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7" r:id="rId2"/>
    <p:sldId id="434" r:id="rId3"/>
    <p:sldId id="263" r:id="rId4"/>
    <p:sldId id="511" r:id="rId5"/>
    <p:sldId id="510" r:id="rId6"/>
    <p:sldId id="512" r:id="rId7"/>
    <p:sldId id="515" r:id="rId8"/>
    <p:sldId id="519" r:id="rId9"/>
    <p:sldId id="513" r:id="rId10"/>
    <p:sldId id="516" r:id="rId11"/>
    <p:sldId id="520" r:id="rId12"/>
    <p:sldId id="285" r:id="rId13"/>
    <p:sldId id="522" r:id="rId14"/>
    <p:sldId id="623" r:id="rId15"/>
    <p:sldId id="621" r:id="rId16"/>
    <p:sldId id="373" r:id="rId17"/>
    <p:sldId id="393" r:id="rId18"/>
    <p:sldId id="374" r:id="rId19"/>
    <p:sldId id="605" r:id="rId20"/>
    <p:sldId id="505" r:id="rId21"/>
    <p:sldId id="506" r:id="rId22"/>
    <p:sldId id="606" r:id="rId23"/>
    <p:sldId id="609" r:id="rId24"/>
    <p:sldId id="610" r:id="rId25"/>
    <p:sldId id="612" r:id="rId26"/>
    <p:sldId id="611" r:id="rId27"/>
    <p:sldId id="613" r:id="rId28"/>
    <p:sldId id="614" r:id="rId29"/>
    <p:sldId id="615" r:id="rId30"/>
    <p:sldId id="624" r:id="rId31"/>
    <p:sldId id="523" r:id="rId32"/>
    <p:sldId id="608" r:id="rId33"/>
    <p:sldId id="616" r:id="rId34"/>
    <p:sldId id="617" r:id="rId35"/>
    <p:sldId id="619" r:id="rId36"/>
    <p:sldId id="507" r:id="rId37"/>
    <p:sldId id="620" r:id="rId38"/>
    <p:sldId id="288" r:id="rId3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1F7"/>
    <a:srgbClr val="172844"/>
    <a:srgbClr val="D1EEEB"/>
    <a:srgbClr val="172945"/>
    <a:srgbClr val="5CBFE6"/>
    <a:srgbClr val="5DC0E6"/>
    <a:srgbClr val="322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945"/>
    <p:restoredTop sz="95694"/>
  </p:normalViewPr>
  <p:slideViewPr>
    <p:cSldViewPr snapToGrid="0" snapToObjects="1">
      <p:cViewPr varScale="1">
        <p:scale>
          <a:sx n="106" d="100"/>
          <a:sy n="106" d="100"/>
        </p:scale>
        <p:origin x="5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342BDA2-47B5-FB46-A232-FC172364E9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1C5C886-80A4-774D-B867-09AD5C3EC4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4423C-BBEB-1646-A53F-2B1DDB78EFFB}" type="datetimeFigureOut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2342FF1-3520-F141-B89A-37B329B5D9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2FC84DF-CFB1-9C49-AAC6-0FD20CAC59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03664-4183-9B49-8476-C880BA9DAA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876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AC7E5-E049-FC43-B9FC-268DFFAECF2D}" type="datetimeFigureOut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44788-F864-584A-9AEE-F6C90F4BE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11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922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011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020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461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958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406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649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445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003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FE966-A0C4-49E4-A76D-9721D9B4ED4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541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64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546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393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561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951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090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885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922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099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879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4321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73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9147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7817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7289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7118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7229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1051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5574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533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479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90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402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268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177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4788-F864-584A-9AEE-F6C90F4BEF6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86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5C20-BA09-5148-9EB1-7CE14E0C9C94}" type="datetime1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/>
              <a:t>all rights reserved 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08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C1A2-9DD7-A049-9750-196DBB10852C}" type="datetime1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/>
              <a:t>all rights reserved 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36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3800-22DE-6045-8F91-4391C7173413}" type="datetime1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/>
              <a:t>all rights reserved 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3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DAAF-2360-864C-BD1C-2D2DA9B553CF}" type="datetime1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/>
              <a:t>all rights reserved 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20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4A3B-9DA8-9844-AB92-5980E3DB4EF2}" type="datetime1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/>
              <a:t>all rights reserved 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98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2190-255A-AC47-BCA2-FD09057FC957}" type="datetime1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/>
              <a:t>all rights reserved  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8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D89B-44EF-C248-B4DF-D9B24EEAA593}" type="datetime1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/>
              <a:t>all rights reserved  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94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E566-AC97-5F44-B15E-6ECBCF9D0102}" type="datetime1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/>
              <a:t>all rights reserved  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45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CF4D-16AF-A84B-94C9-4916ED1E8299}" type="datetime1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/>
              <a:t>all rights reserved  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44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7AFA-5B74-EB4D-A369-ABB20DD875E5}" type="datetime1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/>
              <a:t>all rights reserved  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21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CC2F-6F26-804B-9579-7C1114916ECB}" type="datetime1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/>
              <a:t>all rights reserved  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26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9B1AB-4FE2-5E47-9A3D-CC9EB88B16D9}" type="datetime1">
              <a:rPr kumimoji="1" lang="ja-JP" altLang="en-US" smtClean="0"/>
              <a:t>2022/9/30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株式会社アンカリング・イノベーション </a:t>
            </a:r>
            <a:r>
              <a:rPr kumimoji="1" lang="en" altLang="ja-JP"/>
              <a:t>all rights reserved 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33FD2-53E4-5A40-BF61-47FDBB8475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2F0A4B1-E617-0845-B8D8-3563B7E9917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CBFE6"/>
              </a:gs>
              <a:gs pos="100000">
                <a:srgbClr val="D1EEE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69687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4CC02DD-B122-5445-8536-4746FF0E0635}"/>
              </a:ext>
            </a:extLst>
          </p:cNvPr>
          <p:cNvSpPr/>
          <p:nvPr/>
        </p:nvSpPr>
        <p:spPr>
          <a:xfrm>
            <a:off x="236921" y="415190"/>
            <a:ext cx="8776449" cy="6294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E6E5D9-03C6-B345-B6DB-E778A5B27AFA}"/>
              </a:ext>
            </a:extLst>
          </p:cNvPr>
          <p:cNvSpPr txBox="1"/>
          <p:nvPr/>
        </p:nvSpPr>
        <p:spPr>
          <a:xfrm>
            <a:off x="236922" y="930228"/>
            <a:ext cx="8776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脳科学＆コンピテンシー</a:t>
            </a:r>
            <a:br>
              <a:rPr lang="en-US" altLang="ja-JP" sz="48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8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から読み解く</a:t>
            </a:r>
            <a:br>
              <a:rPr lang="en-US" altLang="ja-JP" sz="48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800" b="1">
                <a:solidFill>
                  <a:srgbClr val="2831F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「なりたい自分に近づく！</a:t>
            </a:r>
            <a:br>
              <a:rPr lang="en-US" altLang="ja-JP" sz="4800" b="1" dirty="0">
                <a:solidFill>
                  <a:srgbClr val="2831F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en-US" altLang="ja-JP" sz="4800" b="1" dirty="0">
                <a:solidFill>
                  <a:srgbClr val="2831F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 “</a:t>
            </a:r>
            <a:r>
              <a:rPr lang="ja-JP" altLang="en-US" sz="4800" b="1">
                <a:solidFill>
                  <a:srgbClr val="2831F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プチ”行動変化」</a:t>
            </a:r>
            <a:endParaRPr lang="en-US" altLang="ja-JP" sz="4800" b="1" dirty="0">
              <a:solidFill>
                <a:srgbClr val="2831F7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84506C-A9E0-C544-9DC8-FC1D78DF668F}"/>
              </a:ext>
            </a:extLst>
          </p:cNvPr>
          <p:cNvSpPr txBox="1"/>
          <p:nvPr/>
        </p:nvSpPr>
        <p:spPr>
          <a:xfrm>
            <a:off x="549790" y="3476530"/>
            <a:ext cx="79148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endParaRPr lang="en-US" altLang="ja-JP" sz="32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r" fontAlgn="base"/>
            <a:endParaRPr lang="en-US" altLang="ja-JP" sz="32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r" fontAlgn="base"/>
            <a:r>
              <a:rPr lang="en-US" altLang="ja-JP" sz="32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</a:p>
          <a:p>
            <a:pPr algn="r" fontAlgn="base"/>
            <a:endParaRPr lang="en-US" altLang="ja-JP" sz="32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r" fontAlgn="base"/>
            <a:r>
              <a:rPr lang="ja-JP" altLang="en-US" sz="32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講師　大平信孝</a:t>
            </a:r>
            <a:endParaRPr lang="ja-JP" altLang="en-US" sz="32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038144-941C-4980-BB93-FF95C78B1806}"/>
              </a:ext>
            </a:extLst>
          </p:cNvPr>
          <p:cNvSpPr txBox="1"/>
          <p:nvPr/>
        </p:nvSpPr>
        <p:spPr>
          <a:xfrm>
            <a:off x="-3127513" y="415190"/>
            <a:ext cx="265043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スライド</a:t>
            </a:r>
            <a:r>
              <a:rPr kumimoji="1" lang="en-US" altLang="ja-JP" dirty="0"/>
              <a:t>2</a:t>
            </a:r>
            <a:r>
              <a:rPr kumimoji="1" lang="ja-JP" altLang="en-US" dirty="0"/>
              <a:t>枚</a:t>
            </a:r>
            <a:r>
              <a:rPr kumimoji="1" lang="en-US" altLang="ja-JP" dirty="0"/>
              <a:t>Ver.</a:t>
            </a:r>
          </a:p>
          <a:p>
            <a:r>
              <a:rPr kumimoji="1" lang="ja-JP" altLang="en-US" dirty="0"/>
              <a:t>（</a:t>
            </a:r>
            <a:r>
              <a:rPr kumimoji="1" lang="en-US" altLang="ja-JP" dirty="0"/>
              <a:t>1</a:t>
            </a:r>
            <a:r>
              <a:rPr kumimoji="1" lang="ja-JP" altLang="en-US" dirty="0"/>
              <a:t>枚目）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E6047E-73C6-A342-934B-70E1B2D3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258954" cy="353207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0D49167E-2D67-F141-8013-6CD4C1C1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46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漕ぎ出しに必要な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エネルギーの源は、、、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「欲望」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633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「欲望」とは、、、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こうしたい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こうなりたい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というビジョン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34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リーフォーム 2"/>
          <p:cNvSpPr/>
          <p:nvPr/>
        </p:nvSpPr>
        <p:spPr>
          <a:xfrm>
            <a:off x="2120994" y="3118280"/>
            <a:ext cx="4642468" cy="1706574"/>
          </a:xfrm>
          <a:custGeom>
            <a:avLst/>
            <a:gdLst>
              <a:gd name="connsiteX0" fmla="*/ 0 w 5314950"/>
              <a:gd name="connsiteY0" fmla="*/ 2419350 h 2419350"/>
              <a:gd name="connsiteX1" fmla="*/ 2105025 w 5314950"/>
              <a:gd name="connsiteY1" fmla="*/ 2381250 h 2419350"/>
              <a:gd name="connsiteX2" fmla="*/ 3714750 w 5314950"/>
              <a:gd name="connsiteY2" fmla="*/ 1762125 h 2419350"/>
              <a:gd name="connsiteX3" fmla="*/ 4829175 w 5314950"/>
              <a:gd name="connsiteY3" fmla="*/ 914400 h 2419350"/>
              <a:gd name="connsiteX4" fmla="*/ 4886325 w 5314950"/>
              <a:gd name="connsiteY4" fmla="*/ 800100 h 2419350"/>
              <a:gd name="connsiteX5" fmla="*/ 5295900 w 5314950"/>
              <a:gd name="connsiteY5" fmla="*/ 76200 h 2419350"/>
              <a:gd name="connsiteX6" fmla="*/ 5314950 w 5314950"/>
              <a:gd name="connsiteY6" fmla="*/ 0 h 2419350"/>
              <a:gd name="connsiteX0" fmla="*/ 0 w 5314950"/>
              <a:gd name="connsiteY0" fmla="*/ 2419350 h 2419350"/>
              <a:gd name="connsiteX1" fmla="*/ 2114550 w 5314950"/>
              <a:gd name="connsiteY1" fmla="*/ 2371725 h 2419350"/>
              <a:gd name="connsiteX2" fmla="*/ 3714750 w 5314950"/>
              <a:gd name="connsiteY2" fmla="*/ 1762125 h 2419350"/>
              <a:gd name="connsiteX3" fmla="*/ 4829175 w 5314950"/>
              <a:gd name="connsiteY3" fmla="*/ 914400 h 2419350"/>
              <a:gd name="connsiteX4" fmla="*/ 4886325 w 5314950"/>
              <a:gd name="connsiteY4" fmla="*/ 800100 h 2419350"/>
              <a:gd name="connsiteX5" fmla="*/ 5295900 w 5314950"/>
              <a:gd name="connsiteY5" fmla="*/ 76200 h 2419350"/>
              <a:gd name="connsiteX6" fmla="*/ 5314950 w 5314950"/>
              <a:gd name="connsiteY6" fmla="*/ 0 h 2419350"/>
              <a:gd name="connsiteX0" fmla="*/ 0 w 5314950"/>
              <a:gd name="connsiteY0" fmla="*/ 2419350 h 2419350"/>
              <a:gd name="connsiteX1" fmla="*/ 2114550 w 5314950"/>
              <a:gd name="connsiteY1" fmla="*/ 2371725 h 2419350"/>
              <a:gd name="connsiteX2" fmla="*/ 3714750 w 5314950"/>
              <a:gd name="connsiteY2" fmla="*/ 1762125 h 2419350"/>
              <a:gd name="connsiteX3" fmla="*/ 4829175 w 5314950"/>
              <a:gd name="connsiteY3" fmla="*/ 914400 h 2419350"/>
              <a:gd name="connsiteX4" fmla="*/ 4886325 w 5314950"/>
              <a:gd name="connsiteY4" fmla="*/ 800100 h 2419350"/>
              <a:gd name="connsiteX5" fmla="*/ 5295900 w 5314950"/>
              <a:gd name="connsiteY5" fmla="*/ 76200 h 2419350"/>
              <a:gd name="connsiteX6" fmla="*/ 5314950 w 5314950"/>
              <a:gd name="connsiteY6" fmla="*/ 0 h 2419350"/>
              <a:gd name="connsiteX0" fmla="*/ 0 w 5314950"/>
              <a:gd name="connsiteY0" fmla="*/ 2419350 h 2430992"/>
              <a:gd name="connsiteX1" fmla="*/ 1619217 w 5314950"/>
              <a:gd name="connsiteY1" fmla="*/ 2429045 h 2430992"/>
              <a:gd name="connsiteX2" fmla="*/ 2114550 w 5314950"/>
              <a:gd name="connsiteY2" fmla="*/ 2371725 h 2430992"/>
              <a:gd name="connsiteX3" fmla="*/ 3714750 w 5314950"/>
              <a:gd name="connsiteY3" fmla="*/ 1762125 h 2430992"/>
              <a:gd name="connsiteX4" fmla="*/ 4829175 w 5314950"/>
              <a:gd name="connsiteY4" fmla="*/ 914400 h 2430992"/>
              <a:gd name="connsiteX5" fmla="*/ 4886325 w 5314950"/>
              <a:gd name="connsiteY5" fmla="*/ 800100 h 2430992"/>
              <a:gd name="connsiteX6" fmla="*/ 5295900 w 5314950"/>
              <a:gd name="connsiteY6" fmla="*/ 76200 h 2430992"/>
              <a:gd name="connsiteX7" fmla="*/ 5314950 w 5314950"/>
              <a:gd name="connsiteY7" fmla="*/ 0 h 2430992"/>
              <a:gd name="connsiteX0" fmla="*/ 0 w 5314950"/>
              <a:gd name="connsiteY0" fmla="*/ 2419350 h 2433396"/>
              <a:gd name="connsiteX1" fmla="*/ 2114550 w 5314950"/>
              <a:gd name="connsiteY1" fmla="*/ 2371725 h 2433396"/>
              <a:gd name="connsiteX2" fmla="*/ 3714750 w 5314950"/>
              <a:gd name="connsiteY2" fmla="*/ 1762125 h 2433396"/>
              <a:gd name="connsiteX3" fmla="*/ 4829175 w 5314950"/>
              <a:gd name="connsiteY3" fmla="*/ 914400 h 2433396"/>
              <a:gd name="connsiteX4" fmla="*/ 4886325 w 5314950"/>
              <a:gd name="connsiteY4" fmla="*/ 800100 h 2433396"/>
              <a:gd name="connsiteX5" fmla="*/ 5295900 w 5314950"/>
              <a:gd name="connsiteY5" fmla="*/ 76200 h 2433396"/>
              <a:gd name="connsiteX6" fmla="*/ 5314950 w 5314950"/>
              <a:gd name="connsiteY6" fmla="*/ 0 h 2433396"/>
              <a:gd name="connsiteX0" fmla="*/ 0 w 5314950"/>
              <a:gd name="connsiteY0" fmla="*/ 2419350 h 2419350"/>
              <a:gd name="connsiteX1" fmla="*/ 2114550 w 5314950"/>
              <a:gd name="connsiteY1" fmla="*/ 2371725 h 2419350"/>
              <a:gd name="connsiteX2" fmla="*/ 3714750 w 5314950"/>
              <a:gd name="connsiteY2" fmla="*/ 1762125 h 2419350"/>
              <a:gd name="connsiteX3" fmla="*/ 4829175 w 5314950"/>
              <a:gd name="connsiteY3" fmla="*/ 914400 h 2419350"/>
              <a:gd name="connsiteX4" fmla="*/ 4886325 w 5314950"/>
              <a:gd name="connsiteY4" fmla="*/ 800100 h 2419350"/>
              <a:gd name="connsiteX5" fmla="*/ 5295900 w 5314950"/>
              <a:gd name="connsiteY5" fmla="*/ 76200 h 2419350"/>
              <a:gd name="connsiteX6" fmla="*/ 5314950 w 5314950"/>
              <a:gd name="connsiteY6" fmla="*/ 0 h 2419350"/>
              <a:gd name="connsiteX0" fmla="*/ 0 w 5314950"/>
              <a:gd name="connsiteY0" fmla="*/ 2419350 h 2459293"/>
              <a:gd name="connsiteX1" fmla="*/ 1447767 w 5314950"/>
              <a:gd name="connsiteY1" fmla="*/ 2457620 h 2459293"/>
              <a:gd name="connsiteX2" fmla="*/ 2114550 w 5314950"/>
              <a:gd name="connsiteY2" fmla="*/ 2371725 h 2459293"/>
              <a:gd name="connsiteX3" fmla="*/ 3714750 w 5314950"/>
              <a:gd name="connsiteY3" fmla="*/ 1762125 h 2459293"/>
              <a:gd name="connsiteX4" fmla="*/ 4829175 w 5314950"/>
              <a:gd name="connsiteY4" fmla="*/ 914400 h 2459293"/>
              <a:gd name="connsiteX5" fmla="*/ 4886325 w 5314950"/>
              <a:gd name="connsiteY5" fmla="*/ 800100 h 2459293"/>
              <a:gd name="connsiteX6" fmla="*/ 5295900 w 5314950"/>
              <a:gd name="connsiteY6" fmla="*/ 76200 h 2459293"/>
              <a:gd name="connsiteX7" fmla="*/ 5314950 w 5314950"/>
              <a:gd name="connsiteY7" fmla="*/ 0 h 2459293"/>
              <a:gd name="connsiteX0" fmla="*/ 0 w 5314950"/>
              <a:gd name="connsiteY0" fmla="*/ 2419350 h 2433396"/>
              <a:gd name="connsiteX1" fmla="*/ 2114550 w 5314950"/>
              <a:gd name="connsiteY1" fmla="*/ 2371725 h 2433396"/>
              <a:gd name="connsiteX2" fmla="*/ 3714750 w 5314950"/>
              <a:gd name="connsiteY2" fmla="*/ 1762125 h 2433396"/>
              <a:gd name="connsiteX3" fmla="*/ 4829175 w 5314950"/>
              <a:gd name="connsiteY3" fmla="*/ 914400 h 2433396"/>
              <a:gd name="connsiteX4" fmla="*/ 4886325 w 5314950"/>
              <a:gd name="connsiteY4" fmla="*/ 800100 h 2433396"/>
              <a:gd name="connsiteX5" fmla="*/ 5295900 w 5314950"/>
              <a:gd name="connsiteY5" fmla="*/ 76200 h 2433396"/>
              <a:gd name="connsiteX6" fmla="*/ 5314950 w 5314950"/>
              <a:gd name="connsiteY6" fmla="*/ 0 h 2433396"/>
              <a:gd name="connsiteX0" fmla="*/ 0 w 5314950"/>
              <a:gd name="connsiteY0" fmla="*/ 2419350 h 2433396"/>
              <a:gd name="connsiteX1" fmla="*/ 2114550 w 5314950"/>
              <a:gd name="connsiteY1" fmla="*/ 2371725 h 2433396"/>
              <a:gd name="connsiteX2" fmla="*/ 3714750 w 5314950"/>
              <a:gd name="connsiteY2" fmla="*/ 1762125 h 2433396"/>
              <a:gd name="connsiteX3" fmla="*/ 4829175 w 5314950"/>
              <a:gd name="connsiteY3" fmla="*/ 914400 h 2433396"/>
              <a:gd name="connsiteX4" fmla="*/ 4886325 w 5314950"/>
              <a:gd name="connsiteY4" fmla="*/ 800100 h 2433396"/>
              <a:gd name="connsiteX5" fmla="*/ 5295900 w 5314950"/>
              <a:gd name="connsiteY5" fmla="*/ 76200 h 2433396"/>
              <a:gd name="connsiteX6" fmla="*/ 5314950 w 5314950"/>
              <a:gd name="connsiteY6" fmla="*/ 0 h 2433396"/>
              <a:gd name="connsiteX0" fmla="*/ 0 w 5314950"/>
              <a:gd name="connsiteY0" fmla="*/ 2419350 h 2433396"/>
              <a:gd name="connsiteX1" fmla="*/ 2114550 w 5314950"/>
              <a:gd name="connsiteY1" fmla="*/ 2371725 h 2433396"/>
              <a:gd name="connsiteX2" fmla="*/ 3714750 w 5314950"/>
              <a:gd name="connsiteY2" fmla="*/ 1762125 h 2433396"/>
              <a:gd name="connsiteX3" fmla="*/ 4829175 w 5314950"/>
              <a:gd name="connsiteY3" fmla="*/ 914400 h 2433396"/>
              <a:gd name="connsiteX4" fmla="*/ 4886325 w 5314950"/>
              <a:gd name="connsiteY4" fmla="*/ 800100 h 2433396"/>
              <a:gd name="connsiteX5" fmla="*/ 5295900 w 5314950"/>
              <a:gd name="connsiteY5" fmla="*/ 76200 h 2433396"/>
              <a:gd name="connsiteX6" fmla="*/ 5314950 w 5314950"/>
              <a:gd name="connsiteY6" fmla="*/ 0 h 2433396"/>
              <a:gd name="connsiteX0" fmla="*/ 0 w 5314950"/>
              <a:gd name="connsiteY0" fmla="*/ 2419350 h 2433396"/>
              <a:gd name="connsiteX1" fmla="*/ 2114550 w 5314950"/>
              <a:gd name="connsiteY1" fmla="*/ 2371725 h 2433396"/>
              <a:gd name="connsiteX2" fmla="*/ 3714750 w 5314950"/>
              <a:gd name="connsiteY2" fmla="*/ 1762125 h 2433396"/>
              <a:gd name="connsiteX3" fmla="*/ 4829175 w 5314950"/>
              <a:gd name="connsiteY3" fmla="*/ 914400 h 2433396"/>
              <a:gd name="connsiteX4" fmla="*/ 5295900 w 5314950"/>
              <a:gd name="connsiteY4" fmla="*/ 76200 h 2433396"/>
              <a:gd name="connsiteX5" fmla="*/ 5314950 w 5314950"/>
              <a:gd name="connsiteY5" fmla="*/ 0 h 2433396"/>
              <a:gd name="connsiteX0" fmla="*/ 0 w 5314950"/>
              <a:gd name="connsiteY0" fmla="*/ 2419350 h 2433396"/>
              <a:gd name="connsiteX1" fmla="*/ 2114550 w 5314950"/>
              <a:gd name="connsiteY1" fmla="*/ 2371725 h 2433396"/>
              <a:gd name="connsiteX2" fmla="*/ 3714750 w 5314950"/>
              <a:gd name="connsiteY2" fmla="*/ 1762125 h 2433396"/>
              <a:gd name="connsiteX3" fmla="*/ 4829175 w 5314950"/>
              <a:gd name="connsiteY3" fmla="*/ 914400 h 2433396"/>
              <a:gd name="connsiteX4" fmla="*/ 5295900 w 5314950"/>
              <a:gd name="connsiteY4" fmla="*/ 76200 h 2433396"/>
              <a:gd name="connsiteX5" fmla="*/ 5314950 w 5314950"/>
              <a:gd name="connsiteY5" fmla="*/ 0 h 2433396"/>
              <a:gd name="connsiteX0" fmla="*/ 0 w 5314950"/>
              <a:gd name="connsiteY0" fmla="*/ 2419350 h 2433396"/>
              <a:gd name="connsiteX1" fmla="*/ 2114550 w 5314950"/>
              <a:gd name="connsiteY1" fmla="*/ 2371725 h 2433396"/>
              <a:gd name="connsiteX2" fmla="*/ 3714750 w 5314950"/>
              <a:gd name="connsiteY2" fmla="*/ 1762125 h 2433396"/>
              <a:gd name="connsiteX3" fmla="*/ 4829175 w 5314950"/>
              <a:gd name="connsiteY3" fmla="*/ 914400 h 2433396"/>
              <a:gd name="connsiteX4" fmla="*/ 5295900 w 5314950"/>
              <a:gd name="connsiteY4" fmla="*/ 76200 h 2433396"/>
              <a:gd name="connsiteX5" fmla="*/ 5314950 w 5314950"/>
              <a:gd name="connsiteY5" fmla="*/ 0 h 2433396"/>
              <a:gd name="connsiteX0" fmla="*/ 0 w 5314950"/>
              <a:gd name="connsiteY0" fmla="*/ 2419350 h 2419350"/>
              <a:gd name="connsiteX1" fmla="*/ 3714750 w 5314950"/>
              <a:gd name="connsiteY1" fmla="*/ 1762125 h 2419350"/>
              <a:gd name="connsiteX2" fmla="*/ 4829175 w 5314950"/>
              <a:gd name="connsiteY2" fmla="*/ 914400 h 2419350"/>
              <a:gd name="connsiteX3" fmla="*/ 5295900 w 5314950"/>
              <a:gd name="connsiteY3" fmla="*/ 76200 h 2419350"/>
              <a:gd name="connsiteX4" fmla="*/ 5314950 w 5314950"/>
              <a:gd name="connsiteY4" fmla="*/ 0 h 2419350"/>
              <a:gd name="connsiteX0" fmla="*/ 0 w 5314950"/>
              <a:gd name="connsiteY0" fmla="*/ 2419350 h 2419350"/>
              <a:gd name="connsiteX1" fmla="*/ 4829175 w 5314950"/>
              <a:gd name="connsiteY1" fmla="*/ 914400 h 2419350"/>
              <a:gd name="connsiteX2" fmla="*/ 5295900 w 5314950"/>
              <a:gd name="connsiteY2" fmla="*/ 76200 h 2419350"/>
              <a:gd name="connsiteX3" fmla="*/ 5314950 w 5314950"/>
              <a:gd name="connsiteY3" fmla="*/ 0 h 2419350"/>
              <a:gd name="connsiteX0" fmla="*/ 0 w 5314950"/>
              <a:gd name="connsiteY0" fmla="*/ 2419350 h 2419350"/>
              <a:gd name="connsiteX1" fmla="*/ 5295900 w 5314950"/>
              <a:gd name="connsiteY1" fmla="*/ 76200 h 2419350"/>
              <a:gd name="connsiteX2" fmla="*/ 5314950 w 5314950"/>
              <a:gd name="connsiteY2" fmla="*/ 0 h 2419350"/>
              <a:gd name="connsiteX0" fmla="*/ 0 w 5314950"/>
              <a:gd name="connsiteY0" fmla="*/ 2419350 h 2419350"/>
              <a:gd name="connsiteX1" fmla="*/ 5314950 w 5314950"/>
              <a:gd name="connsiteY1" fmla="*/ 0 h 2419350"/>
              <a:gd name="connsiteX0" fmla="*/ 0 w 5314950"/>
              <a:gd name="connsiteY0" fmla="*/ 2419350 h 2419350"/>
              <a:gd name="connsiteX1" fmla="*/ 5314950 w 5314950"/>
              <a:gd name="connsiteY1" fmla="*/ 0 h 2419350"/>
              <a:gd name="connsiteX0" fmla="*/ 0 w 5314950"/>
              <a:gd name="connsiteY0" fmla="*/ 2419350 h 2419350"/>
              <a:gd name="connsiteX1" fmla="*/ 5314950 w 5314950"/>
              <a:gd name="connsiteY1" fmla="*/ 0 h 2419350"/>
              <a:gd name="connsiteX0" fmla="*/ 0 w 5314950"/>
              <a:gd name="connsiteY0" fmla="*/ 2419350 h 2419350"/>
              <a:gd name="connsiteX1" fmla="*/ 5314950 w 5314950"/>
              <a:gd name="connsiteY1" fmla="*/ 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14950" h="2419350">
                <a:moveTo>
                  <a:pt x="0" y="2419350"/>
                </a:moveTo>
                <a:cubicBezTo>
                  <a:pt x="1819275" y="2413000"/>
                  <a:pt x="4191000" y="1863725"/>
                  <a:pt x="5314950" y="0"/>
                </a:cubicBezTo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欲望からビジョンへ</a:t>
            </a:r>
            <a:endParaRPr kumimoji="1" lang="ja-JP" altLang="en-US" dirty="0"/>
          </a:p>
        </p:txBody>
      </p:sp>
      <p:sp>
        <p:nvSpPr>
          <p:cNvPr id="31" name="円形吹き出し 30"/>
          <p:cNvSpPr/>
          <p:nvPr/>
        </p:nvSpPr>
        <p:spPr>
          <a:xfrm>
            <a:off x="1626097" y="3468332"/>
            <a:ext cx="1340728" cy="404991"/>
          </a:xfrm>
          <a:prstGeom prst="wedgeEllipseCallout">
            <a:avLst>
              <a:gd name="adj1" fmla="val -13584"/>
              <a:gd name="adj2" fmla="val 8475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絶対ビッグになる！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1142702" y="2869240"/>
            <a:ext cx="1697264" cy="3884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最初は欲望からスタート</a:t>
            </a:r>
          </a:p>
        </p:txBody>
      </p:sp>
      <p:grpSp>
        <p:nvGrpSpPr>
          <p:cNvPr id="34" name="グループ化 33"/>
          <p:cNvGrpSpPr/>
          <p:nvPr/>
        </p:nvGrpSpPr>
        <p:grpSpPr>
          <a:xfrm>
            <a:off x="1838299" y="4092054"/>
            <a:ext cx="433739" cy="675589"/>
            <a:chOff x="1714015" y="2709240"/>
            <a:chExt cx="433738" cy="731888"/>
          </a:xfrm>
        </p:grpSpPr>
        <p:sp>
          <p:nvSpPr>
            <p:cNvPr id="26" name="フリーフォーム 25"/>
            <p:cNvSpPr/>
            <p:nvPr/>
          </p:nvSpPr>
          <p:spPr>
            <a:xfrm>
              <a:off x="1714015" y="3045344"/>
              <a:ext cx="433738" cy="395784"/>
            </a:xfrm>
            <a:custGeom>
              <a:avLst/>
              <a:gdLst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28119 w 694391"/>
                <a:gd name="connsiteY81" fmla="*/ 162963 h 649663"/>
                <a:gd name="connsiteX82" fmla="*/ 549244 w 694391"/>
                <a:gd name="connsiteY82" fmla="*/ 150891 h 649663"/>
                <a:gd name="connsiteX83" fmla="*/ 558297 w 694391"/>
                <a:gd name="connsiteY83" fmla="*/ 147873 h 649663"/>
                <a:gd name="connsiteX84" fmla="*/ 579422 w 694391"/>
                <a:gd name="connsiteY84" fmla="*/ 135802 h 649663"/>
                <a:gd name="connsiteX85" fmla="*/ 591493 w 694391"/>
                <a:gd name="connsiteY85" fmla="*/ 129767 h 649663"/>
                <a:gd name="connsiteX86" fmla="*/ 603564 w 694391"/>
                <a:gd name="connsiteY86" fmla="*/ 117695 h 649663"/>
                <a:gd name="connsiteX87" fmla="*/ 612618 w 694391"/>
                <a:gd name="connsiteY87" fmla="*/ 111660 h 649663"/>
                <a:gd name="connsiteX88" fmla="*/ 624689 w 694391"/>
                <a:gd name="connsiteY88" fmla="*/ 102606 h 649663"/>
                <a:gd name="connsiteX89" fmla="*/ 639778 w 694391"/>
                <a:gd name="connsiteY89" fmla="*/ 84499 h 649663"/>
                <a:gd name="connsiteX90" fmla="*/ 648832 w 694391"/>
                <a:gd name="connsiteY90" fmla="*/ 63374 h 649663"/>
                <a:gd name="connsiteX91" fmla="*/ 651849 w 694391"/>
                <a:gd name="connsiteY91" fmla="*/ 51303 h 649663"/>
                <a:gd name="connsiteX92" fmla="*/ 657885 w 694391"/>
                <a:gd name="connsiteY92" fmla="*/ 36214 h 649663"/>
                <a:gd name="connsiteX93" fmla="*/ 660903 w 694391"/>
                <a:gd name="connsiteY93" fmla="*/ 24143 h 649663"/>
                <a:gd name="connsiteX94" fmla="*/ 663921 w 694391"/>
                <a:gd name="connsiteY94" fmla="*/ 15089 h 649663"/>
                <a:gd name="connsiteX95" fmla="*/ 642796 w 694391"/>
                <a:gd name="connsiteY95" fmla="*/ 9054 h 649663"/>
                <a:gd name="connsiteX96" fmla="*/ 627707 w 694391"/>
                <a:gd name="connsiteY96" fmla="*/ 6036 h 649663"/>
                <a:gd name="connsiteX97" fmla="*/ 618653 w 694391"/>
                <a:gd name="connsiteY97" fmla="*/ 3018 h 649663"/>
                <a:gd name="connsiteX98" fmla="*/ 606582 w 694391"/>
                <a:gd name="connsiteY98" fmla="*/ 0 h 649663"/>
                <a:gd name="connsiteX99" fmla="*/ 519065 w 694391"/>
                <a:gd name="connsiteY99" fmla="*/ 3018 h 649663"/>
                <a:gd name="connsiteX100" fmla="*/ 500958 w 694391"/>
                <a:gd name="connsiteY100" fmla="*/ 9054 h 649663"/>
                <a:gd name="connsiteX101" fmla="*/ 488887 w 694391"/>
                <a:gd name="connsiteY101" fmla="*/ 12071 h 649663"/>
                <a:gd name="connsiteX102" fmla="*/ 470780 w 694391"/>
                <a:gd name="connsiteY102" fmla="*/ 21125 h 649663"/>
                <a:gd name="connsiteX103" fmla="*/ 461727 w 694391"/>
                <a:gd name="connsiteY103" fmla="*/ 27161 h 649663"/>
                <a:gd name="connsiteX104" fmla="*/ 443620 w 694391"/>
                <a:gd name="connsiteY104" fmla="*/ 33196 h 649663"/>
                <a:gd name="connsiteX105" fmla="*/ 437584 w 694391"/>
                <a:gd name="connsiteY105" fmla="*/ 42250 h 649663"/>
                <a:gd name="connsiteX106" fmla="*/ 425513 w 694391"/>
                <a:gd name="connsiteY106" fmla="*/ 48285 h 649663"/>
                <a:gd name="connsiteX107" fmla="*/ 416459 w 694391"/>
                <a:gd name="connsiteY107" fmla="*/ 54321 h 649663"/>
                <a:gd name="connsiteX108" fmla="*/ 404388 w 694391"/>
                <a:gd name="connsiteY108" fmla="*/ 60357 h 649663"/>
                <a:gd name="connsiteX109" fmla="*/ 395335 w 694391"/>
                <a:gd name="connsiteY109" fmla="*/ 69410 h 649663"/>
                <a:gd name="connsiteX110" fmla="*/ 374210 w 694391"/>
                <a:gd name="connsiteY110" fmla="*/ 78464 h 649663"/>
                <a:gd name="connsiteX111" fmla="*/ 365156 w 694391"/>
                <a:gd name="connsiteY111" fmla="*/ 84499 h 649663"/>
                <a:gd name="connsiteX112" fmla="*/ 353085 w 694391"/>
                <a:gd name="connsiteY112" fmla="*/ 90535 h 649663"/>
                <a:gd name="connsiteX113" fmla="*/ 344032 w 694391"/>
                <a:gd name="connsiteY113" fmla="*/ 96570 h 649663"/>
                <a:gd name="connsiteX114" fmla="*/ 319889 w 694391"/>
                <a:gd name="connsiteY114" fmla="*/ 102606 h 649663"/>
                <a:gd name="connsiteX115" fmla="*/ 301782 w 694391"/>
                <a:gd name="connsiteY115" fmla="*/ 108642 h 649663"/>
                <a:gd name="connsiteX116" fmla="*/ 292729 w 694391"/>
                <a:gd name="connsiteY116" fmla="*/ 111660 h 649663"/>
                <a:gd name="connsiteX117" fmla="*/ 280657 w 694391"/>
                <a:gd name="connsiteY117" fmla="*/ 114677 h 649663"/>
                <a:gd name="connsiteX118" fmla="*/ 271604 w 694391"/>
                <a:gd name="connsiteY118" fmla="*/ 117695 h 649663"/>
                <a:gd name="connsiteX119" fmla="*/ 229354 w 694391"/>
                <a:gd name="connsiteY119" fmla="*/ 120713 h 649663"/>
                <a:gd name="connsiteX120" fmla="*/ 217283 w 694391"/>
                <a:gd name="connsiteY120" fmla="*/ 123731 h 649663"/>
                <a:gd name="connsiteX121" fmla="*/ 184087 w 694391"/>
                <a:gd name="connsiteY121" fmla="*/ 129767 h 649663"/>
                <a:gd name="connsiteX122" fmla="*/ 190123 w 694391"/>
                <a:gd name="connsiteY12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28119 w 694391"/>
                <a:gd name="connsiteY81" fmla="*/ 162963 h 649663"/>
                <a:gd name="connsiteX82" fmla="*/ 549244 w 694391"/>
                <a:gd name="connsiteY82" fmla="*/ 150891 h 649663"/>
                <a:gd name="connsiteX83" fmla="*/ 579422 w 694391"/>
                <a:gd name="connsiteY83" fmla="*/ 135802 h 649663"/>
                <a:gd name="connsiteX84" fmla="*/ 591493 w 694391"/>
                <a:gd name="connsiteY84" fmla="*/ 129767 h 649663"/>
                <a:gd name="connsiteX85" fmla="*/ 603564 w 694391"/>
                <a:gd name="connsiteY85" fmla="*/ 117695 h 649663"/>
                <a:gd name="connsiteX86" fmla="*/ 612618 w 694391"/>
                <a:gd name="connsiteY86" fmla="*/ 111660 h 649663"/>
                <a:gd name="connsiteX87" fmla="*/ 624689 w 694391"/>
                <a:gd name="connsiteY87" fmla="*/ 102606 h 649663"/>
                <a:gd name="connsiteX88" fmla="*/ 639778 w 694391"/>
                <a:gd name="connsiteY88" fmla="*/ 84499 h 649663"/>
                <a:gd name="connsiteX89" fmla="*/ 648832 w 694391"/>
                <a:gd name="connsiteY89" fmla="*/ 63374 h 649663"/>
                <a:gd name="connsiteX90" fmla="*/ 651849 w 694391"/>
                <a:gd name="connsiteY90" fmla="*/ 51303 h 649663"/>
                <a:gd name="connsiteX91" fmla="*/ 657885 w 694391"/>
                <a:gd name="connsiteY91" fmla="*/ 36214 h 649663"/>
                <a:gd name="connsiteX92" fmla="*/ 660903 w 694391"/>
                <a:gd name="connsiteY92" fmla="*/ 24143 h 649663"/>
                <a:gd name="connsiteX93" fmla="*/ 663921 w 694391"/>
                <a:gd name="connsiteY93" fmla="*/ 15089 h 649663"/>
                <a:gd name="connsiteX94" fmla="*/ 642796 w 694391"/>
                <a:gd name="connsiteY94" fmla="*/ 9054 h 649663"/>
                <a:gd name="connsiteX95" fmla="*/ 627707 w 694391"/>
                <a:gd name="connsiteY95" fmla="*/ 6036 h 649663"/>
                <a:gd name="connsiteX96" fmla="*/ 618653 w 694391"/>
                <a:gd name="connsiteY96" fmla="*/ 3018 h 649663"/>
                <a:gd name="connsiteX97" fmla="*/ 606582 w 694391"/>
                <a:gd name="connsiteY97" fmla="*/ 0 h 649663"/>
                <a:gd name="connsiteX98" fmla="*/ 519065 w 694391"/>
                <a:gd name="connsiteY98" fmla="*/ 3018 h 649663"/>
                <a:gd name="connsiteX99" fmla="*/ 500958 w 694391"/>
                <a:gd name="connsiteY99" fmla="*/ 9054 h 649663"/>
                <a:gd name="connsiteX100" fmla="*/ 488887 w 694391"/>
                <a:gd name="connsiteY100" fmla="*/ 12071 h 649663"/>
                <a:gd name="connsiteX101" fmla="*/ 470780 w 694391"/>
                <a:gd name="connsiteY101" fmla="*/ 21125 h 649663"/>
                <a:gd name="connsiteX102" fmla="*/ 461727 w 694391"/>
                <a:gd name="connsiteY102" fmla="*/ 27161 h 649663"/>
                <a:gd name="connsiteX103" fmla="*/ 443620 w 694391"/>
                <a:gd name="connsiteY103" fmla="*/ 33196 h 649663"/>
                <a:gd name="connsiteX104" fmla="*/ 437584 w 694391"/>
                <a:gd name="connsiteY104" fmla="*/ 42250 h 649663"/>
                <a:gd name="connsiteX105" fmla="*/ 425513 w 694391"/>
                <a:gd name="connsiteY105" fmla="*/ 48285 h 649663"/>
                <a:gd name="connsiteX106" fmla="*/ 416459 w 694391"/>
                <a:gd name="connsiteY106" fmla="*/ 54321 h 649663"/>
                <a:gd name="connsiteX107" fmla="*/ 404388 w 694391"/>
                <a:gd name="connsiteY107" fmla="*/ 60357 h 649663"/>
                <a:gd name="connsiteX108" fmla="*/ 395335 w 694391"/>
                <a:gd name="connsiteY108" fmla="*/ 69410 h 649663"/>
                <a:gd name="connsiteX109" fmla="*/ 374210 w 694391"/>
                <a:gd name="connsiteY109" fmla="*/ 78464 h 649663"/>
                <a:gd name="connsiteX110" fmla="*/ 365156 w 694391"/>
                <a:gd name="connsiteY110" fmla="*/ 84499 h 649663"/>
                <a:gd name="connsiteX111" fmla="*/ 353085 w 694391"/>
                <a:gd name="connsiteY111" fmla="*/ 90535 h 649663"/>
                <a:gd name="connsiteX112" fmla="*/ 344032 w 694391"/>
                <a:gd name="connsiteY112" fmla="*/ 96570 h 649663"/>
                <a:gd name="connsiteX113" fmla="*/ 319889 w 694391"/>
                <a:gd name="connsiteY113" fmla="*/ 102606 h 649663"/>
                <a:gd name="connsiteX114" fmla="*/ 301782 w 694391"/>
                <a:gd name="connsiteY114" fmla="*/ 108642 h 649663"/>
                <a:gd name="connsiteX115" fmla="*/ 292729 w 694391"/>
                <a:gd name="connsiteY115" fmla="*/ 111660 h 649663"/>
                <a:gd name="connsiteX116" fmla="*/ 280657 w 694391"/>
                <a:gd name="connsiteY116" fmla="*/ 114677 h 649663"/>
                <a:gd name="connsiteX117" fmla="*/ 271604 w 694391"/>
                <a:gd name="connsiteY117" fmla="*/ 117695 h 649663"/>
                <a:gd name="connsiteX118" fmla="*/ 229354 w 694391"/>
                <a:gd name="connsiteY118" fmla="*/ 120713 h 649663"/>
                <a:gd name="connsiteX119" fmla="*/ 217283 w 694391"/>
                <a:gd name="connsiteY119" fmla="*/ 123731 h 649663"/>
                <a:gd name="connsiteX120" fmla="*/ 184087 w 694391"/>
                <a:gd name="connsiteY120" fmla="*/ 129767 h 649663"/>
                <a:gd name="connsiteX121" fmla="*/ 190123 w 694391"/>
                <a:gd name="connsiteY12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49244 w 694391"/>
                <a:gd name="connsiteY81" fmla="*/ 150891 h 649663"/>
                <a:gd name="connsiteX82" fmla="*/ 579422 w 694391"/>
                <a:gd name="connsiteY82" fmla="*/ 135802 h 649663"/>
                <a:gd name="connsiteX83" fmla="*/ 591493 w 694391"/>
                <a:gd name="connsiteY83" fmla="*/ 129767 h 649663"/>
                <a:gd name="connsiteX84" fmla="*/ 603564 w 694391"/>
                <a:gd name="connsiteY84" fmla="*/ 117695 h 649663"/>
                <a:gd name="connsiteX85" fmla="*/ 612618 w 694391"/>
                <a:gd name="connsiteY85" fmla="*/ 111660 h 649663"/>
                <a:gd name="connsiteX86" fmla="*/ 624689 w 694391"/>
                <a:gd name="connsiteY86" fmla="*/ 102606 h 649663"/>
                <a:gd name="connsiteX87" fmla="*/ 639778 w 694391"/>
                <a:gd name="connsiteY87" fmla="*/ 84499 h 649663"/>
                <a:gd name="connsiteX88" fmla="*/ 648832 w 694391"/>
                <a:gd name="connsiteY88" fmla="*/ 63374 h 649663"/>
                <a:gd name="connsiteX89" fmla="*/ 651849 w 694391"/>
                <a:gd name="connsiteY89" fmla="*/ 51303 h 649663"/>
                <a:gd name="connsiteX90" fmla="*/ 657885 w 694391"/>
                <a:gd name="connsiteY90" fmla="*/ 36214 h 649663"/>
                <a:gd name="connsiteX91" fmla="*/ 660903 w 694391"/>
                <a:gd name="connsiteY91" fmla="*/ 24143 h 649663"/>
                <a:gd name="connsiteX92" fmla="*/ 663921 w 694391"/>
                <a:gd name="connsiteY92" fmla="*/ 15089 h 649663"/>
                <a:gd name="connsiteX93" fmla="*/ 642796 w 694391"/>
                <a:gd name="connsiteY93" fmla="*/ 9054 h 649663"/>
                <a:gd name="connsiteX94" fmla="*/ 627707 w 694391"/>
                <a:gd name="connsiteY94" fmla="*/ 6036 h 649663"/>
                <a:gd name="connsiteX95" fmla="*/ 618653 w 694391"/>
                <a:gd name="connsiteY95" fmla="*/ 3018 h 649663"/>
                <a:gd name="connsiteX96" fmla="*/ 606582 w 694391"/>
                <a:gd name="connsiteY96" fmla="*/ 0 h 649663"/>
                <a:gd name="connsiteX97" fmla="*/ 519065 w 694391"/>
                <a:gd name="connsiteY97" fmla="*/ 3018 h 649663"/>
                <a:gd name="connsiteX98" fmla="*/ 500958 w 694391"/>
                <a:gd name="connsiteY98" fmla="*/ 9054 h 649663"/>
                <a:gd name="connsiteX99" fmla="*/ 488887 w 694391"/>
                <a:gd name="connsiteY99" fmla="*/ 12071 h 649663"/>
                <a:gd name="connsiteX100" fmla="*/ 470780 w 694391"/>
                <a:gd name="connsiteY100" fmla="*/ 21125 h 649663"/>
                <a:gd name="connsiteX101" fmla="*/ 461727 w 694391"/>
                <a:gd name="connsiteY101" fmla="*/ 27161 h 649663"/>
                <a:gd name="connsiteX102" fmla="*/ 443620 w 694391"/>
                <a:gd name="connsiteY102" fmla="*/ 33196 h 649663"/>
                <a:gd name="connsiteX103" fmla="*/ 437584 w 694391"/>
                <a:gd name="connsiteY103" fmla="*/ 42250 h 649663"/>
                <a:gd name="connsiteX104" fmla="*/ 425513 w 694391"/>
                <a:gd name="connsiteY104" fmla="*/ 48285 h 649663"/>
                <a:gd name="connsiteX105" fmla="*/ 416459 w 694391"/>
                <a:gd name="connsiteY105" fmla="*/ 54321 h 649663"/>
                <a:gd name="connsiteX106" fmla="*/ 404388 w 694391"/>
                <a:gd name="connsiteY106" fmla="*/ 60357 h 649663"/>
                <a:gd name="connsiteX107" fmla="*/ 395335 w 694391"/>
                <a:gd name="connsiteY107" fmla="*/ 69410 h 649663"/>
                <a:gd name="connsiteX108" fmla="*/ 374210 w 694391"/>
                <a:gd name="connsiteY108" fmla="*/ 78464 h 649663"/>
                <a:gd name="connsiteX109" fmla="*/ 365156 w 694391"/>
                <a:gd name="connsiteY109" fmla="*/ 84499 h 649663"/>
                <a:gd name="connsiteX110" fmla="*/ 353085 w 694391"/>
                <a:gd name="connsiteY110" fmla="*/ 90535 h 649663"/>
                <a:gd name="connsiteX111" fmla="*/ 344032 w 694391"/>
                <a:gd name="connsiteY111" fmla="*/ 96570 h 649663"/>
                <a:gd name="connsiteX112" fmla="*/ 319889 w 694391"/>
                <a:gd name="connsiteY112" fmla="*/ 102606 h 649663"/>
                <a:gd name="connsiteX113" fmla="*/ 301782 w 694391"/>
                <a:gd name="connsiteY113" fmla="*/ 108642 h 649663"/>
                <a:gd name="connsiteX114" fmla="*/ 292729 w 694391"/>
                <a:gd name="connsiteY114" fmla="*/ 111660 h 649663"/>
                <a:gd name="connsiteX115" fmla="*/ 280657 w 694391"/>
                <a:gd name="connsiteY115" fmla="*/ 114677 h 649663"/>
                <a:gd name="connsiteX116" fmla="*/ 271604 w 694391"/>
                <a:gd name="connsiteY116" fmla="*/ 117695 h 649663"/>
                <a:gd name="connsiteX117" fmla="*/ 229354 w 694391"/>
                <a:gd name="connsiteY117" fmla="*/ 120713 h 649663"/>
                <a:gd name="connsiteX118" fmla="*/ 217283 w 694391"/>
                <a:gd name="connsiteY118" fmla="*/ 123731 h 649663"/>
                <a:gd name="connsiteX119" fmla="*/ 184087 w 694391"/>
                <a:gd name="connsiteY119" fmla="*/ 129767 h 649663"/>
                <a:gd name="connsiteX120" fmla="*/ 190123 w 694391"/>
                <a:gd name="connsiteY120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12618 w 694391"/>
                <a:gd name="connsiteY84" fmla="*/ 111660 h 649663"/>
                <a:gd name="connsiteX85" fmla="*/ 624689 w 694391"/>
                <a:gd name="connsiteY85" fmla="*/ 102606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63921 w 694391"/>
                <a:gd name="connsiteY91" fmla="*/ 15089 h 649663"/>
                <a:gd name="connsiteX92" fmla="*/ 642796 w 694391"/>
                <a:gd name="connsiteY92" fmla="*/ 9054 h 649663"/>
                <a:gd name="connsiteX93" fmla="*/ 627707 w 694391"/>
                <a:gd name="connsiteY93" fmla="*/ 6036 h 649663"/>
                <a:gd name="connsiteX94" fmla="*/ 618653 w 694391"/>
                <a:gd name="connsiteY94" fmla="*/ 3018 h 649663"/>
                <a:gd name="connsiteX95" fmla="*/ 606582 w 694391"/>
                <a:gd name="connsiteY95" fmla="*/ 0 h 649663"/>
                <a:gd name="connsiteX96" fmla="*/ 519065 w 694391"/>
                <a:gd name="connsiteY96" fmla="*/ 3018 h 649663"/>
                <a:gd name="connsiteX97" fmla="*/ 500958 w 694391"/>
                <a:gd name="connsiteY97" fmla="*/ 9054 h 649663"/>
                <a:gd name="connsiteX98" fmla="*/ 488887 w 694391"/>
                <a:gd name="connsiteY98" fmla="*/ 12071 h 649663"/>
                <a:gd name="connsiteX99" fmla="*/ 470780 w 694391"/>
                <a:gd name="connsiteY99" fmla="*/ 21125 h 649663"/>
                <a:gd name="connsiteX100" fmla="*/ 461727 w 694391"/>
                <a:gd name="connsiteY100" fmla="*/ 27161 h 649663"/>
                <a:gd name="connsiteX101" fmla="*/ 443620 w 694391"/>
                <a:gd name="connsiteY101" fmla="*/ 33196 h 649663"/>
                <a:gd name="connsiteX102" fmla="*/ 437584 w 694391"/>
                <a:gd name="connsiteY102" fmla="*/ 42250 h 649663"/>
                <a:gd name="connsiteX103" fmla="*/ 425513 w 694391"/>
                <a:gd name="connsiteY103" fmla="*/ 48285 h 649663"/>
                <a:gd name="connsiteX104" fmla="*/ 416459 w 694391"/>
                <a:gd name="connsiteY104" fmla="*/ 54321 h 649663"/>
                <a:gd name="connsiteX105" fmla="*/ 404388 w 694391"/>
                <a:gd name="connsiteY105" fmla="*/ 60357 h 649663"/>
                <a:gd name="connsiteX106" fmla="*/ 395335 w 694391"/>
                <a:gd name="connsiteY106" fmla="*/ 69410 h 649663"/>
                <a:gd name="connsiteX107" fmla="*/ 374210 w 694391"/>
                <a:gd name="connsiteY107" fmla="*/ 78464 h 649663"/>
                <a:gd name="connsiteX108" fmla="*/ 365156 w 694391"/>
                <a:gd name="connsiteY108" fmla="*/ 84499 h 649663"/>
                <a:gd name="connsiteX109" fmla="*/ 353085 w 694391"/>
                <a:gd name="connsiteY109" fmla="*/ 90535 h 649663"/>
                <a:gd name="connsiteX110" fmla="*/ 344032 w 694391"/>
                <a:gd name="connsiteY110" fmla="*/ 96570 h 649663"/>
                <a:gd name="connsiteX111" fmla="*/ 319889 w 694391"/>
                <a:gd name="connsiteY111" fmla="*/ 102606 h 649663"/>
                <a:gd name="connsiteX112" fmla="*/ 301782 w 694391"/>
                <a:gd name="connsiteY112" fmla="*/ 108642 h 649663"/>
                <a:gd name="connsiteX113" fmla="*/ 292729 w 694391"/>
                <a:gd name="connsiteY113" fmla="*/ 111660 h 649663"/>
                <a:gd name="connsiteX114" fmla="*/ 280657 w 694391"/>
                <a:gd name="connsiteY114" fmla="*/ 114677 h 649663"/>
                <a:gd name="connsiteX115" fmla="*/ 271604 w 694391"/>
                <a:gd name="connsiteY115" fmla="*/ 117695 h 649663"/>
                <a:gd name="connsiteX116" fmla="*/ 229354 w 694391"/>
                <a:gd name="connsiteY116" fmla="*/ 120713 h 649663"/>
                <a:gd name="connsiteX117" fmla="*/ 217283 w 694391"/>
                <a:gd name="connsiteY117" fmla="*/ 123731 h 649663"/>
                <a:gd name="connsiteX118" fmla="*/ 184087 w 694391"/>
                <a:gd name="connsiteY118" fmla="*/ 129767 h 649663"/>
                <a:gd name="connsiteX119" fmla="*/ 190123 w 694391"/>
                <a:gd name="connsiteY11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1849 w 694391"/>
                <a:gd name="connsiteY87" fmla="*/ 51303 h 649663"/>
                <a:gd name="connsiteX88" fmla="*/ 657885 w 694391"/>
                <a:gd name="connsiteY88" fmla="*/ 36214 h 649663"/>
                <a:gd name="connsiteX89" fmla="*/ 660903 w 694391"/>
                <a:gd name="connsiteY89" fmla="*/ 24143 h 649663"/>
                <a:gd name="connsiteX90" fmla="*/ 663921 w 694391"/>
                <a:gd name="connsiteY90" fmla="*/ 15089 h 649663"/>
                <a:gd name="connsiteX91" fmla="*/ 642796 w 694391"/>
                <a:gd name="connsiteY91" fmla="*/ 9054 h 649663"/>
                <a:gd name="connsiteX92" fmla="*/ 627707 w 694391"/>
                <a:gd name="connsiteY92" fmla="*/ 6036 h 649663"/>
                <a:gd name="connsiteX93" fmla="*/ 618653 w 694391"/>
                <a:gd name="connsiteY93" fmla="*/ 3018 h 649663"/>
                <a:gd name="connsiteX94" fmla="*/ 606582 w 694391"/>
                <a:gd name="connsiteY94" fmla="*/ 0 h 649663"/>
                <a:gd name="connsiteX95" fmla="*/ 519065 w 694391"/>
                <a:gd name="connsiteY95" fmla="*/ 3018 h 649663"/>
                <a:gd name="connsiteX96" fmla="*/ 500958 w 694391"/>
                <a:gd name="connsiteY96" fmla="*/ 9054 h 649663"/>
                <a:gd name="connsiteX97" fmla="*/ 488887 w 694391"/>
                <a:gd name="connsiteY97" fmla="*/ 12071 h 649663"/>
                <a:gd name="connsiteX98" fmla="*/ 470780 w 694391"/>
                <a:gd name="connsiteY98" fmla="*/ 21125 h 649663"/>
                <a:gd name="connsiteX99" fmla="*/ 461727 w 694391"/>
                <a:gd name="connsiteY99" fmla="*/ 27161 h 649663"/>
                <a:gd name="connsiteX100" fmla="*/ 443620 w 694391"/>
                <a:gd name="connsiteY100" fmla="*/ 33196 h 649663"/>
                <a:gd name="connsiteX101" fmla="*/ 437584 w 694391"/>
                <a:gd name="connsiteY101" fmla="*/ 42250 h 649663"/>
                <a:gd name="connsiteX102" fmla="*/ 425513 w 694391"/>
                <a:gd name="connsiteY102" fmla="*/ 48285 h 649663"/>
                <a:gd name="connsiteX103" fmla="*/ 416459 w 694391"/>
                <a:gd name="connsiteY103" fmla="*/ 54321 h 649663"/>
                <a:gd name="connsiteX104" fmla="*/ 404388 w 694391"/>
                <a:gd name="connsiteY104" fmla="*/ 60357 h 649663"/>
                <a:gd name="connsiteX105" fmla="*/ 395335 w 694391"/>
                <a:gd name="connsiteY105" fmla="*/ 69410 h 649663"/>
                <a:gd name="connsiteX106" fmla="*/ 374210 w 694391"/>
                <a:gd name="connsiteY106" fmla="*/ 78464 h 649663"/>
                <a:gd name="connsiteX107" fmla="*/ 365156 w 694391"/>
                <a:gd name="connsiteY107" fmla="*/ 84499 h 649663"/>
                <a:gd name="connsiteX108" fmla="*/ 353085 w 694391"/>
                <a:gd name="connsiteY108" fmla="*/ 90535 h 649663"/>
                <a:gd name="connsiteX109" fmla="*/ 344032 w 694391"/>
                <a:gd name="connsiteY109" fmla="*/ 96570 h 649663"/>
                <a:gd name="connsiteX110" fmla="*/ 319889 w 694391"/>
                <a:gd name="connsiteY110" fmla="*/ 102606 h 649663"/>
                <a:gd name="connsiteX111" fmla="*/ 301782 w 694391"/>
                <a:gd name="connsiteY111" fmla="*/ 108642 h 649663"/>
                <a:gd name="connsiteX112" fmla="*/ 292729 w 694391"/>
                <a:gd name="connsiteY112" fmla="*/ 111660 h 649663"/>
                <a:gd name="connsiteX113" fmla="*/ 280657 w 694391"/>
                <a:gd name="connsiteY113" fmla="*/ 114677 h 649663"/>
                <a:gd name="connsiteX114" fmla="*/ 271604 w 694391"/>
                <a:gd name="connsiteY114" fmla="*/ 117695 h 649663"/>
                <a:gd name="connsiteX115" fmla="*/ 229354 w 694391"/>
                <a:gd name="connsiteY115" fmla="*/ 120713 h 649663"/>
                <a:gd name="connsiteX116" fmla="*/ 217283 w 694391"/>
                <a:gd name="connsiteY116" fmla="*/ 123731 h 649663"/>
                <a:gd name="connsiteX117" fmla="*/ 184087 w 694391"/>
                <a:gd name="connsiteY117" fmla="*/ 129767 h 649663"/>
                <a:gd name="connsiteX118" fmla="*/ 190123 w 694391"/>
                <a:gd name="connsiteY11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63921 w 694391"/>
                <a:gd name="connsiteY91" fmla="*/ 15089 h 649663"/>
                <a:gd name="connsiteX92" fmla="*/ 642796 w 694391"/>
                <a:gd name="connsiteY92" fmla="*/ 9054 h 649663"/>
                <a:gd name="connsiteX93" fmla="*/ 627707 w 694391"/>
                <a:gd name="connsiteY93" fmla="*/ 6036 h 649663"/>
                <a:gd name="connsiteX94" fmla="*/ 618653 w 694391"/>
                <a:gd name="connsiteY94" fmla="*/ 3018 h 649663"/>
                <a:gd name="connsiteX95" fmla="*/ 606582 w 694391"/>
                <a:gd name="connsiteY95" fmla="*/ 0 h 649663"/>
                <a:gd name="connsiteX96" fmla="*/ 519065 w 694391"/>
                <a:gd name="connsiteY96" fmla="*/ 3018 h 649663"/>
                <a:gd name="connsiteX97" fmla="*/ 500958 w 694391"/>
                <a:gd name="connsiteY97" fmla="*/ 9054 h 649663"/>
                <a:gd name="connsiteX98" fmla="*/ 488887 w 694391"/>
                <a:gd name="connsiteY98" fmla="*/ 12071 h 649663"/>
                <a:gd name="connsiteX99" fmla="*/ 470780 w 694391"/>
                <a:gd name="connsiteY99" fmla="*/ 21125 h 649663"/>
                <a:gd name="connsiteX100" fmla="*/ 461727 w 694391"/>
                <a:gd name="connsiteY100" fmla="*/ 27161 h 649663"/>
                <a:gd name="connsiteX101" fmla="*/ 443620 w 694391"/>
                <a:gd name="connsiteY101" fmla="*/ 33196 h 649663"/>
                <a:gd name="connsiteX102" fmla="*/ 437584 w 694391"/>
                <a:gd name="connsiteY102" fmla="*/ 42250 h 649663"/>
                <a:gd name="connsiteX103" fmla="*/ 425513 w 694391"/>
                <a:gd name="connsiteY103" fmla="*/ 48285 h 649663"/>
                <a:gd name="connsiteX104" fmla="*/ 416459 w 694391"/>
                <a:gd name="connsiteY104" fmla="*/ 54321 h 649663"/>
                <a:gd name="connsiteX105" fmla="*/ 404388 w 694391"/>
                <a:gd name="connsiteY105" fmla="*/ 60357 h 649663"/>
                <a:gd name="connsiteX106" fmla="*/ 395335 w 694391"/>
                <a:gd name="connsiteY106" fmla="*/ 69410 h 649663"/>
                <a:gd name="connsiteX107" fmla="*/ 374210 w 694391"/>
                <a:gd name="connsiteY107" fmla="*/ 78464 h 649663"/>
                <a:gd name="connsiteX108" fmla="*/ 365156 w 694391"/>
                <a:gd name="connsiteY108" fmla="*/ 84499 h 649663"/>
                <a:gd name="connsiteX109" fmla="*/ 353085 w 694391"/>
                <a:gd name="connsiteY109" fmla="*/ 90535 h 649663"/>
                <a:gd name="connsiteX110" fmla="*/ 344032 w 694391"/>
                <a:gd name="connsiteY110" fmla="*/ 96570 h 649663"/>
                <a:gd name="connsiteX111" fmla="*/ 319889 w 694391"/>
                <a:gd name="connsiteY111" fmla="*/ 102606 h 649663"/>
                <a:gd name="connsiteX112" fmla="*/ 301782 w 694391"/>
                <a:gd name="connsiteY112" fmla="*/ 108642 h 649663"/>
                <a:gd name="connsiteX113" fmla="*/ 292729 w 694391"/>
                <a:gd name="connsiteY113" fmla="*/ 111660 h 649663"/>
                <a:gd name="connsiteX114" fmla="*/ 280657 w 694391"/>
                <a:gd name="connsiteY114" fmla="*/ 114677 h 649663"/>
                <a:gd name="connsiteX115" fmla="*/ 271604 w 694391"/>
                <a:gd name="connsiteY115" fmla="*/ 117695 h 649663"/>
                <a:gd name="connsiteX116" fmla="*/ 229354 w 694391"/>
                <a:gd name="connsiteY116" fmla="*/ 120713 h 649663"/>
                <a:gd name="connsiteX117" fmla="*/ 217283 w 694391"/>
                <a:gd name="connsiteY117" fmla="*/ 123731 h 649663"/>
                <a:gd name="connsiteX118" fmla="*/ 184087 w 694391"/>
                <a:gd name="connsiteY118" fmla="*/ 129767 h 649663"/>
                <a:gd name="connsiteX119" fmla="*/ 190123 w 694391"/>
                <a:gd name="connsiteY11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42796 w 694391"/>
                <a:gd name="connsiteY91" fmla="*/ 9054 h 649663"/>
                <a:gd name="connsiteX92" fmla="*/ 627707 w 694391"/>
                <a:gd name="connsiteY92" fmla="*/ 6036 h 649663"/>
                <a:gd name="connsiteX93" fmla="*/ 618653 w 694391"/>
                <a:gd name="connsiteY93" fmla="*/ 3018 h 649663"/>
                <a:gd name="connsiteX94" fmla="*/ 606582 w 694391"/>
                <a:gd name="connsiteY94" fmla="*/ 0 h 649663"/>
                <a:gd name="connsiteX95" fmla="*/ 519065 w 694391"/>
                <a:gd name="connsiteY95" fmla="*/ 3018 h 649663"/>
                <a:gd name="connsiteX96" fmla="*/ 500958 w 694391"/>
                <a:gd name="connsiteY96" fmla="*/ 9054 h 649663"/>
                <a:gd name="connsiteX97" fmla="*/ 488887 w 694391"/>
                <a:gd name="connsiteY97" fmla="*/ 12071 h 649663"/>
                <a:gd name="connsiteX98" fmla="*/ 470780 w 694391"/>
                <a:gd name="connsiteY98" fmla="*/ 21125 h 649663"/>
                <a:gd name="connsiteX99" fmla="*/ 461727 w 694391"/>
                <a:gd name="connsiteY99" fmla="*/ 27161 h 649663"/>
                <a:gd name="connsiteX100" fmla="*/ 443620 w 694391"/>
                <a:gd name="connsiteY100" fmla="*/ 33196 h 649663"/>
                <a:gd name="connsiteX101" fmla="*/ 437584 w 694391"/>
                <a:gd name="connsiteY101" fmla="*/ 42250 h 649663"/>
                <a:gd name="connsiteX102" fmla="*/ 425513 w 694391"/>
                <a:gd name="connsiteY102" fmla="*/ 48285 h 649663"/>
                <a:gd name="connsiteX103" fmla="*/ 416459 w 694391"/>
                <a:gd name="connsiteY103" fmla="*/ 54321 h 649663"/>
                <a:gd name="connsiteX104" fmla="*/ 404388 w 694391"/>
                <a:gd name="connsiteY104" fmla="*/ 60357 h 649663"/>
                <a:gd name="connsiteX105" fmla="*/ 395335 w 694391"/>
                <a:gd name="connsiteY105" fmla="*/ 69410 h 649663"/>
                <a:gd name="connsiteX106" fmla="*/ 374210 w 694391"/>
                <a:gd name="connsiteY106" fmla="*/ 78464 h 649663"/>
                <a:gd name="connsiteX107" fmla="*/ 365156 w 694391"/>
                <a:gd name="connsiteY107" fmla="*/ 84499 h 649663"/>
                <a:gd name="connsiteX108" fmla="*/ 353085 w 694391"/>
                <a:gd name="connsiteY108" fmla="*/ 90535 h 649663"/>
                <a:gd name="connsiteX109" fmla="*/ 344032 w 694391"/>
                <a:gd name="connsiteY109" fmla="*/ 96570 h 649663"/>
                <a:gd name="connsiteX110" fmla="*/ 319889 w 694391"/>
                <a:gd name="connsiteY110" fmla="*/ 102606 h 649663"/>
                <a:gd name="connsiteX111" fmla="*/ 301782 w 694391"/>
                <a:gd name="connsiteY111" fmla="*/ 108642 h 649663"/>
                <a:gd name="connsiteX112" fmla="*/ 292729 w 694391"/>
                <a:gd name="connsiteY112" fmla="*/ 111660 h 649663"/>
                <a:gd name="connsiteX113" fmla="*/ 280657 w 694391"/>
                <a:gd name="connsiteY113" fmla="*/ 114677 h 649663"/>
                <a:gd name="connsiteX114" fmla="*/ 271604 w 694391"/>
                <a:gd name="connsiteY114" fmla="*/ 117695 h 649663"/>
                <a:gd name="connsiteX115" fmla="*/ 229354 w 694391"/>
                <a:gd name="connsiteY115" fmla="*/ 120713 h 649663"/>
                <a:gd name="connsiteX116" fmla="*/ 217283 w 694391"/>
                <a:gd name="connsiteY116" fmla="*/ 123731 h 649663"/>
                <a:gd name="connsiteX117" fmla="*/ 184087 w 694391"/>
                <a:gd name="connsiteY117" fmla="*/ 129767 h 649663"/>
                <a:gd name="connsiteX118" fmla="*/ 190123 w 694391"/>
                <a:gd name="connsiteY11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7885 w 694391"/>
                <a:gd name="connsiteY88" fmla="*/ 36214 h 649663"/>
                <a:gd name="connsiteX89" fmla="*/ 660903 w 694391"/>
                <a:gd name="connsiteY89" fmla="*/ 24143 h 649663"/>
                <a:gd name="connsiteX90" fmla="*/ 642796 w 694391"/>
                <a:gd name="connsiteY90" fmla="*/ 9054 h 649663"/>
                <a:gd name="connsiteX91" fmla="*/ 627707 w 694391"/>
                <a:gd name="connsiteY91" fmla="*/ 6036 h 649663"/>
                <a:gd name="connsiteX92" fmla="*/ 618653 w 694391"/>
                <a:gd name="connsiteY92" fmla="*/ 3018 h 649663"/>
                <a:gd name="connsiteX93" fmla="*/ 606582 w 694391"/>
                <a:gd name="connsiteY93" fmla="*/ 0 h 649663"/>
                <a:gd name="connsiteX94" fmla="*/ 519065 w 694391"/>
                <a:gd name="connsiteY94" fmla="*/ 3018 h 649663"/>
                <a:gd name="connsiteX95" fmla="*/ 500958 w 694391"/>
                <a:gd name="connsiteY95" fmla="*/ 9054 h 649663"/>
                <a:gd name="connsiteX96" fmla="*/ 488887 w 694391"/>
                <a:gd name="connsiteY96" fmla="*/ 12071 h 649663"/>
                <a:gd name="connsiteX97" fmla="*/ 470780 w 694391"/>
                <a:gd name="connsiteY97" fmla="*/ 21125 h 649663"/>
                <a:gd name="connsiteX98" fmla="*/ 461727 w 694391"/>
                <a:gd name="connsiteY98" fmla="*/ 27161 h 649663"/>
                <a:gd name="connsiteX99" fmla="*/ 443620 w 694391"/>
                <a:gd name="connsiteY99" fmla="*/ 33196 h 649663"/>
                <a:gd name="connsiteX100" fmla="*/ 437584 w 694391"/>
                <a:gd name="connsiteY100" fmla="*/ 42250 h 649663"/>
                <a:gd name="connsiteX101" fmla="*/ 425513 w 694391"/>
                <a:gd name="connsiteY101" fmla="*/ 48285 h 649663"/>
                <a:gd name="connsiteX102" fmla="*/ 416459 w 694391"/>
                <a:gd name="connsiteY102" fmla="*/ 54321 h 649663"/>
                <a:gd name="connsiteX103" fmla="*/ 404388 w 694391"/>
                <a:gd name="connsiteY103" fmla="*/ 60357 h 649663"/>
                <a:gd name="connsiteX104" fmla="*/ 395335 w 694391"/>
                <a:gd name="connsiteY104" fmla="*/ 69410 h 649663"/>
                <a:gd name="connsiteX105" fmla="*/ 374210 w 694391"/>
                <a:gd name="connsiteY105" fmla="*/ 78464 h 649663"/>
                <a:gd name="connsiteX106" fmla="*/ 365156 w 694391"/>
                <a:gd name="connsiteY106" fmla="*/ 84499 h 649663"/>
                <a:gd name="connsiteX107" fmla="*/ 353085 w 694391"/>
                <a:gd name="connsiteY107" fmla="*/ 90535 h 649663"/>
                <a:gd name="connsiteX108" fmla="*/ 344032 w 694391"/>
                <a:gd name="connsiteY108" fmla="*/ 96570 h 649663"/>
                <a:gd name="connsiteX109" fmla="*/ 319889 w 694391"/>
                <a:gd name="connsiteY109" fmla="*/ 102606 h 649663"/>
                <a:gd name="connsiteX110" fmla="*/ 301782 w 694391"/>
                <a:gd name="connsiteY110" fmla="*/ 108642 h 649663"/>
                <a:gd name="connsiteX111" fmla="*/ 292729 w 694391"/>
                <a:gd name="connsiteY111" fmla="*/ 111660 h 649663"/>
                <a:gd name="connsiteX112" fmla="*/ 280657 w 694391"/>
                <a:gd name="connsiteY112" fmla="*/ 114677 h 649663"/>
                <a:gd name="connsiteX113" fmla="*/ 271604 w 694391"/>
                <a:gd name="connsiteY113" fmla="*/ 117695 h 649663"/>
                <a:gd name="connsiteX114" fmla="*/ 229354 w 694391"/>
                <a:gd name="connsiteY114" fmla="*/ 120713 h 649663"/>
                <a:gd name="connsiteX115" fmla="*/ 217283 w 694391"/>
                <a:gd name="connsiteY115" fmla="*/ 123731 h 649663"/>
                <a:gd name="connsiteX116" fmla="*/ 184087 w 694391"/>
                <a:gd name="connsiteY116" fmla="*/ 129767 h 649663"/>
                <a:gd name="connsiteX117" fmla="*/ 190123 w 694391"/>
                <a:gd name="connsiteY117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603564 w 694391"/>
                <a:gd name="connsiteY82" fmla="*/ 117695 h 649663"/>
                <a:gd name="connsiteX83" fmla="*/ 624689 w 694391"/>
                <a:gd name="connsiteY83" fmla="*/ 102606 h 649663"/>
                <a:gd name="connsiteX84" fmla="*/ 633743 w 694391"/>
                <a:gd name="connsiteY84" fmla="*/ 93553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7885 w 694391"/>
                <a:gd name="connsiteY87" fmla="*/ 36214 h 649663"/>
                <a:gd name="connsiteX88" fmla="*/ 660903 w 694391"/>
                <a:gd name="connsiteY88" fmla="*/ 24143 h 649663"/>
                <a:gd name="connsiteX89" fmla="*/ 642796 w 694391"/>
                <a:gd name="connsiteY89" fmla="*/ 9054 h 649663"/>
                <a:gd name="connsiteX90" fmla="*/ 627707 w 694391"/>
                <a:gd name="connsiteY90" fmla="*/ 6036 h 649663"/>
                <a:gd name="connsiteX91" fmla="*/ 618653 w 694391"/>
                <a:gd name="connsiteY91" fmla="*/ 3018 h 649663"/>
                <a:gd name="connsiteX92" fmla="*/ 606582 w 694391"/>
                <a:gd name="connsiteY92" fmla="*/ 0 h 649663"/>
                <a:gd name="connsiteX93" fmla="*/ 519065 w 694391"/>
                <a:gd name="connsiteY93" fmla="*/ 3018 h 649663"/>
                <a:gd name="connsiteX94" fmla="*/ 500958 w 694391"/>
                <a:gd name="connsiteY94" fmla="*/ 9054 h 649663"/>
                <a:gd name="connsiteX95" fmla="*/ 488887 w 694391"/>
                <a:gd name="connsiteY95" fmla="*/ 12071 h 649663"/>
                <a:gd name="connsiteX96" fmla="*/ 470780 w 694391"/>
                <a:gd name="connsiteY96" fmla="*/ 21125 h 649663"/>
                <a:gd name="connsiteX97" fmla="*/ 461727 w 694391"/>
                <a:gd name="connsiteY97" fmla="*/ 27161 h 649663"/>
                <a:gd name="connsiteX98" fmla="*/ 443620 w 694391"/>
                <a:gd name="connsiteY98" fmla="*/ 33196 h 649663"/>
                <a:gd name="connsiteX99" fmla="*/ 437584 w 694391"/>
                <a:gd name="connsiteY99" fmla="*/ 42250 h 649663"/>
                <a:gd name="connsiteX100" fmla="*/ 425513 w 694391"/>
                <a:gd name="connsiteY100" fmla="*/ 48285 h 649663"/>
                <a:gd name="connsiteX101" fmla="*/ 416459 w 694391"/>
                <a:gd name="connsiteY101" fmla="*/ 54321 h 649663"/>
                <a:gd name="connsiteX102" fmla="*/ 404388 w 694391"/>
                <a:gd name="connsiteY102" fmla="*/ 60357 h 649663"/>
                <a:gd name="connsiteX103" fmla="*/ 395335 w 694391"/>
                <a:gd name="connsiteY103" fmla="*/ 69410 h 649663"/>
                <a:gd name="connsiteX104" fmla="*/ 374210 w 694391"/>
                <a:gd name="connsiteY104" fmla="*/ 78464 h 649663"/>
                <a:gd name="connsiteX105" fmla="*/ 365156 w 694391"/>
                <a:gd name="connsiteY105" fmla="*/ 84499 h 649663"/>
                <a:gd name="connsiteX106" fmla="*/ 353085 w 694391"/>
                <a:gd name="connsiteY106" fmla="*/ 90535 h 649663"/>
                <a:gd name="connsiteX107" fmla="*/ 344032 w 694391"/>
                <a:gd name="connsiteY107" fmla="*/ 96570 h 649663"/>
                <a:gd name="connsiteX108" fmla="*/ 319889 w 694391"/>
                <a:gd name="connsiteY108" fmla="*/ 102606 h 649663"/>
                <a:gd name="connsiteX109" fmla="*/ 301782 w 694391"/>
                <a:gd name="connsiteY109" fmla="*/ 108642 h 649663"/>
                <a:gd name="connsiteX110" fmla="*/ 292729 w 694391"/>
                <a:gd name="connsiteY110" fmla="*/ 111660 h 649663"/>
                <a:gd name="connsiteX111" fmla="*/ 280657 w 694391"/>
                <a:gd name="connsiteY111" fmla="*/ 114677 h 649663"/>
                <a:gd name="connsiteX112" fmla="*/ 271604 w 694391"/>
                <a:gd name="connsiteY112" fmla="*/ 117695 h 649663"/>
                <a:gd name="connsiteX113" fmla="*/ 229354 w 694391"/>
                <a:gd name="connsiteY113" fmla="*/ 120713 h 649663"/>
                <a:gd name="connsiteX114" fmla="*/ 217283 w 694391"/>
                <a:gd name="connsiteY114" fmla="*/ 123731 h 649663"/>
                <a:gd name="connsiteX115" fmla="*/ 184087 w 694391"/>
                <a:gd name="connsiteY115" fmla="*/ 129767 h 649663"/>
                <a:gd name="connsiteX116" fmla="*/ 190123 w 694391"/>
                <a:gd name="connsiteY116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95335 w 694391"/>
                <a:gd name="connsiteY102" fmla="*/ 69410 h 649663"/>
                <a:gd name="connsiteX103" fmla="*/ 374210 w 694391"/>
                <a:gd name="connsiteY103" fmla="*/ 78464 h 649663"/>
                <a:gd name="connsiteX104" fmla="*/ 365156 w 694391"/>
                <a:gd name="connsiteY104" fmla="*/ 84499 h 649663"/>
                <a:gd name="connsiteX105" fmla="*/ 353085 w 694391"/>
                <a:gd name="connsiteY105" fmla="*/ 90535 h 649663"/>
                <a:gd name="connsiteX106" fmla="*/ 344032 w 694391"/>
                <a:gd name="connsiteY106" fmla="*/ 96570 h 649663"/>
                <a:gd name="connsiteX107" fmla="*/ 319889 w 694391"/>
                <a:gd name="connsiteY107" fmla="*/ 102606 h 649663"/>
                <a:gd name="connsiteX108" fmla="*/ 301782 w 694391"/>
                <a:gd name="connsiteY108" fmla="*/ 108642 h 649663"/>
                <a:gd name="connsiteX109" fmla="*/ 292729 w 694391"/>
                <a:gd name="connsiteY109" fmla="*/ 111660 h 649663"/>
                <a:gd name="connsiteX110" fmla="*/ 280657 w 694391"/>
                <a:gd name="connsiteY110" fmla="*/ 114677 h 649663"/>
                <a:gd name="connsiteX111" fmla="*/ 271604 w 694391"/>
                <a:gd name="connsiteY111" fmla="*/ 117695 h 649663"/>
                <a:gd name="connsiteX112" fmla="*/ 229354 w 694391"/>
                <a:gd name="connsiteY112" fmla="*/ 120713 h 649663"/>
                <a:gd name="connsiteX113" fmla="*/ 217283 w 694391"/>
                <a:gd name="connsiteY113" fmla="*/ 123731 h 649663"/>
                <a:gd name="connsiteX114" fmla="*/ 184087 w 694391"/>
                <a:gd name="connsiteY114" fmla="*/ 129767 h 649663"/>
                <a:gd name="connsiteX115" fmla="*/ 190123 w 694391"/>
                <a:gd name="connsiteY115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53085 w 694391"/>
                <a:gd name="connsiteY104" fmla="*/ 90535 h 649663"/>
                <a:gd name="connsiteX105" fmla="*/ 344032 w 694391"/>
                <a:gd name="connsiteY105" fmla="*/ 96570 h 649663"/>
                <a:gd name="connsiteX106" fmla="*/ 319889 w 694391"/>
                <a:gd name="connsiteY106" fmla="*/ 102606 h 649663"/>
                <a:gd name="connsiteX107" fmla="*/ 301782 w 694391"/>
                <a:gd name="connsiteY107" fmla="*/ 108642 h 649663"/>
                <a:gd name="connsiteX108" fmla="*/ 292729 w 694391"/>
                <a:gd name="connsiteY108" fmla="*/ 111660 h 649663"/>
                <a:gd name="connsiteX109" fmla="*/ 280657 w 694391"/>
                <a:gd name="connsiteY109" fmla="*/ 114677 h 649663"/>
                <a:gd name="connsiteX110" fmla="*/ 271604 w 694391"/>
                <a:gd name="connsiteY110" fmla="*/ 117695 h 649663"/>
                <a:gd name="connsiteX111" fmla="*/ 229354 w 694391"/>
                <a:gd name="connsiteY111" fmla="*/ 120713 h 649663"/>
                <a:gd name="connsiteX112" fmla="*/ 217283 w 694391"/>
                <a:gd name="connsiteY112" fmla="*/ 123731 h 649663"/>
                <a:gd name="connsiteX113" fmla="*/ 184087 w 694391"/>
                <a:gd name="connsiteY113" fmla="*/ 129767 h 649663"/>
                <a:gd name="connsiteX114" fmla="*/ 190123 w 694391"/>
                <a:gd name="connsiteY114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19889 w 694391"/>
                <a:gd name="connsiteY105" fmla="*/ 102606 h 649663"/>
                <a:gd name="connsiteX106" fmla="*/ 301782 w 694391"/>
                <a:gd name="connsiteY106" fmla="*/ 108642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71604 w 694391"/>
                <a:gd name="connsiteY109" fmla="*/ 117695 h 649663"/>
                <a:gd name="connsiteX110" fmla="*/ 229354 w 694391"/>
                <a:gd name="connsiteY110" fmla="*/ 120713 h 649663"/>
                <a:gd name="connsiteX111" fmla="*/ 217283 w 694391"/>
                <a:gd name="connsiteY111" fmla="*/ 123731 h 649663"/>
                <a:gd name="connsiteX112" fmla="*/ 184087 w 694391"/>
                <a:gd name="connsiteY112" fmla="*/ 129767 h 649663"/>
                <a:gd name="connsiteX113" fmla="*/ 190123 w 694391"/>
                <a:gd name="connsiteY113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01782 w 694391"/>
                <a:gd name="connsiteY105" fmla="*/ 108642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71604 w 694391"/>
                <a:gd name="connsiteY108" fmla="*/ 117695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301782 w 694391"/>
                <a:gd name="connsiteY106" fmla="*/ 108642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71604 w 694391"/>
                <a:gd name="connsiteY109" fmla="*/ 117695 h 649663"/>
                <a:gd name="connsiteX110" fmla="*/ 229354 w 694391"/>
                <a:gd name="connsiteY110" fmla="*/ 120713 h 649663"/>
                <a:gd name="connsiteX111" fmla="*/ 217283 w 694391"/>
                <a:gd name="connsiteY111" fmla="*/ 123731 h 649663"/>
                <a:gd name="connsiteX112" fmla="*/ 184087 w 694391"/>
                <a:gd name="connsiteY112" fmla="*/ 129767 h 649663"/>
                <a:gd name="connsiteX113" fmla="*/ 190123 w 694391"/>
                <a:gd name="connsiteY113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71604 w 694391"/>
                <a:gd name="connsiteY108" fmla="*/ 117695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29354 w 694391"/>
                <a:gd name="connsiteY108" fmla="*/ 120713 h 649663"/>
                <a:gd name="connsiteX109" fmla="*/ 217283 w 694391"/>
                <a:gd name="connsiteY109" fmla="*/ 123731 h 649663"/>
                <a:gd name="connsiteX110" fmla="*/ 184087 w 694391"/>
                <a:gd name="connsiteY110" fmla="*/ 129767 h 649663"/>
                <a:gd name="connsiteX111" fmla="*/ 190123 w 694391"/>
                <a:gd name="connsiteY11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8642 w 694391"/>
                <a:gd name="connsiteY8" fmla="*/ 187105 h 649663"/>
                <a:gd name="connsiteX9" fmla="*/ 102606 w 694391"/>
                <a:gd name="connsiteY9" fmla="*/ 196159 h 649663"/>
                <a:gd name="connsiteX10" fmla="*/ 84499 w 694391"/>
                <a:gd name="connsiteY10" fmla="*/ 208230 h 649663"/>
                <a:gd name="connsiteX11" fmla="*/ 66392 w 694391"/>
                <a:gd name="connsiteY11" fmla="*/ 217283 h 649663"/>
                <a:gd name="connsiteX12" fmla="*/ 57339 w 694391"/>
                <a:gd name="connsiteY12" fmla="*/ 223319 h 649663"/>
                <a:gd name="connsiteX13" fmla="*/ 51303 w 694391"/>
                <a:gd name="connsiteY13" fmla="*/ 232372 h 649663"/>
                <a:gd name="connsiteX14" fmla="*/ 33196 w 694391"/>
                <a:gd name="connsiteY14" fmla="*/ 244444 h 649663"/>
                <a:gd name="connsiteX15" fmla="*/ 21125 w 694391"/>
                <a:gd name="connsiteY15" fmla="*/ 262551 h 649663"/>
                <a:gd name="connsiteX16" fmla="*/ 18107 w 694391"/>
                <a:gd name="connsiteY16" fmla="*/ 271604 h 649663"/>
                <a:gd name="connsiteX17" fmla="*/ 6036 w 694391"/>
                <a:gd name="connsiteY17" fmla="*/ 289711 h 649663"/>
                <a:gd name="connsiteX18" fmla="*/ 0 w 694391"/>
                <a:gd name="connsiteY18" fmla="*/ 307818 h 649663"/>
                <a:gd name="connsiteX19" fmla="*/ 144855 w 694391"/>
                <a:gd name="connsiteY19" fmla="*/ 307818 h 649663"/>
                <a:gd name="connsiteX20" fmla="*/ 162962 w 694391"/>
                <a:gd name="connsiteY20" fmla="*/ 304800 h 649663"/>
                <a:gd name="connsiteX21" fmla="*/ 168998 w 694391"/>
                <a:gd name="connsiteY21" fmla="*/ 316871 h 649663"/>
                <a:gd name="connsiteX22" fmla="*/ 165980 w 694391"/>
                <a:gd name="connsiteY22" fmla="*/ 410424 h 649663"/>
                <a:gd name="connsiteX23" fmla="*/ 156927 w 694391"/>
                <a:gd name="connsiteY23" fmla="*/ 446638 h 649663"/>
                <a:gd name="connsiteX24" fmla="*/ 147873 w 694391"/>
                <a:gd name="connsiteY24" fmla="*/ 476816 h 649663"/>
                <a:gd name="connsiteX25" fmla="*/ 141838 w 694391"/>
                <a:gd name="connsiteY25" fmla="*/ 488887 h 649663"/>
                <a:gd name="connsiteX26" fmla="*/ 132784 w 694391"/>
                <a:gd name="connsiteY26" fmla="*/ 510012 h 649663"/>
                <a:gd name="connsiteX27" fmla="*/ 126748 w 694391"/>
                <a:gd name="connsiteY27" fmla="*/ 528119 h 649663"/>
                <a:gd name="connsiteX28" fmla="*/ 123731 w 694391"/>
                <a:gd name="connsiteY28" fmla="*/ 540190 h 649663"/>
                <a:gd name="connsiteX29" fmla="*/ 117695 w 694391"/>
                <a:gd name="connsiteY29" fmla="*/ 549244 h 649663"/>
                <a:gd name="connsiteX30" fmla="*/ 111659 w 694391"/>
                <a:gd name="connsiteY30" fmla="*/ 567351 h 649663"/>
                <a:gd name="connsiteX31" fmla="*/ 105624 w 694391"/>
                <a:gd name="connsiteY31" fmla="*/ 588475 h 649663"/>
                <a:gd name="connsiteX32" fmla="*/ 102606 w 694391"/>
                <a:gd name="connsiteY32" fmla="*/ 597529 h 649663"/>
                <a:gd name="connsiteX33" fmla="*/ 105624 w 694391"/>
                <a:gd name="connsiteY33" fmla="*/ 636761 h 649663"/>
                <a:gd name="connsiteX34" fmla="*/ 114677 w 694391"/>
                <a:gd name="connsiteY34" fmla="*/ 639778 h 649663"/>
                <a:gd name="connsiteX35" fmla="*/ 147873 w 694391"/>
                <a:gd name="connsiteY35" fmla="*/ 642796 h 649663"/>
                <a:gd name="connsiteX36" fmla="*/ 211247 w 694391"/>
                <a:gd name="connsiteY36" fmla="*/ 645814 h 649663"/>
                <a:gd name="connsiteX37" fmla="*/ 232372 w 694391"/>
                <a:gd name="connsiteY37" fmla="*/ 633743 h 649663"/>
                <a:gd name="connsiteX38" fmla="*/ 268586 w 694391"/>
                <a:gd name="connsiteY38" fmla="*/ 612618 h 649663"/>
                <a:gd name="connsiteX39" fmla="*/ 286693 w 694391"/>
                <a:gd name="connsiteY39" fmla="*/ 594511 h 649663"/>
                <a:gd name="connsiteX40" fmla="*/ 307818 w 694391"/>
                <a:gd name="connsiteY40" fmla="*/ 579422 h 649663"/>
                <a:gd name="connsiteX41" fmla="*/ 328943 w 694391"/>
                <a:gd name="connsiteY41" fmla="*/ 564333 h 649663"/>
                <a:gd name="connsiteX42" fmla="*/ 344032 w 694391"/>
                <a:gd name="connsiteY42" fmla="*/ 552262 h 649663"/>
                <a:gd name="connsiteX43" fmla="*/ 362139 w 694391"/>
                <a:gd name="connsiteY43" fmla="*/ 540190 h 649663"/>
                <a:gd name="connsiteX44" fmla="*/ 371192 w 694391"/>
                <a:gd name="connsiteY44" fmla="*/ 531137 h 649663"/>
                <a:gd name="connsiteX45" fmla="*/ 398352 w 694391"/>
                <a:gd name="connsiteY45" fmla="*/ 522083 h 649663"/>
                <a:gd name="connsiteX46" fmla="*/ 407406 w 694391"/>
                <a:gd name="connsiteY46" fmla="*/ 513030 h 649663"/>
                <a:gd name="connsiteX47" fmla="*/ 416459 w 694391"/>
                <a:gd name="connsiteY47" fmla="*/ 510012 h 649663"/>
                <a:gd name="connsiteX48" fmla="*/ 431548 w 694391"/>
                <a:gd name="connsiteY48" fmla="*/ 500959 h 649663"/>
                <a:gd name="connsiteX49" fmla="*/ 443620 w 694391"/>
                <a:gd name="connsiteY49" fmla="*/ 494923 h 649663"/>
                <a:gd name="connsiteX50" fmla="*/ 458709 w 694391"/>
                <a:gd name="connsiteY50" fmla="*/ 485870 h 649663"/>
                <a:gd name="connsiteX51" fmla="*/ 476816 w 694391"/>
                <a:gd name="connsiteY51" fmla="*/ 476816 h 649663"/>
                <a:gd name="connsiteX52" fmla="*/ 488887 w 694391"/>
                <a:gd name="connsiteY52" fmla="*/ 467763 h 649663"/>
                <a:gd name="connsiteX53" fmla="*/ 513030 w 694391"/>
                <a:gd name="connsiteY53" fmla="*/ 458709 h 649663"/>
                <a:gd name="connsiteX54" fmla="*/ 531137 w 694391"/>
                <a:gd name="connsiteY54" fmla="*/ 446638 h 649663"/>
                <a:gd name="connsiteX55" fmla="*/ 540190 w 694391"/>
                <a:gd name="connsiteY55" fmla="*/ 437584 h 649663"/>
                <a:gd name="connsiteX56" fmla="*/ 567350 w 694391"/>
                <a:gd name="connsiteY56" fmla="*/ 425513 h 649663"/>
                <a:gd name="connsiteX57" fmla="*/ 576404 w 694391"/>
                <a:gd name="connsiteY57" fmla="*/ 419477 h 649663"/>
                <a:gd name="connsiteX58" fmla="*/ 591493 w 694391"/>
                <a:gd name="connsiteY58" fmla="*/ 410424 h 649663"/>
                <a:gd name="connsiteX59" fmla="*/ 600546 w 694391"/>
                <a:gd name="connsiteY59" fmla="*/ 404388 h 649663"/>
                <a:gd name="connsiteX60" fmla="*/ 609600 w 694391"/>
                <a:gd name="connsiteY60" fmla="*/ 401370 h 649663"/>
                <a:gd name="connsiteX61" fmla="*/ 618653 w 694391"/>
                <a:gd name="connsiteY61" fmla="*/ 392317 h 649663"/>
                <a:gd name="connsiteX62" fmla="*/ 627707 w 694391"/>
                <a:gd name="connsiteY62" fmla="*/ 389299 h 649663"/>
                <a:gd name="connsiteX63" fmla="*/ 648832 w 694391"/>
                <a:gd name="connsiteY63" fmla="*/ 377228 h 649663"/>
                <a:gd name="connsiteX64" fmla="*/ 657885 w 694391"/>
                <a:gd name="connsiteY64" fmla="*/ 374210 h 649663"/>
                <a:gd name="connsiteX65" fmla="*/ 682028 w 694391"/>
                <a:gd name="connsiteY65" fmla="*/ 362139 h 649663"/>
                <a:gd name="connsiteX66" fmla="*/ 691081 w 694391"/>
                <a:gd name="connsiteY66" fmla="*/ 353085 h 649663"/>
                <a:gd name="connsiteX67" fmla="*/ 691081 w 694391"/>
                <a:gd name="connsiteY67" fmla="*/ 328943 h 649663"/>
                <a:gd name="connsiteX68" fmla="*/ 672974 w 694391"/>
                <a:gd name="connsiteY68" fmla="*/ 322907 h 649663"/>
                <a:gd name="connsiteX69" fmla="*/ 657885 w 694391"/>
                <a:gd name="connsiteY69" fmla="*/ 319889 h 649663"/>
                <a:gd name="connsiteX70" fmla="*/ 639778 w 694391"/>
                <a:gd name="connsiteY70" fmla="*/ 316871 h 649663"/>
                <a:gd name="connsiteX71" fmla="*/ 630725 w 694391"/>
                <a:gd name="connsiteY71" fmla="*/ 313854 h 649663"/>
                <a:gd name="connsiteX72" fmla="*/ 500958 w 694391"/>
                <a:gd name="connsiteY72" fmla="*/ 322907 h 649663"/>
                <a:gd name="connsiteX73" fmla="*/ 491905 w 694391"/>
                <a:gd name="connsiteY73" fmla="*/ 325925 h 649663"/>
                <a:gd name="connsiteX74" fmla="*/ 455691 w 694391"/>
                <a:gd name="connsiteY74" fmla="*/ 322907 h 649663"/>
                <a:gd name="connsiteX75" fmla="*/ 449655 w 694391"/>
                <a:gd name="connsiteY75" fmla="*/ 313854 h 649663"/>
                <a:gd name="connsiteX76" fmla="*/ 440602 w 694391"/>
                <a:gd name="connsiteY76" fmla="*/ 298765 h 649663"/>
                <a:gd name="connsiteX77" fmla="*/ 446638 w 694391"/>
                <a:gd name="connsiteY77" fmla="*/ 187105 h 649663"/>
                <a:gd name="connsiteX78" fmla="*/ 458709 w 694391"/>
                <a:gd name="connsiteY78" fmla="*/ 184087 h 649663"/>
                <a:gd name="connsiteX79" fmla="*/ 482851 w 694391"/>
                <a:gd name="connsiteY79" fmla="*/ 181070 h 649663"/>
                <a:gd name="connsiteX80" fmla="*/ 500958 w 694391"/>
                <a:gd name="connsiteY80" fmla="*/ 175034 h 649663"/>
                <a:gd name="connsiteX81" fmla="*/ 549244 w 694391"/>
                <a:gd name="connsiteY81" fmla="*/ 150891 h 649663"/>
                <a:gd name="connsiteX82" fmla="*/ 603564 w 694391"/>
                <a:gd name="connsiteY82" fmla="*/ 117695 h 649663"/>
                <a:gd name="connsiteX83" fmla="*/ 624689 w 694391"/>
                <a:gd name="connsiteY83" fmla="*/ 102606 h 649663"/>
                <a:gd name="connsiteX84" fmla="*/ 633743 w 694391"/>
                <a:gd name="connsiteY84" fmla="*/ 93553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7885 w 694391"/>
                <a:gd name="connsiteY87" fmla="*/ 36214 h 649663"/>
                <a:gd name="connsiteX88" fmla="*/ 660903 w 694391"/>
                <a:gd name="connsiteY88" fmla="*/ 24143 h 649663"/>
                <a:gd name="connsiteX89" fmla="*/ 642796 w 694391"/>
                <a:gd name="connsiteY89" fmla="*/ 9054 h 649663"/>
                <a:gd name="connsiteX90" fmla="*/ 627707 w 694391"/>
                <a:gd name="connsiteY90" fmla="*/ 6036 h 649663"/>
                <a:gd name="connsiteX91" fmla="*/ 618653 w 694391"/>
                <a:gd name="connsiteY91" fmla="*/ 3018 h 649663"/>
                <a:gd name="connsiteX92" fmla="*/ 606582 w 694391"/>
                <a:gd name="connsiteY92" fmla="*/ 0 h 649663"/>
                <a:gd name="connsiteX93" fmla="*/ 519065 w 694391"/>
                <a:gd name="connsiteY93" fmla="*/ 3018 h 649663"/>
                <a:gd name="connsiteX94" fmla="*/ 500958 w 694391"/>
                <a:gd name="connsiteY94" fmla="*/ 9054 h 649663"/>
                <a:gd name="connsiteX95" fmla="*/ 488887 w 694391"/>
                <a:gd name="connsiteY95" fmla="*/ 12071 h 649663"/>
                <a:gd name="connsiteX96" fmla="*/ 470780 w 694391"/>
                <a:gd name="connsiteY96" fmla="*/ 21125 h 649663"/>
                <a:gd name="connsiteX97" fmla="*/ 461727 w 694391"/>
                <a:gd name="connsiteY97" fmla="*/ 27161 h 649663"/>
                <a:gd name="connsiteX98" fmla="*/ 443620 w 694391"/>
                <a:gd name="connsiteY98" fmla="*/ 33196 h 649663"/>
                <a:gd name="connsiteX99" fmla="*/ 437584 w 694391"/>
                <a:gd name="connsiteY99" fmla="*/ 42250 h 649663"/>
                <a:gd name="connsiteX100" fmla="*/ 425513 w 694391"/>
                <a:gd name="connsiteY100" fmla="*/ 48285 h 649663"/>
                <a:gd name="connsiteX101" fmla="*/ 416459 w 694391"/>
                <a:gd name="connsiteY101" fmla="*/ 54321 h 649663"/>
                <a:gd name="connsiteX102" fmla="*/ 404388 w 694391"/>
                <a:gd name="connsiteY102" fmla="*/ 60357 h 649663"/>
                <a:gd name="connsiteX103" fmla="*/ 374210 w 694391"/>
                <a:gd name="connsiteY103" fmla="*/ 78464 h 649663"/>
                <a:gd name="connsiteX104" fmla="*/ 365156 w 694391"/>
                <a:gd name="connsiteY104" fmla="*/ 84499 h 649663"/>
                <a:gd name="connsiteX105" fmla="*/ 344032 w 694391"/>
                <a:gd name="connsiteY105" fmla="*/ 96570 h 649663"/>
                <a:gd name="connsiteX106" fmla="*/ 325925 w 694391"/>
                <a:gd name="connsiteY106" fmla="*/ 93553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29354 w 694391"/>
                <a:gd name="connsiteY108" fmla="*/ 120713 h 649663"/>
                <a:gd name="connsiteX109" fmla="*/ 217283 w 694391"/>
                <a:gd name="connsiteY109" fmla="*/ 123731 h 649663"/>
                <a:gd name="connsiteX110" fmla="*/ 184087 w 694391"/>
                <a:gd name="connsiteY110" fmla="*/ 129767 h 649663"/>
                <a:gd name="connsiteX111" fmla="*/ 190123 w 694391"/>
                <a:gd name="connsiteY11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57339 w 694391"/>
                <a:gd name="connsiteY10" fmla="*/ 223319 h 649663"/>
                <a:gd name="connsiteX11" fmla="*/ 51303 w 694391"/>
                <a:gd name="connsiteY11" fmla="*/ 232372 h 649663"/>
                <a:gd name="connsiteX12" fmla="*/ 33196 w 694391"/>
                <a:gd name="connsiteY12" fmla="*/ 244444 h 649663"/>
                <a:gd name="connsiteX13" fmla="*/ 21125 w 694391"/>
                <a:gd name="connsiteY13" fmla="*/ 262551 h 649663"/>
                <a:gd name="connsiteX14" fmla="*/ 18107 w 694391"/>
                <a:gd name="connsiteY14" fmla="*/ 271604 h 649663"/>
                <a:gd name="connsiteX15" fmla="*/ 6036 w 694391"/>
                <a:gd name="connsiteY15" fmla="*/ 289711 h 649663"/>
                <a:gd name="connsiteX16" fmla="*/ 0 w 694391"/>
                <a:gd name="connsiteY16" fmla="*/ 307818 h 649663"/>
                <a:gd name="connsiteX17" fmla="*/ 144855 w 694391"/>
                <a:gd name="connsiteY17" fmla="*/ 307818 h 649663"/>
                <a:gd name="connsiteX18" fmla="*/ 162962 w 694391"/>
                <a:gd name="connsiteY18" fmla="*/ 304800 h 649663"/>
                <a:gd name="connsiteX19" fmla="*/ 168998 w 694391"/>
                <a:gd name="connsiteY19" fmla="*/ 316871 h 649663"/>
                <a:gd name="connsiteX20" fmla="*/ 165980 w 694391"/>
                <a:gd name="connsiteY20" fmla="*/ 410424 h 649663"/>
                <a:gd name="connsiteX21" fmla="*/ 156927 w 694391"/>
                <a:gd name="connsiteY21" fmla="*/ 446638 h 649663"/>
                <a:gd name="connsiteX22" fmla="*/ 147873 w 694391"/>
                <a:gd name="connsiteY22" fmla="*/ 476816 h 649663"/>
                <a:gd name="connsiteX23" fmla="*/ 141838 w 694391"/>
                <a:gd name="connsiteY23" fmla="*/ 488887 h 649663"/>
                <a:gd name="connsiteX24" fmla="*/ 132784 w 694391"/>
                <a:gd name="connsiteY24" fmla="*/ 510012 h 649663"/>
                <a:gd name="connsiteX25" fmla="*/ 126748 w 694391"/>
                <a:gd name="connsiteY25" fmla="*/ 528119 h 649663"/>
                <a:gd name="connsiteX26" fmla="*/ 123731 w 694391"/>
                <a:gd name="connsiteY26" fmla="*/ 540190 h 649663"/>
                <a:gd name="connsiteX27" fmla="*/ 117695 w 694391"/>
                <a:gd name="connsiteY27" fmla="*/ 549244 h 649663"/>
                <a:gd name="connsiteX28" fmla="*/ 111659 w 694391"/>
                <a:gd name="connsiteY28" fmla="*/ 567351 h 649663"/>
                <a:gd name="connsiteX29" fmla="*/ 105624 w 694391"/>
                <a:gd name="connsiteY29" fmla="*/ 588475 h 649663"/>
                <a:gd name="connsiteX30" fmla="*/ 102606 w 694391"/>
                <a:gd name="connsiteY30" fmla="*/ 597529 h 649663"/>
                <a:gd name="connsiteX31" fmla="*/ 105624 w 694391"/>
                <a:gd name="connsiteY31" fmla="*/ 636761 h 649663"/>
                <a:gd name="connsiteX32" fmla="*/ 114677 w 694391"/>
                <a:gd name="connsiteY32" fmla="*/ 639778 h 649663"/>
                <a:gd name="connsiteX33" fmla="*/ 147873 w 694391"/>
                <a:gd name="connsiteY33" fmla="*/ 642796 h 649663"/>
                <a:gd name="connsiteX34" fmla="*/ 211247 w 694391"/>
                <a:gd name="connsiteY34" fmla="*/ 645814 h 649663"/>
                <a:gd name="connsiteX35" fmla="*/ 232372 w 694391"/>
                <a:gd name="connsiteY35" fmla="*/ 633743 h 649663"/>
                <a:gd name="connsiteX36" fmla="*/ 268586 w 694391"/>
                <a:gd name="connsiteY36" fmla="*/ 612618 h 649663"/>
                <a:gd name="connsiteX37" fmla="*/ 286693 w 694391"/>
                <a:gd name="connsiteY37" fmla="*/ 594511 h 649663"/>
                <a:gd name="connsiteX38" fmla="*/ 307818 w 694391"/>
                <a:gd name="connsiteY38" fmla="*/ 579422 h 649663"/>
                <a:gd name="connsiteX39" fmla="*/ 328943 w 694391"/>
                <a:gd name="connsiteY39" fmla="*/ 564333 h 649663"/>
                <a:gd name="connsiteX40" fmla="*/ 344032 w 694391"/>
                <a:gd name="connsiteY40" fmla="*/ 552262 h 649663"/>
                <a:gd name="connsiteX41" fmla="*/ 362139 w 694391"/>
                <a:gd name="connsiteY41" fmla="*/ 540190 h 649663"/>
                <a:gd name="connsiteX42" fmla="*/ 371192 w 694391"/>
                <a:gd name="connsiteY42" fmla="*/ 531137 h 649663"/>
                <a:gd name="connsiteX43" fmla="*/ 398352 w 694391"/>
                <a:gd name="connsiteY43" fmla="*/ 522083 h 649663"/>
                <a:gd name="connsiteX44" fmla="*/ 407406 w 694391"/>
                <a:gd name="connsiteY44" fmla="*/ 513030 h 649663"/>
                <a:gd name="connsiteX45" fmla="*/ 416459 w 694391"/>
                <a:gd name="connsiteY45" fmla="*/ 510012 h 649663"/>
                <a:gd name="connsiteX46" fmla="*/ 431548 w 694391"/>
                <a:gd name="connsiteY46" fmla="*/ 500959 h 649663"/>
                <a:gd name="connsiteX47" fmla="*/ 443620 w 694391"/>
                <a:gd name="connsiteY47" fmla="*/ 494923 h 649663"/>
                <a:gd name="connsiteX48" fmla="*/ 458709 w 694391"/>
                <a:gd name="connsiteY48" fmla="*/ 485870 h 649663"/>
                <a:gd name="connsiteX49" fmla="*/ 476816 w 694391"/>
                <a:gd name="connsiteY49" fmla="*/ 476816 h 649663"/>
                <a:gd name="connsiteX50" fmla="*/ 488887 w 694391"/>
                <a:gd name="connsiteY50" fmla="*/ 467763 h 649663"/>
                <a:gd name="connsiteX51" fmla="*/ 513030 w 694391"/>
                <a:gd name="connsiteY51" fmla="*/ 458709 h 649663"/>
                <a:gd name="connsiteX52" fmla="*/ 531137 w 694391"/>
                <a:gd name="connsiteY52" fmla="*/ 446638 h 649663"/>
                <a:gd name="connsiteX53" fmla="*/ 540190 w 694391"/>
                <a:gd name="connsiteY53" fmla="*/ 437584 h 649663"/>
                <a:gd name="connsiteX54" fmla="*/ 567350 w 694391"/>
                <a:gd name="connsiteY54" fmla="*/ 425513 h 649663"/>
                <a:gd name="connsiteX55" fmla="*/ 576404 w 694391"/>
                <a:gd name="connsiteY55" fmla="*/ 419477 h 649663"/>
                <a:gd name="connsiteX56" fmla="*/ 591493 w 694391"/>
                <a:gd name="connsiteY56" fmla="*/ 410424 h 649663"/>
                <a:gd name="connsiteX57" fmla="*/ 600546 w 694391"/>
                <a:gd name="connsiteY57" fmla="*/ 404388 h 649663"/>
                <a:gd name="connsiteX58" fmla="*/ 609600 w 694391"/>
                <a:gd name="connsiteY58" fmla="*/ 401370 h 649663"/>
                <a:gd name="connsiteX59" fmla="*/ 618653 w 694391"/>
                <a:gd name="connsiteY59" fmla="*/ 392317 h 649663"/>
                <a:gd name="connsiteX60" fmla="*/ 627707 w 694391"/>
                <a:gd name="connsiteY60" fmla="*/ 389299 h 649663"/>
                <a:gd name="connsiteX61" fmla="*/ 648832 w 694391"/>
                <a:gd name="connsiteY61" fmla="*/ 377228 h 649663"/>
                <a:gd name="connsiteX62" fmla="*/ 657885 w 694391"/>
                <a:gd name="connsiteY62" fmla="*/ 374210 h 649663"/>
                <a:gd name="connsiteX63" fmla="*/ 682028 w 694391"/>
                <a:gd name="connsiteY63" fmla="*/ 362139 h 649663"/>
                <a:gd name="connsiteX64" fmla="*/ 691081 w 694391"/>
                <a:gd name="connsiteY64" fmla="*/ 353085 h 649663"/>
                <a:gd name="connsiteX65" fmla="*/ 691081 w 694391"/>
                <a:gd name="connsiteY65" fmla="*/ 328943 h 649663"/>
                <a:gd name="connsiteX66" fmla="*/ 672974 w 694391"/>
                <a:gd name="connsiteY66" fmla="*/ 322907 h 649663"/>
                <a:gd name="connsiteX67" fmla="*/ 657885 w 694391"/>
                <a:gd name="connsiteY67" fmla="*/ 319889 h 649663"/>
                <a:gd name="connsiteX68" fmla="*/ 639778 w 694391"/>
                <a:gd name="connsiteY68" fmla="*/ 316871 h 649663"/>
                <a:gd name="connsiteX69" fmla="*/ 630725 w 694391"/>
                <a:gd name="connsiteY69" fmla="*/ 313854 h 649663"/>
                <a:gd name="connsiteX70" fmla="*/ 500958 w 694391"/>
                <a:gd name="connsiteY70" fmla="*/ 322907 h 649663"/>
                <a:gd name="connsiteX71" fmla="*/ 491905 w 694391"/>
                <a:gd name="connsiteY71" fmla="*/ 325925 h 649663"/>
                <a:gd name="connsiteX72" fmla="*/ 455691 w 694391"/>
                <a:gd name="connsiteY72" fmla="*/ 322907 h 649663"/>
                <a:gd name="connsiteX73" fmla="*/ 449655 w 694391"/>
                <a:gd name="connsiteY73" fmla="*/ 313854 h 649663"/>
                <a:gd name="connsiteX74" fmla="*/ 440602 w 694391"/>
                <a:gd name="connsiteY74" fmla="*/ 298765 h 649663"/>
                <a:gd name="connsiteX75" fmla="*/ 446638 w 694391"/>
                <a:gd name="connsiteY75" fmla="*/ 187105 h 649663"/>
                <a:gd name="connsiteX76" fmla="*/ 458709 w 694391"/>
                <a:gd name="connsiteY76" fmla="*/ 184087 h 649663"/>
                <a:gd name="connsiteX77" fmla="*/ 482851 w 694391"/>
                <a:gd name="connsiteY77" fmla="*/ 181070 h 649663"/>
                <a:gd name="connsiteX78" fmla="*/ 500958 w 694391"/>
                <a:gd name="connsiteY78" fmla="*/ 175034 h 649663"/>
                <a:gd name="connsiteX79" fmla="*/ 549244 w 694391"/>
                <a:gd name="connsiteY79" fmla="*/ 150891 h 649663"/>
                <a:gd name="connsiteX80" fmla="*/ 603564 w 694391"/>
                <a:gd name="connsiteY80" fmla="*/ 117695 h 649663"/>
                <a:gd name="connsiteX81" fmla="*/ 624689 w 694391"/>
                <a:gd name="connsiteY81" fmla="*/ 102606 h 649663"/>
                <a:gd name="connsiteX82" fmla="*/ 633743 w 694391"/>
                <a:gd name="connsiteY82" fmla="*/ 93553 h 649663"/>
                <a:gd name="connsiteX83" fmla="*/ 639778 w 694391"/>
                <a:gd name="connsiteY83" fmla="*/ 84499 h 649663"/>
                <a:gd name="connsiteX84" fmla="*/ 648832 w 694391"/>
                <a:gd name="connsiteY84" fmla="*/ 63374 h 649663"/>
                <a:gd name="connsiteX85" fmla="*/ 657885 w 694391"/>
                <a:gd name="connsiteY85" fmla="*/ 36214 h 649663"/>
                <a:gd name="connsiteX86" fmla="*/ 660903 w 694391"/>
                <a:gd name="connsiteY86" fmla="*/ 24143 h 649663"/>
                <a:gd name="connsiteX87" fmla="*/ 642796 w 694391"/>
                <a:gd name="connsiteY87" fmla="*/ 9054 h 649663"/>
                <a:gd name="connsiteX88" fmla="*/ 627707 w 694391"/>
                <a:gd name="connsiteY88" fmla="*/ 6036 h 649663"/>
                <a:gd name="connsiteX89" fmla="*/ 618653 w 694391"/>
                <a:gd name="connsiteY89" fmla="*/ 3018 h 649663"/>
                <a:gd name="connsiteX90" fmla="*/ 606582 w 694391"/>
                <a:gd name="connsiteY90" fmla="*/ 0 h 649663"/>
                <a:gd name="connsiteX91" fmla="*/ 519065 w 694391"/>
                <a:gd name="connsiteY91" fmla="*/ 3018 h 649663"/>
                <a:gd name="connsiteX92" fmla="*/ 500958 w 694391"/>
                <a:gd name="connsiteY92" fmla="*/ 9054 h 649663"/>
                <a:gd name="connsiteX93" fmla="*/ 488887 w 694391"/>
                <a:gd name="connsiteY93" fmla="*/ 12071 h 649663"/>
                <a:gd name="connsiteX94" fmla="*/ 470780 w 694391"/>
                <a:gd name="connsiteY94" fmla="*/ 21125 h 649663"/>
                <a:gd name="connsiteX95" fmla="*/ 461727 w 694391"/>
                <a:gd name="connsiteY95" fmla="*/ 27161 h 649663"/>
                <a:gd name="connsiteX96" fmla="*/ 443620 w 694391"/>
                <a:gd name="connsiteY96" fmla="*/ 33196 h 649663"/>
                <a:gd name="connsiteX97" fmla="*/ 437584 w 694391"/>
                <a:gd name="connsiteY97" fmla="*/ 42250 h 649663"/>
                <a:gd name="connsiteX98" fmla="*/ 425513 w 694391"/>
                <a:gd name="connsiteY98" fmla="*/ 48285 h 649663"/>
                <a:gd name="connsiteX99" fmla="*/ 416459 w 694391"/>
                <a:gd name="connsiteY99" fmla="*/ 54321 h 649663"/>
                <a:gd name="connsiteX100" fmla="*/ 404388 w 694391"/>
                <a:gd name="connsiteY100" fmla="*/ 60357 h 649663"/>
                <a:gd name="connsiteX101" fmla="*/ 374210 w 694391"/>
                <a:gd name="connsiteY101" fmla="*/ 78464 h 649663"/>
                <a:gd name="connsiteX102" fmla="*/ 365156 w 694391"/>
                <a:gd name="connsiteY102" fmla="*/ 84499 h 649663"/>
                <a:gd name="connsiteX103" fmla="*/ 344032 w 694391"/>
                <a:gd name="connsiteY103" fmla="*/ 96570 h 649663"/>
                <a:gd name="connsiteX104" fmla="*/ 325925 w 694391"/>
                <a:gd name="connsiteY104" fmla="*/ 93553 h 649663"/>
                <a:gd name="connsiteX105" fmla="*/ 292729 w 694391"/>
                <a:gd name="connsiteY105" fmla="*/ 111660 h 649663"/>
                <a:gd name="connsiteX106" fmla="*/ 280657 w 694391"/>
                <a:gd name="connsiteY106" fmla="*/ 114677 h 649663"/>
                <a:gd name="connsiteX107" fmla="*/ 229354 w 694391"/>
                <a:gd name="connsiteY107" fmla="*/ 120713 h 649663"/>
                <a:gd name="connsiteX108" fmla="*/ 217283 w 694391"/>
                <a:gd name="connsiteY108" fmla="*/ 123731 h 649663"/>
                <a:gd name="connsiteX109" fmla="*/ 184087 w 694391"/>
                <a:gd name="connsiteY109" fmla="*/ 129767 h 649663"/>
                <a:gd name="connsiteX110" fmla="*/ 190123 w 694391"/>
                <a:gd name="connsiteY110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51303 w 694391"/>
                <a:gd name="connsiteY10" fmla="*/ 232372 h 649663"/>
                <a:gd name="connsiteX11" fmla="*/ 33196 w 694391"/>
                <a:gd name="connsiteY11" fmla="*/ 244444 h 649663"/>
                <a:gd name="connsiteX12" fmla="*/ 21125 w 694391"/>
                <a:gd name="connsiteY12" fmla="*/ 262551 h 649663"/>
                <a:gd name="connsiteX13" fmla="*/ 18107 w 694391"/>
                <a:gd name="connsiteY13" fmla="*/ 271604 h 649663"/>
                <a:gd name="connsiteX14" fmla="*/ 6036 w 694391"/>
                <a:gd name="connsiteY14" fmla="*/ 289711 h 649663"/>
                <a:gd name="connsiteX15" fmla="*/ 0 w 694391"/>
                <a:gd name="connsiteY15" fmla="*/ 307818 h 649663"/>
                <a:gd name="connsiteX16" fmla="*/ 144855 w 694391"/>
                <a:gd name="connsiteY16" fmla="*/ 307818 h 649663"/>
                <a:gd name="connsiteX17" fmla="*/ 162962 w 694391"/>
                <a:gd name="connsiteY17" fmla="*/ 304800 h 649663"/>
                <a:gd name="connsiteX18" fmla="*/ 168998 w 694391"/>
                <a:gd name="connsiteY18" fmla="*/ 316871 h 649663"/>
                <a:gd name="connsiteX19" fmla="*/ 165980 w 694391"/>
                <a:gd name="connsiteY19" fmla="*/ 410424 h 649663"/>
                <a:gd name="connsiteX20" fmla="*/ 156927 w 694391"/>
                <a:gd name="connsiteY20" fmla="*/ 446638 h 649663"/>
                <a:gd name="connsiteX21" fmla="*/ 147873 w 694391"/>
                <a:gd name="connsiteY21" fmla="*/ 476816 h 649663"/>
                <a:gd name="connsiteX22" fmla="*/ 141838 w 694391"/>
                <a:gd name="connsiteY22" fmla="*/ 488887 h 649663"/>
                <a:gd name="connsiteX23" fmla="*/ 132784 w 694391"/>
                <a:gd name="connsiteY23" fmla="*/ 510012 h 649663"/>
                <a:gd name="connsiteX24" fmla="*/ 126748 w 694391"/>
                <a:gd name="connsiteY24" fmla="*/ 528119 h 649663"/>
                <a:gd name="connsiteX25" fmla="*/ 123731 w 694391"/>
                <a:gd name="connsiteY25" fmla="*/ 540190 h 649663"/>
                <a:gd name="connsiteX26" fmla="*/ 117695 w 694391"/>
                <a:gd name="connsiteY26" fmla="*/ 549244 h 649663"/>
                <a:gd name="connsiteX27" fmla="*/ 111659 w 694391"/>
                <a:gd name="connsiteY27" fmla="*/ 567351 h 649663"/>
                <a:gd name="connsiteX28" fmla="*/ 105624 w 694391"/>
                <a:gd name="connsiteY28" fmla="*/ 588475 h 649663"/>
                <a:gd name="connsiteX29" fmla="*/ 102606 w 694391"/>
                <a:gd name="connsiteY29" fmla="*/ 597529 h 649663"/>
                <a:gd name="connsiteX30" fmla="*/ 105624 w 694391"/>
                <a:gd name="connsiteY30" fmla="*/ 636761 h 649663"/>
                <a:gd name="connsiteX31" fmla="*/ 114677 w 694391"/>
                <a:gd name="connsiteY31" fmla="*/ 639778 h 649663"/>
                <a:gd name="connsiteX32" fmla="*/ 147873 w 694391"/>
                <a:gd name="connsiteY32" fmla="*/ 642796 h 649663"/>
                <a:gd name="connsiteX33" fmla="*/ 211247 w 694391"/>
                <a:gd name="connsiteY33" fmla="*/ 645814 h 649663"/>
                <a:gd name="connsiteX34" fmla="*/ 232372 w 694391"/>
                <a:gd name="connsiteY34" fmla="*/ 633743 h 649663"/>
                <a:gd name="connsiteX35" fmla="*/ 268586 w 694391"/>
                <a:gd name="connsiteY35" fmla="*/ 612618 h 649663"/>
                <a:gd name="connsiteX36" fmla="*/ 286693 w 694391"/>
                <a:gd name="connsiteY36" fmla="*/ 594511 h 649663"/>
                <a:gd name="connsiteX37" fmla="*/ 307818 w 694391"/>
                <a:gd name="connsiteY37" fmla="*/ 579422 h 649663"/>
                <a:gd name="connsiteX38" fmla="*/ 328943 w 694391"/>
                <a:gd name="connsiteY38" fmla="*/ 564333 h 649663"/>
                <a:gd name="connsiteX39" fmla="*/ 344032 w 694391"/>
                <a:gd name="connsiteY39" fmla="*/ 552262 h 649663"/>
                <a:gd name="connsiteX40" fmla="*/ 362139 w 694391"/>
                <a:gd name="connsiteY40" fmla="*/ 540190 h 649663"/>
                <a:gd name="connsiteX41" fmla="*/ 371192 w 694391"/>
                <a:gd name="connsiteY41" fmla="*/ 531137 h 649663"/>
                <a:gd name="connsiteX42" fmla="*/ 398352 w 694391"/>
                <a:gd name="connsiteY42" fmla="*/ 522083 h 649663"/>
                <a:gd name="connsiteX43" fmla="*/ 407406 w 694391"/>
                <a:gd name="connsiteY43" fmla="*/ 513030 h 649663"/>
                <a:gd name="connsiteX44" fmla="*/ 416459 w 694391"/>
                <a:gd name="connsiteY44" fmla="*/ 510012 h 649663"/>
                <a:gd name="connsiteX45" fmla="*/ 431548 w 694391"/>
                <a:gd name="connsiteY45" fmla="*/ 500959 h 649663"/>
                <a:gd name="connsiteX46" fmla="*/ 443620 w 694391"/>
                <a:gd name="connsiteY46" fmla="*/ 494923 h 649663"/>
                <a:gd name="connsiteX47" fmla="*/ 458709 w 694391"/>
                <a:gd name="connsiteY47" fmla="*/ 485870 h 649663"/>
                <a:gd name="connsiteX48" fmla="*/ 476816 w 694391"/>
                <a:gd name="connsiteY48" fmla="*/ 476816 h 649663"/>
                <a:gd name="connsiteX49" fmla="*/ 488887 w 694391"/>
                <a:gd name="connsiteY49" fmla="*/ 467763 h 649663"/>
                <a:gd name="connsiteX50" fmla="*/ 513030 w 694391"/>
                <a:gd name="connsiteY50" fmla="*/ 458709 h 649663"/>
                <a:gd name="connsiteX51" fmla="*/ 531137 w 694391"/>
                <a:gd name="connsiteY51" fmla="*/ 446638 h 649663"/>
                <a:gd name="connsiteX52" fmla="*/ 540190 w 694391"/>
                <a:gd name="connsiteY52" fmla="*/ 437584 h 649663"/>
                <a:gd name="connsiteX53" fmla="*/ 567350 w 694391"/>
                <a:gd name="connsiteY53" fmla="*/ 425513 h 649663"/>
                <a:gd name="connsiteX54" fmla="*/ 576404 w 694391"/>
                <a:gd name="connsiteY54" fmla="*/ 419477 h 649663"/>
                <a:gd name="connsiteX55" fmla="*/ 591493 w 694391"/>
                <a:gd name="connsiteY55" fmla="*/ 410424 h 649663"/>
                <a:gd name="connsiteX56" fmla="*/ 600546 w 694391"/>
                <a:gd name="connsiteY56" fmla="*/ 404388 h 649663"/>
                <a:gd name="connsiteX57" fmla="*/ 609600 w 694391"/>
                <a:gd name="connsiteY57" fmla="*/ 401370 h 649663"/>
                <a:gd name="connsiteX58" fmla="*/ 618653 w 694391"/>
                <a:gd name="connsiteY58" fmla="*/ 392317 h 649663"/>
                <a:gd name="connsiteX59" fmla="*/ 627707 w 694391"/>
                <a:gd name="connsiteY59" fmla="*/ 389299 h 649663"/>
                <a:gd name="connsiteX60" fmla="*/ 648832 w 694391"/>
                <a:gd name="connsiteY60" fmla="*/ 377228 h 649663"/>
                <a:gd name="connsiteX61" fmla="*/ 657885 w 694391"/>
                <a:gd name="connsiteY61" fmla="*/ 374210 h 649663"/>
                <a:gd name="connsiteX62" fmla="*/ 682028 w 694391"/>
                <a:gd name="connsiteY62" fmla="*/ 362139 h 649663"/>
                <a:gd name="connsiteX63" fmla="*/ 691081 w 694391"/>
                <a:gd name="connsiteY63" fmla="*/ 353085 h 649663"/>
                <a:gd name="connsiteX64" fmla="*/ 691081 w 694391"/>
                <a:gd name="connsiteY64" fmla="*/ 328943 h 649663"/>
                <a:gd name="connsiteX65" fmla="*/ 672974 w 694391"/>
                <a:gd name="connsiteY65" fmla="*/ 322907 h 649663"/>
                <a:gd name="connsiteX66" fmla="*/ 657885 w 694391"/>
                <a:gd name="connsiteY66" fmla="*/ 319889 h 649663"/>
                <a:gd name="connsiteX67" fmla="*/ 639778 w 694391"/>
                <a:gd name="connsiteY67" fmla="*/ 316871 h 649663"/>
                <a:gd name="connsiteX68" fmla="*/ 630725 w 694391"/>
                <a:gd name="connsiteY68" fmla="*/ 313854 h 649663"/>
                <a:gd name="connsiteX69" fmla="*/ 500958 w 694391"/>
                <a:gd name="connsiteY69" fmla="*/ 322907 h 649663"/>
                <a:gd name="connsiteX70" fmla="*/ 491905 w 694391"/>
                <a:gd name="connsiteY70" fmla="*/ 325925 h 649663"/>
                <a:gd name="connsiteX71" fmla="*/ 455691 w 694391"/>
                <a:gd name="connsiteY71" fmla="*/ 322907 h 649663"/>
                <a:gd name="connsiteX72" fmla="*/ 449655 w 694391"/>
                <a:gd name="connsiteY72" fmla="*/ 313854 h 649663"/>
                <a:gd name="connsiteX73" fmla="*/ 440602 w 694391"/>
                <a:gd name="connsiteY73" fmla="*/ 298765 h 649663"/>
                <a:gd name="connsiteX74" fmla="*/ 446638 w 694391"/>
                <a:gd name="connsiteY74" fmla="*/ 187105 h 649663"/>
                <a:gd name="connsiteX75" fmla="*/ 458709 w 694391"/>
                <a:gd name="connsiteY75" fmla="*/ 184087 h 649663"/>
                <a:gd name="connsiteX76" fmla="*/ 482851 w 694391"/>
                <a:gd name="connsiteY76" fmla="*/ 181070 h 649663"/>
                <a:gd name="connsiteX77" fmla="*/ 500958 w 694391"/>
                <a:gd name="connsiteY77" fmla="*/ 175034 h 649663"/>
                <a:gd name="connsiteX78" fmla="*/ 549244 w 694391"/>
                <a:gd name="connsiteY78" fmla="*/ 150891 h 649663"/>
                <a:gd name="connsiteX79" fmla="*/ 603564 w 694391"/>
                <a:gd name="connsiteY79" fmla="*/ 117695 h 649663"/>
                <a:gd name="connsiteX80" fmla="*/ 624689 w 694391"/>
                <a:gd name="connsiteY80" fmla="*/ 102606 h 649663"/>
                <a:gd name="connsiteX81" fmla="*/ 633743 w 694391"/>
                <a:gd name="connsiteY81" fmla="*/ 93553 h 649663"/>
                <a:gd name="connsiteX82" fmla="*/ 639778 w 694391"/>
                <a:gd name="connsiteY82" fmla="*/ 84499 h 649663"/>
                <a:gd name="connsiteX83" fmla="*/ 648832 w 694391"/>
                <a:gd name="connsiteY83" fmla="*/ 63374 h 649663"/>
                <a:gd name="connsiteX84" fmla="*/ 657885 w 694391"/>
                <a:gd name="connsiteY84" fmla="*/ 36214 h 649663"/>
                <a:gd name="connsiteX85" fmla="*/ 660903 w 694391"/>
                <a:gd name="connsiteY85" fmla="*/ 24143 h 649663"/>
                <a:gd name="connsiteX86" fmla="*/ 642796 w 694391"/>
                <a:gd name="connsiteY86" fmla="*/ 9054 h 649663"/>
                <a:gd name="connsiteX87" fmla="*/ 627707 w 694391"/>
                <a:gd name="connsiteY87" fmla="*/ 6036 h 649663"/>
                <a:gd name="connsiteX88" fmla="*/ 618653 w 694391"/>
                <a:gd name="connsiteY88" fmla="*/ 3018 h 649663"/>
                <a:gd name="connsiteX89" fmla="*/ 606582 w 694391"/>
                <a:gd name="connsiteY89" fmla="*/ 0 h 649663"/>
                <a:gd name="connsiteX90" fmla="*/ 519065 w 694391"/>
                <a:gd name="connsiteY90" fmla="*/ 3018 h 649663"/>
                <a:gd name="connsiteX91" fmla="*/ 500958 w 694391"/>
                <a:gd name="connsiteY91" fmla="*/ 9054 h 649663"/>
                <a:gd name="connsiteX92" fmla="*/ 488887 w 694391"/>
                <a:gd name="connsiteY92" fmla="*/ 12071 h 649663"/>
                <a:gd name="connsiteX93" fmla="*/ 470780 w 694391"/>
                <a:gd name="connsiteY93" fmla="*/ 21125 h 649663"/>
                <a:gd name="connsiteX94" fmla="*/ 461727 w 694391"/>
                <a:gd name="connsiteY94" fmla="*/ 27161 h 649663"/>
                <a:gd name="connsiteX95" fmla="*/ 443620 w 694391"/>
                <a:gd name="connsiteY95" fmla="*/ 33196 h 649663"/>
                <a:gd name="connsiteX96" fmla="*/ 437584 w 694391"/>
                <a:gd name="connsiteY96" fmla="*/ 42250 h 649663"/>
                <a:gd name="connsiteX97" fmla="*/ 425513 w 694391"/>
                <a:gd name="connsiteY97" fmla="*/ 48285 h 649663"/>
                <a:gd name="connsiteX98" fmla="*/ 416459 w 694391"/>
                <a:gd name="connsiteY98" fmla="*/ 54321 h 649663"/>
                <a:gd name="connsiteX99" fmla="*/ 404388 w 694391"/>
                <a:gd name="connsiteY99" fmla="*/ 60357 h 649663"/>
                <a:gd name="connsiteX100" fmla="*/ 374210 w 694391"/>
                <a:gd name="connsiteY100" fmla="*/ 78464 h 649663"/>
                <a:gd name="connsiteX101" fmla="*/ 365156 w 694391"/>
                <a:gd name="connsiteY101" fmla="*/ 84499 h 649663"/>
                <a:gd name="connsiteX102" fmla="*/ 344032 w 694391"/>
                <a:gd name="connsiteY102" fmla="*/ 96570 h 649663"/>
                <a:gd name="connsiteX103" fmla="*/ 325925 w 694391"/>
                <a:gd name="connsiteY103" fmla="*/ 93553 h 649663"/>
                <a:gd name="connsiteX104" fmla="*/ 292729 w 694391"/>
                <a:gd name="connsiteY104" fmla="*/ 111660 h 649663"/>
                <a:gd name="connsiteX105" fmla="*/ 280657 w 694391"/>
                <a:gd name="connsiteY105" fmla="*/ 114677 h 649663"/>
                <a:gd name="connsiteX106" fmla="*/ 229354 w 694391"/>
                <a:gd name="connsiteY106" fmla="*/ 120713 h 649663"/>
                <a:gd name="connsiteX107" fmla="*/ 217283 w 694391"/>
                <a:gd name="connsiteY107" fmla="*/ 123731 h 649663"/>
                <a:gd name="connsiteX108" fmla="*/ 184087 w 694391"/>
                <a:gd name="connsiteY108" fmla="*/ 129767 h 649663"/>
                <a:gd name="connsiteX109" fmla="*/ 190123 w 694391"/>
                <a:gd name="connsiteY10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33196 w 694391"/>
                <a:gd name="connsiteY10" fmla="*/ 244444 h 649663"/>
                <a:gd name="connsiteX11" fmla="*/ 21125 w 694391"/>
                <a:gd name="connsiteY11" fmla="*/ 262551 h 649663"/>
                <a:gd name="connsiteX12" fmla="*/ 18107 w 694391"/>
                <a:gd name="connsiteY12" fmla="*/ 271604 h 649663"/>
                <a:gd name="connsiteX13" fmla="*/ 6036 w 694391"/>
                <a:gd name="connsiteY13" fmla="*/ 289711 h 649663"/>
                <a:gd name="connsiteX14" fmla="*/ 0 w 694391"/>
                <a:gd name="connsiteY14" fmla="*/ 307818 h 649663"/>
                <a:gd name="connsiteX15" fmla="*/ 144855 w 694391"/>
                <a:gd name="connsiteY15" fmla="*/ 307818 h 649663"/>
                <a:gd name="connsiteX16" fmla="*/ 162962 w 694391"/>
                <a:gd name="connsiteY16" fmla="*/ 304800 h 649663"/>
                <a:gd name="connsiteX17" fmla="*/ 168998 w 694391"/>
                <a:gd name="connsiteY17" fmla="*/ 316871 h 649663"/>
                <a:gd name="connsiteX18" fmla="*/ 165980 w 694391"/>
                <a:gd name="connsiteY18" fmla="*/ 410424 h 649663"/>
                <a:gd name="connsiteX19" fmla="*/ 156927 w 694391"/>
                <a:gd name="connsiteY19" fmla="*/ 446638 h 649663"/>
                <a:gd name="connsiteX20" fmla="*/ 147873 w 694391"/>
                <a:gd name="connsiteY20" fmla="*/ 476816 h 649663"/>
                <a:gd name="connsiteX21" fmla="*/ 141838 w 694391"/>
                <a:gd name="connsiteY21" fmla="*/ 488887 h 649663"/>
                <a:gd name="connsiteX22" fmla="*/ 132784 w 694391"/>
                <a:gd name="connsiteY22" fmla="*/ 510012 h 649663"/>
                <a:gd name="connsiteX23" fmla="*/ 126748 w 694391"/>
                <a:gd name="connsiteY23" fmla="*/ 528119 h 649663"/>
                <a:gd name="connsiteX24" fmla="*/ 123731 w 694391"/>
                <a:gd name="connsiteY24" fmla="*/ 540190 h 649663"/>
                <a:gd name="connsiteX25" fmla="*/ 117695 w 694391"/>
                <a:gd name="connsiteY25" fmla="*/ 549244 h 649663"/>
                <a:gd name="connsiteX26" fmla="*/ 111659 w 694391"/>
                <a:gd name="connsiteY26" fmla="*/ 567351 h 649663"/>
                <a:gd name="connsiteX27" fmla="*/ 105624 w 694391"/>
                <a:gd name="connsiteY27" fmla="*/ 588475 h 649663"/>
                <a:gd name="connsiteX28" fmla="*/ 102606 w 694391"/>
                <a:gd name="connsiteY28" fmla="*/ 597529 h 649663"/>
                <a:gd name="connsiteX29" fmla="*/ 105624 w 694391"/>
                <a:gd name="connsiteY29" fmla="*/ 636761 h 649663"/>
                <a:gd name="connsiteX30" fmla="*/ 114677 w 694391"/>
                <a:gd name="connsiteY30" fmla="*/ 639778 h 649663"/>
                <a:gd name="connsiteX31" fmla="*/ 147873 w 694391"/>
                <a:gd name="connsiteY31" fmla="*/ 642796 h 649663"/>
                <a:gd name="connsiteX32" fmla="*/ 211247 w 694391"/>
                <a:gd name="connsiteY32" fmla="*/ 645814 h 649663"/>
                <a:gd name="connsiteX33" fmla="*/ 232372 w 694391"/>
                <a:gd name="connsiteY33" fmla="*/ 633743 h 649663"/>
                <a:gd name="connsiteX34" fmla="*/ 268586 w 694391"/>
                <a:gd name="connsiteY34" fmla="*/ 612618 h 649663"/>
                <a:gd name="connsiteX35" fmla="*/ 286693 w 694391"/>
                <a:gd name="connsiteY35" fmla="*/ 594511 h 649663"/>
                <a:gd name="connsiteX36" fmla="*/ 307818 w 694391"/>
                <a:gd name="connsiteY36" fmla="*/ 579422 h 649663"/>
                <a:gd name="connsiteX37" fmla="*/ 328943 w 694391"/>
                <a:gd name="connsiteY37" fmla="*/ 564333 h 649663"/>
                <a:gd name="connsiteX38" fmla="*/ 344032 w 694391"/>
                <a:gd name="connsiteY38" fmla="*/ 552262 h 649663"/>
                <a:gd name="connsiteX39" fmla="*/ 362139 w 694391"/>
                <a:gd name="connsiteY39" fmla="*/ 540190 h 649663"/>
                <a:gd name="connsiteX40" fmla="*/ 371192 w 694391"/>
                <a:gd name="connsiteY40" fmla="*/ 531137 h 649663"/>
                <a:gd name="connsiteX41" fmla="*/ 398352 w 694391"/>
                <a:gd name="connsiteY41" fmla="*/ 522083 h 649663"/>
                <a:gd name="connsiteX42" fmla="*/ 407406 w 694391"/>
                <a:gd name="connsiteY42" fmla="*/ 513030 h 649663"/>
                <a:gd name="connsiteX43" fmla="*/ 416459 w 694391"/>
                <a:gd name="connsiteY43" fmla="*/ 510012 h 649663"/>
                <a:gd name="connsiteX44" fmla="*/ 431548 w 694391"/>
                <a:gd name="connsiteY44" fmla="*/ 500959 h 649663"/>
                <a:gd name="connsiteX45" fmla="*/ 443620 w 694391"/>
                <a:gd name="connsiteY45" fmla="*/ 494923 h 649663"/>
                <a:gd name="connsiteX46" fmla="*/ 458709 w 694391"/>
                <a:gd name="connsiteY46" fmla="*/ 485870 h 649663"/>
                <a:gd name="connsiteX47" fmla="*/ 476816 w 694391"/>
                <a:gd name="connsiteY47" fmla="*/ 476816 h 649663"/>
                <a:gd name="connsiteX48" fmla="*/ 488887 w 694391"/>
                <a:gd name="connsiteY48" fmla="*/ 467763 h 649663"/>
                <a:gd name="connsiteX49" fmla="*/ 513030 w 694391"/>
                <a:gd name="connsiteY49" fmla="*/ 458709 h 649663"/>
                <a:gd name="connsiteX50" fmla="*/ 531137 w 694391"/>
                <a:gd name="connsiteY50" fmla="*/ 446638 h 649663"/>
                <a:gd name="connsiteX51" fmla="*/ 540190 w 694391"/>
                <a:gd name="connsiteY51" fmla="*/ 437584 h 649663"/>
                <a:gd name="connsiteX52" fmla="*/ 567350 w 694391"/>
                <a:gd name="connsiteY52" fmla="*/ 425513 h 649663"/>
                <a:gd name="connsiteX53" fmla="*/ 576404 w 694391"/>
                <a:gd name="connsiteY53" fmla="*/ 419477 h 649663"/>
                <a:gd name="connsiteX54" fmla="*/ 591493 w 694391"/>
                <a:gd name="connsiteY54" fmla="*/ 410424 h 649663"/>
                <a:gd name="connsiteX55" fmla="*/ 600546 w 694391"/>
                <a:gd name="connsiteY55" fmla="*/ 404388 h 649663"/>
                <a:gd name="connsiteX56" fmla="*/ 609600 w 694391"/>
                <a:gd name="connsiteY56" fmla="*/ 401370 h 649663"/>
                <a:gd name="connsiteX57" fmla="*/ 618653 w 694391"/>
                <a:gd name="connsiteY57" fmla="*/ 392317 h 649663"/>
                <a:gd name="connsiteX58" fmla="*/ 627707 w 694391"/>
                <a:gd name="connsiteY58" fmla="*/ 389299 h 649663"/>
                <a:gd name="connsiteX59" fmla="*/ 648832 w 694391"/>
                <a:gd name="connsiteY59" fmla="*/ 377228 h 649663"/>
                <a:gd name="connsiteX60" fmla="*/ 657885 w 694391"/>
                <a:gd name="connsiteY60" fmla="*/ 374210 h 649663"/>
                <a:gd name="connsiteX61" fmla="*/ 682028 w 694391"/>
                <a:gd name="connsiteY61" fmla="*/ 362139 h 649663"/>
                <a:gd name="connsiteX62" fmla="*/ 691081 w 694391"/>
                <a:gd name="connsiteY62" fmla="*/ 353085 h 649663"/>
                <a:gd name="connsiteX63" fmla="*/ 691081 w 694391"/>
                <a:gd name="connsiteY63" fmla="*/ 328943 h 649663"/>
                <a:gd name="connsiteX64" fmla="*/ 672974 w 694391"/>
                <a:gd name="connsiteY64" fmla="*/ 322907 h 649663"/>
                <a:gd name="connsiteX65" fmla="*/ 657885 w 694391"/>
                <a:gd name="connsiteY65" fmla="*/ 319889 h 649663"/>
                <a:gd name="connsiteX66" fmla="*/ 639778 w 694391"/>
                <a:gd name="connsiteY66" fmla="*/ 316871 h 649663"/>
                <a:gd name="connsiteX67" fmla="*/ 630725 w 694391"/>
                <a:gd name="connsiteY67" fmla="*/ 313854 h 649663"/>
                <a:gd name="connsiteX68" fmla="*/ 500958 w 694391"/>
                <a:gd name="connsiteY68" fmla="*/ 322907 h 649663"/>
                <a:gd name="connsiteX69" fmla="*/ 491905 w 694391"/>
                <a:gd name="connsiteY69" fmla="*/ 325925 h 649663"/>
                <a:gd name="connsiteX70" fmla="*/ 455691 w 694391"/>
                <a:gd name="connsiteY70" fmla="*/ 322907 h 649663"/>
                <a:gd name="connsiteX71" fmla="*/ 449655 w 694391"/>
                <a:gd name="connsiteY71" fmla="*/ 313854 h 649663"/>
                <a:gd name="connsiteX72" fmla="*/ 440602 w 694391"/>
                <a:gd name="connsiteY72" fmla="*/ 298765 h 649663"/>
                <a:gd name="connsiteX73" fmla="*/ 446638 w 694391"/>
                <a:gd name="connsiteY73" fmla="*/ 187105 h 649663"/>
                <a:gd name="connsiteX74" fmla="*/ 458709 w 694391"/>
                <a:gd name="connsiteY74" fmla="*/ 184087 h 649663"/>
                <a:gd name="connsiteX75" fmla="*/ 482851 w 694391"/>
                <a:gd name="connsiteY75" fmla="*/ 181070 h 649663"/>
                <a:gd name="connsiteX76" fmla="*/ 500958 w 694391"/>
                <a:gd name="connsiteY76" fmla="*/ 175034 h 649663"/>
                <a:gd name="connsiteX77" fmla="*/ 549244 w 694391"/>
                <a:gd name="connsiteY77" fmla="*/ 150891 h 649663"/>
                <a:gd name="connsiteX78" fmla="*/ 603564 w 694391"/>
                <a:gd name="connsiteY78" fmla="*/ 117695 h 649663"/>
                <a:gd name="connsiteX79" fmla="*/ 624689 w 694391"/>
                <a:gd name="connsiteY79" fmla="*/ 102606 h 649663"/>
                <a:gd name="connsiteX80" fmla="*/ 633743 w 694391"/>
                <a:gd name="connsiteY80" fmla="*/ 93553 h 649663"/>
                <a:gd name="connsiteX81" fmla="*/ 639778 w 694391"/>
                <a:gd name="connsiteY81" fmla="*/ 84499 h 649663"/>
                <a:gd name="connsiteX82" fmla="*/ 648832 w 694391"/>
                <a:gd name="connsiteY82" fmla="*/ 63374 h 649663"/>
                <a:gd name="connsiteX83" fmla="*/ 657885 w 694391"/>
                <a:gd name="connsiteY83" fmla="*/ 36214 h 649663"/>
                <a:gd name="connsiteX84" fmla="*/ 660903 w 694391"/>
                <a:gd name="connsiteY84" fmla="*/ 24143 h 649663"/>
                <a:gd name="connsiteX85" fmla="*/ 642796 w 694391"/>
                <a:gd name="connsiteY85" fmla="*/ 9054 h 649663"/>
                <a:gd name="connsiteX86" fmla="*/ 627707 w 694391"/>
                <a:gd name="connsiteY86" fmla="*/ 6036 h 649663"/>
                <a:gd name="connsiteX87" fmla="*/ 618653 w 694391"/>
                <a:gd name="connsiteY87" fmla="*/ 3018 h 649663"/>
                <a:gd name="connsiteX88" fmla="*/ 606582 w 694391"/>
                <a:gd name="connsiteY88" fmla="*/ 0 h 649663"/>
                <a:gd name="connsiteX89" fmla="*/ 519065 w 694391"/>
                <a:gd name="connsiteY89" fmla="*/ 3018 h 649663"/>
                <a:gd name="connsiteX90" fmla="*/ 500958 w 694391"/>
                <a:gd name="connsiteY90" fmla="*/ 9054 h 649663"/>
                <a:gd name="connsiteX91" fmla="*/ 488887 w 694391"/>
                <a:gd name="connsiteY91" fmla="*/ 12071 h 649663"/>
                <a:gd name="connsiteX92" fmla="*/ 470780 w 694391"/>
                <a:gd name="connsiteY92" fmla="*/ 21125 h 649663"/>
                <a:gd name="connsiteX93" fmla="*/ 461727 w 694391"/>
                <a:gd name="connsiteY93" fmla="*/ 27161 h 649663"/>
                <a:gd name="connsiteX94" fmla="*/ 443620 w 694391"/>
                <a:gd name="connsiteY94" fmla="*/ 33196 h 649663"/>
                <a:gd name="connsiteX95" fmla="*/ 437584 w 694391"/>
                <a:gd name="connsiteY95" fmla="*/ 42250 h 649663"/>
                <a:gd name="connsiteX96" fmla="*/ 425513 w 694391"/>
                <a:gd name="connsiteY96" fmla="*/ 48285 h 649663"/>
                <a:gd name="connsiteX97" fmla="*/ 416459 w 694391"/>
                <a:gd name="connsiteY97" fmla="*/ 54321 h 649663"/>
                <a:gd name="connsiteX98" fmla="*/ 404388 w 694391"/>
                <a:gd name="connsiteY98" fmla="*/ 60357 h 649663"/>
                <a:gd name="connsiteX99" fmla="*/ 374210 w 694391"/>
                <a:gd name="connsiteY99" fmla="*/ 78464 h 649663"/>
                <a:gd name="connsiteX100" fmla="*/ 365156 w 694391"/>
                <a:gd name="connsiteY100" fmla="*/ 84499 h 649663"/>
                <a:gd name="connsiteX101" fmla="*/ 344032 w 694391"/>
                <a:gd name="connsiteY101" fmla="*/ 96570 h 649663"/>
                <a:gd name="connsiteX102" fmla="*/ 325925 w 694391"/>
                <a:gd name="connsiteY102" fmla="*/ 93553 h 649663"/>
                <a:gd name="connsiteX103" fmla="*/ 292729 w 694391"/>
                <a:gd name="connsiteY103" fmla="*/ 111660 h 649663"/>
                <a:gd name="connsiteX104" fmla="*/ 280657 w 694391"/>
                <a:gd name="connsiteY104" fmla="*/ 114677 h 649663"/>
                <a:gd name="connsiteX105" fmla="*/ 229354 w 694391"/>
                <a:gd name="connsiteY105" fmla="*/ 120713 h 649663"/>
                <a:gd name="connsiteX106" fmla="*/ 217283 w 694391"/>
                <a:gd name="connsiteY106" fmla="*/ 123731 h 649663"/>
                <a:gd name="connsiteX107" fmla="*/ 184087 w 694391"/>
                <a:gd name="connsiteY107" fmla="*/ 129767 h 649663"/>
                <a:gd name="connsiteX108" fmla="*/ 190123 w 694391"/>
                <a:gd name="connsiteY10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33196 w 694391"/>
                <a:gd name="connsiteY10" fmla="*/ 244444 h 649663"/>
                <a:gd name="connsiteX11" fmla="*/ 21125 w 694391"/>
                <a:gd name="connsiteY11" fmla="*/ 262551 h 649663"/>
                <a:gd name="connsiteX12" fmla="*/ 6036 w 694391"/>
                <a:gd name="connsiteY12" fmla="*/ 289711 h 649663"/>
                <a:gd name="connsiteX13" fmla="*/ 0 w 694391"/>
                <a:gd name="connsiteY13" fmla="*/ 307818 h 649663"/>
                <a:gd name="connsiteX14" fmla="*/ 144855 w 694391"/>
                <a:gd name="connsiteY14" fmla="*/ 307818 h 649663"/>
                <a:gd name="connsiteX15" fmla="*/ 162962 w 694391"/>
                <a:gd name="connsiteY15" fmla="*/ 304800 h 649663"/>
                <a:gd name="connsiteX16" fmla="*/ 168998 w 694391"/>
                <a:gd name="connsiteY16" fmla="*/ 316871 h 649663"/>
                <a:gd name="connsiteX17" fmla="*/ 165980 w 694391"/>
                <a:gd name="connsiteY17" fmla="*/ 410424 h 649663"/>
                <a:gd name="connsiteX18" fmla="*/ 156927 w 694391"/>
                <a:gd name="connsiteY18" fmla="*/ 446638 h 649663"/>
                <a:gd name="connsiteX19" fmla="*/ 147873 w 694391"/>
                <a:gd name="connsiteY19" fmla="*/ 476816 h 649663"/>
                <a:gd name="connsiteX20" fmla="*/ 141838 w 694391"/>
                <a:gd name="connsiteY20" fmla="*/ 488887 h 649663"/>
                <a:gd name="connsiteX21" fmla="*/ 132784 w 694391"/>
                <a:gd name="connsiteY21" fmla="*/ 510012 h 649663"/>
                <a:gd name="connsiteX22" fmla="*/ 126748 w 694391"/>
                <a:gd name="connsiteY22" fmla="*/ 528119 h 649663"/>
                <a:gd name="connsiteX23" fmla="*/ 123731 w 694391"/>
                <a:gd name="connsiteY23" fmla="*/ 540190 h 649663"/>
                <a:gd name="connsiteX24" fmla="*/ 117695 w 694391"/>
                <a:gd name="connsiteY24" fmla="*/ 549244 h 649663"/>
                <a:gd name="connsiteX25" fmla="*/ 111659 w 694391"/>
                <a:gd name="connsiteY25" fmla="*/ 567351 h 649663"/>
                <a:gd name="connsiteX26" fmla="*/ 105624 w 694391"/>
                <a:gd name="connsiteY26" fmla="*/ 588475 h 649663"/>
                <a:gd name="connsiteX27" fmla="*/ 102606 w 694391"/>
                <a:gd name="connsiteY27" fmla="*/ 597529 h 649663"/>
                <a:gd name="connsiteX28" fmla="*/ 105624 w 694391"/>
                <a:gd name="connsiteY28" fmla="*/ 636761 h 649663"/>
                <a:gd name="connsiteX29" fmla="*/ 114677 w 694391"/>
                <a:gd name="connsiteY29" fmla="*/ 639778 h 649663"/>
                <a:gd name="connsiteX30" fmla="*/ 147873 w 694391"/>
                <a:gd name="connsiteY30" fmla="*/ 642796 h 649663"/>
                <a:gd name="connsiteX31" fmla="*/ 211247 w 694391"/>
                <a:gd name="connsiteY31" fmla="*/ 645814 h 649663"/>
                <a:gd name="connsiteX32" fmla="*/ 232372 w 694391"/>
                <a:gd name="connsiteY32" fmla="*/ 633743 h 649663"/>
                <a:gd name="connsiteX33" fmla="*/ 268586 w 694391"/>
                <a:gd name="connsiteY33" fmla="*/ 612618 h 649663"/>
                <a:gd name="connsiteX34" fmla="*/ 286693 w 694391"/>
                <a:gd name="connsiteY34" fmla="*/ 594511 h 649663"/>
                <a:gd name="connsiteX35" fmla="*/ 307818 w 694391"/>
                <a:gd name="connsiteY35" fmla="*/ 579422 h 649663"/>
                <a:gd name="connsiteX36" fmla="*/ 328943 w 694391"/>
                <a:gd name="connsiteY36" fmla="*/ 564333 h 649663"/>
                <a:gd name="connsiteX37" fmla="*/ 344032 w 694391"/>
                <a:gd name="connsiteY37" fmla="*/ 552262 h 649663"/>
                <a:gd name="connsiteX38" fmla="*/ 362139 w 694391"/>
                <a:gd name="connsiteY38" fmla="*/ 540190 h 649663"/>
                <a:gd name="connsiteX39" fmla="*/ 371192 w 694391"/>
                <a:gd name="connsiteY39" fmla="*/ 531137 h 649663"/>
                <a:gd name="connsiteX40" fmla="*/ 398352 w 694391"/>
                <a:gd name="connsiteY40" fmla="*/ 522083 h 649663"/>
                <a:gd name="connsiteX41" fmla="*/ 407406 w 694391"/>
                <a:gd name="connsiteY41" fmla="*/ 513030 h 649663"/>
                <a:gd name="connsiteX42" fmla="*/ 416459 w 694391"/>
                <a:gd name="connsiteY42" fmla="*/ 510012 h 649663"/>
                <a:gd name="connsiteX43" fmla="*/ 431548 w 694391"/>
                <a:gd name="connsiteY43" fmla="*/ 500959 h 649663"/>
                <a:gd name="connsiteX44" fmla="*/ 443620 w 694391"/>
                <a:gd name="connsiteY44" fmla="*/ 494923 h 649663"/>
                <a:gd name="connsiteX45" fmla="*/ 458709 w 694391"/>
                <a:gd name="connsiteY45" fmla="*/ 485870 h 649663"/>
                <a:gd name="connsiteX46" fmla="*/ 476816 w 694391"/>
                <a:gd name="connsiteY46" fmla="*/ 476816 h 649663"/>
                <a:gd name="connsiteX47" fmla="*/ 488887 w 694391"/>
                <a:gd name="connsiteY47" fmla="*/ 467763 h 649663"/>
                <a:gd name="connsiteX48" fmla="*/ 513030 w 694391"/>
                <a:gd name="connsiteY48" fmla="*/ 458709 h 649663"/>
                <a:gd name="connsiteX49" fmla="*/ 531137 w 694391"/>
                <a:gd name="connsiteY49" fmla="*/ 446638 h 649663"/>
                <a:gd name="connsiteX50" fmla="*/ 540190 w 694391"/>
                <a:gd name="connsiteY50" fmla="*/ 437584 h 649663"/>
                <a:gd name="connsiteX51" fmla="*/ 567350 w 694391"/>
                <a:gd name="connsiteY51" fmla="*/ 425513 h 649663"/>
                <a:gd name="connsiteX52" fmla="*/ 576404 w 694391"/>
                <a:gd name="connsiteY52" fmla="*/ 419477 h 649663"/>
                <a:gd name="connsiteX53" fmla="*/ 591493 w 694391"/>
                <a:gd name="connsiteY53" fmla="*/ 410424 h 649663"/>
                <a:gd name="connsiteX54" fmla="*/ 600546 w 694391"/>
                <a:gd name="connsiteY54" fmla="*/ 404388 h 649663"/>
                <a:gd name="connsiteX55" fmla="*/ 609600 w 694391"/>
                <a:gd name="connsiteY55" fmla="*/ 401370 h 649663"/>
                <a:gd name="connsiteX56" fmla="*/ 618653 w 694391"/>
                <a:gd name="connsiteY56" fmla="*/ 392317 h 649663"/>
                <a:gd name="connsiteX57" fmla="*/ 627707 w 694391"/>
                <a:gd name="connsiteY57" fmla="*/ 389299 h 649663"/>
                <a:gd name="connsiteX58" fmla="*/ 648832 w 694391"/>
                <a:gd name="connsiteY58" fmla="*/ 377228 h 649663"/>
                <a:gd name="connsiteX59" fmla="*/ 657885 w 694391"/>
                <a:gd name="connsiteY59" fmla="*/ 374210 h 649663"/>
                <a:gd name="connsiteX60" fmla="*/ 682028 w 694391"/>
                <a:gd name="connsiteY60" fmla="*/ 362139 h 649663"/>
                <a:gd name="connsiteX61" fmla="*/ 691081 w 694391"/>
                <a:gd name="connsiteY61" fmla="*/ 353085 h 649663"/>
                <a:gd name="connsiteX62" fmla="*/ 691081 w 694391"/>
                <a:gd name="connsiteY62" fmla="*/ 328943 h 649663"/>
                <a:gd name="connsiteX63" fmla="*/ 672974 w 694391"/>
                <a:gd name="connsiteY63" fmla="*/ 322907 h 649663"/>
                <a:gd name="connsiteX64" fmla="*/ 657885 w 694391"/>
                <a:gd name="connsiteY64" fmla="*/ 319889 h 649663"/>
                <a:gd name="connsiteX65" fmla="*/ 639778 w 694391"/>
                <a:gd name="connsiteY65" fmla="*/ 316871 h 649663"/>
                <a:gd name="connsiteX66" fmla="*/ 630725 w 694391"/>
                <a:gd name="connsiteY66" fmla="*/ 313854 h 649663"/>
                <a:gd name="connsiteX67" fmla="*/ 500958 w 694391"/>
                <a:gd name="connsiteY67" fmla="*/ 322907 h 649663"/>
                <a:gd name="connsiteX68" fmla="*/ 491905 w 694391"/>
                <a:gd name="connsiteY68" fmla="*/ 325925 h 649663"/>
                <a:gd name="connsiteX69" fmla="*/ 455691 w 694391"/>
                <a:gd name="connsiteY69" fmla="*/ 322907 h 649663"/>
                <a:gd name="connsiteX70" fmla="*/ 449655 w 694391"/>
                <a:gd name="connsiteY70" fmla="*/ 313854 h 649663"/>
                <a:gd name="connsiteX71" fmla="*/ 440602 w 694391"/>
                <a:gd name="connsiteY71" fmla="*/ 298765 h 649663"/>
                <a:gd name="connsiteX72" fmla="*/ 446638 w 694391"/>
                <a:gd name="connsiteY72" fmla="*/ 187105 h 649663"/>
                <a:gd name="connsiteX73" fmla="*/ 458709 w 694391"/>
                <a:gd name="connsiteY73" fmla="*/ 184087 h 649663"/>
                <a:gd name="connsiteX74" fmla="*/ 482851 w 694391"/>
                <a:gd name="connsiteY74" fmla="*/ 181070 h 649663"/>
                <a:gd name="connsiteX75" fmla="*/ 500958 w 694391"/>
                <a:gd name="connsiteY75" fmla="*/ 175034 h 649663"/>
                <a:gd name="connsiteX76" fmla="*/ 549244 w 694391"/>
                <a:gd name="connsiteY76" fmla="*/ 150891 h 649663"/>
                <a:gd name="connsiteX77" fmla="*/ 603564 w 694391"/>
                <a:gd name="connsiteY77" fmla="*/ 117695 h 649663"/>
                <a:gd name="connsiteX78" fmla="*/ 624689 w 694391"/>
                <a:gd name="connsiteY78" fmla="*/ 102606 h 649663"/>
                <a:gd name="connsiteX79" fmla="*/ 633743 w 694391"/>
                <a:gd name="connsiteY79" fmla="*/ 93553 h 649663"/>
                <a:gd name="connsiteX80" fmla="*/ 639778 w 694391"/>
                <a:gd name="connsiteY80" fmla="*/ 84499 h 649663"/>
                <a:gd name="connsiteX81" fmla="*/ 648832 w 694391"/>
                <a:gd name="connsiteY81" fmla="*/ 63374 h 649663"/>
                <a:gd name="connsiteX82" fmla="*/ 657885 w 694391"/>
                <a:gd name="connsiteY82" fmla="*/ 36214 h 649663"/>
                <a:gd name="connsiteX83" fmla="*/ 660903 w 694391"/>
                <a:gd name="connsiteY83" fmla="*/ 24143 h 649663"/>
                <a:gd name="connsiteX84" fmla="*/ 642796 w 694391"/>
                <a:gd name="connsiteY84" fmla="*/ 9054 h 649663"/>
                <a:gd name="connsiteX85" fmla="*/ 627707 w 694391"/>
                <a:gd name="connsiteY85" fmla="*/ 6036 h 649663"/>
                <a:gd name="connsiteX86" fmla="*/ 618653 w 694391"/>
                <a:gd name="connsiteY86" fmla="*/ 3018 h 649663"/>
                <a:gd name="connsiteX87" fmla="*/ 606582 w 694391"/>
                <a:gd name="connsiteY87" fmla="*/ 0 h 649663"/>
                <a:gd name="connsiteX88" fmla="*/ 519065 w 694391"/>
                <a:gd name="connsiteY88" fmla="*/ 3018 h 649663"/>
                <a:gd name="connsiteX89" fmla="*/ 500958 w 694391"/>
                <a:gd name="connsiteY89" fmla="*/ 9054 h 649663"/>
                <a:gd name="connsiteX90" fmla="*/ 488887 w 694391"/>
                <a:gd name="connsiteY90" fmla="*/ 12071 h 649663"/>
                <a:gd name="connsiteX91" fmla="*/ 470780 w 694391"/>
                <a:gd name="connsiteY91" fmla="*/ 21125 h 649663"/>
                <a:gd name="connsiteX92" fmla="*/ 461727 w 694391"/>
                <a:gd name="connsiteY92" fmla="*/ 27161 h 649663"/>
                <a:gd name="connsiteX93" fmla="*/ 443620 w 694391"/>
                <a:gd name="connsiteY93" fmla="*/ 33196 h 649663"/>
                <a:gd name="connsiteX94" fmla="*/ 437584 w 694391"/>
                <a:gd name="connsiteY94" fmla="*/ 42250 h 649663"/>
                <a:gd name="connsiteX95" fmla="*/ 425513 w 694391"/>
                <a:gd name="connsiteY95" fmla="*/ 48285 h 649663"/>
                <a:gd name="connsiteX96" fmla="*/ 416459 w 694391"/>
                <a:gd name="connsiteY96" fmla="*/ 54321 h 649663"/>
                <a:gd name="connsiteX97" fmla="*/ 404388 w 694391"/>
                <a:gd name="connsiteY97" fmla="*/ 60357 h 649663"/>
                <a:gd name="connsiteX98" fmla="*/ 374210 w 694391"/>
                <a:gd name="connsiteY98" fmla="*/ 78464 h 649663"/>
                <a:gd name="connsiteX99" fmla="*/ 365156 w 694391"/>
                <a:gd name="connsiteY99" fmla="*/ 84499 h 649663"/>
                <a:gd name="connsiteX100" fmla="*/ 344032 w 694391"/>
                <a:gd name="connsiteY100" fmla="*/ 96570 h 649663"/>
                <a:gd name="connsiteX101" fmla="*/ 325925 w 694391"/>
                <a:gd name="connsiteY101" fmla="*/ 93553 h 649663"/>
                <a:gd name="connsiteX102" fmla="*/ 292729 w 694391"/>
                <a:gd name="connsiteY102" fmla="*/ 111660 h 649663"/>
                <a:gd name="connsiteX103" fmla="*/ 280657 w 694391"/>
                <a:gd name="connsiteY103" fmla="*/ 114677 h 649663"/>
                <a:gd name="connsiteX104" fmla="*/ 229354 w 694391"/>
                <a:gd name="connsiteY104" fmla="*/ 120713 h 649663"/>
                <a:gd name="connsiteX105" fmla="*/ 217283 w 694391"/>
                <a:gd name="connsiteY105" fmla="*/ 123731 h 649663"/>
                <a:gd name="connsiteX106" fmla="*/ 184087 w 694391"/>
                <a:gd name="connsiteY106" fmla="*/ 129767 h 649663"/>
                <a:gd name="connsiteX107" fmla="*/ 190123 w 694391"/>
                <a:gd name="connsiteY107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2606 w 694391"/>
                <a:gd name="connsiteY7" fmla="*/ 196159 h 649663"/>
                <a:gd name="connsiteX8" fmla="*/ 66392 w 694391"/>
                <a:gd name="connsiteY8" fmla="*/ 217283 h 649663"/>
                <a:gd name="connsiteX9" fmla="*/ 33196 w 694391"/>
                <a:gd name="connsiteY9" fmla="*/ 244444 h 649663"/>
                <a:gd name="connsiteX10" fmla="*/ 21125 w 694391"/>
                <a:gd name="connsiteY10" fmla="*/ 262551 h 649663"/>
                <a:gd name="connsiteX11" fmla="*/ 6036 w 694391"/>
                <a:gd name="connsiteY11" fmla="*/ 289711 h 649663"/>
                <a:gd name="connsiteX12" fmla="*/ 0 w 694391"/>
                <a:gd name="connsiteY12" fmla="*/ 307818 h 649663"/>
                <a:gd name="connsiteX13" fmla="*/ 144855 w 694391"/>
                <a:gd name="connsiteY13" fmla="*/ 307818 h 649663"/>
                <a:gd name="connsiteX14" fmla="*/ 162962 w 694391"/>
                <a:gd name="connsiteY14" fmla="*/ 304800 h 649663"/>
                <a:gd name="connsiteX15" fmla="*/ 168998 w 694391"/>
                <a:gd name="connsiteY15" fmla="*/ 316871 h 649663"/>
                <a:gd name="connsiteX16" fmla="*/ 165980 w 694391"/>
                <a:gd name="connsiteY16" fmla="*/ 410424 h 649663"/>
                <a:gd name="connsiteX17" fmla="*/ 156927 w 694391"/>
                <a:gd name="connsiteY17" fmla="*/ 446638 h 649663"/>
                <a:gd name="connsiteX18" fmla="*/ 147873 w 694391"/>
                <a:gd name="connsiteY18" fmla="*/ 476816 h 649663"/>
                <a:gd name="connsiteX19" fmla="*/ 141838 w 694391"/>
                <a:gd name="connsiteY19" fmla="*/ 488887 h 649663"/>
                <a:gd name="connsiteX20" fmla="*/ 132784 w 694391"/>
                <a:gd name="connsiteY20" fmla="*/ 510012 h 649663"/>
                <a:gd name="connsiteX21" fmla="*/ 126748 w 694391"/>
                <a:gd name="connsiteY21" fmla="*/ 528119 h 649663"/>
                <a:gd name="connsiteX22" fmla="*/ 123731 w 694391"/>
                <a:gd name="connsiteY22" fmla="*/ 540190 h 649663"/>
                <a:gd name="connsiteX23" fmla="*/ 117695 w 694391"/>
                <a:gd name="connsiteY23" fmla="*/ 549244 h 649663"/>
                <a:gd name="connsiteX24" fmla="*/ 111659 w 694391"/>
                <a:gd name="connsiteY24" fmla="*/ 567351 h 649663"/>
                <a:gd name="connsiteX25" fmla="*/ 105624 w 694391"/>
                <a:gd name="connsiteY25" fmla="*/ 588475 h 649663"/>
                <a:gd name="connsiteX26" fmla="*/ 102606 w 694391"/>
                <a:gd name="connsiteY26" fmla="*/ 597529 h 649663"/>
                <a:gd name="connsiteX27" fmla="*/ 105624 w 694391"/>
                <a:gd name="connsiteY27" fmla="*/ 636761 h 649663"/>
                <a:gd name="connsiteX28" fmla="*/ 114677 w 694391"/>
                <a:gd name="connsiteY28" fmla="*/ 639778 h 649663"/>
                <a:gd name="connsiteX29" fmla="*/ 147873 w 694391"/>
                <a:gd name="connsiteY29" fmla="*/ 642796 h 649663"/>
                <a:gd name="connsiteX30" fmla="*/ 211247 w 694391"/>
                <a:gd name="connsiteY30" fmla="*/ 645814 h 649663"/>
                <a:gd name="connsiteX31" fmla="*/ 232372 w 694391"/>
                <a:gd name="connsiteY31" fmla="*/ 633743 h 649663"/>
                <a:gd name="connsiteX32" fmla="*/ 268586 w 694391"/>
                <a:gd name="connsiteY32" fmla="*/ 612618 h 649663"/>
                <a:gd name="connsiteX33" fmla="*/ 286693 w 694391"/>
                <a:gd name="connsiteY33" fmla="*/ 594511 h 649663"/>
                <a:gd name="connsiteX34" fmla="*/ 307818 w 694391"/>
                <a:gd name="connsiteY34" fmla="*/ 579422 h 649663"/>
                <a:gd name="connsiteX35" fmla="*/ 328943 w 694391"/>
                <a:gd name="connsiteY35" fmla="*/ 564333 h 649663"/>
                <a:gd name="connsiteX36" fmla="*/ 344032 w 694391"/>
                <a:gd name="connsiteY36" fmla="*/ 552262 h 649663"/>
                <a:gd name="connsiteX37" fmla="*/ 362139 w 694391"/>
                <a:gd name="connsiteY37" fmla="*/ 540190 h 649663"/>
                <a:gd name="connsiteX38" fmla="*/ 371192 w 694391"/>
                <a:gd name="connsiteY38" fmla="*/ 531137 h 649663"/>
                <a:gd name="connsiteX39" fmla="*/ 398352 w 694391"/>
                <a:gd name="connsiteY39" fmla="*/ 522083 h 649663"/>
                <a:gd name="connsiteX40" fmla="*/ 407406 w 694391"/>
                <a:gd name="connsiteY40" fmla="*/ 513030 h 649663"/>
                <a:gd name="connsiteX41" fmla="*/ 416459 w 694391"/>
                <a:gd name="connsiteY41" fmla="*/ 510012 h 649663"/>
                <a:gd name="connsiteX42" fmla="*/ 431548 w 694391"/>
                <a:gd name="connsiteY42" fmla="*/ 500959 h 649663"/>
                <a:gd name="connsiteX43" fmla="*/ 443620 w 694391"/>
                <a:gd name="connsiteY43" fmla="*/ 494923 h 649663"/>
                <a:gd name="connsiteX44" fmla="*/ 458709 w 694391"/>
                <a:gd name="connsiteY44" fmla="*/ 485870 h 649663"/>
                <a:gd name="connsiteX45" fmla="*/ 476816 w 694391"/>
                <a:gd name="connsiteY45" fmla="*/ 476816 h 649663"/>
                <a:gd name="connsiteX46" fmla="*/ 488887 w 694391"/>
                <a:gd name="connsiteY46" fmla="*/ 467763 h 649663"/>
                <a:gd name="connsiteX47" fmla="*/ 513030 w 694391"/>
                <a:gd name="connsiteY47" fmla="*/ 458709 h 649663"/>
                <a:gd name="connsiteX48" fmla="*/ 531137 w 694391"/>
                <a:gd name="connsiteY48" fmla="*/ 446638 h 649663"/>
                <a:gd name="connsiteX49" fmla="*/ 540190 w 694391"/>
                <a:gd name="connsiteY49" fmla="*/ 437584 h 649663"/>
                <a:gd name="connsiteX50" fmla="*/ 567350 w 694391"/>
                <a:gd name="connsiteY50" fmla="*/ 425513 h 649663"/>
                <a:gd name="connsiteX51" fmla="*/ 576404 w 694391"/>
                <a:gd name="connsiteY51" fmla="*/ 419477 h 649663"/>
                <a:gd name="connsiteX52" fmla="*/ 591493 w 694391"/>
                <a:gd name="connsiteY52" fmla="*/ 410424 h 649663"/>
                <a:gd name="connsiteX53" fmla="*/ 600546 w 694391"/>
                <a:gd name="connsiteY53" fmla="*/ 404388 h 649663"/>
                <a:gd name="connsiteX54" fmla="*/ 609600 w 694391"/>
                <a:gd name="connsiteY54" fmla="*/ 401370 h 649663"/>
                <a:gd name="connsiteX55" fmla="*/ 618653 w 694391"/>
                <a:gd name="connsiteY55" fmla="*/ 392317 h 649663"/>
                <a:gd name="connsiteX56" fmla="*/ 627707 w 694391"/>
                <a:gd name="connsiteY56" fmla="*/ 389299 h 649663"/>
                <a:gd name="connsiteX57" fmla="*/ 648832 w 694391"/>
                <a:gd name="connsiteY57" fmla="*/ 377228 h 649663"/>
                <a:gd name="connsiteX58" fmla="*/ 657885 w 694391"/>
                <a:gd name="connsiteY58" fmla="*/ 374210 h 649663"/>
                <a:gd name="connsiteX59" fmla="*/ 682028 w 694391"/>
                <a:gd name="connsiteY59" fmla="*/ 362139 h 649663"/>
                <a:gd name="connsiteX60" fmla="*/ 691081 w 694391"/>
                <a:gd name="connsiteY60" fmla="*/ 353085 h 649663"/>
                <a:gd name="connsiteX61" fmla="*/ 691081 w 694391"/>
                <a:gd name="connsiteY61" fmla="*/ 328943 h 649663"/>
                <a:gd name="connsiteX62" fmla="*/ 672974 w 694391"/>
                <a:gd name="connsiteY62" fmla="*/ 322907 h 649663"/>
                <a:gd name="connsiteX63" fmla="*/ 657885 w 694391"/>
                <a:gd name="connsiteY63" fmla="*/ 319889 h 649663"/>
                <a:gd name="connsiteX64" fmla="*/ 639778 w 694391"/>
                <a:gd name="connsiteY64" fmla="*/ 316871 h 649663"/>
                <a:gd name="connsiteX65" fmla="*/ 630725 w 694391"/>
                <a:gd name="connsiteY65" fmla="*/ 313854 h 649663"/>
                <a:gd name="connsiteX66" fmla="*/ 500958 w 694391"/>
                <a:gd name="connsiteY66" fmla="*/ 322907 h 649663"/>
                <a:gd name="connsiteX67" fmla="*/ 491905 w 694391"/>
                <a:gd name="connsiteY67" fmla="*/ 325925 h 649663"/>
                <a:gd name="connsiteX68" fmla="*/ 455691 w 694391"/>
                <a:gd name="connsiteY68" fmla="*/ 322907 h 649663"/>
                <a:gd name="connsiteX69" fmla="*/ 449655 w 694391"/>
                <a:gd name="connsiteY69" fmla="*/ 313854 h 649663"/>
                <a:gd name="connsiteX70" fmla="*/ 440602 w 694391"/>
                <a:gd name="connsiteY70" fmla="*/ 298765 h 649663"/>
                <a:gd name="connsiteX71" fmla="*/ 446638 w 694391"/>
                <a:gd name="connsiteY71" fmla="*/ 187105 h 649663"/>
                <a:gd name="connsiteX72" fmla="*/ 458709 w 694391"/>
                <a:gd name="connsiteY72" fmla="*/ 184087 h 649663"/>
                <a:gd name="connsiteX73" fmla="*/ 482851 w 694391"/>
                <a:gd name="connsiteY73" fmla="*/ 181070 h 649663"/>
                <a:gd name="connsiteX74" fmla="*/ 500958 w 694391"/>
                <a:gd name="connsiteY74" fmla="*/ 175034 h 649663"/>
                <a:gd name="connsiteX75" fmla="*/ 549244 w 694391"/>
                <a:gd name="connsiteY75" fmla="*/ 150891 h 649663"/>
                <a:gd name="connsiteX76" fmla="*/ 603564 w 694391"/>
                <a:gd name="connsiteY76" fmla="*/ 117695 h 649663"/>
                <a:gd name="connsiteX77" fmla="*/ 624689 w 694391"/>
                <a:gd name="connsiteY77" fmla="*/ 102606 h 649663"/>
                <a:gd name="connsiteX78" fmla="*/ 633743 w 694391"/>
                <a:gd name="connsiteY78" fmla="*/ 93553 h 649663"/>
                <a:gd name="connsiteX79" fmla="*/ 639778 w 694391"/>
                <a:gd name="connsiteY79" fmla="*/ 84499 h 649663"/>
                <a:gd name="connsiteX80" fmla="*/ 648832 w 694391"/>
                <a:gd name="connsiteY80" fmla="*/ 63374 h 649663"/>
                <a:gd name="connsiteX81" fmla="*/ 657885 w 694391"/>
                <a:gd name="connsiteY81" fmla="*/ 36214 h 649663"/>
                <a:gd name="connsiteX82" fmla="*/ 660903 w 694391"/>
                <a:gd name="connsiteY82" fmla="*/ 24143 h 649663"/>
                <a:gd name="connsiteX83" fmla="*/ 642796 w 694391"/>
                <a:gd name="connsiteY83" fmla="*/ 9054 h 649663"/>
                <a:gd name="connsiteX84" fmla="*/ 627707 w 694391"/>
                <a:gd name="connsiteY84" fmla="*/ 6036 h 649663"/>
                <a:gd name="connsiteX85" fmla="*/ 618653 w 694391"/>
                <a:gd name="connsiteY85" fmla="*/ 3018 h 649663"/>
                <a:gd name="connsiteX86" fmla="*/ 606582 w 694391"/>
                <a:gd name="connsiteY86" fmla="*/ 0 h 649663"/>
                <a:gd name="connsiteX87" fmla="*/ 519065 w 694391"/>
                <a:gd name="connsiteY87" fmla="*/ 3018 h 649663"/>
                <a:gd name="connsiteX88" fmla="*/ 500958 w 694391"/>
                <a:gd name="connsiteY88" fmla="*/ 9054 h 649663"/>
                <a:gd name="connsiteX89" fmla="*/ 488887 w 694391"/>
                <a:gd name="connsiteY89" fmla="*/ 12071 h 649663"/>
                <a:gd name="connsiteX90" fmla="*/ 470780 w 694391"/>
                <a:gd name="connsiteY90" fmla="*/ 21125 h 649663"/>
                <a:gd name="connsiteX91" fmla="*/ 461727 w 694391"/>
                <a:gd name="connsiteY91" fmla="*/ 27161 h 649663"/>
                <a:gd name="connsiteX92" fmla="*/ 443620 w 694391"/>
                <a:gd name="connsiteY92" fmla="*/ 33196 h 649663"/>
                <a:gd name="connsiteX93" fmla="*/ 437584 w 694391"/>
                <a:gd name="connsiteY93" fmla="*/ 42250 h 649663"/>
                <a:gd name="connsiteX94" fmla="*/ 425513 w 694391"/>
                <a:gd name="connsiteY94" fmla="*/ 48285 h 649663"/>
                <a:gd name="connsiteX95" fmla="*/ 416459 w 694391"/>
                <a:gd name="connsiteY95" fmla="*/ 54321 h 649663"/>
                <a:gd name="connsiteX96" fmla="*/ 404388 w 694391"/>
                <a:gd name="connsiteY96" fmla="*/ 60357 h 649663"/>
                <a:gd name="connsiteX97" fmla="*/ 374210 w 694391"/>
                <a:gd name="connsiteY97" fmla="*/ 78464 h 649663"/>
                <a:gd name="connsiteX98" fmla="*/ 365156 w 694391"/>
                <a:gd name="connsiteY98" fmla="*/ 84499 h 649663"/>
                <a:gd name="connsiteX99" fmla="*/ 344032 w 694391"/>
                <a:gd name="connsiteY99" fmla="*/ 96570 h 649663"/>
                <a:gd name="connsiteX100" fmla="*/ 325925 w 694391"/>
                <a:gd name="connsiteY100" fmla="*/ 93553 h 649663"/>
                <a:gd name="connsiteX101" fmla="*/ 292729 w 694391"/>
                <a:gd name="connsiteY101" fmla="*/ 111660 h 649663"/>
                <a:gd name="connsiteX102" fmla="*/ 280657 w 694391"/>
                <a:gd name="connsiteY102" fmla="*/ 114677 h 649663"/>
                <a:gd name="connsiteX103" fmla="*/ 229354 w 694391"/>
                <a:gd name="connsiteY103" fmla="*/ 120713 h 649663"/>
                <a:gd name="connsiteX104" fmla="*/ 217283 w 694391"/>
                <a:gd name="connsiteY104" fmla="*/ 123731 h 649663"/>
                <a:gd name="connsiteX105" fmla="*/ 184087 w 694391"/>
                <a:gd name="connsiteY105" fmla="*/ 129767 h 649663"/>
                <a:gd name="connsiteX106" fmla="*/ 190123 w 694391"/>
                <a:gd name="connsiteY106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104" fmla="*/ 184087 w 694391"/>
                <a:gd name="connsiteY104" fmla="*/ 129767 h 649663"/>
                <a:gd name="connsiteX105" fmla="*/ 190123 w 694391"/>
                <a:gd name="connsiteY105" fmla="*/ 135802 h 649663"/>
                <a:gd name="connsiteX0" fmla="*/ 184087 w 694391"/>
                <a:gd name="connsiteY0" fmla="*/ 129767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104" fmla="*/ 184087 w 694391"/>
                <a:gd name="connsiteY104" fmla="*/ 129767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292729 w 694391"/>
                <a:gd name="connsiteY99" fmla="*/ 111660 h 649663"/>
                <a:gd name="connsiteX100" fmla="*/ 280657 w 694391"/>
                <a:gd name="connsiteY100" fmla="*/ 114677 h 649663"/>
                <a:gd name="connsiteX101" fmla="*/ 229354 w 694391"/>
                <a:gd name="connsiteY101" fmla="*/ 120713 h 649663"/>
                <a:gd name="connsiteX102" fmla="*/ 217283 w 694391"/>
                <a:gd name="connsiteY10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92317 w 694391"/>
                <a:gd name="connsiteY96" fmla="*/ 69410 h 649663"/>
                <a:gd name="connsiteX97" fmla="*/ 374210 w 694391"/>
                <a:gd name="connsiteY97" fmla="*/ 78464 h 649663"/>
                <a:gd name="connsiteX98" fmla="*/ 344032 w 694391"/>
                <a:gd name="connsiteY98" fmla="*/ 96570 h 649663"/>
                <a:gd name="connsiteX99" fmla="*/ 292729 w 694391"/>
                <a:gd name="connsiteY99" fmla="*/ 111660 h 649663"/>
                <a:gd name="connsiteX100" fmla="*/ 280657 w 694391"/>
                <a:gd name="connsiteY100" fmla="*/ 114677 h 649663"/>
                <a:gd name="connsiteX101" fmla="*/ 229354 w 694391"/>
                <a:gd name="connsiteY101" fmla="*/ 120713 h 649663"/>
                <a:gd name="connsiteX102" fmla="*/ 217283 w 694391"/>
                <a:gd name="connsiteY10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404388 w 694391"/>
                <a:gd name="connsiteY94" fmla="*/ 60357 h 649663"/>
                <a:gd name="connsiteX95" fmla="*/ 392317 w 694391"/>
                <a:gd name="connsiteY95" fmla="*/ 69410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392317 w 694391"/>
                <a:gd name="connsiteY94" fmla="*/ 69410 h 649663"/>
                <a:gd name="connsiteX95" fmla="*/ 374210 w 694391"/>
                <a:gd name="connsiteY95" fmla="*/ 78464 h 649663"/>
                <a:gd name="connsiteX96" fmla="*/ 344032 w 694391"/>
                <a:gd name="connsiteY96" fmla="*/ 96570 h 649663"/>
                <a:gd name="connsiteX97" fmla="*/ 292729 w 694391"/>
                <a:gd name="connsiteY97" fmla="*/ 111660 h 649663"/>
                <a:gd name="connsiteX98" fmla="*/ 280657 w 694391"/>
                <a:gd name="connsiteY98" fmla="*/ 114677 h 649663"/>
                <a:gd name="connsiteX99" fmla="*/ 229354 w 694391"/>
                <a:gd name="connsiteY99" fmla="*/ 120713 h 649663"/>
                <a:gd name="connsiteX100" fmla="*/ 217283 w 694391"/>
                <a:gd name="connsiteY10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404388 w 694391"/>
                <a:gd name="connsiteY94" fmla="*/ 66392 h 649663"/>
                <a:gd name="connsiteX95" fmla="*/ 392317 w 694391"/>
                <a:gd name="connsiteY95" fmla="*/ 69410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58709 w 694391"/>
                <a:gd name="connsiteY42" fmla="*/ 485870 h 649663"/>
                <a:gd name="connsiteX43" fmla="*/ 476816 w 694391"/>
                <a:gd name="connsiteY43" fmla="*/ 476816 h 649663"/>
                <a:gd name="connsiteX44" fmla="*/ 488887 w 694391"/>
                <a:gd name="connsiteY44" fmla="*/ 467763 h 649663"/>
                <a:gd name="connsiteX45" fmla="*/ 513030 w 694391"/>
                <a:gd name="connsiteY45" fmla="*/ 458709 h 649663"/>
                <a:gd name="connsiteX46" fmla="*/ 531137 w 694391"/>
                <a:gd name="connsiteY46" fmla="*/ 446638 h 649663"/>
                <a:gd name="connsiteX47" fmla="*/ 540190 w 694391"/>
                <a:gd name="connsiteY47" fmla="*/ 437584 h 649663"/>
                <a:gd name="connsiteX48" fmla="*/ 567350 w 694391"/>
                <a:gd name="connsiteY48" fmla="*/ 425513 h 649663"/>
                <a:gd name="connsiteX49" fmla="*/ 576404 w 694391"/>
                <a:gd name="connsiteY49" fmla="*/ 419477 h 649663"/>
                <a:gd name="connsiteX50" fmla="*/ 591493 w 694391"/>
                <a:gd name="connsiteY50" fmla="*/ 410424 h 649663"/>
                <a:gd name="connsiteX51" fmla="*/ 600546 w 694391"/>
                <a:gd name="connsiteY51" fmla="*/ 404388 h 649663"/>
                <a:gd name="connsiteX52" fmla="*/ 609600 w 694391"/>
                <a:gd name="connsiteY52" fmla="*/ 401370 h 649663"/>
                <a:gd name="connsiteX53" fmla="*/ 618653 w 694391"/>
                <a:gd name="connsiteY53" fmla="*/ 392317 h 649663"/>
                <a:gd name="connsiteX54" fmla="*/ 627707 w 694391"/>
                <a:gd name="connsiteY54" fmla="*/ 389299 h 649663"/>
                <a:gd name="connsiteX55" fmla="*/ 648832 w 694391"/>
                <a:gd name="connsiteY55" fmla="*/ 377228 h 649663"/>
                <a:gd name="connsiteX56" fmla="*/ 657885 w 694391"/>
                <a:gd name="connsiteY56" fmla="*/ 374210 h 649663"/>
                <a:gd name="connsiteX57" fmla="*/ 682028 w 694391"/>
                <a:gd name="connsiteY57" fmla="*/ 362139 h 649663"/>
                <a:gd name="connsiteX58" fmla="*/ 691081 w 694391"/>
                <a:gd name="connsiteY58" fmla="*/ 353085 h 649663"/>
                <a:gd name="connsiteX59" fmla="*/ 691081 w 694391"/>
                <a:gd name="connsiteY59" fmla="*/ 328943 h 649663"/>
                <a:gd name="connsiteX60" fmla="*/ 672974 w 694391"/>
                <a:gd name="connsiteY60" fmla="*/ 322907 h 649663"/>
                <a:gd name="connsiteX61" fmla="*/ 657885 w 694391"/>
                <a:gd name="connsiteY61" fmla="*/ 319889 h 649663"/>
                <a:gd name="connsiteX62" fmla="*/ 639778 w 694391"/>
                <a:gd name="connsiteY62" fmla="*/ 316871 h 649663"/>
                <a:gd name="connsiteX63" fmla="*/ 630725 w 694391"/>
                <a:gd name="connsiteY63" fmla="*/ 313854 h 649663"/>
                <a:gd name="connsiteX64" fmla="*/ 500958 w 694391"/>
                <a:gd name="connsiteY64" fmla="*/ 322907 h 649663"/>
                <a:gd name="connsiteX65" fmla="*/ 491905 w 694391"/>
                <a:gd name="connsiteY65" fmla="*/ 325925 h 649663"/>
                <a:gd name="connsiteX66" fmla="*/ 455691 w 694391"/>
                <a:gd name="connsiteY66" fmla="*/ 322907 h 649663"/>
                <a:gd name="connsiteX67" fmla="*/ 449655 w 694391"/>
                <a:gd name="connsiteY67" fmla="*/ 313854 h 649663"/>
                <a:gd name="connsiteX68" fmla="*/ 440602 w 694391"/>
                <a:gd name="connsiteY68" fmla="*/ 298765 h 649663"/>
                <a:gd name="connsiteX69" fmla="*/ 446638 w 694391"/>
                <a:gd name="connsiteY69" fmla="*/ 187105 h 649663"/>
                <a:gd name="connsiteX70" fmla="*/ 458709 w 694391"/>
                <a:gd name="connsiteY70" fmla="*/ 184087 h 649663"/>
                <a:gd name="connsiteX71" fmla="*/ 482851 w 694391"/>
                <a:gd name="connsiteY71" fmla="*/ 181070 h 649663"/>
                <a:gd name="connsiteX72" fmla="*/ 500958 w 694391"/>
                <a:gd name="connsiteY72" fmla="*/ 175034 h 649663"/>
                <a:gd name="connsiteX73" fmla="*/ 549244 w 694391"/>
                <a:gd name="connsiteY73" fmla="*/ 150891 h 649663"/>
                <a:gd name="connsiteX74" fmla="*/ 603564 w 694391"/>
                <a:gd name="connsiteY74" fmla="*/ 117695 h 649663"/>
                <a:gd name="connsiteX75" fmla="*/ 624689 w 694391"/>
                <a:gd name="connsiteY75" fmla="*/ 102606 h 649663"/>
                <a:gd name="connsiteX76" fmla="*/ 633743 w 694391"/>
                <a:gd name="connsiteY76" fmla="*/ 93553 h 649663"/>
                <a:gd name="connsiteX77" fmla="*/ 639778 w 694391"/>
                <a:gd name="connsiteY77" fmla="*/ 84499 h 649663"/>
                <a:gd name="connsiteX78" fmla="*/ 648832 w 694391"/>
                <a:gd name="connsiteY78" fmla="*/ 63374 h 649663"/>
                <a:gd name="connsiteX79" fmla="*/ 657885 w 694391"/>
                <a:gd name="connsiteY79" fmla="*/ 36214 h 649663"/>
                <a:gd name="connsiteX80" fmla="*/ 660903 w 694391"/>
                <a:gd name="connsiteY80" fmla="*/ 24143 h 649663"/>
                <a:gd name="connsiteX81" fmla="*/ 642796 w 694391"/>
                <a:gd name="connsiteY81" fmla="*/ 9054 h 649663"/>
                <a:gd name="connsiteX82" fmla="*/ 627707 w 694391"/>
                <a:gd name="connsiteY82" fmla="*/ 6036 h 649663"/>
                <a:gd name="connsiteX83" fmla="*/ 618653 w 694391"/>
                <a:gd name="connsiteY83" fmla="*/ 3018 h 649663"/>
                <a:gd name="connsiteX84" fmla="*/ 606582 w 694391"/>
                <a:gd name="connsiteY84" fmla="*/ 0 h 649663"/>
                <a:gd name="connsiteX85" fmla="*/ 519065 w 694391"/>
                <a:gd name="connsiteY85" fmla="*/ 3018 h 649663"/>
                <a:gd name="connsiteX86" fmla="*/ 500958 w 694391"/>
                <a:gd name="connsiteY86" fmla="*/ 9054 h 649663"/>
                <a:gd name="connsiteX87" fmla="*/ 488887 w 694391"/>
                <a:gd name="connsiteY87" fmla="*/ 12071 h 649663"/>
                <a:gd name="connsiteX88" fmla="*/ 470780 w 694391"/>
                <a:gd name="connsiteY88" fmla="*/ 21125 h 649663"/>
                <a:gd name="connsiteX89" fmla="*/ 461727 w 694391"/>
                <a:gd name="connsiteY89" fmla="*/ 27161 h 649663"/>
                <a:gd name="connsiteX90" fmla="*/ 443620 w 694391"/>
                <a:gd name="connsiteY90" fmla="*/ 33196 h 649663"/>
                <a:gd name="connsiteX91" fmla="*/ 425513 w 694391"/>
                <a:gd name="connsiteY91" fmla="*/ 48285 h 649663"/>
                <a:gd name="connsiteX92" fmla="*/ 416459 w 694391"/>
                <a:gd name="connsiteY92" fmla="*/ 54321 h 649663"/>
                <a:gd name="connsiteX93" fmla="*/ 404388 w 694391"/>
                <a:gd name="connsiteY93" fmla="*/ 66392 h 649663"/>
                <a:gd name="connsiteX94" fmla="*/ 392317 w 694391"/>
                <a:gd name="connsiteY94" fmla="*/ 69410 h 649663"/>
                <a:gd name="connsiteX95" fmla="*/ 374210 w 694391"/>
                <a:gd name="connsiteY95" fmla="*/ 78464 h 649663"/>
                <a:gd name="connsiteX96" fmla="*/ 344032 w 694391"/>
                <a:gd name="connsiteY96" fmla="*/ 96570 h 649663"/>
                <a:gd name="connsiteX97" fmla="*/ 292729 w 694391"/>
                <a:gd name="connsiteY97" fmla="*/ 111660 h 649663"/>
                <a:gd name="connsiteX98" fmla="*/ 280657 w 694391"/>
                <a:gd name="connsiteY98" fmla="*/ 114677 h 649663"/>
                <a:gd name="connsiteX99" fmla="*/ 229354 w 694391"/>
                <a:gd name="connsiteY99" fmla="*/ 120713 h 649663"/>
                <a:gd name="connsiteX100" fmla="*/ 217283 w 694391"/>
                <a:gd name="connsiteY10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58709 w 694391"/>
                <a:gd name="connsiteY42" fmla="*/ 485870 h 649663"/>
                <a:gd name="connsiteX43" fmla="*/ 488887 w 694391"/>
                <a:gd name="connsiteY43" fmla="*/ 467763 h 649663"/>
                <a:gd name="connsiteX44" fmla="*/ 513030 w 694391"/>
                <a:gd name="connsiteY44" fmla="*/ 458709 h 649663"/>
                <a:gd name="connsiteX45" fmla="*/ 531137 w 694391"/>
                <a:gd name="connsiteY45" fmla="*/ 446638 h 649663"/>
                <a:gd name="connsiteX46" fmla="*/ 540190 w 694391"/>
                <a:gd name="connsiteY46" fmla="*/ 437584 h 649663"/>
                <a:gd name="connsiteX47" fmla="*/ 567350 w 694391"/>
                <a:gd name="connsiteY47" fmla="*/ 425513 h 649663"/>
                <a:gd name="connsiteX48" fmla="*/ 576404 w 694391"/>
                <a:gd name="connsiteY48" fmla="*/ 419477 h 649663"/>
                <a:gd name="connsiteX49" fmla="*/ 591493 w 694391"/>
                <a:gd name="connsiteY49" fmla="*/ 410424 h 649663"/>
                <a:gd name="connsiteX50" fmla="*/ 600546 w 694391"/>
                <a:gd name="connsiteY50" fmla="*/ 404388 h 649663"/>
                <a:gd name="connsiteX51" fmla="*/ 609600 w 694391"/>
                <a:gd name="connsiteY51" fmla="*/ 401370 h 649663"/>
                <a:gd name="connsiteX52" fmla="*/ 618653 w 694391"/>
                <a:gd name="connsiteY52" fmla="*/ 392317 h 649663"/>
                <a:gd name="connsiteX53" fmla="*/ 627707 w 694391"/>
                <a:gd name="connsiteY53" fmla="*/ 389299 h 649663"/>
                <a:gd name="connsiteX54" fmla="*/ 648832 w 694391"/>
                <a:gd name="connsiteY54" fmla="*/ 377228 h 649663"/>
                <a:gd name="connsiteX55" fmla="*/ 657885 w 694391"/>
                <a:gd name="connsiteY55" fmla="*/ 374210 h 649663"/>
                <a:gd name="connsiteX56" fmla="*/ 682028 w 694391"/>
                <a:gd name="connsiteY56" fmla="*/ 362139 h 649663"/>
                <a:gd name="connsiteX57" fmla="*/ 691081 w 694391"/>
                <a:gd name="connsiteY57" fmla="*/ 353085 h 649663"/>
                <a:gd name="connsiteX58" fmla="*/ 691081 w 694391"/>
                <a:gd name="connsiteY58" fmla="*/ 328943 h 649663"/>
                <a:gd name="connsiteX59" fmla="*/ 672974 w 694391"/>
                <a:gd name="connsiteY59" fmla="*/ 322907 h 649663"/>
                <a:gd name="connsiteX60" fmla="*/ 657885 w 694391"/>
                <a:gd name="connsiteY60" fmla="*/ 319889 h 649663"/>
                <a:gd name="connsiteX61" fmla="*/ 639778 w 694391"/>
                <a:gd name="connsiteY61" fmla="*/ 316871 h 649663"/>
                <a:gd name="connsiteX62" fmla="*/ 630725 w 694391"/>
                <a:gd name="connsiteY62" fmla="*/ 313854 h 649663"/>
                <a:gd name="connsiteX63" fmla="*/ 500958 w 694391"/>
                <a:gd name="connsiteY63" fmla="*/ 322907 h 649663"/>
                <a:gd name="connsiteX64" fmla="*/ 491905 w 694391"/>
                <a:gd name="connsiteY64" fmla="*/ 325925 h 649663"/>
                <a:gd name="connsiteX65" fmla="*/ 455691 w 694391"/>
                <a:gd name="connsiteY65" fmla="*/ 322907 h 649663"/>
                <a:gd name="connsiteX66" fmla="*/ 449655 w 694391"/>
                <a:gd name="connsiteY66" fmla="*/ 313854 h 649663"/>
                <a:gd name="connsiteX67" fmla="*/ 440602 w 694391"/>
                <a:gd name="connsiteY67" fmla="*/ 298765 h 649663"/>
                <a:gd name="connsiteX68" fmla="*/ 446638 w 694391"/>
                <a:gd name="connsiteY68" fmla="*/ 187105 h 649663"/>
                <a:gd name="connsiteX69" fmla="*/ 458709 w 694391"/>
                <a:gd name="connsiteY69" fmla="*/ 184087 h 649663"/>
                <a:gd name="connsiteX70" fmla="*/ 482851 w 694391"/>
                <a:gd name="connsiteY70" fmla="*/ 181070 h 649663"/>
                <a:gd name="connsiteX71" fmla="*/ 500958 w 694391"/>
                <a:gd name="connsiteY71" fmla="*/ 175034 h 649663"/>
                <a:gd name="connsiteX72" fmla="*/ 549244 w 694391"/>
                <a:gd name="connsiteY72" fmla="*/ 150891 h 649663"/>
                <a:gd name="connsiteX73" fmla="*/ 603564 w 694391"/>
                <a:gd name="connsiteY73" fmla="*/ 117695 h 649663"/>
                <a:gd name="connsiteX74" fmla="*/ 624689 w 694391"/>
                <a:gd name="connsiteY74" fmla="*/ 102606 h 649663"/>
                <a:gd name="connsiteX75" fmla="*/ 633743 w 694391"/>
                <a:gd name="connsiteY75" fmla="*/ 93553 h 649663"/>
                <a:gd name="connsiteX76" fmla="*/ 639778 w 694391"/>
                <a:gd name="connsiteY76" fmla="*/ 84499 h 649663"/>
                <a:gd name="connsiteX77" fmla="*/ 648832 w 694391"/>
                <a:gd name="connsiteY77" fmla="*/ 63374 h 649663"/>
                <a:gd name="connsiteX78" fmla="*/ 657885 w 694391"/>
                <a:gd name="connsiteY78" fmla="*/ 36214 h 649663"/>
                <a:gd name="connsiteX79" fmla="*/ 660903 w 694391"/>
                <a:gd name="connsiteY79" fmla="*/ 24143 h 649663"/>
                <a:gd name="connsiteX80" fmla="*/ 642796 w 694391"/>
                <a:gd name="connsiteY80" fmla="*/ 9054 h 649663"/>
                <a:gd name="connsiteX81" fmla="*/ 627707 w 694391"/>
                <a:gd name="connsiteY81" fmla="*/ 6036 h 649663"/>
                <a:gd name="connsiteX82" fmla="*/ 618653 w 694391"/>
                <a:gd name="connsiteY82" fmla="*/ 3018 h 649663"/>
                <a:gd name="connsiteX83" fmla="*/ 606582 w 694391"/>
                <a:gd name="connsiteY83" fmla="*/ 0 h 649663"/>
                <a:gd name="connsiteX84" fmla="*/ 519065 w 694391"/>
                <a:gd name="connsiteY84" fmla="*/ 3018 h 649663"/>
                <a:gd name="connsiteX85" fmla="*/ 500958 w 694391"/>
                <a:gd name="connsiteY85" fmla="*/ 9054 h 649663"/>
                <a:gd name="connsiteX86" fmla="*/ 488887 w 694391"/>
                <a:gd name="connsiteY86" fmla="*/ 12071 h 649663"/>
                <a:gd name="connsiteX87" fmla="*/ 470780 w 694391"/>
                <a:gd name="connsiteY87" fmla="*/ 21125 h 649663"/>
                <a:gd name="connsiteX88" fmla="*/ 461727 w 694391"/>
                <a:gd name="connsiteY88" fmla="*/ 27161 h 649663"/>
                <a:gd name="connsiteX89" fmla="*/ 443620 w 694391"/>
                <a:gd name="connsiteY89" fmla="*/ 33196 h 649663"/>
                <a:gd name="connsiteX90" fmla="*/ 425513 w 694391"/>
                <a:gd name="connsiteY90" fmla="*/ 48285 h 649663"/>
                <a:gd name="connsiteX91" fmla="*/ 416459 w 694391"/>
                <a:gd name="connsiteY91" fmla="*/ 54321 h 649663"/>
                <a:gd name="connsiteX92" fmla="*/ 404388 w 694391"/>
                <a:gd name="connsiteY92" fmla="*/ 66392 h 649663"/>
                <a:gd name="connsiteX93" fmla="*/ 392317 w 694391"/>
                <a:gd name="connsiteY93" fmla="*/ 69410 h 649663"/>
                <a:gd name="connsiteX94" fmla="*/ 374210 w 694391"/>
                <a:gd name="connsiteY94" fmla="*/ 78464 h 649663"/>
                <a:gd name="connsiteX95" fmla="*/ 344032 w 694391"/>
                <a:gd name="connsiteY95" fmla="*/ 96570 h 649663"/>
                <a:gd name="connsiteX96" fmla="*/ 292729 w 694391"/>
                <a:gd name="connsiteY96" fmla="*/ 111660 h 649663"/>
                <a:gd name="connsiteX97" fmla="*/ 280657 w 694391"/>
                <a:gd name="connsiteY97" fmla="*/ 114677 h 649663"/>
                <a:gd name="connsiteX98" fmla="*/ 229354 w 694391"/>
                <a:gd name="connsiteY98" fmla="*/ 120713 h 649663"/>
                <a:gd name="connsiteX99" fmla="*/ 217283 w 694391"/>
                <a:gd name="connsiteY99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31548 w 694391"/>
                <a:gd name="connsiteY40" fmla="*/ 500959 h 649663"/>
                <a:gd name="connsiteX41" fmla="*/ 458709 w 694391"/>
                <a:gd name="connsiteY41" fmla="*/ 485870 h 649663"/>
                <a:gd name="connsiteX42" fmla="*/ 488887 w 694391"/>
                <a:gd name="connsiteY42" fmla="*/ 467763 h 649663"/>
                <a:gd name="connsiteX43" fmla="*/ 513030 w 694391"/>
                <a:gd name="connsiteY43" fmla="*/ 458709 h 649663"/>
                <a:gd name="connsiteX44" fmla="*/ 531137 w 694391"/>
                <a:gd name="connsiteY44" fmla="*/ 446638 h 649663"/>
                <a:gd name="connsiteX45" fmla="*/ 540190 w 694391"/>
                <a:gd name="connsiteY45" fmla="*/ 437584 h 649663"/>
                <a:gd name="connsiteX46" fmla="*/ 567350 w 694391"/>
                <a:gd name="connsiteY46" fmla="*/ 425513 h 649663"/>
                <a:gd name="connsiteX47" fmla="*/ 576404 w 694391"/>
                <a:gd name="connsiteY47" fmla="*/ 419477 h 649663"/>
                <a:gd name="connsiteX48" fmla="*/ 591493 w 694391"/>
                <a:gd name="connsiteY48" fmla="*/ 410424 h 649663"/>
                <a:gd name="connsiteX49" fmla="*/ 600546 w 694391"/>
                <a:gd name="connsiteY49" fmla="*/ 404388 h 649663"/>
                <a:gd name="connsiteX50" fmla="*/ 609600 w 694391"/>
                <a:gd name="connsiteY50" fmla="*/ 401370 h 649663"/>
                <a:gd name="connsiteX51" fmla="*/ 618653 w 694391"/>
                <a:gd name="connsiteY51" fmla="*/ 392317 h 649663"/>
                <a:gd name="connsiteX52" fmla="*/ 627707 w 694391"/>
                <a:gd name="connsiteY52" fmla="*/ 389299 h 649663"/>
                <a:gd name="connsiteX53" fmla="*/ 648832 w 694391"/>
                <a:gd name="connsiteY53" fmla="*/ 377228 h 649663"/>
                <a:gd name="connsiteX54" fmla="*/ 657885 w 694391"/>
                <a:gd name="connsiteY54" fmla="*/ 374210 h 649663"/>
                <a:gd name="connsiteX55" fmla="*/ 682028 w 694391"/>
                <a:gd name="connsiteY55" fmla="*/ 362139 h 649663"/>
                <a:gd name="connsiteX56" fmla="*/ 691081 w 694391"/>
                <a:gd name="connsiteY56" fmla="*/ 353085 h 649663"/>
                <a:gd name="connsiteX57" fmla="*/ 691081 w 694391"/>
                <a:gd name="connsiteY57" fmla="*/ 328943 h 649663"/>
                <a:gd name="connsiteX58" fmla="*/ 672974 w 694391"/>
                <a:gd name="connsiteY58" fmla="*/ 322907 h 649663"/>
                <a:gd name="connsiteX59" fmla="*/ 657885 w 694391"/>
                <a:gd name="connsiteY59" fmla="*/ 319889 h 649663"/>
                <a:gd name="connsiteX60" fmla="*/ 639778 w 694391"/>
                <a:gd name="connsiteY60" fmla="*/ 316871 h 649663"/>
                <a:gd name="connsiteX61" fmla="*/ 630725 w 694391"/>
                <a:gd name="connsiteY61" fmla="*/ 313854 h 649663"/>
                <a:gd name="connsiteX62" fmla="*/ 500958 w 694391"/>
                <a:gd name="connsiteY62" fmla="*/ 322907 h 649663"/>
                <a:gd name="connsiteX63" fmla="*/ 491905 w 694391"/>
                <a:gd name="connsiteY63" fmla="*/ 325925 h 649663"/>
                <a:gd name="connsiteX64" fmla="*/ 455691 w 694391"/>
                <a:gd name="connsiteY64" fmla="*/ 322907 h 649663"/>
                <a:gd name="connsiteX65" fmla="*/ 449655 w 694391"/>
                <a:gd name="connsiteY65" fmla="*/ 313854 h 649663"/>
                <a:gd name="connsiteX66" fmla="*/ 440602 w 694391"/>
                <a:gd name="connsiteY66" fmla="*/ 298765 h 649663"/>
                <a:gd name="connsiteX67" fmla="*/ 446638 w 694391"/>
                <a:gd name="connsiteY67" fmla="*/ 187105 h 649663"/>
                <a:gd name="connsiteX68" fmla="*/ 458709 w 694391"/>
                <a:gd name="connsiteY68" fmla="*/ 184087 h 649663"/>
                <a:gd name="connsiteX69" fmla="*/ 482851 w 694391"/>
                <a:gd name="connsiteY69" fmla="*/ 181070 h 649663"/>
                <a:gd name="connsiteX70" fmla="*/ 500958 w 694391"/>
                <a:gd name="connsiteY70" fmla="*/ 175034 h 649663"/>
                <a:gd name="connsiteX71" fmla="*/ 549244 w 694391"/>
                <a:gd name="connsiteY71" fmla="*/ 150891 h 649663"/>
                <a:gd name="connsiteX72" fmla="*/ 603564 w 694391"/>
                <a:gd name="connsiteY72" fmla="*/ 117695 h 649663"/>
                <a:gd name="connsiteX73" fmla="*/ 624689 w 694391"/>
                <a:gd name="connsiteY73" fmla="*/ 102606 h 649663"/>
                <a:gd name="connsiteX74" fmla="*/ 633743 w 694391"/>
                <a:gd name="connsiteY74" fmla="*/ 93553 h 649663"/>
                <a:gd name="connsiteX75" fmla="*/ 639778 w 694391"/>
                <a:gd name="connsiteY75" fmla="*/ 84499 h 649663"/>
                <a:gd name="connsiteX76" fmla="*/ 648832 w 694391"/>
                <a:gd name="connsiteY76" fmla="*/ 63374 h 649663"/>
                <a:gd name="connsiteX77" fmla="*/ 657885 w 694391"/>
                <a:gd name="connsiteY77" fmla="*/ 36214 h 649663"/>
                <a:gd name="connsiteX78" fmla="*/ 660903 w 694391"/>
                <a:gd name="connsiteY78" fmla="*/ 24143 h 649663"/>
                <a:gd name="connsiteX79" fmla="*/ 642796 w 694391"/>
                <a:gd name="connsiteY79" fmla="*/ 9054 h 649663"/>
                <a:gd name="connsiteX80" fmla="*/ 627707 w 694391"/>
                <a:gd name="connsiteY80" fmla="*/ 6036 h 649663"/>
                <a:gd name="connsiteX81" fmla="*/ 618653 w 694391"/>
                <a:gd name="connsiteY81" fmla="*/ 3018 h 649663"/>
                <a:gd name="connsiteX82" fmla="*/ 606582 w 694391"/>
                <a:gd name="connsiteY82" fmla="*/ 0 h 649663"/>
                <a:gd name="connsiteX83" fmla="*/ 519065 w 694391"/>
                <a:gd name="connsiteY83" fmla="*/ 3018 h 649663"/>
                <a:gd name="connsiteX84" fmla="*/ 500958 w 694391"/>
                <a:gd name="connsiteY84" fmla="*/ 9054 h 649663"/>
                <a:gd name="connsiteX85" fmla="*/ 488887 w 694391"/>
                <a:gd name="connsiteY85" fmla="*/ 12071 h 649663"/>
                <a:gd name="connsiteX86" fmla="*/ 470780 w 694391"/>
                <a:gd name="connsiteY86" fmla="*/ 21125 h 649663"/>
                <a:gd name="connsiteX87" fmla="*/ 461727 w 694391"/>
                <a:gd name="connsiteY87" fmla="*/ 27161 h 649663"/>
                <a:gd name="connsiteX88" fmla="*/ 443620 w 694391"/>
                <a:gd name="connsiteY88" fmla="*/ 33196 h 649663"/>
                <a:gd name="connsiteX89" fmla="*/ 425513 w 694391"/>
                <a:gd name="connsiteY89" fmla="*/ 48285 h 649663"/>
                <a:gd name="connsiteX90" fmla="*/ 416459 w 694391"/>
                <a:gd name="connsiteY90" fmla="*/ 54321 h 649663"/>
                <a:gd name="connsiteX91" fmla="*/ 404388 w 694391"/>
                <a:gd name="connsiteY91" fmla="*/ 66392 h 649663"/>
                <a:gd name="connsiteX92" fmla="*/ 392317 w 694391"/>
                <a:gd name="connsiteY92" fmla="*/ 69410 h 649663"/>
                <a:gd name="connsiteX93" fmla="*/ 374210 w 694391"/>
                <a:gd name="connsiteY93" fmla="*/ 78464 h 649663"/>
                <a:gd name="connsiteX94" fmla="*/ 344032 w 694391"/>
                <a:gd name="connsiteY94" fmla="*/ 96570 h 649663"/>
                <a:gd name="connsiteX95" fmla="*/ 292729 w 694391"/>
                <a:gd name="connsiteY95" fmla="*/ 111660 h 649663"/>
                <a:gd name="connsiteX96" fmla="*/ 280657 w 694391"/>
                <a:gd name="connsiteY96" fmla="*/ 114677 h 649663"/>
                <a:gd name="connsiteX97" fmla="*/ 229354 w 694391"/>
                <a:gd name="connsiteY97" fmla="*/ 120713 h 649663"/>
                <a:gd name="connsiteX98" fmla="*/ 217283 w 694391"/>
                <a:gd name="connsiteY9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31548 w 694391"/>
                <a:gd name="connsiteY39" fmla="*/ 500959 h 649663"/>
                <a:gd name="connsiteX40" fmla="*/ 458709 w 694391"/>
                <a:gd name="connsiteY40" fmla="*/ 485870 h 649663"/>
                <a:gd name="connsiteX41" fmla="*/ 488887 w 694391"/>
                <a:gd name="connsiteY41" fmla="*/ 467763 h 649663"/>
                <a:gd name="connsiteX42" fmla="*/ 513030 w 694391"/>
                <a:gd name="connsiteY42" fmla="*/ 458709 h 649663"/>
                <a:gd name="connsiteX43" fmla="*/ 531137 w 694391"/>
                <a:gd name="connsiteY43" fmla="*/ 446638 h 649663"/>
                <a:gd name="connsiteX44" fmla="*/ 540190 w 694391"/>
                <a:gd name="connsiteY44" fmla="*/ 437584 h 649663"/>
                <a:gd name="connsiteX45" fmla="*/ 567350 w 694391"/>
                <a:gd name="connsiteY45" fmla="*/ 425513 h 649663"/>
                <a:gd name="connsiteX46" fmla="*/ 576404 w 694391"/>
                <a:gd name="connsiteY46" fmla="*/ 419477 h 649663"/>
                <a:gd name="connsiteX47" fmla="*/ 591493 w 694391"/>
                <a:gd name="connsiteY47" fmla="*/ 410424 h 649663"/>
                <a:gd name="connsiteX48" fmla="*/ 600546 w 694391"/>
                <a:gd name="connsiteY48" fmla="*/ 404388 h 649663"/>
                <a:gd name="connsiteX49" fmla="*/ 609600 w 694391"/>
                <a:gd name="connsiteY49" fmla="*/ 401370 h 649663"/>
                <a:gd name="connsiteX50" fmla="*/ 618653 w 694391"/>
                <a:gd name="connsiteY50" fmla="*/ 392317 h 649663"/>
                <a:gd name="connsiteX51" fmla="*/ 627707 w 694391"/>
                <a:gd name="connsiteY51" fmla="*/ 389299 h 649663"/>
                <a:gd name="connsiteX52" fmla="*/ 648832 w 694391"/>
                <a:gd name="connsiteY52" fmla="*/ 377228 h 649663"/>
                <a:gd name="connsiteX53" fmla="*/ 657885 w 694391"/>
                <a:gd name="connsiteY53" fmla="*/ 374210 h 649663"/>
                <a:gd name="connsiteX54" fmla="*/ 682028 w 694391"/>
                <a:gd name="connsiteY54" fmla="*/ 362139 h 649663"/>
                <a:gd name="connsiteX55" fmla="*/ 691081 w 694391"/>
                <a:gd name="connsiteY55" fmla="*/ 353085 h 649663"/>
                <a:gd name="connsiteX56" fmla="*/ 691081 w 694391"/>
                <a:gd name="connsiteY56" fmla="*/ 328943 h 649663"/>
                <a:gd name="connsiteX57" fmla="*/ 672974 w 694391"/>
                <a:gd name="connsiteY57" fmla="*/ 322907 h 649663"/>
                <a:gd name="connsiteX58" fmla="*/ 657885 w 694391"/>
                <a:gd name="connsiteY58" fmla="*/ 319889 h 649663"/>
                <a:gd name="connsiteX59" fmla="*/ 639778 w 694391"/>
                <a:gd name="connsiteY59" fmla="*/ 316871 h 649663"/>
                <a:gd name="connsiteX60" fmla="*/ 630725 w 694391"/>
                <a:gd name="connsiteY60" fmla="*/ 313854 h 649663"/>
                <a:gd name="connsiteX61" fmla="*/ 500958 w 694391"/>
                <a:gd name="connsiteY61" fmla="*/ 322907 h 649663"/>
                <a:gd name="connsiteX62" fmla="*/ 491905 w 694391"/>
                <a:gd name="connsiteY62" fmla="*/ 325925 h 649663"/>
                <a:gd name="connsiteX63" fmla="*/ 455691 w 694391"/>
                <a:gd name="connsiteY63" fmla="*/ 322907 h 649663"/>
                <a:gd name="connsiteX64" fmla="*/ 449655 w 694391"/>
                <a:gd name="connsiteY64" fmla="*/ 313854 h 649663"/>
                <a:gd name="connsiteX65" fmla="*/ 440602 w 694391"/>
                <a:gd name="connsiteY65" fmla="*/ 298765 h 649663"/>
                <a:gd name="connsiteX66" fmla="*/ 446638 w 694391"/>
                <a:gd name="connsiteY66" fmla="*/ 187105 h 649663"/>
                <a:gd name="connsiteX67" fmla="*/ 458709 w 694391"/>
                <a:gd name="connsiteY67" fmla="*/ 184087 h 649663"/>
                <a:gd name="connsiteX68" fmla="*/ 482851 w 694391"/>
                <a:gd name="connsiteY68" fmla="*/ 181070 h 649663"/>
                <a:gd name="connsiteX69" fmla="*/ 500958 w 694391"/>
                <a:gd name="connsiteY69" fmla="*/ 175034 h 649663"/>
                <a:gd name="connsiteX70" fmla="*/ 549244 w 694391"/>
                <a:gd name="connsiteY70" fmla="*/ 150891 h 649663"/>
                <a:gd name="connsiteX71" fmla="*/ 603564 w 694391"/>
                <a:gd name="connsiteY71" fmla="*/ 117695 h 649663"/>
                <a:gd name="connsiteX72" fmla="*/ 624689 w 694391"/>
                <a:gd name="connsiteY72" fmla="*/ 102606 h 649663"/>
                <a:gd name="connsiteX73" fmla="*/ 633743 w 694391"/>
                <a:gd name="connsiteY73" fmla="*/ 93553 h 649663"/>
                <a:gd name="connsiteX74" fmla="*/ 639778 w 694391"/>
                <a:gd name="connsiteY74" fmla="*/ 84499 h 649663"/>
                <a:gd name="connsiteX75" fmla="*/ 648832 w 694391"/>
                <a:gd name="connsiteY75" fmla="*/ 63374 h 649663"/>
                <a:gd name="connsiteX76" fmla="*/ 657885 w 694391"/>
                <a:gd name="connsiteY76" fmla="*/ 36214 h 649663"/>
                <a:gd name="connsiteX77" fmla="*/ 660903 w 694391"/>
                <a:gd name="connsiteY77" fmla="*/ 24143 h 649663"/>
                <a:gd name="connsiteX78" fmla="*/ 642796 w 694391"/>
                <a:gd name="connsiteY78" fmla="*/ 9054 h 649663"/>
                <a:gd name="connsiteX79" fmla="*/ 627707 w 694391"/>
                <a:gd name="connsiteY79" fmla="*/ 6036 h 649663"/>
                <a:gd name="connsiteX80" fmla="*/ 618653 w 694391"/>
                <a:gd name="connsiteY80" fmla="*/ 3018 h 649663"/>
                <a:gd name="connsiteX81" fmla="*/ 606582 w 694391"/>
                <a:gd name="connsiteY81" fmla="*/ 0 h 649663"/>
                <a:gd name="connsiteX82" fmla="*/ 519065 w 694391"/>
                <a:gd name="connsiteY82" fmla="*/ 3018 h 649663"/>
                <a:gd name="connsiteX83" fmla="*/ 500958 w 694391"/>
                <a:gd name="connsiteY83" fmla="*/ 9054 h 649663"/>
                <a:gd name="connsiteX84" fmla="*/ 488887 w 694391"/>
                <a:gd name="connsiteY84" fmla="*/ 12071 h 649663"/>
                <a:gd name="connsiteX85" fmla="*/ 470780 w 694391"/>
                <a:gd name="connsiteY85" fmla="*/ 21125 h 649663"/>
                <a:gd name="connsiteX86" fmla="*/ 461727 w 694391"/>
                <a:gd name="connsiteY86" fmla="*/ 27161 h 649663"/>
                <a:gd name="connsiteX87" fmla="*/ 443620 w 694391"/>
                <a:gd name="connsiteY87" fmla="*/ 33196 h 649663"/>
                <a:gd name="connsiteX88" fmla="*/ 425513 w 694391"/>
                <a:gd name="connsiteY88" fmla="*/ 48285 h 649663"/>
                <a:gd name="connsiteX89" fmla="*/ 416459 w 694391"/>
                <a:gd name="connsiteY89" fmla="*/ 54321 h 649663"/>
                <a:gd name="connsiteX90" fmla="*/ 404388 w 694391"/>
                <a:gd name="connsiteY90" fmla="*/ 66392 h 649663"/>
                <a:gd name="connsiteX91" fmla="*/ 392317 w 694391"/>
                <a:gd name="connsiteY91" fmla="*/ 69410 h 649663"/>
                <a:gd name="connsiteX92" fmla="*/ 374210 w 694391"/>
                <a:gd name="connsiteY92" fmla="*/ 78464 h 649663"/>
                <a:gd name="connsiteX93" fmla="*/ 344032 w 694391"/>
                <a:gd name="connsiteY93" fmla="*/ 96570 h 649663"/>
                <a:gd name="connsiteX94" fmla="*/ 292729 w 694391"/>
                <a:gd name="connsiteY94" fmla="*/ 111660 h 649663"/>
                <a:gd name="connsiteX95" fmla="*/ 280657 w 694391"/>
                <a:gd name="connsiteY95" fmla="*/ 114677 h 649663"/>
                <a:gd name="connsiteX96" fmla="*/ 229354 w 694391"/>
                <a:gd name="connsiteY96" fmla="*/ 120713 h 649663"/>
                <a:gd name="connsiteX97" fmla="*/ 217283 w 694391"/>
                <a:gd name="connsiteY9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28943 w 694391"/>
                <a:gd name="connsiteY35" fmla="*/ 564333 h 649663"/>
                <a:gd name="connsiteX36" fmla="*/ 344032 w 694391"/>
                <a:gd name="connsiteY36" fmla="*/ 552262 h 649663"/>
                <a:gd name="connsiteX37" fmla="*/ 362139 w 694391"/>
                <a:gd name="connsiteY37" fmla="*/ 540190 h 649663"/>
                <a:gd name="connsiteX38" fmla="*/ 371192 w 694391"/>
                <a:gd name="connsiteY38" fmla="*/ 531137 h 649663"/>
                <a:gd name="connsiteX39" fmla="*/ 398352 w 694391"/>
                <a:gd name="connsiteY39" fmla="*/ 522083 h 649663"/>
                <a:gd name="connsiteX40" fmla="*/ 431548 w 694391"/>
                <a:gd name="connsiteY40" fmla="*/ 500959 h 649663"/>
                <a:gd name="connsiteX41" fmla="*/ 458709 w 694391"/>
                <a:gd name="connsiteY41" fmla="*/ 485870 h 649663"/>
                <a:gd name="connsiteX42" fmla="*/ 488887 w 694391"/>
                <a:gd name="connsiteY42" fmla="*/ 467763 h 649663"/>
                <a:gd name="connsiteX43" fmla="*/ 513030 w 694391"/>
                <a:gd name="connsiteY43" fmla="*/ 458709 h 649663"/>
                <a:gd name="connsiteX44" fmla="*/ 531137 w 694391"/>
                <a:gd name="connsiteY44" fmla="*/ 446638 h 649663"/>
                <a:gd name="connsiteX45" fmla="*/ 540190 w 694391"/>
                <a:gd name="connsiteY45" fmla="*/ 437584 h 649663"/>
                <a:gd name="connsiteX46" fmla="*/ 567350 w 694391"/>
                <a:gd name="connsiteY46" fmla="*/ 425513 h 649663"/>
                <a:gd name="connsiteX47" fmla="*/ 576404 w 694391"/>
                <a:gd name="connsiteY47" fmla="*/ 419477 h 649663"/>
                <a:gd name="connsiteX48" fmla="*/ 591493 w 694391"/>
                <a:gd name="connsiteY48" fmla="*/ 410424 h 649663"/>
                <a:gd name="connsiteX49" fmla="*/ 600546 w 694391"/>
                <a:gd name="connsiteY49" fmla="*/ 404388 h 649663"/>
                <a:gd name="connsiteX50" fmla="*/ 609600 w 694391"/>
                <a:gd name="connsiteY50" fmla="*/ 401370 h 649663"/>
                <a:gd name="connsiteX51" fmla="*/ 618653 w 694391"/>
                <a:gd name="connsiteY51" fmla="*/ 392317 h 649663"/>
                <a:gd name="connsiteX52" fmla="*/ 627707 w 694391"/>
                <a:gd name="connsiteY52" fmla="*/ 389299 h 649663"/>
                <a:gd name="connsiteX53" fmla="*/ 648832 w 694391"/>
                <a:gd name="connsiteY53" fmla="*/ 377228 h 649663"/>
                <a:gd name="connsiteX54" fmla="*/ 657885 w 694391"/>
                <a:gd name="connsiteY54" fmla="*/ 374210 h 649663"/>
                <a:gd name="connsiteX55" fmla="*/ 682028 w 694391"/>
                <a:gd name="connsiteY55" fmla="*/ 362139 h 649663"/>
                <a:gd name="connsiteX56" fmla="*/ 691081 w 694391"/>
                <a:gd name="connsiteY56" fmla="*/ 353085 h 649663"/>
                <a:gd name="connsiteX57" fmla="*/ 691081 w 694391"/>
                <a:gd name="connsiteY57" fmla="*/ 328943 h 649663"/>
                <a:gd name="connsiteX58" fmla="*/ 672974 w 694391"/>
                <a:gd name="connsiteY58" fmla="*/ 322907 h 649663"/>
                <a:gd name="connsiteX59" fmla="*/ 657885 w 694391"/>
                <a:gd name="connsiteY59" fmla="*/ 319889 h 649663"/>
                <a:gd name="connsiteX60" fmla="*/ 639778 w 694391"/>
                <a:gd name="connsiteY60" fmla="*/ 316871 h 649663"/>
                <a:gd name="connsiteX61" fmla="*/ 630725 w 694391"/>
                <a:gd name="connsiteY61" fmla="*/ 313854 h 649663"/>
                <a:gd name="connsiteX62" fmla="*/ 500958 w 694391"/>
                <a:gd name="connsiteY62" fmla="*/ 322907 h 649663"/>
                <a:gd name="connsiteX63" fmla="*/ 491905 w 694391"/>
                <a:gd name="connsiteY63" fmla="*/ 325925 h 649663"/>
                <a:gd name="connsiteX64" fmla="*/ 455691 w 694391"/>
                <a:gd name="connsiteY64" fmla="*/ 322907 h 649663"/>
                <a:gd name="connsiteX65" fmla="*/ 449655 w 694391"/>
                <a:gd name="connsiteY65" fmla="*/ 313854 h 649663"/>
                <a:gd name="connsiteX66" fmla="*/ 440602 w 694391"/>
                <a:gd name="connsiteY66" fmla="*/ 298765 h 649663"/>
                <a:gd name="connsiteX67" fmla="*/ 446638 w 694391"/>
                <a:gd name="connsiteY67" fmla="*/ 187105 h 649663"/>
                <a:gd name="connsiteX68" fmla="*/ 458709 w 694391"/>
                <a:gd name="connsiteY68" fmla="*/ 184087 h 649663"/>
                <a:gd name="connsiteX69" fmla="*/ 482851 w 694391"/>
                <a:gd name="connsiteY69" fmla="*/ 181070 h 649663"/>
                <a:gd name="connsiteX70" fmla="*/ 500958 w 694391"/>
                <a:gd name="connsiteY70" fmla="*/ 175034 h 649663"/>
                <a:gd name="connsiteX71" fmla="*/ 549244 w 694391"/>
                <a:gd name="connsiteY71" fmla="*/ 150891 h 649663"/>
                <a:gd name="connsiteX72" fmla="*/ 603564 w 694391"/>
                <a:gd name="connsiteY72" fmla="*/ 117695 h 649663"/>
                <a:gd name="connsiteX73" fmla="*/ 624689 w 694391"/>
                <a:gd name="connsiteY73" fmla="*/ 102606 h 649663"/>
                <a:gd name="connsiteX74" fmla="*/ 633743 w 694391"/>
                <a:gd name="connsiteY74" fmla="*/ 93553 h 649663"/>
                <a:gd name="connsiteX75" fmla="*/ 639778 w 694391"/>
                <a:gd name="connsiteY75" fmla="*/ 84499 h 649663"/>
                <a:gd name="connsiteX76" fmla="*/ 648832 w 694391"/>
                <a:gd name="connsiteY76" fmla="*/ 63374 h 649663"/>
                <a:gd name="connsiteX77" fmla="*/ 657885 w 694391"/>
                <a:gd name="connsiteY77" fmla="*/ 36214 h 649663"/>
                <a:gd name="connsiteX78" fmla="*/ 660903 w 694391"/>
                <a:gd name="connsiteY78" fmla="*/ 24143 h 649663"/>
                <a:gd name="connsiteX79" fmla="*/ 642796 w 694391"/>
                <a:gd name="connsiteY79" fmla="*/ 9054 h 649663"/>
                <a:gd name="connsiteX80" fmla="*/ 627707 w 694391"/>
                <a:gd name="connsiteY80" fmla="*/ 6036 h 649663"/>
                <a:gd name="connsiteX81" fmla="*/ 618653 w 694391"/>
                <a:gd name="connsiteY81" fmla="*/ 3018 h 649663"/>
                <a:gd name="connsiteX82" fmla="*/ 606582 w 694391"/>
                <a:gd name="connsiteY82" fmla="*/ 0 h 649663"/>
                <a:gd name="connsiteX83" fmla="*/ 519065 w 694391"/>
                <a:gd name="connsiteY83" fmla="*/ 3018 h 649663"/>
                <a:gd name="connsiteX84" fmla="*/ 500958 w 694391"/>
                <a:gd name="connsiteY84" fmla="*/ 9054 h 649663"/>
                <a:gd name="connsiteX85" fmla="*/ 488887 w 694391"/>
                <a:gd name="connsiteY85" fmla="*/ 12071 h 649663"/>
                <a:gd name="connsiteX86" fmla="*/ 470780 w 694391"/>
                <a:gd name="connsiteY86" fmla="*/ 21125 h 649663"/>
                <a:gd name="connsiteX87" fmla="*/ 461727 w 694391"/>
                <a:gd name="connsiteY87" fmla="*/ 27161 h 649663"/>
                <a:gd name="connsiteX88" fmla="*/ 443620 w 694391"/>
                <a:gd name="connsiteY88" fmla="*/ 33196 h 649663"/>
                <a:gd name="connsiteX89" fmla="*/ 425513 w 694391"/>
                <a:gd name="connsiteY89" fmla="*/ 48285 h 649663"/>
                <a:gd name="connsiteX90" fmla="*/ 416459 w 694391"/>
                <a:gd name="connsiteY90" fmla="*/ 54321 h 649663"/>
                <a:gd name="connsiteX91" fmla="*/ 404388 w 694391"/>
                <a:gd name="connsiteY91" fmla="*/ 66392 h 649663"/>
                <a:gd name="connsiteX92" fmla="*/ 392317 w 694391"/>
                <a:gd name="connsiteY92" fmla="*/ 69410 h 649663"/>
                <a:gd name="connsiteX93" fmla="*/ 374210 w 694391"/>
                <a:gd name="connsiteY93" fmla="*/ 78464 h 649663"/>
                <a:gd name="connsiteX94" fmla="*/ 344032 w 694391"/>
                <a:gd name="connsiteY94" fmla="*/ 96570 h 649663"/>
                <a:gd name="connsiteX95" fmla="*/ 292729 w 694391"/>
                <a:gd name="connsiteY95" fmla="*/ 111660 h 649663"/>
                <a:gd name="connsiteX96" fmla="*/ 280657 w 694391"/>
                <a:gd name="connsiteY96" fmla="*/ 114677 h 649663"/>
                <a:gd name="connsiteX97" fmla="*/ 229354 w 694391"/>
                <a:gd name="connsiteY97" fmla="*/ 120713 h 649663"/>
                <a:gd name="connsiteX98" fmla="*/ 217283 w 694391"/>
                <a:gd name="connsiteY9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28943 w 694391"/>
                <a:gd name="connsiteY35" fmla="*/ 564333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31548 w 694391"/>
                <a:gd name="connsiteY39" fmla="*/ 500959 h 649663"/>
                <a:gd name="connsiteX40" fmla="*/ 458709 w 694391"/>
                <a:gd name="connsiteY40" fmla="*/ 485870 h 649663"/>
                <a:gd name="connsiteX41" fmla="*/ 488887 w 694391"/>
                <a:gd name="connsiteY41" fmla="*/ 467763 h 649663"/>
                <a:gd name="connsiteX42" fmla="*/ 513030 w 694391"/>
                <a:gd name="connsiteY42" fmla="*/ 458709 h 649663"/>
                <a:gd name="connsiteX43" fmla="*/ 531137 w 694391"/>
                <a:gd name="connsiteY43" fmla="*/ 446638 h 649663"/>
                <a:gd name="connsiteX44" fmla="*/ 540190 w 694391"/>
                <a:gd name="connsiteY44" fmla="*/ 437584 h 649663"/>
                <a:gd name="connsiteX45" fmla="*/ 567350 w 694391"/>
                <a:gd name="connsiteY45" fmla="*/ 425513 h 649663"/>
                <a:gd name="connsiteX46" fmla="*/ 576404 w 694391"/>
                <a:gd name="connsiteY46" fmla="*/ 419477 h 649663"/>
                <a:gd name="connsiteX47" fmla="*/ 591493 w 694391"/>
                <a:gd name="connsiteY47" fmla="*/ 410424 h 649663"/>
                <a:gd name="connsiteX48" fmla="*/ 600546 w 694391"/>
                <a:gd name="connsiteY48" fmla="*/ 404388 h 649663"/>
                <a:gd name="connsiteX49" fmla="*/ 609600 w 694391"/>
                <a:gd name="connsiteY49" fmla="*/ 401370 h 649663"/>
                <a:gd name="connsiteX50" fmla="*/ 618653 w 694391"/>
                <a:gd name="connsiteY50" fmla="*/ 392317 h 649663"/>
                <a:gd name="connsiteX51" fmla="*/ 627707 w 694391"/>
                <a:gd name="connsiteY51" fmla="*/ 389299 h 649663"/>
                <a:gd name="connsiteX52" fmla="*/ 648832 w 694391"/>
                <a:gd name="connsiteY52" fmla="*/ 377228 h 649663"/>
                <a:gd name="connsiteX53" fmla="*/ 657885 w 694391"/>
                <a:gd name="connsiteY53" fmla="*/ 374210 h 649663"/>
                <a:gd name="connsiteX54" fmla="*/ 682028 w 694391"/>
                <a:gd name="connsiteY54" fmla="*/ 362139 h 649663"/>
                <a:gd name="connsiteX55" fmla="*/ 691081 w 694391"/>
                <a:gd name="connsiteY55" fmla="*/ 353085 h 649663"/>
                <a:gd name="connsiteX56" fmla="*/ 691081 w 694391"/>
                <a:gd name="connsiteY56" fmla="*/ 328943 h 649663"/>
                <a:gd name="connsiteX57" fmla="*/ 672974 w 694391"/>
                <a:gd name="connsiteY57" fmla="*/ 322907 h 649663"/>
                <a:gd name="connsiteX58" fmla="*/ 657885 w 694391"/>
                <a:gd name="connsiteY58" fmla="*/ 319889 h 649663"/>
                <a:gd name="connsiteX59" fmla="*/ 639778 w 694391"/>
                <a:gd name="connsiteY59" fmla="*/ 316871 h 649663"/>
                <a:gd name="connsiteX60" fmla="*/ 630725 w 694391"/>
                <a:gd name="connsiteY60" fmla="*/ 313854 h 649663"/>
                <a:gd name="connsiteX61" fmla="*/ 500958 w 694391"/>
                <a:gd name="connsiteY61" fmla="*/ 322907 h 649663"/>
                <a:gd name="connsiteX62" fmla="*/ 491905 w 694391"/>
                <a:gd name="connsiteY62" fmla="*/ 325925 h 649663"/>
                <a:gd name="connsiteX63" fmla="*/ 455691 w 694391"/>
                <a:gd name="connsiteY63" fmla="*/ 322907 h 649663"/>
                <a:gd name="connsiteX64" fmla="*/ 449655 w 694391"/>
                <a:gd name="connsiteY64" fmla="*/ 313854 h 649663"/>
                <a:gd name="connsiteX65" fmla="*/ 440602 w 694391"/>
                <a:gd name="connsiteY65" fmla="*/ 298765 h 649663"/>
                <a:gd name="connsiteX66" fmla="*/ 446638 w 694391"/>
                <a:gd name="connsiteY66" fmla="*/ 187105 h 649663"/>
                <a:gd name="connsiteX67" fmla="*/ 458709 w 694391"/>
                <a:gd name="connsiteY67" fmla="*/ 184087 h 649663"/>
                <a:gd name="connsiteX68" fmla="*/ 482851 w 694391"/>
                <a:gd name="connsiteY68" fmla="*/ 181070 h 649663"/>
                <a:gd name="connsiteX69" fmla="*/ 500958 w 694391"/>
                <a:gd name="connsiteY69" fmla="*/ 175034 h 649663"/>
                <a:gd name="connsiteX70" fmla="*/ 549244 w 694391"/>
                <a:gd name="connsiteY70" fmla="*/ 150891 h 649663"/>
                <a:gd name="connsiteX71" fmla="*/ 603564 w 694391"/>
                <a:gd name="connsiteY71" fmla="*/ 117695 h 649663"/>
                <a:gd name="connsiteX72" fmla="*/ 624689 w 694391"/>
                <a:gd name="connsiteY72" fmla="*/ 102606 h 649663"/>
                <a:gd name="connsiteX73" fmla="*/ 633743 w 694391"/>
                <a:gd name="connsiteY73" fmla="*/ 93553 h 649663"/>
                <a:gd name="connsiteX74" fmla="*/ 639778 w 694391"/>
                <a:gd name="connsiteY74" fmla="*/ 84499 h 649663"/>
                <a:gd name="connsiteX75" fmla="*/ 648832 w 694391"/>
                <a:gd name="connsiteY75" fmla="*/ 63374 h 649663"/>
                <a:gd name="connsiteX76" fmla="*/ 657885 w 694391"/>
                <a:gd name="connsiteY76" fmla="*/ 36214 h 649663"/>
                <a:gd name="connsiteX77" fmla="*/ 660903 w 694391"/>
                <a:gd name="connsiteY77" fmla="*/ 24143 h 649663"/>
                <a:gd name="connsiteX78" fmla="*/ 642796 w 694391"/>
                <a:gd name="connsiteY78" fmla="*/ 9054 h 649663"/>
                <a:gd name="connsiteX79" fmla="*/ 627707 w 694391"/>
                <a:gd name="connsiteY79" fmla="*/ 6036 h 649663"/>
                <a:gd name="connsiteX80" fmla="*/ 618653 w 694391"/>
                <a:gd name="connsiteY80" fmla="*/ 3018 h 649663"/>
                <a:gd name="connsiteX81" fmla="*/ 606582 w 694391"/>
                <a:gd name="connsiteY81" fmla="*/ 0 h 649663"/>
                <a:gd name="connsiteX82" fmla="*/ 519065 w 694391"/>
                <a:gd name="connsiteY82" fmla="*/ 3018 h 649663"/>
                <a:gd name="connsiteX83" fmla="*/ 500958 w 694391"/>
                <a:gd name="connsiteY83" fmla="*/ 9054 h 649663"/>
                <a:gd name="connsiteX84" fmla="*/ 488887 w 694391"/>
                <a:gd name="connsiteY84" fmla="*/ 12071 h 649663"/>
                <a:gd name="connsiteX85" fmla="*/ 470780 w 694391"/>
                <a:gd name="connsiteY85" fmla="*/ 21125 h 649663"/>
                <a:gd name="connsiteX86" fmla="*/ 461727 w 694391"/>
                <a:gd name="connsiteY86" fmla="*/ 27161 h 649663"/>
                <a:gd name="connsiteX87" fmla="*/ 443620 w 694391"/>
                <a:gd name="connsiteY87" fmla="*/ 33196 h 649663"/>
                <a:gd name="connsiteX88" fmla="*/ 425513 w 694391"/>
                <a:gd name="connsiteY88" fmla="*/ 48285 h 649663"/>
                <a:gd name="connsiteX89" fmla="*/ 416459 w 694391"/>
                <a:gd name="connsiteY89" fmla="*/ 54321 h 649663"/>
                <a:gd name="connsiteX90" fmla="*/ 404388 w 694391"/>
                <a:gd name="connsiteY90" fmla="*/ 66392 h 649663"/>
                <a:gd name="connsiteX91" fmla="*/ 392317 w 694391"/>
                <a:gd name="connsiteY91" fmla="*/ 69410 h 649663"/>
                <a:gd name="connsiteX92" fmla="*/ 374210 w 694391"/>
                <a:gd name="connsiteY92" fmla="*/ 78464 h 649663"/>
                <a:gd name="connsiteX93" fmla="*/ 344032 w 694391"/>
                <a:gd name="connsiteY93" fmla="*/ 96570 h 649663"/>
                <a:gd name="connsiteX94" fmla="*/ 292729 w 694391"/>
                <a:gd name="connsiteY94" fmla="*/ 111660 h 649663"/>
                <a:gd name="connsiteX95" fmla="*/ 280657 w 694391"/>
                <a:gd name="connsiteY95" fmla="*/ 114677 h 649663"/>
                <a:gd name="connsiteX96" fmla="*/ 229354 w 694391"/>
                <a:gd name="connsiteY96" fmla="*/ 120713 h 649663"/>
                <a:gd name="connsiteX97" fmla="*/ 217283 w 694391"/>
                <a:gd name="connsiteY9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62139 w 694391"/>
                <a:gd name="connsiteY35" fmla="*/ 540190 h 649663"/>
                <a:gd name="connsiteX36" fmla="*/ 371192 w 694391"/>
                <a:gd name="connsiteY36" fmla="*/ 531137 h 649663"/>
                <a:gd name="connsiteX37" fmla="*/ 398352 w 694391"/>
                <a:gd name="connsiteY37" fmla="*/ 522083 h 649663"/>
                <a:gd name="connsiteX38" fmla="*/ 431548 w 694391"/>
                <a:gd name="connsiteY38" fmla="*/ 500959 h 649663"/>
                <a:gd name="connsiteX39" fmla="*/ 458709 w 694391"/>
                <a:gd name="connsiteY39" fmla="*/ 485870 h 649663"/>
                <a:gd name="connsiteX40" fmla="*/ 488887 w 694391"/>
                <a:gd name="connsiteY40" fmla="*/ 467763 h 649663"/>
                <a:gd name="connsiteX41" fmla="*/ 513030 w 694391"/>
                <a:gd name="connsiteY41" fmla="*/ 458709 h 649663"/>
                <a:gd name="connsiteX42" fmla="*/ 531137 w 694391"/>
                <a:gd name="connsiteY42" fmla="*/ 446638 h 649663"/>
                <a:gd name="connsiteX43" fmla="*/ 540190 w 694391"/>
                <a:gd name="connsiteY43" fmla="*/ 437584 h 649663"/>
                <a:gd name="connsiteX44" fmla="*/ 567350 w 694391"/>
                <a:gd name="connsiteY44" fmla="*/ 425513 h 649663"/>
                <a:gd name="connsiteX45" fmla="*/ 576404 w 694391"/>
                <a:gd name="connsiteY45" fmla="*/ 419477 h 649663"/>
                <a:gd name="connsiteX46" fmla="*/ 591493 w 694391"/>
                <a:gd name="connsiteY46" fmla="*/ 410424 h 649663"/>
                <a:gd name="connsiteX47" fmla="*/ 600546 w 694391"/>
                <a:gd name="connsiteY47" fmla="*/ 404388 h 649663"/>
                <a:gd name="connsiteX48" fmla="*/ 609600 w 694391"/>
                <a:gd name="connsiteY48" fmla="*/ 401370 h 649663"/>
                <a:gd name="connsiteX49" fmla="*/ 618653 w 694391"/>
                <a:gd name="connsiteY49" fmla="*/ 392317 h 649663"/>
                <a:gd name="connsiteX50" fmla="*/ 627707 w 694391"/>
                <a:gd name="connsiteY50" fmla="*/ 389299 h 649663"/>
                <a:gd name="connsiteX51" fmla="*/ 648832 w 694391"/>
                <a:gd name="connsiteY51" fmla="*/ 377228 h 649663"/>
                <a:gd name="connsiteX52" fmla="*/ 657885 w 694391"/>
                <a:gd name="connsiteY52" fmla="*/ 374210 h 649663"/>
                <a:gd name="connsiteX53" fmla="*/ 682028 w 694391"/>
                <a:gd name="connsiteY53" fmla="*/ 362139 h 649663"/>
                <a:gd name="connsiteX54" fmla="*/ 691081 w 694391"/>
                <a:gd name="connsiteY54" fmla="*/ 353085 h 649663"/>
                <a:gd name="connsiteX55" fmla="*/ 691081 w 694391"/>
                <a:gd name="connsiteY55" fmla="*/ 328943 h 649663"/>
                <a:gd name="connsiteX56" fmla="*/ 672974 w 694391"/>
                <a:gd name="connsiteY56" fmla="*/ 322907 h 649663"/>
                <a:gd name="connsiteX57" fmla="*/ 657885 w 694391"/>
                <a:gd name="connsiteY57" fmla="*/ 319889 h 649663"/>
                <a:gd name="connsiteX58" fmla="*/ 639778 w 694391"/>
                <a:gd name="connsiteY58" fmla="*/ 316871 h 649663"/>
                <a:gd name="connsiteX59" fmla="*/ 630725 w 694391"/>
                <a:gd name="connsiteY59" fmla="*/ 313854 h 649663"/>
                <a:gd name="connsiteX60" fmla="*/ 500958 w 694391"/>
                <a:gd name="connsiteY60" fmla="*/ 322907 h 649663"/>
                <a:gd name="connsiteX61" fmla="*/ 491905 w 694391"/>
                <a:gd name="connsiteY61" fmla="*/ 325925 h 649663"/>
                <a:gd name="connsiteX62" fmla="*/ 455691 w 694391"/>
                <a:gd name="connsiteY62" fmla="*/ 322907 h 649663"/>
                <a:gd name="connsiteX63" fmla="*/ 449655 w 694391"/>
                <a:gd name="connsiteY63" fmla="*/ 313854 h 649663"/>
                <a:gd name="connsiteX64" fmla="*/ 440602 w 694391"/>
                <a:gd name="connsiteY64" fmla="*/ 298765 h 649663"/>
                <a:gd name="connsiteX65" fmla="*/ 446638 w 694391"/>
                <a:gd name="connsiteY65" fmla="*/ 187105 h 649663"/>
                <a:gd name="connsiteX66" fmla="*/ 458709 w 694391"/>
                <a:gd name="connsiteY66" fmla="*/ 184087 h 649663"/>
                <a:gd name="connsiteX67" fmla="*/ 482851 w 694391"/>
                <a:gd name="connsiteY67" fmla="*/ 181070 h 649663"/>
                <a:gd name="connsiteX68" fmla="*/ 500958 w 694391"/>
                <a:gd name="connsiteY68" fmla="*/ 175034 h 649663"/>
                <a:gd name="connsiteX69" fmla="*/ 549244 w 694391"/>
                <a:gd name="connsiteY69" fmla="*/ 150891 h 649663"/>
                <a:gd name="connsiteX70" fmla="*/ 603564 w 694391"/>
                <a:gd name="connsiteY70" fmla="*/ 117695 h 649663"/>
                <a:gd name="connsiteX71" fmla="*/ 624689 w 694391"/>
                <a:gd name="connsiteY71" fmla="*/ 102606 h 649663"/>
                <a:gd name="connsiteX72" fmla="*/ 633743 w 694391"/>
                <a:gd name="connsiteY72" fmla="*/ 93553 h 649663"/>
                <a:gd name="connsiteX73" fmla="*/ 639778 w 694391"/>
                <a:gd name="connsiteY73" fmla="*/ 84499 h 649663"/>
                <a:gd name="connsiteX74" fmla="*/ 648832 w 694391"/>
                <a:gd name="connsiteY74" fmla="*/ 63374 h 649663"/>
                <a:gd name="connsiteX75" fmla="*/ 657885 w 694391"/>
                <a:gd name="connsiteY75" fmla="*/ 36214 h 649663"/>
                <a:gd name="connsiteX76" fmla="*/ 660903 w 694391"/>
                <a:gd name="connsiteY76" fmla="*/ 24143 h 649663"/>
                <a:gd name="connsiteX77" fmla="*/ 642796 w 694391"/>
                <a:gd name="connsiteY77" fmla="*/ 9054 h 649663"/>
                <a:gd name="connsiteX78" fmla="*/ 627707 w 694391"/>
                <a:gd name="connsiteY78" fmla="*/ 6036 h 649663"/>
                <a:gd name="connsiteX79" fmla="*/ 618653 w 694391"/>
                <a:gd name="connsiteY79" fmla="*/ 3018 h 649663"/>
                <a:gd name="connsiteX80" fmla="*/ 606582 w 694391"/>
                <a:gd name="connsiteY80" fmla="*/ 0 h 649663"/>
                <a:gd name="connsiteX81" fmla="*/ 519065 w 694391"/>
                <a:gd name="connsiteY81" fmla="*/ 3018 h 649663"/>
                <a:gd name="connsiteX82" fmla="*/ 500958 w 694391"/>
                <a:gd name="connsiteY82" fmla="*/ 9054 h 649663"/>
                <a:gd name="connsiteX83" fmla="*/ 488887 w 694391"/>
                <a:gd name="connsiteY83" fmla="*/ 12071 h 649663"/>
                <a:gd name="connsiteX84" fmla="*/ 470780 w 694391"/>
                <a:gd name="connsiteY84" fmla="*/ 21125 h 649663"/>
                <a:gd name="connsiteX85" fmla="*/ 461727 w 694391"/>
                <a:gd name="connsiteY85" fmla="*/ 27161 h 649663"/>
                <a:gd name="connsiteX86" fmla="*/ 443620 w 694391"/>
                <a:gd name="connsiteY86" fmla="*/ 33196 h 649663"/>
                <a:gd name="connsiteX87" fmla="*/ 425513 w 694391"/>
                <a:gd name="connsiteY87" fmla="*/ 48285 h 649663"/>
                <a:gd name="connsiteX88" fmla="*/ 416459 w 694391"/>
                <a:gd name="connsiteY88" fmla="*/ 54321 h 649663"/>
                <a:gd name="connsiteX89" fmla="*/ 404388 w 694391"/>
                <a:gd name="connsiteY89" fmla="*/ 66392 h 649663"/>
                <a:gd name="connsiteX90" fmla="*/ 392317 w 694391"/>
                <a:gd name="connsiteY90" fmla="*/ 69410 h 649663"/>
                <a:gd name="connsiteX91" fmla="*/ 374210 w 694391"/>
                <a:gd name="connsiteY91" fmla="*/ 78464 h 649663"/>
                <a:gd name="connsiteX92" fmla="*/ 344032 w 694391"/>
                <a:gd name="connsiteY92" fmla="*/ 96570 h 649663"/>
                <a:gd name="connsiteX93" fmla="*/ 292729 w 694391"/>
                <a:gd name="connsiteY93" fmla="*/ 111660 h 649663"/>
                <a:gd name="connsiteX94" fmla="*/ 280657 w 694391"/>
                <a:gd name="connsiteY94" fmla="*/ 114677 h 649663"/>
                <a:gd name="connsiteX95" fmla="*/ 229354 w 694391"/>
                <a:gd name="connsiteY95" fmla="*/ 120713 h 649663"/>
                <a:gd name="connsiteX96" fmla="*/ 217283 w 694391"/>
                <a:gd name="connsiteY96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32784 w 694391"/>
                <a:gd name="connsiteY18" fmla="*/ 510012 h 649663"/>
                <a:gd name="connsiteX19" fmla="*/ 126748 w 694391"/>
                <a:gd name="connsiteY19" fmla="*/ 528119 h 649663"/>
                <a:gd name="connsiteX20" fmla="*/ 123731 w 694391"/>
                <a:gd name="connsiteY20" fmla="*/ 540190 h 649663"/>
                <a:gd name="connsiteX21" fmla="*/ 117695 w 694391"/>
                <a:gd name="connsiteY21" fmla="*/ 549244 h 649663"/>
                <a:gd name="connsiteX22" fmla="*/ 111659 w 694391"/>
                <a:gd name="connsiteY22" fmla="*/ 567351 h 649663"/>
                <a:gd name="connsiteX23" fmla="*/ 105624 w 694391"/>
                <a:gd name="connsiteY23" fmla="*/ 588475 h 649663"/>
                <a:gd name="connsiteX24" fmla="*/ 102606 w 694391"/>
                <a:gd name="connsiteY24" fmla="*/ 597529 h 649663"/>
                <a:gd name="connsiteX25" fmla="*/ 105624 w 694391"/>
                <a:gd name="connsiteY25" fmla="*/ 636761 h 649663"/>
                <a:gd name="connsiteX26" fmla="*/ 114677 w 694391"/>
                <a:gd name="connsiteY26" fmla="*/ 639778 h 649663"/>
                <a:gd name="connsiteX27" fmla="*/ 147873 w 694391"/>
                <a:gd name="connsiteY27" fmla="*/ 642796 h 649663"/>
                <a:gd name="connsiteX28" fmla="*/ 211247 w 694391"/>
                <a:gd name="connsiteY28" fmla="*/ 645814 h 649663"/>
                <a:gd name="connsiteX29" fmla="*/ 232372 w 694391"/>
                <a:gd name="connsiteY29" fmla="*/ 633743 h 649663"/>
                <a:gd name="connsiteX30" fmla="*/ 268586 w 694391"/>
                <a:gd name="connsiteY30" fmla="*/ 612618 h 649663"/>
                <a:gd name="connsiteX31" fmla="*/ 286693 w 694391"/>
                <a:gd name="connsiteY31" fmla="*/ 594511 h 649663"/>
                <a:gd name="connsiteX32" fmla="*/ 307818 w 694391"/>
                <a:gd name="connsiteY32" fmla="*/ 579422 h 649663"/>
                <a:gd name="connsiteX33" fmla="*/ 318875 w 694391"/>
                <a:gd name="connsiteY33" fmla="*/ 569826 h 649663"/>
                <a:gd name="connsiteX34" fmla="*/ 362139 w 694391"/>
                <a:gd name="connsiteY34" fmla="*/ 540190 h 649663"/>
                <a:gd name="connsiteX35" fmla="*/ 371192 w 694391"/>
                <a:gd name="connsiteY35" fmla="*/ 531137 h 649663"/>
                <a:gd name="connsiteX36" fmla="*/ 398352 w 694391"/>
                <a:gd name="connsiteY36" fmla="*/ 522083 h 649663"/>
                <a:gd name="connsiteX37" fmla="*/ 431548 w 694391"/>
                <a:gd name="connsiteY37" fmla="*/ 500959 h 649663"/>
                <a:gd name="connsiteX38" fmla="*/ 458709 w 694391"/>
                <a:gd name="connsiteY38" fmla="*/ 485870 h 649663"/>
                <a:gd name="connsiteX39" fmla="*/ 488887 w 694391"/>
                <a:gd name="connsiteY39" fmla="*/ 467763 h 649663"/>
                <a:gd name="connsiteX40" fmla="*/ 513030 w 694391"/>
                <a:gd name="connsiteY40" fmla="*/ 458709 h 649663"/>
                <a:gd name="connsiteX41" fmla="*/ 531137 w 694391"/>
                <a:gd name="connsiteY41" fmla="*/ 446638 h 649663"/>
                <a:gd name="connsiteX42" fmla="*/ 540190 w 694391"/>
                <a:gd name="connsiteY42" fmla="*/ 437584 h 649663"/>
                <a:gd name="connsiteX43" fmla="*/ 567350 w 694391"/>
                <a:gd name="connsiteY43" fmla="*/ 425513 h 649663"/>
                <a:gd name="connsiteX44" fmla="*/ 576404 w 694391"/>
                <a:gd name="connsiteY44" fmla="*/ 419477 h 649663"/>
                <a:gd name="connsiteX45" fmla="*/ 591493 w 694391"/>
                <a:gd name="connsiteY45" fmla="*/ 410424 h 649663"/>
                <a:gd name="connsiteX46" fmla="*/ 600546 w 694391"/>
                <a:gd name="connsiteY46" fmla="*/ 404388 h 649663"/>
                <a:gd name="connsiteX47" fmla="*/ 609600 w 694391"/>
                <a:gd name="connsiteY47" fmla="*/ 401370 h 649663"/>
                <a:gd name="connsiteX48" fmla="*/ 618653 w 694391"/>
                <a:gd name="connsiteY48" fmla="*/ 392317 h 649663"/>
                <a:gd name="connsiteX49" fmla="*/ 627707 w 694391"/>
                <a:gd name="connsiteY49" fmla="*/ 389299 h 649663"/>
                <a:gd name="connsiteX50" fmla="*/ 648832 w 694391"/>
                <a:gd name="connsiteY50" fmla="*/ 377228 h 649663"/>
                <a:gd name="connsiteX51" fmla="*/ 657885 w 694391"/>
                <a:gd name="connsiteY51" fmla="*/ 374210 h 649663"/>
                <a:gd name="connsiteX52" fmla="*/ 682028 w 694391"/>
                <a:gd name="connsiteY52" fmla="*/ 362139 h 649663"/>
                <a:gd name="connsiteX53" fmla="*/ 691081 w 694391"/>
                <a:gd name="connsiteY53" fmla="*/ 353085 h 649663"/>
                <a:gd name="connsiteX54" fmla="*/ 691081 w 694391"/>
                <a:gd name="connsiteY54" fmla="*/ 328943 h 649663"/>
                <a:gd name="connsiteX55" fmla="*/ 672974 w 694391"/>
                <a:gd name="connsiteY55" fmla="*/ 322907 h 649663"/>
                <a:gd name="connsiteX56" fmla="*/ 657885 w 694391"/>
                <a:gd name="connsiteY56" fmla="*/ 319889 h 649663"/>
                <a:gd name="connsiteX57" fmla="*/ 639778 w 694391"/>
                <a:gd name="connsiteY57" fmla="*/ 316871 h 649663"/>
                <a:gd name="connsiteX58" fmla="*/ 630725 w 694391"/>
                <a:gd name="connsiteY58" fmla="*/ 313854 h 649663"/>
                <a:gd name="connsiteX59" fmla="*/ 500958 w 694391"/>
                <a:gd name="connsiteY59" fmla="*/ 322907 h 649663"/>
                <a:gd name="connsiteX60" fmla="*/ 491905 w 694391"/>
                <a:gd name="connsiteY60" fmla="*/ 325925 h 649663"/>
                <a:gd name="connsiteX61" fmla="*/ 455691 w 694391"/>
                <a:gd name="connsiteY61" fmla="*/ 322907 h 649663"/>
                <a:gd name="connsiteX62" fmla="*/ 449655 w 694391"/>
                <a:gd name="connsiteY62" fmla="*/ 313854 h 649663"/>
                <a:gd name="connsiteX63" fmla="*/ 440602 w 694391"/>
                <a:gd name="connsiteY63" fmla="*/ 298765 h 649663"/>
                <a:gd name="connsiteX64" fmla="*/ 446638 w 694391"/>
                <a:gd name="connsiteY64" fmla="*/ 187105 h 649663"/>
                <a:gd name="connsiteX65" fmla="*/ 458709 w 694391"/>
                <a:gd name="connsiteY65" fmla="*/ 184087 h 649663"/>
                <a:gd name="connsiteX66" fmla="*/ 482851 w 694391"/>
                <a:gd name="connsiteY66" fmla="*/ 181070 h 649663"/>
                <a:gd name="connsiteX67" fmla="*/ 500958 w 694391"/>
                <a:gd name="connsiteY67" fmla="*/ 175034 h 649663"/>
                <a:gd name="connsiteX68" fmla="*/ 549244 w 694391"/>
                <a:gd name="connsiteY68" fmla="*/ 150891 h 649663"/>
                <a:gd name="connsiteX69" fmla="*/ 603564 w 694391"/>
                <a:gd name="connsiteY69" fmla="*/ 117695 h 649663"/>
                <a:gd name="connsiteX70" fmla="*/ 624689 w 694391"/>
                <a:gd name="connsiteY70" fmla="*/ 102606 h 649663"/>
                <a:gd name="connsiteX71" fmla="*/ 633743 w 694391"/>
                <a:gd name="connsiteY71" fmla="*/ 93553 h 649663"/>
                <a:gd name="connsiteX72" fmla="*/ 639778 w 694391"/>
                <a:gd name="connsiteY72" fmla="*/ 84499 h 649663"/>
                <a:gd name="connsiteX73" fmla="*/ 648832 w 694391"/>
                <a:gd name="connsiteY73" fmla="*/ 63374 h 649663"/>
                <a:gd name="connsiteX74" fmla="*/ 657885 w 694391"/>
                <a:gd name="connsiteY74" fmla="*/ 36214 h 649663"/>
                <a:gd name="connsiteX75" fmla="*/ 660903 w 694391"/>
                <a:gd name="connsiteY75" fmla="*/ 24143 h 649663"/>
                <a:gd name="connsiteX76" fmla="*/ 642796 w 694391"/>
                <a:gd name="connsiteY76" fmla="*/ 9054 h 649663"/>
                <a:gd name="connsiteX77" fmla="*/ 627707 w 694391"/>
                <a:gd name="connsiteY77" fmla="*/ 6036 h 649663"/>
                <a:gd name="connsiteX78" fmla="*/ 618653 w 694391"/>
                <a:gd name="connsiteY78" fmla="*/ 3018 h 649663"/>
                <a:gd name="connsiteX79" fmla="*/ 606582 w 694391"/>
                <a:gd name="connsiteY79" fmla="*/ 0 h 649663"/>
                <a:gd name="connsiteX80" fmla="*/ 519065 w 694391"/>
                <a:gd name="connsiteY80" fmla="*/ 3018 h 649663"/>
                <a:gd name="connsiteX81" fmla="*/ 500958 w 694391"/>
                <a:gd name="connsiteY81" fmla="*/ 9054 h 649663"/>
                <a:gd name="connsiteX82" fmla="*/ 488887 w 694391"/>
                <a:gd name="connsiteY82" fmla="*/ 12071 h 649663"/>
                <a:gd name="connsiteX83" fmla="*/ 470780 w 694391"/>
                <a:gd name="connsiteY83" fmla="*/ 21125 h 649663"/>
                <a:gd name="connsiteX84" fmla="*/ 461727 w 694391"/>
                <a:gd name="connsiteY84" fmla="*/ 27161 h 649663"/>
                <a:gd name="connsiteX85" fmla="*/ 443620 w 694391"/>
                <a:gd name="connsiteY85" fmla="*/ 33196 h 649663"/>
                <a:gd name="connsiteX86" fmla="*/ 425513 w 694391"/>
                <a:gd name="connsiteY86" fmla="*/ 48285 h 649663"/>
                <a:gd name="connsiteX87" fmla="*/ 416459 w 694391"/>
                <a:gd name="connsiteY87" fmla="*/ 54321 h 649663"/>
                <a:gd name="connsiteX88" fmla="*/ 404388 w 694391"/>
                <a:gd name="connsiteY88" fmla="*/ 66392 h 649663"/>
                <a:gd name="connsiteX89" fmla="*/ 392317 w 694391"/>
                <a:gd name="connsiteY89" fmla="*/ 69410 h 649663"/>
                <a:gd name="connsiteX90" fmla="*/ 374210 w 694391"/>
                <a:gd name="connsiteY90" fmla="*/ 78464 h 649663"/>
                <a:gd name="connsiteX91" fmla="*/ 344032 w 694391"/>
                <a:gd name="connsiteY91" fmla="*/ 96570 h 649663"/>
                <a:gd name="connsiteX92" fmla="*/ 292729 w 694391"/>
                <a:gd name="connsiteY92" fmla="*/ 111660 h 649663"/>
                <a:gd name="connsiteX93" fmla="*/ 280657 w 694391"/>
                <a:gd name="connsiteY93" fmla="*/ 114677 h 649663"/>
                <a:gd name="connsiteX94" fmla="*/ 229354 w 694391"/>
                <a:gd name="connsiteY94" fmla="*/ 120713 h 649663"/>
                <a:gd name="connsiteX95" fmla="*/ 217283 w 694391"/>
                <a:gd name="connsiteY95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23731 w 694391"/>
                <a:gd name="connsiteY19" fmla="*/ 540190 h 649663"/>
                <a:gd name="connsiteX20" fmla="*/ 117695 w 694391"/>
                <a:gd name="connsiteY20" fmla="*/ 549244 h 649663"/>
                <a:gd name="connsiteX21" fmla="*/ 111659 w 694391"/>
                <a:gd name="connsiteY21" fmla="*/ 567351 h 649663"/>
                <a:gd name="connsiteX22" fmla="*/ 105624 w 694391"/>
                <a:gd name="connsiteY22" fmla="*/ 588475 h 649663"/>
                <a:gd name="connsiteX23" fmla="*/ 102606 w 694391"/>
                <a:gd name="connsiteY23" fmla="*/ 597529 h 649663"/>
                <a:gd name="connsiteX24" fmla="*/ 105624 w 694391"/>
                <a:gd name="connsiteY24" fmla="*/ 636761 h 649663"/>
                <a:gd name="connsiteX25" fmla="*/ 114677 w 694391"/>
                <a:gd name="connsiteY25" fmla="*/ 639778 h 649663"/>
                <a:gd name="connsiteX26" fmla="*/ 147873 w 694391"/>
                <a:gd name="connsiteY26" fmla="*/ 642796 h 649663"/>
                <a:gd name="connsiteX27" fmla="*/ 211247 w 694391"/>
                <a:gd name="connsiteY27" fmla="*/ 645814 h 649663"/>
                <a:gd name="connsiteX28" fmla="*/ 232372 w 694391"/>
                <a:gd name="connsiteY28" fmla="*/ 633743 h 649663"/>
                <a:gd name="connsiteX29" fmla="*/ 268586 w 694391"/>
                <a:gd name="connsiteY29" fmla="*/ 612618 h 649663"/>
                <a:gd name="connsiteX30" fmla="*/ 286693 w 694391"/>
                <a:gd name="connsiteY30" fmla="*/ 594511 h 649663"/>
                <a:gd name="connsiteX31" fmla="*/ 307818 w 694391"/>
                <a:gd name="connsiteY31" fmla="*/ 579422 h 649663"/>
                <a:gd name="connsiteX32" fmla="*/ 318875 w 694391"/>
                <a:gd name="connsiteY32" fmla="*/ 569826 h 649663"/>
                <a:gd name="connsiteX33" fmla="*/ 362139 w 694391"/>
                <a:gd name="connsiteY33" fmla="*/ 540190 h 649663"/>
                <a:gd name="connsiteX34" fmla="*/ 371192 w 694391"/>
                <a:gd name="connsiteY34" fmla="*/ 531137 h 649663"/>
                <a:gd name="connsiteX35" fmla="*/ 398352 w 694391"/>
                <a:gd name="connsiteY35" fmla="*/ 522083 h 649663"/>
                <a:gd name="connsiteX36" fmla="*/ 431548 w 694391"/>
                <a:gd name="connsiteY36" fmla="*/ 500959 h 649663"/>
                <a:gd name="connsiteX37" fmla="*/ 458709 w 694391"/>
                <a:gd name="connsiteY37" fmla="*/ 485870 h 649663"/>
                <a:gd name="connsiteX38" fmla="*/ 488887 w 694391"/>
                <a:gd name="connsiteY38" fmla="*/ 467763 h 649663"/>
                <a:gd name="connsiteX39" fmla="*/ 513030 w 694391"/>
                <a:gd name="connsiteY39" fmla="*/ 458709 h 649663"/>
                <a:gd name="connsiteX40" fmla="*/ 531137 w 694391"/>
                <a:gd name="connsiteY40" fmla="*/ 446638 h 649663"/>
                <a:gd name="connsiteX41" fmla="*/ 540190 w 694391"/>
                <a:gd name="connsiteY41" fmla="*/ 437584 h 649663"/>
                <a:gd name="connsiteX42" fmla="*/ 567350 w 694391"/>
                <a:gd name="connsiteY42" fmla="*/ 425513 h 649663"/>
                <a:gd name="connsiteX43" fmla="*/ 576404 w 694391"/>
                <a:gd name="connsiteY43" fmla="*/ 419477 h 649663"/>
                <a:gd name="connsiteX44" fmla="*/ 591493 w 694391"/>
                <a:gd name="connsiteY44" fmla="*/ 410424 h 649663"/>
                <a:gd name="connsiteX45" fmla="*/ 600546 w 694391"/>
                <a:gd name="connsiteY45" fmla="*/ 404388 h 649663"/>
                <a:gd name="connsiteX46" fmla="*/ 609600 w 694391"/>
                <a:gd name="connsiteY46" fmla="*/ 401370 h 649663"/>
                <a:gd name="connsiteX47" fmla="*/ 618653 w 694391"/>
                <a:gd name="connsiteY47" fmla="*/ 392317 h 649663"/>
                <a:gd name="connsiteX48" fmla="*/ 627707 w 694391"/>
                <a:gd name="connsiteY48" fmla="*/ 389299 h 649663"/>
                <a:gd name="connsiteX49" fmla="*/ 648832 w 694391"/>
                <a:gd name="connsiteY49" fmla="*/ 377228 h 649663"/>
                <a:gd name="connsiteX50" fmla="*/ 657885 w 694391"/>
                <a:gd name="connsiteY50" fmla="*/ 374210 h 649663"/>
                <a:gd name="connsiteX51" fmla="*/ 682028 w 694391"/>
                <a:gd name="connsiteY51" fmla="*/ 362139 h 649663"/>
                <a:gd name="connsiteX52" fmla="*/ 691081 w 694391"/>
                <a:gd name="connsiteY52" fmla="*/ 353085 h 649663"/>
                <a:gd name="connsiteX53" fmla="*/ 691081 w 694391"/>
                <a:gd name="connsiteY53" fmla="*/ 328943 h 649663"/>
                <a:gd name="connsiteX54" fmla="*/ 672974 w 694391"/>
                <a:gd name="connsiteY54" fmla="*/ 322907 h 649663"/>
                <a:gd name="connsiteX55" fmla="*/ 657885 w 694391"/>
                <a:gd name="connsiteY55" fmla="*/ 319889 h 649663"/>
                <a:gd name="connsiteX56" fmla="*/ 639778 w 694391"/>
                <a:gd name="connsiteY56" fmla="*/ 316871 h 649663"/>
                <a:gd name="connsiteX57" fmla="*/ 630725 w 694391"/>
                <a:gd name="connsiteY57" fmla="*/ 313854 h 649663"/>
                <a:gd name="connsiteX58" fmla="*/ 500958 w 694391"/>
                <a:gd name="connsiteY58" fmla="*/ 322907 h 649663"/>
                <a:gd name="connsiteX59" fmla="*/ 491905 w 694391"/>
                <a:gd name="connsiteY59" fmla="*/ 325925 h 649663"/>
                <a:gd name="connsiteX60" fmla="*/ 455691 w 694391"/>
                <a:gd name="connsiteY60" fmla="*/ 322907 h 649663"/>
                <a:gd name="connsiteX61" fmla="*/ 449655 w 694391"/>
                <a:gd name="connsiteY61" fmla="*/ 313854 h 649663"/>
                <a:gd name="connsiteX62" fmla="*/ 440602 w 694391"/>
                <a:gd name="connsiteY62" fmla="*/ 298765 h 649663"/>
                <a:gd name="connsiteX63" fmla="*/ 446638 w 694391"/>
                <a:gd name="connsiteY63" fmla="*/ 187105 h 649663"/>
                <a:gd name="connsiteX64" fmla="*/ 458709 w 694391"/>
                <a:gd name="connsiteY64" fmla="*/ 184087 h 649663"/>
                <a:gd name="connsiteX65" fmla="*/ 482851 w 694391"/>
                <a:gd name="connsiteY65" fmla="*/ 181070 h 649663"/>
                <a:gd name="connsiteX66" fmla="*/ 500958 w 694391"/>
                <a:gd name="connsiteY66" fmla="*/ 175034 h 649663"/>
                <a:gd name="connsiteX67" fmla="*/ 549244 w 694391"/>
                <a:gd name="connsiteY67" fmla="*/ 150891 h 649663"/>
                <a:gd name="connsiteX68" fmla="*/ 603564 w 694391"/>
                <a:gd name="connsiteY68" fmla="*/ 117695 h 649663"/>
                <a:gd name="connsiteX69" fmla="*/ 624689 w 694391"/>
                <a:gd name="connsiteY69" fmla="*/ 102606 h 649663"/>
                <a:gd name="connsiteX70" fmla="*/ 633743 w 694391"/>
                <a:gd name="connsiteY70" fmla="*/ 93553 h 649663"/>
                <a:gd name="connsiteX71" fmla="*/ 639778 w 694391"/>
                <a:gd name="connsiteY71" fmla="*/ 84499 h 649663"/>
                <a:gd name="connsiteX72" fmla="*/ 648832 w 694391"/>
                <a:gd name="connsiteY72" fmla="*/ 63374 h 649663"/>
                <a:gd name="connsiteX73" fmla="*/ 657885 w 694391"/>
                <a:gd name="connsiteY73" fmla="*/ 36214 h 649663"/>
                <a:gd name="connsiteX74" fmla="*/ 660903 w 694391"/>
                <a:gd name="connsiteY74" fmla="*/ 24143 h 649663"/>
                <a:gd name="connsiteX75" fmla="*/ 642796 w 694391"/>
                <a:gd name="connsiteY75" fmla="*/ 9054 h 649663"/>
                <a:gd name="connsiteX76" fmla="*/ 627707 w 694391"/>
                <a:gd name="connsiteY76" fmla="*/ 6036 h 649663"/>
                <a:gd name="connsiteX77" fmla="*/ 618653 w 694391"/>
                <a:gd name="connsiteY77" fmla="*/ 3018 h 649663"/>
                <a:gd name="connsiteX78" fmla="*/ 606582 w 694391"/>
                <a:gd name="connsiteY78" fmla="*/ 0 h 649663"/>
                <a:gd name="connsiteX79" fmla="*/ 519065 w 694391"/>
                <a:gd name="connsiteY79" fmla="*/ 3018 h 649663"/>
                <a:gd name="connsiteX80" fmla="*/ 500958 w 694391"/>
                <a:gd name="connsiteY80" fmla="*/ 9054 h 649663"/>
                <a:gd name="connsiteX81" fmla="*/ 488887 w 694391"/>
                <a:gd name="connsiteY81" fmla="*/ 12071 h 649663"/>
                <a:gd name="connsiteX82" fmla="*/ 470780 w 694391"/>
                <a:gd name="connsiteY82" fmla="*/ 21125 h 649663"/>
                <a:gd name="connsiteX83" fmla="*/ 461727 w 694391"/>
                <a:gd name="connsiteY83" fmla="*/ 27161 h 649663"/>
                <a:gd name="connsiteX84" fmla="*/ 443620 w 694391"/>
                <a:gd name="connsiteY84" fmla="*/ 33196 h 649663"/>
                <a:gd name="connsiteX85" fmla="*/ 425513 w 694391"/>
                <a:gd name="connsiteY85" fmla="*/ 48285 h 649663"/>
                <a:gd name="connsiteX86" fmla="*/ 416459 w 694391"/>
                <a:gd name="connsiteY86" fmla="*/ 54321 h 649663"/>
                <a:gd name="connsiteX87" fmla="*/ 404388 w 694391"/>
                <a:gd name="connsiteY87" fmla="*/ 66392 h 649663"/>
                <a:gd name="connsiteX88" fmla="*/ 392317 w 694391"/>
                <a:gd name="connsiteY88" fmla="*/ 69410 h 649663"/>
                <a:gd name="connsiteX89" fmla="*/ 374210 w 694391"/>
                <a:gd name="connsiteY89" fmla="*/ 78464 h 649663"/>
                <a:gd name="connsiteX90" fmla="*/ 344032 w 694391"/>
                <a:gd name="connsiteY90" fmla="*/ 96570 h 649663"/>
                <a:gd name="connsiteX91" fmla="*/ 292729 w 694391"/>
                <a:gd name="connsiteY91" fmla="*/ 111660 h 649663"/>
                <a:gd name="connsiteX92" fmla="*/ 280657 w 694391"/>
                <a:gd name="connsiteY92" fmla="*/ 114677 h 649663"/>
                <a:gd name="connsiteX93" fmla="*/ 229354 w 694391"/>
                <a:gd name="connsiteY93" fmla="*/ 120713 h 649663"/>
                <a:gd name="connsiteX94" fmla="*/ 217283 w 694391"/>
                <a:gd name="connsiteY94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17695 w 694391"/>
                <a:gd name="connsiteY19" fmla="*/ 549244 h 649663"/>
                <a:gd name="connsiteX20" fmla="*/ 111659 w 694391"/>
                <a:gd name="connsiteY20" fmla="*/ 567351 h 649663"/>
                <a:gd name="connsiteX21" fmla="*/ 105624 w 694391"/>
                <a:gd name="connsiteY21" fmla="*/ 588475 h 649663"/>
                <a:gd name="connsiteX22" fmla="*/ 102606 w 694391"/>
                <a:gd name="connsiteY22" fmla="*/ 597529 h 649663"/>
                <a:gd name="connsiteX23" fmla="*/ 105624 w 694391"/>
                <a:gd name="connsiteY23" fmla="*/ 636761 h 649663"/>
                <a:gd name="connsiteX24" fmla="*/ 114677 w 694391"/>
                <a:gd name="connsiteY24" fmla="*/ 639778 h 649663"/>
                <a:gd name="connsiteX25" fmla="*/ 147873 w 694391"/>
                <a:gd name="connsiteY25" fmla="*/ 642796 h 649663"/>
                <a:gd name="connsiteX26" fmla="*/ 211247 w 694391"/>
                <a:gd name="connsiteY26" fmla="*/ 645814 h 649663"/>
                <a:gd name="connsiteX27" fmla="*/ 232372 w 694391"/>
                <a:gd name="connsiteY27" fmla="*/ 633743 h 649663"/>
                <a:gd name="connsiteX28" fmla="*/ 268586 w 694391"/>
                <a:gd name="connsiteY28" fmla="*/ 612618 h 649663"/>
                <a:gd name="connsiteX29" fmla="*/ 286693 w 694391"/>
                <a:gd name="connsiteY29" fmla="*/ 594511 h 649663"/>
                <a:gd name="connsiteX30" fmla="*/ 307818 w 694391"/>
                <a:gd name="connsiteY30" fmla="*/ 579422 h 649663"/>
                <a:gd name="connsiteX31" fmla="*/ 318875 w 694391"/>
                <a:gd name="connsiteY31" fmla="*/ 569826 h 649663"/>
                <a:gd name="connsiteX32" fmla="*/ 362139 w 694391"/>
                <a:gd name="connsiteY32" fmla="*/ 540190 h 649663"/>
                <a:gd name="connsiteX33" fmla="*/ 371192 w 694391"/>
                <a:gd name="connsiteY33" fmla="*/ 531137 h 649663"/>
                <a:gd name="connsiteX34" fmla="*/ 398352 w 694391"/>
                <a:gd name="connsiteY34" fmla="*/ 522083 h 649663"/>
                <a:gd name="connsiteX35" fmla="*/ 431548 w 694391"/>
                <a:gd name="connsiteY35" fmla="*/ 500959 h 649663"/>
                <a:gd name="connsiteX36" fmla="*/ 458709 w 694391"/>
                <a:gd name="connsiteY36" fmla="*/ 485870 h 649663"/>
                <a:gd name="connsiteX37" fmla="*/ 488887 w 694391"/>
                <a:gd name="connsiteY37" fmla="*/ 467763 h 649663"/>
                <a:gd name="connsiteX38" fmla="*/ 513030 w 694391"/>
                <a:gd name="connsiteY38" fmla="*/ 458709 h 649663"/>
                <a:gd name="connsiteX39" fmla="*/ 531137 w 694391"/>
                <a:gd name="connsiteY39" fmla="*/ 446638 h 649663"/>
                <a:gd name="connsiteX40" fmla="*/ 540190 w 694391"/>
                <a:gd name="connsiteY40" fmla="*/ 437584 h 649663"/>
                <a:gd name="connsiteX41" fmla="*/ 567350 w 694391"/>
                <a:gd name="connsiteY41" fmla="*/ 425513 h 649663"/>
                <a:gd name="connsiteX42" fmla="*/ 576404 w 694391"/>
                <a:gd name="connsiteY42" fmla="*/ 419477 h 649663"/>
                <a:gd name="connsiteX43" fmla="*/ 591493 w 694391"/>
                <a:gd name="connsiteY43" fmla="*/ 410424 h 649663"/>
                <a:gd name="connsiteX44" fmla="*/ 600546 w 694391"/>
                <a:gd name="connsiteY44" fmla="*/ 404388 h 649663"/>
                <a:gd name="connsiteX45" fmla="*/ 609600 w 694391"/>
                <a:gd name="connsiteY45" fmla="*/ 401370 h 649663"/>
                <a:gd name="connsiteX46" fmla="*/ 618653 w 694391"/>
                <a:gd name="connsiteY46" fmla="*/ 392317 h 649663"/>
                <a:gd name="connsiteX47" fmla="*/ 627707 w 694391"/>
                <a:gd name="connsiteY47" fmla="*/ 389299 h 649663"/>
                <a:gd name="connsiteX48" fmla="*/ 648832 w 694391"/>
                <a:gd name="connsiteY48" fmla="*/ 377228 h 649663"/>
                <a:gd name="connsiteX49" fmla="*/ 657885 w 694391"/>
                <a:gd name="connsiteY49" fmla="*/ 374210 h 649663"/>
                <a:gd name="connsiteX50" fmla="*/ 682028 w 694391"/>
                <a:gd name="connsiteY50" fmla="*/ 362139 h 649663"/>
                <a:gd name="connsiteX51" fmla="*/ 691081 w 694391"/>
                <a:gd name="connsiteY51" fmla="*/ 353085 h 649663"/>
                <a:gd name="connsiteX52" fmla="*/ 691081 w 694391"/>
                <a:gd name="connsiteY52" fmla="*/ 328943 h 649663"/>
                <a:gd name="connsiteX53" fmla="*/ 672974 w 694391"/>
                <a:gd name="connsiteY53" fmla="*/ 322907 h 649663"/>
                <a:gd name="connsiteX54" fmla="*/ 657885 w 694391"/>
                <a:gd name="connsiteY54" fmla="*/ 319889 h 649663"/>
                <a:gd name="connsiteX55" fmla="*/ 639778 w 694391"/>
                <a:gd name="connsiteY55" fmla="*/ 316871 h 649663"/>
                <a:gd name="connsiteX56" fmla="*/ 630725 w 694391"/>
                <a:gd name="connsiteY56" fmla="*/ 313854 h 649663"/>
                <a:gd name="connsiteX57" fmla="*/ 500958 w 694391"/>
                <a:gd name="connsiteY57" fmla="*/ 322907 h 649663"/>
                <a:gd name="connsiteX58" fmla="*/ 491905 w 694391"/>
                <a:gd name="connsiteY58" fmla="*/ 325925 h 649663"/>
                <a:gd name="connsiteX59" fmla="*/ 455691 w 694391"/>
                <a:gd name="connsiteY59" fmla="*/ 322907 h 649663"/>
                <a:gd name="connsiteX60" fmla="*/ 449655 w 694391"/>
                <a:gd name="connsiteY60" fmla="*/ 313854 h 649663"/>
                <a:gd name="connsiteX61" fmla="*/ 440602 w 694391"/>
                <a:gd name="connsiteY61" fmla="*/ 298765 h 649663"/>
                <a:gd name="connsiteX62" fmla="*/ 446638 w 694391"/>
                <a:gd name="connsiteY62" fmla="*/ 187105 h 649663"/>
                <a:gd name="connsiteX63" fmla="*/ 458709 w 694391"/>
                <a:gd name="connsiteY63" fmla="*/ 184087 h 649663"/>
                <a:gd name="connsiteX64" fmla="*/ 482851 w 694391"/>
                <a:gd name="connsiteY64" fmla="*/ 181070 h 649663"/>
                <a:gd name="connsiteX65" fmla="*/ 500958 w 694391"/>
                <a:gd name="connsiteY65" fmla="*/ 175034 h 649663"/>
                <a:gd name="connsiteX66" fmla="*/ 549244 w 694391"/>
                <a:gd name="connsiteY66" fmla="*/ 150891 h 649663"/>
                <a:gd name="connsiteX67" fmla="*/ 603564 w 694391"/>
                <a:gd name="connsiteY67" fmla="*/ 117695 h 649663"/>
                <a:gd name="connsiteX68" fmla="*/ 624689 w 694391"/>
                <a:gd name="connsiteY68" fmla="*/ 102606 h 649663"/>
                <a:gd name="connsiteX69" fmla="*/ 633743 w 694391"/>
                <a:gd name="connsiteY69" fmla="*/ 93553 h 649663"/>
                <a:gd name="connsiteX70" fmla="*/ 639778 w 694391"/>
                <a:gd name="connsiteY70" fmla="*/ 84499 h 649663"/>
                <a:gd name="connsiteX71" fmla="*/ 648832 w 694391"/>
                <a:gd name="connsiteY71" fmla="*/ 63374 h 649663"/>
                <a:gd name="connsiteX72" fmla="*/ 657885 w 694391"/>
                <a:gd name="connsiteY72" fmla="*/ 36214 h 649663"/>
                <a:gd name="connsiteX73" fmla="*/ 660903 w 694391"/>
                <a:gd name="connsiteY73" fmla="*/ 24143 h 649663"/>
                <a:gd name="connsiteX74" fmla="*/ 642796 w 694391"/>
                <a:gd name="connsiteY74" fmla="*/ 9054 h 649663"/>
                <a:gd name="connsiteX75" fmla="*/ 627707 w 694391"/>
                <a:gd name="connsiteY75" fmla="*/ 6036 h 649663"/>
                <a:gd name="connsiteX76" fmla="*/ 618653 w 694391"/>
                <a:gd name="connsiteY76" fmla="*/ 3018 h 649663"/>
                <a:gd name="connsiteX77" fmla="*/ 606582 w 694391"/>
                <a:gd name="connsiteY77" fmla="*/ 0 h 649663"/>
                <a:gd name="connsiteX78" fmla="*/ 519065 w 694391"/>
                <a:gd name="connsiteY78" fmla="*/ 3018 h 649663"/>
                <a:gd name="connsiteX79" fmla="*/ 500958 w 694391"/>
                <a:gd name="connsiteY79" fmla="*/ 9054 h 649663"/>
                <a:gd name="connsiteX80" fmla="*/ 488887 w 694391"/>
                <a:gd name="connsiteY80" fmla="*/ 12071 h 649663"/>
                <a:gd name="connsiteX81" fmla="*/ 470780 w 694391"/>
                <a:gd name="connsiteY81" fmla="*/ 21125 h 649663"/>
                <a:gd name="connsiteX82" fmla="*/ 461727 w 694391"/>
                <a:gd name="connsiteY82" fmla="*/ 27161 h 649663"/>
                <a:gd name="connsiteX83" fmla="*/ 443620 w 694391"/>
                <a:gd name="connsiteY83" fmla="*/ 33196 h 649663"/>
                <a:gd name="connsiteX84" fmla="*/ 425513 w 694391"/>
                <a:gd name="connsiteY84" fmla="*/ 48285 h 649663"/>
                <a:gd name="connsiteX85" fmla="*/ 416459 w 694391"/>
                <a:gd name="connsiteY85" fmla="*/ 54321 h 649663"/>
                <a:gd name="connsiteX86" fmla="*/ 404388 w 694391"/>
                <a:gd name="connsiteY86" fmla="*/ 66392 h 649663"/>
                <a:gd name="connsiteX87" fmla="*/ 392317 w 694391"/>
                <a:gd name="connsiteY87" fmla="*/ 69410 h 649663"/>
                <a:gd name="connsiteX88" fmla="*/ 374210 w 694391"/>
                <a:gd name="connsiteY88" fmla="*/ 78464 h 649663"/>
                <a:gd name="connsiteX89" fmla="*/ 344032 w 694391"/>
                <a:gd name="connsiteY89" fmla="*/ 96570 h 649663"/>
                <a:gd name="connsiteX90" fmla="*/ 292729 w 694391"/>
                <a:gd name="connsiteY90" fmla="*/ 111660 h 649663"/>
                <a:gd name="connsiteX91" fmla="*/ 280657 w 694391"/>
                <a:gd name="connsiteY91" fmla="*/ 114677 h 649663"/>
                <a:gd name="connsiteX92" fmla="*/ 229354 w 694391"/>
                <a:gd name="connsiteY92" fmla="*/ 120713 h 649663"/>
                <a:gd name="connsiteX93" fmla="*/ 217283 w 694391"/>
                <a:gd name="connsiteY9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11659 w 694391"/>
                <a:gd name="connsiteY19" fmla="*/ 567351 h 649663"/>
                <a:gd name="connsiteX20" fmla="*/ 105624 w 694391"/>
                <a:gd name="connsiteY20" fmla="*/ 588475 h 649663"/>
                <a:gd name="connsiteX21" fmla="*/ 102606 w 694391"/>
                <a:gd name="connsiteY21" fmla="*/ 597529 h 649663"/>
                <a:gd name="connsiteX22" fmla="*/ 105624 w 694391"/>
                <a:gd name="connsiteY22" fmla="*/ 636761 h 649663"/>
                <a:gd name="connsiteX23" fmla="*/ 114677 w 694391"/>
                <a:gd name="connsiteY23" fmla="*/ 639778 h 649663"/>
                <a:gd name="connsiteX24" fmla="*/ 147873 w 694391"/>
                <a:gd name="connsiteY24" fmla="*/ 642796 h 649663"/>
                <a:gd name="connsiteX25" fmla="*/ 211247 w 694391"/>
                <a:gd name="connsiteY25" fmla="*/ 645814 h 649663"/>
                <a:gd name="connsiteX26" fmla="*/ 232372 w 694391"/>
                <a:gd name="connsiteY26" fmla="*/ 633743 h 649663"/>
                <a:gd name="connsiteX27" fmla="*/ 268586 w 694391"/>
                <a:gd name="connsiteY27" fmla="*/ 612618 h 649663"/>
                <a:gd name="connsiteX28" fmla="*/ 286693 w 694391"/>
                <a:gd name="connsiteY28" fmla="*/ 594511 h 649663"/>
                <a:gd name="connsiteX29" fmla="*/ 307818 w 694391"/>
                <a:gd name="connsiteY29" fmla="*/ 579422 h 649663"/>
                <a:gd name="connsiteX30" fmla="*/ 318875 w 694391"/>
                <a:gd name="connsiteY30" fmla="*/ 569826 h 649663"/>
                <a:gd name="connsiteX31" fmla="*/ 362139 w 694391"/>
                <a:gd name="connsiteY31" fmla="*/ 540190 h 649663"/>
                <a:gd name="connsiteX32" fmla="*/ 371192 w 694391"/>
                <a:gd name="connsiteY32" fmla="*/ 531137 h 649663"/>
                <a:gd name="connsiteX33" fmla="*/ 398352 w 694391"/>
                <a:gd name="connsiteY33" fmla="*/ 522083 h 649663"/>
                <a:gd name="connsiteX34" fmla="*/ 431548 w 694391"/>
                <a:gd name="connsiteY34" fmla="*/ 500959 h 649663"/>
                <a:gd name="connsiteX35" fmla="*/ 458709 w 694391"/>
                <a:gd name="connsiteY35" fmla="*/ 485870 h 649663"/>
                <a:gd name="connsiteX36" fmla="*/ 488887 w 694391"/>
                <a:gd name="connsiteY36" fmla="*/ 467763 h 649663"/>
                <a:gd name="connsiteX37" fmla="*/ 513030 w 694391"/>
                <a:gd name="connsiteY37" fmla="*/ 458709 h 649663"/>
                <a:gd name="connsiteX38" fmla="*/ 531137 w 694391"/>
                <a:gd name="connsiteY38" fmla="*/ 446638 h 649663"/>
                <a:gd name="connsiteX39" fmla="*/ 540190 w 694391"/>
                <a:gd name="connsiteY39" fmla="*/ 437584 h 649663"/>
                <a:gd name="connsiteX40" fmla="*/ 567350 w 694391"/>
                <a:gd name="connsiteY40" fmla="*/ 425513 h 649663"/>
                <a:gd name="connsiteX41" fmla="*/ 576404 w 694391"/>
                <a:gd name="connsiteY41" fmla="*/ 419477 h 649663"/>
                <a:gd name="connsiteX42" fmla="*/ 591493 w 694391"/>
                <a:gd name="connsiteY42" fmla="*/ 410424 h 649663"/>
                <a:gd name="connsiteX43" fmla="*/ 600546 w 694391"/>
                <a:gd name="connsiteY43" fmla="*/ 404388 h 649663"/>
                <a:gd name="connsiteX44" fmla="*/ 609600 w 694391"/>
                <a:gd name="connsiteY44" fmla="*/ 401370 h 649663"/>
                <a:gd name="connsiteX45" fmla="*/ 618653 w 694391"/>
                <a:gd name="connsiteY45" fmla="*/ 392317 h 649663"/>
                <a:gd name="connsiteX46" fmla="*/ 627707 w 694391"/>
                <a:gd name="connsiteY46" fmla="*/ 389299 h 649663"/>
                <a:gd name="connsiteX47" fmla="*/ 648832 w 694391"/>
                <a:gd name="connsiteY47" fmla="*/ 377228 h 649663"/>
                <a:gd name="connsiteX48" fmla="*/ 657885 w 694391"/>
                <a:gd name="connsiteY48" fmla="*/ 374210 h 649663"/>
                <a:gd name="connsiteX49" fmla="*/ 682028 w 694391"/>
                <a:gd name="connsiteY49" fmla="*/ 362139 h 649663"/>
                <a:gd name="connsiteX50" fmla="*/ 691081 w 694391"/>
                <a:gd name="connsiteY50" fmla="*/ 353085 h 649663"/>
                <a:gd name="connsiteX51" fmla="*/ 691081 w 694391"/>
                <a:gd name="connsiteY51" fmla="*/ 328943 h 649663"/>
                <a:gd name="connsiteX52" fmla="*/ 672974 w 694391"/>
                <a:gd name="connsiteY52" fmla="*/ 322907 h 649663"/>
                <a:gd name="connsiteX53" fmla="*/ 657885 w 694391"/>
                <a:gd name="connsiteY53" fmla="*/ 319889 h 649663"/>
                <a:gd name="connsiteX54" fmla="*/ 639778 w 694391"/>
                <a:gd name="connsiteY54" fmla="*/ 316871 h 649663"/>
                <a:gd name="connsiteX55" fmla="*/ 630725 w 694391"/>
                <a:gd name="connsiteY55" fmla="*/ 313854 h 649663"/>
                <a:gd name="connsiteX56" fmla="*/ 500958 w 694391"/>
                <a:gd name="connsiteY56" fmla="*/ 322907 h 649663"/>
                <a:gd name="connsiteX57" fmla="*/ 491905 w 694391"/>
                <a:gd name="connsiteY57" fmla="*/ 325925 h 649663"/>
                <a:gd name="connsiteX58" fmla="*/ 455691 w 694391"/>
                <a:gd name="connsiteY58" fmla="*/ 322907 h 649663"/>
                <a:gd name="connsiteX59" fmla="*/ 449655 w 694391"/>
                <a:gd name="connsiteY59" fmla="*/ 313854 h 649663"/>
                <a:gd name="connsiteX60" fmla="*/ 440602 w 694391"/>
                <a:gd name="connsiteY60" fmla="*/ 298765 h 649663"/>
                <a:gd name="connsiteX61" fmla="*/ 446638 w 694391"/>
                <a:gd name="connsiteY61" fmla="*/ 187105 h 649663"/>
                <a:gd name="connsiteX62" fmla="*/ 458709 w 694391"/>
                <a:gd name="connsiteY62" fmla="*/ 184087 h 649663"/>
                <a:gd name="connsiteX63" fmla="*/ 482851 w 694391"/>
                <a:gd name="connsiteY63" fmla="*/ 181070 h 649663"/>
                <a:gd name="connsiteX64" fmla="*/ 500958 w 694391"/>
                <a:gd name="connsiteY64" fmla="*/ 175034 h 649663"/>
                <a:gd name="connsiteX65" fmla="*/ 549244 w 694391"/>
                <a:gd name="connsiteY65" fmla="*/ 150891 h 649663"/>
                <a:gd name="connsiteX66" fmla="*/ 603564 w 694391"/>
                <a:gd name="connsiteY66" fmla="*/ 117695 h 649663"/>
                <a:gd name="connsiteX67" fmla="*/ 624689 w 694391"/>
                <a:gd name="connsiteY67" fmla="*/ 102606 h 649663"/>
                <a:gd name="connsiteX68" fmla="*/ 633743 w 694391"/>
                <a:gd name="connsiteY68" fmla="*/ 93553 h 649663"/>
                <a:gd name="connsiteX69" fmla="*/ 639778 w 694391"/>
                <a:gd name="connsiteY69" fmla="*/ 84499 h 649663"/>
                <a:gd name="connsiteX70" fmla="*/ 648832 w 694391"/>
                <a:gd name="connsiteY70" fmla="*/ 63374 h 649663"/>
                <a:gd name="connsiteX71" fmla="*/ 657885 w 694391"/>
                <a:gd name="connsiteY71" fmla="*/ 36214 h 649663"/>
                <a:gd name="connsiteX72" fmla="*/ 660903 w 694391"/>
                <a:gd name="connsiteY72" fmla="*/ 24143 h 649663"/>
                <a:gd name="connsiteX73" fmla="*/ 642796 w 694391"/>
                <a:gd name="connsiteY73" fmla="*/ 9054 h 649663"/>
                <a:gd name="connsiteX74" fmla="*/ 627707 w 694391"/>
                <a:gd name="connsiteY74" fmla="*/ 6036 h 649663"/>
                <a:gd name="connsiteX75" fmla="*/ 618653 w 694391"/>
                <a:gd name="connsiteY75" fmla="*/ 3018 h 649663"/>
                <a:gd name="connsiteX76" fmla="*/ 606582 w 694391"/>
                <a:gd name="connsiteY76" fmla="*/ 0 h 649663"/>
                <a:gd name="connsiteX77" fmla="*/ 519065 w 694391"/>
                <a:gd name="connsiteY77" fmla="*/ 3018 h 649663"/>
                <a:gd name="connsiteX78" fmla="*/ 500958 w 694391"/>
                <a:gd name="connsiteY78" fmla="*/ 9054 h 649663"/>
                <a:gd name="connsiteX79" fmla="*/ 488887 w 694391"/>
                <a:gd name="connsiteY79" fmla="*/ 12071 h 649663"/>
                <a:gd name="connsiteX80" fmla="*/ 470780 w 694391"/>
                <a:gd name="connsiteY80" fmla="*/ 21125 h 649663"/>
                <a:gd name="connsiteX81" fmla="*/ 461727 w 694391"/>
                <a:gd name="connsiteY81" fmla="*/ 27161 h 649663"/>
                <a:gd name="connsiteX82" fmla="*/ 443620 w 694391"/>
                <a:gd name="connsiteY82" fmla="*/ 33196 h 649663"/>
                <a:gd name="connsiteX83" fmla="*/ 425513 w 694391"/>
                <a:gd name="connsiteY83" fmla="*/ 48285 h 649663"/>
                <a:gd name="connsiteX84" fmla="*/ 416459 w 694391"/>
                <a:gd name="connsiteY84" fmla="*/ 54321 h 649663"/>
                <a:gd name="connsiteX85" fmla="*/ 404388 w 694391"/>
                <a:gd name="connsiteY85" fmla="*/ 66392 h 649663"/>
                <a:gd name="connsiteX86" fmla="*/ 392317 w 694391"/>
                <a:gd name="connsiteY86" fmla="*/ 69410 h 649663"/>
                <a:gd name="connsiteX87" fmla="*/ 374210 w 694391"/>
                <a:gd name="connsiteY87" fmla="*/ 78464 h 649663"/>
                <a:gd name="connsiteX88" fmla="*/ 344032 w 694391"/>
                <a:gd name="connsiteY88" fmla="*/ 96570 h 649663"/>
                <a:gd name="connsiteX89" fmla="*/ 292729 w 694391"/>
                <a:gd name="connsiteY89" fmla="*/ 111660 h 649663"/>
                <a:gd name="connsiteX90" fmla="*/ 280657 w 694391"/>
                <a:gd name="connsiteY90" fmla="*/ 114677 h 649663"/>
                <a:gd name="connsiteX91" fmla="*/ 229354 w 694391"/>
                <a:gd name="connsiteY91" fmla="*/ 120713 h 649663"/>
                <a:gd name="connsiteX92" fmla="*/ 217283 w 694391"/>
                <a:gd name="connsiteY9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2606 w 694391"/>
                <a:gd name="connsiteY20" fmla="*/ 597529 h 649663"/>
                <a:gd name="connsiteX21" fmla="*/ 105624 w 694391"/>
                <a:gd name="connsiteY21" fmla="*/ 636761 h 649663"/>
                <a:gd name="connsiteX22" fmla="*/ 114677 w 694391"/>
                <a:gd name="connsiteY22" fmla="*/ 639778 h 649663"/>
                <a:gd name="connsiteX23" fmla="*/ 147873 w 694391"/>
                <a:gd name="connsiteY23" fmla="*/ 642796 h 649663"/>
                <a:gd name="connsiteX24" fmla="*/ 211247 w 694391"/>
                <a:gd name="connsiteY24" fmla="*/ 645814 h 649663"/>
                <a:gd name="connsiteX25" fmla="*/ 232372 w 694391"/>
                <a:gd name="connsiteY25" fmla="*/ 633743 h 649663"/>
                <a:gd name="connsiteX26" fmla="*/ 268586 w 694391"/>
                <a:gd name="connsiteY26" fmla="*/ 612618 h 649663"/>
                <a:gd name="connsiteX27" fmla="*/ 286693 w 694391"/>
                <a:gd name="connsiteY27" fmla="*/ 594511 h 649663"/>
                <a:gd name="connsiteX28" fmla="*/ 307818 w 694391"/>
                <a:gd name="connsiteY28" fmla="*/ 579422 h 649663"/>
                <a:gd name="connsiteX29" fmla="*/ 318875 w 694391"/>
                <a:gd name="connsiteY29" fmla="*/ 569826 h 649663"/>
                <a:gd name="connsiteX30" fmla="*/ 362139 w 694391"/>
                <a:gd name="connsiteY30" fmla="*/ 540190 h 649663"/>
                <a:gd name="connsiteX31" fmla="*/ 371192 w 694391"/>
                <a:gd name="connsiteY31" fmla="*/ 531137 h 649663"/>
                <a:gd name="connsiteX32" fmla="*/ 398352 w 694391"/>
                <a:gd name="connsiteY32" fmla="*/ 522083 h 649663"/>
                <a:gd name="connsiteX33" fmla="*/ 431548 w 694391"/>
                <a:gd name="connsiteY33" fmla="*/ 500959 h 649663"/>
                <a:gd name="connsiteX34" fmla="*/ 458709 w 694391"/>
                <a:gd name="connsiteY34" fmla="*/ 485870 h 649663"/>
                <a:gd name="connsiteX35" fmla="*/ 488887 w 694391"/>
                <a:gd name="connsiteY35" fmla="*/ 467763 h 649663"/>
                <a:gd name="connsiteX36" fmla="*/ 513030 w 694391"/>
                <a:gd name="connsiteY36" fmla="*/ 458709 h 649663"/>
                <a:gd name="connsiteX37" fmla="*/ 531137 w 694391"/>
                <a:gd name="connsiteY37" fmla="*/ 446638 h 649663"/>
                <a:gd name="connsiteX38" fmla="*/ 540190 w 694391"/>
                <a:gd name="connsiteY38" fmla="*/ 437584 h 649663"/>
                <a:gd name="connsiteX39" fmla="*/ 567350 w 694391"/>
                <a:gd name="connsiteY39" fmla="*/ 425513 h 649663"/>
                <a:gd name="connsiteX40" fmla="*/ 576404 w 694391"/>
                <a:gd name="connsiteY40" fmla="*/ 419477 h 649663"/>
                <a:gd name="connsiteX41" fmla="*/ 591493 w 694391"/>
                <a:gd name="connsiteY41" fmla="*/ 410424 h 649663"/>
                <a:gd name="connsiteX42" fmla="*/ 600546 w 694391"/>
                <a:gd name="connsiteY42" fmla="*/ 404388 h 649663"/>
                <a:gd name="connsiteX43" fmla="*/ 609600 w 694391"/>
                <a:gd name="connsiteY43" fmla="*/ 401370 h 649663"/>
                <a:gd name="connsiteX44" fmla="*/ 618653 w 694391"/>
                <a:gd name="connsiteY44" fmla="*/ 392317 h 649663"/>
                <a:gd name="connsiteX45" fmla="*/ 627707 w 694391"/>
                <a:gd name="connsiteY45" fmla="*/ 389299 h 649663"/>
                <a:gd name="connsiteX46" fmla="*/ 648832 w 694391"/>
                <a:gd name="connsiteY46" fmla="*/ 377228 h 649663"/>
                <a:gd name="connsiteX47" fmla="*/ 657885 w 694391"/>
                <a:gd name="connsiteY47" fmla="*/ 374210 h 649663"/>
                <a:gd name="connsiteX48" fmla="*/ 682028 w 694391"/>
                <a:gd name="connsiteY48" fmla="*/ 362139 h 649663"/>
                <a:gd name="connsiteX49" fmla="*/ 691081 w 694391"/>
                <a:gd name="connsiteY49" fmla="*/ 353085 h 649663"/>
                <a:gd name="connsiteX50" fmla="*/ 691081 w 694391"/>
                <a:gd name="connsiteY50" fmla="*/ 328943 h 649663"/>
                <a:gd name="connsiteX51" fmla="*/ 672974 w 694391"/>
                <a:gd name="connsiteY51" fmla="*/ 322907 h 649663"/>
                <a:gd name="connsiteX52" fmla="*/ 657885 w 694391"/>
                <a:gd name="connsiteY52" fmla="*/ 319889 h 649663"/>
                <a:gd name="connsiteX53" fmla="*/ 639778 w 694391"/>
                <a:gd name="connsiteY53" fmla="*/ 316871 h 649663"/>
                <a:gd name="connsiteX54" fmla="*/ 630725 w 694391"/>
                <a:gd name="connsiteY54" fmla="*/ 313854 h 649663"/>
                <a:gd name="connsiteX55" fmla="*/ 500958 w 694391"/>
                <a:gd name="connsiteY55" fmla="*/ 322907 h 649663"/>
                <a:gd name="connsiteX56" fmla="*/ 491905 w 694391"/>
                <a:gd name="connsiteY56" fmla="*/ 325925 h 649663"/>
                <a:gd name="connsiteX57" fmla="*/ 455691 w 694391"/>
                <a:gd name="connsiteY57" fmla="*/ 322907 h 649663"/>
                <a:gd name="connsiteX58" fmla="*/ 449655 w 694391"/>
                <a:gd name="connsiteY58" fmla="*/ 313854 h 649663"/>
                <a:gd name="connsiteX59" fmla="*/ 440602 w 694391"/>
                <a:gd name="connsiteY59" fmla="*/ 298765 h 649663"/>
                <a:gd name="connsiteX60" fmla="*/ 446638 w 694391"/>
                <a:gd name="connsiteY60" fmla="*/ 187105 h 649663"/>
                <a:gd name="connsiteX61" fmla="*/ 458709 w 694391"/>
                <a:gd name="connsiteY61" fmla="*/ 184087 h 649663"/>
                <a:gd name="connsiteX62" fmla="*/ 482851 w 694391"/>
                <a:gd name="connsiteY62" fmla="*/ 181070 h 649663"/>
                <a:gd name="connsiteX63" fmla="*/ 500958 w 694391"/>
                <a:gd name="connsiteY63" fmla="*/ 175034 h 649663"/>
                <a:gd name="connsiteX64" fmla="*/ 549244 w 694391"/>
                <a:gd name="connsiteY64" fmla="*/ 150891 h 649663"/>
                <a:gd name="connsiteX65" fmla="*/ 603564 w 694391"/>
                <a:gd name="connsiteY65" fmla="*/ 117695 h 649663"/>
                <a:gd name="connsiteX66" fmla="*/ 624689 w 694391"/>
                <a:gd name="connsiteY66" fmla="*/ 102606 h 649663"/>
                <a:gd name="connsiteX67" fmla="*/ 633743 w 694391"/>
                <a:gd name="connsiteY67" fmla="*/ 93553 h 649663"/>
                <a:gd name="connsiteX68" fmla="*/ 639778 w 694391"/>
                <a:gd name="connsiteY68" fmla="*/ 84499 h 649663"/>
                <a:gd name="connsiteX69" fmla="*/ 648832 w 694391"/>
                <a:gd name="connsiteY69" fmla="*/ 63374 h 649663"/>
                <a:gd name="connsiteX70" fmla="*/ 657885 w 694391"/>
                <a:gd name="connsiteY70" fmla="*/ 36214 h 649663"/>
                <a:gd name="connsiteX71" fmla="*/ 660903 w 694391"/>
                <a:gd name="connsiteY71" fmla="*/ 24143 h 649663"/>
                <a:gd name="connsiteX72" fmla="*/ 642796 w 694391"/>
                <a:gd name="connsiteY72" fmla="*/ 9054 h 649663"/>
                <a:gd name="connsiteX73" fmla="*/ 627707 w 694391"/>
                <a:gd name="connsiteY73" fmla="*/ 6036 h 649663"/>
                <a:gd name="connsiteX74" fmla="*/ 618653 w 694391"/>
                <a:gd name="connsiteY74" fmla="*/ 3018 h 649663"/>
                <a:gd name="connsiteX75" fmla="*/ 606582 w 694391"/>
                <a:gd name="connsiteY75" fmla="*/ 0 h 649663"/>
                <a:gd name="connsiteX76" fmla="*/ 519065 w 694391"/>
                <a:gd name="connsiteY76" fmla="*/ 3018 h 649663"/>
                <a:gd name="connsiteX77" fmla="*/ 500958 w 694391"/>
                <a:gd name="connsiteY77" fmla="*/ 9054 h 649663"/>
                <a:gd name="connsiteX78" fmla="*/ 488887 w 694391"/>
                <a:gd name="connsiteY78" fmla="*/ 12071 h 649663"/>
                <a:gd name="connsiteX79" fmla="*/ 470780 w 694391"/>
                <a:gd name="connsiteY79" fmla="*/ 21125 h 649663"/>
                <a:gd name="connsiteX80" fmla="*/ 461727 w 694391"/>
                <a:gd name="connsiteY80" fmla="*/ 27161 h 649663"/>
                <a:gd name="connsiteX81" fmla="*/ 443620 w 694391"/>
                <a:gd name="connsiteY81" fmla="*/ 33196 h 649663"/>
                <a:gd name="connsiteX82" fmla="*/ 425513 w 694391"/>
                <a:gd name="connsiteY82" fmla="*/ 48285 h 649663"/>
                <a:gd name="connsiteX83" fmla="*/ 416459 w 694391"/>
                <a:gd name="connsiteY83" fmla="*/ 54321 h 649663"/>
                <a:gd name="connsiteX84" fmla="*/ 404388 w 694391"/>
                <a:gd name="connsiteY84" fmla="*/ 66392 h 649663"/>
                <a:gd name="connsiteX85" fmla="*/ 392317 w 694391"/>
                <a:gd name="connsiteY85" fmla="*/ 69410 h 649663"/>
                <a:gd name="connsiteX86" fmla="*/ 374210 w 694391"/>
                <a:gd name="connsiteY86" fmla="*/ 78464 h 649663"/>
                <a:gd name="connsiteX87" fmla="*/ 344032 w 694391"/>
                <a:gd name="connsiteY87" fmla="*/ 96570 h 649663"/>
                <a:gd name="connsiteX88" fmla="*/ 292729 w 694391"/>
                <a:gd name="connsiteY88" fmla="*/ 111660 h 649663"/>
                <a:gd name="connsiteX89" fmla="*/ 280657 w 694391"/>
                <a:gd name="connsiteY89" fmla="*/ 114677 h 649663"/>
                <a:gd name="connsiteX90" fmla="*/ 229354 w 694391"/>
                <a:gd name="connsiteY90" fmla="*/ 120713 h 649663"/>
                <a:gd name="connsiteX91" fmla="*/ 217283 w 694391"/>
                <a:gd name="connsiteY9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09600 w 694391"/>
                <a:gd name="connsiteY42" fmla="*/ 401370 h 649663"/>
                <a:gd name="connsiteX43" fmla="*/ 618653 w 694391"/>
                <a:gd name="connsiteY43" fmla="*/ 392317 h 649663"/>
                <a:gd name="connsiteX44" fmla="*/ 627707 w 694391"/>
                <a:gd name="connsiteY44" fmla="*/ 389299 h 649663"/>
                <a:gd name="connsiteX45" fmla="*/ 648832 w 694391"/>
                <a:gd name="connsiteY45" fmla="*/ 377228 h 649663"/>
                <a:gd name="connsiteX46" fmla="*/ 657885 w 694391"/>
                <a:gd name="connsiteY46" fmla="*/ 374210 h 649663"/>
                <a:gd name="connsiteX47" fmla="*/ 682028 w 694391"/>
                <a:gd name="connsiteY47" fmla="*/ 362139 h 649663"/>
                <a:gd name="connsiteX48" fmla="*/ 691081 w 694391"/>
                <a:gd name="connsiteY48" fmla="*/ 353085 h 649663"/>
                <a:gd name="connsiteX49" fmla="*/ 691081 w 694391"/>
                <a:gd name="connsiteY49" fmla="*/ 328943 h 649663"/>
                <a:gd name="connsiteX50" fmla="*/ 672974 w 694391"/>
                <a:gd name="connsiteY50" fmla="*/ 322907 h 649663"/>
                <a:gd name="connsiteX51" fmla="*/ 657885 w 694391"/>
                <a:gd name="connsiteY51" fmla="*/ 319889 h 649663"/>
                <a:gd name="connsiteX52" fmla="*/ 639778 w 694391"/>
                <a:gd name="connsiteY52" fmla="*/ 316871 h 649663"/>
                <a:gd name="connsiteX53" fmla="*/ 630725 w 694391"/>
                <a:gd name="connsiteY53" fmla="*/ 313854 h 649663"/>
                <a:gd name="connsiteX54" fmla="*/ 500958 w 694391"/>
                <a:gd name="connsiteY54" fmla="*/ 322907 h 649663"/>
                <a:gd name="connsiteX55" fmla="*/ 491905 w 694391"/>
                <a:gd name="connsiteY55" fmla="*/ 325925 h 649663"/>
                <a:gd name="connsiteX56" fmla="*/ 455691 w 694391"/>
                <a:gd name="connsiteY56" fmla="*/ 322907 h 649663"/>
                <a:gd name="connsiteX57" fmla="*/ 449655 w 694391"/>
                <a:gd name="connsiteY57" fmla="*/ 313854 h 649663"/>
                <a:gd name="connsiteX58" fmla="*/ 440602 w 694391"/>
                <a:gd name="connsiteY58" fmla="*/ 298765 h 649663"/>
                <a:gd name="connsiteX59" fmla="*/ 446638 w 694391"/>
                <a:gd name="connsiteY59" fmla="*/ 187105 h 649663"/>
                <a:gd name="connsiteX60" fmla="*/ 458709 w 694391"/>
                <a:gd name="connsiteY60" fmla="*/ 184087 h 649663"/>
                <a:gd name="connsiteX61" fmla="*/ 482851 w 694391"/>
                <a:gd name="connsiteY61" fmla="*/ 181070 h 649663"/>
                <a:gd name="connsiteX62" fmla="*/ 500958 w 694391"/>
                <a:gd name="connsiteY62" fmla="*/ 175034 h 649663"/>
                <a:gd name="connsiteX63" fmla="*/ 549244 w 694391"/>
                <a:gd name="connsiteY63" fmla="*/ 150891 h 649663"/>
                <a:gd name="connsiteX64" fmla="*/ 603564 w 694391"/>
                <a:gd name="connsiteY64" fmla="*/ 117695 h 649663"/>
                <a:gd name="connsiteX65" fmla="*/ 624689 w 694391"/>
                <a:gd name="connsiteY65" fmla="*/ 102606 h 649663"/>
                <a:gd name="connsiteX66" fmla="*/ 633743 w 694391"/>
                <a:gd name="connsiteY66" fmla="*/ 93553 h 649663"/>
                <a:gd name="connsiteX67" fmla="*/ 639778 w 694391"/>
                <a:gd name="connsiteY67" fmla="*/ 84499 h 649663"/>
                <a:gd name="connsiteX68" fmla="*/ 648832 w 694391"/>
                <a:gd name="connsiteY68" fmla="*/ 63374 h 649663"/>
                <a:gd name="connsiteX69" fmla="*/ 657885 w 694391"/>
                <a:gd name="connsiteY69" fmla="*/ 36214 h 649663"/>
                <a:gd name="connsiteX70" fmla="*/ 660903 w 694391"/>
                <a:gd name="connsiteY70" fmla="*/ 24143 h 649663"/>
                <a:gd name="connsiteX71" fmla="*/ 642796 w 694391"/>
                <a:gd name="connsiteY71" fmla="*/ 9054 h 649663"/>
                <a:gd name="connsiteX72" fmla="*/ 627707 w 694391"/>
                <a:gd name="connsiteY72" fmla="*/ 6036 h 649663"/>
                <a:gd name="connsiteX73" fmla="*/ 618653 w 694391"/>
                <a:gd name="connsiteY73" fmla="*/ 3018 h 649663"/>
                <a:gd name="connsiteX74" fmla="*/ 606582 w 694391"/>
                <a:gd name="connsiteY74" fmla="*/ 0 h 649663"/>
                <a:gd name="connsiteX75" fmla="*/ 519065 w 694391"/>
                <a:gd name="connsiteY75" fmla="*/ 3018 h 649663"/>
                <a:gd name="connsiteX76" fmla="*/ 500958 w 694391"/>
                <a:gd name="connsiteY76" fmla="*/ 9054 h 649663"/>
                <a:gd name="connsiteX77" fmla="*/ 488887 w 694391"/>
                <a:gd name="connsiteY77" fmla="*/ 12071 h 649663"/>
                <a:gd name="connsiteX78" fmla="*/ 470780 w 694391"/>
                <a:gd name="connsiteY78" fmla="*/ 21125 h 649663"/>
                <a:gd name="connsiteX79" fmla="*/ 461727 w 694391"/>
                <a:gd name="connsiteY79" fmla="*/ 27161 h 649663"/>
                <a:gd name="connsiteX80" fmla="*/ 443620 w 694391"/>
                <a:gd name="connsiteY80" fmla="*/ 33196 h 649663"/>
                <a:gd name="connsiteX81" fmla="*/ 425513 w 694391"/>
                <a:gd name="connsiteY81" fmla="*/ 48285 h 649663"/>
                <a:gd name="connsiteX82" fmla="*/ 416459 w 694391"/>
                <a:gd name="connsiteY82" fmla="*/ 54321 h 649663"/>
                <a:gd name="connsiteX83" fmla="*/ 404388 w 694391"/>
                <a:gd name="connsiteY83" fmla="*/ 66392 h 649663"/>
                <a:gd name="connsiteX84" fmla="*/ 392317 w 694391"/>
                <a:gd name="connsiteY84" fmla="*/ 69410 h 649663"/>
                <a:gd name="connsiteX85" fmla="*/ 374210 w 694391"/>
                <a:gd name="connsiteY85" fmla="*/ 78464 h 649663"/>
                <a:gd name="connsiteX86" fmla="*/ 344032 w 694391"/>
                <a:gd name="connsiteY86" fmla="*/ 96570 h 649663"/>
                <a:gd name="connsiteX87" fmla="*/ 292729 w 694391"/>
                <a:gd name="connsiteY87" fmla="*/ 111660 h 649663"/>
                <a:gd name="connsiteX88" fmla="*/ 280657 w 694391"/>
                <a:gd name="connsiteY88" fmla="*/ 114677 h 649663"/>
                <a:gd name="connsiteX89" fmla="*/ 229354 w 694391"/>
                <a:gd name="connsiteY89" fmla="*/ 120713 h 649663"/>
                <a:gd name="connsiteX90" fmla="*/ 217283 w 694391"/>
                <a:gd name="connsiteY9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09600 w 694391"/>
                <a:gd name="connsiteY42" fmla="*/ 401370 h 649663"/>
                <a:gd name="connsiteX43" fmla="*/ 618653 w 694391"/>
                <a:gd name="connsiteY43" fmla="*/ 392317 h 649663"/>
                <a:gd name="connsiteX44" fmla="*/ 648832 w 694391"/>
                <a:gd name="connsiteY44" fmla="*/ 377228 h 649663"/>
                <a:gd name="connsiteX45" fmla="*/ 657885 w 694391"/>
                <a:gd name="connsiteY45" fmla="*/ 374210 h 649663"/>
                <a:gd name="connsiteX46" fmla="*/ 682028 w 694391"/>
                <a:gd name="connsiteY46" fmla="*/ 362139 h 649663"/>
                <a:gd name="connsiteX47" fmla="*/ 691081 w 694391"/>
                <a:gd name="connsiteY47" fmla="*/ 353085 h 649663"/>
                <a:gd name="connsiteX48" fmla="*/ 691081 w 694391"/>
                <a:gd name="connsiteY48" fmla="*/ 328943 h 649663"/>
                <a:gd name="connsiteX49" fmla="*/ 672974 w 694391"/>
                <a:gd name="connsiteY49" fmla="*/ 322907 h 649663"/>
                <a:gd name="connsiteX50" fmla="*/ 657885 w 694391"/>
                <a:gd name="connsiteY50" fmla="*/ 319889 h 649663"/>
                <a:gd name="connsiteX51" fmla="*/ 639778 w 694391"/>
                <a:gd name="connsiteY51" fmla="*/ 316871 h 649663"/>
                <a:gd name="connsiteX52" fmla="*/ 630725 w 694391"/>
                <a:gd name="connsiteY52" fmla="*/ 313854 h 649663"/>
                <a:gd name="connsiteX53" fmla="*/ 500958 w 694391"/>
                <a:gd name="connsiteY53" fmla="*/ 322907 h 649663"/>
                <a:gd name="connsiteX54" fmla="*/ 491905 w 694391"/>
                <a:gd name="connsiteY54" fmla="*/ 325925 h 649663"/>
                <a:gd name="connsiteX55" fmla="*/ 455691 w 694391"/>
                <a:gd name="connsiteY55" fmla="*/ 322907 h 649663"/>
                <a:gd name="connsiteX56" fmla="*/ 449655 w 694391"/>
                <a:gd name="connsiteY56" fmla="*/ 313854 h 649663"/>
                <a:gd name="connsiteX57" fmla="*/ 440602 w 694391"/>
                <a:gd name="connsiteY57" fmla="*/ 298765 h 649663"/>
                <a:gd name="connsiteX58" fmla="*/ 446638 w 694391"/>
                <a:gd name="connsiteY58" fmla="*/ 187105 h 649663"/>
                <a:gd name="connsiteX59" fmla="*/ 458709 w 694391"/>
                <a:gd name="connsiteY59" fmla="*/ 184087 h 649663"/>
                <a:gd name="connsiteX60" fmla="*/ 482851 w 694391"/>
                <a:gd name="connsiteY60" fmla="*/ 181070 h 649663"/>
                <a:gd name="connsiteX61" fmla="*/ 500958 w 694391"/>
                <a:gd name="connsiteY61" fmla="*/ 175034 h 649663"/>
                <a:gd name="connsiteX62" fmla="*/ 549244 w 694391"/>
                <a:gd name="connsiteY62" fmla="*/ 150891 h 649663"/>
                <a:gd name="connsiteX63" fmla="*/ 603564 w 694391"/>
                <a:gd name="connsiteY63" fmla="*/ 117695 h 649663"/>
                <a:gd name="connsiteX64" fmla="*/ 624689 w 694391"/>
                <a:gd name="connsiteY64" fmla="*/ 102606 h 649663"/>
                <a:gd name="connsiteX65" fmla="*/ 633743 w 694391"/>
                <a:gd name="connsiteY65" fmla="*/ 93553 h 649663"/>
                <a:gd name="connsiteX66" fmla="*/ 639778 w 694391"/>
                <a:gd name="connsiteY66" fmla="*/ 84499 h 649663"/>
                <a:gd name="connsiteX67" fmla="*/ 648832 w 694391"/>
                <a:gd name="connsiteY67" fmla="*/ 63374 h 649663"/>
                <a:gd name="connsiteX68" fmla="*/ 657885 w 694391"/>
                <a:gd name="connsiteY68" fmla="*/ 36214 h 649663"/>
                <a:gd name="connsiteX69" fmla="*/ 660903 w 694391"/>
                <a:gd name="connsiteY69" fmla="*/ 24143 h 649663"/>
                <a:gd name="connsiteX70" fmla="*/ 642796 w 694391"/>
                <a:gd name="connsiteY70" fmla="*/ 9054 h 649663"/>
                <a:gd name="connsiteX71" fmla="*/ 627707 w 694391"/>
                <a:gd name="connsiteY71" fmla="*/ 6036 h 649663"/>
                <a:gd name="connsiteX72" fmla="*/ 618653 w 694391"/>
                <a:gd name="connsiteY72" fmla="*/ 3018 h 649663"/>
                <a:gd name="connsiteX73" fmla="*/ 606582 w 694391"/>
                <a:gd name="connsiteY73" fmla="*/ 0 h 649663"/>
                <a:gd name="connsiteX74" fmla="*/ 519065 w 694391"/>
                <a:gd name="connsiteY74" fmla="*/ 3018 h 649663"/>
                <a:gd name="connsiteX75" fmla="*/ 500958 w 694391"/>
                <a:gd name="connsiteY75" fmla="*/ 9054 h 649663"/>
                <a:gd name="connsiteX76" fmla="*/ 488887 w 694391"/>
                <a:gd name="connsiteY76" fmla="*/ 12071 h 649663"/>
                <a:gd name="connsiteX77" fmla="*/ 470780 w 694391"/>
                <a:gd name="connsiteY77" fmla="*/ 21125 h 649663"/>
                <a:gd name="connsiteX78" fmla="*/ 461727 w 694391"/>
                <a:gd name="connsiteY78" fmla="*/ 27161 h 649663"/>
                <a:gd name="connsiteX79" fmla="*/ 443620 w 694391"/>
                <a:gd name="connsiteY79" fmla="*/ 33196 h 649663"/>
                <a:gd name="connsiteX80" fmla="*/ 425513 w 694391"/>
                <a:gd name="connsiteY80" fmla="*/ 48285 h 649663"/>
                <a:gd name="connsiteX81" fmla="*/ 416459 w 694391"/>
                <a:gd name="connsiteY81" fmla="*/ 54321 h 649663"/>
                <a:gd name="connsiteX82" fmla="*/ 404388 w 694391"/>
                <a:gd name="connsiteY82" fmla="*/ 66392 h 649663"/>
                <a:gd name="connsiteX83" fmla="*/ 392317 w 694391"/>
                <a:gd name="connsiteY83" fmla="*/ 69410 h 649663"/>
                <a:gd name="connsiteX84" fmla="*/ 374210 w 694391"/>
                <a:gd name="connsiteY84" fmla="*/ 78464 h 649663"/>
                <a:gd name="connsiteX85" fmla="*/ 344032 w 694391"/>
                <a:gd name="connsiteY85" fmla="*/ 96570 h 649663"/>
                <a:gd name="connsiteX86" fmla="*/ 292729 w 694391"/>
                <a:gd name="connsiteY86" fmla="*/ 111660 h 649663"/>
                <a:gd name="connsiteX87" fmla="*/ 280657 w 694391"/>
                <a:gd name="connsiteY87" fmla="*/ 114677 h 649663"/>
                <a:gd name="connsiteX88" fmla="*/ 229354 w 694391"/>
                <a:gd name="connsiteY88" fmla="*/ 120713 h 649663"/>
                <a:gd name="connsiteX89" fmla="*/ 217283 w 694391"/>
                <a:gd name="connsiteY89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18653 w 694391"/>
                <a:gd name="connsiteY42" fmla="*/ 392317 h 649663"/>
                <a:gd name="connsiteX43" fmla="*/ 648832 w 694391"/>
                <a:gd name="connsiteY43" fmla="*/ 377228 h 649663"/>
                <a:gd name="connsiteX44" fmla="*/ 657885 w 694391"/>
                <a:gd name="connsiteY44" fmla="*/ 374210 h 649663"/>
                <a:gd name="connsiteX45" fmla="*/ 682028 w 694391"/>
                <a:gd name="connsiteY45" fmla="*/ 362139 h 649663"/>
                <a:gd name="connsiteX46" fmla="*/ 691081 w 694391"/>
                <a:gd name="connsiteY46" fmla="*/ 353085 h 649663"/>
                <a:gd name="connsiteX47" fmla="*/ 691081 w 694391"/>
                <a:gd name="connsiteY47" fmla="*/ 328943 h 649663"/>
                <a:gd name="connsiteX48" fmla="*/ 672974 w 694391"/>
                <a:gd name="connsiteY48" fmla="*/ 322907 h 649663"/>
                <a:gd name="connsiteX49" fmla="*/ 657885 w 694391"/>
                <a:gd name="connsiteY49" fmla="*/ 319889 h 649663"/>
                <a:gd name="connsiteX50" fmla="*/ 639778 w 694391"/>
                <a:gd name="connsiteY50" fmla="*/ 316871 h 649663"/>
                <a:gd name="connsiteX51" fmla="*/ 630725 w 694391"/>
                <a:gd name="connsiteY51" fmla="*/ 313854 h 649663"/>
                <a:gd name="connsiteX52" fmla="*/ 500958 w 694391"/>
                <a:gd name="connsiteY52" fmla="*/ 322907 h 649663"/>
                <a:gd name="connsiteX53" fmla="*/ 491905 w 694391"/>
                <a:gd name="connsiteY53" fmla="*/ 325925 h 649663"/>
                <a:gd name="connsiteX54" fmla="*/ 455691 w 694391"/>
                <a:gd name="connsiteY54" fmla="*/ 322907 h 649663"/>
                <a:gd name="connsiteX55" fmla="*/ 449655 w 694391"/>
                <a:gd name="connsiteY55" fmla="*/ 313854 h 649663"/>
                <a:gd name="connsiteX56" fmla="*/ 440602 w 694391"/>
                <a:gd name="connsiteY56" fmla="*/ 298765 h 649663"/>
                <a:gd name="connsiteX57" fmla="*/ 446638 w 694391"/>
                <a:gd name="connsiteY57" fmla="*/ 187105 h 649663"/>
                <a:gd name="connsiteX58" fmla="*/ 458709 w 694391"/>
                <a:gd name="connsiteY58" fmla="*/ 184087 h 649663"/>
                <a:gd name="connsiteX59" fmla="*/ 482851 w 694391"/>
                <a:gd name="connsiteY59" fmla="*/ 181070 h 649663"/>
                <a:gd name="connsiteX60" fmla="*/ 500958 w 694391"/>
                <a:gd name="connsiteY60" fmla="*/ 175034 h 649663"/>
                <a:gd name="connsiteX61" fmla="*/ 549244 w 694391"/>
                <a:gd name="connsiteY61" fmla="*/ 150891 h 649663"/>
                <a:gd name="connsiteX62" fmla="*/ 603564 w 694391"/>
                <a:gd name="connsiteY62" fmla="*/ 117695 h 649663"/>
                <a:gd name="connsiteX63" fmla="*/ 624689 w 694391"/>
                <a:gd name="connsiteY63" fmla="*/ 102606 h 649663"/>
                <a:gd name="connsiteX64" fmla="*/ 633743 w 694391"/>
                <a:gd name="connsiteY64" fmla="*/ 93553 h 649663"/>
                <a:gd name="connsiteX65" fmla="*/ 639778 w 694391"/>
                <a:gd name="connsiteY65" fmla="*/ 84499 h 649663"/>
                <a:gd name="connsiteX66" fmla="*/ 648832 w 694391"/>
                <a:gd name="connsiteY66" fmla="*/ 63374 h 649663"/>
                <a:gd name="connsiteX67" fmla="*/ 657885 w 694391"/>
                <a:gd name="connsiteY67" fmla="*/ 36214 h 649663"/>
                <a:gd name="connsiteX68" fmla="*/ 660903 w 694391"/>
                <a:gd name="connsiteY68" fmla="*/ 24143 h 649663"/>
                <a:gd name="connsiteX69" fmla="*/ 642796 w 694391"/>
                <a:gd name="connsiteY69" fmla="*/ 9054 h 649663"/>
                <a:gd name="connsiteX70" fmla="*/ 627707 w 694391"/>
                <a:gd name="connsiteY70" fmla="*/ 6036 h 649663"/>
                <a:gd name="connsiteX71" fmla="*/ 618653 w 694391"/>
                <a:gd name="connsiteY71" fmla="*/ 3018 h 649663"/>
                <a:gd name="connsiteX72" fmla="*/ 606582 w 694391"/>
                <a:gd name="connsiteY72" fmla="*/ 0 h 649663"/>
                <a:gd name="connsiteX73" fmla="*/ 519065 w 694391"/>
                <a:gd name="connsiteY73" fmla="*/ 3018 h 649663"/>
                <a:gd name="connsiteX74" fmla="*/ 500958 w 694391"/>
                <a:gd name="connsiteY74" fmla="*/ 9054 h 649663"/>
                <a:gd name="connsiteX75" fmla="*/ 488887 w 694391"/>
                <a:gd name="connsiteY75" fmla="*/ 12071 h 649663"/>
                <a:gd name="connsiteX76" fmla="*/ 470780 w 694391"/>
                <a:gd name="connsiteY76" fmla="*/ 21125 h 649663"/>
                <a:gd name="connsiteX77" fmla="*/ 461727 w 694391"/>
                <a:gd name="connsiteY77" fmla="*/ 27161 h 649663"/>
                <a:gd name="connsiteX78" fmla="*/ 443620 w 694391"/>
                <a:gd name="connsiteY78" fmla="*/ 33196 h 649663"/>
                <a:gd name="connsiteX79" fmla="*/ 425513 w 694391"/>
                <a:gd name="connsiteY79" fmla="*/ 48285 h 649663"/>
                <a:gd name="connsiteX80" fmla="*/ 416459 w 694391"/>
                <a:gd name="connsiteY80" fmla="*/ 54321 h 649663"/>
                <a:gd name="connsiteX81" fmla="*/ 404388 w 694391"/>
                <a:gd name="connsiteY81" fmla="*/ 66392 h 649663"/>
                <a:gd name="connsiteX82" fmla="*/ 392317 w 694391"/>
                <a:gd name="connsiteY82" fmla="*/ 69410 h 649663"/>
                <a:gd name="connsiteX83" fmla="*/ 374210 w 694391"/>
                <a:gd name="connsiteY83" fmla="*/ 78464 h 649663"/>
                <a:gd name="connsiteX84" fmla="*/ 344032 w 694391"/>
                <a:gd name="connsiteY84" fmla="*/ 96570 h 649663"/>
                <a:gd name="connsiteX85" fmla="*/ 292729 w 694391"/>
                <a:gd name="connsiteY85" fmla="*/ 111660 h 649663"/>
                <a:gd name="connsiteX86" fmla="*/ 280657 w 694391"/>
                <a:gd name="connsiteY86" fmla="*/ 114677 h 649663"/>
                <a:gd name="connsiteX87" fmla="*/ 229354 w 694391"/>
                <a:gd name="connsiteY87" fmla="*/ 120713 h 649663"/>
                <a:gd name="connsiteX88" fmla="*/ 217283 w 694391"/>
                <a:gd name="connsiteY8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67350 w 694391"/>
                <a:gd name="connsiteY37" fmla="*/ 425513 h 649663"/>
                <a:gd name="connsiteX38" fmla="*/ 576404 w 694391"/>
                <a:gd name="connsiteY38" fmla="*/ 419477 h 649663"/>
                <a:gd name="connsiteX39" fmla="*/ 591493 w 694391"/>
                <a:gd name="connsiteY39" fmla="*/ 410424 h 649663"/>
                <a:gd name="connsiteX40" fmla="*/ 600546 w 694391"/>
                <a:gd name="connsiteY40" fmla="*/ 404388 h 649663"/>
                <a:gd name="connsiteX41" fmla="*/ 618653 w 694391"/>
                <a:gd name="connsiteY41" fmla="*/ 392317 h 649663"/>
                <a:gd name="connsiteX42" fmla="*/ 648832 w 694391"/>
                <a:gd name="connsiteY42" fmla="*/ 377228 h 649663"/>
                <a:gd name="connsiteX43" fmla="*/ 657885 w 694391"/>
                <a:gd name="connsiteY43" fmla="*/ 374210 h 649663"/>
                <a:gd name="connsiteX44" fmla="*/ 682028 w 694391"/>
                <a:gd name="connsiteY44" fmla="*/ 362139 h 649663"/>
                <a:gd name="connsiteX45" fmla="*/ 691081 w 694391"/>
                <a:gd name="connsiteY45" fmla="*/ 353085 h 649663"/>
                <a:gd name="connsiteX46" fmla="*/ 691081 w 694391"/>
                <a:gd name="connsiteY46" fmla="*/ 328943 h 649663"/>
                <a:gd name="connsiteX47" fmla="*/ 672974 w 694391"/>
                <a:gd name="connsiteY47" fmla="*/ 322907 h 649663"/>
                <a:gd name="connsiteX48" fmla="*/ 657885 w 694391"/>
                <a:gd name="connsiteY48" fmla="*/ 319889 h 649663"/>
                <a:gd name="connsiteX49" fmla="*/ 639778 w 694391"/>
                <a:gd name="connsiteY49" fmla="*/ 316871 h 649663"/>
                <a:gd name="connsiteX50" fmla="*/ 630725 w 694391"/>
                <a:gd name="connsiteY50" fmla="*/ 313854 h 649663"/>
                <a:gd name="connsiteX51" fmla="*/ 500958 w 694391"/>
                <a:gd name="connsiteY51" fmla="*/ 322907 h 649663"/>
                <a:gd name="connsiteX52" fmla="*/ 491905 w 694391"/>
                <a:gd name="connsiteY52" fmla="*/ 325925 h 649663"/>
                <a:gd name="connsiteX53" fmla="*/ 455691 w 694391"/>
                <a:gd name="connsiteY53" fmla="*/ 322907 h 649663"/>
                <a:gd name="connsiteX54" fmla="*/ 449655 w 694391"/>
                <a:gd name="connsiteY54" fmla="*/ 313854 h 649663"/>
                <a:gd name="connsiteX55" fmla="*/ 440602 w 694391"/>
                <a:gd name="connsiteY55" fmla="*/ 298765 h 649663"/>
                <a:gd name="connsiteX56" fmla="*/ 446638 w 694391"/>
                <a:gd name="connsiteY56" fmla="*/ 187105 h 649663"/>
                <a:gd name="connsiteX57" fmla="*/ 458709 w 694391"/>
                <a:gd name="connsiteY57" fmla="*/ 184087 h 649663"/>
                <a:gd name="connsiteX58" fmla="*/ 482851 w 694391"/>
                <a:gd name="connsiteY58" fmla="*/ 181070 h 649663"/>
                <a:gd name="connsiteX59" fmla="*/ 500958 w 694391"/>
                <a:gd name="connsiteY59" fmla="*/ 175034 h 649663"/>
                <a:gd name="connsiteX60" fmla="*/ 549244 w 694391"/>
                <a:gd name="connsiteY60" fmla="*/ 150891 h 649663"/>
                <a:gd name="connsiteX61" fmla="*/ 603564 w 694391"/>
                <a:gd name="connsiteY61" fmla="*/ 117695 h 649663"/>
                <a:gd name="connsiteX62" fmla="*/ 624689 w 694391"/>
                <a:gd name="connsiteY62" fmla="*/ 102606 h 649663"/>
                <a:gd name="connsiteX63" fmla="*/ 633743 w 694391"/>
                <a:gd name="connsiteY63" fmla="*/ 93553 h 649663"/>
                <a:gd name="connsiteX64" fmla="*/ 639778 w 694391"/>
                <a:gd name="connsiteY64" fmla="*/ 84499 h 649663"/>
                <a:gd name="connsiteX65" fmla="*/ 648832 w 694391"/>
                <a:gd name="connsiteY65" fmla="*/ 63374 h 649663"/>
                <a:gd name="connsiteX66" fmla="*/ 657885 w 694391"/>
                <a:gd name="connsiteY66" fmla="*/ 36214 h 649663"/>
                <a:gd name="connsiteX67" fmla="*/ 660903 w 694391"/>
                <a:gd name="connsiteY67" fmla="*/ 24143 h 649663"/>
                <a:gd name="connsiteX68" fmla="*/ 642796 w 694391"/>
                <a:gd name="connsiteY68" fmla="*/ 9054 h 649663"/>
                <a:gd name="connsiteX69" fmla="*/ 627707 w 694391"/>
                <a:gd name="connsiteY69" fmla="*/ 6036 h 649663"/>
                <a:gd name="connsiteX70" fmla="*/ 618653 w 694391"/>
                <a:gd name="connsiteY70" fmla="*/ 3018 h 649663"/>
                <a:gd name="connsiteX71" fmla="*/ 606582 w 694391"/>
                <a:gd name="connsiteY71" fmla="*/ 0 h 649663"/>
                <a:gd name="connsiteX72" fmla="*/ 519065 w 694391"/>
                <a:gd name="connsiteY72" fmla="*/ 3018 h 649663"/>
                <a:gd name="connsiteX73" fmla="*/ 500958 w 694391"/>
                <a:gd name="connsiteY73" fmla="*/ 9054 h 649663"/>
                <a:gd name="connsiteX74" fmla="*/ 488887 w 694391"/>
                <a:gd name="connsiteY74" fmla="*/ 12071 h 649663"/>
                <a:gd name="connsiteX75" fmla="*/ 470780 w 694391"/>
                <a:gd name="connsiteY75" fmla="*/ 21125 h 649663"/>
                <a:gd name="connsiteX76" fmla="*/ 461727 w 694391"/>
                <a:gd name="connsiteY76" fmla="*/ 27161 h 649663"/>
                <a:gd name="connsiteX77" fmla="*/ 443620 w 694391"/>
                <a:gd name="connsiteY77" fmla="*/ 33196 h 649663"/>
                <a:gd name="connsiteX78" fmla="*/ 425513 w 694391"/>
                <a:gd name="connsiteY78" fmla="*/ 48285 h 649663"/>
                <a:gd name="connsiteX79" fmla="*/ 416459 w 694391"/>
                <a:gd name="connsiteY79" fmla="*/ 54321 h 649663"/>
                <a:gd name="connsiteX80" fmla="*/ 404388 w 694391"/>
                <a:gd name="connsiteY80" fmla="*/ 66392 h 649663"/>
                <a:gd name="connsiteX81" fmla="*/ 392317 w 694391"/>
                <a:gd name="connsiteY81" fmla="*/ 69410 h 649663"/>
                <a:gd name="connsiteX82" fmla="*/ 374210 w 694391"/>
                <a:gd name="connsiteY82" fmla="*/ 78464 h 649663"/>
                <a:gd name="connsiteX83" fmla="*/ 344032 w 694391"/>
                <a:gd name="connsiteY83" fmla="*/ 96570 h 649663"/>
                <a:gd name="connsiteX84" fmla="*/ 292729 w 694391"/>
                <a:gd name="connsiteY84" fmla="*/ 111660 h 649663"/>
                <a:gd name="connsiteX85" fmla="*/ 280657 w 694391"/>
                <a:gd name="connsiteY85" fmla="*/ 114677 h 649663"/>
                <a:gd name="connsiteX86" fmla="*/ 229354 w 694391"/>
                <a:gd name="connsiteY86" fmla="*/ 120713 h 649663"/>
                <a:gd name="connsiteX87" fmla="*/ 217283 w 694391"/>
                <a:gd name="connsiteY8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31137 w 694391"/>
                <a:gd name="connsiteY35" fmla="*/ 446638 h 649663"/>
                <a:gd name="connsiteX36" fmla="*/ 567350 w 694391"/>
                <a:gd name="connsiteY36" fmla="*/ 425513 h 649663"/>
                <a:gd name="connsiteX37" fmla="*/ 576404 w 694391"/>
                <a:gd name="connsiteY37" fmla="*/ 419477 h 649663"/>
                <a:gd name="connsiteX38" fmla="*/ 591493 w 694391"/>
                <a:gd name="connsiteY38" fmla="*/ 410424 h 649663"/>
                <a:gd name="connsiteX39" fmla="*/ 600546 w 694391"/>
                <a:gd name="connsiteY39" fmla="*/ 404388 h 649663"/>
                <a:gd name="connsiteX40" fmla="*/ 618653 w 694391"/>
                <a:gd name="connsiteY40" fmla="*/ 392317 h 649663"/>
                <a:gd name="connsiteX41" fmla="*/ 648832 w 694391"/>
                <a:gd name="connsiteY41" fmla="*/ 377228 h 649663"/>
                <a:gd name="connsiteX42" fmla="*/ 657885 w 694391"/>
                <a:gd name="connsiteY42" fmla="*/ 374210 h 649663"/>
                <a:gd name="connsiteX43" fmla="*/ 682028 w 694391"/>
                <a:gd name="connsiteY43" fmla="*/ 362139 h 649663"/>
                <a:gd name="connsiteX44" fmla="*/ 691081 w 694391"/>
                <a:gd name="connsiteY44" fmla="*/ 353085 h 649663"/>
                <a:gd name="connsiteX45" fmla="*/ 691081 w 694391"/>
                <a:gd name="connsiteY45" fmla="*/ 328943 h 649663"/>
                <a:gd name="connsiteX46" fmla="*/ 672974 w 694391"/>
                <a:gd name="connsiteY46" fmla="*/ 322907 h 649663"/>
                <a:gd name="connsiteX47" fmla="*/ 657885 w 694391"/>
                <a:gd name="connsiteY47" fmla="*/ 319889 h 649663"/>
                <a:gd name="connsiteX48" fmla="*/ 639778 w 694391"/>
                <a:gd name="connsiteY48" fmla="*/ 316871 h 649663"/>
                <a:gd name="connsiteX49" fmla="*/ 630725 w 694391"/>
                <a:gd name="connsiteY49" fmla="*/ 313854 h 649663"/>
                <a:gd name="connsiteX50" fmla="*/ 500958 w 694391"/>
                <a:gd name="connsiteY50" fmla="*/ 322907 h 649663"/>
                <a:gd name="connsiteX51" fmla="*/ 491905 w 694391"/>
                <a:gd name="connsiteY51" fmla="*/ 325925 h 649663"/>
                <a:gd name="connsiteX52" fmla="*/ 455691 w 694391"/>
                <a:gd name="connsiteY52" fmla="*/ 322907 h 649663"/>
                <a:gd name="connsiteX53" fmla="*/ 449655 w 694391"/>
                <a:gd name="connsiteY53" fmla="*/ 313854 h 649663"/>
                <a:gd name="connsiteX54" fmla="*/ 440602 w 694391"/>
                <a:gd name="connsiteY54" fmla="*/ 298765 h 649663"/>
                <a:gd name="connsiteX55" fmla="*/ 446638 w 694391"/>
                <a:gd name="connsiteY55" fmla="*/ 187105 h 649663"/>
                <a:gd name="connsiteX56" fmla="*/ 458709 w 694391"/>
                <a:gd name="connsiteY56" fmla="*/ 184087 h 649663"/>
                <a:gd name="connsiteX57" fmla="*/ 482851 w 694391"/>
                <a:gd name="connsiteY57" fmla="*/ 181070 h 649663"/>
                <a:gd name="connsiteX58" fmla="*/ 500958 w 694391"/>
                <a:gd name="connsiteY58" fmla="*/ 175034 h 649663"/>
                <a:gd name="connsiteX59" fmla="*/ 549244 w 694391"/>
                <a:gd name="connsiteY59" fmla="*/ 150891 h 649663"/>
                <a:gd name="connsiteX60" fmla="*/ 603564 w 694391"/>
                <a:gd name="connsiteY60" fmla="*/ 117695 h 649663"/>
                <a:gd name="connsiteX61" fmla="*/ 624689 w 694391"/>
                <a:gd name="connsiteY61" fmla="*/ 102606 h 649663"/>
                <a:gd name="connsiteX62" fmla="*/ 633743 w 694391"/>
                <a:gd name="connsiteY62" fmla="*/ 93553 h 649663"/>
                <a:gd name="connsiteX63" fmla="*/ 639778 w 694391"/>
                <a:gd name="connsiteY63" fmla="*/ 84499 h 649663"/>
                <a:gd name="connsiteX64" fmla="*/ 648832 w 694391"/>
                <a:gd name="connsiteY64" fmla="*/ 63374 h 649663"/>
                <a:gd name="connsiteX65" fmla="*/ 657885 w 694391"/>
                <a:gd name="connsiteY65" fmla="*/ 36214 h 649663"/>
                <a:gd name="connsiteX66" fmla="*/ 660903 w 694391"/>
                <a:gd name="connsiteY66" fmla="*/ 24143 h 649663"/>
                <a:gd name="connsiteX67" fmla="*/ 642796 w 694391"/>
                <a:gd name="connsiteY67" fmla="*/ 9054 h 649663"/>
                <a:gd name="connsiteX68" fmla="*/ 627707 w 694391"/>
                <a:gd name="connsiteY68" fmla="*/ 6036 h 649663"/>
                <a:gd name="connsiteX69" fmla="*/ 618653 w 694391"/>
                <a:gd name="connsiteY69" fmla="*/ 3018 h 649663"/>
                <a:gd name="connsiteX70" fmla="*/ 606582 w 694391"/>
                <a:gd name="connsiteY70" fmla="*/ 0 h 649663"/>
                <a:gd name="connsiteX71" fmla="*/ 519065 w 694391"/>
                <a:gd name="connsiteY71" fmla="*/ 3018 h 649663"/>
                <a:gd name="connsiteX72" fmla="*/ 500958 w 694391"/>
                <a:gd name="connsiteY72" fmla="*/ 9054 h 649663"/>
                <a:gd name="connsiteX73" fmla="*/ 488887 w 694391"/>
                <a:gd name="connsiteY73" fmla="*/ 12071 h 649663"/>
                <a:gd name="connsiteX74" fmla="*/ 470780 w 694391"/>
                <a:gd name="connsiteY74" fmla="*/ 21125 h 649663"/>
                <a:gd name="connsiteX75" fmla="*/ 461727 w 694391"/>
                <a:gd name="connsiteY75" fmla="*/ 27161 h 649663"/>
                <a:gd name="connsiteX76" fmla="*/ 443620 w 694391"/>
                <a:gd name="connsiteY76" fmla="*/ 33196 h 649663"/>
                <a:gd name="connsiteX77" fmla="*/ 425513 w 694391"/>
                <a:gd name="connsiteY77" fmla="*/ 48285 h 649663"/>
                <a:gd name="connsiteX78" fmla="*/ 416459 w 694391"/>
                <a:gd name="connsiteY78" fmla="*/ 54321 h 649663"/>
                <a:gd name="connsiteX79" fmla="*/ 404388 w 694391"/>
                <a:gd name="connsiteY79" fmla="*/ 66392 h 649663"/>
                <a:gd name="connsiteX80" fmla="*/ 392317 w 694391"/>
                <a:gd name="connsiteY80" fmla="*/ 69410 h 649663"/>
                <a:gd name="connsiteX81" fmla="*/ 374210 w 694391"/>
                <a:gd name="connsiteY81" fmla="*/ 78464 h 649663"/>
                <a:gd name="connsiteX82" fmla="*/ 344032 w 694391"/>
                <a:gd name="connsiteY82" fmla="*/ 96570 h 649663"/>
                <a:gd name="connsiteX83" fmla="*/ 292729 w 694391"/>
                <a:gd name="connsiteY83" fmla="*/ 111660 h 649663"/>
                <a:gd name="connsiteX84" fmla="*/ 280657 w 694391"/>
                <a:gd name="connsiteY84" fmla="*/ 114677 h 649663"/>
                <a:gd name="connsiteX85" fmla="*/ 229354 w 694391"/>
                <a:gd name="connsiteY85" fmla="*/ 120713 h 649663"/>
                <a:gd name="connsiteX86" fmla="*/ 217283 w 694391"/>
                <a:gd name="connsiteY86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98352 w 694391"/>
                <a:gd name="connsiteY30" fmla="*/ 522083 h 649663"/>
                <a:gd name="connsiteX31" fmla="*/ 431548 w 694391"/>
                <a:gd name="connsiteY31" fmla="*/ 500959 h 649663"/>
                <a:gd name="connsiteX32" fmla="*/ 458709 w 694391"/>
                <a:gd name="connsiteY32" fmla="*/ 485870 h 649663"/>
                <a:gd name="connsiteX33" fmla="*/ 488887 w 694391"/>
                <a:gd name="connsiteY33" fmla="*/ 467763 h 649663"/>
                <a:gd name="connsiteX34" fmla="*/ 531137 w 694391"/>
                <a:gd name="connsiteY34" fmla="*/ 446638 h 649663"/>
                <a:gd name="connsiteX35" fmla="*/ 567350 w 694391"/>
                <a:gd name="connsiteY35" fmla="*/ 425513 h 649663"/>
                <a:gd name="connsiteX36" fmla="*/ 576404 w 694391"/>
                <a:gd name="connsiteY36" fmla="*/ 419477 h 649663"/>
                <a:gd name="connsiteX37" fmla="*/ 591493 w 694391"/>
                <a:gd name="connsiteY37" fmla="*/ 410424 h 649663"/>
                <a:gd name="connsiteX38" fmla="*/ 600546 w 694391"/>
                <a:gd name="connsiteY38" fmla="*/ 404388 h 649663"/>
                <a:gd name="connsiteX39" fmla="*/ 618653 w 694391"/>
                <a:gd name="connsiteY39" fmla="*/ 392317 h 649663"/>
                <a:gd name="connsiteX40" fmla="*/ 648832 w 694391"/>
                <a:gd name="connsiteY40" fmla="*/ 377228 h 649663"/>
                <a:gd name="connsiteX41" fmla="*/ 657885 w 694391"/>
                <a:gd name="connsiteY41" fmla="*/ 374210 h 649663"/>
                <a:gd name="connsiteX42" fmla="*/ 682028 w 694391"/>
                <a:gd name="connsiteY42" fmla="*/ 362139 h 649663"/>
                <a:gd name="connsiteX43" fmla="*/ 691081 w 694391"/>
                <a:gd name="connsiteY43" fmla="*/ 353085 h 649663"/>
                <a:gd name="connsiteX44" fmla="*/ 691081 w 694391"/>
                <a:gd name="connsiteY44" fmla="*/ 328943 h 649663"/>
                <a:gd name="connsiteX45" fmla="*/ 672974 w 694391"/>
                <a:gd name="connsiteY45" fmla="*/ 322907 h 649663"/>
                <a:gd name="connsiteX46" fmla="*/ 657885 w 694391"/>
                <a:gd name="connsiteY46" fmla="*/ 319889 h 649663"/>
                <a:gd name="connsiteX47" fmla="*/ 639778 w 694391"/>
                <a:gd name="connsiteY47" fmla="*/ 316871 h 649663"/>
                <a:gd name="connsiteX48" fmla="*/ 630725 w 694391"/>
                <a:gd name="connsiteY48" fmla="*/ 313854 h 649663"/>
                <a:gd name="connsiteX49" fmla="*/ 500958 w 694391"/>
                <a:gd name="connsiteY49" fmla="*/ 322907 h 649663"/>
                <a:gd name="connsiteX50" fmla="*/ 491905 w 694391"/>
                <a:gd name="connsiteY50" fmla="*/ 325925 h 649663"/>
                <a:gd name="connsiteX51" fmla="*/ 455691 w 694391"/>
                <a:gd name="connsiteY51" fmla="*/ 322907 h 649663"/>
                <a:gd name="connsiteX52" fmla="*/ 449655 w 694391"/>
                <a:gd name="connsiteY52" fmla="*/ 313854 h 649663"/>
                <a:gd name="connsiteX53" fmla="*/ 440602 w 694391"/>
                <a:gd name="connsiteY53" fmla="*/ 298765 h 649663"/>
                <a:gd name="connsiteX54" fmla="*/ 446638 w 694391"/>
                <a:gd name="connsiteY54" fmla="*/ 187105 h 649663"/>
                <a:gd name="connsiteX55" fmla="*/ 458709 w 694391"/>
                <a:gd name="connsiteY55" fmla="*/ 184087 h 649663"/>
                <a:gd name="connsiteX56" fmla="*/ 482851 w 694391"/>
                <a:gd name="connsiteY56" fmla="*/ 181070 h 649663"/>
                <a:gd name="connsiteX57" fmla="*/ 500958 w 694391"/>
                <a:gd name="connsiteY57" fmla="*/ 175034 h 649663"/>
                <a:gd name="connsiteX58" fmla="*/ 549244 w 694391"/>
                <a:gd name="connsiteY58" fmla="*/ 150891 h 649663"/>
                <a:gd name="connsiteX59" fmla="*/ 603564 w 694391"/>
                <a:gd name="connsiteY59" fmla="*/ 117695 h 649663"/>
                <a:gd name="connsiteX60" fmla="*/ 624689 w 694391"/>
                <a:gd name="connsiteY60" fmla="*/ 102606 h 649663"/>
                <a:gd name="connsiteX61" fmla="*/ 633743 w 694391"/>
                <a:gd name="connsiteY61" fmla="*/ 93553 h 649663"/>
                <a:gd name="connsiteX62" fmla="*/ 639778 w 694391"/>
                <a:gd name="connsiteY62" fmla="*/ 84499 h 649663"/>
                <a:gd name="connsiteX63" fmla="*/ 648832 w 694391"/>
                <a:gd name="connsiteY63" fmla="*/ 63374 h 649663"/>
                <a:gd name="connsiteX64" fmla="*/ 657885 w 694391"/>
                <a:gd name="connsiteY64" fmla="*/ 36214 h 649663"/>
                <a:gd name="connsiteX65" fmla="*/ 660903 w 694391"/>
                <a:gd name="connsiteY65" fmla="*/ 24143 h 649663"/>
                <a:gd name="connsiteX66" fmla="*/ 642796 w 694391"/>
                <a:gd name="connsiteY66" fmla="*/ 9054 h 649663"/>
                <a:gd name="connsiteX67" fmla="*/ 627707 w 694391"/>
                <a:gd name="connsiteY67" fmla="*/ 6036 h 649663"/>
                <a:gd name="connsiteX68" fmla="*/ 618653 w 694391"/>
                <a:gd name="connsiteY68" fmla="*/ 3018 h 649663"/>
                <a:gd name="connsiteX69" fmla="*/ 606582 w 694391"/>
                <a:gd name="connsiteY69" fmla="*/ 0 h 649663"/>
                <a:gd name="connsiteX70" fmla="*/ 519065 w 694391"/>
                <a:gd name="connsiteY70" fmla="*/ 3018 h 649663"/>
                <a:gd name="connsiteX71" fmla="*/ 500958 w 694391"/>
                <a:gd name="connsiteY71" fmla="*/ 9054 h 649663"/>
                <a:gd name="connsiteX72" fmla="*/ 488887 w 694391"/>
                <a:gd name="connsiteY72" fmla="*/ 12071 h 649663"/>
                <a:gd name="connsiteX73" fmla="*/ 470780 w 694391"/>
                <a:gd name="connsiteY73" fmla="*/ 21125 h 649663"/>
                <a:gd name="connsiteX74" fmla="*/ 461727 w 694391"/>
                <a:gd name="connsiteY74" fmla="*/ 27161 h 649663"/>
                <a:gd name="connsiteX75" fmla="*/ 443620 w 694391"/>
                <a:gd name="connsiteY75" fmla="*/ 33196 h 649663"/>
                <a:gd name="connsiteX76" fmla="*/ 425513 w 694391"/>
                <a:gd name="connsiteY76" fmla="*/ 48285 h 649663"/>
                <a:gd name="connsiteX77" fmla="*/ 416459 w 694391"/>
                <a:gd name="connsiteY77" fmla="*/ 54321 h 649663"/>
                <a:gd name="connsiteX78" fmla="*/ 404388 w 694391"/>
                <a:gd name="connsiteY78" fmla="*/ 66392 h 649663"/>
                <a:gd name="connsiteX79" fmla="*/ 392317 w 694391"/>
                <a:gd name="connsiteY79" fmla="*/ 69410 h 649663"/>
                <a:gd name="connsiteX80" fmla="*/ 374210 w 694391"/>
                <a:gd name="connsiteY80" fmla="*/ 78464 h 649663"/>
                <a:gd name="connsiteX81" fmla="*/ 344032 w 694391"/>
                <a:gd name="connsiteY81" fmla="*/ 96570 h 649663"/>
                <a:gd name="connsiteX82" fmla="*/ 292729 w 694391"/>
                <a:gd name="connsiteY82" fmla="*/ 111660 h 649663"/>
                <a:gd name="connsiteX83" fmla="*/ 280657 w 694391"/>
                <a:gd name="connsiteY83" fmla="*/ 114677 h 649663"/>
                <a:gd name="connsiteX84" fmla="*/ 229354 w 694391"/>
                <a:gd name="connsiteY84" fmla="*/ 120713 h 649663"/>
                <a:gd name="connsiteX85" fmla="*/ 217283 w 694391"/>
                <a:gd name="connsiteY85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62139 w 694391"/>
                <a:gd name="connsiteY28" fmla="*/ 540190 h 649663"/>
                <a:gd name="connsiteX29" fmla="*/ 398352 w 694391"/>
                <a:gd name="connsiteY29" fmla="*/ 522083 h 649663"/>
                <a:gd name="connsiteX30" fmla="*/ 431548 w 694391"/>
                <a:gd name="connsiteY30" fmla="*/ 500959 h 649663"/>
                <a:gd name="connsiteX31" fmla="*/ 458709 w 694391"/>
                <a:gd name="connsiteY31" fmla="*/ 485870 h 649663"/>
                <a:gd name="connsiteX32" fmla="*/ 488887 w 694391"/>
                <a:gd name="connsiteY32" fmla="*/ 467763 h 649663"/>
                <a:gd name="connsiteX33" fmla="*/ 531137 w 694391"/>
                <a:gd name="connsiteY33" fmla="*/ 446638 h 649663"/>
                <a:gd name="connsiteX34" fmla="*/ 567350 w 694391"/>
                <a:gd name="connsiteY34" fmla="*/ 425513 h 649663"/>
                <a:gd name="connsiteX35" fmla="*/ 576404 w 694391"/>
                <a:gd name="connsiteY35" fmla="*/ 419477 h 649663"/>
                <a:gd name="connsiteX36" fmla="*/ 591493 w 694391"/>
                <a:gd name="connsiteY36" fmla="*/ 410424 h 649663"/>
                <a:gd name="connsiteX37" fmla="*/ 600546 w 694391"/>
                <a:gd name="connsiteY37" fmla="*/ 404388 h 649663"/>
                <a:gd name="connsiteX38" fmla="*/ 618653 w 694391"/>
                <a:gd name="connsiteY38" fmla="*/ 392317 h 649663"/>
                <a:gd name="connsiteX39" fmla="*/ 648832 w 694391"/>
                <a:gd name="connsiteY39" fmla="*/ 377228 h 649663"/>
                <a:gd name="connsiteX40" fmla="*/ 657885 w 694391"/>
                <a:gd name="connsiteY40" fmla="*/ 374210 h 649663"/>
                <a:gd name="connsiteX41" fmla="*/ 682028 w 694391"/>
                <a:gd name="connsiteY41" fmla="*/ 362139 h 649663"/>
                <a:gd name="connsiteX42" fmla="*/ 691081 w 694391"/>
                <a:gd name="connsiteY42" fmla="*/ 353085 h 649663"/>
                <a:gd name="connsiteX43" fmla="*/ 691081 w 694391"/>
                <a:gd name="connsiteY43" fmla="*/ 328943 h 649663"/>
                <a:gd name="connsiteX44" fmla="*/ 672974 w 694391"/>
                <a:gd name="connsiteY44" fmla="*/ 322907 h 649663"/>
                <a:gd name="connsiteX45" fmla="*/ 657885 w 694391"/>
                <a:gd name="connsiteY45" fmla="*/ 319889 h 649663"/>
                <a:gd name="connsiteX46" fmla="*/ 639778 w 694391"/>
                <a:gd name="connsiteY46" fmla="*/ 316871 h 649663"/>
                <a:gd name="connsiteX47" fmla="*/ 630725 w 694391"/>
                <a:gd name="connsiteY47" fmla="*/ 313854 h 649663"/>
                <a:gd name="connsiteX48" fmla="*/ 500958 w 694391"/>
                <a:gd name="connsiteY48" fmla="*/ 322907 h 649663"/>
                <a:gd name="connsiteX49" fmla="*/ 491905 w 694391"/>
                <a:gd name="connsiteY49" fmla="*/ 325925 h 649663"/>
                <a:gd name="connsiteX50" fmla="*/ 455691 w 694391"/>
                <a:gd name="connsiteY50" fmla="*/ 322907 h 649663"/>
                <a:gd name="connsiteX51" fmla="*/ 449655 w 694391"/>
                <a:gd name="connsiteY51" fmla="*/ 313854 h 649663"/>
                <a:gd name="connsiteX52" fmla="*/ 440602 w 694391"/>
                <a:gd name="connsiteY52" fmla="*/ 298765 h 649663"/>
                <a:gd name="connsiteX53" fmla="*/ 446638 w 694391"/>
                <a:gd name="connsiteY53" fmla="*/ 187105 h 649663"/>
                <a:gd name="connsiteX54" fmla="*/ 458709 w 694391"/>
                <a:gd name="connsiteY54" fmla="*/ 184087 h 649663"/>
                <a:gd name="connsiteX55" fmla="*/ 482851 w 694391"/>
                <a:gd name="connsiteY55" fmla="*/ 181070 h 649663"/>
                <a:gd name="connsiteX56" fmla="*/ 500958 w 694391"/>
                <a:gd name="connsiteY56" fmla="*/ 175034 h 649663"/>
                <a:gd name="connsiteX57" fmla="*/ 549244 w 694391"/>
                <a:gd name="connsiteY57" fmla="*/ 150891 h 649663"/>
                <a:gd name="connsiteX58" fmla="*/ 603564 w 694391"/>
                <a:gd name="connsiteY58" fmla="*/ 117695 h 649663"/>
                <a:gd name="connsiteX59" fmla="*/ 624689 w 694391"/>
                <a:gd name="connsiteY59" fmla="*/ 102606 h 649663"/>
                <a:gd name="connsiteX60" fmla="*/ 633743 w 694391"/>
                <a:gd name="connsiteY60" fmla="*/ 93553 h 649663"/>
                <a:gd name="connsiteX61" fmla="*/ 639778 w 694391"/>
                <a:gd name="connsiteY61" fmla="*/ 84499 h 649663"/>
                <a:gd name="connsiteX62" fmla="*/ 648832 w 694391"/>
                <a:gd name="connsiteY62" fmla="*/ 63374 h 649663"/>
                <a:gd name="connsiteX63" fmla="*/ 657885 w 694391"/>
                <a:gd name="connsiteY63" fmla="*/ 36214 h 649663"/>
                <a:gd name="connsiteX64" fmla="*/ 660903 w 694391"/>
                <a:gd name="connsiteY64" fmla="*/ 24143 h 649663"/>
                <a:gd name="connsiteX65" fmla="*/ 642796 w 694391"/>
                <a:gd name="connsiteY65" fmla="*/ 9054 h 649663"/>
                <a:gd name="connsiteX66" fmla="*/ 627707 w 694391"/>
                <a:gd name="connsiteY66" fmla="*/ 6036 h 649663"/>
                <a:gd name="connsiteX67" fmla="*/ 618653 w 694391"/>
                <a:gd name="connsiteY67" fmla="*/ 3018 h 649663"/>
                <a:gd name="connsiteX68" fmla="*/ 606582 w 694391"/>
                <a:gd name="connsiteY68" fmla="*/ 0 h 649663"/>
                <a:gd name="connsiteX69" fmla="*/ 519065 w 694391"/>
                <a:gd name="connsiteY69" fmla="*/ 3018 h 649663"/>
                <a:gd name="connsiteX70" fmla="*/ 500958 w 694391"/>
                <a:gd name="connsiteY70" fmla="*/ 9054 h 649663"/>
                <a:gd name="connsiteX71" fmla="*/ 488887 w 694391"/>
                <a:gd name="connsiteY71" fmla="*/ 12071 h 649663"/>
                <a:gd name="connsiteX72" fmla="*/ 470780 w 694391"/>
                <a:gd name="connsiteY72" fmla="*/ 21125 h 649663"/>
                <a:gd name="connsiteX73" fmla="*/ 461727 w 694391"/>
                <a:gd name="connsiteY73" fmla="*/ 27161 h 649663"/>
                <a:gd name="connsiteX74" fmla="*/ 443620 w 694391"/>
                <a:gd name="connsiteY74" fmla="*/ 33196 h 649663"/>
                <a:gd name="connsiteX75" fmla="*/ 425513 w 694391"/>
                <a:gd name="connsiteY75" fmla="*/ 48285 h 649663"/>
                <a:gd name="connsiteX76" fmla="*/ 416459 w 694391"/>
                <a:gd name="connsiteY76" fmla="*/ 54321 h 649663"/>
                <a:gd name="connsiteX77" fmla="*/ 404388 w 694391"/>
                <a:gd name="connsiteY77" fmla="*/ 66392 h 649663"/>
                <a:gd name="connsiteX78" fmla="*/ 392317 w 694391"/>
                <a:gd name="connsiteY78" fmla="*/ 69410 h 649663"/>
                <a:gd name="connsiteX79" fmla="*/ 374210 w 694391"/>
                <a:gd name="connsiteY79" fmla="*/ 78464 h 649663"/>
                <a:gd name="connsiteX80" fmla="*/ 344032 w 694391"/>
                <a:gd name="connsiteY80" fmla="*/ 96570 h 649663"/>
                <a:gd name="connsiteX81" fmla="*/ 292729 w 694391"/>
                <a:gd name="connsiteY81" fmla="*/ 111660 h 649663"/>
                <a:gd name="connsiteX82" fmla="*/ 280657 w 694391"/>
                <a:gd name="connsiteY82" fmla="*/ 114677 h 649663"/>
                <a:gd name="connsiteX83" fmla="*/ 229354 w 694391"/>
                <a:gd name="connsiteY83" fmla="*/ 120713 h 649663"/>
                <a:gd name="connsiteX84" fmla="*/ 217283 w 694391"/>
                <a:gd name="connsiteY84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62139 w 694391"/>
                <a:gd name="connsiteY27" fmla="*/ 540190 h 649663"/>
                <a:gd name="connsiteX28" fmla="*/ 398352 w 694391"/>
                <a:gd name="connsiteY28" fmla="*/ 522083 h 649663"/>
                <a:gd name="connsiteX29" fmla="*/ 431548 w 694391"/>
                <a:gd name="connsiteY29" fmla="*/ 500959 h 649663"/>
                <a:gd name="connsiteX30" fmla="*/ 458709 w 694391"/>
                <a:gd name="connsiteY30" fmla="*/ 485870 h 649663"/>
                <a:gd name="connsiteX31" fmla="*/ 488887 w 694391"/>
                <a:gd name="connsiteY31" fmla="*/ 467763 h 649663"/>
                <a:gd name="connsiteX32" fmla="*/ 531137 w 694391"/>
                <a:gd name="connsiteY32" fmla="*/ 446638 h 649663"/>
                <a:gd name="connsiteX33" fmla="*/ 567350 w 694391"/>
                <a:gd name="connsiteY33" fmla="*/ 425513 h 649663"/>
                <a:gd name="connsiteX34" fmla="*/ 576404 w 694391"/>
                <a:gd name="connsiteY34" fmla="*/ 419477 h 649663"/>
                <a:gd name="connsiteX35" fmla="*/ 591493 w 694391"/>
                <a:gd name="connsiteY35" fmla="*/ 410424 h 649663"/>
                <a:gd name="connsiteX36" fmla="*/ 600546 w 694391"/>
                <a:gd name="connsiteY36" fmla="*/ 404388 h 649663"/>
                <a:gd name="connsiteX37" fmla="*/ 618653 w 694391"/>
                <a:gd name="connsiteY37" fmla="*/ 392317 h 649663"/>
                <a:gd name="connsiteX38" fmla="*/ 648832 w 694391"/>
                <a:gd name="connsiteY38" fmla="*/ 377228 h 649663"/>
                <a:gd name="connsiteX39" fmla="*/ 657885 w 694391"/>
                <a:gd name="connsiteY39" fmla="*/ 374210 h 649663"/>
                <a:gd name="connsiteX40" fmla="*/ 682028 w 694391"/>
                <a:gd name="connsiteY40" fmla="*/ 362139 h 649663"/>
                <a:gd name="connsiteX41" fmla="*/ 691081 w 694391"/>
                <a:gd name="connsiteY41" fmla="*/ 353085 h 649663"/>
                <a:gd name="connsiteX42" fmla="*/ 691081 w 694391"/>
                <a:gd name="connsiteY42" fmla="*/ 328943 h 649663"/>
                <a:gd name="connsiteX43" fmla="*/ 672974 w 694391"/>
                <a:gd name="connsiteY43" fmla="*/ 322907 h 649663"/>
                <a:gd name="connsiteX44" fmla="*/ 657885 w 694391"/>
                <a:gd name="connsiteY44" fmla="*/ 319889 h 649663"/>
                <a:gd name="connsiteX45" fmla="*/ 639778 w 694391"/>
                <a:gd name="connsiteY45" fmla="*/ 316871 h 649663"/>
                <a:gd name="connsiteX46" fmla="*/ 630725 w 694391"/>
                <a:gd name="connsiteY46" fmla="*/ 313854 h 649663"/>
                <a:gd name="connsiteX47" fmla="*/ 500958 w 694391"/>
                <a:gd name="connsiteY47" fmla="*/ 322907 h 649663"/>
                <a:gd name="connsiteX48" fmla="*/ 491905 w 694391"/>
                <a:gd name="connsiteY48" fmla="*/ 325925 h 649663"/>
                <a:gd name="connsiteX49" fmla="*/ 455691 w 694391"/>
                <a:gd name="connsiteY49" fmla="*/ 322907 h 649663"/>
                <a:gd name="connsiteX50" fmla="*/ 449655 w 694391"/>
                <a:gd name="connsiteY50" fmla="*/ 313854 h 649663"/>
                <a:gd name="connsiteX51" fmla="*/ 440602 w 694391"/>
                <a:gd name="connsiteY51" fmla="*/ 298765 h 649663"/>
                <a:gd name="connsiteX52" fmla="*/ 446638 w 694391"/>
                <a:gd name="connsiteY52" fmla="*/ 187105 h 649663"/>
                <a:gd name="connsiteX53" fmla="*/ 458709 w 694391"/>
                <a:gd name="connsiteY53" fmla="*/ 184087 h 649663"/>
                <a:gd name="connsiteX54" fmla="*/ 482851 w 694391"/>
                <a:gd name="connsiteY54" fmla="*/ 181070 h 649663"/>
                <a:gd name="connsiteX55" fmla="*/ 500958 w 694391"/>
                <a:gd name="connsiteY55" fmla="*/ 175034 h 649663"/>
                <a:gd name="connsiteX56" fmla="*/ 549244 w 694391"/>
                <a:gd name="connsiteY56" fmla="*/ 150891 h 649663"/>
                <a:gd name="connsiteX57" fmla="*/ 603564 w 694391"/>
                <a:gd name="connsiteY57" fmla="*/ 117695 h 649663"/>
                <a:gd name="connsiteX58" fmla="*/ 624689 w 694391"/>
                <a:gd name="connsiteY58" fmla="*/ 102606 h 649663"/>
                <a:gd name="connsiteX59" fmla="*/ 633743 w 694391"/>
                <a:gd name="connsiteY59" fmla="*/ 93553 h 649663"/>
                <a:gd name="connsiteX60" fmla="*/ 639778 w 694391"/>
                <a:gd name="connsiteY60" fmla="*/ 84499 h 649663"/>
                <a:gd name="connsiteX61" fmla="*/ 648832 w 694391"/>
                <a:gd name="connsiteY61" fmla="*/ 63374 h 649663"/>
                <a:gd name="connsiteX62" fmla="*/ 657885 w 694391"/>
                <a:gd name="connsiteY62" fmla="*/ 36214 h 649663"/>
                <a:gd name="connsiteX63" fmla="*/ 660903 w 694391"/>
                <a:gd name="connsiteY63" fmla="*/ 24143 h 649663"/>
                <a:gd name="connsiteX64" fmla="*/ 642796 w 694391"/>
                <a:gd name="connsiteY64" fmla="*/ 9054 h 649663"/>
                <a:gd name="connsiteX65" fmla="*/ 627707 w 694391"/>
                <a:gd name="connsiteY65" fmla="*/ 6036 h 649663"/>
                <a:gd name="connsiteX66" fmla="*/ 618653 w 694391"/>
                <a:gd name="connsiteY66" fmla="*/ 3018 h 649663"/>
                <a:gd name="connsiteX67" fmla="*/ 606582 w 694391"/>
                <a:gd name="connsiteY67" fmla="*/ 0 h 649663"/>
                <a:gd name="connsiteX68" fmla="*/ 519065 w 694391"/>
                <a:gd name="connsiteY68" fmla="*/ 3018 h 649663"/>
                <a:gd name="connsiteX69" fmla="*/ 500958 w 694391"/>
                <a:gd name="connsiteY69" fmla="*/ 9054 h 649663"/>
                <a:gd name="connsiteX70" fmla="*/ 488887 w 694391"/>
                <a:gd name="connsiteY70" fmla="*/ 12071 h 649663"/>
                <a:gd name="connsiteX71" fmla="*/ 470780 w 694391"/>
                <a:gd name="connsiteY71" fmla="*/ 21125 h 649663"/>
                <a:gd name="connsiteX72" fmla="*/ 461727 w 694391"/>
                <a:gd name="connsiteY72" fmla="*/ 27161 h 649663"/>
                <a:gd name="connsiteX73" fmla="*/ 443620 w 694391"/>
                <a:gd name="connsiteY73" fmla="*/ 33196 h 649663"/>
                <a:gd name="connsiteX74" fmla="*/ 425513 w 694391"/>
                <a:gd name="connsiteY74" fmla="*/ 48285 h 649663"/>
                <a:gd name="connsiteX75" fmla="*/ 416459 w 694391"/>
                <a:gd name="connsiteY75" fmla="*/ 54321 h 649663"/>
                <a:gd name="connsiteX76" fmla="*/ 404388 w 694391"/>
                <a:gd name="connsiteY76" fmla="*/ 66392 h 649663"/>
                <a:gd name="connsiteX77" fmla="*/ 392317 w 694391"/>
                <a:gd name="connsiteY77" fmla="*/ 69410 h 649663"/>
                <a:gd name="connsiteX78" fmla="*/ 374210 w 694391"/>
                <a:gd name="connsiteY78" fmla="*/ 78464 h 649663"/>
                <a:gd name="connsiteX79" fmla="*/ 344032 w 694391"/>
                <a:gd name="connsiteY79" fmla="*/ 96570 h 649663"/>
                <a:gd name="connsiteX80" fmla="*/ 292729 w 694391"/>
                <a:gd name="connsiteY80" fmla="*/ 111660 h 649663"/>
                <a:gd name="connsiteX81" fmla="*/ 280657 w 694391"/>
                <a:gd name="connsiteY81" fmla="*/ 114677 h 649663"/>
                <a:gd name="connsiteX82" fmla="*/ 229354 w 694391"/>
                <a:gd name="connsiteY82" fmla="*/ 120713 h 649663"/>
                <a:gd name="connsiteX83" fmla="*/ 217283 w 694391"/>
                <a:gd name="connsiteY8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362139 w 694391"/>
                <a:gd name="connsiteY26" fmla="*/ 540190 h 649663"/>
                <a:gd name="connsiteX27" fmla="*/ 398352 w 694391"/>
                <a:gd name="connsiteY27" fmla="*/ 522083 h 649663"/>
                <a:gd name="connsiteX28" fmla="*/ 431548 w 694391"/>
                <a:gd name="connsiteY28" fmla="*/ 500959 h 649663"/>
                <a:gd name="connsiteX29" fmla="*/ 458709 w 694391"/>
                <a:gd name="connsiteY29" fmla="*/ 485870 h 649663"/>
                <a:gd name="connsiteX30" fmla="*/ 488887 w 694391"/>
                <a:gd name="connsiteY30" fmla="*/ 467763 h 649663"/>
                <a:gd name="connsiteX31" fmla="*/ 531137 w 694391"/>
                <a:gd name="connsiteY31" fmla="*/ 446638 h 649663"/>
                <a:gd name="connsiteX32" fmla="*/ 567350 w 694391"/>
                <a:gd name="connsiteY32" fmla="*/ 425513 h 649663"/>
                <a:gd name="connsiteX33" fmla="*/ 576404 w 694391"/>
                <a:gd name="connsiteY33" fmla="*/ 419477 h 649663"/>
                <a:gd name="connsiteX34" fmla="*/ 591493 w 694391"/>
                <a:gd name="connsiteY34" fmla="*/ 410424 h 649663"/>
                <a:gd name="connsiteX35" fmla="*/ 600546 w 694391"/>
                <a:gd name="connsiteY35" fmla="*/ 404388 h 649663"/>
                <a:gd name="connsiteX36" fmla="*/ 618653 w 694391"/>
                <a:gd name="connsiteY36" fmla="*/ 392317 h 649663"/>
                <a:gd name="connsiteX37" fmla="*/ 648832 w 694391"/>
                <a:gd name="connsiteY37" fmla="*/ 377228 h 649663"/>
                <a:gd name="connsiteX38" fmla="*/ 657885 w 694391"/>
                <a:gd name="connsiteY38" fmla="*/ 374210 h 649663"/>
                <a:gd name="connsiteX39" fmla="*/ 682028 w 694391"/>
                <a:gd name="connsiteY39" fmla="*/ 362139 h 649663"/>
                <a:gd name="connsiteX40" fmla="*/ 691081 w 694391"/>
                <a:gd name="connsiteY40" fmla="*/ 353085 h 649663"/>
                <a:gd name="connsiteX41" fmla="*/ 691081 w 694391"/>
                <a:gd name="connsiteY41" fmla="*/ 328943 h 649663"/>
                <a:gd name="connsiteX42" fmla="*/ 672974 w 694391"/>
                <a:gd name="connsiteY42" fmla="*/ 322907 h 649663"/>
                <a:gd name="connsiteX43" fmla="*/ 657885 w 694391"/>
                <a:gd name="connsiteY43" fmla="*/ 319889 h 649663"/>
                <a:gd name="connsiteX44" fmla="*/ 639778 w 694391"/>
                <a:gd name="connsiteY44" fmla="*/ 316871 h 649663"/>
                <a:gd name="connsiteX45" fmla="*/ 630725 w 694391"/>
                <a:gd name="connsiteY45" fmla="*/ 313854 h 649663"/>
                <a:gd name="connsiteX46" fmla="*/ 500958 w 694391"/>
                <a:gd name="connsiteY46" fmla="*/ 322907 h 649663"/>
                <a:gd name="connsiteX47" fmla="*/ 491905 w 694391"/>
                <a:gd name="connsiteY47" fmla="*/ 325925 h 649663"/>
                <a:gd name="connsiteX48" fmla="*/ 455691 w 694391"/>
                <a:gd name="connsiteY48" fmla="*/ 322907 h 649663"/>
                <a:gd name="connsiteX49" fmla="*/ 449655 w 694391"/>
                <a:gd name="connsiteY49" fmla="*/ 313854 h 649663"/>
                <a:gd name="connsiteX50" fmla="*/ 440602 w 694391"/>
                <a:gd name="connsiteY50" fmla="*/ 298765 h 649663"/>
                <a:gd name="connsiteX51" fmla="*/ 446638 w 694391"/>
                <a:gd name="connsiteY51" fmla="*/ 187105 h 649663"/>
                <a:gd name="connsiteX52" fmla="*/ 458709 w 694391"/>
                <a:gd name="connsiteY52" fmla="*/ 184087 h 649663"/>
                <a:gd name="connsiteX53" fmla="*/ 482851 w 694391"/>
                <a:gd name="connsiteY53" fmla="*/ 181070 h 649663"/>
                <a:gd name="connsiteX54" fmla="*/ 500958 w 694391"/>
                <a:gd name="connsiteY54" fmla="*/ 175034 h 649663"/>
                <a:gd name="connsiteX55" fmla="*/ 549244 w 694391"/>
                <a:gd name="connsiteY55" fmla="*/ 150891 h 649663"/>
                <a:gd name="connsiteX56" fmla="*/ 603564 w 694391"/>
                <a:gd name="connsiteY56" fmla="*/ 117695 h 649663"/>
                <a:gd name="connsiteX57" fmla="*/ 624689 w 694391"/>
                <a:gd name="connsiteY57" fmla="*/ 102606 h 649663"/>
                <a:gd name="connsiteX58" fmla="*/ 633743 w 694391"/>
                <a:gd name="connsiteY58" fmla="*/ 93553 h 649663"/>
                <a:gd name="connsiteX59" fmla="*/ 639778 w 694391"/>
                <a:gd name="connsiteY59" fmla="*/ 84499 h 649663"/>
                <a:gd name="connsiteX60" fmla="*/ 648832 w 694391"/>
                <a:gd name="connsiteY60" fmla="*/ 63374 h 649663"/>
                <a:gd name="connsiteX61" fmla="*/ 657885 w 694391"/>
                <a:gd name="connsiteY61" fmla="*/ 36214 h 649663"/>
                <a:gd name="connsiteX62" fmla="*/ 660903 w 694391"/>
                <a:gd name="connsiteY62" fmla="*/ 24143 h 649663"/>
                <a:gd name="connsiteX63" fmla="*/ 642796 w 694391"/>
                <a:gd name="connsiteY63" fmla="*/ 9054 h 649663"/>
                <a:gd name="connsiteX64" fmla="*/ 627707 w 694391"/>
                <a:gd name="connsiteY64" fmla="*/ 6036 h 649663"/>
                <a:gd name="connsiteX65" fmla="*/ 618653 w 694391"/>
                <a:gd name="connsiteY65" fmla="*/ 3018 h 649663"/>
                <a:gd name="connsiteX66" fmla="*/ 606582 w 694391"/>
                <a:gd name="connsiteY66" fmla="*/ 0 h 649663"/>
                <a:gd name="connsiteX67" fmla="*/ 519065 w 694391"/>
                <a:gd name="connsiteY67" fmla="*/ 3018 h 649663"/>
                <a:gd name="connsiteX68" fmla="*/ 500958 w 694391"/>
                <a:gd name="connsiteY68" fmla="*/ 9054 h 649663"/>
                <a:gd name="connsiteX69" fmla="*/ 488887 w 694391"/>
                <a:gd name="connsiteY69" fmla="*/ 12071 h 649663"/>
                <a:gd name="connsiteX70" fmla="*/ 470780 w 694391"/>
                <a:gd name="connsiteY70" fmla="*/ 21125 h 649663"/>
                <a:gd name="connsiteX71" fmla="*/ 461727 w 694391"/>
                <a:gd name="connsiteY71" fmla="*/ 27161 h 649663"/>
                <a:gd name="connsiteX72" fmla="*/ 443620 w 694391"/>
                <a:gd name="connsiteY72" fmla="*/ 33196 h 649663"/>
                <a:gd name="connsiteX73" fmla="*/ 425513 w 694391"/>
                <a:gd name="connsiteY73" fmla="*/ 48285 h 649663"/>
                <a:gd name="connsiteX74" fmla="*/ 416459 w 694391"/>
                <a:gd name="connsiteY74" fmla="*/ 54321 h 649663"/>
                <a:gd name="connsiteX75" fmla="*/ 404388 w 694391"/>
                <a:gd name="connsiteY75" fmla="*/ 66392 h 649663"/>
                <a:gd name="connsiteX76" fmla="*/ 392317 w 694391"/>
                <a:gd name="connsiteY76" fmla="*/ 69410 h 649663"/>
                <a:gd name="connsiteX77" fmla="*/ 374210 w 694391"/>
                <a:gd name="connsiteY77" fmla="*/ 78464 h 649663"/>
                <a:gd name="connsiteX78" fmla="*/ 344032 w 694391"/>
                <a:gd name="connsiteY78" fmla="*/ 96570 h 649663"/>
                <a:gd name="connsiteX79" fmla="*/ 292729 w 694391"/>
                <a:gd name="connsiteY79" fmla="*/ 111660 h 649663"/>
                <a:gd name="connsiteX80" fmla="*/ 280657 w 694391"/>
                <a:gd name="connsiteY80" fmla="*/ 114677 h 649663"/>
                <a:gd name="connsiteX81" fmla="*/ 229354 w 694391"/>
                <a:gd name="connsiteY81" fmla="*/ 120713 h 649663"/>
                <a:gd name="connsiteX82" fmla="*/ 217283 w 694391"/>
                <a:gd name="connsiteY8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362139 w 694391"/>
                <a:gd name="connsiteY25" fmla="*/ 540190 h 649663"/>
                <a:gd name="connsiteX26" fmla="*/ 398352 w 694391"/>
                <a:gd name="connsiteY26" fmla="*/ 522083 h 649663"/>
                <a:gd name="connsiteX27" fmla="*/ 431548 w 694391"/>
                <a:gd name="connsiteY27" fmla="*/ 500959 h 649663"/>
                <a:gd name="connsiteX28" fmla="*/ 458709 w 694391"/>
                <a:gd name="connsiteY28" fmla="*/ 485870 h 649663"/>
                <a:gd name="connsiteX29" fmla="*/ 488887 w 694391"/>
                <a:gd name="connsiteY29" fmla="*/ 467763 h 649663"/>
                <a:gd name="connsiteX30" fmla="*/ 531137 w 694391"/>
                <a:gd name="connsiteY30" fmla="*/ 446638 h 649663"/>
                <a:gd name="connsiteX31" fmla="*/ 567350 w 694391"/>
                <a:gd name="connsiteY31" fmla="*/ 425513 h 649663"/>
                <a:gd name="connsiteX32" fmla="*/ 576404 w 694391"/>
                <a:gd name="connsiteY32" fmla="*/ 419477 h 649663"/>
                <a:gd name="connsiteX33" fmla="*/ 591493 w 694391"/>
                <a:gd name="connsiteY33" fmla="*/ 410424 h 649663"/>
                <a:gd name="connsiteX34" fmla="*/ 600546 w 694391"/>
                <a:gd name="connsiteY34" fmla="*/ 404388 h 649663"/>
                <a:gd name="connsiteX35" fmla="*/ 618653 w 694391"/>
                <a:gd name="connsiteY35" fmla="*/ 392317 h 649663"/>
                <a:gd name="connsiteX36" fmla="*/ 648832 w 694391"/>
                <a:gd name="connsiteY36" fmla="*/ 377228 h 649663"/>
                <a:gd name="connsiteX37" fmla="*/ 657885 w 694391"/>
                <a:gd name="connsiteY37" fmla="*/ 374210 h 649663"/>
                <a:gd name="connsiteX38" fmla="*/ 682028 w 694391"/>
                <a:gd name="connsiteY38" fmla="*/ 362139 h 649663"/>
                <a:gd name="connsiteX39" fmla="*/ 691081 w 694391"/>
                <a:gd name="connsiteY39" fmla="*/ 353085 h 649663"/>
                <a:gd name="connsiteX40" fmla="*/ 691081 w 694391"/>
                <a:gd name="connsiteY40" fmla="*/ 328943 h 649663"/>
                <a:gd name="connsiteX41" fmla="*/ 672974 w 694391"/>
                <a:gd name="connsiteY41" fmla="*/ 322907 h 649663"/>
                <a:gd name="connsiteX42" fmla="*/ 657885 w 694391"/>
                <a:gd name="connsiteY42" fmla="*/ 319889 h 649663"/>
                <a:gd name="connsiteX43" fmla="*/ 639778 w 694391"/>
                <a:gd name="connsiteY43" fmla="*/ 316871 h 649663"/>
                <a:gd name="connsiteX44" fmla="*/ 630725 w 694391"/>
                <a:gd name="connsiteY44" fmla="*/ 313854 h 649663"/>
                <a:gd name="connsiteX45" fmla="*/ 500958 w 694391"/>
                <a:gd name="connsiteY45" fmla="*/ 322907 h 649663"/>
                <a:gd name="connsiteX46" fmla="*/ 491905 w 694391"/>
                <a:gd name="connsiteY46" fmla="*/ 325925 h 649663"/>
                <a:gd name="connsiteX47" fmla="*/ 455691 w 694391"/>
                <a:gd name="connsiteY47" fmla="*/ 322907 h 649663"/>
                <a:gd name="connsiteX48" fmla="*/ 449655 w 694391"/>
                <a:gd name="connsiteY48" fmla="*/ 313854 h 649663"/>
                <a:gd name="connsiteX49" fmla="*/ 440602 w 694391"/>
                <a:gd name="connsiteY49" fmla="*/ 298765 h 649663"/>
                <a:gd name="connsiteX50" fmla="*/ 446638 w 694391"/>
                <a:gd name="connsiteY50" fmla="*/ 187105 h 649663"/>
                <a:gd name="connsiteX51" fmla="*/ 458709 w 694391"/>
                <a:gd name="connsiteY51" fmla="*/ 184087 h 649663"/>
                <a:gd name="connsiteX52" fmla="*/ 482851 w 694391"/>
                <a:gd name="connsiteY52" fmla="*/ 181070 h 649663"/>
                <a:gd name="connsiteX53" fmla="*/ 500958 w 694391"/>
                <a:gd name="connsiteY53" fmla="*/ 175034 h 649663"/>
                <a:gd name="connsiteX54" fmla="*/ 549244 w 694391"/>
                <a:gd name="connsiteY54" fmla="*/ 150891 h 649663"/>
                <a:gd name="connsiteX55" fmla="*/ 603564 w 694391"/>
                <a:gd name="connsiteY55" fmla="*/ 117695 h 649663"/>
                <a:gd name="connsiteX56" fmla="*/ 624689 w 694391"/>
                <a:gd name="connsiteY56" fmla="*/ 102606 h 649663"/>
                <a:gd name="connsiteX57" fmla="*/ 633743 w 694391"/>
                <a:gd name="connsiteY57" fmla="*/ 93553 h 649663"/>
                <a:gd name="connsiteX58" fmla="*/ 639778 w 694391"/>
                <a:gd name="connsiteY58" fmla="*/ 84499 h 649663"/>
                <a:gd name="connsiteX59" fmla="*/ 648832 w 694391"/>
                <a:gd name="connsiteY59" fmla="*/ 63374 h 649663"/>
                <a:gd name="connsiteX60" fmla="*/ 657885 w 694391"/>
                <a:gd name="connsiteY60" fmla="*/ 36214 h 649663"/>
                <a:gd name="connsiteX61" fmla="*/ 660903 w 694391"/>
                <a:gd name="connsiteY61" fmla="*/ 24143 h 649663"/>
                <a:gd name="connsiteX62" fmla="*/ 642796 w 694391"/>
                <a:gd name="connsiteY62" fmla="*/ 9054 h 649663"/>
                <a:gd name="connsiteX63" fmla="*/ 627707 w 694391"/>
                <a:gd name="connsiteY63" fmla="*/ 6036 h 649663"/>
                <a:gd name="connsiteX64" fmla="*/ 618653 w 694391"/>
                <a:gd name="connsiteY64" fmla="*/ 3018 h 649663"/>
                <a:gd name="connsiteX65" fmla="*/ 606582 w 694391"/>
                <a:gd name="connsiteY65" fmla="*/ 0 h 649663"/>
                <a:gd name="connsiteX66" fmla="*/ 519065 w 694391"/>
                <a:gd name="connsiteY66" fmla="*/ 3018 h 649663"/>
                <a:gd name="connsiteX67" fmla="*/ 500958 w 694391"/>
                <a:gd name="connsiteY67" fmla="*/ 9054 h 649663"/>
                <a:gd name="connsiteX68" fmla="*/ 488887 w 694391"/>
                <a:gd name="connsiteY68" fmla="*/ 12071 h 649663"/>
                <a:gd name="connsiteX69" fmla="*/ 470780 w 694391"/>
                <a:gd name="connsiteY69" fmla="*/ 21125 h 649663"/>
                <a:gd name="connsiteX70" fmla="*/ 461727 w 694391"/>
                <a:gd name="connsiteY70" fmla="*/ 27161 h 649663"/>
                <a:gd name="connsiteX71" fmla="*/ 443620 w 694391"/>
                <a:gd name="connsiteY71" fmla="*/ 33196 h 649663"/>
                <a:gd name="connsiteX72" fmla="*/ 425513 w 694391"/>
                <a:gd name="connsiteY72" fmla="*/ 48285 h 649663"/>
                <a:gd name="connsiteX73" fmla="*/ 416459 w 694391"/>
                <a:gd name="connsiteY73" fmla="*/ 54321 h 649663"/>
                <a:gd name="connsiteX74" fmla="*/ 404388 w 694391"/>
                <a:gd name="connsiteY74" fmla="*/ 66392 h 649663"/>
                <a:gd name="connsiteX75" fmla="*/ 392317 w 694391"/>
                <a:gd name="connsiteY75" fmla="*/ 69410 h 649663"/>
                <a:gd name="connsiteX76" fmla="*/ 374210 w 694391"/>
                <a:gd name="connsiteY76" fmla="*/ 78464 h 649663"/>
                <a:gd name="connsiteX77" fmla="*/ 344032 w 694391"/>
                <a:gd name="connsiteY77" fmla="*/ 96570 h 649663"/>
                <a:gd name="connsiteX78" fmla="*/ 292729 w 694391"/>
                <a:gd name="connsiteY78" fmla="*/ 111660 h 649663"/>
                <a:gd name="connsiteX79" fmla="*/ 280657 w 694391"/>
                <a:gd name="connsiteY79" fmla="*/ 114677 h 649663"/>
                <a:gd name="connsiteX80" fmla="*/ 229354 w 694391"/>
                <a:gd name="connsiteY80" fmla="*/ 120713 h 649663"/>
                <a:gd name="connsiteX81" fmla="*/ 217283 w 694391"/>
                <a:gd name="connsiteY81" fmla="*/ 123731 h 649663"/>
                <a:gd name="connsiteX0" fmla="*/ 217283 w 694391"/>
                <a:gd name="connsiteY0" fmla="*/ 123731 h 646200"/>
                <a:gd name="connsiteX1" fmla="*/ 172016 w 694391"/>
                <a:gd name="connsiteY1" fmla="*/ 144856 h 646200"/>
                <a:gd name="connsiteX2" fmla="*/ 162962 w 694391"/>
                <a:gd name="connsiteY2" fmla="*/ 153909 h 646200"/>
                <a:gd name="connsiteX3" fmla="*/ 147873 w 694391"/>
                <a:gd name="connsiteY3" fmla="*/ 165980 h 646200"/>
                <a:gd name="connsiteX4" fmla="*/ 126748 w 694391"/>
                <a:gd name="connsiteY4" fmla="*/ 175034 h 646200"/>
                <a:gd name="connsiteX5" fmla="*/ 117695 w 694391"/>
                <a:gd name="connsiteY5" fmla="*/ 184087 h 646200"/>
                <a:gd name="connsiteX6" fmla="*/ 102606 w 694391"/>
                <a:gd name="connsiteY6" fmla="*/ 196159 h 646200"/>
                <a:gd name="connsiteX7" fmla="*/ 66392 w 694391"/>
                <a:gd name="connsiteY7" fmla="*/ 217283 h 646200"/>
                <a:gd name="connsiteX8" fmla="*/ 33196 w 694391"/>
                <a:gd name="connsiteY8" fmla="*/ 244444 h 646200"/>
                <a:gd name="connsiteX9" fmla="*/ 21125 w 694391"/>
                <a:gd name="connsiteY9" fmla="*/ 262551 h 646200"/>
                <a:gd name="connsiteX10" fmla="*/ 6036 w 694391"/>
                <a:gd name="connsiteY10" fmla="*/ 289711 h 646200"/>
                <a:gd name="connsiteX11" fmla="*/ 0 w 694391"/>
                <a:gd name="connsiteY11" fmla="*/ 307818 h 646200"/>
                <a:gd name="connsiteX12" fmla="*/ 144855 w 694391"/>
                <a:gd name="connsiteY12" fmla="*/ 307818 h 646200"/>
                <a:gd name="connsiteX13" fmla="*/ 162962 w 694391"/>
                <a:gd name="connsiteY13" fmla="*/ 304800 h 646200"/>
                <a:gd name="connsiteX14" fmla="*/ 168998 w 694391"/>
                <a:gd name="connsiteY14" fmla="*/ 316871 h 646200"/>
                <a:gd name="connsiteX15" fmla="*/ 165980 w 694391"/>
                <a:gd name="connsiteY15" fmla="*/ 410424 h 646200"/>
                <a:gd name="connsiteX16" fmla="*/ 156927 w 694391"/>
                <a:gd name="connsiteY16" fmla="*/ 446638 h 646200"/>
                <a:gd name="connsiteX17" fmla="*/ 147873 w 694391"/>
                <a:gd name="connsiteY17" fmla="*/ 476816 h 646200"/>
                <a:gd name="connsiteX18" fmla="*/ 126748 w 694391"/>
                <a:gd name="connsiteY18" fmla="*/ 528119 h 646200"/>
                <a:gd name="connsiteX19" fmla="*/ 105624 w 694391"/>
                <a:gd name="connsiteY19" fmla="*/ 588475 h 646200"/>
                <a:gd name="connsiteX20" fmla="*/ 105624 w 694391"/>
                <a:gd name="connsiteY20" fmla="*/ 636761 h 646200"/>
                <a:gd name="connsiteX21" fmla="*/ 114677 w 694391"/>
                <a:gd name="connsiteY21" fmla="*/ 639778 h 646200"/>
                <a:gd name="connsiteX22" fmla="*/ 211247 w 694391"/>
                <a:gd name="connsiteY22" fmla="*/ 645814 h 646200"/>
                <a:gd name="connsiteX23" fmla="*/ 232372 w 694391"/>
                <a:gd name="connsiteY23" fmla="*/ 633743 h 646200"/>
                <a:gd name="connsiteX24" fmla="*/ 362139 w 694391"/>
                <a:gd name="connsiteY24" fmla="*/ 540190 h 646200"/>
                <a:gd name="connsiteX25" fmla="*/ 398352 w 694391"/>
                <a:gd name="connsiteY25" fmla="*/ 522083 h 646200"/>
                <a:gd name="connsiteX26" fmla="*/ 431548 w 694391"/>
                <a:gd name="connsiteY26" fmla="*/ 500959 h 646200"/>
                <a:gd name="connsiteX27" fmla="*/ 458709 w 694391"/>
                <a:gd name="connsiteY27" fmla="*/ 485870 h 646200"/>
                <a:gd name="connsiteX28" fmla="*/ 488887 w 694391"/>
                <a:gd name="connsiteY28" fmla="*/ 467763 h 646200"/>
                <a:gd name="connsiteX29" fmla="*/ 531137 w 694391"/>
                <a:gd name="connsiteY29" fmla="*/ 446638 h 646200"/>
                <a:gd name="connsiteX30" fmla="*/ 567350 w 694391"/>
                <a:gd name="connsiteY30" fmla="*/ 425513 h 646200"/>
                <a:gd name="connsiteX31" fmla="*/ 576404 w 694391"/>
                <a:gd name="connsiteY31" fmla="*/ 419477 h 646200"/>
                <a:gd name="connsiteX32" fmla="*/ 591493 w 694391"/>
                <a:gd name="connsiteY32" fmla="*/ 410424 h 646200"/>
                <a:gd name="connsiteX33" fmla="*/ 600546 w 694391"/>
                <a:gd name="connsiteY33" fmla="*/ 404388 h 646200"/>
                <a:gd name="connsiteX34" fmla="*/ 618653 w 694391"/>
                <a:gd name="connsiteY34" fmla="*/ 392317 h 646200"/>
                <a:gd name="connsiteX35" fmla="*/ 648832 w 694391"/>
                <a:gd name="connsiteY35" fmla="*/ 377228 h 646200"/>
                <a:gd name="connsiteX36" fmla="*/ 657885 w 694391"/>
                <a:gd name="connsiteY36" fmla="*/ 374210 h 646200"/>
                <a:gd name="connsiteX37" fmla="*/ 682028 w 694391"/>
                <a:gd name="connsiteY37" fmla="*/ 362139 h 646200"/>
                <a:gd name="connsiteX38" fmla="*/ 691081 w 694391"/>
                <a:gd name="connsiteY38" fmla="*/ 353085 h 646200"/>
                <a:gd name="connsiteX39" fmla="*/ 691081 w 694391"/>
                <a:gd name="connsiteY39" fmla="*/ 328943 h 646200"/>
                <a:gd name="connsiteX40" fmla="*/ 672974 w 694391"/>
                <a:gd name="connsiteY40" fmla="*/ 322907 h 646200"/>
                <a:gd name="connsiteX41" fmla="*/ 657885 w 694391"/>
                <a:gd name="connsiteY41" fmla="*/ 319889 h 646200"/>
                <a:gd name="connsiteX42" fmla="*/ 639778 w 694391"/>
                <a:gd name="connsiteY42" fmla="*/ 316871 h 646200"/>
                <a:gd name="connsiteX43" fmla="*/ 630725 w 694391"/>
                <a:gd name="connsiteY43" fmla="*/ 313854 h 646200"/>
                <a:gd name="connsiteX44" fmla="*/ 500958 w 694391"/>
                <a:gd name="connsiteY44" fmla="*/ 322907 h 646200"/>
                <a:gd name="connsiteX45" fmla="*/ 491905 w 694391"/>
                <a:gd name="connsiteY45" fmla="*/ 325925 h 646200"/>
                <a:gd name="connsiteX46" fmla="*/ 455691 w 694391"/>
                <a:gd name="connsiteY46" fmla="*/ 322907 h 646200"/>
                <a:gd name="connsiteX47" fmla="*/ 449655 w 694391"/>
                <a:gd name="connsiteY47" fmla="*/ 313854 h 646200"/>
                <a:gd name="connsiteX48" fmla="*/ 440602 w 694391"/>
                <a:gd name="connsiteY48" fmla="*/ 298765 h 646200"/>
                <a:gd name="connsiteX49" fmla="*/ 446638 w 694391"/>
                <a:gd name="connsiteY49" fmla="*/ 187105 h 646200"/>
                <a:gd name="connsiteX50" fmla="*/ 458709 w 694391"/>
                <a:gd name="connsiteY50" fmla="*/ 184087 h 646200"/>
                <a:gd name="connsiteX51" fmla="*/ 482851 w 694391"/>
                <a:gd name="connsiteY51" fmla="*/ 181070 h 646200"/>
                <a:gd name="connsiteX52" fmla="*/ 500958 w 694391"/>
                <a:gd name="connsiteY52" fmla="*/ 175034 h 646200"/>
                <a:gd name="connsiteX53" fmla="*/ 549244 w 694391"/>
                <a:gd name="connsiteY53" fmla="*/ 150891 h 646200"/>
                <a:gd name="connsiteX54" fmla="*/ 603564 w 694391"/>
                <a:gd name="connsiteY54" fmla="*/ 117695 h 646200"/>
                <a:gd name="connsiteX55" fmla="*/ 624689 w 694391"/>
                <a:gd name="connsiteY55" fmla="*/ 102606 h 646200"/>
                <a:gd name="connsiteX56" fmla="*/ 633743 w 694391"/>
                <a:gd name="connsiteY56" fmla="*/ 93553 h 646200"/>
                <a:gd name="connsiteX57" fmla="*/ 639778 w 694391"/>
                <a:gd name="connsiteY57" fmla="*/ 84499 h 646200"/>
                <a:gd name="connsiteX58" fmla="*/ 648832 w 694391"/>
                <a:gd name="connsiteY58" fmla="*/ 63374 h 646200"/>
                <a:gd name="connsiteX59" fmla="*/ 657885 w 694391"/>
                <a:gd name="connsiteY59" fmla="*/ 36214 h 646200"/>
                <a:gd name="connsiteX60" fmla="*/ 660903 w 694391"/>
                <a:gd name="connsiteY60" fmla="*/ 24143 h 646200"/>
                <a:gd name="connsiteX61" fmla="*/ 642796 w 694391"/>
                <a:gd name="connsiteY61" fmla="*/ 9054 h 646200"/>
                <a:gd name="connsiteX62" fmla="*/ 627707 w 694391"/>
                <a:gd name="connsiteY62" fmla="*/ 6036 h 646200"/>
                <a:gd name="connsiteX63" fmla="*/ 618653 w 694391"/>
                <a:gd name="connsiteY63" fmla="*/ 3018 h 646200"/>
                <a:gd name="connsiteX64" fmla="*/ 606582 w 694391"/>
                <a:gd name="connsiteY64" fmla="*/ 0 h 646200"/>
                <a:gd name="connsiteX65" fmla="*/ 519065 w 694391"/>
                <a:gd name="connsiteY65" fmla="*/ 3018 h 646200"/>
                <a:gd name="connsiteX66" fmla="*/ 500958 w 694391"/>
                <a:gd name="connsiteY66" fmla="*/ 9054 h 646200"/>
                <a:gd name="connsiteX67" fmla="*/ 488887 w 694391"/>
                <a:gd name="connsiteY67" fmla="*/ 12071 h 646200"/>
                <a:gd name="connsiteX68" fmla="*/ 470780 w 694391"/>
                <a:gd name="connsiteY68" fmla="*/ 21125 h 646200"/>
                <a:gd name="connsiteX69" fmla="*/ 461727 w 694391"/>
                <a:gd name="connsiteY69" fmla="*/ 27161 h 646200"/>
                <a:gd name="connsiteX70" fmla="*/ 443620 w 694391"/>
                <a:gd name="connsiteY70" fmla="*/ 33196 h 646200"/>
                <a:gd name="connsiteX71" fmla="*/ 425513 w 694391"/>
                <a:gd name="connsiteY71" fmla="*/ 48285 h 646200"/>
                <a:gd name="connsiteX72" fmla="*/ 416459 w 694391"/>
                <a:gd name="connsiteY72" fmla="*/ 54321 h 646200"/>
                <a:gd name="connsiteX73" fmla="*/ 404388 w 694391"/>
                <a:gd name="connsiteY73" fmla="*/ 66392 h 646200"/>
                <a:gd name="connsiteX74" fmla="*/ 392317 w 694391"/>
                <a:gd name="connsiteY74" fmla="*/ 69410 h 646200"/>
                <a:gd name="connsiteX75" fmla="*/ 374210 w 694391"/>
                <a:gd name="connsiteY75" fmla="*/ 78464 h 646200"/>
                <a:gd name="connsiteX76" fmla="*/ 344032 w 694391"/>
                <a:gd name="connsiteY76" fmla="*/ 96570 h 646200"/>
                <a:gd name="connsiteX77" fmla="*/ 292729 w 694391"/>
                <a:gd name="connsiteY77" fmla="*/ 111660 h 646200"/>
                <a:gd name="connsiteX78" fmla="*/ 280657 w 694391"/>
                <a:gd name="connsiteY78" fmla="*/ 114677 h 646200"/>
                <a:gd name="connsiteX79" fmla="*/ 229354 w 694391"/>
                <a:gd name="connsiteY79" fmla="*/ 120713 h 646200"/>
                <a:gd name="connsiteX80" fmla="*/ 217283 w 694391"/>
                <a:gd name="connsiteY80" fmla="*/ 123731 h 646200"/>
                <a:gd name="connsiteX0" fmla="*/ 217283 w 694391"/>
                <a:gd name="connsiteY0" fmla="*/ 123731 h 646419"/>
                <a:gd name="connsiteX1" fmla="*/ 172016 w 694391"/>
                <a:gd name="connsiteY1" fmla="*/ 144856 h 646419"/>
                <a:gd name="connsiteX2" fmla="*/ 162962 w 694391"/>
                <a:gd name="connsiteY2" fmla="*/ 153909 h 646419"/>
                <a:gd name="connsiteX3" fmla="*/ 147873 w 694391"/>
                <a:gd name="connsiteY3" fmla="*/ 165980 h 646419"/>
                <a:gd name="connsiteX4" fmla="*/ 126748 w 694391"/>
                <a:gd name="connsiteY4" fmla="*/ 175034 h 646419"/>
                <a:gd name="connsiteX5" fmla="*/ 117695 w 694391"/>
                <a:gd name="connsiteY5" fmla="*/ 184087 h 646419"/>
                <a:gd name="connsiteX6" fmla="*/ 102606 w 694391"/>
                <a:gd name="connsiteY6" fmla="*/ 196159 h 646419"/>
                <a:gd name="connsiteX7" fmla="*/ 66392 w 694391"/>
                <a:gd name="connsiteY7" fmla="*/ 217283 h 646419"/>
                <a:gd name="connsiteX8" fmla="*/ 33196 w 694391"/>
                <a:gd name="connsiteY8" fmla="*/ 244444 h 646419"/>
                <a:gd name="connsiteX9" fmla="*/ 21125 w 694391"/>
                <a:gd name="connsiteY9" fmla="*/ 262551 h 646419"/>
                <a:gd name="connsiteX10" fmla="*/ 6036 w 694391"/>
                <a:gd name="connsiteY10" fmla="*/ 289711 h 646419"/>
                <a:gd name="connsiteX11" fmla="*/ 0 w 694391"/>
                <a:gd name="connsiteY11" fmla="*/ 307818 h 646419"/>
                <a:gd name="connsiteX12" fmla="*/ 144855 w 694391"/>
                <a:gd name="connsiteY12" fmla="*/ 307818 h 646419"/>
                <a:gd name="connsiteX13" fmla="*/ 162962 w 694391"/>
                <a:gd name="connsiteY13" fmla="*/ 304800 h 646419"/>
                <a:gd name="connsiteX14" fmla="*/ 168998 w 694391"/>
                <a:gd name="connsiteY14" fmla="*/ 316871 h 646419"/>
                <a:gd name="connsiteX15" fmla="*/ 165980 w 694391"/>
                <a:gd name="connsiteY15" fmla="*/ 410424 h 646419"/>
                <a:gd name="connsiteX16" fmla="*/ 156927 w 694391"/>
                <a:gd name="connsiteY16" fmla="*/ 446638 h 646419"/>
                <a:gd name="connsiteX17" fmla="*/ 147873 w 694391"/>
                <a:gd name="connsiteY17" fmla="*/ 476816 h 646419"/>
                <a:gd name="connsiteX18" fmla="*/ 126748 w 694391"/>
                <a:gd name="connsiteY18" fmla="*/ 528119 h 646419"/>
                <a:gd name="connsiteX19" fmla="*/ 105624 w 694391"/>
                <a:gd name="connsiteY19" fmla="*/ 588475 h 646419"/>
                <a:gd name="connsiteX20" fmla="*/ 105624 w 694391"/>
                <a:gd name="connsiteY20" fmla="*/ 636761 h 646419"/>
                <a:gd name="connsiteX21" fmla="*/ 211247 w 694391"/>
                <a:gd name="connsiteY21" fmla="*/ 645814 h 646419"/>
                <a:gd name="connsiteX22" fmla="*/ 232372 w 694391"/>
                <a:gd name="connsiteY22" fmla="*/ 633743 h 646419"/>
                <a:gd name="connsiteX23" fmla="*/ 362139 w 694391"/>
                <a:gd name="connsiteY23" fmla="*/ 540190 h 646419"/>
                <a:gd name="connsiteX24" fmla="*/ 398352 w 694391"/>
                <a:gd name="connsiteY24" fmla="*/ 522083 h 646419"/>
                <a:gd name="connsiteX25" fmla="*/ 431548 w 694391"/>
                <a:gd name="connsiteY25" fmla="*/ 500959 h 646419"/>
                <a:gd name="connsiteX26" fmla="*/ 458709 w 694391"/>
                <a:gd name="connsiteY26" fmla="*/ 485870 h 646419"/>
                <a:gd name="connsiteX27" fmla="*/ 488887 w 694391"/>
                <a:gd name="connsiteY27" fmla="*/ 467763 h 646419"/>
                <a:gd name="connsiteX28" fmla="*/ 531137 w 694391"/>
                <a:gd name="connsiteY28" fmla="*/ 446638 h 646419"/>
                <a:gd name="connsiteX29" fmla="*/ 567350 w 694391"/>
                <a:gd name="connsiteY29" fmla="*/ 425513 h 646419"/>
                <a:gd name="connsiteX30" fmla="*/ 576404 w 694391"/>
                <a:gd name="connsiteY30" fmla="*/ 419477 h 646419"/>
                <a:gd name="connsiteX31" fmla="*/ 591493 w 694391"/>
                <a:gd name="connsiteY31" fmla="*/ 410424 h 646419"/>
                <a:gd name="connsiteX32" fmla="*/ 600546 w 694391"/>
                <a:gd name="connsiteY32" fmla="*/ 404388 h 646419"/>
                <a:gd name="connsiteX33" fmla="*/ 618653 w 694391"/>
                <a:gd name="connsiteY33" fmla="*/ 392317 h 646419"/>
                <a:gd name="connsiteX34" fmla="*/ 648832 w 694391"/>
                <a:gd name="connsiteY34" fmla="*/ 377228 h 646419"/>
                <a:gd name="connsiteX35" fmla="*/ 657885 w 694391"/>
                <a:gd name="connsiteY35" fmla="*/ 374210 h 646419"/>
                <a:gd name="connsiteX36" fmla="*/ 682028 w 694391"/>
                <a:gd name="connsiteY36" fmla="*/ 362139 h 646419"/>
                <a:gd name="connsiteX37" fmla="*/ 691081 w 694391"/>
                <a:gd name="connsiteY37" fmla="*/ 353085 h 646419"/>
                <a:gd name="connsiteX38" fmla="*/ 691081 w 694391"/>
                <a:gd name="connsiteY38" fmla="*/ 328943 h 646419"/>
                <a:gd name="connsiteX39" fmla="*/ 672974 w 694391"/>
                <a:gd name="connsiteY39" fmla="*/ 322907 h 646419"/>
                <a:gd name="connsiteX40" fmla="*/ 657885 w 694391"/>
                <a:gd name="connsiteY40" fmla="*/ 319889 h 646419"/>
                <a:gd name="connsiteX41" fmla="*/ 639778 w 694391"/>
                <a:gd name="connsiteY41" fmla="*/ 316871 h 646419"/>
                <a:gd name="connsiteX42" fmla="*/ 630725 w 694391"/>
                <a:gd name="connsiteY42" fmla="*/ 313854 h 646419"/>
                <a:gd name="connsiteX43" fmla="*/ 500958 w 694391"/>
                <a:gd name="connsiteY43" fmla="*/ 322907 h 646419"/>
                <a:gd name="connsiteX44" fmla="*/ 491905 w 694391"/>
                <a:gd name="connsiteY44" fmla="*/ 325925 h 646419"/>
                <a:gd name="connsiteX45" fmla="*/ 455691 w 694391"/>
                <a:gd name="connsiteY45" fmla="*/ 322907 h 646419"/>
                <a:gd name="connsiteX46" fmla="*/ 449655 w 694391"/>
                <a:gd name="connsiteY46" fmla="*/ 313854 h 646419"/>
                <a:gd name="connsiteX47" fmla="*/ 440602 w 694391"/>
                <a:gd name="connsiteY47" fmla="*/ 298765 h 646419"/>
                <a:gd name="connsiteX48" fmla="*/ 446638 w 694391"/>
                <a:gd name="connsiteY48" fmla="*/ 187105 h 646419"/>
                <a:gd name="connsiteX49" fmla="*/ 458709 w 694391"/>
                <a:gd name="connsiteY49" fmla="*/ 184087 h 646419"/>
                <a:gd name="connsiteX50" fmla="*/ 482851 w 694391"/>
                <a:gd name="connsiteY50" fmla="*/ 181070 h 646419"/>
                <a:gd name="connsiteX51" fmla="*/ 500958 w 694391"/>
                <a:gd name="connsiteY51" fmla="*/ 175034 h 646419"/>
                <a:gd name="connsiteX52" fmla="*/ 549244 w 694391"/>
                <a:gd name="connsiteY52" fmla="*/ 150891 h 646419"/>
                <a:gd name="connsiteX53" fmla="*/ 603564 w 694391"/>
                <a:gd name="connsiteY53" fmla="*/ 117695 h 646419"/>
                <a:gd name="connsiteX54" fmla="*/ 624689 w 694391"/>
                <a:gd name="connsiteY54" fmla="*/ 102606 h 646419"/>
                <a:gd name="connsiteX55" fmla="*/ 633743 w 694391"/>
                <a:gd name="connsiteY55" fmla="*/ 93553 h 646419"/>
                <a:gd name="connsiteX56" fmla="*/ 639778 w 694391"/>
                <a:gd name="connsiteY56" fmla="*/ 84499 h 646419"/>
                <a:gd name="connsiteX57" fmla="*/ 648832 w 694391"/>
                <a:gd name="connsiteY57" fmla="*/ 63374 h 646419"/>
                <a:gd name="connsiteX58" fmla="*/ 657885 w 694391"/>
                <a:gd name="connsiteY58" fmla="*/ 36214 h 646419"/>
                <a:gd name="connsiteX59" fmla="*/ 660903 w 694391"/>
                <a:gd name="connsiteY59" fmla="*/ 24143 h 646419"/>
                <a:gd name="connsiteX60" fmla="*/ 642796 w 694391"/>
                <a:gd name="connsiteY60" fmla="*/ 9054 h 646419"/>
                <a:gd name="connsiteX61" fmla="*/ 627707 w 694391"/>
                <a:gd name="connsiteY61" fmla="*/ 6036 h 646419"/>
                <a:gd name="connsiteX62" fmla="*/ 618653 w 694391"/>
                <a:gd name="connsiteY62" fmla="*/ 3018 h 646419"/>
                <a:gd name="connsiteX63" fmla="*/ 606582 w 694391"/>
                <a:gd name="connsiteY63" fmla="*/ 0 h 646419"/>
                <a:gd name="connsiteX64" fmla="*/ 519065 w 694391"/>
                <a:gd name="connsiteY64" fmla="*/ 3018 h 646419"/>
                <a:gd name="connsiteX65" fmla="*/ 500958 w 694391"/>
                <a:gd name="connsiteY65" fmla="*/ 9054 h 646419"/>
                <a:gd name="connsiteX66" fmla="*/ 488887 w 694391"/>
                <a:gd name="connsiteY66" fmla="*/ 12071 h 646419"/>
                <a:gd name="connsiteX67" fmla="*/ 470780 w 694391"/>
                <a:gd name="connsiteY67" fmla="*/ 21125 h 646419"/>
                <a:gd name="connsiteX68" fmla="*/ 461727 w 694391"/>
                <a:gd name="connsiteY68" fmla="*/ 27161 h 646419"/>
                <a:gd name="connsiteX69" fmla="*/ 443620 w 694391"/>
                <a:gd name="connsiteY69" fmla="*/ 33196 h 646419"/>
                <a:gd name="connsiteX70" fmla="*/ 425513 w 694391"/>
                <a:gd name="connsiteY70" fmla="*/ 48285 h 646419"/>
                <a:gd name="connsiteX71" fmla="*/ 416459 w 694391"/>
                <a:gd name="connsiteY71" fmla="*/ 54321 h 646419"/>
                <a:gd name="connsiteX72" fmla="*/ 404388 w 694391"/>
                <a:gd name="connsiteY72" fmla="*/ 66392 h 646419"/>
                <a:gd name="connsiteX73" fmla="*/ 392317 w 694391"/>
                <a:gd name="connsiteY73" fmla="*/ 69410 h 646419"/>
                <a:gd name="connsiteX74" fmla="*/ 374210 w 694391"/>
                <a:gd name="connsiteY74" fmla="*/ 78464 h 646419"/>
                <a:gd name="connsiteX75" fmla="*/ 344032 w 694391"/>
                <a:gd name="connsiteY75" fmla="*/ 96570 h 646419"/>
                <a:gd name="connsiteX76" fmla="*/ 292729 w 694391"/>
                <a:gd name="connsiteY76" fmla="*/ 111660 h 646419"/>
                <a:gd name="connsiteX77" fmla="*/ 280657 w 694391"/>
                <a:gd name="connsiteY77" fmla="*/ 114677 h 646419"/>
                <a:gd name="connsiteX78" fmla="*/ 229354 w 694391"/>
                <a:gd name="connsiteY78" fmla="*/ 120713 h 646419"/>
                <a:gd name="connsiteX79" fmla="*/ 217283 w 694391"/>
                <a:gd name="connsiteY79" fmla="*/ 123731 h 646419"/>
                <a:gd name="connsiteX0" fmla="*/ 217283 w 694391"/>
                <a:gd name="connsiteY0" fmla="*/ 123731 h 644141"/>
                <a:gd name="connsiteX1" fmla="*/ 172016 w 694391"/>
                <a:gd name="connsiteY1" fmla="*/ 144856 h 644141"/>
                <a:gd name="connsiteX2" fmla="*/ 162962 w 694391"/>
                <a:gd name="connsiteY2" fmla="*/ 153909 h 644141"/>
                <a:gd name="connsiteX3" fmla="*/ 147873 w 694391"/>
                <a:gd name="connsiteY3" fmla="*/ 165980 h 644141"/>
                <a:gd name="connsiteX4" fmla="*/ 126748 w 694391"/>
                <a:gd name="connsiteY4" fmla="*/ 175034 h 644141"/>
                <a:gd name="connsiteX5" fmla="*/ 117695 w 694391"/>
                <a:gd name="connsiteY5" fmla="*/ 184087 h 644141"/>
                <a:gd name="connsiteX6" fmla="*/ 102606 w 694391"/>
                <a:gd name="connsiteY6" fmla="*/ 196159 h 644141"/>
                <a:gd name="connsiteX7" fmla="*/ 66392 w 694391"/>
                <a:gd name="connsiteY7" fmla="*/ 217283 h 644141"/>
                <a:gd name="connsiteX8" fmla="*/ 33196 w 694391"/>
                <a:gd name="connsiteY8" fmla="*/ 244444 h 644141"/>
                <a:gd name="connsiteX9" fmla="*/ 21125 w 694391"/>
                <a:gd name="connsiteY9" fmla="*/ 262551 h 644141"/>
                <a:gd name="connsiteX10" fmla="*/ 6036 w 694391"/>
                <a:gd name="connsiteY10" fmla="*/ 289711 h 644141"/>
                <a:gd name="connsiteX11" fmla="*/ 0 w 694391"/>
                <a:gd name="connsiteY11" fmla="*/ 307818 h 644141"/>
                <a:gd name="connsiteX12" fmla="*/ 144855 w 694391"/>
                <a:gd name="connsiteY12" fmla="*/ 307818 h 644141"/>
                <a:gd name="connsiteX13" fmla="*/ 162962 w 694391"/>
                <a:gd name="connsiteY13" fmla="*/ 304800 h 644141"/>
                <a:gd name="connsiteX14" fmla="*/ 168998 w 694391"/>
                <a:gd name="connsiteY14" fmla="*/ 316871 h 644141"/>
                <a:gd name="connsiteX15" fmla="*/ 165980 w 694391"/>
                <a:gd name="connsiteY15" fmla="*/ 410424 h 644141"/>
                <a:gd name="connsiteX16" fmla="*/ 156927 w 694391"/>
                <a:gd name="connsiteY16" fmla="*/ 446638 h 644141"/>
                <a:gd name="connsiteX17" fmla="*/ 147873 w 694391"/>
                <a:gd name="connsiteY17" fmla="*/ 476816 h 644141"/>
                <a:gd name="connsiteX18" fmla="*/ 126748 w 694391"/>
                <a:gd name="connsiteY18" fmla="*/ 528119 h 644141"/>
                <a:gd name="connsiteX19" fmla="*/ 105624 w 694391"/>
                <a:gd name="connsiteY19" fmla="*/ 588475 h 644141"/>
                <a:gd name="connsiteX20" fmla="*/ 105624 w 694391"/>
                <a:gd name="connsiteY20" fmla="*/ 636761 h 644141"/>
                <a:gd name="connsiteX21" fmla="*/ 232372 w 694391"/>
                <a:gd name="connsiteY21" fmla="*/ 633743 h 644141"/>
                <a:gd name="connsiteX22" fmla="*/ 362139 w 694391"/>
                <a:gd name="connsiteY22" fmla="*/ 540190 h 644141"/>
                <a:gd name="connsiteX23" fmla="*/ 398352 w 694391"/>
                <a:gd name="connsiteY23" fmla="*/ 522083 h 644141"/>
                <a:gd name="connsiteX24" fmla="*/ 431548 w 694391"/>
                <a:gd name="connsiteY24" fmla="*/ 500959 h 644141"/>
                <a:gd name="connsiteX25" fmla="*/ 458709 w 694391"/>
                <a:gd name="connsiteY25" fmla="*/ 485870 h 644141"/>
                <a:gd name="connsiteX26" fmla="*/ 488887 w 694391"/>
                <a:gd name="connsiteY26" fmla="*/ 467763 h 644141"/>
                <a:gd name="connsiteX27" fmla="*/ 531137 w 694391"/>
                <a:gd name="connsiteY27" fmla="*/ 446638 h 644141"/>
                <a:gd name="connsiteX28" fmla="*/ 567350 w 694391"/>
                <a:gd name="connsiteY28" fmla="*/ 425513 h 644141"/>
                <a:gd name="connsiteX29" fmla="*/ 576404 w 694391"/>
                <a:gd name="connsiteY29" fmla="*/ 419477 h 644141"/>
                <a:gd name="connsiteX30" fmla="*/ 591493 w 694391"/>
                <a:gd name="connsiteY30" fmla="*/ 410424 h 644141"/>
                <a:gd name="connsiteX31" fmla="*/ 600546 w 694391"/>
                <a:gd name="connsiteY31" fmla="*/ 404388 h 644141"/>
                <a:gd name="connsiteX32" fmla="*/ 618653 w 694391"/>
                <a:gd name="connsiteY32" fmla="*/ 392317 h 644141"/>
                <a:gd name="connsiteX33" fmla="*/ 648832 w 694391"/>
                <a:gd name="connsiteY33" fmla="*/ 377228 h 644141"/>
                <a:gd name="connsiteX34" fmla="*/ 657885 w 694391"/>
                <a:gd name="connsiteY34" fmla="*/ 374210 h 644141"/>
                <a:gd name="connsiteX35" fmla="*/ 682028 w 694391"/>
                <a:gd name="connsiteY35" fmla="*/ 362139 h 644141"/>
                <a:gd name="connsiteX36" fmla="*/ 691081 w 694391"/>
                <a:gd name="connsiteY36" fmla="*/ 353085 h 644141"/>
                <a:gd name="connsiteX37" fmla="*/ 691081 w 694391"/>
                <a:gd name="connsiteY37" fmla="*/ 328943 h 644141"/>
                <a:gd name="connsiteX38" fmla="*/ 672974 w 694391"/>
                <a:gd name="connsiteY38" fmla="*/ 322907 h 644141"/>
                <a:gd name="connsiteX39" fmla="*/ 657885 w 694391"/>
                <a:gd name="connsiteY39" fmla="*/ 319889 h 644141"/>
                <a:gd name="connsiteX40" fmla="*/ 639778 w 694391"/>
                <a:gd name="connsiteY40" fmla="*/ 316871 h 644141"/>
                <a:gd name="connsiteX41" fmla="*/ 630725 w 694391"/>
                <a:gd name="connsiteY41" fmla="*/ 313854 h 644141"/>
                <a:gd name="connsiteX42" fmla="*/ 500958 w 694391"/>
                <a:gd name="connsiteY42" fmla="*/ 322907 h 644141"/>
                <a:gd name="connsiteX43" fmla="*/ 491905 w 694391"/>
                <a:gd name="connsiteY43" fmla="*/ 325925 h 644141"/>
                <a:gd name="connsiteX44" fmla="*/ 455691 w 694391"/>
                <a:gd name="connsiteY44" fmla="*/ 322907 h 644141"/>
                <a:gd name="connsiteX45" fmla="*/ 449655 w 694391"/>
                <a:gd name="connsiteY45" fmla="*/ 313854 h 644141"/>
                <a:gd name="connsiteX46" fmla="*/ 440602 w 694391"/>
                <a:gd name="connsiteY46" fmla="*/ 298765 h 644141"/>
                <a:gd name="connsiteX47" fmla="*/ 446638 w 694391"/>
                <a:gd name="connsiteY47" fmla="*/ 187105 h 644141"/>
                <a:gd name="connsiteX48" fmla="*/ 458709 w 694391"/>
                <a:gd name="connsiteY48" fmla="*/ 184087 h 644141"/>
                <a:gd name="connsiteX49" fmla="*/ 482851 w 694391"/>
                <a:gd name="connsiteY49" fmla="*/ 181070 h 644141"/>
                <a:gd name="connsiteX50" fmla="*/ 500958 w 694391"/>
                <a:gd name="connsiteY50" fmla="*/ 175034 h 644141"/>
                <a:gd name="connsiteX51" fmla="*/ 549244 w 694391"/>
                <a:gd name="connsiteY51" fmla="*/ 150891 h 644141"/>
                <a:gd name="connsiteX52" fmla="*/ 603564 w 694391"/>
                <a:gd name="connsiteY52" fmla="*/ 117695 h 644141"/>
                <a:gd name="connsiteX53" fmla="*/ 624689 w 694391"/>
                <a:gd name="connsiteY53" fmla="*/ 102606 h 644141"/>
                <a:gd name="connsiteX54" fmla="*/ 633743 w 694391"/>
                <a:gd name="connsiteY54" fmla="*/ 93553 h 644141"/>
                <a:gd name="connsiteX55" fmla="*/ 639778 w 694391"/>
                <a:gd name="connsiteY55" fmla="*/ 84499 h 644141"/>
                <a:gd name="connsiteX56" fmla="*/ 648832 w 694391"/>
                <a:gd name="connsiteY56" fmla="*/ 63374 h 644141"/>
                <a:gd name="connsiteX57" fmla="*/ 657885 w 694391"/>
                <a:gd name="connsiteY57" fmla="*/ 36214 h 644141"/>
                <a:gd name="connsiteX58" fmla="*/ 660903 w 694391"/>
                <a:gd name="connsiteY58" fmla="*/ 24143 h 644141"/>
                <a:gd name="connsiteX59" fmla="*/ 642796 w 694391"/>
                <a:gd name="connsiteY59" fmla="*/ 9054 h 644141"/>
                <a:gd name="connsiteX60" fmla="*/ 627707 w 694391"/>
                <a:gd name="connsiteY60" fmla="*/ 6036 h 644141"/>
                <a:gd name="connsiteX61" fmla="*/ 618653 w 694391"/>
                <a:gd name="connsiteY61" fmla="*/ 3018 h 644141"/>
                <a:gd name="connsiteX62" fmla="*/ 606582 w 694391"/>
                <a:gd name="connsiteY62" fmla="*/ 0 h 644141"/>
                <a:gd name="connsiteX63" fmla="*/ 519065 w 694391"/>
                <a:gd name="connsiteY63" fmla="*/ 3018 h 644141"/>
                <a:gd name="connsiteX64" fmla="*/ 500958 w 694391"/>
                <a:gd name="connsiteY64" fmla="*/ 9054 h 644141"/>
                <a:gd name="connsiteX65" fmla="*/ 488887 w 694391"/>
                <a:gd name="connsiteY65" fmla="*/ 12071 h 644141"/>
                <a:gd name="connsiteX66" fmla="*/ 470780 w 694391"/>
                <a:gd name="connsiteY66" fmla="*/ 21125 h 644141"/>
                <a:gd name="connsiteX67" fmla="*/ 461727 w 694391"/>
                <a:gd name="connsiteY67" fmla="*/ 27161 h 644141"/>
                <a:gd name="connsiteX68" fmla="*/ 443620 w 694391"/>
                <a:gd name="connsiteY68" fmla="*/ 33196 h 644141"/>
                <a:gd name="connsiteX69" fmla="*/ 425513 w 694391"/>
                <a:gd name="connsiteY69" fmla="*/ 48285 h 644141"/>
                <a:gd name="connsiteX70" fmla="*/ 416459 w 694391"/>
                <a:gd name="connsiteY70" fmla="*/ 54321 h 644141"/>
                <a:gd name="connsiteX71" fmla="*/ 404388 w 694391"/>
                <a:gd name="connsiteY71" fmla="*/ 66392 h 644141"/>
                <a:gd name="connsiteX72" fmla="*/ 392317 w 694391"/>
                <a:gd name="connsiteY72" fmla="*/ 69410 h 644141"/>
                <a:gd name="connsiteX73" fmla="*/ 374210 w 694391"/>
                <a:gd name="connsiteY73" fmla="*/ 78464 h 644141"/>
                <a:gd name="connsiteX74" fmla="*/ 344032 w 694391"/>
                <a:gd name="connsiteY74" fmla="*/ 96570 h 644141"/>
                <a:gd name="connsiteX75" fmla="*/ 292729 w 694391"/>
                <a:gd name="connsiteY75" fmla="*/ 111660 h 644141"/>
                <a:gd name="connsiteX76" fmla="*/ 280657 w 694391"/>
                <a:gd name="connsiteY76" fmla="*/ 114677 h 644141"/>
                <a:gd name="connsiteX77" fmla="*/ 229354 w 694391"/>
                <a:gd name="connsiteY77" fmla="*/ 120713 h 644141"/>
                <a:gd name="connsiteX78" fmla="*/ 217283 w 694391"/>
                <a:gd name="connsiteY78" fmla="*/ 123731 h 644141"/>
                <a:gd name="connsiteX0" fmla="*/ 217283 w 694391"/>
                <a:gd name="connsiteY0" fmla="*/ 123731 h 644141"/>
                <a:gd name="connsiteX1" fmla="*/ 172016 w 694391"/>
                <a:gd name="connsiteY1" fmla="*/ 144856 h 644141"/>
                <a:gd name="connsiteX2" fmla="*/ 162962 w 694391"/>
                <a:gd name="connsiteY2" fmla="*/ 153909 h 644141"/>
                <a:gd name="connsiteX3" fmla="*/ 147873 w 694391"/>
                <a:gd name="connsiteY3" fmla="*/ 165980 h 644141"/>
                <a:gd name="connsiteX4" fmla="*/ 126748 w 694391"/>
                <a:gd name="connsiteY4" fmla="*/ 175034 h 644141"/>
                <a:gd name="connsiteX5" fmla="*/ 117695 w 694391"/>
                <a:gd name="connsiteY5" fmla="*/ 184087 h 644141"/>
                <a:gd name="connsiteX6" fmla="*/ 102606 w 694391"/>
                <a:gd name="connsiteY6" fmla="*/ 196159 h 644141"/>
                <a:gd name="connsiteX7" fmla="*/ 66392 w 694391"/>
                <a:gd name="connsiteY7" fmla="*/ 217283 h 644141"/>
                <a:gd name="connsiteX8" fmla="*/ 33196 w 694391"/>
                <a:gd name="connsiteY8" fmla="*/ 244444 h 644141"/>
                <a:gd name="connsiteX9" fmla="*/ 21125 w 694391"/>
                <a:gd name="connsiteY9" fmla="*/ 262551 h 644141"/>
                <a:gd name="connsiteX10" fmla="*/ 6036 w 694391"/>
                <a:gd name="connsiteY10" fmla="*/ 289711 h 644141"/>
                <a:gd name="connsiteX11" fmla="*/ 0 w 694391"/>
                <a:gd name="connsiteY11" fmla="*/ 307818 h 644141"/>
                <a:gd name="connsiteX12" fmla="*/ 144855 w 694391"/>
                <a:gd name="connsiteY12" fmla="*/ 307818 h 644141"/>
                <a:gd name="connsiteX13" fmla="*/ 162962 w 694391"/>
                <a:gd name="connsiteY13" fmla="*/ 304800 h 644141"/>
                <a:gd name="connsiteX14" fmla="*/ 168998 w 694391"/>
                <a:gd name="connsiteY14" fmla="*/ 316871 h 644141"/>
                <a:gd name="connsiteX15" fmla="*/ 165980 w 694391"/>
                <a:gd name="connsiteY15" fmla="*/ 410424 h 644141"/>
                <a:gd name="connsiteX16" fmla="*/ 156927 w 694391"/>
                <a:gd name="connsiteY16" fmla="*/ 446638 h 644141"/>
                <a:gd name="connsiteX17" fmla="*/ 126748 w 694391"/>
                <a:gd name="connsiteY17" fmla="*/ 528119 h 644141"/>
                <a:gd name="connsiteX18" fmla="*/ 105624 w 694391"/>
                <a:gd name="connsiteY18" fmla="*/ 588475 h 644141"/>
                <a:gd name="connsiteX19" fmla="*/ 105624 w 694391"/>
                <a:gd name="connsiteY19" fmla="*/ 636761 h 644141"/>
                <a:gd name="connsiteX20" fmla="*/ 232372 w 694391"/>
                <a:gd name="connsiteY20" fmla="*/ 633743 h 644141"/>
                <a:gd name="connsiteX21" fmla="*/ 362139 w 694391"/>
                <a:gd name="connsiteY21" fmla="*/ 540190 h 644141"/>
                <a:gd name="connsiteX22" fmla="*/ 398352 w 694391"/>
                <a:gd name="connsiteY22" fmla="*/ 522083 h 644141"/>
                <a:gd name="connsiteX23" fmla="*/ 431548 w 694391"/>
                <a:gd name="connsiteY23" fmla="*/ 500959 h 644141"/>
                <a:gd name="connsiteX24" fmla="*/ 458709 w 694391"/>
                <a:gd name="connsiteY24" fmla="*/ 485870 h 644141"/>
                <a:gd name="connsiteX25" fmla="*/ 488887 w 694391"/>
                <a:gd name="connsiteY25" fmla="*/ 467763 h 644141"/>
                <a:gd name="connsiteX26" fmla="*/ 531137 w 694391"/>
                <a:gd name="connsiteY26" fmla="*/ 446638 h 644141"/>
                <a:gd name="connsiteX27" fmla="*/ 567350 w 694391"/>
                <a:gd name="connsiteY27" fmla="*/ 425513 h 644141"/>
                <a:gd name="connsiteX28" fmla="*/ 576404 w 694391"/>
                <a:gd name="connsiteY28" fmla="*/ 419477 h 644141"/>
                <a:gd name="connsiteX29" fmla="*/ 591493 w 694391"/>
                <a:gd name="connsiteY29" fmla="*/ 410424 h 644141"/>
                <a:gd name="connsiteX30" fmla="*/ 600546 w 694391"/>
                <a:gd name="connsiteY30" fmla="*/ 404388 h 644141"/>
                <a:gd name="connsiteX31" fmla="*/ 618653 w 694391"/>
                <a:gd name="connsiteY31" fmla="*/ 392317 h 644141"/>
                <a:gd name="connsiteX32" fmla="*/ 648832 w 694391"/>
                <a:gd name="connsiteY32" fmla="*/ 377228 h 644141"/>
                <a:gd name="connsiteX33" fmla="*/ 657885 w 694391"/>
                <a:gd name="connsiteY33" fmla="*/ 374210 h 644141"/>
                <a:gd name="connsiteX34" fmla="*/ 682028 w 694391"/>
                <a:gd name="connsiteY34" fmla="*/ 362139 h 644141"/>
                <a:gd name="connsiteX35" fmla="*/ 691081 w 694391"/>
                <a:gd name="connsiteY35" fmla="*/ 353085 h 644141"/>
                <a:gd name="connsiteX36" fmla="*/ 691081 w 694391"/>
                <a:gd name="connsiteY36" fmla="*/ 328943 h 644141"/>
                <a:gd name="connsiteX37" fmla="*/ 672974 w 694391"/>
                <a:gd name="connsiteY37" fmla="*/ 322907 h 644141"/>
                <a:gd name="connsiteX38" fmla="*/ 657885 w 694391"/>
                <a:gd name="connsiteY38" fmla="*/ 319889 h 644141"/>
                <a:gd name="connsiteX39" fmla="*/ 639778 w 694391"/>
                <a:gd name="connsiteY39" fmla="*/ 316871 h 644141"/>
                <a:gd name="connsiteX40" fmla="*/ 630725 w 694391"/>
                <a:gd name="connsiteY40" fmla="*/ 313854 h 644141"/>
                <a:gd name="connsiteX41" fmla="*/ 500958 w 694391"/>
                <a:gd name="connsiteY41" fmla="*/ 322907 h 644141"/>
                <a:gd name="connsiteX42" fmla="*/ 491905 w 694391"/>
                <a:gd name="connsiteY42" fmla="*/ 325925 h 644141"/>
                <a:gd name="connsiteX43" fmla="*/ 455691 w 694391"/>
                <a:gd name="connsiteY43" fmla="*/ 322907 h 644141"/>
                <a:gd name="connsiteX44" fmla="*/ 449655 w 694391"/>
                <a:gd name="connsiteY44" fmla="*/ 313854 h 644141"/>
                <a:gd name="connsiteX45" fmla="*/ 440602 w 694391"/>
                <a:gd name="connsiteY45" fmla="*/ 298765 h 644141"/>
                <a:gd name="connsiteX46" fmla="*/ 446638 w 694391"/>
                <a:gd name="connsiteY46" fmla="*/ 187105 h 644141"/>
                <a:gd name="connsiteX47" fmla="*/ 458709 w 694391"/>
                <a:gd name="connsiteY47" fmla="*/ 184087 h 644141"/>
                <a:gd name="connsiteX48" fmla="*/ 482851 w 694391"/>
                <a:gd name="connsiteY48" fmla="*/ 181070 h 644141"/>
                <a:gd name="connsiteX49" fmla="*/ 500958 w 694391"/>
                <a:gd name="connsiteY49" fmla="*/ 175034 h 644141"/>
                <a:gd name="connsiteX50" fmla="*/ 549244 w 694391"/>
                <a:gd name="connsiteY50" fmla="*/ 150891 h 644141"/>
                <a:gd name="connsiteX51" fmla="*/ 603564 w 694391"/>
                <a:gd name="connsiteY51" fmla="*/ 117695 h 644141"/>
                <a:gd name="connsiteX52" fmla="*/ 624689 w 694391"/>
                <a:gd name="connsiteY52" fmla="*/ 102606 h 644141"/>
                <a:gd name="connsiteX53" fmla="*/ 633743 w 694391"/>
                <a:gd name="connsiteY53" fmla="*/ 93553 h 644141"/>
                <a:gd name="connsiteX54" fmla="*/ 639778 w 694391"/>
                <a:gd name="connsiteY54" fmla="*/ 84499 h 644141"/>
                <a:gd name="connsiteX55" fmla="*/ 648832 w 694391"/>
                <a:gd name="connsiteY55" fmla="*/ 63374 h 644141"/>
                <a:gd name="connsiteX56" fmla="*/ 657885 w 694391"/>
                <a:gd name="connsiteY56" fmla="*/ 36214 h 644141"/>
                <a:gd name="connsiteX57" fmla="*/ 660903 w 694391"/>
                <a:gd name="connsiteY57" fmla="*/ 24143 h 644141"/>
                <a:gd name="connsiteX58" fmla="*/ 642796 w 694391"/>
                <a:gd name="connsiteY58" fmla="*/ 9054 h 644141"/>
                <a:gd name="connsiteX59" fmla="*/ 627707 w 694391"/>
                <a:gd name="connsiteY59" fmla="*/ 6036 h 644141"/>
                <a:gd name="connsiteX60" fmla="*/ 618653 w 694391"/>
                <a:gd name="connsiteY60" fmla="*/ 3018 h 644141"/>
                <a:gd name="connsiteX61" fmla="*/ 606582 w 694391"/>
                <a:gd name="connsiteY61" fmla="*/ 0 h 644141"/>
                <a:gd name="connsiteX62" fmla="*/ 519065 w 694391"/>
                <a:gd name="connsiteY62" fmla="*/ 3018 h 644141"/>
                <a:gd name="connsiteX63" fmla="*/ 500958 w 694391"/>
                <a:gd name="connsiteY63" fmla="*/ 9054 h 644141"/>
                <a:gd name="connsiteX64" fmla="*/ 488887 w 694391"/>
                <a:gd name="connsiteY64" fmla="*/ 12071 h 644141"/>
                <a:gd name="connsiteX65" fmla="*/ 470780 w 694391"/>
                <a:gd name="connsiteY65" fmla="*/ 21125 h 644141"/>
                <a:gd name="connsiteX66" fmla="*/ 461727 w 694391"/>
                <a:gd name="connsiteY66" fmla="*/ 27161 h 644141"/>
                <a:gd name="connsiteX67" fmla="*/ 443620 w 694391"/>
                <a:gd name="connsiteY67" fmla="*/ 33196 h 644141"/>
                <a:gd name="connsiteX68" fmla="*/ 425513 w 694391"/>
                <a:gd name="connsiteY68" fmla="*/ 48285 h 644141"/>
                <a:gd name="connsiteX69" fmla="*/ 416459 w 694391"/>
                <a:gd name="connsiteY69" fmla="*/ 54321 h 644141"/>
                <a:gd name="connsiteX70" fmla="*/ 404388 w 694391"/>
                <a:gd name="connsiteY70" fmla="*/ 66392 h 644141"/>
                <a:gd name="connsiteX71" fmla="*/ 392317 w 694391"/>
                <a:gd name="connsiteY71" fmla="*/ 69410 h 644141"/>
                <a:gd name="connsiteX72" fmla="*/ 374210 w 694391"/>
                <a:gd name="connsiteY72" fmla="*/ 78464 h 644141"/>
                <a:gd name="connsiteX73" fmla="*/ 344032 w 694391"/>
                <a:gd name="connsiteY73" fmla="*/ 96570 h 644141"/>
                <a:gd name="connsiteX74" fmla="*/ 292729 w 694391"/>
                <a:gd name="connsiteY74" fmla="*/ 111660 h 644141"/>
                <a:gd name="connsiteX75" fmla="*/ 280657 w 694391"/>
                <a:gd name="connsiteY75" fmla="*/ 114677 h 644141"/>
                <a:gd name="connsiteX76" fmla="*/ 229354 w 694391"/>
                <a:gd name="connsiteY76" fmla="*/ 120713 h 644141"/>
                <a:gd name="connsiteX77" fmla="*/ 217283 w 694391"/>
                <a:gd name="connsiteY77" fmla="*/ 123731 h 644141"/>
                <a:gd name="connsiteX0" fmla="*/ 223573 w 700681"/>
                <a:gd name="connsiteY0" fmla="*/ 123731 h 644141"/>
                <a:gd name="connsiteX1" fmla="*/ 178306 w 700681"/>
                <a:gd name="connsiteY1" fmla="*/ 144856 h 644141"/>
                <a:gd name="connsiteX2" fmla="*/ 169252 w 700681"/>
                <a:gd name="connsiteY2" fmla="*/ 153909 h 644141"/>
                <a:gd name="connsiteX3" fmla="*/ 154163 w 700681"/>
                <a:gd name="connsiteY3" fmla="*/ 165980 h 644141"/>
                <a:gd name="connsiteX4" fmla="*/ 133038 w 700681"/>
                <a:gd name="connsiteY4" fmla="*/ 175034 h 644141"/>
                <a:gd name="connsiteX5" fmla="*/ 123985 w 700681"/>
                <a:gd name="connsiteY5" fmla="*/ 184087 h 644141"/>
                <a:gd name="connsiteX6" fmla="*/ 108896 w 700681"/>
                <a:gd name="connsiteY6" fmla="*/ 196159 h 644141"/>
                <a:gd name="connsiteX7" fmla="*/ 72682 w 700681"/>
                <a:gd name="connsiteY7" fmla="*/ 217283 h 644141"/>
                <a:gd name="connsiteX8" fmla="*/ 39486 w 700681"/>
                <a:gd name="connsiteY8" fmla="*/ 244444 h 644141"/>
                <a:gd name="connsiteX9" fmla="*/ 27415 w 700681"/>
                <a:gd name="connsiteY9" fmla="*/ 262551 h 644141"/>
                <a:gd name="connsiteX10" fmla="*/ 6290 w 700681"/>
                <a:gd name="connsiteY10" fmla="*/ 307818 h 644141"/>
                <a:gd name="connsiteX11" fmla="*/ 151145 w 700681"/>
                <a:gd name="connsiteY11" fmla="*/ 307818 h 644141"/>
                <a:gd name="connsiteX12" fmla="*/ 169252 w 700681"/>
                <a:gd name="connsiteY12" fmla="*/ 304800 h 644141"/>
                <a:gd name="connsiteX13" fmla="*/ 175288 w 700681"/>
                <a:gd name="connsiteY13" fmla="*/ 316871 h 644141"/>
                <a:gd name="connsiteX14" fmla="*/ 172270 w 700681"/>
                <a:gd name="connsiteY14" fmla="*/ 410424 h 644141"/>
                <a:gd name="connsiteX15" fmla="*/ 163217 w 700681"/>
                <a:gd name="connsiteY15" fmla="*/ 446638 h 644141"/>
                <a:gd name="connsiteX16" fmla="*/ 133038 w 700681"/>
                <a:gd name="connsiteY16" fmla="*/ 528119 h 644141"/>
                <a:gd name="connsiteX17" fmla="*/ 111914 w 700681"/>
                <a:gd name="connsiteY17" fmla="*/ 588475 h 644141"/>
                <a:gd name="connsiteX18" fmla="*/ 111914 w 700681"/>
                <a:gd name="connsiteY18" fmla="*/ 636761 h 644141"/>
                <a:gd name="connsiteX19" fmla="*/ 238662 w 700681"/>
                <a:gd name="connsiteY19" fmla="*/ 633743 h 644141"/>
                <a:gd name="connsiteX20" fmla="*/ 368429 w 700681"/>
                <a:gd name="connsiteY20" fmla="*/ 540190 h 644141"/>
                <a:gd name="connsiteX21" fmla="*/ 404642 w 700681"/>
                <a:gd name="connsiteY21" fmla="*/ 522083 h 644141"/>
                <a:gd name="connsiteX22" fmla="*/ 437838 w 700681"/>
                <a:gd name="connsiteY22" fmla="*/ 500959 h 644141"/>
                <a:gd name="connsiteX23" fmla="*/ 464999 w 700681"/>
                <a:gd name="connsiteY23" fmla="*/ 485870 h 644141"/>
                <a:gd name="connsiteX24" fmla="*/ 495177 w 700681"/>
                <a:gd name="connsiteY24" fmla="*/ 467763 h 644141"/>
                <a:gd name="connsiteX25" fmla="*/ 537427 w 700681"/>
                <a:gd name="connsiteY25" fmla="*/ 446638 h 644141"/>
                <a:gd name="connsiteX26" fmla="*/ 573640 w 700681"/>
                <a:gd name="connsiteY26" fmla="*/ 425513 h 644141"/>
                <a:gd name="connsiteX27" fmla="*/ 582694 w 700681"/>
                <a:gd name="connsiteY27" fmla="*/ 419477 h 644141"/>
                <a:gd name="connsiteX28" fmla="*/ 597783 w 700681"/>
                <a:gd name="connsiteY28" fmla="*/ 410424 h 644141"/>
                <a:gd name="connsiteX29" fmla="*/ 606836 w 700681"/>
                <a:gd name="connsiteY29" fmla="*/ 404388 h 644141"/>
                <a:gd name="connsiteX30" fmla="*/ 624943 w 700681"/>
                <a:gd name="connsiteY30" fmla="*/ 392317 h 644141"/>
                <a:gd name="connsiteX31" fmla="*/ 655122 w 700681"/>
                <a:gd name="connsiteY31" fmla="*/ 377228 h 644141"/>
                <a:gd name="connsiteX32" fmla="*/ 664175 w 700681"/>
                <a:gd name="connsiteY32" fmla="*/ 374210 h 644141"/>
                <a:gd name="connsiteX33" fmla="*/ 688318 w 700681"/>
                <a:gd name="connsiteY33" fmla="*/ 362139 h 644141"/>
                <a:gd name="connsiteX34" fmla="*/ 697371 w 700681"/>
                <a:gd name="connsiteY34" fmla="*/ 353085 h 644141"/>
                <a:gd name="connsiteX35" fmla="*/ 697371 w 700681"/>
                <a:gd name="connsiteY35" fmla="*/ 328943 h 644141"/>
                <a:gd name="connsiteX36" fmla="*/ 679264 w 700681"/>
                <a:gd name="connsiteY36" fmla="*/ 322907 h 644141"/>
                <a:gd name="connsiteX37" fmla="*/ 664175 w 700681"/>
                <a:gd name="connsiteY37" fmla="*/ 319889 h 644141"/>
                <a:gd name="connsiteX38" fmla="*/ 646068 w 700681"/>
                <a:gd name="connsiteY38" fmla="*/ 316871 h 644141"/>
                <a:gd name="connsiteX39" fmla="*/ 637015 w 700681"/>
                <a:gd name="connsiteY39" fmla="*/ 313854 h 644141"/>
                <a:gd name="connsiteX40" fmla="*/ 507248 w 700681"/>
                <a:gd name="connsiteY40" fmla="*/ 322907 h 644141"/>
                <a:gd name="connsiteX41" fmla="*/ 498195 w 700681"/>
                <a:gd name="connsiteY41" fmla="*/ 325925 h 644141"/>
                <a:gd name="connsiteX42" fmla="*/ 461981 w 700681"/>
                <a:gd name="connsiteY42" fmla="*/ 322907 h 644141"/>
                <a:gd name="connsiteX43" fmla="*/ 455945 w 700681"/>
                <a:gd name="connsiteY43" fmla="*/ 313854 h 644141"/>
                <a:gd name="connsiteX44" fmla="*/ 446892 w 700681"/>
                <a:gd name="connsiteY44" fmla="*/ 298765 h 644141"/>
                <a:gd name="connsiteX45" fmla="*/ 452928 w 700681"/>
                <a:gd name="connsiteY45" fmla="*/ 187105 h 644141"/>
                <a:gd name="connsiteX46" fmla="*/ 464999 w 700681"/>
                <a:gd name="connsiteY46" fmla="*/ 184087 h 644141"/>
                <a:gd name="connsiteX47" fmla="*/ 489141 w 700681"/>
                <a:gd name="connsiteY47" fmla="*/ 181070 h 644141"/>
                <a:gd name="connsiteX48" fmla="*/ 507248 w 700681"/>
                <a:gd name="connsiteY48" fmla="*/ 175034 h 644141"/>
                <a:gd name="connsiteX49" fmla="*/ 555534 w 700681"/>
                <a:gd name="connsiteY49" fmla="*/ 150891 h 644141"/>
                <a:gd name="connsiteX50" fmla="*/ 609854 w 700681"/>
                <a:gd name="connsiteY50" fmla="*/ 117695 h 644141"/>
                <a:gd name="connsiteX51" fmla="*/ 630979 w 700681"/>
                <a:gd name="connsiteY51" fmla="*/ 102606 h 644141"/>
                <a:gd name="connsiteX52" fmla="*/ 640033 w 700681"/>
                <a:gd name="connsiteY52" fmla="*/ 93553 h 644141"/>
                <a:gd name="connsiteX53" fmla="*/ 646068 w 700681"/>
                <a:gd name="connsiteY53" fmla="*/ 84499 h 644141"/>
                <a:gd name="connsiteX54" fmla="*/ 655122 w 700681"/>
                <a:gd name="connsiteY54" fmla="*/ 63374 h 644141"/>
                <a:gd name="connsiteX55" fmla="*/ 664175 w 700681"/>
                <a:gd name="connsiteY55" fmla="*/ 36214 h 644141"/>
                <a:gd name="connsiteX56" fmla="*/ 667193 w 700681"/>
                <a:gd name="connsiteY56" fmla="*/ 24143 h 644141"/>
                <a:gd name="connsiteX57" fmla="*/ 649086 w 700681"/>
                <a:gd name="connsiteY57" fmla="*/ 9054 h 644141"/>
                <a:gd name="connsiteX58" fmla="*/ 633997 w 700681"/>
                <a:gd name="connsiteY58" fmla="*/ 6036 h 644141"/>
                <a:gd name="connsiteX59" fmla="*/ 624943 w 700681"/>
                <a:gd name="connsiteY59" fmla="*/ 3018 h 644141"/>
                <a:gd name="connsiteX60" fmla="*/ 612872 w 700681"/>
                <a:gd name="connsiteY60" fmla="*/ 0 h 644141"/>
                <a:gd name="connsiteX61" fmla="*/ 525355 w 700681"/>
                <a:gd name="connsiteY61" fmla="*/ 3018 h 644141"/>
                <a:gd name="connsiteX62" fmla="*/ 507248 w 700681"/>
                <a:gd name="connsiteY62" fmla="*/ 9054 h 644141"/>
                <a:gd name="connsiteX63" fmla="*/ 495177 w 700681"/>
                <a:gd name="connsiteY63" fmla="*/ 12071 h 644141"/>
                <a:gd name="connsiteX64" fmla="*/ 477070 w 700681"/>
                <a:gd name="connsiteY64" fmla="*/ 21125 h 644141"/>
                <a:gd name="connsiteX65" fmla="*/ 468017 w 700681"/>
                <a:gd name="connsiteY65" fmla="*/ 27161 h 644141"/>
                <a:gd name="connsiteX66" fmla="*/ 449910 w 700681"/>
                <a:gd name="connsiteY66" fmla="*/ 33196 h 644141"/>
                <a:gd name="connsiteX67" fmla="*/ 431803 w 700681"/>
                <a:gd name="connsiteY67" fmla="*/ 48285 h 644141"/>
                <a:gd name="connsiteX68" fmla="*/ 422749 w 700681"/>
                <a:gd name="connsiteY68" fmla="*/ 54321 h 644141"/>
                <a:gd name="connsiteX69" fmla="*/ 410678 w 700681"/>
                <a:gd name="connsiteY69" fmla="*/ 66392 h 644141"/>
                <a:gd name="connsiteX70" fmla="*/ 398607 w 700681"/>
                <a:gd name="connsiteY70" fmla="*/ 69410 h 644141"/>
                <a:gd name="connsiteX71" fmla="*/ 380500 w 700681"/>
                <a:gd name="connsiteY71" fmla="*/ 78464 h 644141"/>
                <a:gd name="connsiteX72" fmla="*/ 350322 w 700681"/>
                <a:gd name="connsiteY72" fmla="*/ 96570 h 644141"/>
                <a:gd name="connsiteX73" fmla="*/ 299019 w 700681"/>
                <a:gd name="connsiteY73" fmla="*/ 111660 h 644141"/>
                <a:gd name="connsiteX74" fmla="*/ 286947 w 700681"/>
                <a:gd name="connsiteY74" fmla="*/ 114677 h 644141"/>
                <a:gd name="connsiteX75" fmla="*/ 235644 w 700681"/>
                <a:gd name="connsiteY75" fmla="*/ 120713 h 644141"/>
                <a:gd name="connsiteX76" fmla="*/ 223573 w 700681"/>
                <a:gd name="connsiteY76" fmla="*/ 123731 h 644141"/>
                <a:gd name="connsiteX0" fmla="*/ 222083 w 699191"/>
                <a:gd name="connsiteY0" fmla="*/ 123731 h 644141"/>
                <a:gd name="connsiteX1" fmla="*/ 176816 w 699191"/>
                <a:gd name="connsiteY1" fmla="*/ 144856 h 644141"/>
                <a:gd name="connsiteX2" fmla="*/ 167762 w 699191"/>
                <a:gd name="connsiteY2" fmla="*/ 153909 h 644141"/>
                <a:gd name="connsiteX3" fmla="*/ 152673 w 699191"/>
                <a:gd name="connsiteY3" fmla="*/ 165980 h 644141"/>
                <a:gd name="connsiteX4" fmla="*/ 131548 w 699191"/>
                <a:gd name="connsiteY4" fmla="*/ 175034 h 644141"/>
                <a:gd name="connsiteX5" fmla="*/ 122495 w 699191"/>
                <a:gd name="connsiteY5" fmla="*/ 184087 h 644141"/>
                <a:gd name="connsiteX6" fmla="*/ 107406 w 699191"/>
                <a:gd name="connsiteY6" fmla="*/ 196159 h 644141"/>
                <a:gd name="connsiteX7" fmla="*/ 71192 w 699191"/>
                <a:gd name="connsiteY7" fmla="*/ 217283 h 644141"/>
                <a:gd name="connsiteX8" fmla="*/ 37996 w 699191"/>
                <a:gd name="connsiteY8" fmla="*/ 244444 h 644141"/>
                <a:gd name="connsiteX9" fmla="*/ 4800 w 699191"/>
                <a:gd name="connsiteY9" fmla="*/ 307818 h 644141"/>
                <a:gd name="connsiteX10" fmla="*/ 149655 w 699191"/>
                <a:gd name="connsiteY10" fmla="*/ 307818 h 644141"/>
                <a:gd name="connsiteX11" fmla="*/ 167762 w 699191"/>
                <a:gd name="connsiteY11" fmla="*/ 304800 h 644141"/>
                <a:gd name="connsiteX12" fmla="*/ 173798 w 699191"/>
                <a:gd name="connsiteY12" fmla="*/ 316871 h 644141"/>
                <a:gd name="connsiteX13" fmla="*/ 170780 w 699191"/>
                <a:gd name="connsiteY13" fmla="*/ 410424 h 644141"/>
                <a:gd name="connsiteX14" fmla="*/ 161727 w 699191"/>
                <a:gd name="connsiteY14" fmla="*/ 446638 h 644141"/>
                <a:gd name="connsiteX15" fmla="*/ 131548 w 699191"/>
                <a:gd name="connsiteY15" fmla="*/ 528119 h 644141"/>
                <a:gd name="connsiteX16" fmla="*/ 110424 w 699191"/>
                <a:gd name="connsiteY16" fmla="*/ 588475 h 644141"/>
                <a:gd name="connsiteX17" fmla="*/ 110424 w 699191"/>
                <a:gd name="connsiteY17" fmla="*/ 636761 h 644141"/>
                <a:gd name="connsiteX18" fmla="*/ 237172 w 699191"/>
                <a:gd name="connsiteY18" fmla="*/ 633743 h 644141"/>
                <a:gd name="connsiteX19" fmla="*/ 366939 w 699191"/>
                <a:gd name="connsiteY19" fmla="*/ 540190 h 644141"/>
                <a:gd name="connsiteX20" fmla="*/ 403152 w 699191"/>
                <a:gd name="connsiteY20" fmla="*/ 522083 h 644141"/>
                <a:gd name="connsiteX21" fmla="*/ 436348 w 699191"/>
                <a:gd name="connsiteY21" fmla="*/ 500959 h 644141"/>
                <a:gd name="connsiteX22" fmla="*/ 463509 w 699191"/>
                <a:gd name="connsiteY22" fmla="*/ 485870 h 644141"/>
                <a:gd name="connsiteX23" fmla="*/ 493687 w 699191"/>
                <a:gd name="connsiteY23" fmla="*/ 467763 h 644141"/>
                <a:gd name="connsiteX24" fmla="*/ 535937 w 699191"/>
                <a:gd name="connsiteY24" fmla="*/ 446638 h 644141"/>
                <a:gd name="connsiteX25" fmla="*/ 572150 w 699191"/>
                <a:gd name="connsiteY25" fmla="*/ 425513 h 644141"/>
                <a:gd name="connsiteX26" fmla="*/ 581204 w 699191"/>
                <a:gd name="connsiteY26" fmla="*/ 419477 h 644141"/>
                <a:gd name="connsiteX27" fmla="*/ 596293 w 699191"/>
                <a:gd name="connsiteY27" fmla="*/ 410424 h 644141"/>
                <a:gd name="connsiteX28" fmla="*/ 605346 w 699191"/>
                <a:gd name="connsiteY28" fmla="*/ 404388 h 644141"/>
                <a:gd name="connsiteX29" fmla="*/ 623453 w 699191"/>
                <a:gd name="connsiteY29" fmla="*/ 392317 h 644141"/>
                <a:gd name="connsiteX30" fmla="*/ 653632 w 699191"/>
                <a:gd name="connsiteY30" fmla="*/ 377228 h 644141"/>
                <a:gd name="connsiteX31" fmla="*/ 662685 w 699191"/>
                <a:gd name="connsiteY31" fmla="*/ 374210 h 644141"/>
                <a:gd name="connsiteX32" fmla="*/ 686828 w 699191"/>
                <a:gd name="connsiteY32" fmla="*/ 362139 h 644141"/>
                <a:gd name="connsiteX33" fmla="*/ 695881 w 699191"/>
                <a:gd name="connsiteY33" fmla="*/ 353085 h 644141"/>
                <a:gd name="connsiteX34" fmla="*/ 695881 w 699191"/>
                <a:gd name="connsiteY34" fmla="*/ 328943 h 644141"/>
                <a:gd name="connsiteX35" fmla="*/ 677774 w 699191"/>
                <a:gd name="connsiteY35" fmla="*/ 322907 h 644141"/>
                <a:gd name="connsiteX36" fmla="*/ 662685 w 699191"/>
                <a:gd name="connsiteY36" fmla="*/ 319889 h 644141"/>
                <a:gd name="connsiteX37" fmla="*/ 644578 w 699191"/>
                <a:gd name="connsiteY37" fmla="*/ 316871 h 644141"/>
                <a:gd name="connsiteX38" fmla="*/ 635525 w 699191"/>
                <a:gd name="connsiteY38" fmla="*/ 313854 h 644141"/>
                <a:gd name="connsiteX39" fmla="*/ 505758 w 699191"/>
                <a:gd name="connsiteY39" fmla="*/ 322907 h 644141"/>
                <a:gd name="connsiteX40" fmla="*/ 496705 w 699191"/>
                <a:gd name="connsiteY40" fmla="*/ 325925 h 644141"/>
                <a:gd name="connsiteX41" fmla="*/ 460491 w 699191"/>
                <a:gd name="connsiteY41" fmla="*/ 322907 h 644141"/>
                <a:gd name="connsiteX42" fmla="*/ 454455 w 699191"/>
                <a:gd name="connsiteY42" fmla="*/ 313854 h 644141"/>
                <a:gd name="connsiteX43" fmla="*/ 445402 w 699191"/>
                <a:gd name="connsiteY43" fmla="*/ 298765 h 644141"/>
                <a:gd name="connsiteX44" fmla="*/ 451438 w 699191"/>
                <a:gd name="connsiteY44" fmla="*/ 187105 h 644141"/>
                <a:gd name="connsiteX45" fmla="*/ 463509 w 699191"/>
                <a:gd name="connsiteY45" fmla="*/ 184087 h 644141"/>
                <a:gd name="connsiteX46" fmla="*/ 487651 w 699191"/>
                <a:gd name="connsiteY46" fmla="*/ 181070 h 644141"/>
                <a:gd name="connsiteX47" fmla="*/ 505758 w 699191"/>
                <a:gd name="connsiteY47" fmla="*/ 175034 h 644141"/>
                <a:gd name="connsiteX48" fmla="*/ 554044 w 699191"/>
                <a:gd name="connsiteY48" fmla="*/ 150891 h 644141"/>
                <a:gd name="connsiteX49" fmla="*/ 608364 w 699191"/>
                <a:gd name="connsiteY49" fmla="*/ 117695 h 644141"/>
                <a:gd name="connsiteX50" fmla="*/ 629489 w 699191"/>
                <a:gd name="connsiteY50" fmla="*/ 102606 h 644141"/>
                <a:gd name="connsiteX51" fmla="*/ 638543 w 699191"/>
                <a:gd name="connsiteY51" fmla="*/ 93553 h 644141"/>
                <a:gd name="connsiteX52" fmla="*/ 644578 w 699191"/>
                <a:gd name="connsiteY52" fmla="*/ 84499 h 644141"/>
                <a:gd name="connsiteX53" fmla="*/ 653632 w 699191"/>
                <a:gd name="connsiteY53" fmla="*/ 63374 h 644141"/>
                <a:gd name="connsiteX54" fmla="*/ 662685 w 699191"/>
                <a:gd name="connsiteY54" fmla="*/ 36214 h 644141"/>
                <a:gd name="connsiteX55" fmla="*/ 665703 w 699191"/>
                <a:gd name="connsiteY55" fmla="*/ 24143 h 644141"/>
                <a:gd name="connsiteX56" fmla="*/ 647596 w 699191"/>
                <a:gd name="connsiteY56" fmla="*/ 9054 h 644141"/>
                <a:gd name="connsiteX57" fmla="*/ 632507 w 699191"/>
                <a:gd name="connsiteY57" fmla="*/ 6036 h 644141"/>
                <a:gd name="connsiteX58" fmla="*/ 623453 w 699191"/>
                <a:gd name="connsiteY58" fmla="*/ 3018 h 644141"/>
                <a:gd name="connsiteX59" fmla="*/ 611382 w 699191"/>
                <a:gd name="connsiteY59" fmla="*/ 0 h 644141"/>
                <a:gd name="connsiteX60" fmla="*/ 523865 w 699191"/>
                <a:gd name="connsiteY60" fmla="*/ 3018 h 644141"/>
                <a:gd name="connsiteX61" fmla="*/ 505758 w 699191"/>
                <a:gd name="connsiteY61" fmla="*/ 9054 h 644141"/>
                <a:gd name="connsiteX62" fmla="*/ 493687 w 699191"/>
                <a:gd name="connsiteY62" fmla="*/ 12071 h 644141"/>
                <a:gd name="connsiteX63" fmla="*/ 475580 w 699191"/>
                <a:gd name="connsiteY63" fmla="*/ 21125 h 644141"/>
                <a:gd name="connsiteX64" fmla="*/ 466527 w 699191"/>
                <a:gd name="connsiteY64" fmla="*/ 27161 h 644141"/>
                <a:gd name="connsiteX65" fmla="*/ 448420 w 699191"/>
                <a:gd name="connsiteY65" fmla="*/ 33196 h 644141"/>
                <a:gd name="connsiteX66" fmla="*/ 430313 w 699191"/>
                <a:gd name="connsiteY66" fmla="*/ 48285 h 644141"/>
                <a:gd name="connsiteX67" fmla="*/ 421259 w 699191"/>
                <a:gd name="connsiteY67" fmla="*/ 54321 h 644141"/>
                <a:gd name="connsiteX68" fmla="*/ 409188 w 699191"/>
                <a:gd name="connsiteY68" fmla="*/ 66392 h 644141"/>
                <a:gd name="connsiteX69" fmla="*/ 397117 w 699191"/>
                <a:gd name="connsiteY69" fmla="*/ 69410 h 644141"/>
                <a:gd name="connsiteX70" fmla="*/ 379010 w 699191"/>
                <a:gd name="connsiteY70" fmla="*/ 78464 h 644141"/>
                <a:gd name="connsiteX71" fmla="*/ 348832 w 699191"/>
                <a:gd name="connsiteY71" fmla="*/ 96570 h 644141"/>
                <a:gd name="connsiteX72" fmla="*/ 297529 w 699191"/>
                <a:gd name="connsiteY72" fmla="*/ 111660 h 644141"/>
                <a:gd name="connsiteX73" fmla="*/ 285457 w 699191"/>
                <a:gd name="connsiteY73" fmla="*/ 114677 h 644141"/>
                <a:gd name="connsiteX74" fmla="*/ 234154 w 699191"/>
                <a:gd name="connsiteY74" fmla="*/ 120713 h 644141"/>
                <a:gd name="connsiteX75" fmla="*/ 222083 w 699191"/>
                <a:gd name="connsiteY75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32083 w 699726"/>
                <a:gd name="connsiteY4" fmla="*/ 175034 h 644141"/>
                <a:gd name="connsiteX5" fmla="*/ 123030 w 699726"/>
                <a:gd name="connsiteY5" fmla="*/ 184087 h 644141"/>
                <a:gd name="connsiteX6" fmla="*/ 107941 w 699726"/>
                <a:gd name="connsiteY6" fmla="*/ 196159 h 644141"/>
                <a:gd name="connsiteX7" fmla="*/ 38531 w 699726"/>
                <a:gd name="connsiteY7" fmla="*/ 244444 h 644141"/>
                <a:gd name="connsiteX8" fmla="*/ 5335 w 699726"/>
                <a:gd name="connsiteY8" fmla="*/ 307818 h 644141"/>
                <a:gd name="connsiteX9" fmla="*/ 150190 w 699726"/>
                <a:gd name="connsiteY9" fmla="*/ 307818 h 644141"/>
                <a:gd name="connsiteX10" fmla="*/ 168297 w 699726"/>
                <a:gd name="connsiteY10" fmla="*/ 304800 h 644141"/>
                <a:gd name="connsiteX11" fmla="*/ 174333 w 699726"/>
                <a:gd name="connsiteY11" fmla="*/ 316871 h 644141"/>
                <a:gd name="connsiteX12" fmla="*/ 171315 w 699726"/>
                <a:gd name="connsiteY12" fmla="*/ 410424 h 644141"/>
                <a:gd name="connsiteX13" fmla="*/ 162262 w 699726"/>
                <a:gd name="connsiteY13" fmla="*/ 446638 h 644141"/>
                <a:gd name="connsiteX14" fmla="*/ 132083 w 699726"/>
                <a:gd name="connsiteY14" fmla="*/ 528119 h 644141"/>
                <a:gd name="connsiteX15" fmla="*/ 110959 w 699726"/>
                <a:gd name="connsiteY15" fmla="*/ 588475 h 644141"/>
                <a:gd name="connsiteX16" fmla="*/ 110959 w 699726"/>
                <a:gd name="connsiteY16" fmla="*/ 636761 h 644141"/>
                <a:gd name="connsiteX17" fmla="*/ 237707 w 699726"/>
                <a:gd name="connsiteY17" fmla="*/ 633743 h 644141"/>
                <a:gd name="connsiteX18" fmla="*/ 367474 w 699726"/>
                <a:gd name="connsiteY18" fmla="*/ 540190 h 644141"/>
                <a:gd name="connsiteX19" fmla="*/ 403687 w 699726"/>
                <a:gd name="connsiteY19" fmla="*/ 522083 h 644141"/>
                <a:gd name="connsiteX20" fmla="*/ 436883 w 699726"/>
                <a:gd name="connsiteY20" fmla="*/ 500959 h 644141"/>
                <a:gd name="connsiteX21" fmla="*/ 464044 w 699726"/>
                <a:gd name="connsiteY21" fmla="*/ 485870 h 644141"/>
                <a:gd name="connsiteX22" fmla="*/ 494222 w 699726"/>
                <a:gd name="connsiteY22" fmla="*/ 467763 h 644141"/>
                <a:gd name="connsiteX23" fmla="*/ 536472 w 699726"/>
                <a:gd name="connsiteY23" fmla="*/ 446638 h 644141"/>
                <a:gd name="connsiteX24" fmla="*/ 572685 w 699726"/>
                <a:gd name="connsiteY24" fmla="*/ 425513 h 644141"/>
                <a:gd name="connsiteX25" fmla="*/ 581739 w 699726"/>
                <a:gd name="connsiteY25" fmla="*/ 419477 h 644141"/>
                <a:gd name="connsiteX26" fmla="*/ 596828 w 699726"/>
                <a:gd name="connsiteY26" fmla="*/ 410424 h 644141"/>
                <a:gd name="connsiteX27" fmla="*/ 605881 w 699726"/>
                <a:gd name="connsiteY27" fmla="*/ 404388 h 644141"/>
                <a:gd name="connsiteX28" fmla="*/ 623988 w 699726"/>
                <a:gd name="connsiteY28" fmla="*/ 392317 h 644141"/>
                <a:gd name="connsiteX29" fmla="*/ 654167 w 699726"/>
                <a:gd name="connsiteY29" fmla="*/ 377228 h 644141"/>
                <a:gd name="connsiteX30" fmla="*/ 663220 w 699726"/>
                <a:gd name="connsiteY30" fmla="*/ 374210 h 644141"/>
                <a:gd name="connsiteX31" fmla="*/ 687363 w 699726"/>
                <a:gd name="connsiteY31" fmla="*/ 362139 h 644141"/>
                <a:gd name="connsiteX32" fmla="*/ 696416 w 699726"/>
                <a:gd name="connsiteY32" fmla="*/ 353085 h 644141"/>
                <a:gd name="connsiteX33" fmla="*/ 696416 w 699726"/>
                <a:gd name="connsiteY33" fmla="*/ 328943 h 644141"/>
                <a:gd name="connsiteX34" fmla="*/ 678309 w 699726"/>
                <a:gd name="connsiteY34" fmla="*/ 322907 h 644141"/>
                <a:gd name="connsiteX35" fmla="*/ 663220 w 699726"/>
                <a:gd name="connsiteY35" fmla="*/ 319889 h 644141"/>
                <a:gd name="connsiteX36" fmla="*/ 645113 w 699726"/>
                <a:gd name="connsiteY36" fmla="*/ 316871 h 644141"/>
                <a:gd name="connsiteX37" fmla="*/ 636060 w 699726"/>
                <a:gd name="connsiteY37" fmla="*/ 313854 h 644141"/>
                <a:gd name="connsiteX38" fmla="*/ 506293 w 699726"/>
                <a:gd name="connsiteY38" fmla="*/ 322907 h 644141"/>
                <a:gd name="connsiteX39" fmla="*/ 497240 w 699726"/>
                <a:gd name="connsiteY39" fmla="*/ 325925 h 644141"/>
                <a:gd name="connsiteX40" fmla="*/ 461026 w 699726"/>
                <a:gd name="connsiteY40" fmla="*/ 322907 h 644141"/>
                <a:gd name="connsiteX41" fmla="*/ 454990 w 699726"/>
                <a:gd name="connsiteY41" fmla="*/ 313854 h 644141"/>
                <a:gd name="connsiteX42" fmla="*/ 445937 w 699726"/>
                <a:gd name="connsiteY42" fmla="*/ 298765 h 644141"/>
                <a:gd name="connsiteX43" fmla="*/ 451973 w 699726"/>
                <a:gd name="connsiteY43" fmla="*/ 187105 h 644141"/>
                <a:gd name="connsiteX44" fmla="*/ 464044 w 699726"/>
                <a:gd name="connsiteY44" fmla="*/ 184087 h 644141"/>
                <a:gd name="connsiteX45" fmla="*/ 488186 w 699726"/>
                <a:gd name="connsiteY45" fmla="*/ 181070 h 644141"/>
                <a:gd name="connsiteX46" fmla="*/ 506293 w 699726"/>
                <a:gd name="connsiteY46" fmla="*/ 175034 h 644141"/>
                <a:gd name="connsiteX47" fmla="*/ 554579 w 699726"/>
                <a:gd name="connsiteY47" fmla="*/ 150891 h 644141"/>
                <a:gd name="connsiteX48" fmla="*/ 608899 w 699726"/>
                <a:gd name="connsiteY48" fmla="*/ 117695 h 644141"/>
                <a:gd name="connsiteX49" fmla="*/ 630024 w 699726"/>
                <a:gd name="connsiteY49" fmla="*/ 102606 h 644141"/>
                <a:gd name="connsiteX50" fmla="*/ 639078 w 699726"/>
                <a:gd name="connsiteY50" fmla="*/ 93553 h 644141"/>
                <a:gd name="connsiteX51" fmla="*/ 645113 w 699726"/>
                <a:gd name="connsiteY51" fmla="*/ 84499 h 644141"/>
                <a:gd name="connsiteX52" fmla="*/ 654167 w 699726"/>
                <a:gd name="connsiteY52" fmla="*/ 63374 h 644141"/>
                <a:gd name="connsiteX53" fmla="*/ 663220 w 699726"/>
                <a:gd name="connsiteY53" fmla="*/ 36214 h 644141"/>
                <a:gd name="connsiteX54" fmla="*/ 666238 w 699726"/>
                <a:gd name="connsiteY54" fmla="*/ 24143 h 644141"/>
                <a:gd name="connsiteX55" fmla="*/ 648131 w 699726"/>
                <a:gd name="connsiteY55" fmla="*/ 9054 h 644141"/>
                <a:gd name="connsiteX56" fmla="*/ 633042 w 699726"/>
                <a:gd name="connsiteY56" fmla="*/ 6036 h 644141"/>
                <a:gd name="connsiteX57" fmla="*/ 623988 w 699726"/>
                <a:gd name="connsiteY57" fmla="*/ 3018 h 644141"/>
                <a:gd name="connsiteX58" fmla="*/ 611917 w 699726"/>
                <a:gd name="connsiteY58" fmla="*/ 0 h 644141"/>
                <a:gd name="connsiteX59" fmla="*/ 524400 w 699726"/>
                <a:gd name="connsiteY59" fmla="*/ 3018 h 644141"/>
                <a:gd name="connsiteX60" fmla="*/ 506293 w 699726"/>
                <a:gd name="connsiteY60" fmla="*/ 9054 h 644141"/>
                <a:gd name="connsiteX61" fmla="*/ 494222 w 699726"/>
                <a:gd name="connsiteY61" fmla="*/ 12071 h 644141"/>
                <a:gd name="connsiteX62" fmla="*/ 476115 w 699726"/>
                <a:gd name="connsiteY62" fmla="*/ 21125 h 644141"/>
                <a:gd name="connsiteX63" fmla="*/ 467062 w 699726"/>
                <a:gd name="connsiteY63" fmla="*/ 27161 h 644141"/>
                <a:gd name="connsiteX64" fmla="*/ 448955 w 699726"/>
                <a:gd name="connsiteY64" fmla="*/ 33196 h 644141"/>
                <a:gd name="connsiteX65" fmla="*/ 430848 w 699726"/>
                <a:gd name="connsiteY65" fmla="*/ 48285 h 644141"/>
                <a:gd name="connsiteX66" fmla="*/ 421794 w 699726"/>
                <a:gd name="connsiteY66" fmla="*/ 54321 h 644141"/>
                <a:gd name="connsiteX67" fmla="*/ 409723 w 699726"/>
                <a:gd name="connsiteY67" fmla="*/ 66392 h 644141"/>
                <a:gd name="connsiteX68" fmla="*/ 397652 w 699726"/>
                <a:gd name="connsiteY68" fmla="*/ 69410 h 644141"/>
                <a:gd name="connsiteX69" fmla="*/ 379545 w 699726"/>
                <a:gd name="connsiteY69" fmla="*/ 78464 h 644141"/>
                <a:gd name="connsiteX70" fmla="*/ 349367 w 699726"/>
                <a:gd name="connsiteY70" fmla="*/ 96570 h 644141"/>
                <a:gd name="connsiteX71" fmla="*/ 298064 w 699726"/>
                <a:gd name="connsiteY71" fmla="*/ 111660 h 644141"/>
                <a:gd name="connsiteX72" fmla="*/ 285992 w 699726"/>
                <a:gd name="connsiteY72" fmla="*/ 114677 h 644141"/>
                <a:gd name="connsiteX73" fmla="*/ 234689 w 699726"/>
                <a:gd name="connsiteY73" fmla="*/ 120713 h 644141"/>
                <a:gd name="connsiteX74" fmla="*/ 222618 w 699726"/>
                <a:gd name="connsiteY74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32083 w 699726"/>
                <a:gd name="connsiteY4" fmla="*/ 175034 h 644141"/>
                <a:gd name="connsiteX5" fmla="*/ 107941 w 699726"/>
                <a:gd name="connsiteY5" fmla="*/ 196159 h 644141"/>
                <a:gd name="connsiteX6" fmla="*/ 38531 w 699726"/>
                <a:gd name="connsiteY6" fmla="*/ 244444 h 644141"/>
                <a:gd name="connsiteX7" fmla="*/ 5335 w 699726"/>
                <a:gd name="connsiteY7" fmla="*/ 307818 h 644141"/>
                <a:gd name="connsiteX8" fmla="*/ 150190 w 699726"/>
                <a:gd name="connsiteY8" fmla="*/ 307818 h 644141"/>
                <a:gd name="connsiteX9" fmla="*/ 168297 w 699726"/>
                <a:gd name="connsiteY9" fmla="*/ 304800 h 644141"/>
                <a:gd name="connsiteX10" fmla="*/ 174333 w 699726"/>
                <a:gd name="connsiteY10" fmla="*/ 316871 h 644141"/>
                <a:gd name="connsiteX11" fmla="*/ 171315 w 699726"/>
                <a:gd name="connsiteY11" fmla="*/ 410424 h 644141"/>
                <a:gd name="connsiteX12" fmla="*/ 162262 w 699726"/>
                <a:gd name="connsiteY12" fmla="*/ 446638 h 644141"/>
                <a:gd name="connsiteX13" fmla="*/ 132083 w 699726"/>
                <a:gd name="connsiteY13" fmla="*/ 528119 h 644141"/>
                <a:gd name="connsiteX14" fmla="*/ 110959 w 699726"/>
                <a:gd name="connsiteY14" fmla="*/ 588475 h 644141"/>
                <a:gd name="connsiteX15" fmla="*/ 110959 w 699726"/>
                <a:gd name="connsiteY15" fmla="*/ 636761 h 644141"/>
                <a:gd name="connsiteX16" fmla="*/ 237707 w 699726"/>
                <a:gd name="connsiteY16" fmla="*/ 633743 h 644141"/>
                <a:gd name="connsiteX17" fmla="*/ 367474 w 699726"/>
                <a:gd name="connsiteY17" fmla="*/ 540190 h 644141"/>
                <a:gd name="connsiteX18" fmla="*/ 403687 w 699726"/>
                <a:gd name="connsiteY18" fmla="*/ 522083 h 644141"/>
                <a:gd name="connsiteX19" fmla="*/ 436883 w 699726"/>
                <a:gd name="connsiteY19" fmla="*/ 500959 h 644141"/>
                <a:gd name="connsiteX20" fmla="*/ 464044 w 699726"/>
                <a:gd name="connsiteY20" fmla="*/ 485870 h 644141"/>
                <a:gd name="connsiteX21" fmla="*/ 494222 w 699726"/>
                <a:gd name="connsiteY21" fmla="*/ 467763 h 644141"/>
                <a:gd name="connsiteX22" fmla="*/ 536472 w 699726"/>
                <a:gd name="connsiteY22" fmla="*/ 446638 h 644141"/>
                <a:gd name="connsiteX23" fmla="*/ 572685 w 699726"/>
                <a:gd name="connsiteY23" fmla="*/ 425513 h 644141"/>
                <a:gd name="connsiteX24" fmla="*/ 581739 w 699726"/>
                <a:gd name="connsiteY24" fmla="*/ 419477 h 644141"/>
                <a:gd name="connsiteX25" fmla="*/ 596828 w 699726"/>
                <a:gd name="connsiteY25" fmla="*/ 410424 h 644141"/>
                <a:gd name="connsiteX26" fmla="*/ 605881 w 699726"/>
                <a:gd name="connsiteY26" fmla="*/ 404388 h 644141"/>
                <a:gd name="connsiteX27" fmla="*/ 623988 w 699726"/>
                <a:gd name="connsiteY27" fmla="*/ 392317 h 644141"/>
                <a:gd name="connsiteX28" fmla="*/ 654167 w 699726"/>
                <a:gd name="connsiteY28" fmla="*/ 377228 h 644141"/>
                <a:gd name="connsiteX29" fmla="*/ 663220 w 699726"/>
                <a:gd name="connsiteY29" fmla="*/ 374210 h 644141"/>
                <a:gd name="connsiteX30" fmla="*/ 687363 w 699726"/>
                <a:gd name="connsiteY30" fmla="*/ 362139 h 644141"/>
                <a:gd name="connsiteX31" fmla="*/ 696416 w 699726"/>
                <a:gd name="connsiteY31" fmla="*/ 353085 h 644141"/>
                <a:gd name="connsiteX32" fmla="*/ 696416 w 699726"/>
                <a:gd name="connsiteY32" fmla="*/ 328943 h 644141"/>
                <a:gd name="connsiteX33" fmla="*/ 678309 w 699726"/>
                <a:gd name="connsiteY33" fmla="*/ 322907 h 644141"/>
                <a:gd name="connsiteX34" fmla="*/ 663220 w 699726"/>
                <a:gd name="connsiteY34" fmla="*/ 319889 h 644141"/>
                <a:gd name="connsiteX35" fmla="*/ 645113 w 699726"/>
                <a:gd name="connsiteY35" fmla="*/ 316871 h 644141"/>
                <a:gd name="connsiteX36" fmla="*/ 636060 w 699726"/>
                <a:gd name="connsiteY36" fmla="*/ 313854 h 644141"/>
                <a:gd name="connsiteX37" fmla="*/ 506293 w 699726"/>
                <a:gd name="connsiteY37" fmla="*/ 322907 h 644141"/>
                <a:gd name="connsiteX38" fmla="*/ 497240 w 699726"/>
                <a:gd name="connsiteY38" fmla="*/ 325925 h 644141"/>
                <a:gd name="connsiteX39" fmla="*/ 461026 w 699726"/>
                <a:gd name="connsiteY39" fmla="*/ 322907 h 644141"/>
                <a:gd name="connsiteX40" fmla="*/ 454990 w 699726"/>
                <a:gd name="connsiteY40" fmla="*/ 313854 h 644141"/>
                <a:gd name="connsiteX41" fmla="*/ 445937 w 699726"/>
                <a:gd name="connsiteY41" fmla="*/ 298765 h 644141"/>
                <a:gd name="connsiteX42" fmla="*/ 451973 w 699726"/>
                <a:gd name="connsiteY42" fmla="*/ 187105 h 644141"/>
                <a:gd name="connsiteX43" fmla="*/ 464044 w 699726"/>
                <a:gd name="connsiteY43" fmla="*/ 184087 h 644141"/>
                <a:gd name="connsiteX44" fmla="*/ 488186 w 699726"/>
                <a:gd name="connsiteY44" fmla="*/ 181070 h 644141"/>
                <a:gd name="connsiteX45" fmla="*/ 506293 w 699726"/>
                <a:gd name="connsiteY45" fmla="*/ 175034 h 644141"/>
                <a:gd name="connsiteX46" fmla="*/ 554579 w 699726"/>
                <a:gd name="connsiteY46" fmla="*/ 150891 h 644141"/>
                <a:gd name="connsiteX47" fmla="*/ 608899 w 699726"/>
                <a:gd name="connsiteY47" fmla="*/ 117695 h 644141"/>
                <a:gd name="connsiteX48" fmla="*/ 630024 w 699726"/>
                <a:gd name="connsiteY48" fmla="*/ 102606 h 644141"/>
                <a:gd name="connsiteX49" fmla="*/ 639078 w 699726"/>
                <a:gd name="connsiteY49" fmla="*/ 93553 h 644141"/>
                <a:gd name="connsiteX50" fmla="*/ 645113 w 699726"/>
                <a:gd name="connsiteY50" fmla="*/ 84499 h 644141"/>
                <a:gd name="connsiteX51" fmla="*/ 654167 w 699726"/>
                <a:gd name="connsiteY51" fmla="*/ 63374 h 644141"/>
                <a:gd name="connsiteX52" fmla="*/ 663220 w 699726"/>
                <a:gd name="connsiteY52" fmla="*/ 36214 h 644141"/>
                <a:gd name="connsiteX53" fmla="*/ 666238 w 699726"/>
                <a:gd name="connsiteY53" fmla="*/ 24143 h 644141"/>
                <a:gd name="connsiteX54" fmla="*/ 648131 w 699726"/>
                <a:gd name="connsiteY54" fmla="*/ 9054 h 644141"/>
                <a:gd name="connsiteX55" fmla="*/ 633042 w 699726"/>
                <a:gd name="connsiteY55" fmla="*/ 6036 h 644141"/>
                <a:gd name="connsiteX56" fmla="*/ 623988 w 699726"/>
                <a:gd name="connsiteY56" fmla="*/ 3018 h 644141"/>
                <a:gd name="connsiteX57" fmla="*/ 611917 w 699726"/>
                <a:gd name="connsiteY57" fmla="*/ 0 h 644141"/>
                <a:gd name="connsiteX58" fmla="*/ 524400 w 699726"/>
                <a:gd name="connsiteY58" fmla="*/ 3018 h 644141"/>
                <a:gd name="connsiteX59" fmla="*/ 506293 w 699726"/>
                <a:gd name="connsiteY59" fmla="*/ 9054 h 644141"/>
                <a:gd name="connsiteX60" fmla="*/ 494222 w 699726"/>
                <a:gd name="connsiteY60" fmla="*/ 12071 h 644141"/>
                <a:gd name="connsiteX61" fmla="*/ 476115 w 699726"/>
                <a:gd name="connsiteY61" fmla="*/ 21125 h 644141"/>
                <a:gd name="connsiteX62" fmla="*/ 467062 w 699726"/>
                <a:gd name="connsiteY62" fmla="*/ 27161 h 644141"/>
                <a:gd name="connsiteX63" fmla="*/ 448955 w 699726"/>
                <a:gd name="connsiteY63" fmla="*/ 33196 h 644141"/>
                <a:gd name="connsiteX64" fmla="*/ 430848 w 699726"/>
                <a:gd name="connsiteY64" fmla="*/ 48285 h 644141"/>
                <a:gd name="connsiteX65" fmla="*/ 421794 w 699726"/>
                <a:gd name="connsiteY65" fmla="*/ 54321 h 644141"/>
                <a:gd name="connsiteX66" fmla="*/ 409723 w 699726"/>
                <a:gd name="connsiteY66" fmla="*/ 66392 h 644141"/>
                <a:gd name="connsiteX67" fmla="*/ 397652 w 699726"/>
                <a:gd name="connsiteY67" fmla="*/ 69410 h 644141"/>
                <a:gd name="connsiteX68" fmla="*/ 379545 w 699726"/>
                <a:gd name="connsiteY68" fmla="*/ 78464 h 644141"/>
                <a:gd name="connsiteX69" fmla="*/ 349367 w 699726"/>
                <a:gd name="connsiteY69" fmla="*/ 96570 h 644141"/>
                <a:gd name="connsiteX70" fmla="*/ 298064 w 699726"/>
                <a:gd name="connsiteY70" fmla="*/ 111660 h 644141"/>
                <a:gd name="connsiteX71" fmla="*/ 285992 w 699726"/>
                <a:gd name="connsiteY71" fmla="*/ 114677 h 644141"/>
                <a:gd name="connsiteX72" fmla="*/ 234689 w 699726"/>
                <a:gd name="connsiteY72" fmla="*/ 120713 h 644141"/>
                <a:gd name="connsiteX73" fmla="*/ 222618 w 699726"/>
                <a:gd name="connsiteY73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07941 w 699726"/>
                <a:gd name="connsiteY4" fmla="*/ 196159 h 644141"/>
                <a:gd name="connsiteX5" fmla="*/ 38531 w 699726"/>
                <a:gd name="connsiteY5" fmla="*/ 244444 h 644141"/>
                <a:gd name="connsiteX6" fmla="*/ 5335 w 699726"/>
                <a:gd name="connsiteY6" fmla="*/ 307818 h 644141"/>
                <a:gd name="connsiteX7" fmla="*/ 150190 w 699726"/>
                <a:gd name="connsiteY7" fmla="*/ 307818 h 644141"/>
                <a:gd name="connsiteX8" fmla="*/ 168297 w 699726"/>
                <a:gd name="connsiteY8" fmla="*/ 304800 h 644141"/>
                <a:gd name="connsiteX9" fmla="*/ 174333 w 699726"/>
                <a:gd name="connsiteY9" fmla="*/ 316871 h 644141"/>
                <a:gd name="connsiteX10" fmla="*/ 171315 w 699726"/>
                <a:gd name="connsiteY10" fmla="*/ 410424 h 644141"/>
                <a:gd name="connsiteX11" fmla="*/ 162262 w 699726"/>
                <a:gd name="connsiteY11" fmla="*/ 446638 h 644141"/>
                <a:gd name="connsiteX12" fmla="*/ 132083 w 699726"/>
                <a:gd name="connsiteY12" fmla="*/ 528119 h 644141"/>
                <a:gd name="connsiteX13" fmla="*/ 110959 w 699726"/>
                <a:gd name="connsiteY13" fmla="*/ 588475 h 644141"/>
                <a:gd name="connsiteX14" fmla="*/ 110959 w 699726"/>
                <a:gd name="connsiteY14" fmla="*/ 636761 h 644141"/>
                <a:gd name="connsiteX15" fmla="*/ 237707 w 699726"/>
                <a:gd name="connsiteY15" fmla="*/ 633743 h 644141"/>
                <a:gd name="connsiteX16" fmla="*/ 367474 w 699726"/>
                <a:gd name="connsiteY16" fmla="*/ 540190 h 644141"/>
                <a:gd name="connsiteX17" fmla="*/ 403687 w 699726"/>
                <a:gd name="connsiteY17" fmla="*/ 522083 h 644141"/>
                <a:gd name="connsiteX18" fmla="*/ 436883 w 699726"/>
                <a:gd name="connsiteY18" fmla="*/ 500959 h 644141"/>
                <a:gd name="connsiteX19" fmla="*/ 464044 w 699726"/>
                <a:gd name="connsiteY19" fmla="*/ 485870 h 644141"/>
                <a:gd name="connsiteX20" fmla="*/ 494222 w 699726"/>
                <a:gd name="connsiteY20" fmla="*/ 467763 h 644141"/>
                <a:gd name="connsiteX21" fmla="*/ 536472 w 699726"/>
                <a:gd name="connsiteY21" fmla="*/ 446638 h 644141"/>
                <a:gd name="connsiteX22" fmla="*/ 572685 w 699726"/>
                <a:gd name="connsiteY22" fmla="*/ 425513 h 644141"/>
                <a:gd name="connsiteX23" fmla="*/ 581739 w 699726"/>
                <a:gd name="connsiteY23" fmla="*/ 419477 h 644141"/>
                <a:gd name="connsiteX24" fmla="*/ 596828 w 699726"/>
                <a:gd name="connsiteY24" fmla="*/ 410424 h 644141"/>
                <a:gd name="connsiteX25" fmla="*/ 605881 w 699726"/>
                <a:gd name="connsiteY25" fmla="*/ 404388 h 644141"/>
                <a:gd name="connsiteX26" fmla="*/ 623988 w 699726"/>
                <a:gd name="connsiteY26" fmla="*/ 392317 h 644141"/>
                <a:gd name="connsiteX27" fmla="*/ 654167 w 699726"/>
                <a:gd name="connsiteY27" fmla="*/ 377228 h 644141"/>
                <a:gd name="connsiteX28" fmla="*/ 663220 w 699726"/>
                <a:gd name="connsiteY28" fmla="*/ 374210 h 644141"/>
                <a:gd name="connsiteX29" fmla="*/ 687363 w 699726"/>
                <a:gd name="connsiteY29" fmla="*/ 362139 h 644141"/>
                <a:gd name="connsiteX30" fmla="*/ 696416 w 699726"/>
                <a:gd name="connsiteY30" fmla="*/ 353085 h 644141"/>
                <a:gd name="connsiteX31" fmla="*/ 696416 w 699726"/>
                <a:gd name="connsiteY31" fmla="*/ 328943 h 644141"/>
                <a:gd name="connsiteX32" fmla="*/ 678309 w 699726"/>
                <a:gd name="connsiteY32" fmla="*/ 322907 h 644141"/>
                <a:gd name="connsiteX33" fmla="*/ 663220 w 699726"/>
                <a:gd name="connsiteY33" fmla="*/ 319889 h 644141"/>
                <a:gd name="connsiteX34" fmla="*/ 645113 w 699726"/>
                <a:gd name="connsiteY34" fmla="*/ 316871 h 644141"/>
                <a:gd name="connsiteX35" fmla="*/ 636060 w 699726"/>
                <a:gd name="connsiteY35" fmla="*/ 313854 h 644141"/>
                <a:gd name="connsiteX36" fmla="*/ 506293 w 699726"/>
                <a:gd name="connsiteY36" fmla="*/ 322907 h 644141"/>
                <a:gd name="connsiteX37" fmla="*/ 497240 w 699726"/>
                <a:gd name="connsiteY37" fmla="*/ 325925 h 644141"/>
                <a:gd name="connsiteX38" fmla="*/ 461026 w 699726"/>
                <a:gd name="connsiteY38" fmla="*/ 322907 h 644141"/>
                <a:gd name="connsiteX39" fmla="*/ 454990 w 699726"/>
                <a:gd name="connsiteY39" fmla="*/ 313854 h 644141"/>
                <a:gd name="connsiteX40" fmla="*/ 445937 w 699726"/>
                <a:gd name="connsiteY40" fmla="*/ 298765 h 644141"/>
                <a:gd name="connsiteX41" fmla="*/ 451973 w 699726"/>
                <a:gd name="connsiteY41" fmla="*/ 187105 h 644141"/>
                <a:gd name="connsiteX42" fmla="*/ 464044 w 699726"/>
                <a:gd name="connsiteY42" fmla="*/ 184087 h 644141"/>
                <a:gd name="connsiteX43" fmla="*/ 488186 w 699726"/>
                <a:gd name="connsiteY43" fmla="*/ 181070 h 644141"/>
                <a:gd name="connsiteX44" fmla="*/ 506293 w 699726"/>
                <a:gd name="connsiteY44" fmla="*/ 175034 h 644141"/>
                <a:gd name="connsiteX45" fmla="*/ 554579 w 699726"/>
                <a:gd name="connsiteY45" fmla="*/ 150891 h 644141"/>
                <a:gd name="connsiteX46" fmla="*/ 608899 w 699726"/>
                <a:gd name="connsiteY46" fmla="*/ 117695 h 644141"/>
                <a:gd name="connsiteX47" fmla="*/ 630024 w 699726"/>
                <a:gd name="connsiteY47" fmla="*/ 102606 h 644141"/>
                <a:gd name="connsiteX48" fmla="*/ 639078 w 699726"/>
                <a:gd name="connsiteY48" fmla="*/ 93553 h 644141"/>
                <a:gd name="connsiteX49" fmla="*/ 645113 w 699726"/>
                <a:gd name="connsiteY49" fmla="*/ 84499 h 644141"/>
                <a:gd name="connsiteX50" fmla="*/ 654167 w 699726"/>
                <a:gd name="connsiteY50" fmla="*/ 63374 h 644141"/>
                <a:gd name="connsiteX51" fmla="*/ 663220 w 699726"/>
                <a:gd name="connsiteY51" fmla="*/ 36214 h 644141"/>
                <a:gd name="connsiteX52" fmla="*/ 666238 w 699726"/>
                <a:gd name="connsiteY52" fmla="*/ 24143 h 644141"/>
                <a:gd name="connsiteX53" fmla="*/ 648131 w 699726"/>
                <a:gd name="connsiteY53" fmla="*/ 9054 h 644141"/>
                <a:gd name="connsiteX54" fmla="*/ 633042 w 699726"/>
                <a:gd name="connsiteY54" fmla="*/ 6036 h 644141"/>
                <a:gd name="connsiteX55" fmla="*/ 623988 w 699726"/>
                <a:gd name="connsiteY55" fmla="*/ 3018 h 644141"/>
                <a:gd name="connsiteX56" fmla="*/ 611917 w 699726"/>
                <a:gd name="connsiteY56" fmla="*/ 0 h 644141"/>
                <a:gd name="connsiteX57" fmla="*/ 524400 w 699726"/>
                <a:gd name="connsiteY57" fmla="*/ 3018 h 644141"/>
                <a:gd name="connsiteX58" fmla="*/ 506293 w 699726"/>
                <a:gd name="connsiteY58" fmla="*/ 9054 h 644141"/>
                <a:gd name="connsiteX59" fmla="*/ 494222 w 699726"/>
                <a:gd name="connsiteY59" fmla="*/ 12071 h 644141"/>
                <a:gd name="connsiteX60" fmla="*/ 476115 w 699726"/>
                <a:gd name="connsiteY60" fmla="*/ 21125 h 644141"/>
                <a:gd name="connsiteX61" fmla="*/ 467062 w 699726"/>
                <a:gd name="connsiteY61" fmla="*/ 27161 h 644141"/>
                <a:gd name="connsiteX62" fmla="*/ 448955 w 699726"/>
                <a:gd name="connsiteY62" fmla="*/ 33196 h 644141"/>
                <a:gd name="connsiteX63" fmla="*/ 430848 w 699726"/>
                <a:gd name="connsiteY63" fmla="*/ 48285 h 644141"/>
                <a:gd name="connsiteX64" fmla="*/ 421794 w 699726"/>
                <a:gd name="connsiteY64" fmla="*/ 54321 h 644141"/>
                <a:gd name="connsiteX65" fmla="*/ 409723 w 699726"/>
                <a:gd name="connsiteY65" fmla="*/ 66392 h 644141"/>
                <a:gd name="connsiteX66" fmla="*/ 397652 w 699726"/>
                <a:gd name="connsiteY66" fmla="*/ 69410 h 644141"/>
                <a:gd name="connsiteX67" fmla="*/ 379545 w 699726"/>
                <a:gd name="connsiteY67" fmla="*/ 78464 h 644141"/>
                <a:gd name="connsiteX68" fmla="*/ 349367 w 699726"/>
                <a:gd name="connsiteY68" fmla="*/ 96570 h 644141"/>
                <a:gd name="connsiteX69" fmla="*/ 298064 w 699726"/>
                <a:gd name="connsiteY69" fmla="*/ 111660 h 644141"/>
                <a:gd name="connsiteX70" fmla="*/ 285992 w 699726"/>
                <a:gd name="connsiteY70" fmla="*/ 114677 h 644141"/>
                <a:gd name="connsiteX71" fmla="*/ 234689 w 699726"/>
                <a:gd name="connsiteY71" fmla="*/ 120713 h 644141"/>
                <a:gd name="connsiteX72" fmla="*/ 222618 w 699726"/>
                <a:gd name="connsiteY72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62285 w 699726"/>
                <a:gd name="connsiteY3" fmla="*/ 162633 h 644141"/>
                <a:gd name="connsiteX4" fmla="*/ 153208 w 699726"/>
                <a:gd name="connsiteY4" fmla="*/ 165980 h 644141"/>
                <a:gd name="connsiteX5" fmla="*/ 107941 w 699726"/>
                <a:gd name="connsiteY5" fmla="*/ 196159 h 644141"/>
                <a:gd name="connsiteX6" fmla="*/ 38531 w 699726"/>
                <a:gd name="connsiteY6" fmla="*/ 244444 h 644141"/>
                <a:gd name="connsiteX7" fmla="*/ 5335 w 699726"/>
                <a:gd name="connsiteY7" fmla="*/ 307818 h 644141"/>
                <a:gd name="connsiteX8" fmla="*/ 150190 w 699726"/>
                <a:gd name="connsiteY8" fmla="*/ 307818 h 644141"/>
                <a:gd name="connsiteX9" fmla="*/ 168297 w 699726"/>
                <a:gd name="connsiteY9" fmla="*/ 304800 h 644141"/>
                <a:gd name="connsiteX10" fmla="*/ 174333 w 699726"/>
                <a:gd name="connsiteY10" fmla="*/ 316871 h 644141"/>
                <a:gd name="connsiteX11" fmla="*/ 171315 w 699726"/>
                <a:gd name="connsiteY11" fmla="*/ 410424 h 644141"/>
                <a:gd name="connsiteX12" fmla="*/ 162262 w 699726"/>
                <a:gd name="connsiteY12" fmla="*/ 446638 h 644141"/>
                <a:gd name="connsiteX13" fmla="*/ 132083 w 699726"/>
                <a:gd name="connsiteY13" fmla="*/ 528119 h 644141"/>
                <a:gd name="connsiteX14" fmla="*/ 110959 w 699726"/>
                <a:gd name="connsiteY14" fmla="*/ 588475 h 644141"/>
                <a:gd name="connsiteX15" fmla="*/ 110959 w 699726"/>
                <a:gd name="connsiteY15" fmla="*/ 636761 h 644141"/>
                <a:gd name="connsiteX16" fmla="*/ 237707 w 699726"/>
                <a:gd name="connsiteY16" fmla="*/ 633743 h 644141"/>
                <a:gd name="connsiteX17" fmla="*/ 367474 w 699726"/>
                <a:gd name="connsiteY17" fmla="*/ 540190 h 644141"/>
                <a:gd name="connsiteX18" fmla="*/ 403687 w 699726"/>
                <a:gd name="connsiteY18" fmla="*/ 522083 h 644141"/>
                <a:gd name="connsiteX19" fmla="*/ 436883 w 699726"/>
                <a:gd name="connsiteY19" fmla="*/ 500959 h 644141"/>
                <a:gd name="connsiteX20" fmla="*/ 464044 w 699726"/>
                <a:gd name="connsiteY20" fmla="*/ 485870 h 644141"/>
                <a:gd name="connsiteX21" fmla="*/ 494222 w 699726"/>
                <a:gd name="connsiteY21" fmla="*/ 467763 h 644141"/>
                <a:gd name="connsiteX22" fmla="*/ 536472 w 699726"/>
                <a:gd name="connsiteY22" fmla="*/ 446638 h 644141"/>
                <a:gd name="connsiteX23" fmla="*/ 572685 w 699726"/>
                <a:gd name="connsiteY23" fmla="*/ 425513 h 644141"/>
                <a:gd name="connsiteX24" fmla="*/ 581739 w 699726"/>
                <a:gd name="connsiteY24" fmla="*/ 419477 h 644141"/>
                <a:gd name="connsiteX25" fmla="*/ 596828 w 699726"/>
                <a:gd name="connsiteY25" fmla="*/ 410424 h 644141"/>
                <a:gd name="connsiteX26" fmla="*/ 605881 w 699726"/>
                <a:gd name="connsiteY26" fmla="*/ 404388 h 644141"/>
                <a:gd name="connsiteX27" fmla="*/ 623988 w 699726"/>
                <a:gd name="connsiteY27" fmla="*/ 392317 h 644141"/>
                <a:gd name="connsiteX28" fmla="*/ 654167 w 699726"/>
                <a:gd name="connsiteY28" fmla="*/ 377228 h 644141"/>
                <a:gd name="connsiteX29" fmla="*/ 663220 w 699726"/>
                <a:gd name="connsiteY29" fmla="*/ 374210 h 644141"/>
                <a:gd name="connsiteX30" fmla="*/ 687363 w 699726"/>
                <a:gd name="connsiteY30" fmla="*/ 362139 h 644141"/>
                <a:gd name="connsiteX31" fmla="*/ 696416 w 699726"/>
                <a:gd name="connsiteY31" fmla="*/ 353085 h 644141"/>
                <a:gd name="connsiteX32" fmla="*/ 696416 w 699726"/>
                <a:gd name="connsiteY32" fmla="*/ 328943 h 644141"/>
                <a:gd name="connsiteX33" fmla="*/ 678309 w 699726"/>
                <a:gd name="connsiteY33" fmla="*/ 322907 h 644141"/>
                <a:gd name="connsiteX34" fmla="*/ 663220 w 699726"/>
                <a:gd name="connsiteY34" fmla="*/ 319889 h 644141"/>
                <a:gd name="connsiteX35" fmla="*/ 645113 w 699726"/>
                <a:gd name="connsiteY35" fmla="*/ 316871 h 644141"/>
                <a:gd name="connsiteX36" fmla="*/ 636060 w 699726"/>
                <a:gd name="connsiteY36" fmla="*/ 313854 h 644141"/>
                <a:gd name="connsiteX37" fmla="*/ 506293 w 699726"/>
                <a:gd name="connsiteY37" fmla="*/ 322907 h 644141"/>
                <a:gd name="connsiteX38" fmla="*/ 497240 w 699726"/>
                <a:gd name="connsiteY38" fmla="*/ 325925 h 644141"/>
                <a:gd name="connsiteX39" fmla="*/ 461026 w 699726"/>
                <a:gd name="connsiteY39" fmla="*/ 322907 h 644141"/>
                <a:gd name="connsiteX40" fmla="*/ 454990 w 699726"/>
                <a:gd name="connsiteY40" fmla="*/ 313854 h 644141"/>
                <a:gd name="connsiteX41" fmla="*/ 445937 w 699726"/>
                <a:gd name="connsiteY41" fmla="*/ 298765 h 644141"/>
                <a:gd name="connsiteX42" fmla="*/ 451973 w 699726"/>
                <a:gd name="connsiteY42" fmla="*/ 187105 h 644141"/>
                <a:gd name="connsiteX43" fmla="*/ 464044 w 699726"/>
                <a:gd name="connsiteY43" fmla="*/ 184087 h 644141"/>
                <a:gd name="connsiteX44" fmla="*/ 488186 w 699726"/>
                <a:gd name="connsiteY44" fmla="*/ 181070 h 644141"/>
                <a:gd name="connsiteX45" fmla="*/ 506293 w 699726"/>
                <a:gd name="connsiteY45" fmla="*/ 175034 h 644141"/>
                <a:gd name="connsiteX46" fmla="*/ 554579 w 699726"/>
                <a:gd name="connsiteY46" fmla="*/ 150891 h 644141"/>
                <a:gd name="connsiteX47" fmla="*/ 608899 w 699726"/>
                <a:gd name="connsiteY47" fmla="*/ 117695 h 644141"/>
                <a:gd name="connsiteX48" fmla="*/ 630024 w 699726"/>
                <a:gd name="connsiteY48" fmla="*/ 102606 h 644141"/>
                <a:gd name="connsiteX49" fmla="*/ 639078 w 699726"/>
                <a:gd name="connsiteY49" fmla="*/ 93553 h 644141"/>
                <a:gd name="connsiteX50" fmla="*/ 645113 w 699726"/>
                <a:gd name="connsiteY50" fmla="*/ 84499 h 644141"/>
                <a:gd name="connsiteX51" fmla="*/ 654167 w 699726"/>
                <a:gd name="connsiteY51" fmla="*/ 63374 h 644141"/>
                <a:gd name="connsiteX52" fmla="*/ 663220 w 699726"/>
                <a:gd name="connsiteY52" fmla="*/ 36214 h 644141"/>
                <a:gd name="connsiteX53" fmla="*/ 666238 w 699726"/>
                <a:gd name="connsiteY53" fmla="*/ 24143 h 644141"/>
                <a:gd name="connsiteX54" fmla="*/ 648131 w 699726"/>
                <a:gd name="connsiteY54" fmla="*/ 9054 h 644141"/>
                <a:gd name="connsiteX55" fmla="*/ 633042 w 699726"/>
                <a:gd name="connsiteY55" fmla="*/ 6036 h 644141"/>
                <a:gd name="connsiteX56" fmla="*/ 623988 w 699726"/>
                <a:gd name="connsiteY56" fmla="*/ 3018 h 644141"/>
                <a:gd name="connsiteX57" fmla="*/ 611917 w 699726"/>
                <a:gd name="connsiteY57" fmla="*/ 0 h 644141"/>
                <a:gd name="connsiteX58" fmla="*/ 524400 w 699726"/>
                <a:gd name="connsiteY58" fmla="*/ 3018 h 644141"/>
                <a:gd name="connsiteX59" fmla="*/ 506293 w 699726"/>
                <a:gd name="connsiteY59" fmla="*/ 9054 h 644141"/>
                <a:gd name="connsiteX60" fmla="*/ 494222 w 699726"/>
                <a:gd name="connsiteY60" fmla="*/ 12071 h 644141"/>
                <a:gd name="connsiteX61" fmla="*/ 476115 w 699726"/>
                <a:gd name="connsiteY61" fmla="*/ 21125 h 644141"/>
                <a:gd name="connsiteX62" fmla="*/ 467062 w 699726"/>
                <a:gd name="connsiteY62" fmla="*/ 27161 h 644141"/>
                <a:gd name="connsiteX63" fmla="*/ 448955 w 699726"/>
                <a:gd name="connsiteY63" fmla="*/ 33196 h 644141"/>
                <a:gd name="connsiteX64" fmla="*/ 430848 w 699726"/>
                <a:gd name="connsiteY64" fmla="*/ 48285 h 644141"/>
                <a:gd name="connsiteX65" fmla="*/ 421794 w 699726"/>
                <a:gd name="connsiteY65" fmla="*/ 54321 h 644141"/>
                <a:gd name="connsiteX66" fmla="*/ 409723 w 699726"/>
                <a:gd name="connsiteY66" fmla="*/ 66392 h 644141"/>
                <a:gd name="connsiteX67" fmla="*/ 397652 w 699726"/>
                <a:gd name="connsiteY67" fmla="*/ 69410 h 644141"/>
                <a:gd name="connsiteX68" fmla="*/ 379545 w 699726"/>
                <a:gd name="connsiteY68" fmla="*/ 78464 h 644141"/>
                <a:gd name="connsiteX69" fmla="*/ 349367 w 699726"/>
                <a:gd name="connsiteY69" fmla="*/ 96570 h 644141"/>
                <a:gd name="connsiteX70" fmla="*/ 298064 w 699726"/>
                <a:gd name="connsiteY70" fmla="*/ 111660 h 644141"/>
                <a:gd name="connsiteX71" fmla="*/ 285992 w 699726"/>
                <a:gd name="connsiteY71" fmla="*/ 114677 h 644141"/>
                <a:gd name="connsiteX72" fmla="*/ 234689 w 699726"/>
                <a:gd name="connsiteY72" fmla="*/ 120713 h 644141"/>
                <a:gd name="connsiteX73" fmla="*/ 222618 w 699726"/>
                <a:gd name="connsiteY73" fmla="*/ 123731 h 644141"/>
                <a:gd name="connsiteX0" fmla="*/ 222618 w 699726"/>
                <a:gd name="connsiteY0" fmla="*/ 123731 h 644141"/>
                <a:gd name="connsiteX1" fmla="*/ 168297 w 699726"/>
                <a:gd name="connsiteY1" fmla="*/ 153909 h 644141"/>
                <a:gd name="connsiteX2" fmla="*/ 162285 w 699726"/>
                <a:gd name="connsiteY2" fmla="*/ 162633 h 644141"/>
                <a:gd name="connsiteX3" fmla="*/ 153208 w 699726"/>
                <a:gd name="connsiteY3" fmla="*/ 165980 h 644141"/>
                <a:gd name="connsiteX4" fmla="*/ 107941 w 699726"/>
                <a:gd name="connsiteY4" fmla="*/ 196159 h 644141"/>
                <a:gd name="connsiteX5" fmla="*/ 38531 w 699726"/>
                <a:gd name="connsiteY5" fmla="*/ 244444 h 644141"/>
                <a:gd name="connsiteX6" fmla="*/ 5335 w 699726"/>
                <a:gd name="connsiteY6" fmla="*/ 307818 h 644141"/>
                <a:gd name="connsiteX7" fmla="*/ 150190 w 699726"/>
                <a:gd name="connsiteY7" fmla="*/ 307818 h 644141"/>
                <a:gd name="connsiteX8" fmla="*/ 168297 w 699726"/>
                <a:gd name="connsiteY8" fmla="*/ 304800 h 644141"/>
                <a:gd name="connsiteX9" fmla="*/ 174333 w 699726"/>
                <a:gd name="connsiteY9" fmla="*/ 316871 h 644141"/>
                <a:gd name="connsiteX10" fmla="*/ 171315 w 699726"/>
                <a:gd name="connsiteY10" fmla="*/ 410424 h 644141"/>
                <a:gd name="connsiteX11" fmla="*/ 162262 w 699726"/>
                <a:gd name="connsiteY11" fmla="*/ 446638 h 644141"/>
                <a:gd name="connsiteX12" fmla="*/ 132083 w 699726"/>
                <a:gd name="connsiteY12" fmla="*/ 528119 h 644141"/>
                <a:gd name="connsiteX13" fmla="*/ 110959 w 699726"/>
                <a:gd name="connsiteY13" fmla="*/ 588475 h 644141"/>
                <a:gd name="connsiteX14" fmla="*/ 110959 w 699726"/>
                <a:gd name="connsiteY14" fmla="*/ 636761 h 644141"/>
                <a:gd name="connsiteX15" fmla="*/ 237707 w 699726"/>
                <a:gd name="connsiteY15" fmla="*/ 633743 h 644141"/>
                <a:gd name="connsiteX16" fmla="*/ 367474 w 699726"/>
                <a:gd name="connsiteY16" fmla="*/ 540190 h 644141"/>
                <a:gd name="connsiteX17" fmla="*/ 403687 w 699726"/>
                <a:gd name="connsiteY17" fmla="*/ 522083 h 644141"/>
                <a:gd name="connsiteX18" fmla="*/ 436883 w 699726"/>
                <a:gd name="connsiteY18" fmla="*/ 500959 h 644141"/>
                <a:gd name="connsiteX19" fmla="*/ 464044 w 699726"/>
                <a:gd name="connsiteY19" fmla="*/ 485870 h 644141"/>
                <a:gd name="connsiteX20" fmla="*/ 494222 w 699726"/>
                <a:gd name="connsiteY20" fmla="*/ 467763 h 644141"/>
                <a:gd name="connsiteX21" fmla="*/ 536472 w 699726"/>
                <a:gd name="connsiteY21" fmla="*/ 446638 h 644141"/>
                <a:gd name="connsiteX22" fmla="*/ 572685 w 699726"/>
                <a:gd name="connsiteY22" fmla="*/ 425513 h 644141"/>
                <a:gd name="connsiteX23" fmla="*/ 581739 w 699726"/>
                <a:gd name="connsiteY23" fmla="*/ 419477 h 644141"/>
                <a:gd name="connsiteX24" fmla="*/ 596828 w 699726"/>
                <a:gd name="connsiteY24" fmla="*/ 410424 h 644141"/>
                <a:gd name="connsiteX25" fmla="*/ 605881 w 699726"/>
                <a:gd name="connsiteY25" fmla="*/ 404388 h 644141"/>
                <a:gd name="connsiteX26" fmla="*/ 623988 w 699726"/>
                <a:gd name="connsiteY26" fmla="*/ 392317 h 644141"/>
                <a:gd name="connsiteX27" fmla="*/ 654167 w 699726"/>
                <a:gd name="connsiteY27" fmla="*/ 377228 h 644141"/>
                <a:gd name="connsiteX28" fmla="*/ 663220 w 699726"/>
                <a:gd name="connsiteY28" fmla="*/ 374210 h 644141"/>
                <a:gd name="connsiteX29" fmla="*/ 687363 w 699726"/>
                <a:gd name="connsiteY29" fmla="*/ 362139 h 644141"/>
                <a:gd name="connsiteX30" fmla="*/ 696416 w 699726"/>
                <a:gd name="connsiteY30" fmla="*/ 353085 h 644141"/>
                <a:gd name="connsiteX31" fmla="*/ 696416 w 699726"/>
                <a:gd name="connsiteY31" fmla="*/ 328943 h 644141"/>
                <a:gd name="connsiteX32" fmla="*/ 678309 w 699726"/>
                <a:gd name="connsiteY32" fmla="*/ 322907 h 644141"/>
                <a:gd name="connsiteX33" fmla="*/ 663220 w 699726"/>
                <a:gd name="connsiteY33" fmla="*/ 319889 h 644141"/>
                <a:gd name="connsiteX34" fmla="*/ 645113 w 699726"/>
                <a:gd name="connsiteY34" fmla="*/ 316871 h 644141"/>
                <a:gd name="connsiteX35" fmla="*/ 636060 w 699726"/>
                <a:gd name="connsiteY35" fmla="*/ 313854 h 644141"/>
                <a:gd name="connsiteX36" fmla="*/ 506293 w 699726"/>
                <a:gd name="connsiteY36" fmla="*/ 322907 h 644141"/>
                <a:gd name="connsiteX37" fmla="*/ 497240 w 699726"/>
                <a:gd name="connsiteY37" fmla="*/ 325925 h 644141"/>
                <a:gd name="connsiteX38" fmla="*/ 461026 w 699726"/>
                <a:gd name="connsiteY38" fmla="*/ 322907 h 644141"/>
                <a:gd name="connsiteX39" fmla="*/ 454990 w 699726"/>
                <a:gd name="connsiteY39" fmla="*/ 313854 h 644141"/>
                <a:gd name="connsiteX40" fmla="*/ 445937 w 699726"/>
                <a:gd name="connsiteY40" fmla="*/ 298765 h 644141"/>
                <a:gd name="connsiteX41" fmla="*/ 451973 w 699726"/>
                <a:gd name="connsiteY41" fmla="*/ 187105 h 644141"/>
                <a:gd name="connsiteX42" fmla="*/ 464044 w 699726"/>
                <a:gd name="connsiteY42" fmla="*/ 184087 h 644141"/>
                <a:gd name="connsiteX43" fmla="*/ 488186 w 699726"/>
                <a:gd name="connsiteY43" fmla="*/ 181070 h 644141"/>
                <a:gd name="connsiteX44" fmla="*/ 506293 w 699726"/>
                <a:gd name="connsiteY44" fmla="*/ 175034 h 644141"/>
                <a:gd name="connsiteX45" fmla="*/ 554579 w 699726"/>
                <a:gd name="connsiteY45" fmla="*/ 150891 h 644141"/>
                <a:gd name="connsiteX46" fmla="*/ 608899 w 699726"/>
                <a:gd name="connsiteY46" fmla="*/ 117695 h 644141"/>
                <a:gd name="connsiteX47" fmla="*/ 630024 w 699726"/>
                <a:gd name="connsiteY47" fmla="*/ 102606 h 644141"/>
                <a:gd name="connsiteX48" fmla="*/ 639078 w 699726"/>
                <a:gd name="connsiteY48" fmla="*/ 93553 h 644141"/>
                <a:gd name="connsiteX49" fmla="*/ 645113 w 699726"/>
                <a:gd name="connsiteY49" fmla="*/ 84499 h 644141"/>
                <a:gd name="connsiteX50" fmla="*/ 654167 w 699726"/>
                <a:gd name="connsiteY50" fmla="*/ 63374 h 644141"/>
                <a:gd name="connsiteX51" fmla="*/ 663220 w 699726"/>
                <a:gd name="connsiteY51" fmla="*/ 36214 h 644141"/>
                <a:gd name="connsiteX52" fmla="*/ 666238 w 699726"/>
                <a:gd name="connsiteY52" fmla="*/ 24143 h 644141"/>
                <a:gd name="connsiteX53" fmla="*/ 648131 w 699726"/>
                <a:gd name="connsiteY53" fmla="*/ 9054 h 644141"/>
                <a:gd name="connsiteX54" fmla="*/ 633042 w 699726"/>
                <a:gd name="connsiteY54" fmla="*/ 6036 h 644141"/>
                <a:gd name="connsiteX55" fmla="*/ 623988 w 699726"/>
                <a:gd name="connsiteY55" fmla="*/ 3018 h 644141"/>
                <a:gd name="connsiteX56" fmla="*/ 611917 w 699726"/>
                <a:gd name="connsiteY56" fmla="*/ 0 h 644141"/>
                <a:gd name="connsiteX57" fmla="*/ 524400 w 699726"/>
                <a:gd name="connsiteY57" fmla="*/ 3018 h 644141"/>
                <a:gd name="connsiteX58" fmla="*/ 506293 w 699726"/>
                <a:gd name="connsiteY58" fmla="*/ 9054 h 644141"/>
                <a:gd name="connsiteX59" fmla="*/ 494222 w 699726"/>
                <a:gd name="connsiteY59" fmla="*/ 12071 h 644141"/>
                <a:gd name="connsiteX60" fmla="*/ 476115 w 699726"/>
                <a:gd name="connsiteY60" fmla="*/ 21125 h 644141"/>
                <a:gd name="connsiteX61" fmla="*/ 467062 w 699726"/>
                <a:gd name="connsiteY61" fmla="*/ 27161 h 644141"/>
                <a:gd name="connsiteX62" fmla="*/ 448955 w 699726"/>
                <a:gd name="connsiteY62" fmla="*/ 33196 h 644141"/>
                <a:gd name="connsiteX63" fmla="*/ 430848 w 699726"/>
                <a:gd name="connsiteY63" fmla="*/ 48285 h 644141"/>
                <a:gd name="connsiteX64" fmla="*/ 421794 w 699726"/>
                <a:gd name="connsiteY64" fmla="*/ 54321 h 644141"/>
                <a:gd name="connsiteX65" fmla="*/ 409723 w 699726"/>
                <a:gd name="connsiteY65" fmla="*/ 66392 h 644141"/>
                <a:gd name="connsiteX66" fmla="*/ 397652 w 699726"/>
                <a:gd name="connsiteY66" fmla="*/ 69410 h 644141"/>
                <a:gd name="connsiteX67" fmla="*/ 379545 w 699726"/>
                <a:gd name="connsiteY67" fmla="*/ 78464 h 644141"/>
                <a:gd name="connsiteX68" fmla="*/ 349367 w 699726"/>
                <a:gd name="connsiteY68" fmla="*/ 96570 h 644141"/>
                <a:gd name="connsiteX69" fmla="*/ 298064 w 699726"/>
                <a:gd name="connsiteY69" fmla="*/ 111660 h 644141"/>
                <a:gd name="connsiteX70" fmla="*/ 285992 w 699726"/>
                <a:gd name="connsiteY70" fmla="*/ 114677 h 644141"/>
                <a:gd name="connsiteX71" fmla="*/ 234689 w 699726"/>
                <a:gd name="connsiteY71" fmla="*/ 120713 h 644141"/>
                <a:gd name="connsiteX72" fmla="*/ 222618 w 699726"/>
                <a:gd name="connsiteY72" fmla="*/ 123731 h 644141"/>
                <a:gd name="connsiteX0" fmla="*/ 222618 w 699726"/>
                <a:gd name="connsiteY0" fmla="*/ 123731 h 644141"/>
                <a:gd name="connsiteX1" fmla="*/ 162285 w 699726"/>
                <a:gd name="connsiteY1" fmla="*/ 162633 h 644141"/>
                <a:gd name="connsiteX2" fmla="*/ 153208 w 699726"/>
                <a:gd name="connsiteY2" fmla="*/ 165980 h 644141"/>
                <a:gd name="connsiteX3" fmla="*/ 107941 w 699726"/>
                <a:gd name="connsiteY3" fmla="*/ 196159 h 644141"/>
                <a:gd name="connsiteX4" fmla="*/ 38531 w 699726"/>
                <a:gd name="connsiteY4" fmla="*/ 244444 h 644141"/>
                <a:gd name="connsiteX5" fmla="*/ 5335 w 699726"/>
                <a:gd name="connsiteY5" fmla="*/ 307818 h 644141"/>
                <a:gd name="connsiteX6" fmla="*/ 150190 w 699726"/>
                <a:gd name="connsiteY6" fmla="*/ 307818 h 644141"/>
                <a:gd name="connsiteX7" fmla="*/ 168297 w 699726"/>
                <a:gd name="connsiteY7" fmla="*/ 304800 h 644141"/>
                <a:gd name="connsiteX8" fmla="*/ 174333 w 699726"/>
                <a:gd name="connsiteY8" fmla="*/ 316871 h 644141"/>
                <a:gd name="connsiteX9" fmla="*/ 171315 w 699726"/>
                <a:gd name="connsiteY9" fmla="*/ 410424 h 644141"/>
                <a:gd name="connsiteX10" fmla="*/ 162262 w 699726"/>
                <a:gd name="connsiteY10" fmla="*/ 446638 h 644141"/>
                <a:gd name="connsiteX11" fmla="*/ 132083 w 699726"/>
                <a:gd name="connsiteY11" fmla="*/ 528119 h 644141"/>
                <a:gd name="connsiteX12" fmla="*/ 110959 w 699726"/>
                <a:gd name="connsiteY12" fmla="*/ 588475 h 644141"/>
                <a:gd name="connsiteX13" fmla="*/ 110959 w 699726"/>
                <a:gd name="connsiteY13" fmla="*/ 636761 h 644141"/>
                <a:gd name="connsiteX14" fmla="*/ 237707 w 699726"/>
                <a:gd name="connsiteY14" fmla="*/ 633743 h 644141"/>
                <a:gd name="connsiteX15" fmla="*/ 367474 w 699726"/>
                <a:gd name="connsiteY15" fmla="*/ 540190 h 644141"/>
                <a:gd name="connsiteX16" fmla="*/ 403687 w 699726"/>
                <a:gd name="connsiteY16" fmla="*/ 522083 h 644141"/>
                <a:gd name="connsiteX17" fmla="*/ 436883 w 699726"/>
                <a:gd name="connsiteY17" fmla="*/ 500959 h 644141"/>
                <a:gd name="connsiteX18" fmla="*/ 464044 w 699726"/>
                <a:gd name="connsiteY18" fmla="*/ 485870 h 644141"/>
                <a:gd name="connsiteX19" fmla="*/ 494222 w 699726"/>
                <a:gd name="connsiteY19" fmla="*/ 467763 h 644141"/>
                <a:gd name="connsiteX20" fmla="*/ 536472 w 699726"/>
                <a:gd name="connsiteY20" fmla="*/ 446638 h 644141"/>
                <a:gd name="connsiteX21" fmla="*/ 572685 w 699726"/>
                <a:gd name="connsiteY21" fmla="*/ 425513 h 644141"/>
                <a:gd name="connsiteX22" fmla="*/ 581739 w 699726"/>
                <a:gd name="connsiteY22" fmla="*/ 419477 h 644141"/>
                <a:gd name="connsiteX23" fmla="*/ 596828 w 699726"/>
                <a:gd name="connsiteY23" fmla="*/ 410424 h 644141"/>
                <a:gd name="connsiteX24" fmla="*/ 605881 w 699726"/>
                <a:gd name="connsiteY24" fmla="*/ 404388 h 644141"/>
                <a:gd name="connsiteX25" fmla="*/ 623988 w 699726"/>
                <a:gd name="connsiteY25" fmla="*/ 392317 h 644141"/>
                <a:gd name="connsiteX26" fmla="*/ 654167 w 699726"/>
                <a:gd name="connsiteY26" fmla="*/ 377228 h 644141"/>
                <a:gd name="connsiteX27" fmla="*/ 663220 w 699726"/>
                <a:gd name="connsiteY27" fmla="*/ 374210 h 644141"/>
                <a:gd name="connsiteX28" fmla="*/ 687363 w 699726"/>
                <a:gd name="connsiteY28" fmla="*/ 362139 h 644141"/>
                <a:gd name="connsiteX29" fmla="*/ 696416 w 699726"/>
                <a:gd name="connsiteY29" fmla="*/ 353085 h 644141"/>
                <a:gd name="connsiteX30" fmla="*/ 696416 w 699726"/>
                <a:gd name="connsiteY30" fmla="*/ 328943 h 644141"/>
                <a:gd name="connsiteX31" fmla="*/ 678309 w 699726"/>
                <a:gd name="connsiteY31" fmla="*/ 322907 h 644141"/>
                <a:gd name="connsiteX32" fmla="*/ 663220 w 699726"/>
                <a:gd name="connsiteY32" fmla="*/ 319889 h 644141"/>
                <a:gd name="connsiteX33" fmla="*/ 645113 w 699726"/>
                <a:gd name="connsiteY33" fmla="*/ 316871 h 644141"/>
                <a:gd name="connsiteX34" fmla="*/ 636060 w 699726"/>
                <a:gd name="connsiteY34" fmla="*/ 313854 h 644141"/>
                <a:gd name="connsiteX35" fmla="*/ 506293 w 699726"/>
                <a:gd name="connsiteY35" fmla="*/ 322907 h 644141"/>
                <a:gd name="connsiteX36" fmla="*/ 497240 w 699726"/>
                <a:gd name="connsiteY36" fmla="*/ 325925 h 644141"/>
                <a:gd name="connsiteX37" fmla="*/ 461026 w 699726"/>
                <a:gd name="connsiteY37" fmla="*/ 322907 h 644141"/>
                <a:gd name="connsiteX38" fmla="*/ 454990 w 699726"/>
                <a:gd name="connsiteY38" fmla="*/ 313854 h 644141"/>
                <a:gd name="connsiteX39" fmla="*/ 445937 w 699726"/>
                <a:gd name="connsiteY39" fmla="*/ 298765 h 644141"/>
                <a:gd name="connsiteX40" fmla="*/ 451973 w 699726"/>
                <a:gd name="connsiteY40" fmla="*/ 187105 h 644141"/>
                <a:gd name="connsiteX41" fmla="*/ 464044 w 699726"/>
                <a:gd name="connsiteY41" fmla="*/ 184087 h 644141"/>
                <a:gd name="connsiteX42" fmla="*/ 488186 w 699726"/>
                <a:gd name="connsiteY42" fmla="*/ 181070 h 644141"/>
                <a:gd name="connsiteX43" fmla="*/ 506293 w 699726"/>
                <a:gd name="connsiteY43" fmla="*/ 175034 h 644141"/>
                <a:gd name="connsiteX44" fmla="*/ 554579 w 699726"/>
                <a:gd name="connsiteY44" fmla="*/ 150891 h 644141"/>
                <a:gd name="connsiteX45" fmla="*/ 608899 w 699726"/>
                <a:gd name="connsiteY45" fmla="*/ 117695 h 644141"/>
                <a:gd name="connsiteX46" fmla="*/ 630024 w 699726"/>
                <a:gd name="connsiteY46" fmla="*/ 102606 h 644141"/>
                <a:gd name="connsiteX47" fmla="*/ 639078 w 699726"/>
                <a:gd name="connsiteY47" fmla="*/ 93553 h 644141"/>
                <a:gd name="connsiteX48" fmla="*/ 645113 w 699726"/>
                <a:gd name="connsiteY48" fmla="*/ 84499 h 644141"/>
                <a:gd name="connsiteX49" fmla="*/ 654167 w 699726"/>
                <a:gd name="connsiteY49" fmla="*/ 63374 h 644141"/>
                <a:gd name="connsiteX50" fmla="*/ 663220 w 699726"/>
                <a:gd name="connsiteY50" fmla="*/ 36214 h 644141"/>
                <a:gd name="connsiteX51" fmla="*/ 666238 w 699726"/>
                <a:gd name="connsiteY51" fmla="*/ 24143 h 644141"/>
                <a:gd name="connsiteX52" fmla="*/ 648131 w 699726"/>
                <a:gd name="connsiteY52" fmla="*/ 9054 h 644141"/>
                <a:gd name="connsiteX53" fmla="*/ 633042 w 699726"/>
                <a:gd name="connsiteY53" fmla="*/ 6036 h 644141"/>
                <a:gd name="connsiteX54" fmla="*/ 623988 w 699726"/>
                <a:gd name="connsiteY54" fmla="*/ 3018 h 644141"/>
                <a:gd name="connsiteX55" fmla="*/ 611917 w 699726"/>
                <a:gd name="connsiteY55" fmla="*/ 0 h 644141"/>
                <a:gd name="connsiteX56" fmla="*/ 524400 w 699726"/>
                <a:gd name="connsiteY56" fmla="*/ 3018 h 644141"/>
                <a:gd name="connsiteX57" fmla="*/ 506293 w 699726"/>
                <a:gd name="connsiteY57" fmla="*/ 9054 h 644141"/>
                <a:gd name="connsiteX58" fmla="*/ 494222 w 699726"/>
                <a:gd name="connsiteY58" fmla="*/ 12071 h 644141"/>
                <a:gd name="connsiteX59" fmla="*/ 476115 w 699726"/>
                <a:gd name="connsiteY59" fmla="*/ 21125 h 644141"/>
                <a:gd name="connsiteX60" fmla="*/ 467062 w 699726"/>
                <a:gd name="connsiteY60" fmla="*/ 27161 h 644141"/>
                <a:gd name="connsiteX61" fmla="*/ 448955 w 699726"/>
                <a:gd name="connsiteY61" fmla="*/ 33196 h 644141"/>
                <a:gd name="connsiteX62" fmla="*/ 430848 w 699726"/>
                <a:gd name="connsiteY62" fmla="*/ 48285 h 644141"/>
                <a:gd name="connsiteX63" fmla="*/ 421794 w 699726"/>
                <a:gd name="connsiteY63" fmla="*/ 54321 h 644141"/>
                <a:gd name="connsiteX64" fmla="*/ 409723 w 699726"/>
                <a:gd name="connsiteY64" fmla="*/ 66392 h 644141"/>
                <a:gd name="connsiteX65" fmla="*/ 397652 w 699726"/>
                <a:gd name="connsiteY65" fmla="*/ 69410 h 644141"/>
                <a:gd name="connsiteX66" fmla="*/ 379545 w 699726"/>
                <a:gd name="connsiteY66" fmla="*/ 78464 h 644141"/>
                <a:gd name="connsiteX67" fmla="*/ 349367 w 699726"/>
                <a:gd name="connsiteY67" fmla="*/ 96570 h 644141"/>
                <a:gd name="connsiteX68" fmla="*/ 298064 w 699726"/>
                <a:gd name="connsiteY68" fmla="*/ 111660 h 644141"/>
                <a:gd name="connsiteX69" fmla="*/ 285992 w 699726"/>
                <a:gd name="connsiteY69" fmla="*/ 114677 h 644141"/>
                <a:gd name="connsiteX70" fmla="*/ 234689 w 699726"/>
                <a:gd name="connsiteY70" fmla="*/ 120713 h 644141"/>
                <a:gd name="connsiteX71" fmla="*/ 222618 w 699726"/>
                <a:gd name="connsiteY71" fmla="*/ 123731 h 644141"/>
                <a:gd name="connsiteX0" fmla="*/ 222618 w 699726"/>
                <a:gd name="connsiteY0" fmla="*/ 123731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69" fmla="*/ 234689 w 699726"/>
                <a:gd name="connsiteY69" fmla="*/ 120713 h 644141"/>
                <a:gd name="connsiteX70" fmla="*/ 222618 w 699726"/>
                <a:gd name="connsiteY70" fmla="*/ 123731 h 644141"/>
                <a:gd name="connsiteX0" fmla="*/ 234689 w 699726"/>
                <a:gd name="connsiteY0" fmla="*/ 120713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69" fmla="*/ 234689 w 699726"/>
                <a:gd name="connsiteY69" fmla="*/ 120713 h 644141"/>
                <a:gd name="connsiteX0" fmla="*/ 285992 w 699726"/>
                <a:gd name="connsiteY0" fmla="*/ 114677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0" fmla="*/ 298064 w 699726"/>
                <a:gd name="connsiteY0" fmla="*/ 111660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0" fmla="*/ 349367 w 699726"/>
                <a:gd name="connsiteY0" fmla="*/ 96570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79545 w 699726"/>
                <a:gd name="connsiteY64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0848 w 699726"/>
                <a:gd name="connsiteY60" fmla="*/ 48285 h 644141"/>
                <a:gd name="connsiteX61" fmla="*/ 421794 w 699726"/>
                <a:gd name="connsiteY61" fmla="*/ 54321 h 644141"/>
                <a:gd name="connsiteX62" fmla="*/ 409723 w 699726"/>
                <a:gd name="connsiteY62" fmla="*/ 66392 h 644141"/>
                <a:gd name="connsiteX63" fmla="*/ 379545 w 699726"/>
                <a:gd name="connsiteY63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79545 w 699726"/>
                <a:gd name="connsiteY64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409723 w 699726"/>
                <a:gd name="connsiteY62" fmla="*/ 66392 h 644141"/>
                <a:gd name="connsiteX63" fmla="*/ 379545 w 699726"/>
                <a:gd name="connsiteY63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379545 w 699726"/>
                <a:gd name="connsiteY62" fmla="*/ 78464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48955 w 699726"/>
                <a:gd name="connsiteY58" fmla="*/ 33196 h 644141"/>
                <a:gd name="connsiteX59" fmla="*/ 438510 w 699726"/>
                <a:gd name="connsiteY59" fmla="*/ 38808 h 644141"/>
                <a:gd name="connsiteX60" fmla="*/ 430848 w 699726"/>
                <a:gd name="connsiteY60" fmla="*/ 48285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38510 w 699726"/>
                <a:gd name="connsiteY58" fmla="*/ 38808 h 644141"/>
                <a:gd name="connsiteX59" fmla="*/ 430848 w 699726"/>
                <a:gd name="connsiteY59" fmla="*/ 48285 h 644141"/>
                <a:gd name="connsiteX0" fmla="*/ 438510 w 699726"/>
                <a:gd name="connsiteY0" fmla="*/ 38808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38510 w 699726"/>
                <a:gd name="connsiteY58" fmla="*/ 38808 h 644141"/>
                <a:gd name="connsiteX0" fmla="*/ 476115 w 699726"/>
                <a:gd name="connsiteY0" fmla="*/ 2112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0" fmla="*/ 476115 w 699726"/>
                <a:gd name="connsiteY0" fmla="*/ 2112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476115 w 699726"/>
                <a:gd name="connsiteY56" fmla="*/ 21125 h 644141"/>
                <a:gd name="connsiteX0" fmla="*/ 476115 w 699726"/>
                <a:gd name="connsiteY0" fmla="*/ 19568 h 642584"/>
                <a:gd name="connsiteX1" fmla="*/ 162285 w 699726"/>
                <a:gd name="connsiteY1" fmla="*/ 161076 h 642584"/>
                <a:gd name="connsiteX2" fmla="*/ 107941 w 699726"/>
                <a:gd name="connsiteY2" fmla="*/ 194602 h 642584"/>
                <a:gd name="connsiteX3" fmla="*/ 38531 w 699726"/>
                <a:gd name="connsiteY3" fmla="*/ 242887 h 642584"/>
                <a:gd name="connsiteX4" fmla="*/ 5335 w 699726"/>
                <a:gd name="connsiteY4" fmla="*/ 306261 h 642584"/>
                <a:gd name="connsiteX5" fmla="*/ 150190 w 699726"/>
                <a:gd name="connsiteY5" fmla="*/ 306261 h 642584"/>
                <a:gd name="connsiteX6" fmla="*/ 168297 w 699726"/>
                <a:gd name="connsiteY6" fmla="*/ 303243 h 642584"/>
                <a:gd name="connsiteX7" fmla="*/ 174333 w 699726"/>
                <a:gd name="connsiteY7" fmla="*/ 315314 h 642584"/>
                <a:gd name="connsiteX8" fmla="*/ 171315 w 699726"/>
                <a:gd name="connsiteY8" fmla="*/ 408867 h 642584"/>
                <a:gd name="connsiteX9" fmla="*/ 162262 w 699726"/>
                <a:gd name="connsiteY9" fmla="*/ 445081 h 642584"/>
                <a:gd name="connsiteX10" fmla="*/ 132083 w 699726"/>
                <a:gd name="connsiteY10" fmla="*/ 526562 h 642584"/>
                <a:gd name="connsiteX11" fmla="*/ 110959 w 699726"/>
                <a:gd name="connsiteY11" fmla="*/ 586918 h 642584"/>
                <a:gd name="connsiteX12" fmla="*/ 110959 w 699726"/>
                <a:gd name="connsiteY12" fmla="*/ 635204 h 642584"/>
                <a:gd name="connsiteX13" fmla="*/ 237707 w 699726"/>
                <a:gd name="connsiteY13" fmla="*/ 632186 h 642584"/>
                <a:gd name="connsiteX14" fmla="*/ 367474 w 699726"/>
                <a:gd name="connsiteY14" fmla="*/ 538633 h 642584"/>
                <a:gd name="connsiteX15" fmla="*/ 403687 w 699726"/>
                <a:gd name="connsiteY15" fmla="*/ 520526 h 642584"/>
                <a:gd name="connsiteX16" fmla="*/ 436883 w 699726"/>
                <a:gd name="connsiteY16" fmla="*/ 499402 h 642584"/>
                <a:gd name="connsiteX17" fmla="*/ 464044 w 699726"/>
                <a:gd name="connsiteY17" fmla="*/ 484313 h 642584"/>
                <a:gd name="connsiteX18" fmla="*/ 494222 w 699726"/>
                <a:gd name="connsiteY18" fmla="*/ 466206 h 642584"/>
                <a:gd name="connsiteX19" fmla="*/ 536472 w 699726"/>
                <a:gd name="connsiteY19" fmla="*/ 445081 h 642584"/>
                <a:gd name="connsiteX20" fmla="*/ 572685 w 699726"/>
                <a:gd name="connsiteY20" fmla="*/ 423956 h 642584"/>
                <a:gd name="connsiteX21" fmla="*/ 581739 w 699726"/>
                <a:gd name="connsiteY21" fmla="*/ 417920 h 642584"/>
                <a:gd name="connsiteX22" fmla="*/ 596828 w 699726"/>
                <a:gd name="connsiteY22" fmla="*/ 408867 h 642584"/>
                <a:gd name="connsiteX23" fmla="*/ 605881 w 699726"/>
                <a:gd name="connsiteY23" fmla="*/ 402831 h 642584"/>
                <a:gd name="connsiteX24" fmla="*/ 623988 w 699726"/>
                <a:gd name="connsiteY24" fmla="*/ 390760 h 642584"/>
                <a:gd name="connsiteX25" fmla="*/ 654167 w 699726"/>
                <a:gd name="connsiteY25" fmla="*/ 375671 h 642584"/>
                <a:gd name="connsiteX26" fmla="*/ 663220 w 699726"/>
                <a:gd name="connsiteY26" fmla="*/ 372653 h 642584"/>
                <a:gd name="connsiteX27" fmla="*/ 687363 w 699726"/>
                <a:gd name="connsiteY27" fmla="*/ 360582 h 642584"/>
                <a:gd name="connsiteX28" fmla="*/ 696416 w 699726"/>
                <a:gd name="connsiteY28" fmla="*/ 351528 h 642584"/>
                <a:gd name="connsiteX29" fmla="*/ 696416 w 699726"/>
                <a:gd name="connsiteY29" fmla="*/ 327386 h 642584"/>
                <a:gd name="connsiteX30" fmla="*/ 678309 w 699726"/>
                <a:gd name="connsiteY30" fmla="*/ 321350 h 642584"/>
                <a:gd name="connsiteX31" fmla="*/ 663220 w 699726"/>
                <a:gd name="connsiteY31" fmla="*/ 318332 h 642584"/>
                <a:gd name="connsiteX32" fmla="*/ 645113 w 699726"/>
                <a:gd name="connsiteY32" fmla="*/ 315314 h 642584"/>
                <a:gd name="connsiteX33" fmla="*/ 636060 w 699726"/>
                <a:gd name="connsiteY33" fmla="*/ 312297 h 642584"/>
                <a:gd name="connsiteX34" fmla="*/ 506293 w 699726"/>
                <a:gd name="connsiteY34" fmla="*/ 321350 h 642584"/>
                <a:gd name="connsiteX35" fmla="*/ 497240 w 699726"/>
                <a:gd name="connsiteY35" fmla="*/ 324368 h 642584"/>
                <a:gd name="connsiteX36" fmla="*/ 461026 w 699726"/>
                <a:gd name="connsiteY36" fmla="*/ 321350 h 642584"/>
                <a:gd name="connsiteX37" fmla="*/ 454990 w 699726"/>
                <a:gd name="connsiteY37" fmla="*/ 312297 h 642584"/>
                <a:gd name="connsiteX38" fmla="*/ 445937 w 699726"/>
                <a:gd name="connsiteY38" fmla="*/ 297208 h 642584"/>
                <a:gd name="connsiteX39" fmla="*/ 451973 w 699726"/>
                <a:gd name="connsiteY39" fmla="*/ 185548 h 642584"/>
                <a:gd name="connsiteX40" fmla="*/ 464044 w 699726"/>
                <a:gd name="connsiteY40" fmla="*/ 182530 h 642584"/>
                <a:gd name="connsiteX41" fmla="*/ 488186 w 699726"/>
                <a:gd name="connsiteY41" fmla="*/ 179513 h 642584"/>
                <a:gd name="connsiteX42" fmla="*/ 506293 w 699726"/>
                <a:gd name="connsiteY42" fmla="*/ 173477 h 642584"/>
                <a:gd name="connsiteX43" fmla="*/ 554579 w 699726"/>
                <a:gd name="connsiteY43" fmla="*/ 149334 h 642584"/>
                <a:gd name="connsiteX44" fmla="*/ 608899 w 699726"/>
                <a:gd name="connsiteY44" fmla="*/ 116138 h 642584"/>
                <a:gd name="connsiteX45" fmla="*/ 630024 w 699726"/>
                <a:gd name="connsiteY45" fmla="*/ 101049 h 642584"/>
                <a:gd name="connsiteX46" fmla="*/ 639078 w 699726"/>
                <a:gd name="connsiteY46" fmla="*/ 91996 h 642584"/>
                <a:gd name="connsiteX47" fmla="*/ 645113 w 699726"/>
                <a:gd name="connsiteY47" fmla="*/ 82942 h 642584"/>
                <a:gd name="connsiteX48" fmla="*/ 654167 w 699726"/>
                <a:gd name="connsiteY48" fmla="*/ 61817 h 642584"/>
                <a:gd name="connsiteX49" fmla="*/ 663220 w 699726"/>
                <a:gd name="connsiteY49" fmla="*/ 34657 h 642584"/>
                <a:gd name="connsiteX50" fmla="*/ 666238 w 699726"/>
                <a:gd name="connsiteY50" fmla="*/ 22586 h 642584"/>
                <a:gd name="connsiteX51" fmla="*/ 648131 w 699726"/>
                <a:gd name="connsiteY51" fmla="*/ 7497 h 642584"/>
                <a:gd name="connsiteX52" fmla="*/ 633042 w 699726"/>
                <a:gd name="connsiteY52" fmla="*/ 4479 h 642584"/>
                <a:gd name="connsiteX53" fmla="*/ 623988 w 699726"/>
                <a:gd name="connsiteY53" fmla="*/ 1461 h 642584"/>
                <a:gd name="connsiteX54" fmla="*/ 524400 w 699726"/>
                <a:gd name="connsiteY54" fmla="*/ 1461 h 642584"/>
                <a:gd name="connsiteX55" fmla="*/ 476115 w 699726"/>
                <a:gd name="connsiteY55" fmla="*/ 19568 h 642584"/>
                <a:gd name="connsiteX0" fmla="*/ 476115 w 699726"/>
                <a:gd name="connsiteY0" fmla="*/ 18858 h 641874"/>
                <a:gd name="connsiteX1" fmla="*/ 162285 w 699726"/>
                <a:gd name="connsiteY1" fmla="*/ 160366 h 641874"/>
                <a:gd name="connsiteX2" fmla="*/ 107941 w 699726"/>
                <a:gd name="connsiteY2" fmla="*/ 193892 h 641874"/>
                <a:gd name="connsiteX3" fmla="*/ 38531 w 699726"/>
                <a:gd name="connsiteY3" fmla="*/ 242177 h 641874"/>
                <a:gd name="connsiteX4" fmla="*/ 5335 w 699726"/>
                <a:gd name="connsiteY4" fmla="*/ 305551 h 641874"/>
                <a:gd name="connsiteX5" fmla="*/ 150190 w 699726"/>
                <a:gd name="connsiteY5" fmla="*/ 305551 h 641874"/>
                <a:gd name="connsiteX6" fmla="*/ 168297 w 699726"/>
                <a:gd name="connsiteY6" fmla="*/ 302533 h 641874"/>
                <a:gd name="connsiteX7" fmla="*/ 174333 w 699726"/>
                <a:gd name="connsiteY7" fmla="*/ 314604 h 641874"/>
                <a:gd name="connsiteX8" fmla="*/ 171315 w 699726"/>
                <a:gd name="connsiteY8" fmla="*/ 408157 h 641874"/>
                <a:gd name="connsiteX9" fmla="*/ 162262 w 699726"/>
                <a:gd name="connsiteY9" fmla="*/ 444371 h 641874"/>
                <a:gd name="connsiteX10" fmla="*/ 132083 w 699726"/>
                <a:gd name="connsiteY10" fmla="*/ 525852 h 641874"/>
                <a:gd name="connsiteX11" fmla="*/ 110959 w 699726"/>
                <a:gd name="connsiteY11" fmla="*/ 586208 h 641874"/>
                <a:gd name="connsiteX12" fmla="*/ 110959 w 699726"/>
                <a:gd name="connsiteY12" fmla="*/ 634494 h 641874"/>
                <a:gd name="connsiteX13" fmla="*/ 237707 w 699726"/>
                <a:gd name="connsiteY13" fmla="*/ 631476 h 641874"/>
                <a:gd name="connsiteX14" fmla="*/ 367474 w 699726"/>
                <a:gd name="connsiteY14" fmla="*/ 537923 h 641874"/>
                <a:gd name="connsiteX15" fmla="*/ 403687 w 699726"/>
                <a:gd name="connsiteY15" fmla="*/ 519816 h 641874"/>
                <a:gd name="connsiteX16" fmla="*/ 436883 w 699726"/>
                <a:gd name="connsiteY16" fmla="*/ 498692 h 641874"/>
                <a:gd name="connsiteX17" fmla="*/ 464044 w 699726"/>
                <a:gd name="connsiteY17" fmla="*/ 483603 h 641874"/>
                <a:gd name="connsiteX18" fmla="*/ 494222 w 699726"/>
                <a:gd name="connsiteY18" fmla="*/ 465496 h 641874"/>
                <a:gd name="connsiteX19" fmla="*/ 536472 w 699726"/>
                <a:gd name="connsiteY19" fmla="*/ 444371 h 641874"/>
                <a:gd name="connsiteX20" fmla="*/ 572685 w 699726"/>
                <a:gd name="connsiteY20" fmla="*/ 423246 h 641874"/>
                <a:gd name="connsiteX21" fmla="*/ 581739 w 699726"/>
                <a:gd name="connsiteY21" fmla="*/ 417210 h 641874"/>
                <a:gd name="connsiteX22" fmla="*/ 596828 w 699726"/>
                <a:gd name="connsiteY22" fmla="*/ 408157 h 641874"/>
                <a:gd name="connsiteX23" fmla="*/ 605881 w 699726"/>
                <a:gd name="connsiteY23" fmla="*/ 402121 h 641874"/>
                <a:gd name="connsiteX24" fmla="*/ 623988 w 699726"/>
                <a:gd name="connsiteY24" fmla="*/ 390050 h 641874"/>
                <a:gd name="connsiteX25" fmla="*/ 654167 w 699726"/>
                <a:gd name="connsiteY25" fmla="*/ 374961 h 641874"/>
                <a:gd name="connsiteX26" fmla="*/ 663220 w 699726"/>
                <a:gd name="connsiteY26" fmla="*/ 371943 h 641874"/>
                <a:gd name="connsiteX27" fmla="*/ 687363 w 699726"/>
                <a:gd name="connsiteY27" fmla="*/ 359872 h 641874"/>
                <a:gd name="connsiteX28" fmla="*/ 696416 w 699726"/>
                <a:gd name="connsiteY28" fmla="*/ 350818 h 641874"/>
                <a:gd name="connsiteX29" fmla="*/ 696416 w 699726"/>
                <a:gd name="connsiteY29" fmla="*/ 326676 h 641874"/>
                <a:gd name="connsiteX30" fmla="*/ 678309 w 699726"/>
                <a:gd name="connsiteY30" fmla="*/ 320640 h 641874"/>
                <a:gd name="connsiteX31" fmla="*/ 663220 w 699726"/>
                <a:gd name="connsiteY31" fmla="*/ 317622 h 641874"/>
                <a:gd name="connsiteX32" fmla="*/ 645113 w 699726"/>
                <a:gd name="connsiteY32" fmla="*/ 314604 h 641874"/>
                <a:gd name="connsiteX33" fmla="*/ 636060 w 699726"/>
                <a:gd name="connsiteY33" fmla="*/ 311587 h 641874"/>
                <a:gd name="connsiteX34" fmla="*/ 506293 w 699726"/>
                <a:gd name="connsiteY34" fmla="*/ 320640 h 641874"/>
                <a:gd name="connsiteX35" fmla="*/ 497240 w 699726"/>
                <a:gd name="connsiteY35" fmla="*/ 323658 h 641874"/>
                <a:gd name="connsiteX36" fmla="*/ 461026 w 699726"/>
                <a:gd name="connsiteY36" fmla="*/ 320640 h 641874"/>
                <a:gd name="connsiteX37" fmla="*/ 454990 w 699726"/>
                <a:gd name="connsiteY37" fmla="*/ 311587 h 641874"/>
                <a:gd name="connsiteX38" fmla="*/ 445937 w 699726"/>
                <a:gd name="connsiteY38" fmla="*/ 296498 h 641874"/>
                <a:gd name="connsiteX39" fmla="*/ 451973 w 699726"/>
                <a:gd name="connsiteY39" fmla="*/ 184838 h 641874"/>
                <a:gd name="connsiteX40" fmla="*/ 464044 w 699726"/>
                <a:gd name="connsiteY40" fmla="*/ 181820 h 641874"/>
                <a:gd name="connsiteX41" fmla="*/ 488186 w 699726"/>
                <a:gd name="connsiteY41" fmla="*/ 178803 h 641874"/>
                <a:gd name="connsiteX42" fmla="*/ 506293 w 699726"/>
                <a:gd name="connsiteY42" fmla="*/ 172767 h 641874"/>
                <a:gd name="connsiteX43" fmla="*/ 554579 w 699726"/>
                <a:gd name="connsiteY43" fmla="*/ 148624 h 641874"/>
                <a:gd name="connsiteX44" fmla="*/ 608899 w 699726"/>
                <a:gd name="connsiteY44" fmla="*/ 115428 h 641874"/>
                <a:gd name="connsiteX45" fmla="*/ 630024 w 699726"/>
                <a:gd name="connsiteY45" fmla="*/ 100339 h 641874"/>
                <a:gd name="connsiteX46" fmla="*/ 639078 w 699726"/>
                <a:gd name="connsiteY46" fmla="*/ 91286 h 641874"/>
                <a:gd name="connsiteX47" fmla="*/ 645113 w 699726"/>
                <a:gd name="connsiteY47" fmla="*/ 82232 h 641874"/>
                <a:gd name="connsiteX48" fmla="*/ 654167 w 699726"/>
                <a:gd name="connsiteY48" fmla="*/ 61107 h 641874"/>
                <a:gd name="connsiteX49" fmla="*/ 663220 w 699726"/>
                <a:gd name="connsiteY49" fmla="*/ 33947 h 641874"/>
                <a:gd name="connsiteX50" fmla="*/ 666238 w 699726"/>
                <a:gd name="connsiteY50" fmla="*/ 21876 h 641874"/>
                <a:gd name="connsiteX51" fmla="*/ 648131 w 699726"/>
                <a:gd name="connsiteY51" fmla="*/ 6787 h 641874"/>
                <a:gd name="connsiteX52" fmla="*/ 633042 w 699726"/>
                <a:gd name="connsiteY52" fmla="*/ 3769 h 641874"/>
                <a:gd name="connsiteX53" fmla="*/ 524400 w 699726"/>
                <a:gd name="connsiteY53" fmla="*/ 751 h 641874"/>
                <a:gd name="connsiteX54" fmla="*/ 476115 w 699726"/>
                <a:gd name="connsiteY54" fmla="*/ 18858 h 641874"/>
                <a:gd name="connsiteX0" fmla="*/ 476115 w 699726"/>
                <a:gd name="connsiteY0" fmla="*/ 18604 h 641620"/>
                <a:gd name="connsiteX1" fmla="*/ 162285 w 699726"/>
                <a:gd name="connsiteY1" fmla="*/ 160112 h 641620"/>
                <a:gd name="connsiteX2" fmla="*/ 107941 w 699726"/>
                <a:gd name="connsiteY2" fmla="*/ 193638 h 641620"/>
                <a:gd name="connsiteX3" fmla="*/ 38531 w 699726"/>
                <a:gd name="connsiteY3" fmla="*/ 241923 h 641620"/>
                <a:gd name="connsiteX4" fmla="*/ 5335 w 699726"/>
                <a:gd name="connsiteY4" fmla="*/ 305297 h 641620"/>
                <a:gd name="connsiteX5" fmla="*/ 150190 w 699726"/>
                <a:gd name="connsiteY5" fmla="*/ 305297 h 641620"/>
                <a:gd name="connsiteX6" fmla="*/ 168297 w 699726"/>
                <a:gd name="connsiteY6" fmla="*/ 302279 h 641620"/>
                <a:gd name="connsiteX7" fmla="*/ 174333 w 699726"/>
                <a:gd name="connsiteY7" fmla="*/ 314350 h 641620"/>
                <a:gd name="connsiteX8" fmla="*/ 171315 w 699726"/>
                <a:gd name="connsiteY8" fmla="*/ 407903 h 641620"/>
                <a:gd name="connsiteX9" fmla="*/ 162262 w 699726"/>
                <a:gd name="connsiteY9" fmla="*/ 444117 h 641620"/>
                <a:gd name="connsiteX10" fmla="*/ 132083 w 699726"/>
                <a:gd name="connsiteY10" fmla="*/ 525598 h 641620"/>
                <a:gd name="connsiteX11" fmla="*/ 110959 w 699726"/>
                <a:gd name="connsiteY11" fmla="*/ 585954 h 641620"/>
                <a:gd name="connsiteX12" fmla="*/ 110959 w 699726"/>
                <a:gd name="connsiteY12" fmla="*/ 634240 h 641620"/>
                <a:gd name="connsiteX13" fmla="*/ 237707 w 699726"/>
                <a:gd name="connsiteY13" fmla="*/ 631222 h 641620"/>
                <a:gd name="connsiteX14" fmla="*/ 367474 w 699726"/>
                <a:gd name="connsiteY14" fmla="*/ 537669 h 641620"/>
                <a:gd name="connsiteX15" fmla="*/ 403687 w 699726"/>
                <a:gd name="connsiteY15" fmla="*/ 519562 h 641620"/>
                <a:gd name="connsiteX16" fmla="*/ 436883 w 699726"/>
                <a:gd name="connsiteY16" fmla="*/ 498438 h 641620"/>
                <a:gd name="connsiteX17" fmla="*/ 464044 w 699726"/>
                <a:gd name="connsiteY17" fmla="*/ 483349 h 641620"/>
                <a:gd name="connsiteX18" fmla="*/ 494222 w 699726"/>
                <a:gd name="connsiteY18" fmla="*/ 465242 h 641620"/>
                <a:gd name="connsiteX19" fmla="*/ 536472 w 699726"/>
                <a:gd name="connsiteY19" fmla="*/ 444117 h 641620"/>
                <a:gd name="connsiteX20" fmla="*/ 572685 w 699726"/>
                <a:gd name="connsiteY20" fmla="*/ 422992 h 641620"/>
                <a:gd name="connsiteX21" fmla="*/ 581739 w 699726"/>
                <a:gd name="connsiteY21" fmla="*/ 416956 h 641620"/>
                <a:gd name="connsiteX22" fmla="*/ 596828 w 699726"/>
                <a:gd name="connsiteY22" fmla="*/ 407903 h 641620"/>
                <a:gd name="connsiteX23" fmla="*/ 605881 w 699726"/>
                <a:gd name="connsiteY23" fmla="*/ 401867 h 641620"/>
                <a:gd name="connsiteX24" fmla="*/ 623988 w 699726"/>
                <a:gd name="connsiteY24" fmla="*/ 389796 h 641620"/>
                <a:gd name="connsiteX25" fmla="*/ 654167 w 699726"/>
                <a:gd name="connsiteY25" fmla="*/ 374707 h 641620"/>
                <a:gd name="connsiteX26" fmla="*/ 663220 w 699726"/>
                <a:gd name="connsiteY26" fmla="*/ 371689 h 641620"/>
                <a:gd name="connsiteX27" fmla="*/ 687363 w 699726"/>
                <a:gd name="connsiteY27" fmla="*/ 359618 h 641620"/>
                <a:gd name="connsiteX28" fmla="*/ 696416 w 699726"/>
                <a:gd name="connsiteY28" fmla="*/ 350564 h 641620"/>
                <a:gd name="connsiteX29" fmla="*/ 696416 w 699726"/>
                <a:gd name="connsiteY29" fmla="*/ 326422 h 641620"/>
                <a:gd name="connsiteX30" fmla="*/ 678309 w 699726"/>
                <a:gd name="connsiteY30" fmla="*/ 320386 h 641620"/>
                <a:gd name="connsiteX31" fmla="*/ 663220 w 699726"/>
                <a:gd name="connsiteY31" fmla="*/ 317368 h 641620"/>
                <a:gd name="connsiteX32" fmla="*/ 645113 w 699726"/>
                <a:gd name="connsiteY32" fmla="*/ 314350 h 641620"/>
                <a:gd name="connsiteX33" fmla="*/ 636060 w 699726"/>
                <a:gd name="connsiteY33" fmla="*/ 311333 h 641620"/>
                <a:gd name="connsiteX34" fmla="*/ 506293 w 699726"/>
                <a:gd name="connsiteY34" fmla="*/ 320386 h 641620"/>
                <a:gd name="connsiteX35" fmla="*/ 497240 w 699726"/>
                <a:gd name="connsiteY35" fmla="*/ 323404 h 641620"/>
                <a:gd name="connsiteX36" fmla="*/ 461026 w 699726"/>
                <a:gd name="connsiteY36" fmla="*/ 320386 h 641620"/>
                <a:gd name="connsiteX37" fmla="*/ 454990 w 699726"/>
                <a:gd name="connsiteY37" fmla="*/ 311333 h 641620"/>
                <a:gd name="connsiteX38" fmla="*/ 445937 w 699726"/>
                <a:gd name="connsiteY38" fmla="*/ 296244 h 641620"/>
                <a:gd name="connsiteX39" fmla="*/ 451973 w 699726"/>
                <a:gd name="connsiteY39" fmla="*/ 184584 h 641620"/>
                <a:gd name="connsiteX40" fmla="*/ 464044 w 699726"/>
                <a:gd name="connsiteY40" fmla="*/ 181566 h 641620"/>
                <a:gd name="connsiteX41" fmla="*/ 488186 w 699726"/>
                <a:gd name="connsiteY41" fmla="*/ 178549 h 641620"/>
                <a:gd name="connsiteX42" fmla="*/ 506293 w 699726"/>
                <a:gd name="connsiteY42" fmla="*/ 172513 h 641620"/>
                <a:gd name="connsiteX43" fmla="*/ 554579 w 699726"/>
                <a:gd name="connsiteY43" fmla="*/ 148370 h 641620"/>
                <a:gd name="connsiteX44" fmla="*/ 608899 w 699726"/>
                <a:gd name="connsiteY44" fmla="*/ 115174 h 641620"/>
                <a:gd name="connsiteX45" fmla="*/ 630024 w 699726"/>
                <a:gd name="connsiteY45" fmla="*/ 100085 h 641620"/>
                <a:gd name="connsiteX46" fmla="*/ 639078 w 699726"/>
                <a:gd name="connsiteY46" fmla="*/ 91032 h 641620"/>
                <a:gd name="connsiteX47" fmla="*/ 645113 w 699726"/>
                <a:gd name="connsiteY47" fmla="*/ 81978 h 641620"/>
                <a:gd name="connsiteX48" fmla="*/ 654167 w 699726"/>
                <a:gd name="connsiteY48" fmla="*/ 60853 h 641620"/>
                <a:gd name="connsiteX49" fmla="*/ 663220 w 699726"/>
                <a:gd name="connsiteY49" fmla="*/ 33693 h 641620"/>
                <a:gd name="connsiteX50" fmla="*/ 666238 w 699726"/>
                <a:gd name="connsiteY50" fmla="*/ 21622 h 641620"/>
                <a:gd name="connsiteX51" fmla="*/ 648131 w 699726"/>
                <a:gd name="connsiteY51" fmla="*/ 6533 h 641620"/>
                <a:gd name="connsiteX52" fmla="*/ 524400 w 699726"/>
                <a:gd name="connsiteY52" fmla="*/ 497 h 641620"/>
                <a:gd name="connsiteX53" fmla="*/ 476115 w 699726"/>
                <a:gd name="connsiteY53" fmla="*/ 18604 h 641620"/>
                <a:gd name="connsiteX0" fmla="*/ 476115 w 699726"/>
                <a:gd name="connsiteY0" fmla="*/ 18604 h 641620"/>
                <a:gd name="connsiteX1" fmla="*/ 162285 w 699726"/>
                <a:gd name="connsiteY1" fmla="*/ 160112 h 641620"/>
                <a:gd name="connsiteX2" fmla="*/ 107941 w 699726"/>
                <a:gd name="connsiteY2" fmla="*/ 193638 h 641620"/>
                <a:gd name="connsiteX3" fmla="*/ 38531 w 699726"/>
                <a:gd name="connsiteY3" fmla="*/ 241923 h 641620"/>
                <a:gd name="connsiteX4" fmla="*/ 5335 w 699726"/>
                <a:gd name="connsiteY4" fmla="*/ 305297 h 641620"/>
                <a:gd name="connsiteX5" fmla="*/ 150190 w 699726"/>
                <a:gd name="connsiteY5" fmla="*/ 305297 h 641620"/>
                <a:gd name="connsiteX6" fmla="*/ 168297 w 699726"/>
                <a:gd name="connsiteY6" fmla="*/ 302279 h 641620"/>
                <a:gd name="connsiteX7" fmla="*/ 174333 w 699726"/>
                <a:gd name="connsiteY7" fmla="*/ 314350 h 641620"/>
                <a:gd name="connsiteX8" fmla="*/ 171315 w 699726"/>
                <a:gd name="connsiteY8" fmla="*/ 407903 h 641620"/>
                <a:gd name="connsiteX9" fmla="*/ 162262 w 699726"/>
                <a:gd name="connsiteY9" fmla="*/ 444117 h 641620"/>
                <a:gd name="connsiteX10" fmla="*/ 132083 w 699726"/>
                <a:gd name="connsiteY10" fmla="*/ 525598 h 641620"/>
                <a:gd name="connsiteX11" fmla="*/ 110959 w 699726"/>
                <a:gd name="connsiteY11" fmla="*/ 585954 h 641620"/>
                <a:gd name="connsiteX12" fmla="*/ 110959 w 699726"/>
                <a:gd name="connsiteY12" fmla="*/ 634240 h 641620"/>
                <a:gd name="connsiteX13" fmla="*/ 237707 w 699726"/>
                <a:gd name="connsiteY13" fmla="*/ 631222 h 641620"/>
                <a:gd name="connsiteX14" fmla="*/ 367474 w 699726"/>
                <a:gd name="connsiteY14" fmla="*/ 537669 h 641620"/>
                <a:gd name="connsiteX15" fmla="*/ 403687 w 699726"/>
                <a:gd name="connsiteY15" fmla="*/ 519562 h 641620"/>
                <a:gd name="connsiteX16" fmla="*/ 436883 w 699726"/>
                <a:gd name="connsiteY16" fmla="*/ 498438 h 641620"/>
                <a:gd name="connsiteX17" fmla="*/ 464044 w 699726"/>
                <a:gd name="connsiteY17" fmla="*/ 483349 h 641620"/>
                <a:gd name="connsiteX18" fmla="*/ 494222 w 699726"/>
                <a:gd name="connsiteY18" fmla="*/ 465242 h 641620"/>
                <a:gd name="connsiteX19" fmla="*/ 536472 w 699726"/>
                <a:gd name="connsiteY19" fmla="*/ 444117 h 641620"/>
                <a:gd name="connsiteX20" fmla="*/ 572685 w 699726"/>
                <a:gd name="connsiteY20" fmla="*/ 422992 h 641620"/>
                <a:gd name="connsiteX21" fmla="*/ 581739 w 699726"/>
                <a:gd name="connsiteY21" fmla="*/ 416956 h 641620"/>
                <a:gd name="connsiteX22" fmla="*/ 596828 w 699726"/>
                <a:gd name="connsiteY22" fmla="*/ 407903 h 641620"/>
                <a:gd name="connsiteX23" fmla="*/ 605881 w 699726"/>
                <a:gd name="connsiteY23" fmla="*/ 401867 h 641620"/>
                <a:gd name="connsiteX24" fmla="*/ 623988 w 699726"/>
                <a:gd name="connsiteY24" fmla="*/ 389796 h 641620"/>
                <a:gd name="connsiteX25" fmla="*/ 654167 w 699726"/>
                <a:gd name="connsiteY25" fmla="*/ 374707 h 641620"/>
                <a:gd name="connsiteX26" fmla="*/ 663220 w 699726"/>
                <a:gd name="connsiteY26" fmla="*/ 371689 h 641620"/>
                <a:gd name="connsiteX27" fmla="*/ 687363 w 699726"/>
                <a:gd name="connsiteY27" fmla="*/ 359618 h 641620"/>
                <a:gd name="connsiteX28" fmla="*/ 696416 w 699726"/>
                <a:gd name="connsiteY28" fmla="*/ 350564 h 641620"/>
                <a:gd name="connsiteX29" fmla="*/ 696416 w 699726"/>
                <a:gd name="connsiteY29" fmla="*/ 326422 h 641620"/>
                <a:gd name="connsiteX30" fmla="*/ 678309 w 699726"/>
                <a:gd name="connsiteY30" fmla="*/ 320386 h 641620"/>
                <a:gd name="connsiteX31" fmla="*/ 663220 w 699726"/>
                <a:gd name="connsiteY31" fmla="*/ 317368 h 641620"/>
                <a:gd name="connsiteX32" fmla="*/ 645113 w 699726"/>
                <a:gd name="connsiteY32" fmla="*/ 314350 h 641620"/>
                <a:gd name="connsiteX33" fmla="*/ 636060 w 699726"/>
                <a:gd name="connsiteY33" fmla="*/ 311333 h 641620"/>
                <a:gd name="connsiteX34" fmla="*/ 506293 w 699726"/>
                <a:gd name="connsiteY34" fmla="*/ 320386 h 641620"/>
                <a:gd name="connsiteX35" fmla="*/ 497240 w 699726"/>
                <a:gd name="connsiteY35" fmla="*/ 323404 h 641620"/>
                <a:gd name="connsiteX36" fmla="*/ 461026 w 699726"/>
                <a:gd name="connsiteY36" fmla="*/ 320386 h 641620"/>
                <a:gd name="connsiteX37" fmla="*/ 454990 w 699726"/>
                <a:gd name="connsiteY37" fmla="*/ 311333 h 641620"/>
                <a:gd name="connsiteX38" fmla="*/ 445937 w 699726"/>
                <a:gd name="connsiteY38" fmla="*/ 296244 h 641620"/>
                <a:gd name="connsiteX39" fmla="*/ 451973 w 699726"/>
                <a:gd name="connsiteY39" fmla="*/ 184584 h 641620"/>
                <a:gd name="connsiteX40" fmla="*/ 464044 w 699726"/>
                <a:gd name="connsiteY40" fmla="*/ 181566 h 641620"/>
                <a:gd name="connsiteX41" fmla="*/ 488186 w 699726"/>
                <a:gd name="connsiteY41" fmla="*/ 178549 h 641620"/>
                <a:gd name="connsiteX42" fmla="*/ 506293 w 699726"/>
                <a:gd name="connsiteY42" fmla="*/ 172513 h 641620"/>
                <a:gd name="connsiteX43" fmla="*/ 554579 w 699726"/>
                <a:gd name="connsiteY43" fmla="*/ 148370 h 641620"/>
                <a:gd name="connsiteX44" fmla="*/ 608899 w 699726"/>
                <a:gd name="connsiteY44" fmla="*/ 115174 h 641620"/>
                <a:gd name="connsiteX45" fmla="*/ 630024 w 699726"/>
                <a:gd name="connsiteY45" fmla="*/ 100085 h 641620"/>
                <a:gd name="connsiteX46" fmla="*/ 639078 w 699726"/>
                <a:gd name="connsiteY46" fmla="*/ 91032 h 641620"/>
                <a:gd name="connsiteX47" fmla="*/ 645113 w 699726"/>
                <a:gd name="connsiteY47" fmla="*/ 81978 h 641620"/>
                <a:gd name="connsiteX48" fmla="*/ 654167 w 699726"/>
                <a:gd name="connsiteY48" fmla="*/ 60853 h 641620"/>
                <a:gd name="connsiteX49" fmla="*/ 666238 w 699726"/>
                <a:gd name="connsiteY49" fmla="*/ 21622 h 641620"/>
                <a:gd name="connsiteX50" fmla="*/ 648131 w 699726"/>
                <a:gd name="connsiteY50" fmla="*/ 6533 h 641620"/>
                <a:gd name="connsiteX51" fmla="*/ 524400 w 699726"/>
                <a:gd name="connsiteY51" fmla="*/ 497 h 641620"/>
                <a:gd name="connsiteX52" fmla="*/ 476115 w 699726"/>
                <a:gd name="connsiteY52" fmla="*/ 18604 h 641620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39078 w 699726"/>
                <a:gd name="connsiteY46" fmla="*/ 92177 h 642765"/>
                <a:gd name="connsiteX47" fmla="*/ 645113 w 699726"/>
                <a:gd name="connsiteY47" fmla="*/ 83123 h 642765"/>
                <a:gd name="connsiteX48" fmla="*/ 654167 w 699726"/>
                <a:gd name="connsiteY48" fmla="*/ 61998 h 642765"/>
                <a:gd name="connsiteX49" fmla="*/ 648131 w 699726"/>
                <a:gd name="connsiteY49" fmla="*/ 7678 h 642765"/>
                <a:gd name="connsiteX50" fmla="*/ 524400 w 699726"/>
                <a:gd name="connsiteY50" fmla="*/ 1642 h 642765"/>
                <a:gd name="connsiteX51" fmla="*/ 476115 w 699726"/>
                <a:gd name="connsiteY51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39078 w 699726"/>
                <a:gd name="connsiteY46" fmla="*/ 92177 h 642765"/>
                <a:gd name="connsiteX47" fmla="*/ 654167 w 699726"/>
                <a:gd name="connsiteY47" fmla="*/ 61998 h 642765"/>
                <a:gd name="connsiteX48" fmla="*/ 648131 w 699726"/>
                <a:gd name="connsiteY48" fmla="*/ 7678 h 642765"/>
                <a:gd name="connsiteX49" fmla="*/ 524400 w 699726"/>
                <a:gd name="connsiteY49" fmla="*/ 1642 h 642765"/>
                <a:gd name="connsiteX50" fmla="*/ 476115 w 699726"/>
                <a:gd name="connsiteY50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54167 w 699726"/>
                <a:gd name="connsiteY46" fmla="*/ 61998 h 642765"/>
                <a:gd name="connsiteX47" fmla="*/ 648131 w 699726"/>
                <a:gd name="connsiteY47" fmla="*/ 7678 h 642765"/>
                <a:gd name="connsiteX48" fmla="*/ 524400 w 699726"/>
                <a:gd name="connsiteY48" fmla="*/ 1642 h 642765"/>
                <a:gd name="connsiteX49" fmla="*/ 476115 w 699726"/>
                <a:gd name="connsiteY49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54167 w 699726"/>
                <a:gd name="connsiteY45" fmla="*/ 61998 h 642765"/>
                <a:gd name="connsiteX46" fmla="*/ 648131 w 699726"/>
                <a:gd name="connsiteY46" fmla="*/ 7678 h 642765"/>
                <a:gd name="connsiteX47" fmla="*/ 524400 w 699726"/>
                <a:gd name="connsiteY47" fmla="*/ 1642 h 642765"/>
                <a:gd name="connsiteX48" fmla="*/ 476115 w 699726"/>
                <a:gd name="connsiteY48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54167 w 699726"/>
                <a:gd name="connsiteY44" fmla="*/ 61998 h 642765"/>
                <a:gd name="connsiteX45" fmla="*/ 648131 w 699726"/>
                <a:gd name="connsiteY45" fmla="*/ 7678 h 642765"/>
                <a:gd name="connsiteX46" fmla="*/ 524400 w 699726"/>
                <a:gd name="connsiteY46" fmla="*/ 1642 h 642765"/>
                <a:gd name="connsiteX47" fmla="*/ 476115 w 699726"/>
                <a:gd name="connsiteY47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54579 w 699726"/>
                <a:gd name="connsiteY42" fmla="*/ 149515 h 642765"/>
                <a:gd name="connsiteX43" fmla="*/ 654167 w 699726"/>
                <a:gd name="connsiteY43" fmla="*/ 61998 h 642765"/>
                <a:gd name="connsiteX44" fmla="*/ 648131 w 699726"/>
                <a:gd name="connsiteY44" fmla="*/ 7678 h 642765"/>
                <a:gd name="connsiteX45" fmla="*/ 524400 w 699726"/>
                <a:gd name="connsiteY45" fmla="*/ 1642 h 642765"/>
                <a:gd name="connsiteX46" fmla="*/ 476115 w 699726"/>
                <a:gd name="connsiteY46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554579 w 699726"/>
                <a:gd name="connsiteY41" fmla="*/ 149515 h 642765"/>
                <a:gd name="connsiteX42" fmla="*/ 654167 w 699726"/>
                <a:gd name="connsiteY42" fmla="*/ 61998 h 642765"/>
                <a:gd name="connsiteX43" fmla="*/ 648131 w 699726"/>
                <a:gd name="connsiteY43" fmla="*/ 7678 h 642765"/>
                <a:gd name="connsiteX44" fmla="*/ 524400 w 699726"/>
                <a:gd name="connsiteY44" fmla="*/ 1642 h 642765"/>
                <a:gd name="connsiteX45" fmla="*/ 476115 w 699726"/>
                <a:gd name="connsiteY45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554579 w 699726"/>
                <a:gd name="connsiteY40" fmla="*/ 149515 h 642765"/>
                <a:gd name="connsiteX41" fmla="*/ 654167 w 699726"/>
                <a:gd name="connsiteY41" fmla="*/ 61998 h 642765"/>
                <a:gd name="connsiteX42" fmla="*/ 648131 w 699726"/>
                <a:gd name="connsiteY42" fmla="*/ 7678 h 642765"/>
                <a:gd name="connsiteX43" fmla="*/ 524400 w 699726"/>
                <a:gd name="connsiteY43" fmla="*/ 1642 h 642765"/>
                <a:gd name="connsiteX44" fmla="*/ 476115 w 699726"/>
                <a:gd name="connsiteY44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45937 w 699726"/>
                <a:gd name="connsiteY37" fmla="*/ 297389 h 642765"/>
                <a:gd name="connsiteX38" fmla="*/ 451973 w 699726"/>
                <a:gd name="connsiteY38" fmla="*/ 185729 h 642765"/>
                <a:gd name="connsiteX39" fmla="*/ 554579 w 699726"/>
                <a:gd name="connsiteY39" fmla="*/ 149515 h 642765"/>
                <a:gd name="connsiteX40" fmla="*/ 654167 w 699726"/>
                <a:gd name="connsiteY40" fmla="*/ 61998 h 642765"/>
                <a:gd name="connsiteX41" fmla="*/ 648131 w 699726"/>
                <a:gd name="connsiteY41" fmla="*/ 7678 h 642765"/>
                <a:gd name="connsiteX42" fmla="*/ 524400 w 699726"/>
                <a:gd name="connsiteY42" fmla="*/ 1642 h 642765"/>
                <a:gd name="connsiteX43" fmla="*/ 476115 w 699726"/>
                <a:gd name="connsiteY43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497240 w 699726"/>
                <a:gd name="connsiteY34" fmla="*/ 324549 h 642765"/>
                <a:gd name="connsiteX35" fmla="*/ 461026 w 699726"/>
                <a:gd name="connsiteY35" fmla="*/ 321531 h 642765"/>
                <a:gd name="connsiteX36" fmla="*/ 445937 w 699726"/>
                <a:gd name="connsiteY36" fmla="*/ 297389 h 642765"/>
                <a:gd name="connsiteX37" fmla="*/ 451973 w 699726"/>
                <a:gd name="connsiteY37" fmla="*/ 185729 h 642765"/>
                <a:gd name="connsiteX38" fmla="*/ 554579 w 699726"/>
                <a:gd name="connsiteY38" fmla="*/ 149515 h 642765"/>
                <a:gd name="connsiteX39" fmla="*/ 654167 w 699726"/>
                <a:gd name="connsiteY39" fmla="*/ 61998 h 642765"/>
                <a:gd name="connsiteX40" fmla="*/ 648131 w 699726"/>
                <a:gd name="connsiteY40" fmla="*/ 7678 h 642765"/>
                <a:gd name="connsiteX41" fmla="*/ 524400 w 699726"/>
                <a:gd name="connsiteY41" fmla="*/ 1642 h 642765"/>
                <a:gd name="connsiteX42" fmla="*/ 476115 w 699726"/>
                <a:gd name="connsiteY42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461026 w 699726"/>
                <a:gd name="connsiteY34" fmla="*/ 321531 h 642765"/>
                <a:gd name="connsiteX35" fmla="*/ 445937 w 699726"/>
                <a:gd name="connsiteY35" fmla="*/ 297389 h 642765"/>
                <a:gd name="connsiteX36" fmla="*/ 451973 w 699726"/>
                <a:gd name="connsiteY36" fmla="*/ 185729 h 642765"/>
                <a:gd name="connsiteX37" fmla="*/ 554579 w 699726"/>
                <a:gd name="connsiteY37" fmla="*/ 149515 h 642765"/>
                <a:gd name="connsiteX38" fmla="*/ 654167 w 699726"/>
                <a:gd name="connsiteY38" fmla="*/ 61998 h 642765"/>
                <a:gd name="connsiteX39" fmla="*/ 648131 w 699726"/>
                <a:gd name="connsiteY39" fmla="*/ 7678 h 642765"/>
                <a:gd name="connsiteX40" fmla="*/ 524400 w 699726"/>
                <a:gd name="connsiteY40" fmla="*/ 1642 h 642765"/>
                <a:gd name="connsiteX41" fmla="*/ 476115 w 699726"/>
                <a:gd name="connsiteY41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461026 w 699726"/>
                <a:gd name="connsiteY33" fmla="*/ 321531 h 642765"/>
                <a:gd name="connsiteX34" fmla="*/ 445937 w 699726"/>
                <a:gd name="connsiteY34" fmla="*/ 297389 h 642765"/>
                <a:gd name="connsiteX35" fmla="*/ 451973 w 699726"/>
                <a:gd name="connsiteY35" fmla="*/ 185729 h 642765"/>
                <a:gd name="connsiteX36" fmla="*/ 554579 w 699726"/>
                <a:gd name="connsiteY36" fmla="*/ 149515 h 642765"/>
                <a:gd name="connsiteX37" fmla="*/ 654167 w 699726"/>
                <a:gd name="connsiteY37" fmla="*/ 61998 h 642765"/>
                <a:gd name="connsiteX38" fmla="*/ 648131 w 699726"/>
                <a:gd name="connsiteY38" fmla="*/ 7678 h 642765"/>
                <a:gd name="connsiteX39" fmla="*/ 524400 w 699726"/>
                <a:gd name="connsiteY39" fmla="*/ 1642 h 642765"/>
                <a:gd name="connsiteX40" fmla="*/ 476115 w 699726"/>
                <a:gd name="connsiteY40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45113 w 699726"/>
                <a:gd name="connsiteY31" fmla="*/ 315495 h 642765"/>
                <a:gd name="connsiteX32" fmla="*/ 461026 w 699726"/>
                <a:gd name="connsiteY32" fmla="*/ 321531 h 642765"/>
                <a:gd name="connsiteX33" fmla="*/ 445937 w 699726"/>
                <a:gd name="connsiteY33" fmla="*/ 297389 h 642765"/>
                <a:gd name="connsiteX34" fmla="*/ 451973 w 699726"/>
                <a:gd name="connsiteY34" fmla="*/ 185729 h 642765"/>
                <a:gd name="connsiteX35" fmla="*/ 554579 w 699726"/>
                <a:gd name="connsiteY35" fmla="*/ 149515 h 642765"/>
                <a:gd name="connsiteX36" fmla="*/ 654167 w 699726"/>
                <a:gd name="connsiteY36" fmla="*/ 61998 h 642765"/>
                <a:gd name="connsiteX37" fmla="*/ 648131 w 699726"/>
                <a:gd name="connsiteY37" fmla="*/ 7678 h 642765"/>
                <a:gd name="connsiteX38" fmla="*/ 524400 w 699726"/>
                <a:gd name="connsiteY38" fmla="*/ 1642 h 642765"/>
                <a:gd name="connsiteX39" fmla="*/ 476115 w 699726"/>
                <a:gd name="connsiteY39" fmla="*/ 19749 h 642765"/>
                <a:gd name="connsiteX0" fmla="*/ 476115 w 701211"/>
                <a:gd name="connsiteY0" fmla="*/ 19749 h 642765"/>
                <a:gd name="connsiteX1" fmla="*/ 162285 w 701211"/>
                <a:gd name="connsiteY1" fmla="*/ 161257 h 642765"/>
                <a:gd name="connsiteX2" fmla="*/ 107941 w 701211"/>
                <a:gd name="connsiteY2" fmla="*/ 194783 h 642765"/>
                <a:gd name="connsiteX3" fmla="*/ 38531 w 701211"/>
                <a:gd name="connsiteY3" fmla="*/ 243068 h 642765"/>
                <a:gd name="connsiteX4" fmla="*/ 5335 w 701211"/>
                <a:gd name="connsiteY4" fmla="*/ 306442 h 642765"/>
                <a:gd name="connsiteX5" fmla="*/ 150190 w 701211"/>
                <a:gd name="connsiteY5" fmla="*/ 306442 h 642765"/>
                <a:gd name="connsiteX6" fmla="*/ 168297 w 701211"/>
                <a:gd name="connsiteY6" fmla="*/ 303424 h 642765"/>
                <a:gd name="connsiteX7" fmla="*/ 174333 w 701211"/>
                <a:gd name="connsiteY7" fmla="*/ 315495 h 642765"/>
                <a:gd name="connsiteX8" fmla="*/ 171315 w 701211"/>
                <a:gd name="connsiteY8" fmla="*/ 409048 h 642765"/>
                <a:gd name="connsiteX9" fmla="*/ 162262 w 701211"/>
                <a:gd name="connsiteY9" fmla="*/ 445262 h 642765"/>
                <a:gd name="connsiteX10" fmla="*/ 132083 w 701211"/>
                <a:gd name="connsiteY10" fmla="*/ 526743 h 642765"/>
                <a:gd name="connsiteX11" fmla="*/ 110959 w 701211"/>
                <a:gd name="connsiteY11" fmla="*/ 587099 h 642765"/>
                <a:gd name="connsiteX12" fmla="*/ 110959 w 701211"/>
                <a:gd name="connsiteY12" fmla="*/ 635385 h 642765"/>
                <a:gd name="connsiteX13" fmla="*/ 237707 w 701211"/>
                <a:gd name="connsiteY13" fmla="*/ 632367 h 642765"/>
                <a:gd name="connsiteX14" fmla="*/ 367474 w 701211"/>
                <a:gd name="connsiteY14" fmla="*/ 538814 h 642765"/>
                <a:gd name="connsiteX15" fmla="*/ 403687 w 701211"/>
                <a:gd name="connsiteY15" fmla="*/ 520707 h 642765"/>
                <a:gd name="connsiteX16" fmla="*/ 436883 w 701211"/>
                <a:gd name="connsiteY16" fmla="*/ 499583 h 642765"/>
                <a:gd name="connsiteX17" fmla="*/ 464044 w 701211"/>
                <a:gd name="connsiteY17" fmla="*/ 484494 h 642765"/>
                <a:gd name="connsiteX18" fmla="*/ 494222 w 701211"/>
                <a:gd name="connsiteY18" fmla="*/ 466387 h 642765"/>
                <a:gd name="connsiteX19" fmla="*/ 536472 w 701211"/>
                <a:gd name="connsiteY19" fmla="*/ 445262 h 642765"/>
                <a:gd name="connsiteX20" fmla="*/ 572685 w 701211"/>
                <a:gd name="connsiteY20" fmla="*/ 424137 h 642765"/>
                <a:gd name="connsiteX21" fmla="*/ 581739 w 701211"/>
                <a:gd name="connsiteY21" fmla="*/ 418101 h 642765"/>
                <a:gd name="connsiteX22" fmla="*/ 596828 w 701211"/>
                <a:gd name="connsiteY22" fmla="*/ 409048 h 642765"/>
                <a:gd name="connsiteX23" fmla="*/ 605881 w 701211"/>
                <a:gd name="connsiteY23" fmla="*/ 403012 h 642765"/>
                <a:gd name="connsiteX24" fmla="*/ 623988 w 701211"/>
                <a:gd name="connsiteY24" fmla="*/ 390941 h 642765"/>
                <a:gd name="connsiteX25" fmla="*/ 654167 w 701211"/>
                <a:gd name="connsiteY25" fmla="*/ 375852 h 642765"/>
                <a:gd name="connsiteX26" fmla="*/ 663220 w 701211"/>
                <a:gd name="connsiteY26" fmla="*/ 372834 h 642765"/>
                <a:gd name="connsiteX27" fmla="*/ 687363 w 701211"/>
                <a:gd name="connsiteY27" fmla="*/ 360763 h 642765"/>
                <a:gd name="connsiteX28" fmla="*/ 696416 w 701211"/>
                <a:gd name="connsiteY28" fmla="*/ 351709 h 642765"/>
                <a:gd name="connsiteX29" fmla="*/ 696416 w 701211"/>
                <a:gd name="connsiteY29" fmla="*/ 327567 h 642765"/>
                <a:gd name="connsiteX30" fmla="*/ 645113 w 701211"/>
                <a:gd name="connsiteY30" fmla="*/ 315495 h 642765"/>
                <a:gd name="connsiteX31" fmla="*/ 461026 w 701211"/>
                <a:gd name="connsiteY31" fmla="*/ 321531 h 642765"/>
                <a:gd name="connsiteX32" fmla="*/ 445937 w 701211"/>
                <a:gd name="connsiteY32" fmla="*/ 297389 h 642765"/>
                <a:gd name="connsiteX33" fmla="*/ 451973 w 701211"/>
                <a:gd name="connsiteY33" fmla="*/ 185729 h 642765"/>
                <a:gd name="connsiteX34" fmla="*/ 554579 w 701211"/>
                <a:gd name="connsiteY34" fmla="*/ 149515 h 642765"/>
                <a:gd name="connsiteX35" fmla="*/ 654167 w 701211"/>
                <a:gd name="connsiteY35" fmla="*/ 61998 h 642765"/>
                <a:gd name="connsiteX36" fmla="*/ 648131 w 701211"/>
                <a:gd name="connsiteY36" fmla="*/ 7678 h 642765"/>
                <a:gd name="connsiteX37" fmla="*/ 524400 w 701211"/>
                <a:gd name="connsiteY37" fmla="*/ 1642 h 642765"/>
                <a:gd name="connsiteX38" fmla="*/ 476115 w 701211"/>
                <a:gd name="connsiteY38" fmla="*/ 19749 h 642765"/>
                <a:gd name="connsiteX0" fmla="*/ 476115 w 703447"/>
                <a:gd name="connsiteY0" fmla="*/ 19749 h 642765"/>
                <a:gd name="connsiteX1" fmla="*/ 162285 w 703447"/>
                <a:gd name="connsiteY1" fmla="*/ 161257 h 642765"/>
                <a:gd name="connsiteX2" fmla="*/ 107941 w 703447"/>
                <a:gd name="connsiteY2" fmla="*/ 194783 h 642765"/>
                <a:gd name="connsiteX3" fmla="*/ 38531 w 703447"/>
                <a:gd name="connsiteY3" fmla="*/ 243068 h 642765"/>
                <a:gd name="connsiteX4" fmla="*/ 5335 w 703447"/>
                <a:gd name="connsiteY4" fmla="*/ 306442 h 642765"/>
                <a:gd name="connsiteX5" fmla="*/ 150190 w 703447"/>
                <a:gd name="connsiteY5" fmla="*/ 306442 h 642765"/>
                <a:gd name="connsiteX6" fmla="*/ 168297 w 703447"/>
                <a:gd name="connsiteY6" fmla="*/ 303424 h 642765"/>
                <a:gd name="connsiteX7" fmla="*/ 174333 w 703447"/>
                <a:gd name="connsiteY7" fmla="*/ 315495 h 642765"/>
                <a:gd name="connsiteX8" fmla="*/ 171315 w 703447"/>
                <a:gd name="connsiteY8" fmla="*/ 409048 h 642765"/>
                <a:gd name="connsiteX9" fmla="*/ 162262 w 703447"/>
                <a:gd name="connsiteY9" fmla="*/ 445262 h 642765"/>
                <a:gd name="connsiteX10" fmla="*/ 132083 w 703447"/>
                <a:gd name="connsiteY10" fmla="*/ 526743 h 642765"/>
                <a:gd name="connsiteX11" fmla="*/ 110959 w 703447"/>
                <a:gd name="connsiteY11" fmla="*/ 587099 h 642765"/>
                <a:gd name="connsiteX12" fmla="*/ 110959 w 703447"/>
                <a:gd name="connsiteY12" fmla="*/ 635385 h 642765"/>
                <a:gd name="connsiteX13" fmla="*/ 237707 w 703447"/>
                <a:gd name="connsiteY13" fmla="*/ 632367 h 642765"/>
                <a:gd name="connsiteX14" fmla="*/ 367474 w 703447"/>
                <a:gd name="connsiteY14" fmla="*/ 538814 h 642765"/>
                <a:gd name="connsiteX15" fmla="*/ 403687 w 703447"/>
                <a:gd name="connsiteY15" fmla="*/ 520707 h 642765"/>
                <a:gd name="connsiteX16" fmla="*/ 436883 w 703447"/>
                <a:gd name="connsiteY16" fmla="*/ 499583 h 642765"/>
                <a:gd name="connsiteX17" fmla="*/ 464044 w 703447"/>
                <a:gd name="connsiteY17" fmla="*/ 484494 h 642765"/>
                <a:gd name="connsiteX18" fmla="*/ 494222 w 703447"/>
                <a:gd name="connsiteY18" fmla="*/ 466387 h 642765"/>
                <a:gd name="connsiteX19" fmla="*/ 536472 w 703447"/>
                <a:gd name="connsiteY19" fmla="*/ 445262 h 642765"/>
                <a:gd name="connsiteX20" fmla="*/ 572685 w 703447"/>
                <a:gd name="connsiteY20" fmla="*/ 424137 h 642765"/>
                <a:gd name="connsiteX21" fmla="*/ 581739 w 703447"/>
                <a:gd name="connsiteY21" fmla="*/ 418101 h 642765"/>
                <a:gd name="connsiteX22" fmla="*/ 596828 w 703447"/>
                <a:gd name="connsiteY22" fmla="*/ 409048 h 642765"/>
                <a:gd name="connsiteX23" fmla="*/ 605881 w 703447"/>
                <a:gd name="connsiteY23" fmla="*/ 403012 h 642765"/>
                <a:gd name="connsiteX24" fmla="*/ 623988 w 703447"/>
                <a:gd name="connsiteY24" fmla="*/ 390941 h 642765"/>
                <a:gd name="connsiteX25" fmla="*/ 654167 w 703447"/>
                <a:gd name="connsiteY25" fmla="*/ 375852 h 642765"/>
                <a:gd name="connsiteX26" fmla="*/ 663220 w 703447"/>
                <a:gd name="connsiteY26" fmla="*/ 372834 h 642765"/>
                <a:gd name="connsiteX27" fmla="*/ 687363 w 703447"/>
                <a:gd name="connsiteY27" fmla="*/ 360763 h 642765"/>
                <a:gd name="connsiteX28" fmla="*/ 696416 w 703447"/>
                <a:gd name="connsiteY28" fmla="*/ 351709 h 642765"/>
                <a:gd name="connsiteX29" fmla="*/ 696416 w 703447"/>
                <a:gd name="connsiteY29" fmla="*/ 327567 h 642765"/>
                <a:gd name="connsiteX30" fmla="*/ 614156 w 703447"/>
                <a:gd name="connsiteY30" fmla="*/ 298826 h 642765"/>
                <a:gd name="connsiteX31" fmla="*/ 461026 w 703447"/>
                <a:gd name="connsiteY31" fmla="*/ 321531 h 642765"/>
                <a:gd name="connsiteX32" fmla="*/ 445937 w 703447"/>
                <a:gd name="connsiteY32" fmla="*/ 297389 h 642765"/>
                <a:gd name="connsiteX33" fmla="*/ 451973 w 703447"/>
                <a:gd name="connsiteY33" fmla="*/ 185729 h 642765"/>
                <a:gd name="connsiteX34" fmla="*/ 554579 w 703447"/>
                <a:gd name="connsiteY34" fmla="*/ 149515 h 642765"/>
                <a:gd name="connsiteX35" fmla="*/ 654167 w 703447"/>
                <a:gd name="connsiteY35" fmla="*/ 61998 h 642765"/>
                <a:gd name="connsiteX36" fmla="*/ 648131 w 703447"/>
                <a:gd name="connsiteY36" fmla="*/ 7678 h 642765"/>
                <a:gd name="connsiteX37" fmla="*/ 524400 w 703447"/>
                <a:gd name="connsiteY37" fmla="*/ 1642 h 642765"/>
                <a:gd name="connsiteX38" fmla="*/ 476115 w 703447"/>
                <a:gd name="connsiteY38" fmla="*/ 19749 h 642765"/>
                <a:gd name="connsiteX0" fmla="*/ 476115 w 704705"/>
                <a:gd name="connsiteY0" fmla="*/ 19749 h 642765"/>
                <a:gd name="connsiteX1" fmla="*/ 162285 w 704705"/>
                <a:gd name="connsiteY1" fmla="*/ 161257 h 642765"/>
                <a:gd name="connsiteX2" fmla="*/ 107941 w 704705"/>
                <a:gd name="connsiteY2" fmla="*/ 194783 h 642765"/>
                <a:gd name="connsiteX3" fmla="*/ 38531 w 704705"/>
                <a:gd name="connsiteY3" fmla="*/ 243068 h 642765"/>
                <a:gd name="connsiteX4" fmla="*/ 5335 w 704705"/>
                <a:gd name="connsiteY4" fmla="*/ 306442 h 642765"/>
                <a:gd name="connsiteX5" fmla="*/ 150190 w 704705"/>
                <a:gd name="connsiteY5" fmla="*/ 306442 h 642765"/>
                <a:gd name="connsiteX6" fmla="*/ 168297 w 704705"/>
                <a:gd name="connsiteY6" fmla="*/ 303424 h 642765"/>
                <a:gd name="connsiteX7" fmla="*/ 174333 w 704705"/>
                <a:gd name="connsiteY7" fmla="*/ 315495 h 642765"/>
                <a:gd name="connsiteX8" fmla="*/ 171315 w 704705"/>
                <a:gd name="connsiteY8" fmla="*/ 409048 h 642765"/>
                <a:gd name="connsiteX9" fmla="*/ 162262 w 704705"/>
                <a:gd name="connsiteY9" fmla="*/ 445262 h 642765"/>
                <a:gd name="connsiteX10" fmla="*/ 132083 w 704705"/>
                <a:gd name="connsiteY10" fmla="*/ 526743 h 642765"/>
                <a:gd name="connsiteX11" fmla="*/ 110959 w 704705"/>
                <a:gd name="connsiteY11" fmla="*/ 587099 h 642765"/>
                <a:gd name="connsiteX12" fmla="*/ 110959 w 704705"/>
                <a:gd name="connsiteY12" fmla="*/ 635385 h 642765"/>
                <a:gd name="connsiteX13" fmla="*/ 237707 w 704705"/>
                <a:gd name="connsiteY13" fmla="*/ 632367 h 642765"/>
                <a:gd name="connsiteX14" fmla="*/ 367474 w 704705"/>
                <a:gd name="connsiteY14" fmla="*/ 538814 h 642765"/>
                <a:gd name="connsiteX15" fmla="*/ 403687 w 704705"/>
                <a:gd name="connsiteY15" fmla="*/ 520707 h 642765"/>
                <a:gd name="connsiteX16" fmla="*/ 436883 w 704705"/>
                <a:gd name="connsiteY16" fmla="*/ 499583 h 642765"/>
                <a:gd name="connsiteX17" fmla="*/ 464044 w 704705"/>
                <a:gd name="connsiteY17" fmla="*/ 484494 h 642765"/>
                <a:gd name="connsiteX18" fmla="*/ 494222 w 704705"/>
                <a:gd name="connsiteY18" fmla="*/ 466387 h 642765"/>
                <a:gd name="connsiteX19" fmla="*/ 536472 w 704705"/>
                <a:gd name="connsiteY19" fmla="*/ 445262 h 642765"/>
                <a:gd name="connsiteX20" fmla="*/ 572685 w 704705"/>
                <a:gd name="connsiteY20" fmla="*/ 424137 h 642765"/>
                <a:gd name="connsiteX21" fmla="*/ 581739 w 704705"/>
                <a:gd name="connsiteY21" fmla="*/ 418101 h 642765"/>
                <a:gd name="connsiteX22" fmla="*/ 596828 w 704705"/>
                <a:gd name="connsiteY22" fmla="*/ 409048 h 642765"/>
                <a:gd name="connsiteX23" fmla="*/ 605881 w 704705"/>
                <a:gd name="connsiteY23" fmla="*/ 403012 h 642765"/>
                <a:gd name="connsiteX24" fmla="*/ 623988 w 704705"/>
                <a:gd name="connsiteY24" fmla="*/ 390941 h 642765"/>
                <a:gd name="connsiteX25" fmla="*/ 654167 w 704705"/>
                <a:gd name="connsiteY25" fmla="*/ 375852 h 642765"/>
                <a:gd name="connsiteX26" fmla="*/ 663220 w 704705"/>
                <a:gd name="connsiteY26" fmla="*/ 372834 h 642765"/>
                <a:gd name="connsiteX27" fmla="*/ 687363 w 704705"/>
                <a:gd name="connsiteY27" fmla="*/ 360763 h 642765"/>
                <a:gd name="connsiteX28" fmla="*/ 696416 w 704705"/>
                <a:gd name="connsiteY28" fmla="*/ 351709 h 642765"/>
                <a:gd name="connsiteX29" fmla="*/ 698797 w 704705"/>
                <a:gd name="connsiteY29" fmla="*/ 315661 h 642765"/>
                <a:gd name="connsiteX30" fmla="*/ 614156 w 704705"/>
                <a:gd name="connsiteY30" fmla="*/ 298826 h 642765"/>
                <a:gd name="connsiteX31" fmla="*/ 461026 w 704705"/>
                <a:gd name="connsiteY31" fmla="*/ 321531 h 642765"/>
                <a:gd name="connsiteX32" fmla="*/ 445937 w 704705"/>
                <a:gd name="connsiteY32" fmla="*/ 297389 h 642765"/>
                <a:gd name="connsiteX33" fmla="*/ 451973 w 704705"/>
                <a:gd name="connsiteY33" fmla="*/ 185729 h 642765"/>
                <a:gd name="connsiteX34" fmla="*/ 554579 w 704705"/>
                <a:gd name="connsiteY34" fmla="*/ 149515 h 642765"/>
                <a:gd name="connsiteX35" fmla="*/ 654167 w 704705"/>
                <a:gd name="connsiteY35" fmla="*/ 61998 h 642765"/>
                <a:gd name="connsiteX36" fmla="*/ 648131 w 704705"/>
                <a:gd name="connsiteY36" fmla="*/ 7678 h 642765"/>
                <a:gd name="connsiteX37" fmla="*/ 524400 w 704705"/>
                <a:gd name="connsiteY37" fmla="*/ 1642 h 642765"/>
                <a:gd name="connsiteX38" fmla="*/ 476115 w 704705"/>
                <a:gd name="connsiteY38" fmla="*/ 19749 h 642765"/>
                <a:gd name="connsiteX0" fmla="*/ 476115 w 703649"/>
                <a:gd name="connsiteY0" fmla="*/ 19749 h 642765"/>
                <a:gd name="connsiteX1" fmla="*/ 162285 w 703649"/>
                <a:gd name="connsiteY1" fmla="*/ 161257 h 642765"/>
                <a:gd name="connsiteX2" fmla="*/ 107941 w 703649"/>
                <a:gd name="connsiteY2" fmla="*/ 194783 h 642765"/>
                <a:gd name="connsiteX3" fmla="*/ 38531 w 703649"/>
                <a:gd name="connsiteY3" fmla="*/ 243068 h 642765"/>
                <a:gd name="connsiteX4" fmla="*/ 5335 w 703649"/>
                <a:gd name="connsiteY4" fmla="*/ 306442 h 642765"/>
                <a:gd name="connsiteX5" fmla="*/ 150190 w 703649"/>
                <a:gd name="connsiteY5" fmla="*/ 306442 h 642765"/>
                <a:gd name="connsiteX6" fmla="*/ 168297 w 703649"/>
                <a:gd name="connsiteY6" fmla="*/ 303424 h 642765"/>
                <a:gd name="connsiteX7" fmla="*/ 174333 w 703649"/>
                <a:gd name="connsiteY7" fmla="*/ 315495 h 642765"/>
                <a:gd name="connsiteX8" fmla="*/ 171315 w 703649"/>
                <a:gd name="connsiteY8" fmla="*/ 409048 h 642765"/>
                <a:gd name="connsiteX9" fmla="*/ 162262 w 703649"/>
                <a:gd name="connsiteY9" fmla="*/ 445262 h 642765"/>
                <a:gd name="connsiteX10" fmla="*/ 132083 w 703649"/>
                <a:gd name="connsiteY10" fmla="*/ 526743 h 642765"/>
                <a:gd name="connsiteX11" fmla="*/ 110959 w 703649"/>
                <a:gd name="connsiteY11" fmla="*/ 587099 h 642765"/>
                <a:gd name="connsiteX12" fmla="*/ 110959 w 703649"/>
                <a:gd name="connsiteY12" fmla="*/ 635385 h 642765"/>
                <a:gd name="connsiteX13" fmla="*/ 237707 w 703649"/>
                <a:gd name="connsiteY13" fmla="*/ 632367 h 642765"/>
                <a:gd name="connsiteX14" fmla="*/ 367474 w 703649"/>
                <a:gd name="connsiteY14" fmla="*/ 538814 h 642765"/>
                <a:gd name="connsiteX15" fmla="*/ 403687 w 703649"/>
                <a:gd name="connsiteY15" fmla="*/ 520707 h 642765"/>
                <a:gd name="connsiteX16" fmla="*/ 436883 w 703649"/>
                <a:gd name="connsiteY16" fmla="*/ 499583 h 642765"/>
                <a:gd name="connsiteX17" fmla="*/ 464044 w 703649"/>
                <a:gd name="connsiteY17" fmla="*/ 484494 h 642765"/>
                <a:gd name="connsiteX18" fmla="*/ 494222 w 703649"/>
                <a:gd name="connsiteY18" fmla="*/ 466387 h 642765"/>
                <a:gd name="connsiteX19" fmla="*/ 536472 w 703649"/>
                <a:gd name="connsiteY19" fmla="*/ 445262 h 642765"/>
                <a:gd name="connsiteX20" fmla="*/ 572685 w 703649"/>
                <a:gd name="connsiteY20" fmla="*/ 424137 h 642765"/>
                <a:gd name="connsiteX21" fmla="*/ 581739 w 703649"/>
                <a:gd name="connsiteY21" fmla="*/ 418101 h 642765"/>
                <a:gd name="connsiteX22" fmla="*/ 596828 w 703649"/>
                <a:gd name="connsiteY22" fmla="*/ 409048 h 642765"/>
                <a:gd name="connsiteX23" fmla="*/ 605881 w 703649"/>
                <a:gd name="connsiteY23" fmla="*/ 403012 h 642765"/>
                <a:gd name="connsiteX24" fmla="*/ 623988 w 703649"/>
                <a:gd name="connsiteY24" fmla="*/ 390941 h 642765"/>
                <a:gd name="connsiteX25" fmla="*/ 654167 w 703649"/>
                <a:gd name="connsiteY25" fmla="*/ 375852 h 642765"/>
                <a:gd name="connsiteX26" fmla="*/ 663220 w 703649"/>
                <a:gd name="connsiteY26" fmla="*/ 372834 h 642765"/>
                <a:gd name="connsiteX27" fmla="*/ 687363 w 703649"/>
                <a:gd name="connsiteY27" fmla="*/ 360763 h 642765"/>
                <a:gd name="connsiteX28" fmla="*/ 696416 w 703649"/>
                <a:gd name="connsiteY28" fmla="*/ 351709 h 642765"/>
                <a:gd name="connsiteX29" fmla="*/ 698797 w 703649"/>
                <a:gd name="connsiteY29" fmla="*/ 315661 h 642765"/>
                <a:gd name="connsiteX30" fmla="*/ 614156 w 703649"/>
                <a:gd name="connsiteY30" fmla="*/ 298826 h 642765"/>
                <a:gd name="connsiteX31" fmla="*/ 461026 w 703649"/>
                <a:gd name="connsiteY31" fmla="*/ 321531 h 642765"/>
                <a:gd name="connsiteX32" fmla="*/ 445937 w 703649"/>
                <a:gd name="connsiteY32" fmla="*/ 297389 h 642765"/>
                <a:gd name="connsiteX33" fmla="*/ 451973 w 703649"/>
                <a:gd name="connsiteY33" fmla="*/ 185729 h 642765"/>
                <a:gd name="connsiteX34" fmla="*/ 554579 w 703649"/>
                <a:gd name="connsiteY34" fmla="*/ 149515 h 642765"/>
                <a:gd name="connsiteX35" fmla="*/ 654167 w 703649"/>
                <a:gd name="connsiteY35" fmla="*/ 61998 h 642765"/>
                <a:gd name="connsiteX36" fmla="*/ 648131 w 703649"/>
                <a:gd name="connsiteY36" fmla="*/ 7678 h 642765"/>
                <a:gd name="connsiteX37" fmla="*/ 524400 w 703649"/>
                <a:gd name="connsiteY37" fmla="*/ 1642 h 642765"/>
                <a:gd name="connsiteX38" fmla="*/ 476115 w 703649"/>
                <a:gd name="connsiteY38" fmla="*/ 19749 h 642765"/>
                <a:gd name="connsiteX0" fmla="*/ 476115 w 702992"/>
                <a:gd name="connsiteY0" fmla="*/ 19749 h 642765"/>
                <a:gd name="connsiteX1" fmla="*/ 162285 w 702992"/>
                <a:gd name="connsiteY1" fmla="*/ 161257 h 642765"/>
                <a:gd name="connsiteX2" fmla="*/ 107941 w 702992"/>
                <a:gd name="connsiteY2" fmla="*/ 194783 h 642765"/>
                <a:gd name="connsiteX3" fmla="*/ 38531 w 702992"/>
                <a:gd name="connsiteY3" fmla="*/ 243068 h 642765"/>
                <a:gd name="connsiteX4" fmla="*/ 5335 w 702992"/>
                <a:gd name="connsiteY4" fmla="*/ 306442 h 642765"/>
                <a:gd name="connsiteX5" fmla="*/ 150190 w 702992"/>
                <a:gd name="connsiteY5" fmla="*/ 306442 h 642765"/>
                <a:gd name="connsiteX6" fmla="*/ 168297 w 702992"/>
                <a:gd name="connsiteY6" fmla="*/ 303424 h 642765"/>
                <a:gd name="connsiteX7" fmla="*/ 174333 w 702992"/>
                <a:gd name="connsiteY7" fmla="*/ 315495 h 642765"/>
                <a:gd name="connsiteX8" fmla="*/ 171315 w 702992"/>
                <a:gd name="connsiteY8" fmla="*/ 409048 h 642765"/>
                <a:gd name="connsiteX9" fmla="*/ 162262 w 702992"/>
                <a:gd name="connsiteY9" fmla="*/ 445262 h 642765"/>
                <a:gd name="connsiteX10" fmla="*/ 132083 w 702992"/>
                <a:gd name="connsiteY10" fmla="*/ 526743 h 642765"/>
                <a:gd name="connsiteX11" fmla="*/ 110959 w 702992"/>
                <a:gd name="connsiteY11" fmla="*/ 587099 h 642765"/>
                <a:gd name="connsiteX12" fmla="*/ 110959 w 702992"/>
                <a:gd name="connsiteY12" fmla="*/ 635385 h 642765"/>
                <a:gd name="connsiteX13" fmla="*/ 237707 w 702992"/>
                <a:gd name="connsiteY13" fmla="*/ 632367 h 642765"/>
                <a:gd name="connsiteX14" fmla="*/ 367474 w 702992"/>
                <a:gd name="connsiteY14" fmla="*/ 538814 h 642765"/>
                <a:gd name="connsiteX15" fmla="*/ 403687 w 702992"/>
                <a:gd name="connsiteY15" fmla="*/ 520707 h 642765"/>
                <a:gd name="connsiteX16" fmla="*/ 436883 w 702992"/>
                <a:gd name="connsiteY16" fmla="*/ 499583 h 642765"/>
                <a:gd name="connsiteX17" fmla="*/ 464044 w 702992"/>
                <a:gd name="connsiteY17" fmla="*/ 484494 h 642765"/>
                <a:gd name="connsiteX18" fmla="*/ 494222 w 702992"/>
                <a:gd name="connsiteY18" fmla="*/ 466387 h 642765"/>
                <a:gd name="connsiteX19" fmla="*/ 536472 w 702992"/>
                <a:gd name="connsiteY19" fmla="*/ 445262 h 642765"/>
                <a:gd name="connsiteX20" fmla="*/ 572685 w 702992"/>
                <a:gd name="connsiteY20" fmla="*/ 424137 h 642765"/>
                <a:gd name="connsiteX21" fmla="*/ 581739 w 702992"/>
                <a:gd name="connsiteY21" fmla="*/ 418101 h 642765"/>
                <a:gd name="connsiteX22" fmla="*/ 596828 w 702992"/>
                <a:gd name="connsiteY22" fmla="*/ 409048 h 642765"/>
                <a:gd name="connsiteX23" fmla="*/ 605881 w 702992"/>
                <a:gd name="connsiteY23" fmla="*/ 403012 h 642765"/>
                <a:gd name="connsiteX24" fmla="*/ 623988 w 702992"/>
                <a:gd name="connsiteY24" fmla="*/ 390941 h 642765"/>
                <a:gd name="connsiteX25" fmla="*/ 654167 w 702992"/>
                <a:gd name="connsiteY25" fmla="*/ 375852 h 642765"/>
                <a:gd name="connsiteX26" fmla="*/ 663220 w 702992"/>
                <a:gd name="connsiteY26" fmla="*/ 372834 h 642765"/>
                <a:gd name="connsiteX27" fmla="*/ 687363 w 702992"/>
                <a:gd name="connsiteY27" fmla="*/ 360763 h 642765"/>
                <a:gd name="connsiteX28" fmla="*/ 698797 w 702992"/>
                <a:gd name="connsiteY28" fmla="*/ 315661 h 642765"/>
                <a:gd name="connsiteX29" fmla="*/ 614156 w 702992"/>
                <a:gd name="connsiteY29" fmla="*/ 298826 h 642765"/>
                <a:gd name="connsiteX30" fmla="*/ 461026 w 702992"/>
                <a:gd name="connsiteY30" fmla="*/ 321531 h 642765"/>
                <a:gd name="connsiteX31" fmla="*/ 445937 w 702992"/>
                <a:gd name="connsiteY31" fmla="*/ 297389 h 642765"/>
                <a:gd name="connsiteX32" fmla="*/ 451973 w 702992"/>
                <a:gd name="connsiteY32" fmla="*/ 185729 h 642765"/>
                <a:gd name="connsiteX33" fmla="*/ 554579 w 702992"/>
                <a:gd name="connsiteY33" fmla="*/ 149515 h 642765"/>
                <a:gd name="connsiteX34" fmla="*/ 654167 w 702992"/>
                <a:gd name="connsiteY34" fmla="*/ 61998 h 642765"/>
                <a:gd name="connsiteX35" fmla="*/ 648131 w 702992"/>
                <a:gd name="connsiteY35" fmla="*/ 7678 h 642765"/>
                <a:gd name="connsiteX36" fmla="*/ 524400 w 702992"/>
                <a:gd name="connsiteY36" fmla="*/ 1642 h 642765"/>
                <a:gd name="connsiteX37" fmla="*/ 476115 w 702992"/>
                <a:gd name="connsiteY37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05881 w 699988"/>
                <a:gd name="connsiteY23" fmla="*/ 403012 h 642765"/>
                <a:gd name="connsiteX24" fmla="*/ 623988 w 699988"/>
                <a:gd name="connsiteY24" fmla="*/ 390941 h 642765"/>
                <a:gd name="connsiteX25" fmla="*/ 654167 w 699988"/>
                <a:gd name="connsiteY25" fmla="*/ 375852 h 642765"/>
                <a:gd name="connsiteX26" fmla="*/ 663220 w 699988"/>
                <a:gd name="connsiteY26" fmla="*/ 372834 h 642765"/>
                <a:gd name="connsiteX27" fmla="*/ 698797 w 699988"/>
                <a:gd name="connsiteY27" fmla="*/ 315661 h 642765"/>
                <a:gd name="connsiteX28" fmla="*/ 614156 w 699988"/>
                <a:gd name="connsiteY28" fmla="*/ 298826 h 642765"/>
                <a:gd name="connsiteX29" fmla="*/ 461026 w 699988"/>
                <a:gd name="connsiteY29" fmla="*/ 321531 h 642765"/>
                <a:gd name="connsiteX30" fmla="*/ 445937 w 699988"/>
                <a:gd name="connsiteY30" fmla="*/ 297389 h 642765"/>
                <a:gd name="connsiteX31" fmla="*/ 451973 w 699988"/>
                <a:gd name="connsiteY31" fmla="*/ 185729 h 642765"/>
                <a:gd name="connsiteX32" fmla="*/ 554579 w 699988"/>
                <a:gd name="connsiteY32" fmla="*/ 149515 h 642765"/>
                <a:gd name="connsiteX33" fmla="*/ 654167 w 699988"/>
                <a:gd name="connsiteY33" fmla="*/ 61998 h 642765"/>
                <a:gd name="connsiteX34" fmla="*/ 648131 w 699988"/>
                <a:gd name="connsiteY34" fmla="*/ 7678 h 642765"/>
                <a:gd name="connsiteX35" fmla="*/ 524400 w 699988"/>
                <a:gd name="connsiteY35" fmla="*/ 1642 h 642765"/>
                <a:gd name="connsiteX36" fmla="*/ 476115 w 699988"/>
                <a:gd name="connsiteY36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05881 w 699988"/>
                <a:gd name="connsiteY23" fmla="*/ 403012 h 642765"/>
                <a:gd name="connsiteX24" fmla="*/ 654167 w 699988"/>
                <a:gd name="connsiteY24" fmla="*/ 375852 h 642765"/>
                <a:gd name="connsiteX25" fmla="*/ 663220 w 699988"/>
                <a:gd name="connsiteY25" fmla="*/ 372834 h 642765"/>
                <a:gd name="connsiteX26" fmla="*/ 698797 w 699988"/>
                <a:gd name="connsiteY26" fmla="*/ 315661 h 642765"/>
                <a:gd name="connsiteX27" fmla="*/ 614156 w 699988"/>
                <a:gd name="connsiteY27" fmla="*/ 298826 h 642765"/>
                <a:gd name="connsiteX28" fmla="*/ 461026 w 699988"/>
                <a:gd name="connsiteY28" fmla="*/ 321531 h 642765"/>
                <a:gd name="connsiteX29" fmla="*/ 445937 w 699988"/>
                <a:gd name="connsiteY29" fmla="*/ 297389 h 642765"/>
                <a:gd name="connsiteX30" fmla="*/ 451973 w 699988"/>
                <a:gd name="connsiteY30" fmla="*/ 185729 h 642765"/>
                <a:gd name="connsiteX31" fmla="*/ 554579 w 699988"/>
                <a:gd name="connsiteY31" fmla="*/ 149515 h 642765"/>
                <a:gd name="connsiteX32" fmla="*/ 654167 w 699988"/>
                <a:gd name="connsiteY32" fmla="*/ 61998 h 642765"/>
                <a:gd name="connsiteX33" fmla="*/ 648131 w 699988"/>
                <a:gd name="connsiteY33" fmla="*/ 7678 h 642765"/>
                <a:gd name="connsiteX34" fmla="*/ 524400 w 699988"/>
                <a:gd name="connsiteY34" fmla="*/ 1642 h 642765"/>
                <a:gd name="connsiteX35" fmla="*/ 476115 w 699988"/>
                <a:gd name="connsiteY35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54167 w 699988"/>
                <a:gd name="connsiteY23" fmla="*/ 375852 h 642765"/>
                <a:gd name="connsiteX24" fmla="*/ 663220 w 699988"/>
                <a:gd name="connsiteY24" fmla="*/ 372834 h 642765"/>
                <a:gd name="connsiteX25" fmla="*/ 698797 w 699988"/>
                <a:gd name="connsiteY25" fmla="*/ 315661 h 642765"/>
                <a:gd name="connsiteX26" fmla="*/ 614156 w 699988"/>
                <a:gd name="connsiteY26" fmla="*/ 298826 h 642765"/>
                <a:gd name="connsiteX27" fmla="*/ 461026 w 699988"/>
                <a:gd name="connsiteY27" fmla="*/ 321531 h 642765"/>
                <a:gd name="connsiteX28" fmla="*/ 445937 w 699988"/>
                <a:gd name="connsiteY28" fmla="*/ 297389 h 642765"/>
                <a:gd name="connsiteX29" fmla="*/ 451973 w 699988"/>
                <a:gd name="connsiteY29" fmla="*/ 185729 h 642765"/>
                <a:gd name="connsiteX30" fmla="*/ 554579 w 699988"/>
                <a:gd name="connsiteY30" fmla="*/ 149515 h 642765"/>
                <a:gd name="connsiteX31" fmla="*/ 654167 w 699988"/>
                <a:gd name="connsiteY31" fmla="*/ 61998 h 642765"/>
                <a:gd name="connsiteX32" fmla="*/ 648131 w 699988"/>
                <a:gd name="connsiteY32" fmla="*/ 7678 h 642765"/>
                <a:gd name="connsiteX33" fmla="*/ 524400 w 699988"/>
                <a:gd name="connsiteY33" fmla="*/ 1642 h 642765"/>
                <a:gd name="connsiteX34" fmla="*/ 476115 w 699988"/>
                <a:gd name="connsiteY34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654167 w 699988"/>
                <a:gd name="connsiteY22" fmla="*/ 375852 h 642765"/>
                <a:gd name="connsiteX23" fmla="*/ 663220 w 699988"/>
                <a:gd name="connsiteY23" fmla="*/ 372834 h 642765"/>
                <a:gd name="connsiteX24" fmla="*/ 698797 w 699988"/>
                <a:gd name="connsiteY24" fmla="*/ 315661 h 642765"/>
                <a:gd name="connsiteX25" fmla="*/ 614156 w 699988"/>
                <a:gd name="connsiteY25" fmla="*/ 298826 h 642765"/>
                <a:gd name="connsiteX26" fmla="*/ 461026 w 699988"/>
                <a:gd name="connsiteY26" fmla="*/ 321531 h 642765"/>
                <a:gd name="connsiteX27" fmla="*/ 445937 w 699988"/>
                <a:gd name="connsiteY27" fmla="*/ 297389 h 642765"/>
                <a:gd name="connsiteX28" fmla="*/ 451973 w 699988"/>
                <a:gd name="connsiteY28" fmla="*/ 185729 h 642765"/>
                <a:gd name="connsiteX29" fmla="*/ 554579 w 699988"/>
                <a:gd name="connsiteY29" fmla="*/ 149515 h 642765"/>
                <a:gd name="connsiteX30" fmla="*/ 654167 w 699988"/>
                <a:gd name="connsiteY30" fmla="*/ 61998 h 642765"/>
                <a:gd name="connsiteX31" fmla="*/ 648131 w 699988"/>
                <a:gd name="connsiteY31" fmla="*/ 7678 h 642765"/>
                <a:gd name="connsiteX32" fmla="*/ 524400 w 699988"/>
                <a:gd name="connsiteY32" fmla="*/ 1642 h 642765"/>
                <a:gd name="connsiteX33" fmla="*/ 476115 w 699988"/>
                <a:gd name="connsiteY33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654167 w 699988"/>
                <a:gd name="connsiteY21" fmla="*/ 375852 h 642765"/>
                <a:gd name="connsiteX22" fmla="*/ 663220 w 699988"/>
                <a:gd name="connsiteY22" fmla="*/ 372834 h 642765"/>
                <a:gd name="connsiteX23" fmla="*/ 698797 w 699988"/>
                <a:gd name="connsiteY23" fmla="*/ 315661 h 642765"/>
                <a:gd name="connsiteX24" fmla="*/ 614156 w 699988"/>
                <a:gd name="connsiteY24" fmla="*/ 298826 h 642765"/>
                <a:gd name="connsiteX25" fmla="*/ 461026 w 699988"/>
                <a:gd name="connsiteY25" fmla="*/ 321531 h 642765"/>
                <a:gd name="connsiteX26" fmla="*/ 445937 w 699988"/>
                <a:gd name="connsiteY26" fmla="*/ 297389 h 642765"/>
                <a:gd name="connsiteX27" fmla="*/ 451973 w 699988"/>
                <a:gd name="connsiteY27" fmla="*/ 185729 h 642765"/>
                <a:gd name="connsiteX28" fmla="*/ 554579 w 699988"/>
                <a:gd name="connsiteY28" fmla="*/ 149515 h 642765"/>
                <a:gd name="connsiteX29" fmla="*/ 654167 w 699988"/>
                <a:gd name="connsiteY29" fmla="*/ 61998 h 642765"/>
                <a:gd name="connsiteX30" fmla="*/ 648131 w 699988"/>
                <a:gd name="connsiteY30" fmla="*/ 7678 h 642765"/>
                <a:gd name="connsiteX31" fmla="*/ 524400 w 699988"/>
                <a:gd name="connsiteY31" fmla="*/ 1642 h 642765"/>
                <a:gd name="connsiteX32" fmla="*/ 476115 w 699988"/>
                <a:gd name="connsiteY32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536472 w 699988"/>
                <a:gd name="connsiteY18" fmla="*/ 445262 h 642765"/>
                <a:gd name="connsiteX19" fmla="*/ 572685 w 699988"/>
                <a:gd name="connsiteY19" fmla="*/ 424137 h 642765"/>
                <a:gd name="connsiteX20" fmla="*/ 654167 w 699988"/>
                <a:gd name="connsiteY20" fmla="*/ 375852 h 642765"/>
                <a:gd name="connsiteX21" fmla="*/ 663220 w 699988"/>
                <a:gd name="connsiteY21" fmla="*/ 372834 h 642765"/>
                <a:gd name="connsiteX22" fmla="*/ 698797 w 699988"/>
                <a:gd name="connsiteY22" fmla="*/ 315661 h 642765"/>
                <a:gd name="connsiteX23" fmla="*/ 614156 w 699988"/>
                <a:gd name="connsiteY23" fmla="*/ 298826 h 642765"/>
                <a:gd name="connsiteX24" fmla="*/ 461026 w 699988"/>
                <a:gd name="connsiteY24" fmla="*/ 321531 h 642765"/>
                <a:gd name="connsiteX25" fmla="*/ 445937 w 699988"/>
                <a:gd name="connsiteY25" fmla="*/ 297389 h 642765"/>
                <a:gd name="connsiteX26" fmla="*/ 451973 w 699988"/>
                <a:gd name="connsiteY26" fmla="*/ 185729 h 642765"/>
                <a:gd name="connsiteX27" fmla="*/ 554579 w 699988"/>
                <a:gd name="connsiteY27" fmla="*/ 149515 h 642765"/>
                <a:gd name="connsiteX28" fmla="*/ 654167 w 699988"/>
                <a:gd name="connsiteY28" fmla="*/ 61998 h 642765"/>
                <a:gd name="connsiteX29" fmla="*/ 648131 w 699988"/>
                <a:gd name="connsiteY29" fmla="*/ 7678 h 642765"/>
                <a:gd name="connsiteX30" fmla="*/ 524400 w 699988"/>
                <a:gd name="connsiteY30" fmla="*/ 1642 h 642765"/>
                <a:gd name="connsiteX31" fmla="*/ 476115 w 699988"/>
                <a:gd name="connsiteY31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536472 w 699988"/>
                <a:gd name="connsiteY17" fmla="*/ 445262 h 642765"/>
                <a:gd name="connsiteX18" fmla="*/ 572685 w 699988"/>
                <a:gd name="connsiteY18" fmla="*/ 424137 h 642765"/>
                <a:gd name="connsiteX19" fmla="*/ 654167 w 699988"/>
                <a:gd name="connsiteY19" fmla="*/ 375852 h 642765"/>
                <a:gd name="connsiteX20" fmla="*/ 663220 w 699988"/>
                <a:gd name="connsiteY20" fmla="*/ 372834 h 642765"/>
                <a:gd name="connsiteX21" fmla="*/ 698797 w 699988"/>
                <a:gd name="connsiteY21" fmla="*/ 315661 h 642765"/>
                <a:gd name="connsiteX22" fmla="*/ 614156 w 699988"/>
                <a:gd name="connsiteY22" fmla="*/ 298826 h 642765"/>
                <a:gd name="connsiteX23" fmla="*/ 461026 w 699988"/>
                <a:gd name="connsiteY23" fmla="*/ 321531 h 642765"/>
                <a:gd name="connsiteX24" fmla="*/ 445937 w 699988"/>
                <a:gd name="connsiteY24" fmla="*/ 297389 h 642765"/>
                <a:gd name="connsiteX25" fmla="*/ 451973 w 699988"/>
                <a:gd name="connsiteY25" fmla="*/ 185729 h 642765"/>
                <a:gd name="connsiteX26" fmla="*/ 554579 w 699988"/>
                <a:gd name="connsiteY26" fmla="*/ 149515 h 642765"/>
                <a:gd name="connsiteX27" fmla="*/ 654167 w 699988"/>
                <a:gd name="connsiteY27" fmla="*/ 61998 h 642765"/>
                <a:gd name="connsiteX28" fmla="*/ 648131 w 699988"/>
                <a:gd name="connsiteY28" fmla="*/ 7678 h 642765"/>
                <a:gd name="connsiteX29" fmla="*/ 524400 w 699988"/>
                <a:gd name="connsiteY29" fmla="*/ 1642 h 642765"/>
                <a:gd name="connsiteX30" fmla="*/ 476115 w 699988"/>
                <a:gd name="connsiteY30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536472 w 699988"/>
                <a:gd name="connsiteY16" fmla="*/ 445262 h 642765"/>
                <a:gd name="connsiteX17" fmla="*/ 572685 w 699988"/>
                <a:gd name="connsiteY17" fmla="*/ 424137 h 642765"/>
                <a:gd name="connsiteX18" fmla="*/ 654167 w 699988"/>
                <a:gd name="connsiteY18" fmla="*/ 375852 h 642765"/>
                <a:gd name="connsiteX19" fmla="*/ 663220 w 699988"/>
                <a:gd name="connsiteY19" fmla="*/ 372834 h 642765"/>
                <a:gd name="connsiteX20" fmla="*/ 698797 w 699988"/>
                <a:gd name="connsiteY20" fmla="*/ 315661 h 642765"/>
                <a:gd name="connsiteX21" fmla="*/ 614156 w 699988"/>
                <a:gd name="connsiteY21" fmla="*/ 298826 h 642765"/>
                <a:gd name="connsiteX22" fmla="*/ 461026 w 699988"/>
                <a:gd name="connsiteY22" fmla="*/ 321531 h 642765"/>
                <a:gd name="connsiteX23" fmla="*/ 445937 w 699988"/>
                <a:gd name="connsiteY23" fmla="*/ 297389 h 642765"/>
                <a:gd name="connsiteX24" fmla="*/ 451973 w 699988"/>
                <a:gd name="connsiteY24" fmla="*/ 185729 h 642765"/>
                <a:gd name="connsiteX25" fmla="*/ 554579 w 699988"/>
                <a:gd name="connsiteY25" fmla="*/ 149515 h 642765"/>
                <a:gd name="connsiteX26" fmla="*/ 654167 w 699988"/>
                <a:gd name="connsiteY26" fmla="*/ 61998 h 642765"/>
                <a:gd name="connsiteX27" fmla="*/ 648131 w 699988"/>
                <a:gd name="connsiteY27" fmla="*/ 7678 h 642765"/>
                <a:gd name="connsiteX28" fmla="*/ 524400 w 699988"/>
                <a:gd name="connsiteY28" fmla="*/ 1642 h 642765"/>
                <a:gd name="connsiteX29" fmla="*/ 476115 w 699988"/>
                <a:gd name="connsiteY29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6068 w 699988"/>
                <a:gd name="connsiteY15" fmla="*/ 506420 h 642765"/>
                <a:gd name="connsiteX16" fmla="*/ 536472 w 699988"/>
                <a:gd name="connsiteY16" fmla="*/ 445262 h 642765"/>
                <a:gd name="connsiteX17" fmla="*/ 572685 w 699988"/>
                <a:gd name="connsiteY17" fmla="*/ 424137 h 642765"/>
                <a:gd name="connsiteX18" fmla="*/ 654167 w 699988"/>
                <a:gd name="connsiteY18" fmla="*/ 375852 h 642765"/>
                <a:gd name="connsiteX19" fmla="*/ 663220 w 699988"/>
                <a:gd name="connsiteY19" fmla="*/ 372834 h 642765"/>
                <a:gd name="connsiteX20" fmla="*/ 698797 w 699988"/>
                <a:gd name="connsiteY20" fmla="*/ 315661 h 642765"/>
                <a:gd name="connsiteX21" fmla="*/ 614156 w 699988"/>
                <a:gd name="connsiteY21" fmla="*/ 298826 h 642765"/>
                <a:gd name="connsiteX22" fmla="*/ 461026 w 699988"/>
                <a:gd name="connsiteY22" fmla="*/ 321531 h 642765"/>
                <a:gd name="connsiteX23" fmla="*/ 445937 w 699988"/>
                <a:gd name="connsiteY23" fmla="*/ 297389 h 642765"/>
                <a:gd name="connsiteX24" fmla="*/ 451973 w 699988"/>
                <a:gd name="connsiteY24" fmla="*/ 185729 h 642765"/>
                <a:gd name="connsiteX25" fmla="*/ 554579 w 699988"/>
                <a:gd name="connsiteY25" fmla="*/ 149515 h 642765"/>
                <a:gd name="connsiteX26" fmla="*/ 654167 w 699988"/>
                <a:gd name="connsiteY26" fmla="*/ 61998 h 642765"/>
                <a:gd name="connsiteX27" fmla="*/ 648131 w 699988"/>
                <a:gd name="connsiteY27" fmla="*/ 7678 h 642765"/>
                <a:gd name="connsiteX28" fmla="*/ 524400 w 699988"/>
                <a:gd name="connsiteY28" fmla="*/ 1642 h 642765"/>
                <a:gd name="connsiteX29" fmla="*/ 476115 w 699988"/>
                <a:gd name="connsiteY29" fmla="*/ 19749 h 642765"/>
                <a:gd name="connsiteX0" fmla="*/ 476115 w 699988"/>
                <a:gd name="connsiteY0" fmla="*/ 19749 h 644957"/>
                <a:gd name="connsiteX1" fmla="*/ 162285 w 699988"/>
                <a:gd name="connsiteY1" fmla="*/ 161257 h 644957"/>
                <a:gd name="connsiteX2" fmla="*/ 107941 w 699988"/>
                <a:gd name="connsiteY2" fmla="*/ 194783 h 644957"/>
                <a:gd name="connsiteX3" fmla="*/ 38531 w 699988"/>
                <a:gd name="connsiteY3" fmla="*/ 243068 h 644957"/>
                <a:gd name="connsiteX4" fmla="*/ 5335 w 699988"/>
                <a:gd name="connsiteY4" fmla="*/ 306442 h 644957"/>
                <a:gd name="connsiteX5" fmla="*/ 150190 w 699988"/>
                <a:gd name="connsiteY5" fmla="*/ 306442 h 644957"/>
                <a:gd name="connsiteX6" fmla="*/ 168297 w 699988"/>
                <a:gd name="connsiteY6" fmla="*/ 303424 h 644957"/>
                <a:gd name="connsiteX7" fmla="*/ 174333 w 699988"/>
                <a:gd name="connsiteY7" fmla="*/ 315495 h 644957"/>
                <a:gd name="connsiteX8" fmla="*/ 171315 w 699988"/>
                <a:gd name="connsiteY8" fmla="*/ 409048 h 644957"/>
                <a:gd name="connsiteX9" fmla="*/ 162262 w 699988"/>
                <a:gd name="connsiteY9" fmla="*/ 445262 h 644957"/>
                <a:gd name="connsiteX10" fmla="*/ 132083 w 699988"/>
                <a:gd name="connsiteY10" fmla="*/ 526743 h 644957"/>
                <a:gd name="connsiteX11" fmla="*/ 110959 w 699988"/>
                <a:gd name="connsiteY11" fmla="*/ 587099 h 644957"/>
                <a:gd name="connsiteX12" fmla="*/ 110959 w 699988"/>
                <a:gd name="connsiteY12" fmla="*/ 635385 h 644957"/>
                <a:gd name="connsiteX13" fmla="*/ 237707 w 699988"/>
                <a:gd name="connsiteY13" fmla="*/ 632367 h 644957"/>
                <a:gd name="connsiteX14" fmla="*/ 406068 w 699988"/>
                <a:gd name="connsiteY14" fmla="*/ 506420 h 644957"/>
                <a:gd name="connsiteX15" fmla="*/ 536472 w 699988"/>
                <a:gd name="connsiteY15" fmla="*/ 445262 h 644957"/>
                <a:gd name="connsiteX16" fmla="*/ 572685 w 699988"/>
                <a:gd name="connsiteY16" fmla="*/ 424137 h 644957"/>
                <a:gd name="connsiteX17" fmla="*/ 654167 w 699988"/>
                <a:gd name="connsiteY17" fmla="*/ 375852 h 644957"/>
                <a:gd name="connsiteX18" fmla="*/ 663220 w 699988"/>
                <a:gd name="connsiteY18" fmla="*/ 372834 h 644957"/>
                <a:gd name="connsiteX19" fmla="*/ 698797 w 699988"/>
                <a:gd name="connsiteY19" fmla="*/ 315661 h 644957"/>
                <a:gd name="connsiteX20" fmla="*/ 614156 w 699988"/>
                <a:gd name="connsiteY20" fmla="*/ 298826 h 644957"/>
                <a:gd name="connsiteX21" fmla="*/ 461026 w 699988"/>
                <a:gd name="connsiteY21" fmla="*/ 321531 h 644957"/>
                <a:gd name="connsiteX22" fmla="*/ 445937 w 699988"/>
                <a:gd name="connsiteY22" fmla="*/ 297389 h 644957"/>
                <a:gd name="connsiteX23" fmla="*/ 451973 w 699988"/>
                <a:gd name="connsiteY23" fmla="*/ 185729 h 644957"/>
                <a:gd name="connsiteX24" fmla="*/ 554579 w 699988"/>
                <a:gd name="connsiteY24" fmla="*/ 149515 h 644957"/>
                <a:gd name="connsiteX25" fmla="*/ 654167 w 699988"/>
                <a:gd name="connsiteY25" fmla="*/ 61998 h 644957"/>
                <a:gd name="connsiteX26" fmla="*/ 648131 w 699988"/>
                <a:gd name="connsiteY26" fmla="*/ 7678 h 644957"/>
                <a:gd name="connsiteX27" fmla="*/ 524400 w 699988"/>
                <a:gd name="connsiteY27" fmla="*/ 1642 h 644957"/>
                <a:gd name="connsiteX28" fmla="*/ 476115 w 699988"/>
                <a:gd name="connsiteY28" fmla="*/ 19749 h 644957"/>
                <a:gd name="connsiteX0" fmla="*/ 476115 w 699988"/>
                <a:gd name="connsiteY0" fmla="*/ 19749 h 646548"/>
                <a:gd name="connsiteX1" fmla="*/ 162285 w 699988"/>
                <a:gd name="connsiteY1" fmla="*/ 161257 h 646548"/>
                <a:gd name="connsiteX2" fmla="*/ 107941 w 699988"/>
                <a:gd name="connsiteY2" fmla="*/ 194783 h 646548"/>
                <a:gd name="connsiteX3" fmla="*/ 38531 w 699988"/>
                <a:gd name="connsiteY3" fmla="*/ 243068 h 646548"/>
                <a:gd name="connsiteX4" fmla="*/ 5335 w 699988"/>
                <a:gd name="connsiteY4" fmla="*/ 306442 h 646548"/>
                <a:gd name="connsiteX5" fmla="*/ 150190 w 699988"/>
                <a:gd name="connsiteY5" fmla="*/ 306442 h 646548"/>
                <a:gd name="connsiteX6" fmla="*/ 168297 w 699988"/>
                <a:gd name="connsiteY6" fmla="*/ 303424 h 646548"/>
                <a:gd name="connsiteX7" fmla="*/ 174333 w 699988"/>
                <a:gd name="connsiteY7" fmla="*/ 315495 h 646548"/>
                <a:gd name="connsiteX8" fmla="*/ 171315 w 699988"/>
                <a:gd name="connsiteY8" fmla="*/ 409048 h 646548"/>
                <a:gd name="connsiteX9" fmla="*/ 162262 w 699988"/>
                <a:gd name="connsiteY9" fmla="*/ 445262 h 646548"/>
                <a:gd name="connsiteX10" fmla="*/ 132083 w 699988"/>
                <a:gd name="connsiteY10" fmla="*/ 526743 h 646548"/>
                <a:gd name="connsiteX11" fmla="*/ 110959 w 699988"/>
                <a:gd name="connsiteY11" fmla="*/ 587099 h 646548"/>
                <a:gd name="connsiteX12" fmla="*/ 110959 w 699988"/>
                <a:gd name="connsiteY12" fmla="*/ 635385 h 646548"/>
                <a:gd name="connsiteX13" fmla="*/ 204369 w 699988"/>
                <a:gd name="connsiteY13" fmla="*/ 634749 h 646548"/>
                <a:gd name="connsiteX14" fmla="*/ 406068 w 699988"/>
                <a:gd name="connsiteY14" fmla="*/ 506420 h 646548"/>
                <a:gd name="connsiteX15" fmla="*/ 536472 w 699988"/>
                <a:gd name="connsiteY15" fmla="*/ 445262 h 646548"/>
                <a:gd name="connsiteX16" fmla="*/ 572685 w 699988"/>
                <a:gd name="connsiteY16" fmla="*/ 424137 h 646548"/>
                <a:gd name="connsiteX17" fmla="*/ 654167 w 699988"/>
                <a:gd name="connsiteY17" fmla="*/ 375852 h 646548"/>
                <a:gd name="connsiteX18" fmla="*/ 663220 w 699988"/>
                <a:gd name="connsiteY18" fmla="*/ 372834 h 646548"/>
                <a:gd name="connsiteX19" fmla="*/ 698797 w 699988"/>
                <a:gd name="connsiteY19" fmla="*/ 315661 h 646548"/>
                <a:gd name="connsiteX20" fmla="*/ 614156 w 699988"/>
                <a:gd name="connsiteY20" fmla="*/ 298826 h 646548"/>
                <a:gd name="connsiteX21" fmla="*/ 461026 w 699988"/>
                <a:gd name="connsiteY21" fmla="*/ 321531 h 646548"/>
                <a:gd name="connsiteX22" fmla="*/ 445937 w 699988"/>
                <a:gd name="connsiteY22" fmla="*/ 297389 h 646548"/>
                <a:gd name="connsiteX23" fmla="*/ 451973 w 699988"/>
                <a:gd name="connsiteY23" fmla="*/ 185729 h 646548"/>
                <a:gd name="connsiteX24" fmla="*/ 554579 w 699988"/>
                <a:gd name="connsiteY24" fmla="*/ 149515 h 646548"/>
                <a:gd name="connsiteX25" fmla="*/ 654167 w 699988"/>
                <a:gd name="connsiteY25" fmla="*/ 61998 h 646548"/>
                <a:gd name="connsiteX26" fmla="*/ 648131 w 699988"/>
                <a:gd name="connsiteY26" fmla="*/ 7678 h 646548"/>
                <a:gd name="connsiteX27" fmla="*/ 524400 w 699988"/>
                <a:gd name="connsiteY27" fmla="*/ 1642 h 646548"/>
                <a:gd name="connsiteX28" fmla="*/ 476115 w 699988"/>
                <a:gd name="connsiteY28" fmla="*/ 19749 h 646548"/>
                <a:gd name="connsiteX0" fmla="*/ 476115 w 699988"/>
                <a:gd name="connsiteY0" fmla="*/ 19749 h 646548"/>
                <a:gd name="connsiteX1" fmla="*/ 162285 w 699988"/>
                <a:gd name="connsiteY1" fmla="*/ 161257 h 646548"/>
                <a:gd name="connsiteX2" fmla="*/ 107941 w 699988"/>
                <a:gd name="connsiteY2" fmla="*/ 194783 h 646548"/>
                <a:gd name="connsiteX3" fmla="*/ 38531 w 699988"/>
                <a:gd name="connsiteY3" fmla="*/ 243068 h 646548"/>
                <a:gd name="connsiteX4" fmla="*/ 5335 w 699988"/>
                <a:gd name="connsiteY4" fmla="*/ 306442 h 646548"/>
                <a:gd name="connsiteX5" fmla="*/ 150190 w 699988"/>
                <a:gd name="connsiteY5" fmla="*/ 306442 h 646548"/>
                <a:gd name="connsiteX6" fmla="*/ 168297 w 699988"/>
                <a:gd name="connsiteY6" fmla="*/ 303424 h 646548"/>
                <a:gd name="connsiteX7" fmla="*/ 174333 w 699988"/>
                <a:gd name="connsiteY7" fmla="*/ 315495 h 646548"/>
                <a:gd name="connsiteX8" fmla="*/ 171315 w 699988"/>
                <a:gd name="connsiteY8" fmla="*/ 409048 h 646548"/>
                <a:gd name="connsiteX9" fmla="*/ 162262 w 699988"/>
                <a:gd name="connsiteY9" fmla="*/ 445262 h 646548"/>
                <a:gd name="connsiteX10" fmla="*/ 132083 w 699988"/>
                <a:gd name="connsiteY10" fmla="*/ 526743 h 646548"/>
                <a:gd name="connsiteX11" fmla="*/ 110959 w 699988"/>
                <a:gd name="connsiteY11" fmla="*/ 587099 h 646548"/>
                <a:gd name="connsiteX12" fmla="*/ 110959 w 699988"/>
                <a:gd name="connsiteY12" fmla="*/ 635385 h 646548"/>
                <a:gd name="connsiteX13" fmla="*/ 204369 w 699988"/>
                <a:gd name="connsiteY13" fmla="*/ 634749 h 646548"/>
                <a:gd name="connsiteX14" fmla="*/ 406068 w 699988"/>
                <a:gd name="connsiteY14" fmla="*/ 506420 h 646548"/>
                <a:gd name="connsiteX15" fmla="*/ 536472 w 699988"/>
                <a:gd name="connsiteY15" fmla="*/ 445262 h 646548"/>
                <a:gd name="connsiteX16" fmla="*/ 572685 w 699988"/>
                <a:gd name="connsiteY16" fmla="*/ 424137 h 646548"/>
                <a:gd name="connsiteX17" fmla="*/ 654167 w 699988"/>
                <a:gd name="connsiteY17" fmla="*/ 375852 h 646548"/>
                <a:gd name="connsiteX18" fmla="*/ 663220 w 699988"/>
                <a:gd name="connsiteY18" fmla="*/ 372834 h 646548"/>
                <a:gd name="connsiteX19" fmla="*/ 698797 w 699988"/>
                <a:gd name="connsiteY19" fmla="*/ 315661 h 646548"/>
                <a:gd name="connsiteX20" fmla="*/ 614156 w 699988"/>
                <a:gd name="connsiteY20" fmla="*/ 298826 h 646548"/>
                <a:gd name="connsiteX21" fmla="*/ 461026 w 699988"/>
                <a:gd name="connsiteY21" fmla="*/ 321531 h 646548"/>
                <a:gd name="connsiteX22" fmla="*/ 445937 w 699988"/>
                <a:gd name="connsiteY22" fmla="*/ 297389 h 646548"/>
                <a:gd name="connsiteX23" fmla="*/ 451973 w 699988"/>
                <a:gd name="connsiteY23" fmla="*/ 185729 h 646548"/>
                <a:gd name="connsiteX24" fmla="*/ 554579 w 699988"/>
                <a:gd name="connsiteY24" fmla="*/ 149515 h 646548"/>
                <a:gd name="connsiteX25" fmla="*/ 654167 w 699988"/>
                <a:gd name="connsiteY25" fmla="*/ 61998 h 646548"/>
                <a:gd name="connsiteX26" fmla="*/ 648131 w 699988"/>
                <a:gd name="connsiteY26" fmla="*/ 7678 h 646548"/>
                <a:gd name="connsiteX27" fmla="*/ 524400 w 699988"/>
                <a:gd name="connsiteY27" fmla="*/ 1642 h 646548"/>
                <a:gd name="connsiteX28" fmla="*/ 476115 w 699988"/>
                <a:gd name="connsiteY28" fmla="*/ 19749 h 646548"/>
                <a:gd name="connsiteX0" fmla="*/ 476115 w 699988"/>
                <a:gd name="connsiteY0" fmla="*/ 19749 h 649889"/>
                <a:gd name="connsiteX1" fmla="*/ 162285 w 699988"/>
                <a:gd name="connsiteY1" fmla="*/ 161257 h 649889"/>
                <a:gd name="connsiteX2" fmla="*/ 107941 w 699988"/>
                <a:gd name="connsiteY2" fmla="*/ 194783 h 649889"/>
                <a:gd name="connsiteX3" fmla="*/ 38531 w 699988"/>
                <a:gd name="connsiteY3" fmla="*/ 243068 h 649889"/>
                <a:gd name="connsiteX4" fmla="*/ 5335 w 699988"/>
                <a:gd name="connsiteY4" fmla="*/ 306442 h 649889"/>
                <a:gd name="connsiteX5" fmla="*/ 150190 w 699988"/>
                <a:gd name="connsiteY5" fmla="*/ 306442 h 649889"/>
                <a:gd name="connsiteX6" fmla="*/ 168297 w 699988"/>
                <a:gd name="connsiteY6" fmla="*/ 303424 h 649889"/>
                <a:gd name="connsiteX7" fmla="*/ 174333 w 699988"/>
                <a:gd name="connsiteY7" fmla="*/ 315495 h 649889"/>
                <a:gd name="connsiteX8" fmla="*/ 171315 w 699988"/>
                <a:gd name="connsiteY8" fmla="*/ 409048 h 649889"/>
                <a:gd name="connsiteX9" fmla="*/ 162262 w 699988"/>
                <a:gd name="connsiteY9" fmla="*/ 445262 h 649889"/>
                <a:gd name="connsiteX10" fmla="*/ 132083 w 699988"/>
                <a:gd name="connsiteY10" fmla="*/ 526743 h 649889"/>
                <a:gd name="connsiteX11" fmla="*/ 110959 w 699988"/>
                <a:gd name="connsiteY11" fmla="*/ 635385 h 649889"/>
                <a:gd name="connsiteX12" fmla="*/ 204369 w 699988"/>
                <a:gd name="connsiteY12" fmla="*/ 634749 h 649889"/>
                <a:gd name="connsiteX13" fmla="*/ 406068 w 699988"/>
                <a:gd name="connsiteY13" fmla="*/ 506420 h 649889"/>
                <a:gd name="connsiteX14" fmla="*/ 536472 w 699988"/>
                <a:gd name="connsiteY14" fmla="*/ 445262 h 649889"/>
                <a:gd name="connsiteX15" fmla="*/ 572685 w 699988"/>
                <a:gd name="connsiteY15" fmla="*/ 424137 h 649889"/>
                <a:gd name="connsiteX16" fmla="*/ 654167 w 699988"/>
                <a:gd name="connsiteY16" fmla="*/ 375852 h 649889"/>
                <a:gd name="connsiteX17" fmla="*/ 663220 w 699988"/>
                <a:gd name="connsiteY17" fmla="*/ 372834 h 649889"/>
                <a:gd name="connsiteX18" fmla="*/ 698797 w 699988"/>
                <a:gd name="connsiteY18" fmla="*/ 315661 h 649889"/>
                <a:gd name="connsiteX19" fmla="*/ 614156 w 699988"/>
                <a:gd name="connsiteY19" fmla="*/ 298826 h 649889"/>
                <a:gd name="connsiteX20" fmla="*/ 461026 w 699988"/>
                <a:gd name="connsiteY20" fmla="*/ 321531 h 649889"/>
                <a:gd name="connsiteX21" fmla="*/ 445937 w 699988"/>
                <a:gd name="connsiteY21" fmla="*/ 297389 h 649889"/>
                <a:gd name="connsiteX22" fmla="*/ 451973 w 699988"/>
                <a:gd name="connsiteY22" fmla="*/ 185729 h 649889"/>
                <a:gd name="connsiteX23" fmla="*/ 554579 w 699988"/>
                <a:gd name="connsiteY23" fmla="*/ 149515 h 649889"/>
                <a:gd name="connsiteX24" fmla="*/ 654167 w 699988"/>
                <a:gd name="connsiteY24" fmla="*/ 61998 h 649889"/>
                <a:gd name="connsiteX25" fmla="*/ 648131 w 699988"/>
                <a:gd name="connsiteY25" fmla="*/ 7678 h 649889"/>
                <a:gd name="connsiteX26" fmla="*/ 524400 w 699988"/>
                <a:gd name="connsiteY26" fmla="*/ 1642 h 649889"/>
                <a:gd name="connsiteX27" fmla="*/ 476115 w 699988"/>
                <a:gd name="connsiteY27" fmla="*/ 19749 h 649889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62262 w 699988"/>
                <a:gd name="connsiteY9" fmla="*/ 445262 h 649601"/>
                <a:gd name="connsiteX10" fmla="*/ 122558 w 699988"/>
                <a:gd name="connsiteY10" fmla="*/ 531505 h 649601"/>
                <a:gd name="connsiteX11" fmla="*/ 110959 w 699988"/>
                <a:gd name="connsiteY11" fmla="*/ 635385 h 649601"/>
                <a:gd name="connsiteX12" fmla="*/ 204369 w 699988"/>
                <a:gd name="connsiteY12" fmla="*/ 634749 h 649601"/>
                <a:gd name="connsiteX13" fmla="*/ 406068 w 699988"/>
                <a:gd name="connsiteY13" fmla="*/ 506420 h 649601"/>
                <a:gd name="connsiteX14" fmla="*/ 536472 w 699988"/>
                <a:gd name="connsiteY14" fmla="*/ 445262 h 649601"/>
                <a:gd name="connsiteX15" fmla="*/ 572685 w 699988"/>
                <a:gd name="connsiteY15" fmla="*/ 424137 h 649601"/>
                <a:gd name="connsiteX16" fmla="*/ 654167 w 699988"/>
                <a:gd name="connsiteY16" fmla="*/ 375852 h 649601"/>
                <a:gd name="connsiteX17" fmla="*/ 663220 w 699988"/>
                <a:gd name="connsiteY17" fmla="*/ 372834 h 649601"/>
                <a:gd name="connsiteX18" fmla="*/ 698797 w 699988"/>
                <a:gd name="connsiteY18" fmla="*/ 315661 h 649601"/>
                <a:gd name="connsiteX19" fmla="*/ 614156 w 699988"/>
                <a:gd name="connsiteY19" fmla="*/ 298826 h 649601"/>
                <a:gd name="connsiteX20" fmla="*/ 461026 w 699988"/>
                <a:gd name="connsiteY20" fmla="*/ 321531 h 649601"/>
                <a:gd name="connsiteX21" fmla="*/ 445937 w 699988"/>
                <a:gd name="connsiteY21" fmla="*/ 297389 h 649601"/>
                <a:gd name="connsiteX22" fmla="*/ 451973 w 699988"/>
                <a:gd name="connsiteY22" fmla="*/ 185729 h 649601"/>
                <a:gd name="connsiteX23" fmla="*/ 554579 w 699988"/>
                <a:gd name="connsiteY23" fmla="*/ 149515 h 649601"/>
                <a:gd name="connsiteX24" fmla="*/ 654167 w 699988"/>
                <a:gd name="connsiteY24" fmla="*/ 61998 h 649601"/>
                <a:gd name="connsiteX25" fmla="*/ 648131 w 699988"/>
                <a:gd name="connsiteY25" fmla="*/ 7678 h 649601"/>
                <a:gd name="connsiteX26" fmla="*/ 524400 w 699988"/>
                <a:gd name="connsiteY26" fmla="*/ 1642 h 649601"/>
                <a:gd name="connsiteX27" fmla="*/ 476115 w 699988"/>
                <a:gd name="connsiteY27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62262 w 699988"/>
                <a:gd name="connsiteY9" fmla="*/ 445262 h 649601"/>
                <a:gd name="connsiteX10" fmla="*/ 122558 w 699988"/>
                <a:gd name="connsiteY10" fmla="*/ 531505 h 649601"/>
                <a:gd name="connsiteX11" fmla="*/ 110959 w 699988"/>
                <a:gd name="connsiteY11" fmla="*/ 635385 h 649601"/>
                <a:gd name="connsiteX12" fmla="*/ 204369 w 699988"/>
                <a:gd name="connsiteY12" fmla="*/ 634749 h 649601"/>
                <a:gd name="connsiteX13" fmla="*/ 406068 w 699988"/>
                <a:gd name="connsiteY13" fmla="*/ 506420 h 649601"/>
                <a:gd name="connsiteX14" fmla="*/ 536472 w 699988"/>
                <a:gd name="connsiteY14" fmla="*/ 445262 h 649601"/>
                <a:gd name="connsiteX15" fmla="*/ 572685 w 699988"/>
                <a:gd name="connsiteY15" fmla="*/ 424137 h 649601"/>
                <a:gd name="connsiteX16" fmla="*/ 654167 w 699988"/>
                <a:gd name="connsiteY16" fmla="*/ 375852 h 649601"/>
                <a:gd name="connsiteX17" fmla="*/ 663220 w 699988"/>
                <a:gd name="connsiteY17" fmla="*/ 372834 h 649601"/>
                <a:gd name="connsiteX18" fmla="*/ 698797 w 699988"/>
                <a:gd name="connsiteY18" fmla="*/ 315661 h 649601"/>
                <a:gd name="connsiteX19" fmla="*/ 614156 w 699988"/>
                <a:gd name="connsiteY19" fmla="*/ 298826 h 649601"/>
                <a:gd name="connsiteX20" fmla="*/ 461026 w 699988"/>
                <a:gd name="connsiteY20" fmla="*/ 321531 h 649601"/>
                <a:gd name="connsiteX21" fmla="*/ 445937 w 699988"/>
                <a:gd name="connsiteY21" fmla="*/ 297389 h 649601"/>
                <a:gd name="connsiteX22" fmla="*/ 451973 w 699988"/>
                <a:gd name="connsiteY22" fmla="*/ 185729 h 649601"/>
                <a:gd name="connsiteX23" fmla="*/ 554579 w 699988"/>
                <a:gd name="connsiteY23" fmla="*/ 149515 h 649601"/>
                <a:gd name="connsiteX24" fmla="*/ 654167 w 699988"/>
                <a:gd name="connsiteY24" fmla="*/ 61998 h 649601"/>
                <a:gd name="connsiteX25" fmla="*/ 648131 w 699988"/>
                <a:gd name="connsiteY25" fmla="*/ 7678 h 649601"/>
                <a:gd name="connsiteX26" fmla="*/ 524400 w 699988"/>
                <a:gd name="connsiteY26" fmla="*/ 1642 h 649601"/>
                <a:gd name="connsiteX27" fmla="*/ 476115 w 699988"/>
                <a:gd name="connsiteY27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22558 w 699988"/>
                <a:gd name="connsiteY9" fmla="*/ 531505 h 649601"/>
                <a:gd name="connsiteX10" fmla="*/ 110959 w 699988"/>
                <a:gd name="connsiteY10" fmla="*/ 635385 h 649601"/>
                <a:gd name="connsiteX11" fmla="*/ 204369 w 699988"/>
                <a:gd name="connsiteY11" fmla="*/ 634749 h 649601"/>
                <a:gd name="connsiteX12" fmla="*/ 406068 w 699988"/>
                <a:gd name="connsiteY12" fmla="*/ 506420 h 649601"/>
                <a:gd name="connsiteX13" fmla="*/ 536472 w 699988"/>
                <a:gd name="connsiteY13" fmla="*/ 445262 h 649601"/>
                <a:gd name="connsiteX14" fmla="*/ 572685 w 699988"/>
                <a:gd name="connsiteY14" fmla="*/ 424137 h 649601"/>
                <a:gd name="connsiteX15" fmla="*/ 654167 w 699988"/>
                <a:gd name="connsiteY15" fmla="*/ 375852 h 649601"/>
                <a:gd name="connsiteX16" fmla="*/ 663220 w 699988"/>
                <a:gd name="connsiteY16" fmla="*/ 372834 h 649601"/>
                <a:gd name="connsiteX17" fmla="*/ 698797 w 699988"/>
                <a:gd name="connsiteY17" fmla="*/ 315661 h 649601"/>
                <a:gd name="connsiteX18" fmla="*/ 614156 w 699988"/>
                <a:gd name="connsiteY18" fmla="*/ 298826 h 649601"/>
                <a:gd name="connsiteX19" fmla="*/ 461026 w 699988"/>
                <a:gd name="connsiteY19" fmla="*/ 321531 h 649601"/>
                <a:gd name="connsiteX20" fmla="*/ 445937 w 699988"/>
                <a:gd name="connsiteY20" fmla="*/ 297389 h 649601"/>
                <a:gd name="connsiteX21" fmla="*/ 451973 w 699988"/>
                <a:gd name="connsiteY21" fmla="*/ 185729 h 649601"/>
                <a:gd name="connsiteX22" fmla="*/ 554579 w 699988"/>
                <a:gd name="connsiteY22" fmla="*/ 149515 h 649601"/>
                <a:gd name="connsiteX23" fmla="*/ 654167 w 699988"/>
                <a:gd name="connsiteY23" fmla="*/ 61998 h 649601"/>
                <a:gd name="connsiteX24" fmla="*/ 648131 w 699988"/>
                <a:gd name="connsiteY24" fmla="*/ 7678 h 649601"/>
                <a:gd name="connsiteX25" fmla="*/ 524400 w 699988"/>
                <a:gd name="connsiteY25" fmla="*/ 1642 h 649601"/>
                <a:gd name="connsiteX26" fmla="*/ 476115 w 699988"/>
                <a:gd name="connsiteY26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74333 w 699988"/>
                <a:gd name="connsiteY6" fmla="*/ 315495 h 649601"/>
                <a:gd name="connsiteX7" fmla="*/ 171315 w 699988"/>
                <a:gd name="connsiteY7" fmla="*/ 409048 h 649601"/>
                <a:gd name="connsiteX8" fmla="*/ 122558 w 699988"/>
                <a:gd name="connsiteY8" fmla="*/ 531505 h 649601"/>
                <a:gd name="connsiteX9" fmla="*/ 110959 w 699988"/>
                <a:gd name="connsiteY9" fmla="*/ 635385 h 649601"/>
                <a:gd name="connsiteX10" fmla="*/ 204369 w 699988"/>
                <a:gd name="connsiteY10" fmla="*/ 634749 h 649601"/>
                <a:gd name="connsiteX11" fmla="*/ 406068 w 699988"/>
                <a:gd name="connsiteY11" fmla="*/ 506420 h 649601"/>
                <a:gd name="connsiteX12" fmla="*/ 536472 w 699988"/>
                <a:gd name="connsiteY12" fmla="*/ 445262 h 649601"/>
                <a:gd name="connsiteX13" fmla="*/ 572685 w 699988"/>
                <a:gd name="connsiteY13" fmla="*/ 424137 h 649601"/>
                <a:gd name="connsiteX14" fmla="*/ 654167 w 699988"/>
                <a:gd name="connsiteY14" fmla="*/ 375852 h 649601"/>
                <a:gd name="connsiteX15" fmla="*/ 663220 w 699988"/>
                <a:gd name="connsiteY15" fmla="*/ 372834 h 649601"/>
                <a:gd name="connsiteX16" fmla="*/ 698797 w 699988"/>
                <a:gd name="connsiteY16" fmla="*/ 315661 h 649601"/>
                <a:gd name="connsiteX17" fmla="*/ 614156 w 699988"/>
                <a:gd name="connsiteY17" fmla="*/ 298826 h 649601"/>
                <a:gd name="connsiteX18" fmla="*/ 461026 w 699988"/>
                <a:gd name="connsiteY18" fmla="*/ 321531 h 649601"/>
                <a:gd name="connsiteX19" fmla="*/ 445937 w 699988"/>
                <a:gd name="connsiteY19" fmla="*/ 297389 h 649601"/>
                <a:gd name="connsiteX20" fmla="*/ 451973 w 699988"/>
                <a:gd name="connsiteY20" fmla="*/ 185729 h 649601"/>
                <a:gd name="connsiteX21" fmla="*/ 554579 w 699988"/>
                <a:gd name="connsiteY21" fmla="*/ 149515 h 649601"/>
                <a:gd name="connsiteX22" fmla="*/ 654167 w 699988"/>
                <a:gd name="connsiteY22" fmla="*/ 61998 h 649601"/>
                <a:gd name="connsiteX23" fmla="*/ 648131 w 699988"/>
                <a:gd name="connsiteY23" fmla="*/ 7678 h 649601"/>
                <a:gd name="connsiteX24" fmla="*/ 524400 w 699988"/>
                <a:gd name="connsiteY24" fmla="*/ 1642 h 649601"/>
                <a:gd name="connsiteX25" fmla="*/ 476115 w 699988"/>
                <a:gd name="connsiteY25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71315 w 699988"/>
                <a:gd name="connsiteY6" fmla="*/ 409048 h 649601"/>
                <a:gd name="connsiteX7" fmla="*/ 122558 w 699988"/>
                <a:gd name="connsiteY7" fmla="*/ 531505 h 649601"/>
                <a:gd name="connsiteX8" fmla="*/ 110959 w 699988"/>
                <a:gd name="connsiteY8" fmla="*/ 635385 h 649601"/>
                <a:gd name="connsiteX9" fmla="*/ 204369 w 699988"/>
                <a:gd name="connsiteY9" fmla="*/ 634749 h 649601"/>
                <a:gd name="connsiteX10" fmla="*/ 406068 w 699988"/>
                <a:gd name="connsiteY10" fmla="*/ 506420 h 649601"/>
                <a:gd name="connsiteX11" fmla="*/ 536472 w 699988"/>
                <a:gd name="connsiteY11" fmla="*/ 445262 h 649601"/>
                <a:gd name="connsiteX12" fmla="*/ 572685 w 699988"/>
                <a:gd name="connsiteY12" fmla="*/ 424137 h 649601"/>
                <a:gd name="connsiteX13" fmla="*/ 654167 w 699988"/>
                <a:gd name="connsiteY13" fmla="*/ 375852 h 649601"/>
                <a:gd name="connsiteX14" fmla="*/ 663220 w 699988"/>
                <a:gd name="connsiteY14" fmla="*/ 372834 h 649601"/>
                <a:gd name="connsiteX15" fmla="*/ 698797 w 699988"/>
                <a:gd name="connsiteY15" fmla="*/ 315661 h 649601"/>
                <a:gd name="connsiteX16" fmla="*/ 614156 w 699988"/>
                <a:gd name="connsiteY16" fmla="*/ 298826 h 649601"/>
                <a:gd name="connsiteX17" fmla="*/ 461026 w 699988"/>
                <a:gd name="connsiteY17" fmla="*/ 321531 h 649601"/>
                <a:gd name="connsiteX18" fmla="*/ 445937 w 699988"/>
                <a:gd name="connsiteY18" fmla="*/ 297389 h 649601"/>
                <a:gd name="connsiteX19" fmla="*/ 451973 w 699988"/>
                <a:gd name="connsiteY19" fmla="*/ 185729 h 649601"/>
                <a:gd name="connsiteX20" fmla="*/ 554579 w 699988"/>
                <a:gd name="connsiteY20" fmla="*/ 149515 h 649601"/>
                <a:gd name="connsiteX21" fmla="*/ 654167 w 699988"/>
                <a:gd name="connsiteY21" fmla="*/ 61998 h 649601"/>
                <a:gd name="connsiteX22" fmla="*/ 648131 w 699988"/>
                <a:gd name="connsiteY22" fmla="*/ 7678 h 649601"/>
                <a:gd name="connsiteX23" fmla="*/ 524400 w 699988"/>
                <a:gd name="connsiteY23" fmla="*/ 1642 h 649601"/>
                <a:gd name="connsiteX24" fmla="*/ 476115 w 699988"/>
                <a:gd name="connsiteY24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202271 w 699988"/>
                <a:gd name="connsiteY6" fmla="*/ 404286 h 649601"/>
                <a:gd name="connsiteX7" fmla="*/ 122558 w 699988"/>
                <a:gd name="connsiteY7" fmla="*/ 531505 h 649601"/>
                <a:gd name="connsiteX8" fmla="*/ 110959 w 699988"/>
                <a:gd name="connsiteY8" fmla="*/ 635385 h 649601"/>
                <a:gd name="connsiteX9" fmla="*/ 204369 w 699988"/>
                <a:gd name="connsiteY9" fmla="*/ 634749 h 649601"/>
                <a:gd name="connsiteX10" fmla="*/ 406068 w 699988"/>
                <a:gd name="connsiteY10" fmla="*/ 506420 h 649601"/>
                <a:gd name="connsiteX11" fmla="*/ 536472 w 699988"/>
                <a:gd name="connsiteY11" fmla="*/ 445262 h 649601"/>
                <a:gd name="connsiteX12" fmla="*/ 572685 w 699988"/>
                <a:gd name="connsiteY12" fmla="*/ 424137 h 649601"/>
                <a:gd name="connsiteX13" fmla="*/ 654167 w 699988"/>
                <a:gd name="connsiteY13" fmla="*/ 375852 h 649601"/>
                <a:gd name="connsiteX14" fmla="*/ 663220 w 699988"/>
                <a:gd name="connsiteY14" fmla="*/ 372834 h 649601"/>
                <a:gd name="connsiteX15" fmla="*/ 698797 w 699988"/>
                <a:gd name="connsiteY15" fmla="*/ 315661 h 649601"/>
                <a:gd name="connsiteX16" fmla="*/ 614156 w 699988"/>
                <a:gd name="connsiteY16" fmla="*/ 298826 h 649601"/>
                <a:gd name="connsiteX17" fmla="*/ 461026 w 699988"/>
                <a:gd name="connsiteY17" fmla="*/ 321531 h 649601"/>
                <a:gd name="connsiteX18" fmla="*/ 445937 w 699988"/>
                <a:gd name="connsiteY18" fmla="*/ 297389 h 649601"/>
                <a:gd name="connsiteX19" fmla="*/ 451973 w 699988"/>
                <a:gd name="connsiteY19" fmla="*/ 185729 h 649601"/>
                <a:gd name="connsiteX20" fmla="*/ 554579 w 699988"/>
                <a:gd name="connsiteY20" fmla="*/ 149515 h 649601"/>
                <a:gd name="connsiteX21" fmla="*/ 654167 w 699988"/>
                <a:gd name="connsiteY21" fmla="*/ 61998 h 649601"/>
                <a:gd name="connsiteX22" fmla="*/ 648131 w 699988"/>
                <a:gd name="connsiteY22" fmla="*/ 7678 h 649601"/>
                <a:gd name="connsiteX23" fmla="*/ 524400 w 699988"/>
                <a:gd name="connsiteY23" fmla="*/ 1642 h 649601"/>
                <a:gd name="connsiteX24" fmla="*/ 476115 w 699988"/>
                <a:gd name="connsiteY24" fmla="*/ 19749 h 649601"/>
                <a:gd name="connsiteX0" fmla="*/ 478307 w 702180"/>
                <a:gd name="connsiteY0" fmla="*/ 19749 h 649601"/>
                <a:gd name="connsiteX1" fmla="*/ 164477 w 702180"/>
                <a:gd name="connsiteY1" fmla="*/ 161257 h 649601"/>
                <a:gd name="connsiteX2" fmla="*/ 110133 w 702180"/>
                <a:gd name="connsiteY2" fmla="*/ 194783 h 649601"/>
                <a:gd name="connsiteX3" fmla="*/ 40723 w 702180"/>
                <a:gd name="connsiteY3" fmla="*/ 243068 h 649601"/>
                <a:gd name="connsiteX4" fmla="*/ 7527 w 702180"/>
                <a:gd name="connsiteY4" fmla="*/ 306442 h 649601"/>
                <a:gd name="connsiteX5" fmla="*/ 185720 w 702180"/>
                <a:gd name="connsiteY5" fmla="*/ 263580 h 649601"/>
                <a:gd name="connsiteX6" fmla="*/ 204463 w 702180"/>
                <a:gd name="connsiteY6" fmla="*/ 404286 h 649601"/>
                <a:gd name="connsiteX7" fmla="*/ 124750 w 702180"/>
                <a:gd name="connsiteY7" fmla="*/ 531505 h 649601"/>
                <a:gd name="connsiteX8" fmla="*/ 113151 w 702180"/>
                <a:gd name="connsiteY8" fmla="*/ 635385 h 649601"/>
                <a:gd name="connsiteX9" fmla="*/ 206561 w 702180"/>
                <a:gd name="connsiteY9" fmla="*/ 634749 h 649601"/>
                <a:gd name="connsiteX10" fmla="*/ 408260 w 702180"/>
                <a:gd name="connsiteY10" fmla="*/ 506420 h 649601"/>
                <a:gd name="connsiteX11" fmla="*/ 538664 w 702180"/>
                <a:gd name="connsiteY11" fmla="*/ 445262 h 649601"/>
                <a:gd name="connsiteX12" fmla="*/ 574877 w 702180"/>
                <a:gd name="connsiteY12" fmla="*/ 424137 h 649601"/>
                <a:gd name="connsiteX13" fmla="*/ 656359 w 702180"/>
                <a:gd name="connsiteY13" fmla="*/ 375852 h 649601"/>
                <a:gd name="connsiteX14" fmla="*/ 665412 w 702180"/>
                <a:gd name="connsiteY14" fmla="*/ 372834 h 649601"/>
                <a:gd name="connsiteX15" fmla="*/ 700989 w 702180"/>
                <a:gd name="connsiteY15" fmla="*/ 315661 h 649601"/>
                <a:gd name="connsiteX16" fmla="*/ 616348 w 702180"/>
                <a:gd name="connsiteY16" fmla="*/ 298826 h 649601"/>
                <a:gd name="connsiteX17" fmla="*/ 463218 w 702180"/>
                <a:gd name="connsiteY17" fmla="*/ 321531 h 649601"/>
                <a:gd name="connsiteX18" fmla="*/ 448129 w 702180"/>
                <a:gd name="connsiteY18" fmla="*/ 297389 h 649601"/>
                <a:gd name="connsiteX19" fmla="*/ 454165 w 702180"/>
                <a:gd name="connsiteY19" fmla="*/ 185729 h 649601"/>
                <a:gd name="connsiteX20" fmla="*/ 556771 w 702180"/>
                <a:gd name="connsiteY20" fmla="*/ 149515 h 649601"/>
                <a:gd name="connsiteX21" fmla="*/ 656359 w 702180"/>
                <a:gd name="connsiteY21" fmla="*/ 61998 h 649601"/>
                <a:gd name="connsiteX22" fmla="*/ 650323 w 702180"/>
                <a:gd name="connsiteY22" fmla="*/ 7678 h 649601"/>
                <a:gd name="connsiteX23" fmla="*/ 526592 w 702180"/>
                <a:gd name="connsiteY23" fmla="*/ 1642 h 649601"/>
                <a:gd name="connsiteX24" fmla="*/ 478307 w 702180"/>
                <a:gd name="connsiteY24" fmla="*/ 19749 h 649601"/>
                <a:gd name="connsiteX0" fmla="*/ 478307 w 702180"/>
                <a:gd name="connsiteY0" fmla="*/ 19749 h 649601"/>
                <a:gd name="connsiteX1" fmla="*/ 164477 w 702180"/>
                <a:gd name="connsiteY1" fmla="*/ 161257 h 649601"/>
                <a:gd name="connsiteX2" fmla="*/ 110133 w 702180"/>
                <a:gd name="connsiteY2" fmla="*/ 194783 h 649601"/>
                <a:gd name="connsiteX3" fmla="*/ 40723 w 702180"/>
                <a:gd name="connsiteY3" fmla="*/ 243068 h 649601"/>
                <a:gd name="connsiteX4" fmla="*/ 7527 w 702180"/>
                <a:gd name="connsiteY4" fmla="*/ 306442 h 649601"/>
                <a:gd name="connsiteX5" fmla="*/ 185720 w 702180"/>
                <a:gd name="connsiteY5" fmla="*/ 263580 h 649601"/>
                <a:gd name="connsiteX6" fmla="*/ 204463 w 702180"/>
                <a:gd name="connsiteY6" fmla="*/ 404286 h 649601"/>
                <a:gd name="connsiteX7" fmla="*/ 124750 w 702180"/>
                <a:gd name="connsiteY7" fmla="*/ 531505 h 649601"/>
                <a:gd name="connsiteX8" fmla="*/ 113151 w 702180"/>
                <a:gd name="connsiteY8" fmla="*/ 635385 h 649601"/>
                <a:gd name="connsiteX9" fmla="*/ 206561 w 702180"/>
                <a:gd name="connsiteY9" fmla="*/ 634749 h 649601"/>
                <a:gd name="connsiteX10" fmla="*/ 408260 w 702180"/>
                <a:gd name="connsiteY10" fmla="*/ 506420 h 649601"/>
                <a:gd name="connsiteX11" fmla="*/ 538664 w 702180"/>
                <a:gd name="connsiteY11" fmla="*/ 445262 h 649601"/>
                <a:gd name="connsiteX12" fmla="*/ 574877 w 702180"/>
                <a:gd name="connsiteY12" fmla="*/ 424137 h 649601"/>
                <a:gd name="connsiteX13" fmla="*/ 656359 w 702180"/>
                <a:gd name="connsiteY13" fmla="*/ 375852 h 649601"/>
                <a:gd name="connsiteX14" fmla="*/ 665412 w 702180"/>
                <a:gd name="connsiteY14" fmla="*/ 372834 h 649601"/>
                <a:gd name="connsiteX15" fmla="*/ 700989 w 702180"/>
                <a:gd name="connsiteY15" fmla="*/ 315661 h 649601"/>
                <a:gd name="connsiteX16" fmla="*/ 616348 w 702180"/>
                <a:gd name="connsiteY16" fmla="*/ 298826 h 649601"/>
                <a:gd name="connsiteX17" fmla="*/ 463218 w 702180"/>
                <a:gd name="connsiteY17" fmla="*/ 321531 h 649601"/>
                <a:gd name="connsiteX18" fmla="*/ 448129 w 702180"/>
                <a:gd name="connsiteY18" fmla="*/ 297389 h 649601"/>
                <a:gd name="connsiteX19" fmla="*/ 454165 w 702180"/>
                <a:gd name="connsiteY19" fmla="*/ 185729 h 649601"/>
                <a:gd name="connsiteX20" fmla="*/ 556771 w 702180"/>
                <a:gd name="connsiteY20" fmla="*/ 149515 h 649601"/>
                <a:gd name="connsiteX21" fmla="*/ 656359 w 702180"/>
                <a:gd name="connsiteY21" fmla="*/ 61998 h 649601"/>
                <a:gd name="connsiteX22" fmla="*/ 650323 w 702180"/>
                <a:gd name="connsiteY22" fmla="*/ 7678 h 649601"/>
                <a:gd name="connsiteX23" fmla="*/ 526592 w 702180"/>
                <a:gd name="connsiteY23" fmla="*/ 1642 h 649601"/>
                <a:gd name="connsiteX24" fmla="*/ 478307 w 702180"/>
                <a:gd name="connsiteY24" fmla="*/ 19749 h 649601"/>
                <a:gd name="connsiteX0" fmla="*/ 474370 w 698243"/>
                <a:gd name="connsiteY0" fmla="*/ 19749 h 649601"/>
                <a:gd name="connsiteX1" fmla="*/ 160540 w 698243"/>
                <a:gd name="connsiteY1" fmla="*/ 161257 h 649601"/>
                <a:gd name="connsiteX2" fmla="*/ 106196 w 698243"/>
                <a:gd name="connsiteY2" fmla="*/ 194783 h 649601"/>
                <a:gd name="connsiteX3" fmla="*/ 36786 w 698243"/>
                <a:gd name="connsiteY3" fmla="*/ 243068 h 649601"/>
                <a:gd name="connsiteX4" fmla="*/ 3590 w 698243"/>
                <a:gd name="connsiteY4" fmla="*/ 306442 h 649601"/>
                <a:gd name="connsiteX5" fmla="*/ 181783 w 698243"/>
                <a:gd name="connsiteY5" fmla="*/ 263580 h 649601"/>
                <a:gd name="connsiteX6" fmla="*/ 200526 w 698243"/>
                <a:gd name="connsiteY6" fmla="*/ 404286 h 649601"/>
                <a:gd name="connsiteX7" fmla="*/ 120813 w 698243"/>
                <a:gd name="connsiteY7" fmla="*/ 531505 h 649601"/>
                <a:gd name="connsiteX8" fmla="*/ 109214 w 698243"/>
                <a:gd name="connsiteY8" fmla="*/ 635385 h 649601"/>
                <a:gd name="connsiteX9" fmla="*/ 202624 w 698243"/>
                <a:gd name="connsiteY9" fmla="*/ 634749 h 649601"/>
                <a:gd name="connsiteX10" fmla="*/ 404323 w 698243"/>
                <a:gd name="connsiteY10" fmla="*/ 506420 h 649601"/>
                <a:gd name="connsiteX11" fmla="*/ 534727 w 698243"/>
                <a:gd name="connsiteY11" fmla="*/ 445262 h 649601"/>
                <a:gd name="connsiteX12" fmla="*/ 570940 w 698243"/>
                <a:gd name="connsiteY12" fmla="*/ 424137 h 649601"/>
                <a:gd name="connsiteX13" fmla="*/ 652422 w 698243"/>
                <a:gd name="connsiteY13" fmla="*/ 375852 h 649601"/>
                <a:gd name="connsiteX14" fmla="*/ 661475 w 698243"/>
                <a:gd name="connsiteY14" fmla="*/ 372834 h 649601"/>
                <a:gd name="connsiteX15" fmla="*/ 697052 w 698243"/>
                <a:gd name="connsiteY15" fmla="*/ 315661 h 649601"/>
                <a:gd name="connsiteX16" fmla="*/ 612411 w 698243"/>
                <a:gd name="connsiteY16" fmla="*/ 298826 h 649601"/>
                <a:gd name="connsiteX17" fmla="*/ 459281 w 698243"/>
                <a:gd name="connsiteY17" fmla="*/ 321531 h 649601"/>
                <a:gd name="connsiteX18" fmla="*/ 444192 w 698243"/>
                <a:gd name="connsiteY18" fmla="*/ 297389 h 649601"/>
                <a:gd name="connsiteX19" fmla="*/ 450228 w 698243"/>
                <a:gd name="connsiteY19" fmla="*/ 185729 h 649601"/>
                <a:gd name="connsiteX20" fmla="*/ 552834 w 698243"/>
                <a:gd name="connsiteY20" fmla="*/ 149515 h 649601"/>
                <a:gd name="connsiteX21" fmla="*/ 652422 w 698243"/>
                <a:gd name="connsiteY21" fmla="*/ 61998 h 649601"/>
                <a:gd name="connsiteX22" fmla="*/ 646386 w 698243"/>
                <a:gd name="connsiteY22" fmla="*/ 7678 h 649601"/>
                <a:gd name="connsiteX23" fmla="*/ 522655 w 698243"/>
                <a:gd name="connsiteY23" fmla="*/ 1642 h 649601"/>
                <a:gd name="connsiteX24" fmla="*/ 474370 w 698243"/>
                <a:gd name="connsiteY24" fmla="*/ 19749 h 649601"/>
                <a:gd name="connsiteX0" fmla="*/ 474401 w 698274"/>
                <a:gd name="connsiteY0" fmla="*/ 19749 h 649601"/>
                <a:gd name="connsiteX1" fmla="*/ 160571 w 698274"/>
                <a:gd name="connsiteY1" fmla="*/ 161257 h 649601"/>
                <a:gd name="connsiteX2" fmla="*/ 106227 w 698274"/>
                <a:gd name="connsiteY2" fmla="*/ 194783 h 649601"/>
                <a:gd name="connsiteX3" fmla="*/ 65392 w 698274"/>
                <a:gd name="connsiteY3" fmla="*/ 233543 h 649601"/>
                <a:gd name="connsiteX4" fmla="*/ 3621 w 698274"/>
                <a:gd name="connsiteY4" fmla="*/ 306442 h 649601"/>
                <a:gd name="connsiteX5" fmla="*/ 181814 w 698274"/>
                <a:gd name="connsiteY5" fmla="*/ 263580 h 649601"/>
                <a:gd name="connsiteX6" fmla="*/ 200557 w 698274"/>
                <a:gd name="connsiteY6" fmla="*/ 404286 h 649601"/>
                <a:gd name="connsiteX7" fmla="*/ 120844 w 698274"/>
                <a:gd name="connsiteY7" fmla="*/ 531505 h 649601"/>
                <a:gd name="connsiteX8" fmla="*/ 109245 w 698274"/>
                <a:gd name="connsiteY8" fmla="*/ 635385 h 649601"/>
                <a:gd name="connsiteX9" fmla="*/ 202655 w 698274"/>
                <a:gd name="connsiteY9" fmla="*/ 634749 h 649601"/>
                <a:gd name="connsiteX10" fmla="*/ 404354 w 698274"/>
                <a:gd name="connsiteY10" fmla="*/ 506420 h 649601"/>
                <a:gd name="connsiteX11" fmla="*/ 534758 w 698274"/>
                <a:gd name="connsiteY11" fmla="*/ 445262 h 649601"/>
                <a:gd name="connsiteX12" fmla="*/ 570971 w 698274"/>
                <a:gd name="connsiteY12" fmla="*/ 424137 h 649601"/>
                <a:gd name="connsiteX13" fmla="*/ 652453 w 698274"/>
                <a:gd name="connsiteY13" fmla="*/ 375852 h 649601"/>
                <a:gd name="connsiteX14" fmla="*/ 661506 w 698274"/>
                <a:gd name="connsiteY14" fmla="*/ 372834 h 649601"/>
                <a:gd name="connsiteX15" fmla="*/ 697083 w 698274"/>
                <a:gd name="connsiteY15" fmla="*/ 315661 h 649601"/>
                <a:gd name="connsiteX16" fmla="*/ 612442 w 698274"/>
                <a:gd name="connsiteY16" fmla="*/ 298826 h 649601"/>
                <a:gd name="connsiteX17" fmla="*/ 459312 w 698274"/>
                <a:gd name="connsiteY17" fmla="*/ 321531 h 649601"/>
                <a:gd name="connsiteX18" fmla="*/ 444223 w 698274"/>
                <a:gd name="connsiteY18" fmla="*/ 297389 h 649601"/>
                <a:gd name="connsiteX19" fmla="*/ 450259 w 698274"/>
                <a:gd name="connsiteY19" fmla="*/ 185729 h 649601"/>
                <a:gd name="connsiteX20" fmla="*/ 552865 w 698274"/>
                <a:gd name="connsiteY20" fmla="*/ 149515 h 649601"/>
                <a:gd name="connsiteX21" fmla="*/ 652453 w 698274"/>
                <a:gd name="connsiteY21" fmla="*/ 61998 h 649601"/>
                <a:gd name="connsiteX22" fmla="*/ 646417 w 698274"/>
                <a:gd name="connsiteY22" fmla="*/ 7678 h 649601"/>
                <a:gd name="connsiteX23" fmla="*/ 522686 w 698274"/>
                <a:gd name="connsiteY23" fmla="*/ 1642 h 649601"/>
                <a:gd name="connsiteX24" fmla="*/ 474401 w 698274"/>
                <a:gd name="connsiteY24" fmla="*/ 19749 h 649601"/>
                <a:gd name="connsiteX0" fmla="*/ 471994 w 695867"/>
                <a:gd name="connsiteY0" fmla="*/ 19749 h 649601"/>
                <a:gd name="connsiteX1" fmla="*/ 158164 w 695867"/>
                <a:gd name="connsiteY1" fmla="*/ 161257 h 649601"/>
                <a:gd name="connsiteX2" fmla="*/ 103820 w 695867"/>
                <a:gd name="connsiteY2" fmla="*/ 194783 h 649601"/>
                <a:gd name="connsiteX3" fmla="*/ 1214 w 695867"/>
                <a:gd name="connsiteY3" fmla="*/ 306442 h 649601"/>
                <a:gd name="connsiteX4" fmla="*/ 179407 w 695867"/>
                <a:gd name="connsiteY4" fmla="*/ 263580 h 649601"/>
                <a:gd name="connsiteX5" fmla="*/ 198150 w 695867"/>
                <a:gd name="connsiteY5" fmla="*/ 404286 h 649601"/>
                <a:gd name="connsiteX6" fmla="*/ 118437 w 695867"/>
                <a:gd name="connsiteY6" fmla="*/ 531505 h 649601"/>
                <a:gd name="connsiteX7" fmla="*/ 106838 w 695867"/>
                <a:gd name="connsiteY7" fmla="*/ 635385 h 649601"/>
                <a:gd name="connsiteX8" fmla="*/ 200248 w 695867"/>
                <a:gd name="connsiteY8" fmla="*/ 634749 h 649601"/>
                <a:gd name="connsiteX9" fmla="*/ 401947 w 695867"/>
                <a:gd name="connsiteY9" fmla="*/ 506420 h 649601"/>
                <a:gd name="connsiteX10" fmla="*/ 532351 w 695867"/>
                <a:gd name="connsiteY10" fmla="*/ 445262 h 649601"/>
                <a:gd name="connsiteX11" fmla="*/ 568564 w 695867"/>
                <a:gd name="connsiteY11" fmla="*/ 424137 h 649601"/>
                <a:gd name="connsiteX12" fmla="*/ 650046 w 695867"/>
                <a:gd name="connsiteY12" fmla="*/ 375852 h 649601"/>
                <a:gd name="connsiteX13" fmla="*/ 659099 w 695867"/>
                <a:gd name="connsiteY13" fmla="*/ 372834 h 649601"/>
                <a:gd name="connsiteX14" fmla="*/ 694676 w 695867"/>
                <a:gd name="connsiteY14" fmla="*/ 315661 h 649601"/>
                <a:gd name="connsiteX15" fmla="*/ 610035 w 695867"/>
                <a:gd name="connsiteY15" fmla="*/ 298826 h 649601"/>
                <a:gd name="connsiteX16" fmla="*/ 456905 w 695867"/>
                <a:gd name="connsiteY16" fmla="*/ 321531 h 649601"/>
                <a:gd name="connsiteX17" fmla="*/ 441816 w 695867"/>
                <a:gd name="connsiteY17" fmla="*/ 297389 h 649601"/>
                <a:gd name="connsiteX18" fmla="*/ 447852 w 695867"/>
                <a:gd name="connsiteY18" fmla="*/ 185729 h 649601"/>
                <a:gd name="connsiteX19" fmla="*/ 550458 w 695867"/>
                <a:gd name="connsiteY19" fmla="*/ 149515 h 649601"/>
                <a:gd name="connsiteX20" fmla="*/ 650046 w 695867"/>
                <a:gd name="connsiteY20" fmla="*/ 61998 h 649601"/>
                <a:gd name="connsiteX21" fmla="*/ 644010 w 695867"/>
                <a:gd name="connsiteY21" fmla="*/ 7678 h 649601"/>
                <a:gd name="connsiteX22" fmla="*/ 520279 w 695867"/>
                <a:gd name="connsiteY22" fmla="*/ 1642 h 649601"/>
                <a:gd name="connsiteX23" fmla="*/ 471994 w 695867"/>
                <a:gd name="connsiteY23" fmla="*/ 19749 h 649601"/>
                <a:gd name="connsiteX0" fmla="*/ 475855 w 699728"/>
                <a:gd name="connsiteY0" fmla="*/ 19749 h 649601"/>
                <a:gd name="connsiteX1" fmla="*/ 162025 w 699728"/>
                <a:gd name="connsiteY1" fmla="*/ 161257 h 649601"/>
                <a:gd name="connsiteX2" fmla="*/ 107681 w 699728"/>
                <a:gd name="connsiteY2" fmla="*/ 194783 h 649601"/>
                <a:gd name="connsiteX3" fmla="*/ 5075 w 699728"/>
                <a:gd name="connsiteY3" fmla="*/ 306442 h 649601"/>
                <a:gd name="connsiteX4" fmla="*/ 183268 w 699728"/>
                <a:gd name="connsiteY4" fmla="*/ 263580 h 649601"/>
                <a:gd name="connsiteX5" fmla="*/ 202011 w 699728"/>
                <a:gd name="connsiteY5" fmla="*/ 404286 h 649601"/>
                <a:gd name="connsiteX6" fmla="*/ 122298 w 699728"/>
                <a:gd name="connsiteY6" fmla="*/ 531505 h 649601"/>
                <a:gd name="connsiteX7" fmla="*/ 110699 w 699728"/>
                <a:gd name="connsiteY7" fmla="*/ 635385 h 649601"/>
                <a:gd name="connsiteX8" fmla="*/ 204109 w 699728"/>
                <a:gd name="connsiteY8" fmla="*/ 634749 h 649601"/>
                <a:gd name="connsiteX9" fmla="*/ 405808 w 699728"/>
                <a:gd name="connsiteY9" fmla="*/ 506420 h 649601"/>
                <a:gd name="connsiteX10" fmla="*/ 536212 w 699728"/>
                <a:gd name="connsiteY10" fmla="*/ 445262 h 649601"/>
                <a:gd name="connsiteX11" fmla="*/ 572425 w 699728"/>
                <a:gd name="connsiteY11" fmla="*/ 424137 h 649601"/>
                <a:gd name="connsiteX12" fmla="*/ 653907 w 699728"/>
                <a:gd name="connsiteY12" fmla="*/ 375852 h 649601"/>
                <a:gd name="connsiteX13" fmla="*/ 662960 w 699728"/>
                <a:gd name="connsiteY13" fmla="*/ 372834 h 649601"/>
                <a:gd name="connsiteX14" fmla="*/ 698537 w 699728"/>
                <a:gd name="connsiteY14" fmla="*/ 315661 h 649601"/>
                <a:gd name="connsiteX15" fmla="*/ 613896 w 699728"/>
                <a:gd name="connsiteY15" fmla="*/ 298826 h 649601"/>
                <a:gd name="connsiteX16" fmla="*/ 460766 w 699728"/>
                <a:gd name="connsiteY16" fmla="*/ 321531 h 649601"/>
                <a:gd name="connsiteX17" fmla="*/ 445677 w 699728"/>
                <a:gd name="connsiteY17" fmla="*/ 297389 h 649601"/>
                <a:gd name="connsiteX18" fmla="*/ 451713 w 699728"/>
                <a:gd name="connsiteY18" fmla="*/ 185729 h 649601"/>
                <a:gd name="connsiteX19" fmla="*/ 554319 w 699728"/>
                <a:gd name="connsiteY19" fmla="*/ 149515 h 649601"/>
                <a:gd name="connsiteX20" fmla="*/ 653907 w 699728"/>
                <a:gd name="connsiteY20" fmla="*/ 61998 h 649601"/>
                <a:gd name="connsiteX21" fmla="*/ 647871 w 699728"/>
                <a:gd name="connsiteY21" fmla="*/ 7678 h 649601"/>
                <a:gd name="connsiteX22" fmla="*/ 524140 w 699728"/>
                <a:gd name="connsiteY22" fmla="*/ 1642 h 649601"/>
                <a:gd name="connsiteX23" fmla="*/ 475855 w 699728"/>
                <a:gd name="connsiteY23" fmla="*/ 19749 h 649601"/>
                <a:gd name="connsiteX0" fmla="*/ 478903 w 702776"/>
                <a:gd name="connsiteY0" fmla="*/ 20383 h 650235"/>
                <a:gd name="connsiteX1" fmla="*/ 110729 w 702776"/>
                <a:gd name="connsiteY1" fmla="*/ 195417 h 650235"/>
                <a:gd name="connsiteX2" fmla="*/ 8123 w 702776"/>
                <a:gd name="connsiteY2" fmla="*/ 307076 h 650235"/>
                <a:gd name="connsiteX3" fmla="*/ 186316 w 702776"/>
                <a:gd name="connsiteY3" fmla="*/ 264214 h 650235"/>
                <a:gd name="connsiteX4" fmla="*/ 205059 w 702776"/>
                <a:gd name="connsiteY4" fmla="*/ 404920 h 650235"/>
                <a:gd name="connsiteX5" fmla="*/ 125346 w 702776"/>
                <a:gd name="connsiteY5" fmla="*/ 532139 h 650235"/>
                <a:gd name="connsiteX6" fmla="*/ 113747 w 702776"/>
                <a:gd name="connsiteY6" fmla="*/ 636019 h 650235"/>
                <a:gd name="connsiteX7" fmla="*/ 207157 w 702776"/>
                <a:gd name="connsiteY7" fmla="*/ 635383 h 650235"/>
                <a:gd name="connsiteX8" fmla="*/ 408856 w 702776"/>
                <a:gd name="connsiteY8" fmla="*/ 507054 h 650235"/>
                <a:gd name="connsiteX9" fmla="*/ 539260 w 702776"/>
                <a:gd name="connsiteY9" fmla="*/ 445896 h 650235"/>
                <a:gd name="connsiteX10" fmla="*/ 575473 w 702776"/>
                <a:gd name="connsiteY10" fmla="*/ 424771 h 650235"/>
                <a:gd name="connsiteX11" fmla="*/ 656955 w 702776"/>
                <a:gd name="connsiteY11" fmla="*/ 376486 h 650235"/>
                <a:gd name="connsiteX12" fmla="*/ 666008 w 702776"/>
                <a:gd name="connsiteY12" fmla="*/ 373468 h 650235"/>
                <a:gd name="connsiteX13" fmla="*/ 701585 w 702776"/>
                <a:gd name="connsiteY13" fmla="*/ 316295 h 650235"/>
                <a:gd name="connsiteX14" fmla="*/ 616944 w 702776"/>
                <a:gd name="connsiteY14" fmla="*/ 299460 h 650235"/>
                <a:gd name="connsiteX15" fmla="*/ 463814 w 702776"/>
                <a:gd name="connsiteY15" fmla="*/ 322165 h 650235"/>
                <a:gd name="connsiteX16" fmla="*/ 448725 w 702776"/>
                <a:gd name="connsiteY16" fmla="*/ 298023 h 650235"/>
                <a:gd name="connsiteX17" fmla="*/ 454761 w 702776"/>
                <a:gd name="connsiteY17" fmla="*/ 186363 h 650235"/>
                <a:gd name="connsiteX18" fmla="*/ 557367 w 702776"/>
                <a:gd name="connsiteY18" fmla="*/ 150149 h 650235"/>
                <a:gd name="connsiteX19" fmla="*/ 656955 w 702776"/>
                <a:gd name="connsiteY19" fmla="*/ 62632 h 650235"/>
                <a:gd name="connsiteX20" fmla="*/ 650919 w 702776"/>
                <a:gd name="connsiteY20" fmla="*/ 8312 h 650235"/>
                <a:gd name="connsiteX21" fmla="*/ 527188 w 702776"/>
                <a:gd name="connsiteY21" fmla="*/ 2276 h 650235"/>
                <a:gd name="connsiteX22" fmla="*/ 478903 w 702776"/>
                <a:gd name="connsiteY22" fmla="*/ 20383 h 650235"/>
                <a:gd name="connsiteX0" fmla="*/ 478903 w 702776"/>
                <a:gd name="connsiteY0" fmla="*/ 20370 h 650222"/>
                <a:gd name="connsiteX1" fmla="*/ 110729 w 702776"/>
                <a:gd name="connsiteY1" fmla="*/ 195404 h 650222"/>
                <a:gd name="connsiteX2" fmla="*/ 8123 w 702776"/>
                <a:gd name="connsiteY2" fmla="*/ 307063 h 650222"/>
                <a:gd name="connsiteX3" fmla="*/ 186316 w 702776"/>
                <a:gd name="connsiteY3" fmla="*/ 264201 h 650222"/>
                <a:gd name="connsiteX4" fmla="*/ 205059 w 702776"/>
                <a:gd name="connsiteY4" fmla="*/ 404907 h 650222"/>
                <a:gd name="connsiteX5" fmla="*/ 125346 w 702776"/>
                <a:gd name="connsiteY5" fmla="*/ 532126 h 650222"/>
                <a:gd name="connsiteX6" fmla="*/ 113747 w 702776"/>
                <a:gd name="connsiteY6" fmla="*/ 636006 h 650222"/>
                <a:gd name="connsiteX7" fmla="*/ 207157 w 702776"/>
                <a:gd name="connsiteY7" fmla="*/ 635370 h 650222"/>
                <a:gd name="connsiteX8" fmla="*/ 408856 w 702776"/>
                <a:gd name="connsiteY8" fmla="*/ 507041 h 650222"/>
                <a:gd name="connsiteX9" fmla="*/ 539260 w 702776"/>
                <a:gd name="connsiteY9" fmla="*/ 445883 h 650222"/>
                <a:gd name="connsiteX10" fmla="*/ 575473 w 702776"/>
                <a:gd name="connsiteY10" fmla="*/ 424758 h 650222"/>
                <a:gd name="connsiteX11" fmla="*/ 656955 w 702776"/>
                <a:gd name="connsiteY11" fmla="*/ 376473 h 650222"/>
                <a:gd name="connsiteX12" fmla="*/ 666008 w 702776"/>
                <a:gd name="connsiteY12" fmla="*/ 373455 h 650222"/>
                <a:gd name="connsiteX13" fmla="*/ 701585 w 702776"/>
                <a:gd name="connsiteY13" fmla="*/ 316282 h 650222"/>
                <a:gd name="connsiteX14" fmla="*/ 616944 w 702776"/>
                <a:gd name="connsiteY14" fmla="*/ 299447 h 650222"/>
                <a:gd name="connsiteX15" fmla="*/ 463814 w 702776"/>
                <a:gd name="connsiteY15" fmla="*/ 322152 h 650222"/>
                <a:gd name="connsiteX16" fmla="*/ 448725 w 702776"/>
                <a:gd name="connsiteY16" fmla="*/ 298010 h 650222"/>
                <a:gd name="connsiteX17" fmla="*/ 454761 w 702776"/>
                <a:gd name="connsiteY17" fmla="*/ 186350 h 650222"/>
                <a:gd name="connsiteX18" fmla="*/ 557367 w 702776"/>
                <a:gd name="connsiteY18" fmla="*/ 150136 h 650222"/>
                <a:gd name="connsiteX19" fmla="*/ 656955 w 702776"/>
                <a:gd name="connsiteY19" fmla="*/ 62619 h 650222"/>
                <a:gd name="connsiteX20" fmla="*/ 650919 w 702776"/>
                <a:gd name="connsiteY20" fmla="*/ 8299 h 650222"/>
                <a:gd name="connsiteX21" fmla="*/ 478903 w 702776"/>
                <a:gd name="connsiteY21" fmla="*/ 20370 h 650222"/>
                <a:gd name="connsiteX0" fmla="*/ 493402 w 702988"/>
                <a:gd name="connsiteY0" fmla="*/ 32363 h 643165"/>
                <a:gd name="connsiteX1" fmla="*/ 110941 w 702988"/>
                <a:gd name="connsiteY1" fmla="*/ 188347 h 643165"/>
                <a:gd name="connsiteX2" fmla="*/ 8335 w 702988"/>
                <a:gd name="connsiteY2" fmla="*/ 300006 h 643165"/>
                <a:gd name="connsiteX3" fmla="*/ 186528 w 702988"/>
                <a:gd name="connsiteY3" fmla="*/ 257144 h 643165"/>
                <a:gd name="connsiteX4" fmla="*/ 205271 w 702988"/>
                <a:gd name="connsiteY4" fmla="*/ 397850 h 643165"/>
                <a:gd name="connsiteX5" fmla="*/ 125558 w 702988"/>
                <a:gd name="connsiteY5" fmla="*/ 525069 h 643165"/>
                <a:gd name="connsiteX6" fmla="*/ 113959 w 702988"/>
                <a:gd name="connsiteY6" fmla="*/ 628949 h 643165"/>
                <a:gd name="connsiteX7" fmla="*/ 207369 w 702988"/>
                <a:gd name="connsiteY7" fmla="*/ 628313 h 643165"/>
                <a:gd name="connsiteX8" fmla="*/ 409068 w 702988"/>
                <a:gd name="connsiteY8" fmla="*/ 499984 h 643165"/>
                <a:gd name="connsiteX9" fmla="*/ 539472 w 702988"/>
                <a:gd name="connsiteY9" fmla="*/ 438826 h 643165"/>
                <a:gd name="connsiteX10" fmla="*/ 575685 w 702988"/>
                <a:gd name="connsiteY10" fmla="*/ 417701 h 643165"/>
                <a:gd name="connsiteX11" fmla="*/ 657167 w 702988"/>
                <a:gd name="connsiteY11" fmla="*/ 369416 h 643165"/>
                <a:gd name="connsiteX12" fmla="*/ 666220 w 702988"/>
                <a:gd name="connsiteY12" fmla="*/ 366398 h 643165"/>
                <a:gd name="connsiteX13" fmla="*/ 701797 w 702988"/>
                <a:gd name="connsiteY13" fmla="*/ 309225 h 643165"/>
                <a:gd name="connsiteX14" fmla="*/ 617156 w 702988"/>
                <a:gd name="connsiteY14" fmla="*/ 292390 h 643165"/>
                <a:gd name="connsiteX15" fmla="*/ 464026 w 702988"/>
                <a:gd name="connsiteY15" fmla="*/ 315095 h 643165"/>
                <a:gd name="connsiteX16" fmla="*/ 448937 w 702988"/>
                <a:gd name="connsiteY16" fmla="*/ 290953 h 643165"/>
                <a:gd name="connsiteX17" fmla="*/ 454973 w 702988"/>
                <a:gd name="connsiteY17" fmla="*/ 179293 h 643165"/>
                <a:gd name="connsiteX18" fmla="*/ 557579 w 702988"/>
                <a:gd name="connsiteY18" fmla="*/ 143079 h 643165"/>
                <a:gd name="connsiteX19" fmla="*/ 657167 w 702988"/>
                <a:gd name="connsiteY19" fmla="*/ 55562 h 643165"/>
                <a:gd name="connsiteX20" fmla="*/ 651131 w 702988"/>
                <a:gd name="connsiteY20" fmla="*/ 1242 h 643165"/>
                <a:gd name="connsiteX21" fmla="*/ 493402 w 702988"/>
                <a:gd name="connsiteY21" fmla="*/ 32363 h 643165"/>
                <a:gd name="connsiteX0" fmla="*/ 493402 w 702988"/>
                <a:gd name="connsiteY0" fmla="*/ 34472 h 645274"/>
                <a:gd name="connsiteX1" fmla="*/ 110941 w 702988"/>
                <a:gd name="connsiteY1" fmla="*/ 190456 h 645274"/>
                <a:gd name="connsiteX2" fmla="*/ 8335 w 702988"/>
                <a:gd name="connsiteY2" fmla="*/ 302115 h 645274"/>
                <a:gd name="connsiteX3" fmla="*/ 186528 w 702988"/>
                <a:gd name="connsiteY3" fmla="*/ 259253 h 645274"/>
                <a:gd name="connsiteX4" fmla="*/ 205271 w 702988"/>
                <a:gd name="connsiteY4" fmla="*/ 399959 h 645274"/>
                <a:gd name="connsiteX5" fmla="*/ 125558 w 702988"/>
                <a:gd name="connsiteY5" fmla="*/ 527178 h 645274"/>
                <a:gd name="connsiteX6" fmla="*/ 113959 w 702988"/>
                <a:gd name="connsiteY6" fmla="*/ 631058 h 645274"/>
                <a:gd name="connsiteX7" fmla="*/ 207369 w 702988"/>
                <a:gd name="connsiteY7" fmla="*/ 630422 h 645274"/>
                <a:gd name="connsiteX8" fmla="*/ 409068 w 702988"/>
                <a:gd name="connsiteY8" fmla="*/ 502093 h 645274"/>
                <a:gd name="connsiteX9" fmla="*/ 539472 w 702988"/>
                <a:gd name="connsiteY9" fmla="*/ 440935 h 645274"/>
                <a:gd name="connsiteX10" fmla="*/ 575685 w 702988"/>
                <a:gd name="connsiteY10" fmla="*/ 419810 h 645274"/>
                <a:gd name="connsiteX11" fmla="*/ 657167 w 702988"/>
                <a:gd name="connsiteY11" fmla="*/ 371525 h 645274"/>
                <a:gd name="connsiteX12" fmla="*/ 666220 w 702988"/>
                <a:gd name="connsiteY12" fmla="*/ 368507 h 645274"/>
                <a:gd name="connsiteX13" fmla="*/ 701797 w 702988"/>
                <a:gd name="connsiteY13" fmla="*/ 311334 h 645274"/>
                <a:gd name="connsiteX14" fmla="*/ 617156 w 702988"/>
                <a:gd name="connsiteY14" fmla="*/ 294499 h 645274"/>
                <a:gd name="connsiteX15" fmla="*/ 464026 w 702988"/>
                <a:gd name="connsiteY15" fmla="*/ 317204 h 645274"/>
                <a:gd name="connsiteX16" fmla="*/ 448937 w 702988"/>
                <a:gd name="connsiteY16" fmla="*/ 293062 h 645274"/>
                <a:gd name="connsiteX17" fmla="*/ 454973 w 702988"/>
                <a:gd name="connsiteY17" fmla="*/ 181402 h 645274"/>
                <a:gd name="connsiteX18" fmla="*/ 557579 w 702988"/>
                <a:gd name="connsiteY18" fmla="*/ 145188 h 645274"/>
                <a:gd name="connsiteX19" fmla="*/ 657167 w 702988"/>
                <a:gd name="connsiteY19" fmla="*/ 57671 h 645274"/>
                <a:gd name="connsiteX20" fmla="*/ 651131 w 702988"/>
                <a:gd name="connsiteY20" fmla="*/ 3351 h 645274"/>
                <a:gd name="connsiteX21" fmla="*/ 493402 w 702988"/>
                <a:gd name="connsiteY21" fmla="*/ 34472 h 645274"/>
                <a:gd name="connsiteX0" fmla="*/ 493402 w 702988"/>
                <a:gd name="connsiteY0" fmla="*/ 32408 h 643210"/>
                <a:gd name="connsiteX1" fmla="*/ 110941 w 702988"/>
                <a:gd name="connsiteY1" fmla="*/ 188392 h 643210"/>
                <a:gd name="connsiteX2" fmla="*/ 8335 w 702988"/>
                <a:gd name="connsiteY2" fmla="*/ 300051 h 643210"/>
                <a:gd name="connsiteX3" fmla="*/ 186528 w 702988"/>
                <a:gd name="connsiteY3" fmla="*/ 257189 h 643210"/>
                <a:gd name="connsiteX4" fmla="*/ 205271 w 702988"/>
                <a:gd name="connsiteY4" fmla="*/ 397895 h 643210"/>
                <a:gd name="connsiteX5" fmla="*/ 125558 w 702988"/>
                <a:gd name="connsiteY5" fmla="*/ 525114 h 643210"/>
                <a:gd name="connsiteX6" fmla="*/ 113959 w 702988"/>
                <a:gd name="connsiteY6" fmla="*/ 628994 h 643210"/>
                <a:gd name="connsiteX7" fmla="*/ 207369 w 702988"/>
                <a:gd name="connsiteY7" fmla="*/ 628358 h 643210"/>
                <a:gd name="connsiteX8" fmla="*/ 409068 w 702988"/>
                <a:gd name="connsiteY8" fmla="*/ 500029 h 643210"/>
                <a:gd name="connsiteX9" fmla="*/ 539472 w 702988"/>
                <a:gd name="connsiteY9" fmla="*/ 438871 h 643210"/>
                <a:gd name="connsiteX10" fmla="*/ 575685 w 702988"/>
                <a:gd name="connsiteY10" fmla="*/ 417746 h 643210"/>
                <a:gd name="connsiteX11" fmla="*/ 657167 w 702988"/>
                <a:gd name="connsiteY11" fmla="*/ 369461 h 643210"/>
                <a:gd name="connsiteX12" fmla="*/ 666220 w 702988"/>
                <a:gd name="connsiteY12" fmla="*/ 366443 h 643210"/>
                <a:gd name="connsiteX13" fmla="*/ 701797 w 702988"/>
                <a:gd name="connsiteY13" fmla="*/ 309270 h 643210"/>
                <a:gd name="connsiteX14" fmla="*/ 617156 w 702988"/>
                <a:gd name="connsiteY14" fmla="*/ 292435 h 643210"/>
                <a:gd name="connsiteX15" fmla="*/ 464026 w 702988"/>
                <a:gd name="connsiteY15" fmla="*/ 315140 h 643210"/>
                <a:gd name="connsiteX16" fmla="*/ 448937 w 702988"/>
                <a:gd name="connsiteY16" fmla="*/ 290998 h 643210"/>
                <a:gd name="connsiteX17" fmla="*/ 454973 w 702988"/>
                <a:gd name="connsiteY17" fmla="*/ 179338 h 643210"/>
                <a:gd name="connsiteX18" fmla="*/ 557579 w 702988"/>
                <a:gd name="connsiteY18" fmla="*/ 143124 h 643210"/>
                <a:gd name="connsiteX19" fmla="*/ 657167 w 702988"/>
                <a:gd name="connsiteY19" fmla="*/ 55607 h 643210"/>
                <a:gd name="connsiteX20" fmla="*/ 651131 w 702988"/>
                <a:gd name="connsiteY20" fmla="*/ 1287 h 643210"/>
                <a:gd name="connsiteX21" fmla="*/ 493402 w 702988"/>
                <a:gd name="connsiteY21" fmla="*/ 32408 h 643210"/>
                <a:gd name="connsiteX0" fmla="*/ 551497 w 703933"/>
                <a:gd name="connsiteY0" fmla="*/ 21622 h 649092"/>
                <a:gd name="connsiteX1" fmla="*/ 111886 w 703933"/>
                <a:gd name="connsiteY1" fmla="*/ 194274 h 649092"/>
                <a:gd name="connsiteX2" fmla="*/ 9280 w 703933"/>
                <a:gd name="connsiteY2" fmla="*/ 305933 h 649092"/>
                <a:gd name="connsiteX3" fmla="*/ 187473 w 703933"/>
                <a:gd name="connsiteY3" fmla="*/ 263071 h 649092"/>
                <a:gd name="connsiteX4" fmla="*/ 206216 w 703933"/>
                <a:gd name="connsiteY4" fmla="*/ 403777 h 649092"/>
                <a:gd name="connsiteX5" fmla="*/ 126503 w 703933"/>
                <a:gd name="connsiteY5" fmla="*/ 530996 h 649092"/>
                <a:gd name="connsiteX6" fmla="*/ 114904 w 703933"/>
                <a:gd name="connsiteY6" fmla="*/ 634876 h 649092"/>
                <a:gd name="connsiteX7" fmla="*/ 208314 w 703933"/>
                <a:gd name="connsiteY7" fmla="*/ 634240 h 649092"/>
                <a:gd name="connsiteX8" fmla="*/ 410013 w 703933"/>
                <a:gd name="connsiteY8" fmla="*/ 505911 h 649092"/>
                <a:gd name="connsiteX9" fmla="*/ 540417 w 703933"/>
                <a:gd name="connsiteY9" fmla="*/ 444753 h 649092"/>
                <a:gd name="connsiteX10" fmla="*/ 576630 w 703933"/>
                <a:gd name="connsiteY10" fmla="*/ 423628 h 649092"/>
                <a:gd name="connsiteX11" fmla="*/ 658112 w 703933"/>
                <a:gd name="connsiteY11" fmla="*/ 375343 h 649092"/>
                <a:gd name="connsiteX12" fmla="*/ 667165 w 703933"/>
                <a:gd name="connsiteY12" fmla="*/ 372325 h 649092"/>
                <a:gd name="connsiteX13" fmla="*/ 702742 w 703933"/>
                <a:gd name="connsiteY13" fmla="*/ 315152 h 649092"/>
                <a:gd name="connsiteX14" fmla="*/ 618101 w 703933"/>
                <a:gd name="connsiteY14" fmla="*/ 298317 h 649092"/>
                <a:gd name="connsiteX15" fmla="*/ 464971 w 703933"/>
                <a:gd name="connsiteY15" fmla="*/ 321022 h 649092"/>
                <a:gd name="connsiteX16" fmla="*/ 449882 w 703933"/>
                <a:gd name="connsiteY16" fmla="*/ 296880 h 649092"/>
                <a:gd name="connsiteX17" fmla="*/ 455918 w 703933"/>
                <a:gd name="connsiteY17" fmla="*/ 185220 h 649092"/>
                <a:gd name="connsiteX18" fmla="*/ 558524 w 703933"/>
                <a:gd name="connsiteY18" fmla="*/ 149006 h 649092"/>
                <a:gd name="connsiteX19" fmla="*/ 658112 w 703933"/>
                <a:gd name="connsiteY19" fmla="*/ 61489 h 649092"/>
                <a:gd name="connsiteX20" fmla="*/ 652076 w 703933"/>
                <a:gd name="connsiteY20" fmla="*/ 7169 h 649092"/>
                <a:gd name="connsiteX21" fmla="*/ 551497 w 703933"/>
                <a:gd name="connsiteY21" fmla="*/ 21622 h 649092"/>
                <a:gd name="connsiteX0" fmla="*/ 551497 w 703933"/>
                <a:gd name="connsiteY0" fmla="*/ 17543 h 645013"/>
                <a:gd name="connsiteX1" fmla="*/ 111886 w 703933"/>
                <a:gd name="connsiteY1" fmla="*/ 190195 h 645013"/>
                <a:gd name="connsiteX2" fmla="*/ 9280 w 703933"/>
                <a:gd name="connsiteY2" fmla="*/ 301854 h 645013"/>
                <a:gd name="connsiteX3" fmla="*/ 187473 w 703933"/>
                <a:gd name="connsiteY3" fmla="*/ 258992 h 645013"/>
                <a:gd name="connsiteX4" fmla="*/ 206216 w 703933"/>
                <a:gd name="connsiteY4" fmla="*/ 399698 h 645013"/>
                <a:gd name="connsiteX5" fmla="*/ 126503 w 703933"/>
                <a:gd name="connsiteY5" fmla="*/ 526917 h 645013"/>
                <a:gd name="connsiteX6" fmla="*/ 114904 w 703933"/>
                <a:gd name="connsiteY6" fmla="*/ 630797 h 645013"/>
                <a:gd name="connsiteX7" fmla="*/ 208314 w 703933"/>
                <a:gd name="connsiteY7" fmla="*/ 630161 h 645013"/>
                <a:gd name="connsiteX8" fmla="*/ 410013 w 703933"/>
                <a:gd name="connsiteY8" fmla="*/ 501832 h 645013"/>
                <a:gd name="connsiteX9" fmla="*/ 540417 w 703933"/>
                <a:gd name="connsiteY9" fmla="*/ 440674 h 645013"/>
                <a:gd name="connsiteX10" fmla="*/ 576630 w 703933"/>
                <a:gd name="connsiteY10" fmla="*/ 419549 h 645013"/>
                <a:gd name="connsiteX11" fmla="*/ 658112 w 703933"/>
                <a:gd name="connsiteY11" fmla="*/ 371264 h 645013"/>
                <a:gd name="connsiteX12" fmla="*/ 667165 w 703933"/>
                <a:gd name="connsiteY12" fmla="*/ 368246 h 645013"/>
                <a:gd name="connsiteX13" fmla="*/ 702742 w 703933"/>
                <a:gd name="connsiteY13" fmla="*/ 311073 h 645013"/>
                <a:gd name="connsiteX14" fmla="*/ 618101 w 703933"/>
                <a:gd name="connsiteY14" fmla="*/ 294238 h 645013"/>
                <a:gd name="connsiteX15" fmla="*/ 464971 w 703933"/>
                <a:gd name="connsiteY15" fmla="*/ 316943 h 645013"/>
                <a:gd name="connsiteX16" fmla="*/ 449882 w 703933"/>
                <a:gd name="connsiteY16" fmla="*/ 292801 h 645013"/>
                <a:gd name="connsiteX17" fmla="*/ 455918 w 703933"/>
                <a:gd name="connsiteY17" fmla="*/ 181141 h 645013"/>
                <a:gd name="connsiteX18" fmla="*/ 558524 w 703933"/>
                <a:gd name="connsiteY18" fmla="*/ 144927 h 645013"/>
                <a:gd name="connsiteX19" fmla="*/ 658112 w 703933"/>
                <a:gd name="connsiteY19" fmla="*/ 57410 h 645013"/>
                <a:gd name="connsiteX20" fmla="*/ 652076 w 703933"/>
                <a:gd name="connsiteY20" fmla="*/ 3090 h 645013"/>
                <a:gd name="connsiteX21" fmla="*/ 551497 w 703933"/>
                <a:gd name="connsiteY21" fmla="*/ 17543 h 645013"/>
                <a:gd name="connsiteX0" fmla="*/ 551497 w 703933"/>
                <a:gd name="connsiteY0" fmla="*/ 24010 h 651480"/>
                <a:gd name="connsiteX1" fmla="*/ 111886 w 703933"/>
                <a:gd name="connsiteY1" fmla="*/ 196662 h 651480"/>
                <a:gd name="connsiteX2" fmla="*/ 9280 w 703933"/>
                <a:gd name="connsiteY2" fmla="*/ 308321 h 651480"/>
                <a:gd name="connsiteX3" fmla="*/ 187473 w 703933"/>
                <a:gd name="connsiteY3" fmla="*/ 265459 h 651480"/>
                <a:gd name="connsiteX4" fmla="*/ 206216 w 703933"/>
                <a:gd name="connsiteY4" fmla="*/ 406165 h 651480"/>
                <a:gd name="connsiteX5" fmla="*/ 126503 w 703933"/>
                <a:gd name="connsiteY5" fmla="*/ 533384 h 651480"/>
                <a:gd name="connsiteX6" fmla="*/ 114904 w 703933"/>
                <a:gd name="connsiteY6" fmla="*/ 637264 h 651480"/>
                <a:gd name="connsiteX7" fmla="*/ 208314 w 703933"/>
                <a:gd name="connsiteY7" fmla="*/ 636628 h 651480"/>
                <a:gd name="connsiteX8" fmla="*/ 410013 w 703933"/>
                <a:gd name="connsiteY8" fmla="*/ 508299 h 651480"/>
                <a:gd name="connsiteX9" fmla="*/ 540417 w 703933"/>
                <a:gd name="connsiteY9" fmla="*/ 447141 h 651480"/>
                <a:gd name="connsiteX10" fmla="*/ 576630 w 703933"/>
                <a:gd name="connsiteY10" fmla="*/ 426016 h 651480"/>
                <a:gd name="connsiteX11" fmla="*/ 658112 w 703933"/>
                <a:gd name="connsiteY11" fmla="*/ 377731 h 651480"/>
                <a:gd name="connsiteX12" fmla="*/ 667165 w 703933"/>
                <a:gd name="connsiteY12" fmla="*/ 374713 h 651480"/>
                <a:gd name="connsiteX13" fmla="*/ 702742 w 703933"/>
                <a:gd name="connsiteY13" fmla="*/ 317540 h 651480"/>
                <a:gd name="connsiteX14" fmla="*/ 618101 w 703933"/>
                <a:gd name="connsiteY14" fmla="*/ 300705 h 651480"/>
                <a:gd name="connsiteX15" fmla="*/ 464971 w 703933"/>
                <a:gd name="connsiteY15" fmla="*/ 323410 h 651480"/>
                <a:gd name="connsiteX16" fmla="*/ 449882 w 703933"/>
                <a:gd name="connsiteY16" fmla="*/ 299268 h 651480"/>
                <a:gd name="connsiteX17" fmla="*/ 455918 w 703933"/>
                <a:gd name="connsiteY17" fmla="*/ 187608 h 651480"/>
                <a:gd name="connsiteX18" fmla="*/ 558524 w 703933"/>
                <a:gd name="connsiteY18" fmla="*/ 151394 h 651480"/>
                <a:gd name="connsiteX19" fmla="*/ 652076 w 703933"/>
                <a:gd name="connsiteY19" fmla="*/ 9557 h 651480"/>
                <a:gd name="connsiteX20" fmla="*/ 551497 w 703933"/>
                <a:gd name="connsiteY20" fmla="*/ 24010 h 651480"/>
                <a:gd name="connsiteX0" fmla="*/ 551497 w 703933"/>
                <a:gd name="connsiteY0" fmla="*/ 21925 h 649395"/>
                <a:gd name="connsiteX1" fmla="*/ 111886 w 703933"/>
                <a:gd name="connsiteY1" fmla="*/ 194577 h 649395"/>
                <a:gd name="connsiteX2" fmla="*/ 9280 w 703933"/>
                <a:gd name="connsiteY2" fmla="*/ 306236 h 649395"/>
                <a:gd name="connsiteX3" fmla="*/ 187473 w 703933"/>
                <a:gd name="connsiteY3" fmla="*/ 263374 h 649395"/>
                <a:gd name="connsiteX4" fmla="*/ 206216 w 703933"/>
                <a:gd name="connsiteY4" fmla="*/ 404080 h 649395"/>
                <a:gd name="connsiteX5" fmla="*/ 126503 w 703933"/>
                <a:gd name="connsiteY5" fmla="*/ 531299 h 649395"/>
                <a:gd name="connsiteX6" fmla="*/ 114904 w 703933"/>
                <a:gd name="connsiteY6" fmla="*/ 635179 h 649395"/>
                <a:gd name="connsiteX7" fmla="*/ 208314 w 703933"/>
                <a:gd name="connsiteY7" fmla="*/ 634543 h 649395"/>
                <a:gd name="connsiteX8" fmla="*/ 410013 w 703933"/>
                <a:gd name="connsiteY8" fmla="*/ 506214 h 649395"/>
                <a:gd name="connsiteX9" fmla="*/ 540417 w 703933"/>
                <a:gd name="connsiteY9" fmla="*/ 445056 h 649395"/>
                <a:gd name="connsiteX10" fmla="*/ 576630 w 703933"/>
                <a:gd name="connsiteY10" fmla="*/ 423931 h 649395"/>
                <a:gd name="connsiteX11" fmla="*/ 658112 w 703933"/>
                <a:gd name="connsiteY11" fmla="*/ 375646 h 649395"/>
                <a:gd name="connsiteX12" fmla="*/ 667165 w 703933"/>
                <a:gd name="connsiteY12" fmla="*/ 372628 h 649395"/>
                <a:gd name="connsiteX13" fmla="*/ 702742 w 703933"/>
                <a:gd name="connsiteY13" fmla="*/ 315455 h 649395"/>
                <a:gd name="connsiteX14" fmla="*/ 618101 w 703933"/>
                <a:gd name="connsiteY14" fmla="*/ 298620 h 649395"/>
                <a:gd name="connsiteX15" fmla="*/ 464971 w 703933"/>
                <a:gd name="connsiteY15" fmla="*/ 321325 h 649395"/>
                <a:gd name="connsiteX16" fmla="*/ 449882 w 703933"/>
                <a:gd name="connsiteY16" fmla="*/ 297183 h 649395"/>
                <a:gd name="connsiteX17" fmla="*/ 455918 w 703933"/>
                <a:gd name="connsiteY17" fmla="*/ 185523 h 649395"/>
                <a:gd name="connsiteX18" fmla="*/ 558524 w 703933"/>
                <a:gd name="connsiteY18" fmla="*/ 149309 h 649395"/>
                <a:gd name="connsiteX19" fmla="*/ 652076 w 703933"/>
                <a:gd name="connsiteY19" fmla="*/ 7472 h 649395"/>
                <a:gd name="connsiteX20" fmla="*/ 551497 w 703933"/>
                <a:gd name="connsiteY20" fmla="*/ 21925 h 64939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49882 w 703933"/>
                <a:gd name="connsiteY16" fmla="*/ 298563 h 650775"/>
                <a:gd name="connsiteX17" fmla="*/ 455918 w 703933"/>
                <a:gd name="connsiteY17" fmla="*/ 186903 h 650775"/>
                <a:gd name="connsiteX18" fmla="*/ 551380 w 703933"/>
                <a:gd name="connsiteY18" fmla="*/ 141164 h 650775"/>
                <a:gd name="connsiteX19" fmla="*/ 652076 w 703933"/>
                <a:gd name="connsiteY19" fmla="*/ 8852 h 650775"/>
                <a:gd name="connsiteX20" fmla="*/ 551497 w 703933"/>
                <a:gd name="connsiteY20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49882 w 703933"/>
                <a:gd name="connsiteY16" fmla="*/ 298563 h 650775"/>
                <a:gd name="connsiteX17" fmla="*/ 474968 w 703933"/>
                <a:gd name="connsiteY17" fmla="*/ 191666 h 650775"/>
                <a:gd name="connsiteX18" fmla="*/ 551380 w 703933"/>
                <a:gd name="connsiteY18" fmla="*/ 141164 h 650775"/>
                <a:gd name="connsiteX19" fmla="*/ 652076 w 703933"/>
                <a:gd name="connsiteY19" fmla="*/ 8852 h 650775"/>
                <a:gd name="connsiteX20" fmla="*/ 551497 w 703933"/>
                <a:gd name="connsiteY20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512596 w 703933"/>
                <a:gd name="connsiteY15" fmla="*/ 30365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512596 w 703933"/>
                <a:gd name="connsiteY15" fmla="*/ 30365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681"/>
                <a:gd name="connsiteY0" fmla="*/ 23305 h 650775"/>
                <a:gd name="connsiteX1" fmla="*/ 111886 w 703681"/>
                <a:gd name="connsiteY1" fmla="*/ 195957 h 650775"/>
                <a:gd name="connsiteX2" fmla="*/ 9280 w 703681"/>
                <a:gd name="connsiteY2" fmla="*/ 307616 h 650775"/>
                <a:gd name="connsiteX3" fmla="*/ 187473 w 703681"/>
                <a:gd name="connsiteY3" fmla="*/ 264754 h 650775"/>
                <a:gd name="connsiteX4" fmla="*/ 206216 w 703681"/>
                <a:gd name="connsiteY4" fmla="*/ 405460 h 650775"/>
                <a:gd name="connsiteX5" fmla="*/ 126503 w 703681"/>
                <a:gd name="connsiteY5" fmla="*/ 532679 h 650775"/>
                <a:gd name="connsiteX6" fmla="*/ 114904 w 703681"/>
                <a:gd name="connsiteY6" fmla="*/ 636559 h 650775"/>
                <a:gd name="connsiteX7" fmla="*/ 208314 w 703681"/>
                <a:gd name="connsiteY7" fmla="*/ 635923 h 650775"/>
                <a:gd name="connsiteX8" fmla="*/ 410013 w 703681"/>
                <a:gd name="connsiteY8" fmla="*/ 507594 h 650775"/>
                <a:gd name="connsiteX9" fmla="*/ 540417 w 703681"/>
                <a:gd name="connsiteY9" fmla="*/ 446436 h 650775"/>
                <a:gd name="connsiteX10" fmla="*/ 576630 w 703681"/>
                <a:gd name="connsiteY10" fmla="*/ 425311 h 650775"/>
                <a:gd name="connsiteX11" fmla="*/ 658112 w 703681"/>
                <a:gd name="connsiteY11" fmla="*/ 377026 h 650775"/>
                <a:gd name="connsiteX12" fmla="*/ 702742 w 703681"/>
                <a:gd name="connsiteY12" fmla="*/ 316835 h 650775"/>
                <a:gd name="connsiteX13" fmla="*/ 618101 w 703681"/>
                <a:gd name="connsiteY13" fmla="*/ 300000 h 650775"/>
                <a:gd name="connsiteX14" fmla="*/ 512596 w 703681"/>
                <a:gd name="connsiteY14" fmla="*/ 303655 h 650775"/>
                <a:gd name="connsiteX15" fmla="*/ 474968 w 703681"/>
                <a:gd name="connsiteY15" fmla="*/ 191666 h 650775"/>
                <a:gd name="connsiteX16" fmla="*/ 551380 w 703681"/>
                <a:gd name="connsiteY16" fmla="*/ 141164 h 650775"/>
                <a:gd name="connsiteX17" fmla="*/ 652076 w 703681"/>
                <a:gd name="connsiteY17" fmla="*/ 8852 h 650775"/>
                <a:gd name="connsiteX18" fmla="*/ 551497 w 703681"/>
                <a:gd name="connsiteY18" fmla="*/ 23305 h 650775"/>
                <a:gd name="connsiteX0" fmla="*/ 551497 w 703858"/>
                <a:gd name="connsiteY0" fmla="*/ 23305 h 650775"/>
                <a:gd name="connsiteX1" fmla="*/ 111886 w 703858"/>
                <a:gd name="connsiteY1" fmla="*/ 195957 h 650775"/>
                <a:gd name="connsiteX2" fmla="*/ 9280 w 703858"/>
                <a:gd name="connsiteY2" fmla="*/ 307616 h 650775"/>
                <a:gd name="connsiteX3" fmla="*/ 187473 w 703858"/>
                <a:gd name="connsiteY3" fmla="*/ 264754 h 650775"/>
                <a:gd name="connsiteX4" fmla="*/ 206216 w 703858"/>
                <a:gd name="connsiteY4" fmla="*/ 405460 h 650775"/>
                <a:gd name="connsiteX5" fmla="*/ 126503 w 703858"/>
                <a:gd name="connsiteY5" fmla="*/ 532679 h 650775"/>
                <a:gd name="connsiteX6" fmla="*/ 114904 w 703858"/>
                <a:gd name="connsiteY6" fmla="*/ 636559 h 650775"/>
                <a:gd name="connsiteX7" fmla="*/ 208314 w 703858"/>
                <a:gd name="connsiteY7" fmla="*/ 635923 h 650775"/>
                <a:gd name="connsiteX8" fmla="*/ 410013 w 703858"/>
                <a:gd name="connsiteY8" fmla="*/ 507594 h 650775"/>
                <a:gd name="connsiteX9" fmla="*/ 540417 w 703858"/>
                <a:gd name="connsiteY9" fmla="*/ 446436 h 650775"/>
                <a:gd name="connsiteX10" fmla="*/ 658112 w 703858"/>
                <a:gd name="connsiteY10" fmla="*/ 377026 h 650775"/>
                <a:gd name="connsiteX11" fmla="*/ 702742 w 703858"/>
                <a:gd name="connsiteY11" fmla="*/ 316835 h 650775"/>
                <a:gd name="connsiteX12" fmla="*/ 618101 w 703858"/>
                <a:gd name="connsiteY12" fmla="*/ 300000 h 650775"/>
                <a:gd name="connsiteX13" fmla="*/ 512596 w 703858"/>
                <a:gd name="connsiteY13" fmla="*/ 303655 h 650775"/>
                <a:gd name="connsiteX14" fmla="*/ 474968 w 703858"/>
                <a:gd name="connsiteY14" fmla="*/ 191666 h 650775"/>
                <a:gd name="connsiteX15" fmla="*/ 551380 w 703858"/>
                <a:gd name="connsiteY15" fmla="*/ 141164 h 650775"/>
                <a:gd name="connsiteX16" fmla="*/ 652076 w 703858"/>
                <a:gd name="connsiteY16" fmla="*/ 8852 h 650775"/>
                <a:gd name="connsiteX17" fmla="*/ 551497 w 703858"/>
                <a:gd name="connsiteY17" fmla="*/ 23305 h 650775"/>
                <a:gd name="connsiteX0" fmla="*/ 551497 w 705444"/>
                <a:gd name="connsiteY0" fmla="*/ 23305 h 650775"/>
                <a:gd name="connsiteX1" fmla="*/ 111886 w 705444"/>
                <a:gd name="connsiteY1" fmla="*/ 195957 h 650775"/>
                <a:gd name="connsiteX2" fmla="*/ 9280 w 705444"/>
                <a:gd name="connsiteY2" fmla="*/ 307616 h 650775"/>
                <a:gd name="connsiteX3" fmla="*/ 187473 w 705444"/>
                <a:gd name="connsiteY3" fmla="*/ 264754 h 650775"/>
                <a:gd name="connsiteX4" fmla="*/ 206216 w 705444"/>
                <a:gd name="connsiteY4" fmla="*/ 405460 h 650775"/>
                <a:gd name="connsiteX5" fmla="*/ 126503 w 705444"/>
                <a:gd name="connsiteY5" fmla="*/ 532679 h 650775"/>
                <a:gd name="connsiteX6" fmla="*/ 114904 w 705444"/>
                <a:gd name="connsiteY6" fmla="*/ 636559 h 650775"/>
                <a:gd name="connsiteX7" fmla="*/ 208314 w 705444"/>
                <a:gd name="connsiteY7" fmla="*/ 635923 h 650775"/>
                <a:gd name="connsiteX8" fmla="*/ 410013 w 705444"/>
                <a:gd name="connsiteY8" fmla="*/ 507594 h 650775"/>
                <a:gd name="connsiteX9" fmla="*/ 658112 w 705444"/>
                <a:gd name="connsiteY9" fmla="*/ 377026 h 650775"/>
                <a:gd name="connsiteX10" fmla="*/ 702742 w 705444"/>
                <a:gd name="connsiteY10" fmla="*/ 316835 h 650775"/>
                <a:gd name="connsiteX11" fmla="*/ 618101 w 705444"/>
                <a:gd name="connsiteY11" fmla="*/ 300000 h 650775"/>
                <a:gd name="connsiteX12" fmla="*/ 512596 w 705444"/>
                <a:gd name="connsiteY12" fmla="*/ 303655 h 650775"/>
                <a:gd name="connsiteX13" fmla="*/ 474968 w 705444"/>
                <a:gd name="connsiteY13" fmla="*/ 191666 h 650775"/>
                <a:gd name="connsiteX14" fmla="*/ 551380 w 705444"/>
                <a:gd name="connsiteY14" fmla="*/ 141164 h 650775"/>
                <a:gd name="connsiteX15" fmla="*/ 652076 w 705444"/>
                <a:gd name="connsiteY15" fmla="*/ 8852 h 650775"/>
                <a:gd name="connsiteX16" fmla="*/ 551497 w 705444"/>
                <a:gd name="connsiteY16" fmla="*/ 23305 h 650775"/>
                <a:gd name="connsiteX0" fmla="*/ 551497 w 704579"/>
                <a:gd name="connsiteY0" fmla="*/ 23305 h 650775"/>
                <a:gd name="connsiteX1" fmla="*/ 111886 w 704579"/>
                <a:gd name="connsiteY1" fmla="*/ 195957 h 650775"/>
                <a:gd name="connsiteX2" fmla="*/ 9280 w 704579"/>
                <a:gd name="connsiteY2" fmla="*/ 307616 h 650775"/>
                <a:gd name="connsiteX3" fmla="*/ 187473 w 704579"/>
                <a:gd name="connsiteY3" fmla="*/ 264754 h 650775"/>
                <a:gd name="connsiteX4" fmla="*/ 206216 w 704579"/>
                <a:gd name="connsiteY4" fmla="*/ 405460 h 650775"/>
                <a:gd name="connsiteX5" fmla="*/ 126503 w 704579"/>
                <a:gd name="connsiteY5" fmla="*/ 532679 h 650775"/>
                <a:gd name="connsiteX6" fmla="*/ 114904 w 704579"/>
                <a:gd name="connsiteY6" fmla="*/ 636559 h 650775"/>
                <a:gd name="connsiteX7" fmla="*/ 208314 w 704579"/>
                <a:gd name="connsiteY7" fmla="*/ 635923 h 650775"/>
                <a:gd name="connsiteX8" fmla="*/ 410013 w 704579"/>
                <a:gd name="connsiteY8" fmla="*/ 507594 h 650775"/>
                <a:gd name="connsiteX9" fmla="*/ 658112 w 704579"/>
                <a:gd name="connsiteY9" fmla="*/ 377026 h 650775"/>
                <a:gd name="connsiteX10" fmla="*/ 702742 w 704579"/>
                <a:gd name="connsiteY10" fmla="*/ 316835 h 650775"/>
                <a:gd name="connsiteX11" fmla="*/ 618101 w 704579"/>
                <a:gd name="connsiteY11" fmla="*/ 300000 h 650775"/>
                <a:gd name="connsiteX12" fmla="*/ 512596 w 704579"/>
                <a:gd name="connsiteY12" fmla="*/ 303655 h 650775"/>
                <a:gd name="connsiteX13" fmla="*/ 474968 w 704579"/>
                <a:gd name="connsiteY13" fmla="*/ 191666 h 650775"/>
                <a:gd name="connsiteX14" fmla="*/ 551380 w 704579"/>
                <a:gd name="connsiteY14" fmla="*/ 141164 h 650775"/>
                <a:gd name="connsiteX15" fmla="*/ 652076 w 704579"/>
                <a:gd name="connsiteY15" fmla="*/ 8852 h 650775"/>
                <a:gd name="connsiteX16" fmla="*/ 551497 w 704579"/>
                <a:gd name="connsiteY16" fmla="*/ 23305 h 650775"/>
                <a:gd name="connsiteX0" fmla="*/ 551497 w 706572"/>
                <a:gd name="connsiteY0" fmla="*/ 23305 h 650775"/>
                <a:gd name="connsiteX1" fmla="*/ 111886 w 706572"/>
                <a:gd name="connsiteY1" fmla="*/ 195957 h 650775"/>
                <a:gd name="connsiteX2" fmla="*/ 9280 w 706572"/>
                <a:gd name="connsiteY2" fmla="*/ 307616 h 650775"/>
                <a:gd name="connsiteX3" fmla="*/ 187473 w 706572"/>
                <a:gd name="connsiteY3" fmla="*/ 264754 h 650775"/>
                <a:gd name="connsiteX4" fmla="*/ 206216 w 706572"/>
                <a:gd name="connsiteY4" fmla="*/ 405460 h 650775"/>
                <a:gd name="connsiteX5" fmla="*/ 126503 w 706572"/>
                <a:gd name="connsiteY5" fmla="*/ 532679 h 650775"/>
                <a:gd name="connsiteX6" fmla="*/ 114904 w 706572"/>
                <a:gd name="connsiteY6" fmla="*/ 636559 h 650775"/>
                <a:gd name="connsiteX7" fmla="*/ 208314 w 706572"/>
                <a:gd name="connsiteY7" fmla="*/ 635923 h 650775"/>
                <a:gd name="connsiteX8" fmla="*/ 410013 w 706572"/>
                <a:gd name="connsiteY8" fmla="*/ 507594 h 650775"/>
                <a:gd name="connsiteX9" fmla="*/ 658112 w 706572"/>
                <a:gd name="connsiteY9" fmla="*/ 377026 h 650775"/>
                <a:gd name="connsiteX10" fmla="*/ 702742 w 706572"/>
                <a:gd name="connsiteY10" fmla="*/ 316835 h 650775"/>
                <a:gd name="connsiteX11" fmla="*/ 618101 w 706572"/>
                <a:gd name="connsiteY11" fmla="*/ 300000 h 650775"/>
                <a:gd name="connsiteX12" fmla="*/ 512596 w 706572"/>
                <a:gd name="connsiteY12" fmla="*/ 303655 h 650775"/>
                <a:gd name="connsiteX13" fmla="*/ 474968 w 706572"/>
                <a:gd name="connsiteY13" fmla="*/ 191666 h 650775"/>
                <a:gd name="connsiteX14" fmla="*/ 551380 w 706572"/>
                <a:gd name="connsiteY14" fmla="*/ 141164 h 650775"/>
                <a:gd name="connsiteX15" fmla="*/ 652076 w 706572"/>
                <a:gd name="connsiteY15" fmla="*/ 8852 h 650775"/>
                <a:gd name="connsiteX16" fmla="*/ 551497 w 706572"/>
                <a:gd name="connsiteY16" fmla="*/ 23305 h 650775"/>
                <a:gd name="connsiteX0" fmla="*/ 551497 w 703168"/>
                <a:gd name="connsiteY0" fmla="*/ 23305 h 650775"/>
                <a:gd name="connsiteX1" fmla="*/ 111886 w 703168"/>
                <a:gd name="connsiteY1" fmla="*/ 195957 h 650775"/>
                <a:gd name="connsiteX2" fmla="*/ 9280 w 703168"/>
                <a:gd name="connsiteY2" fmla="*/ 307616 h 650775"/>
                <a:gd name="connsiteX3" fmla="*/ 187473 w 703168"/>
                <a:gd name="connsiteY3" fmla="*/ 264754 h 650775"/>
                <a:gd name="connsiteX4" fmla="*/ 206216 w 703168"/>
                <a:gd name="connsiteY4" fmla="*/ 405460 h 650775"/>
                <a:gd name="connsiteX5" fmla="*/ 126503 w 703168"/>
                <a:gd name="connsiteY5" fmla="*/ 532679 h 650775"/>
                <a:gd name="connsiteX6" fmla="*/ 114904 w 703168"/>
                <a:gd name="connsiteY6" fmla="*/ 636559 h 650775"/>
                <a:gd name="connsiteX7" fmla="*/ 208314 w 703168"/>
                <a:gd name="connsiteY7" fmla="*/ 635923 h 650775"/>
                <a:gd name="connsiteX8" fmla="*/ 410013 w 703168"/>
                <a:gd name="connsiteY8" fmla="*/ 507594 h 650775"/>
                <a:gd name="connsiteX9" fmla="*/ 584294 w 703168"/>
                <a:gd name="connsiteY9" fmla="*/ 379407 h 650775"/>
                <a:gd name="connsiteX10" fmla="*/ 702742 w 703168"/>
                <a:gd name="connsiteY10" fmla="*/ 316835 h 650775"/>
                <a:gd name="connsiteX11" fmla="*/ 618101 w 703168"/>
                <a:gd name="connsiteY11" fmla="*/ 300000 h 650775"/>
                <a:gd name="connsiteX12" fmla="*/ 512596 w 703168"/>
                <a:gd name="connsiteY12" fmla="*/ 303655 h 650775"/>
                <a:gd name="connsiteX13" fmla="*/ 474968 w 703168"/>
                <a:gd name="connsiteY13" fmla="*/ 191666 h 650775"/>
                <a:gd name="connsiteX14" fmla="*/ 551380 w 703168"/>
                <a:gd name="connsiteY14" fmla="*/ 141164 h 650775"/>
                <a:gd name="connsiteX15" fmla="*/ 652076 w 703168"/>
                <a:gd name="connsiteY15" fmla="*/ 8852 h 650775"/>
                <a:gd name="connsiteX16" fmla="*/ 551497 w 703168"/>
                <a:gd name="connsiteY16" fmla="*/ 23305 h 650775"/>
                <a:gd name="connsiteX0" fmla="*/ 551497 w 703168"/>
                <a:gd name="connsiteY0" fmla="*/ 23305 h 650775"/>
                <a:gd name="connsiteX1" fmla="*/ 111886 w 703168"/>
                <a:gd name="connsiteY1" fmla="*/ 195957 h 650775"/>
                <a:gd name="connsiteX2" fmla="*/ 9280 w 703168"/>
                <a:gd name="connsiteY2" fmla="*/ 307616 h 650775"/>
                <a:gd name="connsiteX3" fmla="*/ 187473 w 703168"/>
                <a:gd name="connsiteY3" fmla="*/ 264754 h 650775"/>
                <a:gd name="connsiteX4" fmla="*/ 206216 w 703168"/>
                <a:gd name="connsiteY4" fmla="*/ 405460 h 650775"/>
                <a:gd name="connsiteX5" fmla="*/ 126503 w 703168"/>
                <a:gd name="connsiteY5" fmla="*/ 532679 h 650775"/>
                <a:gd name="connsiteX6" fmla="*/ 114904 w 703168"/>
                <a:gd name="connsiteY6" fmla="*/ 636559 h 650775"/>
                <a:gd name="connsiteX7" fmla="*/ 208314 w 703168"/>
                <a:gd name="connsiteY7" fmla="*/ 635923 h 650775"/>
                <a:gd name="connsiteX8" fmla="*/ 410013 w 703168"/>
                <a:gd name="connsiteY8" fmla="*/ 507594 h 650775"/>
                <a:gd name="connsiteX9" fmla="*/ 584294 w 703168"/>
                <a:gd name="connsiteY9" fmla="*/ 379407 h 650775"/>
                <a:gd name="connsiteX10" fmla="*/ 702742 w 703168"/>
                <a:gd name="connsiteY10" fmla="*/ 316835 h 650775"/>
                <a:gd name="connsiteX11" fmla="*/ 618101 w 703168"/>
                <a:gd name="connsiteY11" fmla="*/ 300000 h 650775"/>
                <a:gd name="connsiteX12" fmla="*/ 512596 w 703168"/>
                <a:gd name="connsiteY12" fmla="*/ 303655 h 650775"/>
                <a:gd name="connsiteX13" fmla="*/ 474968 w 703168"/>
                <a:gd name="connsiteY13" fmla="*/ 191666 h 650775"/>
                <a:gd name="connsiteX14" fmla="*/ 551380 w 703168"/>
                <a:gd name="connsiteY14" fmla="*/ 141164 h 650775"/>
                <a:gd name="connsiteX15" fmla="*/ 652076 w 703168"/>
                <a:gd name="connsiteY15" fmla="*/ 8852 h 650775"/>
                <a:gd name="connsiteX16" fmla="*/ 551497 w 703168"/>
                <a:gd name="connsiteY16" fmla="*/ 23305 h 650775"/>
                <a:gd name="connsiteX0" fmla="*/ 551497 w 702784"/>
                <a:gd name="connsiteY0" fmla="*/ 23305 h 650775"/>
                <a:gd name="connsiteX1" fmla="*/ 111886 w 702784"/>
                <a:gd name="connsiteY1" fmla="*/ 195957 h 650775"/>
                <a:gd name="connsiteX2" fmla="*/ 9280 w 702784"/>
                <a:gd name="connsiteY2" fmla="*/ 307616 h 650775"/>
                <a:gd name="connsiteX3" fmla="*/ 187473 w 702784"/>
                <a:gd name="connsiteY3" fmla="*/ 264754 h 650775"/>
                <a:gd name="connsiteX4" fmla="*/ 206216 w 702784"/>
                <a:gd name="connsiteY4" fmla="*/ 405460 h 650775"/>
                <a:gd name="connsiteX5" fmla="*/ 126503 w 702784"/>
                <a:gd name="connsiteY5" fmla="*/ 532679 h 650775"/>
                <a:gd name="connsiteX6" fmla="*/ 114904 w 702784"/>
                <a:gd name="connsiteY6" fmla="*/ 636559 h 650775"/>
                <a:gd name="connsiteX7" fmla="*/ 208314 w 702784"/>
                <a:gd name="connsiteY7" fmla="*/ 635923 h 650775"/>
                <a:gd name="connsiteX8" fmla="*/ 410013 w 702784"/>
                <a:gd name="connsiteY8" fmla="*/ 507594 h 650775"/>
                <a:gd name="connsiteX9" fmla="*/ 608107 w 702784"/>
                <a:gd name="connsiteY9" fmla="*/ 407982 h 650775"/>
                <a:gd name="connsiteX10" fmla="*/ 702742 w 702784"/>
                <a:gd name="connsiteY10" fmla="*/ 316835 h 650775"/>
                <a:gd name="connsiteX11" fmla="*/ 618101 w 702784"/>
                <a:gd name="connsiteY11" fmla="*/ 300000 h 650775"/>
                <a:gd name="connsiteX12" fmla="*/ 512596 w 702784"/>
                <a:gd name="connsiteY12" fmla="*/ 303655 h 650775"/>
                <a:gd name="connsiteX13" fmla="*/ 474968 w 702784"/>
                <a:gd name="connsiteY13" fmla="*/ 191666 h 650775"/>
                <a:gd name="connsiteX14" fmla="*/ 551380 w 702784"/>
                <a:gd name="connsiteY14" fmla="*/ 141164 h 650775"/>
                <a:gd name="connsiteX15" fmla="*/ 652076 w 702784"/>
                <a:gd name="connsiteY15" fmla="*/ 8852 h 650775"/>
                <a:gd name="connsiteX16" fmla="*/ 551497 w 702784"/>
                <a:gd name="connsiteY16" fmla="*/ 23305 h 650775"/>
                <a:gd name="connsiteX0" fmla="*/ 551497 w 703314"/>
                <a:gd name="connsiteY0" fmla="*/ 23305 h 650775"/>
                <a:gd name="connsiteX1" fmla="*/ 111886 w 703314"/>
                <a:gd name="connsiteY1" fmla="*/ 195957 h 650775"/>
                <a:gd name="connsiteX2" fmla="*/ 9280 w 703314"/>
                <a:gd name="connsiteY2" fmla="*/ 307616 h 650775"/>
                <a:gd name="connsiteX3" fmla="*/ 187473 w 703314"/>
                <a:gd name="connsiteY3" fmla="*/ 264754 h 650775"/>
                <a:gd name="connsiteX4" fmla="*/ 206216 w 703314"/>
                <a:gd name="connsiteY4" fmla="*/ 405460 h 650775"/>
                <a:gd name="connsiteX5" fmla="*/ 126503 w 703314"/>
                <a:gd name="connsiteY5" fmla="*/ 532679 h 650775"/>
                <a:gd name="connsiteX6" fmla="*/ 114904 w 703314"/>
                <a:gd name="connsiteY6" fmla="*/ 636559 h 650775"/>
                <a:gd name="connsiteX7" fmla="*/ 208314 w 703314"/>
                <a:gd name="connsiteY7" fmla="*/ 635923 h 650775"/>
                <a:gd name="connsiteX8" fmla="*/ 410013 w 703314"/>
                <a:gd name="connsiteY8" fmla="*/ 507594 h 650775"/>
                <a:gd name="connsiteX9" fmla="*/ 608107 w 703314"/>
                <a:gd name="connsiteY9" fmla="*/ 407982 h 650775"/>
                <a:gd name="connsiteX10" fmla="*/ 702742 w 703314"/>
                <a:gd name="connsiteY10" fmla="*/ 316835 h 650775"/>
                <a:gd name="connsiteX11" fmla="*/ 618101 w 703314"/>
                <a:gd name="connsiteY11" fmla="*/ 300000 h 650775"/>
                <a:gd name="connsiteX12" fmla="*/ 512596 w 703314"/>
                <a:gd name="connsiteY12" fmla="*/ 303655 h 650775"/>
                <a:gd name="connsiteX13" fmla="*/ 474968 w 703314"/>
                <a:gd name="connsiteY13" fmla="*/ 191666 h 650775"/>
                <a:gd name="connsiteX14" fmla="*/ 551380 w 703314"/>
                <a:gd name="connsiteY14" fmla="*/ 141164 h 650775"/>
                <a:gd name="connsiteX15" fmla="*/ 652076 w 703314"/>
                <a:gd name="connsiteY15" fmla="*/ 8852 h 650775"/>
                <a:gd name="connsiteX16" fmla="*/ 551497 w 703314"/>
                <a:gd name="connsiteY16" fmla="*/ 23305 h 650775"/>
                <a:gd name="connsiteX0" fmla="*/ 551497 w 703471"/>
                <a:gd name="connsiteY0" fmla="*/ 23305 h 653313"/>
                <a:gd name="connsiteX1" fmla="*/ 111886 w 703471"/>
                <a:gd name="connsiteY1" fmla="*/ 195957 h 653313"/>
                <a:gd name="connsiteX2" fmla="*/ 9280 w 703471"/>
                <a:gd name="connsiteY2" fmla="*/ 307616 h 653313"/>
                <a:gd name="connsiteX3" fmla="*/ 187473 w 703471"/>
                <a:gd name="connsiteY3" fmla="*/ 264754 h 653313"/>
                <a:gd name="connsiteX4" fmla="*/ 206216 w 703471"/>
                <a:gd name="connsiteY4" fmla="*/ 405460 h 653313"/>
                <a:gd name="connsiteX5" fmla="*/ 126503 w 703471"/>
                <a:gd name="connsiteY5" fmla="*/ 532679 h 653313"/>
                <a:gd name="connsiteX6" fmla="*/ 114904 w 703471"/>
                <a:gd name="connsiteY6" fmla="*/ 636559 h 653313"/>
                <a:gd name="connsiteX7" fmla="*/ 208314 w 703471"/>
                <a:gd name="connsiteY7" fmla="*/ 635923 h 653313"/>
                <a:gd name="connsiteX8" fmla="*/ 431444 w 703471"/>
                <a:gd name="connsiteY8" fmla="*/ 469494 h 653313"/>
                <a:gd name="connsiteX9" fmla="*/ 608107 w 703471"/>
                <a:gd name="connsiteY9" fmla="*/ 407982 h 653313"/>
                <a:gd name="connsiteX10" fmla="*/ 702742 w 703471"/>
                <a:gd name="connsiteY10" fmla="*/ 316835 h 653313"/>
                <a:gd name="connsiteX11" fmla="*/ 618101 w 703471"/>
                <a:gd name="connsiteY11" fmla="*/ 300000 h 653313"/>
                <a:gd name="connsiteX12" fmla="*/ 512596 w 703471"/>
                <a:gd name="connsiteY12" fmla="*/ 303655 h 653313"/>
                <a:gd name="connsiteX13" fmla="*/ 474968 w 703471"/>
                <a:gd name="connsiteY13" fmla="*/ 191666 h 653313"/>
                <a:gd name="connsiteX14" fmla="*/ 551380 w 703471"/>
                <a:gd name="connsiteY14" fmla="*/ 141164 h 653313"/>
                <a:gd name="connsiteX15" fmla="*/ 652076 w 703471"/>
                <a:gd name="connsiteY15" fmla="*/ 8852 h 653313"/>
                <a:gd name="connsiteX16" fmla="*/ 551497 w 703471"/>
                <a:gd name="connsiteY16" fmla="*/ 23305 h 653313"/>
                <a:gd name="connsiteX0" fmla="*/ 551497 w 703471"/>
                <a:gd name="connsiteY0" fmla="*/ 23305 h 640185"/>
                <a:gd name="connsiteX1" fmla="*/ 111886 w 703471"/>
                <a:gd name="connsiteY1" fmla="*/ 195957 h 640185"/>
                <a:gd name="connsiteX2" fmla="*/ 9280 w 703471"/>
                <a:gd name="connsiteY2" fmla="*/ 307616 h 640185"/>
                <a:gd name="connsiteX3" fmla="*/ 187473 w 703471"/>
                <a:gd name="connsiteY3" fmla="*/ 264754 h 640185"/>
                <a:gd name="connsiteX4" fmla="*/ 206216 w 703471"/>
                <a:gd name="connsiteY4" fmla="*/ 405460 h 640185"/>
                <a:gd name="connsiteX5" fmla="*/ 126503 w 703471"/>
                <a:gd name="connsiteY5" fmla="*/ 532679 h 640185"/>
                <a:gd name="connsiteX6" fmla="*/ 114904 w 703471"/>
                <a:gd name="connsiteY6" fmla="*/ 636559 h 640185"/>
                <a:gd name="connsiteX7" fmla="*/ 244033 w 703471"/>
                <a:gd name="connsiteY7" fmla="*/ 602585 h 640185"/>
                <a:gd name="connsiteX8" fmla="*/ 431444 w 703471"/>
                <a:gd name="connsiteY8" fmla="*/ 469494 h 640185"/>
                <a:gd name="connsiteX9" fmla="*/ 608107 w 703471"/>
                <a:gd name="connsiteY9" fmla="*/ 407982 h 640185"/>
                <a:gd name="connsiteX10" fmla="*/ 702742 w 703471"/>
                <a:gd name="connsiteY10" fmla="*/ 316835 h 640185"/>
                <a:gd name="connsiteX11" fmla="*/ 618101 w 703471"/>
                <a:gd name="connsiteY11" fmla="*/ 300000 h 640185"/>
                <a:gd name="connsiteX12" fmla="*/ 512596 w 703471"/>
                <a:gd name="connsiteY12" fmla="*/ 303655 h 640185"/>
                <a:gd name="connsiteX13" fmla="*/ 474968 w 703471"/>
                <a:gd name="connsiteY13" fmla="*/ 191666 h 640185"/>
                <a:gd name="connsiteX14" fmla="*/ 551380 w 703471"/>
                <a:gd name="connsiteY14" fmla="*/ 141164 h 640185"/>
                <a:gd name="connsiteX15" fmla="*/ 652076 w 703471"/>
                <a:gd name="connsiteY15" fmla="*/ 8852 h 640185"/>
                <a:gd name="connsiteX16" fmla="*/ 551497 w 703471"/>
                <a:gd name="connsiteY16" fmla="*/ 23305 h 640185"/>
                <a:gd name="connsiteX0" fmla="*/ 551497 w 703471"/>
                <a:gd name="connsiteY0" fmla="*/ 23305 h 639360"/>
                <a:gd name="connsiteX1" fmla="*/ 111886 w 703471"/>
                <a:gd name="connsiteY1" fmla="*/ 195957 h 639360"/>
                <a:gd name="connsiteX2" fmla="*/ 9280 w 703471"/>
                <a:gd name="connsiteY2" fmla="*/ 307616 h 639360"/>
                <a:gd name="connsiteX3" fmla="*/ 187473 w 703471"/>
                <a:gd name="connsiteY3" fmla="*/ 264754 h 639360"/>
                <a:gd name="connsiteX4" fmla="*/ 206216 w 703471"/>
                <a:gd name="connsiteY4" fmla="*/ 405460 h 639360"/>
                <a:gd name="connsiteX5" fmla="*/ 126503 w 703471"/>
                <a:gd name="connsiteY5" fmla="*/ 532679 h 639360"/>
                <a:gd name="connsiteX6" fmla="*/ 114904 w 703471"/>
                <a:gd name="connsiteY6" fmla="*/ 636559 h 639360"/>
                <a:gd name="connsiteX7" fmla="*/ 244033 w 703471"/>
                <a:gd name="connsiteY7" fmla="*/ 602585 h 639360"/>
                <a:gd name="connsiteX8" fmla="*/ 431444 w 703471"/>
                <a:gd name="connsiteY8" fmla="*/ 469494 h 639360"/>
                <a:gd name="connsiteX9" fmla="*/ 608107 w 703471"/>
                <a:gd name="connsiteY9" fmla="*/ 407982 h 639360"/>
                <a:gd name="connsiteX10" fmla="*/ 702742 w 703471"/>
                <a:gd name="connsiteY10" fmla="*/ 316835 h 639360"/>
                <a:gd name="connsiteX11" fmla="*/ 618101 w 703471"/>
                <a:gd name="connsiteY11" fmla="*/ 300000 h 639360"/>
                <a:gd name="connsiteX12" fmla="*/ 512596 w 703471"/>
                <a:gd name="connsiteY12" fmla="*/ 303655 h 639360"/>
                <a:gd name="connsiteX13" fmla="*/ 474968 w 703471"/>
                <a:gd name="connsiteY13" fmla="*/ 191666 h 639360"/>
                <a:gd name="connsiteX14" fmla="*/ 551380 w 703471"/>
                <a:gd name="connsiteY14" fmla="*/ 141164 h 639360"/>
                <a:gd name="connsiteX15" fmla="*/ 652076 w 703471"/>
                <a:gd name="connsiteY15" fmla="*/ 8852 h 639360"/>
                <a:gd name="connsiteX16" fmla="*/ 551497 w 703471"/>
                <a:gd name="connsiteY16" fmla="*/ 23305 h 639360"/>
                <a:gd name="connsiteX0" fmla="*/ 551497 w 703471"/>
                <a:gd name="connsiteY0" fmla="*/ 23305 h 652828"/>
                <a:gd name="connsiteX1" fmla="*/ 111886 w 703471"/>
                <a:gd name="connsiteY1" fmla="*/ 195957 h 652828"/>
                <a:gd name="connsiteX2" fmla="*/ 9280 w 703471"/>
                <a:gd name="connsiteY2" fmla="*/ 307616 h 652828"/>
                <a:gd name="connsiteX3" fmla="*/ 187473 w 703471"/>
                <a:gd name="connsiteY3" fmla="*/ 264754 h 652828"/>
                <a:gd name="connsiteX4" fmla="*/ 206216 w 703471"/>
                <a:gd name="connsiteY4" fmla="*/ 405460 h 652828"/>
                <a:gd name="connsiteX5" fmla="*/ 126503 w 703471"/>
                <a:gd name="connsiteY5" fmla="*/ 532679 h 652828"/>
                <a:gd name="connsiteX6" fmla="*/ 114904 w 703471"/>
                <a:gd name="connsiteY6" fmla="*/ 636559 h 652828"/>
                <a:gd name="connsiteX7" fmla="*/ 244033 w 703471"/>
                <a:gd name="connsiteY7" fmla="*/ 602585 h 652828"/>
                <a:gd name="connsiteX8" fmla="*/ 431444 w 703471"/>
                <a:gd name="connsiteY8" fmla="*/ 469494 h 652828"/>
                <a:gd name="connsiteX9" fmla="*/ 608107 w 703471"/>
                <a:gd name="connsiteY9" fmla="*/ 407982 h 652828"/>
                <a:gd name="connsiteX10" fmla="*/ 702742 w 703471"/>
                <a:gd name="connsiteY10" fmla="*/ 316835 h 652828"/>
                <a:gd name="connsiteX11" fmla="*/ 618101 w 703471"/>
                <a:gd name="connsiteY11" fmla="*/ 300000 h 652828"/>
                <a:gd name="connsiteX12" fmla="*/ 512596 w 703471"/>
                <a:gd name="connsiteY12" fmla="*/ 303655 h 652828"/>
                <a:gd name="connsiteX13" fmla="*/ 474968 w 703471"/>
                <a:gd name="connsiteY13" fmla="*/ 191666 h 652828"/>
                <a:gd name="connsiteX14" fmla="*/ 551380 w 703471"/>
                <a:gd name="connsiteY14" fmla="*/ 141164 h 652828"/>
                <a:gd name="connsiteX15" fmla="*/ 652076 w 703471"/>
                <a:gd name="connsiteY15" fmla="*/ 8852 h 652828"/>
                <a:gd name="connsiteX16" fmla="*/ 551497 w 703471"/>
                <a:gd name="connsiteY16" fmla="*/ 23305 h 652828"/>
                <a:gd name="connsiteX0" fmla="*/ 551497 w 703471"/>
                <a:gd name="connsiteY0" fmla="*/ 23305 h 657276"/>
                <a:gd name="connsiteX1" fmla="*/ 111886 w 703471"/>
                <a:gd name="connsiteY1" fmla="*/ 195957 h 657276"/>
                <a:gd name="connsiteX2" fmla="*/ 9280 w 703471"/>
                <a:gd name="connsiteY2" fmla="*/ 307616 h 657276"/>
                <a:gd name="connsiteX3" fmla="*/ 187473 w 703471"/>
                <a:gd name="connsiteY3" fmla="*/ 264754 h 657276"/>
                <a:gd name="connsiteX4" fmla="*/ 206216 w 703471"/>
                <a:gd name="connsiteY4" fmla="*/ 405460 h 657276"/>
                <a:gd name="connsiteX5" fmla="*/ 126503 w 703471"/>
                <a:gd name="connsiteY5" fmla="*/ 532679 h 657276"/>
                <a:gd name="connsiteX6" fmla="*/ 114904 w 703471"/>
                <a:gd name="connsiteY6" fmla="*/ 636559 h 657276"/>
                <a:gd name="connsiteX7" fmla="*/ 244033 w 703471"/>
                <a:gd name="connsiteY7" fmla="*/ 602585 h 657276"/>
                <a:gd name="connsiteX8" fmla="*/ 431444 w 703471"/>
                <a:gd name="connsiteY8" fmla="*/ 469494 h 657276"/>
                <a:gd name="connsiteX9" fmla="*/ 608107 w 703471"/>
                <a:gd name="connsiteY9" fmla="*/ 407982 h 657276"/>
                <a:gd name="connsiteX10" fmla="*/ 702742 w 703471"/>
                <a:gd name="connsiteY10" fmla="*/ 316835 h 657276"/>
                <a:gd name="connsiteX11" fmla="*/ 618101 w 703471"/>
                <a:gd name="connsiteY11" fmla="*/ 300000 h 657276"/>
                <a:gd name="connsiteX12" fmla="*/ 512596 w 703471"/>
                <a:gd name="connsiteY12" fmla="*/ 303655 h 657276"/>
                <a:gd name="connsiteX13" fmla="*/ 474968 w 703471"/>
                <a:gd name="connsiteY13" fmla="*/ 191666 h 657276"/>
                <a:gd name="connsiteX14" fmla="*/ 551380 w 703471"/>
                <a:gd name="connsiteY14" fmla="*/ 141164 h 657276"/>
                <a:gd name="connsiteX15" fmla="*/ 652076 w 703471"/>
                <a:gd name="connsiteY15" fmla="*/ 8852 h 657276"/>
                <a:gd name="connsiteX16" fmla="*/ 551497 w 703471"/>
                <a:gd name="connsiteY16" fmla="*/ 23305 h 657276"/>
                <a:gd name="connsiteX0" fmla="*/ 551497 w 703471"/>
                <a:gd name="connsiteY0" fmla="*/ 23305 h 640499"/>
                <a:gd name="connsiteX1" fmla="*/ 111886 w 703471"/>
                <a:gd name="connsiteY1" fmla="*/ 195957 h 640499"/>
                <a:gd name="connsiteX2" fmla="*/ 9280 w 703471"/>
                <a:gd name="connsiteY2" fmla="*/ 307616 h 640499"/>
                <a:gd name="connsiteX3" fmla="*/ 187473 w 703471"/>
                <a:gd name="connsiteY3" fmla="*/ 264754 h 640499"/>
                <a:gd name="connsiteX4" fmla="*/ 206216 w 703471"/>
                <a:gd name="connsiteY4" fmla="*/ 405460 h 640499"/>
                <a:gd name="connsiteX5" fmla="*/ 157460 w 703471"/>
                <a:gd name="connsiteY5" fmla="*/ 513629 h 640499"/>
                <a:gd name="connsiteX6" fmla="*/ 114904 w 703471"/>
                <a:gd name="connsiteY6" fmla="*/ 636559 h 640499"/>
                <a:gd name="connsiteX7" fmla="*/ 244033 w 703471"/>
                <a:gd name="connsiteY7" fmla="*/ 602585 h 640499"/>
                <a:gd name="connsiteX8" fmla="*/ 431444 w 703471"/>
                <a:gd name="connsiteY8" fmla="*/ 469494 h 640499"/>
                <a:gd name="connsiteX9" fmla="*/ 608107 w 703471"/>
                <a:gd name="connsiteY9" fmla="*/ 407982 h 640499"/>
                <a:gd name="connsiteX10" fmla="*/ 702742 w 703471"/>
                <a:gd name="connsiteY10" fmla="*/ 316835 h 640499"/>
                <a:gd name="connsiteX11" fmla="*/ 618101 w 703471"/>
                <a:gd name="connsiteY11" fmla="*/ 300000 h 640499"/>
                <a:gd name="connsiteX12" fmla="*/ 512596 w 703471"/>
                <a:gd name="connsiteY12" fmla="*/ 303655 h 640499"/>
                <a:gd name="connsiteX13" fmla="*/ 474968 w 703471"/>
                <a:gd name="connsiteY13" fmla="*/ 191666 h 640499"/>
                <a:gd name="connsiteX14" fmla="*/ 551380 w 703471"/>
                <a:gd name="connsiteY14" fmla="*/ 141164 h 640499"/>
                <a:gd name="connsiteX15" fmla="*/ 652076 w 703471"/>
                <a:gd name="connsiteY15" fmla="*/ 8852 h 640499"/>
                <a:gd name="connsiteX16" fmla="*/ 551497 w 703471"/>
                <a:gd name="connsiteY16" fmla="*/ 23305 h 640499"/>
                <a:gd name="connsiteX0" fmla="*/ 551497 w 703471"/>
                <a:gd name="connsiteY0" fmla="*/ 23305 h 640499"/>
                <a:gd name="connsiteX1" fmla="*/ 111886 w 703471"/>
                <a:gd name="connsiteY1" fmla="*/ 195957 h 640499"/>
                <a:gd name="connsiteX2" fmla="*/ 9280 w 703471"/>
                <a:gd name="connsiteY2" fmla="*/ 307616 h 640499"/>
                <a:gd name="connsiteX3" fmla="*/ 187473 w 703471"/>
                <a:gd name="connsiteY3" fmla="*/ 264754 h 640499"/>
                <a:gd name="connsiteX4" fmla="*/ 206216 w 703471"/>
                <a:gd name="connsiteY4" fmla="*/ 405460 h 640499"/>
                <a:gd name="connsiteX5" fmla="*/ 157460 w 703471"/>
                <a:gd name="connsiteY5" fmla="*/ 513629 h 640499"/>
                <a:gd name="connsiteX6" fmla="*/ 114904 w 703471"/>
                <a:gd name="connsiteY6" fmla="*/ 636559 h 640499"/>
                <a:gd name="connsiteX7" fmla="*/ 244033 w 703471"/>
                <a:gd name="connsiteY7" fmla="*/ 602585 h 640499"/>
                <a:gd name="connsiteX8" fmla="*/ 431444 w 703471"/>
                <a:gd name="connsiteY8" fmla="*/ 469494 h 640499"/>
                <a:gd name="connsiteX9" fmla="*/ 608107 w 703471"/>
                <a:gd name="connsiteY9" fmla="*/ 407982 h 640499"/>
                <a:gd name="connsiteX10" fmla="*/ 702742 w 703471"/>
                <a:gd name="connsiteY10" fmla="*/ 316835 h 640499"/>
                <a:gd name="connsiteX11" fmla="*/ 618101 w 703471"/>
                <a:gd name="connsiteY11" fmla="*/ 300000 h 640499"/>
                <a:gd name="connsiteX12" fmla="*/ 512596 w 703471"/>
                <a:gd name="connsiteY12" fmla="*/ 303655 h 640499"/>
                <a:gd name="connsiteX13" fmla="*/ 474968 w 703471"/>
                <a:gd name="connsiteY13" fmla="*/ 191666 h 640499"/>
                <a:gd name="connsiteX14" fmla="*/ 551380 w 703471"/>
                <a:gd name="connsiteY14" fmla="*/ 141164 h 640499"/>
                <a:gd name="connsiteX15" fmla="*/ 652076 w 703471"/>
                <a:gd name="connsiteY15" fmla="*/ 8852 h 640499"/>
                <a:gd name="connsiteX16" fmla="*/ 551497 w 703471"/>
                <a:gd name="connsiteY16" fmla="*/ 23305 h 640499"/>
                <a:gd name="connsiteX0" fmla="*/ 551497 w 703471"/>
                <a:gd name="connsiteY0" fmla="*/ 23305 h 641633"/>
                <a:gd name="connsiteX1" fmla="*/ 111886 w 703471"/>
                <a:gd name="connsiteY1" fmla="*/ 195957 h 641633"/>
                <a:gd name="connsiteX2" fmla="*/ 9280 w 703471"/>
                <a:gd name="connsiteY2" fmla="*/ 307616 h 641633"/>
                <a:gd name="connsiteX3" fmla="*/ 187473 w 703471"/>
                <a:gd name="connsiteY3" fmla="*/ 264754 h 641633"/>
                <a:gd name="connsiteX4" fmla="*/ 206216 w 703471"/>
                <a:gd name="connsiteY4" fmla="*/ 405460 h 641633"/>
                <a:gd name="connsiteX5" fmla="*/ 157460 w 703471"/>
                <a:gd name="connsiteY5" fmla="*/ 513629 h 641633"/>
                <a:gd name="connsiteX6" fmla="*/ 114904 w 703471"/>
                <a:gd name="connsiteY6" fmla="*/ 636559 h 641633"/>
                <a:gd name="connsiteX7" fmla="*/ 244033 w 703471"/>
                <a:gd name="connsiteY7" fmla="*/ 602585 h 641633"/>
                <a:gd name="connsiteX8" fmla="*/ 431444 w 703471"/>
                <a:gd name="connsiteY8" fmla="*/ 469494 h 641633"/>
                <a:gd name="connsiteX9" fmla="*/ 608107 w 703471"/>
                <a:gd name="connsiteY9" fmla="*/ 407982 h 641633"/>
                <a:gd name="connsiteX10" fmla="*/ 702742 w 703471"/>
                <a:gd name="connsiteY10" fmla="*/ 316835 h 641633"/>
                <a:gd name="connsiteX11" fmla="*/ 618101 w 703471"/>
                <a:gd name="connsiteY11" fmla="*/ 300000 h 641633"/>
                <a:gd name="connsiteX12" fmla="*/ 512596 w 703471"/>
                <a:gd name="connsiteY12" fmla="*/ 303655 h 641633"/>
                <a:gd name="connsiteX13" fmla="*/ 474968 w 703471"/>
                <a:gd name="connsiteY13" fmla="*/ 191666 h 641633"/>
                <a:gd name="connsiteX14" fmla="*/ 551380 w 703471"/>
                <a:gd name="connsiteY14" fmla="*/ 141164 h 641633"/>
                <a:gd name="connsiteX15" fmla="*/ 652076 w 703471"/>
                <a:gd name="connsiteY15" fmla="*/ 8852 h 641633"/>
                <a:gd name="connsiteX16" fmla="*/ 551497 w 703471"/>
                <a:gd name="connsiteY16" fmla="*/ 23305 h 641633"/>
                <a:gd name="connsiteX0" fmla="*/ 551497 w 703471"/>
                <a:gd name="connsiteY0" fmla="*/ 23305 h 638809"/>
                <a:gd name="connsiteX1" fmla="*/ 111886 w 703471"/>
                <a:gd name="connsiteY1" fmla="*/ 195957 h 638809"/>
                <a:gd name="connsiteX2" fmla="*/ 9280 w 703471"/>
                <a:gd name="connsiteY2" fmla="*/ 307616 h 638809"/>
                <a:gd name="connsiteX3" fmla="*/ 187473 w 703471"/>
                <a:gd name="connsiteY3" fmla="*/ 264754 h 638809"/>
                <a:gd name="connsiteX4" fmla="*/ 206216 w 703471"/>
                <a:gd name="connsiteY4" fmla="*/ 405460 h 638809"/>
                <a:gd name="connsiteX5" fmla="*/ 157460 w 703471"/>
                <a:gd name="connsiteY5" fmla="*/ 513629 h 638809"/>
                <a:gd name="connsiteX6" fmla="*/ 114904 w 703471"/>
                <a:gd name="connsiteY6" fmla="*/ 636559 h 638809"/>
                <a:gd name="connsiteX7" fmla="*/ 258321 w 703471"/>
                <a:gd name="connsiteY7" fmla="*/ 588298 h 638809"/>
                <a:gd name="connsiteX8" fmla="*/ 431444 w 703471"/>
                <a:gd name="connsiteY8" fmla="*/ 469494 h 638809"/>
                <a:gd name="connsiteX9" fmla="*/ 608107 w 703471"/>
                <a:gd name="connsiteY9" fmla="*/ 407982 h 638809"/>
                <a:gd name="connsiteX10" fmla="*/ 702742 w 703471"/>
                <a:gd name="connsiteY10" fmla="*/ 316835 h 638809"/>
                <a:gd name="connsiteX11" fmla="*/ 618101 w 703471"/>
                <a:gd name="connsiteY11" fmla="*/ 300000 h 638809"/>
                <a:gd name="connsiteX12" fmla="*/ 512596 w 703471"/>
                <a:gd name="connsiteY12" fmla="*/ 303655 h 638809"/>
                <a:gd name="connsiteX13" fmla="*/ 474968 w 703471"/>
                <a:gd name="connsiteY13" fmla="*/ 191666 h 638809"/>
                <a:gd name="connsiteX14" fmla="*/ 551380 w 703471"/>
                <a:gd name="connsiteY14" fmla="*/ 141164 h 638809"/>
                <a:gd name="connsiteX15" fmla="*/ 652076 w 703471"/>
                <a:gd name="connsiteY15" fmla="*/ 8852 h 638809"/>
                <a:gd name="connsiteX16" fmla="*/ 551497 w 703471"/>
                <a:gd name="connsiteY16" fmla="*/ 23305 h 638809"/>
                <a:gd name="connsiteX0" fmla="*/ 551497 w 703471"/>
                <a:gd name="connsiteY0" fmla="*/ 23305 h 638629"/>
                <a:gd name="connsiteX1" fmla="*/ 111886 w 703471"/>
                <a:gd name="connsiteY1" fmla="*/ 195957 h 638629"/>
                <a:gd name="connsiteX2" fmla="*/ 9280 w 703471"/>
                <a:gd name="connsiteY2" fmla="*/ 307616 h 638629"/>
                <a:gd name="connsiteX3" fmla="*/ 187473 w 703471"/>
                <a:gd name="connsiteY3" fmla="*/ 264754 h 638629"/>
                <a:gd name="connsiteX4" fmla="*/ 206216 w 703471"/>
                <a:gd name="connsiteY4" fmla="*/ 405460 h 638629"/>
                <a:gd name="connsiteX5" fmla="*/ 157460 w 703471"/>
                <a:gd name="connsiteY5" fmla="*/ 513629 h 638629"/>
                <a:gd name="connsiteX6" fmla="*/ 114904 w 703471"/>
                <a:gd name="connsiteY6" fmla="*/ 636559 h 638629"/>
                <a:gd name="connsiteX7" fmla="*/ 258321 w 703471"/>
                <a:gd name="connsiteY7" fmla="*/ 588298 h 638629"/>
                <a:gd name="connsiteX8" fmla="*/ 431444 w 703471"/>
                <a:gd name="connsiteY8" fmla="*/ 469494 h 638629"/>
                <a:gd name="connsiteX9" fmla="*/ 608107 w 703471"/>
                <a:gd name="connsiteY9" fmla="*/ 407982 h 638629"/>
                <a:gd name="connsiteX10" fmla="*/ 702742 w 703471"/>
                <a:gd name="connsiteY10" fmla="*/ 316835 h 638629"/>
                <a:gd name="connsiteX11" fmla="*/ 618101 w 703471"/>
                <a:gd name="connsiteY11" fmla="*/ 300000 h 638629"/>
                <a:gd name="connsiteX12" fmla="*/ 512596 w 703471"/>
                <a:gd name="connsiteY12" fmla="*/ 303655 h 638629"/>
                <a:gd name="connsiteX13" fmla="*/ 474968 w 703471"/>
                <a:gd name="connsiteY13" fmla="*/ 191666 h 638629"/>
                <a:gd name="connsiteX14" fmla="*/ 551380 w 703471"/>
                <a:gd name="connsiteY14" fmla="*/ 141164 h 638629"/>
                <a:gd name="connsiteX15" fmla="*/ 652076 w 703471"/>
                <a:gd name="connsiteY15" fmla="*/ 8852 h 638629"/>
                <a:gd name="connsiteX16" fmla="*/ 551497 w 703471"/>
                <a:gd name="connsiteY16" fmla="*/ 23305 h 63862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06216 w 703471"/>
                <a:gd name="connsiteY4" fmla="*/ 405460 h 638599"/>
                <a:gd name="connsiteX5" fmla="*/ 157460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44887"/>
                <a:gd name="connsiteX1" fmla="*/ 111886 w 703471"/>
                <a:gd name="connsiteY1" fmla="*/ 195957 h 644887"/>
                <a:gd name="connsiteX2" fmla="*/ 9280 w 703471"/>
                <a:gd name="connsiteY2" fmla="*/ 307616 h 644887"/>
                <a:gd name="connsiteX3" fmla="*/ 187473 w 703471"/>
                <a:gd name="connsiteY3" fmla="*/ 264754 h 644887"/>
                <a:gd name="connsiteX4" fmla="*/ 206216 w 703471"/>
                <a:gd name="connsiteY4" fmla="*/ 405460 h 644887"/>
                <a:gd name="connsiteX5" fmla="*/ 157460 w 703471"/>
                <a:gd name="connsiteY5" fmla="*/ 513629 h 644887"/>
                <a:gd name="connsiteX6" fmla="*/ 114904 w 703471"/>
                <a:gd name="connsiteY6" fmla="*/ 636559 h 644887"/>
                <a:gd name="connsiteX7" fmla="*/ 258321 w 703471"/>
                <a:gd name="connsiteY7" fmla="*/ 588298 h 644887"/>
                <a:gd name="connsiteX8" fmla="*/ 431444 w 703471"/>
                <a:gd name="connsiteY8" fmla="*/ 469494 h 644887"/>
                <a:gd name="connsiteX9" fmla="*/ 608107 w 703471"/>
                <a:gd name="connsiteY9" fmla="*/ 407982 h 644887"/>
                <a:gd name="connsiteX10" fmla="*/ 702742 w 703471"/>
                <a:gd name="connsiteY10" fmla="*/ 316835 h 644887"/>
                <a:gd name="connsiteX11" fmla="*/ 618101 w 703471"/>
                <a:gd name="connsiteY11" fmla="*/ 300000 h 644887"/>
                <a:gd name="connsiteX12" fmla="*/ 512596 w 703471"/>
                <a:gd name="connsiteY12" fmla="*/ 303655 h 644887"/>
                <a:gd name="connsiteX13" fmla="*/ 474968 w 703471"/>
                <a:gd name="connsiteY13" fmla="*/ 191666 h 644887"/>
                <a:gd name="connsiteX14" fmla="*/ 551380 w 703471"/>
                <a:gd name="connsiteY14" fmla="*/ 141164 h 644887"/>
                <a:gd name="connsiteX15" fmla="*/ 652076 w 703471"/>
                <a:gd name="connsiteY15" fmla="*/ 8852 h 644887"/>
                <a:gd name="connsiteX16" fmla="*/ 551497 w 703471"/>
                <a:gd name="connsiteY16" fmla="*/ 23305 h 644887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06216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20503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20503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34791 w 703471"/>
                <a:gd name="connsiteY4" fmla="*/ 407841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23813"/>
                <a:gd name="connsiteX1" fmla="*/ 111886 w 703471"/>
                <a:gd name="connsiteY1" fmla="*/ 195957 h 623813"/>
                <a:gd name="connsiteX2" fmla="*/ 9280 w 703471"/>
                <a:gd name="connsiteY2" fmla="*/ 307616 h 623813"/>
                <a:gd name="connsiteX3" fmla="*/ 187473 w 703471"/>
                <a:gd name="connsiteY3" fmla="*/ 264754 h 623813"/>
                <a:gd name="connsiteX4" fmla="*/ 234791 w 703471"/>
                <a:gd name="connsiteY4" fmla="*/ 407841 h 623813"/>
                <a:gd name="connsiteX5" fmla="*/ 171747 w 703471"/>
                <a:gd name="connsiteY5" fmla="*/ 513629 h 623813"/>
                <a:gd name="connsiteX6" fmla="*/ 110142 w 703471"/>
                <a:gd name="connsiteY6" fmla="*/ 619891 h 623813"/>
                <a:gd name="connsiteX7" fmla="*/ 258321 w 703471"/>
                <a:gd name="connsiteY7" fmla="*/ 588298 h 623813"/>
                <a:gd name="connsiteX8" fmla="*/ 431444 w 703471"/>
                <a:gd name="connsiteY8" fmla="*/ 469494 h 623813"/>
                <a:gd name="connsiteX9" fmla="*/ 608107 w 703471"/>
                <a:gd name="connsiteY9" fmla="*/ 407982 h 623813"/>
                <a:gd name="connsiteX10" fmla="*/ 702742 w 703471"/>
                <a:gd name="connsiteY10" fmla="*/ 316835 h 623813"/>
                <a:gd name="connsiteX11" fmla="*/ 618101 w 703471"/>
                <a:gd name="connsiteY11" fmla="*/ 300000 h 623813"/>
                <a:gd name="connsiteX12" fmla="*/ 512596 w 703471"/>
                <a:gd name="connsiteY12" fmla="*/ 303655 h 623813"/>
                <a:gd name="connsiteX13" fmla="*/ 474968 w 703471"/>
                <a:gd name="connsiteY13" fmla="*/ 191666 h 623813"/>
                <a:gd name="connsiteX14" fmla="*/ 551380 w 703471"/>
                <a:gd name="connsiteY14" fmla="*/ 141164 h 623813"/>
                <a:gd name="connsiteX15" fmla="*/ 652076 w 703471"/>
                <a:gd name="connsiteY15" fmla="*/ 8852 h 623813"/>
                <a:gd name="connsiteX16" fmla="*/ 551497 w 703471"/>
                <a:gd name="connsiteY16" fmla="*/ 23305 h 623813"/>
                <a:gd name="connsiteX0" fmla="*/ 551497 w 703471"/>
                <a:gd name="connsiteY0" fmla="*/ 23305 h 625957"/>
                <a:gd name="connsiteX1" fmla="*/ 111886 w 703471"/>
                <a:gd name="connsiteY1" fmla="*/ 195957 h 625957"/>
                <a:gd name="connsiteX2" fmla="*/ 9280 w 703471"/>
                <a:gd name="connsiteY2" fmla="*/ 307616 h 625957"/>
                <a:gd name="connsiteX3" fmla="*/ 187473 w 703471"/>
                <a:gd name="connsiteY3" fmla="*/ 264754 h 625957"/>
                <a:gd name="connsiteX4" fmla="*/ 234791 w 703471"/>
                <a:gd name="connsiteY4" fmla="*/ 407841 h 625957"/>
                <a:gd name="connsiteX5" fmla="*/ 171747 w 703471"/>
                <a:gd name="connsiteY5" fmla="*/ 513629 h 625957"/>
                <a:gd name="connsiteX6" fmla="*/ 110142 w 703471"/>
                <a:gd name="connsiteY6" fmla="*/ 619891 h 625957"/>
                <a:gd name="connsiteX7" fmla="*/ 258321 w 703471"/>
                <a:gd name="connsiteY7" fmla="*/ 588298 h 625957"/>
                <a:gd name="connsiteX8" fmla="*/ 431444 w 703471"/>
                <a:gd name="connsiteY8" fmla="*/ 469494 h 625957"/>
                <a:gd name="connsiteX9" fmla="*/ 608107 w 703471"/>
                <a:gd name="connsiteY9" fmla="*/ 407982 h 625957"/>
                <a:gd name="connsiteX10" fmla="*/ 702742 w 703471"/>
                <a:gd name="connsiteY10" fmla="*/ 316835 h 625957"/>
                <a:gd name="connsiteX11" fmla="*/ 618101 w 703471"/>
                <a:gd name="connsiteY11" fmla="*/ 300000 h 625957"/>
                <a:gd name="connsiteX12" fmla="*/ 512596 w 703471"/>
                <a:gd name="connsiteY12" fmla="*/ 303655 h 625957"/>
                <a:gd name="connsiteX13" fmla="*/ 474968 w 703471"/>
                <a:gd name="connsiteY13" fmla="*/ 191666 h 625957"/>
                <a:gd name="connsiteX14" fmla="*/ 551380 w 703471"/>
                <a:gd name="connsiteY14" fmla="*/ 141164 h 625957"/>
                <a:gd name="connsiteX15" fmla="*/ 652076 w 703471"/>
                <a:gd name="connsiteY15" fmla="*/ 8852 h 625957"/>
                <a:gd name="connsiteX16" fmla="*/ 551497 w 703471"/>
                <a:gd name="connsiteY16" fmla="*/ 23305 h 625957"/>
                <a:gd name="connsiteX0" fmla="*/ 551497 w 703471"/>
                <a:gd name="connsiteY0" fmla="*/ 23305 h 634096"/>
                <a:gd name="connsiteX1" fmla="*/ 111886 w 703471"/>
                <a:gd name="connsiteY1" fmla="*/ 195957 h 634096"/>
                <a:gd name="connsiteX2" fmla="*/ 9280 w 703471"/>
                <a:gd name="connsiteY2" fmla="*/ 307616 h 634096"/>
                <a:gd name="connsiteX3" fmla="*/ 187473 w 703471"/>
                <a:gd name="connsiteY3" fmla="*/ 264754 h 634096"/>
                <a:gd name="connsiteX4" fmla="*/ 234791 w 703471"/>
                <a:gd name="connsiteY4" fmla="*/ 407841 h 634096"/>
                <a:gd name="connsiteX5" fmla="*/ 171747 w 703471"/>
                <a:gd name="connsiteY5" fmla="*/ 513629 h 634096"/>
                <a:gd name="connsiteX6" fmla="*/ 110142 w 703471"/>
                <a:gd name="connsiteY6" fmla="*/ 619891 h 634096"/>
                <a:gd name="connsiteX7" fmla="*/ 258321 w 703471"/>
                <a:gd name="connsiteY7" fmla="*/ 588298 h 634096"/>
                <a:gd name="connsiteX8" fmla="*/ 431444 w 703471"/>
                <a:gd name="connsiteY8" fmla="*/ 469494 h 634096"/>
                <a:gd name="connsiteX9" fmla="*/ 608107 w 703471"/>
                <a:gd name="connsiteY9" fmla="*/ 407982 h 634096"/>
                <a:gd name="connsiteX10" fmla="*/ 702742 w 703471"/>
                <a:gd name="connsiteY10" fmla="*/ 316835 h 634096"/>
                <a:gd name="connsiteX11" fmla="*/ 618101 w 703471"/>
                <a:gd name="connsiteY11" fmla="*/ 300000 h 634096"/>
                <a:gd name="connsiteX12" fmla="*/ 512596 w 703471"/>
                <a:gd name="connsiteY12" fmla="*/ 303655 h 634096"/>
                <a:gd name="connsiteX13" fmla="*/ 474968 w 703471"/>
                <a:gd name="connsiteY13" fmla="*/ 191666 h 634096"/>
                <a:gd name="connsiteX14" fmla="*/ 551380 w 703471"/>
                <a:gd name="connsiteY14" fmla="*/ 141164 h 634096"/>
                <a:gd name="connsiteX15" fmla="*/ 652076 w 703471"/>
                <a:gd name="connsiteY15" fmla="*/ 8852 h 634096"/>
                <a:gd name="connsiteX16" fmla="*/ 551497 w 703471"/>
                <a:gd name="connsiteY16" fmla="*/ 23305 h 634096"/>
                <a:gd name="connsiteX0" fmla="*/ 551497 w 703471"/>
                <a:gd name="connsiteY0" fmla="*/ 23305 h 632105"/>
                <a:gd name="connsiteX1" fmla="*/ 111886 w 703471"/>
                <a:gd name="connsiteY1" fmla="*/ 195957 h 632105"/>
                <a:gd name="connsiteX2" fmla="*/ 9280 w 703471"/>
                <a:gd name="connsiteY2" fmla="*/ 307616 h 632105"/>
                <a:gd name="connsiteX3" fmla="*/ 187473 w 703471"/>
                <a:gd name="connsiteY3" fmla="*/ 264754 h 632105"/>
                <a:gd name="connsiteX4" fmla="*/ 234791 w 703471"/>
                <a:gd name="connsiteY4" fmla="*/ 407841 h 632105"/>
                <a:gd name="connsiteX5" fmla="*/ 171747 w 703471"/>
                <a:gd name="connsiteY5" fmla="*/ 513629 h 632105"/>
                <a:gd name="connsiteX6" fmla="*/ 143479 w 703471"/>
                <a:gd name="connsiteY6" fmla="*/ 617510 h 632105"/>
                <a:gd name="connsiteX7" fmla="*/ 258321 w 703471"/>
                <a:gd name="connsiteY7" fmla="*/ 588298 h 632105"/>
                <a:gd name="connsiteX8" fmla="*/ 431444 w 703471"/>
                <a:gd name="connsiteY8" fmla="*/ 469494 h 632105"/>
                <a:gd name="connsiteX9" fmla="*/ 608107 w 703471"/>
                <a:gd name="connsiteY9" fmla="*/ 407982 h 632105"/>
                <a:gd name="connsiteX10" fmla="*/ 702742 w 703471"/>
                <a:gd name="connsiteY10" fmla="*/ 316835 h 632105"/>
                <a:gd name="connsiteX11" fmla="*/ 618101 w 703471"/>
                <a:gd name="connsiteY11" fmla="*/ 300000 h 632105"/>
                <a:gd name="connsiteX12" fmla="*/ 512596 w 703471"/>
                <a:gd name="connsiteY12" fmla="*/ 303655 h 632105"/>
                <a:gd name="connsiteX13" fmla="*/ 474968 w 703471"/>
                <a:gd name="connsiteY13" fmla="*/ 191666 h 632105"/>
                <a:gd name="connsiteX14" fmla="*/ 551380 w 703471"/>
                <a:gd name="connsiteY14" fmla="*/ 141164 h 632105"/>
                <a:gd name="connsiteX15" fmla="*/ 652076 w 703471"/>
                <a:gd name="connsiteY15" fmla="*/ 8852 h 632105"/>
                <a:gd name="connsiteX16" fmla="*/ 551497 w 703471"/>
                <a:gd name="connsiteY16" fmla="*/ 23305 h 632105"/>
                <a:gd name="connsiteX0" fmla="*/ 551497 w 703471"/>
                <a:gd name="connsiteY0" fmla="*/ 21224 h 630024"/>
                <a:gd name="connsiteX1" fmla="*/ 111886 w 703471"/>
                <a:gd name="connsiteY1" fmla="*/ 193876 h 630024"/>
                <a:gd name="connsiteX2" fmla="*/ 9280 w 703471"/>
                <a:gd name="connsiteY2" fmla="*/ 305535 h 630024"/>
                <a:gd name="connsiteX3" fmla="*/ 187473 w 703471"/>
                <a:gd name="connsiteY3" fmla="*/ 262673 h 630024"/>
                <a:gd name="connsiteX4" fmla="*/ 234791 w 703471"/>
                <a:gd name="connsiteY4" fmla="*/ 405760 h 630024"/>
                <a:gd name="connsiteX5" fmla="*/ 171747 w 703471"/>
                <a:gd name="connsiteY5" fmla="*/ 511548 h 630024"/>
                <a:gd name="connsiteX6" fmla="*/ 143479 w 703471"/>
                <a:gd name="connsiteY6" fmla="*/ 615429 h 630024"/>
                <a:gd name="connsiteX7" fmla="*/ 258321 w 703471"/>
                <a:gd name="connsiteY7" fmla="*/ 586217 h 630024"/>
                <a:gd name="connsiteX8" fmla="*/ 431444 w 703471"/>
                <a:gd name="connsiteY8" fmla="*/ 467413 h 630024"/>
                <a:gd name="connsiteX9" fmla="*/ 608107 w 703471"/>
                <a:gd name="connsiteY9" fmla="*/ 405901 h 630024"/>
                <a:gd name="connsiteX10" fmla="*/ 702742 w 703471"/>
                <a:gd name="connsiteY10" fmla="*/ 314754 h 630024"/>
                <a:gd name="connsiteX11" fmla="*/ 618101 w 703471"/>
                <a:gd name="connsiteY11" fmla="*/ 297919 h 630024"/>
                <a:gd name="connsiteX12" fmla="*/ 512596 w 703471"/>
                <a:gd name="connsiteY12" fmla="*/ 301574 h 630024"/>
                <a:gd name="connsiteX13" fmla="*/ 474968 w 703471"/>
                <a:gd name="connsiteY13" fmla="*/ 189585 h 630024"/>
                <a:gd name="connsiteX14" fmla="*/ 551380 w 703471"/>
                <a:gd name="connsiteY14" fmla="*/ 139083 h 630024"/>
                <a:gd name="connsiteX15" fmla="*/ 652076 w 703471"/>
                <a:gd name="connsiteY15" fmla="*/ 6771 h 630024"/>
                <a:gd name="connsiteX16" fmla="*/ 551497 w 703471"/>
                <a:gd name="connsiteY16" fmla="*/ 21224 h 630024"/>
                <a:gd name="connsiteX0" fmla="*/ 551497 w 703471"/>
                <a:gd name="connsiteY0" fmla="*/ 31798 h 640598"/>
                <a:gd name="connsiteX1" fmla="*/ 111886 w 703471"/>
                <a:gd name="connsiteY1" fmla="*/ 204450 h 640598"/>
                <a:gd name="connsiteX2" fmla="*/ 9280 w 703471"/>
                <a:gd name="connsiteY2" fmla="*/ 316109 h 640598"/>
                <a:gd name="connsiteX3" fmla="*/ 187473 w 703471"/>
                <a:gd name="connsiteY3" fmla="*/ 273247 h 640598"/>
                <a:gd name="connsiteX4" fmla="*/ 234791 w 703471"/>
                <a:gd name="connsiteY4" fmla="*/ 416334 h 640598"/>
                <a:gd name="connsiteX5" fmla="*/ 171747 w 703471"/>
                <a:gd name="connsiteY5" fmla="*/ 522122 h 640598"/>
                <a:gd name="connsiteX6" fmla="*/ 143479 w 703471"/>
                <a:gd name="connsiteY6" fmla="*/ 626003 h 640598"/>
                <a:gd name="connsiteX7" fmla="*/ 258321 w 703471"/>
                <a:gd name="connsiteY7" fmla="*/ 596791 h 640598"/>
                <a:gd name="connsiteX8" fmla="*/ 431444 w 703471"/>
                <a:gd name="connsiteY8" fmla="*/ 477987 h 640598"/>
                <a:gd name="connsiteX9" fmla="*/ 608107 w 703471"/>
                <a:gd name="connsiteY9" fmla="*/ 416475 h 640598"/>
                <a:gd name="connsiteX10" fmla="*/ 702742 w 703471"/>
                <a:gd name="connsiteY10" fmla="*/ 325328 h 640598"/>
                <a:gd name="connsiteX11" fmla="*/ 618101 w 703471"/>
                <a:gd name="connsiteY11" fmla="*/ 308493 h 640598"/>
                <a:gd name="connsiteX12" fmla="*/ 512596 w 703471"/>
                <a:gd name="connsiteY12" fmla="*/ 312148 h 640598"/>
                <a:gd name="connsiteX13" fmla="*/ 474968 w 703471"/>
                <a:gd name="connsiteY13" fmla="*/ 200159 h 640598"/>
                <a:gd name="connsiteX14" fmla="*/ 551380 w 703471"/>
                <a:gd name="connsiteY14" fmla="*/ 149657 h 640598"/>
                <a:gd name="connsiteX15" fmla="*/ 652076 w 703471"/>
                <a:gd name="connsiteY15" fmla="*/ 17345 h 640598"/>
                <a:gd name="connsiteX16" fmla="*/ 551497 w 703471"/>
                <a:gd name="connsiteY16" fmla="*/ 31798 h 640598"/>
                <a:gd name="connsiteX0" fmla="*/ 507912 w 702749"/>
                <a:gd name="connsiteY0" fmla="*/ 38016 h 627766"/>
                <a:gd name="connsiteX1" fmla="*/ 111164 w 702749"/>
                <a:gd name="connsiteY1" fmla="*/ 191618 h 627766"/>
                <a:gd name="connsiteX2" fmla="*/ 8558 w 702749"/>
                <a:gd name="connsiteY2" fmla="*/ 303277 h 627766"/>
                <a:gd name="connsiteX3" fmla="*/ 186751 w 702749"/>
                <a:gd name="connsiteY3" fmla="*/ 260415 h 627766"/>
                <a:gd name="connsiteX4" fmla="*/ 234069 w 702749"/>
                <a:gd name="connsiteY4" fmla="*/ 403502 h 627766"/>
                <a:gd name="connsiteX5" fmla="*/ 171025 w 702749"/>
                <a:gd name="connsiteY5" fmla="*/ 509290 h 627766"/>
                <a:gd name="connsiteX6" fmla="*/ 142757 w 702749"/>
                <a:gd name="connsiteY6" fmla="*/ 613171 h 627766"/>
                <a:gd name="connsiteX7" fmla="*/ 257599 w 702749"/>
                <a:gd name="connsiteY7" fmla="*/ 583959 h 627766"/>
                <a:gd name="connsiteX8" fmla="*/ 430722 w 702749"/>
                <a:gd name="connsiteY8" fmla="*/ 465155 h 627766"/>
                <a:gd name="connsiteX9" fmla="*/ 607385 w 702749"/>
                <a:gd name="connsiteY9" fmla="*/ 403643 h 627766"/>
                <a:gd name="connsiteX10" fmla="*/ 702020 w 702749"/>
                <a:gd name="connsiteY10" fmla="*/ 312496 h 627766"/>
                <a:gd name="connsiteX11" fmla="*/ 617379 w 702749"/>
                <a:gd name="connsiteY11" fmla="*/ 295661 h 627766"/>
                <a:gd name="connsiteX12" fmla="*/ 511874 w 702749"/>
                <a:gd name="connsiteY12" fmla="*/ 299316 h 627766"/>
                <a:gd name="connsiteX13" fmla="*/ 474246 w 702749"/>
                <a:gd name="connsiteY13" fmla="*/ 187327 h 627766"/>
                <a:gd name="connsiteX14" fmla="*/ 550658 w 702749"/>
                <a:gd name="connsiteY14" fmla="*/ 136825 h 627766"/>
                <a:gd name="connsiteX15" fmla="*/ 651354 w 702749"/>
                <a:gd name="connsiteY15" fmla="*/ 4513 h 627766"/>
                <a:gd name="connsiteX16" fmla="*/ 507912 w 702749"/>
                <a:gd name="connsiteY16" fmla="*/ 38016 h 627766"/>
                <a:gd name="connsiteX0" fmla="*/ 507912 w 702749"/>
                <a:gd name="connsiteY0" fmla="*/ 22929 h 612679"/>
                <a:gd name="connsiteX1" fmla="*/ 111164 w 702749"/>
                <a:gd name="connsiteY1" fmla="*/ 176531 h 612679"/>
                <a:gd name="connsiteX2" fmla="*/ 8558 w 702749"/>
                <a:gd name="connsiteY2" fmla="*/ 288190 h 612679"/>
                <a:gd name="connsiteX3" fmla="*/ 186751 w 702749"/>
                <a:gd name="connsiteY3" fmla="*/ 245328 h 612679"/>
                <a:gd name="connsiteX4" fmla="*/ 234069 w 702749"/>
                <a:gd name="connsiteY4" fmla="*/ 388415 h 612679"/>
                <a:gd name="connsiteX5" fmla="*/ 171025 w 702749"/>
                <a:gd name="connsiteY5" fmla="*/ 494203 h 612679"/>
                <a:gd name="connsiteX6" fmla="*/ 142757 w 702749"/>
                <a:gd name="connsiteY6" fmla="*/ 598084 h 612679"/>
                <a:gd name="connsiteX7" fmla="*/ 257599 w 702749"/>
                <a:gd name="connsiteY7" fmla="*/ 568872 h 612679"/>
                <a:gd name="connsiteX8" fmla="*/ 430722 w 702749"/>
                <a:gd name="connsiteY8" fmla="*/ 450068 h 612679"/>
                <a:gd name="connsiteX9" fmla="*/ 607385 w 702749"/>
                <a:gd name="connsiteY9" fmla="*/ 388556 h 612679"/>
                <a:gd name="connsiteX10" fmla="*/ 702020 w 702749"/>
                <a:gd name="connsiteY10" fmla="*/ 297409 h 612679"/>
                <a:gd name="connsiteX11" fmla="*/ 617379 w 702749"/>
                <a:gd name="connsiteY11" fmla="*/ 280574 h 612679"/>
                <a:gd name="connsiteX12" fmla="*/ 511874 w 702749"/>
                <a:gd name="connsiteY12" fmla="*/ 284229 h 612679"/>
                <a:gd name="connsiteX13" fmla="*/ 474246 w 702749"/>
                <a:gd name="connsiteY13" fmla="*/ 172240 h 612679"/>
                <a:gd name="connsiteX14" fmla="*/ 550658 w 702749"/>
                <a:gd name="connsiteY14" fmla="*/ 121738 h 612679"/>
                <a:gd name="connsiteX15" fmla="*/ 608491 w 702749"/>
                <a:gd name="connsiteY15" fmla="*/ 10858 h 612679"/>
                <a:gd name="connsiteX16" fmla="*/ 507912 w 702749"/>
                <a:gd name="connsiteY16" fmla="*/ 22929 h 612679"/>
                <a:gd name="connsiteX0" fmla="*/ 507912 w 702749"/>
                <a:gd name="connsiteY0" fmla="*/ 21766 h 611516"/>
                <a:gd name="connsiteX1" fmla="*/ 111164 w 702749"/>
                <a:gd name="connsiteY1" fmla="*/ 175368 h 611516"/>
                <a:gd name="connsiteX2" fmla="*/ 8558 w 702749"/>
                <a:gd name="connsiteY2" fmla="*/ 287027 h 611516"/>
                <a:gd name="connsiteX3" fmla="*/ 186751 w 702749"/>
                <a:gd name="connsiteY3" fmla="*/ 244165 h 611516"/>
                <a:gd name="connsiteX4" fmla="*/ 234069 w 702749"/>
                <a:gd name="connsiteY4" fmla="*/ 387252 h 611516"/>
                <a:gd name="connsiteX5" fmla="*/ 171025 w 702749"/>
                <a:gd name="connsiteY5" fmla="*/ 493040 h 611516"/>
                <a:gd name="connsiteX6" fmla="*/ 142757 w 702749"/>
                <a:gd name="connsiteY6" fmla="*/ 596921 h 611516"/>
                <a:gd name="connsiteX7" fmla="*/ 257599 w 702749"/>
                <a:gd name="connsiteY7" fmla="*/ 567709 h 611516"/>
                <a:gd name="connsiteX8" fmla="*/ 430722 w 702749"/>
                <a:gd name="connsiteY8" fmla="*/ 448905 h 611516"/>
                <a:gd name="connsiteX9" fmla="*/ 607385 w 702749"/>
                <a:gd name="connsiteY9" fmla="*/ 387393 h 611516"/>
                <a:gd name="connsiteX10" fmla="*/ 702020 w 702749"/>
                <a:gd name="connsiteY10" fmla="*/ 296246 h 611516"/>
                <a:gd name="connsiteX11" fmla="*/ 617379 w 702749"/>
                <a:gd name="connsiteY11" fmla="*/ 279411 h 611516"/>
                <a:gd name="connsiteX12" fmla="*/ 511874 w 702749"/>
                <a:gd name="connsiteY12" fmla="*/ 283066 h 611516"/>
                <a:gd name="connsiteX13" fmla="*/ 474246 w 702749"/>
                <a:gd name="connsiteY13" fmla="*/ 171077 h 611516"/>
                <a:gd name="connsiteX14" fmla="*/ 545895 w 702749"/>
                <a:gd name="connsiteY14" fmla="*/ 103906 h 611516"/>
                <a:gd name="connsiteX15" fmla="*/ 608491 w 702749"/>
                <a:gd name="connsiteY15" fmla="*/ 9695 h 611516"/>
                <a:gd name="connsiteX16" fmla="*/ 507912 w 702749"/>
                <a:gd name="connsiteY16" fmla="*/ 21766 h 611516"/>
                <a:gd name="connsiteX0" fmla="*/ 507912 w 702749"/>
                <a:gd name="connsiteY0" fmla="*/ 20635 h 610385"/>
                <a:gd name="connsiteX1" fmla="*/ 111164 w 702749"/>
                <a:gd name="connsiteY1" fmla="*/ 174237 h 610385"/>
                <a:gd name="connsiteX2" fmla="*/ 8558 w 702749"/>
                <a:gd name="connsiteY2" fmla="*/ 285896 h 610385"/>
                <a:gd name="connsiteX3" fmla="*/ 186751 w 702749"/>
                <a:gd name="connsiteY3" fmla="*/ 243034 h 610385"/>
                <a:gd name="connsiteX4" fmla="*/ 234069 w 702749"/>
                <a:gd name="connsiteY4" fmla="*/ 386121 h 610385"/>
                <a:gd name="connsiteX5" fmla="*/ 171025 w 702749"/>
                <a:gd name="connsiteY5" fmla="*/ 491909 h 610385"/>
                <a:gd name="connsiteX6" fmla="*/ 142757 w 702749"/>
                <a:gd name="connsiteY6" fmla="*/ 595790 h 610385"/>
                <a:gd name="connsiteX7" fmla="*/ 257599 w 702749"/>
                <a:gd name="connsiteY7" fmla="*/ 566578 h 610385"/>
                <a:gd name="connsiteX8" fmla="*/ 430722 w 702749"/>
                <a:gd name="connsiteY8" fmla="*/ 447774 h 610385"/>
                <a:gd name="connsiteX9" fmla="*/ 607385 w 702749"/>
                <a:gd name="connsiteY9" fmla="*/ 386262 h 610385"/>
                <a:gd name="connsiteX10" fmla="*/ 702020 w 702749"/>
                <a:gd name="connsiteY10" fmla="*/ 295115 h 610385"/>
                <a:gd name="connsiteX11" fmla="*/ 617379 w 702749"/>
                <a:gd name="connsiteY11" fmla="*/ 278280 h 610385"/>
                <a:gd name="connsiteX12" fmla="*/ 511874 w 702749"/>
                <a:gd name="connsiteY12" fmla="*/ 281935 h 610385"/>
                <a:gd name="connsiteX13" fmla="*/ 474246 w 702749"/>
                <a:gd name="connsiteY13" fmla="*/ 169946 h 610385"/>
                <a:gd name="connsiteX14" fmla="*/ 545895 w 702749"/>
                <a:gd name="connsiteY14" fmla="*/ 102775 h 610385"/>
                <a:gd name="connsiteX15" fmla="*/ 608491 w 702749"/>
                <a:gd name="connsiteY15" fmla="*/ 8564 h 610385"/>
                <a:gd name="connsiteX16" fmla="*/ 507912 w 702749"/>
                <a:gd name="connsiteY16" fmla="*/ 20635 h 610385"/>
                <a:gd name="connsiteX0" fmla="*/ 507912 w 702749"/>
                <a:gd name="connsiteY0" fmla="*/ 37089 h 626839"/>
                <a:gd name="connsiteX1" fmla="*/ 111164 w 702749"/>
                <a:gd name="connsiteY1" fmla="*/ 190691 h 626839"/>
                <a:gd name="connsiteX2" fmla="*/ 8558 w 702749"/>
                <a:gd name="connsiteY2" fmla="*/ 302350 h 626839"/>
                <a:gd name="connsiteX3" fmla="*/ 186751 w 702749"/>
                <a:gd name="connsiteY3" fmla="*/ 259488 h 626839"/>
                <a:gd name="connsiteX4" fmla="*/ 234069 w 702749"/>
                <a:gd name="connsiteY4" fmla="*/ 402575 h 626839"/>
                <a:gd name="connsiteX5" fmla="*/ 171025 w 702749"/>
                <a:gd name="connsiteY5" fmla="*/ 508363 h 626839"/>
                <a:gd name="connsiteX6" fmla="*/ 142757 w 702749"/>
                <a:gd name="connsiteY6" fmla="*/ 612244 h 626839"/>
                <a:gd name="connsiteX7" fmla="*/ 257599 w 702749"/>
                <a:gd name="connsiteY7" fmla="*/ 583032 h 626839"/>
                <a:gd name="connsiteX8" fmla="*/ 430722 w 702749"/>
                <a:gd name="connsiteY8" fmla="*/ 464228 h 626839"/>
                <a:gd name="connsiteX9" fmla="*/ 607385 w 702749"/>
                <a:gd name="connsiteY9" fmla="*/ 402716 h 626839"/>
                <a:gd name="connsiteX10" fmla="*/ 702020 w 702749"/>
                <a:gd name="connsiteY10" fmla="*/ 311569 h 626839"/>
                <a:gd name="connsiteX11" fmla="*/ 617379 w 702749"/>
                <a:gd name="connsiteY11" fmla="*/ 294734 h 626839"/>
                <a:gd name="connsiteX12" fmla="*/ 511874 w 702749"/>
                <a:gd name="connsiteY12" fmla="*/ 298389 h 626839"/>
                <a:gd name="connsiteX13" fmla="*/ 474246 w 702749"/>
                <a:gd name="connsiteY13" fmla="*/ 186400 h 626839"/>
                <a:gd name="connsiteX14" fmla="*/ 545895 w 702749"/>
                <a:gd name="connsiteY14" fmla="*/ 119229 h 626839"/>
                <a:gd name="connsiteX15" fmla="*/ 608491 w 702749"/>
                <a:gd name="connsiteY15" fmla="*/ 25018 h 626839"/>
                <a:gd name="connsiteX16" fmla="*/ 507912 w 702749"/>
                <a:gd name="connsiteY16" fmla="*/ 37089 h 626839"/>
                <a:gd name="connsiteX0" fmla="*/ 507912 w 702749"/>
                <a:gd name="connsiteY0" fmla="*/ 36113 h 625863"/>
                <a:gd name="connsiteX1" fmla="*/ 111164 w 702749"/>
                <a:gd name="connsiteY1" fmla="*/ 189715 h 625863"/>
                <a:gd name="connsiteX2" fmla="*/ 8558 w 702749"/>
                <a:gd name="connsiteY2" fmla="*/ 301374 h 625863"/>
                <a:gd name="connsiteX3" fmla="*/ 186751 w 702749"/>
                <a:gd name="connsiteY3" fmla="*/ 258512 h 625863"/>
                <a:gd name="connsiteX4" fmla="*/ 234069 w 702749"/>
                <a:gd name="connsiteY4" fmla="*/ 401599 h 625863"/>
                <a:gd name="connsiteX5" fmla="*/ 171025 w 702749"/>
                <a:gd name="connsiteY5" fmla="*/ 507387 h 625863"/>
                <a:gd name="connsiteX6" fmla="*/ 142757 w 702749"/>
                <a:gd name="connsiteY6" fmla="*/ 611268 h 625863"/>
                <a:gd name="connsiteX7" fmla="*/ 257599 w 702749"/>
                <a:gd name="connsiteY7" fmla="*/ 582056 h 625863"/>
                <a:gd name="connsiteX8" fmla="*/ 430722 w 702749"/>
                <a:gd name="connsiteY8" fmla="*/ 463252 h 625863"/>
                <a:gd name="connsiteX9" fmla="*/ 607385 w 702749"/>
                <a:gd name="connsiteY9" fmla="*/ 401740 h 625863"/>
                <a:gd name="connsiteX10" fmla="*/ 702020 w 702749"/>
                <a:gd name="connsiteY10" fmla="*/ 310593 h 625863"/>
                <a:gd name="connsiteX11" fmla="*/ 617379 w 702749"/>
                <a:gd name="connsiteY11" fmla="*/ 293758 h 625863"/>
                <a:gd name="connsiteX12" fmla="*/ 511874 w 702749"/>
                <a:gd name="connsiteY12" fmla="*/ 297413 h 625863"/>
                <a:gd name="connsiteX13" fmla="*/ 474246 w 702749"/>
                <a:gd name="connsiteY13" fmla="*/ 185424 h 625863"/>
                <a:gd name="connsiteX14" fmla="*/ 545895 w 702749"/>
                <a:gd name="connsiteY14" fmla="*/ 118253 h 625863"/>
                <a:gd name="connsiteX15" fmla="*/ 608491 w 702749"/>
                <a:gd name="connsiteY15" fmla="*/ 24042 h 625863"/>
                <a:gd name="connsiteX16" fmla="*/ 507912 w 702749"/>
                <a:gd name="connsiteY16" fmla="*/ 36113 h 625863"/>
                <a:gd name="connsiteX0" fmla="*/ 507912 w 702749"/>
                <a:gd name="connsiteY0" fmla="*/ 31931 h 621681"/>
                <a:gd name="connsiteX1" fmla="*/ 111164 w 702749"/>
                <a:gd name="connsiteY1" fmla="*/ 185533 h 621681"/>
                <a:gd name="connsiteX2" fmla="*/ 8558 w 702749"/>
                <a:gd name="connsiteY2" fmla="*/ 297192 h 621681"/>
                <a:gd name="connsiteX3" fmla="*/ 186751 w 702749"/>
                <a:gd name="connsiteY3" fmla="*/ 254330 h 621681"/>
                <a:gd name="connsiteX4" fmla="*/ 234069 w 702749"/>
                <a:gd name="connsiteY4" fmla="*/ 397417 h 621681"/>
                <a:gd name="connsiteX5" fmla="*/ 171025 w 702749"/>
                <a:gd name="connsiteY5" fmla="*/ 503205 h 621681"/>
                <a:gd name="connsiteX6" fmla="*/ 142757 w 702749"/>
                <a:gd name="connsiteY6" fmla="*/ 607086 h 621681"/>
                <a:gd name="connsiteX7" fmla="*/ 257599 w 702749"/>
                <a:gd name="connsiteY7" fmla="*/ 577874 h 621681"/>
                <a:gd name="connsiteX8" fmla="*/ 430722 w 702749"/>
                <a:gd name="connsiteY8" fmla="*/ 459070 h 621681"/>
                <a:gd name="connsiteX9" fmla="*/ 607385 w 702749"/>
                <a:gd name="connsiteY9" fmla="*/ 397558 h 621681"/>
                <a:gd name="connsiteX10" fmla="*/ 702020 w 702749"/>
                <a:gd name="connsiteY10" fmla="*/ 306411 h 621681"/>
                <a:gd name="connsiteX11" fmla="*/ 617379 w 702749"/>
                <a:gd name="connsiteY11" fmla="*/ 289576 h 621681"/>
                <a:gd name="connsiteX12" fmla="*/ 511874 w 702749"/>
                <a:gd name="connsiteY12" fmla="*/ 293231 h 621681"/>
                <a:gd name="connsiteX13" fmla="*/ 474246 w 702749"/>
                <a:gd name="connsiteY13" fmla="*/ 181242 h 621681"/>
                <a:gd name="connsiteX14" fmla="*/ 545895 w 702749"/>
                <a:gd name="connsiteY14" fmla="*/ 114071 h 621681"/>
                <a:gd name="connsiteX15" fmla="*/ 608491 w 702749"/>
                <a:gd name="connsiteY15" fmla="*/ 19860 h 621681"/>
                <a:gd name="connsiteX16" fmla="*/ 507912 w 702749"/>
                <a:gd name="connsiteY16" fmla="*/ 31931 h 621681"/>
                <a:gd name="connsiteX0" fmla="*/ 486152 w 702420"/>
                <a:gd name="connsiteY0" fmla="*/ 42665 h 603840"/>
                <a:gd name="connsiteX1" fmla="*/ 110835 w 702420"/>
                <a:gd name="connsiteY1" fmla="*/ 167692 h 603840"/>
                <a:gd name="connsiteX2" fmla="*/ 8229 w 702420"/>
                <a:gd name="connsiteY2" fmla="*/ 279351 h 603840"/>
                <a:gd name="connsiteX3" fmla="*/ 186422 w 702420"/>
                <a:gd name="connsiteY3" fmla="*/ 236489 h 603840"/>
                <a:gd name="connsiteX4" fmla="*/ 233740 w 702420"/>
                <a:gd name="connsiteY4" fmla="*/ 379576 h 603840"/>
                <a:gd name="connsiteX5" fmla="*/ 170696 w 702420"/>
                <a:gd name="connsiteY5" fmla="*/ 485364 h 603840"/>
                <a:gd name="connsiteX6" fmla="*/ 142428 w 702420"/>
                <a:gd name="connsiteY6" fmla="*/ 589245 h 603840"/>
                <a:gd name="connsiteX7" fmla="*/ 257270 w 702420"/>
                <a:gd name="connsiteY7" fmla="*/ 560033 h 603840"/>
                <a:gd name="connsiteX8" fmla="*/ 430393 w 702420"/>
                <a:gd name="connsiteY8" fmla="*/ 441229 h 603840"/>
                <a:gd name="connsiteX9" fmla="*/ 607056 w 702420"/>
                <a:gd name="connsiteY9" fmla="*/ 379717 h 603840"/>
                <a:gd name="connsiteX10" fmla="*/ 701691 w 702420"/>
                <a:gd name="connsiteY10" fmla="*/ 288570 h 603840"/>
                <a:gd name="connsiteX11" fmla="*/ 617050 w 702420"/>
                <a:gd name="connsiteY11" fmla="*/ 271735 h 603840"/>
                <a:gd name="connsiteX12" fmla="*/ 511545 w 702420"/>
                <a:gd name="connsiteY12" fmla="*/ 275390 h 603840"/>
                <a:gd name="connsiteX13" fmla="*/ 473917 w 702420"/>
                <a:gd name="connsiteY13" fmla="*/ 163401 h 603840"/>
                <a:gd name="connsiteX14" fmla="*/ 545566 w 702420"/>
                <a:gd name="connsiteY14" fmla="*/ 96230 h 603840"/>
                <a:gd name="connsiteX15" fmla="*/ 608162 w 702420"/>
                <a:gd name="connsiteY15" fmla="*/ 2019 h 603840"/>
                <a:gd name="connsiteX16" fmla="*/ 486152 w 702420"/>
                <a:gd name="connsiteY16" fmla="*/ 42665 h 603840"/>
                <a:gd name="connsiteX0" fmla="*/ 486152 w 702420"/>
                <a:gd name="connsiteY0" fmla="*/ 41910 h 603085"/>
                <a:gd name="connsiteX1" fmla="*/ 110835 w 702420"/>
                <a:gd name="connsiteY1" fmla="*/ 166937 h 603085"/>
                <a:gd name="connsiteX2" fmla="*/ 8229 w 702420"/>
                <a:gd name="connsiteY2" fmla="*/ 278596 h 603085"/>
                <a:gd name="connsiteX3" fmla="*/ 186422 w 702420"/>
                <a:gd name="connsiteY3" fmla="*/ 235734 h 603085"/>
                <a:gd name="connsiteX4" fmla="*/ 233740 w 702420"/>
                <a:gd name="connsiteY4" fmla="*/ 378821 h 603085"/>
                <a:gd name="connsiteX5" fmla="*/ 170696 w 702420"/>
                <a:gd name="connsiteY5" fmla="*/ 484609 h 603085"/>
                <a:gd name="connsiteX6" fmla="*/ 142428 w 702420"/>
                <a:gd name="connsiteY6" fmla="*/ 588490 h 603085"/>
                <a:gd name="connsiteX7" fmla="*/ 257270 w 702420"/>
                <a:gd name="connsiteY7" fmla="*/ 559278 h 603085"/>
                <a:gd name="connsiteX8" fmla="*/ 430393 w 702420"/>
                <a:gd name="connsiteY8" fmla="*/ 440474 h 603085"/>
                <a:gd name="connsiteX9" fmla="*/ 607056 w 702420"/>
                <a:gd name="connsiteY9" fmla="*/ 378962 h 603085"/>
                <a:gd name="connsiteX10" fmla="*/ 701691 w 702420"/>
                <a:gd name="connsiteY10" fmla="*/ 287815 h 603085"/>
                <a:gd name="connsiteX11" fmla="*/ 617050 w 702420"/>
                <a:gd name="connsiteY11" fmla="*/ 270980 h 603085"/>
                <a:gd name="connsiteX12" fmla="*/ 511545 w 702420"/>
                <a:gd name="connsiteY12" fmla="*/ 274635 h 603085"/>
                <a:gd name="connsiteX13" fmla="*/ 473917 w 702420"/>
                <a:gd name="connsiteY13" fmla="*/ 162646 h 603085"/>
                <a:gd name="connsiteX14" fmla="*/ 545566 w 702420"/>
                <a:gd name="connsiteY14" fmla="*/ 95475 h 603085"/>
                <a:gd name="connsiteX15" fmla="*/ 608162 w 702420"/>
                <a:gd name="connsiteY15" fmla="*/ 1264 h 603085"/>
                <a:gd name="connsiteX16" fmla="*/ 486152 w 702420"/>
                <a:gd name="connsiteY16" fmla="*/ 41910 h 603085"/>
                <a:gd name="connsiteX0" fmla="*/ 486152 w 702420"/>
                <a:gd name="connsiteY0" fmla="*/ 42001 h 603176"/>
                <a:gd name="connsiteX1" fmla="*/ 110835 w 702420"/>
                <a:gd name="connsiteY1" fmla="*/ 167028 h 603176"/>
                <a:gd name="connsiteX2" fmla="*/ 8229 w 702420"/>
                <a:gd name="connsiteY2" fmla="*/ 278687 h 603176"/>
                <a:gd name="connsiteX3" fmla="*/ 186422 w 702420"/>
                <a:gd name="connsiteY3" fmla="*/ 235825 h 603176"/>
                <a:gd name="connsiteX4" fmla="*/ 233740 w 702420"/>
                <a:gd name="connsiteY4" fmla="*/ 378912 h 603176"/>
                <a:gd name="connsiteX5" fmla="*/ 170696 w 702420"/>
                <a:gd name="connsiteY5" fmla="*/ 484700 h 603176"/>
                <a:gd name="connsiteX6" fmla="*/ 142428 w 702420"/>
                <a:gd name="connsiteY6" fmla="*/ 588581 h 603176"/>
                <a:gd name="connsiteX7" fmla="*/ 257270 w 702420"/>
                <a:gd name="connsiteY7" fmla="*/ 559369 h 603176"/>
                <a:gd name="connsiteX8" fmla="*/ 430393 w 702420"/>
                <a:gd name="connsiteY8" fmla="*/ 440565 h 603176"/>
                <a:gd name="connsiteX9" fmla="*/ 607056 w 702420"/>
                <a:gd name="connsiteY9" fmla="*/ 379053 h 603176"/>
                <a:gd name="connsiteX10" fmla="*/ 701691 w 702420"/>
                <a:gd name="connsiteY10" fmla="*/ 287906 h 603176"/>
                <a:gd name="connsiteX11" fmla="*/ 617050 w 702420"/>
                <a:gd name="connsiteY11" fmla="*/ 271071 h 603176"/>
                <a:gd name="connsiteX12" fmla="*/ 511545 w 702420"/>
                <a:gd name="connsiteY12" fmla="*/ 274726 h 603176"/>
                <a:gd name="connsiteX13" fmla="*/ 473917 w 702420"/>
                <a:gd name="connsiteY13" fmla="*/ 162737 h 603176"/>
                <a:gd name="connsiteX14" fmla="*/ 545566 w 702420"/>
                <a:gd name="connsiteY14" fmla="*/ 95566 h 603176"/>
                <a:gd name="connsiteX15" fmla="*/ 608162 w 702420"/>
                <a:gd name="connsiteY15" fmla="*/ 1355 h 603176"/>
                <a:gd name="connsiteX16" fmla="*/ 486152 w 702420"/>
                <a:gd name="connsiteY16" fmla="*/ 42001 h 603176"/>
                <a:gd name="connsiteX0" fmla="*/ 486152 w 702420"/>
                <a:gd name="connsiteY0" fmla="*/ 51812 h 612987"/>
                <a:gd name="connsiteX1" fmla="*/ 110835 w 702420"/>
                <a:gd name="connsiteY1" fmla="*/ 176839 h 612987"/>
                <a:gd name="connsiteX2" fmla="*/ 8229 w 702420"/>
                <a:gd name="connsiteY2" fmla="*/ 288498 h 612987"/>
                <a:gd name="connsiteX3" fmla="*/ 186422 w 702420"/>
                <a:gd name="connsiteY3" fmla="*/ 245636 h 612987"/>
                <a:gd name="connsiteX4" fmla="*/ 233740 w 702420"/>
                <a:gd name="connsiteY4" fmla="*/ 388723 h 612987"/>
                <a:gd name="connsiteX5" fmla="*/ 170696 w 702420"/>
                <a:gd name="connsiteY5" fmla="*/ 494511 h 612987"/>
                <a:gd name="connsiteX6" fmla="*/ 142428 w 702420"/>
                <a:gd name="connsiteY6" fmla="*/ 598392 h 612987"/>
                <a:gd name="connsiteX7" fmla="*/ 257270 w 702420"/>
                <a:gd name="connsiteY7" fmla="*/ 569180 h 612987"/>
                <a:gd name="connsiteX8" fmla="*/ 430393 w 702420"/>
                <a:gd name="connsiteY8" fmla="*/ 450376 h 612987"/>
                <a:gd name="connsiteX9" fmla="*/ 607056 w 702420"/>
                <a:gd name="connsiteY9" fmla="*/ 388864 h 612987"/>
                <a:gd name="connsiteX10" fmla="*/ 701691 w 702420"/>
                <a:gd name="connsiteY10" fmla="*/ 297717 h 612987"/>
                <a:gd name="connsiteX11" fmla="*/ 617050 w 702420"/>
                <a:gd name="connsiteY11" fmla="*/ 280882 h 612987"/>
                <a:gd name="connsiteX12" fmla="*/ 511545 w 702420"/>
                <a:gd name="connsiteY12" fmla="*/ 284537 h 612987"/>
                <a:gd name="connsiteX13" fmla="*/ 473917 w 702420"/>
                <a:gd name="connsiteY13" fmla="*/ 172548 h 612987"/>
                <a:gd name="connsiteX14" fmla="*/ 545566 w 702420"/>
                <a:gd name="connsiteY14" fmla="*/ 105377 h 612987"/>
                <a:gd name="connsiteX15" fmla="*/ 608162 w 702420"/>
                <a:gd name="connsiteY15" fmla="*/ 11166 h 612987"/>
                <a:gd name="connsiteX16" fmla="*/ 486152 w 702420"/>
                <a:gd name="connsiteY16" fmla="*/ 51812 h 612987"/>
                <a:gd name="connsiteX0" fmla="*/ 440279 w 701790"/>
                <a:gd name="connsiteY0" fmla="*/ 62421 h 602165"/>
                <a:gd name="connsiteX1" fmla="*/ 110205 w 701790"/>
                <a:gd name="connsiteY1" fmla="*/ 166017 h 602165"/>
                <a:gd name="connsiteX2" fmla="*/ 7599 w 701790"/>
                <a:gd name="connsiteY2" fmla="*/ 277676 h 602165"/>
                <a:gd name="connsiteX3" fmla="*/ 185792 w 701790"/>
                <a:gd name="connsiteY3" fmla="*/ 234814 h 602165"/>
                <a:gd name="connsiteX4" fmla="*/ 233110 w 701790"/>
                <a:gd name="connsiteY4" fmla="*/ 377901 h 602165"/>
                <a:gd name="connsiteX5" fmla="*/ 170066 w 701790"/>
                <a:gd name="connsiteY5" fmla="*/ 483689 h 602165"/>
                <a:gd name="connsiteX6" fmla="*/ 141798 w 701790"/>
                <a:gd name="connsiteY6" fmla="*/ 587570 h 602165"/>
                <a:gd name="connsiteX7" fmla="*/ 256640 w 701790"/>
                <a:gd name="connsiteY7" fmla="*/ 558358 h 602165"/>
                <a:gd name="connsiteX8" fmla="*/ 429763 w 701790"/>
                <a:gd name="connsiteY8" fmla="*/ 439554 h 602165"/>
                <a:gd name="connsiteX9" fmla="*/ 606426 w 701790"/>
                <a:gd name="connsiteY9" fmla="*/ 378042 h 602165"/>
                <a:gd name="connsiteX10" fmla="*/ 701061 w 701790"/>
                <a:gd name="connsiteY10" fmla="*/ 286895 h 602165"/>
                <a:gd name="connsiteX11" fmla="*/ 616420 w 701790"/>
                <a:gd name="connsiteY11" fmla="*/ 270060 h 602165"/>
                <a:gd name="connsiteX12" fmla="*/ 510915 w 701790"/>
                <a:gd name="connsiteY12" fmla="*/ 273715 h 602165"/>
                <a:gd name="connsiteX13" fmla="*/ 473287 w 701790"/>
                <a:gd name="connsiteY13" fmla="*/ 161726 h 602165"/>
                <a:gd name="connsiteX14" fmla="*/ 544936 w 701790"/>
                <a:gd name="connsiteY14" fmla="*/ 94555 h 602165"/>
                <a:gd name="connsiteX15" fmla="*/ 607532 w 701790"/>
                <a:gd name="connsiteY15" fmla="*/ 344 h 602165"/>
                <a:gd name="connsiteX16" fmla="*/ 440279 w 701790"/>
                <a:gd name="connsiteY16" fmla="*/ 62421 h 602165"/>
                <a:gd name="connsiteX0" fmla="*/ 440279 w 701790"/>
                <a:gd name="connsiteY0" fmla="*/ 62519 h 602263"/>
                <a:gd name="connsiteX1" fmla="*/ 110205 w 701790"/>
                <a:gd name="connsiteY1" fmla="*/ 166115 h 602263"/>
                <a:gd name="connsiteX2" fmla="*/ 7599 w 701790"/>
                <a:gd name="connsiteY2" fmla="*/ 277774 h 602263"/>
                <a:gd name="connsiteX3" fmla="*/ 185792 w 701790"/>
                <a:gd name="connsiteY3" fmla="*/ 234912 h 602263"/>
                <a:gd name="connsiteX4" fmla="*/ 233110 w 701790"/>
                <a:gd name="connsiteY4" fmla="*/ 377999 h 602263"/>
                <a:gd name="connsiteX5" fmla="*/ 170066 w 701790"/>
                <a:gd name="connsiteY5" fmla="*/ 483787 h 602263"/>
                <a:gd name="connsiteX6" fmla="*/ 141798 w 701790"/>
                <a:gd name="connsiteY6" fmla="*/ 587668 h 602263"/>
                <a:gd name="connsiteX7" fmla="*/ 256640 w 701790"/>
                <a:gd name="connsiteY7" fmla="*/ 558456 h 602263"/>
                <a:gd name="connsiteX8" fmla="*/ 429763 w 701790"/>
                <a:gd name="connsiteY8" fmla="*/ 439652 h 602263"/>
                <a:gd name="connsiteX9" fmla="*/ 606426 w 701790"/>
                <a:gd name="connsiteY9" fmla="*/ 378140 h 602263"/>
                <a:gd name="connsiteX10" fmla="*/ 701061 w 701790"/>
                <a:gd name="connsiteY10" fmla="*/ 286993 h 602263"/>
                <a:gd name="connsiteX11" fmla="*/ 616420 w 701790"/>
                <a:gd name="connsiteY11" fmla="*/ 270158 h 602263"/>
                <a:gd name="connsiteX12" fmla="*/ 510915 w 701790"/>
                <a:gd name="connsiteY12" fmla="*/ 273813 h 602263"/>
                <a:gd name="connsiteX13" fmla="*/ 473287 w 701790"/>
                <a:gd name="connsiteY13" fmla="*/ 161824 h 602263"/>
                <a:gd name="connsiteX14" fmla="*/ 544936 w 701790"/>
                <a:gd name="connsiteY14" fmla="*/ 94653 h 602263"/>
                <a:gd name="connsiteX15" fmla="*/ 607532 w 701790"/>
                <a:gd name="connsiteY15" fmla="*/ 442 h 602263"/>
                <a:gd name="connsiteX16" fmla="*/ 440279 w 701790"/>
                <a:gd name="connsiteY16" fmla="*/ 62519 h 602263"/>
                <a:gd name="connsiteX0" fmla="*/ 440279 w 701790"/>
                <a:gd name="connsiteY0" fmla="*/ 62502 h 602246"/>
                <a:gd name="connsiteX1" fmla="*/ 110205 w 701790"/>
                <a:gd name="connsiteY1" fmla="*/ 166098 h 602246"/>
                <a:gd name="connsiteX2" fmla="*/ 7599 w 701790"/>
                <a:gd name="connsiteY2" fmla="*/ 277757 h 602246"/>
                <a:gd name="connsiteX3" fmla="*/ 185792 w 701790"/>
                <a:gd name="connsiteY3" fmla="*/ 234895 h 602246"/>
                <a:gd name="connsiteX4" fmla="*/ 233110 w 701790"/>
                <a:gd name="connsiteY4" fmla="*/ 377982 h 602246"/>
                <a:gd name="connsiteX5" fmla="*/ 170066 w 701790"/>
                <a:gd name="connsiteY5" fmla="*/ 483770 h 602246"/>
                <a:gd name="connsiteX6" fmla="*/ 141798 w 701790"/>
                <a:gd name="connsiteY6" fmla="*/ 587651 h 602246"/>
                <a:gd name="connsiteX7" fmla="*/ 256640 w 701790"/>
                <a:gd name="connsiteY7" fmla="*/ 558439 h 602246"/>
                <a:gd name="connsiteX8" fmla="*/ 429763 w 701790"/>
                <a:gd name="connsiteY8" fmla="*/ 439635 h 602246"/>
                <a:gd name="connsiteX9" fmla="*/ 606426 w 701790"/>
                <a:gd name="connsiteY9" fmla="*/ 378123 h 602246"/>
                <a:gd name="connsiteX10" fmla="*/ 701061 w 701790"/>
                <a:gd name="connsiteY10" fmla="*/ 286976 h 602246"/>
                <a:gd name="connsiteX11" fmla="*/ 616420 w 701790"/>
                <a:gd name="connsiteY11" fmla="*/ 270141 h 602246"/>
                <a:gd name="connsiteX12" fmla="*/ 510915 w 701790"/>
                <a:gd name="connsiteY12" fmla="*/ 273796 h 602246"/>
                <a:gd name="connsiteX13" fmla="*/ 473287 w 701790"/>
                <a:gd name="connsiteY13" fmla="*/ 161807 h 602246"/>
                <a:gd name="connsiteX14" fmla="*/ 544936 w 701790"/>
                <a:gd name="connsiteY14" fmla="*/ 94636 h 602246"/>
                <a:gd name="connsiteX15" fmla="*/ 607532 w 701790"/>
                <a:gd name="connsiteY15" fmla="*/ 425 h 602246"/>
                <a:gd name="connsiteX16" fmla="*/ 440279 w 701790"/>
                <a:gd name="connsiteY16" fmla="*/ 62502 h 602246"/>
                <a:gd name="connsiteX0" fmla="*/ 440279 w 701790"/>
                <a:gd name="connsiteY0" fmla="*/ 79915 h 619659"/>
                <a:gd name="connsiteX1" fmla="*/ 110205 w 701790"/>
                <a:gd name="connsiteY1" fmla="*/ 183511 h 619659"/>
                <a:gd name="connsiteX2" fmla="*/ 7599 w 701790"/>
                <a:gd name="connsiteY2" fmla="*/ 295170 h 619659"/>
                <a:gd name="connsiteX3" fmla="*/ 185792 w 701790"/>
                <a:gd name="connsiteY3" fmla="*/ 252308 h 619659"/>
                <a:gd name="connsiteX4" fmla="*/ 233110 w 701790"/>
                <a:gd name="connsiteY4" fmla="*/ 395395 h 619659"/>
                <a:gd name="connsiteX5" fmla="*/ 170066 w 701790"/>
                <a:gd name="connsiteY5" fmla="*/ 501183 h 619659"/>
                <a:gd name="connsiteX6" fmla="*/ 141798 w 701790"/>
                <a:gd name="connsiteY6" fmla="*/ 605064 h 619659"/>
                <a:gd name="connsiteX7" fmla="*/ 256640 w 701790"/>
                <a:gd name="connsiteY7" fmla="*/ 575852 h 619659"/>
                <a:gd name="connsiteX8" fmla="*/ 429763 w 701790"/>
                <a:gd name="connsiteY8" fmla="*/ 457048 h 619659"/>
                <a:gd name="connsiteX9" fmla="*/ 606426 w 701790"/>
                <a:gd name="connsiteY9" fmla="*/ 395536 h 619659"/>
                <a:gd name="connsiteX10" fmla="*/ 701061 w 701790"/>
                <a:gd name="connsiteY10" fmla="*/ 304389 h 619659"/>
                <a:gd name="connsiteX11" fmla="*/ 616420 w 701790"/>
                <a:gd name="connsiteY11" fmla="*/ 287554 h 619659"/>
                <a:gd name="connsiteX12" fmla="*/ 510915 w 701790"/>
                <a:gd name="connsiteY12" fmla="*/ 291209 h 619659"/>
                <a:gd name="connsiteX13" fmla="*/ 473287 w 701790"/>
                <a:gd name="connsiteY13" fmla="*/ 179220 h 619659"/>
                <a:gd name="connsiteX14" fmla="*/ 544936 w 701790"/>
                <a:gd name="connsiteY14" fmla="*/ 112049 h 619659"/>
                <a:gd name="connsiteX15" fmla="*/ 607532 w 701790"/>
                <a:gd name="connsiteY15" fmla="*/ 17838 h 619659"/>
                <a:gd name="connsiteX16" fmla="*/ 440279 w 701790"/>
                <a:gd name="connsiteY16" fmla="*/ 79915 h 619659"/>
                <a:gd name="connsiteX0" fmla="*/ 440279 w 701790"/>
                <a:gd name="connsiteY0" fmla="*/ 75602 h 615346"/>
                <a:gd name="connsiteX1" fmla="*/ 110205 w 701790"/>
                <a:gd name="connsiteY1" fmla="*/ 179198 h 615346"/>
                <a:gd name="connsiteX2" fmla="*/ 7599 w 701790"/>
                <a:gd name="connsiteY2" fmla="*/ 290857 h 615346"/>
                <a:gd name="connsiteX3" fmla="*/ 185792 w 701790"/>
                <a:gd name="connsiteY3" fmla="*/ 247995 h 615346"/>
                <a:gd name="connsiteX4" fmla="*/ 233110 w 701790"/>
                <a:gd name="connsiteY4" fmla="*/ 391082 h 615346"/>
                <a:gd name="connsiteX5" fmla="*/ 170066 w 701790"/>
                <a:gd name="connsiteY5" fmla="*/ 496870 h 615346"/>
                <a:gd name="connsiteX6" fmla="*/ 141798 w 701790"/>
                <a:gd name="connsiteY6" fmla="*/ 600751 h 615346"/>
                <a:gd name="connsiteX7" fmla="*/ 256640 w 701790"/>
                <a:gd name="connsiteY7" fmla="*/ 571539 h 615346"/>
                <a:gd name="connsiteX8" fmla="*/ 429763 w 701790"/>
                <a:gd name="connsiteY8" fmla="*/ 452735 h 615346"/>
                <a:gd name="connsiteX9" fmla="*/ 606426 w 701790"/>
                <a:gd name="connsiteY9" fmla="*/ 391223 h 615346"/>
                <a:gd name="connsiteX10" fmla="*/ 701061 w 701790"/>
                <a:gd name="connsiteY10" fmla="*/ 300076 h 615346"/>
                <a:gd name="connsiteX11" fmla="*/ 616420 w 701790"/>
                <a:gd name="connsiteY11" fmla="*/ 283241 h 615346"/>
                <a:gd name="connsiteX12" fmla="*/ 510915 w 701790"/>
                <a:gd name="connsiteY12" fmla="*/ 286896 h 615346"/>
                <a:gd name="connsiteX13" fmla="*/ 473287 w 701790"/>
                <a:gd name="connsiteY13" fmla="*/ 174907 h 615346"/>
                <a:gd name="connsiteX14" fmla="*/ 544936 w 701790"/>
                <a:gd name="connsiteY14" fmla="*/ 107736 h 615346"/>
                <a:gd name="connsiteX15" fmla="*/ 607532 w 701790"/>
                <a:gd name="connsiteY15" fmla="*/ 13525 h 615346"/>
                <a:gd name="connsiteX16" fmla="*/ 440279 w 701790"/>
                <a:gd name="connsiteY16" fmla="*/ 75602 h 615346"/>
                <a:gd name="connsiteX0" fmla="*/ 440279 w 701790"/>
                <a:gd name="connsiteY0" fmla="*/ 89296 h 629040"/>
                <a:gd name="connsiteX1" fmla="*/ 110205 w 701790"/>
                <a:gd name="connsiteY1" fmla="*/ 192892 h 629040"/>
                <a:gd name="connsiteX2" fmla="*/ 7599 w 701790"/>
                <a:gd name="connsiteY2" fmla="*/ 304551 h 629040"/>
                <a:gd name="connsiteX3" fmla="*/ 185792 w 701790"/>
                <a:gd name="connsiteY3" fmla="*/ 261689 h 629040"/>
                <a:gd name="connsiteX4" fmla="*/ 233110 w 701790"/>
                <a:gd name="connsiteY4" fmla="*/ 404776 h 629040"/>
                <a:gd name="connsiteX5" fmla="*/ 170066 w 701790"/>
                <a:gd name="connsiteY5" fmla="*/ 510564 h 629040"/>
                <a:gd name="connsiteX6" fmla="*/ 141798 w 701790"/>
                <a:gd name="connsiteY6" fmla="*/ 614445 h 629040"/>
                <a:gd name="connsiteX7" fmla="*/ 256640 w 701790"/>
                <a:gd name="connsiteY7" fmla="*/ 585233 h 629040"/>
                <a:gd name="connsiteX8" fmla="*/ 429763 w 701790"/>
                <a:gd name="connsiteY8" fmla="*/ 466429 h 629040"/>
                <a:gd name="connsiteX9" fmla="*/ 606426 w 701790"/>
                <a:gd name="connsiteY9" fmla="*/ 404917 h 629040"/>
                <a:gd name="connsiteX10" fmla="*/ 701061 w 701790"/>
                <a:gd name="connsiteY10" fmla="*/ 313770 h 629040"/>
                <a:gd name="connsiteX11" fmla="*/ 616420 w 701790"/>
                <a:gd name="connsiteY11" fmla="*/ 296935 h 629040"/>
                <a:gd name="connsiteX12" fmla="*/ 510915 w 701790"/>
                <a:gd name="connsiteY12" fmla="*/ 300590 h 629040"/>
                <a:gd name="connsiteX13" fmla="*/ 473287 w 701790"/>
                <a:gd name="connsiteY13" fmla="*/ 188601 h 629040"/>
                <a:gd name="connsiteX14" fmla="*/ 544936 w 701790"/>
                <a:gd name="connsiteY14" fmla="*/ 121430 h 629040"/>
                <a:gd name="connsiteX15" fmla="*/ 607532 w 701790"/>
                <a:gd name="connsiteY15" fmla="*/ 12932 h 629040"/>
                <a:gd name="connsiteX16" fmla="*/ 440279 w 701790"/>
                <a:gd name="connsiteY16" fmla="*/ 89296 h 629040"/>
                <a:gd name="connsiteX0" fmla="*/ 440279 w 701790"/>
                <a:gd name="connsiteY0" fmla="*/ 89296 h 629040"/>
                <a:gd name="connsiteX1" fmla="*/ 110205 w 701790"/>
                <a:gd name="connsiteY1" fmla="*/ 192892 h 629040"/>
                <a:gd name="connsiteX2" fmla="*/ 7599 w 701790"/>
                <a:gd name="connsiteY2" fmla="*/ 304551 h 629040"/>
                <a:gd name="connsiteX3" fmla="*/ 185792 w 701790"/>
                <a:gd name="connsiteY3" fmla="*/ 261689 h 629040"/>
                <a:gd name="connsiteX4" fmla="*/ 233110 w 701790"/>
                <a:gd name="connsiteY4" fmla="*/ 404776 h 629040"/>
                <a:gd name="connsiteX5" fmla="*/ 170066 w 701790"/>
                <a:gd name="connsiteY5" fmla="*/ 510564 h 629040"/>
                <a:gd name="connsiteX6" fmla="*/ 141798 w 701790"/>
                <a:gd name="connsiteY6" fmla="*/ 614445 h 629040"/>
                <a:gd name="connsiteX7" fmla="*/ 256640 w 701790"/>
                <a:gd name="connsiteY7" fmla="*/ 585233 h 629040"/>
                <a:gd name="connsiteX8" fmla="*/ 429763 w 701790"/>
                <a:gd name="connsiteY8" fmla="*/ 466429 h 629040"/>
                <a:gd name="connsiteX9" fmla="*/ 606426 w 701790"/>
                <a:gd name="connsiteY9" fmla="*/ 404917 h 629040"/>
                <a:gd name="connsiteX10" fmla="*/ 701061 w 701790"/>
                <a:gd name="connsiteY10" fmla="*/ 313770 h 629040"/>
                <a:gd name="connsiteX11" fmla="*/ 616420 w 701790"/>
                <a:gd name="connsiteY11" fmla="*/ 296935 h 629040"/>
                <a:gd name="connsiteX12" fmla="*/ 510915 w 701790"/>
                <a:gd name="connsiteY12" fmla="*/ 300590 h 629040"/>
                <a:gd name="connsiteX13" fmla="*/ 485193 w 701790"/>
                <a:gd name="connsiteY13" fmla="*/ 193363 h 629040"/>
                <a:gd name="connsiteX14" fmla="*/ 544936 w 701790"/>
                <a:gd name="connsiteY14" fmla="*/ 121430 h 629040"/>
                <a:gd name="connsiteX15" fmla="*/ 607532 w 701790"/>
                <a:gd name="connsiteY15" fmla="*/ 12932 h 629040"/>
                <a:gd name="connsiteX16" fmla="*/ 440279 w 701790"/>
                <a:gd name="connsiteY16" fmla="*/ 89296 h 629040"/>
                <a:gd name="connsiteX0" fmla="*/ 440279 w 701790"/>
                <a:gd name="connsiteY0" fmla="*/ 76750 h 616494"/>
                <a:gd name="connsiteX1" fmla="*/ 110205 w 701790"/>
                <a:gd name="connsiteY1" fmla="*/ 180346 h 616494"/>
                <a:gd name="connsiteX2" fmla="*/ 7599 w 701790"/>
                <a:gd name="connsiteY2" fmla="*/ 292005 h 616494"/>
                <a:gd name="connsiteX3" fmla="*/ 185792 w 701790"/>
                <a:gd name="connsiteY3" fmla="*/ 249143 h 616494"/>
                <a:gd name="connsiteX4" fmla="*/ 233110 w 701790"/>
                <a:gd name="connsiteY4" fmla="*/ 392230 h 616494"/>
                <a:gd name="connsiteX5" fmla="*/ 170066 w 701790"/>
                <a:gd name="connsiteY5" fmla="*/ 498018 h 616494"/>
                <a:gd name="connsiteX6" fmla="*/ 141798 w 701790"/>
                <a:gd name="connsiteY6" fmla="*/ 601899 h 616494"/>
                <a:gd name="connsiteX7" fmla="*/ 256640 w 701790"/>
                <a:gd name="connsiteY7" fmla="*/ 572687 h 616494"/>
                <a:gd name="connsiteX8" fmla="*/ 429763 w 701790"/>
                <a:gd name="connsiteY8" fmla="*/ 453883 h 616494"/>
                <a:gd name="connsiteX9" fmla="*/ 606426 w 701790"/>
                <a:gd name="connsiteY9" fmla="*/ 392371 h 616494"/>
                <a:gd name="connsiteX10" fmla="*/ 701061 w 701790"/>
                <a:gd name="connsiteY10" fmla="*/ 301224 h 616494"/>
                <a:gd name="connsiteX11" fmla="*/ 616420 w 701790"/>
                <a:gd name="connsiteY11" fmla="*/ 284389 h 616494"/>
                <a:gd name="connsiteX12" fmla="*/ 510915 w 701790"/>
                <a:gd name="connsiteY12" fmla="*/ 288044 h 616494"/>
                <a:gd name="connsiteX13" fmla="*/ 485193 w 701790"/>
                <a:gd name="connsiteY13" fmla="*/ 180817 h 616494"/>
                <a:gd name="connsiteX14" fmla="*/ 554461 w 701790"/>
                <a:gd name="connsiteY14" fmla="*/ 108884 h 616494"/>
                <a:gd name="connsiteX15" fmla="*/ 607532 w 701790"/>
                <a:gd name="connsiteY15" fmla="*/ 386 h 616494"/>
                <a:gd name="connsiteX16" fmla="*/ 440279 w 701790"/>
                <a:gd name="connsiteY16" fmla="*/ 76750 h 616494"/>
                <a:gd name="connsiteX0" fmla="*/ 444716 w 706227"/>
                <a:gd name="connsiteY0" fmla="*/ 76750 h 616494"/>
                <a:gd name="connsiteX1" fmla="*/ 114642 w 706227"/>
                <a:gd name="connsiteY1" fmla="*/ 180346 h 616494"/>
                <a:gd name="connsiteX2" fmla="*/ 7274 w 706227"/>
                <a:gd name="connsiteY2" fmla="*/ 263430 h 616494"/>
                <a:gd name="connsiteX3" fmla="*/ 190229 w 706227"/>
                <a:gd name="connsiteY3" fmla="*/ 249143 h 616494"/>
                <a:gd name="connsiteX4" fmla="*/ 237547 w 706227"/>
                <a:gd name="connsiteY4" fmla="*/ 392230 h 616494"/>
                <a:gd name="connsiteX5" fmla="*/ 174503 w 706227"/>
                <a:gd name="connsiteY5" fmla="*/ 498018 h 616494"/>
                <a:gd name="connsiteX6" fmla="*/ 146235 w 706227"/>
                <a:gd name="connsiteY6" fmla="*/ 601899 h 616494"/>
                <a:gd name="connsiteX7" fmla="*/ 261077 w 706227"/>
                <a:gd name="connsiteY7" fmla="*/ 572687 h 616494"/>
                <a:gd name="connsiteX8" fmla="*/ 434200 w 706227"/>
                <a:gd name="connsiteY8" fmla="*/ 453883 h 616494"/>
                <a:gd name="connsiteX9" fmla="*/ 610863 w 706227"/>
                <a:gd name="connsiteY9" fmla="*/ 392371 h 616494"/>
                <a:gd name="connsiteX10" fmla="*/ 705498 w 706227"/>
                <a:gd name="connsiteY10" fmla="*/ 301224 h 616494"/>
                <a:gd name="connsiteX11" fmla="*/ 620857 w 706227"/>
                <a:gd name="connsiteY11" fmla="*/ 284389 h 616494"/>
                <a:gd name="connsiteX12" fmla="*/ 515352 w 706227"/>
                <a:gd name="connsiteY12" fmla="*/ 288044 h 616494"/>
                <a:gd name="connsiteX13" fmla="*/ 489630 w 706227"/>
                <a:gd name="connsiteY13" fmla="*/ 180817 h 616494"/>
                <a:gd name="connsiteX14" fmla="*/ 558898 w 706227"/>
                <a:gd name="connsiteY14" fmla="*/ 108884 h 616494"/>
                <a:gd name="connsiteX15" fmla="*/ 611969 w 706227"/>
                <a:gd name="connsiteY15" fmla="*/ 386 h 616494"/>
                <a:gd name="connsiteX16" fmla="*/ 444716 w 706227"/>
                <a:gd name="connsiteY16" fmla="*/ 76750 h 616494"/>
                <a:gd name="connsiteX0" fmla="*/ 438485 w 699996"/>
                <a:gd name="connsiteY0" fmla="*/ 76750 h 616494"/>
                <a:gd name="connsiteX1" fmla="*/ 125080 w 699996"/>
                <a:gd name="connsiteY1" fmla="*/ 180346 h 616494"/>
                <a:gd name="connsiteX2" fmla="*/ 1043 w 699996"/>
                <a:gd name="connsiteY2" fmla="*/ 263430 h 616494"/>
                <a:gd name="connsiteX3" fmla="*/ 183998 w 699996"/>
                <a:gd name="connsiteY3" fmla="*/ 249143 h 616494"/>
                <a:gd name="connsiteX4" fmla="*/ 231316 w 699996"/>
                <a:gd name="connsiteY4" fmla="*/ 392230 h 616494"/>
                <a:gd name="connsiteX5" fmla="*/ 168272 w 699996"/>
                <a:gd name="connsiteY5" fmla="*/ 498018 h 616494"/>
                <a:gd name="connsiteX6" fmla="*/ 140004 w 699996"/>
                <a:gd name="connsiteY6" fmla="*/ 601899 h 616494"/>
                <a:gd name="connsiteX7" fmla="*/ 254846 w 699996"/>
                <a:gd name="connsiteY7" fmla="*/ 572687 h 616494"/>
                <a:gd name="connsiteX8" fmla="*/ 427969 w 699996"/>
                <a:gd name="connsiteY8" fmla="*/ 453883 h 616494"/>
                <a:gd name="connsiteX9" fmla="*/ 604632 w 699996"/>
                <a:gd name="connsiteY9" fmla="*/ 392371 h 616494"/>
                <a:gd name="connsiteX10" fmla="*/ 699267 w 699996"/>
                <a:gd name="connsiteY10" fmla="*/ 301224 h 616494"/>
                <a:gd name="connsiteX11" fmla="*/ 614626 w 699996"/>
                <a:gd name="connsiteY11" fmla="*/ 284389 h 616494"/>
                <a:gd name="connsiteX12" fmla="*/ 509121 w 699996"/>
                <a:gd name="connsiteY12" fmla="*/ 288044 h 616494"/>
                <a:gd name="connsiteX13" fmla="*/ 483399 w 699996"/>
                <a:gd name="connsiteY13" fmla="*/ 180817 h 616494"/>
                <a:gd name="connsiteX14" fmla="*/ 552667 w 699996"/>
                <a:gd name="connsiteY14" fmla="*/ 108884 h 616494"/>
                <a:gd name="connsiteX15" fmla="*/ 605738 w 699996"/>
                <a:gd name="connsiteY15" fmla="*/ 386 h 616494"/>
                <a:gd name="connsiteX16" fmla="*/ 438485 w 699996"/>
                <a:gd name="connsiteY16" fmla="*/ 76750 h 616494"/>
                <a:gd name="connsiteX0" fmla="*/ 437998 w 699509"/>
                <a:gd name="connsiteY0" fmla="*/ 76750 h 616494"/>
                <a:gd name="connsiteX1" fmla="*/ 124593 w 699509"/>
                <a:gd name="connsiteY1" fmla="*/ 180346 h 616494"/>
                <a:gd name="connsiteX2" fmla="*/ 556 w 699509"/>
                <a:gd name="connsiteY2" fmla="*/ 263430 h 616494"/>
                <a:gd name="connsiteX3" fmla="*/ 183511 w 699509"/>
                <a:gd name="connsiteY3" fmla="*/ 249143 h 616494"/>
                <a:gd name="connsiteX4" fmla="*/ 230829 w 699509"/>
                <a:gd name="connsiteY4" fmla="*/ 392230 h 616494"/>
                <a:gd name="connsiteX5" fmla="*/ 167785 w 699509"/>
                <a:gd name="connsiteY5" fmla="*/ 498018 h 616494"/>
                <a:gd name="connsiteX6" fmla="*/ 139517 w 699509"/>
                <a:gd name="connsiteY6" fmla="*/ 601899 h 616494"/>
                <a:gd name="connsiteX7" fmla="*/ 254359 w 699509"/>
                <a:gd name="connsiteY7" fmla="*/ 572687 h 616494"/>
                <a:gd name="connsiteX8" fmla="*/ 427482 w 699509"/>
                <a:gd name="connsiteY8" fmla="*/ 453883 h 616494"/>
                <a:gd name="connsiteX9" fmla="*/ 604145 w 699509"/>
                <a:gd name="connsiteY9" fmla="*/ 392371 h 616494"/>
                <a:gd name="connsiteX10" fmla="*/ 698780 w 699509"/>
                <a:gd name="connsiteY10" fmla="*/ 301224 h 616494"/>
                <a:gd name="connsiteX11" fmla="*/ 614139 w 699509"/>
                <a:gd name="connsiteY11" fmla="*/ 284389 h 616494"/>
                <a:gd name="connsiteX12" fmla="*/ 508634 w 699509"/>
                <a:gd name="connsiteY12" fmla="*/ 288044 h 616494"/>
                <a:gd name="connsiteX13" fmla="*/ 482912 w 699509"/>
                <a:gd name="connsiteY13" fmla="*/ 180817 h 616494"/>
                <a:gd name="connsiteX14" fmla="*/ 552180 w 699509"/>
                <a:gd name="connsiteY14" fmla="*/ 108884 h 616494"/>
                <a:gd name="connsiteX15" fmla="*/ 605251 w 699509"/>
                <a:gd name="connsiteY15" fmla="*/ 386 h 616494"/>
                <a:gd name="connsiteX16" fmla="*/ 437998 w 699509"/>
                <a:gd name="connsiteY16" fmla="*/ 76750 h 616494"/>
                <a:gd name="connsiteX0" fmla="*/ 438383 w 699894"/>
                <a:gd name="connsiteY0" fmla="*/ 76750 h 616494"/>
                <a:gd name="connsiteX1" fmla="*/ 124978 w 699894"/>
                <a:gd name="connsiteY1" fmla="*/ 180346 h 616494"/>
                <a:gd name="connsiteX2" fmla="*/ 941 w 699894"/>
                <a:gd name="connsiteY2" fmla="*/ 263430 h 616494"/>
                <a:gd name="connsiteX3" fmla="*/ 183896 w 699894"/>
                <a:gd name="connsiteY3" fmla="*/ 249143 h 616494"/>
                <a:gd name="connsiteX4" fmla="*/ 231214 w 699894"/>
                <a:gd name="connsiteY4" fmla="*/ 392230 h 616494"/>
                <a:gd name="connsiteX5" fmla="*/ 168170 w 699894"/>
                <a:gd name="connsiteY5" fmla="*/ 498018 h 616494"/>
                <a:gd name="connsiteX6" fmla="*/ 139902 w 699894"/>
                <a:gd name="connsiteY6" fmla="*/ 601899 h 616494"/>
                <a:gd name="connsiteX7" fmla="*/ 254744 w 699894"/>
                <a:gd name="connsiteY7" fmla="*/ 572687 h 616494"/>
                <a:gd name="connsiteX8" fmla="*/ 427867 w 699894"/>
                <a:gd name="connsiteY8" fmla="*/ 453883 h 616494"/>
                <a:gd name="connsiteX9" fmla="*/ 604530 w 699894"/>
                <a:gd name="connsiteY9" fmla="*/ 392371 h 616494"/>
                <a:gd name="connsiteX10" fmla="*/ 699165 w 699894"/>
                <a:gd name="connsiteY10" fmla="*/ 301224 h 616494"/>
                <a:gd name="connsiteX11" fmla="*/ 614524 w 699894"/>
                <a:gd name="connsiteY11" fmla="*/ 284389 h 616494"/>
                <a:gd name="connsiteX12" fmla="*/ 509019 w 699894"/>
                <a:gd name="connsiteY12" fmla="*/ 288044 h 616494"/>
                <a:gd name="connsiteX13" fmla="*/ 483297 w 699894"/>
                <a:gd name="connsiteY13" fmla="*/ 180817 h 616494"/>
                <a:gd name="connsiteX14" fmla="*/ 552565 w 699894"/>
                <a:gd name="connsiteY14" fmla="*/ 108884 h 616494"/>
                <a:gd name="connsiteX15" fmla="*/ 605636 w 699894"/>
                <a:gd name="connsiteY15" fmla="*/ 386 h 616494"/>
                <a:gd name="connsiteX16" fmla="*/ 438383 w 699894"/>
                <a:gd name="connsiteY16" fmla="*/ 76750 h 616494"/>
                <a:gd name="connsiteX0" fmla="*/ 438383 w 699894"/>
                <a:gd name="connsiteY0" fmla="*/ 82155 h 621899"/>
                <a:gd name="connsiteX1" fmla="*/ 124978 w 699894"/>
                <a:gd name="connsiteY1" fmla="*/ 185751 h 621899"/>
                <a:gd name="connsiteX2" fmla="*/ 941 w 699894"/>
                <a:gd name="connsiteY2" fmla="*/ 268835 h 621899"/>
                <a:gd name="connsiteX3" fmla="*/ 183896 w 699894"/>
                <a:gd name="connsiteY3" fmla="*/ 254548 h 621899"/>
                <a:gd name="connsiteX4" fmla="*/ 231214 w 699894"/>
                <a:gd name="connsiteY4" fmla="*/ 397635 h 621899"/>
                <a:gd name="connsiteX5" fmla="*/ 168170 w 699894"/>
                <a:gd name="connsiteY5" fmla="*/ 503423 h 621899"/>
                <a:gd name="connsiteX6" fmla="*/ 139902 w 699894"/>
                <a:gd name="connsiteY6" fmla="*/ 607304 h 621899"/>
                <a:gd name="connsiteX7" fmla="*/ 254744 w 699894"/>
                <a:gd name="connsiteY7" fmla="*/ 578092 h 621899"/>
                <a:gd name="connsiteX8" fmla="*/ 427867 w 699894"/>
                <a:gd name="connsiteY8" fmla="*/ 459288 h 621899"/>
                <a:gd name="connsiteX9" fmla="*/ 604530 w 699894"/>
                <a:gd name="connsiteY9" fmla="*/ 397776 h 621899"/>
                <a:gd name="connsiteX10" fmla="*/ 699165 w 699894"/>
                <a:gd name="connsiteY10" fmla="*/ 306629 h 621899"/>
                <a:gd name="connsiteX11" fmla="*/ 614524 w 699894"/>
                <a:gd name="connsiteY11" fmla="*/ 289794 h 621899"/>
                <a:gd name="connsiteX12" fmla="*/ 509019 w 699894"/>
                <a:gd name="connsiteY12" fmla="*/ 293449 h 621899"/>
                <a:gd name="connsiteX13" fmla="*/ 483297 w 699894"/>
                <a:gd name="connsiteY13" fmla="*/ 186222 h 621899"/>
                <a:gd name="connsiteX14" fmla="*/ 552565 w 699894"/>
                <a:gd name="connsiteY14" fmla="*/ 114289 h 621899"/>
                <a:gd name="connsiteX15" fmla="*/ 605636 w 699894"/>
                <a:gd name="connsiteY15" fmla="*/ 5791 h 621899"/>
                <a:gd name="connsiteX16" fmla="*/ 438383 w 699894"/>
                <a:gd name="connsiteY16" fmla="*/ 82155 h 621899"/>
                <a:gd name="connsiteX0" fmla="*/ 438383 w 699894"/>
                <a:gd name="connsiteY0" fmla="*/ 82745 h 622489"/>
                <a:gd name="connsiteX1" fmla="*/ 124978 w 699894"/>
                <a:gd name="connsiteY1" fmla="*/ 186341 h 622489"/>
                <a:gd name="connsiteX2" fmla="*/ 941 w 699894"/>
                <a:gd name="connsiteY2" fmla="*/ 269425 h 622489"/>
                <a:gd name="connsiteX3" fmla="*/ 183896 w 699894"/>
                <a:gd name="connsiteY3" fmla="*/ 255138 h 622489"/>
                <a:gd name="connsiteX4" fmla="*/ 231214 w 699894"/>
                <a:gd name="connsiteY4" fmla="*/ 398225 h 622489"/>
                <a:gd name="connsiteX5" fmla="*/ 168170 w 699894"/>
                <a:gd name="connsiteY5" fmla="*/ 504013 h 622489"/>
                <a:gd name="connsiteX6" fmla="*/ 139902 w 699894"/>
                <a:gd name="connsiteY6" fmla="*/ 607894 h 622489"/>
                <a:gd name="connsiteX7" fmla="*/ 254744 w 699894"/>
                <a:gd name="connsiteY7" fmla="*/ 578682 h 622489"/>
                <a:gd name="connsiteX8" fmla="*/ 427867 w 699894"/>
                <a:gd name="connsiteY8" fmla="*/ 459878 h 622489"/>
                <a:gd name="connsiteX9" fmla="*/ 604530 w 699894"/>
                <a:gd name="connsiteY9" fmla="*/ 398366 h 622489"/>
                <a:gd name="connsiteX10" fmla="*/ 699165 w 699894"/>
                <a:gd name="connsiteY10" fmla="*/ 307219 h 622489"/>
                <a:gd name="connsiteX11" fmla="*/ 614524 w 699894"/>
                <a:gd name="connsiteY11" fmla="*/ 290384 h 622489"/>
                <a:gd name="connsiteX12" fmla="*/ 509019 w 699894"/>
                <a:gd name="connsiteY12" fmla="*/ 294039 h 622489"/>
                <a:gd name="connsiteX13" fmla="*/ 483297 w 699894"/>
                <a:gd name="connsiteY13" fmla="*/ 186812 h 622489"/>
                <a:gd name="connsiteX14" fmla="*/ 552565 w 699894"/>
                <a:gd name="connsiteY14" fmla="*/ 114879 h 622489"/>
                <a:gd name="connsiteX15" fmla="*/ 605636 w 699894"/>
                <a:gd name="connsiteY15" fmla="*/ 6381 h 622489"/>
                <a:gd name="connsiteX16" fmla="*/ 438383 w 699894"/>
                <a:gd name="connsiteY16" fmla="*/ 82745 h 622489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09019 w 699894"/>
                <a:gd name="connsiteY12" fmla="*/ 288214 h 616664"/>
                <a:gd name="connsiteX13" fmla="*/ 483297 w 699894"/>
                <a:gd name="connsiteY13" fmla="*/ 18098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09019 w 699894"/>
                <a:gd name="connsiteY12" fmla="*/ 288214 h 616664"/>
                <a:gd name="connsiteX13" fmla="*/ 502347 w 699894"/>
                <a:gd name="connsiteY13" fmla="*/ 20003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30450 w 699894"/>
                <a:gd name="connsiteY12" fmla="*/ 281070 h 616664"/>
                <a:gd name="connsiteX13" fmla="*/ 502347 w 699894"/>
                <a:gd name="connsiteY13" fmla="*/ 20003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921"/>
                <a:gd name="connsiteY0" fmla="*/ 76920 h 617159"/>
                <a:gd name="connsiteX1" fmla="*/ 124978 w 699921"/>
                <a:gd name="connsiteY1" fmla="*/ 180516 h 617159"/>
                <a:gd name="connsiteX2" fmla="*/ 941 w 699921"/>
                <a:gd name="connsiteY2" fmla="*/ 263600 h 617159"/>
                <a:gd name="connsiteX3" fmla="*/ 183896 w 699921"/>
                <a:gd name="connsiteY3" fmla="*/ 249313 h 617159"/>
                <a:gd name="connsiteX4" fmla="*/ 231214 w 699921"/>
                <a:gd name="connsiteY4" fmla="*/ 392400 h 617159"/>
                <a:gd name="connsiteX5" fmla="*/ 168170 w 699921"/>
                <a:gd name="connsiteY5" fmla="*/ 498188 h 617159"/>
                <a:gd name="connsiteX6" fmla="*/ 139902 w 699921"/>
                <a:gd name="connsiteY6" fmla="*/ 602069 h 617159"/>
                <a:gd name="connsiteX7" fmla="*/ 254744 w 699921"/>
                <a:gd name="connsiteY7" fmla="*/ 572857 h 617159"/>
                <a:gd name="connsiteX8" fmla="*/ 413580 w 699921"/>
                <a:gd name="connsiteY8" fmla="*/ 437384 h 617159"/>
                <a:gd name="connsiteX9" fmla="*/ 604530 w 699921"/>
                <a:gd name="connsiteY9" fmla="*/ 392541 h 617159"/>
                <a:gd name="connsiteX10" fmla="*/ 699165 w 699921"/>
                <a:gd name="connsiteY10" fmla="*/ 301394 h 617159"/>
                <a:gd name="connsiteX11" fmla="*/ 614524 w 699921"/>
                <a:gd name="connsiteY11" fmla="*/ 284559 h 617159"/>
                <a:gd name="connsiteX12" fmla="*/ 530450 w 699921"/>
                <a:gd name="connsiteY12" fmla="*/ 281070 h 617159"/>
                <a:gd name="connsiteX13" fmla="*/ 502347 w 699921"/>
                <a:gd name="connsiteY13" fmla="*/ 200037 h 617159"/>
                <a:gd name="connsiteX14" fmla="*/ 559709 w 699921"/>
                <a:gd name="connsiteY14" fmla="*/ 116198 h 617159"/>
                <a:gd name="connsiteX15" fmla="*/ 605636 w 699921"/>
                <a:gd name="connsiteY15" fmla="*/ 556 h 617159"/>
                <a:gd name="connsiteX16" fmla="*/ 438383 w 699921"/>
                <a:gd name="connsiteY16" fmla="*/ 76920 h 617159"/>
                <a:gd name="connsiteX0" fmla="*/ 438383 w 699176"/>
                <a:gd name="connsiteY0" fmla="*/ 76920 h 617159"/>
                <a:gd name="connsiteX1" fmla="*/ 124978 w 699176"/>
                <a:gd name="connsiteY1" fmla="*/ 180516 h 617159"/>
                <a:gd name="connsiteX2" fmla="*/ 941 w 699176"/>
                <a:gd name="connsiteY2" fmla="*/ 263600 h 617159"/>
                <a:gd name="connsiteX3" fmla="*/ 183896 w 699176"/>
                <a:gd name="connsiteY3" fmla="*/ 249313 h 617159"/>
                <a:gd name="connsiteX4" fmla="*/ 231214 w 699176"/>
                <a:gd name="connsiteY4" fmla="*/ 392400 h 617159"/>
                <a:gd name="connsiteX5" fmla="*/ 168170 w 699176"/>
                <a:gd name="connsiteY5" fmla="*/ 498188 h 617159"/>
                <a:gd name="connsiteX6" fmla="*/ 139902 w 699176"/>
                <a:gd name="connsiteY6" fmla="*/ 602069 h 617159"/>
                <a:gd name="connsiteX7" fmla="*/ 254744 w 699176"/>
                <a:gd name="connsiteY7" fmla="*/ 572857 h 617159"/>
                <a:gd name="connsiteX8" fmla="*/ 413580 w 699176"/>
                <a:gd name="connsiteY8" fmla="*/ 437384 h 617159"/>
                <a:gd name="connsiteX9" fmla="*/ 618817 w 699176"/>
                <a:gd name="connsiteY9" fmla="*/ 366347 h 617159"/>
                <a:gd name="connsiteX10" fmla="*/ 699165 w 699176"/>
                <a:gd name="connsiteY10" fmla="*/ 301394 h 617159"/>
                <a:gd name="connsiteX11" fmla="*/ 614524 w 699176"/>
                <a:gd name="connsiteY11" fmla="*/ 284559 h 617159"/>
                <a:gd name="connsiteX12" fmla="*/ 530450 w 699176"/>
                <a:gd name="connsiteY12" fmla="*/ 281070 h 617159"/>
                <a:gd name="connsiteX13" fmla="*/ 502347 w 699176"/>
                <a:gd name="connsiteY13" fmla="*/ 200037 h 617159"/>
                <a:gd name="connsiteX14" fmla="*/ 559709 w 699176"/>
                <a:gd name="connsiteY14" fmla="*/ 116198 h 617159"/>
                <a:gd name="connsiteX15" fmla="*/ 605636 w 699176"/>
                <a:gd name="connsiteY15" fmla="*/ 556 h 617159"/>
                <a:gd name="connsiteX16" fmla="*/ 438383 w 699176"/>
                <a:gd name="connsiteY16" fmla="*/ 76920 h 617159"/>
                <a:gd name="connsiteX0" fmla="*/ 438383 w 699176"/>
                <a:gd name="connsiteY0" fmla="*/ 76920 h 617159"/>
                <a:gd name="connsiteX1" fmla="*/ 124978 w 699176"/>
                <a:gd name="connsiteY1" fmla="*/ 180516 h 617159"/>
                <a:gd name="connsiteX2" fmla="*/ 941 w 699176"/>
                <a:gd name="connsiteY2" fmla="*/ 263600 h 617159"/>
                <a:gd name="connsiteX3" fmla="*/ 183896 w 699176"/>
                <a:gd name="connsiteY3" fmla="*/ 249313 h 617159"/>
                <a:gd name="connsiteX4" fmla="*/ 231214 w 699176"/>
                <a:gd name="connsiteY4" fmla="*/ 392400 h 617159"/>
                <a:gd name="connsiteX5" fmla="*/ 168170 w 699176"/>
                <a:gd name="connsiteY5" fmla="*/ 498188 h 617159"/>
                <a:gd name="connsiteX6" fmla="*/ 139902 w 699176"/>
                <a:gd name="connsiteY6" fmla="*/ 602069 h 617159"/>
                <a:gd name="connsiteX7" fmla="*/ 254744 w 699176"/>
                <a:gd name="connsiteY7" fmla="*/ 572857 h 617159"/>
                <a:gd name="connsiteX8" fmla="*/ 413580 w 699176"/>
                <a:gd name="connsiteY8" fmla="*/ 437384 h 617159"/>
                <a:gd name="connsiteX9" fmla="*/ 618817 w 699176"/>
                <a:gd name="connsiteY9" fmla="*/ 366347 h 617159"/>
                <a:gd name="connsiteX10" fmla="*/ 699165 w 699176"/>
                <a:gd name="connsiteY10" fmla="*/ 270437 h 617159"/>
                <a:gd name="connsiteX11" fmla="*/ 614524 w 699176"/>
                <a:gd name="connsiteY11" fmla="*/ 284559 h 617159"/>
                <a:gd name="connsiteX12" fmla="*/ 530450 w 699176"/>
                <a:gd name="connsiteY12" fmla="*/ 281070 h 617159"/>
                <a:gd name="connsiteX13" fmla="*/ 502347 w 699176"/>
                <a:gd name="connsiteY13" fmla="*/ 200037 h 617159"/>
                <a:gd name="connsiteX14" fmla="*/ 559709 w 699176"/>
                <a:gd name="connsiteY14" fmla="*/ 116198 h 617159"/>
                <a:gd name="connsiteX15" fmla="*/ 605636 w 699176"/>
                <a:gd name="connsiteY15" fmla="*/ 556 h 617159"/>
                <a:gd name="connsiteX16" fmla="*/ 438383 w 699176"/>
                <a:gd name="connsiteY16" fmla="*/ 76920 h 617159"/>
                <a:gd name="connsiteX0" fmla="*/ 438383 w 699191"/>
                <a:gd name="connsiteY0" fmla="*/ 76920 h 617159"/>
                <a:gd name="connsiteX1" fmla="*/ 124978 w 699191"/>
                <a:gd name="connsiteY1" fmla="*/ 180516 h 617159"/>
                <a:gd name="connsiteX2" fmla="*/ 941 w 699191"/>
                <a:gd name="connsiteY2" fmla="*/ 263600 h 617159"/>
                <a:gd name="connsiteX3" fmla="*/ 183896 w 699191"/>
                <a:gd name="connsiteY3" fmla="*/ 249313 h 617159"/>
                <a:gd name="connsiteX4" fmla="*/ 231214 w 699191"/>
                <a:gd name="connsiteY4" fmla="*/ 392400 h 617159"/>
                <a:gd name="connsiteX5" fmla="*/ 168170 w 699191"/>
                <a:gd name="connsiteY5" fmla="*/ 498188 h 617159"/>
                <a:gd name="connsiteX6" fmla="*/ 139902 w 699191"/>
                <a:gd name="connsiteY6" fmla="*/ 602069 h 617159"/>
                <a:gd name="connsiteX7" fmla="*/ 254744 w 699191"/>
                <a:gd name="connsiteY7" fmla="*/ 572857 h 617159"/>
                <a:gd name="connsiteX8" fmla="*/ 413580 w 699191"/>
                <a:gd name="connsiteY8" fmla="*/ 437384 h 617159"/>
                <a:gd name="connsiteX9" fmla="*/ 618817 w 699191"/>
                <a:gd name="connsiteY9" fmla="*/ 366347 h 617159"/>
                <a:gd name="connsiteX10" fmla="*/ 699165 w 699191"/>
                <a:gd name="connsiteY10" fmla="*/ 270437 h 617159"/>
                <a:gd name="connsiteX11" fmla="*/ 612143 w 699191"/>
                <a:gd name="connsiteY11" fmla="*/ 263127 h 617159"/>
                <a:gd name="connsiteX12" fmla="*/ 530450 w 699191"/>
                <a:gd name="connsiteY12" fmla="*/ 281070 h 617159"/>
                <a:gd name="connsiteX13" fmla="*/ 502347 w 699191"/>
                <a:gd name="connsiteY13" fmla="*/ 200037 h 617159"/>
                <a:gd name="connsiteX14" fmla="*/ 559709 w 699191"/>
                <a:gd name="connsiteY14" fmla="*/ 116198 h 617159"/>
                <a:gd name="connsiteX15" fmla="*/ 605636 w 699191"/>
                <a:gd name="connsiteY15" fmla="*/ 556 h 617159"/>
                <a:gd name="connsiteX16" fmla="*/ 438383 w 699191"/>
                <a:gd name="connsiteY16" fmla="*/ 76920 h 617159"/>
                <a:gd name="connsiteX0" fmla="*/ 438383 w 701893"/>
                <a:gd name="connsiteY0" fmla="*/ 76920 h 617159"/>
                <a:gd name="connsiteX1" fmla="*/ 124978 w 701893"/>
                <a:gd name="connsiteY1" fmla="*/ 180516 h 617159"/>
                <a:gd name="connsiteX2" fmla="*/ 941 w 701893"/>
                <a:gd name="connsiteY2" fmla="*/ 263600 h 617159"/>
                <a:gd name="connsiteX3" fmla="*/ 183896 w 701893"/>
                <a:gd name="connsiteY3" fmla="*/ 249313 h 617159"/>
                <a:gd name="connsiteX4" fmla="*/ 231214 w 701893"/>
                <a:gd name="connsiteY4" fmla="*/ 392400 h 617159"/>
                <a:gd name="connsiteX5" fmla="*/ 168170 w 701893"/>
                <a:gd name="connsiteY5" fmla="*/ 498188 h 617159"/>
                <a:gd name="connsiteX6" fmla="*/ 139902 w 701893"/>
                <a:gd name="connsiteY6" fmla="*/ 602069 h 617159"/>
                <a:gd name="connsiteX7" fmla="*/ 254744 w 701893"/>
                <a:gd name="connsiteY7" fmla="*/ 572857 h 617159"/>
                <a:gd name="connsiteX8" fmla="*/ 413580 w 701893"/>
                <a:gd name="connsiteY8" fmla="*/ 437384 h 617159"/>
                <a:gd name="connsiteX9" fmla="*/ 618817 w 701893"/>
                <a:gd name="connsiteY9" fmla="*/ 366347 h 617159"/>
                <a:gd name="connsiteX10" fmla="*/ 699165 w 701893"/>
                <a:gd name="connsiteY10" fmla="*/ 270437 h 617159"/>
                <a:gd name="connsiteX11" fmla="*/ 530450 w 701893"/>
                <a:gd name="connsiteY11" fmla="*/ 281070 h 617159"/>
                <a:gd name="connsiteX12" fmla="*/ 502347 w 701893"/>
                <a:gd name="connsiteY12" fmla="*/ 200037 h 617159"/>
                <a:gd name="connsiteX13" fmla="*/ 559709 w 701893"/>
                <a:gd name="connsiteY13" fmla="*/ 116198 h 617159"/>
                <a:gd name="connsiteX14" fmla="*/ 605636 w 701893"/>
                <a:gd name="connsiteY14" fmla="*/ 556 h 617159"/>
                <a:gd name="connsiteX15" fmla="*/ 438383 w 701893"/>
                <a:gd name="connsiteY15" fmla="*/ 76920 h 617159"/>
                <a:gd name="connsiteX0" fmla="*/ 438383 w 701166"/>
                <a:gd name="connsiteY0" fmla="*/ 76920 h 617159"/>
                <a:gd name="connsiteX1" fmla="*/ 124978 w 701166"/>
                <a:gd name="connsiteY1" fmla="*/ 180516 h 617159"/>
                <a:gd name="connsiteX2" fmla="*/ 941 w 701166"/>
                <a:gd name="connsiteY2" fmla="*/ 263600 h 617159"/>
                <a:gd name="connsiteX3" fmla="*/ 183896 w 701166"/>
                <a:gd name="connsiteY3" fmla="*/ 249313 h 617159"/>
                <a:gd name="connsiteX4" fmla="*/ 231214 w 701166"/>
                <a:gd name="connsiteY4" fmla="*/ 392400 h 617159"/>
                <a:gd name="connsiteX5" fmla="*/ 168170 w 701166"/>
                <a:gd name="connsiteY5" fmla="*/ 498188 h 617159"/>
                <a:gd name="connsiteX6" fmla="*/ 139902 w 701166"/>
                <a:gd name="connsiteY6" fmla="*/ 602069 h 617159"/>
                <a:gd name="connsiteX7" fmla="*/ 254744 w 701166"/>
                <a:gd name="connsiteY7" fmla="*/ 572857 h 617159"/>
                <a:gd name="connsiteX8" fmla="*/ 413580 w 701166"/>
                <a:gd name="connsiteY8" fmla="*/ 437384 h 617159"/>
                <a:gd name="connsiteX9" fmla="*/ 618817 w 701166"/>
                <a:gd name="connsiteY9" fmla="*/ 366347 h 617159"/>
                <a:gd name="connsiteX10" fmla="*/ 699165 w 701166"/>
                <a:gd name="connsiteY10" fmla="*/ 270437 h 617159"/>
                <a:gd name="connsiteX11" fmla="*/ 530450 w 701166"/>
                <a:gd name="connsiteY11" fmla="*/ 281070 h 617159"/>
                <a:gd name="connsiteX12" fmla="*/ 502347 w 701166"/>
                <a:gd name="connsiteY12" fmla="*/ 200037 h 617159"/>
                <a:gd name="connsiteX13" fmla="*/ 559709 w 701166"/>
                <a:gd name="connsiteY13" fmla="*/ 116198 h 617159"/>
                <a:gd name="connsiteX14" fmla="*/ 605636 w 701166"/>
                <a:gd name="connsiteY14" fmla="*/ 556 h 617159"/>
                <a:gd name="connsiteX15" fmla="*/ 438383 w 701166"/>
                <a:gd name="connsiteY15" fmla="*/ 76920 h 617159"/>
                <a:gd name="connsiteX0" fmla="*/ 438383 w 703479"/>
                <a:gd name="connsiteY0" fmla="*/ 76920 h 617159"/>
                <a:gd name="connsiteX1" fmla="*/ 124978 w 703479"/>
                <a:gd name="connsiteY1" fmla="*/ 180516 h 617159"/>
                <a:gd name="connsiteX2" fmla="*/ 941 w 703479"/>
                <a:gd name="connsiteY2" fmla="*/ 263600 h 617159"/>
                <a:gd name="connsiteX3" fmla="*/ 183896 w 703479"/>
                <a:gd name="connsiteY3" fmla="*/ 249313 h 617159"/>
                <a:gd name="connsiteX4" fmla="*/ 231214 w 703479"/>
                <a:gd name="connsiteY4" fmla="*/ 392400 h 617159"/>
                <a:gd name="connsiteX5" fmla="*/ 168170 w 703479"/>
                <a:gd name="connsiteY5" fmla="*/ 498188 h 617159"/>
                <a:gd name="connsiteX6" fmla="*/ 139902 w 703479"/>
                <a:gd name="connsiteY6" fmla="*/ 602069 h 617159"/>
                <a:gd name="connsiteX7" fmla="*/ 254744 w 703479"/>
                <a:gd name="connsiteY7" fmla="*/ 572857 h 617159"/>
                <a:gd name="connsiteX8" fmla="*/ 413580 w 703479"/>
                <a:gd name="connsiteY8" fmla="*/ 437384 h 617159"/>
                <a:gd name="connsiteX9" fmla="*/ 618817 w 703479"/>
                <a:gd name="connsiteY9" fmla="*/ 366347 h 617159"/>
                <a:gd name="connsiteX10" fmla="*/ 701546 w 703479"/>
                <a:gd name="connsiteY10" fmla="*/ 256149 h 617159"/>
                <a:gd name="connsiteX11" fmla="*/ 530450 w 703479"/>
                <a:gd name="connsiteY11" fmla="*/ 281070 h 617159"/>
                <a:gd name="connsiteX12" fmla="*/ 502347 w 703479"/>
                <a:gd name="connsiteY12" fmla="*/ 200037 h 617159"/>
                <a:gd name="connsiteX13" fmla="*/ 559709 w 703479"/>
                <a:gd name="connsiteY13" fmla="*/ 116198 h 617159"/>
                <a:gd name="connsiteX14" fmla="*/ 605636 w 703479"/>
                <a:gd name="connsiteY14" fmla="*/ 556 h 617159"/>
                <a:gd name="connsiteX15" fmla="*/ 438383 w 703479"/>
                <a:gd name="connsiteY15" fmla="*/ 76920 h 617159"/>
                <a:gd name="connsiteX0" fmla="*/ 438383 w 703452"/>
                <a:gd name="connsiteY0" fmla="*/ 76920 h 617159"/>
                <a:gd name="connsiteX1" fmla="*/ 124978 w 703452"/>
                <a:gd name="connsiteY1" fmla="*/ 180516 h 617159"/>
                <a:gd name="connsiteX2" fmla="*/ 941 w 703452"/>
                <a:gd name="connsiteY2" fmla="*/ 263600 h 617159"/>
                <a:gd name="connsiteX3" fmla="*/ 183896 w 703452"/>
                <a:gd name="connsiteY3" fmla="*/ 249313 h 617159"/>
                <a:gd name="connsiteX4" fmla="*/ 231214 w 703452"/>
                <a:gd name="connsiteY4" fmla="*/ 392400 h 617159"/>
                <a:gd name="connsiteX5" fmla="*/ 168170 w 703452"/>
                <a:gd name="connsiteY5" fmla="*/ 498188 h 617159"/>
                <a:gd name="connsiteX6" fmla="*/ 139902 w 703452"/>
                <a:gd name="connsiteY6" fmla="*/ 602069 h 617159"/>
                <a:gd name="connsiteX7" fmla="*/ 254744 w 703452"/>
                <a:gd name="connsiteY7" fmla="*/ 572857 h 617159"/>
                <a:gd name="connsiteX8" fmla="*/ 413580 w 703452"/>
                <a:gd name="connsiteY8" fmla="*/ 437384 h 617159"/>
                <a:gd name="connsiteX9" fmla="*/ 609292 w 703452"/>
                <a:gd name="connsiteY9" fmla="*/ 356822 h 617159"/>
                <a:gd name="connsiteX10" fmla="*/ 701546 w 703452"/>
                <a:gd name="connsiteY10" fmla="*/ 256149 h 617159"/>
                <a:gd name="connsiteX11" fmla="*/ 530450 w 703452"/>
                <a:gd name="connsiteY11" fmla="*/ 281070 h 617159"/>
                <a:gd name="connsiteX12" fmla="*/ 502347 w 703452"/>
                <a:gd name="connsiteY12" fmla="*/ 200037 h 617159"/>
                <a:gd name="connsiteX13" fmla="*/ 559709 w 703452"/>
                <a:gd name="connsiteY13" fmla="*/ 116198 h 617159"/>
                <a:gd name="connsiteX14" fmla="*/ 605636 w 703452"/>
                <a:gd name="connsiteY14" fmla="*/ 556 h 617159"/>
                <a:gd name="connsiteX15" fmla="*/ 438383 w 703452"/>
                <a:gd name="connsiteY15" fmla="*/ 76920 h 617159"/>
                <a:gd name="connsiteX0" fmla="*/ 438383 w 736241"/>
                <a:gd name="connsiteY0" fmla="*/ 76920 h 617159"/>
                <a:gd name="connsiteX1" fmla="*/ 124978 w 736241"/>
                <a:gd name="connsiteY1" fmla="*/ 180516 h 617159"/>
                <a:gd name="connsiteX2" fmla="*/ 941 w 736241"/>
                <a:gd name="connsiteY2" fmla="*/ 263600 h 617159"/>
                <a:gd name="connsiteX3" fmla="*/ 183896 w 736241"/>
                <a:gd name="connsiteY3" fmla="*/ 249313 h 617159"/>
                <a:gd name="connsiteX4" fmla="*/ 231214 w 736241"/>
                <a:gd name="connsiteY4" fmla="*/ 392400 h 617159"/>
                <a:gd name="connsiteX5" fmla="*/ 168170 w 736241"/>
                <a:gd name="connsiteY5" fmla="*/ 498188 h 617159"/>
                <a:gd name="connsiteX6" fmla="*/ 139902 w 736241"/>
                <a:gd name="connsiteY6" fmla="*/ 602069 h 617159"/>
                <a:gd name="connsiteX7" fmla="*/ 254744 w 736241"/>
                <a:gd name="connsiteY7" fmla="*/ 572857 h 617159"/>
                <a:gd name="connsiteX8" fmla="*/ 413580 w 736241"/>
                <a:gd name="connsiteY8" fmla="*/ 437384 h 617159"/>
                <a:gd name="connsiteX9" fmla="*/ 609292 w 736241"/>
                <a:gd name="connsiteY9" fmla="*/ 356822 h 617159"/>
                <a:gd name="connsiteX10" fmla="*/ 734883 w 736241"/>
                <a:gd name="connsiteY10" fmla="*/ 294249 h 617159"/>
                <a:gd name="connsiteX11" fmla="*/ 530450 w 736241"/>
                <a:gd name="connsiteY11" fmla="*/ 281070 h 617159"/>
                <a:gd name="connsiteX12" fmla="*/ 502347 w 736241"/>
                <a:gd name="connsiteY12" fmla="*/ 200037 h 617159"/>
                <a:gd name="connsiteX13" fmla="*/ 559709 w 736241"/>
                <a:gd name="connsiteY13" fmla="*/ 116198 h 617159"/>
                <a:gd name="connsiteX14" fmla="*/ 605636 w 736241"/>
                <a:gd name="connsiteY14" fmla="*/ 556 h 617159"/>
                <a:gd name="connsiteX15" fmla="*/ 438383 w 736241"/>
                <a:gd name="connsiteY15" fmla="*/ 76920 h 617159"/>
                <a:gd name="connsiteX0" fmla="*/ 438383 w 735359"/>
                <a:gd name="connsiteY0" fmla="*/ 76920 h 617159"/>
                <a:gd name="connsiteX1" fmla="*/ 124978 w 735359"/>
                <a:gd name="connsiteY1" fmla="*/ 180516 h 617159"/>
                <a:gd name="connsiteX2" fmla="*/ 941 w 735359"/>
                <a:gd name="connsiteY2" fmla="*/ 263600 h 617159"/>
                <a:gd name="connsiteX3" fmla="*/ 183896 w 735359"/>
                <a:gd name="connsiteY3" fmla="*/ 249313 h 617159"/>
                <a:gd name="connsiteX4" fmla="*/ 231214 w 735359"/>
                <a:gd name="connsiteY4" fmla="*/ 392400 h 617159"/>
                <a:gd name="connsiteX5" fmla="*/ 168170 w 735359"/>
                <a:gd name="connsiteY5" fmla="*/ 498188 h 617159"/>
                <a:gd name="connsiteX6" fmla="*/ 139902 w 735359"/>
                <a:gd name="connsiteY6" fmla="*/ 602069 h 617159"/>
                <a:gd name="connsiteX7" fmla="*/ 254744 w 735359"/>
                <a:gd name="connsiteY7" fmla="*/ 572857 h 617159"/>
                <a:gd name="connsiteX8" fmla="*/ 413580 w 735359"/>
                <a:gd name="connsiteY8" fmla="*/ 437384 h 617159"/>
                <a:gd name="connsiteX9" fmla="*/ 609292 w 735359"/>
                <a:gd name="connsiteY9" fmla="*/ 356822 h 617159"/>
                <a:gd name="connsiteX10" fmla="*/ 734883 w 735359"/>
                <a:gd name="connsiteY10" fmla="*/ 294249 h 617159"/>
                <a:gd name="connsiteX11" fmla="*/ 530450 w 735359"/>
                <a:gd name="connsiteY11" fmla="*/ 281070 h 617159"/>
                <a:gd name="connsiteX12" fmla="*/ 502347 w 735359"/>
                <a:gd name="connsiteY12" fmla="*/ 200037 h 617159"/>
                <a:gd name="connsiteX13" fmla="*/ 559709 w 735359"/>
                <a:gd name="connsiteY13" fmla="*/ 116198 h 617159"/>
                <a:gd name="connsiteX14" fmla="*/ 605636 w 735359"/>
                <a:gd name="connsiteY14" fmla="*/ 556 h 617159"/>
                <a:gd name="connsiteX15" fmla="*/ 438383 w 735359"/>
                <a:gd name="connsiteY15" fmla="*/ 76920 h 617159"/>
                <a:gd name="connsiteX0" fmla="*/ 438383 w 735166"/>
                <a:gd name="connsiteY0" fmla="*/ 76920 h 617159"/>
                <a:gd name="connsiteX1" fmla="*/ 124978 w 735166"/>
                <a:gd name="connsiteY1" fmla="*/ 180516 h 617159"/>
                <a:gd name="connsiteX2" fmla="*/ 941 w 735166"/>
                <a:gd name="connsiteY2" fmla="*/ 263600 h 617159"/>
                <a:gd name="connsiteX3" fmla="*/ 183896 w 735166"/>
                <a:gd name="connsiteY3" fmla="*/ 249313 h 617159"/>
                <a:gd name="connsiteX4" fmla="*/ 231214 w 735166"/>
                <a:gd name="connsiteY4" fmla="*/ 392400 h 617159"/>
                <a:gd name="connsiteX5" fmla="*/ 168170 w 735166"/>
                <a:gd name="connsiteY5" fmla="*/ 498188 h 617159"/>
                <a:gd name="connsiteX6" fmla="*/ 139902 w 735166"/>
                <a:gd name="connsiteY6" fmla="*/ 602069 h 617159"/>
                <a:gd name="connsiteX7" fmla="*/ 254744 w 735166"/>
                <a:gd name="connsiteY7" fmla="*/ 572857 h 617159"/>
                <a:gd name="connsiteX8" fmla="*/ 413580 w 735166"/>
                <a:gd name="connsiteY8" fmla="*/ 437384 h 617159"/>
                <a:gd name="connsiteX9" fmla="*/ 571192 w 735166"/>
                <a:gd name="connsiteY9" fmla="*/ 356822 h 617159"/>
                <a:gd name="connsiteX10" fmla="*/ 734883 w 735166"/>
                <a:gd name="connsiteY10" fmla="*/ 294249 h 617159"/>
                <a:gd name="connsiteX11" fmla="*/ 530450 w 735166"/>
                <a:gd name="connsiteY11" fmla="*/ 281070 h 617159"/>
                <a:gd name="connsiteX12" fmla="*/ 502347 w 735166"/>
                <a:gd name="connsiteY12" fmla="*/ 200037 h 617159"/>
                <a:gd name="connsiteX13" fmla="*/ 559709 w 735166"/>
                <a:gd name="connsiteY13" fmla="*/ 116198 h 617159"/>
                <a:gd name="connsiteX14" fmla="*/ 605636 w 735166"/>
                <a:gd name="connsiteY14" fmla="*/ 556 h 617159"/>
                <a:gd name="connsiteX15" fmla="*/ 438383 w 735166"/>
                <a:gd name="connsiteY15" fmla="*/ 76920 h 617159"/>
                <a:gd name="connsiteX0" fmla="*/ 438383 w 735166"/>
                <a:gd name="connsiteY0" fmla="*/ 76920 h 605868"/>
                <a:gd name="connsiteX1" fmla="*/ 124978 w 735166"/>
                <a:gd name="connsiteY1" fmla="*/ 180516 h 605868"/>
                <a:gd name="connsiteX2" fmla="*/ 941 w 735166"/>
                <a:gd name="connsiteY2" fmla="*/ 263600 h 605868"/>
                <a:gd name="connsiteX3" fmla="*/ 183896 w 735166"/>
                <a:gd name="connsiteY3" fmla="*/ 249313 h 605868"/>
                <a:gd name="connsiteX4" fmla="*/ 231214 w 735166"/>
                <a:gd name="connsiteY4" fmla="*/ 392400 h 605868"/>
                <a:gd name="connsiteX5" fmla="*/ 168170 w 735166"/>
                <a:gd name="connsiteY5" fmla="*/ 498188 h 605868"/>
                <a:gd name="connsiteX6" fmla="*/ 156571 w 735166"/>
                <a:gd name="connsiteY6" fmla="*/ 587781 h 605868"/>
                <a:gd name="connsiteX7" fmla="*/ 254744 w 735166"/>
                <a:gd name="connsiteY7" fmla="*/ 572857 h 605868"/>
                <a:gd name="connsiteX8" fmla="*/ 413580 w 735166"/>
                <a:gd name="connsiteY8" fmla="*/ 437384 h 605868"/>
                <a:gd name="connsiteX9" fmla="*/ 571192 w 735166"/>
                <a:gd name="connsiteY9" fmla="*/ 356822 h 605868"/>
                <a:gd name="connsiteX10" fmla="*/ 734883 w 735166"/>
                <a:gd name="connsiteY10" fmla="*/ 294249 h 605868"/>
                <a:gd name="connsiteX11" fmla="*/ 530450 w 735166"/>
                <a:gd name="connsiteY11" fmla="*/ 281070 h 605868"/>
                <a:gd name="connsiteX12" fmla="*/ 502347 w 735166"/>
                <a:gd name="connsiteY12" fmla="*/ 200037 h 605868"/>
                <a:gd name="connsiteX13" fmla="*/ 559709 w 735166"/>
                <a:gd name="connsiteY13" fmla="*/ 116198 h 605868"/>
                <a:gd name="connsiteX14" fmla="*/ 605636 w 735166"/>
                <a:gd name="connsiteY14" fmla="*/ 556 h 605868"/>
                <a:gd name="connsiteX15" fmla="*/ 438383 w 735166"/>
                <a:gd name="connsiteY15" fmla="*/ 76920 h 605868"/>
                <a:gd name="connsiteX0" fmla="*/ 438383 w 735166"/>
                <a:gd name="connsiteY0" fmla="*/ 76920 h 595487"/>
                <a:gd name="connsiteX1" fmla="*/ 124978 w 735166"/>
                <a:gd name="connsiteY1" fmla="*/ 180516 h 595487"/>
                <a:gd name="connsiteX2" fmla="*/ 941 w 735166"/>
                <a:gd name="connsiteY2" fmla="*/ 263600 h 595487"/>
                <a:gd name="connsiteX3" fmla="*/ 183896 w 735166"/>
                <a:gd name="connsiteY3" fmla="*/ 249313 h 595487"/>
                <a:gd name="connsiteX4" fmla="*/ 231214 w 735166"/>
                <a:gd name="connsiteY4" fmla="*/ 392400 h 595487"/>
                <a:gd name="connsiteX5" fmla="*/ 199127 w 735166"/>
                <a:gd name="connsiteY5" fmla="*/ 493426 h 595487"/>
                <a:gd name="connsiteX6" fmla="*/ 156571 w 735166"/>
                <a:gd name="connsiteY6" fmla="*/ 587781 h 595487"/>
                <a:gd name="connsiteX7" fmla="*/ 254744 w 735166"/>
                <a:gd name="connsiteY7" fmla="*/ 572857 h 595487"/>
                <a:gd name="connsiteX8" fmla="*/ 413580 w 735166"/>
                <a:gd name="connsiteY8" fmla="*/ 437384 h 595487"/>
                <a:gd name="connsiteX9" fmla="*/ 571192 w 735166"/>
                <a:gd name="connsiteY9" fmla="*/ 356822 h 595487"/>
                <a:gd name="connsiteX10" fmla="*/ 734883 w 735166"/>
                <a:gd name="connsiteY10" fmla="*/ 294249 h 595487"/>
                <a:gd name="connsiteX11" fmla="*/ 530450 w 735166"/>
                <a:gd name="connsiteY11" fmla="*/ 281070 h 595487"/>
                <a:gd name="connsiteX12" fmla="*/ 502347 w 735166"/>
                <a:gd name="connsiteY12" fmla="*/ 200037 h 595487"/>
                <a:gd name="connsiteX13" fmla="*/ 559709 w 735166"/>
                <a:gd name="connsiteY13" fmla="*/ 116198 h 595487"/>
                <a:gd name="connsiteX14" fmla="*/ 605636 w 735166"/>
                <a:gd name="connsiteY14" fmla="*/ 556 h 595487"/>
                <a:gd name="connsiteX15" fmla="*/ 438383 w 735166"/>
                <a:gd name="connsiteY15" fmla="*/ 76920 h 595487"/>
                <a:gd name="connsiteX0" fmla="*/ 438383 w 735166"/>
                <a:gd name="connsiteY0" fmla="*/ 76920 h 589612"/>
                <a:gd name="connsiteX1" fmla="*/ 124978 w 735166"/>
                <a:gd name="connsiteY1" fmla="*/ 180516 h 589612"/>
                <a:gd name="connsiteX2" fmla="*/ 941 w 735166"/>
                <a:gd name="connsiteY2" fmla="*/ 263600 h 589612"/>
                <a:gd name="connsiteX3" fmla="*/ 183896 w 735166"/>
                <a:gd name="connsiteY3" fmla="*/ 249313 h 589612"/>
                <a:gd name="connsiteX4" fmla="*/ 231214 w 735166"/>
                <a:gd name="connsiteY4" fmla="*/ 392400 h 589612"/>
                <a:gd name="connsiteX5" fmla="*/ 199127 w 735166"/>
                <a:gd name="connsiteY5" fmla="*/ 493426 h 589612"/>
                <a:gd name="connsiteX6" fmla="*/ 156571 w 735166"/>
                <a:gd name="connsiteY6" fmla="*/ 587781 h 589612"/>
                <a:gd name="connsiteX7" fmla="*/ 261888 w 735166"/>
                <a:gd name="connsiteY7" fmla="*/ 546663 h 589612"/>
                <a:gd name="connsiteX8" fmla="*/ 413580 w 735166"/>
                <a:gd name="connsiteY8" fmla="*/ 437384 h 589612"/>
                <a:gd name="connsiteX9" fmla="*/ 571192 w 735166"/>
                <a:gd name="connsiteY9" fmla="*/ 356822 h 589612"/>
                <a:gd name="connsiteX10" fmla="*/ 734883 w 735166"/>
                <a:gd name="connsiteY10" fmla="*/ 294249 h 589612"/>
                <a:gd name="connsiteX11" fmla="*/ 530450 w 735166"/>
                <a:gd name="connsiteY11" fmla="*/ 281070 h 589612"/>
                <a:gd name="connsiteX12" fmla="*/ 502347 w 735166"/>
                <a:gd name="connsiteY12" fmla="*/ 200037 h 589612"/>
                <a:gd name="connsiteX13" fmla="*/ 559709 w 735166"/>
                <a:gd name="connsiteY13" fmla="*/ 116198 h 589612"/>
                <a:gd name="connsiteX14" fmla="*/ 605636 w 735166"/>
                <a:gd name="connsiteY14" fmla="*/ 556 h 589612"/>
                <a:gd name="connsiteX15" fmla="*/ 438383 w 735166"/>
                <a:gd name="connsiteY15" fmla="*/ 76920 h 589612"/>
                <a:gd name="connsiteX0" fmla="*/ 369197 w 735036"/>
                <a:gd name="connsiteY0" fmla="*/ 124007 h 589074"/>
                <a:gd name="connsiteX1" fmla="*/ 124848 w 735036"/>
                <a:gd name="connsiteY1" fmla="*/ 179978 h 589074"/>
                <a:gd name="connsiteX2" fmla="*/ 811 w 735036"/>
                <a:gd name="connsiteY2" fmla="*/ 263062 h 589074"/>
                <a:gd name="connsiteX3" fmla="*/ 183766 w 735036"/>
                <a:gd name="connsiteY3" fmla="*/ 248775 h 589074"/>
                <a:gd name="connsiteX4" fmla="*/ 231084 w 735036"/>
                <a:gd name="connsiteY4" fmla="*/ 391862 h 589074"/>
                <a:gd name="connsiteX5" fmla="*/ 198997 w 735036"/>
                <a:gd name="connsiteY5" fmla="*/ 492888 h 589074"/>
                <a:gd name="connsiteX6" fmla="*/ 156441 w 735036"/>
                <a:gd name="connsiteY6" fmla="*/ 587243 h 589074"/>
                <a:gd name="connsiteX7" fmla="*/ 261758 w 735036"/>
                <a:gd name="connsiteY7" fmla="*/ 546125 h 589074"/>
                <a:gd name="connsiteX8" fmla="*/ 413450 w 735036"/>
                <a:gd name="connsiteY8" fmla="*/ 436846 h 589074"/>
                <a:gd name="connsiteX9" fmla="*/ 571062 w 735036"/>
                <a:gd name="connsiteY9" fmla="*/ 356284 h 589074"/>
                <a:gd name="connsiteX10" fmla="*/ 734753 w 735036"/>
                <a:gd name="connsiteY10" fmla="*/ 293711 h 589074"/>
                <a:gd name="connsiteX11" fmla="*/ 530320 w 735036"/>
                <a:gd name="connsiteY11" fmla="*/ 280532 h 589074"/>
                <a:gd name="connsiteX12" fmla="*/ 502217 w 735036"/>
                <a:gd name="connsiteY12" fmla="*/ 199499 h 589074"/>
                <a:gd name="connsiteX13" fmla="*/ 559579 w 735036"/>
                <a:gd name="connsiteY13" fmla="*/ 115660 h 589074"/>
                <a:gd name="connsiteX14" fmla="*/ 605506 w 735036"/>
                <a:gd name="connsiteY14" fmla="*/ 18 h 589074"/>
                <a:gd name="connsiteX15" fmla="*/ 369197 w 735036"/>
                <a:gd name="connsiteY15" fmla="*/ 124007 h 589074"/>
                <a:gd name="connsiteX0" fmla="*/ 368446 w 734285"/>
                <a:gd name="connsiteY0" fmla="*/ 124007 h 589074"/>
                <a:gd name="connsiteX1" fmla="*/ 165372 w 734285"/>
                <a:gd name="connsiteY1" fmla="*/ 179978 h 589074"/>
                <a:gd name="connsiteX2" fmla="*/ 60 w 734285"/>
                <a:gd name="connsiteY2" fmla="*/ 263062 h 589074"/>
                <a:gd name="connsiteX3" fmla="*/ 183015 w 734285"/>
                <a:gd name="connsiteY3" fmla="*/ 248775 h 589074"/>
                <a:gd name="connsiteX4" fmla="*/ 230333 w 734285"/>
                <a:gd name="connsiteY4" fmla="*/ 391862 h 589074"/>
                <a:gd name="connsiteX5" fmla="*/ 198246 w 734285"/>
                <a:gd name="connsiteY5" fmla="*/ 492888 h 589074"/>
                <a:gd name="connsiteX6" fmla="*/ 155690 w 734285"/>
                <a:gd name="connsiteY6" fmla="*/ 587243 h 589074"/>
                <a:gd name="connsiteX7" fmla="*/ 261007 w 734285"/>
                <a:gd name="connsiteY7" fmla="*/ 546125 h 589074"/>
                <a:gd name="connsiteX8" fmla="*/ 412699 w 734285"/>
                <a:gd name="connsiteY8" fmla="*/ 436846 h 589074"/>
                <a:gd name="connsiteX9" fmla="*/ 570311 w 734285"/>
                <a:gd name="connsiteY9" fmla="*/ 356284 h 589074"/>
                <a:gd name="connsiteX10" fmla="*/ 734002 w 734285"/>
                <a:gd name="connsiteY10" fmla="*/ 293711 h 589074"/>
                <a:gd name="connsiteX11" fmla="*/ 529569 w 734285"/>
                <a:gd name="connsiteY11" fmla="*/ 280532 h 589074"/>
                <a:gd name="connsiteX12" fmla="*/ 501466 w 734285"/>
                <a:gd name="connsiteY12" fmla="*/ 199499 h 589074"/>
                <a:gd name="connsiteX13" fmla="*/ 558828 w 734285"/>
                <a:gd name="connsiteY13" fmla="*/ 115660 h 589074"/>
                <a:gd name="connsiteX14" fmla="*/ 604755 w 734285"/>
                <a:gd name="connsiteY14" fmla="*/ 18 h 589074"/>
                <a:gd name="connsiteX15" fmla="*/ 368446 w 734285"/>
                <a:gd name="connsiteY15" fmla="*/ 124007 h 589074"/>
                <a:gd name="connsiteX0" fmla="*/ 369173 w 735012"/>
                <a:gd name="connsiteY0" fmla="*/ 124007 h 589074"/>
                <a:gd name="connsiteX1" fmla="*/ 166099 w 735012"/>
                <a:gd name="connsiteY1" fmla="*/ 179978 h 589074"/>
                <a:gd name="connsiteX2" fmla="*/ 787 w 735012"/>
                <a:gd name="connsiteY2" fmla="*/ 263062 h 589074"/>
                <a:gd name="connsiteX3" fmla="*/ 234542 w 735012"/>
                <a:gd name="connsiteY3" fmla="*/ 264650 h 589074"/>
                <a:gd name="connsiteX4" fmla="*/ 231060 w 735012"/>
                <a:gd name="connsiteY4" fmla="*/ 391862 h 589074"/>
                <a:gd name="connsiteX5" fmla="*/ 198973 w 735012"/>
                <a:gd name="connsiteY5" fmla="*/ 492888 h 589074"/>
                <a:gd name="connsiteX6" fmla="*/ 156417 w 735012"/>
                <a:gd name="connsiteY6" fmla="*/ 587243 h 589074"/>
                <a:gd name="connsiteX7" fmla="*/ 261734 w 735012"/>
                <a:gd name="connsiteY7" fmla="*/ 546125 h 589074"/>
                <a:gd name="connsiteX8" fmla="*/ 413426 w 735012"/>
                <a:gd name="connsiteY8" fmla="*/ 436846 h 589074"/>
                <a:gd name="connsiteX9" fmla="*/ 571038 w 735012"/>
                <a:gd name="connsiteY9" fmla="*/ 356284 h 589074"/>
                <a:gd name="connsiteX10" fmla="*/ 734729 w 735012"/>
                <a:gd name="connsiteY10" fmla="*/ 293711 h 589074"/>
                <a:gd name="connsiteX11" fmla="*/ 530296 w 735012"/>
                <a:gd name="connsiteY11" fmla="*/ 280532 h 589074"/>
                <a:gd name="connsiteX12" fmla="*/ 502193 w 735012"/>
                <a:gd name="connsiteY12" fmla="*/ 199499 h 589074"/>
                <a:gd name="connsiteX13" fmla="*/ 559555 w 735012"/>
                <a:gd name="connsiteY13" fmla="*/ 115660 h 589074"/>
                <a:gd name="connsiteX14" fmla="*/ 605482 w 735012"/>
                <a:gd name="connsiteY14" fmla="*/ 18 h 589074"/>
                <a:gd name="connsiteX15" fmla="*/ 369173 w 735012"/>
                <a:gd name="connsiteY15" fmla="*/ 124007 h 589074"/>
                <a:gd name="connsiteX0" fmla="*/ 315641 w 681480"/>
                <a:gd name="connsiteY0" fmla="*/ 124007 h 589074"/>
                <a:gd name="connsiteX1" fmla="*/ 112567 w 681480"/>
                <a:gd name="connsiteY1" fmla="*/ 179978 h 589074"/>
                <a:gd name="connsiteX2" fmla="*/ 1230 w 681480"/>
                <a:gd name="connsiteY2" fmla="*/ 310687 h 589074"/>
                <a:gd name="connsiteX3" fmla="*/ 181010 w 681480"/>
                <a:gd name="connsiteY3" fmla="*/ 264650 h 589074"/>
                <a:gd name="connsiteX4" fmla="*/ 177528 w 681480"/>
                <a:gd name="connsiteY4" fmla="*/ 391862 h 589074"/>
                <a:gd name="connsiteX5" fmla="*/ 145441 w 681480"/>
                <a:gd name="connsiteY5" fmla="*/ 492888 h 589074"/>
                <a:gd name="connsiteX6" fmla="*/ 102885 w 681480"/>
                <a:gd name="connsiteY6" fmla="*/ 587243 h 589074"/>
                <a:gd name="connsiteX7" fmla="*/ 208202 w 681480"/>
                <a:gd name="connsiteY7" fmla="*/ 546125 h 589074"/>
                <a:gd name="connsiteX8" fmla="*/ 359894 w 681480"/>
                <a:gd name="connsiteY8" fmla="*/ 436846 h 589074"/>
                <a:gd name="connsiteX9" fmla="*/ 517506 w 681480"/>
                <a:gd name="connsiteY9" fmla="*/ 356284 h 589074"/>
                <a:gd name="connsiteX10" fmla="*/ 681197 w 681480"/>
                <a:gd name="connsiteY10" fmla="*/ 293711 h 589074"/>
                <a:gd name="connsiteX11" fmla="*/ 476764 w 681480"/>
                <a:gd name="connsiteY11" fmla="*/ 280532 h 589074"/>
                <a:gd name="connsiteX12" fmla="*/ 448661 w 681480"/>
                <a:gd name="connsiteY12" fmla="*/ 199499 h 589074"/>
                <a:gd name="connsiteX13" fmla="*/ 506023 w 681480"/>
                <a:gd name="connsiteY13" fmla="*/ 115660 h 589074"/>
                <a:gd name="connsiteX14" fmla="*/ 551950 w 681480"/>
                <a:gd name="connsiteY14" fmla="*/ 18 h 589074"/>
                <a:gd name="connsiteX15" fmla="*/ 315641 w 681480"/>
                <a:gd name="connsiteY15" fmla="*/ 124007 h 589074"/>
                <a:gd name="connsiteX0" fmla="*/ 314637 w 680476"/>
                <a:gd name="connsiteY0" fmla="*/ 124007 h 589074"/>
                <a:gd name="connsiteX1" fmla="*/ 146488 w 680476"/>
                <a:gd name="connsiteY1" fmla="*/ 173628 h 589074"/>
                <a:gd name="connsiteX2" fmla="*/ 226 w 680476"/>
                <a:gd name="connsiteY2" fmla="*/ 310687 h 589074"/>
                <a:gd name="connsiteX3" fmla="*/ 180006 w 680476"/>
                <a:gd name="connsiteY3" fmla="*/ 264650 h 589074"/>
                <a:gd name="connsiteX4" fmla="*/ 176524 w 680476"/>
                <a:gd name="connsiteY4" fmla="*/ 391862 h 589074"/>
                <a:gd name="connsiteX5" fmla="*/ 144437 w 680476"/>
                <a:gd name="connsiteY5" fmla="*/ 492888 h 589074"/>
                <a:gd name="connsiteX6" fmla="*/ 101881 w 680476"/>
                <a:gd name="connsiteY6" fmla="*/ 587243 h 589074"/>
                <a:gd name="connsiteX7" fmla="*/ 207198 w 680476"/>
                <a:gd name="connsiteY7" fmla="*/ 546125 h 589074"/>
                <a:gd name="connsiteX8" fmla="*/ 358890 w 680476"/>
                <a:gd name="connsiteY8" fmla="*/ 436846 h 589074"/>
                <a:gd name="connsiteX9" fmla="*/ 516502 w 680476"/>
                <a:gd name="connsiteY9" fmla="*/ 356284 h 589074"/>
                <a:gd name="connsiteX10" fmla="*/ 680193 w 680476"/>
                <a:gd name="connsiteY10" fmla="*/ 293711 h 589074"/>
                <a:gd name="connsiteX11" fmla="*/ 475760 w 680476"/>
                <a:gd name="connsiteY11" fmla="*/ 280532 h 589074"/>
                <a:gd name="connsiteX12" fmla="*/ 447657 w 680476"/>
                <a:gd name="connsiteY12" fmla="*/ 199499 h 589074"/>
                <a:gd name="connsiteX13" fmla="*/ 505019 w 680476"/>
                <a:gd name="connsiteY13" fmla="*/ 115660 h 589074"/>
                <a:gd name="connsiteX14" fmla="*/ 550946 w 680476"/>
                <a:gd name="connsiteY14" fmla="*/ 18 h 589074"/>
                <a:gd name="connsiteX15" fmla="*/ 314637 w 680476"/>
                <a:gd name="connsiteY15" fmla="*/ 124007 h 589074"/>
                <a:gd name="connsiteX0" fmla="*/ 314637 w 680476"/>
                <a:gd name="connsiteY0" fmla="*/ 124007 h 589074"/>
                <a:gd name="connsiteX1" fmla="*/ 146488 w 680476"/>
                <a:gd name="connsiteY1" fmla="*/ 173628 h 589074"/>
                <a:gd name="connsiteX2" fmla="*/ 226 w 680476"/>
                <a:gd name="connsiteY2" fmla="*/ 310687 h 589074"/>
                <a:gd name="connsiteX3" fmla="*/ 180006 w 680476"/>
                <a:gd name="connsiteY3" fmla="*/ 264650 h 589074"/>
                <a:gd name="connsiteX4" fmla="*/ 214624 w 680476"/>
                <a:gd name="connsiteY4" fmla="*/ 391862 h 589074"/>
                <a:gd name="connsiteX5" fmla="*/ 144437 w 680476"/>
                <a:gd name="connsiteY5" fmla="*/ 492888 h 589074"/>
                <a:gd name="connsiteX6" fmla="*/ 101881 w 680476"/>
                <a:gd name="connsiteY6" fmla="*/ 587243 h 589074"/>
                <a:gd name="connsiteX7" fmla="*/ 207198 w 680476"/>
                <a:gd name="connsiteY7" fmla="*/ 546125 h 589074"/>
                <a:gd name="connsiteX8" fmla="*/ 358890 w 680476"/>
                <a:gd name="connsiteY8" fmla="*/ 436846 h 589074"/>
                <a:gd name="connsiteX9" fmla="*/ 516502 w 680476"/>
                <a:gd name="connsiteY9" fmla="*/ 356284 h 589074"/>
                <a:gd name="connsiteX10" fmla="*/ 680193 w 680476"/>
                <a:gd name="connsiteY10" fmla="*/ 293711 h 589074"/>
                <a:gd name="connsiteX11" fmla="*/ 475760 w 680476"/>
                <a:gd name="connsiteY11" fmla="*/ 280532 h 589074"/>
                <a:gd name="connsiteX12" fmla="*/ 447657 w 680476"/>
                <a:gd name="connsiteY12" fmla="*/ 199499 h 589074"/>
                <a:gd name="connsiteX13" fmla="*/ 505019 w 680476"/>
                <a:gd name="connsiteY13" fmla="*/ 115660 h 589074"/>
                <a:gd name="connsiteX14" fmla="*/ 550946 w 680476"/>
                <a:gd name="connsiteY14" fmla="*/ 18 h 589074"/>
                <a:gd name="connsiteX15" fmla="*/ 314637 w 680476"/>
                <a:gd name="connsiteY15" fmla="*/ 124007 h 589074"/>
                <a:gd name="connsiteX0" fmla="*/ 314637 w 680476"/>
                <a:gd name="connsiteY0" fmla="*/ 124007 h 595311"/>
                <a:gd name="connsiteX1" fmla="*/ 146488 w 680476"/>
                <a:gd name="connsiteY1" fmla="*/ 173628 h 595311"/>
                <a:gd name="connsiteX2" fmla="*/ 226 w 680476"/>
                <a:gd name="connsiteY2" fmla="*/ 310687 h 595311"/>
                <a:gd name="connsiteX3" fmla="*/ 180006 w 680476"/>
                <a:gd name="connsiteY3" fmla="*/ 264650 h 595311"/>
                <a:gd name="connsiteX4" fmla="*/ 214624 w 680476"/>
                <a:gd name="connsiteY4" fmla="*/ 391862 h 595311"/>
                <a:gd name="connsiteX5" fmla="*/ 101881 w 680476"/>
                <a:gd name="connsiteY5" fmla="*/ 587243 h 595311"/>
                <a:gd name="connsiteX6" fmla="*/ 207198 w 680476"/>
                <a:gd name="connsiteY6" fmla="*/ 546125 h 595311"/>
                <a:gd name="connsiteX7" fmla="*/ 358890 w 680476"/>
                <a:gd name="connsiteY7" fmla="*/ 436846 h 595311"/>
                <a:gd name="connsiteX8" fmla="*/ 516502 w 680476"/>
                <a:gd name="connsiteY8" fmla="*/ 356284 h 595311"/>
                <a:gd name="connsiteX9" fmla="*/ 680193 w 680476"/>
                <a:gd name="connsiteY9" fmla="*/ 293711 h 595311"/>
                <a:gd name="connsiteX10" fmla="*/ 475760 w 680476"/>
                <a:gd name="connsiteY10" fmla="*/ 280532 h 595311"/>
                <a:gd name="connsiteX11" fmla="*/ 447657 w 680476"/>
                <a:gd name="connsiteY11" fmla="*/ 199499 h 595311"/>
                <a:gd name="connsiteX12" fmla="*/ 505019 w 680476"/>
                <a:gd name="connsiteY12" fmla="*/ 115660 h 595311"/>
                <a:gd name="connsiteX13" fmla="*/ 550946 w 680476"/>
                <a:gd name="connsiteY13" fmla="*/ 18 h 595311"/>
                <a:gd name="connsiteX14" fmla="*/ 314637 w 680476"/>
                <a:gd name="connsiteY14" fmla="*/ 124007 h 595311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4180"/>
                <a:gd name="connsiteX1" fmla="*/ 146488 w 680476"/>
                <a:gd name="connsiteY1" fmla="*/ 173628 h 594180"/>
                <a:gd name="connsiteX2" fmla="*/ 226 w 680476"/>
                <a:gd name="connsiteY2" fmla="*/ 310687 h 594180"/>
                <a:gd name="connsiteX3" fmla="*/ 180006 w 680476"/>
                <a:gd name="connsiteY3" fmla="*/ 264650 h 594180"/>
                <a:gd name="connsiteX4" fmla="*/ 214624 w 680476"/>
                <a:gd name="connsiteY4" fmla="*/ 391862 h 594180"/>
                <a:gd name="connsiteX5" fmla="*/ 101881 w 680476"/>
                <a:gd name="connsiteY5" fmla="*/ 587243 h 594180"/>
                <a:gd name="connsiteX6" fmla="*/ 235773 w 680476"/>
                <a:gd name="connsiteY6" fmla="*/ 539775 h 594180"/>
                <a:gd name="connsiteX7" fmla="*/ 358890 w 680476"/>
                <a:gd name="connsiteY7" fmla="*/ 436846 h 594180"/>
                <a:gd name="connsiteX8" fmla="*/ 516502 w 680476"/>
                <a:gd name="connsiteY8" fmla="*/ 356284 h 594180"/>
                <a:gd name="connsiteX9" fmla="*/ 680193 w 680476"/>
                <a:gd name="connsiteY9" fmla="*/ 293711 h 594180"/>
                <a:gd name="connsiteX10" fmla="*/ 475760 w 680476"/>
                <a:gd name="connsiteY10" fmla="*/ 280532 h 594180"/>
                <a:gd name="connsiteX11" fmla="*/ 447657 w 680476"/>
                <a:gd name="connsiteY11" fmla="*/ 199499 h 594180"/>
                <a:gd name="connsiteX12" fmla="*/ 505019 w 680476"/>
                <a:gd name="connsiteY12" fmla="*/ 115660 h 594180"/>
                <a:gd name="connsiteX13" fmla="*/ 550946 w 680476"/>
                <a:gd name="connsiteY13" fmla="*/ 18 h 594180"/>
                <a:gd name="connsiteX14" fmla="*/ 314637 w 680476"/>
                <a:gd name="connsiteY14" fmla="*/ 124007 h 594180"/>
                <a:gd name="connsiteX0" fmla="*/ 314637 w 681168"/>
                <a:gd name="connsiteY0" fmla="*/ 124007 h 594180"/>
                <a:gd name="connsiteX1" fmla="*/ 146488 w 681168"/>
                <a:gd name="connsiteY1" fmla="*/ 173628 h 594180"/>
                <a:gd name="connsiteX2" fmla="*/ 226 w 681168"/>
                <a:gd name="connsiteY2" fmla="*/ 310687 h 594180"/>
                <a:gd name="connsiteX3" fmla="*/ 180006 w 681168"/>
                <a:gd name="connsiteY3" fmla="*/ 264650 h 594180"/>
                <a:gd name="connsiteX4" fmla="*/ 214624 w 681168"/>
                <a:gd name="connsiteY4" fmla="*/ 391862 h 594180"/>
                <a:gd name="connsiteX5" fmla="*/ 101881 w 681168"/>
                <a:gd name="connsiteY5" fmla="*/ 587243 h 594180"/>
                <a:gd name="connsiteX6" fmla="*/ 235773 w 681168"/>
                <a:gd name="connsiteY6" fmla="*/ 539775 h 594180"/>
                <a:gd name="connsiteX7" fmla="*/ 358890 w 681168"/>
                <a:gd name="connsiteY7" fmla="*/ 436846 h 594180"/>
                <a:gd name="connsiteX8" fmla="*/ 516502 w 681168"/>
                <a:gd name="connsiteY8" fmla="*/ 356284 h 594180"/>
                <a:gd name="connsiteX9" fmla="*/ 680193 w 681168"/>
                <a:gd name="connsiteY9" fmla="*/ 293711 h 594180"/>
                <a:gd name="connsiteX10" fmla="*/ 579538 w 681168"/>
                <a:gd name="connsiteY10" fmla="*/ 269524 h 594180"/>
                <a:gd name="connsiteX11" fmla="*/ 475760 w 681168"/>
                <a:gd name="connsiteY11" fmla="*/ 280532 h 594180"/>
                <a:gd name="connsiteX12" fmla="*/ 447657 w 681168"/>
                <a:gd name="connsiteY12" fmla="*/ 199499 h 594180"/>
                <a:gd name="connsiteX13" fmla="*/ 505019 w 681168"/>
                <a:gd name="connsiteY13" fmla="*/ 115660 h 594180"/>
                <a:gd name="connsiteX14" fmla="*/ 550946 w 681168"/>
                <a:gd name="connsiteY14" fmla="*/ 18 h 594180"/>
                <a:gd name="connsiteX15" fmla="*/ 314637 w 681168"/>
                <a:gd name="connsiteY15" fmla="*/ 124007 h 594180"/>
                <a:gd name="connsiteX0" fmla="*/ 314637 w 687991"/>
                <a:gd name="connsiteY0" fmla="*/ 124007 h 594180"/>
                <a:gd name="connsiteX1" fmla="*/ 146488 w 687991"/>
                <a:gd name="connsiteY1" fmla="*/ 173628 h 594180"/>
                <a:gd name="connsiteX2" fmla="*/ 226 w 687991"/>
                <a:gd name="connsiteY2" fmla="*/ 310687 h 594180"/>
                <a:gd name="connsiteX3" fmla="*/ 180006 w 687991"/>
                <a:gd name="connsiteY3" fmla="*/ 264650 h 594180"/>
                <a:gd name="connsiteX4" fmla="*/ 214624 w 687991"/>
                <a:gd name="connsiteY4" fmla="*/ 391862 h 594180"/>
                <a:gd name="connsiteX5" fmla="*/ 101881 w 687991"/>
                <a:gd name="connsiteY5" fmla="*/ 587243 h 594180"/>
                <a:gd name="connsiteX6" fmla="*/ 235773 w 687991"/>
                <a:gd name="connsiteY6" fmla="*/ 539775 h 594180"/>
                <a:gd name="connsiteX7" fmla="*/ 358890 w 687991"/>
                <a:gd name="connsiteY7" fmla="*/ 436846 h 594180"/>
                <a:gd name="connsiteX8" fmla="*/ 680193 w 687991"/>
                <a:gd name="connsiteY8" fmla="*/ 293711 h 594180"/>
                <a:gd name="connsiteX9" fmla="*/ 579538 w 687991"/>
                <a:gd name="connsiteY9" fmla="*/ 269524 h 594180"/>
                <a:gd name="connsiteX10" fmla="*/ 475760 w 687991"/>
                <a:gd name="connsiteY10" fmla="*/ 280532 h 594180"/>
                <a:gd name="connsiteX11" fmla="*/ 447657 w 687991"/>
                <a:gd name="connsiteY11" fmla="*/ 199499 h 594180"/>
                <a:gd name="connsiteX12" fmla="*/ 505019 w 687991"/>
                <a:gd name="connsiteY12" fmla="*/ 115660 h 594180"/>
                <a:gd name="connsiteX13" fmla="*/ 550946 w 687991"/>
                <a:gd name="connsiteY13" fmla="*/ 18 h 594180"/>
                <a:gd name="connsiteX14" fmla="*/ 314637 w 687991"/>
                <a:gd name="connsiteY14" fmla="*/ 124007 h 594180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75760 w 685703"/>
                <a:gd name="connsiteY10" fmla="*/ 280532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75760 w 685703"/>
                <a:gd name="connsiteY10" fmla="*/ 280532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66235 w 685703"/>
                <a:gd name="connsiteY10" fmla="*/ 264657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70670"/>
                <a:gd name="connsiteY0" fmla="*/ 124007 h 594436"/>
                <a:gd name="connsiteX1" fmla="*/ 146488 w 670670"/>
                <a:gd name="connsiteY1" fmla="*/ 173628 h 594436"/>
                <a:gd name="connsiteX2" fmla="*/ 226 w 670670"/>
                <a:gd name="connsiteY2" fmla="*/ 310687 h 594436"/>
                <a:gd name="connsiteX3" fmla="*/ 180006 w 670670"/>
                <a:gd name="connsiteY3" fmla="*/ 264650 h 594436"/>
                <a:gd name="connsiteX4" fmla="*/ 214624 w 670670"/>
                <a:gd name="connsiteY4" fmla="*/ 391862 h 594436"/>
                <a:gd name="connsiteX5" fmla="*/ 101881 w 670670"/>
                <a:gd name="connsiteY5" fmla="*/ 587243 h 594436"/>
                <a:gd name="connsiteX6" fmla="*/ 235773 w 670670"/>
                <a:gd name="connsiteY6" fmla="*/ 539775 h 594436"/>
                <a:gd name="connsiteX7" fmla="*/ 403340 w 670670"/>
                <a:gd name="connsiteY7" fmla="*/ 420971 h 594436"/>
                <a:gd name="connsiteX8" fmla="*/ 664318 w 670670"/>
                <a:gd name="connsiteY8" fmla="*/ 315936 h 594436"/>
                <a:gd name="connsiteX9" fmla="*/ 579538 w 670670"/>
                <a:gd name="connsiteY9" fmla="*/ 269524 h 594436"/>
                <a:gd name="connsiteX10" fmla="*/ 466235 w 670670"/>
                <a:gd name="connsiteY10" fmla="*/ 264657 h 594436"/>
                <a:gd name="connsiteX11" fmla="*/ 447657 w 670670"/>
                <a:gd name="connsiteY11" fmla="*/ 199499 h 594436"/>
                <a:gd name="connsiteX12" fmla="*/ 505019 w 670670"/>
                <a:gd name="connsiteY12" fmla="*/ 115660 h 594436"/>
                <a:gd name="connsiteX13" fmla="*/ 550946 w 670670"/>
                <a:gd name="connsiteY13" fmla="*/ 18 h 594436"/>
                <a:gd name="connsiteX14" fmla="*/ 314637 w 670670"/>
                <a:gd name="connsiteY14" fmla="*/ 124007 h 594436"/>
                <a:gd name="connsiteX0" fmla="*/ 314637 w 670670"/>
                <a:gd name="connsiteY0" fmla="*/ 124007 h 593823"/>
                <a:gd name="connsiteX1" fmla="*/ 146488 w 670670"/>
                <a:gd name="connsiteY1" fmla="*/ 173628 h 593823"/>
                <a:gd name="connsiteX2" fmla="*/ 226 w 670670"/>
                <a:gd name="connsiteY2" fmla="*/ 310687 h 593823"/>
                <a:gd name="connsiteX3" fmla="*/ 180006 w 670670"/>
                <a:gd name="connsiteY3" fmla="*/ 264650 h 593823"/>
                <a:gd name="connsiteX4" fmla="*/ 227324 w 670670"/>
                <a:gd name="connsiteY4" fmla="*/ 401387 h 593823"/>
                <a:gd name="connsiteX5" fmla="*/ 101881 w 670670"/>
                <a:gd name="connsiteY5" fmla="*/ 587243 h 593823"/>
                <a:gd name="connsiteX6" fmla="*/ 235773 w 670670"/>
                <a:gd name="connsiteY6" fmla="*/ 539775 h 593823"/>
                <a:gd name="connsiteX7" fmla="*/ 403340 w 670670"/>
                <a:gd name="connsiteY7" fmla="*/ 420971 h 593823"/>
                <a:gd name="connsiteX8" fmla="*/ 664318 w 670670"/>
                <a:gd name="connsiteY8" fmla="*/ 315936 h 593823"/>
                <a:gd name="connsiteX9" fmla="*/ 579538 w 670670"/>
                <a:gd name="connsiteY9" fmla="*/ 269524 h 593823"/>
                <a:gd name="connsiteX10" fmla="*/ 466235 w 670670"/>
                <a:gd name="connsiteY10" fmla="*/ 264657 h 593823"/>
                <a:gd name="connsiteX11" fmla="*/ 447657 w 670670"/>
                <a:gd name="connsiteY11" fmla="*/ 199499 h 593823"/>
                <a:gd name="connsiteX12" fmla="*/ 505019 w 670670"/>
                <a:gd name="connsiteY12" fmla="*/ 115660 h 593823"/>
                <a:gd name="connsiteX13" fmla="*/ 550946 w 670670"/>
                <a:gd name="connsiteY13" fmla="*/ 18 h 593823"/>
                <a:gd name="connsiteX14" fmla="*/ 314637 w 670670"/>
                <a:gd name="connsiteY14" fmla="*/ 124007 h 593823"/>
                <a:gd name="connsiteX0" fmla="*/ 314412 w 670445"/>
                <a:gd name="connsiteY0" fmla="*/ 124007 h 593823"/>
                <a:gd name="connsiteX1" fmla="*/ 181188 w 670445"/>
                <a:gd name="connsiteY1" fmla="*/ 173628 h 593823"/>
                <a:gd name="connsiteX2" fmla="*/ 1 w 670445"/>
                <a:gd name="connsiteY2" fmla="*/ 310687 h 593823"/>
                <a:gd name="connsiteX3" fmla="*/ 179781 w 670445"/>
                <a:gd name="connsiteY3" fmla="*/ 264650 h 593823"/>
                <a:gd name="connsiteX4" fmla="*/ 227099 w 670445"/>
                <a:gd name="connsiteY4" fmla="*/ 401387 h 593823"/>
                <a:gd name="connsiteX5" fmla="*/ 101656 w 670445"/>
                <a:gd name="connsiteY5" fmla="*/ 587243 h 593823"/>
                <a:gd name="connsiteX6" fmla="*/ 235548 w 670445"/>
                <a:gd name="connsiteY6" fmla="*/ 539775 h 593823"/>
                <a:gd name="connsiteX7" fmla="*/ 403115 w 670445"/>
                <a:gd name="connsiteY7" fmla="*/ 420971 h 593823"/>
                <a:gd name="connsiteX8" fmla="*/ 664093 w 670445"/>
                <a:gd name="connsiteY8" fmla="*/ 315936 h 593823"/>
                <a:gd name="connsiteX9" fmla="*/ 579313 w 670445"/>
                <a:gd name="connsiteY9" fmla="*/ 269524 h 593823"/>
                <a:gd name="connsiteX10" fmla="*/ 466010 w 670445"/>
                <a:gd name="connsiteY10" fmla="*/ 264657 h 593823"/>
                <a:gd name="connsiteX11" fmla="*/ 447432 w 670445"/>
                <a:gd name="connsiteY11" fmla="*/ 199499 h 593823"/>
                <a:gd name="connsiteX12" fmla="*/ 504794 w 670445"/>
                <a:gd name="connsiteY12" fmla="*/ 115660 h 593823"/>
                <a:gd name="connsiteX13" fmla="*/ 550721 w 670445"/>
                <a:gd name="connsiteY13" fmla="*/ 18 h 593823"/>
                <a:gd name="connsiteX14" fmla="*/ 314412 w 670445"/>
                <a:gd name="connsiteY14" fmla="*/ 124007 h 593823"/>
                <a:gd name="connsiteX0" fmla="*/ 263612 w 619645"/>
                <a:gd name="connsiteY0" fmla="*/ 124007 h 593823"/>
                <a:gd name="connsiteX1" fmla="*/ 130388 w 619645"/>
                <a:gd name="connsiteY1" fmla="*/ 173628 h 593823"/>
                <a:gd name="connsiteX2" fmla="*/ 1 w 619645"/>
                <a:gd name="connsiteY2" fmla="*/ 329737 h 593823"/>
                <a:gd name="connsiteX3" fmla="*/ 128981 w 619645"/>
                <a:gd name="connsiteY3" fmla="*/ 264650 h 593823"/>
                <a:gd name="connsiteX4" fmla="*/ 176299 w 619645"/>
                <a:gd name="connsiteY4" fmla="*/ 401387 h 593823"/>
                <a:gd name="connsiteX5" fmla="*/ 50856 w 619645"/>
                <a:gd name="connsiteY5" fmla="*/ 587243 h 593823"/>
                <a:gd name="connsiteX6" fmla="*/ 184748 w 619645"/>
                <a:gd name="connsiteY6" fmla="*/ 539775 h 593823"/>
                <a:gd name="connsiteX7" fmla="*/ 352315 w 619645"/>
                <a:gd name="connsiteY7" fmla="*/ 420971 h 593823"/>
                <a:gd name="connsiteX8" fmla="*/ 613293 w 619645"/>
                <a:gd name="connsiteY8" fmla="*/ 315936 h 593823"/>
                <a:gd name="connsiteX9" fmla="*/ 528513 w 619645"/>
                <a:gd name="connsiteY9" fmla="*/ 269524 h 593823"/>
                <a:gd name="connsiteX10" fmla="*/ 415210 w 619645"/>
                <a:gd name="connsiteY10" fmla="*/ 264657 h 593823"/>
                <a:gd name="connsiteX11" fmla="*/ 396632 w 619645"/>
                <a:gd name="connsiteY11" fmla="*/ 199499 h 593823"/>
                <a:gd name="connsiteX12" fmla="*/ 453994 w 619645"/>
                <a:gd name="connsiteY12" fmla="*/ 115660 h 593823"/>
                <a:gd name="connsiteX13" fmla="*/ 499921 w 619645"/>
                <a:gd name="connsiteY13" fmla="*/ 18 h 593823"/>
                <a:gd name="connsiteX14" fmla="*/ 263612 w 619645"/>
                <a:gd name="connsiteY14" fmla="*/ 124007 h 593823"/>
                <a:gd name="connsiteX0" fmla="*/ 263681 w 619714"/>
                <a:gd name="connsiteY0" fmla="*/ 124007 h 593823"/>
                <a:gd name="connsiteX1" fmla="*/ 130457 w 619714"/>
                <a:gd name="connsiteY1" fmla="*/ 173628 h 593823"/>
                <a:gd name="connsiteX2" fmla="*/ 70 w 619714"/>
                <a:gd name="connsiteY2" fmla="*/ 329737 h 593823"/>
                <a:gd name="connsiteX3" fmla="*/ 148100 w 619714"/>
                <a:gd name="connsiteY3" fmla="*/ 271000 h 593823"/>
                <a:gd name="connsiteX4" fmla="*/ 176368 w 619714"/>
                <a:gd name="connsiteY4" fmla="*/ 401387 h 593823"/>
                <a:gd name="connsiteX5" fmla="*/ 50925 w 619714"/>
                <a:gd name="connsiteY5" fmla="*/ 587243 h 593823"/>
                <a:gd name="connsiteX6" fmla="*/ 184817 w 619714"/>
                <a:gd name="connsiteY6" fmla="*/ 539775 h 593823"/>
                <a:gd name="connsiteX7" fmla="*/ 352384 w 619714"/>
                <a:gd name="connsiteY7" fmla="*/ 420971 h 593823"/>
                <a:gd name="connsiteX8" fmla="*/ 613362 w 619714"/>
                <a:gd name="connsiteY8" fmla="*/ 315936 h 593823"/>
                <a:gd name="connsiteX9" fmla="*/ 528582 w 619714"/>
                <a:gd name="connsiteY9" fmla="*/ 269524 h 593823"/>
                <a:gd name="connsiteX10" fmla="*/ 415279 w 619714"/>
                <a:gd name="connsiteY10" fmla="*/ 264657 h 593823"/>
                <a:gd name="connsiteX11" fmla="*/ 396701 w 619714"/>
                <a:gd name="connsiteY11" fmla="*/ 199499 h 593823"/>
                <a:gd name="connsiteX12" fmla="*/ 454063 w 619714"/>
                <a:gd name="connsiteY12" fmla="*/ 115660 h 593823"/>
                <a:gd name="connsiteX13" fmla="*/ 499990 w 619714"/>
                <a:gd name="connsiteY13" fmla="*/ 18 h 593823"/>
                <a:gd name="connsiteX14" fmla="*/ 263681 w 619714"/>
                <a:gd name="connsiteY14" fmla="*/ 124007 h 593823"/>
                <a:gd name="connsiteX0" fmla="*/ 263681 w 619714"/>
                <a:gd name="connsiteY0" fmla="*/ 124007 h 566657"/>
                <a:gd name="connsiteX1" fmla="*/ 130457 w 619714"/>
                <a:gd name="connsiteY1" fmla="*/ 173628 h 566657"/>
                <a:gd name="connsiteX2" fmla="*/ 70 w 619714"/>
                <a:gd name="connsiteY2" fmla="*/ 329737 h 566657"/>
                <a:gd name="connsiteX3" fmla="*/ 148100 w 619714"/>
                <a:gd name="connsiteY3" fmla="*/ 271000 h 566657"/>
                <a:gd name="connsiteX4" fmla="*/ 176368 w 619714"/>
                <a:gd name="connsiteY4" fmla="*/ 401387 h 566657"/>
                <a:gd name="connsiteX5" fmla="*/ 136650 w 619714"/>
                <a:gd name="connsiteY5" fmla="*/ 555493 h 566657"/>
                <a:gd name="connsiteX6" fmla="*/ 184817 w 619714"/>
                <a:gd name="connsiteY6" fmla="*/ 539775 h 566657"/>
                <a:gd name="connsiteX7" fmla="*/ 352384 w 619714"/>
                <a:gd name="connsiteY7" fmla="*/ 420971 h 566657"/>
                <a:gd name="connsiteX8" fmla="*/ 613362 w 619714"/>
                <a:gd name="connsiteY8" fmla="*/ 315936 h 566657"/>
                <a:gd name="connsiteX9" fmla="*/ 528582 w 619714"/>
                <a:gd name="connsiteY9" fmla="*/ 269524 h 566657"/>
                <a:gd name="connsiteX10" fmla="*/ 415279 w 619714"/>
                <a:gd name="connsiteY10" fmla="*/ 264657 h 566657"/>
                <a:gd name="connsiteX11" fmla="*/ 396701 w 619714"/>
                <a:gd name="connsiteY11" fmla="*/ 199499 h 566657"/>
                <a:gd name="connsiteX12" fmla="*/ 454063 w 619714"/>
                <a:gd name="connsiteY12" fmla="*/ 115660 h 566657"/>
                <a:gd name="connsiteX13" fmla="*/ 499990 w 619714"/>
                <a:gd name="connsiteY13" fmla="*/ 18 h 566657"/>
                <a:gd name="connsiteX14" fmla="*/ 263681 w 619714"/>
                <a:gd name="connsiteY14" fmla="*/ 124007 h 566657"/>
                <a:gd name="connsiteX0" fmla="*/ 263681 w 619714"/>
                <a:gd name="connsiteY0" fmla="*/ 124007 h 558047"/>
                <a:gd name="connsiteX1" fmla="*/ 130457 w 619714"/>
                <a:gd name="connsiteY1" fmla="*/ 173628 h 558047"/>
                <a:gd name="connsiteX2" fmla="*/ 70 w 619714"/>
                <a:gd name="connsiteY2" fmla="*/ 329737 h 558047"/>
                <a:gd name="connsiteX3" fmla="*/ 148100 w 619714"/>
                <a:gd name="connsiteY3" fmla="*/ 271000 h 558047"/>
                <a:gd name="connsiteX4" fmla="*/ 176368 w 619714"/>
                <a:gd name="connsiteY4" fmla="*/ 401387 h 558047"/>
                <a:gd name="connsiteX5" fmla="*/ 136650 w 619714"/>
                <a:gd name="connsiteY5" fmla="*/ 555493 h 558047"/>
                <a:gd name="connsiteX6" fmla="*/ 270542 w 619714"/>
                <a:gd name="connsiteY6" fmla="*/ 492150 h 558047"/>
                <a:gd name="connsiteX7" fmla="*/ 352384 w 619714"/>
                <a:gd name="connsiteY7" fmla="*/ 420971 h 558047"/>
                <a:gd name="connsiteX8" fmla="*/ 613362 w 619714"/>
                <a:gd name="connsiteY8" fmla="*/ 315936 h 558047"/>
                <a:gd name="connsiteX9" fmla="*/ 528582 w 619714"/>
                <a:gd name="connsiteY9" fmla="*/ 269524 h 558047"/>
                <a:gd name="connsiteX10" fmla="*/ 415279 w 619714"/>
                <a:gd name="connsiteY10" fmla="*/ 264657 h 558047"/>
                <a:gd name="connsiteX11" fmla="*/ 396701 w 619714"/>
                <a:gd name="connsiteY11" fmla="*/ 199499 h 558047"/>
                <a:gd name="connsiteX12" fmla="*/ 454063 w 619714"/>
                <a:gd name="connsiteY12" fmla="*/ 115660 h 558047"/>
                <a:gd name="connsiteX13" fmla="*/ 499990 w 619714"/>
                <a:gd name="connsiteY13" fmla="*/ 18 h 558047"/>
                <a:gd name="connsiteX14" fmla="*/ 263681 w 619714"/>
                <a:gd name="connsiteY14" fmla="*/ 124007 h 558047"/>
                <a:gd name="connsiteX0" fmla="*/ 263681 w 619714"/>
                <a:gd name="connsiteY0" fmla="*/ 124007 h 555572"/>
                <a:gd name="connsiteX1" fmla="*/ 130457 w 619714"/>
                <a:gd name="connsiteY1" fmla="*/ 173628 h 555572"/>
                <a:gd name="connsiteX2" fmla="*/ 70 w 619714"/>
                <a:gd name="connsiteY2" fmla="*/ 329737 h 555572"/>
                <a:gd name="connsiteX3" fmla="*/ 148100 w 619714"/>
                <a:gd name="connsiteY3" fmla="*/ 271000 h 555572"/>
                <a:gd name="connsiteX4" fmla="*/ 176368 w 619714"/>
                <a:gd name="connsiteY4" fmla="*/ 401387 h 555572"/>
                <a:gd name="connsiteX5" fmla="*/ 136650 w 619714"/>
                <a:gd name="connsiteY5" fmla="*/ 555493 h 555572"/>
                <a:gd name="connsiteX6" fmla="*/ 352384 w 619714"/>
                <a:gd name="connsiteY6" fmla="*/ 420971 h 555572"/>
                <a:gd name="connsiteX7" fmla="*/ 613362 w 619714"/>
                <a:gd name="connsiteY7" fmla="*/ 315936 h 555572"/>
                <a:gd name="connsiteX8" fmla="*/ 528582 w 619714"/>
                <a:gd name="connsiteY8" fmla="*/ 269524 h 555572"/>
                <a:gd name="connsiteX9" fmla="*/ 415279 w 619714"/>
                <a:gd name="connsiteY9" fmla="*/ 264657 h 555572"/>
                <a:gd name="connsiteX10" fmla="*/ 396701 w 619714"/>
                <a:gd name="connsiteY10" fmla="*/ 199499 h 555572"/>
                <a:gd name="connsiteX11" fmla="*/ 454063 w 619714"/>
                <a:gd name="connsiteY11" fmla="*/ 115660 h 555572"/>
                <a:gd name="connsiteX12" fmla="*/ 499990 w 619714"/>
                <a:gd name="connsiteY12" fmla="*/ 18 h 555572"/>
                <a:gd name="connsiteX13" fmla="*/ 263681 w 619714"/>
                <a:gd name="connsiteY13" fmla="*/ 124007 h 555572"/>
                <a:gd name="connsiteX0" fmla="*/ 263681 w 618536"/>
                <a:gd name="connsiteY0" fmla="*/ 124007 h 555579"/>
                <a:gd name="connsiteX1" fmla="*/ 130457 w 618536"/>
                <a:gd name="connsiteY1" fmla="*/ 173628 h 555579"/>
                <a:gd name="connsiteX2" fmla="*/ 70 w 618536"/>
                <a:gd name="connsiteY2" fmla="*/ 329737 h 555579"/>
                <a:gd name="connsiteX3" fmla="*/ 148100 w 618536"/>
                <a:gd name="connsiteY3" fmla="*/ 271000 h 555579"/>
                <a:gd name="connsiteX4" fmla="*/ 176368 w 618536"/>
                <a:gd name="connsiteY4" fmla="*/ 401387 h 555579"/>
                <a:gd name="connsiteX5" fmla="*/ 136650 w 618536"/>
                <a:gd name="connsiteY5" fmla="*/ 555493 h 555579"/>
                <a:gd name="connsiteX6" fmla="*/ 374609 w 618536"/>
                <a:gd name="connsiteY6" fmla="*/ 379696 h 555579"/>
                <a:gd name="connsiteX7" fmla="*/ 613362 w 618536"/>
                <a:gd name="connsiteY7" fmla="*/ 315936 h 555579"/>
                <a:gd name="connsiteX8" fmla="*/ 528582 w 618536"/>
                <a:gd name="connsiteY8" fmla="*/ 269524 h 555579"/>
                <a:gd name="connsiteX9" fmla="*/ 415279 w 618536"/>
                <a:gd name="connsiteY9" fmla="*/ 264657 h 555579"/>
                <a:gd name="connsiteX10" fmla="*/ 396701 w 618536"/>
                <a:gd name="connsiteY10" fmla="*/ 199499 h 555579"/>
                <a:gd name="connsiteX11" fmla="*/ 454063 w 618536"/>
                <a:gd name="connsiteY11" fmla="*/ 115660 h 555579"/>
                <a:gd name="connsiteX12" fmla="*/ 499990 w 618536"/>
                <a:gd name="connsiteY12" fmla="*/ 18 h 555579"/>
                <a:gd name="connsiteX13" fmla="*/ 263681 w 618536"/>
                <a:gd name="connsiteY13" fmla="*/ 124007 h 555579"/>
                <a:gd name="connsiteX0" fmla="*/ 263681 w 618536"/>
                <a:gd name="connsiteY0" fmla="*/ 124007 h 555579"/>
                <a:gd name="connsiteX1" fmla="*/ 130457 w 618536"/>
                <a:gd name="connsiteY1" fmla="*/ 173628 h 555579"/>
                <a:gd name="connsiteX2" fmla="*/ 70 w 618536"/>
                <a:gd name="connsiteY2" fmla="*/ 329737 h 555579"/>
                <a:gd name="connsiteX3" fmla="*/ 148100 w 618536"/>
                <a:gd name="connsiteY3" fmla="*/ 271000 h 555579"/>
                <a:gd name="connsiteX4" fmla="*/ 176368 w 618536"/>
                <a:gd name="connsiteY4" fmla="*/ 401387 h 555579"/>
                <a:gd name="connsiteX5" fmla="*/ 136650 w 618536"/>
                <a:gd name="connsiteY5" fmla="*/ 555493 h 555579"/>
                <a:gd name="connsiteX6" fmla="*/ 374609 w 618536"/>
                <a:gd name="connsiteY6" fmla="*/ 379696 h 555579"/>
                <a:gd name="connsiteX7" fmla="*/ 613362 w 618536"/>
                <a:gd name="connsiteY7" fmla="*/ 315936 h 555579"/>
                <a:gd name="connsiteX8" fmla="*/ 528582 w 618536"/>
                <a:gd name="connsiteY8" fmla="*/ 269524 h 555579"/>
                <a:gd name="connsiteX9" fmla="*/ 415279 w 618536"/>
                <a:gd name="connsiteY9" fmla="*/ 264657 h 555579"/>
                <a:gd name="connsiteX10" fmla="*/ 396701 w 618536"/>
                <a:gd name="connsiteY10" fmla="*/ 199499 h 555579"/>
                <a:gd name="connsiteX11" fmla="*/ 454063 w 618536"/>
                <a:gd name="connsiteY11" fmla="*/ 115660 h 555579"/>
                <a:gd name="connsiteX12" fmla="*/ 499990 w 618536"/>
                <a:gd name="connsiteY12" fmla="*/ 18 h 555579"/>
                <a:gd name="connsiteX13" fmla="*/ 263681 w 618536"/>
                <a:gd name="connsiteY13" fmla="*/ 124007 h 555579"/>
                <a:gd name="connsiteX0" fmla="*/ 263681 w 618536"/>
                <a:gd name="connsiteY0" fmla="*/ 124007 h 555506"/>
                <a:gd name="connsiteX1" fmla="*/ 130457 w 618536"/>
                <a:gd name="connsiteY1" fmla="*/ 173628 h 555506"/>
                <a:gd name="connsiteX2" fmla="*/ 70 w 618536"/>
                <a:gd name="connsiteY2" fmla="*/ 329737 h 555506"/>
                <a:gd name="connsiteX3" fmla="*/ 148100 w 618536"/>
                <a:gd name="connsiteY3" fmla="*/ 271000 h 555506"/>
                <a:gd name="connsiteX4" fmla="*/ 195418 w 618536"/>
                <a:gd name="connsiteY4" fmla="*/ 388687 h 555506"/>
                <a:gd name="connsiteX5" fmla="*/ 136650 w 618536"/>
                <a:gd name="connsiteY5" fmla="*/ 555493 h 555506"/>
                <a:gd name="connsiteX6" fmla="*/ 374609 w 618536"/>
                <a:gd name="connsiteY6" fmla="*/ 379696 h 555506"/>
                <a:gd name="connsiteX7" fmla="*/ 613362 w 618536"/>
                <a:gd name="connsiteY7" fmla="*/ 315936 h 555506"/>
                <a:gd name="connsiteX8" fmla="*/ 528582 w 618536"/>
                <a:gd name="connsiteY8" fmla="*/ 269524 h 555506"/>
                <a:gd name="connsiteX9" fmla="*/ 415279 w 618536"/>
                <a:gd name="connsiteY9" fmla="*/ 264657 h 555506"/>
                <a:gd name="connsiteX10" fmla="*/ 396701 w 618536"/>
                <a:gd name="connsiteY10" fmla="*/ 199499 h 555506"/>
                <a:gd name="connsiteX11" fmla="*/ 454063 w 618536"/>
                <a:gd name="connsiteY11" fmla="*/ 115660 h 555506"/>
                <a:gd name="connsiteX12" fmla="*/ 499990 w 618536"/>
                <a:gd name="connsiteY12" fmla="*/ 18 h 555506"/>
                <a:gd name="connsiteX13" fmla="*/ 263681 w 618536"/>
                <a:gd name="connsiteY13" fmla="*/ 124007 h 555506"/>
                <a:gd name="connsiteX0" fmla="*/ 263681 w 618536"/>
                <a:gd name="connsiteY0" fmla="*/ 124007 h 555506"/>
                <a:gd name="connsiteX1" fmla="*/ 130457 w 618536"/>
                <a:gd name="connsiteY1" fmla="*/ 173628 h 555506"/>
                <a:gd name="connsiteX2" fmla="*/ 70 w 618536"/>
                <a:gd name="connsiteY2" fmla="*/ 329737 h 555506"/>
                <a:gd name="connsiteX3" fmla="*/ 148100 w 618536"/>
                <a:gd name="connsiteY3" fmla="*/ 271000 h 555506"/>
                <a:gd name="connsiteX4" fmla="*/ 185893 w 618536"/>
                <a:gd name="connsiteY4" fmla="*/ 388687 h 555506"/>
                <a:gd name="connsiteX5" fmla="*/ 136650 w 618536"/>
                <a:gd name="connsiteY5" fmla="*/ 555493 h 555506"/>
                <a:gd name="connsiteX6" fmla="*/ 374609 w 618536"/>
                <a:gd name="connsiteY6" fmla="*/ 379696 h 555506"/>
                <a:gd name="connsiteX7" fmla="*/ 613362 w 618536"/>
                <a:gd name="connsiteY7" fmla="*/ 315936 h 555506"/>
                <a:gd name="connsiteX8" fmla="*/ 528582 w 618536"/>
                <a:gd name="connsiteY8" fmla="*/ 269524 h 555506"/>
                <a:gd name="connsiteX9" fmla="*/ 415279 w 618536"/>
                <a:gd name="connsiteY9" fmla="*/ 264657 h 555506"/>
                <a:gd name="connsiteX10" fmla="*/ 396701 w 618536"/>
                <a:gd name="connsiteY10" fmla="*/ 199499 h 555506"/>
                <a:gd name="connsiteX11" fmla="*/ 454063 w 618536"/>
                <a:gd name="connsiteY11" fmla="*/ 115660 h 555506"/>
                <a:gd name="connsiteX12" fmla="*/ 499990 w 618536"/>
                <a:gd name="connsiteY12" fmla="*/ 18 h 555506"/>
                <a:gd name="connsiteX13" fmla="*/ 263681 w 618536"/>
                <a:gd name="connsiteY13" fmla="*/ 124007 h 555506"/>
                <a:gd name="connsiteX0" fmla="*/ 263681 w 618536"/>
                <a:gd name="connsiteY0" fmla="*/ 125007 h 556506"/>
                <a:gd name="connsiteX1" fmla="*/ 130457 w 618536"/>
                <a:gd name="connsiteY1" fmla="*/ 174628 h 556506"/>
                <a:gd name="connsiteX2" fmla="*/ 70 w 618536"/>
                <a:gd name="connsiteY2" fmla="*/ 330737 h 556506"/>
                <a:gd name="connsiteX3" fmla="*/ 148100 w 618536"/>
                <a:gd name="connsiteY3" fmla="*/ 272000 h 556506"/>
                <a:gd name="connsiteX4" fmla="*/ 185893 w 618536"/>
                <a:gd name="connsiteY4" fmla="*/ 389687 h 556506"/>
                <a:gd name="connsiteX5" fmla="*/ 136650 w 618536"/>
                <a:gd name="connsiteY5" fmla="*/ 556493 h 556506"/>
                <a:gd name="connsiteX6" fmla="*/ 374609 w 618536"/>
                <a:gd name="connsiteY6" fmla="*/ 380696 h 556506"/>
                <a:gd name="connsiteX7" fmla="*/ 613362 w 618536"/>
                <a:gd name="connsiteY7" fmla="*/ 316936 h 556506"/>
                <a:gd name="connsiteX8" fmla="*/ 528582 w 618536"/>
                <a:gd name="connsiteY8" fmla="*/ 270524 h 556506"/>
                <a:gd name="connsiteX9" fmla="*/ 415279 w 618536"/>
                <a:gd name="connsiteY9" fmla="*/ 265657 h 556506"/>
                <a:gd name="connsiteX10" fmla="*/ 396701 w 618536"/>
                <a:gd name="connsiteY10" fmla="*/ 200499 h 556506"/>
                <a:gd name="connsiteX11" fmla="*/ 499990 w 618536"/>
                <a:gd name="connsiteY11" fmla="*/ 1018 h 556506"/>
                <a:gd name="connsiteX12" fmla="*/ 263681 w 618536"/>
                <a:gd name="connsiteY12" fmla="*/ 125007 h 556506"/>
                <a:gd name="connsiteX0" fmla="*/ 263681 w 613560"/>
                <a:gd name="connsiteY0" fmla="*/ 125007 h 556506"/>
                <a:gd name="connsiteX1" fmla="*/ 130457 w 613560"/>
                <a:gd name="connsiteY1" fmla="*/ 174628 h 556506"/>
                <a:gd name="connsiteX2" fmla="*/ 70 w 613560"/>
                <a:gd name="connsiteY2" fmla="*/ 330737 h 556506"/>
                <a:gd name="connsiteX3" fmla="*/ 148100 w 613560"/>
                <a:gd name="connsiteY3" fmla="*/ 272000 h 556506"/>
                <a:gd name="connsiteX4" fmla="*/ 185893 w 613560"/>
                <a:gd name="connsiteY4" fmla="*/ 389687 h 556506"/>
                <a:gd name="connsiteX5" fmla="*/ 136650 w 613560"/>
                <a:gd name="connsiteY5" fmla="*/ 556493 h 556506"/>
                <a:gd name="connsiteX6" fmla="*/ 374609 w 613560"/>
                <a:gd name="connsiteY6" fmla="*/ 380696 h 556506"/>
                <a:gd name="connsiteX7" fmla="*/ 613362 w 613560"/>
                <a:gd name="connsiteY7" fmla="*/ 316936 h 556506"/>
                <a:gd name="connsiteX8" fmla="*/ 415279 w 613560"/>
                <a:gd name="connsiteY8" fmla="*/ 265657 h 556506"/>
                <a:gd name="connsiteX9" fmla="*/ 396701 w 613560"/>
                <a:gd name="connsiteY9" fmla="*/ 200499 h 556506"/>
                <a:gd name="connsiteX10" fmla="*/ 499990 w 613560"/>
                <a:gd name="connsiteY10" fmla="*/ 1018 h 556506"/>
                <a:gd name="connsiteX11" fmla="*/ 263681 w 613560"/>
                <a:gd name="connsiteY11" fmla="*/ 125007 h 556506"/>
                <a:gd name="connsiteX0" fmla="*/ 263681 w 613560"/>
                <a:gd name="connsiteY0" fmla="*/ 125007 h 556506"/>
                <a:gd name="connsiteX1" fmla="*/ 130457 w 613560"/>
                <a:gd name="connsiteY1" fmla="*/ 174628 h 556506"/>
                <a:gd name="connsiteX2" fmla="*/ 70 w 613560"/>
                <a:gd name="connsiteY2" fmla="*/ 330737 h 556506"/>
                <a:gd name="connsiteX3" fmla="*/ 148100 w 613560"/>
                <a:gd name="connsiteY3" fmla="*/ 272000 h 556506"/>
                <a:gd name="connsiteX4" fmla="*/ 185893 w 613560"/>
                <a:gd name="connsiteY4" fmla="*/ 389687 h 556506"/>
                <a:gd name="connsiteX5" fmla="*/ 136650 w 613560"/>
                <a:gd name="connsiteY5" fmla="*/ 556493 h 556506"/>
                <a:gd name="connsiteX6" fmla="*/ 374609 w 613560"/>
                <a:gd name="connsiteY6" fmla="*/ 380696 h 556506"/>
                <a:gd name="connsiteX7" fmla="*/ 613362 w 613560"/>
                <a:gd name="connsiteY7" fmla="*/ 288361 h 556506"/>
                <a:gd name="connsiteX8" fmla="*/ 415279 w 613560"/>
                <a:gd name="connsiteY8" fmla="*/ 265657 h 556506"/>
                <a:gd name="connsiteX9" fmla="*/ 396701 w 613560"/>
                <a:gd name="connsiteY9" fmla="*/ 200499 h 556506"/>
                <a:gd name="connsiteX10" fmla="*/ 499990 w 613560"/>
                <a:gd name="connsiteY10" fmla="*/ 1018 h 556506"/>
                <a:gd name="connsiteX11" fmla="*/ 263681 w 613560"/>
                <a:gd name="connsiteY11" fmla="*/ 125007 h 556506"/>
                <a:gd name="connsiteX0" fmla="*/ 265651 w 615530"/>
                <a:gd name="connsiteY0" fmla="*/ 125287 h 556786"/>
                <a:gd name="connsiteX1" fmla="*/ 2040 w 615530"/>
                <a:gd name="connsiteY1" fmla="*/ 331017 h 556786"/>
                <a:gd name="connsiteX2" fmla="*/ 150070 w 615530"/>
                <a:gd name="connsiteY2" fmla="*/ 272280 h 556786"/>
                <a:gd name="connsiteX3" fmla="*/ 187863 w 615530"/>
                <a:gd name="connsiteY3" fmla="*/ 389967 h 556786"/>
                <a:gd name="connsiteX4" fmla="*/ 138620 w 615530"/>
                <a:gd name="connsiteY4" fmla="*/ 556773 h 556786"/>
                <a:gd name="connsiteX5" fmla="*/ 376579 w 615530"/>
                <a:gd name="connsiteY5" fmla="*/ 380976 h 556786"/>
                <a:gd name="connsiteX6" fmla="*/ 615332 w 615530"/>
                <a:gd name="connsiteY6" fmla="*/ 288641 h 556786"/>
                <a:gd name="connsiteX7" fmla="*/ 417249 w 615530"/>
                <a:gd name="connsiteY7" fmla="*/ 265937 h 556786"/>
                <a:gd name="connsiteX8" fmla="*/ 398671 w 615530"/>
                <a:gd name="connsiteY8" fmla="*/ 200779 h 556786"/>
                <a:gd name="connsiteX9" fmla="*/ 501960 w 615530"/>
                <a:gd name="connsiteY9" fmla="*/ 1298 h 556786"/>
                <a:gd name="connsiteX10" fmla="*/ 265651 w 615530"/>
                <a:gd name="connsiteY10" fmla="*/ 125287 h 556786"/>
                <a:gd name="connsiteX0" fmla="*/ 265651 w 615530"/>
                <a:gd name="connsiteY0" fmla="*/ 125035 h 556534"/>
                <a:gd name="connsiteX1" fmla="*/ 2040 w 615530"/>
                <a:gd name="connsiteY1" fmla="*/ 330765 h 556534"/>
                <a:gd name="connsiteX2" fmla="*/ 150070 w 615530"/>
                <a:gd name="connsiteY2" fmla="*/ 272028 h 556534"/>
                <a:gd name="connsiteX3" fmla="*/ 187863 w 615530"/>
                <a:gd name="connsiteY3" fmla="*/ 389715 h 556534"/>
                <a:gd name="connsiteX4" fmla="*/ 138620 w 615530"/>
                <a:gd name="connsiteY4" fmla="*/ 556521 h 556534"/>
                <a:gd name="connsiteX5" fmla="*/ 376579 w 615530"/>
                <a:gd name="connsiteY5" fmla="*/ 380724 h 556534"/>
                <a:gd name="connsiteX6" fmla="*/ 615332 w 615530"/>
                <a:gd name="connsiteY6" fmla="*/ 288389 h 556534"/>
                <a:gd name="connsiteX7" fmla="*/ 417249 w 615530"/>
                <a:gd name="connsiteY7" fmla="*/ 265685 h 556534"/>
                <a:gd name="connsiteX8" fmla="*/ 398671 w 615530"/>
                <a:gd name="connsiteY8" fmla="*/ 200527 h 556534"/>
                <a:gd name="connsiteX9" fmla="*/ 501960 w 615530"/>
                <a:gd name="connsiteY9" fmla="*/ 1046 h 556534"/>
                <a:gd name="connsiteX10" fmla="*/ 265651 w 615530"/>
                <a:gd name="connsiteY10" fmla="*/ 125035 h 556534"/>
                <a:gd name="connsiteX0" fmla="*/ 263623 w 613502"/>
                <a:gd name="connsiteY0" fmla="*/ 125035 h 556534"/>
                <a:gd name="connsiteX1" fmla="*/ 12 w 613502"/>
                <a:gd name="connsiteY1" fmla="*/ 330765 h 556534"/>
                <a:gd name="connsiteX2" fmla="*/ 148042 w 613502"/>
                <a:gd name="connsiteY2" fmla="*/ 272028 h 556534"/>
                <a:gd name="connsiteX3" fmla="*/ 185835 w 613502"/>
                <a:gd name="connsiteY3" fmla="*/ 389715 h 556534"/>
                <a:gd name="connsiteX4" fmla="*/ 136592 w 613502"/>
                <a:gd name="connsiteY4" fmla="*/ 556521 h 556534"/>
                <a:gd name="connsiteX5" fmla="*/ 374551 w 613502"/>
                <a:gd name="connsiteY5" fmla="*/ 380724 h 556534"/>
                <a:gd name="connsiteX6" fmla="*/ 613304 w 613502"/>
                <a:gd name="connsiteY6" fmla="*/ 288389 h 556534"/>
                <a:gd name="connsiteX7" fmla="*/ 415221 w 613502"/>
                <a:gd name="connsiteY7" fmla="*/ 265685 h 556534"/>
                <a:gd name="connsiteX8" fmla="*/ 396643 w 613502"/>
                <a:gd name="connsiteY8" fmla="*/ 200527 h 556534"/>
                <a:gd name="connsiteX9" fmla="*/ 499932 w 613502"/>
                <a:gd name="connsiteY9" fmla="*/ 1046 h 556534"/>
                <a:gd name="connsiteX10" fmla="*/ 263623 w 613502"/>
                <a:gd name="connsiteY10" fmla="*/ 125035 h 556534"/>
                <a:gd name="connsiteX0" fmla="*/ 273341 w 623220"/>
                <a:gd name="connsiteY0" fmla="*/ 125035 h 556534"/>
                <a:gd name="connsiteX1" fmla="*/ 9730 w 623220"/>
                <a:gd name="connsiteY1" fmla="*/ 330765 h 556534"/>
                <a:gd name="connsiteX2" fmla="*/ 157760 w 623220"/>
                <a:gd name="connsiteY2" fmla="*/ 272028 h 556534"/>
                <a:gd name="connsiteX3" fmla="*/ 195553 w 623220"/>
                <a:gd name="connsiteY3" fmla="*/ 389715 h 556534"/>
                <a:gd name="connsiteX4" fmla="*/ 146310 w 623220"/>
                <a:gd name="connsiteY4" fmla="*/ 556521 h 556534"/>
                <a:gd name="connsiteX5" fmla="*/ 384269 w 623220"/>
                <a:gd name="connsiteY5" fmla="*/ 380724 h 556534"/>
                <a:gd name="connsiteX6" fmla="*/ 623022 w 623220"/>
                <a:gd name="connsiteY6" fmla="*/ 288389 h 556534"/>
                <a:gd name="connsiteX7" fmla="*/ 424939 w 623220"/>
                <a:gd name="connsiteY7" fmla="*/ 265685 h 556534"/>
                <a:gd name="connsiteX8" fmla="*/ 406361 w 623220"/>
                <a:gd name="connsiteY8" fmla="*/ 200527 h 556534"/>
                <a:gd name="connsiteX9" fmla="*/ 509650 w 623220"/>
                <a:gd name="connsiteY9" fmla="*/ 1046 h 556534"/>
                <a:gd name="connsiteX10" fmla="*/ 273341 w 623220"/>
                <a:gd name="connsiteY10" fmla="*/ 125035 h 556534"/>
                <a:gd name="connsiteX0" fmla="*/ 267134 w 617013"/>
                <a:gd name="connsiteY0" fmla="*/ 125035 h 556534"/>
                <a:gd name="connsiteX1" fmla="*/ 3523 w 617013"/>
                <a:gd name="connsiteY1" fmla="*/ 330765 h 556534"/>
                <a:gd name="connsiteX2" fmla="*/ 151553 w 617013"/>
                <a:gd name="connsiteY2" fmla="*/ 272028 h 556534"/>
                <a:gd name="connsiteX3" fmla="*/ 189346 w 617013"/>
                <a:gd name="connsiteY3" fmla="*/ 389715 h 556534"/>
                <a:gd name="connsiteX4" fmla="*/ 140103 w 617013"/>
                <a:gd name="connsiteY4" fmla="*/ 556521 h 556534"/>
                <a:gd name="connsiteX5" fmla="*/ 378062 w 617013"/>
                <a:gd name="connsiteY5" fmla="*/ 380724 h 556534"/>
                <a:gd name="connsiteX6" fmla="*/ 616815 w 617013"/>
                <a:gd name="connsiteY6" fmla="*/ 288389 h 556534"/>
                <a:gd name="connsiteX7" fmla="*/ 418732 w 617013"/>
                <a:gd name="connsiteY7" fmla="*/ 265685 h 556534"/>
                <a:gd name="connsiteX8" fmla="*/ 400154 w 617013"/>
                <a:gd name="connsiteY8" fmla="*/ 200527 h 556534"/>
                <a:gd name="connsiteX9" fmla="*/ 503443 w 617013"/>
                <a:gd name="connsiteY9" fmla="*/ 1046 h 556534"/>
                <a:gd name="connsiteX10" fmla="*/ 267134 w 617013"/>
                <a:gd name="connsiteY10" fmla="*/ 125035 h 556534"/>
                <a:gd name="connsiteX0" fmla="*/ 265511 w 615390"/>
                <a:gd name="connsiteY0" fmla="*/ 125035 h 556534"/>
                <a:gd name="connsiteX1" fmla="*/ 1900 w 615390"/>
                <a:gd name="connsiteY1" fmla="*/ 330765 h 556534"/>
                <a:gd name="connsiteX2" fmla="*/ 153105 w 615390"/>
                <a:gd name="connsiteY2" fmla="*/ 291078 h 556534"/>
                <a:gd name="connsiteX3" fmla="*/ 187723 w 615390"/>
                <a:gd name="connsiteY3" fmla="*/ 389715 h 556534"/>
                <a:gd name="connsiteX4" fmla="*/ 138480 w 615390"/>
                <a:gd name="connsiteY4" fmla="*/ 556521 h 556534"/>
                <a:gd name="connsiteX5" fmla="*/ 376439 w 615390"/>
                <a:gd name="connsiteY5" fmla="*/ 380724 h 556534"/>
                <a:gd name="connsiteX6" fmla="*/ 615192 w 615390"/>
                <a:gd name="connsiteY6" fmla="*/ 288389 h 556534"/>
                <a:gd name="connsiteX7" fmla="*/ 417109 w 615390"/>
                <a:gd name="connsiteY7" fmla="*/ 265685 h 556534"/>
                <a:gd name="connsiteX8" fmla="*/ 398531 w 615390"/>
                <a:gd name="connsiteY8" fmla="*/ 200527 h 556534"/>
                <a:gd name="connsiteX9" fmla="*/ 501820 w 615390"/>
                <a:gd name="connsiteY9" fmla="*/ 1046 h 556534"/>
                <a:gd name="connsiteX10" fmla="*/ 265511 w 615390"/>
                <a:gd name="connsiteY10" fmla="*/ 125035 h 556534"/>
                <a:gd name="connsiteX0" fmla="*/ 265255 w 615134"/>
                <a:gd name="connsiteY0" fmla="*/ 125035 h 556534"/>
                <a:gd name="connsiteX1" fmla="*/ 1644 w 615134"/>
                <a:gd name="connsiteY1" fmla="*/ 330765 h 556534"/>
                <a:gd name="connsiteX2" fmla="*/ 152849 w 615134"/>
                <a:gd name="connsiteY2" fmla="*/ 291078 h 556534"/>
                <a:gd name="connsiteX3" fmla="*/ 187467 w 615134"/>
                <a:gd name="connsiteY3" fmla="*/ 389715 h 556534"/>
                <a:gd name="connsiteX4" fmla="*/ 138224 w 615134"/>
                <a:gd name="connsiteY4" fmla="*/ 556521 h 556534"/>
                <a:gd name="connsiteX5" fmla="*/ 376183 w 615134"/>
                <a:gd name="connsiteY5" fmla="*/ 380724 h 556534"/>
                <a:gd name="connsiteX6" fmla="*/ 614936 w 615134"/>
                <a:gd name="connsiteY6" fmla="*/ 288389 h 556534"/>
                <a:gd name="connsiteX7" fmla="*/ 416853 w 615134"/>
                <a:gd name="connsiteY7" fmla="*/ 265685 h 556534"/>
                <a:gd name="connsiteX8" fmla="*/ 398275 w 615134"/>
                <a:gd name="connsiteY8" fmla="*/ 200527 h 556534"/>
                <a:gd name="connsiteX9" fmla="*/ 501564 w 615134"/>
                <a:gd name="connsiteY9" fmla="*/ 1046 h 556534"/>
                <a:gd name="connsiteX10" fmla="*/ 265255 w 615134"/>
                <a:gd name="connsiteY10" fmla="*/ 125035 h 556534"/>
                <a:gd name="connsiteX0" fmla="*/ 264075 w 613954"/>
                <a:gd name="connsiteY0" fmla="*/ 125035 h 556534"/>
                <a:gd name="connsiteX1" fmla="*/ 464 w 613954"/>
                <a:gd name="connsiteY1" fmla="*/ 330765 h 556534"/>
                <a:gd name="connsiteX2" fmla="*/ 151669 w 613954"/>
                <a:gd name="connsiteY2" fmla="*/ 291078 h 556534"/>
                <a:gd name="connsiteX3" fmla="*/ 186287 w 613954"/>
                <a:gd name="connsiteY3" fmla="*/ 389715 h 556534"/>
                <a:gd name="connsiteX4" fmla="*/ 137044 w 613954"/>
                <a:gd name="connsiteY4" fmla="*/ 556521 h 556534"/>
                <a:gd name="connsiteX5" fmla="*/ 375003 w 613954"/>
                <a:gd name="connsiteY5" fmla="*/ 380724 h 556534"/>
                <a:gd name="connsiteX6" fmla="*/ 613756 w 613954"/>
                <a:gd name="connsiteY6" fmla="*/ 288389 h 556534"/>
                <a:gd name="connsiteX7" fmla="*/ 415673 w 613954"/>
                <a:gd name="connsiteY7" fmla="*/ 265685 h 556534"/>
                <a:gd name="connsiteX8" fmla="*/ 397095 w 613954"/>
                <a:gd name="connsiteY8" fmla="*/ 200527 h 556534"/>
                <a:gd name="connsiteX9" fmla="*/ 500384 w 613954"/>
                <a:gd name="connsiteY9" fmla="*/ 1046 h 556534"/>
                <a:gd name="connsiteX10" fmla="*/ 264075 w 613954"/>
                <a:gd name="connsiteY10" fmla="*/ 125035 h 556534"/>
                <a:gd name="connsiteX0" fmla="*/ 263832 w 613711"/>
                <a:gd name="connsiteY0" fmla="*/ 125035 h 556534"/>
                <a:gd name="connsiteX1" fmla="*/ 221 w 613711"/>
                <a:gd name="connsiteY1" fmla="*/ 330765 h 556534"/>
                <a:gd name="connsiteX2" fmla="*/ 151426 w 613711"/>
                <a:gd name="connsiteY2" fmla="*/ 291078 h 556534"/>
                <a:gd name="connsiteX3" fmla="*/ 186044 w 613711"/>
                <a:gd name="connsiteY3" fmla="*/ 389715 h 556534"/>
                <a:gd name="connsiteX4" fmla="*/ 136801 w 613711"/>
                <a:gd name="connsiteY4" fmla="*/ 556521 h 556534"/>
                <a:gd name="connsiteX5" fmla="*/ 374760 w 613711"/>
                <a:gd name="connsiteY5" fmla="*/ 380724 h 556534"/>
                <a:gd name="connsiteX6" fmla="*/ 613513 w 613711"/>
                <a:gd name="connsiteY6" fmla="*/ 288389 h 556534"/>
                <a:gd name="connsiteX7" fmla="*/ 415430 w 613711"/>
                <a:gd name="connsiteY7" fmla="*/ 265685 h 556534"/>
                <a:gd name="connsiteX8" fmla="*/ 396852 w 613711"/>
                <a:gd name="connsiteY8" fmla="*/ 200527 h 556534"/>
                <a:gd name="connsiteX9" fmla="*/ 500141 w 613711"/>
                <a:gd name="connsiteY9" fmla="*/ 1046 h 556534"/>
                <a:gd name="connsiteX10" fmla="*/ 263832 w 613711"/>
                <a:gd name="connsiteY10" fmla="*/ 125035 h 556534"/>
                <a:gd name="connsiteX0" fmla="*/ 257440 w 607319"/>
                <a:gd name="connsiteY0" fmla="*/ 125245 h 556744"/>
                <a:gd name="connsiteX1" fmla="*/ 179 w 607319"/>
                <a:gd name="connsiteY1" fmla="*/ 311925 h 556744"/>
                <a:gd name="connsiteX2" fmla="*/ 145034 w 607319"/>
                <a:gd name="connsiteY2" fmla="*/ 291288 h 556744"/>
                <a:gd name="connsiteX3" fmla="*/ 179652 w 607319"/>
                <a:gd name="connsiteY3" fmla="*/ 389925 h 556744"/>
                <a:gd name="connsiteX4" fmla="*/ 130409 w 607319"/>
                <a:gd name="connsiteY4" fmla="*/ 556731 h 556744"/>
                <a:gd name="connsiteX5" fmla="*/ 368368 w 607319"/>
                <a:gd name="connsiteY5" fmla="*/ 380934 h 556744"/>
                <a:gd name="connsiteX6" fmla="*/ 607121 w 607319"/>
                <a:gd name="connsiteY6" fmla="*/ 288599 h 556744"/>
                <a:gd name="connsiteX7" fmla="*/ 409038 w 607319"/>
                <a:gd name="connsiteY7" fmla="*/ 265895 h 556744"/>
                <a:gd name="connsiteX8" fmla="*/ 390460 w 607319"/>
                <a:gd name="connsiteY8" fmla="*/ 200737 h 556744"/>
                <a:gd name="connsiteX9" fmla="*/ 493749 w 607319"/>
                <a:gd name="connsiteY9" fmla="*/ 1256 h 556744"/>
                <a:gd name="connsiteX10" fmla="*/ 257440 w 607319"/>
                <a:gd name="connsiteY10" fmla="*/ 125245 h 556744"/>
                <a:gd name="connsiteX0" fmla="*/ 257440 w 607319"/>
                <a:gd name="connsiteY0" fmla="*/ 128962 h 560461"/>
                <a:gd name="connsiteX1" fmla="*/ 179 w 607319"/>
                <a:gd name="connsiteY1" fmla="*/ 315642 h 560461"/>
                <a:gd name="connsiteX2" fmla="*/ 145034 w 607319"/>
                <a:gd name="connsiteY2" fmla="*/ 295005 h 560461"/>
                <a:gd name="connsiteX3" fmla="*/ 179652 w 607319"/>
                <a:gd name="connsiteY3" fmla="*/ 393642 h 560461"/>
                <a:gd name="connsiteX4" fmla="*/ 130409 w 607319"/>
                <a:gd name="connsiteY4" fmla="*/ 560448 h 560461"/>
                <a:gd name="connsiteX5" fmla="*/ 368368 w 607319"/>
                <a:gd name="connsiteY5" fmla="*/ 384651 h 560461"/>
                <a:gd name="connsiteX6" fmla="*/ 607121 w 607319"/>
                <a:gd name="connsiteY6" fmla="*/ 292316 h 560461"/>
                <a:gd name="connsiteX7" fmla="*/ 409038 w 607319"/>
                <a:gd name="connsiteY7" fmla="*/ 269612 h 560461"/>
                <a:gd name="connsiteX8" fmla="*/ 390460 w 607319"/>
                <a:gd name="connsiteY8" fmla="*/ 204454 h 560461"/>
                <a:gd name="connsiteX9" fmla="*/ 493749 w 607319"/>
                <a:gd name="connsiteY9" fmla="*/ 4973 h 560461"/>
                <a:gd name="connsiteX10" fmla="*/ 257440 w 607319"/>
                <a:gd name="connsiteY10" fmla="*/ 128962 h 560461"/>
                <a:gd name="connsiteX0" fmla="*/ 257440 w 607319"/>
                <a:gd name="connsiteY0" fmla="*/ 130191 h 561690"/>
                <a:gd name="connsiteX1" fmla="*/ 179 w 607319"/>
                <a:gd name="connsiteY1" fmla="*/ 316871 h 561690"/>
                <a:gd name="connsiteX2" fmla="*/ 145034 w 607319"/>
                <a:gd name="connsiteY2" fmla="*/ 296234 h 561690"/>
                <a:gd name="connsiteX3" fmla="*/ 179652 w 607319"/>
                <a:gd name="connsiteY3" fmla="*/ 394871 h 561690"/>
                <a:gd name="connsiteX4" fmla="*/ 130409 w 607319"/>
                <a:gd name="connsiteY4" fmla="*/ 561677 h 561690"/>
                <a:gd name="connsiteX5" fmla="*/ 368368 w 607319"/>
                <a:gd name="connsiteY5" fmla="*/ 385880 h 561690"/>
                <a:gd name="connsiteX6" fmla="*/ 607121 w 607319"/>
                <a:gd name="connsiteY6" fmla="*/ 293545 h 561690"/>
                <a:gd name="connsiteX7" fmla="*/ 409038 w 607319"/>
                <a:gd name="connsiteY7" fmla="*/ 270841 h 561690"/>
                <a:gd name="connsiteX8" fmla="*/ 390460 w 607319"/>
                <a:gd name="connsiteY8" fmla="*/ 205683 h 561690"/>
                <a:gd name="connsiteX9" fmla="*/ 493749 w 607319"/>
                <a:gd name="connsiteY9" fmla="*/ 6202 h 561690"/>
                <a:gd name="connsiteX10" fmla="*/ 257440 w 607319"/>
                <a:gd name="connsiteY10" fmla="*/ 130191 h 561690"/>
                <a:gd name="connsiteX0" fmla="*/ 257439 w 607318"/>
                <a:gd name="connsiteY0" fmla="*/ 130191 h 561690"/>
                <a:gd name="connsiteX1" fmla="*/ 178 w 607318"/>
                <a:gd name="connsiteY1" fmla="*/ 316871 h 561690"/>
                <a:gd name="connsiteX2" fmla="*/ 145033 w 607318"/>
                <a:gd name="connsiteY2" fmla="*/ 296234 h 561690"/>
                <a:gd name="connsiteX3" fmla="*/ 179651 w 607318"/>
                <a:gd name="connsiteY3" fmla="*/ 394871 h 561690"/>
                <a:gd name="connsiteX4" fmla="*/ 130408 w 607318"/>
                <a:gd name="connsiteY4" fmla="*/ 561677 h 561690"/>
                <a:gd name="connsiteX5" fmla="*/ 368367 w 607318"/>
                <a:gd name="connsiteY5" fmla="*/ 385880 h 561690"/>
                <a:gd name="connsiteX6" fmla="*/ 607120 w 607318"/>
                <a:gd name="connsiteY6" fmla="*/ 293545 h 561690"/>
                <a:gd name="connsiteX7" fmla="*/ 409037 w 607318"/>
                <a:gd name="connsiteY7" fmla="*/ 270841 h 561690"/>
                <a:gd name="connsiteX8" fmla="*/ 390459 w 607318"/>
                <a:gd name="connsiteY8" fmla="*/ 205683 h 561690"/>
                <a:gd name="connsiteX9" fmla="*/ 493748 w 607318"/>
                <a:gd name="connsiteY9" fmla="*/ 6202 h 561690"/>
                <a:gd name="connsiteX10" fmla="*/ 257439 w 607318"/>
                <a:gd name="connsiteY10" fmla="*/ 130191 h 561690"/>
                <a:gd name="connsiteX0" fmla="*/ 257439 w 607318"/>
                <a:gd name="connsiteY0" fmla="*/ 134872 h 566371"/>
                <a:gd name="connsiteX1" fmla="*/ 178 w 607318"/>
                <a:gd name="connsiteY1" fmla="*/ 321552 h 566371"/>
                <a:gd name="connsiteX2" fmla="*/ 145033 w 607318"/>
                <a:gd name="connsiteY2" fmla="*/ 300915 h 566371"/>
                <a:gd name="connsiteX3" fmla="*/ 179651 w 607318"/>
                <a:gd name="connsiteY3" fmla="*/ 399552 h 566371"/>
                <a:gd name="connsiteX4" fmla="*/ 130408 w 607318"/>
                <a:gd name="connsiteY4" fmla="*/ 566358 h 566371"/>
                <a:gd name="connsiteX5" fmla="*/ 368367 w 607318"/>
                <a:gd name="connsiteY5" fmla="*/ 390561 h 566371"/>
                <a:gd name="connsiteX6" fmla="*/ 607120 w 607318"/>
                <a:gd name="connsiteY6" fmla="*/ 298226 h 566371"/>
                <a:gd name="connsiteX7" fmla="*/ 409037 w 607318"/>
                <a:gd name="connsiteY7" fmla="*/ 275522 h 566371"/>
                <a:gd name="connsiteX8" fmla="*/ 390459 w 607318"/>
                <a:gd name="connsiteY8" fmla="*/ 210364 h 566371"/>
                <a:gd name="connsiteX9" fmla="*/ 493748 w 607318"/>
                <a:gd name="connsiteY9" fmla="*/ 10883 h 566371"/>
                <a:gd name="connsiteX10" fmla="*/ 257439 w 607318"/>
                <a:gd name="connsiteY10" fmla="*/ 134872 h 566371"/>
                <a:gd name="connsiteX0" fmla="*/ 257439 w 607318"/>
                <a:gd name="connsiteY0" fmla="*/ 134872 h 566371"/>
                <a:gd name="connsiteX1" fmla="*/ 178 w 607318"/>
                <a:gd name="connsiteY1" fmla="*/ 321552 h 566371"/>
                <a:gd name="connsiteX2" fmla="*/ 145033 w 607318"/>
                <a:gd name="connsiteY2" fmla="*/ 300915 h 566371"/>
                <a:gd name="connsiteX3" fmla="*/ 179651 w 607318"/>
                <a:gd name="connsiteY3" fmla="*/ 399552 h 566371"/>
                <a:gd name="connsiteX4" fmla="*/ 130408 w 607318"/>
                <a:gd name="connsiteY4" fmla="*/ 566358 h 566371"/>
                <a:gd name="connsiteX5" fmla="*/ 368367 w 607318"/>
                <a:gd name="connsiteY5" fmla="*/ 390561 h 566371"/>
                <a:gd name="connsiteX6" fmla="*/ 607120 w 607318"/>
                <a:gd name="connsiteY6" fmla="*/ 298226 h 566371"/>
                <a:gd name="connsiteX7" fmla="*/ 409037 w 607318"/>
                <a:gd name="connsiteY7" fmla="*/ 275522 h 566371"/>
                <a:gd name="connsiteX8" fmla="*/ 390459 w 607318"/>
                <a:gd name="connsiteY8" fmla="*/ 210364 h 566371"/>
                <a:gd name="connsiteX9" fmla="*/ 493748 w 607318"/>
                <a:gd name="connsiteY9" fmla="*/ 10883 h 566371"/>
                <a:gd name="connsiteX10" fmla="*/ 257439 w 607318"/>
                <a:gd name="connsiteY10" fmla="*/ 134872 h 566371"/>
                <a:gd name="connsiteX0" fmla="*/ 257439 w 607316"/>
                <a:gd name="connsiteY0" fmla="*/ 134872 h 566371"/>
                <a:gd name="connsiteX1" fmla="*/ 178 w 607316"/>
                <a:gd name="connsiteY1" fmla="*/ 321552 h 566371"/>
                <a:gd name="connsiteX2" fmla="*/ 145033 w 607316"/>
                <a:gd name="connsiteY2" fmla="*/ 300915 h 566371"/>
                <a:gd name="connsiteX3" fmla="*/ 179651 w 607316"/>
                <a:gd name="connsiteY3" fmla="*/ 399552 h 566371"/>
                <a:gd name="connsiteX4" fmla="*/ 130408 w 607316"/>
                <a:gd name="connsiteY4" fmla="*/ 566358 h 566371"/>
                <a:gd name="connsiteX5" fmla="*/ 368367 w 607316"/>
                <a:gd name="connsiteY5" fmla="*/ 390561 h 566371"/>
                <a:gd name="connsiteX6" fmla="*/ 607120 w 607316"/>
                <a:gd name="connsiteY6" fmla="*/ 298226 h 566371"/>
                <a:gd name="connsiteX7" fmla="*/ 409037 w 607316"/>
                <a:gd name="connsiteY7" fmla="*/ 275522 h 566371"/>
                <a:gd name="connsiteX8" fmla="*/ 390459 w 607316"/>
                <a:gd name="connsiteY8" fmla="*/ 210364 h 566371"/>
                <a:gd name="connsiteX9" fmla="*/ 493748 w 607316"/>
                <a:gd name="connsiteY9" fmla="*/ 10883 h 566371"/>
                <a:gd name="connsiteX10" fmla="*/ 257439 w 607316"/>
                <a:gd name="connsiteY10" fmla="*/ 134872 h 566371"/>
                <a:gd name="connsiteX0" fmla="*/ 257439 w 607312"/>
                <a:gd name="connsiteY0" fmla="*/ 134872 h 566371"/>
                <a:gd name="connsiteX1" fmla="*/ 178 w 607312"/>
                <a:gd name="connsiteY1" fmla="*/ 321552 h 566371"/>
                <a:gd name="connsiteX2" fmla="*/ 145033 w 607312"/>
                <a:gd name="connsiteY2" fmla="*/ 300915 h 566371"/>
                <a:gd name="connsiteX3" fmla="*/ 179651 w 607312"/>
                <a:gd name="connsiteY3" fmla="*/ 399552 h 566371"/>
                <a:gd name="connsiteX4" fmla="*/ 130408 w 607312"/>
                <a:gd name="connsiteY4" fmla="*/ 566358 h 566371"/>
                <a:gd name="connsiteX5" fmla="*/ 368367 w 607312"/>
                <a:gd name="connsiteY5" fmla="*/ 390561 h 566371"/>
                <a:gd name="connsiteX6" fmla="*/ 607120 w 607312"/>
                <a:gd name="connsiteY6" fmla="*/ 298226 h 566371"/>
                <a:gd name="connsiteX7" fmla="*/ 409037 w 607312"/>
                <a:gd name="connsiteY7" fmla="*/ 275522 h 566371"/>
                <a:gd name="connsiteX8" fmla="*/ 390459 w 607312"/>
                <a:gd name="connsiteY8" fmla="*/ 210364 h 566371"/>
                <a:gd name="connsiteX9" fmla="*/ 493748 w 607312"/>
                <a:gd name="connsiteY9" fmla="*/ 10883 h 566371"/>
                <a:gd name="connsiteX10" fmla="*/ 257439 w 607312"/>
                <a:gd name="connsiteY10" fmla="*/ 134872 h 566371"/>
                <a:gd name="connsiteX0" fmla="*/ 257439 w 607318"/>
                <a:gd name="connsiteY0" fmla="*/ 124736 h 556235"/>
                <a:gd name="connsiteX1" fmla="*/ 178 w 607318"/>
                <a:gd name="connsiteY1" fmla="*/ 311416 h 556235"/>
                <a:gd name="connsiteX2" fmla="*/ 145033 w 607318"/>
                <a:gd name="connsiteY2" fmla="*/ 290779 h 556235"/>
                <a:gd name="connsiteX3" fmla="*/ 179651 w 607318"/>
                <a:gd name="connsiteY3" fmla="*/ 389416 h 556235"/>
                <a:gd name="connsiteX4" fmla="*/ 130408 w 607318"/>
                <a:gd name="connsiteY4" fmla="*/ 556222 h 556235"/>
                <a:gd name="connsiteX5" fmla="*/ 368367 w 607318"/>
                <a:gd name="connsiteY5" fmla="*/ 380425 h 556235"/>
                <a:gd name="connsiteX6" fmla="*/ 607120 w 607318"/>
                <a:gd name="connsiteY6" fmla="*/ 288090 h 556235"/>
                <a:gd name="connsiteX7" fmla="*/ 409037 w 607318"/>
                <a:gd name="connsiteY7" fmla="*/ 265386 h 556235"/>
                <a:gd name="connsiteX8" fmla="*/ 390459 w 607318"/>
                <a:gd name="connsiteY8" fmla="*/ 181178 h 556235"/>
                <a:gd name="connsiteX9" fmla="*/ 493748 w 607318"/>
                <a:gd name="connsiteY9" fmla="*/ 747 h 556235"/>
                <a:gd name="connsiteX10" fmla="*/ 257439 w 607318"/>
                <a:gd name="connsiteY10" fmla="*/ 124736 h 556235"/>
                <a:gd name="connsiteX0" fmla="*/ 257439 w 607318"/>
                <a:gd name="connsiteY0" fmla="*/ 124736 h 556222"/>
                <a:gd name="connsiteX1" fmla="*/ 178 w 607318"/>
                <a:gd name="connsiteY1" fmla="*/ 311416 h 556222"/>
                <a:gd name="connsiteX2" fmla="*/ 145033 w 607318"/>
                <a:gd name="connsiteY2" fmla="*/ 290779 h 556222"/>
                <a:gd name="connsiteX3" fmla="*/ 201876 w 607318"/>
                <a:gd name="connsiteY3" fmla="*/ 379891 h 556222"/>
                <a:gd name="connsiteX4" fmla="*/ 130408 w 607318"/>
                <a:gd name="connsiteY4" fmla="*/ 556222 h 556222"/>
                <a:gd name="connsiteX5" fmla="*/ 368367 w 607318"/>
                <a:gd name="connsiteY5" fmla="*/ 380425 h 556222"/>
                <a:gd name="connsiteX6" fmla="*/ 607120 w 607318"/>
                <a:gd name="connsiteY6" fmla="*/ 288090 h 556222"/>
                <a:gd name="connsiteX7" fmla="*/ 409037 w 607318"/>
                <a:gd name="connsiteY7" fmla="*/ 265386 h 556222"/>
                <a:gd name="connsiteX8" fmla="*/ 390459 w 607318"/>
                <a:gd name="connsiteY8" fmla="*/ 181178 h 556222"/>
                <a:gd name="connsiteX9" fmla="*/ 493748 w 607318"/>
                <a:gd name="connsiteY9" fmla="*/ 747 h 556222"/>
                <a:gd name="connsiteX10" fmla="*/ 257439 w 607318"/>
                <a:gd name="connsiteY10" fmla="*/ 124736 h 556222"/>
                <a:gd name="connsiteX0" fmla="*/ 257439 w 607318"/>
                <a:gd name="connsiteY0" fmla="*/ 124736 h 556223"/>
                <a:gd name="connsiteX1" fmla="*/ 178 w 607318"/>
                <a:gd name="connsiteY1" fmla="*/ 311416 h 556223"/>
                <a:gd name="connsiteX2" fmla="*/ 145033 w 607318"/>
                <a:gd name="connsiteY2" fmla="*/ 290779 h 556223"/>
                <a:gd name="connsiteX3" fmla="*/ 173301 w 607318"/>
                <a:gd name="connsiteY3" fmla="*/ 383066 h 556223"/>
                <a:gd name="connsiteX4" fmla="*/ 130408 w 607318"/>
                <a:gd name="connsiteY4" fmla="*/ 556222 h 556223"/>
                <a:gd name="connsiteX5" fmla="*/ 368367 w 607318"/>
                <a:gd name="connsiteY5" fmla="*/ 380425 h 556223"/>
                <a:gd name="connsiteX6" fmla="*/ 607120 w 607318"/>
                <a:gd name="connsiteY6" fmla="*/ 288090 h 556223"/>
                <a:gd name="connsiteX7" fmla="*/ 409037 w 607318"/>
                <a:gd name="connsiteY7" fmla="*/ 265386 h 556223"/>
                <a:gd name="connsiteX8" fmla="*/ 390459 w 607318"/>
                <a:gd name="connsiteY8" fmla="*/ 181178 h 556223"/>
                <a:gd name="connsiteX9" fmla="*/ 493748 w 607318"/>
                <a:gd name="connsiteY9" fmla="*/ 747 h 556223"/>
                <a:gd name="connsiteX10" fmla="*/ 257439 w 607318"/>
                <a:gd name="connsiteY10" fmla="*/ 124736 h 556223"/>
                <a:gd name="connsiteX0" fmla="*/ 258436 w 608315"/>
                <a:gd name="connsiteY0" fmla="*/ 124736 h 556223"/>
                <a:gd name="connsiteX1" fmla="*/ 1175 w 608315"/>
                <a:gd name="connsiteY1" fmla="*/ 311416 h 556223"/>
                <a:gd name="connsiteX2" fmla="*/ 161905 w 608315"/>
                <a:gd name="connsiteY2" fmla="*/ 274904 h 556223"/>
                <a:gd name="connsiteX3" fmla="*/ 174298 w 608315"/>
                <a:gd name="connsiteY3" fmla="*/ 383066 h 556223"/>
                <a:gd name="connsiteX4" fmla="*/ 131405 w 608315"/>
                <a:gd name="connsiteY4" fmla="*/ 556222 h 556223"/>
                <a:gd name="connsiteX5" fmla="*/ 369364 w 608315"/>
                <a:gd name="connsiteY5" fmla="*/ 380425 h 556223"/>
                <a:gd name="connsiteX6" fmla="*/ 608117 w 608315"/>
                <a:gd name="connsiteY6" fmla="*/ 288090 h 556223"/>
                <a:gd name="connsiteX7" fmla="*/ 410034 w 608315"/>
                <a:gd name="connsiteY7" fmla="*/ 265386 h 556223"/>
                <a:gd name="connsiteX8" fmla="*/ 391456 w 608315"/>
                <a:gd name="connsiteY8" fmla="*/ 181178 h 556223"/>
                <a:gd name="connsiteX9" fmla="*/ 494745 w 608315"/>
                <a:gd name="connsiteY9" fmla="*/ 747 h 556223"/>
                <a:gd name="connsiteX10" fmla="*/ 258436 w 608315"/>
                <a:gd name="connsiteY10" fmla="*/ 124736 h 556223"/>
                <a:gd name="connsiteX0" fmla="*/ 257444 w 607323"/>
                <a:gd name="connsiteY0" fmla="*/ 124736 h 556223"/>
                <a:gd name="connsiteX1" fmla="*/ 183 w 607323"/>
                <a:gd name="connsiteY1" fmla="*/ 311416 h 556223"/>
                <a:gd name="connsiteX2" fmla="*/ 160913 w 607323"/>
                <a:gd name="connsiteY2" fmla="*/ 274904 h 556223"/>
                <a:gd name="connsiteX3" fmla="*/ 173306 w 607323"/>
                <a:gd name="connsiteY3" fmla="*/ 383066 h 556223"/>
                <a:gd name="connsiteX4" fmla="*/ 130413 w 607323"/>
                <a:gd name="connsiteY4" fmla="*/ 556222 h 556223"/>
                <a:gd name="connsiteX5" fmla="*/ 368372 w 607323"/>
                <a:gd name="connsiteY5" fmla="*/ 380425 h 556223"/>
                <a:gd name="connsiteX6" fmla="*/ 607125 w 607323"/>
                <a:gd name="connsiteY6" fmla="*/ 288090 h 556223"/>
                <a:gd name="connsiteX7" fmla="*/ 409042 w 607323"/>
                <a:gd name="connsiteY7" fmla="*/ 265386 h 556223"/>
                <a:gd name="connsiteX8" fmla="*/ 390464 w 607323"/>
                <a:gd name="connsiteY8" fmla="*/ 181178 h 556223"/>
                <a:gd name="connsiteX9" fmla="*/ 493753 w 607323"/>
                <a:gd name="connsiteY9" fmla="*/ 747 h 556223"/>
                <a:gd name="connsiteX10" fmla="*/ 257444 w 607323"/>
                <a:gd name="connsiteY10" fmla="*/ 124736 h 556223"/>
                <a:gd name="connsiteX0" fmla="*/ 247932 w 597811"/>
                <a:gd name="connsiteY0" fmla="*/ 124711 h 556198"/>
                <a:gd name="connsiteX1" fmla="*/ 196 w 597811"/>
                <a:gd name="connsiteY1" fmla="*/ 292341 h 556198"/>
                <a:gd name="connsiteX2" fmla="*/ 151401 w 597811"/>
                <a:gd name="connsiteY2" fmla="*/ 274879 h 556198"/>
                <a:gd name="connsiteX3" fmla="*/ 163794 w 597811"/>
                <a:gd name="connsiteY3" fmla="*/ 383041 h 556198"/>
                <a:gd name="connsiteX4" fmla="*/ 120901 w 597811"/>
                <a:gd name="connsiteY4" fmla="*/ 556197 h 556198"/>
                <a:gd name="connsiteX5" fmla="*/ 358860 w 597811"/>
                <a:gd name="connsiteY5" fmla="*/ 380400 h 556198"/>
                <a:gd name="connsiteX6" fmla="*/ 597613 w 597811"/>
                <a:gd name="connsiteY6" fmla="*/ 288065 h 556198"/>
                <a:gd name="connsiteX7" fmla="*/ 399530 w 597811"/>
                <a:gd name="connsiteY7" fmla="*/ 265361 h 556198"/>
                <a:gd name="connsiteX8" fmla="*/ 380952 w 597811"/>
                <a:gd name="connsiteY8" fmla="*/ 181153 h 556198"/>
                <a:gd name="connsiteX9" fmla="*/ 484241 w 597811"/>
                <a:gd name="connsiteY9" fmla="*/ 722 h 556198"/>
                <a:gd name="connsiteX10" fmla="*/ 247932 w 597811"/>
                <a:gd name="connsiteY10" fmla="*/ 124711 h 556198"/>
                <a:gd name="connsiteX0" fmla="*/ 247932 w 597811"/>
                <a:gd name="connsiteY0" fmla="*/ 125206 h 556693"/>
                <a:gd name="connsiteX1" fmla="*/ 196 w 597811"/>
                <a:gd name="connsiteY1" fmla="*/ 292836 h 556693"/>
                <a:gd name="connsiteX2" fmla="*/ 151401 w 597811"/>
                <a:gd name="connsiteY2" fmla="*/ 275374 h 556693"/>
                <a:gd name="connsiteX3" fmla="*/ 163794 w 597811"/>
                <a:gd name="connsiteY3" fmla="*/ 383536 h 556693"/>
                <a:gd name="connsiteX4" fmla="*/ 120901 w 597811"/>
                <a:gd name="connsiteY4" fmla="*/ 556692 h 556693"/>
                <a:gd name="connsiteX5" fmla="*/ 358860 w 597811"/>
                <a:gd name="connsiteY5" fmla="*/ 380895 h 556693"/>
                <a:gd name="connsiteX6" fmla="*/ 597613 w 597811"/>
                <a:gd name="connsiteY6" fmla="*/ 288560 h 556693"/>
                <a:gd name="connsiteX7" fmla="*/ 399530 w 597811"/>
                <a:gd name="connsiteY7" fmla="*/ 265856 h 556693"/>
                <a:gd name="connsiteX8" fmla="*/ 380952 w 597811"/>
                <a:gd name="connsiteY8" fmla="*/ 181648 h 556693"/>
                <a:gd name="connsiteX9" fmla="*/ 484241 w 597811"/>
                <a:gd name="connsiteY9" fmla="*/ 1217 h 556693"/>
                <a:gd name="connsiteX10" fmla="*/ 247932 w 597811"/>
                <a:gd name="connsiteY10" fmla="*/ 125206 h 556693"/>
                <a:gd name="connsiteX0" fmla="*/ 247932 w 597811"/>
                <a:gd name="connsiteY0" fmla="*/ 128401 h 559888"/>
                <a:gd name="connsiteX1" fmla="*/ 196 w 597811"/>
                <a:gd name="connsiteY1" fmla="*/ 296031 h 559888"/>
                <a:gd name="connsiteX2" fmla="*/ 151401 w 597811"/>
                <a:gd name="connsiteY2" fmla="*/ 278569 h 559888"/>
                <a:gd name="connsiteX3" fmla="*/ 163794 w 597811"/>
                <a:gd name="connsiteY3" fmla="*/ 386731 h 559888"/>
                <a:gd name="connsiteX4" fmla="*/ 120901 w 597811"/>
                <a:gd name="connsiteY4" fmla="*/ 559887 h 559888"/>
                <a:gd name="connsiteX5" fmla="*/ 358860 w 597811"/>
                <a:gd name="connsiteY5" fmla="*/ 384090 h 559888"/>
                <a:gd name="connsiteX6" fmla="*/ 597613 w 597811"/>
                <a:gd name="connsiteY6" fmla="*/ 291755 h 559888"/>
                <a:gd name="connsiteX7" fmla="*/ 399530 w 597811"/>
                <a:gd name="connsiteY7" fmla="*/ 269051 h 559888"/>
                <a:gd name="connsiteX8" fmla="*/ 380952 w 597811"/>
                <a:gd name="connsiteY8" fmla="*/ 184843 h 559888"/>
                <a:gd name="connsiteX9" fmla="*/ 484241 w 597811"/>
                <a:gd name="connsiteY9" fmla="*/ 4412 h 559888"/>
                <a:gd name="connsiteX10" fmla="*/ 247932 w 597811"/>
                <a:gd name="connsiteY10" fmla="*/ 128401 h 559888"/>
                <a:gd name="connsiteX0" fmla="*/ 248982 w 598861"/>
                <a:gd name="connsiteY0" fmla="*/ 143316 h 555753"/>
                <a:gd name="connsiteX1" fmla="*/ 1246 w 598861"/>
                <a:gd name="connsiteY1" fmla="*/ 291896 h 555753"/>
                <a:gd name="connsiteX2" fmla="*/ 152451 w 598861"/>
                <a:gd name="connsiteY2" fmla="*/ 274434 h 555753"/>
                <a:gd name="connsiteX3" fmla="*/ 164844 w 598861"/>
                <a:gd name="connsiteY3" fmla="*/ 382596 h 555753"/>
                <a:gd name="connsiteX4" fmla="*/ 121951 w 598861"/>
                <a:gd name="connsiteY4" fmla="*/ 555752 h 555753"/>
                <a:gd name="connsiteX5" fmla="*/ 359910 w 598861"/>
                <a:gd name="connsiteY5" fmla="*/ 379955 h 555753"/>
                <a:gd name="connsiteX6" fmla="*/ 598663 w 598861"/>
                <a:gd name="connsiteY6" fmla="*/ 287620 h 555753"/>
                <a:gd name="connsiteX7" fmla="*/ 400580 w 598861"/>
                <a:gd name="connsiteY7" fmla="*/ 264916 h 555753"/>
                <a:gd name="connsiteX8" fmla="*/ 382002 w 598861"/>
                <a:gd name="connsiteY8" fmla="*/ 180708 h 555753"/>
                <a:gd name="connsiteX9" fmla="*/ 485291 w 598861"/>
                <a:gd name="connsiteY9" fmla="*/ 277 h 555753"/>
                <a:gd name="connsiteX10" fmla="*/ 248982 w 598861"/>
                <a:gd name="connsiteY10" fmla="*/ 143316 h 555753"/>
                <a:gd name="connsiteX0" fmla="*/ 248982 w 598861"/>
                <a:gd name="connsiteY0" fmla="*/ 143308 h 555745"/>
                <a:gd name="connsiteX1" fmla="*/ 1246 w 598861"/>
                <a:gd name="connsiteY1" fmla="*/ 291888 h 555745"/>
                <a:gd name="connsiteX2" fmla="*/ 152451 w 598861"/>
                <a:gd name="connsiteY2" fmla="*/ 274426 h 555745"/>
                <a:gd name="connsiteX3" fmla="*/ 164844 w 598861"/>
                <a:gd name="connsiteY3" fmla="*/ 382588 h 555745"/>
                <a:gd name="connsiteX4" fmla="*/ 121951 w 598861"/>
                <a:gd name="connsiteY4" fmla="*/ 555744 h 555745"/>
                <a:gd name="connsiteX5" fmla="*/ 359910 w 598861"/>
                <a:gd name="connsiteY5" fmla="*/ 379947 h 555745"/>
                <a:gd name="connsiteX6" fmla="*/ 598663 w 598861"/>
                <a:gd name="connsiteY6" fmla="*/ 287612 h 555745"/>
                <a:gd name="connsiteX7" fmla="*/ 400580 w 598861"/>
                <a:gd name="connsiteY7" fmla="*/ 264908 h 555745"/>
                <a:gd name="connsiteX8" fmla="*/ 382002 w 598861"/>
                <a:gd name="connsiteY8" fmla="*/ 180700 h 555745"/>
                <a:gd name="connsiteX9" fmla="*/ 485291 w 598861"/>
                <a:gd name="connsiteY9" fmla="*/ 269 h 555745"/>
                <a:gd name="connsiteX10" fmla="*/ 248982 w 598861"/>
                <a:gd name="connsiteY10" fmla="*/ 143308 h 555745"/>
                <a:gd name="connsiteX0" fmla="*/ 248442 w 598321"/>
                <a:gd name="connsiteY0" fmla="*/ 143308 h 555745"/>
                <a:gd name="connsiteX1" fmla="*/ 706 w 598321"/>
                <a:gd name="connsiteY1" fmla="*/ 291888 h 555745"/>
                <a:gd name="connsiteX2" fmla="*/ 151911 w 598321"/>
                <a:gd name="connsiteY2" fmla="*/ 274426 h 555745"/>
                <a:gd name="connsiteX3" fmla="*/ 164304 w 598321"/>
                <a:gd name="connsiteY3" fmla="*/ 382588 h 555745"/>
                <a:gd name="connsiteX4" fmla="*/ 121411 w 598321"/>
                <a:gd name="connsiteY4" fmla="*/ 555744 h 555745"/>
                <a:gd name="connsiteX5" fmla="*/ 359370 w 598321"/>
                <a:gd name="connsiteY5" fmla="*/ 379947 h 555745"/>
                <a:gd name="connsiteX6" fmla="*/ 598123 w 598321"/>
                <a:gd name="connsiteY6" fmla="*/ 287612 h 555745"/>
                <a:gd name="connsiteX7" fmla="*/ 400040 w 598321"/>
                <a:gd name="connsiteY7" fmla="*/ 264908 h 555745"/>
                <a:gd name="connsiteX8" fmla="*/ 381462 w 598321"/>
                <a:gd name="connsiteY8" fmla="*/ 180700 h 555745"/>
                <a:gd name="connsiteX9" fmla="*/ 484751 w 598321"/>
                <a:gd name="connsiteY9" fmla="*/ 269 h 555745"/>
                <a:gd name="connsiteX10" fmla="*/ 248442 w 598321"/>
                <a:gd name="connsiteY10" fmla="*/ 143308 h 555745"/>
                <a:gd name="connsiteX0" fmla="*/ 248040 w 597919"/>
                <a:gd name="connsiteY0" fmla="*/ 143308 h 555745"/>
                <a:gd name="connsiteX1" fmla="*/ 304 w 597919"/>
                <a:gd name="connsiteY1" fmla="*/ 291888 h 555745"/>
                <a:gd name="connsiteX2" fmla="*/ 151509 w 597919"/>
                <a:gd name="connsiteY2" fmla="*/ 274426 h 555745"/>
                <a:gd name="connsiteX3" fmla="*/ 163902 w 597919"/>
                <a:gd name="connsiteY3" fmla="*/ 382588 h 555745"/>
                <a:gd name="connsiteX4" fmla="*/ 121009 w 597919"/>
                <a:gd name="connsiteY4" fmla="*/ 555744 h 555745"/>
                <a:gd name="connsiteX5" fmla="*/ 358968 w 597919"/>
                <a:gd name="connsiteY5" fmla="*/ 379947 h 555745"/>
                <a:gd name="connsiteX6" fmla="*/ 597721 w 597919"/>
                <a:gd name="connsiteY6" fmla="*/ 287612 h 555745"/>
                <a:gd name="connsiteX7" fmla="*/ 399638 w 597919"/>
                <a:gd name="connsiteY7" fmla="*/ 264908 h 555745"/>
                <a:gd name="connsiteX8" fmla="*/ 381060 w 597919"/>
                <a:gd name="connsiteY8" fmla="*/ 180700 h 555745"/>
                <a:gd name="connsiteX9" fmla="*/ 484349 w 597919"/>
                <a:gd name="connsiteY9" fmla="*/ 269 h 555745"/>
                <a:gd name="connsiteX10" fmla="*/ 248040 w 597919"/>
                <a:gd name="connsiteY10" fmla="*/ 143308 h 555745"/>
                <a:gd name="connsiteX0" fmla="*/ 248951 w 598830"/>
                <a:gd name="connsiteY0" fmla="*/ 143308 h 555745"/>
                <a:gd name="connsiteX1" fmla="*/ 1215 w 598830"/>
                <a:gd name="connsiteY1" fmla="*/ 291888 h 555745"/>
                <a:gd name="connsiteX2" fmla="*/ 152420 w 598830"/>
                <a:gd name="connsiteY2" fmla="*/ 274426 h 555745"/>
                <a:gd name="connsiteX3" fmla="*/ 164813 w 598830"/>
                <a:gd name="connsiteY3" fmla="*/ 382588 h 555745"/>
                <a:gd name="connsiteX4" fmla="*/ 121920 w 598830"/>
                <a:gd name="connsiteY4" fmla="*/ 555744 h 555745"/>
                <a:gd name="connsiteX5" fmla="*/ 359879 w 598830"/>
                <a:gd name="connsiteY5" fmla="*/ 379947 h 555745"/>
                <a:gd name="connsiteX6" fmla="*/ 598632 w 598830"/>
                <a:gd name="connsiteY6" fmla="*/ 287612 h 555745"/>
                <a:gd name="connsiteX7" fmla="*/ 400549 w 598830"/>
                <a:gd name="connsiteY7" fmla="*/ 264908 h 555745"/>
                <a:gd name="connsiteX8" fmla="*/ 381971 w 598830"/>
                <a:gd name="connsiteY8" fmla="*/ 180700 h 555745"/>
                <a:gd name="connsiteX9" fmla="*/ 485260 w 598830"/>
                <a:gd name="connsiteY9" fmla="*/ 269 h 555745"/>
                <a:gd name="connsiteX10" fmla="*/ 248951 w 598830"/>
                <a:gd name="connsiteY10" fmla="*/ 143308 h 555745"/>
                <a:gd name="connsiteX0" fmla="*/ 239526 w 589405"/>
                <a:gd name="connsiteY0" fmla="*/ 143307 h 555744"/>
                <a:gd name="connsiteX1" fmla="*/ 1315 w 589405"/>
                <a:gd name="connsiteY1" fmla="*/ 269662 h 555744"/>
                <a:gd name="connsiteX2" fmla="*/ 142995 w 589405"/>
                <a:gd name="connsiteY2" fmla="*/ 274425 h 555744"/>
                <a:gd name="connsiteX3" fmla="*/ 155388 w 589405"/>
                <a:gd name="connsiteY3" fmla="*/ 382587 h 555744"/>
                <a:gd name="connsiteX4" fmla="*/ 112495 w 589405"/>
                <a:gd name="connsiteY4" fmla="*/ 555743 h 555744"/>
                <a:gd name="connsiteX5" fmla="*/ 350454 w 589405"/>
                <a:gd name="connsiteY5" fmla="*/ 379946 h 555744"/>
                <a:gd name="connsiteX6" fmla="*/ 589207 w 589405"/>
                <a:gd name="connsiteY6" fmla="*/ 287611 h 555744"/>
                <a:gd name="connsiteX7" fmla="*/ 391124 w 589405"/>
                <a:gd name="connsiteY7" fmla="*/ 264907 h 555744"/>
                <a:gd name="connsiteX8" fmla="*/ 372546 w 589405"/>
                <a:gd name="connsiteY8" fmla="*/ 180699 h 555744"/>
                <a:gd name="connsiteX9" fmla="*/ 475835 w 589405"/>
                <a:gd name="connsiteY9" fmla="*/ 268 h 555744"/>
                <a:gd name="connsiteX10" fmla="*/ 239526 w 589405"/>
                <a:gd name="connsiteY10" fmla="*/ 143307 h 555744"/>
                <a:gd name="connsiteX0" fmla="*/ 239505 w 589384"/>
                <a:gd name="connsiteY0" fmla="*/ 127469 h 539906"/>
                <a:gd name="connsiteX1" fmla="*/ 1294 w 589384"/>
                <a:gd name="connsiteY1" fmla="*/ 253824 h 539906"/>
                <a:gd name="connsiteX2" fmla="*/ 142974 w 589384"/>
                <a:gd name="connsiteY2" fmla="*/ 258587 h 539906"/>
                <a:gd name="connsiteX3" fmla="*/ 155367 w 589384"/>
                <a:gd name="connsiteY3" fmla="*/ 366749 h 539906"/>
                <a:gd name="connsiteX4" fmla="*/ 112474 w 589384"/>
                <a:gd name="connsiteY4" fmla="*/ 539905 h 539906"/>
                <a:gd name="connsiteX5" fmla="*/ 350433 w 589384"/>
                <a:gd name="connsiteY5" fmla="*/ 364108 h 539906"/>
                <a:gd name="connsiteX6" fmla="*/ 589186 w 589384"/>
                <a:gd name="connsiteY6" fmla="*/ 271773 h 539906"/>
                <a:gd name="connsiteX7" fmla="*/ 391103 w 589384"/>
                <a:gd name="connsiteY7" fmla="*/ 249069 h 539906"/>
                <a:gd name="connsiteX8" fmla="*/ 372525 w 589384"/>
                <a:gd name="connsiteY8" fmla="*/ 164861 h 539906"/>
                <a:gd name="connsiteX9" fmla="*/ 456764 w 589384"/>
                <a:gd name="connsiteY9" fmla="*/ 305 h 539906"/>
                <a:gd name="connsiteX10" fmla="*/ 239505 w 589384"/>
                <a:gd name="connsiteY10" fmla="*/ 127469 h 539906"/>
                <a:gd name="connsiteX0" fmla="*/ 239505 w 589384"/>
                <a:gd name="connsiteY0" fmla="*/ 128571 h 541008"/>
                <a:gd name="connsiteX1" fmla="*/ 1294 w 589384"/>
                <a:gd name="connsiteY1" fmla="*/ 254926 h 541008"/>
                <a:gd name="connsiteX2" fmla="*/ 142974 w 589384"/>
                <a:gd name="connsiteY2" fmla="*/ 259689 h 541008"/>
                <a:gd name="connsiteX3" fmla="*/ 155367 w 589384"/>
                <a:gd name="connsiteY3" fmla="*/ 367851 h 541008"/>
                <a:gd name="connsiteX4" fmla="*/ 112474 w 589384"/>
                <a:gd name="connsiteY4" fmla="*/ 541007 h 541008"/>
                <a:gd name="connsiteX5" fmla="*/ 350433 w 589384"/>
                <a:gd name="connsiteY5" fmla="*/ 365210 h 541008"/>
                <a:gd name="connsiteX6" fmla="*/ 589186 w 589384"/>
                <a:gd name="connsiteY6" fmla="*/ 272875 h 541008"/>
                <a:gd name="connsiteX7" fmla="*/ 391103 w 589384"/>
                <a:gd name="connsiteY7" fmla="*/ 250171 h 541008"/>
                <a:gd name="connsiteX8" fmla="*/ 372525 w 589384"/>
                <a:gd name="connsiteY8" fmla="*/ 165963 h 541008"/>
                <a:gd name="connsiteX9" fmla="*/ 456764 w 589384"/>
                <a:gd name="connsiteY9" fmla="*/ 1407 h 541008"/>
                <a:gd name="connsiteX10" fmla="*/ 239505 w 589384"/>
                <a:gd name="connsiteY10" fmla="*/ 128571 h 541008"/>
                <a:gd name="connsiteX0" fmla="*/ 239505 w 589384"/>
                <a:gd name="connsiteY0" fmla="*/ 132159 h 544596"/>
                <a:gd name="connsiteX1" fmla="*/ 1294 w 589384"/>
                <a:gd name="connsiteY1" fmla="*/ 258514 h 544596"/>
                <a:gd name="connsiteX2" fmla="*/ 142974 w 589384"/>
                <a:gd name="connsiteY2" fmla="*/ 263277 h 544596"/>
                <a:gd name="connsiteX3" fmla="*/ 155367 w 589384"/>
                <a:gd name="connsiteY3" fmla="*/ 371439 h 544596"/>
                <a:gd name="connsiteX4" fmla="*/ 112474 w 589384"/>
                <a:gd name="connsiteY4" fmla="*/ 544595 h 544596"/>
                <a:gd name="connsiteX5" fmla="*/ 350433 w 589384"/>
                <a:gd name="connsiteY5" fmla="*/ 368798 h 544596"/>
                <a:gd name="connsiteX6" fmla="*/ 589186 w 589384"/>
                <a:gd name="connsiteY6" fmla="*/ 276463 h 544596"/>
                <a:gd name="connsiteX7" fmla="*/ 391103 w 589384"/>
                <a:gd name="connsiteY7" fmla="*/ 253759 h 544596"/>
                <a:gd name="connsiteX8" fmla="*/ 372525 w 589384"/>
                <a:gd name="connsiteY8" fmla="*/ 169551 h 544596"/>
                <a:gd name="connsiteX9" fmla="*/ 456764 w 589384"/>
                <a:gd name="connsiteY9" fmla="*/ 4995 h 544596"/>
                <a:gd name="connsiteX10" fmla="*/ 239505 w 589384"/>
                <a:gd name="connsiteY10" fmla="*/ 132159 h 544596"/>
                <a:gd name="connsiteX0" fmla="*/ 239505 w 589384"/>
                <a:gd name="connsiteY0" fmla="*/ 132159 h 548476"/>
                <a:gd name="connsiteX1" fmla="*/ 1294 w 589384"/>
                <a:gd name="connsiteY1" fmla="*/ 258514 h 548476"/>
                <a:gd name="connsiteX2" fmla="*/ 142974 w 589384"/>
                <a:gd name="connsiteY2" fmla="*/ 263277 h 548476"/>
                <a:gd name="connsiteX3" fmla="*/ 155367 w 589384"/>
                <a:gd name="connsiteY3" fmla="*/ 371439 h 548476"/>
                <a:gd name="connsiteX4" fmla="*/ 112474 w 589384"/>
                <a:gd name="connsiteY4" fmla="*/ 544595 h 548476"/>
                <a:gd name="connsiteX5" fmla="*/ 350433 w 589384"/>
                <a:gd name="connsiteY5" fmla="*/ 368798 h 548476"/>
                <a:gd name="connsiteX6" fmla="*/ 589186 w 589384"/>
                <a:gd name="connsiteY6" fmla="*/ 276463 h 548476"/>
                <a:gd name="connsiteX7" fmla="*/ 391103 w 589384"/>
                <a:gd name="connsiteY7" fmla="*/ 253759 h 548476"/>
                <a:gd name="connsiteX8" fmla="*/ 372525 w 589384"/>
                <a:gd name="connsiteY8" fmla="*/ 169551 h 548476"/>
                <a:gd name="connsiteX9" fmla="*/ 456764 w 589384"/>
                <a:gd name="connsiteY9" fmla="*/ 4995 h 548476"/>
                <a:gd name="connsiteX10" fmla="*/ 239505 w 589384"/>
                <a:gd name="connsiteY10" fmla="*/ 132159 h 548476"/>
                <a:gd name="connsiteX0" fmla="*/ 239505 w 589384"/>
                <a:gd name="connsiteY0" fmla="*/ 132159 h 548946"/>
                <a:gd name="connsiteX1" fmla="*/ 1294 w 589384"/>
                <a:gd name="connsiteY1" fmla="*/ 258514 h 548946"/>
                <a:gd name="connsiteX2" fmla="*/ 142974 w 589384"/>
                <a:gd name="connsiteY2" fmla="*/ 263277 h 548946"/>
                <a:gd name="connsiteX3" fmla="*/ 155367 w 589384"/>
                <a:gd name="connsiteY3" fmla="*/ 371439 h 548946"/>
                <a:gd name="connsiteX4" fmla="*/ 112474 w 589384"/>
                <a:gd name="connsiteY4" fmla="*/ 544595 h 548946"/>
                <a:gd name="connsiteX5" fmla="*/ 350433 w 589384"/>
                <a:gd name="connsiteY5" fmla="*/ 368798 h 548946"/>
                <a:gd name="connsiteX6" fmla="*/ 589186 w 589384"/>
                <a:gd name="connsiteY6" fmla="*/ 276463 h 548946"/>
                <a:gd name="connsiteX7" fmla="*/ 391103 w 589384"/>
                <a:gd name="connsiteY7" fmla="*/ 253759 h 548946"/>
                <a:gd name="connsiteX8" fmla="*/ 372525 w 589384"/>
                <a:gd name="connsiteY8" fmla="*/ 169551 h 548946"/>
                <a:gd name="connsiteX9" fmla="*/ 456764 w 589384"/>
                <a:gd name="connsiteY9" fmla="*/ 4995 h 548946"/>
                <a:gd name="connsiteX10" fmla="*/ 239505 w 589384"/>
                <a:gd name="connsiteY10" fmla="*/ 132159 h 548946"/>
                <a:gd name="connsiteX0" fmla="*/ 239505 w 589601"/>
                <a:gd name="connsiteY0" fmla="*/ 132159 h 548946"/>
                <a:gd name="connsiteX1" fmla="*/ 1294 w 589601"/>
                <a:gd name="connsiteY1" fmla="*/ 258514 h 548946"/>
                <a:gd name="connsiteX2" fmla="*/ 142974 w 589601"/>
                <a:gd name="connsiteY2" fmla="*/ 263277 h 548946"/>
                <a:gd name="connsiteX3" fmla="*/ 155367 w 589601"/>
                <a:gd name="connsiteY3" fmla="*/ 371439 h 548946"/>
                <a:gd name="connsiteX4" fmla="*/ 112474 w 589601"/>
                <a:gd name="connsiteY4" fmla="*/ 544595 h 548946"/>
                <a:gd name="connsiteX5" fmla="*/ 350433 w 589601"/>
                <a:gd name="connsiteY5" fmla="*/ 368798 h 548946"/>
                <a:gd name="connsiteX6" fmla="*/ 589186 w 589601"/>
                <a:gd name="connsiteY6" fmla="*/ 276463 h 548946"/>
                <a:gd name="connsiteX7" fmla="*/ 391103 w 589601"/>
                <a:gd name="connsiteY7" fmla="*/ 253759 h 548946"/>
                <a:gd name="connsiteX8" fmla="*/ 372525 w 589601"/>
                <a:gd name="connsiteY8" fmla="*/ 169551 h 548946"/>
                <a:gd name="connsiteX9" fmla="*/ 456764 w 589601"/>
                <a:gd name="connsiteY9" fmla="*/ 4995 h 548946"/>
                <a:gd name="connsiteX10" fmla="*/ 239505 w 589601"/>
                <a:gd name="connsiteY10" fmla="*/ 132159 h 548946"/>
                <a:gd name="connsiteX0" fmla="*/ 239505 w 590319"/>
                <a:gd name="connsiteY0" fmla="*/ 132159 h 548946"/>
                <a:gd name="connsiteX1" fmla="*/ 1294 w 590319"/>
                <a:gd name="connsiteY1" fmla="*/ 258514 h 548946"/>
                <a:gd name="connsiteX2" fmla="*/ 142974 w 590319"/>
                <a:gd name="connsiteY2" fmla="*/ 263277 h 548946"/>
                <a:gd name="connsiteX3" fmla="*/ 155367 w 590319"/>
                <a:gd name="connsiteY3" fmla="*/ 371439 h 548946"/>
                <a:gd name="connsiteX4" fmla="*/ 112474 w 590319"/>
                <a:gd name="connsiteY4" fmla="*/ 544595 h 548946"/>
                <a:gd name="connsiteX5" fmla="*/ 350433 w 590319"/>
                <a:gd name="connsiteY5" fmla="*/ 368798 h 548946"/>
                <a:gd name="connsiteX6" fmla="*/ 589186 w 590319"/>
                <a:gd name="connsiteY6" fmla="*/ 276463 h 548946"/>
                <a:gd name="connsiteX7" fmla="*/ 391103 w 590319"/>
                <a:gd name="connsiteY7" fmla="*/ 253759 h 548946"/>
                <a:gd name="connsiteX8" fmla="*/ 372525 w 590319"/>
                <a:gd name="connsiteY8" fmla="*/ 169551 h 548946"/>
                <a:gd name="connsiteX9" fmla="*/ 456764 w 590319"/>
                <a:gd name="connsiteY9" fmla="*/ 4995 h 548946"/>
                <a:gd name="connsiteX10" fmla="*/ 239505 w 590319"/>
                <a:gd name="connsiteY10" fmla="*/ 132159 h 548946"/>
                <a:gd name="connsiteX0" fmla="*/ 239505 w 561905"/>
                <a:gd name="connsiteY0" fmla="*/ 132159 h 548946"/>
                <a:gd name="connsiteX1" fmla="*/ 1294 w 561905"/>
                <a:gd name="connsiteY1" fmla="*/ 258514 h 548946"/>
                <a:gd name="connsiteX2" fmla="*/ 142974 w 561905"/>
                <a:gd name="connsiteY2" fmla="*/ 263277 h 548946"/>
                <a:gd name="connsiteX3" fmla="*/ 155367 w 561905"/>
                <a:gd name="connsiteY3" fmla="*/ 371439 h 548946"/>
                <a:gd name="connsiteX4" fmla="*/ 112474 w 561905"/>
                <a:gd name="connsiteY4" fmla="*/ 544595 h 548946"/>
                <a:gd name="connsiteX5" fmla="*/ 350433 w 561905"/>
                <a:gd name="connsiteY5" fmla="*/ 368798 h 548946"/>
                <a:gd name="connsiteX6" fmla="*/ 560611 w 561905"/>
                <a:gd name="connsiteY6" fmla="*/ 257413 h 548946"/>
                <a:gd name="connsiteX7" fmla="*/ 391103 w 561905"/>
                <a:gd name="connsiteY7" fmla="*/ 253759 h 548946"/>
                <a:gd name="connsiteX8" fmla="*/ 372525 w 561905"/>
                <a:gd name="connsiteY8" fmla="*/ 169551 h 548946"/>
                <a:gd name="connsiteX9" fmla="*/ 456764 w 561905"/>
                <a:gd name="connsiteY9" fmla="*/ 4995 h 548946"/>
                <a:gd name="connsiteX10" fmla="*/ 239505 w 561905"/>
                <a:gd name="connsiteY10" fmla="*/ 132159 h 548946"/>
                <a:gd name="connsiteX0" fmla="*/ 239505 w 561089"/>
                <a:gd name="connsiteY0" fmla="*/ 132159 h 544611"/>
                <a:gd name="connsiteX1" fmla="*/ 1294 w 561089"/>
                <a:gd name="connsiteY1" fmla="*/ 258514 h 544611"/>
                <a:gd name="connsiteX2" fmla="*/ 142974 w 561089"/>
                <a:gd name="connsiteY2" fmla="*/ 263277 h 544611"/>
                <a:gd name="connsiteX3" fmla="*/ 155367 w 561089"/>
                <a:gd name="connsiteY3" fmla="*/ 371439 h 544611"/>
                <a:gd name="connsiteX4" fmla="*/ 112474 w 561089"/>
                <a:gd name="connsiteY4" fmla="*/ 544595 h 544611"/>
                <a:gd name="connsiteX5" fmla="*/ 331383 w 561089"/>
                <a:gd name="connsiteY5" fmla="*/ 381498 h 544611"/>
                <a:gd name="connsiteX6" fmla="*/ 560611 w 561089"/>
                <a:gd name="connsiteY6" fmla="*/ 257413 h 544611"/>
                <a:gd name="connsiteX7" fmla="*/ 391103 w 561089"/>
                <a:gd name="connsiteY7" fmla="*/ 253759 h 544611"/>
                <a:gd name="connsiteX8" fmla="*/ 372525 w 561089"/>
                <a:gd name="connsiteY8" fmla="*/ 169551 h 544611"/>
                <a:gd name="connsiteX9" fmla="*/ 456764 w 561089"/>
                <a:gd name="connsiteY9" fmla="*/ 4995 h 544611"/>
                <a:gd name="connsiteX10" fmla="*/ 239505 w 561089"/>
                <a:gd name="connsiteY10" fmla="*/ 132159 h 544611"/>
                <a:gd name="connsiteX0" fmla="*/ 239505 w 560678"/>
                <a:gd name="connsiteY0" fmla="*/ 132159 h 544611"/>
                <a:gd name="connsiteX1" fmla="*/ 1294 w 560678"/>
                <a:gd name="connsiteY1" fmla="*/ 258514 h 544611"/>
                <a:gd name="connsiteX2" fmla="*/ 142974 w 560678"/>
                <a:gd name="connsiteY2" fmla="*/ 263277 h 544611"/>
                <a:gd name="connsiteX3" fmla="*/ 155367 w 560678"/>
                <a:gd name="connsiteY3" fmla="*/ 371439 h 544611"/>
                <a:gd name="connsiteX4" fmla="*/ 112474 w 560678"/>
                <a:gd name="connsiteY4" fmla="*/ 544595 h 544611"/>
                <a:gd name="connsiteX5" fmla="*/ 331383 w 560678"/>
                <a:gd name="connsiteY5" fmla="*/ 381498 h 544611"/>
                <a:gd name="connsiteX6" fmla="*/ 560611 w 560678"/>
                <a:gd name="connsiteY6" fmla="*/ 257413 h 544611"/>
                <a:gd name="connsiteX7" fmla="*/ 391103 w 560678"/>
                <a:gd name="connsiteY7" fmla="*/ 253759 h 544611"/>
                <a:gd name="connsiteX8" fmla="*/ 372525 w 560678"/>
                <a:gd name="connsiteY8" fmla="*/ 169551 h 544611"/>
                <a:gd name="connsiteX9" fmla="*/ 456764 w 560678"/>
                <a:gd name="connsiteY9" fmla="*/ 4995 h 544611"/>
                <a:gd name="connsiteX10" fmla="*/ 239505 w 560678"/>
                <a:gd name="connsiteY10" fmla="*/ 132159 h 544611"/>
                <a:gd name="connsiteX0" fmla="*/ 239505 w 560678"/>
                <a:gd name="connsiteY0" fmla="*/ 132159 h 547837"/>
                <a:gd name="connsiteX1" fmla="*/ 1294 w 560678"/>
                <a:gd name="connsiteY1" fmla="*/ 258514 h 547837"/>
                <a:gd name="connsiteX2" fmla="*/ 142974 w 560678"/>
                <a:gd name="connsiteY2" fmla="*/ 263277 h 547837"/>
                <a:gd name="connsiteX3" fmla="*/ 155367 w 560678"/>
                <a:gd name="connsiteY3" fmla="*/ 371439 h 547837"/>
                <a:gd name="connsiteX4" fmla="*/ 112474 w 560678"/>
                <a:gd name="connsiteY4" fmla="*/ 544595 h 547837"/>
                <a:gd name="connsiteX5" fmla="*/ 331383 w 560678"/>
                <a:gd name="connsiteY5" fmla="*/ 381498 h 547837"/>
                <a:gd name="connsiteX6" fmla="*/ 560611 w 560678"/>
                <a:gd name="connsiteY6" fmla="*/ 257413 h 547837"/>
                <a:gd name="connsiteX7" fmla="*/ 391103 w 560678"/>
                <a:gd name="connsiteY7" fmla="*/ 253759 h 547837"/>
                <a:gd name="connsiteX8" fmla="*/ 372525 w 560678"/>
                <a:gd name="connsiteY8" fmla="*/ 169551 h 547837"/>
                <a:gd name="connsiteX9" fmla="*/ 456764 w 560678"/>
                <a:gd name="connsiteY9" fmla="*/ 4995 h 547837"/>
                <a:gd name="connsiteX10" fmla="*/ 239505 w 560678"/>
                <a:gd name="connsiteY10" fmla="*/ 132159 h 547837"/>
                <a:gd name="connsiteX0" fmla="*/ 238233 w 559406"/>
                <a:gd name="connsiteY0" fmla="*/ 132159 h 547837"/>
                <a:gd name="connsiteX1" fmla="*/ 22 w 559406"/>
                <a:gd name="connsiteY1" fmla="*/ 258514 h 547837"/>
                <a:gd name="connsiteX2" fmla="*/ 141702 w 559406"/>
                <a:gd name="connsiteY2" fmla="*/ 263277 h 547837"/>
                <a:gd name="connsiteX3" fmla="*/ 154095 w 559406"/>
                <a:gd name="connsiteY3" fmla="*/ 371439 h 547837"/>
                <a:gd name="connsiteX4" fmla="*/ 111202 w 559406"/>
                <a:gd name="connsiteY4" fmla="*/ 544595 h 547837"/>
                <a:gd name="connsiteX5" fmla="*/ 330111 w 559406"/>
                <a:gd name="connsiteY5" fmla="*/ 381498 h 547837"/>
                <a:gd name="connsiteX6" fmla="*/ 559339 w 559406"/>
                <a:gd name="connsiteY6" fmla="*/ 257413 h 547837"/>
                <a:gd name="connsiteX7" fmla="*/ 389831 w 559406"/>
                <a:gd name="connsiteY7" fmla="*/ 253759 h 547837"/>
                <a:gd name="connsiteX8" fmla="*/ 371253 w 559406"/>
                <a:gd name="connsiteY8" fmla="*/ 169551 h 547837"/>
                <a:gd name="connsiteX9" fmla="*/ 455492 w 559406"/>
                <a:gd name="connsiteY9" fmla="*/ 4995 h 547837"/>
                <a:gd name="connsiteX10" fmla="*/ 238233 w 559406"/>
                <a:gd name="connsiteY10" fmla="*/ 132159 h 547837"/>
                <a:gd name="connsiteX0" fmla="*/ 238233 w 559406"/>
                <a:gd name="connsiteY0" fmla="*/ 135858 h 551536"/>
                <a:gd name="connsiteX1" fmla="*/ 22 w 559406"/>
                <a:gd name="connsiteY1" fmla="*/ 262213 h 551536"/>
                <a:gd name="connsiteX2" fmla="*/ 141702 w 559406"/>
                <a:gd name="connsiteY2" fmla="*/ 266976 h 551536"/>
                <a:gd name="connsiteX3" fmla="*/ 154095 w 559406"/>
                <a:gd name="connsiteY3" fmla="*/ 375138 h 551536"/>
                <a:gd name="connsiteX4" fmla="*/ 111202 w 559406"/>
                <a:gd name="connsiteY4" fmla="*/ 548294 h 551536"/>
                <a:gd name="connsiteX5" fmla="*/ 330111 w 559406"/>
                <a:gd name="connsiteY5" fmla="*/ 385197 h 551536"/>
                <a:gd name="connsiteX6" fmla="*/ 559339 w 559406"/>
                <a:gd name="connsiteY6" fmla="*/ 261112 h 551536"/>
                <a:gd name="connsiteX7" fmla="*/ 389831 w 559406"/>
                <a:gd name="connsiteY7" fmla="*/ 257458 h 551536"/>
                <a:gd name="connsiteX8" fmla="*/ 371253 w 559406"/>
                <a:gd name="connsiteY8" fmla="*/ 173250 h 551536"/>
                <a:gd name="connsiteX9" fmla="*/ 455492 w 559406"/>
                <a:gd name="connsiteY9" fmla="*/ 8694 h 551536"/>
                <a:gd name="connsiteX10" fmla="*/ 238233 w 559406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48401"/>
                <a:gd name="connsiteX1" fmla="*/ 22 w 559404"/>
                <a:gd name="connsiteY1" fmla="*/ 262213 h 548401"/>
                <a:gd name="connsiteX2" fmla="*/ 141702 w 559404"/>
                <a:gd name="connsiteY2" fmla="*/ 266976 h 548401"/>
                <a:gd name="connsiteX3" fmla="*/ 166795 w 559404"/>
                <a:gd name="connsiteY3" fmla="*/ 359263 h 548401"/>
                <a:gd name="connsiteX4" fmla="*/ 111202 w 559404"/>
                <a:gd name="connsiteY4" fmla="*/ 548294 h 548401"/>
                <a:gd name="connsiteX5" fmla="*/ 330111 w 559404"/>
                <a:gd name="connsiteY5" fmla="*/ 385197 h 548401"/>
                <a:gd name="connsiteX6" fmla="*/ 559339 w 559404"/>
                <a:gd name="connsiteY6" fmla="*/ 261112 h 548401"/>
                <a:gd name="connsiteX7" fmla="*/ 389831 w 559404"/>
                <a:gd name="connsiteY7" fmla="*/ 257458 h 548401"/>
                <a:gd name="connsiteX8" fmla="*/ 371253 w 559404"/>
                <a:gd name="connsiteY8" fmla="*/ 173250 h 548401"/>
                <a:gd name="connsiteX9" fmla="*/ 455492 w 559404"/>
                <a:gd name="connsiteY9" fmla="*/ 8694 h 548401"/>
                <a:gd name="connsiteX10" fmla="*/ 238233 w 559404"/>
                <a:gd name="connsiteY10" fmla="*/ 135858 h 548401"/>
                <a:gd name="connsiteX0" fmla="*/ 238233 w 559404"/>
                <a:gd name="connsiteY0" fmla="*/ 135858 h 552815"/>
                <a:gd name="connsiteX1" fmla="*/ 22 w 559404"/>
                <a:gd name="connsiteY1" fmla="*/ 262213 h 552815"/>
                <a:gd name="connsiteX2" fmla="*/ 141702 w 559404"/>
                <a:gd name="connsiteY2" fmla="*/ 266976 h 552815"/>
                <a:gd name="connsiteX3" fmla="*/ 166795 w 559404"/>
                <a:gd name="connsiteY3" fmla="*/ 359263 h 552815"/>
                <a:gd name="connsiteX4" fmla="*/ 111202 w 559404"/>
                <a:gd name="connsiteY4" fmla="*/ 548294 h 552815"/>
                <a:gd name="connsiteX5" fmla="*/ 330111 w 559404"/>
                <a:gd name="connsiteY5" fmla="*/ 385197 h 552815"/>
                <a:gd name="connsiteX6" fmla="*/ 559339 w 559404"/>
                <a:gd name="connsiteY6" fmla="*/ 261112 h 552815"/>
                <a:gd name="connsiteX7" fmla="*/ 389831 w 559404"/>
                <a:gd name="connsiteY7" fmla="*/ 257458 h 552815"/>
                <a:gd name="connsiteX8" fmla="*/ 371253 w 559404"/>
                <a:gd name="connsiteY8" fmla="*/ 173250 h 552815"/>
                <a:gd name="connsiteX9" fmla="*/ 455492 w 559404"/>
                <a:gd name="connsiteY9" fmla="*/ 8694 h 552815"/>
                <a:gd name="connsiteX10" fmla="*/ 238233 w 559404"/>
                <a:gd name="connsiteY10" fmla="*/ 135858 h 552815"/>
                <a:gd name="connsiteX0" fmla="*/ 238233 w 559404"/>
                <a:gd name="connsiteY0" fmla="*/ 8930 h 425887"/>
                <a:gd name="connsiteX1" fmla="*/ 22 w 559404"/>
                <a:gd name="connsiteY1" fmla="*/ 135285 h 425887"/>
                <a:gd name="connsiteX2" fmla="*/ 141702 w 559404"/>
                <a:gd name="connsiteY2" fmla="*/ 140048 h 425887"/>
                <a:gd name="connsiteX3" fmla="*/ 166795 w 559404"/>
                <a:gd name="connsiteY3" fmla="*/ 232335 h 425887"/>
                <a:gd name="connsiteX4" fmla="*/ 111202 w 559404"/>
                <a:gd name="connsiteY4" fmla="*/ 421366 h 425887"/>
                <a:gd name="connsiteX5" fmla="*/ 330111 w 559404"/>
                <a:gd name="connsiteY5" fmla="*/ 258269 h 425887"/>
                <a:gd name="connsiteX6" fmla="*/ 559339 w 559404"/>
                <a:gd name="connsiteY6" fmla="*/ 134184 h 425887"/>
                <a:gd name="connsiteX7" fmla="*/ 389831 w 559404"/>
                <a:gd name="connsiteY7" fmla="*/ 130530 h 425887"/>
                <a:gd name="connsiteX8" fmla="*/ 371253 w 559404"/>
                <a:gd name="connsiteY8" fmla="*/ 46322 h 425887"/>
                <a:gd name="connsiteX9" fmla="*/ 486448 w 559404"/>
                <a:gd name="connsiteY9" fmla="*/ 38928 h 425887"/>
                <a:gd name="connsiteX10" fmla="*/ 238233 w 559404"/>
                <a:gd name="connsiteY10" fmla="*/ 8930 h 425887"/>
                <a:gd name="connsiteX0" fmla="*/ 238233 w 489448"/>
                <a:gd name="connsiteY0" fmla="*/ 8930 h 425887"/>
                <a:gd name="connsiteX1" fmla="*/ 22 w 489448"/>
                <a:gd name="connsiteY1" fmla="*/ 135285 h 425887"/>
                <a:gd name="connsiteX2" fmla="*/ 141702 w 489448"/>
                <a:gd name="connsiteY2" fmla="*/ 140048 h 425887"/>
                <a:gd name="connsiteX3" fmla="*/ 166795 w 489448"/>
                <a:gd name="connsiteY3" fmla="*/ 232335 h 425887"/>
                <a:gd name="connsiteX4" fmla="*/ 111202 w 489448"/>
                <a:gd name="connsiteY4" fmla="*/ 421366 h 425887"/>
                <a:gd name="connsiteX5" fmla="*/ 330111 w 489448"/>
                <a:gd name="connsiteY5" fmla="*/ 258269 h 425887"/>
                <a:gd name="connsiteX6" fmla="*/ 456945 w 489448"/>
                <a:gd name="connsiteY6" fmla="*/ 415171 h 425887"/>
                <a:gd name="connsiteX7" fmla="*/ 389831 w 489448"/>
                <a:gd name="connsiteY7" fmla="*/ 130530 h 425887"/>
                <a:gd name="connsiteX8" fmla="*/ 371253 w 489448"/>
                <a:gd name="connsiteY8" fmla="*/ 46322 h 425887"/>
                <a:gd name="connsiteX9" fmla="*/ 486448 w 489448"/>
                <a:gd name="connsiteY9" fmla="*/ 38928 h 425887"/>
                <a:gd name="connsiteX10" fmla="*/ 238233 w 489448"/>
                <a:gd name="connsiteY10" fmla="*/ 8930 h 425887"/>
                <a:gd name="connsiteX0" fmla="*/ 238233 w 489448"/>
                <a:gd name="connsiteY0" fmla="*/ 8930 h 425887"/>
                <a:gd name="connsiteX1" fmla="*/ 22 w 489448"/>
                <a:gd name="connsiteY1" fmla="*/ 135285 h 425887"/>
                <a:gd name="connsiteX2" fmla="*/ 141702 w 489448"/>
                <a:gd name="connsiteY2" fmla="*/ 140048 h 425887"/>
                <a:gd name="connsiteX3" fmla="*/ 166795 w 489448"/>
                <a:gd name="connsiteY3" fmla="*/ 232335 h 425887"/>
                <a:gd name="connsiteX4" fmla="*/ 111202 w 489448"/>
                <a:gd name="connsiteY4" fmla="*/ 421366 h 425887"/>
                <a:gd name="connsiteX5" fmla="*/ 330111 w 489448"/>
                <a:gd name="connsiteY5" fmla="*/ 258269 h 425887"/>
                <a:gd name="connsiteX6" fmla="*/ 296669 w 489448"/>
                <a:gd name="connsiteY6" fmla="*/ 267133 h 425887"/>
                <a:gd name="connsiteX7" fmla="*/ 456945 w 489448"/>
                <a:gd name="connsiteY7" fmla="*/ 415171 h 425887"/>
                <a:gd name="connsiteX8" fmla="*/ 389831 w 489448"/>
                <a:gd name="connsiteY8" fmla="*/ 130530 h 425887"/>
                <a:gd name="connsiteX9" fmla="*/ 371253 w 489448"/>
                <a:gd name="connsiteY9" fmla="*/ 46322 h 425887"/>
                <a:gd name="connsiteX10" fmla="*/ 486448 w 489448"/>
                <a:gd name="connsiteY10" fmla="*/ 38928 h 425887"/>
                <a:gd name="connsiteX11" fmla="*/ 238233 w 489448"/>
                <a:gd name="connsiteY11" fmla="*/ 8930 h 425887"/>
                <a:gd name="connsiteX0" fmla="*/ 238233 w 489448"/>
                <a:gd name="connsiteY0" fmla="*/ 8930 h 421520"/>
                <a:gd name="connsiteX1" fmla="*/ 22 w 489448"/>
                <a:gd name="connsiteY1" fmla="*/ 135285 h 421520"/>
                <a:gd name="connsiteX2" fmla="*/ 141702 w 489448"/>
                <a:gd name="connsiteY2" fmla="*/ 140048 h 421520"/>
                <a:gd name="connsiteX3" fmla="*/ 166795 w 489448"/>
                <a:gd name="connsiteY3" fmla="*/ 232335 h 421520"/>
                <a:gd name="connsiteX4" fmla="*/ 111202 w 489448"/>
                <a:gd name="connsiteY4" fmla="*/ 421366 h 421520"/>
                <a:gd name="connsiteX5" fmla="*/ 296669 w 489448"/>
                <a:gd name="connsiteY5" fmla="*/ 267133 h 421520"/>
                <a:gd name="connsiteX6" fmla="*/ 456945 w 489448"/>
                <a:gd name="connsiteY6" fmla="*/ 415171 h 421520"/>
                <a:gd name="connsiteX7" fmla="*/ 389831 w 489448"/>
                <a:gd name="connsiteY7" fmla="*/ 130530 h 421520"/>
                <a:gd name="connsiteX8" fmla="*/ 371253 w 489448"/>
                <a:gd name="connsiteY8" fmla="*/ 46322 h 421520"/>
                <a:gd name="connsiteX9" fmla="*/ 486448 w 489448"/>
                <a:gd name="connsiteY9" fmla="*/ 38928 h 421520"/>
                <a:gd name="connsiteX10" fmla="*/ 238233 w 489448"/>
                <a:gd name="connsiteY10" fmla="*/ 8930 h 421520"/>
                <a:gd name="connsiteX0" fmla="*/ 238233 w 489448"/>
                <a:gd name="connsiteY0" fmla="*/ 8930 h 421955"/>
                <a:gd name="connsiteX1" fmla="*/ 22 w 489448"/>
                <a:gd name="connsiteY1" fmla="*/ 135285 h 421955"/>
                <a:gd name="connsiteX2" fmla="*/ 141702 w 489448"/>
                <a:gd name="connsiteY2" fmla="*/ 140048 h 421955"/>
                <a:gd name="connsiteX3" fmla="*/ 166795 w 489448"/>
                <a:gd name="connsiteY3" fmla="*/ 232335 h 421955"/>
                <a:gd name="connsiteX4" fmla="*/ 111202 w 489448"/>
                <a:gd name="connsiteY4" fmla="*/ 421366 h 421955"/>
                <a:gd name="connsiteX5" fmla="*/ 237138 w 489448"/>
                <a:gd name="connsiteY5" fmla="*/ 290945 h 421955"/>
                <a:gd name="connsiteX6" fmla="*/ 296669 w 489448"/>
                <a:gd name="connsiteY6" fmla="*/ 267133 h 421955"/>
                <a:gd name="connsiteX7" fmla="*/ 456945 w 489448"/>
                <a:gd name="connsiteY7" fmla="*/ 415171 h 421955"/>
                <a:gd name="connsiteX8" fmla="*/ 389831 w 489448"/>
                <a:gd name="connsiteY8" fmla="*/ 130530 h 421955"/>
                <a:gd name="connsiteX9" fmla="*/ 371253 w 489448"/>
                <a:gd name="connsiteY9" fmla="*/ 46322 h 421955"/>
                <a:gd name="connsiteX10" fmla="*/ 486448 w 489448"/>
                <a:gd name="connsiteY10" fmla="*/ 38928 h 421955"/>
                <a:gd name="connsiteX11" fmla="*/ 238233 w 489448"/>
                <a:gd name="connsiteY11" fmla="*/ 8930 h 421955"/>
                <a:gd name="connsiteX0" fmla="*/ 238233 w 489448"/>
                <a:gd name="connsiteY0" fmla="*/ 8930 h 421520"/>
                <a:gd name="connsiteX1" fmla="*/ 22 w 489448"/>
                <a:gd name="connsiteY1" fmla="*/ 135285 h 421520"/>
                <a:gd name="connsiteX2" fmla="*/ 141702 w 489448"/>
                <a:gd name="connsiteY2" fmla="*/ 140048 h 421520"/>
                <a:gd name="connsiteX3" fmla="*/ 166795 w 489448"/>
                <a:gd name="connsiteY3" fmla="*/ 232335 h 421520"/>
                <a:gd name="connsiteX4" fmla="*/ 111202 w 489448"/>
                <a:gd name="connsiteY4" fmla="*/ 421366 h 421520"/>
                <a:gd name="connsiteX5" fmla="*/ 296669 w 489448"/>
                <a:gd name="connsiteY5" fmla="*/ 267133 h 421520"/>
                <a:gd name="connsiteX6" fmla="*/ 456945 w 489448"/>
                <a:gd name="connsiteY6" fmla="*/ 415171 h 421520"/>
                <a:gd name="connsiteX7" fmla="*/ 389831 w 489448"/>
                <a:gd name="connsiteY7" fmla="*/ 130530 h 421520"/>
                <a:gd name="connsiteX8" fmla="*/ 371253 w 489448"/>
                <a:gd name="connsiteY8" fmla="*/ 46322 h 421520"/>
                <a:gd name="connsiteX9" fmla="*/ 486448 w 489448"/>
                <a:gd name="connsiteY9" fmla="*/ 38928 h 421520"/>
                <a:gd name="connsiteX10" fmla="*/ 238233 w 489448"/>
                <a:gd name="connsiteY10" fmla="*/ 8930 h 421520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456945 w 489448"/>
                <a:gd name="connsiteY6" fmla="*/ 415171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440276 w 489448"/>
                <a:gd name="connsiteY6" fmla="*/ 393740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440276 w 489448"/>
                <a:gd name="connsiteY6" fmla="*/ 393740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395032 w 489448"/>
                <a:gd name="connsiteY6" fmla="*/ 396121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390"/>
                <a:gd name="connsiteX1" fmla="*/ 22 w 489448"/>
                <a:gd name="connsiteY1" fmla="*/ 135285 h 421390"/>
                <a:gd name="connsiteX2" fmla="*/ 141702 w 489448"/>
                <a:gd name="connsiteY2" fmla="*/ 140048 h 421390"/>
                <a:gd name="connsiteX3" fmla="*/ 166795 w 489448"/>
                <a:gd name="connsiteY3" fmla="*/ 232335 h 421390"/>
                <a:gd name="connsiteX4" fmla="*/ 111202 w 489448"/>
                <a:gd name="connsiteY4" fmla="*/ 421366 h 421390"/>
                <a:gd name="connsiteX5" fmla="*/ 280000 w 489448"/>
                <a:gd name="connsiteY5" fmla="*/ 274277 h 421390"/>
                <a:gd name="connsiteX6" fmla="*/ 395032 w 489448"/>
                <a:gd name="connsiteY6" fmla="*/ 396121 h 421390"/>
                <a:gd name="connsiteX7" fmla="*/ 389831 w 489448"/>
                <a:gd name="connsiteY7" fmla="*/ 130530 h 421390"/>
                <a:gd name="connsiteX8" fmla="*/ 371253 w 489448"/>
                <a:gd name="connsiteY8" fmla="*/ 46322 h 421390"/>
                <a:gd name="connsiteX9" fmla="*/ 486448 w 489448"/>
                <a:gd name="connsiteY9" fmla="*/ 38928 h 421390"/>
                <a:gd name="connsiteX10" fmla="*/ 238233 w 489448"/>
                <a:gd name="connsiteY10" fmla="*/ 8930 h 421390"/>
                <a:gd name="connsiteX0" fmla="*/ 238233 w 489448"/>
                <a:gd name="connsiteY0" fmla="*/ 8930 h 409486"/>
                <a:gd name="connsiteX1" fmla="*/ 22 w 489448"/>
                <a:gd name="connsiteY1" fmla="*/ 135285 h 409486"/>
                <a:gd name="connsiteX2" fmla="*/ 141702 w 489448"/>
                <a:gd name="connsiteY2" fmla="*/ 140048 h 409486"/>
                <a:gd name="connsiteX3" fmla="*/ 166795 w 489448"/>
                <a:gd name="connsiteY3" fmla="*/ 232335 h 409486"/>
                <a:gd name="connsiteX4" fmla="*/ 173115 w 489448"/>
                <a:gd name="connsiteY4" fmla="*/ 409460 h 409486"/>
                <a:gd name="connsiteX5" fmla="*/ 280000 w 489448"/>
                <a:gd name="connsiteY5" fmla="*/ 274277 h 409486"/>
                <a:gd name="connsiteX6" fmla="*/ 395032 w 489448"/>
                <a:gd name="connsiteY6" fmla="*/ 396121 h 409486"/>
                <a:gd name="connsiteX7" fmla="*/ 389831 w 489448"/>
                <a:gd name="connsiteY7" fmla="*/ 130530 h 409486"/>
                <a:gd name="connsiteX8" fmla="*/ 371253 w 489448"/>
                <a:gd name="connsiteY8" fmla="*/ 46322 h 409486"/>
                <a:gd name="connsiteX9" fmla="*/ 486448 w 489448"/>
                <a:gd name="connsiteY9" fmla="*/ 38928 h 409486"/>
                <a:gd name="connsiteX10" fmla="*/ 238233 w 489448"/>
                <a:gd name="connsiteY10" fmla="*/ 8930 h 409486"/>
                <a:gd name="connsiteX0" fmla="*/ 238233 w 489448"/>
                <a:gd name="connsiteY0" fmla="*/ 8930 h 409486"/>
                <a:gd name="connsiteX1" fmla="*/ 22 w 489448"/>
                <a:gd name="connsiteY1" fmla="*/ 135285 h 409486"/>
                <a:gd name="connsiteX2" fmla="*/ 141702 w 489448"/>
                <a:gd name="connsiteY2" fmla="*/ 140048 h 409486"/>
                <a:gd name="connsiteX3" fmla="*/ 166795 w 489448"/>
                <a:gd name="connsiteY3" fmla="*/ 232335 h 409486"/>
                <a:gd name="connsiteX4" fmla="*/ 173115 w 489448"/>
                <a:gd name="connsiteY4" fmla="*/ 409460 h 409486"/>
                <a:gd name="connsiteX5" fmla="*/ 280000 w 489448"/>
                <a:gd name="connsiteY5" fmla="*/ 274277 h 409486"/>
                <a:gd name="connsiteX6" fmla="*/ 395032 w 489448"/>
                <a:gd name="connsiteY6" fmla="*/ 396121 h 409486"/>
                <a:gd name="connsiteX7" fmla="*/ 389831 w 489448"/>
                <a:gd name="connsiteY7" fmla="*/ 130530 h 409486"/>
                <a:gd name="connsiteX8" fmla="*/ 371253 w 489448"/>
                <a:gd name="connsiteY8" fmla="*/ 46322 h 409486"/>
                <a:gd name="connsiteX9" fmla="*/ 486448 w 489448"/>
                <a:gd name="connsiteY9" fmla="*/ 38928 h 409486"/>
                <a:gd name="connsiteX10" fmla="*/ 238233 w 489448"/>
                <a:gd name="connsiteY10" fmla="*/ 8930 h 409486"/>
                <a:gd name="connsiteX0" fmla="*/ 238233 w 489448"/>
                <a:gd name="connsiteY0" fmla="*/ 8930 h 409486"/>
                <a:gd name="connsiteX1" fmla="*/ 22 w 489448"/>
                <a:gd name="connsiteY1" fmla="*/ 135285 h 409486"/>
                <a:gd name="connsiteX2" fmla="*/ 141702 w 489448"/>
                <a:gd name="connsiteY2" fmla="*/ 140048 h 409486"/>
                <a:gd name="connsiteX3" fmla="*/ 166795 w 489448"/>
                <a:gd name="connsiteY3" fmla="*/ 232335 h 409486"/>
                <a:gd name="connsiteX4" fmla="*/ 173115 w 489448"/>
                <a:gd name="connsiteY4" fmla="*/ 409460 h 409486"/>
                <a:gd name="connsiteX5" fmla="*/ 280000 w 489448"/>
                <a:gd name="connsiteY5" fmla="*/ 274277 h 409486"/>
                <a:gd name="connsiteX6" fmla="*/ 395032 w 489448"/>
                <a:gd name="connsiteY6" fmla="*/ 396121 h 409486"/>
                <a:gd name="connsiteX7" fmla="*/ 389831 w 489448"/>
                <a:gd name="connsiteY7" fmla="*/ 130530 h 409486"/>
                <a:gd name="connsiteX8" fmla="*/ 371253 w 489448"/>
                <a:gd name="connsiteY8" fmla="*/ 46322 h 409486"/>
                <a:gd name="connsiteX9" fmla="*/ 486448 w 489448"/>
                <a:gd name="connsiteY9" fmla="*/ 38928 h 409486"/>
                <a:gd name="connsiteX10" fmla="*/ 238233 w 489448"/>
                <a:gd name="connsiteY10" fmla="*/ 8930 h 409486"/>
                <a:gd name="connsiteX0" fmla="*/ 238233 w 489448"/>
                <a:gd name="connsiteY0" fmla="*/ 8930 h 409711"/>
                <a:gd name="connsiteX1" fmla="*/ 22 w 489448"/>
                <a:gd name="connsiteY1" fmla="*/ 135285 h 409711"/>
                <a:gd name="connsiteX2" fmla="*/ 141702 w 489448"/>
                <a:gd name="connsiteY2" fmla="*/ 140048 h 409711"/>
                <a:gd name="connsiteX3" fmla="*/ 166795 w 489448"/>
                <a:gd name="connsiteY3" fmla="*/ 232335 h 409711"/>
                <a:gd name="connsiteX4" fmla="*/ 173115 w 489448"/>
                <a:gd name="connsiteY4" fmla="*/ 409460 h 409711"/>
                <a:gd name="connsiteX5" fmla="*/ 287144 w 489448"/>
                <a:gd name="connsiteY5" fmla="*/ 274277 h 409711"/>
                <a:gd name="connsiteX6" fmla="*/ 395032 w 489448"/>
                <a:gd name="connsiteY6" fmla="*/ 396121 h 409711"/>
                <a:gd name="connsiteX7" fmla="*/ 389831 w 489448"/>
                <a:gd name="connsiteY7" fmla="*/ 130530 h 409711"/>
                <a:gd name="connsiteX8" fmla="*/ 371253 w 489448"/>
                <a:gd name="connsiteY8" fmla="*/ 46322 h 409711"/>
                <a:gd name="connsiteX9" fmla="*/ 486448 w 489448"/>
                <a:gd name="connsiteY9" fmla="*/ 38928 h 409711"/>
                <a:gd name="connsiteX10" fmla="*/ 238233 w 489448"/>
                <a:gd name="connsiteY10" fmla="*/ 8930 h 409711"/>
                <a:gd name="connsiteX0" fmla="*/ 238233 w 501154"/>
                <a:gd name="connsiteY0" fmla="*/ 10 h 400791"/>
                <a:gd name="connsiteX1" fmla="*/ 22 w 501154"/>
                <a:gd name="connsiteY1" fmla="*/ 126365 h 400791"/>
                <a:gd name="connsiteX2" fmla="*/ 141702 w 501154"/>
                <a:gd name="connsiteY2" fmla="*/ 131128 h 400791"/>
                <a:gd name="connsiteX3" fmla="*/ 166795 w 501154"/>
                <a:gd name="connsiteY3" fmla="*/ 223415 h 400791"/>
                <a:gd name="connsiteX4" fmla="*/ 173115 w 501154"/>
                <a:gd name="connsiteY4" fmla="*/ 400540 h 400791"/>
                <a:gd name="connsiteX5" fmla="*/ 287144 w 501154"/>
                <a:gd name="connsiteY5" fmla="*/ 265357 h 400791"/>
                <a:gd name="connsiteX6" fmla="*/ 395032 w 501154"/>
                <a:gd name="connsiteY6" fmla="*/ 387201 h 400791"/>
                <a:gd name="connsiteX7" fmla="*/ 389831 w 501154"/>
                <a:gd name="connsiteY7" fmla="*/ 121610 h 400791"/>
                <a:gd name="connsiteX8" fmla="*/ 371253 w 501154"/>
                <a:gd name="connsiteY8" fmla="*/ 37402 h 400791"/>
                <a:gd name="connsiteX9" fmla="*/ 498354 w 501154"/>
                <a:gd name="connsiteY9" fmla="*/ 120495 h 400791"/>
                <a:gd name="connsiteX10" fmla="*/ 238233 w 501154"/>
                <a:gd name="connsiteY10" fmla="*/ 10 h 400791"/>
                <a:gd name="connsiteX0" fmla="*/ 238233 w 499996"/>
                <a:gd name="connsiteY0" fmla="*/ 9 h 400790"/>
                <a:gd name="connsiteX1" fmla="*/ 22 w 499996"/>
                <a:gd name="connsiteY1" fmla="*/ 126364 h 400790"/>
                <a:gd name="connsiteX2" fmla="*/ 141702 w 499996"/>
                <a:gd name="connsiteY2" fmla="*/ 131127 h 400790"/>
                <a:gd name="connsiteX3" fmla="*/ 166795 w 499996"/>
                <a:gd name="connsiteY3" fmla="*/ 223414 h 400790"/>
                <a:gd name="connsiteX4" fmla="*/ 173115 w 499996"/>
                <a:gd name="connsiteY4" fmla="*/ 400539 h 400790"/>
                <a:gd name="connsiteX5" fmla="*/ 287144 w 499996"/>
                <a:gd name="connsiteY5" fmla="*/ 265356 h 400790"/>
                <a:gd name="connsiteX6" fmla="*/ 395032 w 499996"/>
                <a:gd name="connsiteY6" fmla="*/ 387200 h 400790"/>
                <a:gd name="connsiteX7" fmla="*/ 389831 w 499996"/>
                <a:gd name="connsiteY7" fmla="*/ 121609 h 400790"/>
                <a:gd name="connsiteX8" fmla="*/ 371253 w 499996"/>
                <a:gd name="connsiteY8" fmla="*/ 37401 h 400790"/>
                <a:gd name="connsiteX9" fmla="*/ 498354 w 499996"/>
                <a:gd name="connsiteY9" fmla="*/ 120494 h 400790"/>
                <a:gd name="connsiteX10" fmla="*/ 238233 w 499996"/>
                <a:gd name="connsiteY10" fmla="*/ 9 h 400790"/>
                <a:gd name="connsiteX0" fmla="*/ 238233 w 501922"/>
                <a:gd name="connsiteY0" fmla="*/ 8 h 400789"/>
                <a:gd name="connsiteX1" fmla="*/ 22 w 501922"/>
                <a:gd name="connsiteY1" fmla="*/ 126363 h 400789"/>
                <a:gd name="connsiteX2" fmla="*/ 141702 w 501922"/>
                <a:gd name="connsiteY2" fmla="*/ 131126 h 400789"/>
                <a:gd name="connsiteX3" fmla="*/ 166795 w 501922"/>
                <a:gd name="connsiteY3" fmla="*/ 223413 h 400789"/>
                <a:gd name="connsiteX4" fmla="*/ 173115 w 501922"/>
                <a:gd name="connsiteY4" fmla="*/ 400538 h 400789"/>
                <a:gd name="connsiteX5" fmla="*/ 287144 w 501922"/>
                <a:gd name="connsiteY5" fmla="*/ 265355 h 400789"/>
                <a:gd name="connsiteX6" fmla="*/ 395032 w 501922"/>
                <a:gd name="connsiteY6" fmla="*/ 387199 h 400789"/>
                <a:gd name="connsiteX7" fmla="*/ 389831 w 501922"/>
                <a:gd name="connsiteY7" fmla="*/ 121608 h 400789"/>
                <a:gd name="connsiteX8" fmla="*/ 498354 w 501922"/>
                <a:gd name="connsiteY8" fmla="*/ 120493 h 400789"/>
                <a:gd name="connsiteX9" fmla="*/ 238233 w 501922"/>
                <a:gd name="connsiteY9" fmla="*/ 8 h 400789"/>
                <a:gd name="connsiteX0" fmla="*/ 238233 w 500525"/>
                <a:gd name="connsiteY0" fmla="*/ 8 h 400789"/>
                <a:gd name="connsiteX1" fmla="*/ 22 w 500525"/>
                <a:gd name="connsiteY1" fmla="*/ 126363 h 400789"/>
                <a:gd name="connsiteX2" fmla="*/ 141702 w 500525"/>
                <a:gd name="connsiteY2" fmla="*/ 131126 h 400789"/>
                <a:gd name="connsiteX3" fmla="*/ 166795 w 500525"/>
                <a:gd name="connsiteY3" fmla="*/ 223413 h 400789"/>
                <a:gd name="connsiteX4" fmla="*/ 173115 w 500525"/>
                <a:gd name="connsiteY4" fmla="*/ 400538 h 400789"/>
                <a:gd name="connsiteX5" fmla="*/ 287144 w 500525"/>
                <a:gd name="connsiteY5" fmla="*/ 265355 h 400789"/>
                <a:gd name="connsiteX6" fmla="*/ 395032 w 500525"/>
                <a:gd name="connsiteY6" fmla="*/ 387199 h 400789"/>
                <a:gd name="connsiteX7" fmla="*/ 389831 w 500525"/>
                <a:gd name="connsiteY7" fmla="*/ 121608 h 400789"/>
                <a:gd name="connsiteX8" fmla="*/ 498354 w 500525"/>
                <a:gd name="connsiteY8" fmla="*/ 120493 h 400789"/>
                <a:gd name="connsiteX9" fmla="*/ 238233 w 500525"/>
                <a:gd name="connsiteY9" fmla="*/ 8 h 400789"/>
                <a:gd name="connsiteX0" fmla="*/ 238233 w 481642"/>
                <a:gd name="connsiteY0" fmla="*/ 215 h 400996"/>
                <a:gd name="connsiteX1" fmla="*/ 22 w 481642"/>
                <a:gd name="connsiteY1" fmla="*/ 126570 h 400996"/>
                <a:gd name="connsiteX2" fmla="*/ 141702 w 481642"/>
                <a:gd name="connsiteY2" fmla="*/ 131333 h 400996"/>
                <a:gd name="connsiteX3" fmla="*/ 166795 w 481642"/>
                <a:gd name="connsiteY3" fmla="*/ 223620 h 400996"/>
                <a:gd name="connsiteX4" fmla="*/ 173115 w 481642"/>
                <a:gd name="connsiteY4" fmla="*/ 400745 h 400996"/>
                <a:gd name="connsiteX5" fmla="*/ 287144 w 481642"/>
                <a:gd name="connsiteY5" fmla="*/ 265562 h 400996"/>
                <a:gd name="connsiteX6" fmla="*/ 395032 w 481642"/>
                <a:gd name="connsiteY6" fmla="*/ 387406 h 400996"/>
                <a:gd name="connsiteX7" fmla="*/ 389831 w 481642"/>
                <a:gd name="connsiteY7" fmla="*/ 121815 h 400996"/>
                <a:gd name="connsiteX8" fmla="*/ 479304 w 481642"/>
                <a:gd name="connsiteY8" fmla="*/ 156418 h 400996"/>
                <a:gd name="connsiteX9" fmla="*/ 238233 w 481642"/>
                <a:gd name="connsiteY9" fmla="*/ 215 h 400996"/>
                <a:gd name="connsiteX0" fmla="*/ 286088 w 484148"/>
                <a:gd name="connsiteY0" fmla="*/ 161 h 403323"/>
                <a:gd name="connsiteX1" fmla="*/ 2633 w 484148"/>
                <a:gd name="connsiteY1" fmla="*/ 128897 h 403323"/>
                <a:gd name="connsiteX2" fmla="*/ 144313 w 484148"/>
                <a:gd name="connsiteY2" fmla="*/ 133660 h 403323"/>
                <a:gd name="connsiteX3" fmla="*/ 169406 w 484148"/>
                <a:gd name="connsiteY3" fmla="*/ 225947 h 403323"/>
                <a:gd name="connsiteX4" fmla="*/ 175726 w 484148"/>
                <a:gd name="connsiteY4" fmla="*/ 403072 h 403323"/>
                <a:gd name="connsiteX5" fmla="*/ 289755 w 484148"/>
                <a:gd name="connsiteY5" fmla="*/ 267889 h 403323"/>
                <a:gd name="connsiteX6" fmla="*/ 397643 w 484148"/>
                <a:gd name="connsiteY6" fmla="*/ 389733 h 403323"/>
                <a:gd name="connsiteX7" fmla="*/ 392442 w 484148"/>
                <a:gd name="connsiteY7" fmla="*/ 124142 h 403323"/>
                <a:gd name="connsiteX8" fmla="*/ 481915 w 484148"/>
                <a:gd name="connsiteY8" fmla="*/ 158745 h 403323"/>
                <a:gd name="connsiteX9" fmla="*/ 286088 w 484148"/>
                <a:gd name="connsiteY9" fmla="*/ 161 h 403323"/>
                <a:gd name="connsiteX0" fmla="*/ 286088 w 484148"/>
                <a:gd name="connsiteY0" fmla="*/ 1 h 403163"/>
                <a:gd name="connsiteX1" fmla="*/ 2633 w 484148"/>
                <a:gd name="connsiteY1" fmla="*/ 128737 h 403163"/>
                <a:gd name="connsiteX2" fmla="*/ 144313 w 484148"/>
                <a:gd name="connsiteY2" fmla="*/ 133500 h 403163"/>
                <a:gd name="connsiteX3" fmla="*/ 169406 w 484148"/>
                <a:gd name="connsiteY3" fmla="*/ 225787 h 403163"/>
                <a:gd name="connsiteX4" fmla="*/ 175726 w 484148"/>
                <a:gd name="connsiteY4" fmla="*/ 402912 h 403163"/>
                <a:gd name="connsiteX5" fmla="*/ 289755 w 484148"/>
                <a:gd name="connsiteY5" fmla="*/ 267729 h 403163"/>
                <a:gd name="connsiteX6" fmla="*/ 397643 w 484148"/>
                <a:gd name="connsiteY6" fmla="*/ 389573 h 403163"/>
                <a:gd name="connsiteX7" fmla="*/ 392442 w 484148"/>
                <a:gd name="connsiteY7" fmla="*/ 123982 h 403163"/>
                <a:gd name="connsiteX8" fmla="*/ 481915 w 484148"/>
                <a:gd name="connsiteY8" fmla="*/ 158585 h 403163"/>
                <a:gd name="connsiteX9" fmla="*/ 286088 w 484148"/>
                <a:gd name="connsiteY9" fmla="*/ 1 h 403163"/>
                <a:gd name="connsiteX0" fmla="*/ 286088 w 483654"/>
                <a:gd name="connsiteY0" fmla="*/ 1 h 403163"/>
                <a:gd name="connsiteX1" fmla="*/ 2633 w 483654"/>
                <a:gd name="connsiteY1" fmla="*/ 128737 h 403163"/>
                <a:gd name="connsiteX2" fmla="*/ 144313 w 483654"/>
                <a:gd name="connsiteY2" fmla="*/ 133500 h 403163"/>
                <a:gd name="connsiteX3" fmla="*/ 169406 w 483654"/>
                <a:gd name="connsiteY3" fmla="*/ 225787 h 403163"/>
                <a:gd name="connsiteX4" fmla="*/ 175726 w 483654"/>
                <a:gd name="connsiteY4" fmla="*/ 402912 h 403163"/>
                <a:gd name="connsiteX5" fmla="*/ 289755 w 483654"/>
                <a:gd name="connsiteY5" fmla="*/ 267729 h 403163"/>
                <a:gd name="connsiteX6" fmla="*/ 397643 w 483654"/>
                <a:gd name="connsiteY6" fmla="*/ 389573 h 403163"/>
                <a:gd name="connsiteX7" fmla="*/ 382917 w 483654"/>
                <a:gd name="connsiteY7" fmla="*/ 147795 h 403163"/>
                <a:gd name="connsiteX8" fmla="*/ 481915 w 483654"/>
                <a:gd name="connsiteY8" fmla="*/ 158585 h 403163"/>
                <a:gd name="connsiteX9" fmla="*/ 286088 w 483654"/>
                <a:gd name="connsiteY9" fmla="*/ 1 h 403163"/>
                <a:gd name="connsiteX0" fmla="*/ 286088 w 484648"/>
                <a:gd name="connsiteY0" fmla="*/ 1 h 403163"/>
                <a:gd name="connsiteX1" fmla="*/ 2633 w 484648"/>
                <a:gd name="connsiteY1" fmla="*/ 128737 h 403163"/>
                <a:gd name="connsiteX2" fmla="*/ 144313 w 484648"/>
                <a:gd name="connsiteY2" fmla="*/ 133500 h 403163"/>
                <a:gd name="connsiteX3" fmla="*/ 169406 w 484648"/>
                <a:gd name="connsiteY3" fmla="*/ 225787 h 403163"/>
                <a:gd name="connsiteX4" fmla="*/ 175726 w 484648"/>
                <a:gd name="connsiteY4" fmla="*/ 402912 h 403163"/>
                <a:gd name="connsiteX5" fmla="*/ 289755 w 484648"/>
                <a:gd name="connsiteY5" fmla="*/ 267729 h 403163"/>
                <a:gd name="connsiteX6" fmla="*/ 397643 w 484648"/>
                <a:gd name="connsiteY6" fmla="*/ 389573 h 403163"/>
                <a:gd name="connsiteX7" fmla="*/ 382917 w 484648"/>
                <a:gd name="connsiteY7" fmla="*/ 147795 h 403163"/>
                <a:gd name="connsiteX8" fmla="*/ 481915 w 484648"/>
                <a:gd name="connsiteY8" fmla="*/ 158585 h 403163"/>
                <a:gd name="connsiteX9" fmla="*/ 286088 w 484648"/>
                <a:gd name="connsiteY9" fmla="*/ 1 h 403163"/>
                <a:gd name="connsiteX0" fmla="*/ 286088 w 484791"/>
                <a:gd name="connsiteY0" fmla="*/ 1 h 403163"/>
                <a:gd name="connsiteX1" fmla="*/ 2633 w 484791"/>
                <a:gd name="connsiteY1" fmla="*/ 128737 h 403163"/>
                <a:gd name="connsiteX2" fmla="*/ 144313 w 484791"/>
                <a:gd name="connsiteY2" fmla="*/ 133500 h 403163"/>
                <a:gd name="connsiteX3" fmla="*/ 169406 w 484791"/>
                <a:gd name="connsiteY3" fmla="*/ 225787 h 403163"/>
                <a:gd name="connsiteX4" fmla="*/ 175726 w 484791"/>
                <a:gd name="connsiteY4" fmla="*/ 402912 h 403163"/>
                <a:gd name="connsiteX5" fmla="*/ 289755 w 484791"/>
                <a:gd name="connsiteY5" fmla="*/ 267729 h 403163"/>
                <a:gd name="connsiteX6" fmla="*/ 397643 w 484791"/>
                <a:gd name="connsiteY6" fmla="*/ 389573 h 403163"/>
                <a:gd name="connsiteX7" fmla="*/ 382917 w 484791"/>
                <a:gd name="connsiteY7" fmla="*/ 147795 h 403163"/>
                <a:gd name="connsiteX8" fmla="*/ 481915 w 484791"/>
                <a:gd name="connsiteY8" fmla="*/ 158585 h 403163"/>
                <a:gd name="connsiteX9" fmla="*/ 286088 w 484791"/>
                <a:gd name="connsiteY9" fmla="*/ 1 h 403163"/>
                <a:gd name="connsiteX0" fmla="*/ 286088 w 474474"/>
                <a:gd name="connsiteY0" fmla="*/ 306 h 403468"/>
                <a:gd name="connsiteX1" fmla="*/ 2633 w 474474"/>
                <a:gd name="connsiteY1" fmla="*/ 129042 h 403468"/>
                <a:gd name="connsiteX2" fmla="*/ 144313 w 474474"/>
                <a:gd name="connsiteY2" fmla="*/ 133805 h 403468"/>
                <a:gd name="connsiteX3" fmla="*/ 169406 w 474474"/>
                <a:gd name="connsiteY3" fmla="*/ 226092 h 403468"/>
                <a:gd name="connsiteX4" fmla="*/ 175726 w 474474"/>
                <a:gd name="connsiteY4" fmla="*/ 403217 h 403468"/>
                <a:gd name="connsiteX5" fmla="*/ 289755 w 474474"/>
                <a:gd name="connsiteY5" fmla="*/ 268034 h 403468"/>
                <a:gd name="connsiteX6" fmla="*/ 397643 w 474474"/>
                <a:gd name="connsiteY6" fmla="*/ 389878 h 403468"/>
                <a:gd name="connsiteX7" fmla="*/ 382917 w 474474"/>
                <a:gd name="connsiteY7" fmla="*/ 148100 h 403468"/>
                <a:gd name="connsiteX8" fmla="*/ 472390 w 474474"/>
                <a:gd name="connsiteY8" fmla="*/ 170796 h 403468"/>
                <a:gd name="connsiteX9" fmla="*/ 286088 w 474474"/>
                <a:gd name="connsiteY9" fmla="*/ 306 h 403468"/>
                <a:gd name="connsiteX0" fmla="*/ 286088 w 474474"/>
                <a:gd name="connsiteY0" fmla="*/ 306 h 405405"/>
                <a:gd name="connsiteX1" fmla="*/ 2633 w 474474"/>
                <a:gd name="connsiteY1" fmla="*/ 129042 h 405405"/>
                <a:gd name="connsiteX2" fmla="*/ 144313 w 474474"/>
                <a:gd name="connsiteY2" fmla="*/ 133805 h 405405"/>
                <a:gd name="connsiteX3" fmla="*/ 175726 w 474474"/>
                <a:gd name="connsiteY3" fmla="*/ 403217 h 405405"/>
                <a:gd name="connsiteX4" fmla="*/ 289755 w 474474"/>
                <a:gd name="connsiteY4" fmla="*/ 268034 h 405405"/>
                <a:gd name="connsiteX5" fmla="*/ 397643 w 474474"/>
                <a:gd name="connsiteY5" fmla="*/ 389878 h 405405"/>
                <a:gd name="connsiteX6" fmla="*/ 382917 w 474474"/>
                <a:gd name="connsiteY6" fmla="*/ 148100 h 405405"/>
                <a:gd name="connsiteX7" fmla="*/ 472390 w 474474"/>
                <a:gd name="connsiteY7" fmla="*/ 170796 h 405405"/>
                <a:gd name="connsiteX8" fmla="*/ 286088 w 474474"/>
                <a:gd name="connsiteY8" fmla="*/ 306 h 405405"/>
                <a:gd name="connsiteX0" fmla="*/ 285364 w 473750"/>
                <a:gd name="connsiteY0" fmla="*/ 306 h 405405"/>
                <a:gd name="connsiteX1" fmla="*/ 1909 w 473750"/>
                <a:gd name="connsiteY1" fmla="*/ 129042 h 405405"/>
                <a:gd name="connsiteX2" fmla="*/ 160258 w 473750"/>
                <a:gd name="connsiteY2" fmla="*/ 133805 h 405405"/>
                <a:gd name="connsiteX3" fmla="*/ 175002 w 473750"/>
                <a:gd name="connsiteY3" fmla="*/ 403217 h 405405"/>
                <a:gd name="connsiteX4" fmla="*/ 289031 w 473750"/>
                <a:gd name="connsiteY4" fmla="*/ 268034 h 405405"/>
                <a:gd name="connsiteX5" fmla="*/ 396919 w 473750"/>
                <a:gd name="connsiteY5" fmla="*/ 389878 h 405405"/>
                <a:gd name="connsiteX6" fmla="*/ 382193 w 473750"/>
                <a:gd name="connsiteY6" fmla="*/ 148100 h 405405"/>
                <a:gd name="connsiteX7" fmla="*/ 471666 w 473750"/>
                <a:gd name="connsiteY7" fmla="*/ 170796 h 405405"/>
                <a:gd name="connsiteX8" fmla="*/ 285364 w 473750"/>
                <a:gd name="connsiteY8" fmla="*/ 306 h 405405"/>
                <a:gd name="connsiteX0" fmla="*/ 201531 w 389735"/>
                <a:gd name="connsiteY0" fmla="*/ 5 h 405104"/>
                <a:gd name="connsiteX1" fmla="*/ 3801 w 389735"/>
                <a:gd name="connsiteY1" fmla="*/ 176366 h 405104"/>
                <a:gd name="connsiteX2" fmla="*/ 76425 w 389735"/>
                <a:gd name="connsiteY2" fmla="*/ 133504 h 405104"/>
                <a:gd name="connsiteX3" fmla="*/ 91169 w 389735"/>
                <a:gd name="connsiteY3" fmla="*/ 402916 h 405104"/>
                <a:gd name="connsiteX4" fmla="*/ 205198 w 389735"/>
                <a:gd name="connsiteY4" fmla="*/ 267733 h 405104"/>
                <a:gd name="connsiteX5" fmla="*/ 313086 w 389735"/>
                <a:gd name="connsiteY5" fmla="*/ 389577 h 405104"/>
                <a:gd name="connsiteX6" fmla="*/ 298360 w 389735"/>
                <a:gd name="connsiteY6" fmla="*/ 147799 h 405104"/>
                <a:gd name="connsiteX7" fmla="*/ 387833 w 389735"/>
                <a:gd name="connsiteY7" fmla="*/ 170495 h 405104"/>
                <a:gd name="connsiteX8" fmla="*/ 201531 w 389735"/>
                <a:gd name="connsiteY8" fmla="*/ 5 h 405104"/>
                <a:gd name="connsiteX0" fmla="*/ 201689 w 389893"/>
                <a:gd name="connsiteY0" fmla="*/ 5 h 405104"/>
                <a:gd name="connsiteX1" fmla="*/ 3959 w 389893"/>
                <a:gd name="connsiteY1" fmla="*/ 176366 h 405104"/>
                <a:gd name="connsiteX2" fmla="*/ 76583 w 389893"/>
                <a:gd name="connsiteY2" fmla="*/ 133504 h 405104"/>
                <a:gd name="connsiteX3" fmla="*/ 91327 w 389893"/>
                <a:gd name="connsiteY3" fmla="*/ 402916 h 405104"/>
                <a:gd name="connsiteX4" fmla="*/ 205356 w 389893"/>
                <a:gd name="connsiteY4" fmla="*/ 267733 h 405104"/>
                <a:gd name="connsiteX5" fmla="*/ 313244 w 389893"/>
                <a:gd name="connsiteY5" fmla="*/ 389577 h 405104"/>
                <a:gd name="connsiteX6" fmla="*/ 298518 w 389893"/>
                <a:gd name="connsiteY6" fmla="*/ 147799 h 405104"/>
                <a:gd name="connsiteX7" fmla="*/ 387991 w 389893"/>
                <a:gd name="connsiteY7" fmla="*/ 170495 h 405104"/>
                <a:gd name="connsiteX8" fmla="*/ 201689 w 389893"/>
                <a:gd name="connsiteY8" fmla="*/ 5 h 405104"/>
                <a:gd name="connsiteX0" fmla="*/ 202194 w 390398"/>
                <a:gd name="connsiteY0" fmla="*/ 5 h 405104"/>
                <a:gd name="connsiteX1" fmla="*/ 4464 w 390398"/>
                <a:gd name="connsiteY1" fmla="*/ 176366 h 405104"/>
                <a:gd name="connsiteX2" fmla="*/ 77088 w 390398"/>
                <a:gd name="connsiteY2" fmla="*/ 133504 h 405104"/>
                <a:gd name="connsiteX3" fmla="*/ 91832 w 390398"/>
                <a:gd name="connsiteY3" fmla="*/ 402916 h 405104"/>
                <a:gd name="connsiteX4" fmla="*/ 205861 w 390398"/>
                <a:gd name="connsiteY4" fmla="*/ 267733 h 405104"/>
                <a:gd name="connsiteX5" fmla="*/ 313749 w 390398"/>
                <a:gd name="connsiteY5" fmla="*/ 389577 h 405104"/>
                <a:gd name="connsiteX6" fmla="*/ 299023 w 390398"/>
                <a:gd name="connsiteY6" fmla="*/ 147799 h 405104"/>
                <a:gd name="connsiteX7" fmla="*/ 388496 w 390398"/>
                <a:gd name="connsiteY7" fmla="*/ 170495 h 405104"/>
                <a:gd name="connsiteX8" fmla="*/ 202194 w 390398"/>
                <a:gd name="connsiteY8" fmla="*/ 5 h 405104"/>
                <a:gd name="connsiteX0" fmla="*/ 199686 w 387890"/>
                <a:gd name="connsiteY0" fmla="*/ 5 h 405315"/>
                <a:gd name="connsiteX1" fmla="*/ 1956 w 387890"/>
                <a:gd name="connsiteY1" fmla="*/ 176366 h 405315"/>
                <a:gd name="connsiteX2" fmla="*/ 100773 w 387890"/>
                <a:gd name="connsiteY2" fmla="*/ 126360 h 405315"/>
                <a:gd name="connsiteX3" fmla="*/ 89324 w 387890"/>
                <a:gd name="connsiteY3" fmla="*/ 402916 h 405315"/>
                <a:gd name="connsiteX4" fmla="*/ 203353 w 387890"/>
                <a:gd name="connsiteY4" fmla="*/ 267733 h 405315"/>
                <a:gd name="connsiteX5" fmla="*/ 311241 w 387890"/>
                <a:gd name="connsiteY5" fmla="*/ 389577 h 405315"/>
                <a:gd name="connsiteX6" fmla="*/ 296515 w 387890"/>
                <a:gd name="connsiteY6" fmla="*/ 147799 h 405315"/>
                <a:gd name="connsiteX7" fmla="*/ 385988 w 387890"/>
                <a:gd name="connsiteY7" fmla="*/ 170495 h 405315"/>
                <a:gd name="connsiteX8" fmla="*/ 199686 w 387890"/>
                <a:gd name="connsiteY8" fmla="*/ 5 h 405315"/>
                <a:gd name="connsiteX0" fmla="*/ 199686 w 387890"/>
                <a:gd name="connsiteY0" fmla="*/ 5 h 405315"/>
                <a:gd name="connsiteX1" fmla="*/ 1956 w 387890"/>
                <a:gd name="connsiteY1" fmla="*/ 176366 h 405315"/>
                <a:gd name="connsiteX2" fmla="*/ 100773 w 387890"/>
                <a:gd name="connsiteY2" fmla="*/ 126360 h 405315"/>
                <a:gd name="connsiteX3" fmla="*/ 89324 w 387890"/>
                <a:gd name="connsiteY3" fmla="*/ 402916 h 405315"/>
                <a:gd name="connsiteX4" fmla="*/ 203353 w 387890"/>
                <a:gd name="connsiteY4" fmla="*/ 267733 h 405315"/>
                <a:gd name="connsiteX5" fmla="*/ 311241 w 387890"/>
                <a:gd name="connsiteY5" fmla="*/ 389577 h 405315"/>
                <a:gd name="connsiteX6" fmla="*/ 296515 w 387890"/>
                <a:gd name="connsiteY6" fmla="*/ 147799 h 405315"/>
                <a:gd name="connsiteX7" fmla="*/ 385988 w 387890"/>
                <a:gd name="connsiteY7" fmla="*/ 170495 h 405315"/>
                <a:gd name="connsiteX8" fmla="*/ 199686 w 387890"/>
                <a:gd name="connsiteY8" fmla="*/ 5 h 405315"/>
                <a:gd name="connsiteX0" fmla="*/ 199686 w 387890"/>
                <a:gd name="connsiteY0" fmla="*/ 2 h 405312"/>
                <a:gd name="connsiteX1" fmla="*/ 1956 w 387890"/>
                <a:gd name="connsiteY1" fmla="*/ 176363 h 405312"/>
                <a:gd name="connsiteX2" fmla="*/ 100773 w 387890"/>
                <a:gd name="connsiteY2" fmla="*/ 126357 h 405312"/>
                <a:gd name="connsiteX3" fmla="*/ 89324 w 387890"/>
                <a:gd name="connsiteY3" fmla="*/ 402913 h 405312"/>
                <a:gd name="connsiteX4" fmla="*/ 203353 w 387890"/>
                <a:gd name="connsiteY4" fmla="*/ 267730 h 405312"/>
                <a:gd name="connsiteX5" fmla="*/ 311241 w 387890"/>
                <a:gd name="connsiteY5" fmla="*/ 389574 h 405312"/>
                <a:gd name="connsiteX6" fmla="*/ 296515 w 387890"/>
                <a:gd name="connsiteY6" fmla="*/ 147796 h 405312"/>
                <a:gd name="connsiteX7" fmla="*/ 385988 w 387890"/>
                <a:gd name="connsiteY7" fmla="*/ 170492 h 405312"/>
                <a:gd name="connsiteX8" fmla="*/ 199686 w 387890"/>
                <a:gd name="connsiteY8" fmla="*/ 2 h 405312"/>
                <a:gd name="connsiteX0" fmla="*/ 199686 w 388465"/>
                <a:gd name="connsiteY0" fmla="*/ 452 h 405762"/>
                <a:gd name="connsiteX1" fmla="*/ 1956 w 388465"/>
                <a:gd name="connsiteY1" fmla="*/ 176813 h 405762"/>
                <a:gd name="connsiteX2" fmla="*/ 100773 w 388465"/>
                <a:gd name="connsiteY2" fmla="*/ 126807 h 405762"/>
                <a:gd name="connsiteX3" fmla="*/ 89324 w 388465"/>
                <a:gd name="connsiteY3" fmla="*/ 403363 h 405762"/>
                <a:gd name="connsiteX4" fmla="*/ 203353 w 388465"/>
                <a:gd name="connsiteY4" fmla="*/ 268180 h 405762"/>
                <a:gd name="connsiteX5" fmla="*/ 311241 w 388465"/>
                <a:gd name="connsiteY5" fmla="*/ 390024 h 405762"/>
                <a:gd name="connsiteX6" fmla="*/ 296515 w 388465"/>
                <a:gd name="connsiteY6" fmla="*/ 148246 h 405762"/>
                <a:gd name="connsiteX7" fmla="*/ 385988 w 388465"/>
                <a:gd name="connsiteY7" fmla="*/ 170942 h 405762"/>
                <a:gd name="connsiteX8" fmla="*/ 199686 w 388465"/>
                <a:gd name="connsiteY8" fmla="*/ 452 h 405762"/>
                <a:gd name="connsiteX0" fmla="*/ 201011 w 389790"/>
                <a:gd name="connsiteY0" fmla="*/ 433 h 405743"/>
                <a:gd name="connsiteX1" fmla="*/ 3281 w 389790"/>
                <a:gd name="connsiteY1" fmla="*/ 176794 h 405743"/>
                <a:gd name="connsiteX2" fmla="*/ 102098 w 389790"/>
                <a:gd name="connsiteY2" fmla="*/ 126788 h 405743"/>
                <a:gd name="connsiteX3" fmla="*/ 90649 w 389790"/>
                <a:gd name="connsiteY3" fmla="*/ 403344 h 405743"/>
                <a:gd name="connsiteX4" fmla="*/ 204678 w 389790"/>
                <a:gd name="connsiteY4" fmla="*/ 268161 h 405743"/>
                <a:gd name="connsiteX5" fmla="*/ 312566 w 389790"/>
                <a:gd name="connsiteY5" fmla="*/ 390005 h 405743"/>
                <a:gd name="connsiteX6" fmla="*/ 297840 w 389790"/>
                <a:gd name="connsiteY6" fmla="*/ 148227 h 405743"/>
                <a:gd name="connsiteX7" fmla="*/ 387313 w 389790"/>
                <a:gd name="connsiteY7" fmla="*/ 170923 h 405743"/>
                <a:gd name="connsiteX8" fmla="*/ 201011 w 389790"/>
                <a:gd name="connsiteY8" fmla="*/ 433 h 405743"/>
                <a:gd name="connsiteX0" fmla="*/ 201507 w 390286"/>
                <a:gd name="connsiteY0" fmla="*/ 422 h 405732"/>
                <a:gd name="connsiteX1" fmla="*/ 3777 w 390286"/>
                <a:gd name="connsiteY1" fmla="*/ 176783 h 405732"/>
                <a:gd name="connsiteX2" fmla="*/ 102594 w 390286"/>
                <a:gd name="connsiteY2" fmla="*/ 126777 h 405732"/>
                <a:gd name="connsiteX3" fmla="*/ 91145 w 390286"/>
                <a:gd name="connsiteY3" fmla="*/ 403333 h 405732"/>
                <a:gd name="connsiteX4" fmla="*/ 205174 w 390286"/>
                <a:gd name="connsiteY4" fmla="*/ 268150 h 405732"/>
                <a:gd name="connsiteX5" fmla="*/ 313062 w 390286"/>
                <a:gd name="connsiteY5" fmla="*/ 389994 h 405732"/>
                <a:gd name="connsiteX6" fmla="*/ 298336 w 390286"/>
                <a:gd name="connsiteY6" fmla="*/ 148216 h 405732"/>
                <a:gd name="connsiteX7" fmla="*/ 387809 w 390286"/>
                <a:gd name="connsiteY7" fmla="*/ 170912 h 405732"/>
                <a:gd name="connsiteX8" fmla="*/ 201507 w 390286"/>
                <a:gd name="connsiteY8" fmla="*/ 422 h 405732"/>
                <a:gd name="connsiteX0" fmla="*/ 201507 w 391402"/>
                <a:gd name="connsiteY0" fmla="*/ 422 h 405732"/>
                <a:gd name="connsiteX1" fmla="*/ 3777 w 391402"/>
                <a:gd name="connsiteY1" fmla="*/ 176783 h 405732"/>
                <a:gd name="connsiteX2" fmla="*/ 102594 w 391402"/>
                <a:gd name="connsiteY2" fmla="*/ 126777 h 405732"/>
                <a:gd name="connsiteX3" fmla="*/ 91145 w 391402"/>
                <a:gd name="connsiteY3" fmla="*/ 403333 h 405732"/>
                <a:gd name="connsiteX4" fmla="*/ 205174 w 391402"/>
                <a:gd name="connsiteY4" fmla="*/ 268150 h 405732"/>
                <a:gd name="connsiteX5" fmla="*/ 313062 w 391402"/>
                <a:gd name="connsiteY5" fmla="*/ 389994 h 405732"/>
                <a:gd name="connsiteX6" fmla="*/ 298336 w 391402"/>
                <a:gd name="connsiteY6" fmla="*/ 148216 h 405732"/>
                <a:gd name="connsiteX7" fmla="*/ 387809 w 391402"/>
                <a:gd name="connsiteY7" fmla="*/ 170912 h 405732"/>
                <a:gd name="connsiteX8" fmla="*/ 201507 w 391402"/>
                <a:gd name="connsiteY8" fmla="*/ 422 h 405732"/>
                <a:gd name="connsiteX0" fmla="*/ 201507 w 391402"/>
                <a:gd name="connsiteY0" fmla="*/ 422 h 405732"/>
                <a:gd name="connsiteX1" fmla="*/ 3777 w 391402"/>
                <a:gd name="connsiteY1" fmla="*/ 176783 h 405732"/>
                <a:gd name="connsiteX2" fmla="*/ 102594 w 391402"/>
                <a:gd name="connsiteY2" fmla="*/ 126777 h 405732"/>
                <a:gd name="connsiteX3" fmla="*/ 91145 w 391402"/>
                <a:gd name="connsiteY3" fmla="*/ 403333 h 405732"/>
                <a:gd name="connsiteX4" fmla="*/ 205174 w 391402"/>
                <a:gd name="connsiteY4" fmla="*/ 268150 h 405732"/>
                <a:gd name="connsiteX5" fmla="*/ 313062 w 391402"/>
                <a:gd name="connsiteY5" fmla="*/ 389994 h 405732"/>
                <a:gd name="connsiteX6" fmla="*/ 298336 w 391402"/>
                <a:gd name="connsiteY6" fmla="*/ 148216 h 405732"/>
                <a:gd name="connsiteX7" fmla="*/ 387809 w 391402"/>
                <a:gd name="connsiteY7" fmla="*/ 170912 h 405732"/>
                <a:gd name="connsiteX8" fmla="*/ 201507 w 391402"/>
                <a:gd name="connsiteY8" fmla="*/ 422 h 405732"/>
                <a:gd name="connsiteX0" fmla="*/ 201507 w 391402"/>
                <a:gd name="connsiteY0" fmla="*/ 422 h 405732"/>
                <a:gd name="connsiteX1" fmla="*/ 3777 w 391402"/>
                <a:gd name="connsiteY1" fmla="*/ 176783 h 405732"/>
                <a:gd name="connsiteX2" fmla="*/ 102594 w 391402"/>
                <a:gd name="connsiteY2" fmla="*/ 126777 h 405732"/>
                <a:gd name="connsiteX3" fmla="*/ 91145 w 391402"/>
                <a:gd name="connsiteY3" fmla="*/ 403333 h 405732"/>
                <a:gd name="connsiteX4" fmla="*/ 205174 w 391402"/>
                <a:gd name="connsiteY4" fmla="*/ 268150 h 405732"/>
                <a:gd name="connsiteX5" fmla="*/ 313062 w 391402"/>
                <a:gd name="connsiteY5" fmla="*/ 389994 h 405732"/>
                <a:gd name="connsiteX6" fmla="*/ 298336 w 391402"/>
                <a:gd name="connsiteY6" fmla="*/ 148216 h 405732"/>
                <a:gd name="connsiteX7" fmla="*/ 387809 w 391402"/>
                <a:gd name="connsiteY7" fmla="*/ 170912 h 405732"/>
                <a:gd name="connsiteX8" fmla="*/ 201507 w 391402"/>
                <a:gd name="connsiteY8" fmla="*/ 422 h 405732"/>
                <a:gd name="connsiteX0" fmla="*/ 201507 w 389432"/>
                <a:gd name="connsiteY0" fmla="*/ 422 h 405732"/>
                <a:gd name="connsiteX1" fmla="*/ 3777 w 389432"/>
                <a:gd name="connsiteY1" fmla="*/ 176783 h 405732"/>
                <a:gd name="connsiteX2" fmla="*/ 102594 w 389432"/>
                <a:gd name="connsiteY2" fmla="*/ 126777 h 405732"/>
                <a:gd name="connsiteX3" fmla="*/ 91145 w 389432"/>
                <a:gd name="connsiteY3" fmla="*/ 403333 h 405732"/>
                <a:gd name="connsiteX4" fmla="*/ 205174 w 389432"/>
                <a:gd name="connsiteY4" fmla="*/ 268150 h 405732"/>
                <a:gd name="connsiteX5" fmla="*/ 313062 w 389432"/>
                <a:gd name="connsiteY5" fmla="*/ 389994 h 405732"/>
                <a:gd name="connsiteX6" fmla="*/ 293574 w 389432"/>
                <a:gd name="connsiteY6" fmla="*/ 114878 h 405732"/>
                <a:gd name="connsiteX7" fmla="*/ 387809 w 389432"/>
                <a:gd name="connsiteY7" fmla="*/ 170912 h 405732"/>
                <a:gd name="connsiteX8" fmla="*/ 201507 w 389432"/>
                <a:gd name="connsiteY8" fmla="*/ 422 h 405732"/>
                <a:gd name="connsiteX0" fmla="*/ 201507 w 391458"/>
                <a:gd name="connsiteY0" fmla="*/ 422 h 405732"/>
                <a:gd name="connsiteX1" fmla="*/ 3777 w 391458"/>
                <a:gd name="connsiteY1" fmla="*/ 176783 h 405732"/>
                <a:gd name="connsiteX2" fmla="*/ 102594 w 391458"/>
                <a:gd name="connsiteY2" fmla="*/ 126777 h 405732"/>
                <a:gd name="connsiteX3" fmla="*/ 91145 w 391458"/>
                <a:gd name="connsiteY3" fmla="*/ 403333 h 405732"/>
                <a:gd name="connsiteX4" fmla="*/ 205174 w 391458"/>
                <a:gd name="connsiteY4" fmla="*/ 268150 h 405732"/>
                <a:gd name="connsiteX5" fmla="*/ 313062 w 391458"/>
                <a:gd name="connsiteY5" fmla="*/ 389994 h 405732"/>
                <a:gd name="connsiteX6" fmla="*/ 293574 w 391458"/>
                <a:gd name="connsiteY6" fmla="*/ 114878 h 405732"/>
                <a:gd name="connsiteX7" fmla="*/ 387809 w 391458"/>
                <a:gd name="connsiteY7" fmla="*/ 170912 h 405732"/>
                <a:gd name="connsiteX8" fmla="*/ 201507 w 391458"/>
                <a:gd name="connsiteY8" fmla="*/ 422 h 405732"/>
                <a:gd name="connsiteX0" fmla="*/ 201507 w 392688"/>
                <a:gd name="connsiteY0" fmla="*/ 422 h 405732"/>
                <a:gd name="connsiteX1" fmla="*/ 3777 w 392688"/>
                <a:gd name="connsiteY1" fmla="*/ 176783 h 405732"/>
                <a:gd name="connsiteX2" fmla="*/ 102594 w 392688"/>
                <a:gd name="connsiteY2" fmla="*/ 126777 h 405732"/>
                <a:gd name="connsiteX3" fmla="*/ 91145 w 392688"/>
                <a:gd name="connsiteY3" fmla="*/ 403333 h 405732"/>
                <a:gd name="connsiteX4" fmla="*/ 205174 w 392688"/>
                <a:gd name="connsiteY4" fmla="*/ 268150 h 405732"/>
                <a:gd name="connsiteX5" fmla="*/ 313062 w 392688"/>
                <a:gd name="connsiteY5" fmla="*/ 389994 h 405732"/>
                <a:gd name="connsiteX6" fmla="*/ 293574 w 392688"/>
                <a:gd name="connsiteY6" fmla="*/ 114878 h 405732"/>
                <a:gd name="connsiteX7" fmla="*/ 387809 w 392688"/>
                <a:gd name="connsiteY7" fmla="*/ 170912 h 405732"/>
                <a:gd name="connsiteX8" fmla="*/ 201507 w 392688"/>
                <a:gd name="connsiteY8" fmla="*/ 422 h 405732"/>
                <a:gd name="connsiteX0" fmla="*/ 201507 w 392688"/>
                <a:gd name="connsiteY0" fmla="*/ 422 h 405732"/>
                <a:gd name="connsiteX1" fmla="*/ 3777 w 392688"/>
                <a:gd name="connsiteY1" fmla="*/ 176783 h 405732"/>
                <a:gd name="connsiteX2" fmla="*/ 102594 w 392688"/>
                <a:gd name="connsiteY2" fmla="*/ 126777 h 405732"/>
                <a:gd name="connsiteX3" fmla="*/ 91145 w 392688"/>
                <a:gd name="connsiteY3" fmla="*/ 403333 h 405732"/>
                <a:gd name="connsiteX4" fmla="*/ 205174 w 392688"/>
                <a:gd name="connsiteY4" fmla="*/ 268150 h 405732"/>
                <a:gd name="connsiteX5" fmla="*/ 313062 w 392688"/>
                <a:gd name="connsiteY5" fmla="*/ 389994 h 405732"/>
                <a:gd name="connsiteX6" fmla="*/ 293574 w 392688"/>
                <a:gd name="connsiteY6" fmla="*/ 114878 h 405732"/>
                <a:gd name="connsiteX7" fmla="*/ 387809 w 392688"/>
                <a:gd name="connsiteY7" fmla="*/ 170912 h 405732"/>
                <a:gd name="connsiteX8" fmla="*/ 201507 w 392688"/>
                <a:gd name="connsiteY8" fmla="*/ 422 h 405732"/>
                <a:gd name="connsiteX0" fmla="*/ 201507 w 392688"/>
                <a:gd name="connsiteY0" fmla="*/ 422 h 404584"/>
                <a:gd name="connsiteX1" fmla="*/ 3777 w 392688"/>
                <a:gd name="connsiteY1" fmla="*/ 176783 h 404584"/>
                <a:gd name="connsiteX2" fmla="*/ 102594 w 392688"/>
                <a:gd name="connsiteY2" fmla="*/ 126777 h 404584"/>
                <a:gd name="connsiteX3" fmla="*/ 91145 w 392688"/>
                <a:gd name="connsiteY3" fmla="*/ 403333 h 404584"/>
                <a:gd name="connsiteX4" fmla="*/ 205174 w 392688"/>
                <a:gd name="connsiteY4" fmla="*/ 268150 h 404584"/>
                <a:gd name="connsiteX5" fmla="*/ 313062 w 392688"/>
                <a:gd name="connsiteY5" fmla="*/ 389994 h 404584"/>
                <a:gd name="connsiteX6" fmla="*/ 293574 w 392688"/>
                <a:gd name="connsiteY6" fmla="*/ 114878 h 404584"/>
                <a:gd name="connsiteX7" fmla="*/ 387809 w 392688"/>
                <a:gd name="connsiteY7" fmla="*/ 170912 h 404584"/>
                <a:gd name="connsiteX8" fmla="*/ 201507 w 392688"/>
                <a:gd name="connsiteY8" fmla="*/ 422 h 404584"/>
                <a:gd name="connsiteX0" fmla="*/ 199950 w 391131"/>
                <a:gd name="connsiteY0" fmla="*/ 461 h 405225"/>
                <a:gd name="connsiteX1" fmla="*/ 2220 w 391131"/>
                <a:gd name="connsiteY1" fmla="*/ 176822 h 405225"/>
                <a:gd name="connsiteX2" fmla="*/ 96275 w 391131"/>
                <a:gd name="connsiteY2" fmla="*/ 145866 h 405225"/>
                <a:gd name="connsiteX3" fmla="*/ 89588 w 391131"/>
                <a:gd name="connsiteY3" fmla="*/ 403372 h 405225"/>
                <a:gd name="connsiteX4" fmla="*/ 203617 w 391131"/>
                <a:gd name="connsiteY4" fmla="*/ 268189 h 405225"/>
                <a:gd name="connsiteX5" fmla="*/ 311505 w 391131"/>
                <a:gd name="connsiteY5" fmla="*/ 390033 h 405225"/>
                <a:gd name="connsiteX6" fmla="*/ 292017 w 391131"/>
                <a:gd name="connsiteY6" fmla="*/ 114917 h 405225"/>
                <a:gd name="connsiteX7" fmla="*/ 386252 w 391131"/>
                <a:gd name="connsiteY7" fmla="*/ 170951 h 405225"/>
                <a:gd name="connsiteX8" fmla="*/ 199950 w 391131"/>
                <a:gd name="connsiteY8" fmla="*/ 461 h 405225"/>
                <a:gd name="connsiteX0" fmla="*/ 199950 w 387769"/>
                <a:gd name="connsiteY0" fmla="*/ 461 h 405225"/>
                <a:gd name="connsiteX1" fmla="*/ 2220 w 387769"/>
                <a:gd name="connsiteY1" fmla="*/ 176822 h 405225"/>
                <a:gd name="connsiteX2" fmla="*/ 96275 w 387769"/>
                <a:gd name="connsiteY2" fmla="*/ 145866 h 405225"/>
                <a:gd name="connsiteX3" fmla="*/ 89588 w 387769"/>
                <a:gd name="connsiteY3" fmla="*/ 403372 h 405225"/>
                <a:gd name="connsiteX4" fmla="*/ 203617 w 387769"/>
                <a:gd name="connsiteY4" fmla="*/ 268189 h 405225"/>
                <a:gd name="connsiteX5" fmla="*/ 311505 w 387769"/>
                <a:gd name="connsiteY5" fmla="*/ 390033 h 405225"/>
                <a:gd name="connsiteX6" fmla="*/ 289636 w 387769"/>
                <a:gd name="connsiteY6" fmla="*/ 136348 h 405225"/>
                <a:gd name="connsiteX7" fmla="*/ 386252 w 387769"/>
                <a:gd name="connsiteY7" fmla="*/ 170951 h 405225"/>
                <a:gd name="connsiteX8" fmla="*/ 199950 w 387769"/>
                <a:gd name="connsiteY8" fmla="*/ 461 h 405225"/>
                <a:gd name="connsiteX0" fmla="*/ 199950 w 389450"/>
                <a:gd name="connsiteY0" fmla="*/ 461 h 405225"/>
                <a:gd name="connsiteX1" fmla="*/ 2220 w 389450"/>
                <a:gd name="connsiteY1" fmla="*/ 176822 h 405225"/>
                <a:gd name="connsiteX2" fmla="*/ 96275 w 389450"/>
                <a:gd name="connsiteY2" fmla="*/ 145866 h 405225"/>
                <a:gd name="connsiteX3" fmla="*/ 89588 w 389450"/>
                <a:gd name="connsiteY3" fmla="*/ 403372 h 405225"/>
                <a:gd name="connsiteX4" fmla="*/ 203617 w 389450"/>
                <a:gd name="connsiteY4" fmla="*/ 268189 h 405225"/>
                <a:gd name="connsiteX5" fmla="*/ 311505 w 389450"/>
                <a:gd name="connsiteY5" fmla="*/ 390033 h 405225"/>
                <a:gd name="connsiteX6" fmla="*/ 289636 w 389450"/>
                <a:gd name="connsiteY6" fmla="*/ 136348 h 405225"/>
                <a:gd name="connsiteX7" fmla="*/ 386252 w 389450"/>
                <a:gd name="connsiteY7" fmla="*/ 170951 h 405225"/>
                <a:gd name="connsiteX8" fmla="*/ 199950 w 389450"/>
                <a:gd name="connsiteY8" fmla="*/ 461 h 405225"/>
                <a:gd name="connsiteX0" fmla="*/ 199950 w 390015"/>
                <a:gd name="connsiteY0" fmla="*/ 461 h 405225"/>
                <a:gd name="connsiteX1" fmla="*/ 2220 w 390015"/>
                <a:gd name="connsiteY1" fmla="*/ 176822 h 405225"/>
                <a:gd name="connsiteX2" fmla="*/ 96275 w 390015"/>
                <a:gd name="connsiteY2" fmla="*/ 145866 h 405225"/>
                <a:gd name="connsiteX3" fmla="*/ 89588 w 390015"/>
                <a:gd name="connsiteY3" fmla="*/ 403372 h 405225"/>
                <a:gd name="connsiteX4" fmla="*/ 203617 w 390015"/>
                <a:gd name="connsiteY4" fmla="*/ 268189 h 405225"/>
                <a:gd name="connsiteX5" fmla="*/ 311505 w 390015"/>
                <a:gd name="connsiteY5" fmla="*/ 390033 h 405225"/>
                <a:gd name="connsiteX6" fmla="*/ 289636 w 390015"/>
                <a:gd name="connsiteY6" fmla="*/ 136348 h 405225"/>
                <a:gd name="connsiteX7" fmla="*/ 386252 w 390015"/>
                <a:gd name="connsiteY7" fmla="*/ 170951 h 405225"/>
                <a:gd name="connsiteX8" fmla="*/ 199950 w 390015"/>
                <a:gd name="connsiteY8" fmla="*/ 461 h 405225"/>
                <a:gd name="connsiteX0" fmla="*/ 202344 w 392409"/>
                <a:gd name="connsiteY0" fmla="*/ 421 h 405185"/>
                <a:gd name="connsiteX1" fmla="*/ 4614 w 392409"/>
                <a:gd name="connsiteY1" fmla="*/ 176782 h 405185"/>
                <a:gd name="connsiteX2" fmla="*/ 98669 w 392409"/>
                <a:gd name="connsiteY2" fmla="*/ 145826 h 405185"/>
                <a:gd name="connsiteX3" fmla="*/ 91982 w 392409"/>
                <a:gd name="connsiteY3" fmla="*/ 403332 h 405185"/>
                <a:gd name="connsiteX4" fmla="*/ 206011 w 392409"/>
                <a:gd name="connsiteY4" fmla="*/ 268149 h 405185"/>
                <a:gd name="connsiteX5" fmla="*/ 313899 w 392409"/>
                <a:gd name="connsiteY5" fmla="*/ 389993 h 405185"/>
                <a:gd name="connsiteX6" fmla="*/ 292030 w 392409"/>
                <a:gd name="connsiteY6" fmla="*/ 136308 h 405185"/>
                <a:gd name="connsiteX7" fmla="*/ 388646 w 392409"/>
                <a:gd name="connsiteY7" fmla="*/ 170911 h 405185"/>
                <a:gd name="connsiteX8" fmla="*/ 202344 w 392409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88035"/>
                <a:gd name="connsiteY0" fmla="*/ 421 h 405185"/>
                <a:gd name="connsiteX1" fmla="*/ 2883 w 388035"/>
                <a:gd name="connsiteY1" fmla="*/ 176782 h 405185"/>
                <a:gd name="connsiteX2" fmla="*/ 96938 w 388035"/>
                <a:gd name="connsiteY2" fmla="*/ 145826 h 405185"/>
                <a:gd name="connsiteX3" fmla="*/ 90251 w 388035"/>
                <a:gd name="connsiteY3" fmla="*/ 403332 h 405185"/>
                <a:gd name="connsiteX4" fmla="*/ 204280 w 388035"/>
                <a:gd name="connsiteY4" fmla="*/ 268149 h 405185"/>
                <a:gd name="connsiteX5" fmla="*/ 312168 w 388035"/>
                <a:gd name="connsiteY5" fmla="*/ 389993 h 405185"/>
                <a:gd name="connsiteX6" fmla="*/ 280774 w 388035"/>
                <a:gd name="connsiteY6" fmla="*/ 138690 h 405185"/>
                <a:gd name="connsiteX7" fmla="*/ 386915 w 388035"/>
                <a:gd name="connsiteY7" fmla="*/ 170911 h 405185"/>
                <a:gd name="connsiteX8" fmla="*/ 200613 w 388035"/>
                <a:gd name="connsiteY8" fmla="*/ 421 h 405185"/>
                <a:gd name="connsiteX0" fmla="*/ 200613 w 388035"/>
                <a:gd name="connsiteY0" fmla="*/ 421 h 405185"/>
                <a:gd name="connsiteX1" fmla="*/ 2883 w 388035"/>
                <a:gd name="connsiteY1" fmla="*/ 176782 h 405185"/>
                <a:gd name="connsiteX2" fmla="*/ 96938 w 388035"/>
                <a:gd name="connsiteY2" fmla="*/ 145826 h 405185"/>
                <a:gd name="connsiteX3" fmla="*/ 90251 w 388035"/>
                <a:gd name="connsiteY3" fmla="*/ 403332 h 405185"/>
                <a:gd name="connsiteX4" fmla="*/ 204280 w 388035"/>
                <a:gd name="connsiteY4" fmla="*/ 268149 h 405185"/>
                <a:gd name="connsiteX5" fmla="*/ 312168 w 388035"/>
                <a:gd name="connsiteY5" fmla="*/ 389993 h 405185"/>
                <a:gd name="connsiteX6" fmla="*/ 280774 w 388035"/>
                <a:gd name="connsiteY6" fmla="*/ 138690 h 405185"/>
                <a:gd name="connsiteX7" fmla="*/ 386915 w 388035"/>
                <a:gd name="connsiteY7" fmla="*/ 170911 h 405185"/>
                <a:gd name="connsiteX8" fmla="*/ 200613 w 388035"/>
                <a:gd name="connsiteY8" fmla="*/ 421 h 405185"/>
                <a:gd name="connsiteX0" fmla="*/ 200613 w 388035"/>
                <a:gd name="connsiteY0" fmla="*/ 421 h 405185"/>
                <a:gd name="connsiteX1" fmla="*/ 2883 w 388035"/>
                <a:gd name="connsiteY1" fmla="*/ 176782 h 405185"/>
                <a:gd name="connsiteX2" fmla="*/ 96938 w 388035"/>
                <a:gd name="connsiteY2" fmla="*/ 145826 h 405185"/>
                <a:gd name="connsiteX3" fmla="*/ 90251 w 388035"/>
                <a:gd name="connsiteY3" fmla="*/ 403332 h 405185"/>
                <a:gd name="connsiteX4" fmla="*/ 204280 w 388035"/>
                <a:gd name="connsiteY4" fmla="*/ 268149 h 405185"/>
                <a:gd name="connsiteX5" fmla="*/ 312168 w 388035"/>
                <a:gd name="connsiteY5" fmla="*/ 389993 h 405185"/>
                <a:gd name="connsiteX6" fmla="*/ 280774 w 388035"/>
                <a:gd name="connsiteY6" fmla="*/ 138690 h 405185"/>
                <a:gd name="connsiteX7" fmla="*/ 386915 w 388035"/>
                <a:gd name="connsiteY7" fmla="*/ 170911 h 405185"/>
                <a:gd name="connsiteX8" fmla="*/ 200613 w 388035"/>
                <a:gd name="connsiteY8" fmla="*/ 421 h 405185"/>
                <a:gd name="connsiteX0" fmla="*/ 200613 w 390912"/>
                <a:gd name="connsiteY0" fmla="*/ 421 h 405185"/>
                <a:gd name="connsiteX1" fmla="*/ 2883 w 390912"/>
                <a:gd name="connsiteY1" fmla="*/ 176782 h 405185"/>
                <a:gd name="connsiteX2" fmla="*/ 96938 w 390912"/>
                <a:gd name="connsiteY2" fmla="*/ 145826 h 405185"/>
                <a:gd name="connsiteX3" fmla="*/ 90251 w 390912"/>
                <a:gd name="connsiteY3" fmla="*/ 403332 h 405185"/>
                <a:gd name="connsiteX4" fmla="*/ 204280 w 390912"/>
                <a:gd name="connsiteY4" fmla="*/ 268149 h 405185"/>
                <a:gd name="connsiteX5" fmla="*/ 312168 w 390912"/>
                <a:gd name="connsiteY5" fmla="*/ 389993 h 405185"/>
                <a:gd name="connsiteX6" fmla="*/ 280774 w 390912"/>
                <a:gd name="connsiteY6" fmla="*/ 138690 h 405185"/>
                <a:gd name="connsiteX7" fmla="*/ 386915 w 390912"/>
                <a:gd name="connsiteY7" fmla="*/ 170911 h 405185"/>
                <a:gd name="connsiteX8" fmla="*/ 200613 w 390912"/>
                <a:gd name="connsiteY8" fmla="*/ 421 h 405185"/>
                <a:gd name="connsiteX0" fmla="*/ 199742 w 370458"/>
                <a:gd name="connsiteY0" fmla="*/ 5 h 404769"/>
                <a:gd name="connsiteX1" fmla="*/ 2012 w 370458"/>
                <a:gd name="connsiteY1" fmla="*/ 176366 h 404769"/>
                <a:gd name="connsiteX2" fmla="*/ 96067 w 370458"/>
                <a:gd name="connsiteY2" fmla="*/ 145410 h 404769"/>
                <a:gd name="connsiteX3" fmla="*/ 89380 w 370458"/>
                <a:gd name="connsiteY3" fmla="*/ 402916 h 404769"/>
                <a:gd name="connsiteX4" fmla="*/ 203409 w 370458"/>
                <a:gd name="connsiteY4" fmla="*/ 267733 h 404769"/>
                <a:gd name="connsiteX5" fmla="*/ 311297 w 370458"/>
                <a:gd name="connsiteY5" fmla="*/ 389577 h 404769"/>
                <a:gd name="connsiteX6" fmla="*/ 279903 w 370458"/>
                <a:gd name="connsiteY6" fmla="*/ 138274 h 404769"/>
                <a:gd name="connsiteX7" fmla="*/ 366994 w 370458"/>
                <a:gd name="connsiteY7" fmla="*/ 170495 h 404769"/>
                <a:gd name="connsiteX8" fmla="*/ 199742 w 370458"/>
                <a:gd name="connsiteY8" fmla="*/ 5 h 404769"/>
                <a:gd name="connsiteX0" fmla="*/ 200502 w 371214"/>
                <a:gd name="connsiteY0" fmla="*/ 84 h 404848"/>
                <a:gd name="connsiteX1" fmla="*/ 2772 w 371214"/>
                <a:gd name="connsiteY1" fmla="*/ 176445 h 404848"/>
                <a:gd name="connsiteX2" fmla="*/ 96827 w 371214"/>
                <a:gd name="connsiteY2" fmla="*/ 145489 h 404848"/>
                <a:gd name="connsiteX3" fmla="*/ 90140 w 371214"/>
                <a:gd name="connsiteY3" fmla="*/ 402995 h 404848"/>
                <a:gd name="connsiteX4" fmla="*/ 204169 w 371214"/>
                <a:gd name="connsiteY4" fmla="*/ 267812 h 404848"/>
                <a:gd name="connsiteX5" fmla="*/ 312057 w 371214"/>
                <a:gd name="connsiteY5" fmla="*/ 389656 h 404848"/>
                <a:gd name="connsiteX6" fmla="*/ 280663 w 371214"/>
                <a:gd name="connsiteY6" fmla="*/ 138353 h 404848"/>
                <a:gd name="connsiteX7" fmla="*/ 367754 w 371214"/>
                <a:gd name="connsiteY7" fmla="*/ 170574 h 404848"/>
                <a:gd name="connsiteX8" fmla="*/ 200502 w 371214"/>
                <a:gd name="connsiteY8" fmla="*/ 84 h 404848"/>
                <a:gd name="connsiteX0" fmla="*/ 200506 w 372452"/>
                <a:gd name="connsiteY0" fmla="*/ 125 h 404889"/>
                <a:gd name="connsiteX1" fmla="*/ 2776 w 372452"/>
                <a:gd name="connsiteY1" fmla="*/ 176486 h 404889"/>
                <a:gd name="connsiteX2" fmla="*/ 96831 w 372452"/>
                <a:gd name="connsiteY2" fmla="*/ 145530 h 404889"/>
                <a:gd name="connsiteX3" fmla="*/ 90144 w 372452"/>
                <a:gd name="connsiteY3" fmla="*/ 403036 h 404889"/>
                <a:gd name="connsiteX4" fmla="*/ 204173 w 372452"/>
                <a:gd name="connsiteY4" fmla="*/ 267853 h 404889"/>
                <a:gd name="connsiteX5" fmla="*/ 312061 w 372452"/>
                <a:gd name="connsiteY5" fmla="*/ 389697 h 404889"/>
                <a:gd name="connsiteX6" fmla="*/ 280667 w 372452"/>
                <a:gd name="connsiteY6" fmla="*/ 138394 h 404889"/>
                <a:gd name="connsiteX7" fmla="*/ 367758 w 372452"/>
                <a:gd name="connsiteY7" fmla="*/ 170615 h 404889"/>
                <a:gd name="connsiteX8" fmla="*/ 200506 w 372452"/>
                <a:gd name="connsiteY8" fmla="*/ 125 h 404889"/>
                <a:gd name="connsiteX0" fmla="*/ 187668 w 368529"/>
                <a:gd name="connsiteY0" fmla="*/ 136 h 407281"/>
                <a:gd name="connsiteX1" fmla="*/ 1844 w 368529"/>
                <a:gd name="connsiteY1" fmla="*/ 178878 h 407281"/>
                <a:gd name="connsiteX2" fmla="*/ 95899 w 368529"/>
                <a:gd name="connsiteY2" fmla="*/ 147922 h 407281"/>
                <a:gd name="connsiteX3" fmla="*/ 89212 w 368529"/>
                <a:gd name="connsiteY3" fmla="*/ 405428 h 407281"/>
                <a:gd name="connsiteX4" fmla="*/ 203241 w 368529"/>
                <a:gd name="connsiteY4" fmla="*/ 270245 h 407281"/>
                <a:gd name="connsiteX5" fmla="*/ 311129 w 368529"/>
                <a:gd name="connsiteY5" fmla="*/ 392089 h 407281"/>
                <a:gd name="connsiteX6" fmla="*/ 279735 w 368529"/>
                <a:gd name="connsiteY6" fmla="*/ 140786 h 407281"/>
                <a:gd name="connsiteX7" fmla="*/ 366826 w 368529"/>
                <a:gd name="connsiteY7" fmla="*/ 173007 h 407281"/>
                <a:gd name="connsiteX8" fmla="*/ 187668 w 368529"/>
                <a:gd name="connsiteY8" fmla="*/ 136 h 407281"/>
                <a:gd name="connsiteX0" fmla="*/ 187668 w 368529"/>
                <a:gd name="connsiteY0" fmla="*/ 1 h 407146"/>
                <a:gd name="connsiteX1" fmla="*/ 1844 w 368529"/>
                <a:gd name="connsiteY1" fmla="*/ 178743 h 407146"/>
                <a:gd name="connsiteX2" fmla="*/ 95899 w 368529"/>
                <a:gd name="connsiteY2" fmla="*/ 147787 h 407146"/>
                <a:gd name="connsiteX3" fmla="*/ 89212 w 368529"/>
                <a:gd name="connsiteY3" fmla="*/ 405293 h 407146"/>
                <a:gd name="connsiteX4" fmla="*/ 203241 w 368529"/>
                <a:gd name="connsiteY4" fmla="*/ 270110 h 407146"/>
                <a:gd name="connsiteX5" fmla="*/ 311129 w 368529"/>
                <a:gd name="connsiteY5" fmla="*/ 391954 h 407146"/>
                <a:gd name="connsiteX6" fmla="*/ 279735 w 368529"/>
                <a:gd name="connsiteY6" fmla="*/ 140651 h 407146"/>
                <a:gd name="connsiteX7" fmla="*/ 366826 w 368529"/>
                <a:gd name="connsiteY7" fmla="*/ 172872 h 407146"/>
                <a:gd name="connsiteX8" fmla="*/ 187668 w 368529"/>
                <a:gd name="connsiteY8" fmla="*/ 1 h 407146"/>
                <a:gd name="connsiteX0" fmla="*/ 187668 w 371670"/>
                <a:gd name="connsiteY0" fmla="*/ 1 h 407146"/>
                <a:gd name="connsiteX1" fmla="*/ 1844 w 371670"/>
                <a:gd name="connsiteY1" fmla="*/ 178743 h 407146"/>
                <a:gd name="connsiteX2" fmla="*/ 95899 w 371670"/>
                <a:gd name="connsiteY2" fmla="*/ 147787 h 407146"/>
                <a:gd name="connsiteX3" fmla="*/ 89212 w 371670"/>
                <a:gd name="connsiteY3" fmla="*/ 405293 h 407146"/>
                <a:gd name="connsiteX4" fmla="*/ 203241 w 371670"/>
                <a:gd name="connsiteY4" fmla="*/ 270110 h 407146"/>
                <a:gd name="connsiteX5" fmla="*/ 311129 w 371670"/>
                <a:gd name="connsiteY5" fmla="*/ 391954 h 407146"/>
                <a:gd name="connsiteX6" fmla="*/ 279735 w 371670"/>
                <a:gd name="connsiteY6" fmla="*/ 140651 h 407146"/>
                <a:gd name="connsiteX7" fmla="*/ 366826 w 371670"/>
                <a:gd name="connsiteY7" fmla="*/ 172872 h 407146"/>
                <a:gd name="connsiteX8" fmla="*/ 187668 w 371670"/>
                <a:gd name="connsiteY8" fmla="*/ 1 h 407146"/>
                <a:gd name="connsiteX0" fmla="*/ 190427 w 374429"/>
                <a:gd name="connsiteY0" fmla="*/ 1 h 407146"/>
                <a:gd name="connsiteX1" fmla="*/ 4603 w 374429"/>
                <a:gd name="connsiteY1" fmla="*/ 178743 h 407146"/>
                <a:gd name="connsiteX2" fmla="*/ 98658 w 374429"/>
                <a:gd name="connsiteY2" fmla="*/ 147787 h 407146"/>
                <a:gd name="connsiteX3" fmla="*/ 91971 w 374429"/>
                <a:gd name="connsiteY3" fmla="*/ 405293 h 407146"/>
                <a:gd name="connsiteX4" fmla="*/ 206000 w 374429"/>
                <a:gd name="connsiteY4" fmla="*/ 270110 h 407146"/>
                <a:gd name="connsiteX5" fmla="*/ 313888 w 374429"/>
                <a:gd name="connsiteY5" fmla="*/ 391954 h 407146"/>
                <a:gd name="connsiteX6" fmla="*/ 282494 w 374429"/>
                <a:gd name="connsiteY6" fmla="*/ 140651 h 407146"/>
                <a:gd name="connsiteX7" fmla="*/ 369585 w 374429"/>
                <a:gd name="connsiteY7" fmla="*/ 172872 h 407146"/>
                <a:gd name="connsiteX8" fmla="*/ 190427 w 374429"/>
                <a:gd name="connsiteY8" fmla="*/ 1 h 407146"/>
                <a:gd name="connsiteX0" fmla="*/ 190641 w 374643"/>
                <a:gd name="connsiteY0" fmla="*/ 1 h 407146"/>
                <a:gd name="connsiteX1" fmla="*/ 4817 w 374643"/>
                <a:gd name="connsiteY1" fmla="*/ 178743 h 407146"/>
                <a:gd name="connsiteX2" fmla="*/ 98872 w 374643"/>
                <a:gd name="connsiteY2" fmla="*/ 147787 h 407146"/>
                <a:gd name="connsiteX3" fmla="*/ 92185 w 374643"/>
                <a:gd name="connsiteY3" fmla="*/ 405293 h 407146"/>
                <a:gd name="connsiteX4" fmla="*/ 206214 w 374643"/>
                <a:gd name="connsiteY4" fmla="*/ 270110 h 407146"/>
                <a:gd name="connsiteX5" fmla="*/ 314102 w 374643"/>
                <a:gd name="connsiteY5" fmla="*/ 391954 h 407146"/>
                <a:gd name="connsiteX6" fmla="*/ 282708 w 374643"/>
                <a:gd name="connsiteY6" fmla="*/ 140651 h 407146"/>
                <a:gd name="connsiteX7" fmla="*/ 369799 w 374643"/>
                <a:gd name="connsiteY7" fmla="*/ 172872 h 407146"/>
                <a:gd name="connsiteX8" fmla="*/ 190641 w 374643"/>
                <a:gd name="connsiteY8" fmla="*/ 1 h 407146"/>
                <a:gd name="connsiteX0" fmla="*/ 189462 w 410101"/>
                <a:gd name="connsiteY0" fmla="*/ 795 h 407940"/>
                <a:gd name="connsiteX1" fmla="*/ 3638 w 410101"/>
                <a:gd name="connsiteY1" fmla="*/ 179537 h 407940"/>
                <a:gd name="connsiteX2" fmla="*/ 97693 w 410101"/>
                <a:gd name="connsiteY2" fmla="*/ 148581 h 407940"/>
                <a:gd name="connsiteX3" fmla="*/ 91006 w 410101"/>
                <a:gd name="connsiteY3" fmla="*/ 406087 h 407940"/>
                <a:gd name="connsiteX4" fmla="*/ 205035 w 410101"/>
                <a:gd name="connsiteY4" fmla="*/ 270904 h 407940"/>
                <a:gd name="connsiteX5" fmla="*/ 312923 w 410101"/>
                <a:gd name="connsiteY5" fmla="*/ 392748 h 407940"/>
                <a:gd name="connsiteX6" fmla="*/ 281529 w 410101"/>
                <a:gd name="connsiteY6" fmla="*/ 141445 h 407940"/>
                <a:gd name="connsiteX7" fmla="*/ 407179 w 410101"/>
                <a:gd name="connsiteY7" fmla="*/ 110319 h 407940"/>
                <a:gd name="connsiteX8" fmla="*/ 189462 w 410101"/>
                <a:gd name="connsiteY8" fmla="*/ 795 h 407940"/>
                <a:gd name="connsiteX0" fmla="*/ 189462 w 407335"/>
                <a:gd name="connsiteY0" fmla="*/ 1208 h 408353"/>
                <a:gd name="connsiteX1" fmla="*/ 3638 w 407335"/>
                <a:gd name="connsiteY1" fmla="*/ 179950 h 408353"/>
                <a:gd name="connsiteX2" fmla="*/ 97693 w 407335"/>
                <a:gd name="connsiteY2" fmla="*/ 148994 h 408353"/>
                <a:gd name="connsiteX3" fmla="*/ 91006 w 407335"/>
                <a:gd name="connsiteY3" fmla="*/ 406500 h 408353"/>
                <a:gd name="connsiteX4" fmla="*/ 205035 w 407335"/>
                <a:gd name="connsiteY4" fmla="*/ 271317 h 408353"/>
                <a:gd name="connsiteX5" fmla="*/ 312923 w 407335"/>
                <a:gd name="connsiteY5" fmla="*/ 393161 h 408353"/>
                <a:gd name="connsiteX6" fmla="*/ 281529 w 407335"/>
                <a:gd name="connsiteY6" fmla="*/ 141858 h 408353"/>
                <a:gd name="connsiteX7" fmla="*/ 407179 w 407335"/>
                <a:gd name="connsiteY7" fmla="*/ 110732 h 408353"/>
                <a:gd name="connsiteX8" fmla="*/ 189462 w 407335"/>
                <a:gd name="connsiteY8" fmla="*/ 1208 h 408353"/>
                <a:gd name="connsiteX0" fmla="*/ 189462 w 407335"/>
                <a:gd name="connsiteY0" fmla="*/ 82 h 407227"/>
                <a:gd name="connsiteX1" fmla="*/ 3638 w 407335"/>
                <a:gd name="connsiteY1" fmla="*/ 90689 h 407227"/>
                <a:gd name="connsiteX2" fmla="*/ 97693 w 407335"/>
                <a:gd name="connsiteY2" fmla="*/ 147868 h 407227"/>
                <a:gd name="connsiteX3" fmla="*/ 91006 w 407335"/>
                <a:gd name="connsiteY3" fmla="*/ 405374 h 407227"/>
                <a:gd name="connsiteX4" fmla="*/ 205035 w 407335"/>
                <a:gd name="connsiteY4" fmla="*/ 270191 h 407227"/>
                <a:gd name="connsiteX5" fmla="*/ 312923 w 407335"/>
                <a:gd name="connsiteY5" fmla="*/ 392035 h 407227"/>
                <a:gd name="connsiteX6" fmla="*/ 281529 w 407335"/>
                <a:gd name="connsiteY6" fmla="*/ 140732 h 407227"/>
                <a:gd name="connsiteX7" fmla="*/ 407179 w 407335"/>
                <a:gd name="connsiteY7" fmla="*/ 109606 h 407227"/>
                <a:gd name="connsiteX8" fmla="*/ 189462 w 407335"/>
                <a:gd name="connsiteY8" fmla="*/ 82 h 407227"/>
                <a:gd name="connsiteX0" fmla="*/ 185872 w 403745"/>
                <a:gd name="connsiteY0" fmla="*/ 127 h 407272"/>
                <a:gd name="connsiteX1" fmla="*/ 48 w 403745"/>
                <a:gd name="connsiteY1" fmla="*/ 90734 h 407272"/>
                <a:gd name="connsiteX2" fmla="*/ 94103 w 403745"/>
                <a:gd name="connsiteY2" fmla="*/ 147913 h 407272"/>
                <a:gd name="connsiteX3" fmla="*/ 87416 w 403745"/>
                <a:gd name="connsiteY3" fmla="*/ 405419 h 407272"/>
                <a:gd name="connsiteX4" fmla="*/ 201445 w 403745"/>
                <a:gd name="connsiteY4" fmla="*/ 270236 h 407272"/>
                <a:gd name="connsiteX5" fmla="*/ 309333 w 403745"/>
                <a:gd name="connsiteY5" fmla="*/ 392080 h 407272"/>
                <a:gd name="connsiteX6" fmla="*/ 277939 w 403745"/>
                <a:gd name="connsiteY6" fmla="*/ 140777 h 407272"/>
                <a:gd name="connsiteX7" fmla="*/ 403589 w 403745"/>
                <a:gd name="connsiteY7" fmla="*/ 109651 h 407272"/>
                <a:gd name="connsiteX8" fmla="*/ 185872 w 403745"/>
                <a:gd name="connsiteY8" fmla="*/ 127 h 407272"/>
                <a:gd name="connsiteX0" fmla="*/ 202387 w 420263"/>
                <a:gd name="connsiteY0" fmla="*/ 173 h 407318"/>
                <a:gd name="connsiteX1" fmla="*/ 38 w 420263"/>
                <a:gd name="connsiteY1" fmla="*/ 88026 h 407318"/>
                <a:gd name="connsiteX2" fmla="*/ 110618 w 420263"/>
                <a:gd name="connsiteY2" fmla="*/ 147959 h 407318"/>
                <a:gd name="connsiteX3" fmla="*/ 103931 w 420263"/>
                <a:gd name="connsiteY3" fmla="*/ 405465 h 407318"/>
                <a:gd name="connsiteX4" fmla="*/ 217960 w 420263"/>
                <a:gd name="connsiteY4" fmla="*/ 270282 h 407318"/>
                <a:gd name="connsiteX5" fmla="*/ 325848 w 420263"/>
                <a:gd name="connsiteY5" fmla="*/ 392126 h 407318"/>
                <a:gd name="connsiteX6" fmla="*/ 294454 w 420263"/>
                <a:gd name="connsiteY6" fmla="*/ 140823 h 407318"/>
                <a:gd name="connsiteX7" fmla="*/ 420104 w 420263"/>
                <a:gd name="connsiteY7" fmla="*/ 109697 h 407318"/>
                <a:gd name="connsiteX8" fmla="*/ 202387 w 420263"/>
                <a:gd name="connsiteY8" fmla="*/ 173 h 407318"/>
                <a:gd name="connsiteX0" fmla="*/ 202379 w 420255"/>
                <a:gd name="connsiteY0" fmla="*/ 173 h 407318"/>
                <a:gd name="connsiteX1" fmla="*/ 30 w 420255"/>
                <a:gd name="connsiteY1" fmla="*/ 88026 h 407318"/>
                <a:gd name="connsiteX2" fmla="*/ 110610 w 420255"/>
                <a:gd name="connsiteY2" fmla="*/ 147959 h 407318"/>
                <a:gd name="connsiteX3" fmla="*/ 103923 w 420255"/>
                <a:gd name="connsiteY3" fmla="*/ 405465 h 407318"/>
                <a:gd name="connsiteX4" fmla="*/ 217952 w 420255"/>
                <a:gd name="connsiteY4" fmla="*/ 270282 h 407318"/>
                <a:gd name="connsiteX5" fmla="*/ 325840 w 420255"/>
                <a:gd name="connsiteY5" fmla="*/ 392126 h 407318"/>
                <a:gd name="connsiteX6" fmla="*/ 294446 w 420255"/>
                <a:gd name="connsiteY6" fmla="*/ 140823 h 407318"/>
                <a:gd name="connsiteX7" fmla="*/ 420096 w 420255"/>
                <a:gd name="connsiteY7" fmla="*/ 109697 h 407318"/>
                <a:gd name="connsiteX8" fmla="*/ 202379 w 420255"/>
                <a:gd name="connsiteY8" fmla="*/ 173 h 407318"/>
                <a:gd name="connsiteX0" fmla="*/ 202379 w 420255"/>
                <a:gd name="connsiteY0" fmla="*/ 173 h 407318"/>
                <a:gd name="connsiteX1" fmla="*/ 30 w 420255"/>
                <a:gd name="connsiteY1" fmla="*/ 88026 h 407318"/>
                <a:gd name="connsiteX2" fmla="*/ 110610 w 420255"/>
                <a:gd name="connsiteY2" fmla="*/ 147959 h 407318"/>
                <a:gd name="connsiteX3" fmla="*/ 103923 w 420255"/>
                <a:gd name="connsiteY3" fmla="*/ 405465 h 407318"/>
                <a:gd name="connsiteX4" fmla="*/ 217952 w 420255"/>
                <a:gd name="connsiteY4" fmla="*/ 270282 h 407318"/>
                <a:gd name="connsiteX5" fmla="*/ 325840 w 420255"/>
                <a:gd name="connsiteY5" fmla="*/ 392126 h 407318"/>
                <a:gd name="connsiteX6" fmla="*/ 294446 w 420255"/>
                <a:gd name="connsiteY6" fmla="*/ 140823 h 407318"/>
                <a:gd name="connsiteX7" fmla="*/ 420096 w 420255"/>
                <a:gd name="connsiteY7" fmla="*/ 109697 h 407318"/>
                <a:gd name="connsiteX8" fmla="*/ 202379 w 420255"/>
                <a:gd name="connsiteY8" fmla="*/ 173 h 407318"/>
                <a:gd name="connsiteX0" fmla="*/ 202377 w 420253"/>
                <a:gd name="connsiteY0" fmla="*/ 173 h 407318"/>
                <a:gd name="connsiteX1" fmla="*/ 28 w 420253"/>
                <a:gd name="connsiteY1" fmla="*/ 88026 h 407318"/>
                <a:gd name="connsiteX2" fmla="*/ 110608 w 420253"/>
                <a:gd name="connsiteY2" fmla="*/ 147959 h 407318"/>
                <a:gd name="connsiteX3" fmla="*/ 103921 w 420253"/>
                <a:gd name="connsiteY3" fmla="*/ 405465 h 407318"/>
                <a:gd name="connsiteX4" fmla="*/ 217950 w 420253"/>
                <a:gd name="connsiteY4" fmla="*/ 270282 h 407318"/>
                <a:gd name="connsiteX5" fmla="*/ 325838 w 420253"/>
                <a:gd name="connsiteY5" fmla="*/ 392126 h 407318"/>
                <a:gd name="connsiteX6" fmla="*/ 294444 w 420253"/>
                <a:gd name="connsiteY6" fmla="*/ 140823 h 407318"/>
                <a:gd name="connsiteX7" fmla="*/ 420094 w 420253"/>
                <a:gd name="connsiteY7" fmla="*/ 109697 h 407318"/>
                <a:gd name="connsiteX8" fmla="*/ 202377 w 420253"/>
                <a:gd name="connsiteY8" fmla="*/ 173 h 407318"/>
                <a:gd name="connsiteX0" fmla="*/ 202377 w 420253"/>
                <a:gd name="connsiteY0" fmla="*/ 173 h 407318"/>
                <a:gd name="connsiteX1" fmla="*/ 28 w 420253"/>
                <a:gd name="connsiteY1" fmla="*/ 88026 h 407318"/>
                <a:gd name="connsiteX2" fmla="*/ 110608 w 420253"/>
                <a:gd name="connsiteY2" fmla="*/ 147959 h 407318"/>
                <a:gd name="connsiteX3" fmla="*/ 103921 w 420253"/>
                <a:gd name="connsiteY3" fmla="*/ 405465 h 407318"/>
                <a:gd name="connsiteX4" fmla="*/ 217950 w 420253"/>
                <a:gd name="connsiteY4" fmla="*/ 270282 h 407318"/>
                <a:gd name="connsiteX5" fmla="*/ 325838 w 420253"/>
                <a:gd name="connsiteY5" fmla="*/ 392126 h 407318"/>
                <a:gd name="connsiteX6" fmla="*/ 294444 w 420253"/>
                <a:gd name="connsiteY6" fmla="*/ 140823 h 407318"/>
                <a:gd name="connsiteX7" fmla="*/ 420094 w 420253"/>
                <a:gd name="connsiteY7" fmla="*/ 109697 h 407318"/>
                <a:gd name="connsiteX8" fmla="*/ 202377 w 420253"/>
                <a:gd name="connsiteY8" fmla="*/ 173 h 407318"/>
                <a:gd name="connsiteX0" fmla="*/ 202377 w 420253"/>
                <a:gd name="connsiteY0" fmla="*/ 173 h 405469"/>
                <a:gd name="connsiteX1" fmla="*/ 28 w 420253"/>
                <a:gd name="connsiteY1" fmla="*/ 88026 h 405469"/>
                <a:gd name="connsiteX2" fmla="*/ 110608 w 420253"/>
                <a:gd name="connsiteY2" fmla="*/ 147959 h 405469"/>
                <a:gd name="connsiteX3" fmla="*/ 103921 w 420253"/>
                <a:gd name="connsiteY3" fmla="*/ 405465 h 405469"/>
                <a:gd name="connsiteX4" fmla="*/ 217950 w 420253"/>
                <a:gd name="connsiteY4" fmla="*/ 270282 h 405469"/>
                <a:gd name="connsiteX5" fmla="*/ 325838 w 420253"/>
                <a:gd name="connsiteY5" fmla="*/ 392126 h 405469"/>
                <a:gd name="connsiteX6" fmla="*/ 294444 w 420253"/>
                <a:gd name="connsiteY6" fmla="*/ 140823 h 405469"/>
                <a:gd name="connsiteX7" fmla="*/ 420094 w 420253"/>
                <a:gd name="connsiteY7" fmla="*/ 109697 h 405469"/>
                <a:gd name="connsiteX8" fmla="*/ 202377 w 420253"/>
                <a:gd name="connsiteY8" fmla="*/ 173 h 405469"/>
                <a:gd name="connsiteX0" fmla="*/ 202377 w 420253"/>
                <a:gd name="connsiteY0" fmla="*/ 173 h 405469"/>
                <a:gd name="connsiteX1" fmla="*/ 28 w 420253"/>
                <a:gd name="connsiteY1" fmla="*/ 88026 h 405469"/>
                <a:gd name="connsiteX2" fmla="*/ 110608 w 420253"/>
                <a:gd name="connsiteY2" fmla="*/ 147959 h 405469"/>
                <a:gd name="connsiteX3" fmla="*/ 92905 w 420253"/>
                <a:gd name="connsiteY3" fmla="*/ 405465 h 405469"/>
                <a:gd name="connsiteX4" fmla="*/ 217950 w 420253"/>
                <a:gd name="connsiteY4" fmla="*/ 270282 h 405469"/>
                <a:gd name="connsiteX5" fmla="*/ 325838 w 420253"/>
                <a:gd name="connsiteY5" fmla="*/ 392126 h 405469"/>
                <a:gd name="connsiteX6" fmla="*/ 294444 w 420253"/>
                <a:gd name="connsiteY6" fmla="*/ 140823 h 405469"/>
                <a:gd name="connsiteX7" fmla="*/ 420094 w 420253"/>
                <a:gd name="connsiteY7" fmla="*/ 109697 h 405469"/>
                <a:gd name="connsiteX8" fmla="*/ 202377 w 420253"/>
                <a:gd name="connsiteY8" fmla="*/ 173 h 405469"/>
                <a:gd name="connsiteX0" fmla="*/ 202377 w 420253"/>
                <a:gd name="connsiteY0" fmla="*/ 173 h 405469"/>
                <a:gd name="connsiteX1" fmla="*/ 28 w 420253"/>
                <a:gd name="connsiteY1" fmla="*/ 88026 h 405469"/>
                <a:gd name="connsiteX2" fmla="*/ 110608 w 420253"/>
                <a:gd name="connsiteY2" fmla="*/ 147959 h 405469"/>
                <a:gd name="connsiteX3" fmla="*/ 92905 w 420253"/>
                <a:gd name="connsiteY3" fmla="*/ 405465 h 405469"/>
                <a:gd name="connsiteX4" fmla="*/ 217950 w 420253"/>
                <a:gd name="connsiteY4" fmla="*/ 270282 h 405469"/>
                <a:gd name="connsiteX5" fmla="*/ 334100 w 420253"/>
                <a:gd name="connsiteY5" fmla="*/ 392126 h 405469"/>
                <a:gd name="connsiteX6" fmla="*/ 294444 w 420253"/>
                <a:gd name="connsiteY6" fmla="*/ 140823 h 405469"/>
                <a:gd name="connsiteX7" fmla="*/ 420094 w 420253"/>
                <a:gd name="connsiteY7" fmla="*/ 109697 h 405469"/>
                <a:gd name="connsiteX8" fmla="*/ 202377 w 420253"/>
                <a:gd name="connsiteY8" fmla="*/ 173 h 405469"/>
                <a:gd name="connsiteX0" fmla="*/ 202377 w 421805"/>
                <a:gd name="connsiteY0" fmla="*/ 173 h 405469"/>
                <a:gd name="connsiteX1" fmla="*/ 28 w 421805"/>
                <a:gd name="connsiteY1" fmla="*/ 88026 h 405469"/>
                <a:gd name="connsiteX2" fmla="*/ 110608 w 421805"/>
                <a:gd name="connsiteY2" fmla="*/ 147959 h 405469"/>
                <a:gd name="connsiteX3" fmla="*/ 92905 w 421805"/>
                <a:gd name="connsiteY3" fmla="*/ 405465 h 405469"/>
                <a:gd name="connsiteX4" fmla="*/ 217950 w 421805"/>
                <a:gd name="connsiteY4" fmla="*/ 270282 h 405469"/>
                <a:gd name="connsiteX5" fmla="*/ 334100 w 421805"/>
                <a:gd name="connsiteY5" fmla="*/ 392126 h 405469"/>
                <a:gd name="connsiteX6" fmla="*/ 305461 w 421805"/>
                <a:gd name="connsiteY6" fmla="*/ 140823 h 405469"/>
                <a:gd name="connsiteX7" fmla="*/ 420094 w 421805"/>
                <a:gd name="connsiteY7" fmla="*/ 109697 h 405469"/>
                <a:gd name="connsiteX8" fmla="*/ 202377 w 421805"/>
                <a:gd name="connsiteY8" fmla="*/ 173 h 405469"/>
                <a:gd name="connsiteX0" fmla="*/ 202377 w 421674"/>
                <a:gd name="connsiteY0" fmla="*/ 173 h 405469"/>
                <a:gd name="connsiteX1" fmla="*/ 28 w 421674"/>
                <a:gd name="connsiteY1" fmla="*/ 88026 h 405469"/>
                <a:gd name="connsiteX2" fmla="*/ 110608 w 421674"/>
                <a:gd name="connsiteY2" fmla="*/ 147959 h 405469"/>
                <a:gd name="connsiteX3" fmla="*/ 92905 w 421674"/>
                <a:gd name="connsiteY3" fmla="*/ 405465 h 405469"/>
                <a:gd name="connsiteX4" fmla="*/ 217950 w 421674"/>
                <a:gd name="connsiteY4" fmla="*/ 270282 h 405469"/>
                <a:gd name="connsiteX5" fmla="*/ 334100 w 421674"/>
                <a:gd name="connsiteY5" fmla="*/ 392126 h 405469"/>
                <a:gd name="connsiteX6" fmla="*/ 305461 w 421674"/>
                <a:gd name="connsiteY6" fmla="*/ 140823 h 405469"/>
                <a:gd name="connsiteX7" fmla="*/ 420094 w 421674"/>
                <a:gd name="connsiteY7" fmla="*/ 109697 h 405469"/>
                <a:gd name="connsiteX8" fmla="*/ 202377 w 421674"/>
                <a:gd name="connsiteY8" fmla="*/ 173 h 405469"/>
                <a:gd name="connsiteX0" fmla="*/ 202377 w 420115"/>
                <a:gd name="connsiteY0" fmla="*/ 173 h 405469"/>
                <a:gd name="connsiteX1" fmla="*/ 28 w 420115"/>
                <a:gd name="connsiteY1" fmla="*/ 88026 h 405469"/>
                <a:gd name="connsiteX2" fmla="*/ 110608 w 420115"/>
                <a:gd name="connsiteY2" fmla="*/ 147959 h 405469"/>
                <a:gd name="connsiteX3" fmla="*/ 92905 w 420115"/>
                <a:gd name="connsiteY3" fmla="*/ 405465 h 405469"/>
                <a:gd name="connsiteX4" fmla="*/ 217950 w 420115"/>
                <a:gd name="connsiteY4" fmla="*/ 270282 h 405469"/>
                <a:gd name="connsiteX5" fmla="*/ 334100 w 420115"/>
                <a:gd name="connsiteY5" fmla="*/ 392126 h 405469"/>
                <a:gd name="connsiteX6" fmla="*/ 305461 w 420115"/>
                <a:gd name="connsiteY6" fmla="*/ 140823 h 405469"/>
                <a:gd name="connsiteX7" fmla="*/ 420094 w 420115"/>
                <a:gd name="connsiteY7" fmla="*/ 109697 h 405469"/>
                <a:gd name="connsiteX8" fmla="*/ 202377 w 420115"/>
                <a:gd name="connsiteY8" fmla="*/ 173 h 405469"/>
                <a:gd name="connsiteX0" fmla="*/ 199624 w 417362"/>
                <a:gd name="connsiteY0" fmla="*/ 20 h 405316"/>
                <a:gd name="connsiteX1" fmla="*/ 29 w 417362"/>
                <a:gd name="connsiteY1" fmla="*/ 101644 h 405316"/>
                <a:gd name="connsiteX2" fmla="*/ 107855 w 417362"/>
                <a:gd name="connsiteY2" fmla="*/ 147806 h 405316"/>
                <a:gd name="connsiteX3" fmla="*/ 90152 w 417362"/>
                <a:gd name="connsiteY3" fmla="*/ 405312 h 405316"/>
                <a:gd name="connsiteX4" fmla="*/ 215197 w 417362"/>
                <a:gd name="connsiteY4" fmla="*/ 270129 h 405316"/>
                <a:gd name="connsiteX5" fmla="*/ 331347 w 417362"/>
                <a:gd name="connsiteY5" fmla="*/ 391973 h 405316"/>
                <a:gd name="connsiteX6" fmla="*/ 302708 w 417362"/>
                <a:gd name="connsiteY6" fmla="*/ 140670 h 405316"/>
                <a:gd name="connsiteX7" fmla="*/ 417341 w 417362"/>
                <a:gd name="connsiteY7" fmla="*/ 109544 h 405316"/>
                <a:gd name="connsiteX8" fmla="*/ 199624 w 417362"/>
                <a:gd name="connsiteY8" fmla="*/ 20 h 405316"/>
                <a:gd name="connsiteX0" fmla="*/ 200038 w 417776"/>
                <a:gd name="connsiteY0" fmla="*/ 21 h 405317"/>
                <a:gd name="connsiteX1" fmla="*/ 443 w 417776"/>
                <a:gd name="connsiteY1" fmla="*/ 101645 h 405317"/>
                <a:gd name="connsiteX2" fmla="*/ 108269 w 417776"/>
                <a:gd name="connsiteY2" fmla="*/ 147807 h 405317"/>
                <a:gd name="connsiteX3" fmla="*/ 90566 w 417776"/>
                <a:gd name="connsiteY3" fmla="*/ 405313 h 405317"/>
                <a:gd name="connsiteX4" fmla="*/ 215611 w 417776"/>
                <a:gd name="connsiteY4" fmla="*/ 270130 h 405317"/>
                <a:gd name="connsiteX5" fmla="*/ 331761 w 417776"/>
                <a:gd name="connsiteY5" fmla="*/ 391974 h 405317"/>
                <a:gd name="connsiteX6" fmla="*/ 303122 w 417776"/>
                <a:gd name="connsiteY6" fmla="*/ 140671 h 405317"/>
                <a:gd name="connsiteX7" fmla="*/ 417755 w 417776"/>
                <a:gd name="connsiteY7" fmla="*/ 109545 h 405317"/>
                <a:gd name="connsiteX8" fmla="*/ 200038 w 417776"/>
                <a:gd name="connsiteY8" fmla="*/ 21 h 405317"/>
                <a:gd name="connsiteX0" fmla="*/ 200038 w 417776"/>
                <a:gd name="connsiteY0" fmla="*/ 21 h 405317"/>
                <a:gd name="connsiteX1" fmla="*/ 443 w 417776"/>
                <a:gd name="connsiteY1" fmla="*/ 101645 h 405317"/>
                <a:gd name="connsiteX2" fmla="*/ 108269 w 417776"/>
                <a:gd name="connsiteY2" fmla="*/ 147807 h 405317"/>
                <a:gd name="connsiteX3" fmla="*/ 90566 w 417776"/>
                <a:gd name="connsiteY3" fmla="*/ 405313 h 405317"/>
                <a:gd name="connsiteX4" fmla="*/ 215611 w 417776"/>
                <a:gd name="connsiteY4" fmla="*/ 270130 h 405317"/>
                <a:gd name="connsiteX5" fmla="*/ 331761 w 417776"/>
                <a:gd name="connsiteY5" fmla="*/ 391974 h 405317"/>
                <a:gd name="connsiteX6" fmla="*/ 303122 w 417776"/>
                <a:gd name="connsiteY6" fmla="*/ 140671 h 405317"/>
                <a:gd name="connsiteX7" fmla="*/ 417755 w 417776"/>
                <a:gd name="connsiteY7" fmla="*/ 109545 h 405317"/>
                <a:gd name="connsiteX8" fmla="*/ 200038 w 417776"/>
                <a:gd name="connsiteY8" fmla="*/ 21 h 405317"/>
                <a:gd name="connsiteX0" fmla="*/ 200038 w 417776"/>
                <a:gd name="connsiteY0" fmla="*/ 21 h 405317"/>
                <a:gd name="connsiteX1" fmla="*/ 443 w 417776"/>
                <a:gd name="connsiteY1" fmla="*/ 101645 h 405317"/>
                <a:gd name="connsiteX2" fmla="*/ 108269 w 417776"/>
                <a:gd name="connsiteY2" fmla="*/ 147807 h 405317"/>
                <a:gd name="connsiteX3" fmla="*/ 90566 w 417776"/>
                <a:gd name="connsiteY3" fmla="*/ 405313 h 405317"/>
                <a:gd name="connsiteX4" fmla="*/ 215611 w 417776"/>
                <a:gd name="connsiteY4" fmla="*/ 270130 h 405317"/>
                <a:gd name="connsiteX5" fmla="*/ 326253 w 417776"/>
                <a:gd name="connsiteY5" fmla="*/ 400236 h 405317"/>
                <a:gd name="connsiteX6" fmla="*/ 303122 w 417776"/>
                <a:gd name="connsiteY6" fmla="*/ 140671 h 405317"/>
                <a:gd name="connsiteX7" fmla="*/ 417755 w 417776"/>
                <a:gd name="connsiteY7" fmla="*/ 109545 h 405317"/>
                <a:gd name="connsiteX8" fmla="*/ 200038 w 417776"/>
                <a:gd name="connsiteY8" fmla="*/ 21 h 405317"/>
                <a:gd name="connsiteX0" fmla="*/ 200038 w 417776"/>
                <a:gd name="connsiteY0" fmla="*/ 21 h 405317"/>
                <a:gd name="connsiteX1" fmla="*/ 443 w 417776"/>
                <a:gd name="connsiteY1" fmla="*/ 101645 h 405317"/>
                <a:gd name="connsiteX2" fmla="*/ 108269 w 417776"/>
                <a:gd name="connsiteY2" fmla="*/ 147807 h 405317"/>
                <a:gd name="connsiteX3" fmla="*/ 90566 w 417776"/>
                <a:gd name="connsiteY3" fmla="*/ 405313 h 405317"/>
                <a:gd name="connsiteX4" fmla="*/ 215611 w 417776"/>
                <a:gd name="connsiteY4" fmla="*/ 270130 h 405317"/>
                <a:gd name="connsiteX5" fmla="*/ 326253 w 417776"/>
                <a:gd name="connsiteY5" fmla="*/ 400236 h 405317"/>
                <a:gd name="connsiteX6" fmla="*/ 303122 w 417776"/>
                <a:gd name="connsiteY6" fmla="*/ 140671 h 405317"/>
                <a:gd name="connsiteX7" fmla="*/ 417755 w 417776"/>
                <a:gd name="connsiteY7" fmla="*/ 109545 h 405317"/>
                <a:gd name="connsiteX8" fmla="*/ 200038 w 417776"/>
                <a:gd name="connsiteY8" fmla="*/ 21 h 405317"/>
                <a:gd name="connsiteX0" fmla="*/ 199674 w 417412"/>
                <a:gd name="connsiteY0" fmla="*/ 19 h 405315"/>
                <a:gd name="connsiteX1" fmla="*/ 79 w 417412"/>
                <a:gd name="connsiteY1" fmla="*/ 101643 h 405315"/>
                <a:gd name="connsiteX2" fmla="*/ 107905 w 417412"/>
                <a:gd name="connsiteY2" fmla="*/ 147805 h 405315"/>
                <a:gd name="connsiteX3" fmla="*/ 90202 w 417412"/>
                <a:gd name="connsiteY3" fmla="*/ 405311 h 405315"/>
                <a:gd name="connsiteX4" fmla="*/ 215247 w 417412"/>
                <a:gd name="connsiteY4" fmla="*/ 270128 h 405315"/>
                <a:gd name="connsiteX5" fmla="*/ 325889 w 417412"/>
                <a:gd name="connsiteY5" fmla="*/ 400234 h 405315"/>
                <a:gd name="connsiteX6" fmla="*/ 302758 w 417412"/>
                <a:gd name="connsiteY6" fmla="*/ 140669 h 405315"/>
                <a:gd name="connsiteX7" fmla="*/ 417391 w 417412"/>
                <a:gd name="connsiteY7" fmla="*/ 109543 h 405315"/>
                <a:gd name="connsiteX8" fmla="*/ 199674 w 417412"/>
                <a:gd name="connsiteY8" fmla="*/ 19 h 405315"/>
                <a:gd name="connsiteX0" fmla="*/ 201375 w 419113"/>
                <a:gd name="connsiteY0" fmla="*/ 19 h 405794"/>
                <a:gd name="connsiteX1" fmla="*/ 1780 w 419113"/>
                <a:gd name="connsiteY1" fmla="*/ 101643 h 405794"/>
                <a:gd name="connsiteX2" fmla="*/ 94737 w 419113"/>
                <a:gd name="connsiteY2" fmla="*/ 210996 h 405794"/>
                <a:gd name="connsiteX3" fmla="*/ 91903 w 419113"/>
                <a:gd name="connsiteY3" fmla="*/ 405311 h 405794"/>
                <a:gd name="connsiteX4" fmla="*/ 216948 w 419113"/>
                <a:gd name="connsiteY4" fmla="*/ 270128 h 405794"/>
                <a:gd name="connsiteX5" fmla="*/ 327590 w 419113"/>
                <a:gd name="connsiteY5" fmla="*/ 400234 h 405794"/>
                <a:gd name="connsiteX6" fmla="*/ 304459 w 419113"/>
                <a:gd name="connsiteY6" fmla="*/ 140669 h 405794"/>
                <a:gd name="connsiteX7" fmla="*/ 419092 w 419113"/>
                <a:gd name="connsiteY7" fmla="*/ 109543 h 405794"/>
                <a:gd name="connsiteX8" fmla="*/ 201375 w 419113"/>
                <a:gd name="connsiteY8" fmla="*/ 19 h 405794"/>
                <a:gd name="connsiteX0" fmla="*/ 199596 w 417332"/>
                <a:gd name="connsiteY0" fmla="*/ 229 h 406004"/>
                <a:gd name="connsiteX1" fmla="*/ 91571 w 417332"/>
                <a:gd name="connsiteY1" fmla="*/ 81493 h 406004"/>
                <a:gd name="connsiteX2" fmla="*/ 1 w 417332"/>
                <a:gd name="connsiteY2" fmla="*/ 101853 h 406004"/>
                <a:gd name="connsiteX3" fmla="*/ 92958 w 417332"/>
                <a:gd name="connsiteY3" fmla="*/ 211206 h 406004"/>
                <a:gd name="connsiteX4" fmla="*/ 90124 w 417332"/>
                <a:gd name="connsiteY4" fmla="*/ 405521 h 406004"/>
                <a:gd name="connsiteX5" fmla="*/ 215169 w 417332"/>
                <a:gd name="connsiteY5" fmla="*/ 270338 h 406004"/>
                <a:gd name="connsiteX6" fmla="*/ 325811 w 417332"/>
                <a:gd name="connsiteY6" fmla="*/ 400444 h 406004"/>
                <a:gd name="connsiteX7" fmla="*/ 302680 w 417332"/>
                <a:gd name="connsiteY7" fmla="*/ 140879 h 406004"/>
                <a:gd name="connsiteX8" fmla="*/ 417313 w 417332"/>
                <a:gd name="connsiteY8" fmla="*/ 109753 h 406004"/>
                <a:gd name="connsiteX9" fmla="*/ 199596 w 417332"/>
                <a:gd name="connsiteY9" fmla="*/ 229 h 406004"/>
                <a:gd name="connsiteX0" fmla="*/ 199596 w 417332"/>
                <a:gd name="connsiteY0" fmla="*/ 418 h 406193"/>
                <a:gd name="connsiteX1" fmla="*/ 91571 w 417332"/>
                <a:gd name="connsiteY1" fmla="*/ 81682 h 406193"/>
                <a:gd name="connsiteX2" fmla="*/ 1 w 417332"/>
                <a:gd name="connsiteY2" fmla="*/ 102042 h 406193"/>
                <a:gd name="connsiteX3" fmla="*/ 92958 w 417332"/>
                <a:gd name="connsiteY3" fmla="*/ 211395 h 406193"/>
                <a:gd name="connsiteX4" fmla="*/ 90124 w 417332"/>
                <a:gd name="connsiteY4" fmla="*/ 405710 h 406193"/>
                <a:gd name="connsiteX5" fmla="*/ 215169 w 417332"/>
                <a:gd name="connsiteY5" fmla="*/ 270527 h 406193"/>
                <a:gd name="connsiteX6" fmla="*/ 325811 w 417332"/>
                <a:gd name="connsiteY6" fmla="*/ 400633 h 406193"/>
                <a:gd name="connsiteX7" fmla="*/ 302680 w 417332"/>
                <a:gd name="connsiteY7" fmla="*/ 141068 h 406193"/>
                <a:gd name="connsiteX8" fmla="*/ 417313 w 417332"/>
                <a:gd name="connsiteY8" fmla="*/ 109942 h 406193"/>
                <a:gd name="connsiteX9" fmla="*/ 199596 w 417332"/>
                <a:gd name="connsiteY9" fmla="*/ 418 h 406193"/>
                <a:gd name="connsiteX0" fmla="*/ 192161 w 409897"/>
                <a:gd name="connsiteY0" fmla="*/ 418 h 406193"/>
                <a:gd name="connsiteX1" fmla="*/ 84136 w 409897"/>
                <a:gd name="connsiteY1" fmla="*/ 81682 h 406193"/>
                <a:gd name="connsiteX2" fmla="*/ 1 w 409897"/>
                <a:gd name="connsiteY2" fmla="*/ 79739 h 406193"/>
                <a:gd name="connsiteX3" fmla="*/ 85523 w 409897"/>
                <a:gd name="connsiteY3" fmla="*/ 211395 h 406193"/>
                <a:gd name="connsiteX4" fmla="*/ 82689 w 409897"/>
                <a:gd name="connsiteY4" fmla="*/ 405710 h 406193"/>
                <a:gd name="connsiteX5" fmla="*/ 207734 w 409897"/>
                <a:gd name="connsiteY5" fmla="*/ 270527 h 406193"/>
                <a:gd name="connsiteX6" fmla="*/ 318376 w 409897"/>
                <a:gd name="connsiteY6" fmla="*/ 400633 h 406193"/>
                <a:gd name="connsiteX7" fmla="*/ 295245 w 409897"/>
                <a:gd name="connsiteY7" fmla="*/ 141068 h 406193"/>
                <a:gd name="connsiteX8" fmla="*/ 409878 w 409897"/>
                <a:gd name="connsiteY8" fmla="*/ 109942 h 406193"/>
                <a:gd name="connsiteX9" fmla="*/ 192161 w 409897"/>
                <a:gd name="connsiteY9" fmla="*/ 418 h 406193"/>
                <a:gd name="connsiteX0" fmla="*/ 121017 w 338753"/>
                <a:gd name="connsiteY0" fmla="*/ 418 h 406193"/>
                <a:gd name="connsiteX1" fmla="*/ 12992 w 338753"/>
                <a:gd name="connsiteY1" fmla="*/ 81682 h 406193"/>
                <a:gd name="connsiteX2" fmla="*/ 84974 w 338753"/>
                <a:gd name="connsiteY2" fmla="*/ 154081 h 406193"/>
                <a:gd name="connsiteX3" fmla="*/ 14379 w 338753"/>
                <a:gd name="connsiteY3" fmla="*/ 211395 h 406193"/>
                <a:gd name="connsiteX4" fmla="*/ 11545 w 338753"/>
                <a:gd name="connsiteY4" fmla="*/ 405710 h 406193"/>
                <a:gd name="connsiteX5" fmla="*/ 136590 w 338753"/>
                <a:gd name="connsiteY5" fmla="*/ 270527 h 406193"/>
                <a:gd name="connsiteX6" fmla="*/ 247232 w 338753"/>
                <a:gd name="connsiteY6" fmla="*/ 400633 h 406193"/>
                <a:gd name="connsiteX7" fmla="*/ 224101 w 338753"/>
                <a:gd name="connsiteY7" fmla="*/ 141068 h 406193"/>
                <a:gd name="connsiteX8" fmla="*/ 338734 w 338753"/>
                <a:gd name="connsiteY8" fmla="*/ 109942 h 406193"/>
                <a:gd name="connsiteX9" fmla="*/ 121017 w 338753"/>
                <a:gd name="connsiteY9" fmla="*/ 418 h 406193"/>
                <a:gd name="connsiteX0" fmla="*/ 177293 w 395029"/>
                <a:gd name="connsiteY0" fmla="*/ 418 h 406193"/>
                <a:gd name="connsiteX1" fmla="*/ 69268 w 395029"/>
                <a:gd name="connsiteY1" fmla="*/ 81682 h 406193"/>
                <a:gd name="connsiteX2" fmla="*/ 1 w 395029"/>
                <a:gd name="connsiteY2" fmla="*/ 120628 h 406193"/>
                <a:gd name="connsiteX3" fmla="*/ 70655 w 395029"/>
                <a:gd name="connsiteY3" fmla="*/ 211395 h 406193"/>
                <a:gd name="connsiteX4" fmla="*/ 67821 w 395029"/>
                <a:gd name="connsiteY4" fmla="*/ 405710 h 406193"/>
                <a:gd name="connsiteX5" fmla="*/ 192866 w 395029"/>
                <a:gd name="connsiteY5" fmla="*/ 270527 h 406193"/>
                <a:gd name="connsiteX6" fmla="*/ 303508 w 395029"/>
                <a:gd name="connsiteY6" fmla="*/ 400633 h 406193"/>
                <a:gd name="connsiteX7" fmla="*/ 280377 w 395029"/>
                <a:gd name="connsiteY7" fmla="*/ 141068 h 406193"/>
                <a:gd name="connsiteX8" fmla="*/ 395010 w 395029"/>
                <a:gd name="connsiteY8" fmla="*/ 109942 h 406193"/>
                <a:gd name="connsiteX9" fmla="*/ 177293 w 395029"/>
                <a:gd name="connsiteY9" fmla="*/ 418 h 406193"/>
                <a:gd name="connsiteX0" fmla="*/ 177435 w 395171"/>
                <a:gd name="connsiteY0" fmla="*/ 9 h 405784"/>
                <a:gd name="connsiteX1" fmla="*/ 95430 w 395171"/>
                <a:gd name="connsiteY1" fmla="*/ 114727 h 405784"/>
                <a:gd name="connsiteX2" fmla="*/ 143 w 395171"/>
                <a:gd name="connsiteY2" fmla="*/ 120219 h 405784"/>
                <a:gd name="connsiteX3" fmla="*/ 70797 w 395171"/>
                <a:gd name="connsiteY3" fmla="*/ 210986 h 405784"/>
                <a:gd name="connsiteX4" fmla="*/ 67963 w 395171"/>
                <a:gd name="connsiteY4" fmla="*/ 405301 h 405784"/>
                <a:gd name="connsiteX5" fmla="*/ 193008 w 395171"/>
                <a:gd name="connsiteY5" fmla="*/ 270118 h 405784"/>
                <a:gd name="connsiteX6" fmla="*/ 303650 w 395171"/>
                <a:gd name="connsiteY6" fmla="*/ 400224 h 405784"/>
                <a:gd name="connsiteX7" fmla="*/ 280519 w 395171"/>
                <a:gd name="connsiteY7" fmla="*/ 140659 h 405784"/>
                <a:gd name="connsiteX8" fmla="*/ 395152 w 395171"/>
                <a:gd name="connsiteY8" fmla="*/ 109533 h 405784"/>
                <a:gd name="connsiteX9" fmla="*/ 177435 w 395171"/>
                <a:gd name="connsiteY9" fmla="*/ 9 h 405784"/>
                <a:gd name="connsiteX0" fmla="*/ 177435 w 395171"/>
                <a:gd name="connsiteY0" fmla="*/ 9 h 405784"/>
                <a:gd name="connsiteX1" fmla="*/ 95430 w 395171"/>
                <a:gd name="connsiteY1" fmla="*/ 114727 h 405784"/>
                <a:gd name="connsiteX2" fmla="*/ 143 w 395171"/>
                <a:gd name="connsiteY2" fmla="*/ 120219 h 405784"/>
                <a:gd name="connsiteX3" fmla="*/ 70797 w 395171"/>
                <a:gd name="connsiteY3" fmla="*/ 210986 h 405784"/>
                <a:gd name="connsiteX4" fmla="*/ 67963 w 395171"/>
                <a:gd name="connsiteY4" fmla="*/ 405301 h 405784"/>
                <a:gd name="connsiteX5" fmla="*/ 193008 w 395171"/>
                <a:gd name="connsiteY5" fmla="*/ 270118 h 405784"/>
                <a:gd name="connsiteX6" fmla="*/ 303650 w 395171"/>
                <a:gd name="connsiteY6" fmla="*/ 400224 h 405784"/>
                <a:gd name="connsiteX7" fmla="*/ 280519 w 395171"/>
                <a:gd name="connsiteY7" fmla="*/ 140659 h 405784"/>
                <a:gd name="connsiteX8" fmla="*/ 395152 w 395171"/>
                <a:gd name="connsiteY8" fmla="*/ 109533 h 405784"/>
                <a:gd name="connsiteX9" fmla="*/ 177435 w 395171"/>
                <a:gd name="connsiteY9" fmla="*/ 9 h 405784"/>
                <a:gd name="connsiteX0" fmla="*/ 177294 w 395030"/>
                <a:gd name="connsiteY0" fmla="*/ 1 h 405776"/>
                <a:gd name="connsiteX1" fmla="*/ 72986 w 395030"/>
                <a:gd name="connsiteY1" fmla="*/ 111002 h 405776"/>
                <a:gd name="connsiteX2" fmla="*/ 2 w 395030"/>
                <a:gd name="connsiteY2" fmla="*/ 120211 h 405776"/>
                <a:gd name="connsiteX3" fmla="*/ 70656 w 395030"/>
                <a:gd name="connsiteY3" fmla="*/ 210978 h 405776"/>
                <a:gd name="connsiteX4" fmla="*/ 67822 w 395030"/>
                <a:gd name="connsiteY4" fmla="*/ 405293 h 405776"/>
                <a:gd name="connsiteX5" fmla="*/ 192867 w 395030"/>
                <a:gd name="connsiteY5" fmla="*/ 270110 h 405776"/>
                <a:gd name="connsiteX6" fmla="*/ 303509 w 395030"/>
                <a:gd name="connsiteY6" fmla="*/ 400216 h 405776"/>
                <a:gd name="connsiteX7" fmla="*/ 280378 w 395030"/>
                <a:gd name="connsiteY7" fmla="*/ 140651 h 405776"/>
                <a:gd name="connsiteX8" fmla="*/ 395011 w 395030"/>
                <a:gd name="connsiteY8" fmla="*/ 109525 h 405776"/>
                <a:gd name="connsiteX9" fmla="*/ 177294 w 395030"/>
                <a:gd name="connsiteY9" fmla="*/ 1 h 405776"/>
                <a:gd name="connsiteX0" fmla="*/ 199595 w 417331"/>
                <a:gd name="connsiteY0" fmla="*/ 1 h 405776"/>
                <a:gd name="connsiteX1" fmla="*/ 95287 w 417331"/>
                <a:gd name="connsiteY1" fmla="*/ 111002 h 405776"/>
                <a:gd name="connsiteX2" fmla="*/ 1 w 417331"/>
                <a:gd name="connsiteY2" fmla="*/ 116494 h 405776"/>
                <a:gd name="connsiteX3" fmla="*/ 92957 w 417331"/>
                <a:gd name="connsiteY3" fmla="*/ 210978 h 405776"/>
                <a:gd name="connsiteX4" fmla="*/ 90123 w 417331"/>
                <a:gd name="connsiteY4" fmla="*/ 405293 h 405776"/>
                <a:gd name="connsiteX5" fmla="*/ 215168 w 417331"/>
                <a:gd name="connsiteY5" fmla="*/ 270110 h 405776"/>
                <a:gd name="connsiteX6" fmla="*/ 325810 w 417331"/>
                <a:gd name="connsiteY6" fmla="*/ 400216 h 405776"/>
                <a:gd name="connsiteX7" fmla="*/ 302679 w 417331"/>
                <a:gd name="connsiteY7" fmla="*/ 140651 h 405776"/>
                <a:gd name="connsiteX8" fmla="*/ 417312 w 417331"/>
                <a:gd name="connsiteY8" fmla="*/ 109525 h 405776"/>
                <a:gd name="connsiteX9" fmla="*/ 199595 w 417331"/>
                <a:gd name="connsiteY9" fmla="*/ 1 h 405776"/>
                <a:gd name="connsiteX0" fmla="*/ 118014 w 335750"/>
                <a:gd name="connsiteY0" fmla="*/ 1 h 405776"/>
                <a:gd name="connsiteX1" fmla="*/ 13706 w 335750"/>
                <a:gd name="connsiteY1" fmla="*/ 111002 h 405776"/>
                <a:gd name="connsiteX2" fmla="*/ 11376 w 335750"/>
                <a:gd name="connsiteY2" fmla="*/ 210978 h 405776"/>
                <a:gd name="connsiteX3" fmla="*/ 8542 w 335750"/>
                <a:gd name="connsiteY3" fmla="*/ 405293 h 405776"/>
                <a:gd name="connsiteX4" fmla="*/ 133587 w 335750"/>
                <a:gd name="connsiteY4" fmla="*/ 270110 h 405776"/>
                <a:gd name="connsiteX5" fmla="*/ 244229 w 335750"/>
                <a:gd name="connsiteY5" fmla="*/ 400216 h 405776"/>
                <a:gd name="connsiteX6" fmla="*/ 221098 w 335750"/>
                <a:gd name="connsiteY6" fmla="*/ 140651 h 405776"/>
                <a:gd name="connsiteX7" fmla="*/ 335731 w 335750"/>
                <a:gd name="connsiteY7" fmla="*/ 109525 h 405776"/>
                <a:gd name="connsiteX8" fmla="*/ 118014 w 335750"/>
                <a:gd name="connsiteY8" fmla="*/ 1 h 405776"/>
                <a:gd name="connsiteX0" fmla="*/ 118014 w 335750"/>
                <a:gd name="connsiteY0" fmla="*/ 147 h 405922"/>
                <a:gd name="connsiteX1" fmla="*/ 9989 w 335750"/>
                <a:gd name="connsiteY1" fmla="*/ 99997 h 405922"/>
                <a:gd name="connsiteX2" fmla="*/ 11376 w 335750"/>
                <a:gd name="connsiteY2" fmla="*/ 211124 h 405922"/>
                <a:gd name="connsiteX3" fmla="*/ 8542 w 335750"/>
                <a:gd name="connsiteY3" fmla="*/ 405439 h 405922"/>
                <a:gd name="connsiteX4" fmla="*/ 133587 w 335750"/>
                <a:gd name="connsiteY4" fmla="*/ 270256 h 405922"/>
                <a:gd name="connsiteX5" fmla="*/ 244229 w 335750"/>
                <a:gd name="connsiteY5" fmla="*/ 400362 h 405922"/>
                <a:gd name="connsiteX6" fmla="*/ 221098 w 335750"/>
                <a:gd name="connsiteY6" fmla="*/ 140797 h 405922"/>
                <a:gd name="connsiteX7" fmla="*/ 335731 w 335750"/>
                <a:gd name="connsiteY7" fmla="*/ 109671 h 405922"/>
                <a:gd name="connsiteX8" fmla="*/ 118014 w 335750"/>
                <a:gd name="connsiteY8" fmla="*/ 147 h 405922"/>
                <a:gd name="connsiteX0" fmla="*/ 202849 w 420587"/>
                <a:gd name="connsiteY0" fmla="*/ 50 h 405825"/>
                <a:gd name="connsiteX1" fmla="*/ 1897 w 420587"/>
                <a:gd name="connsiteY1" fmla="*/ 122203 h 405825"/>
                <a:gd name="connsiteX2" fmla="*/ 96211 w 420587"/>
                <a:gd name="connsiteY2" fmla="*/ 211027 h 405825"/>
                <a:gd name="connsiteX3" fmla="*/ 93377 w 420587"/>
                <a:gd name="connsiteY3" fmla="*/ 405342 h 405825"/>
                <a:gd name="connsiteX4" fmla="*/ 218422 w 420587"/>
                <a:gd name="connsiteY4" fmla="*/ 270159 h 405825"/>
                <a:gd name="connsiteX5" fmla="*/ 329064 w 420587"/>
                <a:gd name="connsiteY5" fmla="*/ 400265 h 405825"/>
                <a:gd name="connsiteX6" fmla="*/ 305933 w 420587"/>
                <a:gd name="connsiteY6" fmla="*/ 140700 h 405825"/>
                <a:gd name="connsiteX7" fmla="*/ 420566 w 420587"/>
                <a:gd name="connsiteY7" fmla="*/ 109574 h 405825"/>
                <a:gd name="connsiteX8" fmla="*/ 202849 w 420587"/>
                <a:gd name="connsiteY8" fmla="*/ 50 h 405825"/>
                <a:gd name="connsiteX0" fmla="*/ 202849 w 420587"/>
                <a:gd name="connsiteY0" fmla="*/ 50 h 405825"/>
                <a:gd name="connsiteX1" fmla="*/ 1897 w 420587"/>
                <a:gd name="connsiteY1" fmla="*/ 122203 h 405825"/>
                <a:gd name="connsiteX2" fmla="*/ 96211 w 420587"/>
                <a:gd name="connsiteY2" fmla="*/ 211027 h 405825"/>
                <a:gd name="connsiteX3" fmla="*/ 93377 w 420587"/>
                <a:gd name="connsiteY3" fmla="*/ 405342 h 405825"/>
                <a:gd name="connsiteX4" fmla="*/ 218422 w 420587"/>
                <a:gd name="connsiteY4" fmla="*/ 270159 h 405825"/>
                <a:gd name="connsiteX5" fmla="*/ 329064 w 420587"/>
                <a:gd name="connsiteY5" fmla="*/ 400265 h 405825"/>
                <a:gd name="connsiteX6" fmla="*/ 305933 w 420587"/>
                <a:gd name="connsiteY6" fmla="*/ 140700 h 405825"/>
                <a:gd name="connsiteX7" fmla="*/ 420566 w 420587"/>
                <a:gd name="connsiteY7" fmla="*/ 109574 h 405825"/>
                <a:gd name="connsiteX8" fmla="*/ 202849 w 420587"/>
                <a:gd name="connsiteY8" fmla="*/ 50 h 405825"/>
                <a:gd name="connsiteX0" fmla="*/ 122681 w 340417"/>
                <a:gd name="connsiteY0" fmla="*/ 2285 h 408060"/>
                <a:gd name="connsiteX1" fmla="*/ 16043 w 340417"/>
                <a:gd name="connsiteY1" fmla="*/ 213262 h 408060"/>
                <a:gd name="connsiteX2" fmla="*/ 13209 w 340417"/>
                <a:gd name="connsiteY2" fmla="*/ 407577 h 408060"/>
                <a:gd name="connsiteX3" fmla="*/ 138254 w 340417"/>
                <a:gd name="connsiteY3" fmla="*/ 272394 h 408060"/>
                <a:gd name="connsiteX4" fmla="*/ 248896 w 340417"/>
                <a:gd name="connsiteY4" fmla="*/ 402500 h 408060"/>
                <a:gd name="connsiteX5" fmla="*/ 225765 w 340417"/>
                <a:gd name="connsiteY5" fmla="*/ 142935 h 408060"/>
                <a:gd name="connsiteX6" fmla="*/ 340398 w 340417"/>
                <a:gd name="connsiteY6" fmla="*/ 111809 h 408060"/>
                <a:gd name="connsiteX7" fmla="*/ 122681 w 340417"/>
                <a:gd name="connsiteY7" fmla="*/ 2285 h 408060"/>
                <a:gd name="connsiteX0" fmla="*/ 188136 w 405874"/>
                <a:gd name="connsiteY0" fmla="*/ 152 h 405927"/>
                <a:gd name="connsiteX1" fmla="*/ 2052 w 405874"/>
                <a:gd name="connsiteY1" fmla="*/ 88850 h 405927"/>
                <a:gd name="connsiteX2" fmla="*/ 81498 w 405874"/>
                <a:gd name="connsiteY2" fmla="*/ 211129 h 405927"/>
                <a:gd name="connsiteX3" fmla="*/ 78664 w 405874"/>
                <a:gd name="connsiteY3" fmla="*/ 405444 h 405927"/>
                <a:gd name="connsiteX4" fmla="*/ 203709 w 405874"/>
                <a:gd name="connsiteY4" fmla="*/ 270261 h 405927"/>
                <a:gd name="connsiteX5" fmla="*/ 314351 w 405874"/>
                <a:gd name="connsiteY5" fmla="*/ 400367 h 405927"/>
                <a:gd name="connsiteX6" fmla="*/ 291220 w 405874"/>
                <a:gd name="connsiteY6" fmla="*/ 140802 h 405927"/>
                <a:gd name="connsiteX7" fmla="*/ 405853 w 405874"/>
                <a:gd name="connsiteY7" fmla="*/ 109676 h 405927"/>
                <a:gd name="connsiteX8" fmla="*/ 188136 w 405874"/>
                <a:gd name="connsiteY8" fmla="*/ 152 h 405927"/>
                <a:gd name="connsiteX0" fmla="*/ 187852 w 405590"/>
                <a:gd name="connsiteY0" fmla="*/ 152 h 406730"/>
                <a:gd name="connsiteX1" fmla="*/ 1768 w 405590"/>
                <a:gd name="connsiteY1" fmla="*/ 88850 h 406730"/>
                <a:gd name="connsiteX2" fmla="*/ 99800 w 405590"/>
                <a:gd name="connsiteY2" fmla="*/ 170242 h 406730"/>
                <a:gd name="connsiteX3" fmla="*/ 78380 w 405590"/>
                <a:gd name="connsiteY3" fmla="*/ 405444 h 406730"/>
                <a:gd name="connsiteX4" fmla="*/ 203425 w 405590"/>
                <a:gd name="connsiteY4" fmla="*/ 270261 h 406730"/>
                <a:gd name="connsiteX5" fmla="*/ 314067 w 405590"/>
                <a:gd name="connsiteY5" fmla="*/ 400367 h 406730"/>
                <a:gd name="connsiteX6" fmla="*/ 290936 w 405590"/>
                <a:gd name="connsiteY6" fmla="*/ 140802 h 406730"/>
                <a:gd name="connsiteX7" fmla="*/ 405569 w 405590"/>
                <a:gd name="connsiteY7" fmla="*/ 109676 h 406730"/>
                <a:gd name="connsiteX8" fmla="*/ 187852 w 405590"/>
                <a:gd name="connsiteY8" fmla="*/ 152 h 406730"/>
                <a:gd name="connsiteX0" fmla="*/ 217267 w 435006"/>
                <a:gd name="connsiteY0" fmla="*/ 1665 h 408243"/>
                <a:gd name="connsiteX1" fmla="*/ 1446 w 435006"/>
                <a:gd name="connsiteY1" fmla="*/ 56910 h 408243"/>
                <a:gd name="connsiteX2" fmla="*/ 129215 w 435006"/>
                <a:gd name="connsiteY2" fmla="*/ 171755 h 408243"/>
                <a:gd name="connsiteX3" fmla="*/ 107795 w 435006"/>
                <a:gd name="connsiteY3" fmla="*/ 406957 h 408243"/>
                <a:gd name="connsiteX4" fmla="*/ 232840 w 435006"/>
                <a:gd name="connsiteY4" fmla="*/ 271774 h 408243"/>
                <a:gd name="connsiteX5" fmla="*/ 343482 w 435006"/>
                <a:gd name="connsiteY5" fmla="*/ 401880 h 408243"/>
                <a:gd name="connsiteX6" fmla="*/ 320351 w 435006"/>
                <a:gd name="connsiteY6" fmla="*/ 142315 h 408243"/>
                <a:gd name="connsiteX7" fmla="*/ 434984 w 435006"/>
                <a:gd name="connsiteY7" fmla="*/ 111189 h 408243"/>
                <a:gd name="connsiteX8" fmla="*/ 217267 w 435006"/>
                <a:gd name="connsiteY8" fmla="*/ 1665 h 408243"/>
                <a:gd name="connsiteX0" fmla="*/ 214909 w 432648"/>
                <a:gd name="connsiteY0" fmla="*/ 855 h 407433"/>
                <a:gd name="connsiteX1" fmla="*/ 1469 w 432648"/>
                <a:gd name="connsiteY1" fmla="*/ 168019 h 407433"/>
                <a:gd name="connsiteX2" fmla="*/ 126857 w 432648"/>
                <a:gd name="connsiteY2" fmla="*/ 170945 h 407433"/>
                <a:gd name="connsiteX3" fmla="*/ 105437 w 432648"/>
                <a:gd name="connsiteY3" fmla="*/ 406147 h 407433"/>
                <a:gd name="connsiteX4" fmla="*/ 230482 w 432648"/>
                <a:gd name="connsiteY4" fmla="*/ 270964 h 407433"/>
                <a:gd name="connsiteX5" fmla="*/ 341124 w 432648"/>
                <a:gd name="connsiteY5" fmla="*/ 401070 h 407433"/>
                <a:gd name="connsiteX6" fmla="*/ 317993 w 432648"/>
                <a:gd name="connsiteY6" fmla="*/ 141505 h 407433"/>
                <a:gd name="connsiteX7" fmla="*/ 432626 w 432648"/>
                <a:gd name="connsiteY7" fmla="*/ 110379 h 407433"/>
                <a:gd name="connsiteX8" fmla="*/ 214909 w 432648"/>
                <a:gd name="connsiteY8" fmla="*/ 855 h 407433"/>
                <a:gd name="connsiteX0" fmla="*/ 214887 w 432626"/>
                <a:gd name="connsiteY0" fmla="*/ 855 h 407018"/>
                <a:gd name="connsiteX1" fmla="*/ 1447 w 432626"/>
                <a:gd name="connsiteY1" fmla="*/ 168019 h 407018"/>
                <a:gd name="connsiteX2" fmla="*/ 129216 w 432626"/>
                <a:gd name="connsiteY2" fmla="*/ 189995 h 407018"/>
                <a:gd name="connsiteX3" fmla="*/ 105415 w 432626"/>
                <a:gd name="connsiteY3" fmla="*/ 406147 h 407018"/>
                <a:gd name="connsiteX4" fmla="*/ 230460 w 432626"/>
                <a:gd name="connsiteY4" fmla="*/ 270964 h 407018"/>
                <a:gd name="connsiteX5" fmla="*/ 341102 w 432626"/>
                <a:gd name="connsiteY5" fmla="*/ 401070 h 407018"/>
                <a:gd name="connsiteX6" fmla="*/ 317971 w 432626"/>
                <a:gd name="connsiteY6" fmla="*/ 141505 h 407018"/>
                <a:gd name="connsiteX7" fmla="*/ 432604 w 432626"/>
                <a:gd name="connsiteY7" fmla="*/ 110379 h 407018"/>
                <a:gd name="connsiteX8" fmla="*/ 214887 w 432626"/>
                <a:gd name="connsiteY8" fmla="*/ 855 h 407018"/>
                <a:gd name="connsiteX0" fmla="*/ 223186 w 440924"/>
                <a:gd name="connsiteY0" fmla="*/ 95 h 406258"/>
                <a:gd name="connsiteX1" fmla="*/ 26125 w 440924"/>
                <a:gd name="connsiteY1" fmla="*/ 91930 h 406258"/>
                <a:gd name="connsiteX2" fmla="*/ 9746 w 440924"/>
                <a:gd name="connsiteY2" fmla="*/ 167259 h 406258"/>
                <a:gd name="connsiteX3" fmla="*/ 137515 w 440924"/>
                <a:gd name="connsiteY3" fmla="*/ 189235 h 406258"/>
                <a:gd name="connsiteX4" fmla="*/ 113714 w 440924"/>
                <a:gd name="connsiteY4" fmla="*/ 405387 h 406258"/>
                <a:gd name="connsiteX5" fmla="*/ 238759 w 440924"/>
                <a:gd name="connsiteY5" fmla="*/ 270204 h 406258"/>
                <a:gd name="connsiteX6" fmla="*/ 349401 w 440924"/>
                <a:gd name="connsiteY6" fmla="*/ 400310 h 406258"/>
                <a:gd name="connsiteX7" fmla="*/ 326270 w 440924"/>
                <a:gd name="connsiteY7" fmla="*/ 140745 h 406258"/>
                <a:gd name="connsiteX8" fmla="*/ 440903 w 440924"/>
                <a:gd name="connsiteY8" fmla="*/ 109619 h 406258"/>
                <a:gd name="connsiteX9" fmla="*/ 223186 w 440924"/>
                <a:gd name="connsiteY9" fmla="*/ 95 h 406258"/>
                <a:gd name="connsiteX0" fmla="*/ 220970 w 438708"/>
                <a:gd name="connsiteY0" fmla="*/ 95 h 406258"/>
                <a:gd name="connsiteX1" fmla="*/ 23909 w 438708"/>
                <a:gd name="connsiteY1" fmla="*/ 91930 h 406258"/>
                <a:gd name="connsiteX2" fmla="*/ 7530 w 438708"/>
                <a:gd name="connsiteY2" fmla="*/ 167259 h 406258"/>
                <a:gd name="connsiteX3" fmla="*/ 135299 w 438708"/>
                <a:gd name="connsiteY3" fmla="*/ 189235 h 406258"/>
                <a:gd name="connsiteX4" fmla="*/ 111498 w 438708"/>
                <a:gd name="connsiteY4" fmla="*/ 405387 h 406258"/>
                <a:gd name="connsiteX5" fmla="*/ 236543 w 438708"/>
                <a:gd name="connsiteY5" fmla="*/ 270204 h 406258"/>
                <a:gd name="connsiteX6" fmla="*/ 347185 w 438708"/>
                <a:gd name="connsiteY6" fmla="*/ 400310 h 406258"/>
                <a:gd name="connsiteX7" fmla="*/ 324054 w 438708"/>
                <a:gd name="connsiteY7" fmla="*/ 140745 h 406258"/>
                <a:gd name="connsiteX8" fmla="*/ 438687 w 438708"/>
                <a:gd name="connsiteY8" fmla="*/ 109619 h 406258"/>
                <a:gd name="connsiteX9" fmla="*/ 220970 w 438708"/>
                <a:gd name="connsiteY9" fmla="*/ 95 h 406258"/>
                <a:gd name="connsiteX0" fmla="*/ 220970 w 438708"/>
                <a:gd name="connsiteY0" fmla="*/ 92 h 406255"/>
                <a:gd name="connsiteX1" fmla="*/ 23909 w 438708"/>
                <a:gd name="connsiteY1" fmla="*/ 91927 h 406255"/>
                <a:gd name="connsiteX2" fmla="*/ 7530 w 438708"/>
                <a:gd name="connsiteY2" fmla="*/ 167256 h 406255"/>
                <a:gd name="connsiteX3" fmla="*/ 135299 w 438708"/>
                <a:gd name="connsiteY3" fmla="*/ 189232 h 406255"/>
                <a:gd name="connsiteX4" fmla="*/ 111498 w 438708"/>
                <a:gd name="connsiteY4" fmla="*/ 405384 h 406255"/>
                <a:gd name="connsiteX5" fmla="*/ 236543 w 438708"/>
                <a:gd name="connsiteY5" fmla="*/ 270201 h 406255"/>
                <a:gd name="connsiteX6" fmla="*/ 347185 w 438708"/>
                <a:gd name="connsiteY6" fmla="*/ 400307 h 406255"/>
                <a:gd name="connsiteX7" fmla="*/ 324054 w 438708"/>
                <a:gd name="connsiteY7" fmla="*/ 140742 h 406255"/>
                <a:gd name="connsiteX8" fmla="*/ 438687 w 438708"/>
                <a:gd name="connsiteY8" fmla="*/ 109616 h 406255"/>
                <a:gd name="connsiteX9" fmla="*/ 220970 w 438708"/>
                <a:gd name="connsiteY9" fmla="*/ 92 h 406255"/>
                <a:gd name="connsiteX0" fmla="*/ 220970 w 438706"/>
                <a:gd name="connsiteY0" fmla="*/ 134 h 406297"/>
                <a:gd name="connsiteX1" fmla="*/ 121541 w 438706"/>
                <a:gd name="connsiteY1" fmla="*/ 87206 h 406297"/>
                <a:gd name="connsiteX2" fmla="*/ 23909 w 438706"/>
                <a:gd name="connsiteY2" fmla="*/ 91969 h 406297"/>
                <a:gd name="connsiteX3" fmla="*/ 7530 w 438706"/>
                <a:gd name="connsiteY3" fmla="*/ 167298 h 406297"/>
                <a:gd name="connsiteX4" fmla="*/ 135299 w 438706"/>
                <a:gd name="connsiteY4" fmla="*/ 189274 h 406297"/>
                <a:gd name="connsiteX5" fmla="*/ 111498 w 438706"/>
                <a:gd name="connsiteY5" fmla="*/ 405426 h 406297"/>
                <a:gd name="connsiteX6" fmla="*/ 236543 w 438706"/>
                <a:gd name="connsiteY6" fmla="*/ 270243 h 406297"/>
                <a:gd name="connsiteX7" fmla="*/ 347185 w 438706"/>
                <a:gd name="connsiteY7" fmla="*/ 400349 h 406297"/>
                <a:gd name="connsiteX8" fmla="*/ 324054 w 438706"/>
                <a:gd name="connsiteY8" fmla="*/ 140784 h 406297"/>
                <a:gd name="connsiteX9" fmla="*/ 438687 w 438706"/>
                <a:gd name="connsiteY9" fmla="*/ 109658 h 406297"/>
                <a:gd name="connsiteX10" fmla="*/ 220970 w 438706"/>
                <a:gd name="connsiteY10" fmla="*/ 134 h 406297"/>
                <a:gd name="connsiteX0" fmla="*/ 213542 w 431278"/>
                <a:gd name="connsiteY0" fmla="*/ 134 h 406297"/>
                <a:gd name="connsiteX1" fmla="*/ 114113 w 431278"/>
                <a:gd name="connsiteY1" fmla="*/ 87206 h 406297"/>
                <a:gd name="connsiteX2" fmla="*/ 16481 w 431278"/>
                <a:gd name="connsiteY2" fmla="*/ 91969 h 406297"/>
                <a:gd name="connsiteX3" fmla="*/ 14389 w 431278"/>
                <a:gd name="connsiteY3" fmla="*/ 155392 h 406297"/>
                <a:gd name="connsiteX4" fmla="*/ 127871 w 431278"/>
                <a:gd name="connsiteY4" fmla="*/ 189274 h 406297"/>
                <a:gd name="connsiteX5" fmla="*/ 104070 w 431278"/>
                <a:gd name="connsiteY5" fmla="*/ 405426 h 406297"/>
                <a:gd name="connsiteX6" fmla="*/ 229115 w 431278"/>
                <a:gd name="connsiteY6" fmla="*/ 270243 h 406297"/>
                <a:gd name="connsiteX7" fmla="*/ 339757 w 431278"/>
                <a:gd name="connsiteY7" fmla="*/ 400349 h 406297"/>
                <a:gd name="connsiteX8" fmla="*/ 316626 w 431278"/>
                <a:gd name="connsiteY8" fmla="*/ 140784 h 406297"/>
                <a:gd name="connsiteX9" fmla="*/ 431259 w 431278"/>
                <a:gd name="connsiteY9" fmla="*/ 109658 h 406297"/>
                <a:gd name="connsiteX10" fmla="*/ 213542 w 431278"/>
                <a:gd name="connsiteY10" fmla="*/ 134 h 406297"/>
                <a:gd name="connsiteX0" fmla="*/ 219480 w 437216"/>
                <a:gd name="connsiteY0" fmla="*/ 134 h 406297"/>
                <a:gd name="connsiteX1" fmla="*/ 120051 w 437216"/>
                <a:gd name="connsiteY1" fmla="*/ 87206 h 406297"/>
                <a:gd name="connsiteX2" fmla="*/ 22419 w 437216"/>
                <a:gd name="connsiteY2" fmla="*/ 91969 h 406297"/>
                <a:gd name="connsiteX3" fmla="*/ 20327 w 437216"/>
                <a:gd name="connsiteY3" fmla="*/ 155392 h 406297"/>
                <a:gd name="connsiteX4" fmla="*/ 133809 w 437216"/>
                <a:gd name="connsiteY4" fmla="*/ 189274 h 406297"/>
                <a:gd name="connsiteX5" fmla="*/ 110008 w 437216"/>
                <a:gd name="connsiteY5" fmla="*/ 405426 h 406297"/>
                <a:gd name="connsiteX6" fmla="*/ 235053 w 437216"/>
                <a:gd name="connsiteY6" fmla="*/ 270243 h 406297"/>
                <a:gd name="connsiteX7" fmla="*/ 345695 w 437216"/>
                <a:gd name="connsiteY7" fmla="*/ 400349 h 406297"/>
                <a:gd name="connsiteX8" fmla="*/ 322564 w 437216"/>
                <a:gd name="connsiteY8" fmla="*/ 140784 h 406297"/>
                <a:gd name="connsiteX9" fmla="*/ 437197 w 437216"/>
                <a:gd name="connsiteY9" fmla="*/ 109658 h 406297"/>
                <a:gd name="connsiteX10" fmla="*/ 219480 w 437216"/>
                <a:gd name="connsiteY10" fmla="*/ 134 h 406297"/>
                <a:gd name="connsiteX0" fmla="*/ 226023 w 443759"/>
                <a:gd name="connsiteY0" fmla="*/ 134 h 406297"/>
                <a:gd name="connsiteX1" fmla="*/ 126594 w 443759"/>
                <a:gd name="connsiteY1" fmla="*/ 87206 h 406297"/>
                <a:gd name="connsiteX2" fmla="*/ 17055 w 443759"/>
                <a:gd name="connsiteY2" fmla="*/ 70538 h 406297"/>
                <a:gd name="connsiteX3" fmla="*/ 26870 w 443759"/>
                <a:gd name="connsiteY3" fmla="*/ 155392 h 406297"/>
                <a:gd name="connsiteX4" fmla="*/ 140352 w 443759"/>
                <a:gd name="connsiteY4" fmla="*/ 189274 h 406297"/>
                <a:gd name="connsiteX5" fmla="*/ 116551 w 443759"/>
                <a:gd name="connsiteY5" fmla="*/ 405426 h 406297"/>
                <a:gd name="connsiteX6" fmla="*/ 241596 w 443759"/>
                <a:gd name="connsiteY6" fmla="*/ 270243 h 406297"/>
                <a:gd name="connsiteX7" fmla="*/ 352238 w 443759"/>
                <a:gd name="connsiteY7" fmla="*/ 400349 h 406297"/>
                <a:gd name="connsiteX8" fmla="*/ 329107 w 443759"/>
                <a:gd name="connsiteY8" fmla="*/ 140784 h 406297"/>
                <a:gd name="connsiteX9" fmla="*/ 443740 w 443759"/>
                <a:gd name="connsiteY9" fmla="*/ 109658 h 406297"/>
                <a:gd name="connsiteX10" fmla="*/ 226023 w 443759"/>
                <a:gd name="connsiteY10" fmla="*/ 134 h 406297"/>
                <a:gd name="connsiteX0" fmla="*/ 232680 w 450416"/>
                <a:gd name="connsiteY0" fmla="*/ 134 h 406297"/>
                <a:gd name="connsiteX1" fmla="*/ 133251 w 450416"/>
                <a:gd name="connsiteY1" fmla="*/ 87206 h 406297"/>
                <a:gd name="connsiteX2" fmla="*/ 23712 w 450416"/>
                <a:gd name="connsiteY2" fmla="*/ 70538 h 406297"/>
                <a:gd name="connsiteX3" fmla="*/ 19239 w 450416"/>
                <a:gd name="connsiteY3" fmla="*/ 162536 h 406297"/>
                <a:gd name="connsiteX4" fmla="*/ 147009 w 450416"/>
                <a:gd name="connsiteY4" fmla="*/ 189274 h 406297"/>
                <a:gd name="connsiteX5" fmla="*/ 123208 w 450416"/>
                <a:gd name="connsiteY5" fmla="*/ 405426 h 406297"/>
                <a:gd name="connsiteX6" fmla="*/ 248253 w 450416"/>
                <a:gd name="connsiteY6" fmla="*/ 270243 h 406297"/>
                <a:gd name="connsiteX7" fmla="*/ 358895 w 450416"/>
                <a:gd name="connsiteY7" fmla="*/ 400349 h 406297"/>
                <a:gd name="connsiteX8" fmla="*/ 335764 w 450416"/>
                <a:gd name="connsiteY8" fmla="*/ 140784 h 406297"/>
                <a:gd name="connsiteX9" fmla="*/ 450397 w 450416"/>
                <a:gd name="connsiteY9" fmla="*/ 109658 h 406297"/>
                <a:gd name="connsiteX10" fmla="*/ 232680 w 450416"/>
                <a:gd name="connsiteY10" fmla="*/ 134 h 406297"/>
                <a:gd name="connsiteX0" fmla="*/ 232680 w 450416"/>
                <a:gd name="connsiteY0" fmla="*/ 134 h 406297"/>
                <a:gd name="connsiteX1" fmla="*/ 133251 w 450416"/>
                <a:gd name="connsiteY1" fmla="*/ 87206 h 406297"/>
                <a:gd name="connsiteX2" fmla="*/ 66577 w 450416"/>
                <a:gd name="connsiteY2" fmla="*/ 94350 h 406297"/>
                <a:gd name="connsiteX3" fmla="*/ 23712 w 450416"/>
                <a:gd name="connsiteY3" fmla="*/ 70538 h 406297"/>
                <a:gd name="connsiteX4" fmla="*/ 19239 w 450416"/>
                <a:gd name="connsiteY4" fmla="*/ 162536 h 406297"/>
                <a:gd name="connsiteX5" fmla="*/ 147009 w 450416"/>
                <a:gd name="connsiteY5" fmla="*/ 189274 h 406297"/>
                <a:gd name="connsiteX6" fmla="*/ 123208 w 450416"/>
                <a:gd name="connsiteY6" fmla="*/ 405426 h 406297"/>
                <a:gd name="connsiteX7" fmla="*/ 248253 w 450416"/>
                <a:gd name="connsiteY7" fmla="*/ 270243 h 406297"/>
                <a:gd name="connsiteX8" fmla="*/ 358895 w 450416"/>
                <a:gd name="connsiteY8" fmla="*/ 400349 h 406297"/>
                <a:gd name="connsiteX9" fmla="*/ 335764 w 450416"/>
                <a:gd name="connsiteY9" fmla="*/ 140784 h 406297"/>
                <a:gd name="connsiteX10" fmla="*/ 450397 w 450416"/>
                <a:gd name="connsiteY10" fmla="*/ 109658 h 406297"/>
                <a:gd name="connsiteX11" fmla="*/ 232680 w 450416"/>
                <a:gd name="connsiteY11" fmla="*/ 134 h 406297"/>
                <a:gd name="connsiteX0" fmla="*/ 232680 w 450416"/>
                <a:gd name="connsiteY0" fmla="*/ 134 h 406297"/>
                <a:gd name="connsiteX1" fmla="*/ 133251 w 450416"/>
                <a:gd name="connsiteY1" fmla="*/ 87206 h 406297"/>
                <a:gd name="connsiteX2" fmla="*/ 66577 w 450416"/>
                <a:gd name="connsiteY2" fmla="*/ 94350 h 406297"/>
                <a:gd name="connsiteX3" fmla="*/ 23712 w 450416"/>
                <a:gd name="connsiteY3" fmla="*/ 70538 h 406297"/>
                <a:gd name="connsiteX4" fmla="*/ 19239 w 450416"/>
                <a:gd name="connsiteY4" fmla="*/ 162536 h 406297"/>
                <a:gd name="connsiteX5" fmla="*/ 147009 w 450416"/>
                <a:gd name="connsiteY5" fmla="*/ 189274 h 406297"/>
                <a:gd name="connsiteX6" fmla="*/ 123208 w 450416"/>
                <a:gd name="connsiteY6" fmla="*/ 405426 h 406297"/>
                <a:gd name="connsiteX7" fmla="*/ 248253 w 450416"/>
                <a:gd name="connsiteY7" fmla="*/ 270243 h 406297"/>
                <a:gd name="connsiteX8" fmla="*/ 358895 w 450416"/>
                <a:gd name="connsiteY8" fmla="*/ 400349 h 406297"/>
                <a:gd name="connsiteX9" fmla="*/ 335764 w 450416"/>
                <a:gd name="connsiteY9" fmla="*/ 140784 h 406297"/>
                <a:gd name="connsiteX10" fmla="*/ 450397 w 450416"/>
                <a:gd name="connsiteY10" fmla="*/ 109658 h 406297"/>
                <a:gd name="connsiteX11" fmla="*/ 232680 w 450416"/>
                <a:gd name="connsiteY11" fmla="*/ 134 h 406297"/>
                <a:gd name="connsiteX0" fmla="*/ 232680 w 450416"/>
                <a:gd name="connsiteY0" fmla="*/ 134 h 406297"/>
                <a:gd name="connsiteX1" fmla="*/ 133251 w 450416"/>
                <a:gd name="connsiteY1" fmla="*/ 87206 h 406297"/>
                <a:gd name="connsiteX2" fmla="*/ 66577 w 450416"/>
                <a:gd name="connsiteY2" fmla="*/ 94350 h 406297"/>
                <a:gd name="connsiteX3" fmla="*/ 23712 w 450416"/>
                <a:gd name="connsiteY3" fmla="*/ 70538 h 406297"/>
                <a:gd name="connsiteX4" fmla="*/ 19239 w 450416"/>
                <a:gd name="connsiteY4" fmla="*/ 162536 h 406297"/>
                <a:gd name="connsiteX5" fmla="*/ 147009 w 450416"/>
                <a:gd name="connsiteY5" fmla="*/ 189274 h 406297"/>
                <a:gd name="connsiteX6" fmla="*/ 123208 w 450416"/>
                <a:gd name="connsiteY6" fmla="*/ 405426 h 406297"/>
                <a:gd name="connsiteX7" fmla="*/ 248253 w 450416"/>
                <a:gd name="connsiteY7" fmla="*/ 270243 h 406297"/>
                <a:gd name="connsiteX8" fmla="*/ 358895 w 450416"/>
                <a:gd name="connsiteY8" fmla="*/ 400349 h 406297"/>
                <a:gd name="connsiteX9" fmla="*/ 335764 w 450416"/>
                <a:gd name="connsiteY9" fmla="*/ 140784 h 406297"/>
                <a:gd name="connsiteX10" fmla="*/ 450397 w 450416"/>
                <a:gd name="connsiteY10" fmla="*/ 109658 h 406297"/>
                <a:gd name="connsiteX11" fmla="*/ 232680 w 450416"/>
                <a:gd name="connsiteY11" fmla="*/ 134 h 406297"/>
                <a:gd name="connsiteX0" fmla="*/ 241830 w 459566"/>
                <a:gd name="connsiteY0" fmla="*/ 134 h 406297"/>
                <a:gd name="connsiteX1" fmla="*/ 142401 w 459566"/>
                <a:gd name="connsiteY1" fmla="*/ 87206 h 406297"/>
                <a:gd name="connsiteX2" fmla="*/ 75727 w 459566"/>
                <a:gd name="connsiteY2" fmla="*/ 94350 h 406297"/>
                <a:gd name="connsiteX3" fmla="*/ 16193 w 459566"/>
                <a:gd name="connsiteY3" fmla="*/ 75300 h 406297"/>
                <a:gd name="connsiteX4" fmla="*/ 28389 w 459566"/>
                <a:gd name="connsiteY4" fmla="*/ 162536 h 406297"/>
                <a:gd name="connsiteX5" fmla="*/ 156159 w 459566"/>
                <a:gd name="connsiteY5" fmla="*/ 189274 h 406297"/>
                <a:gd name="connsiteX6" fmla="*/ 132358 w 459566"/>
                <a:gd name="connsiteY6" fmla="*/ 405426 h 406297"/>
                <a:gd name="connsiteX7" fmla="*/ 257403 w 459566"/>
                <a:gd name="connsiteY7" fmla="*/ 270243 h 406297"/>
                <a:gd name="connsiteX8" fmla="*/ 368045 w 459566"/>
                <a:gd name="connsiteY8" fmla="*/ 400349 h 406297"/>
                <a:gd name="connsiteX9" fmla="*/ 344914 w 459566"/>
                <a:gd name="connsiteY9" fmla="*/ 140784 h 406297"/>
                <a:gd name="connsiteX10" fmla="*/ 459547 w 459566"/>
                <a:gd name="connsiteY10" fmla="*/ 109658 h 406297"/>
                <a:gd name="connsiteX11" fmla="*/ 241830 w 459566"/>
                <a:gd name="connsiteY11" fmla="*/ 134 h 406297"/>
                <a:gd name="connsiteX0" fmla="*/ 241830 w 459566"/>
                <a:gd name="connsiteY0" fmla="*/ 134 h 406297"/>
                <a:gd name="connsiteX1" fmla="*/ 142401 w 459566"/>
                <a:gd name="connsiteY1" fmla="*/ 87206 h 406297"/>
                <a:gd name="connsiteX2" fmla="*/ 75727 w 459566"/>
                <a:gd name="connsiteY2" fmla="*/ 94350 h 406297"/>
                <a:gd name="connsiteX3" fmla="*/ 16193 w 459566"/>
                <a:gd name="connsiteY3" fmla="*/ 75300 h 406297"/>
                <a:gd name="connsiteX4" fmla="*/ 28389 w 459566"/>
                <a:gd name="connsiteY4" fmla="*/ 162536 h 406297"/>
                <a:gd name="connsiteX5" fmla="*/ 156159 w 459566"/>
                <a:gd name="connsiteY5" fmla="*/ 189274 h 406297"/>
                <a:gd name="connsiteX6" fmla="*/ 132358 w 459566"/>
                <a:gd name="connsiteY6" fmla="*/ 405426 h 406297"/>
                <a:gd name="connsiteX7" fmla="*/ 257403 w 459566"/>
                <a:gd name="connsiteY7" fmla="*/ 270243 h 406297"/>
                <a:gd name="connsiteX8" fmla="*/ 368045 w 459566"/>
                <a:gd name="connsiteY8" fmla="*/ 400349 h 406297"/>
                <a:gd name="connsiteX9" fmla="*/ 344914 w 459566"/>
                <a:gd name="connsiteY9" fmla="*/ 140784 h 406297"/>
                <a:gd name="connsiteX10" fmla="*/ 459547 w 459566"/>
                <a:gd name="connsiteY10" fmla="*/ 109658 h 406297"/>
                <a:gd name="connsiteX11" fmla="*/ 241830 w 459566"/>
                <a:gd name="connsiteY11" fmla="*/ 134 h 406297"/>
                <a:gd name="connsiteX0" fmla="*/ 250716 w 468452"/>
                <a:gd name="connsiteY0" fmla="*/ 134 h 406297"/>
                <a:gd name="connsiteX1" fmla="*/ 151287 w 468452"/>
                <a:gd name="connsiteY1" fmla="*/ 87206 h 406297"/>
                <a:gd name="connsiteX2" fmla="*/ 84613 w 468452"/>
                <a:gd name="connsiteY2" fmla="*/ 94350 h 406297"/>
                <a:gd name="connsiteX3" fmla="*/ 25079 w 468452"/>
                <a:gd name="connsiteY3" fmla="*/ 75300 h 406297"/>
                <a:gd name="connsiteX4" fmla="*/ 18225 w 468452"/>
                <a:gd name="connsiteY4" fmla="*/ 153011 h 406297"/>
                <a:gd name="connsiteX5" fmla="*/ 165045 w 468452"/>
                <a:gd name="connsiteY5" fmla="*/ 189274 h 406297"/>
                <a:gd name="connsiteX6" fmla="*/ 141244 w 468452"/>
                <a:gd name="connsiteY6" fmla="*/ 405426 h 406297"/>
                <a:gd name="connsiteX7" fmla="*/ 266289 w 468452"/>
                <a:gd name="connsiteY7" fmla="*/ 270243 h 406297"/>
                <a:gd name="connsiteX8" fmla="*/ 376931 w 468452"/>
                <a:gd name="connsiteY8" fmla="*/ 400349 h 406297"/>
                <a:gd name="connsiteX9" fmla="*/ 353800 w 468452"/>
                <a:gd name="connsiteY9" fmla="*/ 140784 h 406297"/>
                <a:gd name="connsiteX10" fmla="*/ 468433 w 468452"/>
                <a:gd name="connsiteY10" fmla="*/ 109658 h 406297"/>
                <a:gd name="connsiteX11" fmla="*/ 250716 w 468452"/>
                <a:gd name="connsiteY11" fmla="*/ 134 h 406297"/>
                <a:gd name="connsiteX0" fmla="*/ 250716 w 468452"/>
                <a:gd name="connsiteY0" fmla="*/ 134 h 406297"/>
                <a:gd name="connsiteX1" fmla="*/ 151287 w 468452"/>
                <a:gd name="connsiteY1" fmla="*/ 87206 h 406297"/>
                <a:gd name="connsiteX2" fmla="*/ 84613 w 468452"/>
                <a:gd name="connsiteY2" fmla="*/ 94350 h 406297"/>
                <a:gd name="connsiteX3" fmla="*/ 25079 w 468452"/>
                <a:gd name="connsiteY3" fmla="*/ 75300 h 406297"/>
                <a:gd name="connsiteX4" fmla="*/ 18225 w 468452"/>
                <a:gd name="connsiteY4" fmla="*/ 153011 h 406297"/>
                <a:gd name="connsiteX5" fmla="*/ 70326 w 468452"/>
                <a:gd name="connsiteY5" fmla="*/ 144355 h 406297"/>
                <a:gd name="connsiteX6" fmla="*/ 165045 w 468452"/>
                <a:gd name="connsiteY6" fmla="*/ 189274 h 406297"/>
                <a:gd name="connsiteX7" fmla="*/ 141244 w 468452"/>
                <a:gd name="connsiteY7" fmla="*/ 405426 h 406297"/>
                <a:gd name="connsiteX8" fmla="*/ 266289 w 468452"/>
                <a:gd name="connsiteY8" fmla="*/ 270243 h 406297"/>
                <a:gd name="connsiteX9" fmla="*/ 376931 w 468452"/>
                <a:gd name="connsiteY9" fmla="*/ 400349 h 406297"/>
                <a:gd name="connsiteX10" fmla="*/ 353800 w 468452"/>
                <a:gd name="connsiteY10" fmla="*/ 140784 h 406297"/>
                <a:gd name="connsiteX11" fmla="*/ 468433 w 468452"/>
                <a:gd name="connsiteY11" fmla="*/ 109658 h 406297"/>
                <a:gd name="connsiteX12" fmla="*/ 250716 w 468452"/>
                <a:gd name="connsiteY12" fmla="*/ 134 h 406297"/>
                <a:gd name="connsiteX0" fmla="*/ 250716 w 468452"/>
                <a:gd name="connsiteY0" fmla="*/ 249 h 406412"/>
                <a:gd name="connsiteX1" fmla="*/ 144144 w 468452"/>
                <a:gd name="connsiteY1" fmla="*/ 80177 h 406412"/>
                <a:gd name="connsiteX2" fmla="*/ 84613 w 468452"/>
                <a:gd name="connsiteY2" fmla="*/ 94465 h 406412"/>
                <a:gd name="connsiteX3" fmla="*/ 25079 w 468452"/>
                <a:gd name="connsiteY3" fmla="*/ 75415 h 406412"/>
                <a:gd name="connsiteX4" fmla="*/ 18225 w 468452"/>
                <a:gd name="connsiteY4" fmla="*/ 153126 h 406412"/>
                <a:gd name="connsiteX5" fmla="*/ 70326 w 468452"/>
                <a:gd name="connsiteY5" fmla="*/ 144470 h 406412"/>
                <a:gd name="connsiteX6" fmla="*/ 165045 w 468452"/>
                <a:gd name="connsiteY6" fmla="*/ 189389 h 406412"/>
                <a:gd name="connsiteX7" fmla="*/ 141244 w 468452"/>
                <a:gd name="connsiteY7" fmla="*/ 405541 h 406412"/>
                <a:gd name="connsiteX8" fmla="*/ 266289 w 468452"/>
                <a:gd name="connsiteY8" fmla="*/ 270358 h 406412"/>
                <a:gd name="connsiteX9" fmla="*/ 376931 w 468452"/>
                <a:gd name="connsiteY9" fmla="*/ 400464 h 406412"/>
                <a:gd name="connsiteX10" fmla="*/ 353800 w 468452"/>
                <a:gd name="connsiteY10" fmla="*/ 140899 h 406412"/>
                <a:gd name="connsiteX11" fmla="*/ 468433 w 468452"/>
                <a:gd name="connsiteY11" fmla="*/ 109773 h 406412"/>
                <a:gd name="connsiteX12" fmla="*/ 250716 w 468452"/>
                <a:gd name="connsiteY12" fmla="*/ 249 h 406412"/>
                <a:gd name="connsiteX0" fmla="*/ 250716 w 468452"/>
                <a:gd name="connsiteY0" fmla="*/ 154 h 406317"/>
                <a:gd name="connsiteX1" fmla="*/ 144144 w 468452"/>
                <a:gd name="connsiteY1" fmla="*/ 80082 h 406317"/>
                <a:gd name="connsiteX2" fmla="*/ 84613 w 468452"/>
                <a:gd name="connsiteY2" fmla="*/ 94370 h 406317"/>
                <a:gd name="connsiteX3" fmla="*/ 25079 w 468452"/>
                <a:gd name="connsiteY3" fmla="*/ 75320 h 406317"/>
                <a:gd name="connsiteX4" fmla="*/ 18225 w 468452"/>
                <a:gd name="connsiteY4" fmla="*/ 153031 h 406317"/>
                <a:gd name="connsiteX5" fmla="*/ 70326 w 468452"/>
                <a:gd name="connsiteY5" fmla="*/ 144375 h 406317"/>
                <a:gd name="connsiteX6" fmla="*/ 165045 w 468452"/>
                <a:gd name="connsiteY6" fmla="*/ 189294 h 406317"/>
                <a:gd name="connsiteX7" fmla="*/ 141244 w 468452"/>
                <a:gd name="connsiteY7" fmla="*/ 405446 h 406317"/>
                <a:gd name="connsiteX8" fmla="*/ 266289 w 468452"/>
                <a:gd name="connsiteY8" fmla="*/ 270263 h 406317"/>
                <a:gd name="connsiteX9" fmla="*/ 376931 w 468452"/>
                <a:gd name="connsiteY9" fmla="*/ 400369 h 406317"/>
                <a:gd name="connsiteX10" fmla="*/ 353800 w 468452"/>
                <a:gd name="connsiteY10" fmla="*/ 140804 h 406317"/>
                <a:gd name="connsiteX11" fmla="*/ 468433 w 468452"/>
                <a:gd name="connsiteY11" fmla="*/ 109678 h 406317"/>
                <a:gd name="connsiteX12" fmla="*/ 250716 w 468452"/>
                <a:gd name="connsiteY12" fmla="*/ 154 h 406317"/>
                <a:gd name="connsiteX0" fmla="*/ 252818 w 470554"/>
                <a:gd name="connsiteY0" fmla="*/ 154 h 406317"/>
                <a:gd name="connsiteX1" fmla="*/ 146246 w 470554"/>
                <a:gd name="connsiteY1" fmla="*/ 80082 h 406317"/>
                <a:gd name="connsiteX2" fmla="*/ 86715 w 470554"/>
                <a:gd name="connsiteY2" fmla="*/ 94370 h 406317"/>
                <a:gd name="connsiteX3" fmla="*/ 22419 w 470554"/>
                <a:gd name="connsiteY3" fmla="*/ 51508 h 406317"/>
                <a:gd name="connsiteX4" fmla="*/ 20327 w 470554"/>
                <a:gd name="connsiteY4" fmla="*/ 153031 h 406317"/>
                <a:gd name="connsiteX5" fmla="*/ 72428 w 470554"/>
                <a:gd name="connsiteY5" fmla="*/ 144375 h 406317"/>
                <a:gd name="connsiteX6" fmla="*/ 167147 w 470554"/>
                <a:gd name="connsiteY6" fmla="*/ 189294 h 406317"/>
                <a:gd name="connsiteX7" fmla="*/ 143346 w 470554"/>
                <a:gd name="connsiteY7" fmla="*/ 405446 h 406317"/>
                <a:gd name="connsiteX8" fmla="*/ 268391 w 470554"/>
                <a:gd name="connsiteY8" fmla="*/ 270263 h 406317"/>
                <a:gd name="connsiteX9" fmla="*/ 379033 w 470554"/>
                <a:gd name="connsiteY9" fmla="*/ 400369 h 406317"/>
                <a:gd name="connsiteX10" fmla="*/ 355902 w 470554"/>
                <a:gd name="connsiteY10" fmla="*/ 140804 h 406317"/>
                <a:gd name="connsiteX11" fmla="*/ 470535 w 470554"/>
                <a:gd name="connsiteY11" fmla="*/ 109678 h 406317"/>
                <a:gd name="connsiteX12" fmla="*/ 252818 w 470554"/>
                <a:gd name="connsiteY12" fmla="*/ 154 h 406317"/>
                <a:gd name="connsiteX0" fmla="*/ 254111 w 471847"/>
                <a:gd name="connsiteY0" fmla="*/ 154 h 406317"/>
                <a:gd name="connsiteX1" fmla="*/ 147539 w 471847"/>
                <a:gd name="connsiteY1" fmla="*/ 80082 h 406317"/>
                <a:gd name="connsiteX2" fmla="*/ 88008 w 471847"/>
                <a:gd name="connsiteY2" fmla="*/ 94370 h 406317"/>
                <a:gd name="connsiteX3" fmla="*/ 23712 w 471847"/>
                <a:gd name="connsiteY3" fmla="*/ 51508 h 406317"/>
                <a:gd name="connsiteX4" fmla="*/ 19239 w 471847"/>
                <a:gd name="connsiteY4" fmla="*/ 124456 h 406317"/>
                <a:gd name="connsiteX5" fmla="*/ 73721 w 471847"/>
                <a:gd name="connsiteY5" fmla="*/ 144375 h 406317"/>
                <a:gd name="connsiteX6" fmla="*/ 168440 w 471847"/>
                <a:gd name="connsiteY6" fmla="*/ 189294 h 406317"/>
                <a:gd name="connsiteX7" fmla="*/ 144639 w 471847"/>
                <a:gd name="connsiteY7" fmla="*/ 405446 h 406317"/>
                <a:gd name="connsiteX8" fmla="*/ 269684 w 471847"/>
                <a:gd name="connsiteY8" fmla="*/ 270263 h 406317"/>
                <a:gd name="connsiteX9" fmla="*/ 380326 w 471847"/>
                <a:gd name="connsiteY9" fmla="*/ 400369 h 406317"/>
                <a:gd name="connsiteX10" fmla="*/ 357195 w 471847"/>
                <a:gd name="connsiteY10" fmla="*/ 140804 h 406317"/>
                <a:gd name="connsiteX11" fmla="*/ 471828 w 471847"/>
                <a:gd name="connsiteY11" fmla="*/ 109678 h 406317"/>
                <a:gd name="connsiteX12" fmla="*/ 254111 w 471847"/>
                <a:gd name="connsiteY12" fmla="*/ 154 h 406317"/>
                <a:gd name="connsiteX0" fmla="*/ 251599 w 469335"/>
                <a:gd name="connsiteY0" fmla="*/ 154 h 406317"/>
                <a:gd name="connsiteX1" fmla="*/ 145027 w 469335"/>
                <a:gd name="connsiteY1" fmla="*/ 80082 h 406317"/>
                <a:gd name="connsiteX2" fmla="*/ 85496 w 469335"/>
                <a:gd name="connsiteY2" fmla="*/ 94370 h 406317"/>
                <a:gd name="connsiteX3" fmla="*/ 21200 w 469335"/>
                <a:gd name="connsiteY3" fmla="*/ 51508 h 406317"/>
                <a:gd name="connsiteX4" fmla="*/ 21489 w 469335"/>
                <a:gd name="connsiteY4" fmla="*/ 122075 h 406317"/>
                <a:gd name="connsiteX5" fmla="*/ 71209 w 469335"/>
                <a:gd name="connsiteY5" fmla="*/ 144375 h 406317"/>
                <a:gd name="connsiteX6" fmla="*/ 165928 w 469335"/>
                <a:gd name="connsiteY6" fmla="*/ 189294 h 406317"/>
                <a:gd name="connsiteX7" fmla="*/ 142127 w 469335"/>
                <a:gd name="connsiteY7" fmla="*/ 405446 h 406317"/>
                <a:gd name="connsiteX8" fmla="*/ 267172 w 469335"/>
                <a:gd name="connsiteY8" fmla="*/ 270263 h 406317"/>
                <a:gd name="connsiteX9" fmla="*/ 377814 w 469335"/>
                <a:gd name="connsiteY9" fmla="*/ 400369 h 406317"/>
                <a:gd name="connsiteX10" fmla="*/ 354683 w 469335"/>
                <a:gd name="connsiteY10" fmla="*/ 140804 h 406317"/>
                <a:gd name="connsiteX11" fmla="*/ 469316 w 469335"/>
                <a:gd name="connsiteY11" fmla="*/ 109678 h 406317"/>
                <a:gd name="connsiteX12" fmla="*/ 251599 w 469335"/>
                <a:gd name="connsiteY12" fmla="*/ 154 h 406317"/>
                <a:gd name="connsiteX0" fmla="*/ 251599 w 469335"/>
                <a:gd name="connsiteY0" fmla="*/ 154 h 406317"/>
                <a:gd name="connsiteX1" fmla="*/ 145027 w 469335"/>
                <a:gd name="connsiteY1" fmla="*/ 80082 h 406317"/>
                <a:gd name="connsiteX2" fmla="*/ 85496 w 469335"/>
                <a:gd name="connsiteY2" fmla="*/ 94370 h 406317"/>
                <a:gd name="connsiteX3" fmla="*/ 21200 w 469335"/>
                <a:gd name="connsiteY3" fmla="*/ 51508 h 406317"/>
                <a:gd name="connsiteX4" fmla="*/ 21489 w 469335"/>
                <a:gd name="connsiteY4" fmla="*/ 122075 h 406317"/>
                <a:gd name="connsiteX5" fmla="*/ 71209 w 469335"/>
                <a:gd name="connsiteY5" fmla="*/ 144375 h 406317"/>
                <a:gd name="connsiteX6" fmla="*/ 165928 w 469335"/>
                <a:gd name="connsiteY6" fmla="*/ 189294 h 406317"/>
                <a:gd name="connsiteX7" fmla="*/ 142127 w 469335"/>
                <a:gd name="connsiteY7" fmla="*/ 405446 h 406317"/>
                <a:gd name="connsiteX8" fmla="*/ 267172 w 469335"/>
                <a:gd name="connsiteY8" fmla="*/ 270263 h 406317"/>
                <a:gd name="connsiteX9" fmla="*/ 377814 w 469335"/>
                <a:gd name="connsiteY9" fmla="*/ 400369 h 406317"/>
                <a:gd name="connsiteX10" fmla="*/ 354683 w 469335"/>
                <a:gd name="connsiteY10" fmla="*/ 140804 h 406317"/>
                <a:gd name="connsiteX11" fmla="*/ 469316 w 469335"/>
                <a:gd name="connsiteY11" fmla="*/ 109678 h 406317"/>
                <a:gd name="connsiteX12" fmla="*/ 251599 w 469335"/>
                <a:gd name="connsiteY12" fmla="*/ 154 h 406317"/>
                <a:gd name="connsiteX0" fmla="*/ 251599 w 469335"/>
                <a:gd name="connsiteY0" fmla="*/ 154 h 405446"/>
                <a:gd name="connsiteX1" fmla="*/ 145027 w 469335"/>
                <a:gd name="connsiteY1" fmla="*/ 80082 h 405446"/>
                <a:gd name="connsiteX2" fmla="*/ 85496 w 469335"/>
                <a:gd name="connsiteY2" fmla="*/ 94370 h 405446"/>
                <a:gd name="connsiteX3" fmla="*/ 21200 w 469335"/>
                <a:gd name="connsiteY3" fmla="*/ 51508 h 405446"/>
                <a:gd name="connsiteX4" fmla="*/ 21489 w 469335"/>
                <a:gd name="connsiteY4" fmla="*/ 122075 h 405446"/>
                <a:gd name="connsiteX5" fmla="*/ 71209 w 469335"/>
                <a:gd name="connsiteY5" fmla="*/ 144375 h 405446"/>
                <a:gd name="connsiteX6" fmla="*/ 165928 w 469335"/>
                <a:gd name="connsiteY6" fmla="*/ 189294 h 405446"/>
                <a:gd name="connsiteX7" fmla="*/ 142127 w 469335"/>
                <a:gd name="connsiteY7" fmla="*/ 405446 h 405446"/>
                <a:gd name="connsiteX8" fmla="*/ 267172 w 469335"/>
                <a:gd name="connsiteY8" fmla="*/ 270263 h 405446"/>
                <a:gd name="connsiteX9" fmla="*/ 377814 w 469335"/>
                <a:gd name="connsiteY9" fmla="*/ 400369 h 405446"/>
                <a:gd name="connsiteX10" fmla="*/ 354683 w 469335"/>
                <a:gd name="connsiteY10" fmla="*/ 140804 h 405446"/>
                <a:gd name="connsiteX11" fmla="*/ 469316 w 469335"/>
                <a:gd name="connsiteY11" fmla="*/ 109678 h 405446"/>
                <a:gd name="connsiteX12" fmla="*/ 251599 w 469335"/>
                <a:gd name="connsiteY12" fmla="*/ 154 h 405446"/>
                <a:gd name="connsiteX0" fmla="*/ 243010 w 460746"/>
                <a:gd name="connsiteY0" fmla="*/ 154 h 405446"/>
                <a:gd name="connsiteX1" fmla="*/ 136438 w 460746"/>
                <a:gd name="connsiteY1" fmla="*/ 80082 h 405446"/>
                <a:gd name="connsiteX2" fmla="*/ 76907 w 460746"/>
                <a:gd name="connsiteY2" fmla="*/ 94370 h 405446"/>
                <a:gd name="connsiteX3" fmla="*/ 36423 w 460746"/>
                <a:gd name="connsiteY3" fmla="*/ 41983 h 405446"/>
                <a:gd name="connsiteX4" fmla="*/ 12900 w 460746"/>
                <a:gd name="connsiteY4" fmla="*/ 122075 h 405446"/>
                <a:gd name="connsiteX5" fmla="*/ 62620 w 460746"/>
                <a:gd name="connsiteY5" fmla="*/ 144375 h 405446"/>
                <a:gd name="connsiteX6" fmla="*/ 157339 w 460746"/>
                <a:gd name="connsiteY6" fmla="*/ 189294 h 405446"/>
                <a:gd name="connsiteX7" fmla="*/ 133538 w 460746"/>
                <a:gd name="connsiteY7" fmla="*/ 405446 h 405446"/>
                <a:gd name="connsiteX8" fmla="*/ 258583 w 460746"/>
                <a:gd name="connsiteY8" fmla="*/ 270263 h 405446"/>
                <a:gd name="connsiteX9" fmla="*/ 369225 w 460746"/>
                <a:gd name="connsiteY9" fmla="*/ 400369 h 405446"/>
                <a:gd name="connsiteX10" fmla="*/ 346094 w 460746"/>
                <a:gd name="connsiteY10" fmla="*/ 140804 h 405446"/>
                <a:gd name="connsiteX11" fmla="*/ 460727 w 460746"/>
                <a:gd name="connsiteY11" fmla="*/ 109678 h 405446"/>
                <a:gd name="connsiteX12" fmla="*/ 243010 w 460746"/>
                <a:gd name="connsiteY12" fmla="*/ 154 h 405446"/>
                <a:gd name="connsiteX0" fmla="*/ 243010 w 460746"/>
                <a:gd name="connsiteY0" fmla="*/ 154 h 405446"/>
                <a:gd name="connsiteX1" fmla="*/ 136438 w 460746"/>
                <a:gd name="connsiteY1" fmla="*/ 80082 h 405446"/>
                <a:gd name="connsiteX2" fmla="*/ 76907 w 460746"/>
                <a:gd name="connsiteY2" fmla="*/ 91988 h 405446"/>
                <a:gd name="connsiteX3" fmla="*/ 36423 w 460746"/>
                <a:gd name="connsiteY3" fmla="*/ 41983 h 405446"/>
                <a:gd name="connsiteX4" fmla="*/ 12900 w 460746"/>
                <a:gd name="connsiteY4" fmla="*/ 122075 h 405446"/>
                <a:gd name="connsiteX5" fmla="*/ 62620 w 460746"/>
                <a:gd name="connsiteY5" fmla="*/ 144375 h 405446"/>
                <a:gd name="connsiteX6" fmla="*/ 157339 w 460746"/>
                <a:gd name="connsiteY6" fmla="*/ 189294 h 405446"/>
                <a:gd name="connsiteX7" fmla="*/ 133538 w 460746"/>
                <a:gd name="connsiteY7" fmla="*/ 405446 h 405446"/>
                <a:gd name="connsiteX8" fmla="*/ 258583 w 460746"/>
                <a:gd name="connsiteY8" fmla="*/ 270263 h 405446"/>
                <a:gd name="connsiteX9" fmla="*/ 369225 w 460746"/>
                <a:gd name="connsiteY9" fmla="*/ 400369 h 405446"/>
                <a:gd name="connsiteX10" fmla="*/ 346094 w 460746"/>
                <a:gd name="connsiteY10" fmla="*/ 140804 h 405446"/>
                <a:gd name="connsiteX11" fmla="*/ 460727 w 460746"/>
                <a:gd name="connsiteY11" fmla="*/ 109678 h 405446"/>
                <a:gd name="connsiteX12" fmla="*/ 243010 w 460746"/>
                <a:gd name="connsiteY12" fmla="*/ 154 h 405446"/>
                <a:gd name="connsiteX0" fmla="*/ 245702 w 463438"/>
                <a:gd name="connsiteY0" fmla="*/ 154 h 405446"/>
                <a:gd name="connsiteX1" fmla="*/ 139130 w 463438"/>
                <a:gd name="connsiteY1" fmla="*/ 80082 h 405446"/>
                <a:gd name="connsiteX2" fmla="*/ 79599 w 463438"/>
                <a:gd name="connsiteY2" fmla="*/ 91988 h 405446"/>
                <a:gd name="connsiteX3" fmla="*/ 29590 w 463438"/>
                <a:gd name="connsiteY3" fmla="*/ 51508 h 405446"/>
                <a:gd name="connsiteX4" fmla="*/ 15592 w 463438"/>
                <a:gd name="connsiteY4" fmla="*/ 122075 h 405446"/>
                <a:gd name="connsiteX5" fmla="*/ 65312 w 463438"/>
                <a:gd name="connsiteY5" fmla="*/ 144375 h 405446"/>
                <a:gd name="connsiteX6" fmla="*/ 160031 w 463438"/>
                <a:gd name="connsiteY6" fmla="*/ 189294 h 405446"/>
                <a:gd name="connsiteX7" fmla="*/ 136230 w 463438"/>
                <a:gd name="connsiteY7" fmla="*/ 405446 h 405446"/>
                <a:gd name="connsiteX8" fmla="*/ 261275 w 463438"/>
                <a:gd name="connsiteY8" fmla="*/ 270263 h 405446"/>
                <a:gd name="connsiteX9" fmla="*/ 371917 w 463438"/>
                <a:gd name="connsiteY9" fmla="*/ 400369 h 405446"/>
                <a:gd name="connsiteX10" fmla="*/ 348786 w 463438"/>
                <a:gd name="connsiteY10" fmla="*/ 140804 h 405446"/>
                <a:gd name="connsiteX11" fmla="*/ 463419 w 463438"/>
                <a:gd name="connsiteY11" fmla="*/ 109678 h 405446"/>
                <a:gd name="connsiteX12" fmla="*/ 245702 w 463438"/>
                <a:gd name="connsiteY12" fmla="*/ 154 h 405446"/>
                <a:gd name="connsiteX0" fmla="*/ 245702 w 463438"/>
                <a:gd name="connsiteY0" fmla="*/ 154 h 405446"/>
                <a:gd name="connsiteX1" fmla="*/ 139130 w 463438"/>
                <a:gd name="connsiteY1" fmla="*/ 80082 h 405446"/>
                <a:gd name="connsiteX2" fmla="*/ 79599 w 463438"/>
                <a:gd name="connsiteY2" fmla="*/ 91988 h 405446"/>
                <a:gd name="connsiteX3" fmla="*/ 29590 w 463438"/>
                <a:gd name="connsiteY3" fmla="*/ 51508 h 405446"/>
                <a:gd name="connsiteX4" fmla="*/ 15592 w 463438"/>
                <a:gd name="connsiteY4" fmla="*/ 122075 h 405446"/>
                <a:gd name="connsiteX5" fmla="*/ 65312 w 463438"/>
                <a:gd name="connsiteY5" fmla="*/ 144375 h 405446"/>
                <a:gd name="connsiteX6" fmla="*/ 160031 w 463438"/>
                <a:gd name="connsiteY6" fmla="*/ 189294 h 405446"/>
                <a:gd name="connsiteX7" fmla="*/ 136230 w 463438"/>
                <a:gd name="connsiteY7" fmla="*/ 405446 h 405446"/>
                <a:gd name="connsiteX8" fmla="*/ 261275 w 463438"/>
                <a:gd name="connsiteY8" fmla="*/ 270263 h 405446"/>
                <a:gd name="connsiteX9" fmla="*/ 371917 w 463438"/>
                <a:gd name="connsiteY9" fmla="*/ 400369 h 405446"/>
                <a:gd name="connsiteX10" fmla="*/ 348786 w 463438"/>
                <a:gd name="connsiteY10" fmla="*/ 140804 h 405446"/>
                <a:gd name="connsiteX11" fmla="*/ 463419 w 463438"/>
                <a:gd name="connsiteY11" fmla="*/ 109678 h 405446"/>
                <a:gd name="connsiteX12" fmla="*/ 245702 w 463438"/>
                <a:gd name="connsiteY12" fmla="*/ 154 h 405446"/>
                <a:gd name="connsiteX0" fmla="*/ 244465 w 462201"/>
                <a:gd name="connsiteY0" fmla="*/ 154 h 405446"/>
                <a:gd name="connsiteX1" fmla="*/ 137893 w 462201"/>
                <a:gd name="connsiteY1" fmla="*/ 80082 h 405446"/>
                <a:gd name="connsiteX2" fmla="*/ 78362 w 462201"/>
                <a:gd name="connsiteY2" fmla="*/ 91988 h 405446"/>
                <a:gd name="connsiteX3" fmla="*/ 28353 w 462201"/>
                <a:gd name="connsiteY3" fmla="*/ 51508 h 405446"/>
                <a:gd name="connsiteX4" fmla="*/ 14355 w 462201"/>
                <a:gd name="connsiteY4" fmla="*/ 122075 h 405446"/>
                <a:gd name="connsiteX5" fmla="*/ 64075 w 462201"/>
                <a:gd name="connsiteY5" fmla="*/ 144375 h 405446"/>
                <a:gd name="connsiteX6" fmla="*/ 158794 w 462201"/>
                <a:gd name="connsiteY6" fmla="*/ 189294 h 405446"/>
                <a:gd name="connsiteX7" fmla="*/ 134993 w 462201"/>
                <a:gd name="connsiteY7" fmla="*/ 405446 h 405446"/>
                <a:gd name="connsiteX8" fmla="*/ 260038 w 462201"/>
                <a:gd name="connsiteY8" fmla="*/ 270263 h 405446"/>
                <a:gd name="connsiteX9" fmla="*/ 370680 w 462201"/>
                <a:gd name="connsiteY9" fmla="*/ 400369 h 405446"/>
                <a:gd name="connsiteX10" fmla="*/ 347549 w 462201"/>
                <a:gd name="connsiteY10" fmla="*/ 140804 h 405446"/>
                <a:gd name="connsiteX11" fmla="*/ 462182 w 462201"/>
                <a:gd name="connsiteY11" fmla="*/ 109678 h 405446"/>
                <a:gd name="connsiteX12" fmla="*/ 244465 w 462201"/>
                <a:gd name="connsiteY12" fmla="*/ 154 h 405446"/>
                <a:gd name="connsiteX0" fmla="*/ 244465 w 462201"/>
                <a:gd name="connsiteY0" fmla="*/ 154 h 405446"/>
                <a:gd name="connsiteX1" fmla="*/ 137893 w 462201"/>
                <a:gd name="connsiteY1" fmla="*/ 80082 h 405446"/>
                <a:gd name="connsiteX2" fmla="*/ 78362 w 462201"/>
                <a:gd name="connsiteY2" fmla="*/ 91988 h 405446"/>
                <a:gd name="connsiteX3" fmla="*/ 28353 w 462201"/>
                <a:gd name="connsiteY3" fmla="*/ 51508 h 405446"/>
                <a:gd name="connsiteX4" fmla="*/ 14355 w 462201"/>
                <a:gd name="connsiteY4" fmla="*/ 122075 h 405446"/>
                <a:gd name="connsiteX5" fmla="*/ 71219 w 462201"/>
                <a:gd name="connsiteY5" fmla="*/ 132468 h 405446"/>
                <a:gd name="connsiteX6" fmla="*/ 158794 w 462201"/>
                <a:gd name="connsiteY6" fmla="*/ 189294 h 405446"/>
                <a:gd name="connsiteX7" fmla="*/ 134993 w 462201"/>
                <a:gd name="connsiteY7" fmla="*/ 405446 h 405446"/>
                <a:gd name="connsiteX8" fmla="*/ 260038 w 462201"/>
                <a:gd name="connsiteY8" fmla="*/ 270263 h 405446"/>
                <a:gd name="connsiteX9" fmla="*/ 370680 w 462201"/>
                <a:gd name="connsiteY9" fmla="*/ 400369 h 405446"/>
                <a:gd name="connsiteX10" fmla="*/ 347549 w 462201"/>
                <a:gd name="connsiteY10" fmla="*/ 140804 h 405446"/>
                <a:gd name="connsiteX11" fmla="*/ 462182 w 462201"/>
                <a:gd name="connsiteY11" fmla="*/ 109678 h 405446"/>
                <a:gd name="connsiteX12" fmla="*/ 244465 w 462201"/>
                <a:gd name="connsiteY12" fmla="*/ 154 h 405446"/>
                <a:gd name="connsiteX0" fmla="*/ 244465 w 462201"/>
                <a:gd name="connsiteY0" fmla="*/ 154 h 406904"/>
                <a:gd name="connsiteX1" fmla="*/ 137893 w 462201"/>
                <a:gd name="connsiteY1" fmla="*/ 80082 h 406904"/>
                <a:gd name="connsiteX2" fmla="*/ 78362 w 462201"/>
                <a:gd name="connsiteY2" fmla="*/ 91988 h 406904"/>
                <a:gd name="connsiteX3" fmla="*/ 28353 w 462201"/>
                <a:gd name="connsiteY3" fmla="*/ 51508 h 406904"/>
                <a:gd name="connsiteX4" fmla="*/ 14355 w 462201"/>
                <a:gd name="connsiteY4" fmla="*/ 122075 h 406904"/>
                <a:gd name="connsiteX5" fmla="*/ 71219 w 462201"/>
                <a:gd name="connsiteY5" fmla="*/ 132468 h 406904"/>
                <a:gd name="connsiteX6" fmla="*/ 161175 w 462201"/>
                <a:gd name="connsiteY6" fmla="*/ 163101 h 406904"/>
                <a:gd name="connsiteX7" fmla="*/ 134993 w 462201"/>
                <a:gd name="connsiteY7" fmla="*/ 405446 h 406904"/>
                <a:gd name="connsiteX8" fmla="*/ 260038 w 462201"/>
                <a:gd name="connsiteY8" fmla="*/ 270263 h 406904"/>
                <a:gd name="connsiteX9" fmla="*/ 370680 w 462201"/>
                <a:gd name="connsiteY9" fmla="*/ 400369 h 406904"/>
                <a:gd name="connsiteX10" fmla="*/ 347549 w 462201"/>
                <a:gd name="connsiteY10" fmla="*/ 140804 h 406904"/>
                <a:gd name="connsiteX11" fmla="*/ 462182 w 462201"/>
                <a:gd name="connsiteY11" fmla="*/ 109678 h 406904"/>
                <a:gd name="connsiteX12" fmla="*/ 244465 w 462201"/>
                <a:gd name="connsiteY12" fmla="*/ 154 h 406904"/>
                <a:gd name="connsiteX0" fmla="*/ 244465 w 462201"/>
                <a:gd name="connsiteY0" fmla="*/ 154 h 406904"/>
                <a:gd name="connsiteX1" fmla="*/ 137893 w 462201"/>
                <a:gd name="connsiteY1" fmla="*/ 80082 h 406904"/>
                <a:gd name="connsiteX2" fmla="*/ 78362 w 462201"/>
                <a:gd name="connsiteY2" fmla="*/ 91988 h 406904"/>
                <a:gd name="connsiteX3" fmla="*/ 28353 w 462201"/>
                <a:gd name="connsiteY3" fmla="*/ 51508 h 406904"/>
                <a:gd name="connsiteX4" fmla="*/ 14355 w 462201"/>
                <a:gd name="connsiteY4" fmla="*/ 122075 h 406904"/>
                <a:gd name="connsiteX5" fmla="*/ 71219 w 462201"/>
                <a:gd name="connsiteY5" fmla="*/ 132468 h 406904"/>
                <a:gd name="connsiteX6" fmla="*/ 161175 w 462201"/>
                <a:gd name="connsiteY6" fmla="*/ 163101 h 406904"/>
                <a:gd name="connsiteX7" fmla="*/ 134993 w 462201"/>
                <a:gd name="connsiteY7" fmla="*/ 405446 h 406904"/>
                <a:gd name="connsiteX8" fmla="*/ 260038 w 462201"/>
                <a:gd name="connsiteY8" fmla="*/ 270263 h 406904"/>
                <a:gd name="connsiteX9" fmla="*/ 370680 w 462201"/>
                <a:gd name="connsiteY9" fmla="*/ 400369 h 406904"/>
                <a:gd name="connsiteX10" fmla="*/ 347549 w 462201"/>
                <a:gd name="connsiteY10" fmla="*/ 140804 h 406904"/>
                <a:gd name="connsiteX11" fmla="*/ 462182 w 462201"/>
                <a:gd name="connsiteY11" fmla="*/ 109678 h 406904"/>
                <a:gd name="connsiteX12" fmla="*/ 244465 w 462201"/>
                <a:gd name="connsiteY12" fmla="*/ 154 h 406904"/>
                <a:gd name="connsiteX0" fmla="*/ 244465 w 462201"/>
                <a:gd name="connsiteY0" fmla="*/ 154 h 407340"/>
                <a:gd name="connsiteX1" fmla="*/ 137893 w 462201"/>
                <a:gd name="connsiteY1" fmla="*/ 80082 h 407340"/>
                <a:gd name="connsiteX2" fmla="*/ 78362 w 462201"/>
                <a:gd name="connsiteY2" fmla="*/ 91988 h 407340"/>
                <a:gd name="connsiteX3" fmla="*/ 28353 w 462201"/>
                <a:gd name="connsiteY3" fmla="*/ 51508 h 407340"/>
                <a:gd name="connsiteX4" fmla="*/ 14355 w 462201"/>
                <a:gd name="connsiteY4" fmla="*/ 122075 h 407340"/>
                <a:gd name="connsiteX5" fmla="*/ 71219 w 462201"/>
                <a:gd name="connsiteY5" fmla="*/ 132468 h 407340"/>
                <a:gd name="connsiteX6" fmla="*/ 154031 w 462201"/>
                <a:gd name="connsiteY6" fmla="*/ 146432 h 407340"/>
                <a:gd name="connsiteX7" fmla="*/ 134993 w 462201"/>
                <a:gd name="connsiteY7" fmla="*/ 405446 h 407340"/>
                <a:gd name="connsiteX8" fmla="*/ 260038 w 462201"/>
                <a:gd name="connsiteY8" fmla="*/ 270263 h 407340"/>
                <a:gd name="connsiteX9" fmla="*/ 370680 w 462201"/>
                <a:gd name="connsiteY9" fmla="*/ 400369 h 407340"/>
                <a:gd name="connsiteX10" fmla="*/ 347549 w 462201"/>
                <a:gd name="connsiteY10" fmla="*/ 140804 h 407340"/>
                <a:gd name="connsiteX11" fmla="*/ 462182 w 462201"/>
                <a:gd name="connsiteY11" fmla="*/ 109678 h 407340"/>
                <a:gd name="connsiteX12" fmla="*/ 244465 w 462201"/>
                <a:gd name="connsiteY12" fmla="*/ 154 h 407340"/>
                <a:gd name="connsiteX0" fmla="*/ 244465 w 462201"/>
                <a:gd name="connsiteY0" fmla="*/ 154 h 407340"/>
                <a:gd name="connsiteX1" fmla="*/ 137893 w 462201"/>
                <a:gd name="connsiteY1" fmla="*/ 80082 h 407340"/>
                <a:gd name="connsiteX2" fmla="*/ 78362 w 462201"/>
                <a:gd name="connsiteY2" fmla="*/ 91988 h 407340"/>
                <a:gd name="connsiteX3" fmla="*/ 28353 w 462201"/>
                <a:gd name="connsiteY3" fmla="*/ 51508 h 407340"/>
                <a:gd name="connsiteX4" fmla="*/ 14355 w 462201"/>
                <a:gd name="connsiteY4" fmla="*/ 122075 h 407340"/>
                <a:gd name="connsiteX5" fmla="*/ 71219 w 462201"/>
                <a:gd name="connsiteY5" fmla="*/ 132468 h 407340"/>
                <a:gd name="connsiteX6" fmla="*/ 154031 w 462201"/>
                <a:gd name="connsiteY6" fmla="*/ 146432 h 407340"/>
                <a:gd name="connsiteX7" fmla="*/ 134993 w 462201"/>
                <a:gd name="connsiteY7" fmla="*/ 405446 h 407340"/>
                <a:gd name="connsiteX8" fmla="*/ 260038 w 462201"/>
                <a:gd name="connsiteY8" fmla="*/ 270263 h 407340"/>
                <a:gd name="connsiteX9" fmla="*/ 370680 w 462201"/>
                <a:gd name="connsiteY9" fmla="*/ 400369 h 407340"/>
                <a:gd name="connsiteX10" fmla="*/ 347549 w 462201"/>
                <a:gd name="connsiteY10" fmla="*/ 140804 h 407340"/>
                <a:gd name="connsiteX11" fmla="*/ 462182 w 462201"/>
                <a:gd name="connsiteY11" fmla="*/ 109678 h 407340"/>
                <a:gd name="connsiteX12" fmla="*/ 244465 w 462201"/>
                <a:gd name="connsiteY12" fmla="*/ 154 h 407340"/>
                <a:gd name="connsiteX0" fmla="*/ 244465 w 462201"/>
                <a:gd name="connsiteY0" fmla="*/ 154 h 405479"/>
                <a:gd name="connsiteX1" fmla="*/ 137893 w 462201"/>
                <a:gd name="connsiteY1" fmla="*/ 80082 h 405479"/>
                <a:gd name="connsiteX2" fmla="*/ 78362 w 462201"/>
                <a:gd name="connsiteY2" fmla="*/ 91988 h 405479"/>
                <a:gd name="connsiteX3" fmla="*/ 28353 w 462201"/>
                <a:gd name="connsiteY3" fmla="*/ 51508 h 405479"/>
                <a:gd name="connsiteX4" fmla="*/ 14355 w 462201"/>
                <a:gd name="connsiteY4" fmla="*/ 122075 h 405479"/>
                <a:gd name="connsiteX5" fmla="*/ 71219 w 462201"/>
                <a:gd name="connsiteY5" fmla="*/ 132468 h 405479"/>
                <a:gd name="connsiteX6" fmla="*/ 154031 w 462201"/>
                <a:gd name="connsiteY6" fmla="*/ 146432 h 405479"/>
                <a:gd name="connsiteX7" fmla="*/ 134993 w 462201"/>
                <a:gd name="connsiteY7" fmla="*/ 405446 h 405479"/>
                <a:gd name="connsiteX8" fmla="*/ 260038 w 462201"/>
                <a:gd name="connsiteY8" fmla="*/ 270263 h 405479"/>
                <a:gd name="connsiteX9" fmla="*/ 370680 w 462201"/>
                <a:gd name="connsiteY9" fmla="*/ 400369 h 405479"/>
                <a:gd name="connsiteX10" fmla="*/ 347549 w 462201"/>
                <a:gd name="connsiteY10" fmla="*/ 140804 h 405479"/>
                <a:gd name="connsiteX11" fmla="*/ 462182 w 462201"/>
                <a:gd name="connsiteY11" fmla="*/ 109678 h 405479"/>
                <a:gd name="connsiteX12" fmla="*/ 244465 w 462201"/>
                <a:gd name="connsiteY12" fmla="*/ 154 h 405479"/>
                <a:gd name="connsiteX0" fmla="*/ 244465 w 462201"/>
                <a:gd name="connsiteY0" fmla="*/ 154 h 405515"/>
                <a:gd name="connsiteX1" fmla="*/ 137893 w 462201"/>
                <a:gd name="connsiteY1" fmla="*/ 80082 h 405515"/>
                <a:gd name="connsiteX2" fmla="*/ 78362 w 462201"/>
                <a:gd name="connsiteY2" fmla="*/ 91988 h 405515"/>
                <a:gd name="connsiteX3" fmla="*/ 28353 w 462201"/>
                <a:gd name="connsiteY3" fmla="*/ 51508 h 405515"/>
                <a:gd name="connsiteX4" fmla="*/ 14355 w 462201"/>
                <a:gd name="connsiteY4" fmla="*/ 122075 h 405515"/>
                <a:gd name="connsiteX5" fmla="*/ 71219 w 462201"/>
                <a:gd name="connsiteY5" fmla="*/ 132468 h 405515"/>
                <a:gd name="connsiteX6" fmla="*/ 154031 w 462201"/>
                <a:gd name="connsiteY6" fmla="*/ 146432 h 405515"/>
                <a:gd name="connsiteX7" fmla="*/ 134993 w 462201"/>
                <a:gd name="connsiteY7" fmla="*/ 405446 h 405515"/>
                <a:gd name="connsiteX8" fmla="*/ 260038 w 462201"/>
                <a:gd name="connsiteY8" fmla="*/ 270263 h 405515"/>
                <a:gd name="connsiteX9" fmla="*/ 370680 w 462201"/>
                <a:gd name="connsiteY9" fmla="*/ 400369 h 405515"/>
                <a:gd name="connsiteX10" fmla="*/ 347549 w 462201"/>
                <a:gd name="connsiteY10" fmla="*/ 140804 h 405515"/>
                <a:gd name="connsiteX11" fmla="*/ 462182 w 462201"/>
                <a:gd name="connsiteY11" fmla="*/ 109678 h 405515"/>
                <a:gd name="connsiteX12" fmla="*/ 244465 w 462201"/>
                <a:gd name="connsiteY12" fmla="*/ 154 h 405515"/>
                <a:gd name="connsiteX0" fmla="*/ 244465 w 462201"/>
                <a:gd name="connsiteY0" fmla="*/ 154 h 405515"/>
                <a:gd name="connsiteX1" fmla="*/ 137893 w 462201"/>
                <a:gd name="connsiteY1" fmla="*/ 80082 h 405515"/>
                <a:gd name="connsiteX2" fmla="*/ 78362 w 462201"/>
                <a:gd name="connsiteY2" fmla="*/ 91988 h 405515"/>
                <a:gd name="connsiteX3" fmla="*/ 28353 w 462201"/>
                <a:gd name="connsiteY3" fmla="*/ 51508 h 405515"/>
                <a:gd name="connsiteX4" fmla="*/ 14355 w 462201"/>
                <a:gd name="connsiteY4" fmla="*/ 122075 h 405515"/>
                <a:gd name="connsiteX5" fmla="*/ 71219 w 462201"/>
                <a:gd name="connsiteY5" fmla="*/ 132468 h 405515"/>
                <a:gd name="connsiteX6" fmla="*/ 154031 w 462201"/>
                <a:gd name="connsiteY6" fmla="*/ 146432 h 405515"/>
                <a:gd name="connsiteX7" fmla="*/ 101655 w 462201"/>
                <a:gd name="connsiteY7" fmla="*/ 405446 h 405515"/>
                <a:gd name="connsiteX8" fmla="*/ 260038 w 462201"/>
                <a:gd name="connsiteY8" fmla="*/ 270263 h 405515"/>
                <a:gd name="connsiteX9" fmla="*/ 370680 w 462201"/>
                <a:gd name="connsiteY9" fmla="*/ 400369 h 405515"/>
                <a:gd name="connsiteX10" fmla="*/ 347549 w 462201"/>
                <a:gd name="connsiteY10" fmla="*/ 140804 h 405515"/>
                <a:gd name="connsiteX11" fmla="*/ 462182 w 462201"/>
                <a:gd name="connsiteY11" fmla="*/ 109678 h 405515"/>
                <a:gd name="connsiteX12" fmla="*/ 244465 w 462201"/>
                <a:gd name="connsiteY12" fmla="*/ 154 h 405515"/>
                <a:gd name="connsiteX0" fmla="*/ 244465 w 462201"/>
                <a:gd name="connsiteY0" fmla="*/ 154 h 405526"/>
                <a:gd name="connsiteX1" fmla="*/ 137893 w 462201"/>
                <a:gd name="connsiteY1" fmla="*/ 80082 h 405526"/>
                <a:gd name="connsiteX2" fmla="*/ 78362 w 462201"/>
                <a:gd name="connsiteY2" fmla="*/ 91988 h 405526"/>
                <a:gd name="connsiteX3" fmla="*/ 28353 w 462201"/>
                <a:gd name="connsiteY3" fmla="*/ 51508 h 405526"/>
                <a:gd name="connsiteX4" fmla="*/ 14355 w 462201"/>
                <a:gd name="connsiteY4" fmla="*/ 122075 h 405526"/>
                <a:gd name="connsiteX5" fmla="*/ 71219 w 462201"/>
                <a:gd name="connsiteY5" fmla="*/ 132468 h 405526"/>
                <a:gd name="connsiteX6" fmla="*/ 154031 w 462201"/>
                <a:gd name="connsiteY6" fmla="*/ 146432 h 405526"/>
                <a:gd name="connsiteX7" fmla="*/ 101655 w 462201"/>
                <a:gd name="connsiteY7" fmla="*/ 405446 h 405526"/>
                <a:gd name="connsiteX8" fmla="*/ 260038 w 462201"/>
                <a:gd name="connsiteY8" fmla="*/ 270263 h 405526"/>
                <a:gd name="connsiteX9" fmla="*/ 370680 w 462201"/>
                <a:gd name="connsiteY9" fmla="*/ 400369 h 405526"/>
                <a:gd name="connsiteX10" fmla="*/ 347549 w 462201"/>
                <a:gd name="connsiteY10" fmla="*/ 140804 h 405526"/>
                <a:gd name="connsiteX11" fmla="*/ 462182 w 462201"/>
                <a:gd name="connsiteY11" fmla="*/ 109678 h 405526"/>
                <a:gd name="connsiteX12" fmla="*/ 244465 w 462201"/>
                <a:gd name="connsiteY12" fmla="*/ 154 h 405526"/>
                <a:gd name="connsiteX0" fmla="*/ 244465 w 462201"/>
                <a:gd name="connsiteY0" fmla="*/ 154 h 406789"/>
                <a:gd name="connsiteX1" fmla="*/ 137893 w 462201"/>
                <a:gd name="connsiteY1" fmla="*/ 80082 h 406789"/>
                <a:gd name="connsiteX2" fmla="*/ 78362 w 462201"/>
                <a:gd name="connsiteY2" fmla="*/ 91988 h 406789"/>
                <a:gd name="connsiteX3" fmla="*/ 28353 w 462201"/>
                <a:gd name="connsiteY3" fmla="*/ 51508 h 406789"/>
                <a:gd name="connsiteX4" fmla="*/ 14355 w 462201"/>
                <a:gd name="connsiteY4" fmla="*/ 122075 h 406789"/>
                <a:gd name="connsiteX5" fmla="*/ 71219 w 462201"/>
                <a:gd name="connsiteY5" fmla="*/ 132468 h 406789"/>
                <a:gd name="connsiteX6" fmla="*/ 154031 w 462201"/>
                <a:gd name="connsiteY6" fmla="*/ 167863 h 406789"/>
                <a:gd name="connsiteX7" fmla="*/ 101655 w 462201"/>
                <a:gd name="connsiteY7" fmla="*/ 405446 h 406789"/>
                <a:gd name="connsiteX8" fmla="*/ 260038 w 462201"/>
                <a:gd name="connsiteY8" fmla="*/ 270263 h 406789"/>
                <a:gd name="connsiteX9" fmla="*/ 370680 w 462201"/>
                <a:gd name="connsiteY9" fmla="*/ 400369 h 406789"/>
                <a:gd name="connsiteX10" fmla="*/ 347549 w 462201"/>
                <a:gd name="connsiteY10" fmla="*/ 140804 h 406789"/>
                <a:gd name="connsiteX11" fmla="*/ 462182 w 462201"/>
                <a:gd name="connsiteY11" fmla="*/ 109678 h 406789"/>
                <a:gd name="connsiteX12" fmla="*/ 244465 w 462201"/>
                <a:gd name="connsiteY12" fmla="*/ 154 h 406789"/>
                <a:gd name="connsiteX0" fmla="*/ 239696 w 457432"/>
                <a:gd name="connsiteY0" fmla="*/ 154 h 406789"/>
                <a:gd name="connsiteX1" fmla="*/ 133124 w 457432"/>
                <a:gd name="connsiteY1" fmla="*/ 80082 h 406789"/>
                <a:gd name="connsiteX2" fmla="*/ 73593 w 457432"/>
                <a:gd name="connsiteY2" fmla="*/ 91988 h 406789"/>
                <a:gd name="connsiteX3" fmla="*/ 23584 w 457432"/>
                <a:gd name="connsiteY3" fmla="*/ 51508 h 406789"/>
                <a:gd name="connsiteX4" fmla="*/ 16729 w 457432"/>
                <a:gd name="connsiteY4" fmla="*/ 110168 h 406789"/>
                <a:gd name="connsiteX5" fmla="*/ 66450 w 457432"/>
                <a:gd name="connsiteY5" fmla="*/ 132468 h 406789"/>
                <a:gd name="connsiteX6" fmla="*/ 149262 w 457432"/>
                <a:gd name="connsiteY6" fmla="*/ 167863 h 406789"/>
                <a:gd name="connsiteX7" fmla="*/ 96886 w 457432"/>
                <a:gd name="connsiteY7" fmla="*/ 405446 h 406789"/>
                <a:gd name="connsiteX8" fmla="*/ 255269 w 457432"/>
                <a:gd name="connsiteY8" fmla="*/ 270263 h 406789"/>
                <a:gd name="connsiteX9" fmla="*/ 365911 w 457432"/>
                <a:gd name="connsiteY9" fmla="*/ 400369 h 406789"/>
                <a:gd name="connsiteX10" fmla="*/ 342780 w 457432"/>
                <a:gd name="connsiteY10" fmla="*/ 140804 h 406789"/>
                <a:gd name="connsiteX11" fmla="*/ 457413 w 457432"/>
                <a:gd name="connsiteY11" fmla="*/ 109678 h 406789"/>
                <a:gd name="connsiteX12" fmla="*/ 239696 w 457432"/>
                <a:gd name="connsiteY12" fmla="*/ 154 h 406789"/>
                <a:gd name="connsiteX0" fmla="*/ 235704 w 453440"/>
                <a:gd name="connsiteY0" fmla="*/ 154 h 406789"/>
                <a:gd name="connsiteX1" fmla="*/ 129132 w 453440"/>
                <a:gd name="connsiteY1" fmla="*/ 80082 h 406789"/>
                <a:gd name="connsiteX2" fmla="*/ 69601 w 453440"/>
                <a:gd name="connsiteY2" fmla="*/ 91988 h 406789"/>
                <a:gd name="connsiteX3" fmla="*/ 19592 w 453440"/>
                <a:gd name="connsiteY3" fmla="*/ 51508 h 406789"/>
                <a:gd name="connsiteX4" fmla="*/ 12737 w 453440"/>
                <a:gd name="connsiteY4" fmla="*/ 110168 h 406789"/>
                <a:gd name="connsiteX5" fmla="*/ 62458 w 453440"/>
                <a:gd name="connsiteY5" fmla="*/ 132468 h 406789"/>
                <a:gd name="connsiteX6" fmla="*/ 145270 w 453440"/>
                <a:gd name="connsiteY6" fmla="*/ 167863 h 406789"/>
                <a:gd name="connsiteX7" fmla="*/ 92894 w 453440"/>
                <a:gd name="connsiteY7" fmla="*/ 405446 h 406789"/>
                <a:gd name="connsiteX8" fmla="*/ 251277 w 453440"/>
                <a:gd name="connsiteY8" fmla="*/ 270263 h 406789"/>
                <a:gd name="connsiteX9" fmla="*/ 361919 w 453440"/>
                <a:gd name="connsiteY9" fmla="*/ 400369 h 406789"/>
                <a:gd name="connsiteX10" fmla="*/ 338788 w 453440"/>
                <a:gd name="connsiteY10" fmla="*/ 140804 h 406789"/>
                <a:gd name="connsiteX11" fmla="*/ 453421 w 453440"/>
                <a:gd name="connsiteY11" fmla="*/ 109678 h 406789"/>
                <a:gd name="connsiteX12" fmla="*/ 235704 w 453440"/>
                <a:gd name="connsiteY12" fmla="*/ 154 h 406789"/>
                <a:gd name="connsiteX0" fmla="*/ 235704 w 453440"/>
                <a:gd name="connsiteY0" fmla="*/ 154 h 405463"/>
                <a:gd name="connsiteX1" fmla="*/ 129132 w 453440"/>
                <a:gd name="connsiteY1" fmla="*/ 80082 h 405463"/>
                <a:gd name="connsiteX2" fmla="*/ 69601 w 453440"/>
                <a:gd name="connsiteY2" fmla="*/ 91988 h 405463"/>
                <a:gd name="connsiteX3" fmla="*/ 19592 w 453440"/>
                <a:gd name="connsiteY3" fmla="*/ 51508 h 405463"/>
                <a:gd name="connsiteX4" fmla="*/ 12737 w 453440"/>
                <a:gd name="connsiteY4" fmla="*/ 110168 h 405463"/>
                <a:gd name="connsiteX5" fmla="*/ 62458 w 453440"/>
                <a:gd name="connsiteY5" fmla="*/ 132468 h 405463"/>
                <a:gd name="connsiteX6" fmla="*/ 145270 w 453440"/>
                <a:gd name="connsiteY6" fmla="*/ 167863 h 405463"/>
                <a:gd name="connsiteX7" fmla="*/ 92894 w 453440"/>
                <a:gd name="connsiteY7" fmla="*/ 405446 h 405463"/>
                <a:gd name="connsiteX8" fmla="*/ 251277 w 453440"/>
                <a:gd name="connsiteY8" fmla="*/ 270263 h 405463"/>
                <a:gd name="connsiteX9" fmla="*/ 361919 w 453440"/>
                <a:gd name="connsiteY9" fmla="*/ 400369 h 405463"/>
                <a:gd name="connsiteX10" fmla="*/ 338788 w 453440"/>
                <a:gd name="connsiteY10" fmla="*/ 140804 h 405463"/>
                <a:gd name="connsiteX11" fmla="*/ 453421 w 453440"/>
                <a:gd name="connsiteY11" fmla="*/ 109678 h 405463"/>
                <a:gd name="connsiteX12" fmla="*/ 235704 w 453440"/>
                <a:gd name="connsiteY12" fmla="*/ 154 h 405463"/>
                <a:gd name="connsiteX0" fmla="*/ 235704 w 453440"/>
                <a:gd name="connsiteY0" fmla="*/ 154 h 405463"/>
                <a:gd name="connsiteX1" fmla="*/ 129132 w 453440"/>
                <a:gd name="connsiteY1" fmla="*/ 80082 h 405463"/>
                <a:gd name="connsiteX2" fmla="*/ 69601 w 453440"/>
                <a:gd name="connsiteY2" fmla="*/ 91988 h 405463"/>
                <a:gd name="connsiteX3" fmla="*/ 19592 w 453440"/>
                <a:gd name="connsiteY3" fmla="*/ 51508 h 405463"/>
                <a:gd name="connsiteX4" fmla="*/ 12737 w 453440"/>
                <a:gd name="connsiteY4" fmla="*/ 110168 h 405463"/>
                <a:gd name="connsiteX5" fmla="*/ 64839 w 453440"/>
                <a:gd name="connsiteY5" fmla="*/ 149137 h 405463"/>
                <a:gd name="connsiteX6" fmla="*/ 145270 w 453440"/>
                <a:gd name="connsiteY6" fmla="*/ 167863 h 405463"/>
                <a:gd name="connsiteX7" fmla="*/ 92894 w 453440"/>
                <a:gd name="connsiteY7" fmla="*/ 405446 h 405463"/>
                <a:gd name="connsiteX8" fmla="*/ 251277 w 453440"/>
                <a:gd name="connsiteY8" fmla="*/ 270263 h 405463"/>
                <a:gd name="connsiteX9" fmla="*/ 361919 w 453440"/>
                <a:gd name="connsiteY9" fmla="*/ 400369 h 405463"/>
                <a:gd name="connsiteX10" fmla="*/ 338788 w 453440"/>
                <a:gd name="connsiteY10" fmla="*/ 140804 h 405463"/>
                <a:gd name="connsiteX11" fmla="*/ 453421 w 453440"/>
                <a:gd name="connsiteY11" fmla="*/ 109678 h 405463"/>
                <a:gd name="connsiteX12" fmla="*/ 235704 w 453440"/>
                <a:gd name="connsiteY12" fmla="*/ 154 h 405463"/>
                <a:gd name="connsiteX0" fmla="*/ 235704 w 453440"/>
                <a:gd name="connsiteY0" fmla="*/ 1068 h 406377"/>
                <a:gd name="connsiteX1" fmla="*/ 129132 w 453440"/>
                <a:gd name="connsiteY1" fmla="*/ 80996 h 406377"/>
                <a:gd name="connsiteX2" fmla="*/ 69601 w 453440"/>
                <a:gd name="connsiteY2" fmla="*/ 92902 h 406377"/>
                <a:gd name="connsiteX3" fmla="*/ 19592 w 453440"/>
                <a:gd name="connsiteY3" fmla="*/ 52422 h 406377"/>
                <a:gd name="connsiteX4" fmla="*/ 12737 w 453440"/>
                <a:gd name="connsiteY4" fmla="*/ 111082 h 406377"/>
                <a:gd name="connsiteX5" fmla="*/ 64839 w 453440"/>
                <a:gd name="connsiteY5" fmla="*/ 150051 h 406377"/>
                <a:gd name="connsiteX6" fmla="*/ 145270 w 453440"/>
                <a:gd name="connsiteY6" fmla="*/ 168777 h 406377"/>
                <a:gd name="connsiteX7" fmla="*/ 92894 w 453440"/>
                <a:gd name="connsiteY7" fmla="*/ 406360 h 406377"/>
                <a:gd name="connsiteX8" fmla="*/ 251277 w 453440"/>
                <a:gd name="connsiteY8" fmla="*/ 271177 h 406377"/>
                <a:gd name="connsiteX9" fmla="*/ 361919 w 453440"/>
                <a:gd name="connsiteY9" fmla="*/ 401283 h 406377"/>
                <a:gd name="connsiteX10" fmla="*/ 338788 w 453440"/>
                <a:gd name="connsiteY10" fmla="*/ 141718 h 406377"/>
                <a:gd name="connsiteX11" fmla="*/ 453421 w 453440"/>
                <a:gd name="connsiteY11" fmla="*/ 146311 h 406377"/>
                <a:gd name="connsiteX12" fmla="*/ 235704 w 453440"/>
                <a:gd name="connsiteY12" fmla="*/ 1068 h 406377"/>
                <a:gd name="connsiteX0" fmla="*/ 235704 w 455144"/>
                <a:gd name="connsiteY0" fmla="*/ 1068 h 406377"/>
                <a:gd name="connsiteX1" fmla="*/ 129132 w 455144"/>
                <a:gd name="connsiteY1" fmla="*/ 80996 h 406377"/>
                <a:gd name="connsiteX2" fmla="*/ 69601 w 455144"/>
                <a:gd name="connsiteY2" fmla="*/ 92902 h 406377"/>
                <a:gd name="connsiteX3" fmla="*/ 19592 w 455144"/>
                <a:gd name="connsiteY3" fmla="*/ 52422 h 406377"/>
                <a:gd name="connsiteX4" fmla="*/ 12737 w 455144"/>
                <a:gd name="connsiteY4" fmla="*/ 111082 h 406377"/>
                <a:gd name="connsiteX5" fmla="*/ 64839 w 455144"/>
                <a:gd name="connsiteY5" fmla="*/ 150051 h 406377"/>
                <a:gd name="connsiteX6" fmla="*/ 145270 w 455144"/>
                <a:gd name="connsiteY6" fmla="*/ 168777 h 406377"/>
                <a:gd name="connsiteX7" fmla="*/ 92894 w 455144"/>
                <a:gd name="connsiteY7" fmla="*/ 406360 h 406377"/>
                <a:gd name="connsiteX8" fmla="*/ 251277 w 455144"/>
                <a:gd name="connsiteY8" fmla="*/ 271177 h 406377"/>
                <a:gd name="connsiteX9" fmla="*/ 361919 w 455144"/>
                <a:gd name="connsiteY9" fmla="*/ 401283 h 406377"/>
                <a:gd name="connsiteX10" fmla="*/ 338788 w 455144"/>
                <a:gd name="connsiteY10" fmla="*/ 153624 h 406377"/>
                <a:gd name="connsiteX11" fmla="*/ 453421 w 455144"/>
                <a:gd name="connsiteY11" fmla="*/ 146311 h 406377"/>
                <a:gd name="connsiteX12" fmla="*/ 235704 w 455144"/>
                <a:gd name="connsiteY12" fmla="*/ 1068 h 406377"/>
                <a:gd name="connsiteX0" fmla="*/ 235704 w 455144"/>
                <a:gd name="connsiteY0" fmla="*/ 75 h 405384"/>
                <a:gd name="connsiteX1" fmla="*/ 129132 w 455144"/>
                <a:gd name="connsiteY1" fmla="*/ 80003 h 405384"/>
                <a:gd name="connsiteX2" fmla="*/ 69601 w 455144"/>
                <a:gd name="connsiteY2" fmla="*/ 91909 h 405384"/>
                <a:gd name="connsiteX3" fmla="*/ 19592 w 455144"/>
                <a:gd name="connsiteY3" fmla="*/ 51429 h 405384"/>
                <a:gd name="connsiteX4" fmla="*/ 12737 w 455144"/>
                <a:gd name="connsiteY4" fmla="*/ 110089 h 405384"/>
                <a:gd name="connsiteX5" fmla="*/ 64839 w 455144"/>
                <a:gd name="connsiteY5" fmla="*/ 149058 h 405384"/>
                <a:gd name="connsiteX6" fmla="*/ 145270 w 455144"/>
                <a:gd name="connsiteY6" fmla="*/ 167784 h 405384"/>
                <a:gd name="connsiteX7" fmla="*/ 92894 w 455144"/>
                <a:gd name="connsiteY7" fmla="*/ 405367 h 405384"/>
                <a:gd name="connsiteX8" fmla="*/ 251277 w 455144"/>
                <a:gd name="connsiteY8" fmla="*/ 270184 h 405384"/>
                <a:gd name="connsiteX9" fmla="*/ 361919 w 455144"/>
                <a:gd name="connsiteY9" fmla="*/ 400290 h 405384"/>
                <a:gd name="connsiteX10" fmla="*/ 338788 w 455144"/>
                <a:gd name="connsiteY10" fmla="*/ 152631 h 405384"/>
                <a:gd name="connsiteX11" fmla="*/ 453421 w 455144"/>
                <a:gd name="connsiteY11" fmla="*/ 145318 h 405384"/>
                <a:gd name="connsiteX12" fmla="*/ 235704 w 455144"/>
                <a:gd name="connsiteY12" fmla="*/ 75 h 405384"/>
                <a:gd name="connsiteX0" fmla="*/ 235704 w 455144"/>
                <a:gd name="connsiteY0" fmla="*/ 1527 h 406836"/>
                <a:gd name="connsiteX1" fmla="*/ 129132 w 455144"/>
                <a:gd name="connsiteY1" fmla="*/ 71930 h 406836"/>
                <a:gd name="connsiteX2" fmla="*/ 69601 w 455144"/>
                <a:gd name="connsiteY2" fmla="*/ 93361 h 406836"/>
                <a:gd name="connsiteX3" fmla="*/ 19592 w 455144"/>
                <a:gd name="connsiteY3" fmla="*/ 52881 h 406836"/>
                <a:gd name="connsiteX4" fmla="*/ 12737 w 455144"/>
                <a:gd name="connsiteY4" fmla="*/ 111541 h 406836"/>
                <a:gd name="connsiteX5" fmla="*/ 64839 w 455144"/>
                <a:gd name="connsiteY5" fmla="*/ 150510 h 406836"/>
                <a:gd name="connsiteX6" fmla="*/ 145270 w 455144"/>
                <a:gd name="connsiteY6" fmla="*/ 169236 h 406836"/>
                <a:gd name="connsiteX7" fmla="*/ 92894 w 455144"/>
                <a:gd name="connsiteY7" fmla="*/ 406819 h 406836"/>
                <a:gd name="connsiteX8" fmla="*/ 251277 w 455144"/>
                <a:gd name="connsiteY8" fmla="*/ 271636 h 406836"/>
                <a:gd name="connsiteX9" fmla="*/ 361919 w 455144"/>
                <a:gd name="connsiteY9" fmla="*/ 401742 h 406836"/>
                <a:gd name="connsiteX10" fmla="*/ 338788 w 455144"/>
                <a:gd name="connsiteY10" fmla="*/ 154083 h 406836"/>
                <a:gd name="connsiteX11" fmla="*/ 453421 w 455144"/>
                <a:gd name="connsiteY11" fmla="*/ 146770 h 406836"/>
                <a:gd name="connsiteX12" fmla="*/ 235704 w 455144"/>
                <a:gd name="connsiteY12" fmla="*/ 1527 h 406836"/>
                <a:gd name="connsiteX0" fmla="*/ 235704 w 453609"/>
                <a:gd name="connsiteY0" fmla="*/ 1527 h 406836"/>
                <a:gd name="connsiteX1" fmla="*/ 129132 w 453609"/>
                <a:gd name="connsiteY1" fmla="*/ 71930 h 406836"/>
                <a:gd name="connsiteX2" fmla="*/ 69601 w 453609"/>
                <a:gd name="connsiteY2" fmla="*/ 93361 h 406836"/>
                <a:gd name="connsiteX3" fmla="*/ 19592 w 453609"/>
                <a:gd name="connsiteY3" fmla="*/ 52881 h 406836"/>
                <a:gd name="connsiteX4" fmla="*/ 12737 w 453609"/>
                <a:gd name="connsiteY4" fmla="*/ 111541 h 406836"/>
                <a:gd name="connsiteX5" fmla="*/ 64839 w 453609"/>
                <a:gd name="connsiteY5" fmla="*/ 150510 h 406836"/>
                <a:gd name="connsiteX6" fmla="*/ 145270 w 453609"/>
                <a:gd name="connsiteY6" fmla="*/ 169236 h 406836"/>
                <a:gd name="connsiteX7" fmla="*/ 92894 w 453609"/>
                <a:gd name="connsiteY7" fmla="*/ 406819 h 406836"/>
                <a:gd name="connsiteX8" fmla="*/ 251277 w 453609"/>
                <a:gd name="connsiteY8" fmla="*/ 271636 h 406836"/>
                <a:gd name="connsiteX9" fmla="*/ 361919 w 453609"/>
                <a:gd name="connsiteY9" fmla="*/ 401742 h 406836"/>
                <a:gd name="connsiteX10" fmla="*/ 338788 w 453609"/>
                <a:gd name="connsiteY10" fmla="*/ 154083 h 406836"/>
                <a:gd name="connsiteX11" fmla="*/ 453421 w 453609"/>
                <a:gd name="connsiteY11" fmla="*/ 146770 h 406836"/>
                <a:gd name="connsiteX12" fmla="*/ 235704 w 453609"/>
                <a:gd name="connsiteY12" fmla="*/ 1527 h 406836"/>
                <a:gd name="connsiteX0" fmla="*/ 235704 w 453532"/>
                <a:gd name="connsiteY0" fmla="*/ 1527 h 406836"/>
                <a:gd name="connsiteX1" fmla="*/ 129132 w 453532"/>
                <a:gd name="connsiteY1" fmla="*/ 71930 h 406836"/>
                <a:gd name="connsiteX2" fmla="*/ 69601 w 453532"/>
                <a:gd name="connsiteY2" fmla="*/ 93361 h 406836"/>
                <a:gd name="connsiteX3" fmla="*/ 19592 w 453532"/>
                <a:gd name="connsiteY3" fmla="*/ 52881 h 406836"/>
                <a:gd name="connsiteX4" fmla="*/ 12737 w 453532"/>
                <a:gd name="connsiteY4" fmla="*/ 111541 h 406836"/>
                <a:gd name="connsiteX5" fmla="*/ 64839 w 453532"/>
                <a:gd name="connsiteY5" fmla="*/ 150510 h 406836"/>
                <a:gd name="connsiteX6" fmla="*/ 145270 w 453532"/>
                <a:gd name="connsiteY6" fmla="*/ 169236 h 406836"/>
                <a:gd name="connsiteX7" fmla="*/ 92894 w 453532"/>
                <a:gd name="connsiteY7" fmla="*/ 406819 h 406836"/>
                <a:gd name="connsiteX8" fmla="*/ 251277 w 453532"/>
                <a:gd name="connsiteY8" fmla="*/ 271636 h 406836"/>
                <a:gd name="connsiteX9" fmla="*/ 361919 w 453532"/>
                <a:gd name="connsiteY9" fmla="*/ 401742 h 406836"/>
                <a:gd name="connsiteX10" fmla="*/ 338788 w 453532"/>
                <a:gd name="connsiteY10" fmla="*/ 154083 h 406836"/>
                <a:gd name="connsiteX11" fmla="*/ 453421 w 453532"/>
                <a:gd name="connsiteY11" fmla="*/ 146770 h 406836"/>
                <a:gd name="connsiteX12" fmla="*/ 235704 w 453532"/>
                <a:gd name="connsiteY12" fmla="*/ 1527 h 406836"/>
                <a:gd name="connsiteX0" fmla="*/ 235704 w 453453"/>
                <a:gd name="connsiteY0" fmla="*/ 1527 h 406836"/>
                <a:gd name="connsiteX1" fmla="*/ 129132 w 453453"/>
                <a:gd name="connsiteY1" fmla="*/ 71930 h 406836"/>
                <a:gd name="connsiteX2" fmla="*/ 69601 w 453453"/>
                <a:gd name="connsiteY2" fmla="*/ 93361 h 406836"/>
                <a:gd name="connsiteX3" fmla="*/ 19592 w 453453"/>
                <a:gd name="connsiteY3" fmla="*/ 52881 h 406836"/>
                <a:gd name="connsiteX4" fmla="*/ 12737 w 453453"/>
                <a:gd name="connsiteY4" fmla="*/ 111541 h 406836"/>
                <a:gd name="connsiteX5" fmla="*/ 64839 w 453453"/>
                <a:gd name="connsiteY5" fmla="*/ 150510 h 406836"/>
                <a:gd name="connsiteX6" fmla="*/ 145270 w 453453"/>
                <a:gd name="connsiteY6" fmla="*/ 169236 h 406836"/>
                <a:gd name="connsiteX7" fmla="*/ 92894 w 453453"/>
                <a:gd name="connsiteY7" fmla="*/ 406819 h 406836"/>
                <a:gd name="connsiteX8" fmla="*/ 251277 w 453453"/>
                <a:gd name="connsiteY8" fmla="*/ 271636 h 406836"/>
                <a:gd name="connsiteX9" fmla="*/ 361919 w 453453"/>
                <a:gd name="connsiteY9" fmla="*/ 401742 h 406836"/>
                <a:gd name="connsiteX10" fmla="*/ 338788 w 453453"/>
                <a:gd name="connsiteY10" fmla="*/ 154083 h 406836"/>
                <a:gd name="connsiteX11" fmla="*/ 453421 w 453453"/>
                <a:gd name="connsiteY11" fmla="*/ 146770 h 406836"/>
                <a:gd name="connsiteX12" fmla="*/ 235704 w 453453"/>
                <a:gd name="connsiteY12" fmla="*/ 1527 h 406836"/>
                <a:gd name="connsiteX0" fmla="*/ 235704 w 446310"/>
                <a:gd name="connsiteY0" fmla="*/ 2438 h 407747"/>
                <a:gd name="connsiteX1" fmla="*/ 129132 w 446310"/>
                <a:gd name="connsiteY1" fmla="*/ 72841 h 407747"/>
                <a:gd name="connsiteX2" fmla="*/ 69601 w 446310"/>
                <a:gd name="connsiteY2" fmla="*/ 94272 h 407747"/>
                <a:gd name="connsiteX3" fmla="*/ 19592 w 446310"/>
                <a:gd name="connsiteY3" fmla="*/ 53792 h 407747"/>
                <a:gd name="connsiteX4" fmla="*/ 12737 w 446310"/>
                <a:gd name="connsiteY4" fmla="*/ 112452 h 407747"/>
                <a:gd name="connsiteX5" fmla="*/ 64839 w 446310"/>
                <a:gd name="connsiteY5" fmla="*/ 151421 h 407747"/>
                <a:gd name="connsiteX6" fmla="*/ 145270 w 446310"/>
                <a:gd name="connsiteY6" fmla="*/ 170147 h 407747"/>
                <a:gd name="connsiteX7" fmla="*/ 92894 w 446310"/>
                <a:gd name="connsiteY7" fmla="*/ 407730 h 407747"/>
                <a:gd name="connsiteX8" fmla="*/ 251277 w 446310"/>
                <a:gd name="connsiteY8" fmla="*/ 272547 h 407747"/>
                <a:gd name="connsiteX9" fmla="*/ 361919 w 446310"/>
                <a:gd name="connsiteY9" fmla="*/ 402653 h 407747"/>
                <a:gd name="connsiteX10" fmla="*/ 338788 w 446310"/>
                <a:gd name="connsiteY10" fmla="*/ 154994 h 407747"/>
                <a:gd name="connsiteX11" fmla="*/ 446277 w 446310"/>
                <a:gd name="connsiteY11" fmla="*/ 171493 h 407747"/>
                <a:gd name="connsiteX12" fmla="*/ 235704 w 446310"/>
                <a:gd name="connsiteY12" fmla="*/ 2438 h 407747"/>
                <a:gd name="connsiteX0" fmla="*/ 235704 w 447591"/>
                <a:gd name="connsiteY0" fmla="*/ 2438 h 407747"/>
                <a:gd name="connsiteX1" fmla="*/ 129132 w 447591"/>
                <a:gd name="connsiteY1" fmla="*/ 72841 h 407747"/>
                <a:gd name="connsiteX2" fmla="*/ 69601 w 447591"/>
                <a:gd name="connsiteY2" fmla="*/ 94272 h 407747"/>
                <a:gd name="connsiteX3" fmla="*/ 19592 w 447591"/>
                <a:gd name="connsiteY3" fmla="*/ 53792 h 407747"/>
                <a:gd name="connsiteX4" fmla="*/ 12737 w 447591"/>
                <a:gd name="connsiteY4" fmla="*/ 112452 h 407747"/>
                <a:gd name="connsiteX5" fmla="*/ 64839 w 447591"/>
                <a:gd name="connsiteY5" fmla="*/ 151421 h 407747"/>
                <a:gd name="connsiteX6" fmla="*/ 145270 w 447591"/>
                <a:gd name="connsiteY6" fmla="*/ 170147 h 407747"/>
                <a:gd name="connsiteX7" fmla="*/ 92894 w 447591"/>
                <a:gd name="connsiteY7" fmla="*/ 407730 h 407747"/>
                <a:gd name="connsiteX8" fmla="*/ 251277 w 447591"/>
                <a:gd name="connsiteY8" fmla="*/ 272547 h 407747"/>
                <a:gd name="connsiteX9" fmla="*/ 361919 w 447591"/>
                <a:gd name="connsiteY9" fmla="*/ 402653 h 407747"/>
                <a:gd name="connsiteX10" fmla="*/ 338788 w 447591"/>
                <a:gd name="connsiteY10" fmla="*/ 154994 h 407747"/>
                <a:gd name="connsiteX11" fmla="*/ 446277 w 447591"/>
                <a:gd name="connsiteY11" fmla="*/ 171493 h 407747"/>
                <a:gd name="connsiteX12" fmla="*/ 235704 w 447591"/>
                <a:gd name="connsiteY12" fmla="*/ 2438 h 407747"/>
                <a:gd name="connsiteX0" fmla="*/ 235704 w 448075"/>
                <a:gd name="connsiteY0" fmla="*/ 1451 h 406760"/>
                <a:gd name="connsiteX1" fmla="*/ 129132 w 448075"/>
                <a:gd name="connsiteY1" fmla="*/ 71854 h 406760"/>
                <a:gd name="connsiteX2" fmla="*/ 69601 w 448075"/>
                <a:gd name="connsiteY2" fmla="*/ 93285 h 406760"/>
                <a:gd name="connsiteX3" fmla="*/ 19592 w 448075"/>
                <a:gd name="connsiteY3" fmla="*/ 52805 h 406760"/>
                <a:gd name="connsiteX4" fmla="*/ 12737 w 448075"/>
                <a:gd name="connsiteY4" fmla="*/ 111465 h 406760"/>
                <a:gd name="connsiteX5" fmla="*/ 64839 w 448075"/>
                <a:gd name="connsiteY5" fmla="*/ 150434 h 406760"/>
                <a:gd name="connsiteX6" fmla="*/ 145270 w 448075"/>
                <a:gd name="connsiteY6" fmla="*/ 169160 h 406760"/>
                <a:gd name="connsiteX7" fmla="*/ 92894 w 448075"/>
                <a:gd name="connsiteY7" fmla="*/ 406743 h 406760"/>
                <a:gd name="connsiteX8" fmla="*/ 251277 w 448075"/>
                <a:gd name="connsiteY8" fmla="*/ 271560 h 406760"/>
                <a:gd name="connsiteX9" fmla="*/ 361919 w 448075"/>
                <a:gd name="connsiteY9" fmla="*/ 401666 h 406760"/>
                <a:gd name="connsiteX10" fmla="*/ 338788 w 448075"/>
                <a:gd name="connsiteY10" fmla="*/ 154007 h 406760"/>
                <a:gd name="connsiteX11" fmla="*/ 446277 w 448075"/>
                <a:gd name="connsiteY11" fmla="*/ 170506 h 406760"/>
                <a:gd name="connsiteX12" fmla="*/ 235704 w 448075"/>
                <a:gd name="connsiteY12" fmla="*/ 1451 h 406760"/>
                <a:gd name="connsiteX0" fmla="*/ 235704 w 447819"/>
                <a:gd name="connsiteY0" fmla="*/ 37 h 405346"/>
                <a:gd name="connsiteX1" fmla="*/ 129132 w 447819"/>
                <a:gd name="connsiteY1" fmla="*/ 70440 h 405346"/>
                <a:gd name="connsiteX2" fmla="*/ 69601 w 447819"/>
                <a:gd name="connsiteY2" fmla="*/ 91871 h 405346"/>
                <a:gd name="connsiteX3" fmla="*/ 19592 w 447819"/>
                <a:gd name="connsiteY3" fmla="*/ 51391 h 405346"/>
                <a:gd name="connsiteX4" fmla="*/ 12737 w 447819"/>
                <a:gd name="connsiteY4" fmla="*/ 110051 h 405346"/>
                <a:gd name="connsiteX5" fmla="*/ 64839 w 447819"/>
                <a:gd name="connsiteY5" fmla="*/ 149020 h 405346"/>
                <a:gd name="connsiteX6" fmla="*/ 145270 w 447819"/>
                <a:gd name="connsiteY6" fmla="*/ 167746 h 405346"/>
                <a:gd name="connsiteX7" fmla="*/ 92894 w 447819"/>
                <a:gd name="connsiteY7" fmla="*/ 405329 h 405346"/>
                <a:gd name="connsiteX8" fmla="*/ 251277 w 447819"/>
                <a:gd name="connsiteY8" fmla="*/ 270146 h 405346"/>
                <a:gd name="connsiteX9" fmla="*/ 361919 w 447819"/>
                <a:gd name="connsiteY9" fmla="*/ 400252 h 405346"/>
                <a:gd name="connsiteX10" fmla="*/ 338788 w 447819"/>
                <a:gd name="connsiteY10" fmla="*/ 152593 h 405346"/>
                <a:gd name="connsiteX11" fmla="*/ 446277 w 447819"/>
                <a:gd name="connsiteY11" fmla="*/ 169092 h 405346"/>
                <a:gd name="connsiteX12" fmla="*/ 235704 w 447819"/>
                <a:gd name="connsiteY12" fmla="*/ 37 h 405346"/>
                <a:gd name="connsiteX0" fmla="*/ 235704 w 447600"/>
                <a:gd name="connsiteY0" fmla="*/ 2438 h 407747"/>
                <a:gd name="connsiteX1" fmla="*/ 121988 w 447600"/>
                <a:gd name="connsiteY1" fmla="*/ 72841 h 407747"/>
                <a:gd name="connsiteX2" fmla="*/ 69601 w 447600"/>
                <a:gd name="connsiteY2" fmla="*/ 94272 h 407747"/>
                <a:gd name="connsiteX3" fmla="*/ 19592 w 447600"/>
                <a:gd name="connsiteY3" fmla="*/ 53792 h 407747"/>
                <a:gd name="connsiteX4" fmla="*/ 12737 w 447600"/>
                <a:gd name="connsiteY4" fmla="*/ 112452 h 407747"/>
                <a:gd name="connsiteX5" fmla="*/ 64839 w 447600"/>
                <a:gd name="connsiteY5" fmla="*/ 151421 h 407747"/>
                <a:gd name="connsiteX6" fmla="*/ 145270 w 447600"/>
                <a:gd name="connsiteY6" fmla="*/ 170147 h 407747"/>
                <a:gd name="connsiteX7" fmla="*/ 92894 w 447600"/>
                <a:gd name="connsiteY7" fmla="*/ 407730 h 407747"/>
                <a:gd name="connsiteX8" fmla="*/ 251277 w 447600"/>
                <a:gd name="connsiteY8" fmla="*/ 272547 h 407747"/>
                <a:gd name="connsiteX9" fmla="*/ 361919 w 447600"/>
                <a:gd name="connsiteY9" fmla="*/ 402653 h 407747"/>
                <a:gd name="connsiteX10" fmla="*/ 338788 w 447600"/>
                <a:gd name="connsiteY10" fmla="*/ 154994 h 407747"/>
                <a:gd name="connsiteX11" fmla="*/ 446277 w 447600"/>
                <a:gd name="connsiteY11" fmla="*/ 171493 h 407747"/>
                <a:gd name="connsiteX12" fmla="*/ 235704 w 447600"/>
                <a:gd name="connsiteY12" fmla="*/ 2438 h 407747"/>
                <a:gd name="connsiteX0" fmla="*/ 235704 w 447600"/>
                <a:gd name="connsiteY0" fmla="*/ 2438 h 407747"/>
                <a:gd name="connsiteX1" fmla="*/ 121988 w 447600"/>
                <a:gd name="connsiteY1" fmla="*/ 72841 h 407747"/>
                <a:gd name="connsiteX2" fmla="*/ 69601 w 447600"/>
                <a:gd name="connsiteY2" fmla="*/ 94272 h 407747"/>
                <a:gd name="connsiteX3" fmla="*/ 19592 w 447600"/>
                <a:gd name="connsiteY3" fmla="*/ 53792 h 407747"/>
                <a:gd name="connsiteX4" fmla="*/ 12737 w 447600"/>
                <a:gd name="connsiteY4" fmla="*/ 112452 h 407747"/>
                <a:gd name="connsiteX5" fmla="*/ 64839 w 447600"/>
                <a:gd name="connsiteY5" fmla="*/ 151421 h 407747"/>
                <a:gd name="connsiteX6" fmla="*/ 145270 w 447600"/>
                <a:gd name="connsiteY6" fmla="*/ 170147 h 407747"/>
                <a:gd name="connsiteX7" fmla="*/ 92894 w 447600"/>
                <a:gd name="connsiteY7" fmla="*/ 407730 h 407747"/>
                <a:gd name="connsiteX8" fmla="*/ 251277 w 447600"/>
                <a:gd name="connsiteY8" fmla="*/ 272547 h 407747"/>
                <a:gd name="connsiteX9" fmla="*/ 361919 w 447600"/>
                <a:gd name="connsiteY9" fmla="*/ 402653 h 407747"/>
                <a:gd name="connsiteX10" fmla="*/ 338788 w 447600"/>
                <a:gd name="connsiteY10" fmla="*/ 154994 h 407747"/>
                <a:gd name="connsiteX11" fmla="*/ 446277 w 447600"/>
                <a:gd name="connsiteY11" fmla="*/ 171493 h 407747"/>
                <a:gd name="connsiteX12" fmla="*/ 235704 w 447600"/>
                <a:gd name="connsiteY12" fmla="*/ 2438 h 407747"/>
                <a:gd name="connsiteX0" fmla="*/ 235704 w 447589"/>
                <a:gd name="connsiteY0" fmla="*/ 2123 h 407432"/>
                <a:gd name="connsiteX1" fmla="*/ 131513 w 447589"/>
                <a:gd name="connsiteY1" fmla="*/ 77288 h 407432"/>
                <a:gd name="connsiteX2" fmla="*/ 69601 w 447589"/>
                <a:gd name="connsiteY2" fmla="*/ 93957 h 407432"/>
                <a:gd name="connsiteX3" fmla="*/ 19592 w 447589"/>
                <a:gd name="connsiteY3" fmla="*/ 53477 h 407432"/>
                <a:gd name="connsiteX4" fmla="*/ 12737 w 447589"/>
                <a:gd name="connsiteY4" fmla="*/ 112137 h 407432"/>
                <a:gd name="connsiteX5" fmla="*/ 64839 w 447589"/>
                <a:gd name="connsiteY5" fmla="*/ 151106 h 407432"/>
                <a:gd name="connsiteX6" fmla="*/ 145270 w 447589"/>
                <a:gd name="connsiteY6" fmla="*/ 169832 h 407432"/>
                <a:gd name="connsiteX7" fmla="*/ 92894 w 447589"/>
                <a:gd name="connsiteY7" fmla="*/ 407415 h 407432"/>
                <a:gd name="connsiteX8" fmla="*/ 251277 w 447589"/>
                <a:gd name="connsiteY8" fmla="*/ 272232 h 407432"/>
                <a:gd name="connsiteX9" fmla="*/ 361919 w 447589"/>
                <a:gd name="connsiteY9" fmla="*/ 402338 h 407432"/>
                <a:gd name="connsiteX10" fmla="*/ 338788 w 447589"/>
                <a:gd name="connsiteY10" fmla="*/ 154679 h 407432"/>
                <a:gd name="connsiteX11" fmla="*/ 446277 w 447589"/>
                <a:gd name="connsiteY11" fmla="*/ 171178 h 407432"/>
                <a:gd name="connsiteX12" fmla="*/ 235704 w 447589"/>
                <a:gd name="connsiteY12" fmla="*/ 2123 h 407432"/>
                <a:gd name="connsiteX0" fmla="*/ 235704 w 447589"/>
                <a:gd name="connsiteY0" fmla="*/ 2682 h 407991"/>
                <a:gd name="connsiteX1" fmla="*/ 131513 w 447589"/>
                <a:gd name="connsiteY1" fmla="*/ 77847 h 407991"/>
                <a:gd name="connsiteX2" fmla="*/ 69601 w 447589"/>
                <a:gd name="connsiteY2" fmla="*/ 94516 h 407991"/>
                <a:gd name="connsiteX3" fmla="*/ 19592 w 447589"/>
                <a:gd name="connsiteY3" fmla="*/ 54036 h 407991"/>
                <a:gd name="connsiteX4" fmla="*/ 12737 w 447589"/>
                <a:gd name="connsiteY4" fmla="*/ 112696 h 407991"/>
                <a:gd name="connsiteX5" fmla="*/ 64839 w 447589"/>
                <a:gd name="connsiteY5" fmla="*/ 151665 h 407991"/>
                <a:gd name="connsiteX6" fmla="*/ 145270 w 447589"/>
                <a:gd name="connsiteY6" fmla="*/ 170391 h 407991"/>
                <a:gd name="connsiteX7" fmla="*/ 92894 w 447589"/>
                <a:gd name="connsiteY7" fmla="*/ 407974 h 407991"/>
                <a:gd name="connsiteX8" fmla="*/ 251277 w 447589"/>
                <a:gd name="connsiteY8" fmla="*/ 272791 h 407991"/>
                <a:gd name="connsiteX9" fmla="*/ 361919 w 447589"/>
                <a:gd name="connsiteY9" fmla="*/ 402897 h 407991"/>
                <a:gd name="connsiteX10" fmla="*/ 338788 w 447589"/>
                <a:gd name="connsiteY10" fmla="*/ 155238 h 407991"/>
                <a:gd name="connsiteX11" fmla="*/ 446277 w 447589"/>
                <a:gd name="connsiteY11" fmla="*/ 171737 h 407991"/>
                <a:gd name="connsiteX12" fmla="*/ 235704 w 447589"/>
                <a:gd name="connsiteY12" fmla="*/ 2682 h 407991"/>
                <a:gd name="connsiteX0" fmla="*/ 235704 w 447589"/>
                <a:gd name="connsiteY0" fmla="*/ 2682 h 407991"/>
                <a:gd name="connsiteX1" fmla="*/ 131513 w 447589"/>
                <a:gd name="connsiteY1" fmla="*/ 77847 h 407991"/>
                <a:gd name="connsiteX2" fmla="*/ 76745 w 447589"/>
                <a:gd name="connsiteY2" fmla="*/ 94516 h 407991"/>
                <a:gd name="connsiteX3" fmla="*/ 19592 w 447589"/>
                <a:gd name="connsiteY3" fmla="*/ 54036 h 407991"/>
                <a:gd name="connsiteX4" fmla="*/ 12737 w 447589"/>
                <a:gd name="connsiteY4" fmla="*/ 112696 h 407991"/>
                <a:gd name="connsiteX5" fmla="*/ 64839 w 447589"/>
                <a:gd name="connsiteY5" fmla="*/ 151665 h 407991"/>
                <a:gd name="connsiteX6" fmla="*/ 145270 w 447589"/>
                <a:gd name="connsiteY6" fmla="*/ 170391 h 407991"/>
                <a:gd name="connsiteX7" fmla="*/ 92894 w 447589"/>
                <a:gd name="connsiteY7" fmla="*/ 407974 h 407991"/>
                <a:gd name="connsiteX8" fmla="*/ 251277 w 447589"/>
                <a:gd name="connsiteY8" fmla="*/ 272791 h 407991"/>
                <a:gd name="connsiteX9" fmla="*/ 361919 w 447589"/>
                <a:gd name="connsiteY9" fmla="*/ 402897 h 407991"/>
                <a:gd name="connsiteX10" fmla="*/ 338788 w 447589"/>
                <a:gd name="connsiteY10" fmla="*/ 155238 h 407991"/>
                <a:gd name="connsiteX11" fmla="*/ 446277 w 447589"/>
                <a:gd name="connsiteY11" fmla="*/ 171737 h 407991"/>
                <a:gd name="connsiteX12" fmla="*/ 235704 w 447589"/>
                <a:gd name="connsiteY12" fmla="*/ 2682 h 407991"/>
                <a:gd name="connsiteX0" fmla="*/ 235704 w 447589"/>
                <a:gd name="connsiteY0" fmla="*/ 2682 h 407991"/>
                <a:gd name="connsiteX1" fmla="*/ 131513 w 447589"/>
                <a:gd name="connsiteY1" fmla="*/ 77847 h 407991"/>
                <a:gd name="connsiteX2" fmla="*/ 76745 w 447589"/>
                <a:gd name="connsiteY2" fmla="*/ 94516 h 407991"/>
                <a:gd name="connsiteX3" fmla="*/ 19592 w 447589"/>
                <a:gd name="connsiteY3" fmla="*/ 54036 h 407991"/>
                <a:gd name="connsiteX4" fmla="*/ 12737 w 447589"/>
                <a:gd name="connsiteY4" fmla="*/ 112696 h 407991"/>
                <a:gd name="connsiteX5" fmla="*/ 64839 w 447589"/>
                <a:gd name="connsiteY5" fmla="*/ 151665 h 407991"/>
                <a:gd name="connsiteX6" fmla="*/ 145270 w 447589"/>
                <a:gd name="connsiteY6" fmla="*/ 170391 h 407991"/>
                <a:gd name="connsiteX7" fmla="*/ 92894 w 447589"/>
                <a:gd name="connsiteY7" fmla="*/ 407974 h 407991"/>
                <a:gd name="connsiteX8" fmla="*/ 251277 w 447589"/>
                <a:gd name="connsiteY8" fmla="*/ 272791 h 407991"/>
                <a:gd name="connsiteX9" fmla="*/ 361919 w 447589"/>
                <a:gd name="connsiteY9" fmla="*/ 402897 h 407991"/>
                <a:gd name="connsiteX10" fmla="*/ 338788 w 447589"/>
                <a:gd name="connsiteY10" fmla="*/ 155238 h 407991"/>
                <a:gd name="connsiteX11" fmla="*/ 446277 w 447589"/>
                <a:gd name="connsiteY11" fmla="*/ 171737 h 407991"/>
                <a:gd name="connsiteX12" fmla="*/ 235704 w 447589"/>
                <a:gd name="connsiteY12" fmla="*/ 2682 h 407991"/>
                <a:gd name="connsiteX0" fmla="*/ 235704 w 447589"/>
                <a:gd name="connsiteY0" fmla="*/ 2682 h 407991"/>
                <a:gd name="connsiteX1" fmla="*/ 131513 w 447589"/>
                <a:gd name="connsiteY1" fmla="*/ 77847 h 407991"/>
                <a:gd name="connsiteX2" fmla="*/ 76745 w 447589"/>
                <a:gd name="connsiteY2" fmla="*/ 94516 h 407991"/>
                <a:gd name="connsiteX3" fmla="*/ 19592 w 447589"/>
                <a:gd name="connsiteY3" fmla="*/ 54036 h 407991"/>
                <a:gd name="connsiteX4" fmla="*/ 12737 w 447589"/>
                <a:gd name="connsiteY4" fmla="*/ 112696 h 407991"/>
                <a:gd name="connsiteX5" fmla="*/ 64839 w 447589"/>
                <a:gd name="connsiteY5" fmla="*/ 170715 h 407991"/>
                <a:gd name="connsiteX6" fmla="*/ 145270 w 447589"/>
                <a:gd name="connsiteY6" fmla="*/ 170391 h 407991"/>
                <a:gd name="connsiteX7" fmla="*/ 92894 w 447589"/>
                <a:gd name="connsiteY7" fmla="*/ 407974 h 407991"/>
                <a:gd name="connsiteX8" fmla="*/ 251277 w 447589"/>
                <a:gd name="connsiteY8" fmla="*/ 272791 h 407991"/>
                <a:gd name="connsiteX9" fmla="*/ 361919 w 447589"/>
                <a:gd name="connsiteY9" fmla="*/ 402897 h 407991"/>
                <a:gd name="connsiteX10" fmla="*/ 338788 w 447589"/>
                <a:gd name="connsiteY10" fmla="*/ 155238 h 407991"/>
                <a:gd name="connsiteX11" fmla="*/ 446277 w 447589"/>
                <a:gd name="connsiteY11" fmla="*/ 171737 h 407991"/>
                <a:gd name="connsiteX12" fmla="*/ 235704 w 447589"/>
                <a:gd name="connsiteY12" fmla="*/ 2682 h 407991"/>
                <a:gd name="connsiteX0" fmla="*/ 235704 w 447589"/>
                <a:gd name="connsiteY0" fmla="*/ 2682 h 407991"/>
                <a:gd name="connsiteX1" fmla="*/ 131513 w 447589"/>
                <a:gd name="connsiteY1" fmla="*/ 77847 h 407991"/>
                <a:gd name="connsiteX2" fmla="*/ 71983 w 447589"/>
                <a:gd name="connsiteY2" fmla="*/ 113566 h 407991"/>
                <a:gd name="connsiteX3" fmla="*/ 19592 w 447589"/>
                <a:gd name="connsiteY3" fmla="*/ 54036 h 407991"/>
                <a:gd name="connsiteX4" fmla="*/ 12737 w 447589"/>
                <a:gd name="connsiteY4" fmla="*/ 112696 h 407991"/>
                <a:gd name="connsiteX5" fmla="*/ 64839 w 447589"/>
                <a:gd name="connsiteY5" fmla="*/ 170715 h 407991"/>
                <a:gd name="connsiteX6" fmla="*/ 145270 w 447589"/>
                <a:gd name="connsiteY6" fmla="*/ 170391 h 407991"/>
                <a:gd name="connsiteX7" fmla="*/ 92894 w 447589"/>
                <a:gd name="connsiteY7" fmla="*/ 407974 h 407991"/>
                <a:gd name="connsiteX8" fmla="*/ 251277 w 447589"/>
                <a:gd name="connsiteY8" fmla="*/ 272791 h 407991"/>
                <a:gd name="connsiteX9" fmla="*/ 361919 w 447589"/>
                <a:gd name="connsiteY9" fmla="*/ 402897 h 407991"/>
                <a:gd name="connsiteX10" fmla="*/ 338788 w 447589"/>
                <a:gd name="connsiteY10" fmla="*/ 155238 h 407991"/>
                <a:gd name="connsiteX11" fmla="*/ 446277 w 447589"/>
                <a:gd name="connsiteY11" fmla="*/ 171737 h 407991"/>
                <a:gd name="connsiteX12" fmla="*/ 235704 w 447589"/>
                <a:gd name="connsiteY12" fmla="*/ 2682 h 407991"/>
                <a:gd name="connsiteX0" fmla="*/ 241943 w 453828"/>
                <a:gd name="connsiteY0" fmla="*/ 2682 h 407991"/>
                <a:gd name="connsiteX1" fmla="*/ 137752 w 453828"/>
                <a:gd name="connsiteY1" fmla="*/ 77847 h 407991"/>
                <a:gd name="connsiteX2" fmla="*/ 78222 w 453828"/>
                <a:gd name="connsiteY2" fmla="*/ 113566 h 407991"/>
                <a:gd name="connsiteX3" fmla="*/ 25831 w 453828"/>
                <a:gd name="connsiteY3" fmla="*/ 54036 h 407991"/>
                <a:gd name="connsiteX4" fmla="*/ 9451 w 453828"/>
                <a:gd name="connsiteY4" fmla="*/ 122221 h 407991"/>
                <a:gd name="connsiteX5" fmla="*/ 71078 w 453828"/>
                <a:gd name="connsiteY5" fmla="*/ 170715 h 407991"/>
                <a:gd name="connsiteX6" fmla="*/ 151509 w 453828"/>
                <a:gd name="connsiteY6" fmla="*/ 170391 h 407991"/>
                <a:gd name="connsiteX7" fmla="*/ 99133 w 453828"/>
                <a:gd name="connsiteY7" fmla="*/ 407974 h 407991"/>
                <a:gd name="connsiteX8" fmla="*/ 257516 w 453828"/>
                <a:gd name="connsiteY8" fmla="*/ 272791 h 407991"/>
                <a:gd name="connsiteX9" fmla="*/ 368158 w 453828"/>
                <a:gd name="connsiteY9" fmla="*/ 402897 h 407991"/>
                <a:gd name="connsiteX10" fmla="*/ 345027 w 453828"/>
                <a:gd name="connsiteY10" fmla="*/ 155238 h 407991"/>
                <a:gd name="connsiteX11" fmla="*/ 452516 w 453828"/>
                <a:gd name="connsiteY11" fmla="*/ 171737 h 407991"/>
                <a:gd name="connsiteX12" fmla="*/ 241943 w 453828"/>
                <a:gd name="connsiteY12" fmla="*/ 2682 h 407991"/>
                <a:gd name="connsiteX0" fmla="*/ 241943 w 453828"/>
                <a:gd name="connsiteY0" fmla="*/ 2682 h 407991"/>
                <a:gd name="connsiteX1" fmla="*/ 137752 w 453828"/>
                <a:gd name="connsiteY1" fmla="*/ 77847 h 407991"/>
                <a:gd name="connsiteX2" fmla="*/ 78222 w 453828"/>
                <a:gd name="connsiteY2" fmla="*/ 113566 h 407991"/>
                <a:gd name="connsiteX3" fmla="*/ 25831 w 453828"/>
                <a:gd name="connsiteY3" fmla="*/ 63561 h 407991"/>
                <a:gd name="connsiteX4" fmla="*/ 9451 w 453828"/>
                <a:gd name="connsiteY4" fmla="*/ 122221 h 407991"/>
                <a:gd name="connsiteX5" fmla="*/ 71078 w 453828"/>
                <a:gd name="connsiteY5" fmla="*/ 170715 h 407991"/>
                <a:gd name="connsiteX6" fmla="*/ 151509 w 453828"/>
                <a:gd name="connsiteY6" fmla="*/ 170391 h 407991"/>
                <a:gd name="connsiteX7" fmla="*/ 99133 w 453828"/>
                <a:gd name="connsiteY7" fmla="*/ 407974 h 407991"/>
                <a:gd name="connsiteX8" fmla="*/ 257516 w 453828"/>
                <a:gd name="connsiteY8" fmla="*/ 272791 h 407991"/>
                <a:gd name="connsiteX9" fmla="*/ 368158 w 453828"/>
                <a:gd name="connsiteY9" fmla="*/ 402897 h 407991"/>
                <a:gd name="connsiteX10" fmla="*/ 345027 w 453828"/>
                <a:gd name="connsiteY10" fmla="*/ 155238 h 407991"/>
                <a:gd name="connsiteX11" fmla="*/ 452516 w 453828"/>
                <a:gd name="connsiteY11" fmla="*/ 171737 h 407991"/>
                <a:gd name="connsiteX12" fmla="*/ 241943 w 453828"/>
                <a:gd name="connsiteY12" fmla="*/ 2682 h 407991"/>
                <a:gd name="connsiteX0" fmla="*/ 241943 w 453828"/>
                <a:gd name="connsiteY0" fmla="*/ 2682 h 407991"/>
                <a:gd name="connsiteX1" fmla="*/ 137752 w 453828"/>
                <a:gd name="connsiteY1" fmla="*/ 77847 h 407991"/>
                <a:gd name="connsiteX2" fmla="*/ 78222 w 453828"/>
                <a:gd name="connsiteY2" fmla="*/ 113566 h 407991"/>
                <a:gd name="connsiteX3" fmla="*/ 25831 w 453828"/>
                <a:gd name="connsiteY3" fmla="*/ 63561 h 407991"/>
                <a:gd name="connsiteX4" fmla="*/ 9451 w 453828"/>
                <a:gd name="connsiteY4" fmla="*/ 122221 h 407991"/>
                <a:gd name="connsiteX5" fmla="*/ 59171 w 453828"/>
                <a:gd name="connsiteY5" fmla="*/ 154046 h 407991"/>
                <a:gd name="connsiteX6" fmla="*/ 151509 w 453828"/>
                <a:gd name="connsiteY6" fmla="*/ 170391 h 407991"/>
                <a:gd name="connsiteX7" fmla="*/ 99133 w 453828"/>
                <a:gd name="connsiteY7" fmla="*/ 407974 h 407991"/>
                <a:gd name="connsiteX8" fmla="*/ 257516 w 453828"/>
                <a:gd name="connsiteY8" fmla="*/ 272791 h 407991"/>
                <a:gd name="connsiteX9" fmla="*/ 368158 w 453828"/>
                <a:gd name="connsiteY9" fmla="*/ 402897 h 407991"/>
                <a:gd name="connsiteX10" fmla="*/ 345027 w 453828"/>
                <a:gd name="connsiteY10" fmla="*/ 155238 h 407991"/>
                <a:gd name="connsiteX11" fmla="*/ 452516 w 453828"/>
                <a:gd name="connsiteY11" fmla="*/ 171737 h 407991"/>
                <a:gd name="connsiteX12" fmla="*/ 241943 w 453828"/>
                <a:gd name="connsiteY12" fmla="*/ 2682 h 407991"/>
                <a:gd name="connsiteX0" fmla="*/ 241943 w 453828"/>
                <a:gd name="connsiteY0" fmla="*/ 2682 h 407991"/>
                <a:gd name="connsiteX1" fmla="*/ 137752 w 453828"/>
                <a:gd name="connsiteY1" fmla="*/ 77847 h 407991"/>
                <a:gd name="connsiteX2" fmla="*/ 78222 w 453828"/>
                <a:gd name="connsiteY2" fmla="*/ 113566 h 407991"/>
                <a:gd name="connsiteX3" fmla="*/ 25831 w 453828"/>
                <a:gd name="connsiteY3" fmla="*/ 63561 h 407991"/>
                <a:gd name="connsiteX4" fmla="*/ 9451 w 453828"/>
                <a:gd name="connsiteY4" fmla="*/ 122221 h 407991"/>
                <a:gd name="connsiteX5" fmla="*/ 59171 w 453828"/>
                <a:gd name="connsiteY5" fmla="*/ 154046 h 407991"/>
                <a:gd name="connsiteX6" fmla="*/ 151509 w 453828"/>
                <a:gd name="connsiteY6" fmla="*/ 170391 h 407991"/>
                <a:gd name="connsiteX7" fmla="*/ 99133 w 453828"/>
                <a:gd name="connsiteY7" fmla="*/ 407974 h 407991"/>
                <a:gd name="connsiteX8" fmla="*/ 257516 w 453828"/>
                <a:gd name="connsiteY8" fmla="*/ 272791 h 407991"/>
                <a:gd name="connsiteX9" fmla="*/ 368158 w 453828"/>
                <a:gd name="connsiteY9" fmla="*/ 402897 h 407991"/>
                <a:gd name="connsiteX10" fmla="*/ 345027 w 453828"/>
                <a:gd name="connsiteY10" fmla="*/ 155238 h 407991"/>
                <a:gd name="connsiteX11" fmla="*/ 452516 w 453828"/>
                <a:gd name="connsiteY11" fmla="*/ 171737 h 407991"/>
                <a:gd name="connsiteX12" fmla="*/ 241943 w 453828"/>
                <a:gd name="connsiteY12" fmla="*/ 2682 h 407991"/>
                <a:gd name="connsiteX0" fmla="*/ 241943 w 453828"/>
                <a:gd name="connsiteY0" fmla="*/ 2682 h 407991"/>
                <a:gd name="connsiteX1" fmla="*/ 137752 w 453828"/>
                <a:gd name="connsiteY1" fmla="*/ 77847 h 407991"/>
                <a:gd name="connsiteX2" fmla="*/ 71079 w 453828"/>
                <a:gd name="connsiteY2" fmla="*/ 99279 h 407991"/>
                <a:gd name="connsiteX3" fmla="*/ 25831 w 453828"/>
                <a:gd name="connsiteY3" fmla="*/ 63561 h 407991"/>
                <a:gd name="connsiteX4" fmla="*/ 9451 w 453828"/>
                <a:gd name="connsiteY4" fmla="*/ 122221 h 407991"/>
                <a:gd name="connsiteX5" fmla="*/ 59171 w 453828"/>
                <a:gd name="connsiteY5" fmla="*/ 154046 h 407991"/>
                <a:gd name="connsiteX6" fmla="*/ 151509 w 453828"/>
                <a:gd name="connsiteY6" fmla="*/ 170391 h 407991"/>
                <a:gd name="connsiteX7" fmla="*/ 99133 w 453828"/>
                <a:gd name="connsiteY7" fmla="*/ 407974 h 407991"/>
                <a:gd name="connsiteX8" fmla="*/ 257516 w 453828"/>
                <a:gd name="connsiteY8" fmla="*/ 272791 h 407991"/>
                <a:gd name="connsiteX9" fmla="*/ 368158 w 453828"/>
                <a:gd name="connsiteY9" fmla="*/ 402897 h 407991"/>
                <a:gd name="connsiteX10" fmla="*/ 345027 w 453828"/>
                <a:gd name="connsiteY10" fmla="*/ 155238 h 407991"/>
                <a:gd name="connsiteX11" fmla="*/ 452516 w 453828"/>
                <a:gd name="connsiteY11" fmla="*/ 171737 h 407991"/>
                <a:gd name="connsiteX12" fmla="*/ 241943 w 453828"/>
                <a:gd name="connsiteY12" fmla="*/ 2682 h 407991"/>
                <a:gd name="connsiteX0" fmla="*/ 241943 w 453828"/>
                <a:gd name="connsiteY0" fmla="*/ 2682 h 407991"/>
                <a:gd name="connsiteX1" fmla="*/ 137752 w 453828"/>
                <a:gd name="connsiteY1" fmla="*/ 77847 h 407991"/>
                <a:gd name="connsiteX2" fmla="*/ 71079 w 453828"/>
                <a:gd name="connsiteY2" fmla="*/ 99279 h 407991"/>
                <a:gd name="connsiteX3" fmla="*/ 25831 w 453828"/>
                <a:gd name="connsiteY3" fmla="*/ 63561 h 407991"/>
                <a:gd name="connsiteX4" fmla="*/ 9451 w 453828"/>
                <a:gd name="connsiteY4" fmla="*/ 122221 h 407991"/>
                <a:gd name="connsiteX5" fmla="*/ 63934 w 453828"/>
                <a:gd name="connsiteY5" fmla="*/ 163571 h 407991"/>
                <a:gd name="connsiteX6" fmla="*/ 151509 w 453828"/>
                <a:gd name="connsiteY6" fmla="*/ 170391 h 407991"/>
                <a:gd name="connsiteX7" fmla="*/ 99133 w 453828"/>
                <a:gd name="connsiteY7" fmla="*/ 407974 h 407991"/>
                <a:gd name="connsiteX8" fmla="*/ 257516 w 453828"/>
                <a:gd name="connsiteY8" fmla="*/ 272791 h 407991"/>
                <a:gd name="connsiteX9" fmla="*/ 368158 w 453828"/>
                <a:gd name="connsiteY9" fmla="*/ 402897 h 407991"/>
                <a:gd name="connsiteX10" fmla="*/ 345027 w 453828"/>
                <a:gd name="connsiteY10" fmla="*/ 155238 h 407991"/>
                <a:gd name="connsiteX11" fmla="*/ 452516 w 453828"/>
                <a:gd name="connsiteY11" fmla="*/ 171737 h 407991"/>
                <a:gd name="connsiteX12" fmla="*/ 241943 w 453828"/>
                <a:gd name="connsiteY12" fmla="*/ 2682 h 407991"/>
                <a:gd name="connsiteX0" fmla="*/ 241943 w 453828"/>
                <a:gd name="connsiteY0" fmla="*/ 2682 h 408993"/>
                <a:gd name="connsiteX1" fmla="*/ 137752 w 453828"/>
                <a:gd name="connsiteY1" fmla="*/ 77847 h 408993"/>
                <a:gd name="connsiteX2" fmla="*/ 71079 w 453828"/>
                <a:gd name="connsiteY2" fmla="*/ 99279 h 408993"/>
                <a:gd name="connsiteX3" fmla="*/ 25831 w 453828"/>
                <a:gd name="connsiteY3" fmla="*/ 63561 h 408993"/>
                <a:gd name="connsiteX4" fmla="*/ 9451 w 453828"/>
                <a:gd name="connsiteY4" fmla="*/ 122221 h 408993"/>
                <a:gd name="connsiteX5" fmla="*/ 63934 w 453828"/>
                <a:gd name="connsiteY5" fmla="*/ 163571 h 408993"/>
                <a:gd name="connsiteX6" fmla="*/ 151509 w 453828"/>
                <a:gd name="connsiteY6" fmla="*/ 184678 h 408993"/>
                <a:gd name="connsiteX7" fmla="*/ 99133 w 453828"/>
                <a:gd name="connsiteY7" fmla="*/ 407974 h 408993"/>
                <a:gd name="connsiteX8" fmla="*/ 257516 w 453828"/>
                <a:gd name="connsiteY8" fmla="*/ 272791 h 408993"/>
                <a:gd name="connsiteX9" fmla="*/ 368158 w 453828"/>
                <a:gd name="connsiteY9" fmla="*/ 402897 h 408993"/>
                <a:gd name="connsiteX10" fmla="*/ 345027 w 453828"/>
                <a:gd name="connsiteY10" fmla="*/ 155238 h 408993"/>
                <a:gd name="connsiteX11" fmla="*/ 452516 w 453828"/>
                <a:gd name="connsiteY11" fmla="*/ 171737 h 408993"/>
                <a:gd name="connsiteX12" fmla="*/ 241943 w 453828"/>
                <a:gd name="connsiteY12" fmla="*/ 2682 h 408993"/>
                <a:gd name="connsiteX0" fmla="*/ 241943 w 453828"/>
                <a:gd name="connsiteY0" fmla="*/ 2682 h 407976"/>
                <a:gd name="connsiteX1" fmla="*/ 137752 w 453828"/>
                <a:gd name="connsiteY1" fmla="*/ 77847 h 407976"/>
                <a:gd name="connsiteX2" fmla="*/ 71079 w 453828"/>
                <a:gd name="connsiteY2" fmla="*/ 99279 h 407976"/>
                <a:gd name="connsiteX3" fmla="*/ 25831 w 453828"/>
                <a:gd name="connsiteY3" fmla="*/ 63561 h 407976"/>
                <a:gd name="connsiteX4" fmla="*/ 9451 w 453828"/>
                <a:gd name="connsiteY4" fmla="*/ 122221 h 407976"/>
                <a:gd name="connsiteX5" fmla="*/ 63934 w 453828"/>
                <a:gd name="connsiteY5" fmla="*/ 163571 h 407976"/>
                <a:gd name="connsiteX6" fmla="*/ 151509 w 453828"/>
                <a:gd name="connsiteY6" fmla="*/ 184678 h 407976"/>
                <a:gd name="connsiteX7" fmla="*/ 99133 w 453828"/>
                <a:gd name="connsiteY7" fmla="*/ 407974 h 407976"/>
                <a:gd name="connsiteX8" fmla="*/ 257516 w 453828"/>
                <a:gd name="connsiteY8" fmla="*/ 272791 h 407976"/>
                <a:gd name="connsiteX9" fmla="*/ 368158 w 453828"/>
                <a:gd name="connsiteY9" fmla="*/ 402897 h 407976"/>
                <a:gd name="connsiteX10" fmla="*/ 345027 w 453828"/>
                <a:gd name="connsiteY10" fmla="*/ 155238 h 407976"/>
                <a:gd name="connsiteX11" fmla="*/ 452516 w 453828"/>
                <a:gd name="connsiteY11" fmla="*/ 171737 h 407976"/>
                <a:gd name="connsiteX12" fmla="*/ 241943 w 453828"/>
                <a:gd name="connsiteY12" fmla="*/ 2682 h 407976"/>
                <a:gd name="connsiteX0" fmla="*/ 241943 w 453828"/>
                <a:gd name="connsiteY0" fmla="*/ 2682 h 404654"/>
                <a:gd name="connsiteX1" fmla="*/ 137752 w 453828"/>
                <a:gd name="connsiteY1" fmla="*/ 77847 h 404654"/>
                <a:gd name="connsiteX2" fmla="*/ 71079 w 453828"/>
                <a:gd name="connsiteY2" fmla="*/ 99279 h 404654"/>
                <a:gd name="connsiteX3" fmla="*/ 25831 w 453828"/>
                <a:gd name="connsiteY3" fmla="*/ 63561 h 404654"/>
                <a:gd name="connsiteX4" fmla="*/ 9451 w 453828"/>
                <a:gd name="connsiteY4" fmla="*/ 122221 h 404654"/>
                <a:gd name="connsiteX5" fmla="*/ 63934 w 453828"/>
                <a:gd name="connsiteY5" fmla="*/ 163571 h 404654"/>
                <a:gd name="connsiteX6" fmla="*/ 151509 w 453828"/>
                <a:gd name="connsiteY6" fmla="*/ 184678 h 404654"/>
                <a:gd name="connsiteX7" fmla="*/ 111040 w 453828"/>
                <a:gd name="connsiteY7" fmla="*/ 398449 h 404654"/>
                <a:gd name="connsiteX8" fmla="*/ 257516 w 453828"/>
                <a:gd name="connsiteY8" fmla="*/ 272791 h 404654"/>
                <a:gd name="connsiteX9" fmla="*/ 368158 w 453828"/>
                <a:gd name="connsiteY9" fmla="*/ 402897 h 404654"/>
                <a:gd name="connsiteX10" fmla="*/ 345027 w 453828"/>
                <a:gd name="connsiteY10" fmla="*/ 155238 h 404654"/>
                <a:gd name="connsiteX11" fmla="*/ 452516 w 453828"/>
                <a:gd name="connsiteY11" fmla="*/ 171737 h 404654"/>
                <a:gd name="connsiteX12" fmla="*/ 241943 w 453828"/>
                <a:gd name="connsiteY12" fmla="*/ 2682 h 404654"/>
                <a:gd name="connsiteX0" fmla="*/ 241943 w 453828"/>
                <a:gd name="connsiteY0" fmla="*/ 2682 h 404654"/>
                <a:gd name="connsiteX1" fmla="*/ 137752 w 453828"/>
                <a:gd name="connsiteY1" fmla="*/ 77847 h 404654"/>
                <a:gd name="connsiteX2" fmla="*/ 71079 w 453828"/>
                <a:gd name="connsiteY2" fmla="*/ 99279 h 404654"/>
                <a:gd name="connsiteX3" fmla="*/ 25831 w 453828"/>
                <a:gd name="connsiteY3" fmla="*/ 63561 h 404654"/>
                <a:gd name="connsiteX4" fmla="*/ 9451 w 453828"/>
                <a:gd name="connsiteY4" fmla="*/ 122221 h 404654"/>
                <a:gd name="connsiteX5" fmla="*/ 63934 w 453828"/>
                <a:gd name="connsiteY5" fmla="*/ 163571 h 404654"/>
                <a:gd name="connsiteX6" fmla="*/ 151509 w 453828"/>
                <a:gd name="connsiteY6" fmla="*/ 184678 h 404654"/>
                <a:gd name="connsiteX7" fmla="*/ 111040 w 453828"/>
                <a:gd name="connsiteY7" fmla="*/ 398449 h 404654"/>
                <a:gd name="connsiteX8" fmla="*/ 257516 w 453828"/>
                <a:gd name="connsiteY8" fmla="*/ 272791 h 404654"/>
                <a:gd name="connsiteX9" fmla="*/ 368158 w 453828"/>
                <a:gd name="connsiteY9" fmla="*/ 402897 h 404654"/>
                <a:gd name="connsiteX10" fmla="*/ 345027 w 453828"/>
                <a:gd name="connsiteY10" fmla="*/ 155238 h 404654"/>
                <a:gd name="connsiteX11" fmla="*/ 452516 w 453828"/>
                <a:gd name="connsiteY11" fmla="*/ 171737 h 404654"/>
                <a:gd name="connsiteX12" fmla="*/ 241943 w 453828"/>
                <a:gd name="connsiteY12" fmla="*/ 2682 h 404654"/>
                <a:gd name="connsiteX0" fmla="*/ 241943 w 453828"/>
                <a:gd name="connsiteY0" fmla="*/ 2682 h 404654"/>
                <a:gd name="connsiteX1" fmla="*/ 137752 w 453828"/>
                <a:gd name="connsiteY1" fmla="*/ 77847 h 404654"/>
                <a:gd name="connsiteX2" fmla="*/ 71079 w 453828"/>
                <a:gd name="connsiteY2" fmla="*/ 99279 h 404654"/>
                <a:gd name="connsiteX3" fmla="*/ 25831 w 453828"/>
                <a:gd name="connsiteY3" fmla="*/ 63561 h 404654"/>
                <a:gd name="connsiteX4" fmla="*/ 9451 w 453828"/>
                <a:gd name="connsiteY4" fmla="*/ 122221 h 404654"/>
                <a:gd name="connsiteX5" fmla="*/ 63934 w 453828"/>
                <a:gd name="connsiteY5" fmla="*/ 163571 h 404654"/>
                <a:gd name="connsiteX6" fmla="*/ 151509 w 453828"/>
                <a:gd name="connsiteY6" fmla="*/ 184678 h 404654"/>
                <a:gd name="connsiteX7" fmla="*/ 111040 w 453828"/>
                <a:gd name="connsiteY7" fmla="*/ 398449 h 404654"/>
                <a:gd name="connsiteX8" fmla="*/ 257516 w 453828"/>
                <a:gd name="connsiteY8" fmla="*/ 272791 h 404654"/>
                <a:gd name="connsiteX9" fmla="*/ 368158 w 453828"/>
                <a:gd name="connsiteY9" fmla="*/ 402897 h 404654"/>
                <a:gd name="connsiteX10" fmla="*/ 345027 w 453828"/>
                <a:gd name="connsiteY10" fmla="*/ 155238 h 404654"/>
                <a:gd name="connsiteX11" fmla="*/ 452516 w 453828"/>
                <a:gd name="connsiteY11" fmla="*/ 171737 h 404654"/>
                <a:gd name="connsiteX12" fmla="*/ 241943 w 453828"/>
                <a:gd name="connsiteY12" fmla="*/ 2682 h 404654"/>
                <a:gd name="connsiteX0" fmla="*/ 241943 w 453828"/>
                <a:gd name="connsiteY0" fmla="*/ 2682 h 404654"/>
                <a:gd name="connsiteX1" fmla="*/ 137752 w 453828"/>
                <a:gd name="connsiteY1" fmla="*/ 77847 h 404654"/>
                <a:gd name="connsiteX2" fmla="*/ 71079 w 453828"/>
                <a:gd name="connsiteY2" fmla="*/ 99279 h 404654"/>
                <a:gd name="connsiteX3" fmla="*/ 25831 w 453828"/>
                <a:gd name="connsiteY3" fmla="*/ 63561 h 404654"/>
                <a:gd name="connsiteX4" fmla="*/ 9451 w 453828"/>
                <a:gd name="connsiteY4" fmla="*/ 122221 h 404654"/>
                <a:gd name="connsiteX5" fmla="*/ 63934 w 453828"/>
                <a:gd name="connsiteY5" fmla="*/ 163571 h 404654"/>
                <a:gd name="connsiteX6" fmla="*/ 156272 w 453828"/>
                <a:gd name="connsiteY6" fmla="*/ 203728 h 404654"/>
                <a:gd name="connsiteX7" fmla="*/ 111040 w 453828"/>
                <a:gd name="connsiteY7" fmla="*/ 398449 h 404654"/>
                <a:gd name="connsiteX8" fmla="*/ 257516 w 453828"/>
                <a:gd name="connsiteY8" fmla="*/ 272791 h 404654"/>
                <a:gd name="connsiteX9" fmla="*/ 368158 w 453828"/>
                <a:gd name="connsiteY9" fmla="*/ 402897 h 404654"/>
                <a:gd name="connsiteX10" fmla="*/ 345027 w 453828"/>
                <a:gd name="connsiteY10" fmla="*/ 155238 h 404654"/>
                <a:gd name="connsiteX11" fmla="*/ 452516 w 453828"/>
                <a:gd name="connsiteY11" fmla="*/ 171737 h 404654"/>
                <a:gd name="connsiteX12" fmla="*/ 241943 w 453828"/>
                <a:gd name="connsiteY12" fmla="*/ 2682 h 404654"/>
                <a:gd name="connsiteX0" fmla="*/ 241943 w 453828"/>
                <a:gd name="connsiteY0" fmla="*/ 2682 h 404654"/>
                <a:gd name="connsiteX1" fmla="*/ 137752 w 453828"/>
                <a:gd name="connsiteY1" fmla="*/ 77847 h 404654"/>
                <a:gd name="connsiteX2" fmla="*/ 71079 w 453828"/>
                <a:gd name="connsiteY2" fmla="*/ 99279 h 404654"/>
                <a:gd name="connsiteX3" fmla="*/ 25831 w 453828"/>
                <a:gd name="connsiteY3" fmla="*/ 63561 h 404654"/>
                <a:gd name="connsiteX4" fmla="*/ 9451 w 453828"/>
                <a:gd name="connsiteY4" fmla="*/ 122221 h 404654"/>
                <a:gd name="connsiteX5" fmla="*/ 63934 w 453828"/>
                <a:gd name="connsiteY5" fmla="*/ 163571 h 404654"/>
                <a:gd name="connsiteX6" fmla="*/ 156272 w 453828"/>
                <a:gd name="connsiteY6" fmla="*/ 203728 h 404654"/>
                <a:gd name="connsiteX7" fmla="*/ 111040 w 453828"/>
                <a:gd name="connsiteY7" fmla="*/ 398449 h 404654"/>
                <a:gd name="connsiteX8" fmla="*/ 257516 w 453828"/>
                <a:gd name="connsiteY8" fmla="*/ 272791 h 404654"/>
                <a:gd name="connsiteX9" fmla="*/ 368158 w 453828"/>
                <a:gd name="connsiteY9" fmla="*/ 402897 h 404654"/>
                <a:gd name="connsiteX10" fmla="*/ 345027 w 453828"/>
                <a:gd name="connsiteY10" fmla="*/ 155238 h 404654"/>
                <a:gd name="connsiteX11" fmla="*/ 452516 w 453828"/>
                <a:gd name="connsiteY11" fmla="*/ 171737 h 404654"/>
                <a:gd name="connsiteX12" fmla="*/ 241943 w 453828"/>
                <a:gd name="connsiteY12" fmla="*/ 2682 h 404654"/>
                <a:gd name="connsiteX0" fmla="*/ 241943 w 453828"/>
                <a:gd name="connsiteY0" fmla="*/ 2682 h 404654"/>
                <a:gd name="connsiteX1" fmla="*/ 137752 w 453828"/>
                <a:gd name="connsiteY1" fmla="*/ 77847 h 404654"/>
                <a:gd name="connsiteX2" fmla="*/ 71079 w 453828"/>
                <a:gd name="connsiteY2" fmla="*/ 99279 h 404654"/>
                <a:gd name="connsiteX3" fmla="*/ 25831 w 453828"/>
                <a:gd name="connsiteY3" fmla="*/ 63561 h 404654"/>
                <a:gd name="connsiteX4" fmla="*/ 9451 w 453828"/>
                <a:gd name="connsiteY4" fmla="*/ 122221 h 404654"/>
                <a:gd name="connsiteX5" fmla="*/ 63934 w 453828"/>
                <a:gd name="connsiteY5" fmla="*/ 163571 h 404654"/>
                <a:gd name="connsiteX6" fmla="*/ 156272 w 453828"/>
                <a:gd name="connsiteY6" fmla="*/ 203728 h 404654"/>
                <a:gd name="connsiteX7" fmla="*/ 111040 w 453828"/>
                <a:gd name="connsiteY7" fmla="*/ 398449 h 404654"/>
                <a:gd name="connsiteX8" fmla="*/ 257516 w 453828"/>
                <a:gd name="connsiteY8" fmla="*/ 272791 h 404654"/>
                <a:gd name="connsiteX9" fmla="*/ 368158 w 453828"/>
                <a:gd name="connsiteY9" fmla="*/ 402897 h 404654"/>
                <a:gd name="connsiteX10" fmla="*/ 345027 w 453828"/>
                <a:gd name="connsiteY10" fmla="*/ 155238 h 404654"/>
                <a:gd name="connsiteX11" fmla="*/ 452516 w 453828"/>
                <a:gd name="connsiteY11" fmla="*/ 171737 h 404654"/>
                <a:gd name="connsiteX12" fmla="*/ 241943 w 453828"/>
                <a:gd name="connsiteY12" fmla="*/ 2682 h 404654"/>
                <a:gd name="connsiteX0" fmla="*/ 241943 w 453828"/>
                <a:gd name="connsiteY0" fmla="*/ 2682 h 404654"/>
                <a:gd name="connsiteX1" fmla="*/ 137752 w 453828"/>
                <a:gd name="connsiteY1" fmla="*/ 77847 h 404654"/>
                <a:gd name="connsiteX2" fmla="*/ 71079 w 453828"/>
                <a:gd name="connsiteY2" fmla="*/ 99279 h 404654"/>
                <a:gd name="connsiteX3" fmla="*/ 25831 w 453828"/>
                <a:gd name="connsiteY3" fmla="*/ 63561 h 404654"/>
                <a:gd name="connsiteX4" fmla="*/ 9451 w 453828"/>
                <a:gd name="connsiteY4" fmla="*/ 122221 h 404654"/>
                <a:gd name="connsiteX5" fmla="*/ 63934 w 453828"/>
                <a:gd name="connsiteY5" fmla="*/ 163571 h 404654"/>
                <a:gd name="connsiteX6" fmla="*/ 156272 w 453828"/>
                <a:gd name="connsiteY6" fmla="*/ 203728 h 404654"/>
                <a:gd name="connsiteX7" fmla="*/ 111040 w 453828"/>
                <a:gd name="connsiteY7" fmla="*/ 398449 h 404654"/>
                <a:gd name="connsiteX8" fmla="*/ 257516 w 453828"/>
                <a:gd name="connsiteY8" fmla="*/ 272791 h 404654"/>
                <a:gd name="connsiteX9" fmla="*/ 368158 w 453828"/>
                <a:gd name="connsiteY9" fmla="*/ 402897 h 404654"/>
                <a:gd name="connsiteX10" fmla="*/ 345027 w 453828"/>
                <a:gd name="connsiteY10" fmla="*/ 155238 h 404654"/>
                <a:gd name="connsiteX11" fmla="*/ 452516 w 453828"/>
                <a:gd name="connsiteY11" fmla="*/ 171737 h 404654"/>
                <a:gd name="connsiteX12" fmla="*/ 241943 w 453828"/>
                <a:gd name="connsiteY12" fmla="*/ 2682 h 404654"/>
                <a:gd name="connsiteX0" fmla="*/ 241943 w 454252"/>
                <a:gd name="connsiteY0" fmla="*/ 960 h 402932"/>
                <a:gd name="connsiteX1" fmla="*/ 137752 w 454252"/>
                <a:gd name="connsiteY1" fmla="*/ 76125 h 402932"/>
                <a:gd name="connsiteX2" fmla="*/ 71079 w 454252"/>
                <a:gd name="connsiteY2" fmla="*/ 97557 h 402932"/>
                <a:gd name="connsiteX3" fmla="*/ 25831 w 454252"/>
                <a:gd name="connsiteY3" fmla="*/ 61839 h 402932"/>
                <a:gd name="connsiteX4" fmla="*/ 9451 w 454252"/>
                <a:gd name="connsiteY4" fmla="*/ 120499 h 402932"/>
                <a:gd name="connsiteX5" fmla="*/ 63934 w 454252"/>
                <a:gd name="connsiteY5" fmla="*/ 161849 h 402932"/>
                <a:gd name="connsiteX6" fmla="*/ 156272 w 454252"/>
                <a:gd name="connsiteY6" fmla="*/ 202006 h 402932"/>
                <a:gd name="connsiteX7" fmla="*/ 111040 w 454252"/>
                <a:gd name="connsiteY7" fmla="*/ 396727 h 402932"/>
                <a:gd name="connsiteX8" fmla="*/ 257516 w 454252"/>
                <a:gd name="connsiteY8" fmla="*/ 271069 h 402932"/>
                <a:gd name="connsiteX9" fmla="*/ 368158 w 454252"/>
                <a:gd name="connsiteY9" fmla="*/ 401175 h 402932"/>
                <a:gd name="connsiteX10" fmla="*/ 345027 w 454252"/>
                <a:gd name="connsiteY10" fmla="*/ 153516 h 402932"/>
                <a:gd name="connsiteX11" fmla="*/ 452516 w 454252"/>
                <a:gd name="connsiteY11" fmla="*/ 170015 h 402932"/>
                <a:gd name="connsiteX12" fmla="*/ 241943 w 454252"/>
                <a:gd name="connsiteY12" fmla="*/ 960 h 402932"/>
                <a:gd name="connsiteX0" fmla="*/ 241943 w 453830"/>
                <a:gd name="connsiteY0" fmla="*/ 1553 h 403525"/>
                <a:gd name="connsiteX1" fmla="*/ 135371 w 453830"/>
                <a:gd name="connsiteY1" fmla="*/ 93387 h 403525"/>
                <a:gd name="connsiteX2" fmla="*/ 71079 w 453830"/>
                <a:gd name="connsiteY2" fmla="*/ 98150 h 403525"/>
                <a:gd name="connsiteX3" fmla="*/ 25831 w 453830"/>
                <a:gd name="connsiteY3" fmla="*/ 62432 h 403525"/>
                <a:gd name="connsiteX4" fmla="*/ 9451 w 453830"/>
                <a:gd name="connsiteY4" fmla="*/ 121092 h 403525"/>
                <a:gd name="connsiteX5" fmla="*/ 63934 w 453830"/>
                <a:gd name="connsiteY5" fmla="*/ 162442 h 403525"/>
                <a:gd name="connsiteX6" fmla="*/ 156272 w 453830"/>
                <a:gd name="connsiteY6" fmla="*/ 202599 h 403525"/>
                <a:gd name="connsiteX7" fmla="*/ 111040 w 453830"/>
                <a:gd name="connsiteY7" fmla="*/ 397320 h 403525"/>
                <a:gd name="connsiteX8" fmla="*/ 257516 w 453830"/>
                <a:gd name="connsiteY8" fmla="*/ 271662 h 403525"/>
                <a:gd name="connsiteX9" fmla="*/ 368158 w 453830"/>
                <a:gd name="connsiteY9" fmla="*/ 401768 h 403525"/>
                <a:gd name="connsiteX10" fmla="*/ 345027 w 453830"/>
                <a:gd name="connsiteY10" fmla="*/ 154109 h 403525"/>
                <a:gd name="connsiteX11" fmla="*/ 452516 w 453830"/>
                <a:gd name="connsiteY11" fmla="*/ 170608 h 403525"/>
                <a:gd name="connsiteX12" fmla="*/ 241943 w 453830"/>
                <a:gd name="connsiteY12" fmla="*/ 1553 h 403525"/>
                <a:gd name="connsiteX0" fmla="*/ 241943 w 454036"/>
                <a:gd name="connsiteY0" fmla="*/ 788 h 402760"/>
                <a:gd name="connsiteX1" fmla="*/ 135371 w 454036"/>
                <a:gd name="connsiteY1" fmla="*/ 92622 h 402760"/>
                <a:gd name="connsiteX2" fmla="*/ 71079 w 454036"/>
                <a:gd name="connsiteY2" fmla="*/ 97385 h 402760"/>
                <a:gd name="connsiteX3" fmla="*/ 25831 w 454036"/>
                <a:gd name="connsiteY3" fmla="*/ 61667 h 402760"/>
                <a:gd name="connsiteX4" fmla="*/ 9451 w 454036"/>
                <a:gd name="connsiteY4" fmla="*/ 120327 h 402760"/>
                <a:gd name="connsiteX5" fmla="*/ 63934 w 454036"/>
                <a:gd name="connsiteY5" fmla="*/ 161677 h 402760"/>
                <a:gd name="connsiteX6" fmla="*/ 156272 w 454036"/>
                <a:gd name="connsiteY6" fmla="*/ 201834 h 402760"/>
                <a:gd name="connsiteX7" fmla="*/ 111040 w 454036"/>
                <a:gd name="connsiteY7" fmla="*/ 396555 h 402760"/>
                <a:gd name="connsiteX8" fmla="*/ 257516 w 454036"/>
                <a:gd name="connsiteY8" fmla="*/ 270897 h 402760"/>
                <a:gd name="connsiteX9" fmla="*/ 368158 w 454036"/>
                <a:gd name="connsiteY9" fmla="*/ 401003 h 402760"/>
                <a:gd name="connsiteX10" fmla="*/ 345027 w 454036"/>
                <a:gd name="connsiteY10" fmla="*/ 153344 h 402760"/>
                <a:gd name="connsiteX11" fmla="*/ 452516 w 454036"/>
                <a:gd name="connsiteY11" fmla="*/ 169843 h 402760"/>
                <a:gd name="connsiteX12" fmla="*/ 241943 w 454036"/>
                <a:gd name="connsiteY12" fmla="*/ 788 h 402760"/>
                <a:gd name="connsiteX0" fmla="*/ 241943 w 454036"/>
                <a:gd name="connsiteY0" fmla="*/ 788 h 402760"/>
                <a:gd name="connsiteX1" fmla="*/ 135371 w 454036"/>
                <a:gd name="connsiteY1" fmla="*/ 92622 h 402760"/>
                <a:gd name="connsiteX2" fmla="*/ 71079 w 454036"/>
                <a:gd name="connsiteY2" fmla="*/ 97385 h 402760"/>
                <a:gd name="connsiteX3" fmla="*/ 25831 w 454036"/>
                <a:gd name="connsiteY3" fmla="*/ 61667 h 402760"/>
                <a:gd name="connsiteX4" fmla="*/ 9451 w 454036"/>
                <a:gd name="connsiteY4" fmla="*/ 120327 h 402760"/>
                <a:gd name="connsiteX5" fmla="*/ 63934 w 454036"/>
                <a:gd name="connsiteY5" fmla="*/ 161677 h 402760"/>
                <a:gd name="connsiteX6" fmla="*/ 156272 w 454036"/>
                <a:gd name="connsiteY6" fmla="*/ 201834 h 402760"/>
                <a:gd name="connsiteX7" fmla="*/ 111040 w 454036"/>
                <a:gd name="connsiteY7" fmla="*/ 396555 h 402760"/>
                <a:gd name="connsiteX8" fmla="*/ 257516 w 454036"/>
                <a:gd name="connsiteY8" fmla="*/ 270897 h 402760"/>
                <a:gd name="connsiteX9" fmla="*/ 368158 w 454036"/>
                <a:gd name="connsiteY9" fmla="*/ 401003 h 402760"/>
                <a:gd name="connsiteX10" fmla="*/ 345027 w 454036"/>
                <a:gd name="connsiteY10" fmla="*/ 153344 h 402760"/>
                <a:gd name="connsiteX11" fmla="*/ 452516 w 454036"/>
                <a:gd name="connsiteY11" fmla="*/ 169843 h 402760"/>
                <a:gd name="connsiteX12" fmla="*/ 241943 w 454036"/>
                <a:gd name="connsiteY12" fmla="*/ 788 h 402760"/>
                <a:gd name="connsiteX0" fmla="*/ 241943 w 454036"/>
                <a:gd name="connsiteY0" fmla="*/ 788 h 402760"/>
                <a:gd name="connsiteX1" fmla="*/ 135371 w 454036"/>
                <a:gd name="connsiteY1" fmla="*/ 92622 h 402760"/>
                <a:gd name="connsiteX2" fmla="*/ 71079 w 454036"/>
                <a:gd name="connsiteY2" fmla="*/ 97385 h 402760"/>
                <a:gd name="connsiteX3" fmla="*/ 25831 w 454036"/>
                <a:gd name="connsiteY3" fmla="*/ 61667 h 402760"/>
                <a:gd name="connsiteX4" fmla="*/ 9451 w 454036"/>
                <a:gd name="connsiteY4" fmla="*/ 120327 h 402760"/>
                <a:gd name="connsiteX5" fmla="*/ 63934 w 454036"/>
                <a:gd name="connsiteY5" fmla="*/ 161677 h 402760"/>
                <a:gd name="connsiteX6" fmla="*/ 156272 w 454036"/>
                <a:gd name="connsiteY6" fmla="*/ 201834 h 402760"/>
                <a:gd name="connsiteX7" fmla="*/ 111040 w 454036"/>
                <a:gd name="connsiteY7" fmla="*/ 396555 h 402760"/>
                <a:gd name="connsiteX8" fmla="*/ 257516 w 454036"/>
                <a:gd name="connsiteY8" fmla="*/ 270897 h 402760"/>
                <a:gd name="connsiteX9" fmla="*/ 368158 w 454036"/>
                <a:gd name="connsiteY9" fmla="*/ 401003 h 402760"/>
                <a:gd name="connsiteX10" fmla="*/ 345027 w 454036"/>
                <a:gd name="connsiteY10" fmla="*/ 153344 h 402760"/>
                <a:gd name="connsiteX11" fmla="*/ 452516 w 454036"/>
                <a:gd name="connsiteY11" fmla="*/ 169843 h 402760"/>
                <a:gd name="connsiteX12" fmla="*/ 241943 w 454036"/>
                <a:gd name="connsiteY12" fmla="*/ 788 h 402760"/>
                <a:gd name="connsiteX0" fmla="*/ 241943 w 454036"/>
                <a:gd name="connsiteY0" fmla="*/ 788 h 401014"/>
                <a:gd name="connsiteX1" fmla="*/ 135371 w 454036"/>
                <a:gd name="connsiteY1" fmla="*/ 92622 h 401014"/>
                <a:gd name="connsiteX2" fmla="*/ 71079 w 454036"/>
                <a:gd name="connsiteY2" fmla="*/ 97385 h 401014"/>
                <a:gd name="connsiteX3" fmla="*/ 25831 w 454036"/>
                <a:gd name="connsiteY3" fmla="*/ 61667 h 401014"/>
                <a:gd name="connsiteX4" fmla="*/ 9451 w 454036"/>
                <a:gd name="connsiteY4" fmla="*/ 120327 h 401014"/>
                <a:gd name="connsiteX5" fmla="*/ 63934 w 454036"/>
                <a:gd name="connsiteY5" fmla="*/ 161677 h 401014"/>
                <a:gd name="connsiteX6" fmla="*/ 156272 w 454036"/>
                <a:gd name="connsiteY6" fmla="*/ 201834 h 401014"/>
                <a:gd name="connsiteX7" fmla="*/ 111040 w 454036"/>
                <a:gd name="connsiteY7" fmla="*/ 396555 h 401014"/>
                <a:gd name="connsiteX8" fmla="*/ 257516 w 454036"/>
                <a:gd name="connsiteY8" fmla="*/ 270897 h 401014"/>
                <a:gd name="connsiteX9" fmla="*/ 368158 w 454036"/>
                <a:gd name="connsiteY9" fmla="*/ 401003 h 401014"/>
                <a:gd name="connsiteX10" fmla="*/ 345027 w 454036"/>
                <a:gd name="connsiteY10" fmla="*/ 153344 h 401014"/>
                <a:gd name="connsiteX11" fmla="*/ 452516 w 454036"/>
                <a:gd name="connsiteY11" fmla="*/ 169843 h 401014"/>
                <a:gd name="connsiteX12" fmla="*/ 241943 w 454036"/>
                <a:gd name="connsiteY12" fmla="*/ 788 h 401014"/>
                <a:gd name="connsiteX0" fmla="*/ 241943 w 454036"/>
                <a:gd name="connsiteY0" fmla="*/ 788 h 401014"/>
                <a:gd name="connsiteX1" fmla="*/ 135371 w 454036"/>
                <a:gd name="connsiteY1" fmla="*/ 92622 h 401014"/>
                <a:gd name="connsiteX2" fmla="*/ 73460 w 454036"/>
                <a:gd name="connsiteY2" fmla="*/ 90241 h 401014"/>
                <a:gd name="connsiteX3" fmla="*/ 25831 w 454036"/>
                <a:gd name="connsiteY3" fmla="*/ 61667 h 401014"/>
                <a:gd name="connsiteX4" fmla="*/ 9451 w 454036"/>
                <a:gd name="connsiteY4" fmla="*/ 120327 h 401014"/>
                <a:gd name="connsiteX5" fmla="*/ 63934 w 454036"/>
                <a:gd name="connsiteY5" fmla="*/ 161677 h 401014"/>
                <a:gd name="connsiteX6" fmla="*/ 156272 w 454036"/>
                <a:gd name="connsiteY6" fmla="*/ 201834 h 401014"/>
                <a:gd name="connsiteX7" fmla="*/ 111040 w 454036"/>
                <a:gd name="connsiteY7" fmla="*/ 396555 h 401014"/>
                <a:gd name="connsiteX8" fmla="*/ 257516 w 454036"/>
                <a:gd name="connsiteY8" fmla="*/ 270897 h 401014"/>
                <a:gd name="connsiteX9" fmla="*/ 368158 w 454036"/>
                <a:gd name="connsiteY9" fmla="*/ 401003 h 401014"/>
                <a:gd name="connsiteX10" fmla="*/ 345027 w 454036"/>
                <a:gd name="connsiteY10" fmla="*/ 153344 h 401014"/>
                <a:gd name="connsiteX11" fmla="*/ 452516 w 454036"/>
                <a:gd name="connsiteY11" fmla="*/ 169843 h 401014"/>
                <a:gd name="connsiteX12" fmla="*/ 241943 w 454036"/>
                <a:gd name="connsiteY12" fmla="*/ 788 h 401014"/>
                <a:gd name="connsiteX0" fmla="*/ 241943 w 454036"/>
                <a:gd name="connsiteY0" fmla="*/ 788 h 401014"/>
                <a:gd name="connsiteX1" fmla="*/ 135371 w 454036"/>
                <a:gd name="connsiteY1" fmla="*/ 92622 h 401014"/>
                <a:gd name="connsiteX2" fmla="*/ 73460 w 454036"/>
                <a:gd name="connsiteY2" fmla="*/ 90241 h 401014"/>
                <a:gd name="connsiteX3" fmla="*/ 25831 w 454036"/>
                <a:gd name="connsiteY3" fmla="*/ 61667 h 401014"/>
                <a:gd name="connsiteX4" fmla="*/ 9451 w 454036"/>
                <a:gd name="connsiteY4" fmla="*/ 120327 h 401014"/>
                <a:gd name="connsiteX5" fmla="*/ 63934 w 454036"/>
                <a:gd name="connsiteY5" fmla="*/ 161677 h 401014"/>
                <a:gd name="connsiteX6" fmla="*/ 153891 w 454036"/>
                <a:gd name="connsiteY6" fmla="*/ 194690 h 401014"/>
                <a:gd name="connsiteX7" fmla="*/ 111040 w 454036"/>
                <a:gd name="connsiteY7" fmla="*/ 396555 h 401014"/>
                <a:gd name="connsiteX8" fmla="*/ 257516 w 454036"/>
                <a:gd name="connsiteY8" fmla="*/ 270897 h 401014"/>
                <a:gd name="connsiteX9" fmla="*/ 368158 w 454036"/>
                <a:gd name="connsiteY9" fmla="*/ 401003 h 401014"/>
                <a:gd name="connsiteX10" fmla="*/ 345027 w 454036"/>
                <a:gd name="connsiteY10" fmla="*/ 153344 h 401014"/>
                <a:gd name="connsiteX11" fmla="*/ 452516 w 454036"/>
                <a:gd name="connsiteY11" fmla="*/ 169843 h 401014"/>
                <a:gd name="connsiteX12" fmla="*/ 241943 w 454036"/>
                <a:gd name="connsiteY12" fmla="*/ 788 h 401014"/>
                <a:gd name="connsiteX0" fmla="*/ 241943 w 454036"/>
                <a:gd name="connsiteY0" fmla="*/ 788 h 401014"/>
                <a:gd name="connsiteX1" fmla="*/ 135371 w 454036"/>
                <a:gd name="connsiteY1" fmla="*/ 92622 h 401014"/>
                <a:gd name="connsiteX2" fmla="*/ 73460 w 454036"/>
                <a:gd name="connsiteY2" fmla="*/ 90241 h 401014"/>
                <a:gd name="connsiteX3" fmla="*/ 25831 w 454036"/>
                <a:gd name="connsiteY3" fmla="*/ 61667 h 401014"/>
                <a:gd name="connsiteX4" fmla="*/ 9451 w 454036"/>
                <a:gd name="connsiteY4" fmla="*/ 120327 h 401014"/>
                <a:gd name="connsiteX5" fmla="*/ 63934 w 454036"/>
                <a:gd name="connsiteY5" fmla="*/ 161677 h 401014"/>
                <a:gd name="connsiteX6" fmla="*/ 153891 w 454036"/>
                <a:gd name="connsiteY6" fmla="*/ 194690 h 401014"/>
                <a:gd name="connsiteX7" fmla="*/ 111040 w 454036"/>
                <a:gd name="connsiteY7" fmla="*/ 396555 h 401014"/>
                <a:gd name="connsiteX8" fmla="*/ 257516 w 454036"/>
                <a:gd name="connsiteY8" fmla="*/ 270897 h 401014"/>
                <a:gd name="connsiteX9" fmla="*/ 368158 w 454036"/>
                <a:gd name="connsiteY9" fmla="*/ 401003 h 401014"/>
                <a:gd name="connsiteX10" fmla="*/ 345027 w 454036"/>
                <a:gd name="connsiteY10" fmla="*/ 153344 h 401014"/>
                <a:gd name="connsiteX11" fmla="*/ 452516 w 454036"/>
                <a:gd name="connsiteY11" fmla="*/ 169843 h 401014"/>
                <a:gd name="connsiteX12" fmla="*/ 241943 w 454036"/>
                <a:gd name="connsiteY12" fmla="*/ 788 h 401014"/>
                <a:gd name="connsiteX0" fmla="*/ 241943 w 454036"/>
                <a:gd name="connsiteY0" fmla="*/ 788 h 401014"/>
                <a:gd name="connsiteX1" fmla="*/ 135371 w 454036"/>
                <a:gd name="connsiteY1" fmla="*/ 92622 h 401014"/>
                <a:gd name="connsiteX2" fmla="*/ 73460 w 454036"/>
                <a:gd name="connsiteY2" fmla="*/ 90241 h 401014"/>
                <a:gd name="connsiteX3" fmla="*/ 25831 w 454036"/>
                <a:gd name="connsiteY3" fmla="*/ 61667 h 401014"/>
                <a:gd name="connsiteX4" fmla="*/ 9451 w 454036"/>
                <a:gd name="connsiteY4" fmla="*/ 120327 h 401014"/>
                <a:gd name="connsiteX5" fmla="*/ 63934 w 454036"/>
                <a:gd name="connsiteY5" fmla="*/ 161677 h 401014"/>
                <a:gd name="connsiteX6" fmla="*/ 151509 w 454036"/>
                <a:gd name="connsiteY6" fmla="*/ 175640 h 401014"/>
                <a:gd name="connsiteX7" fmla="*/ 111040 w 454036"/>
                <a:gd name="connsiteY7" fmla="*/ 396555 h 401014"/>
                <a:gd name="connsiteX8" fmla="*/ 257516 w 454036"/>
                <a:gd name="connsiteY8" fmla="*/ 270897 h 401014"/>
                <a:gd name="connsiteX9" fmla="*/ 368158 w 454036"/>
                <a:gd name="connsiteY9" fmla="*/ 401003 h 401014"/>
                <a:gd name="connsiteX10" fmla="*/ 345027 w 454036"/>
                <a:gd name="connsiteY10" fmla="*/ 153344 h 401014"/>
                <a:gd name="connsiteX11" fmla="*/ 452516 w 454036"/>
                <a:gd name="connsiteY11" fmla="*/ 169843 h 401014"/>
                <a:gd name="connsiteX12" fmla="*/ 241943 w 454036"/>
                <a:gd name="connsiteY12" fmla="*/ 788 h 401014"/>
                <a:gd name="connsiteX0" fmla="*/ 241943 w 454036"/>
                <a:gd name="connsiteY0" fmla="*/ 788 h 401014"/>
                <a:gd name="connsiteX1" fmla="*/ 135371 w 454036"/>
                <a:gd name="connsiteY1" fmla="*/ 92622 h 401014"/>
                <a:gd name="connsiteX2" fmla="*/ 73460 w 454036"/>
                <a:gd name="connsiteY2" fmla="*/ 90241 h 401014"/>
                <a:gd name="connsiteX3" fmla="*/ 25831 w 454036"/>
                <a:gd name="connsiteY3" fmla="*/ 61667 h 401014"/>
                <a:gd name="connsiteX4" fmla="*/ 9451 w 454036"/>
                <a:gd name="connsiteY4" fmla="*/ 120327 h 401014"/>
                <a:gd name="connsiteX5" fmla="*/ 63934 w 454036"/>
                <a:gd name="connsiteY5" fmla="*/ 161677 h 401014"/>
                <a:gd name="connsiteX6" fmla="*/ 151509 w 454036"/>
                <a:gd name="connsiteY6" fmla="*/ 175640 h 401014"/>
                <a:gd name="connsiteX7" fmla="*/ 111040 w 454036"/>
                <a:gd name="connsiteY7" fmla="*/ 396555 h 401014"/>
                <a:gd name="connsiteX8" fmla="*/ 257516 w 454036"/>
                <a:gd name="connsiteY8" fmla="*/ 270897 h 401014"/>
                <a:gd name="connsiteX9" fmla="*/ 368158 w 454036"/>
                <a:gd name="connsiteY9" fmla="*/ 401003 h 401014"/>
                <a:gd name="connsiteX10" fmla="*/ 345027 w 454036"/>
                <a:gd name="connsiteY10" fmla="*/ 153344 h 401014"/>
                <a:gd name="connsiteX11" fmla="*/ 452516 w 454036"/>
                <a:gd name="connsiteY11" fmla="*/ 169843 h 401014"/>
                <a:gd name="connsiteX12" fmla="*/ 241943 w 454036"/>
                <a:gd name="connsiteY12" fmla="*/ 788 h 401014"/>
                <a:gd name="connsiteX0" fmla="*/ 241943 w 454036"/>
                <a:gd name="connsiteY0" fmla="*/ 788 h 401014"/>
                <a:gd name="connsiteX1" fmla="*/ 135371 w 454036"/>
                <a:gd name="connsiteY1" fmla="*/ 92622 h 401014"/>
                <a:gd name="connsiteX2" fmla="*/ 73460 w 454036"/>
                <a:gd name="connsiteY2" fmla="*/ 90241 h 401014"/>
                <a:gd name="connsiteX3" fmla="*/ 25831 w 454036"/>
                <a:gd name="connsiteY3" fmla="*/ 61667 h 401014"/>
                <a:gd name="connsiteX4" fmla="*/ 9451 w 454036"/>
                <a:gd name="connsiteY4" fmla="*/ 120327 h 401014"/>
                <a:gd name="connsiteX5" fmla="*/ 63934 w 454036"/>
                <a:gd name="connsiteY5" fmla="*/ 161677 h 401014"/>
                <a:gd name="connsiteX6" fmla="*/ 151509 w 454036"/>
                <a:gd name="connsiteY6" fmla="*/ 175640 h 401014"/>
                <a:gd name="connsiteX7" fmla="*/ 111040 w 454036"/>
                <a:gd name="connsiteY7" fmla="*/ 396555 h 401014"/>
                <a:gd name="connsiteX8" fmla="*/ 257516 w 454036"/>
                <a:gd name="connsiteY8" fmla="*/ 270897 h 401014"/>
                <a:gd name="connsiteX9" fmla="*/ 368158 w 454036"/>
                <a:gd name="connsiteY9" fmla="*/ 401003 h 401014"/>
                <a:gd name="connsiteX10" fmla="*/ 345027 w 454036"/>
                <a:gd name="connsiteY10" fmla="*/ 153344 h 401014"/>
                <a:gd name="connsiteX11" fmla="*/ 452516 w 454036"/>
                <a:gd name="connsiteY11" fmla="*/ 169843 h 401014"/>
                <a:gd name="connsiteX12" fmla="*/ 241943 w 454036"/>
                <a:gd name="connsiteY12" fmla="*/ 788 h 401014"/>
                <a:gd name="connsiteX0" fmla="*/ 241943 w 454036"/>
                <a:gd name="connsiteY0" fmla="*/ 788 h 401014"/>
                <a:gd name="connsiteX1" fmla="*/ 135371 w 454036"/>
                <a:gd name="connsiteY1" fmla="*/ 92622 h 401014"/>
                <a:gd name="connsiteX2" fmla="*/ 73460 w 454036"/>
                <a:gd name="connsiteY2" fmla="*/ 90241 h 401014"/>
                <a:gd name="connsiteX3" fmla="*/ 25831 w 454036"/>
                <a:gd name="connsiteY3" fmla="*/ 61667 h 401014"/>
                <a:gd name="connsiteX4" fmla="*/ 9451 w 454036"/>
                <a:gd name="connsiteY4" fmla="*/ 120327 h 401014"/>
                <a:gd name="connsiteX5" fmla="*/ 63934 w 454036"/>
                <a:gd name="connsiteY5" fmla="*/ 161677 h 401014"/>
                <a:gd name="connsiteX6" fmla="*/ 163415 w 454036"/>
                <a:gd name="connsiteY6" fmla="*/ 197071 h 401014"/>
                <a:gd name="connsiteX7" fmla="*/ 111040 w 454036"/>
                <a:gd name="connsiteY7" fmla="*/ 396555 h 401014"/>
                <a:gd name="connsiteX8" fmla="*/ 257516 w 454036"/>
                <a:gd name="connsiteY8" fmla="*/ 270897 h 401014"/>
                <a:gd name="connsiteX9" fmla="*/ 368158 w 454036"/>
                <a:gd name="connsiteY9" fmla="*/ 401003 h 401014"/>
                <a:gd name="connsiteX10" fmla="*/ 345027 w 454036"/>
                <a:gd name="connsiteY10" fmla="*/ 153344 h 401014"/>
                <a:gd name="connsiteX11" fmla="*/ 452516 w 454036"/>
                <a:gd name="connsiteY11" fmla="*/ 169843 h 401014"/>
                <a:gd name="connsiteX12" fmla="*/ 241943 w 454036"/>
                <a:gd name="connsiteY12" fmla="*/ 788 h 401014"/>
                <a:gd name="connsiteX0" fmla="*/ 241943 w 454036"/>
                <a:gd name="connsiteY0" fmla="*/ 788 h 401014"/>
                <a:gd name="connsiteX1" fmla="*/ 135371 w 454036"/>
                <a:gd name="connsiteY1" fmla="*/ 92622 h 401014"/>
                <a:gd name="connsiteX2" fmla="*/ 73460 w 454036"/>
                <a:gd name="connsiteY2" fmla="*/ 90241 h 401014"/>
                <a:gd name="connsiteX3" fmla="*/ 25831 w 454036"/>
                <a:gd name="connsiteY3" fmla="*/ 61667 h 401014"/>
                <a:gd name="connsiteX4" fmla="*/ 9451 w 454036"/>
                <a:gd name="connsiteY4" fmla="*/ 120327 h 401014"/>
                <a:gd name="connsiteX5" fmla="*/ 66315 w 454036"/>
                <a:gd name="connsiteY5" fmla="*/ 171202 h 401014"/>
                <a:gd name="connsiteX6" fmla="*/ 163415 w 454036"/>
                <a:gd name="connsiteY6" fmla="*/ 197071 h 401014"/>
                <a:gd name="connsiteX7" fmla="*/ 111040 w 454036"/>
                <a:gd name="connsiteY7" fmla="*/ 396555 h 401014"/>
                <a:gd name="connsiteX8" fmla="*/ 257516 w 454036"/>
                <a:gd name="connsiteY8" fmla="*/ 270897 h 401014"/>
                <a:gd name="connsiteX9" fmla="*/ 368158 w 454036"/>
                <a:gd name="connsiteY9" fmla="*/ 401003 h 401014"/>
                <a:gd name="connsiteX10" fmla="*/ 345027 w 454036"/>
                <a:gd name="connsiteY10" fmla="*/ 153344 h 401014"/>
                <a:gd name="connsiteX11" fmla="*/ 452516 w 454036"/>
                <a:gd name="connsiteY11" fmla="*/ 169843 h 401014"/>
                <a:gd name="connsiteX12" fmla="*/ 241943 w 454036"/>
                <a:gd name="connsiteY12" fmla="*/ 788 h 401014"/>
                <a:gd name="connsiteX0" fmla="*/ 241943 w 454036"/>
                <a:gd name="connsiteY0" fmla="*/ 788 h 401014"/>
                <a:gd name="connsiteX1" fmla="*/ 135371 w 454036"/>
                <a:gd name="connsiteY1" fmla="*/ 92622 h 401014"/>
                <a:gd name="connsiteX2" fmla="*/ 73460 w 454036"/>
                <a:gd name="connsiteY2" fmla="*/ 90241 h 401014"/>
                <a:gd name="connsiteX3" fmla="*/ 25831 w 454036"/>
                <a:gd name="connsiteY3" fmla="*/ 61667 h 401014"/>
                <a:gd name="connsiteX4" fmla="*/ 9451 w 454036"/>
                <a:gd name="connsiteY4" fmla="*/ 141758 h 401014"/>
                <a:gd name="connsiteX5" fmla="*/ 66315 w 454036"/>
                <a:gd name="connsiteY5" fmla="*/ 171202 h 401014"/>
                <a:gd name="connsiteX6" fmla="*/ 163415 w 454036"/>
                <a:gd name="connsiteY6" fmla="*/ 197071 h 401014"/>
                <a:gd name="connsiteX7" fmla="*/ 111040 w 454036"/>
                <a:gd name="connsiteY7" fmla="*/ 396555 h 401014"/>
                <a:gd name="connsiteX8" fmla="*/ 257516 w 454036"/>
                <a:gd name="connsiteY8" fmla="*/ 270897 h 401014"/>
                <a:gd name="connsiteX9" fmla="*/ 368158 w 454036"/>
                <a:gd name="connsiteY9" fmla="*/ 401003 h 401014"/>
                <a:gd name="connsiteX10" fmla="*/ 345027 w 454036"/>
                <a:gd name="connsiteY10" fmla="*/ 153344 h 401014"/>
                <a:gd name="connsiteX11" fmla="*/ 452516 w 454036"/>
                <a:gd name="connsiteY11" fmla="*/ 169843 h 401014"/>
                <a:gd name="connsiteX12" fmla="*/ 241943 w 454036"/>
                <a:gd name="connsiteY12" fmla="*/ 788 h 401014"/>
                <a:gd name="connsiteX0" fmla="*/ 241943 w 454036"/>
                <a:gd name="connsiteY0" fmla="*/ 788 h 401014"/>
                <a:gd name="connsiteX1" fmla="*/ 135371 w 454036"/>
                <a:gd name="connsiteY1" fmla="*/ 92622 h 401014"/>
                <a:gd name="connsiteX2" fmla="*/ 73460 w 454036"/>
                <a:gd name="connsiteY2" fmla="*/ 99766 h 401014"/>
                <a:gd name="connsiteX3" fmla="*/ 25831 w 454036"/>
                <a:gd name="connsiteY3" fmla="*/ 61667 h 401014"/>
                <a:gd name="connsiteX4" fmla="*/ 9451 w 454036"/>
                <a:gd name="connsiteY4" fmla="*/ 141758 h 401014"/>
                <a:gd name="connsiteX5" fmla="*/ 66315 w 454036"/>
                <a:gd name="connsiteY5" fmla="*/ 171202 h 401014"/>
                <a:gd name="connsiteX6" fmla="*/ 163415 w 454036"/>
                <a:gd name="connsiteY6" fmla="*/ 197071 h 401014"/>
                <a:gd name="connsiteX7" fmla="*/ 111040 w 454036"/>
                <a:gd name="connsiteY7" fmla="*/ 396555 h 401014"/>
                <a:gd name="connsiteX8" fmla="*/ 257516 w 454036"/>
                <a:gd name="connsiteY8" fmla="*/ 270897 h 401014"/>
                <a:gd name="connsiteX9" fmla="*/ 368158 w 454036"/>
                <a:gd name="connsiteY9" fmla="*/ 401003 h 401014"/>
                <a:gd name="connsiteX10" fmla="*/ 345027 w 454036"/>
                <a:gd name="connsiteY10" fmla="*/ 153344 h 401014"/>
                <a:gd name="connsiteX11" fmla="*/ 452516 w 454036"/>
                <a:gd name="connsiteY11" fmla="*/ 169843 h 401014"/>
                <a:gd name="connsiteX12" fmla="*/ 241943 w 454036"/>
                <a:gd name="connsiteY12" fmla="*/ 788 h 401014"/>
                <a:gd name="connsiteX0" fmla="*/ 241943 w 454036"/>
                <a:gd name="connsiteY0" fmla="*/ 788 h 401014"/>
                <a:gd name="connsiteX1" fmla="*/ 135371 w 454036"/>
                <a:gd name="connsiteY1" fmla="*/ 92622 h 401014"/>
                <a:gd name="connsiteX2" fmla="*/ 73460 w 454036"/>
                <a:gd name="connsiteY2" fmla="*/ 99766 h 401014"/>
                <a:gd name="connsiteX3" fmla="*/ 25831 w 454036"/>
                <a:gd name="connsiteY3" fmla="*/ 80717 h 401014"/>
                <a:gd name="connsiteX4" fmla="*/ 9451 w 454036"/>
                <a:gd name="connsiteY4" fmla="*/ 141758 h 401014"/>
                <a:gd name="connsiteX5" fmla="*/ 66315 w 454036"/>
                <a:gd name="connsiteY5" fmla="*/ 171202 h 401014"/>
                <a:gd name="connsiteX6" fmla="*/ 163415 w 454036"/>
                <a:gd name="connsiteY6" fmla="*/ 197071 h 401014"/>
                <a:gd name="connsiteX7" fmla="*/ 111040 w 454036"/>
                <a:gd name="connsiteY7" fmla="*/ 396555 h 401014"/>
                <a:gd name="connsiteX8" fmla="*/ 257516 w 454036"/>
                <a:gd name="connsiteY8" fmla="*/ 270897 h 401014"/>
                <a:gd name="connsiteX9" fmla="*/ 368158 w 454036"/>
                <a:gd name="connsiteY9" fmla="*/ 401003 h 401014"/>
                <a:gd name="connsiteX10" fmla="*/ 345027 w 454036"/>
                <a:gd name="connsiteY10" fmla="*/ 153344 h 401014"/>
                <a:gd name="connsiteX11" fmla="*/ 452516 w 454036"/>
                <a:gd name="connsiteY11" fmla="*/ 169843 h 401014"/>
                <a:gd name="connsiteX12" fmla="*/ 241943 w 454036"/>
                <a:gd name="connsiteY12" fmla="*/ 788 h 401014"/>
                <a:gd name="connsiteX0" fmla="*/ 241943 w 454036"/>
                <a:gd name="connsiteY0" fmla="*/ 788 h 401014"/>
                <a:gd name="connsiteX1" fmla="*/ 135371 w 454036"/>
                <a:gd name="connsiteY1" fmla="*/ 92622 h 401014"/>
                <a:gd name="connsiteX2" fmla="*/ 73460 w 454036"/>
                <a:gd name="connsiteY2" fmla="*/ 99766 h 401014"/>
                <a:gd name="connsiteX3" fmla="*/ 25831 w 454036"/>
                <a:gd name="connsiteY3" fmla="*/ 80717 h 401014"/>
                <a:gd name="connsiteX4" fmla="*/ 9451 w 454036"/>
                <a:gd name="connsiteY4" fmla="*/ 141758 h 401014"/>
                <a:gd name="connsiteX5" fmla="*/ 66315 w 454036"/>
                <a:gd name="connsiteY5" fmla="*/ 171202 h 401014"/>
                <a:gd name="connsiteX6" fmla="*/ 153890 w 454036"/>
                <a:gd name="connsiteY6" fmla="*/ 197071 h 401014"/>
                <a:gd name="connsiteX7" fmla="*/ 111040 w 454036"/>
                <a:gd name="connsiteY7" fmla="*/ 396555 h 401014"/>
                <a:gd name="connsiteX8" fmla="*/ 257516 w 454036"/>
                <a:gd name="connsiteY8" fmla="*/ 270897 h 401014"/>
                <a:gd name="connsiteX9" fmla="*/ 368158 w 454036"/>
                <a:gd name="connsiteY9" fmla="*/ 401003 h 401014"/>
                <a:gd name="connsiteX10" fmla="*/ 345027 w 454036"/>
                <a:gd name="connsiteY10" fmla="*/ 153344 h 401014"/>
                <a:gd name="connsiteX11" fmla="*/ 452516 w 454036"/>
                <a:gd name="connsiteY11" fmla="*/ 169843 h 401014"/>
                <a:gd name="connsiteX12" fmla="*/ 241943 w 454036"/>
                <a:gd name="connsiteY12" fmla="*/ 788 h 401014"/>
                <a:gd name="connsiteX0" fmla="*/ 241943 w 454036"/>
                <a:gd name="connsiteY0" fmla="*/ 788 h 401014"/>
                <a:gd name="connsiteX1" fmla="*/ 135371 w 454036"/>
                <a:gd name="connsiteY1" fmla="*/ 92622 h 401014"/>
                <a:gd name="connsiteX2" fmla="*/ 73460 w 454036"/>
                <a:gd name="connsiteY2" fmla="*/ 99766 h 401014"/>
                <a:gd name="connsiteX3" fmla="*/ 25831 w 454036"/>
                <a:gd name="connsiteY3" fmla="*/ 80717 h 401014"/>
                <a:gd name="connsiteX4" fmla="*/ 9451 w 454036"/>
                <a:gd name="connsiteY4" fmla="*/ 141758 h 401014"/>
                <a:gd name="connsiteX5" fmla="*/ 66315 w 454036"/>
                <a:gd name="connsiteY5" fmla="*/ 171202 h 401014"/>
                <a:gd name="connsiteX6" fmla="*/ 153890 w 454036"/>
                <a:gd name="connsiteY6" fmla="*/ 197071 h 401014"/>
                <a:gd name="connsiteX7" fmla="*/ 111040 w 454036"/>
                <a:gd name="connsiteY7" fmla="*/ 396555 h 401014"/>
                <a:gd name="connsiteX8" fmla="*/ 257516 w 454036"/>
                <a:gd name="connsiteY8" fmla="*/ 270897 h 401014"/>
                <a:gd name="connsiteX9" fmla="*/ 368158 w 454036"/>
                <a:gd name="connsiteY9" fmla="*/ 401003 h 401014"/>
                <a:gd name="connsiteX10" fmla="*/ 345027 w 454036"/>
                <a:gd name="connsiteY10" fmla="*/ 153344 h 401014"/>
                <a:gd name="connsiteX11" fmla="*/ 452516 w 454036"/>
                <a:gd name="connsiteY11" fmla="*/ 169843 h 401014"/>
                <a:gd name="connsiteX12" fmla="*/ 241943 w 454036"/>
                <a:gd name="connsiteY12" fmla="*/ 788 h 401014"/>
                <a:gd name="connsiteX0" fmla="*/ 241943 w 454036"/>
                <a:gd name="connsiteY0" fmla="*/ 788 h 401014"/>
                <a:gd name="connsiteX1" fmla="*/ 135371 w 454036"/>
                <a:gd name="connsiteY1" fmla="*/ 92622 h 401014"/>
                <a:gd name="connsiteX2" fmla="*/ 73460 w 454036"/>
                <a:gd name="connsiteY2" fmla="*/ 99766 h 401014"/>
                <a:gd name="connsiteX3" fmla="*/ 25831 w 454036"/>
                <a:gd name="connsiteY3" fmla="*/ 80717 h 401014"/>
                <a:gd name="connsiteX4" fmla="*/ 9451 w 454036"/>
                <a:gd name="connsiteY4" fmla="*/ 141758 h 401014"/>
                <a:gd name="connsiteX5" fmla="*/ 66315 w 454036"/>
                <a:gd name="connsiteY5" fmla="*/ 171202 h 401014"/>
                <a:gd name="connsiteX6" fmla="*/ 153890 w 454036"/>
                <a:gd name="connsiteY6" fmla="*/ 197071 h 401014"/>
                <a:gd name="connsiteX7" fmla="*/ 111040 w 454036"/>
                <a:gd name="connsiteY7" fmla="*/ 396555 h 401014"/>
                <a:gd name="connsiteX8" fmla="*/ 257516 w 454036"/>
                <a:gd name="connsiteY8" fmla="*/ 270897 h 401014"/>
                <a:gd name="connsiteX9" fmla="*/ 368158 w 454036"/>
                <a:gd name="connsiteY9" fmla="*/ 401003 h 401014"/>
                <a:gd name="connsiteX10" fmla="*/ 345027 w 454036"/>
                <a:gd name="connsiteY10" fmla="*/ 153344 h 401014"/>
                <a:gd name="connsiteX11" fmla="*/ 452516 w 454036"/>
                <a:gd name="connsiteY11" fmla="*/ 169843 h 401014"/>
                <a:gd name="connsiteX12" fmla="*/ 241943 w 454036"/>
                <a:gd name="connsiteY12" fmla="*/ 788 h 401014"/>
                <a:gd name="connsiteX0" fmla="*/ 241943 w 454036"/>
                <a:gd name="connsiteY0" fmla="*/ 788 h 401014"/>
                <a:gd name="connsiteX1" fmla="*/ 135371 w 454036"/>
                <a:gd name="connsiteY1" fmla="*/ 92622 h 401014"/>
                <a:gd name="connsiteX2" fmla="*/ 73460 w 454036"/>
                <a:gd name="connsiteY2" fmla="*/ 99766 h 401014"/>
                <a:gd name="connsiteX3" fmla="*/ 25831 w 454036"/>
                <a:gd name="connsiteY3" fmla="*/ 80717 h 401014"/>
                <a:gd name="connsiteX4" fmla="*/ 9451 w 454036"/>
                <a:gd name="connsiteY4" fmla="*/ 141758 h 401014"/>
                <a:gd name="connsiteX5" fmla="*/ 66315 w 454036"/>
                <a:gd name="connsiteY5" fmla="*/ 171202 h 401014"/>
                <a:gd name="connsiteX6" fmla="*/ 153890 w 454036"/>
                <a:gd name="connsiteY6" fmla="*/ 197071 h 401014"/>
                <a:gd name="connsiteX7" fmla="*/ 111040 w 454036"/>
                <a:gd name="connsiteY7" fmla="*/ 396555 h 401014"/>
                <a:gd name="connsiteX8" fmla="*/ 257516 w 454036"/>
                <a:gd name="connsiteY8" fmla="*/ 270897 h 401014"/>
                <a:gd name="connsiteX9" fmla="*/ 368158 w 454036"/>
                <a:gd name="connsiteY9" fmla="*/ 401003 h 401014"/>
                <a:gd name="connsiteX10" fmla="*/ 345027 w 454036"/>
                <a:gd name="connsiteY10" fmla="*/ 153344 h 401014"/>
                <a:gd name="connsiteX11" fmla="*/ 452516 w 454036"/>
                <a:gd name="connsiteY11" fmla="*/ 169843 h 401014"/>
                <a:gd name="connsiteX12" fmla="*/ 241943 w 454036"/>
                <a:gd name="connsiteY12" fmla="*/ 788 h 401014"/>
                <a:gd name="connsiteX0" fmla="*/ 241943 w 454314"/>
                <a:gd name="connsiteY0" fmla="*/ 365 h 400591"/>
                <a:gd name="connsiteX1" fmla="*/ 135371 w 454314"/>
                <a:gd name="connsiteY1" fmla="*/ 92199 h 400591"/>
                <a:gd name="connsiteX2" fmla="*/ 73460 w 454314"/>
                <a:gd name="connsiteY2" fmla="*/ 99343 h 400591"/>
                <a:gd name="connsiteX3" fmla="*/ 25831 w 454314"/>
                <a:gd name="connsiteY3" fmla="*/ 80294 h 400591"/>
                <a:gd name="connsiteX4" fmla="*/ 9451 w 454314"/>
                <a:gd name="connsiteY4" fmla="*/ 141335 h 400591"/>
                <a:gd name="connsiteX5" fmla="*/ 66315 w 454314"/>
                <a:gd name="connsiteY5" fmla="*/ 170779 h 400591"/>
                <a:gd name="connsiteX6" fmla="*/ 153890 w 454314"/>
                <a:gd name="connsiteY6" fmla="*/ 196648 h 400591"/>
                <a:gd name="connsiteX7" fmla="*/ 111040 w 454314"/>
                <a:gd name="connsiteY7" fmla="*/ 396132 h 400591"/>
                <a:gd name="connsiteX8" fmla="*/ 257516 w 454314"/>
                <a:gd name="connsiteY8" fmla="*/ 270474 h 400591"/>
                <a:gd name="connsiteX9" fmla="*/ 368158 w 454314"/>
                <a:gd name="connsiteY9" fmla="*/ 400580 h 400591"/>
                <a:gd name="connsiteX10" fmla="*/ 345027 w 454314"/>
                <a:gd name="connsiteY10" fmla="*/ 152921 h 400591"/>
                <a:gd name="connsiteX11" fmla="*/ 452516 w 454314"/>
                <a:gd name="connsiteY11" fmla="*/ 169420 h 400591"/>
                <a:gd name="connsiteX12" fmla="*/ 241943 w 454314"/>
                <a:gd name="connsiteY12" fmla="*/ 365 h 400591"/>
                <a:gd name="connsiteX0" fmla="*/ 241943 w 452982"/>
                <a:gd name="connsiteY0" fmla="*/ 349 h 400575"/>
                <a:gd name="connsiteX1" fmla="*/ 135371 w 452982"/>
                <a:gd name="connsiteY1" fmla="*/ 92183 h 400575"/>
                <a:gd name="connsiteX2" fmla="*/ 73460 w 452982"/>
                <a:gd name="connsiteY2" fmla="*/ 99327 h 400575"/>
                <a:gd name="connsiteX3" fmla="*/ 25831 w 452982"/>
                <a:gd name="connsiteY3" fmla="*/ 80278 h 400575"/>
                <a:gd name="connsiteX4" fmla="*/ 9451 w 452982"/>
                <a:gd name="connsiteY4" fmla="*/ 141319 h 400575"/>
                <a:gd name="connsiteX5" fmla="*/ 66315 w 452982"/>
                <a:gd name="connsiteY5" fmla="*/ 170763 h 400575"/>
                <a:gd name="connsiteX6" fmla="*/ 153890 w 452982"/>
                <a:gd name="connsiteY6" fmla="*/ 196632 h 400575"/>
                <a:gd name="connsiteX7" fmla="*/ 111040 w 452982"/>
                <a:gd name="connsiteY7" fmla="*/ 396116 h 400575"/>
                <a:gd name="connsiteX8" fmla="*/ 257516 w 452982"/>
                <a:gd name="connsiteY8" fmla="*/ 270458 h 400575"/>
                <a:gd name="connsiteX9" fmla="*/ 368158 w 452982"/>
                <a:gd name="connsiteY9" fmla="*/ 400564 h 400575"/>
                <a:gd name="connsiteX10" fmla="*/ 345027 w 452982"/>
                <a:gd name="connsiteY10" fmla="*/ 152905 h 400575"/>
                <a:gd name="connsiteX11" fmla="*/ 452516 w 452982"/>
                <a:gd name="connsiteY11" fmla="*/ 169404 h 400575"/>
                <a:gd name="connsiteX12" fmla="*/ 241943 w 452982"/>
                <a:gd name="connsiteY12" fmla="*/ 349 h 400575"/>
                <a:gd name="connsiteX0" fmla="*/ 241943 w 452982"/>
                <a:gd name="connsiteY0" fmla="*/ 349 h 400575"/>
                <a:gd name="connsiteX1" fmla="*/ 135371 w 452982"/>
                <a:gd name="connsiteY1" fmla="*/ 92183 h 400575"/>
                <a:gd name="connsiteX2" fmla="*/ 73460 w 452982"/>
                <a:gd name="connsiteY2" fmla="*/ 99327 h 400575"/>
                <a:gd name="connsiteX3" fmla="*/ 25831 w 452982"/>
                <a:gd name="connsiteY3" fmla="*/ 80278 h 400575"/>
                <a:gd name="connsiteX4" fmla="*/ 9451 w 452982"/>
                <a:gd name="connsiteY4" fmla="*/ 141319 h 400575"/>
                <a:gd name="connsiteX5" fmla="*/ 66315 w 452982"/>
                <a:gd name="connsiteY5" fmla="*/ 170763 h 400575"/>
                <a:gd name="connsiteX6" fmla="*/ 153890 w 452982"/>
                <a:gd name="connsiteY6" fmla="*/ 196632 h 400575"/>
                <a:gd name="connsiteX7" fmla="*/ 111040 w 452982"/>
                <a:gd name="connsiteY7" fmla="*/ 396116 h 400575"/>
                <a:gd name="connsiteX8" fmla="*/ 257516 w 452982"/>
                <a:gd name="connsiteY8" fmla="*/ 270458 h 400575"/>
                <a:gd name="connsiteX9" fmla="*/ 368158 w 452982"/>
                <a:gd name="connsiteY9" fmla="*/ 400564 h 400575"/>
                <a:gd name="connsiteX10" fmla="*/ 345027 w 452982"/>
                <a:gd name="connsiteY10" fmla="*/ 152905 h 400575"/>
                <a:gd name="connsiteX11" fmla="*/ 452516 w 452982"/>
                <a:gd name="connsiteY11" fmla="*/ 169404 h 400575"/>
                <a:gd name="connsiteX12" fmla="*/ 241943 w 452982"/>
                <a:gd name="connsiteY12" fmla="*/ 349 h 400575"/>
                <a:gd name="connsiteX0" fmla="*/ 241943 w 452841"/>
                <a:gd name="connsiteY0" fmla="*/ 1531 h 401757"/>
                <a:gd name="connsiteX1" fmla="*/ 140133 w 452841"/>
                <a:gd name="connsiteY1" fmla="*/ 100509 h 401757"/>
                <a:gd name="connsiteX2" fmla="*/ 73460 w 452841"/>
                <a:gd name="connsiteY2" fmla="*/ 100509 h 401757"/>
                <a:gd name="connsiteX3" fmla="*/ 25831 w 452841"/>
                <a:gd name="connsiteY3" fmla="*/ 81460 h 401757"/>
                <a:gd name="connsiteX4" fmla="*/ 9451 w 452841"/>
                <a:gd name="connsiteY4" fmla="*/ 142501 h 401757"/>
                <a:gd name="connsiteX5" fmla="*/ 66315 w 452841"/>
                <a:gd name="connsiteY5" fmla="*/ 171945 h 401757"/>
                <a:gd name="connsiteX6" fmla="*/ 153890 w 452841"/>
                <a:gd name="connsiteY6" fmla="*/ 197814 h 401757"/>
                <a:gd name="connsiteX7" fmla="*/ 111040 w 452841"/>
                <a:gd name="connsiteY7" fmla="*/ 397298 h 401757"/>
                <a:gd name="connsiteX8" fmla="*/ 257516 w 452841"/>
                <a:gd name="connsiteY8" fmla="*/ 271640 h 401757"/>
                <a:gd name="connsiteX9" fmla="*/ 368158 w 452841"/>
                <a:gd name="connsiteY9" fmla="*/ 401746 h 401757"/>
                <a:gd name="connsiteX10" fmla="*/ 345027 w 452841"/>
                <a:gd name="connsiteY10" fmla="*/ 154087 h 401757"/>
                <a:gd name="connsiteX11" fmla="*/ 452516 w 452841"/>
                <a:gd name="connsiteY11" fmla="*/ 170586 h 401757"/>
                <a:gd name="connsiteX12" fmla="*/ 241943 w 452841"/>
                <a:gd name="connsiteY12" fmla="*/ 1531 h 401757"/>
                <a:gd name="connsiteX0" fmla="*/ 241943 w 452841"/>
                <a:gd name="connsiteY0" fmla="*/ 1531 h 401757"/>
                <a:gd name="connsiteX1" fmla="*/ 140133 w 452841"/>
                <a:gd name="connsiteY1" fmla="*/ 100509 h 401757"/>
                <a:gd name="connsiteX2" fmla="*/ 73460 w 452841"/>
                <a:gd name="connsiteY2" fmla="*/ 114797 h 401757"/>
                <a:gd name="connsiteX3" fmla="*/ 25831 w 452841"/>
                <a:gd name="connsiteY3" fmla="*/ 81460 h 401757"/>
                <a:gd name="connsiteX4" fmla="*/ 9451 w 452841"/>
                <a:gd name="connsiteY4" fmla="*/ 142501 h 401757"/>
                <a:gd name="connsiteX5" fmla="*/ 66315 w 452841"/>
                <a:gd name="connsiteY5" fmla="*/ 171945 h 401757"/>
                <a:gd name="connsiteX6" fmla="*/ 153890 w 452841"/>
                <a:gd name="connsiteY6" fmla="*/ 197814 h 401757"/>
                <a:gd name="connsiteX7" fmla="*/ 111040 w 452841"/>
                <a:gd name="connsiteY7" fmla="*/ 397298 h 401757"/>
                <a:gd name="connsiteX8" fmla="*/ 257516 w 452841"/>
                <a:gd name="connsiteY8" fmla="*/ 271640 h 401757"/>
                <a:gd name="connsiteX9" fmla="*/ 368158 w 452841"/>
                <a:gd name="connsiteY9" fmla="*/ 401746 h 401757"/>
                <a:gd name="connsiteX10" fmla="*/ 345027 w 452841"/>
                <a:gd name="connsiteY10" fmla="*/ 154087 h 401757"/>
                <a:gd name="connsiteX11" fmla="*/ 452516 w 452841"/>
                <a:gd name="connsiteY11" fmla="*/ 170586 h 401757"/>
                <a:gd name="connsiteX12" fmla="*/ 241943 w 452841"/>
                <a:gd name="connsiteY12" fmla="*/ 1531 h 401757"/>
                <a:gd name="connsiteX0" fmla="*/ 241943 w 452841"/>
                <a:gd name="connsiteY0" fmla="*/ 1531 h 401757"/>
                <a:gd name="connsiteX1" fmla="*/ 140133 w 452841"/>
                <a:gd name="connsiteY1" fmla="*/ 100509 h 401757"/>
                <a:gd name="connsiteX2" fmla="*/ 73460 w 452841"/>
                <a:gd name="connsiteY2" fmla="*/ 114797 h 401757"/>
                <a:gd name="connsiteX3" fmla="*/ 25831 w 452841"/>
                <a:gd name="connsiteY3" fmla="*/ 81460 h 401757"/>
                <a:gd name="connsiteX4" fmla="*/ 9451 w 452841"/>
                <a:gd name="connsiteY4" fmla="*/ 142501 h 401757"/>
                <a:gd name="connsiteX5" fmla="*/ 71077 w 452841"/>
                <a:gd name="connsiteY5" fmla="*/ 162420 h 401757"/>
                <a:gd name="connsiteX6" fmla="*/ 153890 w 452841"/>
                <a:gd name="connsiteY6" fmla="*/ 197814 h 401757"/>
                <a:gd name="connsiteX7" fmla="*/ 111040 w 452841"/>
                <a:gd name="connsiteY7" fmla="*/ 397298 h 401757"/>
                <a:gd name="connsiteX8" fmla="*/ 257516 w 452841"/>
                <a:gd name="connsiteY8" fmla="*/ 271640 h 401757"/>
                <a:gd name="connsiteX9" fmla="*/ 368158 w 452841"/>
                <a:gd name="connsiteY9" fmla="*/ 401746 h 401757"/>
                <a:gd name="connsiteX10" fmla="*/ 345027 w 452841"/>
                <a:gd name="connsiteY10" fmla="*/ 154087 h 401757"/>
                <a:gd name="connsiteX11" fmla="*/ 452516 w 452841"/>
                <a:gd name="connsiteY11" fmla="*/ 170586 h 401757"/>
                <a:gd name="connsiteX12" fmla="*/ 241943 w 452841"/>
                <a:gd name="connsiteY12" fmla="*/ 1531 h 401757"/>
                <a:gd name="connsiteX0" fmla="*/ 241943 w 452841"/>
                <a:gd name="connsiteY0" fmla="*/ 1531 h 401757"/>
                <a:gd name="connsiteX1" fmla="*/ 140133 w 452841"/>
                <a:gd name="connsiteY1" fmla="*/ 100509 h 401757"/>
                <a:gd name="connsiteX2" fmla="*/ 73460 w 452841"/>
                <a:gd name="connsiteY2" fmla="*/ 114797 h 401757"/>
                <a:gd name="connsiteX3" fmla="*/ 25831 w 452841"/>
                <a:gd name="connsiteY3" fmla="*/ 81460 h 401757"/>
                <a:gd name="connsiteX4" fmla="*/ 9451 w 452841"/>
                <a:gd name="connsiteY4" fmla="*/ 142501 h 401757"/>
                <a:gd name="connsiteX5" fmla="*/ 75840 w 452841"/>
                <a:gd name="connsiteY5" fmla="*/ 176707 h 401757"/>
                <a:gd name="connsiteX6" fmla="*/ 153890 w 452841"/>
                <a:gd name="connsiteY6" fmla="*/ 197814 h 401757"/>
                <a:gd name="connsiteX7" fmla="*/ 111040 w 452841"/>
                <a:gd name="connsiteY7" fmla="*/ 397298 h 401757"/>
                <a:gd name="connsiteX8" fmla="*/ 257516 w 452841"/>
                <a:gd name="connsiteY8" fmla="*/ 271640 h 401757"/>
                <a:gd name="connsiteX9" fmla="*/ 368158 w 452841"/>
                <a:gd name="connsiteY9" fmla="*/ 401746 h 401757"/>
                <a:gd name="connsiteX10" fmla="*/ 345027 w 452841"/>
                <a:gd name="connsiteY10" fmla="*/ 154087 h 401757"/>
                <a:gd name="connsiteX11" fmla="*/ 452516 w 452841"/>
                <a:gd name="connsiteY11" fmla="*/ 170586 h 401757"/>
                <a:gd name="connsiteX12" fmla="*/ 241943 w 452841"/>
                <a:gd name="connsiteY12" fmla="*/ 1531 h 401757"/>
                <a:gd name="connsiteX0" fmla="*/ 241943 w 452841"/>
                <a:gd name="connsiteY0" fmla="*/ 1531 h 401757"/>
                <a:gd name="connsiteX1" fmla="*/ 140133 w 452841"/>
                <a:gd name="connsiteY1" fmla="*/ 100509 h 401757"/>
                <a:gd name="connsiteX2" fmla="*/ 73460 w 452841"/>
                <a:gd name="connsiteY2" fmla="*/ 114797 h 401757"/>
                <a:gd name="connsiteX3" fmla="*/ 25831 w 452841"/>
                <a:gd name="connsiteY3" fmla="*/ 81460 h 401757"/>
                <a:gd name="connsiteX4" fmla="*/ 9451 w 452841"/>
                <a:gd name="connsiteY4" fmla="*/ 142501 h 401757"/>
                <a:gd name="connsiteX5" fmla="*/ 75840 w 452841"/>
                <a:gd name="connsiteY5" fmla="*/ 176707 h 401757"/>
                <a:gd name="connsiteX6" fmla="*/ 149128 w 452841"/>
                <a:gd name="connsiteY6" fmla="*/ 200195 h 401757"/>
                <a:gd name="connsiteX7" fmla="*/ 111040 w 452841"/>
                <a:gd name="connsiteY7" fmla="*/ 397298 h 401757"/>
                <a:gd name="connsiteX8" fmla="*/ 257516 w 452841"/>
                <a:gd name="connsiteY8" fmla="*/ 271640 h 401757"/>
                <a:gd name="connsiteX9" fmla="*/ 368158 w 452841"/>
                <a:gd name="connsiteY9" fmla="*/ 401746 h 401757"/>
                <a:gd name="connsiteX10" fmla="*/ 345027 w 452841"/>
                <a:gd name="connsiteY10" fmla="*/ 154087 h 401757"/>
                <a:gd name="connsiteX11" fmla="*/ 452516 w 452841"/>
                <a:gd name="connsiteY11" fmla="*/ 170586 h 401757"/>
                <a:gd name="connsiteX12" fmla="*/ 241943 w 452841"/>
                <a:gd name="connsiteY12" fmla="*/ 1531 h 401757"/>
                <a:gd name="connsiteX0" fmla="*/ 241943 w 452841"/>
                <a:gd name="connsiteY0" fmla="*/ 1531 h 401757"/>
                <a:gd name="connsiteX1" fmla="*/ 140133 w 452841"/>
                <a:gd name="connsiteY1" fmla="*/ 100509 h 401757"/>
                <a:gd name="connsiteX2" fmla="*/ 73460 w 452841"/>
                <a:gd name="connsiteY2" fmla="*/ 114797 h 401757"/>
                <a:gd name="connsiteX3" fmla="*/ 25831 w 452841"/>
                <a:gd name="connsiteY3" fmla="*/ 81460 h 401757"/>
                <a:gd name="connsiteX4" fmla="*/ 9451 w 452841"/>
                <a:gd name="connsiteY4" fmla="*/ 142501 h 401757"/>
                <a:gd name="connsiteX5" fmla="*/ 75840 w 452841"/>
                <a:gd name="connsiteY5" fmla="*/ 176707 h 401757"/>
                <a:gd name="connsiteX6" fmla="*/ 149128 w 452841"/>
                <a:gd name="connsiteY6" fmla="*/ 200195 h 401757"/>
                <a:gd name="connsiteX7" fmla="*/ 111040 w 452841"/>
                <a:gd name="connsiteY7" fmla="*/ 397298 h 401757"/>
                <a:gd name="connsiteX8" fmla="*/ 257516 w 452841"/>
                <a:gd name="connsiteY8" fmla="*/ 271640 h 401757"/>
                <a:gd name="connsiteX9" fmla="*/ 368158 w 452841"/>
                <a:gd name="connsiteY9" fmla="*/ 401746 h 401757"/>
                <a:gd name="connsiteX10" fmla="*/ 345027 w 452841"/>
                <a:gd name="connsiteY10" fmla="*/ 154087 h 401757"/>
                <a:gd name="connsiteX11" fmla="*/ 452516 w 452841"/>
                <a:gd name="connsiteY11" fmla="*/ 170586 h 401757"/>
                <a:gd name="connsiteX12" fmla="*/ 241943 w 452841"/>
                <a:gd name="connsiteY12" fmla="*/ 1531 h 401757"/>
                <a:gd name="connsiteX0" fmla="*/ 241943 w 452841"/>
                <a:gd name="connsiteY0" fmla="*/ 1531 h 401757"/>
                <a:gd name="connsiteX1" fmla="*/ 140133 w 452841"/>
                <a:gd name="connsiteY1" fmla="*/ 100509 h 401757"/>
                <a:gd name="connsiteX2" fmla="*/ 73460 w 452841"/>
                <a:gd name="connsiteY2" fmla="*/ 114797 h 401757"/>
                <a:gd name="connsiteX3" fmla="*/ 25831 w 452841"/>
                <a:gd name="connsiteY3" fmla="*/ 81460 h 401757"/>
                <a:gd name="connsiteX4" fmla="*/ 9451 w 452841"/>
                <a:gd name="connsiteY4" fmla="*/ 142501 h 401757"/>
                <a:gd name="connsiteX5" fmla="*/ 75840 w 452841"/>
                <a:gd name="connsiteY5" fmla="*/ 176707 h 401757"/>
                <a:gd name="connsiteX6" fmla="*/ 149128 w 452841"/>
                <a:gd name="connsiteY6" fmla="*/ 200195 h 401757"/>
                <a:gd name="connsiteX7" fmla="*/ 111040 w 452841"/>
                <a:gd name="connsiteY7" fmla="*/ 397298 h 401757"/>
                <a:gd name="connsiteX8" fmla="*/ 257516 w 452841"/>
                <a:gd name="connsiteY8" fmla="*/ 271640 h 401757"/>
                <a:gd name="connsiteX9" fmla="*/ 368158 w 452841"/>
                <a:gd name="connsiteY9" fmla="*/ 401746 h 401757"/>
                <a:gd name="connsiteX10" fmla="*/ 345027 w 452841"/>
                <a:gd name="connsiteY10" fmla="*/ 154087 h 401757"/>
                <a:gd name="connsiteX11" fmla="*/ 452516 w 452841"/>
                <a:gd name="connsiteY11" fmla="*/ 170586 h 401757"/>
                <a:gd name="connsiteX12" fmla="*/ 241943 w 452841"/>
                <a:gd name="connsiteY12" fmla="*/ 1531 h 401757"/>
                <a:gd name="connsiteX0" fmla="*/ 235704 w 446602"/>
                <a:gd name="connsiteY0" fmla="*/ 1531 h 401757"/>
                <a:gd name="connsiteX1" fmla="*/ 133894 w 446602"/>
                <a:gd name="connsiteY1" fmla="*/ 100509 h 401757"/>
                <a:gd name="connsiteX2" fmla="*/ 67221 w 446602"/>
                <a:gd name="connsiteY2" fmla="*/ 114797 h 401757"/>
                <a:gd name="connsiteX3" fmla="*/ 19592 w 446602"/>
                <a:gd name="connsiteY3" fmla="*/ 81460 h 401757"/>
                <a:gd name="connsiteX4" fmla="*/ 12737 w 446602"/>
                <a:gd name="connsiteY4" fmla="*/ 140120 h 401757"/>
                <a:gd name="connsiteX5" fmla="*/ 69601 w 446602"/>
                <a:gd name="connsiteY5" fmla="*/ 176707 h 401757"/>
                <a:gd name="connsiteX6" fmla="*/ 142889 w 446602"/>
                <a:gd name="connsiteY6" fmla="*/ 200195 h 401757"/>
                <a:gd name="connsiteX7" fmla="*/ 104801 w 446602"/>
                <a:gd name="connsiteY7" fmla="*/ 397298 h 401757"/>
                <a:gd name="connsiteX8" fmla="*/ 251277 w 446602"/>
                <a:gd name="connsiteY8" fmla="*/ 271640 h 401757"/>
                <a:gd name="connsiteX9" fmla="*/ 361919 w 446602"/>
                <a:gd name="connsiteY9" fmla="*/ 401746 h 401757"/>
                <a:gd name="connsiteX10" fmla="*/ 338788 w 446602"/>
                <a:gd name="connsiteY10" fmla="*/ 154087 h 401757"/>
                <a:gd name="connsiteX11" fmla="*/ 446277 w 446602"/>
                <a:gd name="connsiteY11" fmla="*/ 170586 h 401757"/>
                <a:gd name="connsiteX12" fmla="*/ 235704 w 446602"/>
                <a:gd name="connsiteY12" fmla="*/ 1531 h 401757"/>
                <a:gd name="connsiteX0" fmla="*/ 235704 w 446602"/>
                <a:gd name="connsiteY0" fmla="*/ 1531 h 401757"/>
                <a:gd name="connsiteX1" fmla="*/ 133894 w 446602"/>
                <a:gd name="connsiteY1" fmla="*/ 100509 h 401757"/>
                <a:gd name="connsiteX2" fmla="*/ 74365 w 446602"/>
                <a:gd name="connsiteY2" fmla="*/ 112416 h 401757"/>
                <a:gd name="connsiteX3" fmla="*/ 19592 w 446602"/>
                <a:gd name="connsiteY3" fmla="*/ 81460 h 401757"/>
                <a:gd name="connsiteX4" fmla="*/ 12737 w 446602"/>
                <a:gd name="connsiteY4" fmla="*/ 140120 h 401757"/>
                <a:gd name="connsiteX5" fmla="*/ 69601 w 446602"/>
                <a:gd name="connsiteY5" fmla="*/ 176707 h 401757"/>
                <a:gd name="connsiteX6" fmla="*/ 142889 w 446602"/>
                <a:gd name="connsiteY6" fmla="*/ 200195 h 401757"/>
                <a:gd name="connsiteX7" fmla="*/ 104801 w 446602"/>
                <a:gd name="connsiteY7" fmla="*/ 397298 h 401757"/>
                <a:gd name="connsiteX8" fmla="*/ 251277 w 446602"/>
                <a:gd name="connsiteY8" fmla="*/ 271640 h 401757"/>
                <a:gd name="connsiteX9" fmla="*/ 361919 w 446602"/>
                <a:gd name="connsiteY9" fmla="*/ 401746 h 401757"/>
                <a:gd name="connsiteX10" fmla="*/ 338788 w 446602"/>
                <a:gd name="connsiteY10" fmla="*/ 154087 h 401757"/>
                <a:gd name="connsiteX11" fmla="*/ 446277 w 446602"/>
                <a:gd name="connsiteY11" fmla="*/ 170586 h 401757"/>
                <a:gd name="connsiteX12" fmla="*/ 235704 w 446602"/>
                <a:gd name="connsiteY12" fmla="*/ 1531 h 401757"/>
                <a:gd name="connsiteX0" fmla="*/ 235704 w 446605"/>
                <a:gd name="connsiteY0" fmla="*/ 19 h 400245"/>
                <a:gd name="connsiteX1" fmla="*/ 133894 w 446605"/>
                <a:gd name="connsiteY1" fmla="*/ 98997 h 400245"/>
                <a:gd name="connsiteX2" fmla="*/ 74365 w 446605"/>
                <a:gd name="connsiteY2" fmla="*/ 110904 h 400245"/>
                <a:gd name="connsiteX3" fmla="*/ 19592 w 446605"/>
                <a:gd name="connsiteY3" fmla="*/ 79948 h 400245"/>
                <a:gd name="connsiteX4" fmla="*/ 12737 w 446605"/>
                <a:gd name="connsiteY4" fmla="*/ 138608 h 400245"/>
                <a:gd name="connsiteX5" fmla="*/ 69601 w 446605"/>
                <a:gd name="connsiteY5" fmla="*/ 175195 h 400245"/>
                <a:gd name="connsiteX6" fmla="*/ 142889 w 446605"/>
                <a:gd name="connsiteY6" fmla="*/ 198683 h 400245"/>
                <a:gd name="connsiteX7" fmla="*/ 104801 w 446605"/>
                <a:gd name="connsiteY7" fmla="*/ 395786 h 400245"/>
                <a:gd name="connsiteX8" fmla="*/ 251277 w 446605"/>
                <a:gd name="connsiteY8" fmla="*/ 270128 h 400245"/>
                <a:gd name="connsiteX9" fmla="*/ 361919 w 446605"/>
                <a:gd name="connsiteY9" fmla="*/ 400234 h 400245"/>
                <a:gd name="connsiteX10" fmla="*/ 338788 w 446605"/>
                <a:gd name="connsiteY10" fmla="*/ 152575 h 400245"/>
                <a:gd name="connsiteX11" fmla="*/ 446277 w 446605"/>
                <a:gd name="connsiteY11" fmla="*/ 169074 h 400245"/>
                <a:gd name="connsiteX12" fmla="*/ 235704 w 446605"/>
                <a:gd name="connsiteY12" fmla="*/ 19 h 400245"/>
                <a:gd name="connsiteX0" fmla="*/ 235704 w 446629"/>
                <a:gd name="connsiteY0" fmla="*/ 90 h 400316"/>
                <a:gd name="connsiteX1" fmla="*/ 133894 w 446629"/>
                <a:gd name="connsiteY1" fmla="*/ 99068 h 400316"/>
                <a:gd name="connsiteX2" fmla="*/ 74365 w 446629"/>
                <a:gd name="connsiteY2" fmla="*/ 110975 h 400316"/>
                <a:gd name="connsiteX3" fmla="*/ 19592 w 446629"/>
                <a:gd name="connsiteY3" fmla="*/ 80019 h 400316"/>
                <a:gd name="connsiteX4" fmla="*/ 12737 w 446629"/>
                <a:gd name="connsiteY4" fmla="*/ 138679 h 400316"/>
                <a:gd name="connsiteX5" fmla="*/ 69601 w 446629"/>
                <a:gd name="connsiteY5" fmla="*/ 175266 h 400316"/>
                <a:gd name="connsiteX6" fmla="*/ 142889 w 446629"/>
                <a:gd name="connsiteY6" fmla="*/ 198754 h 400316"/>
                <a:gd name="connsiteX7" fmla="*/ 104801 w 446629"/>
                <a:gd name="connsiteY7" fmla="*/ 395857 h 400316"/>
                <a:gd name="connsiteX8" fmla="*/ 251277 w 446629"/>
                <a:gd name="connsiteY8" fmla="*/ 270199 h 400316"/>
                <a:gd name="connsiteX9" fmla="*/ 361919 w 446629"/>
                <a:gd name="connsiteY9" fmla="*/ 400305 h 400316"/>
                <a:gd name="connsiteX10" fmla="*/ 338788 w 446629"/>
                <a:gd name="connsiteY10" fmla="*/ 152646 h 400316"/>
                <a:gd name="connsiteX11" fmla="*/ 446277 w 446629"/>
                <a:gd name="connsiteY11" fmla="*/ 169145 h 400316"/>
                <a:gd name="connsiteX12" fmla="*/ 235704 w 446629"/>
                <a:gd name="connsiteY12" fmla="*/ 90 h 400316"/>
                <a:gd name="connsiteX0" fmla="*/ 235704 w 446600"/>
                <a:gd name="connsiteY0" fmla="*/ 2184 h 402410"/>
                <a:gd name="connsiteX1" fmla="*/ 141038 w 446600"/>
                <a:gd name="connsiteY1" fmla="*/ 91637 h 402410"/>
                <a:gd name="connsiteX2" fmla="*/ 74365 w 446600"/>
                <a:gd name="connsiteY2" fmla="*/ 113069 h 402410"/>
                <a:gd name="connsiteX3" fmla="*/ 19592 w 446600"/>
                <a:gd name="connsiteY3" fmla="*/ 82113 h 402410"/>
                <a:gd name="connsiteX4" fmla="*/ 12737 w 446600"/>
                <a:gd name="connsiteY4" fmla="*/ 140773 h 402410"/>
                <a:gd name="connsiteX5" fmla="*/ 69601 w 446600"/>
                <a:gd name="connsiteY5" fmla="*/ 177360 h 402410"/>
                <a:gd name="connsiteX6" fmla="*/ 142889 w 446600"/>
                <a:gd name="connsiteY6" fmla="*/ 200848 h 402410"/>
                <a:gd name="connsiteX7" fmla="*/ 104801 w 446600"/>
                <a:gd name="connsiteY7" fmla="*/ 397951 h 402410"/>
                <a:gd name="connsiteX8" fmla="*/ 251277 w 446600"/>
                <a:gd name="connsiteY8" fmla="*/ 272293 h 402410"/>
                <a:gd name="connsiteX9" fmla="*/ 361919 w 446600"/>
                <a:gd name="connsiteY9" fmla="*/ 402399 h 402410"/>
                <a:gd name="connsiteX10" fmla="*/ 338788 w 446600"/>
                <a:gd name="connsiteY10" fmla="*/ 154740 h 402410"/>
                <a:gd name="connsiteX11" fmla="*/ 446277 w 446600"/>
                <a:gd name="connsiteY11" fmla="*/ 171239 h 402410"/>
                <a:gd name="connsiteX12" fmla="*/ 235704 w 446600"/>
                <a:gd name="connsiteY12" fmla="*/ 2184 h 402410"/>
                <a:gd name="connsiteX0" fmla="*/ 235704 w 446600"/>
                <a:gd name="connsiteY0" fmla="*/ 1686 h 401912"/>
                <a:gd name="connsiteX1" fmla="*/ 141038 w 446600"/>
                <a:gd name="connsiteY1" fmla="*/ 91139 h 401912"/>
                <a:gd name="connsiteX2" fmla="*/ 74365 w 446600"/>
                <a:gd name="connsiteY2" fmla="*/ 112571 h 401912"/>
                <a:gd name="connsiteX3" fmla="*/ 19592 w 446600"/>
                <a:gd name="connsiteY3" fmla="*/ 81615 h 401912"/>
                <a:gd name="connsiteX4" fmla="*/ 12737 w 446600"/>
                <a:gd name="connsiteY4" fmla="*/ 140275 h 401912"/>
                <a:gd name="connsiteX5" fmla="*/ 69601 w 446600"/>
                <a:gd name="connsiteY5" fmla="*/ 176862 h 401912"/>
                <a:gd name="connsiteX6" fmla="*/ 142889 w 446600"/>
                <a:gd name="connsiteY6" fmla="*/ 200350 h 401912"/>
                <a:gd name="connsiteX7" fmla="*/ 104801 w 446600"/>
                <a:gd name="connsiteY7" fmla="*/ 397453 h 401912"/>
                <a:gd name="connsiteX8" fmla="*/ 251277 w 446600"/>
                <a:gd name="connsiteY8" fmla="*/ 271795 h 401912"/>
                <a:gd name="connsiteX9" fmla="*/ 361919 w 446600"/>
                <a:gd name="connsiteY9" fmla="*/ 401901 h 401912"/>
                <a:gd name="connsiteX10" fmla="*/ 338788 w 446600"/>
                <a:gd name="connsiteY10" fmla="*/ 154242 h 401912"/>
                <a:gd name="connsiteX11" fmla="*/ 446277 w 446600"/>
                <a:gd name="connsiteY11" fmla="*/ 170741 h 401912"/>
                <a:gd name="connsiteX12" fmla="*/ 235704 w 446600"/>
                <a:gd name="connsiteY12" fmla="*/ 1686 h 401912"/>
                <a:gd name="connsiteX0" fmla="*/ 235704 w 446600"/>
                <a:gd name="connsiteY0" fmla="*/ 2307 h 402533"/>
                <a:gd name="connsiteX1" fmla="*/ 141038 w 446600"/>
                <a:gd name="connsiteY1" fmla="*/ 82235 h 402533"/>
                <a:gd name="connsiteX2" fmla="*/ 74365 w 446600"/>
                <a:gd name="connsiteY2" fmla="*/ 113192 h 402533"/>
                <a:gd name="connsiteX3" fmla="*/ 19592 w 446600"/>
                <a:gd name="connsiteY3" fmla="*/ 82236 h 402533"/>
                <a:gd name="connsiteX4" fmla="*/ 12737 w 446600"/>
                <a:gd name="connsiteY4" fmla="*/ 140896 h 402533"/>
                <a:gd name="connsiteX5" fmla="*/ 69601 w 446600"/>
                <a:gd name="connsiteY5" fmla="*/ 177483 h 402533"/>
                <a:gd name="connsiteX6" fmla="*/ 142889 w 446600"/>
                <a:gd name="connsiteY6" fmla="*/ 200971 h 402533"/>
                <a:gd name="connsiteX7" fmla="*/ 104801 w 446600"/>
                <a:gd name="connsiteY7" fmla="*/ 398074 h 402533"/>
                <a:gd name="connsiteX8" fmla="*/ 251277 w 446600"/>
                <a:gd name="connsiteY8" fmla="*/ 272416 h 402533"/>
                <a:gd name="connsiteX9" fmla="*/ 361919 w 446600"/>
                <a:gd name="connsiteY9" fmla="*/ 402522 h 402533"/>
                <a:gd name="connsiteX10" fmla="*/ 338788 w 446600"/>
                <a:gd name="connsiteY10" fmla="*/ 154863 h 402533"/>
                <a:gd name="connsiteX11" fmla="*/ 446277 w 446600"/>
                <a:gd name="connsiteY11" fmla="*/ 171362 h 402533"/>
                <a:gd name="connsiteX12" fmla="*/ 235704 w 446600"/>
                <a:gd name="connsiteY12" fmla="*/ 2307 h 402533"/>
                <a:gd name="connsiteX0" fmla="*/ 235704 w 446656"/>
                <a:gd name="connsiteY0" fmla="*/ 63 h 400289"/>
                <a:gd name="connsiteX1" fmla="*/ 141038 w 446656"/>
                <a:gd name="connsiteY1" fmla="*/ 79991 h 400289"/>
                <a:gd name="connsiteX2" fmla="*/ 74365 w 446656"/>
                <a:gd name="connsiteY2" fmla="*/ 110948 h 400289"/>
                <a:gd name="connsiteX3" fmla="*/ 19592 w 446656"/>
                <a:gd name="connsiteY3" fmla="*/ 79992 h 400289"/>
                <a:gd name="connsiteX4" fmla="*/ 12737 w 446656"/>
                <a:gd name="connsiteY4" fmla="*/ 138652 h 400289"/>
                <a:gd name="connsiteX5" fmla="*/ 69601 w 446656"/>
                <a:gd name="connsiteY5" fmla="*/ 175239 h 400289"/>
                <a:gd name="connsiteX6" fmla="*/ 142889 w 446656"/>
                <a:gd name="connsiteY6" fmla="*/ 198727 h 400289"/>
                <a:gd name="connsiteX7" fmla="*/ 104801 w 446656"/>
                <a:gd name="connsiteY7" fmla="*/ 395830 h 400289"/>
                <a:gd name="connsiteX8" fmla="*/ 251277 w 446656"/>
                <a:gd name="connsiteY8" fmla="*/ 270172 h 400289"/>
                <a:gd name="connsiteX9" fmla="*/ 361919 w 446656"/>
                <a:gd name="connsiteY9" fmla="*/ 400278 h 400289"/>
                <a:gd name="connsiteX10" fmla="*/ 338788 w 446656"/>
                <a:gd name="connsiteY10" fmla="*/ 152619 h 400289"/>
                <a:gd name="connsiteX11" fmla="*/ 446277 w 446656"/>
                <a:gd name="connsiteY11" fmla="*/ 169118 h 400289"/>
                <a:gd name="connsiteX12" fmla="*/ 235704 w 446656"/>
                <a:gd name="connsiteY12" fmla="*/ 63 h 400289"/>
                <a:gd name="connsiteX0" fmla="*/ 235704 w 446622"/>
                <a:gd name="connsiteY0" fmla="*/ 618 h 400844"/>
                <a:gd name="connsiteX1" fmla="*/ 74365 w 446622"/>
                <a:gd name="connsiteY1" fmla="*/ 111503 h 400844"/>
                <a:gd name="connsiteX2" fmla="*/ 19592 w 446622"/>
                <a:gd name="connsiteY2" fmla="*/ 80547 h 400844"/>
                <a:gd name="connsiteX3" fmla="*/ 12737 w 446622"/>
                <a:gd name="connsiteY3" fmla="*/ 139207 h 400844"/>
                <a:gd name="connsiteX4" fmla="*/ 69601 w 446622"/>
                <a:gd name="connsiteY4" fmla="*/ 175794 h 400844"/>
                <a:gd name="connsiteX5" fmla="*/ 142889 w 446622"/>
                <a:gd name="connsiteY5" fmla="*/ 199282 h 400844"/>
                <a:gd name="connsiteX6" fmla="*/ 104801 w 446622"/>
                <a:gd name="connsiteY6" fmla="*/ 396385 h 400844"/>
                <a:gd name="connsiteX7" fmla="*/ 251277 w 446622"/>
                <a:gd name="connsiteY7" fmla="*/ 270727 h 400844"/>
                <a:gd name="connsiteX8" fmla="*/ 361919 w 446622"/>
                <a:gd name="connsiteY8" fmla="*/ 400833 h 400844"/>
                <a:gd name="connsiteX9" fmla="*/ 338788 w 446622"/>
                <a:gd name="connsiteY9" fmla="*/ 153174 h 400844"/>
                <a:gd name="connsiteX10" fmla="*/ 446277 w 446622"/>
                <a:gd name="connsiteY10" fmla="*/ 169673 h 400844"/>
                <a:gd name="connsiteX11" fmla="*/ 235704 w 446622"/>
                <a:gd name="connsiteY11" fmla="*/ 618 h 400844"/>
                <a:gd name="connsiteX0" fmla="*/ 235704 w 446594"/>
                <a:gd name="connsiteY0" fmla="*/ 2602 h 402828"/>
                <a:gd name="connsiteX1" fmla="*/ 159922 w 446594"/>
                <a:gd name="connsiteY1" fmla="*/ 72040 h 402828"/>
                <a:gd name="connsiteX2" fmla="*/ 74365 w 446594"/>
                <a:gd name="connsiteY2" fmla="*/ 113487 h 402828"/>
                <a:gd name="connsiteX3" fmla="*/ 19592 w 446594"/>
                <a:gd name="connsiteY3" fmla="*/ 82531 h 402828"/>
                <a:gd name="connsiteX4" fmla="*/ 12737 w 446594"/>
                <a:gd name="connsiteY4" fmla="*/ 141191 h 402828"/>
                <a:gd name="connsiteX5" fmla="*/ 69601 w 446594"/>
                <a:gd name="connsiteY5" fmla="*/ 177778 h 402828"/>
                <a:gd name="connsiteX6" fmla="*/ 142889 w 446594"/>
                <a:gd name="connsiteY6" fmla="*/ 201266 h 402828"/>
                <a:gd name="connsiteX7" fmla="*/ 104801 w 446594"/>
                <a:gd name="connsiteY7" fmla="*/ 398369 h 402828"/>
                <a:gd name="connsiteX8" fmla="*/ 251277 w 446594"/>
                <a:gd name="connsiteY8" fmla="*/ 272711 h 402828"/>
                <a:gd name="connsiteX9" fmla="*/ 361919 w 446594"/>
                <a:gd name="connsiteY9" fmla="*/ 402817 h 402828"/>
                <a:gd name="connsiteX10" fmla="*/ 338788 w 446594"/>
                <a:gd name="connsiteY10" fmla="*/ 155158 h 402828"/>
                <a:gd name="connsiteX11" fmla="*/ 446277 w 446594"/>
                <a:gd name="connsiteY11" fmla="*/ 171657 h 402828"/>
                <a:gd name="connsiteX12" fmla="*/ 235704 w 446594"/>
                <a:gd name="connsiteY12" fmla="*/ 2602 h 402828"/>
                <a:gd name="connsiteX0" fmla="*/ 235704 w 446594"/>
                <a:gd name="connsiteY0" fmla="*/ 3238 h 403464"/>
                <a:gd name="connsiteX1" fmla="*/ 159922 w 446594"/>
                <a:gd name="connsiteY1" fmla="*/ 72676 h 403464"/>
                <a:gd name="connsiteX2" fmla="*/ 74365 w 446594"/>
                <a:gd name="connsiteY2" fmla="*/ 114123 h 403464"/>
                <a:gd name="connsiteX3" fmla="*/ 19592 w 446594"/>
                <a:gd name="connsiteY3" fmla="*/ 83167 h 403464"/>
                <a:gd name="connsiteX4" fmla="*/ 12737 w 446594"/>
                <a:gd name="connsiteY4" fmla="*/ 141827 h 403464"/>
                <a:gd name="connsiteX5" fmla="*/ 69601 w 446594"/>
                <a:gd name="connsiteY5" fmla="*/ 178414 h 403464"/>
                <a:gd name="connsiteX6" fmla="*/ 142889 w 446594"/>
                <a:gd name="connsiteY6" fmla="*/ 201902 h 403464"/>
                <a:gd name="connsiteX7" fmla="*/ 104801 w 446594"/>
                <a:gd name="connsiteY7" fmla="*/ 399005 h 403464"/>
                <a:gd name="connsiteX8" fmla="*/ 251277 w 446594"/>
                <a:gd name="connsiteY8" fmla="*/ 273347 h 403464"/>
                <a:gd name="connsiteX9" fmla="*/ 361919 w 446594"/>
                <a:gd name="connsiteY9" fmla="*/ 403453 h 403464"/>
                <a:gd name="connsiteX10" fmla="*/ 338788 w 446594"/>
                <a:gd name="connsiteY10" fmla="*/ 155794 h 403464"/>
                <a:gd name="connsiteX11" fmla="*/ 446277 w 446594"/>
                <a:gd name="connsiteY11" fmla="*/ 172293 h 403464"/>
                <a:gd name="connsiteX12" fmla="*/ 235704 w 446594"/>
                <a:gd name="connsiteY12" fmla="*/ 3238 h 403464"/>
                <a:gd name="connsiteX0" fmla="*/ 235704 w 446596"/>
                <a:gd name="connsiteY0" fmla="*/ 4977 h 405203"/>
                <a:gd name="connsiteX1" fmla="*/ 155160 w 446596"/>
                <a:gd name="connsiteY1" fmla="*/ 60128 h 405203"/>
                <a:gd name="connsiteX2" fmla="*/ 74365 w 446596"/>
                <a:gd name="connsiteY2" fmla="*/ 115862 h 405203"/>
                <a:gd name="connsiteX3" fmla="*/ 19592 w 446596"/>
                <a:gd name="connsiteY3" fmla="*/ 84906 h 405203"/>
                <a:gd name="connsiteX4" fmla="*/ 12737 w 446596"/>
                <a:gd name="connsiteY4" fmla="*/ 143566 h 405203"/>
                <a:gd name="connsiteX5" fmla="*/ 69601 w 446596"/>
                <a:gd name="connsiteY5" fmla="*/ 180153 h 405203"/>
                <a:gd name="connsiteX6" fmla="*/ 142889 w 446596"/>
                <a:gd name="connsiteY6" fmla="*/ 203641 h 405203"/>
                <a:gd name="connsiteX7" fmla="*/ 104801 w 446596"/>
                <a:gd name="connsiteY7" fmla="*/ 400744 h 405203"/>
                <a:gd name="connsiteX8" fmla="*/ 251277 w 446596"/>
                <a:gd name="connsiteY8" fmla="*/ 275086 h 405203"/>
                <a:gd name="connsiteX9" fmla="*/ 361919 w 446596"/>
                <a:gd name="connsiteY9" fmla="*/ 405192 h 405203"/>
                <a:gd name="connsiteX10" fmla="*/ 338788 w 446596"/>
                <a:gd name="connsiteY10" fmla="*/ 157533 h 405203"/>
                <a:gd name="connsiteX11" fmla="*/ 446277 w 446596"/>
                <a:gd name="connsiteY11" fmla="*/ 174032 h 405203"/>
                <a:gd name="connsiteX12" fmla="*/ 235704 w 446596"/>
                <a:gd name="connsiteY12" fmla="*/ 4977 h 405203"/>
                <a:gd name="connsiteX0" fmla="*/ 235704 w 446602"/>
                <a:gd name="connsiteY0" fmla="*/ 1 h 400227"/>
                <a:gd name="connsiteX1" fmla="*/ 155160 w 446602"/>
                <a:gd name="connsiteY1" fmla="*/ 55152 h 400227"/>
                <a:gd name="connsiteX2" fmla="*/ 74365 w 446602"/>
                <a:gd name="connsiteY2" fmla="*/ 110886 h 400227"/>
                <a:gd name="connsiteX3" fmla="*/ 19592 w 446602"/>
                <a:gd name="connsiteY3" fmla="*/ 79930 h 400227"/>
                <a:gd name="connsiteX4" fmla="*/ 12737 w 446602"/>
                <a:gd name="connsiteY4" fmla="*/ 138590 h 400227"/>
                <a:gd name="connsiteX5" fmla="*/ 69601 w 446602"/>
                <a:gd name="connsiteY5" fmla="*/ 175177 h 400227"/>
                <a:gd name="connsiteX6" fmla="*/ 142889 w 446602"/>
                <a:gd name="connsiteY6" fmla="*/ 198665 h 400227"/>
                <a:gd name="connsiteX7" fmla="*/ 104801 w 446602"/>
                <a:gd name="connsiteY7" fmla="*/ 395768 h 400227"/>
                <a:gd name="connsiteX8" fmla="*/ 251277 w 446602"/>
                <a:gd name="connsiteY8" fmla="*/ 270110 h 400227"/>
                <a:gd name="connsiteX9" fmla="*/ 361919 w 446602"/>
                <a:gd name="connsiteY9" fmla="*/ 400216 h 400227"/>
                <a:gd name="connsiteX10" fmla="*/ 338788 w 446602"/>
                <a:gd name="connsiteY10" fmla="*/ 152557 h 400227"/>
                <a:gd name="connsiteX11" fmla="*/ 446277 w 446602"/>
                <a:gd name="connsiteY11" fmla="*/ 169056 h 400227"/>
                <a:gd name="connsiteX12" fmla="*/ 235704 w 446602"/>
                <a:gd name="connsiteY12" fmla="*/ 1 h 400227"/>
                <a:gd name="connsiteX0" fmla="*/ 235704 w 446707"/>
                <a:gd name="connsiteY0" fmla="*/ 116 h 400342"/>
                <a:gd name="connsiteX1" fmla="*/ 155160 w 446707"/>
                <a:gd name="connsiteY1" fmla="*/ 55267 h 400342"/>
                <a:gd name="connsiteX2" fmla="*/ 74365 w 446707"/>
                <a:gd name="connsiteY2" fmla="*/ 111001 h 400342"/>
                <a:gd name="connsiteX3" fmla="*/ 19592 w 446707"/>
                <a:gd name="connsiteY3" fmla="*/ 80045 h 400342"/>
                <a:gd name="connsiteX4" fmla="*/ 12737 w 446707"/>
                <a:gd name="connsiteY4" fmla="*/ 138705 h 400342"/>
                <a:gd name="connsiteX5" fmla="*/ 69601 w 446707"/>
                <a:gd name="connsiteY5" fmla="*/ 175292 h 400342"/>
                <a:gd name="connsiteX6" fmla="*/ 142889 w 446707"/>
                <a:gd name="connsiteY6" fmla="*/ 198780 h 400342"/>
                <a:gd name="connsiteX7" fmla="*/ 104801 w 446707"/>
                <a:gd name="connsiteY7" fmla="*/ 395883 h 400342"/>
                <a:gd name="connsiteX8" fmla="*/ 251277 w 446707"/>
                <a:gd name="connsiteY8" fmla="*/ 270225 h 400342"/>
                <a:gd name="connsiteX9" fmla="*/ 361919 w 446707"/>
                <a:gd name="connsiteY9" fmla="*/ 400331 h 400342"/>
                <a:gd name="connsiteX10" fmla="*/ 338788 w 446707"/>
                <a:gd name="connsiteY10" fmla="*/ 152672 h 400342"/>
                <a:gd name="connsiteX11" fmla="*/ 446277 w 446707"/>
                <a:gd name="connsiteY11" fmla="*/ 169171 h 400342"/>
                <a:gd name="connsiteX12" fmla="*/ 235704 w 446707"/>
                <a:gd name="connsiteY12" fmla="*/ 116 h 400342"/>
                <a:gd name="connsiteX0" fmla="*/ 235704 w 446602"/>
                <a:gd name="connsiteY0" fmla="*/ 2593 h 402819"/>
                <a:gd name="connsiteX1" fmla="*/ 133729 w 446602"/>
                <a:gd name="connsiteY1" fmla="*/ 79175 h 402819"/>
                <a:gd name="connsiteX2" fmla="*/ 74365 w 446602"/>
                <a:gd name="connsiteY2" fmla="*/ 113478 h 402819"/>
                <a:gd name="connsiteX3" fmla="*/ 19592 w 446602"/>
                <a:gd name="connsiteY3" fmla="*/ 82522 h 402819"/>
                <a:gd name="connsiteX4" fmla="*/ 12737 w 446602"/>
                <a:gd name="connsiteY4" fmla="*/ 141182 h 402819"/>
                <a:gd name="connsiteX5" fmla="*/ 69601 w 446602"/>
                <a:gd name="connsiteY5" fmla="*/ 177769 h 402819"/>
                <a:gd name="connsiteX6" fmla="*/ 142889 w 446602"/>
                <a:gd name="connsiteY6" fmla="*/ 201257 h 402819"/>
                <a:gd name="connsiteX7" fmla="*/ 104801 w 446602"/>
                <a:gd name="connsiteY7" fmla="*/ 398360 h 402819"/>
                <a:gd name="connsiteX8" fmla="*/ 251277 w 446602"/>
                <a:gd name="connsiteY8" fmla="*/ 272702 h 402819"/>
                <a:gd name="connsiteX9" fmla="*/ 361919 w 446602"/>
                <a:gd name="connsiteY9" fmla="*/ 402808 h 402819"/>
                <a:gd name="connsiteX10" fmla="*/ 338788 w 446602"/>
                <a:gd name="connsiteY10" fmla="*/ 155149 h 402819"/>
                <a:gd name="connsiteX11" fmla="*/ 446277 w 446602"/>
                <a:gd name="connsiteY11" fmla="*/ 171648 h 402819"/>
                <a:gd name="connsiteX12" fmla="*/ 235704 w 446602"/>
                <a:gd name="connsiteY12" fmla="*/ 2593 h 402819"/>
                <a:gd name="connsiteX0" fmla="*/ 245229 w 447799"/>
                <a:gd name="connsiteY0" fmla="*/ 2781 h 398244"/>
                <a:gd name="connsiteX1" fmla="*/ 133729 w 447799"/>
                <a:gd name="connsiteY1" fmla="*/ 74600 h 398244"/>
                <a:gd name="connsiteX2" fmla="*/ 74365 w 447799"/>
                <a:gd name="connsiteY2" fmla="*/ 108903 h 398244"/>
                <a:gd name="connsiteX3" fmla="*/ 19592 w 447799"/>
                <a:gd name="connsiteY3" fmla="*/ 77947 h 398244"/>
                <a:gd name="connsiteX4" fmla="*/ 12737 w 447799"/>
                <a:gd name="connsiteY4" fmla="*/ 136607 h 398244"/>
                <a:gd name="connsiteX5" fmla="*/ 69601 w 447799"/>
                <a:gd name="connsiteY5" fmla="*/ 173194 h 398244"/>
                <a:gd name="connsiteX6" fmla="*/ 142889 w 447799"/>
                <a:gd name="connsiteY6" fmla="*/ 196682 h 398244"/>
                <a:gd name="connsiteX7" fmla="*/ 104801 w 447799"/>
                <a:gd name="connsiteY7" fmla="*/ 393785 h 398244"/>
                <a:gd name="connsiteX8" fmla="*/ 251277 w 447799"/>
                <a:gd name="connsiteY8" fmla="*/ 268127 h 398244"/>
                <a:gd name="connsiteX9" fmla="*/ 361919 w 447799"/>
                <a:gd name="connsiteY9" fmla="*/ 398233 h 398244"/>
                <a:gd name="connsiteX10" fmla="*/ 338788 w 447799"/>
                <a:gd name="connsiteY10" fmla="*/ 150574 h 398244"/>
                <a:gd name="connsiteX11" fmla="*/ 446277 w 447799"/>
                <a:gd name="connsiteY11" fmla="*/ 167073 h 398244"/>
                <a:gd name="connsiteX12" fmla="*/ 245229 w 447799"/>
                <a:gd name="connsiteY12" fmla="*/ 2781 h 398244"/>
                <a:gd name="connsiteX0" fmla="*/ 245229 w 447799"/>
                <a:gd name="connsiteY0" fmla="*/ 97 h 395560"/>
                <a:gd name="connsiteX1" fmla="*/ 133729 w 447799"/>
                <a:gd name="connsiteY1" fmla="*/ 71916 h 395560"/>
                <a:gd name="connsiteX2" fmla="*/ 74365 w 447799"/>
                <a:gd name="connsiteY2" fmla="*/ 106219 h 395560"/>
                <a:gd name="connsiteX3" fmla="*/ 19592 w 447799"/>
                <a:gd name="connsiteY3" fmla="*/ 75263 h 395560"/>
                <a:gd name="connsiteX4" fmla="*/ 12737 w 447799"/>
                <a:gd name="connsiteY4" fmla="*/ 133923 h 395560"/>
                <a:gd name="connsiteX5" fmla="*/ 69601 w 447799"/>
                <a:gd name="connsiteY5" fmla="*/ 170510 h 395560"/>
                <a:gd name="connsiteX6" fmla="*/ 142889 w 447799"/>
                <a:gd name="connsiteY6" fmla="*/ 193998 h 395560"/>
                <a:gd name="connsiteX7" fmla="*/ 104801 w 447799"/>
                <a:gd name="connsiteY7" fmla="*/ 391101 h 395560"/>
                <a:gd name="connsiteX8" fmla="*/ 251277 w 447799"/>
                <a:gd name="connsiteY8" fmla="*/ 265443 h 395560"/>
                <a:gd name="connsiteX9" fmla="*/ 361919 w 447799"/>
                <a:gd name="connsiteY9" fmla="*/ 395549 h 395560"/>
                <a:gd name="connsiteX10" fmla="*/ 338788 w 447799"/>
                <a:gd name="connsiteY10" fmla="*/ 147890 h 395560"/>
                <a:gd name="connsiteX11" fmla="*/ 446277 w 447799"/>
                <a:gd name="connsiteY11" fmla="*/ 164389 h 395560"/>
                <a:gd name="connsiteX12" fmla="*/ 245229 w 447799"/>
                <a:gd name="connsiteY12" fmla="*/ 97 h 395560"/>
                <a:gd name="connsiteX0" fmla="*/ 245229 w 448607"/>
                <a:gd name="connsiteY0" fmla="*/ 97 h 395560"/>
                <a:gd name="connsiteX1" fmla="*/ 133729 w 448607"/>
                <a:gd name="connsiteY1" fmla="*/ 71916 h 395560"/>
                <a:gd name="connsiteX2" fmla="*/ 74365 w 448607"/>
                <a:gd name="connsiteY2" fmla="*/ 106219 h 395560"/>
                <a:gd name="connsiteX3" fmla="*/ 19592 w 448607"/>
                <a:gd name="connsiteY3" fmla="*/ 75263 h 395560"/>
                <a:gd name="connsiteX4" fmla="*/ 12737 w 448607"/>
                <a:gd name="connsiteY4" fmla="*/ 133923 h 395560"/>
                <a:gd name="connsiteX5" fmla="*/ 69601 w 448607"/>
                <a:gd name="connsiteY5" fmla="*/ 170510 h 395560"/>
                <a:gd name="connsiteX6" fmla="*/ 142889 w 448607"/>
                <a:gd name="connsiteY6" fmla="*/ 193998 h 395560"/>
                <a:gd name="connsiteX7" fmla="*/ 104801 w 448607"/>
                <a:gd name="connsiteY7" fmla="*/ 391101 h 395560"/>
                <a:gd name="connsiteX8" fmla="*/ 251277 w 448607"/>
                <a:gd name="connsiteY8" fmla="*/ 265443 h 395560"/>
                <a:gd name="connsiteX9" fmla="*/ 361919 w 448607"/>
                <a:gd name="connsiteY9" fmla="*/ 395549 h 395560"/>
                <a:gd name="connsiteX10" fmla="*/ 338788 w 448607"/>
                <a:gd name="connsiteY10" fmla="*/ 147890 h 395560"/>
                <a:gd name="connsiteX11" fmla="*/ 446277 w 448607"/>
                <a:gd name="connsiteY11" fmla="*/ 164389 h 395560"/>
                <a:gd name="connsiteX12" fmla="*/ 245229 w 448607"/>
                <a:gd name="connsiteY12" fmla="*/ 97 h 395560"/>
                <a:gd name="connsiteX0" fmla="*/ 245229 w 448607"/>
                <a:gd name="connsiteY0" fmla="*/ 97 h 395560"/>
                <a:gd name="connsiteX1" fmla="*/ 133729 w 448607"/>
                <a:gd name="connsiteY1" fmla="*/ 71916 h 395560"/>
                <a:gd name="connsiteX2" fmla="*/ 88652 w 448607"/>
                <a:gd name="connsiteY2" fmla="*/ 101457 h 395560"/>
                <a:gd name="connsiteX3" fmla="*/ 19592 w 448607"/>
                <a:gd name="connsiteY3" fmla="*/ 75263 h 395560"/>
                <a:gd name="connsiteX4" fmla="*/ 12737 w 448607"/>
                <a:gd name="connsiteY4" fmla="*/ 133923 h 395560"/>
                <a:gd name="connsiteX5" fmla="*/ 69601 w 448607"/>
                <a:gd name="connsiteY5" fmla="*/ 170510 h 395560"/>
                <a:gd name="connsiteX6" fmla="*/ 142889 w 448607"/>
                <a:gd name="connsiteY6" fmla="*/ 193998 h 395560"/>
                <a:gd name="connsiteX7" fmla="*/ 104801 w 448607"/>
                <a:gd name="connsiteY7" fmla="*/ 391101 h 395560"/>
                <a:gd name="connsiteX8" fmla="*/ 251277 w 448607"/>
                <a:gd name="connsiteY8" fmla="*/ 265443 h 395560"/>
                <a:gd name="connsiteX9" fmla="*/ 361919 w 448607"/>
                <a:gd name="connsiteY9" fmla="*/ 395549 h 395560"/>
                <a:gd name="connsiteX10" fmla="*/ 338788 w 448607"/>
                <a:gd name="connsiteY10" fmla="*/ 147890 h 395560"/>
                <a:gd name="connsiteX11" fmla="*/ 446277 w 448607"/>
                <a:gd name="connsiteY11" fmla="*/ 164389 h 395560"/>
                <a:gd name="connsiteX12" fmla="*/ 245229 w 448607"/>
                <a:gd name="connsiteY12" fmla="*/ 97 h 395560"/>
                <a:gd name="connsiteX0" fmla="*/ 245229 w 448607"/>
                <a:gd name="connsiteY0" fmla="*/ 97 h 395560"/>
                <a:gd name="connsiteX1" fmla="*/ 133729 w 448607"/>
                <a:gd name="connsiteY1" fmla="*/ 71916 h 395560"/>
                <a:gd name="connsiteX2" fmla="*/ 88652 w 448607"/>
                <a:gd name="connsiteY2" fmla="*/ 101457 h 395560"/>
                <a:gd name="connsiteX3" fmla="*/ 19592 w 448607"/>
                <a:gd name="connsiteY3" fmla="*/ 75263 h 395560"/>
                <a:gd name="connsiteX4" fmla="*/ 12737 w 448607"/>
                <a:gd name="connsiteY4" fmla="*/ 133923 h 395560"/>
                <a:gd name="connsiteX5" fmla="*/ 76744 w 448607"/>
                <a:gd name="connsiteY5" fmla="*/ 165747 h 395560"/>
                <a:gd name="connsiteX6" fmla="*/ 142889 w 448607"/>
                <a:gd name="connsiteY6" fmla="*/ 193998 h 395560"/>
                <a:gd name="connsiteX7" fmla="*/ 104801 w 448607"/>
                <a:gd name="connsiteY7" fmla="*/ 391101 h 395560"/>
                <a:gd name="connsiteX8" fmla="*/ 251277 w 448607"/>
                <a:gd name="connsiteY8" fmla="*/ 265443 h 395560"/>
                <a:gd name="connsiteX9" fmla="*/ 361919 w 448607"/>
                <a:gd name="connsiteY9" fmla="*/ 395549 h 395560"/>
                <a:gd name="connsiteX10" fmla="*/ 338788 w 448607"/>
                <a:gd name="connsiteY10" fmla="*/ 147890 h 395560"/>
                <a:gd name="connsiteX11" fmla="*/ 446277 w 448607"/>
                <a:gd name="connsiteY11" fmla="*/ 164389 h 395560"/>
                <a:gd name="connsiteX12" fmla="*/ 245229 w 448607"/>
                <a:gd name="connsiteY12" fmla="*/ 97 h 395560"/>
                <a:gd name="connsiteX0" fmla="*/ 245229 w 448607"/>
                <a:gd name="connsiteY0" fmla="*/ 97 h 395560"/>
                <a:gd name="connsiteX1" fmla="*/ 133729 w 448607"/>
                <a:gd name="connsiteY1" fmla="*/ 71916 h 395560"/>
                <a:gd name="connsiteX2" fmla="*/ 88652 w 448607"/>
                <a:gd name="connsiteY2" fmla="*/ 94314 h 395560"/>
                <a:gd name="connsiteX3" fmla="*/ 19592 w 448607"/>
                <a:gd name="connsiteY3" fmla="*/ 75263 h 395560"/>
                <a:gd name="connsiteX4" fmla="*/ 12737 w 448607"/>
                <a:gd name="connsiteY4" fmla="*/ 133923 h 395560"/>
                <a:gd name="connsiteX5" fmla="*/ 76744 w 448607"/>
                <a:gd name="connsiteY5" fmla="*/ 165747 h 395560"/>
                <a:gd name="connsiteX6" fmla="*/ 142889 w 448607"/>
                <a:gd name="connsiteY6" fmla="*/ 193998 h 395560"/>
                <a:gd name="connsiteX7" fmla="*/ 104801 w 448607"/>
                <a:gd name="connsiteY7" fmla="*/ 391101 h 395560"/>
                <a:gd name="connsiteX8" fmla="*/ 251277 w 448607"/>
                <a:gd name="connsiteY8" fmla="*/ 265443 h 395560"/>
                <a:gd name="connsiteX9" fmla="*/ 361919 w 448607"/>
                <a:gd name="connsiteY9" fmla="*/ 395549 h 395560"/>
                <a:gd name="connsiteX10" fmla="*/ 338788 w 448607"/>
                <a:gd name="connsiteY10" fmla="*/ 147890 h 395560"/>
                <a:gd name="connsiteX11" fmla="*/ 446277 w 448607"/>
                <a:gd name="connsiteY11" fmla="*/ 164389 h 395560"/>
                <a:gd name="connsiteX12" fmla="*/ 245229 w 448607"/>
                <a:gd name="connsiteY12" fmla="*/ 97 h 395560"/>
                <a:gd name="connsiteX0" fmla="*/ 237934 w 441312"/>
                <a:gd name="connsiteY0" fmla="*/ 97 h 395560"/>
                <a:gd name="connsiteX1" fmla="*/ 126434 w 441312"/>
                <a:gd name="connsiteY1" fmla="*/ 71916 h 395560"/>
                <a:gd name="connsiteX2" fmla="*/ 81357 w 441312"/>
                <a:gd name="connsiteY2" fmla="*/ 94314 h 395560"/>
                <a:gd name="connsiteX3" fmla="*/ 12297 w 441312"/>
                <a:gd name="connsiteY3" fmla="*/ 75263 h 395560"/>
                <a:gd name="connsiteX4" fmla="*/ 22111 w 441312"/>
                <a:gd name="connsiteY4" fmla="*/ 133923 h 395560"/>
                <a:gd name="connsiteX5" fmla="*/ 69449 w 441312"/>
                <a:gd name="connsiteY5" fmla="*/ 165747 h 395560"/>
                <a:gd name="connsiteX6" fmla="*/ 135594 w 441312"/>
                <a:gd name="connsiteY6" fmla="*/ 193998 h 395560"/>
                <a:gd name="connsiteX7" fmla="*/ 97506 w 441312"/>
                <a:gd name="connsiteY7" fmla="*/ 391101 h 395560"/>
                <a:gd name="connsiteX8" fmla="*/ 243982 w 441312"/>
                <a:gd name="connsiteY8" fmla="*/ 265443 h 395560"/>
                <a:gd name="connsiteX9" fmla="*/ 354624 w 441312"/>
                <a:gd name="connsiteY9" fmla="*/ 395549 h 395560"/>
                <a:gd name="connsiteX10" fmla="*/ 331493 w 441312"/>
                <a:gd name="connsiteY10" fmla="*/ 147890 h 395560"/>
                <a:gd name="connsiteX11" fmla="*/ 438982 w 441312"/>
                <a:gd name="connsiteY11" fmla="*/ 164389 h 395560"/>
                <a:gd name="connsiteX12" fmla="*/ 237934 w 441312"/>
                <a:gd name="connsiteY12" fmla="*/ 97 h 395560"/>
                <a:gd name="connsiteX0" fmla="*/ 229612 w 432990"/>
                <a:gd name="connsiteY0" fmla="*/ 97 h 395560"/>
                <a:gd name="connsiteX1" fmla="*/ 118112 w 432990"/>
                <a:gd name="connsiteY1" fmla="*/ 71916 h 395560"/>
                <a:gd name="connsiteX2" fmla="*/ 73035 w 432990"/>
                <a:gd name="connsiteY2" fmla="*/ 94314 h 395560"/>
                <a:gd name="connsiteX3" fmla="*/ 18262 w 432990"/>
                <a:gd name="connsiteY3" fmla="*/ 65738 h 395560"/>
                <a:gd name="connsiteX4" fmla="*/ 13789 w 432990"/>
                <a:gd name="connsiteY4" fmla="*/ 133923 h 395560"/>
                <a:gd name="connsiteX5" fmla="*/ 61127 w 432990"/>
                <a:gd name="connsiteY5" fmla="*/ 165747 h 395560"/>
                <a:gd name="connsiteX6" fmla="*/ 127272 w 432990"/>
                <a:gd name="connsiteY6" fmla="*/ 193998 h 395560"/>
                <a:gd name="connsiteX7" fmla="*/ 89184 w 432990"/>
                <a:gd name="connsiteY7" fmla="*/ 391101 h 395560"/>
                <a:gd name="connsiteX8" fmla="*/ 235660 w 432990"/>
                <a:gd name="connsiteY8" fmla="*/ 265443 h 395560"/>
                <a:gd name="connsiteX9" fmla="*/ 346302 w 432990"/>
                <a:gd name="connsiteY9" fmla="*/ 395549 h 395560"/>
                <a:gd name="connsiteX10" fmla="*/ 323171 w 432990"/>
                <a:gd name="connsiteY10" fmla="*/ 147890 h 395560"/>
                <a:gd name="connsiteX11" fmla="*/ 430660 w 432990"/>
                <a:gd name="connsiteY11" fmla="*/ 164389 h 395560"/>
                <a:gd name="connsiteX12" fmla="*/ 229612 w 432990"/>
                <a:gd name="connsiteY12" fmla="*/ 97 h 395560"/>
                <a:gd name="connsiteX0" fmla="*/ 229612 w 432990"/>
                <a:gd name="connsiteY0" fmla="*/ 97 h 395560"/>
                <a:gd name="connsiteX1" fmla="*/ 118112 w 432990"/>
                <a:gd name="connsiteY1" fmla="*/ 71916 h 395560"/>
                <a:gd name="connsiteX2" fmla="*/ 73035 w 432990"/>
                <a:gd name="connsiteY2" fmla="*/ 94314 h 395560"/>
                <a:gd name="connsiteX3" fmla="*/ 18262 w 432990"/>
                <a:gd name="connsiteY3" fmla="*/ 65738 h 395560"/>
                <a:gd name="connsiteX4" fmla="*/ 13789 w 432990"/>
                <a:gd name="connsiteY4" fmla="*/ 133923 h 395560"/>
                <a:gd name="connsiteX5" fmla="*/ 61127 w 432990"/>
                <a:gd name="connsiteY5" fmla="*/ 165747 h 395560"/>
                <a:gd name="connsiteX6" fmla="*/ 115366 w 432990"/>
                <a:gd name="connsiteY6" fmla="*/ 193998 h 395560"/>
                <a:gd name="connsiteX7" fmla="*/ 89184 w 432990"/>
                <a:gd name="connsiteY7" fmla="*/ 391101 h 395560"/>
                <a:gd name="connsiteX8" fmla="*/ 235660 w 432990"/>
                <a:gd name="connsiteY8" fmla="*/ 265443 h 395560"/>
                <a:gd name="connsiteX9" fmla="*/ 346302 w 432990"/>
                <a:gd name="connsiteY9" fmla="*/ 395549 h 395560"/>
                <a:gd name="connsiteX10" fmla="*/ 323171 w 432990"/>
                <a:gd name="connsiteY10" fmla="*/ 147890 h 395560"/>
                <a:gd name="connsiteX11" fmla="*/ 430660 w 432990"/>
                <a:gd name="connsiteY11" fmla="*/ 164389 h 395560"/>
                <a:gd name="connsiteX12" fmla="*/ 229612 w 432990"/>
                <a:gd name="connsiteY12" fmla="*/ 97 h 395560"/>
                <a:gd name="connsiteX0" fmla="*/ 229612 w 432990"/>
                <a:gd name="connsiteY0" fmla="*/ 97 h 395560"/>
                <a:gd name="connsiteX1" fmla="*/ 118112 w 432990"/>
                <a:gd name="connsiteY1" fmla="*/ 71916 h 395560"/>
                <a:gd name="connsiteX2" fmla="*/ 73035 w 432990"/>
                <a:gd name="connsiteY2" fmla="*/ 94314 h 395560"/>
                <a:gd name="connsiteX3" fmla="*/ 18262 w 432990"/>
                <a:gd name="connsiteY3" fmla="*/ 65738 h 395560"/>
                <a:gd name="connsiteX4" fmla="*/ 13789 w 432990"/>
                <a:gd name="connsiteY4" fmla="*/ 133923 h 395560"/>
                <a:gd name="connsiteX5" fmla="*/ 61127 w 432990"/>
                <a:gd name="connsiteY5" fmla="*/ 165747 h 395560"/>
                <a:gd name="connsiteX6" fmla="*/ 115366 w 432990"/>
                <a:gd name="connsiteY6" fmla="*/ 193998 h 395560"/>
                <a:gd name="connsiteX7" fmla="*/ 89184 w 432990"/>
                <a:gd name="connsiteY7" fmla="*/ 391101 h 395560"/>
                <a:gd name="connsiteX8" fmla="*/ 235660 w 432990"/>
                <a:gd name="connsiteY8" fmla="*/ 265443 h 395560"/>
                <a:gd name="connsiteX9" fmla="*/ 346302 w 432990"/>
                <a:gd name="connsiteY9" fmla="*/ 395549 h 395560"/>
                <a:gd name="connsiteX10" fmla="*/ 323171 w 432990"/>
                <a:gd name="connsiteY10" fmla="*/ 147890 h 395560"/>
                <a:gd name="connsiteX11" fmla="*/ 430660 w 432990"/>
                <a:gd name="connsiteY11" fmla="*/ 164389 h 395560"/>
                <a:gd name="connsiteX12" fmla="*/ 229612 w 432990"/>
                <a:gd name="connsiteY12" fmla="*/ 97 h 395560"/>
                <a:gd name="connsiteX0" fmla="*/ 229612 w 432990"/>
                <a:gd name="connsiteY0" fmla="*/ 97 h 395560"/>
                <a:gd name="connsiteX1" fmla="*/ 118112 w 432990"/>
                <a:gd name="connsiteY1" fmla="*/ 71916 h 395560"/>
                <a:gd name="connsiteX2" fmla="*/ 73035 w 432990"/>
                <a:gd name="connsiteY2" fmla="*/ 94314 h 395560"/>
                <a:gd name="connsiteX3" fmla="*/ 18262 w 432990"/>
                <a:gd name="connsiteY3" fmla="*/ 65738 h 395560"/>
                <a:gd name="connsiteX4" fmla="*/ 13789 w 432990"/>
                <a:gd name="connsiteY4" fmla="*/ 133923 h 395560"/>
                <a:gd name="connsiteX5" fmla="*/ 61127 w 432990"/>
                <a:gd name="connsiteY5" fmla="*/ 165747 h 395560"/>
                <a:gd name="connsiteX6" fmla="*/ 115366 w 432990"/>
                <a:gd name="connsiteY6" fmla="*/ 193998 h 395560"/>
                <a:gd name="connsiteX7" fmla="*/ 89184 w 432990"/>
                <a:gd name="connsiteY7" fmla="*/ 391101 h 395560"/>
                <a:gd name="connsiteX8" fmla="*/ 235660 w 432990"/>
                <a:gd name="connsiteY8" fmla="*/ 265443 h 395560"/>
                <a:gd name="connsiteX9" fmla="*/ 346302 w 432990"/>
                <a:gd name="connsiteY9" fmla="*/ 395549 h 395560"/>
                <a:gd name="connsiteX10" fmla="*/ 323171 w 432990"/>
                <a:gd name="connsiteY10" fmla="*/ 147890 h 395560"/>
                <a:gd name="connsiteX11" fmla="*/ 430660 w 432990"/>
                <a:gd name="connsiteY11" fmla="*/ 164389 h 395560"/>
                <a:gd name="connsiteX12" fmla="*/ 229612 w 432990"/>
                <a:gd name="connsiteY12" fmla="*/ 97 h 395560"/>
                <a:gd name="connsiteX0" fmla="*/ 229612 w 433257"/>
                <a:gd name="connsiteY0" fmla="*/ 97 h 395560"/>
                <a:gd name="connsiteX1" fmla="*/ 118112 w 433257"/>
                <a:gd name="connsiteY1" fmla="*/ 71916 h 395560"/>
                <a:gd name="connsiteX2" fmla="*/ 73035 w 433257"/>
                <a:gd name="connsiteY2" fmla="*/ 94314 h 395560"/>
                <a:gd name="connsiteX3" fmla="*/ 18262 w 433257"/>
                <a:gd name="connsiteY3" fmla="*/ 65738 h 395560"/>
                <a:gd name="connsiteX4" fmla="*/ 13789 w 433257"/>
                <a:gd name="connsiteY4" fmla="*/ 133923 h 395560"/>
                <a:gd name="connsiteX5" fmla="*/ 61127 w 433257"/>
                <a:gd name="connsiteY5" fmla="*/ 165747 h 395560"/>
                <a:gd name="connsiteX6" fmla="*/ 115366 w 433257"/>
                <a:gd name="connsiteY6" fmla="*/ 193998 h 395560"/>
                <a:gd name="connsiteX7" fmla="*/ 89184 w 433257"/>
                <a:gd name="connsiteY7" fmla="*/ 391101 h 395560"/>
                <a:gd name="connsiteX8" fmla="*/ 235660 w 433257"/>
                <a:gd name="connsiteY8" fmla="*/ 265443 h 395560"/>
                <a:gd name="connsiteX9" fmla="*/ 346302 w 433257"/>
                <a:gd name="connsiteY9" fmla="*/ 395549 h 395560"/>
                <a:gd name="connsiteX10" fmla="*/ 323171 w 433257"/>
                <a:gd name="connsiteY10" fmla="*/ 147890 h 395560"/>
                <a:gd name="connsiteX11" fmla="*/ 430660 w 433257"/>
                <a:gd name="connsiteY11" fmla="*/ 164389 h 395560"/>
                <a:gd name="connsiteX12" fmla="*/ 229612 w 433257"/>
                <a:gd name="connsiteY12" fmla="*/ 97 h 395560"/>
                <a:gd name="connsiteX0" fmla="*/ 229612 w 433738"/>
                <a:gd name="connsiteY0" fmla="*/ 328 h 395791"/>
                <a:gd name="connsiteX1" fmla="*/ 118112 w 433738"/>
                <a:gd name="connsiteY1" fmla="*/ 72147 h 395791"/>
                <a:gd name="connsiteX2" fmla="*/ 73035 w 433738"/>
                <a:gd name="connsiteY2" fmla="*/ 94545 h 395791"/>
                <a:gd name="connsiteX3" fmla="*/ 18262 w 433738"/>
                <a:gd name="connsiteY3" fmla="*/ 65969 h 395791"/>
                <a:gd name="connsiteX4" fmla="*/ 13789 w 433738"/>
                <a:gd name="connsiteY4" fmla="*/ 134154 h 395791"/>
                <a:gd name="connsiteX5" fmla="*/ 61127 w 433738"/>
                <a:gd name="connsiteY5" fmla="*/ 165978 h 395791"/>
                <a:gd name="connsiteX6" fmla="*/ 115366 w 433738"/>
                <a:gd name="connsiteY6" fmla="*/ 194229 h 395791"/>
                <a:gd name="connsiteX7" fmla="*/ 89184 w 433738"/>
                <a:gd name="connsiteY7" fmla="*/ 391332 h 395791"/>
                <a:gd name="connsiteX8" fmla="*/ 235660 w 433738"/>
                <a:gd name="connsiteY8" fmla="*/ 265674 h 395791"/>
                <a:gd name="connsiteX9" fmla="*/ 346302 w 433738"/>
                <a:gd name="connsiteY9" fmla="*/ 395780 h 395791"/>
                <a:gd name="connsiteX10" fmla="*/ 323171 w 433738"/>
                <a:gd name="connsiteY10" fmla="*/ 148121 h 395791"/>
                <a:gd name="connsiteX11" fmla="*/ 430660 w 433738"/>
                <a:gd name="connsiteY11" fmla="*/ 164620 h 395791"/>
                <a:gd name="connsiteX12" fmla="*/ 229612 w 433738"/>
                <a:gd name="connsiteY12" fmla="*/ 328 h 395791"/>
                <a:gd name="connsiteX0" fmla="*/ 229612 w 433738"/>
                <a:gd name="connsiteY0" fmla="*/ 328 h 395784"/>
                <a:gd name="connsiteX1" fmla="*/ 118112 w 433738"/>
                <a:gd name="connsiteY1" fmla="*/ 72147 h 395784"/>
                <a:gd name="connsiteX2" fmla="*/ 73035 w 433738"/>
                <a:gd name="connsiteY2" fmla="*/ 94545 h 395784"/>
                <a:gd name="connsiteX3" fmla="*/ 18262 w 433738"/>
                <a:gd name="connsiteY3" fmla="*/ 65969 h 395784"/>
                <a:gd name="connsiteX4" fmla="*/ 13789 w 433738"/>
                <a:gd name="connsiteY4" fmla="*/ 134154 h 395784"/>
                <a:gd name="connsiteX5" fmla="*/ 61127 w 433738"/>
                <a:gd name="connsiteY5" fmla="*/ 165978 h 395784"/>
                <a:gd name="connsiteX6" fmla="*/ 115366 w 433738"/>
                <a:gd name="connsiteY6" fmla="*/ 194229 h 395784"/>
                <a:gd name="connsiteX7" fmla="*/ 89184 w 433738"/>
                <a:gd name="connsiteY7" fmla="*/ 391332 h 395784"/>
                <a:gd name="connsiteX8" fmla="*/ 235660 w 433738"/>
                <a:gd name="connsiteY8" fmla="*/ 265674 h 395784"/>
                <a:gd name="connsiteX9" fmla="*/ 346302 w 433738"/>
                <a:gd name="connsiteY9" fmla="*/ 395780 h 395784"/>
                <a:gd name="connsiteX10" fmla="*/ 323171 w 433738"/>
                <a:gd name="connsiteY10" fmla="*/ 148121 h 395784"/>
                <a:gd name="connsiteX11" fmla="*/ 430660 w 433738"/>
                <a:gd name="connsiteY11" fmla="*/ 164620 h 395784"/>
                <a:gd name="connsiteX12" fmla="*/ 229612 w 433738"/>
                <a:gd name="connsiteY12" fmla="*/ 328 h 395784"/>
                <a:gd name="connsiteX0" fmla="*/ 229612 w 433738"/>
                <a:gd name="connsiteY0" fmla="*/ 328 h 395784"/>
                <a:gd name="connsiteX1" fmla="*/ 118112 w 433738"/>
                <a:gd name="connsiteY1" fmla="*/ 72147 h 395784"/>
                <a:gd name="connsiteX2" fmla="*/ 73035 w 433738"/>
                <a:gd name="connsiteY2" fmla="*/ 94545 h 395784"/>
                <a:gd name="connsiteX3" fmla="*/ 18262 w 433738"/>
                <a:gd name="connsiteY3" fmla="*/ 65969 h 395784"/>
                <a:gd name="connsiteX4" fmla="*/ 13789 w 433738"/>
                <a:gd name="connsiteY4" fmla="*/ 134154 h 395784"/>
                <a:gd name="connsiteX5" fmla="*/ 61127 w 433738"/>
                <a:gd name="connsiteY5" fmla="*/ 165978 h 395784"/>
                <a:gd name="connsiteX6" fmla="*/ 115366 w 433738"/>
                <a:gd name="connsiteY6" fmla="*/ 194229 h 395784"/>
                <a:gd name="connsiteX7" fmla="*/ 89184 w 433738"/>
                <a:gd name="connsiteY7" fmla="*/ 391332 h 395784"/>
                <a:gd name="connsiteX8" fmla="*/ 235660 w 433738"/>
                <a:gd name="connsiteY8" fmla="*/ 265674 h 395784"/>
                <a:gd name="connsiteX9" fmla="*/ 346302 w 433738"/>
                <a:gd name="connsiteY9" fmla="*/ 395780 h 395784"/>
                <a:gd name="connsiteX10" fmla="*/ 323171 w 433738"/>
                <a:gd name="connsiteY10" fmla="*/ 148121 h 395784"/>
                <a:gd name="connsiteX11" fmla="*/ 430660 w 433738"/>
                <a:gd name="connsiteY11" fmla="*/ 164620 h 395784"/>
                <a:gd name="connsiteX12" fmla="*/ 229612 w 433738"/>
                <a:gd name="connsiteY12" fmla="*/ 328 h 395784"/>
                <a:gd name="connsiteX0" fmla="*/ 229612 w 433738"/>
                <a:gd name="connsiteY0" fmla="*/ 328 h 395784"/>
                <a:gd name="connsiteX1" fmla="*/ 118112 w 433738"/>
                <a:gd name="connsiteY1" fmla="*/ 72147 h 395784"/>
                <a:gd name="connsiteX2" fmla="*/ 73035 w 433738"/>
                <a:gd name="connsiteY2" fmla="*/ 94545 h 395784"/>
                <a:gd name="connsiteX3" fmla="*/ 18262 w 433738"/>
                <a:gd name="connsiteY3" fmla="*/ 65969 h 395784"/>
                <a:gd name="connsiteX4" fmla="*/ 13789 w 433738"/>
                <a:gd name="connsiteY4" fmla="*/ 134154 h 395784"/>
                <a:gd name="connsiteX5" fmla="*/ 61127 w 433738"/>
                <a:gd name="connsiteY5" fmla="*/ 165978 h 395784"/>
                <a:gd name="connsiteX6" fmla="*/ 115366 w 433738"/>
                <a:gd name="connsiteY6" fmla="*/ 194229 h 395784"/>
                <a:gd name="connsiteX7" fmla="*/ 89184 w 433738"/>
                <a:gd name="connsiteY7" fmla="*/ 391332 h 395784"/>
                <a:gd name="connsiteX8" fmla="*/ 235660 w 433738"/>
                <a:gd name="connsiteY8" fmla="*/ 265674 h 395784"/>
                <a:gd name="connsiteX9" fmla="*/ 346302 w 433738"/>
                <a:gd name="connsiteY9" fmla="*/ 395780 h 395784"/>
                <a:gd name="connsiteX10" fmla="*/ 323171 w 433738"/>
                <a:gd name="connsiteY10" fmla="*/ 148121 h 395784"/>
                <a:gd name="connsiteX11" fmla="*/ 430660 w 433738"/>
                <a:gd name="connsiteY11" fmla="*/ 164620 h 395784"/>
                <a:gd name="connsiteX12" fmla="*/ 229612 w 433738"/>
                <a:gd name="connsiteY12" fmla="*/ 328 h 39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3738" h="395784">
                  <a:moveTo>
                    <a:pt x="229612" y="328"/>
                  </a:moveTo>
                  <a:cubicBezTo>
                    <a:pt x="175449" y="4493"/>
                    <a:pt x="130715" y="36997"/>
                    <a:pt x="118112" y="72147"/>
                  </a:cubicBezTo>
                  <a:cubicBezTo>
                    <a:pt x="91222" y="90628"/>
                    <a:pt x="93248" y="90018"/>
                    <a:pt x="73035" y="94545"/>
                  </a:cubicBezTo>
                  <a:cubicBezTo>
                    <a:pt x="61923" y="91767"/>
                    <a:pt x="54330" y="58575"/>
                    <a:pt x="18262" y="65969"/>
                  </a:cubicBezTo>
                  <a:cubicBezTo>
                    <a:pt x="-5406" y="72398"/>
                    <a:pt x="-5172" y="126667"/>
                    <a:pt x="13789" y="134154"/>
                  </a:cubicBezTo>
                  <a:cubicBezTo>
                    <a:pt x="21330" y="147648"/>
                    <a:pt x="48564" y="162315"/>
                    <a:pt x="61127" y="165978"/>
                  </a:cubicBezTo>
                  <a:cubicBezTo>
                    <a:pt x="85597" y="172022"/>
                    <a:pt x="113071" y="152702"/>
                    <a:pt x="115366" y="194229"/>
                  </a:cubicBezTo>
                  <a:cubicBezTo>
                    <a:pt x="100993" y="240518"/>
                    <a:pt x="61944" y="389573"/>
                    <a:pt x="89184" y="391332"/>
                  </a:cubicBezTo>
                  <a:cubicBezTo>
                    <a:pt x="131463" y="394062"/>
                    <a:pt x="175655" y="266706"/>
                    <a:pt x="235660" y="265674"/>
                  </a:cubicBezTo>
                  <a:cubicBezTo>
                    <a:pt x="264709" y="264642"/>
                    <a:pt x="321892" y="396633"/>
                    <a:pt x="346302" y="395780"/>
                  </a:cubicBezTo>
                  <a:cubicBezTo>
                    <a:pt x="429944" y="392857"/>
                    <a:pt x="316254" y="179504"/>
                    <a:pt x="323171" y="148121"/>
                  </a:cubicBezTo>
                  <a:cubicBezTo>
                    <a:pt x="331998" y="108070"/>
                    <a:pt x="393866" y="191633"/>
                    <a:pt x="430660" y="164620"/>
                  </a:cubicBezTo>
                  <a:cubicBezTo>
                    <a:pt x="454160" y="147367"/>
                    <a:pt x="338853" y="-8072"/>
                    <a:pt x="229612" y="32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1755325" y="2709240"/>
              <a:ext cx="360040" cy="3600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1844191" y="2871616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1996712" y="2870231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  <p:sp>
          <p:nvSpPr>
            <p:cNvPr id="33" name="円弧 32"/>
            <p:cNvSpPr/>
            <p:nvPr/>
          </p:nvSpPr>
          <p:spPr>
            <a:xfrm>
              <a:off x="1844191" y="2969668"/>
              <a:ext cx="216024" cy="113334"/>
            </a:xfrm>
            <a:prstGeom prst="arc">
              <a:avLst>
                <a:gd name="adj1" fmla="val 11696842"/>
                <a:gd name="adj2" fmla="val 2022139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</p:grpSp>
      <p:sp>
        <p:nvSpPr>
          <p:cNvPr id="36" name="円形吹き出し 35"/>
          <p:cNvSpPr/>
          <p:nvPr/>
        </p:nvSpPr>
        <p:spPr>
          <a:xfrm>
            <a:off x="879087" y="3773713"/>
            <a:ext cx="959208" cy="333430"/>
          </a:xfrm>
          <a:prstGeom prst="wedgeEllipseCallout">
            <a:avLst>
              <a:gd name="adj1" fmla="val 52304"/>
              <a:gd name="adj2" fmla="val 4169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あぁしたい！</a:t>
            </a:r>
          </a:p>
        </p:txBody>
      </p:sp>
      <p:sp>
        <p:nvSpPr>
          <p:cNvPr id="37" name="円形吹き出し 36"/>
          <p:cNvSpPr/>
          <p:nvPr/>
        </p:nvSpPr>
        <p:spPr>
          <a:xfrm>
            <a:off x="878369" y="4157416"/>
            <a:ext cx="917564" cy="318145"/>
          </a:xfrm>
          <a:prstGeom prst="wedgeEllipseCallout">
            <a:avLst>
              <a:gd name="adj1" fmla="val 60688"/>
              <a:gd name="adj2" fmla="val 18501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こうしたい！</a:t>
            </a:r>
          </a:p>
        </p:txBody>
      </p:sp>
      <p:grpSp>
        <p:nvGrpSpPr>
          <p:cNvPr id="38" name="グループ化 37"/>
          <p:cNvGrpSpPr/>
          <p:nvPr/>
        </p:nvGrpSpPr>
        <p:grpSpPr>
          <a:xfrm>
            <a:off x="4724826" y="3421950"/>
            <a:ext cx="839821" cy="867206"/>
            <a:chOff x="6881370" y="1013523"/>
            <a:chExt cx="839821" cy="939473"/>
          </a:xfrm>
        </p:grpSpPr>
        <p:sp>
          <p:nvSpPr>
            <p:cNvPr id="39" name="円/楕円 38"/>
            <p:cNvSpPr/>
            <p:nvPr/>
          </p:nvSpPr>
          <p:spPr>
            <a:xfrm>
              <a:off x="7230852" y="1901185"/>
              <a:ext cx="158490" cy="45719"/>
            </a:xfrm>
            <a:prstGeom prst="ellipse">
              <a:avLst/>
            </a:prstGeom>
            <a:gradFill flip="none" rotWithShape="1">
              <a:gsLst>
                <a:gs pos="12000">
                  <a:schemeClr val="tx1"/>
                </a:gs>
                <a:gs pos="32000">
                  <a:schemeClr val="accent1">
                    <a:tint val="44500"/>
                    <a:satMod val="160000"/>
                  </a:schemeClr>
                </a:gs>
                <a:gs pos="85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grpSp>
          <p:nvGrpSpPr>
            <p:cNvPr id="40" name="グループ化 39"/>
            <p:cNvGrpSpPr/>
            <p:nvPr/>
          </p:nvGrpSpPr>
          <p:grpSpPr>
            <a:xfrm>
              <a:off x="7102287" y="1171745"/>
              <a:ext cx="559404" cy="746221"/>
              <a:chOff x="3843443" y="3055815"/>
              <a:chExt cx="559404" cy="746221"/>
            </a:xfrm>
          </p:grpSpPr>
          <p:sp>
            <p:nvSpPr>
              <p:cNvPr id="55" name="フリーフォーム 54"/>
              <p:cNvSpPr/>
              <p:nvPr/>
            </p:nvSpPr>
            <p:spPr>
              <a:xfrm>
                <a:off x="3843443" y="3249221"/>
                <a:ext cx="559404" cy="552815"/>
              </a:xfrm>
              <a:custGeom>
                <a:avLst/>
                <a:gdLst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10012 w 694391"/>
                  <a:gd name="connsiteY80" fmla="*/ 168998 h 649663"/>
                  <a:gd name="connsiteX81" fmla="*/ 528119 w 694391"/>
                  <a:gd name="connsiteY81" fmla="*/ 162963 h 649663"/>
                  <a:gd name="connsiteX82" fmla="*/ 549244 w 694391"/>
                  <a:gd name="connsiteY82" fmla="*/ 150891 h 649663"/>
                  <a:gd name="connsiteX83" fmla="*/ 558297 w 694391"/>
                  <a:gd name="connsiteY83" fmla="*/ 147873 h 649663"/>
                  <a:gd name="connsiteX84" fmla="*/ 579422 w 694391"/>
                  <a:gd name="connsiteY84" fmla="*/ 135802 h 649663"/>
                  <a:gd name="connsiteX85" fmla="*/ 591493 w 694391"/>
                  <a:gd name="connsiteY85" fmla="*/ 129767 h 649663"/>
                  <a:gd name="connsiteX86" fmla="*/ 603564 w 694391"/>
                  <a:gd name="connsiteY86" fmla="*/ 117695 h 649663"/>
                  <a:gd name="connsiteX87" fmla="*/ 612618 w 694391"/>
                  <a:gd name="connsiteY87" fmla="*/ 111660 h 649663"/>
                  <a:gd name="connsiteX88" fmla="*/ 624689 w 694391"/>
                  <a:gd name="connsiteY88" fmla="*/ 102606 h 649663"/>
                  <a:gd name="connsiteX89" fmla="*/ 639778 w 694391"/>
                  <a:gd name="connsiteY89" fmla="*/ 84499 h 649663"/>
                  <a:gd name="connsiteX90" fmla="*/ 648832 w 694391"/>
                  <a:gd name="connsiteY90" fmla="*/ 63374 h 649663"/>
                  <a:gd name="connsiteX91" fmla="*/ 651849 w 694391"/>
                  <a:gd name="connsiteY91" fmla="*/ 51303 h 649663"/>
                  <a:gd name="connsiteX92" fmla="*/ 657885 w 694391"/>
                  <a:gd name="connsiteY92" fmla="*/ 36214 h 649663"/>
                  <a:gd name="connsiteX93" fmla="*/ 660903 w 694391"/>
                  <a:gd name="connsiteY93" fmla="*/ 24143 h 649663"/>
                  <a:gd name="connsiteX94" fmla="*/ 663921 w 694391"/>
                  <a:gd name="connsiteY94" fmla="*/ 15089 h 649663"/>
                  <a:gd name="connsiteX95" fmla="*/ 642796 w 694391"/>
                  <a:gd name="connsiteY95" fmla="*/ 9054 h 649663"/>
                  <a:gd name="connsiteX96" fmla="*/ 627707 w 694391"/>
                  <a:gd name="connsiteY96" fmla="*/ 6036 h 649663"/>
                  <a:gd name="connsiteX97" fmla="*/ 618653 w 694391"/>
                  <a:gd name="connsiteY97" fmla="*/ 3018 h 649663"/>
                  <a:gd name="connsiteX98" fmla="*/ 606582 w 694391"/>
                  <a:gd name="connsiteY98" fmla="*/ 0 h 649663"/>
                  <a:gd name="connsiteX99" fmla="*/ 519065 w 694391"/>
                  <a:gd name="connsiteY99" fmla="*/ 3018 h 649663"/>
                  <a:gd name="connsiteX100" fmla="*/ 500958 w 694391"/>
                  <a:gd name="connsiteY100" fmla="*/ 9054 h 649663"/>
                  <a:gd name="connsiteX101" fmla="*/ 488887 w 694391"/>
                  <a:gd name="connsiteY101" fmla="*/ 12071 h 649663"/>
                  <a:gd name="connsiteX102" fmla="*/ 470780 w 694391"/>
                  <a:gd name="connsiteY102" fmla="*/ 21125 h 649663"/>
                  <a:gd name="connsiteX103" fmla="*/ 461727 w 694391"/>
                  <a:gd name="connsiteY103" fmla="*/ 27161 h 649663"/>
                  <a:gd name="connsiteX104" fmla="*/ 443620 w 694391"/>
                  <a:gd name="connsiteY104" fmla="*/ 33196 h 649663"/>
                  <a:gd name="connsiteX105" fmla="*/ 437584 w 694391"/>
                  <a:gd name="connsiteY105" fmla="*/ 42250 h 649663"/>
                  <a:gd name="connsiteX106" fmla="*/ 425513 w 694391"/>
                  <a:gd name="connsiteY106" fmla="*/ 48285 h 649663"/>
                  <a:gd name="connsiteX107" fmla="*/ 416459 w 694391"/>
                  <a:gd name="connsiteY107" fmla="*/ 54321 h 649663"/>
                  <a:gd name="connsiteX108" fmla="*/ 404388 w 694391"/>
                  <a:gd name="connsiteY108" fmla="*/ 60357 h 649663"/>
                  <a:gd name="connsiteX109" fmla="*/ 395335 w 694391"/>
                  <a:gd name="connsiteY109" fmla="*/ 69410 h 649663"/>
                  <a:gd name="connsiteX110" fmla="*/ 374210 w 694391"/>
                  <a:gd name="connsiteY110" fmla="*/ 78464 h 649663"/>
                  <a:gd name="connsiteX111" fmla="*/ 365156 w 694391"/>
                  <a:gd name="connsiteY111" fmla="*/ 84499 h 649663"/>
                  <a:gd name="connsiteX112" fmla="*/ 353085 w 694391"/>
                  <a:gd name="connsiteY112" fmla="*/ 90535 h 649663"/>
                  <a:gd name="connsiteX113" fmla="*/ 344032 w 694391"/>
                  <a:gd name="connsiteY113" fmla="*/ 96570 h 649663"/>
                  <a:gd name="connsiteX114" fmla="*/ 319889 w 694391"/>
                  <a:gd name="connsiteY114" fmla="*/ 102606 h 649663"/>
                  <a:gd name="connsiteX115" fmla="*/ 301782 w 694391"/>
                  <a:gd name="connsiteY115" fmla="*/ 108642 h 649663"/>
                  <a:gd name="connsiteX116" fmla="*/ 292729 w 694391"/>
                  <a:gd name="connsiteY116" fmla="*/ 111660 h 649663"/>
                  <a:gd name="connsiteX117" fmla="*/ 280657 w 694391"/>
                  <a:gd name="connsiteY117" fmla="*/ 114677 h 649663"/>
                  <a:gd name="connsiteX118" fmla="*/ 271604 w 694391"/>
                  <a:gd name="connsiteY118" fmla="*/ 117695 h 649663"/>
                  <a:gd name="connsiteX119" fmla="*/ 229354 w 694391"/>
                  <a:gd name="connsiteY119" fmla="*/ 120713 h 649663"/>
                  <a:gd name="connsiteX120" fmla="*/ 217283 w 694391"/>
                  <a:gd name="connsiteY120" fmla="*/ 123731 h 649663"/>
                  <a:gd name="connsiteX121" fmla="*/ 184087 w 694391"/>
                  <a:gd name="connsiteY121" fmla="*/ 129767 h 649663"/>
                  <a:gd name="connsiteX122" fmla="*/ 190123 w 694391"/>
                  <a:gd name="connsiteY122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10012 w 694391"/>
                  <a:gd name="connsiteY80" fmla="*/ 168998 h 649663"/>
                  <a:gd name="connsiteX81" fmla="*/ 528119 w 694391"/>
                  <a:gd name="connsiteY81" fmla="*/ 162963 h 649663"/>
                  <a:gd name="connsiteX82" fmla="*/ 549244 w 694391"/>
                  <a:gd name="connsiteY82" fmla="*/ 150891 h 649663"/>
                  <a:gd name="connsiteX83" fmla="*/ 579422 w 694391"/>
                  <a:gd name="connsiteY83" fmla="*/ 135802 h 649663"/>
                  <a:gd name="connsiteX84" fmla="*/ 591493 w 694391"/>
                  <a:gd name="connsiteY84" fmla="*/ 129767 h 649663"/>
                  <a:gd name="connsiteX85" fmla="*/ 603564 w 694391"/>
                  <a:gd name="connsiteY85" fmla="*/ 117695 h 649663"/>
                  <a:gd name="connsiteX86" fmla="*/ 612618 w 694391"/>
                  <a:gd name="connsiteY86" fmla="*/ 111660 h 649663"/>
                  <a:gd name="connsiteX87" fmla="*/ 624689 w 694391"/>
                  <a:gd name="connsiteY87" fmla="*/ 102606 h 649663"/>
                  <a:gd name="connsiteX88" fmla="*/ 639778 w 694391"/>
                  <a:gd name="connsiteY88" fmla="*/ 84499 h 649663"/>
                  <a:gd name="connsiteX89" fmla="*/ 648832 w 694391"/>
                  <a:gd name="connsiteY89" fmla="*/ 63374 h 649663"/>
                  <a:gd name="connsiteX90" fmla="*/ 651849 w 694391"/>
                  <a:gd name="connsiteY90" fmla="*/ 51303 h 649663"/>
                  <a:gd name="connsiteX91" fmla="*/ 657885 w 694391"/>
                  <a:gd name="connsiteY91" fmla="*/ 36214 h 649663"/>
                  <a:gd name="connsiteX92" fmla="*/ 660903 w 694391"/>
                  <a:gd name="connsiteY92" fmla="*/ 24143 h 649663"/>
                  <a:gd name="connsiteX93" fmla="*/ 663921 w 694391"/>
                  <a:gd name="connsiteY93" fmla="*/ 15089 h 649663"/>
                  <a:gd name="connsiteX94" fmla="*/ 642796 w 694391"/>
                  <a:gd name="connsiteY94" fmla="*/ 9054 h 649663"/>
                  <a:gd name="connsiteX95" fmla="*/ 627707 w 694391"/>
                  <a:gd name="connsiteY95" fmla="*/ 6036 h 649663"/>
                  <a:gd name="connsiteX96" fmla="*/ 618653 w 694391"/>
                  <a:gd name="connsiteY96" fmla="*/ 3018 h 649663"/>
                  <a:gd name="connsiteX97" fmla="*/ 606582 w 694391"/>
                  <a:gd name="connsiteY97" fmla="*/ 0 h 649663"/>
                  <a:gd name="connsiteX98" fmla="*/ 519065 w 694391"/>
                  <a:gd name="connsiteY98" fmla="*/ 3018 h 649663"/>
                  <a:gd name="connsiteX99" fmla="*/ 500958 w 694391"/>
                  <a:gd name="connsiteY99" fmla="*/ 9054 h 649663"/>
                  <a:gd name="connsiteX100" fmla="*/ 488887 w 694391"/>
                  <a:gd name="connsiteY100" fmla="*/ 12071 h 649663"/>
                  <a:gd name="connsiteX101" fmla="*/ 470780 w 694391"/>
                  <a:gd name="connsiteY101" fmla="*/ 21125 h 649663"/>
                  <a:gd name="connsiteX102" fmla="*/ 461727 w 694391"/>
                  <a:gd name="connsiteY102" fmla="*/ 27161 h 649663"/>
                  <a:gd name="connsiteX103" fmla="*/ 443620 w 694391"/>
                  <a:gd name="connsiteY103" fmla="*/ 33196 h 649663"/>
                  <a:gd name="connsiteX104" fmla="*/ 437584 w 694391"/>
                  <a:gd name="connsiteY104" fmla="*/ 42250 h 649663"/>
                  <a:gd name="connsiteX105" fmla="*/ 425513 w 694391"/>
                  <a:gd name="connsiteY105" fmla="*/ 48285 h 649663"/>
                  <a:gd name="connsiteX106" fmla="*/ 416459 w 694391"/>
                  <a:gd name="connsiteY106" fmla="*/ 54321 h 649663"/>
                  <a:gd name="connsiteX107" fmla="*/ 404388 w 694391"/>
                  <a:gd name="connsiteY107" fmla="*/ 60357 h 649663"/>
                  <a:gd name="connsiteX108" fmla="*/ 395335 w 694391"/>
                  <a:gd name="connsiteY108" fmla="*/ 69410 h 649663"/>
                  <a:gd name="connsiteX109" fmla="*/ 374210 w 694391"/>
                  <a:gd name="connsiteY109" fmla="*/ 78464 h 649663"/>
                  <a:gd name="connsiteX110" fmla="*/ 365156 w 694391"/>
                  <a:gd name="connsiteY110" fmla="*/ 84499 h 649663"/>
                  <a:gd name="connsiteX111" fmla="*/ 353085 w 694391"/>
                  <a:gd name="connsiteY111" fmla="*/ 90535 h 649663"/>
                  <a:gd name="connsiteX112" fmla="*/ 344032 w 694391"/>
                  <a:gd name="connsiteY112" fmla="*/ 96570 h 649663"/>
                  <a:gd name="connsiteX113" fmla="*/ 319889 w 694391"/>
                  <a:gd name="connsiteY113" fmla="*/ 102606 h 649663"/>
                  <a:gd name="connsiteX114" fmla="*/ 301782 w 694391"/>
                  <a:gd name="connsiteY114" fmla="*/ 108642 h 649663"/>
                  <a:gd name="connsiteX115" fmla="*/ 292729 w 694391"/>
                  <a:gd name="connsiteY115" fmla="*/ 111660 h 649663"/>
                  <a:gd name="connsiteX116" fmla="*/ 280657 w 694391"/>
                  <a:gd name="connsiteY116" fmla="*/ 114677 h 649663"/>
                  <a:gd name="connsiteX117" fmla="*/ 271604 w 694391"/>
                  <a:gd name="connsiteY117" fmla="*/ 117695 h 649663"/>
                  <a:gd name="connsiteX118" fmla="*/ 229354 w 694391"/>
                  <a:gd name="connsiteY118" fmla="*/ 120713 h 649663"/>
                  <a:gd name="connsiteX119" fmla="*/ 217283 w 694391"/>
                  <a:gd name="connsiteY119" fmla="*/ 123731 h 649663"/>
                  <a:gd name="connsiteX120" fmla="*/ 184087 w 694391"/>
                  <a:gd name="connsiteY120" fmla="*/ 129767 h 649663"/>
                  <a:gd name="connsiteX121" fmla="*/ 190123 w 694391"/>
                  <a:gd name="connsiteY121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10012 w 694391"/>
                  <a:gd name="connsiteY80" fmla="*/ 168998 h 649663"/>
                  <a:gd name="connsiteX81" fmla="*/ 549244 w 694391"/>
                  <a:gd name="connsiteY81" fmla="*/ 150891 h 649663"/>
                  <a:gd name="connsiteX82" fmla="*/ 579422 w 694391"/>
                  <a:gd name="connsiteY82" fmla="*/ 135802 h 649663"/>
                  <a:gd name="connsiteX83" fmla="*/ 591493 w 694391"/>
                  <a:gd name="connsiteY83" fmla="*/ 129767 h 649663"/>
                  <a:gd name="connsiteX84" fmla="*/ 603564 w 694391"/>
                  <a:gd name="connsiteY84" fmla="*/ 117695 h 649663"/>
                  <a:gd name="connsiteX85" fmla="*/ 612618 w 694391"/>
                  <a:gd name="connsiteY85" fmla="*/ 111660 h 649663"/>
                  <a:gd name="connsiteX86" fmla="*/ 624689 w 694391"/>
                  <a:gd name="connsiteY86" fmla="*/ 102606 h 649663"/>
                  <a:gd name="connsiteX87" fmla="*/ 639778 w 694391"/>
                  <a:gd name="connsiteY87" fmla="*/ 84499 h 649663"/>
                  <a:gd name="connsiteX88" fmla="*/ 648832 w 694391"/>
                  <a:gd name="connsiteY88" fmla="*/ 63374 h 649663"/>
                  <a:gd name="connsiteX89" fmla="*/ 651849 w 694391"/>
                  <a:gd name="connsiteY89" fmla="*/ 51303 h 649663"/>
                  <a:gd name="connsiteX90" fmla="*/ 657885 w 694391"/>
                  <a:gd name="connsiteY90" fmla="*/ 36214 h 649663"/>
                  <a:gd name="connsiteX91" fmla="*/ 660903 w 694391"/>
                  <a:gd name="connsiteY91" fmla="*/ 24143 h 649663"/>
                  <a:gd name="connsiteX92" fmla="*/ 663921 w 694391"/>
                  <a:gd name="connsiteY92" fmla="*/ 15089 h 649663"/>
                  <a:gd name="connsiteX93" fmla="*/ 642796 w 694391"/>
                  <a:gd name="connsiteY93" fmla="*/ 9054 h 649663"/>
                  <a:gd name="connsiteX94" fmla="*/ 627707 w 694391"/>
                  <a:gd name="connsiteY94" fmla="*/ 6036 h 649663"/>
                  <a:gd name="connsiteX95" fmla="*/ 618653 w 694391"/>
                  <a:gd name="connsiteY95" fmla="*/ 3018 h 649663"/>
                  <a:gd name="connsiteX96" fmla="*/ 606582 w 694391"/>
                  <a:gd name="connsiteY96" fmla="*/ 0 h 649663"/>
                  <a:gd name="connsiteX97" fmla="*/ 519065 w 694391"/>
                  <a:gd name="connsiteY97" fmla="*/ 3018 h 649663"/>
                  <a:gd name="connsiteX98" fmla="*/ 500958 w 694391"/>
                  <a:gd name="connsiteY98" fmla="*/ 9054 h 649663"/>
                  <a:gd name="connsiteX99" fmla="*/ 488887 w 694391"/>
                  <a:gd name="connsiteY99" fmla="*/ 12071 h 649663"/>
                  <a:gd name="connsiteX100" fmla="*/ 470780 w 694391"/>
                  <a:gd name="connsiteY100" fmla="*/ 21125 h 649663"/>
                  <a:gd name="connsiteX101" fmla="*/ 461727 w 694391"/>
                  <a:gd name="connsiteY101" fmla="*/ 27161 h 649663"/>
                  <a:gd name="connsiteX102" fmla="*/ 443620 w 694391"/>
                  <a:gd name="connsiteY102" fmla="*/ 33196 h 649663"/>
                  <a:gd name="connsiteX103" fmla="*/ 437584 w 694391"/>
                  <a:gd name="connsiteY103" fmla="*/ 42250 h 649663"/>
                  <a:gd name="connsiteX104" fmla="*/ 425513 w 694391"/>
                  <a:gd name="connsiteY104" fmla="*/ 48285 h 649663"/>
                  <a:gd name="connsiteX105" fmla="*/ 416459 w 694391"/>
                  <a:gd name="connsiteY105" fmla="*/ 54321 h 649663"/>
                  <a:gd name="connsiteX106" fmla="*/ 404388 w 694391"/>
                  <a:gd name="connsiteY106" fmla="*/ 60357 h 649663"/>
                  <a:gd name="connsiteX107" fmla="*/ 395335 w 694391"/>
                  <a:gd name="connsiteY107" fmla="*/ 69410 h 649663"/>
                  <a:gd name="connsiteX108" fmla="*/ 374210 w 694391"/>
                  <a:gd name="connsiteY108" fmla="*/ 78464 h 649663"/>
                  <a:gd name="connsiteX109" fmla="*/ 365156 w 694391"/>
                  <a:gd name="connsiteY109" fmla="*/ 84499 h 649663"/>
                  <a:gd name="connsiteX110" fmla="*/ 353085 w 694391"/>
                  <a:gd name="connsiteY110" fmla="*/ 90535 h 649663"/>
                  <a:gd name="connsiteX111" fmla="*/ 344032 w 694391"/>
                  <a:gd name="connsiteY111" fmla="*/ 96570 h 649663"/>
                  <a:gd name="connsiteX112" fmla="*/ 319889 w 694391"/>
                  <a:gd name="connsiteY112" fmla="*/ 102606 h 649663"/>
                  <a:gd name="connsiteX113" fmla="*/ 301782 w 694391"/>
                  <a:gd name="connsiteY113" fmla="*/ 108642 h 649663"/>
                  <a:gd name="connsiteX114" fmla="*/ 292729 w 694391"/>
                  <a:gd name="connsiteY114" fmla="*/ 111660 h 649663"/>
                  <a:gd name="connsiteX115" fmla="*/ 280657 w 694391"/>
                  <a:gd name="connsiteY115" fmla="*/ 114677 h 649663"/>
                  <a:gd name="connsiteX116" fmla="*/ 271604 w 694391"/>
                  <a:gd name="connsiteY116" fmla="*/ 117695 h 649663"/>
                  <a:gd name="connsiteX117" fmla="*/ 229354 w 694391"/>
                  <a:gd name="connsiteY117" fmla="*/ 120713 h 649663"/>
                  <a:gd name="connsiteX118" fmla="*/ 217283 w 694391"/>
                  <a:gd name="connsiteY118" fmla="*/ 123731 h 649663"/>
                  <a:gd name="connsiteX119" fmla="*/ 184087 w 694391"/>
                  <a:gd name="connsiteY119" fmla="*/ 129767 h 649663"/>
                  <a:gd name="connsiteX120" fmla="*/ 190123 w 694391"/>
                  <a:gd name="connsiteY120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12618 w 694391"/>
                  <a:gd name="connsiteY84" fmla="*/ 111660 h 649663"/>
                  <a:gd name="connsiteX85" fmla="*/ 624689 w 694391"/>
                  <a:gd name="connsiteY85" fmla="*/ 102606 h 649663"/>
                  <a:gd name="connsiteX86" fmla="*/ 639778 w 694391"/>
                  <a:gd name="connsiteY86" fmla="*/ 84499 h 649663"/>
                  <a:gd name="connsiteX87" fmla="*/ 648832 w 694391"/>
                  <a:gd name="connsiteY87" fmla="*/ 63374 h 649663"/>
                  <a:gd name="connsiteX88" fmla="*/ 651849 w 694391"/>
                  <a:gd name="connsiteY88" fmla="*/ 51303 h 649663"/>
                  <a:gd name="connsiteX89" fmla="*/ 657885 w 694391"/>
                  <a:gd name="connsiteY89" fmla="*/ 36214 h 649663"/>
                  <a:gd name="connsiteX90" fmla="*/ 660903 w 694391"/>
                  <a:gd name="connsiteY90" fmla="*/ 24143 h 649663"/>
                  <a:gd name="connsiteX91" fmla="*/ 663921 w 694391"/>
                  <a:gd name="connsiteY91" fmla="*/ 15089 h 649663"/>
                  <a:gd name="connsiteX92" fmla="*/ 642796 w 694391"/>
                  <a:gd name="connsiteY92" fmla="*/ 9054 h 649663"/>
                  <a:gd name="connsiteX93" fmla="*/ 627707 w 694391"/>
                  <a:gd name="connsiteY93" fmla="*/ 6036 h 649663"/>
                  <a:gd name="connsiteX94" fmla="*/ 618653 w 694391"/>
                  <a:gd name="connsiteY94" fmla="*/ 3018 h 649663"/>
                  <a:gd name="connsiteX95" fmla="*/ 606582 w 694391"/>
                  <a:gd name="connsiteY95" fmla="*/ 0 h 649663"/>
                  <a:gd name="connsiteX96" fmla="*/ 519065 w 694391"/>
                  <a:gd name="connsiteY96" fmla="*/ 3018 h 649663"/>
                  <a:gd name="connsiteX97" fmla="*/ 500958 w 694391"/>
                  <a:gd name="connsiteY97" fmla="*/ 9054 h 649663"/>
                  <a:gd name="connsiteX98" fmla="*/ 488887 w 694391"/>
                  <a:gd name="connsiteY98" fmla="*/ 12071 h 649663"/>
                  <a:gd name="connsiteX99" fmla="*/ 470780 w 694391"/>
                  <a:gd name="connsiteY99" fmla="*/ 21125 h 649663"/>
                  <a:gd name="connsiteX100" fmla="*/ 461727 w 694391"/>
                  <a:gd name="connsiteY100" fmla="*/ 27161 h 649663"/>
                  <a:gd name="connsiteX101" fmla="*/ 443620 w 694391"/>
                  <a:gd name="connsiteY101" fmla="*/ 33196 h 649663"/>
                  <a:gd name="connsiteX102" fmla="*/ 437584 w 694391"/>
                  <a:gd name="connsiteY102" fmla="*/ 42250 h 649663"/>
                  <a:gd name="connsiteX103" fmla="*/ 425513 w 694391"/>
                  <a:gd name="connsiteY103" fmla="*/ 48285 h 649663"/>
                  <a:gd name="connsiteX104" fmla="*/ 416459 w 694391"/>
                  <a:gd name="connsiteY104" fmla="*/ 54321 h 649663"/>
                  <a:gd name="connsiteX105" fmla="*/ 404388 w 694391"/>
                  <a:gd name="connsiteY105" fmla="*/ 60357 h 649663"/>
                  <a:gd name="connsiteX106" fmla="*/ 395335 w 694391"/>
                  <a:gd name="connsiteY106" fmla="*/ 69410 h 649663"/>
                  <a:gd name="connsiteX107" fmla="*/ 374210 w 694391"/>
                  <a:gd name="connsiteY107" fmla="*/ 78464 h 649663"/>
                  <a:gd name="connsiteX108" fmla="*/ 365156 w 694391"/>
                  <a:gd name="connsiteY108" fmla="*/ 84499 h 649663"/>
                  <a:gd name="connsiteX109" fmla="*/ 353085 w 694391"/>
                  <a:gd name="connsiteY109" fmla="*/ 90535 h 649663"/>
                  <a:gd name="connsiteX110" fmla="*/ 344032 w 694391"/>
                  <a:gd name="connsiteY110" fmla="*/ 96570 h 649663"/>
                  <a:gd name="connsiteX111" fmla="*/ 319889 w 694391"/>
                  <a:gd name="connsiteY111" fmla="*/ 102606 h 649663"/>
                  <a:gd name="connsiteX112" fmla="*/ 301782 w 694391"/>
                  <a:gd name="connsiteY112" fmla="*/ 108642 h 649663"/>
                  <a:gd name="connsiteX113" fmla="*/ 292729 w 694391"/>
                  <a:gd name="connsiteY113" fmla="*/ 111660 h 649663"/>
                  <a:gd name="connsiteX114" fmla="*/ 280657 w 694391"/>
                  <a:gd name="connsiteY114" fmla="*/ 114677 h 649663"/>
                  <a:gd name="connsiteX115" fmla="*/ 271604 w 694391"/>
                  <a:gd name="connsiteY115" fmla="*/ 117695 h 649663"/>
                  <a:gd name="connsiteX116" fmla="*/ 229354 w 694391"/>
                  <a:gd name="connsiteY116" fmla="*/ 120713 h 649663"/>
                  <a:gd name="connsiteX117" fmla="*/ 217283 w 694391"/>
                  <a:gd name="connsiteY117" fmla="*/ 123731 h 649663"/>
                  <a:gd name="connsiteX118" fmla="*/ 184087 w 694391"/>
                  <a:gd name="connsiteY118" fmla="*/ 129767 h 649663"/>
                  <a:gd name="connsiteX119" fmla="*/ 190123 w 694391"/>
                  <a:gd name="connsiteY119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24689 w 694391"/>
                  <a:gd name="connsiteY84" fmla="*/ 102606 h 649663"/>
                  <a:gd name="connsiteX85" fmla="*/ 639778 w 694391"/>
                  <a:gd name="connsiteY85" fmla="*/ 84499 h 649663"/>
                  <a:gd name="connsiteX86" fmla="*/ 648832 w 694391"/>
                  <a:gd name="connsiteY86" fmla="*/ 63374 h 649663"/>
                  <a:gd name="connsiteX87" fmla="*/ 651849 w 694391"/>
                  <a:gd name="connsiteY87" fmla="*/ 51303 h 649663"/>
                  <a:gd name="connsiteX88" fmla="*/ 657885 w 694391"/>
                  <a:gd name="connsiteY88" fmla="*/ 36214 h 649663"/>
                  <a:gd name="connsiteX89" fmla="*/ 660903 w 694391"/>
                  <a:gd name="connsiteY89" fmla="*/ 24143 h 649663"/>
                  <a:gd name="connsiteX90" fmla="*/ 663921 w 694391"/>
                  <a:gd name="connsiteY90" fmla="*/ 15089 h 649663"/>
                  <a:gd name="connsiteX91" fmla="*/ 642796 w 694391"/>
                  <a:gd name="connsiteY91" fmla="*/ 9054 h 649663"/>
                  <a:gd name="connsiteX92" fmla="*/ 627707 w 694391"/>
                  <a:gd name="connsiteY92" fmla="*/ 6036 h 649663"/>
                  <a:gd name="connsiteX93" fmla="*/ 618653 w 694391"/>
                  <a:gd name="connsiteY93" fmla="*/ 3018 h 649663"/>
                  <a:gd name="connsiteX94" fmla="*/ 606582 w 694391"/>
                  <a:gd name="connsiteY94" fmla="*/ 0 h 649663"/>
                  <a:gd name="connsiteX95" fmla="*/ 519065 w 694391"/>
                  <a:gd name="connsiteY95" fmla="*/ 3018 h 649663"/>
                  <a:gd name="connsiteX96" fmla="*/ 500958 w 694391"/>
                  <a:gd name="connsiteY96" fmla="*/ 9054 h 649663"/>
                  <a:gd name="connsiteX97" fmla="*/ 488887 w 694391"/>
                  <a:gd name="connsiteY97" fmla="*/ 12071 h 649663"/>
                  <a:gd name="connsiteX98" fmla="*/ 470780 w 694391"/>
                  <a:gd name="connsiteY98" fmla="*/ 21125 h 649663"/>
                  <a:gd name="connsiteX99" fmla="*/ 461727 w 694391"/>
                  <a:gd name="connsiteY99" fmla="*/ 27161 h 649663"/>
                  <a:gd name="connsiteX100" fmla="*/ 443620 w 694391"/>
                  <a:gd name="connsiteY100" fmla="*/ 33196 h 649663"/>
                  <a:gd name="connsiteX101" fmla="*/ 437584 w 694391"/>
                  <a:gd name="connsiteY101" fmla="*/ 42250 h 649663"/>
                  <a:gd name="connsiteX102" fmla="*/ 425513 w 694391"/>
                  <a:gd name="connsiteY102" fmla="*/ 48285 h 649663"/>
                  <a:gd name="connsiteX103" fmla="*/ 416459 w 694391"/>
                  <a:gd name="connsiteY103" fmla="*/ 54321 h 649663"/>
                  <a:gd name="connsiteX104" fmla="*/ 404388 w 694391"/>
                  <a:gd name="connsiteY104" fmla="*/ 60357 h 649663"/>
                  <a:gd name="connsiteX105" fmla="*/ 395335 w 694391"/>
                  <a:gd name="connsiteY105" fmla="*/ 69410 h 649663"/>
                  <a:gd name="connsiteX106" fmla="*/ 374210 w 694391"/>
                  <a:gd name="connsiteY106" fmla="*/ 78464 h 649663"/>
                  <a:gd name="connsiteX107" fmla="*/ 365156 w 694391"/>
                  <a:gd name="connsiteY107" fmla="*/ 84499 h 649663"/>
                  <a:gd name="connsiteX108" fmla="*/ 353085 w 694391"/>
                  <a:gd name="connsiteY108" fmla="*/ 90535 h 649663"/>
                  <a:gd name="connsiteX109" fmla="*/ 344032 w 694391"/>
                  <a:gd name="connsiteY109" fmla="*/ 96570 h 649663"/>
                  <a:gd name="connsiteX110" fmla="*/ 319889 w 694391"/>
                  <a:gd name="connsiteY110" fmla="*/ 102606 h 649663"/>
                  <a:gd name="connsiteX111" fmla="*/ 301782 w 694391"/>
                  <a:gd name="connsiteY111" fmla="*/ 108642 h 649663"/>
                  <a:gd name="connsiteX112" fmla="*/ 292729 w 694391"/>
                  <a:gd name="connsiteY112" fmla="*/ 111660 h 649663"/>
                  <a:gd name="connsiteX113" fmla="*/ 280657 w 694391"/>
                  <a:gd name="connsiteY113" fmla="*/ 114677 h 649663"/>
                  <a:gd name="connsiteX114" fmla="*/ 271604 w 694391"/>
                  <a:gd name="connsiteY114" fmla="*/ 117695 h 649663"/>
                  <a:gd name="connsiteX115" fmla="*/ 229354 w 694391"/>
                  <a:gd name="connsiteY115" fmla="*/ 120713 h 649663"/>
                  <a:gd name="connsiteX116" fmla="*/ 217283 w 694391"/>
                  <a:gd name="connsiteY116" fmla="*/ 123731 h 649663"/>
                  <a:gd name="connsiteX117" fmla="*/ 184087 w 694391"/>
                  <a:gd name="connsiteY117" fmla="*/ 129767 h 649663"/>
                  <a:gd name="connsiteX118" fmla="*/ 190123 w 694391"/>
                  <a:gd name="connsiteY118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24689 w 694391"/>
                  <a:gd name="connsiteY84" fmla="*/ 102606 h 649663"/>
                  <a:gd name="connsiteX85" fmla="*/ 633743 w 694391"/>
                  <a:gd name="connsiteY85" fmla="*/ 93553 h 649663"/>
                  <a:gd name="connsiteX86" fmla="*/ 639778 w 694391"/>
                  <a:gd name="connsiteY86" fmla="*/ 84499 h 649663"/>
                  <a:gd name="connsiteX87" fmla="*/ 648832 w 694391"/>
                  <a:gd name="connsiteY87" fmla="*/ 63374 h 649663"/>
                  <a:gd name="connsiteX88" fmla="*/ 651849 w 694391"/>
                  <a:gd name="connsiteY88" fmla="*/ 51303 h 649663"/>
                  <a:gd name="connsiteX89" fmla="*/ 657885 w 694391"/>
                  <a:gd name="connsiteY89" fmla="*/ 36214 h 649663"/>
                  <a:gd name="connsiteX90" fmla="*/ 660903 w 694391"/>
                  <a:gd name="connsiteY90" fmla="*/ 24143 h 649663"/>
                  <a:gd name="connsiteX91" fmla="*/ 663921 w 694391"/>
                  <a:gd name="connsiteY91" fmla="*/ 15089 h 649663"/>
                  <a:gd name="connsiteX92" fmla="*/ 642796 w 694391"/>
                  <a:gd name="connsiteY92" fmla="*/ 9054 h 649663"/>
                  <a:gd name="connsiteX93" fmla="*/ 627707 w 694391"/>
                  <a:gd name="connsiteY93" fmla="*/ 6036 h 649663"/>
                  <a:gd name="connsiteX94" fmla="*/ 618653 w 694391"/>
                  <a:gd name="connsiteY94" fmla="*/ 3018 h 649663"/>
                  <a:gd name="connsiteX95" fmla="*/ 606582 w 694391"/>
                  <a:gd name="connsiteY95" fmla="*/ 0 h 649663"/>
                  <a:gd name="connsiteX96" fmla="*/ 519065 w 694391"/>
                  <a:gd name="connsiteY96" fmla="*/ 3018 h 649663"/>
                  <a:gd name="connsiteX97" fmla="*/ 500958 w 694391"/>
                  <a:gd name="connsiteY97" fmla="*/ 9054 h 649663"/>
                  <a:gd name="connsiteX98" fmla="*/ 488887 w 694391"/>
                  <a:gd name="connsiteY98" fmla="*/ 12071 h 649663"/>
                  <a:gd name="connsiteX99" fmla="*/ 470780 w 694391"/>
                  <a:gd name="connsiteY99" fmla="*/ 21125 h 649663"/>
                  <a:gd name="connsiteX100" fmla="*/ 461727 w 694391"/>
                  <a:gd name="connsiteY100" fmla="*/ 27161 h 649663"/>
                  <a:gd name="connsiteX101" fmla="*/ 443620 w 694391"/>
                  <a:gd name="connsiteY101" fmla="*/ 33196 h 649663"/>
                  <a:gd name="connsiteX102" fmla="*/ 437584 w 694391"/>
                  <a:gd name="connsiteY102" fmla="*/ 42250 h 649663"/>
                  <a:gd name="connsiteX103" fmla="*/ 425513 w 694391"/>
                  <a:gd name="connsiteY103" fmla="*/ 48285 h 649663"/>
                  <a:gd name="connsiteX104" fmla="*/ 416459 w 694391"/>
                  <a:gd name="connsiteY104" fmla="*/ 54321 h 649663"/>
                  <a:gd name="connsiteX105" fmla="*/ 404388 w 694391"/>
                  <a:gd name="connsiteY105" fmla="*/ 60357 h 649663"/>
                  <a:gd name="connsiteX106" fmla="*/ 395335 w 694391"/>
                  <a:gd name="connsiteY106" fmla="*/ 69410 h 649663"/>
                  <a:gd name="connsiteX107" fmla="*/ 374210 w 694391"/>
                  <a:gd name="connsiteY107" fmla="*/ 78464 h 649663"/>
                  <a:gd name="connsiteX108" fmla="*/ 365156 w 694391"/>
                  <a:gd name="connsiteY108" fmla="*/ 84499 h 649663"/>
                  <a:gd name="connsiteX109" fmla="*/ 353085 w 694391"/>
                  <a:gd name="connsiteY109" fmla="*/ 90535 h 649663"/>
                  <a:gd name="connsiteX110" fmla="*/ 344032 w 694391"/>
                  <a:gd name="connsiteY110" fmla="*/ 96570 h 649663"/>
                  <a:gd name="connsiteX111" fmla="*/ 319889 w 694391"/>
                  <a:gd name="connsiteY111" fmla="*/ 102606 h 649663"/>
                  <a:gd name="connsiteX112" fmla="*/ 301782 w 694391"/>
                  <a:gd name="connsiteY112" fmla="*/ 108642 h 649663"/>
                  <a:gd name="connsiteX113" fmla="*/ 292729 w 694391"/>
                  <a:gd name="connsiteY113" fmla="*/ 111660 h 649663"/>
                  <a:gd name="connsiteX114" fmla="*/ 280657 w 694391"/>
                  <a:gd name="connsiteY114" fmla="*/ 114677 h 649663"/>
                  <a:gd name="connsiteX115" fmla="*/ 271604 w 694391"/>
                  <a:gd name="connsiteY115" fmla="*/ 117695 h 649663"/>
                  <a:gd name="connsiteX116" fmla="*/ 229354 w 694391"/>
                  <a:gd name="connsiteY116" fmla="*/ 120713 h 649663"/>
                  <a:gd name="connsiteX117" fmla="*/ 217283 w 694391"/>
                  <a:gd name="connsiteY117" fmla="*/ 123731 h 649663"/>
                  <a:gd name="connsiteX118" fmla="*/ 184087 w 694391"/>
                  <a:gd name="connsiteY118" fmla="*/ 129767 h 649663"/>
                  <a:gd name="connsiteX119" fmla="*/ 190123 w 694391"/>
                  <a:gd name="connsiteY119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24689 w 694391"/>
                  <a:gd name="connsiteY84" fmla="*/ 102606 h 649663"/>
                  <a:gd name="connsiteX85" fmla="*/ 633743 w 694391"/>
                  <a:gd name="connsiteY85" fmla="*/ 93553 h 649663"/>
                  <a:gd name="connsiteX86" fmla="*/ 639778 w 694391"/>
                  <a:gd name="connsiteY86" fmla="*/ 84499 h 649663"/>
                  <a:gd name="connsiteX87" fmla="*/ 648832 w 694391"/>
                  <a:gd name="connsiteY87" fmla="*/ 63374 h 649663"/>
                  <a:gd name="connsiteX88" fmla="*/ 651849 w 694391"/>
                  <a:gd name="connsiteY88" fmla="*/ 51303 h 649663"/>
                  <a:gd name="connsiteX89" fmla="*/ 657885 w 694391"/>
                  <a:gd name="connsiteY89" fmla="*/ 36214 h 649663"/>
                  <a:gd name="connsiteX90" fmla="*/ 660903 w 694391"/>
                  <a:gd name="connsiteY90" fmla="*/ 24143 h 649663"/>
                  <a:gd name="connsiteX91" fmla="*/ 642796 w 694391"/>
                  <a:gd name="connsiteY91" fmla="*/ 9054 h 649663"/>
                  <a:gd name="connsiteX92" fmla="*/ 627707 w 694391"/>
                  <a:gd name="connsiteY92" fmla="*/ 6036 h 649663"/>
                  <a:gd name="connsiteX93" fmla="*/ 618653 w 694391"/>
                  <a:gd name="connsiteY93" fmla="*/ 3018 h 649663"/>
                  <a:gd name="connsiteX94" fmla="*/ 606582 w 694391"/>
                  <a:gd name="connsiteY94" fmla="*/ 0 h 649663"/>
                  <a:gd name="connsiteX95" fmla="*/ 519065 w 694391"/>
                  <a:gd name="connsiteY95" fmla="*/ 3018 h 649663"/>
                  <a:gd name="connsiteX96" fmla="*/ 500958 w 694391"/>
                  <a:gd name="connsiteY96" fmla="*/ 9054 h 649663"/>
                  <a:gd name="connsiteX97" fmla="*/ 488887 w 694391"/>
                  <a:gd name="connsiteY97" fmla="*/ 12071 h 649663"/>
                  <a:gd name="connsiteX98" fmla="*/ 470780 w 694391"/>
                  <a:gd name="connsiteY98" fmla="*/ 21125 h 649663"/>
                  <a:gd name="connsiteX99" fmla="*/ 461727 w 694391"/>
                  <a:gd name="connsiteY99" fmla="*/ 27161 h 649663"/>
                  <a:gd name="connsiteX100" fmla="*/ 443620 w 694391"/>
                  <a:gd name="connsiteY100" fmla="*/ 33196 h 649663"/>
                  <a:gd name="connsiteX101" fmla="*/ 437584 w 694391"/>
                  <a:gd name="connsiteY101" fmla="*/ 42250 h 649663"/>
                  <a:gd name="connsiteX102" fmla="*/ 425513 w 694391"/>
                  <a:gd name="connsiteY102" fmla="*/ 48285 h 649663"/>
                  <a:gd name="connsiteX103" fmla="*/ 416459 w 694391"/>
                  <a:gd name="connsiteY103" fmla="*/ 54321 h 649663"/>
                  <a:gd name="connsiteX104" fmla="*/ 404388 w 694391"/>
                  <a:gd name="connsiteY104" fmla="*/ 60357 h 649663"/>
                  <a:gd name="connsiteX105" fmla="*/ 395335 w 694391"/>
                  <a:gd name="connsiteY105" fmla="*/ 69410 h 649663"/>
                  <a:gd name="connsiteX106" fmla="*/ 374210 w 694391"/>
                  <a:gd name="connsiteY106" fmla="*/ 78464 h 649663"/>
                  <a:gd name="connsiteX107" fmla="*/ 365156 w 694391"/>
                  <a:gd name="connsiteY107" fmla="*/ 84499 h 649663"/>
                  <a:gd name="connsiteX108" fmla="*/ 353085 w 694391"/>
                  <a:gd name="connsiteY108" fmla="*/ 90535 h 649663"/>
                  <a:gd name="connsiteX109" fmla="*/ 344032 w 694391"/>
                  <a:gd name="connsiteY109" fmla="*/ 96570 h 649663"/>
                  <a:gd name="connsiteX110" fmla="*/ 319889 w 694391"/>
                  <a:gd name="connsiteY110" fmla="*/ 102606 h 649663"/>
                  <a:gd name="connsiteX111" fmla="*/ 301782 w 694391"/>
                  <a:gd name="connsiteY111" fmla="*/ 108642 h 649663"/>
                  <a:gd name="connsiteX112" fmla="*/ 292729 w 694391"/>
                  <a:gd name="connsiteY112" fmla="*/ 111660 h 649663"/>
                  <a:gd name="connsiteX113" fmla="*/ 280657 w 694391"/>
                  <a:gd name="connsiteY113" fmla="*/ 114677 h 649663"/>
                  <a:gd name="connsiteX114" fmla="*/ 271604 w 694391"/>
                  <a:gd name="connsiteY114" fmla="*/ 117695 h 649663"/>
                  <a:gd name="connsiteX115" fmla="*/ 229354 w 694391"/>
                  <a:gd name="connsiteY115" fmla="*/ 120713 h 649663"/>
                  <a:gd name="connsiteX116" fmla="*/ 217283 w 694391"/>
                  <a:gd name="connsiteY116" fmla="*/ 123731 h 649663"/>
                  <a:gd name="connsiteX117" fmla="*/ 184087 w 694391"/>
                  <a:gd name="connsiteY117" fmla="*/ 129767 h 649663"/>
                  <a:gd name="connsiteX118" fmla="*/ 190123 w 694391"/>
                  <a:gd name="connsiteY118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24689 w 694391"/>
                  <a:gd name="connsiteY84" fmla="*/ 102606 h 649663"/>
                  <a:gd name="connsiteX85" fmla="*/ 633743 w 694391"/>
                  <a:gd name="connsiteY85" fmla="*/ 93553 h 649663"/>
                  <a:gd name="connsiteX86" fmla="*/ 639778 w 694391"/>
                  <a:gd name="connsiteY86" fmla="*/ 84499 h 649663"/>
                  <a:gd name="connsiteX87" fmla="*/ 648832 w 694391"/>
                  <a:gd name="connsiteY87" fmla="*/ 63374 h 649663"/>
                  <a:gd name="connsiteX88" fmla="*/ 657885 w 694391"/>
                  <a:gd name="connsiteY88" fmla="*/ 36214 h 649663"/>
                  <a:gd name="connsiteX89" fmla="*/ 660903 w 694391"/>
                  <a:gd name="connsiteY89" fmla="*/ 24143 h 649663"/>
                  <a:gd name="connsiteX90" fmla="*/ 642796 w 694391"/>
                  <a:gd name="connsiteY90" fmla="*/ 9054 h 649663"/>
                  <a:gd name="connsiteX91" fmla="*/ 627707 w 694391"/>
                  <a:gd name="connsiteY91" fmla="*/ 6036 h 649663"/>
                  <a:gd name="connsiteX92" fmla="*/ 618653 w 694391"/>
                  <a:gd name="connsiteY92" fmla="*/ 3018 h 649663"/>
                  <a:gd name="connsiteX93" fmla="*/ 606582 w 694391"/>
                  <a:gd name="connsiteY93" fmla="*/ 0 h 649663"/>
                  <a:gd name="connsiteX94" fmla="*/ 519065 w 694391"/>
                  <a:gd name="connsiteY94" fmla="*/ 3018 h 649663"/>
                  <a:gd name="connsiteX95" fmla="*/ 500958 w 694391"/>
                  <a:gd name="connsiteY95" fmla="*/ 9054 h 649663"/>
                  <a:gd name="connsiteX96" fmla="*/ 488887 w 694391"/>
                  <a:gd name="connsiteY96" fmla="*/ 12071 h 649663"/>
                  <a:gd name="connsiteX97" fmla="*/ 470780 w 694391"/>
                  <a:gd name="connsiteY97" fmla="*/ 21125 h 649663"/>
                  <a:gd name="connsiteX98" fmla="*/ 461727 w 694391"/>
                  <a:gd name="connsiteY98" fmla="*/ 27161 h 649663"/>
                  <a:gd name="connsiteX99" fmla="*/ 443620 w 694391"/>
                  <a:gd name="connsiteY99" fmla="*/ 33196 h 649663"/>
                  <a:gd name="connsiteX100" fmla="*/ 437584 w 694391"/>
                  <a:gd name="connsiteY100" fmla="*/ 42250 h 649663"/>
                  <a:gd name="connsiteX101" fmla="*/ 425513 w 694391"/>
                  <a:gd name="connsiteY101" fmla="*/ 48285 h 649663"/>
                  <a:gd name="connsiteX102" fmla="*/ 416459 w 694391"/>
                  <a:gd name="connsiteY102" fmla="*/ 54321 h 649663"/>
                  <a:gd name="connsiteX103" fmla="*/ 404388 w 694391"/>
                  <a:gd name="connsiteY103" fmla="*/ 60357 h 649663"/>
                  <a:gd name="connsiteX104" fmla="*/ 395335 w 694391"/>
                  <a:gd name="connsiteY104" fmla="*/ 69410 h 649663"/>
                  <a:gd name="connsiteX105" fmla="*/ 374210 w 694391"/>
                  <a:gd name="connsiteY105" fmla="*/ 78464 h 649663"/>
                  <a:gd name="connsiteX106" fmla="*/ 365156 w 694391"/>
                  <a:gd name="connsiteY106" fmla="*/ 84499 h 649663"/>
                  <a:gd name="connsiteX107" fmla="*/ 353085 w 694391"/>
                  <a:gd name="connsiteY107" fmla="*/ 90535 h 649663"/>
                  <a:gd name="connsiteX108" fmla="*/ 344032 w 694391"/>
                  <a:gd name="connsiteY108" fmla="*/ 96570 h 649663"/>
                  <a:gd name="connsiteX109" fmla="*/ 319889 w 694391"/>
                  <a:gd name="connsiteY109" fmla="*/ 102606 h 649663"/>
                  <a:gd name="connsiteX110" fmla="*/ 301782 w 694391"/>
                  <a:gd name="connsiteY110" fmla="*/ 108642 h 649663"/>
                  <a:gd name="connsiteX111" fmla="*/ 292729 w 694391"/>
                  <a:gd name="connsiteY111" fmla="*/ 111660 h 649663"/>
                  <a:gd name="connsiteX112" fmla="*/ 280657 w 694391"/>
                  <a:gd name="connsiteY112" fmla="*/ 114677 h 649663"/>
                  <a:gd name="connsiteX113" fmla="*/ 271604 w 694391"/>
                  <a:gd name="connsiteY113" fmla="*/ 117695 h 649663"/>
                  <a:gd name="connsiteX114" fmla="*/ 229354 w 694391"/>
                  <a:gd name="connsiteY114" fmla="*/ 120713 h 649663"/>
                  <a:gd name="connsiteX115" fmla="*/ 217283 w 694391"/>
                  <a:gd name="connsiteY115" fmla="*/ 123731 h 649663"/>
                  <a:gd name="connsiteX116" fmla="*/ 184087 w 694391"/>
                  <a:gd name="connsiteY116" fmla="*/ 129767 h 649663"/>
                  <a:gd name="connsiteX117" fmla="*/ 190123 w 694391"/>
                  <a:gd name="connsiteY117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603564 w 694391"/>
                  <a:gd name="connsiteY82" fmla="*/ 117695 h 649663"/>
                  <a:gd name="connsiteX83" fmla="*/ 624689 w 694391"/>
                  <a:gd name="connsiteY83" fmla="*/ 102606 h 649663"/>
                  <a:gd name="connsiteX84" fmla="*/ 633743 w 694391"/>
                  <a:gd name="connsiteY84" fmla="*/ 93553 h 649663"/>
                  <a:gd name="connsiteX85" fmla="*/ 639778 w 694391"/>
                  <a:gd name="connsiteY85" fmla="*/ 84499 h 649663"/>
                  <a:gd name="connsiteX86" fmla="*/ 648832 w 694391"/>
                  <a:gd name="connsiteY86" fmla="*/ 63374 h 649663"/>
                  <a:gd name="connsiteX87" fmla="*/ 657885 w 694391"/>
                  <a:gd name="connsiteY87" fmla="*/ 36214 h 649663"/>
                  <a:gd name="connsiteX88" fmla="*/ 660903 w 694391"/>
                  <a:gd name="connsiteY88" fmla="*/ 24143 h 649663"/>
                  <a:gd name="connsiteX89" fmla="*/ 642796 w 694391"/>
                  <a:gd name="connsiteY89" fmla="*/ 9054 h 649663"/>
                  <a:gd name="connsiteX90" fmla="*/ 627707 w 694391"/>
                  <a:gd name="connsiteY90" fmla="*/ 6036 h 649663"/>
                  <a:gd name="connsiteX91" fmla="*/ 618653 w 694391"/>
                  <a:gd name="connsiteY91" fmla="*/ 3018 h 649663"/>
                  <a:gd name="connsiteX92" fmla="*/ 606582 w 694391"/>
                  <a:gd name="connsiteY92" fmla="*/ 0 h 649663"/>
                  <a:gd name="connsiteX93" fmla="*/ 519065 w 694391"/>
                  <a:gd name="connsiteY93" fmla="*/ 3018 h 649663"/>
                  <a:gd name="connsiteX94" fmla="*/ 500958 w 694391"/>
                  <a:gd name="connsiteY94" fmla="*/ 9054 h 649663"/>
                  <a:gd name="connsiteX95" fmla="*/ 488887 w 694391"/>
                  <a:gd name="connsiteY95" fmla="*/ 12071 h 649663"/>
                  <a:gd name="connsiteX96" fmla="*/ 470780 w 694391"/>
                  <a:gd name="connsiteY96" fmla="*/ 21125 h 649663"/>
                  <a:gd name="connsiteX97" fmla="*/ 461727 w 694391"/>
                  <a:gd name="connsiteY97" fmla="*/ 27161 h 649663"/>
                  <a:gd name="connsiteX98" fmla="*/ 443620 w 694391"/>
                  <a:gd name="connsiteY98" fmla="*/ 33196 h 649663"/>
                  <a:gd name="connsiteX99" fmla="*/ 437584 w 694391"/>
                  <a:gd name="connsiteY99" fmla="*/ 42250 h 649663"/>
                  <a:gd name="connsiteX100" fmla="*/ 425513 w 694391"/>
                  <a:gd name="connsiteY100" fmla="*/ 48285 h 649663"/>
                  <a:gd name="connsiteX101" fmla="*/ 416459 w 694391"/>
                  <a:gd name="connsiteY101" fmla="*/ 54321 h 649663"/>
                  <a:gd name="connsiteX102" fmla="*/ 404388 w 694391"/>
                  <a:gd name="connsiteY102" fmla="*/ 60357 h 649663"/>
                  <a:gd name="connsiteX103" fmla="*/ 395335 w 694391"/>
                  <a:gd name="connsiteY103" fmla="*/ 69410 h 649663"/>
                  <a:gd name="connsiteX104" fmla="*/ 374210 w 694391"/>
                  <a:gd name="connsiteY104" fmla="*/ 78464 h 649663"/>
                  <a:gd name="connsiteX105" fmla="*/ 365156 w 694391"/>
                  <a:gd name="connsiteY105" fmla="*/ 84499 h 649663"/>
                  <a:gd name="connsiteX106" fmla="*/ 353085 w 694391"/>
                  <a:gd name="connsiteY106" fmla="*/ 90535 h 649663"/>
                  <a:gd name="connsiteX107" fmla="*/ 344032 w 694391"/>
                  <a:gd name="connsiteY107" fmla="*/ 96570 h 649663"/>
                  <a:gd name="connsiteX108" fmla="*/ 319889 w 694391"/>
                  <a:gd name="connsiteY108" fmla="*/ 102606 h 649663"/>
                  <a:gd name="connsiteX109" fmla="*/ 301782 w 694391"/>
                  <a:gd name="connsiteY109" fmla="*/ 108642 h 649663"/>
                  <a:gd name="connsiteX110" fmla="*/ 292729 w 694391"/>
                  <a:gd name="connsiteY110" fmla="*/ 111660 h 649663"/>
                  <a:gd name="connsiteX111" fmla="*/ 280657 w 694391"/>
                  <a:gd name="connsiteY111" fmla="*/ 114677 h 649663"/>
                  <a:gd name="connsiteX112" fmla="*/ 271604 w 694391"/>
                  <a:gd name="connsiteY112" fmla="*/ 117695 h 649663"/>
                  <a:gd name="connsiteX113" fmla="*/ 229354 w 694391"/>
                  <a:gd name="connsiteY113" fmla="*/ 120713 h 649663"/>
                  <a:gd name="connsiteX114" fmla="*/ 217283 w 694391"/>
                  <a:gd name="connsiteY114" fmla="*/ 123731 h 649663"/>
                  <a:gd name="connsiteX115" fmla="*/ 184087 w 694391"/>
                  <a:gd name="connsiteY115" fmla="*/ 129767 h 649663"/>
                  <a:gd name="connsiteX116" fmla="*/ 190123 w 694391"/>
                  <a:gd name="connsiteY116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95335 w 694391"/>
                  <a:gd name="connsiteY102" fmla="*/ 69410 h 649663"/>
                  <a:gd name="connsiteX103" fmla="*/ 374210 w 694391"/>
                  <a:gd name="connsiteY103" fmla="*/ 78464 h 649663"/>
                  <a:gd name="connsiteX104" fmla="*/ 365156 w 694391"/>
                  <a:gd name="connsiteY104" fmla="*/ 84499 h 649663"/>
                  <a:gd name="connsiteX105" fmla="*/ 353085 w 694391"/>
                  <a:gd name="connsiteY105" fmla="*/ 90535 h 649663"/>
                  <a:gd name="connsiteX106" fmla="*/ 344032 w 694391"/>
                  <a:gd name="connsiteY106" fmla="*/ 96570 h 649663"/>
                  <a:gd name="connsiteX107" fmla="*/ 319889 w 694391"/>
                  <a:gd name="connsiteY107" fmla="*/ 102606 h 649663"/>
                  <a:gd name="connsiteX108" fmla="*/ 301782 w 694391"/>
                  <a:gd name="connsiteY108" fmla="*/ 108642 h 649663"/>
                  <a:gd name="connsiteX109" fmla="*/ 292729 w 694391"/>
                  <a:gd name="connsiteY109" fmla="*/ 111660 h 649663"/>
                  <a:gd name="connsiteX110" fmla="*/ 280657 w 694391"/>
                  <a:gd name="connsiteY110" fmla="*/ 114677 h 649663"/>
                  <a:gd name="connsiteX111" fmla="*/ 271604 w 694391"/>
                  <a:gd name="connsiteY111" fmla="*/ 117695 h 649663"/>
                  <a:gd name="connsiteX112" fmla="*/ 229354 w 694391"/>
                  <a:gd name="connsiteY112" fmla="*/ 120713 h 649663"/>
                  <a:gd name="connsiteX113" fmla="*/ 217283 w 694391"/>
                  <a:gd name="connsiteY113" fmla="*/ 123731 h 649663"/>
                  <a:gd name="connsiteX114" fmla="*/ 184087 w 694391"/>
                  <a:gd name="connsiteY114" fmla="*/ 129767 h 649663"/>
                  <a:gd name="connsiteX115" fmla="*/ 190123 w 694391"/>
                  <a:gd name="connsiteY115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53085 w 694391"/>
                  <a:gd name="connsiteY104" fmla="*/ 90535 h 649663"/>
                  <a:gd name="connsiteX105" fmla="*/ 344032 w 694391"/>
                  <a:gd name="connsiteY105" fmla="*/ 96570 h 649663"/>
                  <a:gd name="connsiteX106" fmla="*/ 319889 w 694391"/>
                  <a:gd name="connsiteY106" fmla="*/ 102606 h 649663"/>
                  <a:gd name="connsiteX107" fmla="*/ 301782 w 694391"/>
                  <a:gd name="connsiteY107" fmla="*/ 108642 h 649663"/>
                  <a:gd name="connsiteX108" fmla="*/ 292729 w 694391"/>
                  <a:gd name="connsiteY108" fmla="*/ 111660 h 649663"/>
                  <a:gd name="connsiteX109" fmla="*/ 280657 w 694391"/>
                  <a:gd name="connsiteY109" fmla="*/ 114677 h 649663"/>
                  <a:gd name="connsiteX110" fmla="*/ 271604 w 694391"/>
                  <a:gd name="connsiteY110" fmla="*/ 117695 h 649663"/>
                  <a:gd name="connsiteX111" fmla="*/ 229354 w 694391"/>
                  <a:gd name="connsiteY111" fmla="*/ 120713 h 649663"/>
                  <a:gd name="connsiteX112" fmla="*/ 217283 w 694391"/>
                  <a:gd name="connsiteY112" fmla="*/ 123731 h 649663"/>
                  <a:gd name="connsiteX113" fmla="*/ 184087 w 694391"/>
                  <a:gd name="connsiteY113" fmla="*/ 129767 h 649663"/>
                  <a:gd name="connsiteX114" fmla="*/ 190123 w 694391"/>
                  <a:gd name="connsiteY114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19889 w 694391"/>
                  <a:gd name="connsiteY105" fmla="*/ 102606 h 649663"/>
                  <a:gd name="connsiteX106" fmla="*/ 301782 w 694391"/>
                  <a:gd name="connsiteY106" fmla="*/ 108642 h 649663"/>
                  <a:gd name="connsiteX107" fmla="*/ 292729 w 694391"/>
                  <a:gd name="connsiteY107" fmla="*/ 111660 h 649663"/>
                  <a:gd name="connsiteX108" fmla="*/ 280657 w 694391"/>
                  <a:gd name="connsiteY108" fmla="*/ 114677 h 649663"/>
                  <a:gd name="connsiteX109" fmla="*/ 271604 w 694391"/>
                  <a:gd name="connsiteY109" fmla="*/ 117695 h 649663"/>
                  <a:gd name="connsiteX110" fmla="*/ 229354 w 694391"/>
                  <a:gd name="connsiteY110" fmla="*/ 120713 h 649663"/>
                  <a:gd name="connsiteX111" fmla="*/ 217283 w 694391"/>
                  <a:gd name="connsiteY111" fmla="*/ 123731 h 649663"/>
                  <a:gd name="connsiteX112" fmla="*/ 184087 w 694391"/>
                  <a:gd name="connsiteY112" fmla="*/ 129767 h 649663"/>
                  <a:gd name="connsiteX113" fmla="*/ 190123 w 694391"/>
                  <a:gd name="connsiteY113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01782 w 694391"/>
                  <a:gd name="connsiteY105" fmla="*/ 108642 h 649663"/>
                  <a:gd name="connsiteX106" fmla="*/ 292729 w 694391"/>
                  <a:gd name="connsiteY106" fmla="*/ 111660 h 649663"/>
                  <a:gd name="connsiteX107" fmla="*/ 280657 w 694391"/>
                  <a:gd name="connsiteY107" fmla="*/ 114677 h 649663"/>
                  <a:gd name="connsiteX108" fmla="*/ 271604 w 694391"/>
                  <a:gd name="connsiteY108" fmla="*/ 117695 h 649663"/>
                  <a:gd name="connsiteX109" fmla="*/ 229354 w 694391"/>
                  <a:gd name="connsiteY109" fmla="*/ 120713 h 649663"/>
                  <a:gd name="connsiteX110" fmla="*/ 217283 w 694391"/>
                  <a:gd name="connsiteY110" fmla="*/ 123731 h 649663"/>
                  <a:gd name="connsiteX111" fmla="*/ 184087 w 694391"/>
                  <a:gd name="connsiteY111" fmla="*/ 129767 h 649663"/>
                  <a:gd name="connsiteX112" fmla="*/ 190123 w 694391"/>
                  <a:gd name="connsiteY112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25925 w 694391"/>
                  <a:gd name="connsiteY105" fmla="*/ 93553 h 649663"/>
                  <a:gd name="connsiteX106" fmla="*/ 301782 w 694391"/>
                  <a:gd name="connsiteY106" fmla="*/ 108642 h 649663"/>
                  <a:gd name="connsiteX107" fmla="*/ 292729 w 694391"/>
                  <a:gd name="connsiteY107" fmla="*/ 111660 h 649663"/>
                  <a:gd name="connsiteX108" fmla="*/ 280657 w 694391"/>
                  <a:gd name="connsiteY108" fmla="*/ 114677 h 649663"/>
                  <a:gd name="connsiteX109" fmla="*/ 271604 w 694391"/>
                  <a:gd name="connsiteY109" fmla="*/ 117695 h 649663"/>
                  <a:gd name="connsiteX110" fmla="*/ 229354 w 694391"/>
                  <a:gd name="connsiteY110" fmla="*/ 120713 h 649663"/>
                  <a:gd name="connsiteX111" fmla="*/ 217283 w 694391"/>
                  <a:gd name="connsiteY111" fmla="*/ 123731 h 649663"/>
                  <a:gd name="connsiteX112" fmla="*/ 184087 w 694391"/>
                  <a:gd name="connsiteY112" fmla="*/ 129767 h 649663"/>
                  <a:gd name="connsiteX113" fmla="*/ 190123 w 694391"/>
                  <a:gd name="connsiteY113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25925 w 694391"/>
                  <a:gd name="connsiteY105" fmla="*/ 93553 h 649663"/>
                  <a:gd name="connsiteX106" fmla="*/ 292729 w 694391"/>
                  <a:gd name="connsiteY106" fmla="*/ 111660 h 649663"/>
                  <a:gd name="connsiteX107" fmla="*/ 280657 w 694391"/>
                  <a:gd name="connsiteY107" fmla="*/ 114677 h 649663"/>
                  <a:gd name="connsiteX108" fmla="*/ 271604 w 694391"/>
                  <a:gd name="connsiteY108" fmla="*/ 117695 h 649663"/>
                  <a:gd name="connsiteX109" fmla="*/ 229354 w 694391"/>
                  <a:gd name="connsiteY109" fmla="*/ 120713 h 649663"/>
                  <a:gd name="connsiteX110" fmla="*/ 217283 w 694391"/>
                  <a:gd name="connsiteY110" fmla="*/ 123731 h 649663"/>
                  <a:gd name="connsiteX111" fmla="*/ 184087 w 694391"/>
                  <a:gd name="connsiteY111" fmla="*/ 129767 h 649663"/>
                  <a:gd name="connsiteX112" fmla="*/ 190123 w 694391"/>
                  <a:gd name="connsiteY112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25925 w 694391"/>
                  <a:gd name="connsiteY105" fmla="*/ 93553 h 649663"/>
                  <a:gd name="connsiteX106" fmla="*/ 292729 w 694391"/>
                  <a:gd name="connsiteY106" fmla="*/ 111660 h 649663"/>
                  <a:gd name="connsiteX107" fmla="*/ 280657 w 694391"/>
                  <a:gd name="connsiteY107" fmla="*/ 114677 h 649663"/>
                  <a:gd name="connsiteX108" fmla="*/ 229354 w 694391"/>
                  <a:gd name="connsiteY108" fmla="*/ 120713 h 649663"/>
                  <a:gd name="connsiteX109" fmla="*/ 217283 w 694391"/>
                  <a:gd name="connsiteY109" fmla="*/ 123731 h 649663"/>
                  <a:gd name="connsiteX110" fmla="*/ 184087 w 694391"/>
                  <a:gd name="connsiteY110" fmla="*/ 129767 h 649663"/>
                  <a:gd name="connsiteX111" fmla="*/ 190123 w 694391"/>
                  <a:gd name="connsiteY111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8642 w 694391"/>
                  <a:gd name="connsiteY8" fmla="*/ 187105 h 649663"/>
                  <a:gd name="connsiteX9" fmla="*/ 102606 w 694391"/>
                  <a:gd name="connsiteY9" fmla="*/ 196159 h 649663"/>
                  <a:gd name="connsiteX10" fmla="*/ 84499 w 694391"/>
                  <a:gd name="connsiteY10" fmla="*/ 208230 h 649663"/>
                  <a:gd name="connsiteX11" fmla="*/ 66392 w 694391"/>
                  <a:gd name="connsiteY11" fmla="*/ 217283 h 649663"/>
                  <a:gd name="connsiteX12" fmla="*/ 57339 w 694391"/>
                  <a:gd name="connsiteY12" fmla="*/ 223319 h 649663"/>
                  <a:gd name="connsiteX13" fmla="*/ 51303 w 694391"/>
                  <a:gd name="connsiteY13" fmla="*/ 232372 h 649663"/>
                  <a:gd name="connsiteX14" fmla="*/ 33196 w 694391"/>
                  <a:gd name="connsiteY14" fmla="*/ 244444 h 649663"/>
                  <a:gd name="connsiteX15" fmla="*/ 21125 w 694391"/>
                  <a:gd name="connsiteY15" fmla="*/ 262551 h 649663"/>
                  <a:gd name="connsiteX16" fmla="*/ 18107 w 694391"/>
                  <a:gd name="connsiteY16" fmla="*/ 271604 h 649663"/>
                  <a:gd name="connsiteX17" fmla="*/ 6036 w 694391"/>
                  <a:gd name="connsiteY17" fmla="*/ 289711 h 649663"/>
                  <a:gd name="connsiteX18" fmla="*/ 0 w 694391"/>
                  <a:gd name="connsiteY18" fmla="*/ 307818 h 649663"/>
                  <a:gd name="connsiteX19" fmla="*/ 144855 w 694391"/>
                  <a:gd name="connsiteY19" fmla="*/ 307818 h 649663"/>
                  <a:gd name="connsiteX20" fmla="*/ 162962 w 694391"/>
                  <a:gd name="connsiteY20" fmla="*/ 304800 h 649663"/>
                  <a:gd name="connsiteX21" fmla="*/ 168998 w 694391"/>
                  <a:gd name="connsiteY21" fmla="*/ 316871 h 649663"/>
                  <a:gd name="connsiteX22" fmla="*/ 165980 w 694391"/>
                  <a:gd name="connsiteY22" fmla="*/ 410424 h 649663"/>
                  <a:gd name="connsiteX23" fmla="*/ 156927 w 694391"/>
                  <a:gd name="connsiteY23" fmla="*/ 446638 h 649663"/>
                  <a:gd name="connsiteX24" fmla="*/ 147873 w 694391"/>
                  <a:gd name="connsiteY24" fmla="*/ 476816 h 649663"/>
                  <a:gd name="connsiteX25" fmla="*/ 141838 w 694391"/>
                  <a:gd name="connsiteY25" fmla="*/ 488887 h 649663"/>
                  <a:gd name="connsiteX26" fmla="*/ 132784 w 694391"/>
                  <a:gd name="connsiteY26" fmla="*/ 510012 h 649663"/>
                  <a:gd name="connsiteX27" fmla="*/ 126748 w 694391"/>
                  <a:gd name="connsiteY27" fmla="*/ 528119 h 649663"/>
                  <a:gd name="connsiteX28" fmla="*/ 123731 w 694391"/>
                  <a:gd name="connsiteY28" fmla="*/ 540190 h 649663"/>
                  <a:gd name="connsiteX29" fmla="*/ 117695 w 694391"/>
                  <a:gd name="connsiteY29" fmla="*/ 549244 h 649663"/>
                  <a:gd name="connsiteX30" fmla="*/ 111659 w 694391"/>
                  <a:gd name="connsiteY30" fmla="*/ 567351 h 649663"/>
                  <a:gd name="connsiteX31" fmla="*/ 105624 w 694391"/>
                  <a:gd name="connsiteY31" fmla="*/ 588475 h 649663"/>
                  <a:gd name="connsiteX32" fmla="*/ 102606 w 694391"/>
                  <a:gd name="connsiteY32" fmla="*/ 597529 h 649663"/>
                  <a:gd name="connsiteX33" fmla="*/ 105624 w 694391"/>
                  <a:gd name="connsiteY33" fmla="*/ 636761 h 649663"/>
                  <a:gd name="connsiteX34" fmla="*/ 114677 w 694391"/>
                  <a:gd name="connsiteY34" fmla="*/ 639778 h 649663"/>
                  <a:gd name="connsiteX35" fmla="*/ 147873 w 694391"/>
                  <a:gd name="connsiteY35" fmla="*/ 642796 h 649663"/>
                  <a:gd name="connsiteX36" fmla="*/ 211247 w 694391"/>
                  <a:gd name="connsiteY36" fmla="*/ 645814 h 649663"/>
                  <a:gd name="connsiteX37" fmla="*/ 232372 w 694391"/>
                  <a:gd name="connsiteY37" fmla="*/ 633743 h 649663"/>
                  <a:gd name="connsiteX38" fmla="*/ 268586 w 694391"/>
                  <a:gd name="connsiteY38" fmla="*/ 612618 h 649663"/>
                  <a:gd name="connsiteX39" fmla="*/ 286693 w 694391"/>
                  <a:gd name="connsiteY39" fmla="*/ 594511 h 649663"/>
                  <a:gd name="connsiteX40" fmla="*/ 307818 w 694391"/>
                  <a:gd name="connsiteY40" fmla="*/ 579422 h 649663"/>
                  <a:gd name="connsiteX41" fmla="*/ 328943 w 694391"/>
                  <a:gd name="connsiteY41" fmla="*/ 564333 h 649663"/>
                  <a:gd name="connsiteX42" fmla="*/ 344032 w 694391"/>
                  <a:gd name="connsiteY42" fmla="*/ 552262 h 649663"/>
                  <a:gd name="connsiteX43" fmla="*/ 362139 w 694391"/>
                  <a:gd name="connsiteY43" fmla="*/ 540190 h 649663"/>
                  <a:gd name="connsiteX44" fmla="*/ 371192 w 694391"/>
                  <a:gd name="connsiteY44" fmla="*/ 531137 h 649663"/>
                  <a:gd name="connsiteX45" fmla="*/ 398352 w 694391"/>
                  <a:gd name="connsiteY45" fmla="*/ 522083 h 649663"/>
                  <a:gd name="connsiteX46" fmla="*/ 407406 w 694391"/>
                  <a:gd name="connsiteY46" fmla="*/ 513030 h 649663"/>
                  <a:gd name="connsiteX47" fmla="*/ 416459 w 694391"/>
                  <a:gd name="connsiteY47" fmla="*/ 510012 h 649663"/>
                  <a:gd name="connsiteX48" fmla="*/ 431548 w 694391"/>
                  <a:gd name="connsiteY48" fmla="*/ 500959 h 649663"/>
                  <a:gd name="connsiteX49" fmla="*/ 443620 w 694391"/>
                  <a:gd name="connsiteY49" fmla="*/ 494923 h 649663"/>
                  <a:gd name="connsiteX50" fmla="*/ 458709 w 694391"/>
                  <a:gd name="connsiteY50" fmla="*/ 485870 h 649663"/>
                  <a:gd name="connsiteX51" fmla="*/ 476816 w 694391"/>
                  <a:gd name="connsiteY51" fmla="*/ 476816 h 649663"/>
                  <a:gd name="connsiteX52" fmla="*/ 488887 w 694391"/>
                  <a:gd name="connsiteY52" fmla="*/ 467763 h 649663"/>
                  <a:gd name="connsiteX53" fmla="*/ 513030 w 694391"/>
                  <a:gd name="connsiteY53" fmla="*/ 458709 h 649663"/>
                  <a:gd name="connsiteX54" fmla="*/ 531137 w 694391"/>
                  <a:gd name="connsiteY54" fmla="*/ 446638 h 649663"/>
                  <a:gd name="connsiteX55" fmla="*/ 540190 w 694391"/>
                  <a:gd name="connsiteY55" fmla="*/ 437584 h 649663"/>
                  <a:gd name="connsiteX56" fmla="*/ 567350 w 694391"/>
                  <a:gd name="connsiteY56" fmla="*/ 425513 h 649663"/>
                  <a:gd name="connsiteX57" fmla="*/ 576404 w 694391"/>
                  <a:gd name="connsiteY57" fmla="*/ 419477 h 649663"/>
                  <a:gd name="connsiteX58" fmla="*/ 591493 w 694391"/>
                  <a:gd name="connsiteY58" fmla="*/ 410424 h 649663"/>
                  <a:gd name="connsiteX59" fmla="*/ 600546 w 694391"/>
                  <a:gd name="connsiteY59" fmla="*/ 404388 h 649663"/>
                  <a:gd name="connsiteX60" fmla="*/ 609600 w 694391"/>
                  <a:gd name="connsiteY60" fmla="*/ 401370 h 649663"/>
                  <a:gd name="connsiteX61" fmla="*/ 618653 w 694391"/>
                  <a:gd name="connsiteY61" fmla="*/ 392317 h 649663"/>
                  <a:gd name="connsiteX62" fmla="*/ 627707 w 694391"/>
                  <a:gd name="connsiteY62" fmla="*/ 389299 h 649663"/>
                  <a:gd name="connsiteX63" fmla="*/ 648832 w 694391"/>
                  <a:gd name="connsiteY63" fmla="*/ 377228 h 649663"/>
                  <a:gd name="connsiteX64" fmla="*/ 657885 w 694391"/>
                  <a:gd name="connsiteY64" fmla="*/ 374210 h 649663"/>
                  <a:gd name="connsiteX65" fmla="*/ 682028 w 694391"/>
                  <a:gd name="connsiteY65" fmla="*/ 362139 h 649663"/>
                  <a:gd name="connsiteX66" fmla="*/ 691081 w 694391"/>
                  <a:gd name="connsiteY66" fmla="*/ 353085 h 649663"/>
                  <a:gd name="connsiteX67" fmla="*/ 691081 w 694391"/>
                  <a:gd name="connsiteY67" fmla="*/ 328943 h 649663"/>
                  <a:gd name="connsiteX68" fmla="*/ 672974 w 694391"/>
                  <a:gd name="connsiteY68" fmla="*/ 322907 h 649663"/>
                  <a:gd name="connsiteX69" fmla="*/ 657885 w 694391"/>
                  <a:gd name="connsiteY69" fmla="*/ 319889 h 649663"/>
                  <a:gd name="connsiteX70" fmla="*/ 639778 w 694391"/>
                  <a:gd name="connsiteY70" fmla="*/ 316871 h 649663"/>
                  <a:gd name="connsiteX71" fmla="*/ 630725 w 694391"/>
                  <a:gd name="connsiteY71" fmla="*/ 313854 h 649663"/>
                  <a:gd name="connsiteX72" fmla="*/ 500958 w 694391"/>
                  <a:gd name="connsiteY72" fmla="*/ 322907 h 649663"/>
                  <a:gd name="connsiteX73" fmla="*/ 491905 w 694391"/>
                  <a:gd name="connsiteY73" fmla="*/ 325925 h 649663"/>
                  <a:gd name="connsiteX74" fmla="*/ 455691 w 694391"/>
                  <a:gd name="connsiteY74" fmla="*/ 322907 h 649663"/>
                  <a:gd name="connsiteX75" fmla="*/ 449655 w 694391"/>
                  <a:gd name="connsiteY75" fmla="*/ 313854 h 649663"/>
                  <a:gd name="connsiteX76" fmla="*/ 440602 w 694391"/>
                  <a:gd name="connsiteY76" fmla="*/ 298765 h 649663"/>
                  <a:gd name="connsiteX77" fmla="*/ 446638 w 694391"/>
                  <a:gd name="connsiteY77" fmla="*/ 187105 h 649663"/>
                  <a:gd name="connsiteX78" fmla="*/ 458709 w 694391"/>
                  <a:gd name="connsiteY78" fmla="*/ 184087 h 649663"/>
                  <a:gd name="connsiteX79" fmla="*/ 482851 w 694391"/>
                  <a:gd name="connsiteY79" fmla="*/ 181070 h 649663"/>
                  <a:gd name="connsiteX80" fmla="*/ 500958 w 694391"/>
                  <a:gd name="connsiteY80" fmla="*/ 175034 h 649663"/>
                  <a:gd name="connsiteX81" fmla="*/ 549244 w 694391"/>
                  <a:gd name="connsiteY81" fmla="*/ 150891 h 649663"/>
                  <a:gd name="connsiteX82" fmla="*/ 603564 w 694391"/>
                  <a:gd name="connsiteY82" fmla="*/ 117695 h 649663"/>
                  <a:gd name="connsiteX83" fmla="*/ 624689 w 694391"/>
                  <a:gd name="connsiteY83" fmla="*/ 102606 h 649663"/>
                  <a:gd name="connsiteX84" fmla="*/ 633743 w 694391"/>
                  <a:gd name="connsiteY84" fmla="*/ 93553 h 649663"/>
                  <a:gd name="connsiteX85" fmla="*/ 639778 w 694391"/>
                  <a:gd name="connsiteY85" fmla="*/ 84499 h 649663"/>
                  <a:gd name="connsiteX86" fmla="*/ 648832 w 694391"/>
                  <a:gd name="connsiteY86" fmla="*/ 63374 h 649663"/>
                  <a:gd name="connsiteX87" fmla="*/ 657885 w 694391"/>
                  <a:gd name="connsiteY87" fmla="*/ 36214 h 649663"/>
                  <a:gd name="connsiteX88" fmla="*/ 660903 w 694391"/>
                  <a:gd name="connsiteY88" fmla="*/ 24143 h 649663"/>
                  <a:gd name="connsiteX89" fmla="*/ 642796 w 694391"/>
                  <a:gd name="connsiteY89" fmla="*/ 9054 h 649663"/>
                  <a:gd name="connsiteX90" fmla="*/ 627707 w 694391"/>
                  <a:gd name="connsiteY90" fmla="*/ 6036 h 649663"/>
                  <a:gd name="connsiteX91" fmla="*/ 618653 w 694391"/>
                  <a:gd name="connsiteY91" fmla="*/ 3018 h 649663"/>
                  <a:gd name="connsiteX92" fmla="*/ 606582 w 694391"/>
                  <a:gd name="connsiteY92" fmla="*/ 0 h 649663"/>
                  <a:gd name="connsiteX93" fmla="*/ 519065 w 694391"/>
                  <a:gd name="connsiteY93" fmla="*/ 3018 h 649663"/>
                  <a:gd name="connsiteX94" fmla="*/ 500958 w 694391"/>
                  <a:gd name="connsiteY94" fmla="*/ 9054 h 649663"/>
                  <a:gd name="connsiteX95" fmla="*/ 488887 w 694391"/>
                  <a:gd name="connsiteY95" fmla="*/ 12071 h 649663"/>
                  <a:gd name="connsiteX96" fmla="*/ 470780 w 694391"/>
                  <a:gd name="connsiteY96" fmla="*/ 21125 h 649663"/>
                  <a:gd name="connsiteX97" fmla="*/ 461727 w 694391"/>
                  <a:gd name="connsiteY97" fmla="*/ 27161 h 649663"/>
                  <a:gd name="connsiteX98" fmla="*/ 443620 w 694391"/>
                  <a:gd name="connsiteY98" fmla="*/ 33196 h 649663"/>
                  <a:gd name="connsiteX99" fmla="*/ 437584 w 694391"/>
                  <a:gd name="connsiteY99" fmla="*/ 42250 h 649663"/>
                  <a:gd name="connsiteX100" fmla="*/ 425513 w 694391"/>
                  <a:gd name="connsiteY100" fmla="*/ 48285 h 649663"/>
                  <a:gd name="connsiteX101" fmla="*/ 416459 w 694391"/>
                  <a:gd name="connsiteY101" fmla="*/ 54321 h 649663"/>
                  <a:gd name="connsiteX102" fmla="*/ 404388 w 694391"/>
                  <a:gd name="connsiteY102" fmla="*/ 60357 h 649663"/>
                  <a:gd name="connsiteX103" fmla="*/ 374210 w 694391"/>
                  <a:gd name="connsiteY103" fmla="*/ 78464 h 649663"/>
                  <a:gd name="connsiteX104" fmla="*/ 365156 w 694391"/>
                  <a:gd name="connsiteY104" fmla="*/ 84499 h 649663"/>
                  <a:gd name="connsiteX105" fmla="*/ 344032 w 694391"/>
                  <a:gd name="connsiteY105" fmla="*/ 96570 h 649663"/>
                  <a:gd name="connsiteX106" fmla="*/ 325925 w 694391"/>
                  <a:gd name="connsiteY106" fmla="*/ 93553 h 649663"/>
                  <a:gd name="connsiteX107" fmla="*/ 292729 w 694391"/>
                  <a:gd name="connsiteY107" fmla="*/ 111660 h 649663"/>
                  <a:gd name="connsiteX108" fmla="*/ 280657 w 694391"/>
                  <a:gd name="connsiteY108" fmla="*/ 114677 h 649663"/>
                  <a:gd name="connsiteX109" fmla="*/ 229354 w 694391"/>
                  <a:gd name="connsiteY109" fmla="*/ 120713 h 649663"/>
                  <a:gd name="connsiteX110" fmla="*/ 217283 w 694391"/>
                  <a:gd name="connsiteY110" fmla="*/ 123731 h 649663"/>
                  <a:gd name="connsiteX111" fmla="*/ 184087 w 694391"/>
                  <a:gd name="connsiteY111" fmla="*/ 129767 h 649663"/>
                  <a:gd name="connsiteX112" fmla="*/ 190123 w 694391"/>
                  <a:gd name="connsiteY112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25925 w 694391"/>
                  <a:gd name="connsiteY105" fmla="*/ 93553 h 649663"/>
                  <a:gd name="connsiteX106" fmla="*/ 292729 w 694391"/>
                  <a:gd name="connsiteY106" fmla="*/ 111660 h 649663"/>
                  <a:gd name="connsiteX107" fmla="*/ 280657 w 694391"/>
                  <a:gd name="connsiteY107" fmla="*/ 114677 h 649663"/>
                  <a:gd name="connsiteX108" fmla="*/ 229354 w 694391"/>
                  <a:gd name="connsiteY108" fmla="*/ 120713 h 649663"/>
                  <a:gd name="connsiteX109" fmla="*/ 217283 w 694391"/>
                  <a:gd name="connsiteY109" fmla="*/ 123731 h 649663"/>
                  <a:gd name="connsiteX110" fmla="*/ 184087 w 694391"/>
                  <a:gd name="connsiteY110" fmla="*/ 129767 h 649663"/>
                  <a:gd name="connsiteX111" fmla="*/ 190123 w 694391"/>
                  <a:gd name="connsiteY111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66392 w 694391"/>
                  <a:gd name="connsiteY9" fmla="*/ 217283 h 649663"/>
                  <a:gd name="connsiteX10" fmla="*/ 57339 w 694391"/>
                  <a:gd name="connsiteY10" fmla="*/ 223319 h 649663"/>
                  <a:gd name="connsiteX11" fmla="*/ 51303 w 694391"/>
                  <a:gd name="connsiteY11" fmla="*/ 232372 h 649663"/>
                  <a:gd name="connsiteX12" fmla="*/ 33196 w 694391"/>
                  <a:gd name="connsiteY12" fmla="*/ 244444 h 649663"/>
                  <a:gd name="connsiteX13" fmla="*/ 21125 w 694391"/>
                  <a:gd name="connsiteY13" fmla="*/ 262551 h 649663"/>
                  <a:gd name="connsiteX14" fmla="*/ 18107 w 694391"/>
                  <a:gd name="connsiteY14" fmla="*/ 271604 h 649663"/>
                  <a:gd name="connsiteX15" fmla="*/ 6036 w 694391"/>
                  <a:gd name="connsiteY15" fmla="*/ 289711 h 649663"/>
                  <a:gd name="connsiteX16" fmla="*/ 0 w 694391"/>
                  <a:gd name="connsiteY16" fmla="*/ 307818 h 649663"/>
                  <a:gd name="connsiteX17" fmla="*/ 144855 w 694391"/>
                  <a:gd name="connsiteY17" fmla="*/ 307818 h 649663"/>
                  <a:gd name="connsiteX18" fmla="*/ 162962 w 694391"/>
                  <a:gd name="connsiteY18" fmla="*/ 304800 h 649663"/>
                  <a:gd name="connsiteX19" fmla="*/ 168998 w 694391"/>
                  <a:gd name="connsiteY19" fmla="*/ 316871 h 649663"/>
                  <a:gd name="connsiteX20" fmla="*/ 165980 w 694391"/>
                  <a:gd name="connsiteY20" fmla="*/ 410424 h 649663"/>
                  <a:gd name="connsiteX21" fmla="*/ 156927 w 694391"/>
                  <a:gd name="connsiteY21" fmla="*/ 446638 h 649663"/>
                  <a:gd name="connsiteX22" fmla="*/ 147873 w 694391"/>
                  <a:gd name="connsiteY22" fmla="*/ 476816 h 649663"/>
                  <a:gd name="connsiteX23" fmla="*/ 141838 w 694391"/>
                  <a:gd name="connsiteY23" fmla="*/ 488887 h 649663"/>
                  <a:gd name="connsiteX24" fmla="*/ 132784 w 694391"/>
                  <a:gd name="connsiteY24" fmla="*/ 510012 h 649663"/>
                  <a:gd name="connsiteX25" fmla="*/ 126748 w 694391"/>
                  <a:gd name="connsiteY25" fmla="*/ 528119 h 649663"/>
                  <a:gd name="connsiteX26" fmla="*/ 123731 w 694391"/>
                  <a:gd name="connsiteY26" fmla="*/ 540190 h 649663"/>
                  <a:gd name="connsiteX27" fmla="*/ 117695 w 694391"/>
                  <a:gd name="connsiteY27" fmla="*/ 549244 h 649663"/>
                  <a:gd name="connsiteX28" fmla="*/ 111659 w 694391"/>
                  <a:gd name="connsiteY28" fmla="*/ 567351 h 649663"/>
                  <a:gd name="connsiteX29" fmla="*/ 105624 w 694391"/>
                  <a:gd name="connsiteY29" fmla="*/ 588475 h 649663"/>
                  <a:gd name="connsiteX30" fmla="*/ 102606 w 694391"/>
                  <a:gd name="connsiteY30" fmla="*/ 597529 h 649663"/>
                  <a:gd name="connsiteX31" fmla="*/ 105624 w 694391"/>
                  <a:gd name="connsiteY31" fmla="*/ 636761 h 649663"/>
                  <a:gd name="connsiteX32" fmla="*/ 114677 w 694391"/>
                  <a:gd name="connsiteY32" fmla="*/ 639778 h 649663"/>
                  <a:gd name="connsiteX33" fmla="*/ 147873 w 694391"/>
                  <a:gd name="connsiteY33" fmla="*/ 642796 h 649663"/>
                  <a:gd name="connsiteX34" fmla="*/ 211247 w 694391"/>
                  <a:gd name="connsiteY34" fmla="*/ 645814 h 649663"/>
                  <a:gd name="connsiteX35" fmla="*/ 232372 w 694391"/>
                  <a:gd name="connsiteY35" fmla="*/ 633743 h 649663"/>
                  <a:gd name="connsiteX36" fmla="*/ 268586 w 694391"/>
                  <a:gd name="connsiteY36" fmla="*/ 612618 h 649663"/>
                  <a:gd name="connsiteX37" fmla="*/ 286693 w 694391"/>
                  <a:gd name="connsiteY37" fmla="*/ 594511 h 649663"/>
                  <a:gd name="connsiteX38" fmla="*/ 307818 w 694391"/>
                  <a:gd name="connsiteY38" fmla="*/ 579422 h 649663"/>
                  <a:gd name="connsiteX39" fmla="*/ 328943 w 694391"/>
                  <a:gd name="connsiteY39" fmla="*/ 564333 h 649663"/>
                  <a:gd name="connsiteX40" fmla="*/ 344032 w 694391"/>
                  <a:gd name="connsiteY40" fmla="*/ 552262 h 649663"/>
                  <a:gd name="connsiteX41" fmla="*/ 362139 w 694391"/>
                  <a:gd name="connsiteY41" fmla="*/ 540190 h 649663"/>
                  <a:gd name="connsiteX42" fmla="*/ 371192 w 694391"/>
                  <a:gd name="connsiteY42" fmla="*/ 531137 h 649663"/>
                  <a:gd name="connsiteX43" fmla="*/ 398352 w 694391"/>
                  <a:gd name="connsiteY43" fmla="*/ 522083 h 649663"/>
                  <a:gd name="connsiteX44" fmla="*/ 407406 w 694391"/>
                  <a:gd name="connsiteY44" fmla="*/ 513030 h 649663"/>
                  <a:gd name="connsiteX45" fmla="*/ 416459 w 694391"/>
                  <a:gd name="connsiteY45" fmla="*/ 510012 h 649663"/>
                  <a:gd name="connsiteX46" fmla="*/ 431548 w 694391"/>
                  <a:gd name="connsiteY46" fmla="*/ 500959 h 649663"/>
                  <a:gd name="connsiteX47" fmla="*/ 443620 w 694391"/>
                  <a:gd name="connsiteY47" fmla="*/ 494923 h 649663"/>
                  <a:gd name="connsiteX48" fmla="*/ 458709 w 694391"/>
                  <a:gd name="connsiteY48" fmla="*/ 485870 h 649663"/>
                  <a:gd name="connsiteX49" fmla="*/ 476816 w 694391"/>
                  <a:gd name="connsiteY49" fmla="*/ 476816 h 649663"/>
                  <a:gd name="connsiteX50" fmla="*/ 488887 w 694391"/>
                  <a:gd name="connsiteY50" fmla="*/ 467763 h 649663"/>
                  <a:gd name="connsiteX51" fmla="*/ 513030 w 694391"/>
                  <a:gd name="connsiteY51" fmla="*/ 458709 h 649663"/>
                  <a:gd name="connsiteX52" fmla="*/ 531137 w 694391"/>
                  <a:gd name="connsiteY52" fmla="*/ 446638 h 649663"/>
                  <a:gd name="connsiteX53" fmla="*/ 540190 w 694391"/>
                  <a:gd name="connsiteY53" fmla="*/ 437584 h 649663"/>
                  <a:gd name="connsiteX54" fmla="*/ 567350 w 694391"/>
                  <a:gd name="connsiteY54" fmla="*/ 425513 h 649663"/>
                  <a:gd name="connsiteX55" fmla="*/ 576404 w 694391"/>
                  <a:gd name="connsiteY55" fmla="*/ 419477 h 649663"/>
                  <a:gd name="connsiteX56" fmla="*/ 591493 w 694391"/>
                  <a:gd name="connsiteY56" fmla="*/ 410424 h 649663"/>
                  <a:gd name="connsiteX57" fmla="*/ 600546 w 694391"/>
                  <a:gd name="connsiteY57" fmla="*/ 404388 h 649663"/>
                  <a:gd name="connsiteX58" fmla="*/ 609600 w 694391"/>
                  <a:gd name="connsiteY58" fmla="*/ 401370 h 649663"/>
                  <a:gd name="connsiteX59" fmla="*/ 618653 w 694391"/>
                  <a:gd name="connsiteY59" fmla="*/ 392317 h 649663"/>
                  <a:gd name="connsiteX60" fmla="*/ 627707 w 694391"/>
                  <a:gd name="connsiteY60" fmla="*/ 389299 h 649663"/>
                  <a:gd name="connsiteX61" fmla="*/ 648832 w 694391"/>
                  <a:gd name="connsiteY61" fmla="*/ 377228 h 649663"/>
                  <a:gd name="connsiteX62" fmla="*/ 657885 w 694391"/>
                  <a:gd name="connsiteY62" fmla="*/ 374210 h 649663"/>
                  <a:gd name="connsiteX63" fmla="*/ 682028 w 694391"/>
                  <a:gd name="connsiteY63" fmla="*/ 362139 h 649663"/>
                  <a:gd name="connsiteX64" fmla="*/ 691081 w 694391"/>
                  <a:gd name="connsiteY64" fmla="*/ 353085 h 649663"/>
                  <a:gd name="connsiteX65" fmla="*/ 691081 w 694391"/>
                  <a:gd name="connsiteY65" fmla="*/ 328943 h 649663"/>
                  <a:gd name="connsiteX66" fmla="*/ 672974 w 694391"/>
                  <a:gd name="connsiteY66" fmla="*/ 322907 h 649663"/>
                  <a:gd name="connsiteX67" fmla="*/ 657885 w 694391"/>
                  <a:gd name="connsiteY67" fmla="*/ 319889 h 649663"/>
                  <a:gd name="connsiteX68" fmla="*/ 639778 w 694391"/>
                  <a:gd name="connsiteY68" fmla="*/ 316871 h 649663"/>
                  <a:gd name="connsiteX69" fmla="*/ 630725 w 694391"/>
                  <a:gd name="connsiteY69" fmla="*/ 313854 h 649663"/>
                  <a:gd name="connsiteX70" fmla="*/ 500958 w 694391"/>
                  <a:gd name="connsiteY70" fmla="*/ 322907 h 649663"/>
                  <a:gd name="connsiteX71" fmla="*/ 491905 w 694391"/>
                  <a:gd name="connsiteY71" fmla="*/ 325925 h 649663"/>
                  <a:gd name="connsiteX72" fmla="*/ 455691 w 694391"/>
                  <a:gd name="connsiteY72" fmla="*/ 322907 h 649663"/>
                  <a:gd name="connsiteX73" fmla="*/ 449655 w 694391"/>
                  <a:gd name="connsiteY73" fmla="*/ 313854 h 649663"/>
                  <a:gd name="connsiteX74" fmla="*/ 440602 w 694391"/>
                  <a:gd name="connsiteY74" fmla="*/ 298765 h 649663"/>
                  <a:gd name="connsiteX75" fmla="*/ 446638 w 694391"/>
                  <a:gd name="connsiteY75" fmla="*/ 187105 h 649663"/>
                  <a:gd name="connsiteX76" fmla="*/ 458709 w 694391"/>
                  <a:gd name="connsiteY76" fmla="*/ 184087 h 649663"/>
                  <a:gd name="connsiteX77" fmla="*/ 482851 w 694391"/>
                  <a:gd name="connsiteY77" fmla="*/ 181070 h 649663"/>
                  <a:gd name="connsiteX78" fmla="*/ 500958 w 694391"/>
                  <a:gd name="connsiteY78" fmla="*/ 175034 h 649663"/>
                  <a:gd name="connsiteX79" fmla="*/ 549244 w 694391"/>
                  <a:gd name="connsiteY79" fmla="*/ 150891 h 649663"/>
                  <a:gd name="connsiteX80" fmla="*/ 603564 w 694391"/>
                  <a:gd name="connsiteY80" fmla="*/ 117695 h 649663"/>
                  <a:gd name="connsiteX81" fmla="*/ 624689 w 694391"/>
                  <a:gd name="connsiteY81" fmla="*/ 102606 h 649663"/>
                  <a:gd name="connsiteX82" fmla="*/ 633743 w 694391"/>
                  <a:gd name="connsiteY82" fmla="*/ 93553 h 649663"/>
                  <a:gd name="connsiteX83" fmla="*/ 639778 w 694391"/>
                  <a:gd name="connsiteY83" fmla="*/ 84499 h 649663"/>
                  <a:gd name="connsiteX84" fmla="*/ 648832 w 694391"/>
                  <a:gd name="connsiteY84" fmla="*/ 63374 h 649663"/>
                  <a:gd name="connsiteX85" fmla="*/ 657885 w 694391"/>
                  <a:gd name="connsiteY85" fmla="*/ 36214 h 649663"/>
                  <a:gd name="connsiteX86" fmla="*/ 660903 w 694391"/>
                  <a:gd name="connsiteY86" fmla="*/ 24143 h 649663"/>
                  <a:gd name="connsiteX87" fmla="*/ 642796 w 694391"/>
                  <a:gd name="connsiteY87" fmla="*/ 9054 h 649663"/>
                  <a:gd name="connsiteX88" fmla="*/ 627707 w 694391"/>
                  <a:gd name="connsiteY88" fmla="*/ 6036 h 649663"/>
                  <a:gd name="connsiteX89" fmla="*/ 618653 w 694391"/>
                  <a:gd name="connsiteY89" fmla="*/ 3018 h 649663"/>
                  <a:gd name="connsiteX90" fmla="*/ 606582 w 694391"/>
                  <a:gd name="connsiteY90" fmla="*/ 0 h 649663"/>
                  <a:gd name="connsiteX91" fmla="*/ 519065 w 694391"/>
                  <a:gd name="connsiteY91" fmla="*/ 3018 h 649663"/>
                  <a:gd name="connsiteX92" fmla="*/ 500958 w 694391"/>
                  <a:gd name="connsiteY92" fmla="*/ 9054 h 649663"/>
                  <a:gd name="connsiteX93" fmla="*/ 488887 w 694391"/>
                  <a:gd name="connsiteY93" fmla="*/ 12071 h 649663"/>
                  <a:gd name="connsiteX94" fmla="*/ 470780 w 694391"/>
                  <a:gd name="connsiteY94" fmla="*/ 21125 h 649663"/>
                  <a:gd name="connsiteX95" fmla="*/ 461727 w 694391"/>
                  <a:gd name="connsiteY95" fmla="*/ 27161 h 649663"/>
                  <a:gd name="connsiteX96" fmla="*/ 443620 w 694391"/>
                  <a:gd name="connsiteY96" fmla="*/ 33196 h 649663"/>
                  <a:gd name="connsiteX97" fmla="*/ 437584 w 694391"/>
                  <a:gd name="connsiteY97" fmla="*/ 42250 h 649663"/>
                  <a:gd name="connsiteX98" fmla="*/ 425513 w 694391"/>
                  <a:gd name="connsiteY98" fmla="*/ 48285 h 649663"/>
                  <a:gd name="connsiteX99" fmla="*/ 416459 w 694391"/>
                  <a:gd name="connsiteY99" fmla="*/ 54321 h 649663"/>
                  <a:gd name="connsiteX100" fmla="*/ 404388 w 694391"/>
                  <a:gd name="connsiteY100" fmla="*/ 60357 h 649663"/>
                  <a:gd name="connsiteX101" fmla="*/ 374210 w 694391"/>
                  <a:gd name="connsiteY101" fmla="*/ 78464 h 649663"/>
                  <a:gd name="connsiteX102" fmla="*/ 365156 w 694391"/>
                  <a:gd name="connsiteY102" fmla="*/ 84499 h 649663"/>
                  <a:gd name="connsiteX103" fmla="*/ 344032 w 694391"/>
                  <a:gd name="connsiteY103" fmla="*/ 96570 h 649663"/>
                  <a:gd name="connsiteX104" fmla="*/ 325925 w 694391"/>
                  <a:gd name="connsiteY104" fmla="*/ 93553 h 649663"/>
                  <a:gd name="connsiteX105" fmla="*/ 292729 w 694391"/>
                  <a:gd name="connsiteY105" fmla="*/ 111660 h 649663"/>
                  <a:gd name="connsiteX106" fmla="*/ 280657 w 694391"/>
                  <a:gd name="connsiteY106" fmla="*/ 114677 h 649663"/>
                  <a:gd name="connsiteX107" fmla="*/ 229354 w 694391"/>
                  <a:gd name="connsiteY107" fmla="*/ 120713 h 649663"/>
                  <a:gd name="connsiteX108" fmla="*/ 217283 w 694391"/>
                  <a:gd name="connsiteY108" fmla="*/ 123731 h 649663"/>
                  <a:gd name="connsiteX109" fmla="*/ 184087 w 694391"/>
                  <a:gd name="connsiteY109" fmla="*/ 129767 h 649663"/>
                  <a:gd name="connsiteX110" fmla="*/ 190123 w 694391"/>
                  <a:gd name="connsiteY110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66392 w 694391"/>
                  <a:gd name="connsiteY9" fmla="*/ 217283 h 649663"/>
                  <a:gd name="connsiteX10" fmla="*/ 51303 w 694391"/>
                  <a:gd name="connsiteY10" fmla="*/ 232372 h 649663"/>
                  <a:gd name="connsiteX11" fmla="*/ 33196 w 694391"/>
                  <a:gd name="connsiteY11" fmla="*/ 244444 h 649663"/>
                  <a:gd name="connsiteX12" fmla="*/ 21125 w 694391"/>
                  <a:gd name="connsiteY12" fmla="*/ 262551 h 649663"/>
                  <a:gd name="connsiteX13" fmla="*/ 18107 w 694391"/>
                  <a:gd name="connsiteY13" fmla="*/ 271604 h 649663"/>
                  <a:gd name="connsiteX14" fmla="*/ 6036 w 694391"/>
                  <a:gd name="connsiteY14" fmla="*/ 289711 h 649663"/>
                  <a:gd name="connsiteX15" fmla="*/ 0 w 694391"/>
                  <a:gd name="connsiteY15" fmla="*/ 307818 h 649663"/>
                  <a:gd name="connsiteX16" fmla="*/ 144855 w 694391"/>
                  <a:gd name="connsiteY16" fmla="*/ 307818 h 649663"/>
                  <a:gd name="connsiteX17" fmla="*/ 162962 w 694391"/>
                  <a:gd name="connsiteY17" fmla="*/ 304800 h 649663"/>
                  <a:gd name="connsiteX18" fmla="*/ 168998 w 694391"/>
                  <a:gd name="connsiteY18" fmla="*/ 316871 h 649663"/>
                  <a:gd name="connsiteX19" fmla="*/ 165980 w 694391"/>
                  <a:gd name="connsiteY19" fmla="*/ 410424 h 649663"/>
                  <a:gd name="connsiteX20" fmla="*/ 156927 w 694391"/>
                  <a:gd name="connsiteY20" fmla="*/ 446638 h 649663"/>
                  <a:gd name="connsiteX21" fmla="*/ 147873 w 694391"/>
                  <a:gd name="connsiteY21" fmla="*/ 476816 h 649663"/>
                  <a:gd name="connsiteX22" fmla="*/ 141838 w 694391"/>
                  <a:gd name="connsiteY22" fmla="*/ 488887 h 649663"/>
                  <a:gd name="connsiteX23" fmla="*/ 132784 w 694391"/>
                  <a:gd name="connsiteY23" fmla="*/ 510012 h 649663"/>
                  <a:gd name="connsiteX24" fmla="*/ 126748 w 694391"/>
                  <a:gd name="connsiteY24" fmla="*/ 528119 h 649663"/>
                  <a:gd name="connsiteX25" fmla="*/ 123731 w 694391"/>
                  <a:gd name="connsiteY25" fmla="*/ 540190 h 649663"/>
                  <a:gd name="connsiteX26" fmla="*/ 117695 w 694391"/>
                  <a:gd name="connsiteY26" fmla="*/ 549244 h 649663"/>
                  <a:gd name="connsiteX27" fmla="*/ 111659 w 694391"/>
                  <a:gd name="connsiteY27" fmla="*/ 567351 h 649663"/>
                  <a:gd name="connsiteX28" fmla="*/ 105624 w 694391"/>
                  <a:gd name="connsiteY28" fmla="*/ 588475 h 649663"/>
                  <a:gd name="connsiteX29" fmla="*/ 102606 w 694391"/>
                  <a:gd name="connsiteY29" fmla="*/ 597529 h 649663"/>
                  <a:gd name="connsiteX30" fmla="*/ 105624 w 694391"/>
                  <a:gd name="connsiteY30" fmla="*/ 636761 h 649663"/>
                  <a:gd name="connsiteX31" fmla="*/ 114677 w 694391"/>
                  <a:gd name="connsiteY31" fmla="*/ 639778 h 649663"/>
                  <a:gd name="connsiteX32" fmla="*/ 147873 w 694391"/>
                  <a:gd name="connsiteY32" fmla="*/ 642796 h 649663"/>
                  <a:gd name="connsiteX33" fmla="*/ 211247 w 694391"/>
                  <a:gd name="connsiteY33" fmla="*/ 645814 h 649663"/>
                  <a:gd name="connsiteX34" fmla="*/ 232372 w 694391"/>
                  <a:gd name="connsiteY34" fmla="*/ 633743 h 649663"/>
                  <a:gd name="connsiteX35" fmla="*/ 268586 w 694391"/>
                  <a:gd name="connsiteY35" fmla="*/ 612618 h 649663"/>
                  <a:gd name="connsiteX36" fmla="*/ 286693 w 694391"/>
                  <a:gd name="connsiteY36" fmla="*/ 594511 h 649663"/>
                  <a:gd name="connsiteX37" fmla="*/ 307818 w 694391"/>
                  <a:gd name="connsiteY37" fmla="*/ 579422 h 649663"/>
                  <a:gd name="connsiteX38" fmla="*/ 328943 w 694391"/>
                  <a:gd name="connsiteY38" fmla="*/ 564333 h 649663"/>
                  <a:gd name="connsiteX39" fmla="*/ 344032 w 694391"/>
                  <a:gd name="connsiteY39" fmla="*/ 552262 h 649663"/>
                  <a:gd name="connsiteX40" fmla="*/ 362139 w 694391"/>
                  <a:gd name="connsiteY40" fmla="*/ 540190 h 649663"/>
                  <a:gd name="connsiteX41" fmla="*/ 371192 w 694391"/>
                  <a:gd name="connsiteY41" fmla="*/ 531137 h 649663"/>
                  <a:gd name="connsiteX42" fmla="*/ 398352 w 694391"/>
                  <a:gd name="connsiteY42" fmla="*/ 522083 h 649663"/>
                  <a:gd name="connsiteX43" fmla="*/ 407406 w 694391"/>
                  <a:gd name="connsiteY43" fmla="*/ 513030 h 649663"/>
                  <a:gd name="connsiteX44" fmla="*/ 416459 w 694391"/>
                  <a:gd name="connsiteY44" fmla="*/ 510012 h 649663"/>
                  <a:gd name="connsiteX45" fmla="*/ 431548 w 694391"/>
                  <a:gd name="connsiteY45" fmla="*/ 500959 h 649663"/>
                  <a:gd name="connsiteX46" fmla="*/ 443620 w 694391"/>
                  <a:gd name="connsiteY46" fmla="*/ 494923 h 649663"/>
                  <a:gd name="connsiteX47" fmla="*/ 458709 w 694391"/>
                  <a:gd name="connsiteY47" fmla="*/ 485870 h 649663"/>
                  <a:gd name="connsiteX48" fmla="*/ 476816 w 694391"/>
                  <a:gd name="connsiteY48" fmla="*/ 476816 h 649663"/>
                  <a:gd name="connsiteX49" fmla="*/ 488887 w 694391"/>
                  <a:gd name="connsiteY49" fmla="*/ 467763 h 649663"/>
                  <a:gd name="connsiteX50" fmla="*/ 513030 w 694391"/>
                  <a:gd name="connsiteY50" fmla="*/ 458709 h 649663"/>
                  <a:gd name="connsiteX51" fmla="*/ 531137 w 694391"/>
                  <a:gd name="connsiteY51" fmla="*/ 446638 h 649663"/>
                  <a:gd name="connsiteX52" fmla="*/ 540190 w 694391"/>
                  <a:gd name="connsiteY52" fmla="*/ 437584 h 649663"/>
                  <a:gd name="connsiteX53" fmla="*/ 567350 w 694391"/>
                  <a:gd name="connsiteY53" fmla="*/ 425513 h 649663"/>
                  <a:gd name="connsiteX54" fmla="*/ 576404 w 694391"/>
                  <a:gd name="connsiteY54" fmla="*/ 419477 h 649663"/>
                  <a:gd name="connsiteX55" fmla="*/ 591493 w 694391"/>
                  <a:gd name="connsiteY55" fmla="*/ 410424 h 649663"/>
                  <a:gd name="connsiteX56" fmla="*/ 600546 w 694391"/>
                  <a:gd name="connsiteY56" fmla="*/ 404388 h 649663"/>
                  <a:gd name="connsiteX57" fmla="*/ 609600 w 694391"/>
                  <a:gd name="connsiteY57" fmla="*/ 401370 h 649663"/>
                  <a:gd name="connsiteX58" fmla="*/ 618653 w 694391"/>
                  <a:gd name="connsiteY58" fmla="*/ 392317 h 649663"/>
                  <a:gd name="connsiteX59" fmla="*/ 627707 w 694391"/>
                  <a:gd name="connsiteY59" fmla="*/ 389299 h 649663"/>
                  <a:gd name="connsiteX60" fmla="*/ 648832 w 694391"/>
                  <a:gd name="connsiteY60" fmla="*/ 377228 h 649663"/>
                  <a:gd name="connsiteX61" fmla="*/ 657885 w 694391"/>
                  <a:gd name="connsiteY61" fmla="*/ 374210 h 649663"/>
                  <a:gd name="connsiteX62" fmla="*/ 682028 w 694391"/>
                  <a:gd name="connsiteY62" fmla="*/ 362139 h 649663"/>
                  <a:gd name="connsiteX63" fmla="*/ 691081 w 694391"/>
                  <a:gd name="connsiteY63" fmla="*/ 353085 h 649663"/>
                  <a:gd name="connsiteX64" fmla="*/ 691081 w 694391"/>
                  <a:gd name="connsiteY64" fmla="*/ 328943 h 649663"/>
                  <a:gd name="connsiteX65" fmla="*/ 672974 w 694391"/>
                  <a:gd name="connsiteY65" fmla="*/ 322907 h 649663"/>
                  <a:gd name="connsiteX66" fmla="*/ 657885 w 694391"/>
                  <a:gd name="connsiteY66" fmla="*/ 319889 h 649663"/>
                  <a:gd name="connsiteX67" fmla="*/ 639778 w 694391"/>
                  <a:gd name="connsiteY67" fmla="*/ 316871 h 649663"/>
                  <a:gd name="connsiteX68" fmla="*/ 630725 w 694391"/>
                  <a:gd name="connsiteY68" fmla="*/ 313854 h 649663"/>
                  <a:gd name="connsiteX69" fmla="*/ 500958 w 694391"/>
                  <a:gd name="connsiteY69" fmla="*/ 322907 h 649663"/>
                  <a:gd name="connsiteX70" fmla="*/ 491905 w 694391"/>
                  <a:gd name="connsiteY70" fmla="*/ 325925 h 649663"/>
                  <a:gd name="connsiteX71" fmla="*/ 455691 w 694391"/>
                  <a:gd name="connsiteY71" fmla="*/ 322907 h 649663"/>
                  <a:gd name="connsiteX72" fmla="*/ 449655 w 694391"/>
                  <a:gd name="connsiteY72" fmla="*/ 313854 h 649663"/>
                  <a:gd name="connsiteX73" fmla="*/ 440602 w 694391"/>
                  <a:gd name="connsiteY73" fmla="*/ 298765 h 649663"/>
                  <a:gd name="connsiteX74" fmla="*/ 446638 w 694391"/>
                  <a:gd name="connsiteY74" fmla="*/ 187105 h 649663"/>
                  <a:gd name="connsiteX75" fmla="*/ 458709 w 694391"/>
                  <a:gd name="connsiteY75" fmla="*/ 184087 h 649663"/>
                  <a:gd name="connsiteX76" fmla="*/ 482851 w 694391"/>
                  <a:gd name="connsiteY76" fmla="*/ 181070 h 649663"/>
                  <a:gd name="connsiteX77" fmla="*/ 500958 w 694391"/>
                  <a:gd name="connsiteY77" fmla="*/ 175034 h 649663"/>
                  <a:gd name="connsiteX78" fmla="*/ 549244 w 694391"/>
                  <a:gd name="connsiteY78" fmla="*/ 150891 h 649663"/>
                  <a:gd name="connsiteX79" fmla="*/ 603564 w 694391"/>
                  <a:gd name="connsiteY79" fmla="*/ 117695 h 649663"/>
                  <a:gd name="connsiteX80" fmla="*/ 624689 w 694391"/>
                  <a:gd name="connsiteY80" fmla="*/ 102606 h 649663"/>
                  <a:gd name="connsiteX81" fmla="*/ 633743 w 694391"/>
                  <a:gd name="connsiteY81" fmla="*/ 93553 h 649663"/>
                  <a:gd name="connsiteX82" fmla="*/ 639778 w 694391"/>
                  <a:gd name="connsiteY82" fmla="*/ 84499 h 649663"/>
                  <a:gd name="connsiteX83" fmla="*/ 648832 w 694391"/>
                  <a:gd name="connsiteY83" fmla="*/ 63374 h 649663"/>
                  <a:gd name="connsiteX84" fmla="*/ 657885 w 694391"/>
                  <a:gd name="connsiteY84" fmla="*/ 36214 h 649663"/>
                  <a:gd name="connsiteX85" fmla="*/ 660903 w 694391"/>
                  <a:gd name="connsiteY85" fmla="*/ 24143 h 649663"/>
                  <a:gd name="connsiteX86" fmla="*/ 642796 w 694391"/>
                  <a:gd name="connsiteY86" fmla="*/ 9054 h 649663"/>
                  <a:gd name="connsiteX87" fmla="*/ 627707 w 694391"/>
                  <a:gd name="connsiteY87" fmla="*/ 6036 h 649663"/>
                  <a:gd name="connsiteX88" fmla="*/ 618653 w 694391"/>
                  <a:gd name="connsiteY88" fmla="*/ 3018 h 649663"/>
                  <a:gd name="connsiteX89" fmla="*/ 606582 w 694391"/>
                  <a:gd name="connsiteY89" fmla="*/ 0 h 649663"/>
                  <a:gd name="connsiteX90" fmla="*/ 519065 w 694391"/>
                  <a:gd name="connsiteY90" fmla="*/ 3018 h 649663"/>
                  <a:gd name="connsiteX91" fmla="*/ 500958 w 694391"/>
                  <a:gd name="connsiteY91" fmla="*/ 9054 h 649663"/>
                  <a:gd name="connsiteX92" fmla="*/ 488887 w 694391"/>
                  <a:gd name="connsiteY92" fmla="*/ 12071 h 649663"/>
                  <a:gd name="connsiteX93" fmla="*/ 470780 w 694391"/>
                  <a:gd name="connsiteY93" fmla="*/ 21125 h 649663"/>
                  <a:gd name="connsiteX94" fmla="*/ 461727 w 694391"/>
                  <a:gd name="connsiteY94" fmla="*/ 27161 h 649663"/>
                  <a:gd name="connsiteX95" fmla="*/ 443620 w 694391"/>
                  <a:gd name="connsiteY95" fmla="*/ 33196 h 649663"/>
                  <a:gd name="connsiteX96" fmla="*/ 437584 w 694391"/>
                  <a:gd name="connsiteY96" fmla="*/ 42250 h 649663"/>
                  <a:gd name="connsiteX97" fmla="*/ 425513 w 694391"/>
                  <a:gd name="connsiteY97" fmla="*/ 48285 h 649663"/>
                  <a:gd name="connsiteX98" fmla="*/ 416459 w 694391"/>
                  <a:gd name="connsiteY98" fmla="*/ 54321 h 649663"/>
                  <a:gd name="connsiteX99" fmla="*/ 404388 w 694391"/>
                  <a:gd name="connsiteY99" fmla="*/ 60357 h 649663"/>
                  <a:gd name="connsiteX100" fmla="*/ 374210 w 694391"/>
                  <a:gd name="connsiteY100" fmla="*/ 78464 h 649663"/>
                  <a:gd name="connsiteX101" fmla="*/ 365156 w 694391"/>
                  <a:gd name="connsiteY101" fmla="*/ 84499 h 649663"/>
                  <a:gd name="connsiteX102" fmla="*/ 344032 w 694391"/>
                  <a:gd name="connsiteY102" fmla="*/ 96570 h 649663"/>
                  <a:gd name="connsiteX103" fmla="*/ 325925 w 694391"/>
                  <a:gd name="connsiteY103" fmla="*/ 93553 h 649663"/>
                  <a:gd name="connsiteX104" fmla="*/ 292729 w 694391"/>
                  <a:gd name="connsiteY104" fmla="*/ 111660 h 649663"/>
                  <a:gd name="connsiteX105" fmla="*/ 280657 w 694391"/>
                  <a:gd name="connsiteY105" fmla="*/ 114677 h 649663"/>
                  <a:gd name="connsiteX106" fmla="*/ 229354 w 694391"/>
                  <a:gd name="connsiteY106" fmla="*/ 120713 h 649663"/>
                  <a:gd name="connsiteX107" fmla="*/ 217283 w 694391"/>
                  <a:gd name="connsiteY107" fmla="*/ 123731 h 649663"/>
                  <a:gd name="connsiteX108" fmla="*/ 184087 w 694391"/>
                  <a:gd name="connsiteY108" fmla="*/ 129767 h 649663"/>
                  <a:gd name="connsiteX109" fmla="*/ 190123 w 694391"/>
                  <a:gd name="connsiteY109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66392 w 694391"/>
                  <a:gd name="connsiteY9" fmla="*/ 217283 h 649663"/>
                  <a:gd name="connsiteX10" fmla="*/ 33196 w 694391"/>
                  <a:gd name="connsiteY10" fmla="*/ 244444 h 649663"/>
                  <a:gd name="connsiteX11" fmla="*/ 21125 w 694391"/>
                  <a:gd name="connsiteY11" fmla="*/ 262551 h 649663"/>
                  <a:gd name="connsiteX12" fmla="*/ 18107 w 694391"/>
                  <a:gd name="connsiteY12" fmla="*/ 271604 h 649663"/>
                  <a:gd name="connsiteX13" fmla="*/ 6036 w 694391"/>
                  <a:gd name="connsiteY13" fmla="*/ 289711 h 649663"/>
                  <a:gd name="connsiteX14" fmla="*/ 0 w 694391"/>
                  <a:gd name="connsiteY14" fmla="*/ 307818 h 649663"/>
                  <a:gd name="connsiteX15" fmla="*/ 144855 w 694391"/>
                  <a:gd name="connsiteY15" fmla="*/ 307818 h 649663"/>
                  <a:gd name="connsiteX16" fmla="*/ 162962 w 694391"/>
                  <a:gd name="connsiteY16" fmla="*/ 304800 h 649663"/>
                  <a:gd name="connsiteX17" fmla="*/ 168998 w 694391"/>
                  <a:gd name="connsiteY17" fmla="*/ 316871 h 649663"/>
                  <a:gd name="connsiteX18" fmla="*/ 165980 w 694391"/>
                  <a:gd name="connsiteY18" fmla="*/ 410424 h 649663"/>
                  <a:gd name="connsiteX19" fmla="*/ 156927 w 694391"/>
                  <a:gd name="connsiteY19" fmla="*/ 446638 h 649663"/>
                  <a:gd name="connsiteX20" fmla="*/ 147873 w 694391"/>
                  <a:gd name="connsiteY20" fmla="*/ 476816 h 649663"/>
                  <a:gd name="connsiteX21" fmla="*/ 141838 w 694391"/>
                  <a:gd name="connsiteY21" fmla="*/ 488887 h 649663"/>
                  <a:gd name="connsiteX22" fmla="*/ 132784 w 694391"/>
                  <a:gd name="connsiteY22" fmla="*/ 510012 h 649663"/>
                  <a:gd name="connsiteX23" fmla="*/ 126748 w 694391"/>
                  <a:gd name="connsiteY23" fmla="*/ 528119 h 649663"/>
                  <a:gd name="connsiteX24" fmla="*/ 123731 w 694391"/>
                  <a:gd name="connsiteY24" fmla="*/ 540190 h 649663"/>
                  <a:gd name="connsiteX25" fmla="*/ 117695 w 694391"/>
                  <a:gd name="connsiteY25" fmla="*/ 549244 h 649663"/>
                  <a:gd name="connsiteX26" fmla="*/ 111659 w 694391"/>
                  <a:gd name="connsiteY26" fmla="*/ 567351 h 649663"/>
                  <a:gd name="connsiteX27" fmla="*/ 105624 w 694391"/>
                  <a:gd name="connsiteY27" fmla="*/ 588475 h 649663"/>
                  <a:gd name="connsiteX28" fmla="*/ 102606 w 694391"/>
                  <a:gd name="connsiteY28" fmla="*/ 597529 h 649663"/>
                  <a:gd name="connsiteX29" fmla="*/ 105624 w 694391"/>
                  <a:gd name="connsiteY29" fmla="*/ 636761 h 649663"/>
                  <a:gd name="connsiteX30" fmla="*/ 114677 w 694391"/>
                  <a:gd name="connsiteY30" fmla="*/ 639778 h 649663"/>
                  <a:gd name="connsiteX31" fmla="*/ 147873 w 694391"/>
                  <a:gd name="connsiteY31" fmla="*/ 642796 h 649663"/>
                  <a:gd name="connsiteX32" fmla="*/ 211247 w 694391"/>
                  <a:gd name="connsiteY32" fmla="*/ 645814 h 649663"/>
                  <a:gd name="connsiteX33" fmla="*/ 232372 w 694391"/>
                  <a:gd name="connsiteY33" fmla="*/ 633743 h 649663"/>
                  <a:gd name="connsiteX34" fmla="*/ 268586 w 694391"/>
                  <a:gd name="connsiteY34" fmla="*/ 612618 h 649663"/>
                  <a:gd name="connsiteX35" fmla="*/ 286693 w 694391"/>
                  <a:gd name="connsiteY35" fmla="*/ 594511 h 649663"/>
                  <a:gd name="connsiteX36" fmla="*/ 307818 w 694391"/>
                  <a:gd name="connsiteY36" fmla="*/ 579422 h 649663"/>
                  <a:gd name="connsiteX37" fmla="*/ 328943 w 694391"/>
                  <a:gd name="connsiteY37" fmla="*/ 564333 h 649663"/>
                  <a:gd name="connsiteX38" fmla="*/ 344032 w 694391"/>
                  <a:gd name="connsiteY38" fmla="*/ 552262 h 649663"/>
                  <a:gd name="connsiteX39" fmla="*/ 362139 w 694391"/>
                  <a:gd name="connsiteY39" fmla="*/ 540190 h 649663"/>
                  <a:gd name="connsiteX40" fmla="*/ 371192 w 694391"/>
                  <a:gd name="connsiteY40" fmla="*/ 531137 h 649663"/>
                  <a:gd name="connsiteX41" fmla="*/ 398352 w 694391"/>
                  <a:gd name="connsiteY41" fmla="*/ 522083 h 649663"/>
                  <a:gd name="connsiteX42" fmla="*/ 407406 w 694391"/>
                  <a:gd name="connsiteY42" fmla="*/ 513030 h 649663"/>
                  <a:gd name="connsiteX43" fmla="*/ 416459 w 694391"/>
                  <a:gd name="connsiteY43" fmla="*/ 510012 h 649663"/>
                  <a:gd name="connsiteX44" fmla="*/ 431548 w 694391"/>
                  <a:gd name="connsiteY44" fmla="*/ 500959 h 649663"/>
                  <a:gd name="connsiteX45" fmla="*/ 443620 w 694391"/>
                  <a:gd name="connsiteY45" fmla="*/ 494923 h 649663"/>
                  <a:gd name="connsiteX46" fmla="*/ 458709 w 694391"/>
                  <a:gd name="connsiteY46" fmla="*/ 485870 h 649663"/>
                  <a:gd name="connsiteX47" fmla="*/ 476816 w 694391"/>
                  <a:gd name="connsiteY47" fmla="*/ 476816 h 649663"/>
                  <a:gd name="connsiteX48" fmla="*/ 488887 w 694391"/>
                  <a:gd name="connsiteY48" fmla="*/ 467763 h 649663"/>
                  <a:gd name="connsiteX49" fmla="*/ 513030 w 694391"/>
                  <a:gd name="connsiteY49" fmla="*/ 458709 h 649663"/>
                  <a:gd name="connsiteX50" fmla="*/ 531137 w 694391"/>
                  <a:gd name="connsiteY50" fmla="*/ 446638 h 649663"/>
                  <a:gd name="connsiteX51" fmla="*/ 540190 w 694391"/>
                  <a:gd name="connsiteY51" fmla="*/ 437584 h 649663"/>
                  <a:gd name="connsiteX52" fmla="*/ 567350 w 694391"/>
                  <a:gd name="connsiteY52" fmla="*/ 425513 h 649663"/>
                  <a:gd name="connsiteX53" fmla="*/ 576404 w 694391"/>
                  <a:gd name="connsiteY53" fmla="*/ 419477 h 649663"/>
                  <a:gd name="connsiteX54" fmla="*/ 591493 w 694391"/>
                  <a:gd name="connsiteY54" fmla="*/ 410424 h 649663"/>
                  <a:gd name="connsiteX55" fmla="*/ 600546 w 694391"/>
                  <a:gd name="connsiteY55" fmla="*/ 404388 h 649663"/>
                  <a:gd name="connsiteX56" fmla="*/ 609600 w 694391"/>
                  <a:gd name="connsiteY56" fmla="*/ 401370 h 649663"/>
                  <a:gd name="connsiteX57" fmla="*/ 618653 w 694391"/>
                  <a:gd name="connsiteY57" fmla="*/ 392317 h 649663"/>
                  <a:gd name="connsiteX58" fmla="*/ 627707 w 694391"/>
                  <a:gd name="connsiteY58" fmla="*/ 389299 h 649663"/>
                  <a:gd name="connsiteX59" fmla="*/ 648832 w 694391"/>
                  <a:gd name="connsiteY59" fmla="*/ 377228 h 649663"/>
                  <a:gd name="connsiteX60" fmla="*/ 657885 w 694391"/>
                  <a:gd name="connsiteY60" fmla="*/ 374210 h 649663"/>
                  <a:gd name="connsiteX61" fmla="*/ 682028 w 694391"/>
                  <a:gd name="connsiteY61" fmla="*/ 362139 h 649663"/>
                  <a:gd name="connsiteX62" fmla="*/ 691081 w 694391"/>
                  <a:gd name="connsiteY62" fmla="*/ 353085 h 649663"/>
                  <a:gd name="connsiteX63" fmla="*/ 691081 w 694391"/>
                  <a:gd name="connsiteY63" fmla="*/ 328943 h 649663"/>
                  <a:gd name="connsiteX64" fmla="*/ 672974 w 694391"/>
                  <a:gd name="connsiteY64" fmla="*/ 322907 h 649663"/>
                  <a:gd name="connsiteX65" fmla="*/ 657885 w 694391"/>
                  <a:gd name="connsiteY65" fmla="*/ 319889 h 649663"/>
                  <a:gd name="connsiteX66" fmla="*/ 639778 w 694391"/>
                  <a:gd name="connsiteY66" fmla="*/ 316871 h 649663"/>
                  <a:gd name="connsiteX67" fmla="*/ 630725 w 694391"/>
                  <a:gd name="connsiteY67" fmla="*/ 313854 h 649663"/>
                  <a:gd name="connsiteX68" fmla="*/ 500958 w 694391"/>
                  <a:gd name="connsiteY68" fmla="*/ 322907 h 649663"/>
                  <a:gd name="connsiteX69" fmla="*/ 491905 w 694391"/>
                  <a:gd name="connsiteY69" fmla="*/ 325925 h 649663"/>
                  <a:gd name="connsiteX70" fmla="*/ 455691 w 694391"/>
                  <a:gd name="connsiteY70" fmla="*/ 322907 h 649663"/>
                  <a:gd name="connsiteX71" fmla="*/ 449655 w 694391"/>
                  <a:gd name="connsiteY71" fmla="*/ 313854 h 649663"/>
                  <a:gd name="connsiteX72" fmla="*/ 440602 w 694391"/>
                  <a:gd name="connsiteY72" fmla="*/ 298765 h 649663"/>
                  <a:gd name="connsiteX73" fmla="*/ 446638 w 694391"/>
                  <a:gd name="connsiteY73" fmla="*/ 187105 h 649663"/>
                  <a:gd name="connsiteX74" fmla="*/ 458709 w 694391"/>
                  <a:gd name="connsiteY74" fmla="*/ 184087 h 649663"/>
                  <a:gd name="connsiteX75" fmla="*/ 482851 w 694391"/>
                  <a:gd name="connsiteY75" fmla="*/ 181070 h 649663"/>
                  <a:gd name="connsiteX76" fmla="*/ 500958 w 694391"/>
                  <a:gd name="connsiteY76" fmla="*/ 175034 h 649663"/>
                  <a:gd name="connsiteX77" fmla="*/ 549244 w 694391"/>
                  <a:gd name="connsiteY77" fmla="*/ 150891 h 649663"/>
                  <a:gd name="connsiteX78" fmla="*/ 603564 w 694391"/>
                  <a:gd name="connsiteY78" fmla="*/ 117695 h 649663"/>
                  <a:gd name="connsiteX79" fmla="*/ 624689 w 694391"/>
                  <a:gd name="connsiteY79" fmla="*/ 102606 h 649663"/>
                  <a:gd name="connsiteX80" fmla="*/ 633743 w 694391"/>
                  <a:gd name="connsiteY80" fmla="*/ 93553 h 649663"/>
                  <a:gd name="connsiteX81" fmla="*/ 639778 w 694391"/>
                  <a:gd name="connsiteY81" fmla="*/ 84499 h 649663"/>
                  <a:gd name="connsiteX82" fmla="*/ 648832 w 694391"/>
                  <a:gd name="connsiteY82" fmla="*/ 63374 h 649663"/>
                  <a:gd name="connsiteX83" fmla="*/ 657885 w 694391"/>
                  <a:gd name="connsiteY83" fmla="*/ 36214 h 649663"/>
                  <a:gd name="connsiteX84" fmla="*/ 660903 w 694391"/>
                  <a:gd name="connsiteY84" fmla="*/ 24143 h 649663"/>
                  <a:gd name="connsiteX85" fmla="*/ 642796 w 694391"/>
                  <a:gd name="connsiteY85" fmla="*/ 9054 h 649663"/>
                  <a:gd name="connsiteX86" fmla="*/ 627707 w 694391"/>
                  <a:gd name="connsiteY86" fmla="*/ 6036 h 649663"/>
                  <a:gd name="connsiteX87" fmla="*/ 618653 w 694391"/>
                  <a:gd name="connsiteY87" fmla="*/ 3018 h 649663"/>
                  <a:gd name="connsiteX88" fmla="*/ 606582 w 694391"/>
                  <a:gd name="connsiteY88" fmla="*/ 0 h 649663"/>
                  <a:gd name="connsiteX89" fmla="*/ 519065 w 694391"/>
                  <a:gd name="connsiteY89" fmla="*/ 3018 h 649663"/>
                  <a:gd name="connsiteX90" fmla="*/ 500958 w 694391"/>
                  <a:gd name="connsiteY90" fmla="*/ 9054 h 649663"/>
                  <a:gd name="connsiteX91" fmla="*/ 488887 w 694391"/>
                  <a:gd name="connsiteY91" fmla="*/ 12071 h 649663"/>
                  <a:gd name="connsiteX92" fmla="*/ 470780 w 694391"/>
                  <a:gd name="connsiteY92" fmla="*/ 21125 h 649663"/>
                  <a:gd name="connsiteX93" fmla="*/ 461727 w 694391"/>
                  <a:gd name="connsiteY93" fmla="*/ 27161 h 649663"/>
                  <a:gd name="connsiteX94" fmla="*/ 443620 w 694391"/>
                  <a:gd name="connsiteY94" fmla="*/ 33196 h 649663"/>
                  <a:gd name="connsiteX95" fmla="*/ 437584 w 694391"/>
                  <a:gd name="connsiteY95" fmla="*/ 42250 h 649663"/>
                  <a:gd name="connsiteX96" fmla="*/ 425513 w 694391"/>
                  <a:gd name="connsiteY96" fmla="*/ 48285 h 649663"/>
                  <a:gd name="connsiteX97" fmla="*/ 416459 w 694391"/>
                  <a:gd name="connsiteY97" fmla="*/ 54321 h 649663"/>
                  <a:gd name="connsiteX98" fmla="*/ 404388 w 694391"/>
                  <a:gd name="connsiteY98" fmla="*/ 60357 h 649663"/>
                  <a:gd name="connsiteX99" fmla="*/ 374210 w 694391"/>
                  <a:gd name="connsiteY99" fmla="*/ 78464 h 649663"/>
                  <a:gd name="connsiteX100" fmla="*/ 365156 w 694391"/>
                  <a:gd name="connsiteY100" fmla="*/ 84499 h 649663"/>
                  <a:gd name="connsiteX101" fmla="*/ 344032 w 694391"/>
                  <a:gd name="connsiteY101" fmla="*/ 96570 h 649663"/>
                  <a:gd name="connsiteX102" fmla="*/ 325925 w 694391"/>
                  <a:gd name="connsiteY102" fmla="*/ 93553 h 649663"/>
                  <a:gd name="connsiteX103" fmla="*/ 292729 w 694391"/>
                  <a:gd name="connsiteY103" fmla="*/ 111660 h 649663"/>
                  <a:gd name="connsiteX104" fmla="*/ 280657 w 694391"/>
                  <a:gd name="connsiteY104" fmla="*/ 114677 h 649663"/>
                  <a:gd name="connsiteX105" fmla="*/ 229354 w 694391"/>
                  <a:gd name="connsiteY105" fmla="*/ 120713 h 649663"/>
                  <a:gd name="connsiteX106" fmla="*/ 217283 w 694391"/>
                  <a:gd name="connsiteY106" fmla="*/ 123731 h 649663"/>
                  <a:gd name="connsiteX107" fmla="*/ 184087 w 694391"/>
                  <a:gd name="connsiteY107" fmla="*/ 129767 h 649663"/>
                  <a:gd name="connsiteX108" fmla="*/ 190123 w 694391"/>
                  <a:gd name="connsiteY108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66392 w 694391"/>
                  <a:gd name="connsiteY9" fmla="*/ 217283 h 649663"/>
                  <a:gd name="connsiteX10" fmla="*/ 33196 w 694391"/>
                  <a:gd name="connsiteY10" fmla="*/ 244444 h 649663"/>
                  <a:gd name="connsiteX11" fmla="*/ 21125 w 694391"/>
                  <a:gd name="connsiteY11" fmla="*/ 262551 h 649663"/>
                  <a:gd name="connsiteX12" fmla="*/ 6036 w 694391"/>
                  <a:gd name="connsiteY12" fmla="*/ 289711 h 649663"/>
                  <a:gd name="connsiteX13" fmla="*/ 0 w 694391"/>
                  <a:gd name="connsiteY13" fmla="*/ 307818 h 649663"/>
                  <a:gd name="connsiteX14" fmla="*/ 144855 w 694391"/>
                  <a:gd name="connsiteY14" fmla="*/ 307818 h 649663"/>
                  <a:gd name="connsiteX15" fmla="*/ 162962 w 694391"/>
                  <a:gd name="connsiteY15" fmla="*/ 304800 h 649663"/>
                  <a:gd name="connsiteX16" fmla="*/ 168998 w 694391"/>
                  <a:gd name="connsiteY16" fmla="*/ 316871 h 649663"/>
                  <a:gd name="connsiteX17" fmla="*/ 165980 w 694391"/>
                  <a:gd name="connsiteY17" fmla="*/ 410424 h 649663"/>
                  <a:gd name="connsiteX18" fmla="*/ 156927 w 694391"/>
                  <a:gd name="connsiteY18" fmla="*/ 446638 h 649663"/>
                  <a:gd name="connsiteX19" fmla="*/ 147873 w 694391"/>
                  <a:gd name="connsiteY19" fmla="*/ 476816 h 649663"/>
                  <a:gd name="connsiteX20" fmla="*/ 141838 w 694391"/>
                  <a:gd name="connsiteY20" fmla="*/ 488887 h 649663"/>
                  <a:gd name="connsiteX21" fmla="*/ 132784 w 694391"/>
                  <a:gd name="connsiteY21" fmla="*/ 510012 h 649663"/>
                  <a:gd name="connsiteX22" fmla="*/ 126748 w 694391"/>
                  <a:gd name="connsiteY22" fmla="*/ 528119 h 649663"/>
                  <a:gd name="connsiteX23" fmla="*/ 123731 w 694391"/>
                  <a:gd name="connsiteY23" fmla="*/ 540190 h 649663"/>
                  <a:gd name="connsiteX24" fmla="*/ 117695 w 694391"/>
                  <a:gd name="connsiteY24" fmla="*/ 549244 h 649663"/>
                  <a:gd name="connsiteX25" fmla="*/ 111659 w 694391"/>
                  <a:gd name="connsiteY25" fmla="*/ 567351 h 649663"/>
                  <a:gd name="connsiteX26" fmla="*/ 105624 w 694391"/>
                  <a:gd name="connsiteY26" fmla="*/ 588475 h 649663"/>
                  <a:gd name="connsiteX27" fmla="*/ 102606 w 694391"/>
                  <a:gd name="connsiteY27" fmla="*/ 597529 h 649663"/>
                  <a:gd name="connsiteX28" fmla="*/ 105624 w 694391"/>
                  <a:gd name="connsiteY28" fmla="*/ 636761 h 649663"/>
                  <a:gd name="connsiteX29" fmla="*/ 114677 w 694391"/>
                  <a:gd name="connsiteY29" fmla="*/ 639778 h 649663"/>
                  <a:gd name="connsiteX30" fmla="*/ 147873 w 694391"/>
                  <a:gd name="connsiteY30" fmla="*/ 642796 h 649663"/>
                  <a:gd name="connsiteX31" fmla="*/ 211247 w 694391"/>
                  <a:gd name="connsiteY31" fmla="*/ 645814 h 649663"/>
                  <a:gd name="connsiteX32" fmla="*/ 232372 w 694391"/>
                  <a:gd name="connsiteY32" fmla="*/ 633743 h 649663"/>
                  <a:gd name="connsiteX33" fmla="*/ 268586 w 694391"/>
                  <a:gd name="connsiteY33" fmla="*/ 612618 h 649663"/>
                  <a:gd name="connsiteX34" fmla="*/ 286693 w 694391"/>
                  <a:gd name="connsiteY34" fmla="*/ 594511 h 649663"/>
                  <a:gd name="connsiteX35" fmla="*/ 307818 w 694391"/>
                  <a:gd name="connsiteY35" fmla="*/ 579422 h 649663"/>
                  <a:gd name="connsiteX36" fmla="*/ 328943 w 694391"/>
                  <a:gd name="connsiteY36" fmla="*/ 564333 h 649663"/>
                  <a:gd name="connsiteX37" fmla="*/ 344032 w 694391"/>
                  <a:gd name="connsiteY37" fmla="*/ 552262 h 649663"/>
                  <a:gd name="connsiteX38" fmla="*/ 362139 w 694391"/>
                  <a:gd name="connsiteY38" fmla="*/ 540190 h 649663"/>
                  <a:gd name="connsiteX39" fmla="*/ 371192 w 694391"/>
                  <a:gd name="connsiteY39" fmla="*/ 531137 h 649663"/>
                  <a:gd name="connsiteX40" fmla="*/ 398352 w 694391"/>
                  <a:gd name="connsiteY40" fmla="*/ 522083 h 649663"/>
                  <a:gd name="connsiteX41" fmla="*/ 407406 w 694391"/>
                  <a:gd name="connsiteY41" fmla="*/ 513030 h 649663"/>
                  <a:gd name="connsiteX42" fmla="*/ 416459 w 694391"/>
                  <a:gd name="connsiteY42" fmla="*/ 510012 h 649663"/>
                  <a:gd name="connsiteX43" fmla="*/ 431548 w 694391"/>
                  <a:gd name="connsiteY43" fmla="*/ 500959 h 649663"/>
                  <a:gd name="connsiteX44" fmla="*/ 443620 w 694391"/>
                  <a:gd name="connsiteY44" fmla="*/ 494923 h 649663"/>
                  <a:gd name="connsiteX45" fmla="*/ 458709 w 694391"/>
                  <a:gd name="connsiteY45" fmla="*/ 485870 h 649663"/>
                  <a:gd name="connsiteX46" fmla="*/ 476816 w 694391"/>
                  <a:gd name="connsiteY46" fmla="*/ 476816 h 649663"/>
                  <a:gd name="connsiteX47" fmla="*/ 488887 w 694391"/>
                  <a:gd name="connsiteY47" fmla="*/ 467763 h 649663"/>
                  <a:gd name="connsiteX48" fmla="*/ 513030 w 694391"/>
                  <a:gd name="connsiteY48" fmla="*/ 458709 h 649663"/>
                  <a:gd name="connsiteX49" fmla="*/ 531137 w 694391"/>
                  <a:gd name="connsiteY49" fmla="*/ 446638 h 649663"/>
                  <a:gd name="connsiteX50" fmla="*/ 540190 w 694391"/>
                  <a:gd name="connsiteY50" fmla="*/ 437584 h 649663"/>
                  <a:gd name="connsiteX51" fmla="*/ 567350 w 694391"/>
                  <a:gd name="connsiteY51" fmla="*/ 425513 h 649663"/>
                  <a:gd name="connsiteX52" fmla="*/ 576404 w 694391"/>
                  <a:gd name="connsiteY52" fmla="*/ 419477 h 649663"/>
                  <a:gd name="connsiteX53" fmla="*/ 591493 w 694391"/>
                  <a:gd name="connsiteY53" fmla="*/ 410424 h 649663"/>
                  <a:gd name="connsiteX54" fmla="*/ 600546 w 694391"/>
                  <a:gd name="connsiteY54" fmla="*/ 404388 h 649663"/>
                  <a:gd name="connsiteX55" fmla="*/ 609600 w 694391"/>
                  <a:gd name="connsiteY55" fmla="*/ 401370 h 649663"/>
                  <a:gd name="connsiteX56" fmla="*/ 618653 w 694391"/>
                  <a:gd name="connsiteY56" fmla="*/ 392317 h 649663"/>
                  <a:gd name="connsiteX57" fmla="*/ 627707 w 694391"/>
                  <a:gd name="connsiteY57" fmla="*/ 389299 h 649663"/>
                  <a:gd name="connsiteX58" fmla="*/ 648832 w 694391"/>
                  <a:gd name="connsiteY58" fmla="*/ 377228 h 649663"/>
                  <a:gd name="connsiteX59" fmla="*/ 657885 w 694391"/>
                  <a:gd name="connsiteY59" fmla="*/ 374210 h 649663"/>
                  <a:gd name="connsiteX60" fmla="*/ 682028 w 694391"/>
                  <a:gd name="connsiteY60" fmla="*/ 362139 h 649663"/>
                  <a:gd name="connsiteX61" fmla="*/ 691081 w 694391"/>
                  <a:gd name="connsiteY61" fmla="*/ 353085 h 649663"/>
                  <a:gd name="connsiteX62" fmla="*/ 691081 w 694391"/>
                  <a:gd name="connsiteY62" fmla="*/ 328943 h 649663"/>
                  <a:gd name="connsiteX63" fmla="*/ 672974 w 694391"/>
                  <a:gd name="connsiteY63" fmla="*/ 322907 h 649663"/>
                  <a:gd name="connsiteX64" fmla="*/ 657885 w 694391"/>
                  <a:gd name="connsiteY64" fmla="*/ 319889 h 649663"/>
                  <a:gd name="connsiteX65" fmla="*/ 639778 w 694391"/>
                  <a:gd name="connsiteY65" fmla="*/ 316871 h 649663"/>
                  <a:gd name="connsiteX66" fmla="*/ 630725 w 694391"/>
                  <a:gd name="connsiteY66" fmla="*/ 313854 h 649663"/>
                  <a:gd name="connsiteX67" fmla="*/ 500958 w 694391"/>
                  <a:gd name="connsiteY67" fmla="*/ 322907 h 649663"/>
                  <a:gd name="connsiteX68" fmla="*/ 491905 w 694391"/>
                  <a:gd name="connsiteY68" fmla="*/ 325925 h 649663"/>
                  <a:gd name="connsiteX69" fmla="*/ 455691 w 694391"/>
                  <a:gd name="connsiteY69" fmla="*/ 322907 h 649663"/>
                  <a:gd name="connsiteX70" fmla="*/ 449655 w 694391"/>
                  <a:gd name="connsiteY70" fmla="*/ 313854 h 649663"/>
                  <a:gd name="connsiteX71" fmla="*/ 440602 w 694391"/>
                  <a:gd name="connsiteY71" fmla="*/ 298765 h 649663"/>
                  <a:gd name="connsiteX72" fmla="*/ 446638 w 694391"/>
                  <a:gd name="connsiteY72" fmla="*/ 187105 h 649663"/>
                  <a:gd name="connsiteX73" fmla="*/ 458709 w 694391"/>
                  <a:gd name="connsiteY73" fmla="*/ 184087 h 649663"/>
                  <a:gd name="connsiteX74" fmla="*/ 482851 w 694391"/>
                  <a:gd name="connsiteY74" fmla="*/ 181070 h 649663"/>
                  <a:gd name="connsiteX75" fmla="*/ 500958 w 694391"/>
                  <a:gd name="connsiteY75" fmla="*/ 175034 h 649663"/>
                  <a:gd name="connsiteX76" fmla="*/ 549244 w 694391"/>
                  <a:gd name="connsiteY76" fmla="*/ 150891 h 649663"/>
                  <a:gd name="connsiteX77" fmla="*/ 603564 w 694391"/>
                  <a:gd name="connsiteY77" fmla="*/ 117695 h 649663"/>
                  <a:gd name="connsiteX78" fmla="*/ 624689 w 694391"/>
                  <a:gd name="connsiteY78" fmla="*/ 102606 h 649663"/>
                  <a:gd name="connsiteX79" fmla="*/ 633743 w 694391"/>
                  <a:gd name="connsiteY79" fmla="*/ 93553 h 649663"/>
                  <a:gd name="connsiteX80" fmla="*/ 639778 w 694391"/>
                  <a:gd name="connsiteY80" fmla="*/ 84499 h 649663"/>
                  <a:gd name="connsiteX81" fmla="*/ 648832 w 694391"/>
                  <a:gd name="connsiteY81" fmla="*/ 63374 h 649663"/>
                  <a:gd name="connsiteX82" fmla="*/ 657885 w 694391"/>
                  <a:gd name="connsiteY82" fmla="*/ 36214 h 649663"/>
                  <a:gd name="connsiteX83" fmla="*/ 660903 w 694391"/>
                  <a:gd name="connsiteY83" fmla="*/ 24143 h 649663"/>
                  <a:gd name="connsiteX84" fmla="*/ 642796 w 694391"/>
                  <a:gd name="connsiteY84" fmla="*/ 9054 h 649663"/>
                  <a:gd name="connsiteX85" fmla="*/ 627707 w 694391"/>
                  <a:gd name="connsiteY85" fmla="*/ 6036 h 649663"/>
                  <a:gd name="connsiteX86" fmla="*/ 618653 w 694391"/>
                  <a:gd name="connsiteY86" fmla="*/ 3018 h 649663"/>
                  <a:gd name="connsiteX87" fmla="*/ 606582 w 694391"/>
                  <a:gd name="connsiteY87" fmla="*/ 0 h 649663"/>
                  <a:gd name="connsiteX88" fmla="*/ 519065 w 694391"/>
                  <a:gd name="connsiteY88" fmla="*/ 3018 h 649663"/>
                  <a:gd name="connsiteX89" fmla="*/ 500958 w 694391"/>
                  <a:gd name="connsiteY89" fmla="*/ 9054 h 649663"/>
                  <a:gd name="connsiteX90" fmla="*/ 488887 w 694391"/>
                  <a:gd name="connsiteY90" fmla="*/ 12071 h 649663"/>
                  <a:gd name="connsiteX91" fmla="*/ 470780 w 694391"/>
                  <a:gd name="connsiteY91" fmla="*/ 21125 h 649663"/>
                  <a:gd name="connsiteX92" fmla="*/ 461727 w 694391"/>
                  <a:gd name="connsiteY92" fmla="*/ 27161 h 649663"/>
                  <a:gd name="connsiteX93" fmla="*/ 443620 w 694391"/>
                  <a:gd name="connsiteY93" fmla="*/ 33196 h 649663"/>
                  <a:gd name="connsiteX94" fmla="*/ 437584 w 694391"/>
                  <a:gd name="connsiteY94" fmla="*/ 42250 h 649663"/>
                  <a:gd name="connsiteX95" fmla="*/ 425513 w 694391"/>
                  <a:gd name="connsiteY95" fmla="*/ 48285 h 649663"/>
                  <a:gd name="connsiteX96" fmla="*/ 416459 w 694391"/>
                  <a:gd name="connsiteY96" fmla="*/ 54321 h 649663"/>
                  <a:gd name="connsiteX97" fmla="*/ 404388 w 694391"/>
                  <a:gd name="connsiteY97" fmla="*/ 60357 h 649663"/>
                  <a:gd name="connsiteX98" fmla="*/ 374210 w 694391"/>
                  <a:gd name="connsiteY98" fmla="*/ 78464 h 649663"/>
                  <a:gd name="connsiteX99" fmla="*/ 365156 w 694391"/>
                  <a:gd name="connsiteY99" fmla="*/ 84499 h 649663"/>
                  <a:gd name="connsiteX100" fmla="*/ 344032 w 694391"/>
                  <a:gd name="connsiteY100" fmla="*/ 96570 h 649663"/>
                  <a:gd name="connsiteX101" fmla="*/ 325925 w 694391"/>
                  <a:gd name="connsiteY101" fmla="*/ 93553 h 649663"/>
                  <a:gd name="connsiteX102" fmla="*/ 292729 w 694391"/>
                  <a:gd name="connsiteY102" fmla="*/ 111660 h 649663"/>
                  <a:gd name="connsiteX103" fmla="*/ 280657 w 694391"/>
                  <a:gd name="connsiteY103" fmla="*/ 114677 h 649663"/>
                  <a:gd name="connsiteX104" fmla="*/ 229354 w 694391"/>
                  <a:gd name="connsiteY104" fmla="*/ 120713 h 649663"/>
                  <a:gd name="connsiteX105" fmla="*/ 217283 w 694391"/>
                  <a:gd name="connsiteY105" fmla="*/ 123731 h 649663"/>
                  <a:gd name="connsiteX106" fmla="*/ 184087 w 694391"/>
                  <a:gd name="connsiteY106" fmla="*/ 129767 h 649663"/>
                  <a:gd name="connsiteX107" fmla="*/ 190123 w 694391"/>
                  <a:gd name="connsiteY107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2606 w 694391"/>
                  <a:gd name="connsiteY7" fmla="*/ 196159 h 649663"/>
                  <a:gd name="connsiteX8" fmla="*/ 66392 w 694391"/>
                  <a:gd name="connsiteY8" fmla="*/ 217283 h 649663"/>
                  <a:gd name="connsiteX9" fmla="*/ 33196 w 694391"/>
                  <a:gd name="connsiteY9" fmla="*/ 244444 h 649663"/>
                  <a:gd name="connsiteX10" fmla="*/ 21125 w 694391"/>
                  <a:gd name="connsiteY10" fmla="*/ 262551 h 649663"/>
                  <a:gd name="connsiteX11" fmla="*/ 6036 w 694391"/>
                  <a:gd name="connsiteY11" fmla="*/ 289711 h 649663"/>
                  <a:gd name="connsiteX12" fmla="*/ 0 w 694391"/>
                  <a:gd name="connsiteY12" fmla="*/ 307818 h 649663"/>
                  <a:gd name="connsiteX13" fmla="*/ 144855 w 694391"/>
                  <a:gd name="connsiteY13" fmla="*/ 307818 h 649663"/>
                  <a:gd name="connsiteX14" fmla="*/ 162962 w 694391"/>
                  <a:gd name="connsiteY14" fmla="*/ 304800 h 649663"/>
                  <a:gd name="connsiteX15" fmla="*/ 168998 w 694391"/>
                  <a:gd name="connsiteY15" fmla="*/ 316871 h 649663"/>
                  <a:gd name="connsiteX16" fmla="*/ 165980 w 694391"/>
                  <a:gd name="connsiteY16" fmla="*/ 410424 h 649663"/>
                  <a:gd name="connsiteX17" fmla="*/ 156927 w 694391"/>
                  <a:gd name="connsiteY17" fmla="*/ 446638 h 649663"/>
                  <a:gd name="connsiteX18" fmla="*/ 147873 w 694391"/>
                  <a:gd name="connsiteY18" fmla="*/ 476816 h 649663"/>
                  <a:gd name="connsiteX19" fmla="*/ 141838 w 694391"/>
                  <a:gd name="connsiteY19" fmla="*/ 488887 h 649663"/>
                  <a:gd name="connsiteX20" fmla="*/ 132784 w 694391"/>
                  <a:gd name="connsiteY20" fmla="*/ 510012 h 649663"/>
                  <a:gd name="connsiteX21" fmla="*/ 126748 w 694391"/>
                  <a:gd name="connsiteY21" fmla="*/ 528119 h 649663"/>
                  <a:gd name="connsiteX22" fmla="*/ 123731 w 694391"/>
                  <a:gd name="connsiteY22" fmla="*/ 540190 h 649663"/>
                  <a:gd name="connsiteX23" fmla="*/ 117695 w 694391"/>
                  <a:gd name="connsiteY23" fmla="*/ 549244 h 649663"/>
                  <a:gd name="connsiteX24" fmla="*/ 111659 w 694391"/>
                  <a:gd name="connsiteY24" fmla="*/ 567351 h 649663"/>
                  <a:gd name="connsiteX25" fmla="*/ 105624 w 694391"/>
                  <a:gd name="connsiteY25" fmla="*/ 588475 h 649663"/>
                  <a:gd name="connsiteX26" fmla="*/ 102606 w 694391"/>
                  <a:gd name="connsiteY26" fmla="*/ 597529 h 649663"/>
                  <a:gd name="connsiteX27" fmla="*/ 105624 w 694391"/>
                  <a:gd name="connsiteY27" fmla="*/ 636761 h 649663"/>
                  <a:gd name="connsiteX28" fmla="*/ 114677 w 694391"/>
                  <a:gd name="connsiteY28" fmla="*/ 639778 h 649663"/>
                  <a:gd name="connsiteX29" fmla="*/ 147873 w 694391"/>
                  <a:gd name="connsiteY29" fmla="*/ 642796 h 649663"/>
                  <a:gd name="connsiteX30" fmla="*/ 211247 w 694391"/>
                  <a:gd name="connsiteY30" fmla="*/ 645814 h 649663"/>
                  <a:gd name="connsiteX31" fmla="*/ 232372 w 694391"/>
                  <a:gd name="connsiteY31" fmla="*/ 633743 h 649663"/>
                  <a:gd name="connsiteX32" fmla="*/ 268586 w 694391"/>
                  <a:gd name="connsiteY32" fmla="*/ 612618 h 649663"/>
                  <a:gd name="connsiteX33" fmla="*/ 286693 w 694391"/>
                  <a:gd name="connsiteY33" fmla="*/ 594511 h 649663"/>
                  <a:gd name="connsiteX34" fmla="*/ 307818 w 694391"/>
                  <a:gd name="connsiteY34" fmla="*/ 579422 h 649663"/>
                  <a:gd name="connsiteX35" fmla="*/ 328943 w 694391"/>
                  <a:gd name="connsiteY35" fmla="*/ 564333 h 649663"/>
                  <a:gd name="connsiteX36" fmla="*/ 344032 w 694391"/>
                  <a:gd name="connsiteY36" fmla="*/ 552262 h 649663"/>
                  <a:gd name="connsiteX37" fmla="*/ 362139 w 694391"/>
                  <a:gd name="connsiteY37" fmla="*/ 540190 h 649663"/>
                  <a:gd name="connsiteX38" fmla="*/ 371192 w 694391"/>
                  <a:gd name="connsiteY38" fmla="*/ 531137 h 649663"/>
                  <a:gd name="connsiteX39" fmla="*/ 398352 w 694391"/>
                  <a:gd name="connsiteY39" fmla="*/ 522083 h 649663"/>
                  <a:gd name="connsiteX40" fmla="*/ 407406 w 694391"/>
                  <a:gd name="connsiteY40" fmla="*/ 513030 h 649663"/>
                  <a:gd name="connsiteX41" fmla="*/ 416459 w 694391"/>
                  <a:gd name="connsiteY41" fmla="*/ 510012 h 649663"/>
                  <a:gd name="connsiteX42" fmla="*/ 431548 w 694391"/>
                  <a:gd name="connsiteY42" fmla="*/ 500959 h 649663"/>
                  <a:gd name="connsiteX43" fmla="*/ 443620 w 694391"/>
                  <a:gd name="connsiteY43" fmla="*/ 494923 h 649663"/>
                  <a:gd name="connsiteX44" fmla="*/ 458709 w 694391"/>
                  <a:gd name="connsiteY44" fmla="*/ 485870 h 649663"/>
                  <a:gd name="connsiteX45" fmla="*/ 476816 w 694391"/>
                  <a:gd name="connsiteY45" fmla="*/ 476816 h 649663"/>
                  <a:gd name="connsiteX46" fmla="*/ 488887 w 694391"/>
                  <a:gd name="connsiteY46" fmla="*/ 467763 h 649663"/>
                  <a:gd name="connsiteX47" fmla="*/ 513030 w 694391"/>
                  <a:gd name="connsiteY47" fmla="*/ 458709 h 649663"/>
                  <a:gd name="connsiteX48" fmla="*/ 531137 w 694391"/>
                  <a:gd name="connsiteY48" fmla="*/ 446638 h 649663"/>
                  <a:gd name="connsiteX49" fmla="*/ 540190 w 694391"/>
                  <a:gd name="connsiteY49" fmla="*/ 437584 h 649663"/>
                  <a:gd name="connsiteX50" fmla="*/ 567350 w 694391"/>
                  <a:gd name="connsiteY50" fmla="*/ 425513 h 649663"/>
                  <a:gd name="connsiteX51" fmla="*/ 576404 w 694391"/>
                  <a:gd name="connsiteY51" fmla="*/ 419477 h 649663"/>
                  <a:gd name="connsiteX52" fmla="*/ 591493 w 694391"/>
                  <a:gd name="connsiteY52" fmla="*/ 410424 h 649663"/>
                  <a:gd name="connsiteX53" fmla="*/ 600546 w 694391"/>
                  <a:gd name="connsiteY53" fmla="*/ 404388 h 649663"/>
                  <a:gd name="connsiteX54" fmla="*/ 609600 w 694391"/>
                  <a:gd name="connsiteY54" fmla="*/ 401370 h 649663"/>
                  <a:gd name="connsiteX55" fmla="*/ 618653 w 694391"/>
                  <a:gd name="connsiteY55" fmla="*/ 392317 h 649663"/>
                  <a:gd name="connsiteX56" fmla="*/ 627707 w 694391"/>
                  <a:gd name="connsiteY56" fmla="*/ 389299 h 649663"/>
                  <a:gd name="connsiteX57" fmla="*/ 648832 w 694391"/>
                  <a:gd name="connsiteY57" fmla="*/ 377228 h 649663"/>
                  <a:gd name="connsiteX58" fmla="*/ 657885 w 694391"/>
                  <a:gd name="connsiteY58" fmla="*/ 374210 h 649663"/>
                  <a:gd name="connsiteX59" fmla="*/ 682028 w 694391"/>
                  <a:gd name="connsiteY59" fmla="*/ 362139 h 649663"/>
                  <a:gd name="connsiteX60" fmla="*/ 691081 w 694391"/>
                  <a:gd name="connsiteY60" fmla="*/ 353085 h 649663"/>
                  <a:gd name="connsiteX61" fmla="*/ 691081 w 694391"/>
                  <a:gd name="connsiteY61" fmla="*/ 328943 h 649663"/>
                  <a:gd name="connsiteX62" fmla="*/ 672974 w 694391"/>
                  <a:gd name="connsiteY62" fmla="*/ 322907 h 649663"/>
                  <a:gd name="connsiteX63" fmla="*/ 657885 w 694391"/>
                  <a:gd name="connsiteY63" fmla="*/ 319889 h 649663"/>
                  <a:gd name="connsiteX64" fmla="*/ 639778 w 694391"/>
                  <a:gd name="connsiteY64" fmla="*/ 316871 h 649663"/>
                  <a:gd name="connsiteX65" fmla="*/ 630725 w 694391"/>
                  <a:gd name="connsiteY65" fmla="*/ 313854 h 649663"/>
                  <a:gd name="connsiteX66" fmla="*/ 500958 w 694391"/>
                  <a:gd name="connsiteY66" fmla="*/ 322907 h 649663"/>
                  <a:gd name="connsiteX67" fmla="*/ 491905 w 694391"/>
                  <a:gd name="connsiteY67" fmla="*/ 325925 h 649663"/>
                  <a:gd name="connsiteX68" fmla="*/ 455691 w 694391"/>
                  <a:gd name="connsiteY68" fmla="*/ 322907 h 649663"/>
                  <a:gd name="connsiteX69" fmla="*/ 449655 w 694391"/>
                  <a:gd name="connsiteY69" fmla="*/ 313854 h 649663"/>
                  <a:gd name="connsiteX70" fmla="*/ 440602 w 694391"/>
                  <a:gd name="connsiteY70" fmla="*/ 298765 h 649663"/>
                  <a:gd name="connsiteX71" fmla="*/ 446638 w 694391"/>
                  <a:gd name="connsiteY71" fmla="*/ 187105 h 649663"/>
                  <a:gd name="connsiteX72" fmla="*/ 458709 w 694391"/>
                  <a:gd name="connsiteY72" fmla="*/ 184087 h 649663"/>
                  <a:gd name="connsiteX73" fmla="*/ 482851 w 694391"/>
                  <a:gd name="connsiteY73" fmla="*/ 181070 h 649663"/>
                  <a:gd name="connsiteX74" fmla="*/ 500958 w 694391"/>
                  <a:gd name="connsiteY74" fmla="*/ 175034 h 649663"/>
                  <a:gd name="connsiteX75" fmla="*/ 549244 w 694391"/>
                  <a:gd name="connsiteY75" fmla="*/ 150891 h 649663"/>
                  <a:gd name="connsiteX76" fmla="*/ 603564 w 694391"/>
                  <a:gd name="connsiteY76" fmla="*/ 117695 h 649663"/>
                  <a:gd name="connsiteX77" fmla="*/ 624689 w 694391"/>
                  <a:gd name="connsiteY77" fmla="*/ 102606 h 649663"/>
                  <a:gd name="connsiteX78" fmla="*/ 633743 w 694391"/>
                  <a:gd name="connsiteY78" fmla="*/ 93553 h 649663"/>
                  <a:gd name="connsiteX79" fmla="*/ 639778 w 694391"/>
                  <a:gd name="connsiteY79" fmla="*/ 84499 h 649663"/>
                  <a:gd name="connsiteX80" fmla="*/ 648832 w 694391"/>
                  <a:gd name="connsiteY80" fmla="*/ 63374 h 649663"/>
                  <a:gd name="connsiteX81" fmla="*/ 657885 w 694391"/>
                  <a:gd name="connsiteY81" fmla="*/ 36214 h 649663"/>
                  <a:gd name="connsiteX82" fmla="*/ 660903 w 694391"/>
                  <a:gd name="connsiteY82" fmla="*/ 24143 h 649663"/>
                  <a:gd name="connsiteX83" fmla="*/ 642796 w 694391"/>
                  <a:gd name="connsiteY83" fmla="*/ 9054 h 649663"/>
                  <a:gd name="connsiteX84" fmla="*/ 627707 w 694391"/>
                  <a:gd name="connsiteY84" fmla="*/ 6036 h 649663"/>
                  <a:gd name="connsiteX85" fmla="*/ 618653 w 694391"/>
                  <a:gd name="connsiteY85" fmla="*/ 3018 h 649663"/>
                  <a:gd name="connsiteX86" fmla="*/ 606582 w 694391"/>
                  <a:gd name="connsiteY86" fmla="*/ 0 h 649663"/>
                  <a:gd name="connsiteX87" fmla="*/ 519065 w 694391"/>
                  <a:gd name="connsiteY87" fmla="*/ 3018 h 649663"/>
                  <a:gd name="connsiteX88" fmla="*/ 500958 w 694391"/>
                  <a:gd name="connsiteY88" fmla="*/ 9054 h 649663"/>
                  <a:gd name="connsiteX89" fmla="*/ 488887 w 694391"/>
                  <a:gd name="connsiteY89" fmla="*/ 12071 h 649663"/>
                  <a:gd name="connsiteX90" fmla="*/ 470780 w 694391"/>
                  <a:gd name="connsiteY90" fmla="*/ 21125 h 649663"/>
                  <a:gd name="connsiteX91" fmla="*/ 461727 w 694391"/>
                  <a:gd name="connsiteY91" fmla="*/ 27161 h 649663"/>
                  <a:gd name="connsiteX92" fmla="*/ 443620 w 694391"/>
                  <a:gd name="connsiteY92" fmla="*/ 33196 h 649663"/>
                  <a:gd name="connsiteX93" fmla="*/ 437584 w 694391"/>
                  <a:gd name="connsiteY93" fmla="*/ 42250 h 649663"/>
                  <a:gd name="connsiteX94" fmla="*/ 425513 w 694391"/>
                  <a:gd name="connsiteY94" fmla="*/ 48285 h 649663"/>
                  <a:gd name="connsiteX95" fmla="*/ 416459 w 694391"/>
                  <a:gd name="connsiteY95" fmla="*/ 54321 h 649663"/>
                  <a:gd name="connsiteX96" fmla="*/ 404388 w 694391"/>
                  <a:gd name="connsiteY96" fmla="*/ 60357 h 649663"/>
                  <a:gd name="connsiteX97" fmla="*/ 374210 w 694391"/>
                  <a:gd name="connsiteY97" fmla="*/ 78464 h 649663"/>
                  <a:gd name="connsiteX98" fmla="*/ 365156 w 694391"/>
                  <a:gd name="connsiteY98" fmla="*/ 84499 h 649663"/>
                  <a:gd name="connsiteX99" fmla="*/ 344032 w 694391"/>
                  <a:gd name="connsiteY99" fmla="*/ 96570 h 649663"/>
                  <a:gd name="connsiteX100" fmla="*/ 325925 w 694391"/>
                  <a:gd name="connsiteY100" fmla="*/ 93553 h 649663"/>
                  <a:gd name="connsiteX101" fmla="*/ 292729 w 694391"/>
                  <a:gd name="connsiteY101" fmla="*/ 111660 h 649663"/>
                  <a:gd name="connsiteX102" fmla="*/ 280657 w 694391"/>
                  <a:gd name="connsiteY102" fmla="*/ 114677 h 649663"/>
                  <a:gd name="connsiteX103" fmla="*/ 229354 w 694391"/>
                  <a:gd name="connsiteY103" fmla="*/ 120713 h 649663"/>
                  <a:gd name="connsiteX104" fmla="*/ 217283 w 694391"/>
                  <a:gd name="connsiteY104" fmla="*/ 123731 h 649663"/>
                  <a:gd name="connsiteX105" fmla="*/ 184087 w 694391"/>
                  <a:gd name="connsiteY105" fmla="*/ 129767 h 649663"/>
                  <a:gd name="connsiteX106" fmla="*/ 190123 w 694391"/>
                  <a:gd name="connsiteY106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65156 w 694391"/>
                  <a:gd name="connsiteY97" fmla="*/ 84499 h 649663"/>
                  <a:gd name="connsiteX98" fmla="*/ 344032 w 694391"/>
                  <a:gd name="connsiteY98" fmla="*/ 96570 h 649663"/>
                  <a:gd name="connsiteX99" fmla="*/ 325925 w 694391"/>
                  <a:gd name="connsiteY99" fmla="*/ 93553 h 649663"/>
                  <a:gd name="connsiteX100" fmla="*/ 292729 w 694391"/>
                  <a:gd name="connsiteY100" fmla="*/ 111660 h 649663"/>
                  <a:gd name="connsiteX101" fmla="*/ 280657 w 694391"/>
                  <a:gd name="connsiteY101" fmla="*/ 114677 h 649663"/>
                  <a:gd name="connsiteX102" fmla="*/ 229354 w 694391"/>
                  <a:gd name="connsiteY102" fmla="*/ 120713 h 649663"/>
                  <a:gd name="connsiteX103" fmla="*/ 217283 w 694391"/>
                  <a:gd name="connsiteY103" fmla="*/ 123731 h 649663"/>
                  <a:gd name="connsiteX104" fmla="*/ 184087 w 694391"/>
                  <a:gd name="connsiteY104" fmla="*/ 129767 h 649663"/>
                  <a:gd name="connsiteX105" fmla="*/ 190123 w 694391"/>
                  <a:gd name="connsiteY105" fmla="*/ 135802 h 649663"/>
                  <a:gd name="connsiteX0" fmla="*/ 184087 w 694391"/>
                  <a:gd name="connsiteY0" fmla="*/ 129767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65156 w 694391"/>
                  <a:gd name="connsiteY97" fmla="*/ 84499 h 649663"/>
                  <a:gd name="connsiteX98" fmla="*/ 344032 w 694391"/>
                  <a:gd name="connsiteY98" fmla="*/ 96570 h 649663"/>
                  <a:gd name="connsiteX99" fmla="*/ 325925 w 694391"/>
                  <a:gd name="connsiteY99" fmla="*/ 93553 h 649663"/>
                  <a:gd name="connsiteX100" fmla="*/ 292729 w 694391"/>
                  <a:gd name="connsiteY100" fmla="*/ 111660 h 649663"/>
                  <a:gd name="connsiteX101" fmla="*/ 280657 w 694391"/>
                  <a:gd name="connsiteY101" fmla="*/ 114677 h 649663"/>
                  <a:gd name="connsiteX102" fmla="*/ 229354 w 694391"/>
                  <a:gd name="connsiteY102" fmla="*/ 120713 h 649663"/>
                  <a:gd name="connsiteX103" fmla="*/ 217283 w 694391"/>
                  <a:gd name="connsiteY103" fmla="*/ 123731 h 649663"/>
                  <a:gd name="connsiteX104" fmla="*/ 184087 w 694391"/>
                  <a:gd name="connsiteY104" fmla="*/ 129767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65156 w 694391"/>
                  <a:gd name="connsiteY97" fmla="*/ 84499 h 649663"/>
                  <a:gd name="connsiteX98" fmla="*/ 344032 w 694391"/>
                  <a:gd name="connsiteY98" fmla="*/ 96570 h 649663"/>
                  <a:gd name="connsiteX99" fmla="*/ 325925 w 694391"/>
                  <a:gd name="connsiteY99" fmla="*/ 93553 h 649663"/>
                  <a:gd name="connsiteX100" fmla="*/ 292729 w 694391"/>
                  <a:gd name="connsiteY100" fmla="*/ 111660 h 649663"/>
                  <a:gd name="connsiteX101" fmla="*/ 280657 w 694391"/>
                  <a:gd name="connsiteY101" fmla="*/ 114677 h 649663"/>
                  <a:gd name="connsiteX102" fmla="*/ 229354 w 694391"/>
                  <a:gd name="connsiteY102" fmla="*/ 120713 h 649663"/>
                  <a:gd name="connsiteX103" fmla="*/ 217283 w 694391"/>
                  <a:gd name="connsiteY103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65156 w 694391"/>
                  <a:gd name="connsiteY97" fmla="*/ 84499 h 649663"/>
                  <a:gd name="connsiteX98" fmla="*/ 344032 w 694391"/>
                  <a:gd name="connsiteY98" fmla="*/ 96570 h 649663"/>
                  <a:gd name="connsiteX99" fmla="*/ 292729 w 694391"/>
                  <a:gd name="connsiteY99" fmla="*/ 111660 h 649663"/>
                  <a:gd name="connsiteX100" fmla="*/ 280657 w 694391"/>
                  <a:gd name="connsiteY100" fmla="*/ 114677 h 649663"/>
                  <a:gd name="connsiteX101" fmla="*/ 229354 w 694391"/>
                  <a:gd name="connsiteY101" fmla="*/ 120713 h 649663"/>
                  <a:gd name="connsiteX102" fmla="*/ 217283 w 694391"/>
                  <a:gd name="connsiteY102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44032 w 694391"/>
                  <a:gd name="connsiteY97" fmla="*/ 96570 h 649663"/>
                  <a:gd name="connsiteX98" fmla="*/ 292729 w 694391"/>
                  <a:gd name="connsiteY98" fmla="*/ 111660 h 649663"/>
                  <a:gd name="connsiteX99" fmla="*/ 280657 w 694391"/>
                  <a:gd name="connsiteY99" fmla="*/ 114677 h 649663"/>
                  <a:gd name="connsiteX100" fmla="*/ 229354 w 694391"/>
                  <a:gd name="connsiteY100" fmla="*/ 120713 h 649663"/>
                  <a:gd name="connsiteX101" fmla="*/ 217283 w 694391"/>
                  <a:gd name="connsiteY101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92317 w 694391"/>
                  <a:gd name="connsiteY96" fmla="*/ 69410 h 649663"/>
                  <a:gd name="connsiteX97" fmla="*/ 374210 w 694391"/>
                  <a:gd name="connsiteY97" fmla="*/ 78464 h 649663"/>
                  <a:gd name="connsiteX98" fmla="*/ 344032 w 694391"/>
                  <a:gd name="connsiteY98" fmla="*/ 96570 h 649663"/>
                  <a:gd name="connsiteX99" fmla="*/ 292729 w 694391"/>
                  <a:gd name="connsiteY99" fmla="*/ 111660 h 649663"/>
                  <a:gd name="connsiteX100" fmla="*/ 280657 w 694391"/>
                  <a:gd name="connsiteY100" fmla="*/ 114677 h 649663"/>
                  <a:gd name="connsiteX101" fmla="*/ 229354 w 694391"/>
                  <a:gd name="connsiteY101" fmla="*/ 120713 h 649663"/>
                  <a:gd name="connsiteX102" fmla="*/ 217283 w 694391"/>
                  <a:gd name="connsiteY102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25513 w 694391"/>
                  <a:gd name="connsiteY92" fmla="*/ 48285 h 649663"/>
                  <a:gd name="connsiteX93" fmla="*/ 416459 w 694391"/>
                  <a:gd name="connsiteY93" fmla="*/ 54321 h 649663"/>
                  <a:gd name="connsiteX94" fmla="*/ 404388 w 694391"/>
                  <a:gd name="connsiteY94" fmla="*/ 60357 h 649663"/>
                  <a:gd name="connsiteX95" fmla="*/ 392317 w 694391"/>
                  <a:gd name="connsiteY95" fmla="*/ 69410 h 649663"/>
                  <a:gd name="connsiteX96" fmla="*/ 374210 w 694391"/>
                  <a:gd name="connsiteY96" fmla="*/ 78464 h 649663"/>
                  <a:gd name="connsiteX97" fmla="*/ 344032 w 694391"/>
                  <a:gd name="connsiteY97" fmla="*/ 96570 h 649663"/>
                  <a:gd name="connsiteX98" fmla="*/ 292729 w 694391"/>
                  <a:gd name="connsiteY98" fmla="*/ 111660 h 649663"/>
                  <a:gd name="connsiteX99" fmla="*/ 280657 w 694391"/>
                  <a:gd name="connsiteY99" fmla="*/ 114677 h 649663"/>
                  <a:gd name="connsiteX100" fmla="*/ 229354 w 694391"/>
                  <a:gd name="connsiteY100" fmla="*/ 120713 h 649663"/>
                  <a:gd name="connsiteX101" fmla="*/ 217283 w 694391"/>
                  <a:gd name="connsiteY101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25513 w 694391"/>
                  <a:gd name="connsiteY92" fmla="*/ 48285 h 649663"/>
                  <a:gd name="connsiteX93" fmla="*/ 416459 w 694391"/>
                  <a:gd name="connsiteY93" fmla="*/ 54321 h 649663"/>
                  <a:gd name="connsiteX94" fmla="*/ 392317 w 694391"/>
                  <a:gd name="connsiteY94" fmla="*/ 69410 h 649663"/>
                  <a:gd name="connsiteX95" fmla="*/ 374210 w 694391"/>
                  <a:gd name="connsiteY95" fmla="*/ 78464 h 649663"/>
                  <a:gd name="connsiteX96" fmla="*/ 344032 w 694391"/>
                  <a:gd name="connsiteY96" fmla="*/ 96570 h 649663"/>
                  <a:gd name="connsiteX97" fmla="*/ 292729 w 694391"/>
                  <a:gd name="connsiteY97" fmla="*/ 111660 h 649663"/>
                  <a:gd name="connsiteX98" fmla="*/ 280657 w 694391"/>
                  <a:gd name="connsiteY98" fmla="*/ 114677 h 649663"/>
                  <a:gd name="connsiteX99" fmla="*/ 229354 w 694391"/>
                  <a:gd name="connsiteY99" fmla="*/ 120713 h 649663"/>
                  <a:gd name="connsiteX100" fmla="*/ 217283 w 694391"/>
                  <a:gd name="connsiteY100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25513 w 694391"/>
                  <a:gd name="connsiteY92" fmla="*/ 48285 h 649663"/>
                  <a:gd name="connsiteX93" fmla="*/ 416459 w 694391"/>
                  <a:gd name="connsiteY93" fmla="*/ 54321 h 649663"/>
                  <a:gd name="connsiteX94" fmla="*/ 404388 w 694391"/>
                  <a:gd name="connsiteY94" fmla="*/ 66392 h 649663"/>
                  <a:gd name="connsiteX95" fmla="*/ 392317 w 694391"/>
                  <a:gd name="connsiteY95" fmla="*/ 69410 h 649663"/>
                  <a:gd name="connsiteX96" fmla="*/ 374210 w 694391"/>
                  <a:gd name="connsiteY96" fmla="*/ 78464 h 649663"/>
                  <a:gd name="connsiteX97" fmla="*/ 344032 w 694391"/>
                  <a:gd name="connsiteY97" fmla="*/ 96570 h 649663"/>
                  <a:gd name="connsiteX98" fmla="*/ 292729 w 694391"/>
                  <a:gd name="connsiteY98" fmla="*/ 111660 h 649663"/>
                  <a:gd name="connsiteX99" fmla="*/ 280657 w 694391"/>
                  <a:gd name="connsiteY99" fmla="*/ 114677 h 649663"/>
                  <a:gd name="connsiteX100" fmla="*/ 229354 w 694391"/>
                  <a:gd name="connsiteY100" fmla="*/ 120713 h 649663"/>
                  <a:gd name="connsiteX101" fmla="*/ 217283 w 694391"/>
                  <a:gd name="connsiteY101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58709 w 694391"/>
                  <a:gd name="connsiteY42" fmla="*/ 485870 h 649663"/>
                  <a:gd name="connsiteX43" fmla="*/ 476816 w 694391"/>
                  <a:gd name="connsiteY43" fmla="*/ 476816 h 649663"/>
                  <a:gd name="connsiteX44" fmla="*/ 488887 w 694391"/>
                  <a:gd name="connsiteY44" fmla="*/ 467763 h 649663"/>
                  <a:gd name="connsiteX45" fmla="*/ 513030 w 694391"/>
                  <a:gd name="connsiteY45" fmla="*/ 458709 h 649663"/>
                  <a:gd name="connsiteX46" fmla="*/ 531137 w 694391"/>
                  <a:gd name="connsiteY46" fmla="*/ 446638 h 649663"/>
                  <a:gd name="connsiteX47" fmla="*/ 540190 w 694391"/>
                  <a:gd name="connsiteY47" fmla="*/ 437584 h 649663"/>
                  <a:gd name="connsiteX48" fmla="*/ 567350 w 694391"/>
                  <a:gd name="connsiteY48" fmla="*/ 425513 h 649663"/>
                  <a:gd name="connsiteX49" fmla="*/ 576404 w 694391"/>
                  <a:gd name="connsiteY49" fmla="*/ 419477 h 649663"/>
                  <a:gd name="connsiteX50" fmla="*/ 591493 w 694391"/>
                  <a:gd name="connsiteY50" fmla="*/ 410424 h 649663"/>
                  <a:gd name="connsiteX51" fmla="*/ 600546 w 694391"/>
                  <a:gd name="connsiteY51" fmla="*/ 404388 h 649663"/>
                  <a:gd name="connsiteX52" fmla="*/ 609600 w 694391"/>
                  <a:gd name="connsiteY52" fmla="*/ 401370 h 649663"/>
                  <a:gd name="connsiteX53" fmla="*/ 618653 w 694391"/>
                  <a:gd name="connsiteY53" fmla="*/ 392317 h 649663"/>
                  <a:gd name="connsiteX54" fmla="*/ 627707 w 694391"/>
                  <a:gd name="connsiteY54" fmla="*/ 389299 h 649663"/>
                  <a:gd name="connsiteX55" fmla="*/ 648832 w 694391"/>
                  <a:gd name="connsiteY55" fmla="*/ 377228 h 649663"/>
                  <a:gd name="connsiteX56" fmla="*/ 657885 w 694391"/>
                  <a:gd name="connsiteY56" fmla="*/ 374210 h 649663"/>
                  <a:gd name="connsiteX57" fmla="*/ 682028 w 694391"/>
                  <a:gd name="connsiteY57" fmla="*/ 362139 h 649663"/>
                  <a:gd name="connsiteX58" fmla="*/ 691081 w 694391"/>
                  <a:gd name="connsiteY58" fmla="*/ 353085 h 649663"/>
                  <a:gd name="connsiteX59" fmla="*/ 691081 w 694391"/>
                  <a:gd name="connsiteY59" fmla="*/ 328943 h 649663"/>
                  <a:gd name="connsiteX60" fmla="*/ 672974 w 694391"/>
                  <a:gd name="connsiteY60" fmla="*/ 322907 h 649663"/>
                  <a:gd name="connsiteX61" fmla="*/ 657885 w 694391"/>
                  <a:gd name="connsiteY61" fmla="*/ 319889 h 649663"/>
                  <a:gd name="connsiteX62" fmla="*/ 639778 w 694391"/>
                  <a:gd name="connsiteY62" fmla="*/ 316871 h 649663"/>
                  <a:gd name="connsiteX63" fmla="*/ 630725 w 694391"/>
                  <a:gd name="connsiteY63" fmla="*/ 313854 h 649663"/>
                  <a:gd name="connsiteX64" fmla="*/ 500958 w 694391"/>
                  <a:gd name="connsiteY64" fmla="*/ 322907 h 649663"/>
                  <a:gd name="connsiteX65" fmla="*/ 491905 w 694391"/>
                  <a:gd name="connsiteY65" fmla="*/ 325925 h 649663"/>
                  <a:gd name="connsiteX66" fmla="*/ 455691 w 694391"/>
                  <a:gd name="connsiteY66" fmla="*/ 322907 h 649663"/>
                  <a:gd name="connsiteX67" fmla="*/ 449655 w 694391"/>
                  <a:gd name="connsiteY67" fmla="*/ 313854 h 649663"/>
                  <a:gd name="connsiteX68" fmla="*/ 440602 w 694391"/>
                  <a:gd name="connsiteY68" fmla="*/ 298765 h 649663"/>
                  <a:gd name="connsiteX69" fmla="*/ 446638 w 694391"/>
                  <a:gd name="connsiteY69" fmla="*/ 187105 h 649663"/>
                  <a:gd name="connsiteX70" fmla="*/ 458709 w 694391"/>
                  <a:gd name="connsiteY70" fmla="*/ 184087 h 649663"/>
                  <a:gd name="connsiteX71" fmla="*/ 482851 w 694391"/>
                  <a:gd name="connsiteY71" fmla="*/ 181070 h 649663"/>
                  <a:gd name="connsiteX72" fmla="*/ 500958 w 694391"/>
                  <a:gd name="connsiteY72" fmla="*/ 175034 h 649663"/>
                  <a:gd name="connsiteX73" fmla="*/ 549244 w 694391"/>
                  <a:gd name="connsiteY73" fmla="*/ 150891 h 649663"/>
                  <a:gd name="connsiteX74" fmla="*/ 603564 w 694391"/>
                  <a:gd name="connsiteY74" fmla="*/ 117695 h 649663"/>
                  <a:gd name="connsiteX75" fmla="*/ 624689 w 694391"/>
                  <a:gd name="connsiteY75" fmla="*/ 102606 h 649663"/>
                  <a:gd name="connsiteX76" fmla="*/ 633743 w 694391"/>
                  <a:gd name="connsiteY76" fmla="*/ 93553 h 649663"/>
                  <a:gd name="connsiteX77" fmla="*/ 639778 w 694391"/>
                  <a:gd name="connsiteY77" fmla="*/ 84499 h 649663"/>
                  <a:gd name="connsiteX78" fmla="*/ 648832 w 694391"/>
                  <a:gd name="connsiteY78" fmla="*/ 63374 h 649663"/>
                  <a:gd name="connsiteX79" fmla="*/ 657885 w 694391"/>
                  <a:gd name="connsiteY79" fmla="*/ 36214 h 649663"/>
                  <a:gd name="connsiteX80" fmla="*/ 660903 w 694391"/>
                  <a:gd name="connsiteY80" fmla="*/ 24143 h 649663"/>
                  <a:gd name="connsiteX81" fmla="*/ 642796 w 694391"/>
                  <a:gd name="connsiteY81" fmla="*/ 9054 h 649663"/>
                  <a:gd name="connsiteX82" fmla="*/ 627707 w 694391"/>
                  <a:gd name="connsiteY82" fmla="*/ 6036 h 649663"/>
                  <a:gd name="connsiteX83" fmla="*/ 618653 w 694391"/>
                  <a:gd name="connsiteY83" fmla="*/ 3018 h 649663"/>
                  <a:gd name="connsiteX84" fmla="*/ 606582 w 694391"/>
                  <a:gd name="connsiteY84" fmla="*/ 0 h 649663"/>
                  <a:gd name="connsiteX85" fmla="*/ 519065 w 694391"/>
                  <a:gd name="connsiteY85" fmla="*/ 3018 h 649663"/>
                  <a:gd name="connsiteX86" fmla="*/ 500958 w 694391"/>
                  <a:gd name="connsiteY86" fmla="*/ 9054 h 649663"/>
                  <a:gd name="connsiteX87" fmla="*/ 488887 w 694391"/>
                  <a:gd name="connsiteY87" fmla="*/ 12071 h 649663"/>
                  <a:gd name="connsiteX88" fmla="*/ 470780 w 694391"/>
                  <a:gd name="connsiteY88" fmla="*/ 21125 h 649663"/>
                  <a:gd name="connsiteX89" fmla="*/ 461727 w 694391"/>
                  <a:gd name="connsiteY89" fmla="*/ 27161 h 649663"/>
                  <a:gd name="connsiteX90" fmla="*/ 443620 w 694391"/>
                  <a:gd name="connsiteY90" fmla="*/ 33196 h 649663"/>
                  <a:gd name="connsiteX91" fmla="*/ 425513 w 694391"/>
                  <a:gd name="connsiteY91" fmla="*/ 48285 h 649663"/>
                  <a:gd name="connsiteX92" fmla="*/ 416459 w 694391"/>
                  <a:gd name="connsiteY92" fmla="*/ 54321 h 649663"/>
                  <a:gd name="connsiteX93" fmla="*/ 404388 w 694391"/>
                  <a:gd name="connsiteY93" fmla="*/ 66392 h 649663"/>
                  <a:gd name="connsiteX94" fmla="*/ 392317 w 694391"/>
                  <a:gd name="connsiteY94" fmla="*/ 69410 h 649663"/>
                  <a:gd name="connsiteX95" fmla="*/ 374210 w 694391"/>
                  <a:gd name="connsiteY95" fmla="*/ 78464 h 649663"/>
                  <a:gd name="connsiteX96" fmla="*/ 344032 w 694391"/>
                  <a:gd name="connsiteY96" fmla="*/ 96570 h 649663"/>
                  <a:gd name="connsiteX97" fmla="*/ 292729 w 694391"/>
                  <a:gd name="connsiteY97" fmla="*/ 111660 h 649663"/>
                  <a:gd name="connsiteX98" fmla="*/ 280657 w 694391"/>
                  <a:gd name="connsiteY98" fmla="*/ 114677 h 649663"/>
                  <a:gd name="connsiteX99" fmla="*/ 229354 w 694391"/>
                  <a:gd name="connsiteY99" fmla="*/ 120713 h 649663"/>
                  <a:gd name="connsiteX100" fmla="*/ 217283 w 694391"/>
                  <a:gd name="connsiteY100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58709 w 694391"/>
                  <a:gd name="connsiteY42" fmla="*/ 485870 h 649663"/>
                  <a:gd name="connsiteX43" fmla="*/ 488887 w 694391"/>
                  <a:gd name="connsiteY43" fmla="*/ 467763 h 649663"/>
                  <a:gd name="connsiteX44" fmla="*/ 513030 w 694391"/>
                  <a:gd name="connsiteY44" fmla="*/ 458709 h 649663"/>
                  <a:gd name="connsiteX45" fmla="*/ 531137 w 694391"/>
                  <a:gd name="connsiteY45" fmla="*/ 446638 h 649663"/>
                  <a:gd name="connsiteX46" fmla="*/ 540190 w 694391"/>
                  <a:gd name="connsiteY46" fmla="*/ 437584 h 649663"/>
                  <a:gd name="connsiteX47" fmla="*/ 567350 w 694391"/>
                  <a:gd name="connsiteY47" fmla="*/ 425513 h 649663"/>
                  <a:gd name="connsiteX48" fmla="*/ 576404 w 694391"/>
                  <a:gd name="connsiteY48" fmla="*/ 419477 h 649663"/>
                  <a:gd name="connsiteX49" fmla="*/ 591493 w 694391"/>
                  <a:gd name="connsiteY49" fmla="*/ 410424 h 649663"/>
                  <a:gd name="connsiteX50" fmla="*/ 600546 w 694391"/>
                  <a:gd name="connsiteY50" fmla="*/ 404388 h 649663"/>
                  <a:gd name="connsiteX51" fmla="*/ 609600 w 694391"/>
                  <a:gd name="connsiteY51" fmla="*/ 401370 h 649663"/>
                  <a:gd name="connsiteX52" fmla="*/ 618653 w 694391"/>
                  <a:gd name="connsiteY52" fmla="*/ 392317 h 649663"/>
                  <a:gd name="connsiteX53" fmla="*/ 627707 w 694391"/>
                  <a:gd name="connsiteY53" fmla="*/ 389299 h 649663"/>
                  <a:gd name="connsiteX54" fmla="*/ 648832 w 694391"/>
                  <a:gd name="connsiteY54" fmla="*/ 377228 h 649663"/>
                  <a:gd name="connsiteX55" fmla="*/ 657885 w 694391"/>
                  <a:gd name="connsiteY55" fmla="*/ 374210 h 649663"/>
                  <a:gd name="connsiteX56" fmla="*/ 682028 w 694391"/>
                  <a:gd name="connsiteY56" fmla="*/ 362139 h 649663"/>
                  <a:gd name="connsiteX57" fmla="*/ 691081 w 694391"/>
                  <a:gd name="connsiteY57" fmla="*/ 353085 h 649663"/>
                  <a:gd name="connsiteX58" fmla="*/ 691081 w 694391"/>
                  <a:gd name="connsiteY58" fmla="*/ 328943 h 649663"/>
                  <a:gd name="connsiteX59" fmla="*/ 672974 w 694391"/>
                  <a:gd name="connsiteY59" fmla="*/ 322907 h 649663"/>
                  <a:gd name="connsiteX60" fmla="*/ 657885 w 694391"/>
                  <a:gd name="connsiteY60" fmla="*/ 319889 h 649663"/>
                  <a:gd name="connsiteX61" fmla="*/ 639778 w 694391"/>
                  <a:gd name="connsiteY61" fmla="*/ 316871 h 649663"/>
                  <a:gd name="connsiteX62" fmla="*/ 630725 w 694391"/>
                  <a:gd name="connsiteY62" fmla="*/ 313854 h 649663"/>
                  <a:gd name="connsiteX63" fmla="*/ 500958 w 694391"/>
                  <a:gd name="connsiteY63" fmla="*/ 322907 h 649663"/>
                  <a:gd name="connsiteX64" fmla="*/ 491905 w 694391"/>
                  <a:gd name="connsiteY64" fmla="*/ 325925 h 649663"/>
                  <a:gd name="connsiteX65" fmla="*/ 455691 w 694391"/>
                  <a:gd name="connsiteY65" fmla="*/ 322907 h 649663"/>
                  <a:gd name="connsiteX66" fmla="*/ 449655 w 694391"/>
                  <a:gd name="connsiteY66" fmla="*/ 313854 h 649663"/>
                  <a:gd name="connsiteX67" fmla="*/ 440602 w 694391"/>
                  <a:gd name="connsiteY67" fmla="*/ 298765 h 649663"/>
                  <a:gd name="connsiteX68" fmla="*/ 446638 w 694391"/>
                  <a:gd name="connsiteY68" fmla="*/ 187105 h 649663"/>
                  <a:gd name="connsiteX69" fmla="*/ 458709 w 694391"/>
                  <a:gd name="connsiteY69" fmla="*/ 184087 h 649663"/>
                  <a:gd name="connsiteX70" fmla="*/ 482851 w 694391"/>
                  <a:gd name="connsiteY70" fmla="*/ 181070 h 649663"/>
                  <a:gd name="connsiteX71" fmla="*/ 500958 w 694391"/>
                  <a:gd name="connsiteY71" fmla="*/ 175034 h 649663"/>
                  <a:gd name="connsiteX72" fmla="*/ 549244 w 694391"/>
                  <a:gd name="connsiteY72" fmla="*/ 150891 h 649663"/>
                  <a:gd name="connsiteX73" fmla="*/ 603564 w 694391"/>
                  <a:gd name="connsiteY73" fmla="*/ 117695 h 649663"/>
                  <a:gd name="connsiteX74" fmla="*/ 624689 w 694391"/>
                  <a:gd name="connsiteY74" fmla="*/ 102606 h 649663"/>
                  <a:gd name="connsiteX75" fmla="*/ 633743 w 694391"/>
                  <a:gd name="connsiteY75" fmla="*/ 93553 h 649663"/>
                  <a:gd name="connsiteX76" fmla="*/ 639778 w 694391"/>
                  <a:gd name="connsiteY76" fmla="*/ 84499 h 649663"/>
                  <a:gd name="connsiteX77" fmla="*/ 648832 w 694391"/>
                  <a:gd name="connsiteY77" fmla="*/ 63374 h 649663"/>
                  <a:gd name="connsiteX78" fmla="*/ 657885 w 694391"/>
                  <a:gd name="connsiteY78" fmla="*/ 36214 h 649663"/>
                  <a:gd name="connsiteX79" fmla="*/ 660903 w 694391"/>
                  <a:gd name="connsiteY79" fmla="*/ 24143 h 649663"/>
                  <a:gd name="connsiteX80" fmla="*/ 642796 w 694391"/>
                  <a:gd name="connsiteY80" fmla="*/ 9054 h 649663"/>
                  <a:gd name="connsiteX81" fmla="*/ 627707 w 694391"/>
                  <a:gd name="connsiteY81" fmla="*/ 6036 h 649663"/>
                  <a:gd name="connsiteX82" fmla="*/ 618653 w 694391"/>
                  <a:gd name="connsiteY82" fmla="*/ 3018 h 649663"/>
                  <a:gd name="connsiteX83" fmla="*/ 606582 w 694391"/>
                  <a:gd name="connsiteY83" fmla="*/ 0 h 649663"/>
                  <a:gd name="connsiteX84" fmla="*/ 519065 w 694391"/>
                  <a:gd name="connsiteY84" fmla="*/ 3018 h 649663"/>
                  <a:gd name="connsiteX85" fmla="*/ 500958 w 694391"/>
                  <a:gd name="connsiteY85" fmla="*/ 9054 h 649663"/>
                  <a:gd name="connsiteX86" fmla="*/ 488887 w 694391"/>
                  <a:gd name="connsiteY86" fmla="*/ 12071 h 649663"/>
                  <a:gd name="connsiteX87" fmla="*/ 470780 w 694391"/>
                  <a:gd name="connsiteY87" fmla="*/ 21125 h 649663"/>
                  <a:gd name="connsiteX88" fmla="*/ 461727 w 694391"/>
                  <a:gd name="connsiteY88" fmla="*/ 27161 h 649663"/>
                  <a:gd name="connsiteX89" fmla="*/ 443620 w 694391"/>
                  <a:gd name="connsiteY89" fmla="*/ 33196 h 649663"/>
                  <a:gd name="connsiteX90" fmla="*/ 425513 w 694391"/>
                  <a:gd name="connsiteY90" fmla="*/ 48285 h 649663"/>
                  <a:gd name="connsiteX91" fmla="*/ 416459 w 694391"/>
                  <a:gd name="connsiteY91" fmla="*/ 54321 h 649663"/>
                  <a:gd name="connsiteX92" fmla="*/ 404388 w 694391"/>
                  <a:gd name="connsiteY92" fmla="*/ 66392 h 649663"/>
                  <a:gd name="connsiteX93" fmla="*/ 392317 w 694391"/>
                  <a:gd name="connsiteY93" fmla="*/ 69410 h 649663"/>
                  <a:gd name="connsiteX94" fmla="*/ 374210 w 694391"/>
                  <a:gd name="connsiteY94" fmla="*/ 78464 h 649663"/>
                  <a:gd name="connsiteX95" fmla="*/ 344032 w 694391"/>
                  <a:gd name="connsiteY95" fmla="*/ 96570 h 649663"/>
                  <a:gd name="connsiteX96" fmla="*/ 292729 w 694391"/>
                  <a:gd name="connsiteY96" fmla="*/ 111660 h 649663"/>
                  <a:gd name="connsiteX97" fmla="*/ 280657 w 694391"/>
                  <a:gd name="connsiteY97" fmla="*/ 114677 h 649663"/>
                  <a:gd name="connsiteX98" fmla="*/ 229354 w 694391"/>
                  <a:gd name="connsiteY98" fmla="*/ 120713 h 649663"/>
                  <a:gd name="connsiteX99" fmla="*/ 217283 w 694391"/>
                  <a:gd name="connsiteY99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31548 w 694391"/>
                  <a:gd name="connsiteY40" fmla="*/ 500959 h 649663"/>
                  <a:gd name="connsiteX41" fmla="*/ 458709 w 694391"/>
                  <a:gd name="connsiteY41" fmla="*/ 485870 h 649663"/>
                  <a:gd name="connsiteX42" fmla="*/ 488887 w 694391"/>
                  <a:gd name="connsiteY42" fmla="*/ 467763 h 649663"/>
                  <a:gd name="connsiteX43" fmla="*/ 513030 w 694391"/>
                  <a:gd name="connsiteY43" fmla="*/ 458709 h 649663"/>
                  <a:gd name="connsiteX44" fmla="*/ 531137 w 694391"/>
                  <a:gd name="connsiteY44" fmla="*/ 446638 h 649663"/>
                  <a:gd name="connsiteX45" fmla="*/ 540190 w 694391"/>
                  <a:gd name="connsiteY45" fmla="*/ 437584 h 649663"/>
                  <a:gd name="connsiteX46" fmla="*/ 567350 w 694391"/>
                  <a:gd name="connsiteY46" fmla="*/ 425513 h 649663"/>
                  <a:gd name="connsiteX47" fmla="*/ 576404 w 694391"/>
                  <a:gd name="connsiteY47" fmla="*/ 419477 h 649663"/>
                  <a:gd name="connsiteX48" fmla="*/ 591493 w 694391"/>
                  <a:gd name="connsiteY48" fmla="*/ 410424 h 649663"/>
                  <a:gd name="connsiteX49" fmla="*/ 600546 w 694391"/>
                  <a:gd name="connsiteY49" fmla="*/ 404388 h 649663"/>
                  <a:gd name="connsiteX50" fmla="*/ 609600 w 694391"/>
                  <a:gd name="connsiteY50" fmla="*/ 401370 h 649663"/>
                  <a:gd name="connsiteX51" fmla="*/ 618653 w 694391"/>
                  <a:gd name="connsiteY51" fmla="*/ 392317 h 649663"/>
                  <a:gd name="connsiteX52" fmla="*/ 627707 w 694391"/>
                  <a:gd name="connsiteY52" fmla="*/ 389299 h 649663"/>
                  <a:gd name="connsiteX53" fmla="*/ 648832 w 694391"/>
                  <a:gd name="connsiteY53" fmla="*/ 377228 h 649663"/>
                  <a:gd name="connsiteX54" fmla="*/ 657885 w 694391"/>
                  <a:gd name="connsiteY54" fmla="*/ 374210 h 649663"/>
                  <a:gd name="connsiteX55" fmla="*/ 682028 w 694391"/>
                  <a:gd name="connsiteY55" fmla="*/ 362139 h 649663"/>
                  <a:gd name="connsiteX56" fmla="*/ 691081 w 694391"/>
                  <a:gd name="connsiteY56" fmla="*/ 353085 h 649663"/>
                  <a:gd name="connsiteX57" fmla="*/ 691081 w 694391"/>
                  <a:gd name="connsiteY57" fmla="*/ 328943 h 649663"/>
                  <a:gd name="connsiteX58" fmla="*/ 672974 w 694391"/>
                  <a:gd name="connsiteY58" fmla="*/ 322907 h 649663"/>
                  <a:gd name="connsiteX59" fmla="*/ 657885 w 694391"/>
                  <a:gd name="connsiteY59" fmla="*/ 319889 h 649663"/>
                  <a:gd name="connsiteX60" fmla="*/ 639778 w 694391"/>
                  <a:gd name="connsiteY60" fmla="*/ 316871 h 649663"/>
                  <a:gd name="connsiteX61" fmla="*/ 630725 w 694391"/>
                  <a:gd name="connsiteY61" fmla="*/ 313854 h 649663"/>
                  <a:gd name="connsiteX62" fmla="*/ 500958 w 694391"/>
                  <a:gd name="connsiteY62" fmla="*/ 322907 h 649663"/>
                  <a:gd name="connsiteX63" fmla="*/ 491905 w 694391"/>
                  <a:gd name="connsiteY63" fmla="*/ 325925 h 649663"/>
                  <a:gd name="connsiteX64" fmla="*/ 455691 w 694391"/>
                  <a:gd name="connsiteY64" fmla="*/ 322907 h 649663"/>
                  <a:gd name="connsiteX65" fmla="*/ 449655 w 694391"/>
                  <a:gd name="connsiteY65" fmla="*/ 313854 h 649663"/>
                  <a:gd name="connsiteX66" fmla="*/ 440602 w 694391"/>
                  <a:gd name="connsiteY66" fmla="*/ 298765 h 649663"/>
                  <a:gd name="connsiteX67" fmla="*/ 446638 w 694391"/>
                  <a:gd name="connsiteY67" fmla="*/ 187105 h 649663"/>
                  <a:gd name="connsiteX68" fmla="*/ 458709 w 694391"/>
                  <a:gd name="connsiteY68" fmla="*/ 184087 h 649663"/>
                  <a:gd name="connsiteX69" fmla="*/ 482851 w 694391"/>
                  <a:gd name="connsiteY69" fmla="*/ 181070 h 649663"/>
                  <a:gd name="connsiteX70" fmla="*/ 500958 w 694391"/>
                  <a:gd name="connsiteY70" fmla="*/ 175034 h 649663"/>
                  <a:gd name="connsiteX71" fmla="*/ 549244 w 694391"/>
                  <a:gd name="connsiteY71" fmla="*/ 150891 h 649663"/>
                  <a:gd name="connsiteX72" fmla="*/ 603564 w 694391"/>
                  <a:gd name="connsiteY72" fmla="*/ 117695 h 649663"/>
                  <a:gd name="connsiteX73" fmla="*/ 624689 w 694391"/>
                  <a:gd name="connsiteY73" fmla="*/ 102606 h 649663"/>
                  <a:gd name="connsiteX74" fmla="*/ 633743 w 694391"/>
                  <a:gd name="connsiteY74" fmla="*/ 93553 h 649663"/>
                  <a:gd name="connsiteX75" fmla="*/ 639778 w 694391"/>
                  <a:gd name="connsiteY75" fmla="*/ 84499 h 649663"/>
                  <a:gd name="connsiteX76" fmla="*/ 648832 w 694391"/>
                  <a:gd name="connsiteY76" fmla="*/ 63374 h 649663"/>
                  <a:gd name="connsiteX77" fmla="*/ 657885 w 694391"/>
                  <a:gd name="connsiteY77" fmla="*/ 36214 h 649663"/>
                  <a:gd name="connsiteX78" fmla="*/ 660903 w 694391"/>
                  <a:gd name="connsiteY78" fmla="*/ 24143 h 649663"/>
                  <a:gd name="connsiteX79" fmla="*/ 642796 w 694391"/>
                  <a:gd name="connsiteY79" fmla="*/ 9054 h 649663"/>
                  <a:gd name="connsiteX80" fmla="*/ 627707 w 694391"/>
                  <a:gd name="connsiteY80" fmla="*/ 6036 h 649663"/>
                  <a:gd name="connsiteX81" fmla="*/ 618653 w 694391"/>
                  <a:gd name="connsiteY81" fmla="*/ 3018 h 649663"/>
                  <a:gd name="connsiteX82" fmla="*/ 606582 w 694391"/>
                  <a:gd name="connsiteY82" fmla="*/ 0 h 649663"/>
                  <a:gd name="connsiteX83" fmla="*/ 519065 w 694391"/>
                  <a:gd name="connsiteY83" fmla="*/ 3018 h 649663"/>
                  <a:gd name="connsiteX84" fmla="*/ 500958 w 694391"/>
                  <a:gd name="connsiteY84" fmla="*/ 9054 h 649663"/>
                  <a:gd name="connsiteX85" fmla="*/ 488887 w 694391"/>
                  <a:gd name="connsiteY85" fmla="*/ 12071 h 649663"/>
                  <a:gd name="connsiteX86" fmla="*/ 470780 w 694391"/>
                  <a:gd name="connsiteY86" fmla="*/ 21125 h 649663"/>
                  <a:gd name="connsiteX87" fmla="*/ 461727 w 694391"/>
                  <a:gd name="connsiteY87" fmla="*/ 27161 h 649663"/>
                  <a:gd name="connsiteX88" fmla="*/ 443620 w 694391"/>
                  <a:gd name="connsiteY88" fmla="*/ 33196 h 649663"/>
                  <a:gd name="connsiteX89" fmla="*/ 425513 w 694391"/>
                  <a:gd name="connsiteY89" fmla="*/ 48285 h 649663"/>
                  <a:gd name="connsiteX90" fmla="*/ 416459 w 694391"/>
                  <a:gd name="connsiteY90" fmla="*/ 54321 h 649663"/>
                  <a:gd name="connsiteX91" fmla="*/ 404388 w 694391"/>
                  <a:gd name="connsiteY91" fmla="*/ 66392 h 649663"/>
                  <a:gd name="connsiteX92" fmla="*/ 392317 w 694391"/>
                  <a:gd name="connsiteY92" fmla="*/ 69410 h 649663"/>
                  <a:gd name="connsiteX93" fmla="*/ 374210 w 694391"/>
                  <a:gd name="connsiteY93" fmla="*/ 78464 h 649663"/>
                  <a:gd name="connsiteX94" fmla="*/ 344032 w 694391"/>
                  <a:gd name="connsiteY94" fmla="*/ 96570 h 649663"/>
                  <a:gd name="connsiteX95" fmla="*/ 292729 w 694391"/>
                  <a:gd name="connsiteY95" fmla="*/ 111660 h 649663"/>
                  <a:gd name="connsiteX96" fmla="*/ 280657 w 694391"/>
                  <a:gd name="connsiteY96" fmla="*/ 114677 h 649663"/>
                  <a:gd name="connsiteX97" fmla="*/ 229354 w 694391"/>
                  <a:gd name="connsiteY97" fmla="*/ 120713 h 649663"/>
                  <a:gd name="connsiteX98" fmla="*/ 217283 w 694391"/>
                  <a:gd name="connsiteY98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31548 w 694391"/>
                  <a:gd name="connsiteY39" fmla="*/ 500959 h 649663"/>
                  <a:gd name="connsiteX40" fmla="*/ 458709 w 694391"/>
                  <a:gd name="connsiteY40" fmla="*/ 485870 h 649663"/>
                  <a:gd name="connsiteX41" fmla="*/ 488887 w 694391"/>
                  <a:gd name="connsiteY41" fmla="*/ 467763 h 649663"/>
                  <a:gd name="connsiteX42" fmla="*/ 513030 w 694391"/>
                  <a:gd name="connsiteY42" fmla="*/ 458709 h 649663"/>
                  <a:gd name="connsiteX43" fmla="*/ 531137 w 694391"/>
                  <a:gd name="connsiteY43" fmla="*/ 446638 h 649663"/>
                  <a:gd name="connsiteX44" fmla="*/ 540190 w 694391"/>
                  <a:gd name="connsiteY44" fmla="*/ 437584 h 649663"/>
                  <a:gd name="connsiteX45" fmla="*/ 567350 w 694391"/>
                  <a:gd name="connsiteY45" fmla="*/ 425513 h 649663"/>
                  <a:gd name="connsiteX46" fmla="*/ 576404 w 694391"/>
                  <a:gd name="connsiteY46" fmla="*/ 419477 h 649663"/>
                  <a:gd name="connsiteX47" fmla="*/ 591493 w 694391"/>
                  <a:gd name="connsiteY47" fmla="*/ 410424 h 649663"/>
                  <a:gd name="connsiteX48" fmla="*/ 600546 w 694391"/>
                  <a:gd name="connsiteY48" fmla="*/ 404388 h 649663"/>
                  <a:gd name="connsiteX49" fmla="*/ 609600 w 694391"/>
                  <a:gd name="connsiteY49" fmla="*/ 401370 h 649663"/>
                  <a:gd name="connsiteX50" fmla="*/ 618653 w 694391"/>
                  <a:gd name="connsiteY50" fmla="*/ 392317 h 649663"/>
                  <a:gd name="connsiteX51" fmla="*/ 627707 w 694391"/>
                  <a:gd name="connsiteY51" fmla="*/ 389299 h 649663"/>
                  <a:gd name="connsiteX52" fmla="*/ 648832 w 694391"/>
                  <a:gd name="connsiteY52" fmla="*/ 377228 h 649663"/>
                  <a:gd name="connsiteX53" fmla="*/ 657885 w 694391"/>
                  <a:gd name="connsiteY53" fmla="*/ 374210 h 649663"/>
                  <a:gd name="connsiteX54" fmla="*/ 682028 w 694391"/>
                  <a:gd name="connsiteY54" fmla="*/ 362139 h 649663"/>
                  <a:gd name="connsiteX55" fmla="*/ 691081 w 694391"/>
                  <a:gd name="connsiteY55" fmla="*/ 353085 h 649663"/>
                  <a:gd name="connsiteX56" fmla="*/ 691081 w 694391"/>
                  <a:gd name="connsiteY56" fmla="*/ 328943 h 649663"/>
                  <a:gd name="connsiteX57" fmla="*/ 672974 w 694391"/>
                  <a:gd name="connsiteY57" fmla="*/ 322907 h 649663"/>
                  <a:gd name="connsiteX58" fmla="*/ 657885 w 694391"/>
                  <a:gd name="connsiteY58" fmla="*/ 319889 h 649663"/>
                  <a:gd name="connsiteX59" fmla="*/ 639778 w 694391"/>
                  <a:gd name="connsiteY59" fmla="*/ 316871 h 649663"/>
                  <a:gd name="connsiteX60" fmla="*/ 630725 w 694391"/>
                  <a:gd name="connsiteY60" fmla="*/ 313854 h 649663"/>
                  <a:gd name="connsiteX61" fmla="*/ 500958 w 694391"/>
                  <a:gd name="connsiteY61" fmla="*/ 322907 h 649663"/>
                  <a:gd name="connsiteX62" fmla="*/ 491905 w 694391"/>
                  <a:gd name="connsiteY62" fmla="*/ 325925 h 649663"/>
                  <a:gd name="connsiteX63" fmla="*/ 455691 w 694391"/>
                  <a:gd name="connsiteY63" fmla="*/ 322907 h 649663"/>
                  <a:gd name="connsiteX64" fmla="*/ 449655 w 694391"/>
                  <a:gd name="connsiteY64" fmla="*/ 313854 h 649663"/>
                  <a:gd name="connsiteX65" fmla="*/ 440602 w 694391"/>
                  <a:gd name="connsiteY65" fmla="*/ 298765 h 649663"/>
                  <a:gd name="connsiteX66" fmla="*/ 446638 w 694391"/>
                  <a:gd name="connsiteY66" fmla="*/ 187105 h 649663"/>
                  <a:gd name="connsiteX67" fmla="*/ 458709 w 694391"/>
                  <a:gd name="connsiteY67" fmla="*/ 184087 h 649663"/>
                  <a:gd name="connsiteX68" fmla="*/ 482851 w 694391"/>
                  <a:gd name="connsiteY68" fmla="*/ 181070 h 649663"/>
                  <a:gd name="connsiteX69" fmla="*/ 500958 w 694391"/>
                  <a:gd name="connsiteY69" fmla="*/ 175034 h 649663"/>
                  <a:gd name="connsiteX70" fmla="*/ 549244 w 694391"/>
                  <a:gd name="connsiteY70" fmla="*/ 150891 h 649663"/>
                  <a:gd name="connsiteX71" fmla="*/ 603564 w 694391"/>
                  <a:gd name="connsiteY71" fmla="*/ 117695 h 649663"/>
                  <a:gd name="connsiteX72" fmla="*/ 624689 w 694391"/>
                  <a:gd name="connsiteY72" fmla="*/ 102606 h 649663"/>
                  <a:gd name="connsiteX73" fmla="*/ 633743 w 694391"/>
                  <a:gd name="connsiteY73" fmla="*/ 93553 h 649663"/>
                  <a:gd name="connsiteX74" fmla="*/ 639778 w 694391"/>
                  <a:gd name="connsiteY74" fmla="*/ 84499 h 649663"/>
                  <a:gd name="connsiteX75" fmla="*/ 648832 w 694391"/>
                  <a:gd name="connsiteY75" fmla="*/ 63374 h 649663"/>
                  <a:gd name="connsiteX76" fmla="*/ 657885 w 694391"/>
                  <a:gd name="connsiteY76" fmla="*/ 36214 h 649663"/>
                  <a:gd name="connsiteX77" fmla="*/ 660903 w 694391"/>
                  <a:gd name="connsiteY77" fmla="*/ 24143 h 649663"/>
                  <a:gd name="connsiteX78" fmla="*/ 642796 w 694391"/>
                  <a:gd name="connsiteY78" fmla="*/ 9054 h 649663"/>
                  <a:gd name="connsiteX79" fmla="*/ 627707 w 694391"/>
                  <a:gd name="connsiteY79" fmla="*/ 6036 h 649663"/>
                  <a:gd name="connsiteX80" fmla="*/ 618653 w 694391"/>
                  <a:gd name="connsiteY80" fmla="*/ 3018 h 649663"/>
                  <a:gd name="connsiteX81" fmla="*/ 606582 w 694391"/>
                  <a:gd name="connsiteY81" fmla="*/ 0 h 649663"/>
                  <a:gd name="connsiteX82" fmla="*/ 519065 w 694391"/>
                  <a:gd name="connsiteY82" fmla="*/ 3018 h 649663"/>
                  <a:gd name="connsiteX83" fmla="*/ 500958 w 694391"/>
                  <a:gd name="connsiteY83" fmla="*/ 9054 h 649663"/>
                  <a:gd name="connsiteX84" fmla="*/ 488887 w 694391"/>
                  <a:gd name="connsiteY84" fmla="*/ 12071 h 649663"/>
                  <a:gd name="connsiteX85" fmla="*/ 470780 w 694391"/>
                  <a:gd name="connsiteY85" fmla="*/ 21125 h 649663"/>
                  <a:gd name="connsiteX86" fmla="*/ 461727 w 694391"/>
                  <a:gd name="connsiteY86" fmla="*/ 27161 h 649663"/>
                  <a:gd name="connsiteX87" fmla="*/ 443620 w 694391"/>
                  <a:gd name="connsiteY87" fmla="*/ 33196 h 649663"/>
                  <a:gd name="connsiteX88" fmla="*/ 425513 w 694391"/>
                  <a:gd name="connsiteY88" fmla="*/ 48285 h 649663"/>
                  <a:gd name="connsiteX89" fmla="*/ 416459 w 694391"/>
                  <a:gd name="connsiteY89" fmla="*/ 54321 h 649663"/>
                  <a:gd name="connsiteX90" fmla="*/ 404388 w 694391"/>
                  <a:gd name="connsiteY90" fmla="*/ 66392 h 649663"/>
                  <a:gd name="connsiteX91" fmla="*/ 392317 w 694391"/>
                  <a:gd name="connsiteY91" fmla="*/ 69410 h 649663"/>
                  <a:gd name="connsiteX92" fmla="*/ 374210 w 694391"/>
                  <a:gd name="connsiteY92" fmla="*/ 78464 h 649663"/>
                  <a:gd name="connsiteX93" fmla="*/ 344032 w 694391"/>
                  <a:gd name="connsiteY93" fmla="*/ 96570 h 649663"/>
                  <a:gd name="connsiteX94" fmla="*/ 292729 w 694391"/>
                  <a:gd name="connsiteY94" fmla="*/ 111660 h 649663"/>
                  <a:gd name="connsiteX95" fmla="*/ 280657 w 694391"/>
                  <a:gd name="connsiteY95" fmla="*/ 114677 h 649663"/>
                  <a:gd name="connsiteX96" fmla="*/ 229354 w 694391"/>
                  <a:gd name="connsiteY96" fmla="*/ 120713 h 649663"/>
                  <a:gd name="connsiteX97" fmla="*/ 217283 w 694391"/>
                  <a:gd name="connsiteY97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18875 w 694391"/>
                  <a:gd name="connsiteY34" fmla="*/ 569826 h 649663"/>
                  <a:gd name="connsiteX35" fmla="*/ 328943 w 694391"/>
                  <a:gd name="connsiteY35" fmla="*/ 564333 h 649663"/>
                  <a:gd name="connsiteX36" fmla="*/ 344032 w 694391"/>
                  <a:gd name="connsiteY36" fmla="*/ 552262 h 649663"/>
                  <a:gd name="connsiteX37" fmla="*/ 362139 w 694391"/>
                  <a:gd name="connsiteY37" fmla="*/ 540190 h 649663"/>
                  <a:gd name="connsiteX38" fmla="*/ 371192 w 694391"/>
                  <a:gd name="connsiteY38" fmla="*/ 531137 h 649663"/>
                  <a:gd name="connsiteX39" fmla="*/ 398352 w 694391"/>
                  <a:gd name="connsiteY39" fmla="*/ 522083 h 649663"/>
                  <a:gd name="connsiteX40" fmla="*/ 431548 w 694391"/>
                  <a:gd name="connsiteY40" fmla="*/ 500959 h 649663"/>
                  <a:gd name="connsiteX41" fmla="*/ 458709 w 694391"/>
                  <a:gd name="connsiteY41" fmla="*/ 485870 h 649663"/>
                  <a:gd name="connsiteX42" fmla="*/ 488887 w 694391"/>
                  <a:gd name="connsiteY42" fmla="*/ 467763 h 649663"/>
                  <a:gd name="connsiteX43" fmla="*/ 513030 w 694391"/>
                  <a:gd name="connsiteY43" fmla="*/ 458709 h 649663"/>
                  <a:gd name="connsiteX44" fmla="*/ 531137 w 694391"/>
                  <a:gd name="connsiteY44" fmla="*/ 446638 h 649663"/>
                  <a:gd name="connsiteX45" fmla="*/ 540190 w 694391"/>
                  <a:gd name="connsiteY45" fmla="*/ 437584 h 649663"/>
                  <a:gd name="connsiteX46" fmla="*/ 567350 w 694391"/>
                  <a:gd name="connsiteY46" fmla="*/ 425513 h 649663"/>
                  <a:gd name="connsiteX47" fmla="*/ 576404 w 694391"/>
                  <a:gd name="connsiteY47" fmla="*/ 419477 h 649663"/>
                  <a:gd name="connsiteX48" fmla="*/ 591493 w 694391"/>
                  <a:gd name="connsiteY48" fmla="*/ 410424 h 649663"/>
                  <a:gd name="connsiteX49" fmla="*/ 600546 w 694391"/>
                  <a:gd name="connsiteY49" fmla="*/ 404388 h 649663"/>
                  <a:gd name="connsiteX50" fmla="*/ 609600 w 694391"/>
                  <a:gd name="connsiteY50" fmla="*/ 401370 h 649663"/>
                  <a:gd name="connsiteX51" fmla="*/ 618653 w 694391"/>
                  <a:gd name="connsiteY51" fmla="*/ 392317 h 649663"/>
                  <a:gd name="connsiteX52" fmla="*/ 627707 w 694391"/>
                  <a:gd name="connsiteY52" fmla="*/ 389299 h 649663"/>
                  <a:gd name="connsiteX53" fmla="*/ 648832 w 694391"/>
                  <a:gd name="connsiteY53" fmla="*/ 377228 h 649663"/>
                  <a:gd name="connsiteX54" fmla="*/ 657885 w 694391"/>
                  <a:gd name="connsiteY54" fmla="*/ 374210 h 649663"/>
                  <a:gd name="connsiteX55" fmla="*/ 682028 w 694391"/>
                  <a:gd name="connsiteY55" fmla="*/ 362139 h 649663"/>
                  <a:gd name="connsiteX56" fmla="*/ 691081 w 694391"/>
                  <a:gd name="connsiteY56" fmla="*/ 353085 h 649663"/>
                  <a:gd name="connsiteX57" fmla="*/ 691081 w 694391"/>
                  <a:gd name="connsiteY57" fmla="*/ 328943 h 649663"/>
                  <a:gd name="connsiteX58" fmla="*/ 672974 w 694391"/>
                  <a:gd name="connsiteY58" fmla="*/ 322907 h 649663"/>
                  <a:gd name="connsiteX59" fmla="*/ 657885 w 694391"/>
                  <a:gd name="connsiteY59" fmla="*/ 319889 h 649663"/>
                  <a:gd name="connsiteX60" fmla="*/ 639778 w 694391"/>
                  <a:gd name="connsiteY60" fmla="*/ 316871 h 649663"/>
                  <a:gd name="connsiteX61" fmla="*/ 630725 w 694391"/>
                  <a:gd name="connsiteY61" fmla="*/ 313854 h 649663"/>
                  <a:gd name="connsiteX62" fmla="*/ 500958 w 694391"/>
                  <a:gd name="connsiteY62" fmla="*/ 322907 h 649663"/>
                  <a:gd name="connsiteX63" fmla="*/ 491905 w 694391"/>
                  <a:gd name="connsiteY63" fmla="*/ 325925 h 649663"/>
                  <a:gd name="connsiteX64" fmla="*/ 455691 w 694391"/>
                  <a:gd name="connsiteY64" fmla="*/ 322907 h 649663"/>
                  <a:gd name="connsiteX65" fmla="*/ 449655 w 694391"/>
                  <a:gd name="connsiteY65" fmla="*/ 313854 h 649663"/>
                  <a:gd name="connsiteX66" fmla="*/ 440602 w 694391"/>
                  <a:gd name="connsiteY66" fmla="*/ 298765 h 649663"/>
                  <a:gd name="connsiteX67" fmla="*/ 446638 w 694391"/>
                  <a:gd name="connsiteY67" fmla="*/ 187105 h 649663"/>
                  <a:gd name="connsiteX68" fmla="*/ 458709 w 694391"/>
                  <a:gd name="connsiteY68" fmla="*/ 184087 h 649663"/>
                  <a:gd name="connsiteX69" fmla="*/ 482851 w 694391"/>
                  <a:gd name="connsiteY69" fmla="*/ 181070 h 649663"/>
                  <a:gd name="connsiteX70" fmla="*/ 500958 w 694391"/>
                  <a:gd name="connsiteY70" fmla="*/ 175034 h 649663"/>
                  <a:gd name="connsiteX71" fmla="*/ 549244 w 694391"/>
                  <a:gd name="connsiteY71" fmla="*/ 150891 h 649663"/>
                  <a:gd name="connsiteX72" fmla="*/ 603564 w 694391"/>
                  <a:gd name="connsiteY72" fmla="*/ 117695 h 649663"/>
                  <a:gd name="connsiteX73" fmla="*/ 624689 w 694391"/>
                  <a:gd name="connsiteY73" fmla="*/ 102606 h 649663"/>
                  <a:gd name="connsiteX74" fmla="*/ 633743 w 694391"/>
                  <a:gd name="connsiteY74" fmla="*/ 93553 h 649663"/>
                  <a:gd name="connsiteX75" fmla="*/ 639778 w 694391"/>
                  <a:gd name="connsiteY75" fmla="*/ 84499 h 649663"/>
                  <a:gd name="connsiteX76" fmla="*/ 648832 w 694391"/>
                  <a:gd name="connsiteY76" fmla="*/ 63374 h 649663"/>
                  <a:gd name="connsiteX77" fmla="*/ 657885 w 694391"/>
                  <a:gd name="connsiteY77" fmla="*/ 36214 h 649663"/>
                  <a:gd name="connsiteX78" fmla="*/ 660903 w 694391"/>
                  <a:gd name="connsiteY78" fmla="*/ 24143 h 649663"/>
                  <a:gd name="connsiteX79" fmla="*/ 642796 w 694391"/>
                  <a:gd name="connsiteY79" fmla="*/ 9054 h 649663"/>
                  <a:gd name="connsiteX80" fmla="*/ 627707 w 694391"/>
                  <a:gd name="connsiteY80" fmla="*/ 6036 h 649663"/>
                  <a:gd name="connsiteX81" fmla="*/ 618653 w 694391"/>
                  <a:gd name="connsiteY81" fmla="*/ 3018 h 649663"/>
                  <a:gd name="connsiteX82" fmla="*/ 606582 w 694391"/>
                  <a:gd name="connsiteY82" fmla="*/ 0 h 649663"/>
                  <a:gd name="connsiteX83" fmla="*/ 519065 w 694391"/>
                  <a:gd name="connsiteY83" fmla="*/ 3018 h 649663"/>
                  <a:gd name="connsiteX84" fmla="*/ 500958 w 694391"/>
                  <a:gd name="connsiteY84" fmla="*/ 9054 h 649663"/>
                  <a:gd name="connsiteX85" fmla="*/ 488887 w 694391"/>
                  <a:gd name="connsiteY85" fmla="*/ 12071 h 649663"/>
                  <a:gd name="connsiteX86" fmla="*/ 470780 w 694391"/>
                  <a:gd name="connsiteY86" fmla="*/ 21125 h 649663"/>
                  <a:gd name="connsiteX87" fmla="*/ 461727 w 694391"/>
                  <a:gd name="connsiteY87" fmla="*/ 27161 h 649663"/>
                  <a:gd name="connsiteX88" fmla="*/ 443620 w 694391"/>
                  <a:gd name="connsiteY88" fmla="*/ 33196 h 649663"/>
                  <a:gd name="connsiteX89" fmla="*/ 425513 w 694391"/>
                  <a:gd name="connsiteY89" fmla="*/ 48285 h 649663"/>
                  <a:gd name="connsiteX90" fmla="*/ 416459 w 694391"/>
                  <a:gd name="connsiteY90" fmla="*/ 54321 h 649663"/>
                  <a:gd name="connsiteX91" fmla="*/ 404388 w 694391"/>
                  <a:gd name="connsiteY91" fmla="*/ 66392 h 649663"/>
                  <a:gd name="connsiteX92" fmla="*/ 392317 w 694391"/>
                  <a:gd name="connsiteY92" fmla="*/ 69410 h 649663"/>
                  <a:gd name="connsiteX93" fmla="*/ 374210 w 694391"/>
                  <a:gd name="connsiteY93" fmla="*/ 78464 h 649663"/>
                  <a:gd name="connsiteX94" fmla="*/ 344032 w 694391"/>
                  <a:gd name="connsiteY94" fmla="*/ 96570 h 649663"/>
                  <a:gd name="connsiteX95" fmla="*/ 292729 w 694391"/>
                  <a:gd name="connsiteY95" fmla="*/ 111660 h 649663"/>
                  <a:gd name="connsiteX96" fmla="*/ 280657 w 694391"/>
                  <a:gd name="connsiteY96" fmla="*/ 114677 h 649663"/>
                  <a:gd name="connsiteX97" fmla="*/ 229354 w 694391"/>
                  <a:gd name="connsiteY97" fmla="*/ 120713 h 649663"/>
                  <a:gd name="connsiteX98" fmla="*/ 217283 w 694391"/>
                  <a:gd name="connsiteY98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18875 w 694391"/>
                  <a:gd name="connsiteY34" fmla="*/ 569826 h 649663"/>
                  <a:gd name="connsiteX35" fmla="*/ 328943 w 694391"/>
                  <a:gd name="connsiteY35" fmla="*/ 564333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31548 w 694391"/>
                  <a:gd name="connsiteY39" fmla="*/ 500959 h 649663"/>
                  <a:gd name="connsiteX40" fmla="*/ 458709 w 694391"/>
                  <a:gd name="connsiteY40" fmla="*/ 485870 h 649663"/>
                  <a:gd name="connsiteX41" fmla="*/ 488887 w 694391"/>
                  <a:gd name="connsiteY41" fmla="*/ 467763 h 649663"/>
                  <a:gd name="connsiteX42" fmla="*/ 513030 w 694391"/>
                  <a:gd name="connsiteY42" fmla="*/ 458709 h 649663"/>
                  <a:gd name="connsiteX43" fmla="*/ 531137 w 694391"/>
                  <a:gd name="connsiteY43" fmla="*/ 446638 h 649663"/>
                  <a:gd name="connsiteX44" fmla="*/ 540190 w 694391"/>
                  <a:gd name="connsiteY44" fmla="*/ 437584 h 649663"/>
                  <a:gd name="connsiteX45" fmla="*/ 567350 w 694391"/>
                  <a:gd name="connsiteY45" fmla="*/ 425513 h 649663"/>
                  <a:gd name="connsiteX46" fmla="*/ 576404 w 694391"/>
                  <a:gd name="connsiteY46" fmla="*/ 419477 h 649663"/>
                  <a:gd name="connsiteX47" fmla="*/ 591493 w 694391"/>
                  <a:gd name="connsiteY47" fmla="*/ 410424 h 649663"/>
                  <a:gd name="connsiteX48" fmla="*/ 600546 w 694391"/>
                  <a:gd name="connsiteY48" fmla="*/ 404388 h 649663"/>
                  <a:gd name="connsiteX49" fmla="*/ 609600 w 694391"/>
                  <a:gd name="connsiteY49" fmla="*/ 401370 h 649663"/>
                  <a:gd name="connsiteX50" fmla="*/ 618653 w 694391"/>
                  <a:gd name="connsiteY50" fmla="*/ 392317 h 649663"/>
                  <a:gd name="connsiteX51" fmla="*/ 627707 w 694391"/>
                  <a:gd name="connsiteY51" fmla="*/ 389299 h 649663"/>
                  <a:gd name="connsiteX52" fmla="*/ 648832 w 694391"/>
                  <a:gd name="connsiteY52" fmla="*/ 377228 h 649663"/>
                  <a:gd name="connsiteX53" fmla="*/ 657885 w 694391"/>
                  <a:gd name="connsiteY53" fmla="*/ 374210 h 649663"/>
                  <a:gd name="connsiteX54" fmla="*/ 682028 w 694391"/>
                  <a:gd name="connsiteY54" fmla="*/ 362139 h 649663"/>
                  <a:gd name="connsiteX55" fmla="*/ 691081 w 694391"/>
                  <a:gd name="connsiteY55" fmla="*/ 353085 h 649663"/>
                  <a:gd name="connsiteX56" fmla="*/ 691081 w 694391"/>
                  <a:gd name="connsiteY56" fmla="*/ 328943 h 649663"/>
                  <a:gd name="connsiteX57" fmla="*/ 672974 w 694391"/>
                  <a:gd name="connsiteY57" fmla="*/ 322907 h 649663"/>
                  <a:gd name="connsiteX58" fmla="*/ 657885 w 694391"/>
                  <a:gd name="connsiteY58" fmla="*/ 319889 h 649663"/>
                  <a:gd name="connsiteX59" fmla="*/ 639778 w 694391"/>
                  <a:gd name="connsiteY59" fmla="*/ 316871 h 649663"/>
                  <a:gd name="connsiteX60" fmla="*/ 630725 w 694391"/>
                  <a:gd name="connsiteY60" fmla="*/ 313854 h 649663"/>
                  <a:gd name="connsiteX61" fmla="*/ 500958 w 694391"/>
                  <a:gd name="connsiteY61" fmla="*/ 322907 h 649663"/>
                  <a:gd name="connsiteX62" fmla="*/ 491905 w 694391"/>
                  <a:gd name="connsiteY62" fmla="*/ 325925 h 649663"/>
                  <a:gd name="connsiteX63" fmla="*/ 455691 w 694391"/>
                  <a:gd name="connsiteY63" fmla="*/ 322907 h 649663"/>
                  <a:gd name="connsiteX64" fmla="*/ 449655 w 694391"/>
                  <a:gd name="connsiteY64" fmla="*/ 313854 h 649663"/>
                  <a:gd name="connsiteX65" fmla="*/ 440602 w 694391"/>
                  <a:gd name="connsiteY65" fmla="*/ 298765 h 649663"/>
                  <a:gd name="connsiteX66" fmla="*/ 446638 w 694391"/>
                  <a:gd name="connsiteY66" fmla="*/ 187105 h 649663"/>
                  <a:gd name="connsiteX67" fmla="*/ 458709 w 694391"/>
                  <a:gd name="connsiteY67" fmla="*/ 184087 h 649663"/>
                  <a:gd name="connsiteX68" fmla="*/ 482851 w 694391"/>
                  <a:gd name="connsiteY68" fmla="*/ 181070 h 649663"/>
                  <a:gd name="connsiteX69" fmla="*/ 500958 w 694391"/>
                  <a:gd name="connsiteY69" fmla="*/ 175034 h 649663"/>
                  <a:gd name="connsiteX70" fmla="*/ 549244 w 694391"/>
                  <a:gd name="connsiteY70" fmla="*/ 150891 h 649663"/>
                  <a:gd name="connsiteX71" fmla="*/ 603564 w 694391"/>
                  <a:gd name="connsiteY71" fmla="*/ 117695 h 649663"/>
                  <a:gd name="connsiteX72" fmla="*/ 624689 w 694391"/>
                  <a:gd name="connsiteY72" fmla="*/ 102606 h 649663"/>
                  <a:gd name="connsiteX73" fmla="*/ 633743 w 694391"/>
                  <a:gd name="connsiteY73" fmla="*/ 93553 h 649663"/>
                  <a:gd name="connsiteX74" fmla="*/ 639778 w 694391"/>
                  <a:gd name="connsiteY74" fmla="*/ 84499 h 649663"/>
                  <a:gd name="connsiteX75" fmla="*/ 648832 w 694391"/>
                  <a:gd name="connsiteY75" fmla="*/ 63374 h 649663"/>
                  <a:gd name="connsiteX76" fmla="*/ 657885 w 694391"/>
                  <a:gd name="connsiteY76" fmla="*/ 36214 h 649663"/>
                  <a:gd name="connsiteX77" fmla="*/ 660903 w 694391"/>
                  <a:gd name="connsiteY77" fmla="*/ 24143 h 649663"/>
                  <a:gd name="connsiteX78" fmla="*/ 642796 w 694391"/>
                  <a:gd name="connsiteY78" fmla="*/ 9054 h 649663"/>
                  <a:gd name="connsiteX79" fmla="*/ 627707 w 694391"/>
                  <a:gd name="connsiteY79" fmla="*/ 6036 h 649663"/>
                  <a:gd name="connsiteX80" fmla="*/ 618653 w 694391"/>
                  <a:gd name="connsiteY80" fmla="*/ 3018 h 649663"/>
                  <a:gd name="connsiteX81" fmla="*/ 606582 w 694391"/>
                  <a:gd name="connsiteY81" fmla="*/ 0 h 649663"/>
                  <a:gd name="connsiteX82" fmla="*/ 519065 w 694391"/>
                  <a:gd name="connsiteY82" fmla="*/ 3018 h 649663"/>
                  <a:gd name="connsiteX83" fmla="*/ 500958 w 694391"/>
                  <a:gd name="connsiteY83" fmla="*/ 9054 h 649663"/>
                  <a:gd name="connsiteX84" fmla="*/ 488887 w 694391"/>
                  <a:gd name="connsiteY84" fmla="*/ 12071 h 649663"/>
                  <a:gd name="connsiteX85" fmla="*/ 470780 w 694391"/>
                  <a:gd name="connsiteY85" fmla="*/ 21125 h 649663"/>
                  <a:gd name="connsiteX86" fmla="*/ 461727 w 694391"/>
                  <a:gd name="connsiteY86" fmla="*/ 27161 h 649663"/>
                  <a:gd name="connsiteX87" fmla="*/ 443620 w 694391"/>
                  <a:gd name="connsiteY87" fmla="*/ 33196 h 649663"/>
                  <a:gd name="connsiteX88" fmla="*/ 425513 w 694391"/>
                  <a:gd name="connsiteY88" fmla="*/ 48285 h 649663"/>
                  <a:gd name="connsiteX89" fmla="*/ 416459 w 694391"/>
                  <a:gd name="connsiteY89" fmla="*/ 54321 h 649663"/>
                  <a:gd name="connsiteX90" fmla="*/ 404388 w 694391"/>
                  <a:gd name="connsiteY90" fmla="*/ 66392 h 649663"/>
                  <a:gd name="connsiteX91" fmla="*/ 392317 w 694391"/>
                  <a:gd name="connsiteY91" fmla="*/ 69410 h 649663"/>
                  <a:gd name="connsiteX92" fmla="*/ 374210 w 694391"/>
                  <a:gd name="connsiteY92" fmla="*/ 78464 h 649663"/>
                  <a:gd name="connsiteX93" fmla="*/ 344032 w 694391"/>
                  <a:gd name="connsiteY93" fmla="*/ 96570 h 649663"/>
                  <a:gd name="connsiteX94" fmla="*/ 292729 w 694391"/>
                  <a:gd name="connsiteY94" fmla="*/ 111660 h 649663"/>
                  <a:gd name="connsiteX95" fmla="*/ 280657 w 694391"/>
                  <a:gd name="connsiteY95" fmla="*/ 114677 h 649663"/>
                  <a:gd name="connsiteX96" fmla="*/ 229354 w 694391"/>
                  <a:gd name="connsiteY96" fmla="*/ 120713 h 649663"/>
                  <a:gd name="connsiteX97" fmla="*/ 217283 w 694391"/>
                  <a:gd name="connsiteY97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18875 w 694391"/>
                  <a:gd name="connsiteY34" fmla="*/ 569826 h 649663"/>
                  <a:gd name="connsiteX35" fmla="*/ 362139 w 694391"/>
                  <a:gd name="connsiteY35" fmla="*/ 540190 h 649663"/>
                  <a:gd name="connsiteX36" fmla="*/ 371192 w 694391"/>
                  <a:gd name="connsiteY36" fmla="*/ 531137 h 649663"/>
                  <a:gd name="connsiteX37" fmla="*/ 398352 w 694391"/>
                  <a:gd name="connsiteY37" fmla="*/ 522083 h 649663"/>
                  <a:gd name="connsiteX38" fmla="*/ 431548 w 694391"/>
                  <a:gd name="connsiteY38" fmla="*/ 500959 h 649663"/>
                  <a:gd name="connsiteX39" fmla="*/ 458709 w 694391"/>
                  <a:gd name="connsiteY39" fmla="*/ 485870 h 649663"/>
                  <a:gd name="connsiteX40" fmla="*/ 488887 w 694391"/>
                  <a:gd name="connsiteY40" fmla="*/ 467763 h 649663"/>
                  <a:gd name="connsiteX41" fmla="*/ 513030 w 694391"/>
                  <a:gd name="connsiteY41" fmla="*/ 458709 h 649663"/>
                  <a:gd name="connsiteX42" fmla="*/ 531137 w 694391"/>
                  <a:gd name="connsiteY42" fmla="*/ 446638 h 649663"/>
                  <a:gd name="connsiteX43" fmla="*/ 540190 w 694391"/>
                  <a:gd name="connsiteY43" fmla="*/ 437584 h 649663"/>
                  <a:gd name="connsiteX44" fmla="*/ 567350 w 694391"/>
                  <a:gd name="connsiteY44" fmla="*/ 425513 h 649663"/>
                  <a:gd name="connsiteX45" fmla="*/ 576404 w 694391"/>
                  <a:gd name="connsiteY45" fmla="*/ 419477 h 649663"/>
                  <a:gd name="connsiteX46" fmla="*/ 591493 w 694391"/>
                  <a:gd name="connsiteY46" fmla="*/ 410424 h 649663"/>
                  <a:gd name="connsiteX47" fmla="*/ 600546 w 694391"/>
                  <a:gd name="connsiteY47" fmla="*/ 404388 h 649663"/>
                  <a:gd name="connsiteX48" fmla="*/ 609600 w 694391"/>
                  <a:gd name="connsiteY48" fmla="*/ 401370 h 649663"/>
                  <a:gd name="connsiteX49" fmla="*/ 618653 w 694391"/>
                  <a:gd name="connsiteY49" fmla="*/ 392317 h 649663"/>
                  <a:gd name="connsiteX50" fmla="*/ 627707 w 694391"/>
                  <a:gd name="connsiteY50" fmla="*/ 389299 h 649663"/>
                  <a:gd name="connsiteX51" fmla="*/ 648832 w 694391"/>
                  <a:gd name="connsiteY51" fmla="*/ 377228 h 649663"/>
                  <a:gd name="connsiteX52" fmla="*/ 657885 w 694391"/>
                  <a:gd name="connsiteY52" fmla="*/ 374210 h 649663"/>
                  <a:gd name="connsiteX53" fmla="*/ 682028 w 694391"/>
                  <a:gd name="connsiteY53" fmla="*/ 362139 h 649663"/>
                  <a:gd name="connsiteX54" fmla="*/ 691081 w 694391"/>
                  <a:gd name="connsiteY54" fmla="*/ 353085 h 649663"/>
                  <a:gd name="connsiteX55" fmla="*/ 691081 w 694391"/>
                  <a:gd name="connsiteY55" fmla="*/ 328943 h 649663"/>
                  <a:gd name="connsiteX56" fmla="*/ 672974 w 694391"/>
                  <a:gd name="connsiteY56" fmla="*/ 322907 h 649663"/>
                  <a:gd name="connsiteX57" fmla="*/ 657885 w 694391"/>
                  <a:gd name="connsiteY57" fmla="*/ 319889 h 649663"/>
                  <a:gd name="connsiteX58" fmla="*/ 639778 w 694391"/>
                  <a:gd name="connsiteY58" fmla="*/ 316871 h 649663"/>
                  <a:gd name="connsiteX59" fmla="*/ 630725 w 694391"/>
                  <a:gd name="connsiteY59" fmla="*/ 313854 h 649663"/>
                  <a:gd name="connsiteX60" fmla="*/ 500958 w 694391"/>
                  <a:gd name="connsiteY60" fmla="*/ 322907 h 649663"/>
                  <a:gd name="connsiteX61" fmla="*/ 491905 w 694391"/>
                  <a:gd name="connsiteY61" fmla="*/ 325925 h 649663"/>
                  <a:gd name="connsiteX62" fmla="*/ 455691 w 694391"/>
                  <a:gd name="connsiteY62" fmla="*/ 322907 h 649663"/>
                  <a:gd name="connsiteX63" fmla="*/ 449655 w 694391"/>
                  <a:gd name="connsiteY63" fmla="*/ 313854 h 649663"/>
                  <a:gd name="connsiteX64" fmla="*/ 440602 w 694391"/>
                  <a:gd name="connsiteY64" fmla="*/ 298765 h 649663"/>
                  <a:gd name="connsiteX65" fmla="*/ 446638 w 694391"/>
                  <a:gd name="connsiteY65" fmla="*/ 187105 h 649663"/>
                  <a:gd name="connsiteX66" fmla="*/ 458709 w 694391"/>
                  <a:gd name="connsiteY66" fmla="*/ 184087 h 649663"/>
                  <a:gd name="connsiteX67" fmla="*/ 482851 w 694391"/>
                  <a:gd name="connsiteY67" fmla="*/ 181070 h 649663"/>
                  <a:gd name="connsiteX68" fmla="*/ 500958 w 694391"/>
                  <a:gd name="connsiteY68" fmla="*/ 175034 h 649663"/>
                  <a:gd name="connsiteX69" fmla="*/ 549244 w 694391"/>
                  <a:gd name="connsiteY69" fmla="*/ 150891 h 649663"/>
                  <a:gd name="connsiteX70" fmla="*/ 603564 w 694391"/>
                  <a:gd name="connsiteY70" fmla="*/ 117695 h 649663"/>
                  <a:gd name="connsiteX71" fmla="*/ 624689 w 694391"/>
                  <a:gd name="connsiteY71" fmla="*/ 102606 h 649663"/>
                  <a:gd name="connsiteX72" fmla="*/ 633743 w 694391"/>
                  <a:gd name="connsiteY72" fmla="*/ 93553 h 649663"/>
                  <a:gd name="connsiteX73" fmla="*/ 639778 w 694391"/>
                  <a:gd name="connsiteY73" fmla="*/ 84499 h 649663"/>
                  <a:gd name="connsiteX74" fmla="*/ 648832 w 694391"/>
                  <a:gd name="connsiteY74" fmla="*/ 63374 h 649663"/>
                  <a:gd name="connsiteX75" fmla="*/ 657885 w 694391"/>
                  <a:gd name="connsiteY75" fmla="*/ 36214 h 649663"/>
                  <a:gd name="connsiteX76" fmla="*/ 660903 w 694391"/>
                  <a:gd name="connsiteY76" fmla="*/ 24143 h 649663"/>
                  <a:gd name="connsiteX77" fmla="*/ 642796 w 694391"/>
                  <a:gd name="connsiteY77" fmla="*/ 9054 h 649663"/>
                  <a:gd name="connsiteX78" fmla="*/ 627707 w 694391"/>
                  <a:gd name="connsiteY78" fmla="*/ 6036 h 649663"/>
                  <a:gd name="connsiteX79" fmla="*/ 618653 w 694391"/>
                  <a:gd name="connsiteY79" fmla="*/ 3018 h 649663"/>
                  <a:gd name="connsiteX80" fmla="*/ 606582 w 694391"/>
                  <a:gd name="connsiteY80" fmla="*/ 0 h 649663"/>
                  <a:gd name="connsiteX81" fmla="*/ 519065 w 694391"/>
                  <a:gd name="connsiteY81" fmla="*/ 3018 h 649663"/>
                  <a:gd name="connsiteX82" fmla="*/ 500958 w 694391"/>
                  <a:gd name="connsiteY82" fmla="*/ 9054 h 649663"/>
                  <a:gd name="connsiteX83" fmla="*/ 488887 w 694391"/>
                  <a:gd name="connsiteY83" fmla="*/ 12071 h 649663"/>
                  <a:gd name="connsiteX84" fmla="*/ 470780 w 694391"/>
                  <a:gd name="connsiteY84" fmla="*/ 21125 h 649663"/>
                  <a:gd name="connsiteX85" fmla="*/ 461727 w 694391"/>
                  <a:gd name="connsiteY85" fmla="*/ 27161 h 649663"/>
                  <a:gd name="connsiteX86" fmla="*/ 443620 w 694391"/>
                  <a:gd name="connsiteY86" fmla="*/ 33196 h 649663"/>
                  <a:gd name="connsiteX87" fmla="*/ 425513 w 694391"/>
                  <a:gd name="connsiteY87" fmla="*/ 48285 h 649663"/>
                  <a:gd name="connsiteX88" fmla="*/ 416459 w 694391"/>
                  <a:gd name="connsiteY88" fmla="*/ 54321 h 649663"/>
                  <a:gd name="connsiteX89" fmla="*/ 404388 w 694391"/>
                  <a:gd name="connsiteY89" fmla="*/ 66392 h 649663"/>
                  <a:gd name="connsiteX90" fmla="*/ 392317 w 694391"/>
                  <a:gd name="connsiteY90" fmla="*/ 69410 h 649663"/>
                  <a:gd name="connsiteX91" fmla="*/ 374210 w 694391"/>
                  <a:gd name="connsiteY91" fmla="*/ 78464 h 649663"/>
                  <a:gd name="connsiteX92" fmla="*/ 344032 w 694391"/>
                  <a:gd name="connsiteY92" fmla="*/ 96570 h 649663"/>
                  <a:gd name="connsiteX93" fmla="*/ 292729 w 694391"/>
                  <a:gd name="connsiteY93" fmla="*/ 111660 h 649663"/>
                  <a:gd name="connsiteX94" fmla="*/ 280657 w 694391"/>
                  <a:gd name="connsiteY94" fmla="*/ 114677 h 649663"/>
                  <a:gd name="connsiteX95" fmla="*/ 229354 w 694391"/>
                  <a:gd name="connsiteY95" fmla="*/ 120713 h 649663"/>
                  <a:gd name="connsiteX96" fmla="*/ 217283 w 694391"/>
                  <a:gd name="connsiteY96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32784 w 694391"/>
                  <a:gd name="connsiteY18" fmla="*/ 510012 h 649663"/>
                  <a:gd name="connsiteX19" fmla="*/ 126748 w 694391"/>
                  <a:gd name="connsiteY19" fmla="*/ 528119 h 649663"/>
                  <a:gd name="connsiteX20" fmla="*/ 123731 w 694391"/>
                  <a:gd name="connsiteY20" fmla="*/ 540190 h 649663"/>
                  <a:gd name="connsiteX21" fmla="*/ 117695 w 694391"/>
                  <a:gd name="connsiteY21" fmla="*/ 549244 h 649663"/>
                  <a:gd name="connsiteX22" fmla="*/ 111659 w 694391"/>
                  <a:gd name="connsiteY22" fmla="*/ 567351 h 649663"/>
                  <a:gd name="connsiteX23" fmla="*/ 105624 w 694391"/>
                  <a:gd name="connsiteY23" fmla="*/ 588475 h 649663"/>
                  <a:gd name="connsiteX24" fmla="*/ 102606 w 694391"/>
                  <a:gd name="connsiteY24" fmla="*/ 597529 h 649663"/>
                  <a:gd name="connsiteX25" fmla="*/ 105624 w 694391"/>
                  <a:gd name="connsiteY25" fmla="*/ 636761 h 649663"/>
                  <a:gd name="connsiteX26" fmla="*/ 114677 w 694391"/>
                  <a:gd name="connsiteY26" fmla="*/ 639778 h 649663"/>
                  <a:gd name="connsiteX27" fmla="*/ 147873 w 694391"/>
                  <a:gd name="connsiteY27" fmla="*/ 642796 h 649663"/>
                  <a:gd name="connsiteX28" fmla="*/ 211247 w 694391"/>
                  <a:gd name="connsiteY28" fmla="*/ 645814 h 649663"/>
                  <a:gd name="connsiteX29" fmla="*/ 232372 w 694391"/>
                  <a:gd name="connsiteY29" fmla="*/ 633743 h 649663"/>
                  <a:gd name="connsiteX30" fmla="*/ 268586 w 694391"/>
                  <a:gd name="connsiteY30" fmla="*/ 612618 h 649663"/>
                  <a:gd name="connsiteX31" fmla="*/ 286693 w 694391"/>
                  <a:gd name="connsiteY31" fmla="*/ 594511 h 649663"/>
                  <a:gd name="connsiteX32" fmla="*/ 307818 w 694391"/>
                  <a:gd name="connsiteY32" fmla="*/ 579422 h 649663"/>
                  <a:gd name="connsiteX33" fmla="*/ 318875 w 694391"/>
                  <a:gd name="connsiteY33" fmla="*/ 569826 h 649663"/>
                  <a:gd name="connsiteX34" fmla="*/ 362139 w 694391"/>
                  <a:gd name="connsiteY34" fmla="*/ 540190 h 649663"/>
                  <a:gd name="connsiteX35" fmla="*/ 371192 w 694391"/>
                  <a:gd name="connsiteY35" fmla="*/ 531137 h 649663"/>
                  <a:gd name="connsiteX36" fmla="*/ 398352 w 694391"/>
                  <a:gd name="connsiteY36" fmla="*/ 522083 h 649663"/>
                  <a:gd name="connsiteX37" fmla="*/ 431548 w 694391"/>
                  <a:gd name="connsiteY37" fmla="*/ 500959 h 649663"/>
                  <a:gd name="connsiteX38" fmla="*/ 458709 w 694391"/>
                  <a:gd name="connsiteY38" fmla="*/ 485870 h 649663"/>
                  <a:gd name="connsiteX39" fmla="*/ 488887 w 694391"/>
                  <a:gd name="connsiteY39" fmla="*/ 467763 h 649663"/>
                  <a:gd name="connsiteX40" fmla="*/ 513030 w 694391"/>
                  <a:gd name="connsiteY40" fmla="*/ 458709 h 649663"/>
                  <a:gd name="connsiteX41" fmla="*/ 531137 w 694391"/>
                  <a:gd name="connsiteY41" fmla="*/ 446638 h 649663"/>
                  <a:gd name="connsiteX42" fmla="*/ 540190 w 694391"/>
                  <a:gd name="connsiteY42" fmla="*/ 437584 h 649663"/>
                  <a:gd name="connsiteX43" fmla="*/ 567350 w 694391"/>
                  <a:gd name="connsiteY43" fmla="*/ 425513 h 649663"/>
                  <a:gd name="connsiteX44" fmla="*/ 576404 w 694391"/>
                  <a:gd name="connsiteY44" fmla="*/ 419477 h 649663"/>
                  <a:gd name="connsiteX45" fmla="*/ 591493 w 694391"/>
                  <a:gd name="connsiteY45" fmla="*/ 410424 h 649663"/>
                  <a:gd name="connsiteX46" fmla="*/ 600546 w 694391"/>
                  <a:gd name="connsiteY46" fmla="*/ 404388 h 649663"/>
                  <a:gd name="connsiteX47" fmla="*/ 609600 w 694391"/>
                  <a:gd name="connsiteY47" fmla="*/ 401370 h 649663"/>
                  <a:gd name="connsiteX48" fmla="*/ 618653 w 694391"/>
                  <a:gd name="connsiteY48" fmla="*/ 392317 h 649663"/>
                  <a:gd name="connsiteX49" fmla="*/ 627707 w 694391"/>
                  <a:gd name="connsiteY49" fmla="*/ 389299 h 649663"/>
                  <a:gd name="connsiteX50" fmla="*/ 648832 w 694391"/>
                  <a:gd name="connsiteY50" fmla="*/ 377228 h 649663"/>
                  <a:gd name="connsiteX51" fmla="*/ 657885 w 694391"/>
                  <a:gd name="connsiteY51" fmla="*/ 374210 h 649663"/>
                  <a:gd name="connsiteX52" fmla="*/ 682028 w 694391"/>
                  <a:gd name="connsiteY52" fmla="*/ 362139 h 649663"/>
                  <a:gd name="connsiteX53" fmla="*/ 691081 w 694391"/>
                  <a:gd name="connsiteY53" fmla="*/ 353085 h 649663"/>
                  <a:gd name="connsiteX54" fmla="*/ 691081 w 694391"/>
                  <a:gd name="connsiteY54" fmla="*/ 328943 h 649663"/>
                  <a:gd name="connsiteX55" fmla="*/ 672974 w 694391"/>
                  <a:gd name="connsiteY55" fmla="*/ 322907 h 649663"/>
                  <a:gd name="connsiteX56" fmla="*/ 657885 w 694391"/>
                  <a:gd name="connsiteY56" fmla="*/ 319889 h 649663"/>
                  <a:gd name="connsiteX57" fmla="*/ 639778 w 694391"/>
                  <a:gd name="connsiteY57" fmla="*/ 316871 h 649663"/>
                  <a:gd name="connsiteX58" fmla="*/ 630725 w 694391"/>
                  <a:gd name="connsiteY58" fmla="*/ 313854 h 649663"/>
                  <a:gd name="connsiteX59" fmla="*/ 500958 w 694391"/>
                  <a:gd name="connsiteY59" fmla="*/ 322907 h 649663"/>
                  <a:gd name="connsiteX60" fmla="*/ 491905 w 694391"/>
                  <a:gd name="connsiteY60" fmla="*/ 325925 h 649663"/>
                  <a:gd name="connsiteX61" fmla="*/ 455691 w 694391"/>
                  <a:gd name="connsiteY61" fmla="*/ 322907 h 649663"/>
                  <a:gd name="connsiteX62" fmla="*/ 449655 w 694391"/>
                  <a:gd name="connsiteY62" fmla="*/ 313854 h 649663"/>
                  <a:gd name="connsiteX63" fmla="*/ 440602 w 694391"/>
                  <a:gd name="connsiteY63" fmla="*/ 298765 h 649663"/>
                  <a:gd name="connsiteX64" fmla="*/ 446638 w 694391"/>
                  <a:gd name="connsiteY64" fmla="*/ 187105 h 649663"/>
                  <a:gd name="connsiteX65" fmla="*/ 458709 w 694391"/>
                  <a:gd name="connsiteY65" fmla="*/ 184087 h 649663"/>
                  <a:gd name="connsiteX66" fmla="*/ 482851 w 694391"/>
                  <a:gd name="connsiteY66" fmla="*/ 181070 h 649663"/>
                  <a:gd name="connsiteX67" fmla="*/ 500958 w 694391"/>
                  <a:gd name="connsiteY67" fmla="*/ 175034 h 649663"/>
                  <a:gd name="connsiteX68" fmla="*/ 549244 w 694391"/>
                  <a:gd name="connsiteY68" fmla="*/ 150891 h 649663"/>
                  <a:gd name="connsiteX69" fmla="*/ 603564 w 694391"/>
                  <a:gd name="connsiteY69" fmla="*/ 117695 h 649663"/>
                  <a:gd name="connsiteX70" fmla="*/ 624689 w 694391"/>
                  <a:gd name="connsiteY70" fmla="*/ 102606 h 649663"/>
                  <a:gd name="connsiteX71" fmla="*/ 633743 w 694391"/>
                  <a:gd name="connsiteY71" fmla="*/ 93553 h 649663"/>
                  <a:gd name="connsiteX72" fmla="*/ 639778 w 694391"/>
                  <a:gd name="connsiteY72" fmla="*/ 84499 h 649663"/>
                  <a:gd name="connsiteX73" fmla="*/ 648832 w 694391"/>
                  <a:gd name="connsiteY73" fmla="*/ 63374 h 649663"/>
                  <a:gd name="connsiteX74" fmla="*/ 657885 w 694391"/>
                  <a:gd name="connsiteY74" fmla="*/ 36214 h 649663"/>
                  <a:gd name="connsiteX75" fmla="*/ 660903 w 694391"/>
                  <a:gd name="connsiteY75" fmla="*/ 24143 h 649663"/>
                  <a:gd name="connsiteX76" fmla="*/ 642796 w 694391"/>
                  <a:gd name="connsiteY76" fmla="*/ 9054 h 649663"/>
                  <a:gd name="connsiteX77" fmla="*/ 627707 w 694391"/>
                  <a:gd name="connsiteY77" fmla="*/ 6036 h 649663"/>
                  <a:gd name="connsiteX78" fmla="*/ 618653 w 694391"/>
                  <a:gd name="connsiteY78" fmla="*/ 3018 h 649663"/>
                  <a:gd name="connsiteX79" fmla="*/ 606582 w 694391"/>
                  <a:gd name="connsiteY79" fmla="*/ 0 h 649663"/>
                  <a:gd name="connsiteX80" fmla="*/ 519065 w 694391"/>
                  <a:gd name="connsiteY80" fmla="*/ 3018 h 649663"/>
                  <a:gd name="connsiteX81" fmla="*/ 500958 w 694391"/>
                  <a:gd name="connsiteY81" fmla="*/ 9054 h 649663"/>
                  <a:gd name="connsiteX82" fmla="*/ 488887 w 694391"/>
                  <a:gd name="connsiteY82" fmla="*/ 12071 h 649663"/>
                  <a:gd name="connsiteX83" fmla="*/ 470780 w 694391"/>
                  <a:gd name="connsiteY83" fmla="*/ 21125 h 649663"/>
                  <a:gd name="connsiteX84" fmla="*/ 461727 w 694391"/>
                  <a:gd name="connsiteY84" fmla="*/ 27161 h 649663"/>
                  <a:gd name="connsiteX85" fmla="*/ 443620 w 694391"/>
                  <a:gd name="connsiteY85" fmla="*/ 33196 h 649663"/>
                  <a:gd name="connsiteX86" fmla="*/ 425513 w 694391"/>
                  <a:gd name="connsiteY86" fmla="*/ 48285 h 649663"/>
                  <a:gd name="connsiteX87" fmla="*/ 416459 w 694391"/>
                  <a:gd name="connsiteY87" fmla="*/ 54321 h 649663"/>
                  <a:gd name="connsiteX88" fmla="*/ 404388 w 694391"/>
                  <a:gd name="connsiteY88" fmla="*/ 66392 h 649663"/>
                  <a:gd name="connsiteX89" fmla="*/ 392317 w 694391"/>
                  <a:gd name="connsiteY89" fmla="*/ 69410 h 649663"/>
                  <a:gd name="connsiteX90" fmla="*/ 374210 w 694391"/>
                  <a:gd name="connsiteY90" fmla="*/ 78464 h 649663"/>
                  <a:gd name="connsiteX91" fmla="*/ 344032 w 694391"/>
                  <a:gd name="connsiteY91" fmla="*/ 96570 h 649663"/>
                  <a:gd name="connsiteX92" fmla="*/ 292729 w 694391"/>
                  <a:gd name="connsiteY92" fmla="*/ 111660 h 649663"/>
                  <a:gd name="connsiteX93" fmla="*/ 280657 w 694391"/>
                  <a:gd name="connsiteY93" fmla="*/ 114677 h 649663"/>
                  <a:gd name="connsiteX94" fmla="*/ 229354 w 694391"/>
                  <a:gd name="connsiteY94" fmla="*/ 120713 h 649663"/>
                  <a:gd name="connsiteX95" fmla="*/ 217283 w 694391"/>
                  <a:gd name="connsiteY95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23731 w 694391"/>
                  <a:gd name="connsiteY19" fmla="*/ 540190 h 649663"/>
                  <a:gd name="connsiteX20" fmla="*/ 117695 w 694391"/>
                  <a:gd name="connsiteY20" fmla="*/ 549244 h 649663"/>
                  <a:gd name="connsiteX21" fmla="*/ 111659 w 694391"/>
                  <a:gd name="connsiteY21" fmla="*/ 567351 h 649663"/>
                  <a:gd name="connsiteX22" fmla="*/ 105624 w 694391"/>
                  <a:gd name="connsiteY22" fmla="*/ 588475 h 649663"/>
                  <a:gd name="connsiteX23" fmla="*/ 102606 w 694391"/>
                  <a:gd name="connsiteY23" fmla="*/ 597529 h 649663"/>
                  <a:gd name="connsiteX24" fmla="*/ 105624 w 694391"/>
                  <a:gd name="connsiteY24" fmla="*/ 636761 h 649663"/>
                  <a:gd name="connsiteX25" fmla="*/ 114677 w 694391"/>
                  <a:gd name="connsiteY25" fmla="*/ 639778 h 649663"/>
                  <a:gd name="connsiteX26" fmla="*/ 147873 w 694391"/>
                  <a:gd name="connsiteY26" fmla="*/ 642796 h 649663"/>
                  <a:gd name="connsiteX27" fmla="*/ 211247 w 694391"/>
                  <a:gd name="connsiteY27" fmla="*/ 645814 h 649663"/>
                  <a:gd name="connsiteX28" fmla="*/ 232372 w 694391"/>
                  <a:gd name="connsiteY28" fmla="*/ 633743 h 649663"/>
                  <a:gd name="connsiteX29" fmla="*/ 268586 w 694391"/>
                  <a:gd name="connsiteY29" fmla="*/ 612618 h 649663"/>
                  <a:gd name="connsiteX30" fmla="*/ 286693 w 694391"/>
                  <a:gd name="connsiteY30" fmla="*/ 594511 h 649663"/>
                  <a:gd name="connsiteX31" fmla="*/ 307818 w 694391"/>
                  <a:gd name="connsiteY31" fmla="*/ 579422 h 649663"/>
                  <a:gd name="connsiteX32" fmla="*/ 318875 w 694391"/>
                  <a:gd name="connsiteY32" fmla="*/ 569826 h 649663"/>
                  <a:gd name="connsiteX33" fmla="*/ 362139 w 694391"/>
                  <a:gd name="connsiteY33" fmla="*/ 540190 h 649663"/>
                  <a:gd name="connsiteX34" fmla="*/ 371192 w 694391"/>
                  <a:gd name="connsiteY34" fmla="*/ 531137 h 649663"/>
                  <a:gd name="connsiteX35" fmla="*/ 398352 w 694391"/>
                  <a:gd name="connsiteY35" fmla="*/ 522083 h 649663"/>
                  <a:gd name="connsiteX36" fmla="*/ 431548 w 694391"/>
                  <a:gd name="connsiteY36" fmla="*/ 500959 h 649663"/>
                  <a:gd name="connsiteX37" fmla="*/ 458709 w 694391"/>
                  <a:gd name="connsiteY37" fmla="*/ 485870 h 649663"/>
                  <a:gd name="connsiteX38" fmla="*/ 488887 w 694391"/>
                  <a:gd name="connsiteY38" fmla="*/ 467763 h 649663"/>
                  <a:gd name="connsiteX39" fmla="*/ 513030 w 694391"/>
                  <a:gd name="connsiteY39" fmla="*/ 458709 h 649663"/>
                  <a:gd name="connsiteX40" fmla="*/ 531137 w 694391"/>
                  <a:gd name="connsiteY40" fmla="*/ 446638 h 649663"/>
                  <a:gd name="connsiteX41" fmla="*/ 540190 w 694391"/>
                  <a:gd name="connsiteY41" fmla="*/ 437584 h 649663"/>
                  <a:gd name="connsiteX42" fmla="*/ 567350 w 694391"/>
                  <a:gd name="connsiteY42" fmla="*/ 425513 h 649663"/>
                  <a:gd name="connsiteX43" fmla="*/ 576404 w 694391"/>
                  <a:gd name="connsiteY43" fmla="*/ 419477 h 649663"/>
                  <a:gd name="connsiteX44" fmla="*/ 591493 w 694391"/>
                  <a:gd name="connsiteY44" fmla="*/ 410424 h 649663"/>
                  <a:gd name="connsiteX45" fmla="*/ 600546 w 694391"/>
                  <a:gd name="connsiteY45" fmla="*/ 404388 h 649663"/>
                  <a:gd name="connsiteX46" fmla="*/ 609600 w 694391"/>
                  <a:gd name="connsiteY46" fmla="*/ 401370 h 649663"/>
                  <a:gd name="connsiteX47" fmla="*/ 618653 w 694391"/>
                  <a:gd name="connsiteY47" fmla="*/ 392317 h 649663"/>
                  <a:gd name="connsiteX48" fmla="*/ 627707 w 694391"/>
                  <a:gd name="connsiteY48" fmla="*/ 389299 h 649663"/>
                  <a:gd name="connsiteX49" fmla="*/ 648832 w 694391"/>
                  <a:gd name="connsiteY49" fmla="*/ 377228 h 649663"/>
                  <a:gd name="connsiteX50" fmla="*/ 657885 w 694391"/>
                  <a:gd name="connsiteY50" fmla="*/ 374210 h 649663"/>
                  <a:gd name="connsiteX51" fmla="*/ 682028 w 694391"/>
                  <a:gd name="connsiteY51" fmla="*/ 362139 h 649663"/>
                  <a:gd name="connsiteX52" fmla="*/ 691081 w 694391"/>
                  <a:gd name="connsiteY52" fmla="*/ 353085 h 649663"/>
                  <a:gd name="connsiteX53" fmla="*/ 691081 w 694391"/>
                  <a:gd name="connsiteY53" fmla="*/ 328943 h 649663"/>
                  <a:gd name="connsiteX54" fmla="*/ 672974 w 694391"/>
                  <a:gd name="connsiteY54" fmla="*/ 322907 h 649663"/>
                  <a:gd name="connsiteX55" fmla="*/ 657885 w 694391"/>
                  <a:gd name="connsiteY55" fmla="*/ 319889 h 649663"/>
                  <a:gd name="connsiteX56" fmla="*/ 639778 w 694391"/>
                  <a:gd name="connsiteY56" fmla="*/ 316871 h 649663"/>
                  <a:gd name="connsiteX57" fmla="*/ 630725 w 694391"/>
                  <a:gd name="connsiteY57" fmla="*/ 313854 h 649663"/>
                  <a:gd name="connsiteX58" fmla="*/ 500958 w 694391"/>
                  <a:gd name="connsiteY58" fmla="*/ 322907 h 649663"/>
                  <a:gd name="connsiteX59" fmla="*/ 491905 w 694391"/>
                  <a:gd name="connsiteY59" fmla="*/ 325925 h 649663"/>
                  <a:gd name="connsiteX60" fmla="*/ 455691 w 694391"/>
                  <a:gd name="connsiteY60" fmla="*/ 322907 h 649663"/>
                  <a:gd name="connsiteX61" fmla="*/ 449655 w 694391"/>
                  <a:gd name="connsiteY61" fmla="*/ 313854 h 649663"/>
                  <a:gd name="connsiteX62" fmla="*/ 440602 w 694391"/>
                  <a:gd name="connsiteY62" fmla="*/ 298765 h 649663"/>
                  <a:gd name="connsiteX63" fmla="*/ 446638 w 694391"/>
                  <a:gd name="connsiteY63" fmla="*/ 187105 h 649663"/>
                  <a:gd name="connsiteX64" fmla="*/ 458709 w 694391"/>
                  <a:gd name="connsiteY64" fmla="*/ 184087 h 649663"/>
                  <a:gd name="connsiteX65" fmla="*/ 482851 w 694391"/>
                  <a:gd name="connsiteY65" fmla="*/ 181070 h 649663"/>
                  <a:gd name="connsiteX66" fmla="*/ 500958 w 694391"/>
                  <a:gd name="connsiteY66" fmla="*/ 175034 h 649663"/>
                  <a:gd name="connsiteX67" fmla="*/ 549244 w 694391"/>
                  <a:gd name="connsiteY67" fmla="*/ 150891 h 649663"/>
                  <a:gd name="connsiteX68" fmla="*/ 603564 w 694391"/>
                  <a:gd name="connsiteY68" fmla="*/ 117695 h 649663"/>
                  <a:gd name="connsiteX69" fmla="*/ 624689 w 694391"/>
                  <a:gd name="connsiteY69" fmla="*/ 102606 h 649663"/>
                  <a:gd name="connsiteX70" fmla="*/ 633743 w 694391"/>
                  <a:gd name="connsiteY70" fmla="*/ 93553 h 649663"/>
                  <a:gd name="connsiteX71" fmla="*/ 639778 w 694391"/>
                  <a:gd name="connsiteY71" fmla="*/ 84499 h 649663"/>
                  <a:gd name="connsiteX72" fmla="*/ 648832 w 694391"/>
                  <a:gd name="connsiteY72" fmla="*/ 63374 h 649663"/>
                  <a:gd name="connsiteX73" fmla="*/ 657885 w 694391"/>
                  <a:gd name="connsiteY73" fmla="*/ 36214 h 649663"/>
                  <a:gd name="connsiteX74" fmla="*/ 660903 w 694391"/>
                  <a:gd name="connsiteY74" fmla="*/ 24143 h 649663"/>
                  <a:gd name="connsiteX75" fmla="*/ 642796 w 694391"/>
                  <a:gd name="connsiteY75" fmla="*/ 9054 h 649663"/>
                  <a:gd name="connsiteX76" fmla="*/ 627707 w 694391"/>
                  <a:gd name="connsiteY76" fmla="*/ 6036 h 649663"/>
                  <a:gd name="connsiteX77" fmla="*/ 618653 w 694391"/>
                  <a:gd name="connsiteY77" fmla="*/ 3018 h 649663"/>
                  <a:gd name="connsiteX78" fmla="*/ 606582 w 694391"/>
                  <a:gd name="connsiteY78" fmla="*/ 0 h 649663"/>
                  <a:gd name="connsiteX79" fmla="*/ 519065 w 694391"/>
                  <a:gd name="connsiteY79" fmla="*/ 3018 h 649663"/>
                  <a:gd name="connsiteX80" fmla="*/ 500958 w 694391"/>
                  <a:gd name="connsiteY80" fmla="*/ 9054 h 649663"/>
                  <a:gd name="connsiteX81" fmla="*/ 488887 w 694391"/>
                  <a:gd name="connsiteY81" fmla="*/ 12071 h 649663"/>
                  <a:gd name="connsiteX82" fmla="*/ 470780 w 694391"/>
                  <a:gd name="connsiteY82" fmla="*/ 21125 h 649663"/>
                  <a:gd name="connsiteX83" fmla="*/ 461727 w 694391"/>
                  <a:gd name="connsiteY83" fmla="*/ 27161 h 649663"/>
                  <a:gd name="connsiteX84" fmla="*/ 443620 w 694391"/>
                  <a:gd name="connsiteY84" fmla="*/ 33196 h 649663"/>
                  <a:gd name="connsiteX85" fmla="*/ 425513 w 694391"/>
                  <a:gd name="connsiteY85" fmla="*/ 48285 h 649663"/>
                  <a:gd name="connsiteX86" fmla="*/ 416459 w 694391"/>
                  <a:gd name="connsiteY86" fmla="*/ 54321 h 649663"/>
                  <a:gd name="connsiteX87" fmla="*/ 404388 w 694391"/>
                  <a:gd name="connsiteY87" fmla="*/ 66392 h 649663"/>
                  <a:gd name="connsiteX88" fmla="*/ 392317 w 694391"/>
                  <a:gd name="connsiteY88" fmla="*/ 69410 h 649663"/>
                  <a:gd name="connsiteX89" fmla="*/ 374210 w 694391"/>
                  <a:gd name="connsiteY89" fmla="*/ 78464 h 649663"/>
                  <a:gd name="connsiteX90" fmla="*/ 344032 w 694391"/>
                  <a:gd name="connsiteY90" fmla="*/ 96570 h 649663"/>
                  <a:gd name="connsiteX91" fmla="*/ 292729 w 694391"/>
                  <a:gd name="connsiteY91" fmla="*/ 111660 h 649663"/>
                  <a:gd name="connsiteX92" fmla="*/ 280657 w 694391"/>
                  <a:gd name="connsiteY92" fmla="*/ 114677 h 649663"/>
                  <a:gd name="connsiteX93" fmla="*/ 229354 w 694391"/>
                  <a:gd name="connsiteY93" fmla="*/ 120713 h 649663"/>
                  <a:gd name="connsiteX94" fmla="*/ 217283 w 694391"/>
                  <a:gd name="connsiteY94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17695 w 694391"/>
                  <a:gd name="connsiteY19" fmla="*/ 549244 h 649663"/>
                  <a:gd name="connsiteX20" fmla="*/ 111659 w 694391"/>
                  <a:gd name="connsiteY20" fmla="*/ 567351 h 649663"/>
                  <a:gd name="connsiteX21" fmla="*/ 105624 w 694391"/>
                  <a:gd name="connsiteY21" fmla="*/ 588475 h 649663"/>
                  <a:gd name="connsiteX22" fmla="*/ 102606 w 694391"/>
                  <a:gd name="connsiteY22" fmla="*/ 597529 h 649663"/>
                  <a:gd name="connsiteX23" fmla="*/ 105624 w 694391"/>
                  <a:gd name="connsiteY23" fmla="*/ 636761 h 649663"/>
                  <a:gd name="connsiteX24" fmla="*/ 114677 w 694391"/>
                  <a:gd name="connsiteY24" fmla="*/ 639778 h 649663"/>
                  <a:gd name="connsiteX25" fmla="*/ 147873 w 694391"/>
                  <a:gd name="connsiteY25" fmla="*/ 642796 h 649663"/>
                  <a:gd name="connsiteX26" fmla="*/ 211247 w 694391"/>
                  <a:gd name="connsiteY26" fmla="*/ 645814 h 649663"/>
                  <a:gd name="connsiteX27" fmla="*/ 232372 w 694391"/>
                  <a:gd name="connsiteY27" fmla="*/ 633743 h 649663"/>
                  <a:gd name="connsiteX28" fmla="*/ 268586 w 694391"/>
                  <a:gd name="connsiteY28" fmla="*/ 612618 h 649663"/>
                  <a:gd name="connsiteX29" fmla="*/ 286693 w 694391"/>
                  <a:gd name="connsiteY29" fmla="*/ 594511 h 649663"/>
                  <a:gd name="connsiteX30" fmla="*/ 307818 w 694391"/>
                  <a:gd name="connsiteY30" fmla="*/ 579422 h 649663"/>
                  <a:gd name="connsiteX31" fmla="*/ 318875 w 694391"/>
                  <a:gd name="connsiteY31" fmla="*/ 569826 h 649663"/>
                  <a:gd name="connsiteX32" fmla="*/ 362139 w 694391"/>
                  <a:gd name="connsiteY32" fmla="*/ 540190 h 649663"/>
                  <a:gd name="connsiteX33" fmla="*/ 371192 w 694391"/>
                  <a:gd name="connsiteY33" fmla="*/ 531137 h 649663"/>
                  <a:gd name="connsiteX34" fmla="*/ 398352 w 694391"/>
                  <a:gd name="connsiteY34" fmla="*/ 522083 h 649663"/>
                  <a:gd name="connsiteX35" fmla="*/ 431548 w 694391"/>
                  <a:gd name="connsiteY35" fmla="*/ 500959 h 649663"/>
                  <a:gd name="connsiteX36" fmla="*/ 458709 w 694391"/>
                  <a:gd name="connsiteY36" fmla="*/ 485870 h 649663"/>
                  <a:gd name="connsiteX37" fmla="*/ 488887 w 694391"/>
                  <a:gd name="connsiteY37" fmla="*/ 467763 h 649663"/>
                  <a:gd name="connsiteX38" fmla="*/ 513030 w 694391"/>
                  <a:gd name="connsiteY38" fmla="*/ 458709 h 649663"/>
                  <a:gd name="connsiteX39" fmla="*/ 531137 w 694391"/>
                  <a:gd name="connsiteY39" fmla="*/ 446638 h 649663"/>
                  <a:gd name="connsiteX40" fmla="*/ 540190 w 694391"/>
                  <a:gd name="connsiteY40" fmla="*/ 437584 h 649663"/>
                  <a:gd name="connsiteX41" fmla="*/ 567350 w 694391"/>
                  <a:gd name="connsiteY41" fmla="*/ 425513 h 649663"/>
                  <a:gd name="connsiteX42" fmla="*/ 576404 w 694391"/>
                  <a:gd name="connsiteY42" fmla="*/ 419477 h 649663"/>
                  <a:gd name="connsiteX43" fmla="*/ 591493 w 694391"/>
                  <a:gd name="connsiteY43" fmla="*/ 410424 h 649663"/>
                  <a:gd name="connsiteX44" fmla="*/ 600546 w 694391"/>
                  <a:gd name="connsiteY44" fmla="*/ 404388 h 649663"/>
                  <a:gd name="connsiteX45" fmla="*/ 609600 w 694391"/>
                  <a:gd name="connsiteY45" fmla="*/ 401370 h 649663"/>
                  <a:gd name="connsiteX46" fmla="*/ 618653 w 694391"/>
                  <a:gd name="connsiteY46" fmla="*/ 392317 h 649663"/>
                  <a:gd name="connsiteX47" fmla="*/ 627707 w 694391"/>
                  <a:gd name="connsiteY47" fmla="*/ 389299 h 649663"/>
                  <a:gd name="connsiteX48" fmla="*/ 648832 w 694391"/>
                  <a:gd name="connsiteY48" fmla="*/ 377228 h 649663"/>
                  <a:gd name="connsiteX49" fmla="*/ 657885 w 694391"/>
                  <a:gd name="connsiteY49" fmla="*/ 374210 h 649663"/>
                  <a:gd name="connsiteX50" fmla="*/ 682028 w 694391"/>
                  <a:gd name="connsiteY50" fmla="*/ 362139 h 649663"/>
                  <a:gd name="connsiteX51" fmla="*/ 691081 w 694391"/>
                  <a:gd name="connsiteY51" fmla="*/ 353085 h 649663"/>
                  <a:gd name="connsiteX52" fmla="*/ 691081 w 694391"/>
                  <a:gd name="connsiteY52" fmla="*/ 328943 h 649663"/>
                  <a:gd name="connsiteX53" fmla="*/ 672974 w 694391"/>
                  <a:gd name="connsiteY53" fmla="*/ 322907 h 649663"/>
                  <a:gd name="connsiteX54" fmla="*/ 657885 w 694391"/>
                  <a:gd name="connsiteY54" fmla="*/ 319889 h 649663"/>
                  <a:gd name="connsiteX55" fmla="*/ 639778 w 694391"/>
                  <a:gd name="connsiteY55" fmla="*/ 316871 h 649663"/>
                  <a:gd name="connsiteX56" fmla="*/ 630725 w 694391"/>
                  <a:gd name="connsiteY56" fmla="*/ 313854 h 649663"/>
                  <a:gd name="connsiteX57" fmla="*/ 500958 w 694391"/>
                  <a:gd name="connsiteY57" fmla="*/ 322907 h 649663"/>
                  <a:gd name="connsiteX58" fmla="*/ 491905 w 694391"/>
                  <a:gd name="connsiteY58" fmla="*/ 325925 h 649663"/>
                  <a:gd name="connsiteX59" fmla="*/ 455691 w 694391"/>
                  <a:gd name="connsiteY59" fmla="*/ 322907 h 649663"/>
                  <a:gd name="connsiteX60" fmla="*/ 449655 w 694391"/>
                  <a:gd name="connsiteY60" fmla="*/ 313854 h 649663"/>
                  <a:gd name="connsiteX61" fmla="*/ 440602 w 694391"/>
                  <a:gd name="connsiteY61" fmla="*/ 298765 h 649663"/>
                  <a:gd name="connsiteX62" fmla="*/ 446638 w 694391"/>
                  <a:gd name="connsiteY62" fmla="*/ 187105 h 649663"/>
                  <a:gd name="connsiteX63" fmla="*/ 458709 w 694391"/>
                  <a:gd name="connsiteY63" fmla="*/ 184087 h 649663"/>
                  <a:gd name="connsiteX64" fmla="*/ 482851 w 694391"/>
                  <a:gd name="connsiteY64" fmla="*/ 181070 h 649663"/>
                  <a:gd name="connsiteX65" fmla="*/ 500958 w 694391"/>
                  <a:gd name="connsiteY65" fmla="*/ 175034 h 649663"/>
                  <a:gd name="connsiteX66" fmla="*/ 549244 w 694391"/>
                  <a:gd name="connsiteY66" fmla="*/ 150891 h 649663"/>
                  <a:gd name="connsiteX67" fmla="*/ 603564 w 694391"/>
                  <a:gd name="connsiteY67" fmla="*/ 117695 h 649663"/>
                  <a:gd name="connsiteX68" fmla="*/ 624689 w 694391"/>
                  <a:gd name="connsiteY68" fmla="*/ 102606 h 649663"/>
                  <a:gd name="connsiteX69" fmla="*/ 633743 w 694391"/>
                  <a:gd name="connsiteY69" fmla="*/ 93553 h 649663"/>
                  <a:gd name="connsiteX70" fmla="*/ 639778 w 694391"/>
                  <a:gd name="connsiteY70" fmla="*/ 84499 h 649663"/>
                  <a:gd name="connsiteX71" fmla="*/ 648832 w 694391"/>
                  <a:gd name="connsiteY71" fmla="*/ 63374 h 649663"/>
                  <a:gd name="connsiteX72" fmla="*/ 657885 w 694391"/>
                  <a:gd name="connsiteY72" fmla="*/ 36214 h 649663"/>
                  <a:gd name="connsiteX73" fmla="*/ 660903 w 694391"/>
                  <a:gd name="connsiteY73" fmla="*/ 24143 h 649663"/>
                  <a:gd name="connsiteX74" fmla="*/ 642796 w 694391"/>
                  <a:gd name="connsiteY74" fmla="*/ 9054 h 649663"/>
                  <a:gd name="connsiteX75" fmla="*/ 627707 w 694391"/>
                  <a:gd name="connsiteY75" fmla="*/ 6036 h 649663"/>
                  <a:gd name="connsiteX76" fmla="*/ 618653 w 694391"/>
                  <a:gd name="connsiteY76" fmla="*/ 3018 h 649663"/>
                  <a:gd name="connsiteX77" fmla="*/ 606582 w 694391"/>
                  <a:gd name="connsiteY77" fmla="*/ 0 h 649663"/>
                  <a:gd name="connsiteX78" fmla="*/ 519065 w 694391"/>
                  <a:gd name="connsiteY78" fmla="*/ 3018 h 649663"/>
                  <a:gd name="connsiteX79" fmla="*/ 500958 w 694391"/>
                  <a:gd name="connsiteY79" fmla="*/ 9054 h 649663"/>
                  <a:gd name="connsiteX80" fmla="*/ 488887 w 694391"/>
                  <a:gd name="connsiteY80" fmla="*/ 12071 h 649663"/>
                  <a:gd name="connsiteX81" fmla="*/ 470780 w 694391"/>
                  <a:gd name="connsiteY81" fmla="*/ 21125 h 649663"/>
                  <a:gd name="connsiteX82" fmla="*/ 461727 w 694391"/>
                  <a:gd name="connsiteY82" fmla="*/ 27161 h 649663"/>
                  <a:gd name="connsiteX83" fmla="*/ 443620 w 694391"/>
                  <a:gd name="connsiteY83" fmla="*/ 33196 h 649663"/>
                  <a:gd name="connsiteX84" fmla="*/ 425513 w 694391"/>
                  <a:gd name="connsiteY84" fmla="*/ 48285 h 649663"/>
                  <a:gd name="connsiteX85" fmla="*/ 416459 w 694391"/>
                  <a:gd name="connsiteY85" fmla="*/ 54321 h 649663"/>
                  <a:gd name="connsiteX86" fmla="*/ 404388 w 694391"/>
                  <a:gd name="connsiteY86" fmla="*/ 66392 h 649663"/>
                  <a:gd name="connsiteX87" fmla="*/ 392317 w 694391"/>
                  <a:gd name="connsiteY87" fmla="*/ 69410 h 649663"/>
                  <a:gd name="connsiteX88" fmla="*/ 374210 w 694391"/>
                  <a:gd name="connsiteY88" fmla="*/ 78464 h 649663"/>
                  <a:gd name="connsiteX89" fmla="*/ 344032 w 694391"/>
                  <a:gd name="connsiteY89" fmla="*/ 96570 h 649663"/>
                  <a:gd name="connsiteX90" fmla="*/ 292729 w 694391"/>
                  <a:gd name="connsiteY90" fmla="*/ 111660 h 649663"/>
                  <a:gd name="connsiteX91" fmla="*/ 280657 w 694391"/>
                  <a:gd name="connsiteY91" fmla="*/ 114677 h 649663"/>
                  <a:gd name="connsiteX92" fmla="*/ 229354 w 694391"/>
                  <a:gd name="connsiteY92" fmla="*/ 120713 h 649663"/>
                  <a:gd name="connsiteX93" fmla="*/ 217283 w 694391"/>
                  <a:gd name="connsiteY93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11659 w 694391"/>
                  <a:gd name="connsiteY19" fmla="*/ 567351 h 649663"/>
                  <a:gd name="connsiteX20" fmla="*/ 105624 w 694391"/>
                  <a:gd name="connsiteY20" fmla="*/ 588475 h 649663"/>
                  <a:gd name="connsiteX21" fmla="*/ 102606 w 694391"/>
                  <a:gd name="connsiteY21" fmla="*/ 597529 h 649663"/>
                  <a:gd name="connsiteX22" fmla="*/ 105624 w 694391"/>
                  <a:gd name="connsiteY22" fmla="*/ 636761 h 649663"/>
                  <a:gd name="connsiteX23" fmla="*/ 114677 w 694391"/>
                  <a:gd name="connsiteY23" fmla="*/ 639778 h 649663"/>
                  <a:gd name="connsiteX24" fmla="*/ 147873 w 694391"/>
                  <a:gd name="connsiteY24" fmla="*/ 642796 h 649663"/>
                  <a:gd name="connsiteX25" fmla="*/ 211247 w 694391"/>
                  <a:gd name="connsiteY25" fmla="*/ 645814 h 649663"/>
                  <a:gd name="connsiteX26" fmla="*/ 232372 w 694391"/>
                  <a:gd name="connsiteY26" fmla="*/ 633743 h 649663"/>
                  <a:gd name="connsiteX27" fmla="*/ 268586 w 694391"/>
                  <a:gd name="connsiteY27" fmla="*/ 612618 h 649663"/>
                  <a:gd name="connsiteX28" fmla="*/ 286693 w 694391"/>
                  <a:gd name="connsiteY28" fmla="*/ 594511 h 649663"/>
                  <a:gd name="connsiteX29" fmla="*/ 307818 w 694391"/>
                  <a:gd name="connsiteY29" fmla="*/ 579422 h 649663"/>
                  <a:gd name="connsiteX30" fmla="*/ 318875 w 694391"/>
                  <a:gd name="connsiteY30" fmla="*/ 569826 h 649663"/>
                  <a:gd name="connsiteX31" fmla="*/ 362139 w 694391"/>
                  <a:gd name="connsiteY31" fmla="*/ 540190 h 649663"/>
                  <a:gd name="connsiteX32" fmla="*/ 371192 w 694391"/>
                  <a:gd name="connsiteY32" fmla="*/ 531137 h 649663"/>
                  <a:gd name="connsiteX33" fmla="*/ 398352 w 694391"/>
                  <a:gd name="connsiteY33" fmla="*/ 522083 h 649663"/>
                  <a:gd name="connsiteX34" fmla="*/ 431548 w 694391"/>
                  <a:gd name="connsiteY34" fmla="*/ 500959 h 649663"/>
                  <a:gd name="connsiteX35" fmla="*/ 458709 w 694391"/>
                  <a:gd name="connsiteY35" fmla="*/ 485870 h 649663"/>
                  <a:gd name="connsiteX36" fmla="*/ 488887 w 694391"/>
                  <a:gd name="connsiteY36" fmla="*/ 467763 h 649663"/>
                  <a:gd name="connsiteX37" fmla="*/ 513030 w 694391"/>
                  <a:gd name="connsiteY37" fmla="*/ 458709 h 649663"/>
                  <a:gd name="connsiteX38" fmla="*/ 531137 w 694391"/>
                  <a:gd name="connsiteY38" fmla="*/ 446638 h 649663"/>
                  <a:gd name="connsiteX39" fmla="*/ 540190 w 694391"/>
                  <a:gd name="connsiteY39" fmla="*/ 437584 h 649663"/>
                  <a:gd name="connsiteX40" fmla="*/ 567350 w 694391"/>
                  <a:gd name="connsiteY40" fmla="*/ 425513 h 649663"/>
                  <a:gd name="connsiteX41" fmla="*/ 576404 w 694391"/>
                  <a:gd name="connsiteY41" fmla="*/ 419477 h 649663"/>
                  <a:gd name="connsiteX42" fmla="*/ 591493 w 694391"/>
                  <a:gd name="connsiteY42" fmla="*/ 410424 h 649663"/>
                  <a:gd name="connsiteX43" fmla="*/ 600546 w 694391"/>
                  <a:gd name="connsiteY43" fmla="*/ 404388 h 649663"/>
                  <a:gd name="connsiteX44" fmla="*/ 609600 w 694391"/>
                  <a:gd name="connsiteY44" fmla="*/ 401370 h 649663"/>
                  <a:gd name="connsiteX45" fmla="*/ 618653 w 694391"/>
                  <a:gd name="connsiteY45" fmla="*/ 392317 h 649663"/>
                  <a:gd name="connsiteX46" fmla="*/ 627707 w 694391"/>
                  <a:gd name="connsiteY46" fmla="*/ 389299 h 649663"/>
                  <a:gd name="connsiteX47" fmla="*/ 648832 w 694391"/>
                  <a:gd name="connsiteY47" fmla="*/ 377228 h 649663"/>
                  <a:gd name="connsiteX48" fmla="*/ 657885 w 694391"/>
                  <a:gd name="connsiteY48" fmla="*/ 374210 h 649663"/>
                  <a:gd name="connsiteX49" fmla="*/ 682028 w 694391"/>
                  <a:gd name="connsiteY49" fmla="*/ 362139 h 649663"/>
                  <a:gd name="connsiteX50" fmla="*/ 691081 w 694391"/>
                  <a:gd name="connsiteY50" fmla="*/ 353085 h 649663"/>
                  <a:gd name="connsiteX51" fmla="*/ 691081 w 694391"/>
                  <a:gd name="connsiteY51" fmla="*/ 328943 h 649663"/>
                  <a:gd name="connsiteX52" fmla="*/ 672974 w 694391"/>
                  <a:gd name="connsiteY52" fmla="*/ 322907 h 649663"/>
                  <a:gd name="connsiteX53" fmla="*/ 657885 w 694391"/>
                  <a:gd name="connsiteY53" fmla="*/ 319889 h 649663"/>
                  <a:gd name="connsiteX54" fmla="*/ 639778 w 694391"/>
                  <a:gd name="connsiteY54" fmla="*/ 316871 h 649663"/>
                  <a:gd name="connsiteX55" fmla="*/ 630725 w 694391"/>
                  <a:gd name="connsiteY55" fmla="*/ 313854 h 649663"/>
                  <a:gd name="connsiteX56" fmla="*/ 500958 w 694391"/>
                  <a:gd name="connsiteY56" fmla="*/ 322907 h 649663"/>
                  <a:gd name="connsiteX57" fmla="*/ 491905 w 694391"/>
                  <a:gd name="connsiteY57" fmla="*/ 325925 h 649663"/>
                  <a:gd name="connsiteX58" fmla="*/ 455691 w 694391"/>
                  <a:gd name="connsiteY58" fmla="*/ 322907 h 649663"/>
                  <a:gd name="connsiteX59" fmla="*/ 449655 w 694391"/>
                  <a:gd name="connsiteY59" fmla="*/ 313854 h 649663"/>
                  <a:gd name="connsiteX60" fmla="*/ 440602 w 694391"/>
                  <a:gd name="connsiteY60" fmla="*/ 298765 h 649663"/>
                  <a:gd name="connsiteX61" fmla="*/ 446638 w 694391"/>
                  <a:gd name="connsiteY61" fmla="*/ 187105 h 649663"/>
                  <a:gd name="connsiteX62" fmla="*/ 458709 w 694391"/>
                  <a:gd name="connsiteY62" fmla="*/ 184087 h 649663"/>
                  <a:gd name="connsiteX63" fmla="*/ 482851 w 694391"/>
                  <a:gd name="connsiteY63" fmla="*/ 181070 h 649663"/>
                  <a:gd name="connsiteX64" fmla="*/ 500958 w 694391"/>
                  <a:gd name="connsiteY64" fmla="*/ 175034 h 649663"/>
                  <a:gd name="connsiteX65" fmla="*/ 549244 w 694391"/>
                  <a:gd name="connsiteY65" fmla="*/ 150891 h 649663"/>
                  <a:gd name="connsiteX66" fmla="*/ 603564 w 694391"/>
                  <a:gd name="connsiteY66" fmla="*/ 117695 h 649663"/>
                  <a:gd name="connsiteX67" fmla="*/ 624689 w 694391"/>
                  <a:gd name="connsiteY67" fmla="*/ 102606 h 649663"/>
                  <a:gd name="connsiteX68" fmla="*/ 633743 w 694391"/>
                  <a:gd name="connsiteY68" fmla="*/ 93553 h 649663"/>
                  <a:gd name="connsiteX69" fmla="*/ 639778 w 694391"/>
                  <a:gd name="connsiteY69" fmla="*/ 84499 h 649663"/>
                  <a:gd name="connsiteX70" fmla="*/ 648832 w 694391"/>
                  <a:gd name="connsiteY70" fmla="*/ 63374 h 649663"/>
                  <a:gd name="connsiteX71" fmla="*/ 657885 w 694391"/>
                  <a:gd name="connsiteY71" fmla="*/ 36214 h 649663"/>
                  <a:gd name="connsiteX72" fmla="*/ 660903 w 694391"/>
                  <a:gd name="connsiteY72" fmla="*/ 24143 h 649663"/>
                  <a:gd name="connsiteX73" fmla="*/ 642796 w 694391"/>
                  <a:gd name="connsiteY73" fmla="*/ 9054 h 649663"/>
                  <a:gd name="connsiteX74" fmla="*/ 627707 w 694391"/>
                  <a:gd name="connsiteY74" fmla="*/ 6036 h 649663"/>
                  <a:gd name="connsiteX75" fmla="*/ 618653 w 694391"/>
                  <a:gd name="connsiteY75" fmla="*/ 3018 h 649663"/>
                  <a:gd name="connsiteX76" fmla="*/ 606582 w 694391"/>
                  <a:gd name="connsiteY76" fmla="*/ 0 h 649663"/>
                  <a:gd name="connsiteX77" fmla="*/ 519065 w 694391"/>
                  <a:gd name="connsiteY77" fmla="*/ 3018 h 649663"/>
                  <a:gd name="connsiteX78" fmla="*/ 500958 w 694391"/>
                  <a:gd name="connsiteY78" fmla="*/ 9054 h 649663"/>
                  <a:gd name="connsiteX79" fmla="*/ 488887 w 694391"/>
                  <a:gd name="connsiteY79" fmla="*/ 12071 h 649663"/>
                  <a:gd name="connsiteX80" fmla="*/ 470780 w 694391"/>
                  <a:gd name="connsiteY80" fmla="*/ 21125 h 649663"/>
                  <a:gd name="connsiteX81" fmla="*/ 461727 w 694391"/>
                  <a:gd name="connsiteY81" fmla="*/ 27161 h 649663"/>
                  <a:gd name="connsiteX82" fmla="*/ 443620 w 694391"/>
                  <a:gd name="connsiteY82" fmla="*/ 33196 h 649663"/>
                  <a:gd name="connsiteX83" fmla="*/ 425513 w 694391"/>
                  <a:gd name="connsiteY83" fmla="*/ 48285 h 649663"/>
                  <a:gd name="connsiteX84" fmla="*/ 416459 w 694391"/>
                  <a:gd name="connsiteY84" fmla="*/ 54321 h 649663"/>
                  <a:gd name="connsiteX85" fmla="*/ 404388 w 694391"/>
                  <a:gd name="connsiteY85" fmla="*/ 66392 h 649663"/>
                  <a:gd name="connsiteX86" fmla="*/ 392317 w 694391"/>
                  <a:gd name="connsiteY86" fmla="*/ 69410 h 649663"/>
                  <a:gd name="connsiteX87" fmla="*/ 374210 w 694391"/>
                  <a:gd name="connsiteY87" fmla="*/ 78464 h 649663"/>
                  <a:gd name="connsiteX88" fmla="*/ 344032 w 694391"/>
                  <a:gd name="connsiteY88" fmla="*/ 96570 h 649663"/>
                  <a:gd name="connsiteX89" fmla="*/ 292729 w 694391"/>
                  <a:gd name="connsiteY89" fmla="*/ 111660 h 649663"/>
                  <a:gd name="connsiteX90" fmla="*/ 280657 w 694391"/>
                  <a:gd name="connsiteY90" fmla="*/ 114677 h 649663"/>
                  <a:gd name="connsiteX91" fmla="*/ 229354 w 694391"/>
                  <a:gd name="connsiteY91" fmla="*/ 120713 h 649663"/>
                  <a:gd name="connsiteX92" fmla="*/ 217283 w 694391"/>
                  <a:gd name="connsiteY92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2606 w 694391"/>
                  <a:gd name="connsiteY20" fmla="*/ 597529 h 649663"/>
                  <a:gd name="connsiteX21" fmla="*/ 105624 w 694391"/>
                  <a:gd name="connsiteY21" fmla="*/ 636761 h 649663"/>
                  <a:gd name="connsiteX22" fmla="*/ 114677 w 694391"/>
                  <a:gd name="connsiteY22" fmla="*/ 639778 h 649663"/>
                  <a:gd name="connsiteX23" fmla="*/ 147873 w 694391"/>
                  <a:gd name="connsiteY23" fmla="*/ 642796 h 649663"/>
                  <a:gd name="connsiteX24" fmla="*/ 211247 w 694391"/>
                  <a:gd name="connsiteY24" fmla="*/ 645814 h 649663"/>
                  <a:gd name="connsiteX25" fmla="*/ 232372 w 694391"/>
                  <a:gd name="connsiteY25" fmla="*/ 633743 h 649663"/>
                  <a:gd name="connsiteX26" fmla="*/ 268586 w 694391"/>
                  <a:gd name="connsiteY26" fmla="*/ 612618 h 649663"/>
                  <a:gd name="connsiteX27" fmla="*/ 286693 w 694391"/>
                  <a:gd name="connsiteY27" fmla="*/ 594511 h 649663"/>
                  <a:gd name="connsiteX28" fmla="*/ 307818 w 694391"/>
                  <a:gd name="connsiteY28" fmla="*/ 579422 h 649663"/>
                  <a:gd name="connsiteX29" fmla="*/ 318875 w 694391"/>
                  <a:gd name="connsiteY29" fmla="*/ 569826 h 649663"/>
                  <a:gd name="connsiteX30" fmla="*/ 362139 w 694391"/>
                  <a:gd name="connsiteY30" fmla="*/ 540190 h 649663"/>
                  <a:gd name="connsiteX31" fmla="*/ 371192 w 694391"/>
                  <a:gd name="connsiteY31" fmla="*/ 531137 h 649663"/>
                  <a:gd name="connsiteX32" fmla="*/ 398352 w 694391"/>
                  <a:gd name="connsiteY32" fmla="*/ 522083 h 649663"/>
                  <a:gd name="connsiteX33" fmla="*/ 431548 w 694391"/>
                  <a:gd name="connsiteY33" fmla="*/ 500959 h 649663"/>
                  <a:gd name="connsiteX34" fmla="*/ 458709 w 694391"/>
                  <a:gd name="connsiteY34" fmla="*/ 485870 h 649663"/>
                  <a:gd name="connsiteX35" fmla="*/ 488887 w 694391"/>
                  <a:gd name="connsiteY35" fmla="*/ 467763 h 649663"/>
                  <a:gd name="connsiteX36" fmla="*/ 513030 w 694391"/>
                  <a:gd name="connsiteY36" fmla="*/ 458709 h 649663"/>
                  <a:gd name="connsiteX37" fmla="*/ 531137 w 694391"/>
                  <a:gd name="connsiteY37" fmla="*/ 446638 h 649663"/>
                  <a:gd name="connsiteX38" fmla="*/ 540190 w 694391"/>
                  <a:gd name="connsiteY38" fmla="*/ 437584 h 649663"/>
                  <a:gd name="connsiteX39" fmla="*/ 567350 w 694391"/>
                  <a:gd name="connsiteY39" fmla="*/ 425513 h 649663"/>
                  <a:gd name="connsiteX40" fmla="*/ 576404 w 694391"/>
                  <a:gd name="connsiteY40" fmla="*/ 419477 h 649663"/>
                  <a:gd name="connsiteX41" fmla="*/ 591493 w 694391"/>
                  <a:gd name="connsiteY41" fmla="*/ 410424 h 649663"/>
                  <a:gd name="connsiteX42" fmla="*/ 600546 w 694391"/>
                  <a:gd name="connsiteY42" fmla="*/ 404388 h 649663"/>
                  <a:gd name="connsiteX43" fmla="*/ 609600 w 694391"/>
                  <a:gd name="connsiteY43" fmla="*/ 401370 h 649663"/>
                  <a:gd name="connsiteX44" fmla="*/ 618653 w 694391"/>
                  <a:gd name="connsiteY44" fmla="*/ 392317 h 649663"/>
                  <a:gd name="connsiteX45" fmla="*/ 627707 w 694391"/>
                  <a:gd name="connsiteY45" fmla="*/ 389299 h 649663"/>
                  <a:gd name="connsiteX46" fmla="*/ 648832 w 694391"/>
                  <a:gd name="connsiteY46" fmla="*/ 377228 h 649663"/>
                  <a:gd name="connsiteX47" fmla="*/ 657885 w 694391"/>
                  <a:gd name="connsiteY47" fmla="*/ 374210 h 649663"/>
                  <a:gd name="connsiteX48" fmla="*/ 682028 w 694391"/>
                  <a:gd name="connsiteY48" fmla="*/ 362139 h 649663"/>
                  <a:gd name="connsiteX49" fmla="*/ 691081 w 694391"/>
                  <a:gd name="connsiteY49" fmla="*/ 353085 h 649663"/>
                  <a:gd name="connsiteX50" fmla="*/ 691081 w 694391"/>
                  <a:gd name="connsiteY50" fmla="*/ 328943 h 649663"/>
                  <a:gd name="connsiteX51" fmla="*/ 672974 w 694391"/>
                  <a:gd name="connsiteY51" fmla="*/ 322907 h 649663"/>
                  <a:gd name="connsiteX52" fmla="*/ 657885 w 694391"/>
                  <a:gd name="connsiteY52" fmla="*/ 319889 h 649663"/>
                  <a:gd name="connsiteX53" fmla="*/ 639778 w 694391"/>
                  <a:gd name="connsiteY53" fmla="*/ 316871 h 649663"/>
                  <a:gd name="connsiteX54" fmla="*/ 630725 w 694391"/>
                  <a:gd name="connsiteY54" fmla="*/ 313854 h 649663"/>
                  <a:gd name="connsiteX55" fmla="*/ 500958 w 694391"/>
                  <a:gd name="connsiteY55" fmla="*/ 322907 h 649663"/>
                  <a:gd name="connsiteX56" fmla="*/ 491905 w 694391"/>
                  <a:gd name="connsiteY56" fmla="*/ 325925 h 649663"/>
                  <a:gd name="connsiteX57" fmla="*/ 455691 w 694391"/>
                  <a:gd name="connsiteY57" fmla="*/ 322907 h 649663"/>
                  <a:gd name="connsiteX58" fmla="*/ 449655 w 694391"/>
                  <a:gd name="connsiteY58" fmla="*/ 313854 h 649663"/>
                  <a:gd name="connsiteX59" fmla="*/ 440602 w 694391"/>
                  <a:gd name="connsiteY59" fmla="*/ 298765 h 649663"/>
                  <a:gd name="connsiteX60" fmla="*/ 446638 w 694391"/>
                  <a:gd name="connsiteY60" fmla="*/ 187105 h 649663"/>
                  <a:gd name="connsiteX61" fmla="*/ 458709 w 694391"/>
                  <a:gd name="connsiteY61" fmla="*/ 184087 h 649663"/>
                  <a:gd name="connsiteX62" fmla="*/ 482851 w 694391"/>
                  <a:gd name="connsiteY62" fmla="*/ 181070 h 649663"/>
                  <a:gd name="connsiteX63" fmla="*/ 500958 w 694391"/>
                  <a:gd name="connsiteY63" fmla="*/ 175034 h 649663"/>
                  <a:gd name="connsiteX64" fmla="*/ 549244 w 694391"/>
                  <a:gd name="connsiteY64" fmla="*/ 150891 h 649663"/>
                  <a:gd name="connsiteX65" fmla="*/ 603564 w 694391"/>
                  <a:gd name="connsiteY65" fmla="*/ 117695 h 649663"/>
                  <a:gd name="connsiteX66" fmla="*/ 624689 w 694391"/>
                  <a:gd name="connsiteY66" fmla="*/ 102606 h 649663"/>
                  <a:gd name="connsiteX67" fmla="*/ 633743 w 694391"/>
                  <a:gd name="connsiteY67" fmla="*/ 93553 h 649663"/>
                  <a:gd name="connsiteX68" fmla="*/ 639778 w 694391"/>
                  <a:gd name="connsiteY68" fmla="*/ 84499 h 649663"/>
                  <a:gd name="connsiteX69" fmla="*/ 648832 w 694391"/>
                  <a:gd name="connsiteY69" fmla="*/ 63374 h 649663"/>
                  <a:gd name="connsiteX70" fmla="*/ 657885 w 694391"/>
                  <a:gd name="connsiteY70" fmla="*/ 36214 h 649663"/>
                  <a:gd name="connsiteX71" fmla="*/ 660903 w 694391"/>
                  <a:gd name="connsiteY71" fmla="*/ 24143 h 649663"/>
                  <a:gd name="connsiteX72" fmla="*/ 642796 w 694391"/>
                  <a:gd name="connsiteY72" fmla="*/ 9054 h 649663"/>
                  <a:gd name="connsiteX73" fmla="*/ 627707 w 694391"/>
                  <a:gd name="connsiteY73" fmla="*/ 6036 h 649663"/>
                  <a:gd name="connsiteX74" fmla="*/ 618653 w 694391"/>
                  <a:gd name="connsiteY74" fmla="*/ 3018 h 649663"/>
                  <a:gd name="connsiteX75" fmla="*/ 606582 w 694391"/>
                  <a:gd name="connsiteY75" fmla="*/ 0 h 649663"/>
                  <a:gd name="connsiteX76" fmla="*/ 519065 w 694391"/>
                  <a:gd name="connsiteY76" fmla="*/ 3018 h 649663"/>
                  <a:gd name="connsiteX77" fmla="*/ 500958 w 694391"/>
                  <a:gd name="connsiteY77" fmla="*/ 9054 h 649663"/>
                  <a:gd name="connsiteX78" fmla="*/ 488887 w 694391"/>
                  <a:gd name="connsiteY78" fmla="*/ 12071 h 649663"/>
                  <a:gd name="connsiteX79" fmla="*/ 470780 w 694391"/>
                  <a:gd name="connsiteY79" fmla="*/ 21125 h 649663"/>
                  <a:gd name="connsiteX80" fmla="*/ 461727 w 694391"/>
                  <a:gd name="connsiteY80" fmla="*/ 27161 h 649663"/>
                  <a:gd name="connsiteX81" fmla="*/ 443620 w 694391"/>
                  <a:gd name="connsiteY81" fmla="*/ 33196 h 649663"/>
                  <a:gd name="connsiteX82" fmla="*/ 425513 w 694391"/>
                  <a:gd name="connsiteY82" fmla="*/ 48285 h 649663"/>
                  <a:gd name="connsiteX83" fmla="*/ 416459 w 694391"/>
                  <a:gd name="connsiteY83" fmla="*/ 54321 h 649663"/>
                  <a:gd name="connsiteX84" fmla="*/ 404388 w 694391"/>
                  <a:gd name="connsiteY84" fmla="*/ 66392 h 649663"/>
                  <a:gd name="connsiteX85" fmla="*/ 392317 w 694391"/>
                  <a:gd name="connsiteY85" fmla="*/ 69410 h 649663"/>
                  <a:gd name="connsiteX86" fmla="*/ 374210 w 694391"/>
                  <a:gd name="connsiteY86" fmla="*/ 78464 h 649663"/>
                  <a:gd name="connsiteX87" fmla="*/ 344032 w 694391"/>
                  <a:gd name="connsiteY87" fmla="*/ 96570 h 649663"/>
                  <a:gd name="connsiteX88" fmla="*/ 292729 w 694391"/>
                  <a:gd name="connsiteY88" fmla="*/ 111660 h 649663"/>
                  <a:gd name="connsiteX89" fmla="*/ 280657 w 694391"/>
                  <a:gd name="connsiteY89" fmla="*/ 114677 h 649663"/>
                  <a:gd name="connsiteX90" fmla="*/ 229354 w 694391"/>
                  <a:gd name="connsiteY90" fmla="*/ 120713 h 649663"/>
                  <a:gd name="connsiteX91" fmla="*/ 217283 w 694391"/>
                  <a:gd name="connsiteY91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13030 w 694391"/>
                  <a:gd name="connsiteY35" fmla="*/ 458709 h 649663"/>
                  <a:gd name="connsiteX36" fmla="*/ 531137 w 694391"/>
                  <a:gd name="connsiteY36" fmla="*/ 446638 h 649663"/>
                  <a:gd name="connsiteX37" fmla="*/ 540190 w 694391"/>
                  <a:gd name="connsiteY37" fmla="*/ 437584 h 649663"/>
                  <a:gd name="connsiteX38" fmla="*/ 567350 w 694391"/>
                  <a:gd name="connsiteY38" fmla="*/ 425513 h 649663"/>
                  <a:gd name="connsiteX39" fmla="*/ 576404 w 694391"/>
                  <a:gd name="connsiteY39" fmla="*/ 419477 h 649663"/>
                  <a:gd name="connsiteX40" fmla="*/ 591493 w 694391"/>
                  <a:gd name="connsiteY40" fmla="*/ 410424 h 649663"/>
                  <a:gd name="connsiteX41" fmla="*/ 600546 w 694391"/>
                  <a:gd name="connsiteY41" fmla="*/ 404388 h 649663"/>
                  <a:gd name="connsiteX42" fmla="*/ 609600 w 694391"/>
                  <a:gd name="connsiteY42" fmla="*/ 401370 h 649663"/>
                  <a:gd name="connsiteX43" fmla="*/ 618653 w 694391"/>
                  <a:gd name="connsiteY43" fmla="*/ 392317 h 649663"/>
                  <a:gd name="connsiteX44" fmla="*/ 627707 w 694391"/>
                  <a:gd name="connsiteY44" fmla="*/ 389299 h 649663"/>
                  <a:gd name="connsiteX45" fmla="*/ 648832 w 694391"/>
                  <a:gd name="connsiteY45" fmla="*/ 377228 h 649663"/>
                  <a:gd name="connsiteX46" fmla="*/ 657885 w 694391"/>
                  <a:gd name="connsiteY46" fmla="*/ 374210 h 649663"/>
                  <a:gd name="connsiteX47" fmla="*/ 682028 w 694391"/>
                  <a:gd name="connsiteY47" fmla="*/ 362139 h 649663"/>
                  <a:gd name="connsiteX48" fmla="*/ 691081 w 694391"/>
                  <a:gd name="connsiteY48" fmla="*/ 353085 h 649663"/>
                  <a:gd name="connsiteX49" fmla="*/ 691081 w 694391"/>
                  <a:gd name="connsiteY49" fmla="*/ 328943 h 649663"/>
                  <a:gd name="connsiteX50" fmla="*/ 672974 w 694391"/>
                  <a:gd name="connsiteY50" fmla="*/ 322907 h 649663"/>
                  <a:gd name="connsiteX51" fmla="*/ 657885 w 694391"/>
                  <a:gd name="connsiteY51" fmla="*/ 319889 h 649663"/>
                  <a:gd name="connsiteX52" fmla="*/ 639778 w 694391"/>
                  <a:gd name="connsiteY52" fmla="*/ 316871 h 649663"/>
                  <a:gd name="connsiteX53" fmla="*/ 630725 w 694391"/>
                  <a:gd name="connsiteY53" fmla="*/ 313854 h 649663"/>
                  <a:gd name="connsiteX54" fmla="*/ 500958 w 694391"/>
                  <a:gd name="connsiteY54" fmla="*/ 322907 h 649663"/>
                  <a:gd name="connsiteX55" fmla="*/ 491905 w 694391"/>
                  <a:gd name="connsiteY55" fmla="*/ 325925 h 649663"/>
                  <a:gd name="connsiteX56" fmla="*/ 455691 w 694391"/>
                  <a:gd name="connsiteY56" fmla="*/ 322907 h 649663"/>
                  <a:gd name="connsiteX57" fmla="*/ 449655 w 694391"/>
                  <a:gd name="connsiteY57" fmla="*/ 313854 h 649663"/>
                  <a:gd name="connsiteX58" fmla="*/ 440602 w 694391"/>
                  <a:gd name="connsiteY58" fmla="*/ 298765 h 649663"/>
                  <a:gd name="connsiteX59" fmla="*/ 446638 w 694391"/>
                  <a:gd name="connsiteY59" fmla="*/ 187105 h 649663"/>
                  <a:gd name="connsiteX60" fmla="*/ 458709 w 694391"/>
                  <a:gd name="connsiteY60" fmla="*/ 184087 h 649663"/>
                  <a:gd name="connsiteX61" fmla="*/ 482851 w 694391"/>
                  <a:gd name="connsiteY61" fmla="*/ 181070 h 649663"/>
                  <a:gd name="connsiteX62" fmla="*/ 500958 w 694391"/>
                  <a:gd name="connsiteY62" fmla="*/ 175034 h 649663"/>
                  <a:gd name="connsiteX63" fmla="*/ 549244 w 694391"/>
                  <a:gd name="connsiteY63" fmla="*/ 150891 h 649663"/>
                  <a:gd name="connsiteX64" fmla="*/ 603564 w 694391"/>
                  <a:gd name="connsiteY64" fmla="*/ 117695 h 649663"/>
                  <a:gd name="connsiteX65" fmla="*/ 624689 w 694391"/>
                  <a:gd name="connsiteY65" fmla="*/ 102606 h 649663"/>
                  <a:gd name="connsiteX66" fmla="*/ 633743 w 694391"/>
                  <a:gd name="connsiteY66" fmla="*/ 93553 h 649663"/>
                  <a:gd name="connsiteX67" fmla="*/ 639778 w 694391"/>
                  <a:gd name="connsiteY67" fmla="*/ 84499 h 649663"/>
                  <a:gd name="connsiteX68" fmla="*/ 648832 w 694391"/>
                  <a:gd name="connsiteY68" fmla="*/ 63374 h 649663"/>
                  <a:gd name="connsiteX69" fmla="*/ 657885 w 694391"/>
                  <a:gd name="connsiteY69" fmla="*/ 36214 h 649663"/>
                  <a:gd name="connsiteX70" fmla="*/ 660903 w 694391"/>
                  <a:gd name="connsiteY70" fmla="*/ 24143 h 649663"/>
                  <a:gd name="connsiteX71" fmla="*/ 642796 w 694391"/>
                  <a:gd name="connsiteY71" fmla="*/ 9054 h 649663"/>
                  <a:gd name="connsiteX72" fmla="*/ 627707 w 694391"/>
                  <a:gd name="connsiteY72" fmla="*/ 6036 h 649663"/>
                  <a:gd name="connsiteX73" fmla="*/ 618653 w 694391"/>
                  <a:gd name="connsiteY73" fmla="*/ 3018 h 649663"/>
                  <a:gd name="connsiteX74" fmla="*/ 606582 w 694391"/>
                  <a:gd name="connsiteY74" fmla="*/ 0 h 649663"/>
                  <a:gd name="connsiteX75" fmla="*/ 519065 w 694391"/>
                  <a:gd name="connsiteY75" fmla="*/ 3018 h 649663"/>
                  <a:gd name="connsiteX76" fmla="*/ 500958 w 694391"/>
                  <a:gd name="connsiteY76" fmla="*/ 9054 h 649663"/>
                  <a:gd name="connsiteX77" fmla="*/ 488887 w 694391"/>
                  <a:gd name="connsiteY77" fmla="*/ 12071 h 649663"/>
                  <a:gd name="connsiteX78" fmla="*/ 470780 w 694391"/>
                  <a:gd name="connsiteY78" fmla="*/ 21125 h 649663"/>
                  <a:gd name="connsiteX79" fmla="*/ 461727 w 694391"/>
                  <a:gd name="connsiteY79" fmla="*/ 27161 h 649663"/>
                  <a:gd name="connsiteX80" fmla="*/ 443620 w 694391"/>
                  <a:gd name="connsiteY80" fmla="*/ 33196 h 649663"/>
                  <a:gd name="connsiteX81" fmla="*/ 425513 w 694391"/>
                  <a:gd name="connsiteY81" fmla="*/ 48285 h 649663"/>
                  <a:gd name="connsiteX82" fmla="*/ 416459 w 694391"/>
                  <a:gd name="connsiteY82" fmla="*/ 54321 h 649663"/>
                  <a:gd name="connsiteX83" fmla="*/ 404388 w 694391"/>
                  <a:gd name="connsiteY83" fmla="*/ 66392 h 649663"/>
                  <a:gd name="connsiteX84" fmla="*/ 392317 w 694391"/>
                  <a:gd name="connsiteY84" fmla="*/ 69410 h 649663"/>
                  <a:gd name="connsiteX85" fmla="*/ 374210 w 694391"/>
                  <a:gd name="connsiteY85" fmla="*/ 78464 h 649663"/>
                  <a:gd name="connsiteX86" fmla="*/ 344032 w 694391"/>
                  <a:gd name="connsiteY86" fmla="*/ 96570 h 649663"/>
                  <a:gd name="connsiteX87" fmla="*/ 292729 w 694391"/>
                  <a:gd name="connsiteY87" fmla="*/ 111660 h 649663"/>
                  <a:gd name="connsiteX88" fmla="*/ 280657 w 694391"/>
                  <a:gd name="connsiteY88" fmla="*/ 114677 h 649663"/>
                  <a:gd name="connsiteX89" fmla="*/ 229354 w 694391"/>
                  <a:gd name="connsiteY89" fmla="*/ 120713 h 649663"/>
                  <a:gd name="connsiteX90" fmla="*/ 217283 w 694391"/>
                  <a:gd name="connsiteY90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13030 w 694391"/>
                  <a:gd name="connsiteY35" fmla="*/ 458709 h 649663"/>
                  <a:gd name="connsiteX36" fmla="*/ 531137 w 694391"/>
                  <a:gd name="connsiteY36" fmla="*/ 446638 h 649663"/>
                  <a:gd name="connsiteX37" fmla="*/ 540190 w 694391"/>
                  <a:gd name="connsiteY37" fmla="*/ 437584 h 649663"/>
                  <a:gd name="connsiteX38" fmla="*/ 567350 w 694391"/>
                  <a:gd name="connsiteY38" fmla="*/ 425513 h 649663"/>
                  <a:gd name="connsiteX39" fmla="*/ 576404 w 694391"/>
                  <a:gd name="connsiteY39" fmla="*/ 419477 h 649663"/>
                  <a:gd name="connsiteX40" fmla="*/ 591493 w 694391"/>
                  <a:gd name="connsiteY40" fmla="*/ 410424 h 649663"/>
                  <a:gd name="connsiteX41" fmla="*/ 600546 w 694391"/>
                  <a:gd name="connsiteY41" fmla="*/ 404388 h 649663"/>
                  <a:gd name="connsiteX42" fmla="*/ 609600 w 694391"/>
                  <a:gd name="connsiteY42" fmla="*/ 401370 h 649663"/>
                  <a:gd name="connsiteX43" fmla="*/ 618653 w 694391"/>
                  <a:gd name="connsiteY43" fmla="*/ 392317 h 649663"/>
                  <a:gd name="connsiteX44" fmla="*/ 648832 w 694391"/>
                  <a:gd name="connsiteY44" fmla="*/ 377228 h 649663"/>
                  <a:gd name="connsiteX45" fmla="*/ 657885 w 694391"/>
                  <a:gd name="connsiteY45" fmla="*/ 374210 h 649663"/>
                  <a:gd name="connsiteX46" fmla="*/ 682028 w 694391"/>
                  <a:gd name="connsiteY46" fmla="*/ 362139 h 649663"/>
                  <a:gd name="connsiteX47" fmla="*/ 691081 w 694391"/>
                  <a:gd name="connsiteY47" fmla="*/ 353085 h 649663"/>
                  <a:gd name="connsiteX48" fmla="*/ 691081 w 694391"/>
                  <a:gd name="connsiteY48" fmla="*/ 328943 h 649663"/>
                  <a:gd name="connsiteX49" fmla="*/ 672974 w 694391"/>
                  <a:gd name="connsiteY49" fmla="*/ 322907 h 649663"/>
                  <a:gd name="connsiteX50" fmla="*/ 657885 w 694391"/>
                  <a:gd name="connsiteY50" fmla="*/ 319889 h 649663"/>
                  <a:gd name="connsiteX51" fmla="*/ 639778 w 694391"/>
                  <a:gd name="connsiteY51" fmla="*/ 316871 h 649663"/>
                  <a:gd name="connsiteX52" fmla="*/ 630725 w 694391"/>
                  <a:gd name="connsiteY52" fmla="*/ 313854 h 649663"/>
                  <a:gd name="connsiteX53" fmla="*/ 500958 w 694391"/>
                  <a:gd name="connsiteY53" fmla="*/ 322907 h 649663"/>
                  <a:gd name="connsiteX54" fmla="*/ 491905 w 694391"/>
                  <a:gd name="connsiteY54" fmla="*/ 325925 h 649663"/>
                  <a:gd name="connsiteX55" fmla="*/ 455691 w 694391"/>
                  <a:gd name="connsiteY55" fmla="*/ 322907 h 649663"/>
                  <a:gd name="connsiteX56" fmla="*/ 449655 w 694391"/>
                  <a:gd name="connsiteY56" fmla="*/ 313854 h 649663"/>
                  <a:gd name="connsiteX57" fmla="*/ 440602 w 694391"/>
                  <a:gd name="connsiteY57" fmla="*/ 298765 h 649663"/>
                  <a:gd name="connsiteX58" fmla="*/ 446638 w 694391"/>
                  <a:gd name="connsiteY58" fmla="*/ 187105 h 649663"/>
                  <a:gd name="connsiteX59" fmla="*/ 458709 w 694391"/>
                  <a:gd name="connsiteY59" fmla="*/ 184087 h 649663"/>
                  <a:gd name="connsiteX60" fmla="*/ 482851 w 694391"/>
                  <a:gd name="connsiteY60" fmla="*/ 181070 h 649663"/>
                  <a:gd name="connsiteX61" fmla="*/ 500958 w 694391"/>
                  <a:gd name="connsiteY61" fmla="*/ 175034 h 649663"/>
                  <a:gd name="connsiteX62" fmla="*/ 549244 w 694391"/>
                  <a:gd name="connsiteY62" fmla="*/ 150891 h 649663"/>
                  <a:gd name="connsiteX63" fmla="*/ 603564 w 694391"/>
                  <a:gd name="connsiteY63" fmla="*/ 117695 h 649663"/>
                  <a:gd name="connsiteX64" fmla="*/ 624689 w 694391"/>
                  <a:gd name="connsiteY64" fmla="*/ 102606 h 649663"/>
                  <a:gd name="connsiteX65" fmla="*/ 633743 w 694391"/>
                  <a:gd name="connsiteY65" fmla="*/ 93553 h 649663"/>
                  <a:gd name="connsiteX66" fmla="*/ 639778 w 694391"/>
                  <a:gd name="connsiteY66" fmla="*/ 84499 h 649663"/>
                  <a:gd name="connsiteX67" fmla="*/ 648832 w 694391"/>
                  <a:gd name="connsiteY67" fmla="*/ 63374 h 649663"/>
                  <a:gd name="connsiteX68" fmla="*/ 657885 w 694391"/>
                  <a:gd name="connsiteY68" fmla="*/ 36214 h 649663"/>
                  <a:gd name="connsiteX69" fmla="*/ 660903 w 694391"/>
                  <a:gd name="connsiteY69" fmla="*/ 24143 h 649663"/>
                  <a:gd name="connsiteX70" fmla="*/ 642796 w 694391"/>
                  <a:gd name="connsiteY70" fmla="*/ 9054 h 649663"/>
                  <a:gd name="connsiteX71" fmla="*/ 627707 w 694391"/>
                  <a:gd name="connsiteY71" fmla="*/ 6036 h 649663"/>
                  <a:gd name="connsiteX72" fmla="*/ 618653 w 694391"/>
                  <a:gd name="connsiteY72" fmla="*/ 3018 h 649663"/>
                  <a:gd name="connsiteX73" fmla="*/ 606582 w 694391"/>
                  <a:gd name="connsiteY73" fmla="*/ 0 h 649663"/>
                  <a:gd name="connsiteX74" fmla="*/ 519065 w 694391"/>
                  <a:gd name="connsiteY74" fmla="*/ 3018 h 649663"/>
                  <a:gd name="connsiteX75" fmla="*/ 500958 w 694391"/>
                  <a:gd name="connsiteY75" fmla="*/ 9054 h 649663"/>
                  <a:gd name="connsiteX76" fmla="*/ 488887 w 694391"/>
                  <a:gd name="connsiteY76" fmla="*/ 12071 h 649663"/>
                  <a:gd name="connsiteX77" fmla="*/ 470780 w 694391"/>
                  <a:gd name="connsiteY77" fmla="*/ 21125 h 649663"/>
                  <a:gd name="connsiteX78" fmla="*/ 461727 w 694391"/>
                  <a:gd name="connsiteY78" fmla="*/ 27161 h 649663"/>
                  <a:gd name="connsiteX79" fmla="*/ 443620 w 694391"/>
                  <a:gd name="connsiteY79" fmla="*/ 33196 h 649663"/>
                  <a:gd name="connsiteX80" fmla="*/ 425513 w 694391"/>
                  <a:gd name="connsiteY80" fmla="*/ 48285 h 649663"/>
                  <a:gd name="connsiteX81" fmla="*/ 416459 w 694391"/>
                  <a:gd name="connsiteY81" fmla="*/ 54321 h 649663"/>
                  <a:gd name="connsiteX82" fmla="*/ 404388 w 694391"/>
                  <a:gd name="connsiteY82" fmla="*/ 66392 h 649663"/>
                  <a:gd name="connsiteX83" fmla="*/ 392317 w 694391"/>
                  <a:gd name="connsiteY83" fmla="*/ 69410 h 649663"/>
                  <a:gd name="connsiteX84" fmla="*/ 374210 w 694391"/>
                  <a:gd name="connsiteY84" fmla="*/ 78464 h 649663"/>
                  <a:gd name="connsiteX85" fmla="*/ 344032 w 694391"/>
                  <a:gd name="connsiteY85" fmla="*/ 96570 h 649663"/>
                  <a:gd name="connsiteX86" fmla="*/ 292729 w 694391"/>
                  <a:gd name="connsiteY86" fmla="*/ 111660 h 649663"/>
                  <a:gd name="connsiteX87" fmla="*/ 280657 w 694391"/>
                  <a:gd name="connsiteY87" fmla="*/ 114677 h 649663"/>
                  <a:gd name="connsiteX88" fmla="*/ 229354 w 694391"/>
                  <a:gd name="connsiteY88" fmla="*/ 120713 h 649663"/>
                  <a:gd name="connsiteX89" fmla="*/ 217283 w 694391"/>
                  <a:gd name="connsiteY89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13030 w 694391"/>
                  <a:gd name="connsiteY35" fmla="*/ 458709 h 649663"/>
                  <a:gd name="connsiteX36" fmla="*/ 531137 w 694391"/>
                  <a:gd name="connsiteY36" fmla="*/ 446638 h 649663"/>
                  <a:gd name="connsiteX37" fmla="*/ 540190 w 694391"/>
                  <a:gd name="connsiteY37" fmla="*/ 437584 h 649663"/>
                  <a:gd name="connsiteX38" fmla="*/ 567350 w 694391"/>
                  <a:gd name="connsiteY38" fmla="*/ 425513 h 649663"/>
                  <a:gd name="connsiteX39" fmla="*/ 576404 w 694391"/>
                  <a:gd name="connsiteY39" fmla="*/ 419477 h 649663"/>
                  <a:gd name="connsiteX40" fmla="*/ 591493 w 694391"/>
                  <a:gd name="connsiteY40" fmla="*/ 410424 h 649663"/>
                  <a:gd name="connsiteX41" fmla="*/ 600546 w 694391"/>
                  <a:gd name="connsiteY41" fmla="*/ 404388 h 649663"/>
                  <a:gd name="connsiteX42" fmla="*/ 618653 w 694391"/>
                  <a:gd name="connsiteY42" fmla="*/ 392317 h 649663"/>
                  <a:gd name="connsiteX43" fmla="*/ 648832 w 694391"/>
                  <a:gd name="connsiteY43" fmla="*/ 377228 h 649663"/>
                  <a:gd name="connsiteX44" fmla="*/ 657885 w 694391"/>
                  <a:gd name="connsiteY44" fmla="*/ 374210 h 649663"/>
                  <a:gd name="connsiteX45" fmla="*/ 682028 w 694391"/>
                  <a:gd name="connsiteY45" fmla="*/ 362139 h 649663"/>
                  <a:gd name="connsiteX46" fmla="*/ 691081 w 694391"/>
                  <a:gd name="connsiteY46" fmla="*/ 353085 h 649663"/>
                  <a:gd name="connsiteX47" fmla="*/ 691081 w 694391"/>
                  <a:gd name="connsiteY47" fmla="*/ 328943 h 649663"/>
                  <a:gd name="connsiteX48" fmla="*/ 672974 w 694391"/>
                  <a:gd name="connsiteY48" fmla="*/ 322907 h 649663"/>
                  <a:gd name="connsiteX49" fmla="*/ 657885 w 694391"/>
                  <a:gd name="connsiteY49" fmla="*/ 319889 h 649663"/>
                  <a:gd name="connsiteX50" fmla="*/ 639778 w 694391"/>
                  <a:gd name="connsiteY50" fmla="*/ 316871 h 649663"/>
                  <a:gd name="connsiteX51" fmla="*/ 630725 w 694391"/>
                  <a:gd name="connsiteY51" fmla="*/ 313854 h 649663"/>
                  <a:gd name="connsiteX52" fmla="*/ 500958 w 694391"/>
                  <a:gd name="connsiteY52" fmla="*/ 322907 h 649663"/>
                  <a:gd name="connsiteX53" fmla="*/ 491905 w 694391"/>
                  <a:gd name="connsiteY53" fmla="*/ 325925 h 649663"/>
                  <a:gd name="connsiteX54" fmla="*/ 455691 w 694391"/>
                  <a:gd name="connsiteY54" fmla="*/ 322907 h 649663"/>
                  <a:gd name="connsiteX55" fmla="*/ 449655 w 694391"/>
                  <a:gd name="connsiteY55" fmla="*/ 313854 h 649663"/>
                  <a:gd name="connsiteX56" fmla="*/ 440602 w 694391"/>
                  <a:gd name="connsiteY56" fmla="*/ 298765 h 649663"/>
                  <a:gd name="connsiteX57" fmla="*/ 446638 w 694391"/>
                  <a:gd name="connsiteY57" fmla="*/ 187105 h 649663"/>
                  <a:gd name="connsiteX58" fmla="*/ 458709 w 694391"/>
                  <a:gd name="connsiteY58" fmla="*/ 184087 h 649663"/>
                  <a:gd name="connsiteX59" fmla="*/ 482851 w 694391"/>
                  <a:gd name="connsiteY59" fmla="*/ 181070 h 649663"/>
                  <a:gd name="connsiteX60" fmla="*/ 500958 w 694391"/>
                  <a:gd name="connsiteY60" fmla="*/ 175034 h 649663"/>
                  <a:gd name="connsiteX61" fmla="*/ 549244 w 694391"/>
                  <a:gd name="connsiteY61" fmla="*/ 150891 h 649663"/>
                  <a:gd name="connsiteX62" fmla="*/ 603564 w 694391"/>
                  <a:gd name="connsiteY62" fmla="*/ 117695 h 649663"/>
                  <a:gd name="connsiteX63" fmla="*/ 624689 w 694391"/>
                  <a:gd name="connsiteY63" fmla="*/ 102606 h 649663"/>
                  <a:gd name="connsiteX64" fmla="*/ 633743 w 694391"/>
                  <a:gd name="connsiteY64" fmla="*/ 93553 h 649663"/>
                  <a:gd name="connsiteX65" fmla="*/ 639778 w 694391"/>
                  <a:gd name="connsiteY65" fmla="*/ 84499 h 649663"/>
                  <a:gd name="connsiteX66" fmla="*/ 648832 w 694391"/>
                  <a:gd name="connsiteY66" fmla="*/ 63374 h 649663"/>
                  <a:gd name="connsiteX67" fmla="*/ 657885 w 694391"/>
                  <a:gd name="connsiteY67" fmla="*/ 36214 h 649663"/>
                  <a:gd name="connsiteX68" fmla="*/ 660903 w 694391"/>
                  <a:gd name="connsiteY68" fmla="*/ 24143 h 649663"/>
                  <a:gd name="connsiteX69" fmla="*/ 642796 w 694391"/>
                  <a:gd name="connsiteY69" fmla="*/ 9054 h 649663"/>
                  <a:gd name="connsiteX70" fmla="*/ 627707 w 694391"/>
                  <a:gd name="connsiteY70" fmla="*/ 6036 h 649663"/>
                  <a:gd name="connsiteX71" fmla="*/ 618653 w 694391"/>
                  <a:gd name="connsiteY71" fmla="*/ 3018 h 649663"/>
                  <a:gd name="connsiteX72" fmla="*/ 606582 w 694391"/>
                  <a:gd name="connsiteY72" fmla="*/ 0 h 649663"/>
                  <a:gd name="connsiteX73" fmla="*/ 519065 w 694391"/>
                  <a:gd name="connsiteY73" fmla="*/ 3018 h 649663"/>
                  <a:gd name="connsiteX74" fmla="*/ 500958 w 694391"/>
                  <a:gd name="connsiteY74" fmla="*/ 9054 h 649663"/>
                  <a:gd name="connsiteX75" fmla="*/ 488887 w 694391"/>
                  <a:gd name="connsiteY75" fmla="*/ 12071 h 649663"/>
                  <a:gd name="connsiteX76" fmla="*/ 470780 w 694391"/>
                  <a:gd name="connsiteY76" fmla="*/ 21125 h 649663"/>
                  <a:gd name="connsiteX77" fmla="*/ 461727 w 694391"/>
                  <a:gd name="connsiteY77" fmla="*/ 27161 h 649663"/>
                  <a:gd name="connsiteX78" fmla="*/ 443620 w 694391"/>
                  <a:gd name="connsiteY78" fmla="*/ 33196 h 649663"/>
                  <a:gd name="connsiteX79" fmla="*/ 425513 w 694391"/>
                  <a:gd name="connsiteY79" fmla="*/ 48285 h 649663"/>
                  <a:gd name="connsiteX80" fmla="*/ 416459 w 694391"/>
                  <a:gd name="connsiteY80" fmla="*/ 54321 h 649663"/>
                  <a:gd name="connsiteX81" fmla="*/ 404388 w 694391"/>
                  <a:gd name="connsiteY81" fmla="*/ 66392 h 649663"/>
                  <a:gd name="connsiteX82" fmla="*/ 392317 w 694391"/>
                  <a:gd name="connsiteY82" fmla="*/ 69410 h 649663"/>
                  <a:gd name="connsiteX83" fmla="*/ 374210 w 694391"/>
                  <a:gd name="connsiteY83" fmla="*/ 78464 h 649663"/>
                  <a:gd name="connsiteX84" fmla="*/ 344032 w 694391"/>
                  <a:gd name="connsiteY84" fmla="*/ 96570 h 649663"/>
                  <a:gd name="connsiteX85" fmla="*/ 292729 w 694391"/>
                  <a:gd name="connsiteY85" fmla="*/ 111660 h 649663"/>
                  <a:gd name="connsiteX86" fmla="*/ 280657 w 694391"/>
                  <a:gd name="connsiteY86" fmla="*/ 114677 h 649663"/>
                  <a:gd name="connsiteX87" fmla="*/ 229354 w 694391"/>
                  <a:gd name="connsiteY87" fmla="*/ 120713 h 649663"/>
                  <a:gd name="connsiteX88" fmla="*/ 217283 w 694391"/>
                  <a:gd name="connsiteY88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13030 w 694391"/>
                  <a:gd name="connsiteY35" fmla="*/ 458709 h 649663"/>
                  <a:gd name="connsiteX36" fmla="*/ 531137 w 694391"/>
                  <a:gd name="connsiteY36" fmla="*/ 446638 h 649663"/>
                  <a:gd name="connsiteX37" fmla="*/ 567350 w 694391"/>
                  <a:gd name="connsiteY37" fmla="*/ 425513 h 649663"/>
                  <a:gd name="connsiteX38" fmla="*/ 576404 w 694391"/>
                  <a:gd name="connsiteY38" fmla="*/ 419477 h 649663"/>
                  <a:gd name="connsiteX39" fmla="*/ 591493 w 694391"/>
                  <a:gd name="connsiteY39" fmla="*/ 410424 h 649663"/>
                  <a:gd name="connsiteX40" fmla="*/ 600546 w 694391"/>
                  <a:gd name="connsiteY40" fmla="*/ 404388 h 649663"/>
                  <a:gd name="connsiteX41" fmla="*/ 618653 w 694391"/>
                  <a:gd name="connsiteY41" fmla="*/ 392317 h 649663"/>
                  <a:gd name="connsiteX42" fmla="*/ 648832 w 694391"/>
                  <a:gd name="connsiteY42" fmla="*/ 377228 h 649663"/>
                  <a:gd name="connsiteX43" fmla="*/ 657885 w 694391"/>
                  <a:gd name="connsiteY43" fmla="*/ 374210 h 649663"/>
                  <a:gd name="connsiteX44" fmla="*/ 682028 w 694391"/>
                  <a:gd name="connsiteY44" fmla="*/ 362139 h 649663"/>
                  <a:gd name="connsiteX45" fmla="*/ 691081 w 694391"/>
                  <a:gd name="connsiteY45" fmla="*/ 353085 h 649663"/>
                  <a:gd name="connsiteX46" fmla="*/ 691081 w 694391"/>
                  <a:gd name="connsiteY46" fmla="*/ 328943 h 649663"/>
                  <a:gd name="connsiteX47" fmla="*/ 672974 w 694391"/>
                  <a:gd name="connsiteY47" fmla="*/ 322907 h 649663"/>
                  <a:gd name="connsiteX48" fmla="*/ 657885 w 694391"/>
                  <a:gd name="connsiteY48" fmla="*/ 319889 h 649663"/>
                  <a:gd name="connsiteX49" fmla="*/ 639778 w 694391"/>
                  <a:gd name="connsiteY49" fmla="*/ 316871 h 649663"/>
                  <a:gd name="connsiteX50" fmla="*/ 630725 w 694391"/>
                  <a:gd name="connsiteY50" fmla="*/ 313854 h 649663"/>
                  <a:gd name="connsiteX51" fmla="*/ 500958 w 694391"/>
                  <a:gd name="connsiteY51" fmla="*/ 322907 h 649663"/>
                  <a:gd name="connsiteX52" fmla="*/ 491905 w 694391"/>
                  <a:gd name="connsiteY52" fmla="*/ 325925 h 649663"/>
                  <a:gd name="connsiteX53" fmla="*/ 455691 w 694391"/>
                  <a:gd name="connsiteY53" fmla="*/ 322907 h 649663"/>
                  <a:gd name="connsiteX54" fmla="*/ 449655 w 694391"/>
                  <a:gd name="connsiteY54" fmla="*/ 313854 h 649663"/>
                  <a:gd name="connsiteX55" fmla="*/ 440602 w 694391"/>
                  <a:gd name="connsiteY55" fmla="*/ 298765 h 649663"/>
                  <a:gd name="connsiteX56" fmla="*/ 446638 w 694391"/>
                  <a:gd name="connsiteY56" fmla="*/ 187105 h 649663"/>
                  <a:gd name="connsiteX57" fmla="*/ 458709 w 694391"/>
                  <a:gd name="connsiteY57" fmla="*/ 184087 h 649663"/>
                  <a:gd name="connsiteX58" fmla="*/ 482851 w 694391"/>
                  <a:gd name="connsiteY58" fmla="*/ 181070 h 649663"/>
                  <a:gd name="connsiteX59" fmla="*/ 500958 w 694391"/>
                  <a:gd name="connsiteY59" fmla="*/ 175034 h 649663"/>
                  <a:gd name="connsiteX60" fmla="*/ 549244 w 694391"/>
                  <a:gd name="connsiteY60" fmla="*/ 150891 h 649663"/>
                  <a:gd name="connsiteX61" fmla="*/ 603564 w 694391"/>
                  <a:gd name="connsiteY61" fmla="*/ 117695 h 649663"/>
                  <a:gd name="connsiteX62" fmla="*/ 624689 w 694391"/>
                  <a:gd name="connsiteY62" fmla="*/ 102606 h 649663"/>
                  <a:gd name="connsiteX63" fmla="*/ 633743 w 694391"/>
                  <a:gd name="connsiteY63" fmla="*/ 93553 h 649663"/>
                  <a:gd name="connsiteX64" fmla="*/ 639778 w 694391"/>
                  <a:gd name="connsiteY64" fmla="*/ 84499 h 649663"/>
                  <a:gd name="connsiteX65" fmla="*/ 648832 w 694391"/>
                  <a:gd name="connsiteY65" fmla="*/ 63374 h 649663"/>
                  <a:gd name="connsiteX66" fmla="*/ 657885 w 694391"/>
                  <a:gd name="connsiteY66" fmla="*/ 36214 h 649663"/>
                  <a:gd name="connsiteX67" fmla="*/ 660903 w 694391"/>
                  <a:gd name="connsiteY67" fmla="*/ 24143 h 649663"/>
                  <a:gd name="connsiteX68" fmla="*/ 642796 w 694391"/>
                  <a:gd name="connsiteY68" fmla="*/ 9054 h 649663"/>
                  <a:gd name="connsiteX69" fmla="*/ 627707 w 694391"/>
                  <a:gd name="connsiteY69" fmla="*/ 6036 h 649663"/>
                  <a:gd name="connsiteX70" fmla="*/ 618653 w 694391"/>
                  <a:gd name="connsiteY70" fmla="*/ 3018 h 649663"/>
                  <a:gd name="connsiteX71" fmla="*/ 606582 w 694391"/>
                  <a:gd name="connsiteY71" fmla="*/ 0 h 649663"/>
                  <a:gd name="connsiteX72" fmla="*/ 519065 w 694391"/>
                  <a:gd name="connsiteY72" fmla="*/ 3018 h 649663"/>
                  <a:gd name="connsiteX73" fmla="*/ 500958 w 694391"/>
                  <a:gd name="connsiteY73" fmla="*/ 9054 h 649663"/>
                  <a:gd name="connsiteX74" fmla="*/ 488887 w 694391"/>
                  <a:gd name="connsiteY74" fmla="*/ 12071 h 649663"/>
                  <a:gd name="connsiteX75" fmla="*/ 470780 w 694391"/>
                  <a:gd name="connsiteY75" fmla="*/ 21125 h 649663"/>
                  <a:gd name="connsiteX76" fmla="*/ 461727 w 694391"/>
                  <a:gd name="connsiteY76" fmla="*/ 27161 h 649663"/>
                  <a:gd name="connsiteX77" fmla="*/ 443620 w 694391"/>
                  <a:gd name="connsiteY77" fmla="*/ 33196 h 649663"/>
                  <a:gd name="connsiteX78" fmla="*/ 425513 w 694391"/>
                  <a:gd name="connsiteY78" fmla="*/ 48285 h 649663"/>
                  <a:gd name="connsiteX79" fmla="*/ 416459 w 694391"/>
                  <a:gd name="connsiteY79" fmla="*/ 54321 h 649663"/>
                  <a:gd name="connsiteX80" fmla="*/ 404388 w 694391"/>
                  <a:gd name="connsiteY80" fmla="*/ 66392 h 649663"/>
                  <a:gd name="connsiteX81" fmla="*/ 392317 w 694391"/>
                  <a:gd name="connsiteY81" fmla="*/ 69410 h 649663"/>
                  <a:gd name="connsiteX82" fmla="*/ 374210 w 694391"/>
                  <a:gd name="connsiteY82" fmla="*/ 78464 h 649663"/>
                  <a:gd name="connsiteX83" fmla="*/ 344032 w 694391"/>
                  <a:gd name="connsiteY83" fmla="*/ 96570 h 649663"/>
                  <a:gd name="connsiteX84" fmla="*/ 292729 w 694391"/>
                  <a:gd name="connsiteY84" fmla="*/ 111660 h 649663"/>
                  <a:gd name="connsiteX85" fmla="*/ 280657 w 694391"/>
                  <a:gd name="connsiteY85" fmla="*/ 114677 h 649663"/>
                  <a:gd name="connsiteX86" fmla="*/ 229354 w 694391"/>
                  <a:gd name="connsiteY86" fmla="*/ 120713 h 649663"/>
                  <a:gd name="connsiteX87" fmla="*/ 217283 w 694391"/>
                  <a:gd name="connsiteY87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31137 w 694391"/>
                  <a:gd name="connsiteY35" fmla="*/ 446638 h 649663"/>
                  <a:gd name="connsiteX36" fmla="*/ 567350 w 694391"/>
                  <a:gd name="connsiteY36" fmla="*/ 425513 h 649663"/>
                  <a:gd name="connsiteX37" fmla="*/ 576404 w 694391"/>
                  <a:gd name="connsiteY37" fmla="*/ 419477 h 649663"/>
                  <a:gd name="connsiteX38" fmla="*/ 591493 w 694391"/>
                  <a:gd name="connsiteY38" fmla="*/ 410424 h 649663"/>
                  <a:gd name="connsiteX39" fmla="*/ 600546 w 694391"/>
                  <a:gd name="connsiteY39" fmla="*/ 404388 h 649663"/>
                  <a:gd name="connsiteX40" fmla="*/ 618653 w 694391"/>
                  <a:gd name="connsiteY40" fmla="*/ 392317 h 649663"/>
                  <a:gd name="connsiteX41" fmla="*/ 648832 w 694391"/>
                  <a:gd name="connsiteY41" fmla="*/ 377228 h 649663"/>
                  <a:gd name="connsiteX42" fmla="*/ 657885 w 694391"/>
                  <a:gd name="connsiteY42" fmla="*/ 374210 h 649663"/>
                  <a:gd name="connsiteX43" fmla="*/ 682028 w 694391"/>
                  <a:gd name="connsiteY43" fmla="*/ 362139 h 649663"/>
                  <a:gd name="connsiteX44" fmla="*/ 691081 w 694391"/>
                  <a:gd name="connsiteY44" fmla="*/ 353085 h 649663"/>
                  <a:gd name="connsiteX45" fmla="*/ 691081 w 694391"/>
                  <a:gd name="connsiteY45" fmla="*/ 328943 h 649663"/>
                  <a:gd name="connsiteX46" fmla="*/ 672974 w 694391"/>
                  <a:gd name="connsiteY46" fmla="*/ 322907 h 649663"/>
                  <a:gd name="connsiteX47" fmla="*/ 657885 w 694391"/>
                  <a:gd name="connsiteY47" fmla="*/ 319889 h 649663"/>
                  <a:gd name="connsiteX48" fmla="*/ 639778 w 694391"/>
                  <a:gd name="connsiteY48" fmla="*/ 316871 h 649663"/>
                  <a:gd name="connsiteX49" fmla="*/ 630725 w 694391"/>
                  <a:gd name="connsiteY49" fmla="*/ 313854 h 649663"/>
                  <a:gd name="connsiteX50" fmla="*/ 500958 w 694391"/>
                  <a:gd name="connsiteY50" fmla="*/ 322907 h 649663"/>
                  <a:gd name="connsiteX51" fmla="*/ 491905 w 694391"/>
                  <a:gd name="connsiteY51" fmla="*/ 325925 h 649663"/>
                  <a:gd name="connsiteX52" fmla="*/ 455691 w 694391"/>
                  <a:gd name="connsiteY52" fmla="*/ 322907 h 649663"/>
                  <a:gd name="connsiteX53" fmla="*/ 449655 w 694391"/>
                  <a:gd name="connsiteY53" fmla="*/ 313854 h 649663"/>
                  <a:gd name="connsiteX54" fmla="*/ 440602 w 694391"/>
                  <a:gd name="connsiteY54" fmla="*/ 298765 h 649663"/>
                  <a:gd name="connsiteX55" fmla="*/ 446638 w 694391"/>
                  <a:gd name="connsiteY55" fmla="*/ 187105 h 649663"/>
                  <a:gd name="connsiteX56" fmla="*/ 458709 w 694391"/>
                  <a:gd name="connsiteY56" fmla="*/ 184087 h 649663"/>
                  <a:gd name="connsiteX57" fmla="*/ 482851 w 694391"/>
                  <a:gd name="connsiteY57" fmla="*/ 181070 h 649663"/>
                  <a:gd name="connsiteX58" fmla="*/ 500958 w 694391"/>
                  <a:gd name="connsiteY58" fmla="*/ 175034 h 649663"/>
                  <a:gd name="connsiteX59" fmla="*/ 549244 w 694391"/>
                  <a:gd name="connsiteY59" fmla="*/ 150891 h 649663"/>
                  <a:gd name="connsiteX60" fmla="*/ 603564 w 694391"/>
                  <a:gd name="connsiteY60" fmla="*/ 117695 h 649663"/>
                  <a:gd name="connsiteX61" fmla="*/ 624689 w 694391"/>
                  <a:gd name="connsiteY61" fmla="*/ 102606 h 649663"/>
                  <a:gd name="connsiteX62" fmla="*/ 633743 w 694391"/>
                  <a:gd name="connsiteY62" fmla="*/ 93553 h 649663"/>
                  <a:gd name="connsiteX63" fmla="*/ 639778 w 694391"/>
                  <a:gd name="connsiteY63" fmla="*/ 84499 h 649663"/>
                  <a:gd name="connsiteX64" fmla="*/ 648832 w 694391"/>
                  <a:gd name="connsiteY64" fmla="*/ 63374 h 649663"/>
                  <a:gd name="connsiteX65" fmla="*/ 657885 w 694391"/>
                  <a:gd name="connsiteY65" fmla="*/ 36214 h 649663"/>
                  <a:gd name="connsiteX66" fmla="*/ 660903 w 694391"/>
                  <a:gd name="connsiteY66" fmla="*/ 24143 h 649663"/>
                  <a:gd name="connsiteX67" fmla="*/ 642796 w 694391"/>
                  <a:gd name="connsiteY67" fmla="*/ 9054 h 649663"/>
                  <a:gd name="connsiteX68" fmla="*/ 627707 w 694391"/>
                  <a:gd name="connsiteY68" fmla="*/ 6036 h 649663"/>
                  <a:gd name="connsiteX69" fmla="*/ 618653 w 694391"/>
                  <a:gd name="connsiteY69" fmla="*/ 3018 h 649663"/>
                  <a:gd name="connsiteX70" fmla="*/ 606582 w 694391"/>
                  <a:gd name="connsiteY70" fmla="*/ 0 h 649663"/>
                  <a:gd name="connsiteX71" fmla="*/ 519065 w 694391"/>
                  <a:gd name="connsiteY71" fmla="*/ 3018 h 649663"/>
                  <a:gd name="connsiteX72" fmla="*/ 500958 w 694391"/>
                  <a:gd name="connsiteY72" fmla="*/ 9054 h 649663"/>
                  <a:gd name="connsiteX73" fmla="*/ 488887 w 694391"/>
                  <a:gd name="connsiteY73" fmla="*/ 12071 h 649663"/>
                  <a:gd name="connsiteX74" fmla="*/ 470780 w 694391"/>
                  <a:gd name="connsiteY74" fmla="*/ 21125 h 649663"/>
                  <a:gd name="connsiteX75" fmla="*/ 461727 w 694391"/>
                  <a:gd name="connsiteY75" fmla="*/ 27161 h 649663"/>
                  <a:gd name="connsiteX76" fmla="*/ 443620 w 694391"/>
                  <a:gd name="connsiteY76" fmla="*/ 33196 h 649663"/>
                  <a:gd name="connsiteX77" fmla="*/ 425513 w 694391"/>
                  <a:gd name="connsiteY77" fmla="*/ 48285 h 649663"/>
                  <a:gd name="connsiteX78" fmla="*/ 416459 w 694391"/>
                  <a:gd name="connsiteY78" fmla="*/ 54321 h 649663"/>
                  <a:gd name="connsiteX79" fmla="*/ 404388 w 694391"/>
                  <a:gd name="connsiteY79" fmla="*/ 66392 h 649663"/>
                  <a:gd name="connsiteX80" fmla="*/ 392317 w 694391"/>
                  <a:gd name="connsiteY80" fmla="*/ 69410 h 649663"/>
                  <a:gd name="connsiteX81" fmla="*/ 374210 w 694391"/>
                  <a:gd name="connsiteY81" fmla="*/ 78464 h 649663"/>
                  <a:gd name="connsiteX82" fmla="*/ 344032 w 694391"/>
                  <a:gd name="connsiteY82" fmla="*/ 96570 h 649663"/>
                  <a:gd name="connsiteX83" fmla="*/ 292729 w 694391"/>
                  <a:gd name="connsiteY83" fmla="*/ 111660 h 649663"/>
                  <a:gd name="connsiteX84" fmla="*/ 280657 w 694391"/>
                  <a:gd name="connsiteY84" fmla="*/ 114677 h 649663"/>
                  <a:gd name="connsiteX85" fmla="*/ 229354 w 694391"/>
                  <a:gd name="connsiteY85" fmla="*/ 120713 h 649663"/>
                  <a:gd name="connsiteX86" fmla="*/ 217283 w 694391"/>
                  <a:gd name="connsiteY86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98352 w 694391"/>
                  <a:gd name="connsiteY30" fmla="*/ 522083 h 649663"/>
                  <a:gd name="connsiteX31" fmla="*/ 431548 w 694391"/>
                  <a:gd name="connsiteY31" fmla="*/ 500959 h 649663"/>
                  <a:gd name="connsiteX32" fmla="*/ 458709 w 694391"/>
                  <a:gd name="connsiteY32" fmla="*/ 485870 h 649663"/>
                  <a:gd name="connsiteX33" fmla="*/ 488887 w 694391"/>
                  <a:gd name="connsiteY33" fmla="*/ 467763 h 649663"/>
                  <a:gd name="connsiteX34" fmla="*/ 531137 w 694391"/>
                  <a:gd name="connsiteY34" fmla="*/ 446638 h 649663"/>
                  <a:gd name="connsiteX35" fmla="*/ 567350 w 694391"/>
                  <a:gd name="connsiteY35" fmla="*/ 425513 h 649663"/>
                  <a:gd name="connsiteX36" fmla="*/ 576404 w 694391"/>
                  <a:gd name="connsiteY36" fmla="*/ 419477 h 649663"/>
                  <a:gd name="connsiteX37" fmla="*/ 591493 w 694391"/>
                  <a:gd name="connsiteY37" fmla="*/ 410424 h 649663"/>
                  <a:gd name="connsiteX38" fmla="*/ 600546 w 694391"/>
                  <a:gd name="connsiteY38" fmla="*/ 404388 h 649663"/>
                  <a:gd name="connsiteX39" fmla="*/ 618653 w 694391"/>
                  <a:gd name="connsiteY39" fmla="*/ 392317 h 649663"/>
                  <a:gd name="connsiteX40" fmla="*/ 648832 w 694391"/>
                  <a:gd name="connsiteY40" fmla="*/ 377228 h 649663"/>
                  <a:gd name="connsiteX41" fmla="*/ 657885 w 694391"/>
                  <a:gd name="connsiteY41" fmla="*/ 374210 h 649663"/>
                  <a:gd name="connsiteX42" fmla="*/ 682028 w 694391"/>
                  <a:gd name="connsiteY42" fmla="*/ 362139 h 649663"/>
                  <a:gd name="connsiteX43" fmla="*/ 691081 w 694391"/>
                  <a:gd name="connsiteY43" fmla="*/ 353085 h 649663"/>
                  <a:gd name="connsiteX44" fmla="*/ 691081 w 694391"/>
                  <a:gd name="connsiteY44" fmla="*/ 328943 h 649663"/>
                  <a:gd name="connsiteX45" fmla="*/ 672974 w 694391"/>
                  <a:gd name="connsiteY45" fmla="*/ 322907 h 649663"/>
                  <a:gd name="connsiteX46" fmla="*/ 657885 w 694391"/>
                  <a:gd name="connsiteY46" fmla="*/ 319889 h 649663"/>
                  <a:gd name="connsiteX47" fmla="*/ 639778 w 694391"/>
                  <a:gd name="connsiteY47" fmla="*/ 316871 h 649663"/>
                  <a:gd name="connsiteX48" fmla="*/ 630725 w 694391"/>
                  <a:gd name="connsiteY48" fmla="*/ 313854 h 649663"/>
                  <a:gd name="connsiteX49" fmla="*/ 500958 w 694391"/>
                  <a:gd name="connsiteY49" fmla="*/ 322907 h 649663"/>
                  <a:gd name="connsiteX50" fmla="*/ 491905 w 694391"/>
                  <a:gd name="connsiteY50" fmla="*/ 325925 h 649663"/>
                  <a:gd name="connsiteX51" fmla="*/ 455691 w 694391"/>
                  <a:gd name="connsiteY51" fmla="*/ 322907 h 649663"/>
                  <a:gd name="connsiteX52" fmla="*/ 449655 w 694391"/>
                  <a:gd name="connsiteY52" fmla="*/ 313854 h 649663"/>
                  <a:gd name="connsiteX53" fmla="*/ 440602 w 694391"/>
                  <a:gd name="connsiteY53" fmla="*/ 298765 h 649663"/>
                  <a:gd name="connsiteX54" fmla="*/ 446638 w 694391"/>
                  <a:gd name="connsiteY54" fmla="*/ 187105 h 649663"/>
                  <a:gd name="connsiteX55" fmla="*/ 458709 w 694391"/>
                  <a:gd name="connsiteY55" fmla="*/ 184087 h 649663"/>
                  <a:gd name="connsiteX56" fmla="*/ 482851 w 694391"/>
                  <a:gd name="connsiteY56" fmla="*/ 181070 h 649663"/>
                  <a:gd name="connsiteX57" fmla="*/ 500958 w 694391"/>
                  <a:gd name="connsiteY57" fmla="*/ 175034 h 649663"/>
                  <a:gd name="connsiteX58" fmla="*/ 549244 w 694391"/>
                  <a:gd name="connsiteY58" fmla="*/ 150891 h 649663"/>
                  <a:gd name="connsiteX59" fmla="*/ 603564 w 694391"/>
                  <a:gd name="connsiteY59" fmla="*/ 117695 h 649663"/>
                  <a:gd name="connsiteX60" fmla="*/ 624689 w 694391"/>
                  <a:gd name="connsiteY60" fmla="*/ 102606 h 649663"/>
                  <a:gd name="connsiteX61" fmla="*/ 633743 w 694391"/>
                  <a:gd name="connsiteY61" fmla="*/ 93553 h 649663"/>
                  <a:gd name="connsiteX62" fmla="*/ 639778 w 694391"/>
                  <a:gd name="connsiteY62" fmla="*/ 84499 h 649663"/>
                  <a:gd name="connsiteX63" fmla="*/ 648832 w 694391"/>
                  <a:gd name="connsiteY63" fmla="*/ 63374 h 649663"/>
                  <a:gd name="connsiteX64" fmla="*/ 657885 w 694391"/>
                  <a:gd name="connsiteY64" fmla="*/ 36214 h 649663"/>
                  <a:gd name="connsiteX65" fmla="*/ 660903 w 694391"/>
                  <a:gd name="connsiteY65" fmla="*/ 24143 h 649663"/>
                  <a:gd name="connsiteX66" fmla="*/ 642796 w 694391"/>
                  <a:gd name="connsiteY66" fmla="*/ 9054 h 649663"/>
                  <a:gd name="connsiteX67" fmla="*/ 627707 w 694391"/>
                  <a:gd name="connsiteY67" fmla="*/ 6036 h 649663"/>
                  <a:gd name="connsiteX68" fmla="*/ 618653 w 694391"/>
                  <a:gd name="connsiteY68" fmla="*/ 3018 h 649663"/>
                  <a:gd name="connsiteX69" fmla="*/ 606582 w 694391"/>
                  <a:gd name="connsiteY69" fmla="*/ 0 h 649663"/>
                  <a:gd name="connsiteX70" fmla="*/ 519065 w 694391"/>
                  <a:gd name="connsiteY70" fmla="*/ 3018 h 649663"/>
                  <a:gd name="connsiteX71" fmla="*/ 500958 w 694391"/>
                  <a:gd name="connsiteY71" fmla="*/ 9054 h 649663"/>
                  <a:gd name="connsiteX72" fmla="*/ 488887 w 694391"/>
                  <a:gd name="connsiteY72" fmla="*/ 12071 h 649663"/>
                  <a:gd name="connsiteX73" fmla="*/ 470780 w 694391"/>
                  <a:gd name="connsiteY73" fmla="*/ 21125 h 649663"/>
                  <a:gd name="connsiteX74" fmla="*/ 461727 w 694391"/>
                  <a:gd name="connsiteY74" fmla="*/ 27161 h 649663"/>
                  <a:gd name="connsiteX75" fmla="*/ 443620 w 694391"/>
                  <a:gd name="connsiteY75" fmla="*/ 33196 h 649663"/>
                  <a:gd name="connsiteX76" fmla="*/ 425513 w 694391"/>
                  <a:gd name="connsiteY76" fmla="*/ 48285 h 649663"/>
                  <a:gd name="connsiteX77" fmla="*/ 416459 w 694391"/>
                  <a:gd name="connsiteY77" fmla="*/ 54321 h 649663"/>
                  <a:gd name="connsiteX78" fmla="*/ 404388 w 694391"/>
                  <a:gd name="connsiteY78" fmla="*/ 66392 h 649663"/>
                  <a:gd name="connsiteX79" fmla="*/ 392317 w 694391"/>
                  <a:gd name="connsiteY79" fmla="*/ 69410 h 649663"/>
                  <a:gd name="connsiteX80" fmla="*/ 374210 w 694391"/>
                  <a:gd name="connsiteY80" fmla="*/ 78464 h 649663"/>
                  <a:gd name="connsiteX81" fmla="*/ 344032 w 694391"/>
                  <a:gd name="connsiteY81" fmla="*/ 96570 h 649663"/>
                  <a:gd name="connsiteX82" fmla="*/ 292729 w 694391"/>
                  <a:gd name="connsiteY82" fmla="*/ 111660 h 649663"/>
                  <a:gd name="connsiteX83" fmla="*/ 280657 w 694391"/>
                  <a:gd name="connsiteY83" fmla="*/ 114677 h 649663"/>
                  <a:gd name="connsiteX84" fmla="*/ 229354 w 694391"/>
                  <a:gd name="connsiteY84" fmla="*/ 120713 h 649663"/>
                  <a:gd name="connsiteX85" fmla="*/ 217283 w 694391"/>
                  <a:gd name="connsiteY85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62139 w 694391"/>
                  <a:gd name="connsiteY28" fmla="*/ 540190 h 649663"/>
                  <a:gd name="connsiteX29" fmla="*/ 398352 w 694391"/>
                  <a:gd name="connsiteY29" fmla="*/ 522083 h 649663"/>
                  <a:gd name="connsiteX30" fmla="*/ 431548 w 694391"/>
                  <a:gd name="connsiteY30" fmla="*/ 500959 h 649663"/>
                  <a:gd name="connsiteX31" fmla="*/ 458709 w 694391"/>
                  <a:gd name="connsiteY31" fmla="*/ 485870 h 649663"/>
                  <a:gd name="connsiteX32" fmla="*/ 488887 w 694391"/>
                  <a:gd name="connsiteY32" fmla="*/ 467763 h 649663"/>
                  <a:gd name="connsiteX33" fmla="*/ 531137 w 694391"/>
                  <a:gd name="connsiteY33" fmla="*/ 446638 h 649663"/>
                  <a:gd name="connsiteX34" fmla="*/ 567350 w 694391"/>
                  <a:gd name="connsiteY34" fmla="*/ 425513 h 649663"/>
                  <a:gd name="connsiteX35" fmla="*/ 576404 w 694391"/>
                  <a:gd name="connsiteY35" fmla="*/ 419477 h 649663"/>
                  <a:gd name="connsiteX36" fmla="*/ 591493 w 694391"/>
                  <a:gd name="connsiteY36" fmla="*/ 410424 h 649663"/>
                  <a:gd name="connsiteX37" fmla="*/ 600546 w 694391"/>
                  <a:gd name="connsiteY37" fmla="*/ 404388 h 649663"/>
                  <a:gd name="connsiteX38" fmla="*/ 618653 w 694391"/>
                  <a:gd name="connsiteY38" fmla="*/ 392317 h 649663"/>
                  <a:gd name="connsiteX39" fmla="*/ 648832 w 694391"/>
                  <a:gd name="connsiteY39" fmla="*/ 377228 h 649663"/>
                  <a:gd name="connsiteX40" fmla="*/ 657885 w 694391"/>
                  <a:gd name="connsiteY40" fmla="*/ 374210 h 649663"/>
                  <a:gd name="connsiteX41" fmla="*/ 682028 w 694391"/>
                  <a:gd name="connsiteY41" fmla="*/ 362139 h 649663"/>
                  <a:gd name="connsiteX42" fmla="*/ 691081 w 694391"/>
                  <a:gd name="connsiteY42" fmla="*/ 353085 h 649663"/>
                  <a:gd name="connsiteX43" fmla="*/ 691081 w 694391"/>
                  <a:gd name="connsiteY43" fmla="*/ 328943 h 649663"/>
                  <a:gd name="connsiteX44" fmla="*/ 672974 w 694391"/>
                  <a:gd name="connsiteY44" fmla="*/ 322907 h 649663"/>
                  <a:gd name="connsiteX45" fmla="*/ 657885 w 694391"/>
                  <a:gd name="connsiteY45" fmla="*/ 319889 h 649663"/>
                  <a:gd name="connsiteX46" fmla="*/ 639778 w 694391"/>
                  <a:gd name="connsiteY46" fmla="*/ 316871 h 649663"/>
                  <a:gd name="connsiteX47" fmla="*/ 630725 w 694391"/>
                  <a:gd name="connsiteY47" fmla="*/ 313854 h 649663"/>
                  <a:gd name="connsiteX48" fmla="*/ 500958 w 694391"/>
                  <a:gd name="connsiteY48" fmla="*/ 322907 h 649663"/>
                  <a:gd name="connsiteX49" fmla="*/ 491905 w 694391"/>
                  <a:gd name="connsiteY49" fmla="*/ 325925 h 649663"/>
                  <a:gd name="connsiteX50" fmla="*/ 455691 w 694391"/>
                  <a:gd name="connsiteY50" fmla="*/ 322907 h 649663"/>
                  <a:gd name="connsiteX51" fmla="*/ 449655 w 694391"/>
                  <a:gd name="connsiteY51" fmla="*/ 313854 h 649663"/>
                  <a:gd name="connsiteX52" fmla="*/ 440602 w 694391"/>
                  <a:gd name="connsiteY52" fmla="*/ 298765 h 649663"/>
                  <a:gd name="connsiteX53" fmla="*/ 446638 w 694391"/>
                  <a:gd name="connsiteY53" fmla="*/ 187105 h 649663"/>
                  <a:gd name="connsiteX54" fmla="*/ 458709 w 694391"/>
                  <a:gd name="connsiteY54" fmla="*/ 184087 h 649663"/>
                  <a:gd name="connsiteX55" fmla="*/ 482851 w 694391"/>
                  <a:gd name="connsiteY55" fmla="*/ 181070 h 649663"/>
                  <a:gd name="connsiteX56" fmla="*/ 500958 w 694391"/>
                  <a:gd name="connsiteY56" fmla="*/ 175034 h 649663"/>
                  <a:gd name="connsiteX57" fmla="*/ 549244 w 694391"/>
                  <a:gd name="connsiteY57" fmla="*/ 150891 h 649663"/>
                  <a:gd name="connsiteX58" fmla="*/ 603564 w 694391"/>
                  <a:gd name="connsiteY58" fmla="*/ 117695 h 649663"/>
                  <a:gd name="connsiteX59" fmla="*/ 624689 w 694391"/>
                  <a:gd name="connsiteY59" fmla="*/ 102606 h 649663"/>
                  <a:gd name="connsiteX60" fmla="*/ 633743 w 694391"/>
                  <a:gd name="connsiteY60" fmla="*/ 93553 h 649663"/>
                  <a:gd name="connsiteX61" fmla="*/ 639778 w 694391"/>
                  <a:gd name="connsiteY61" fmla="*/ 84499 h 649663"/>
                  <a:gd name="connsiteX62" fmla="*/ 648832 w 694391"/>
                  <a:gd name="connsiteY62" fmla="*/ 63374 h 649663"/>
                  <a:gd name="connsiteX63" fmla="*/ 657885 w 694391"/>
                  <a:gd name="connsiteY63" fmla="*/ 36214 h 649663"/>
                  <a:gd name="connsiteX64" fmla="*/ 660903 w 694391"/>
                  <a:gd name="connsiteY64" fmla="*/ 24143 h 649663"/>
                  <a:gd name="connsiteX65" fmla="*/ 642796 w 694391"/>
                  <a:gd name="connsiteY65" fmla="*/ 9054 h 649663"/>
                  <a:gd name="connsiteX66" fmla="*/ 627707 w 694391"/>
                  <a:gd name="connsiteY66" fmla="*/ 6036 h 649663"/>
                  <a:gd name="connsiteX67" fmla="*/ 618653 w 694391"/>
                  <a:gd name="connsiteY67" fmla="*/ 3018 h 649663"/>
                  <a:gd name="connsiteX68" fmla="*/ 606582 w 694391"/>
                  <a:gd name="connsiteY68" fmla="*/ 0 h 649663"/>
                  <a:gd name="connsiteX69" fmla="*/ 519065 w 694391"/>
                  <a:gd name="connsiteY69" fmla="*/ 3018 h 649663"/>
                  <a:gd name="connsiteX70" fmla="*/ 500958 w 694391"/>
                  <a:gd name="connsiteY70" fmla="*/ 9054 h 649663"/>
                  <a:gd name="connsiteX71" fmla="*/ 488887 w 694391"/>
                  <a:gd name="connsiteY71" fmla="*/ 12071 h 649663"/>
                  <a:gd name="connsiteX72" fmla="*/ 470780 w 694391"/>
                  <a:gd name="connsiteY72" fmla="*/ 21125 h 649663"/>
                  <a:gd name="connsiteX73" fmla="*/ 461727 w 694391"/>
                  <a:gd name="connsiteY73" fmla="*/ 27161 h 649663"/>
                  <a:gd name="connsiteX74" fmla="*/ 443620 w 694391"/>
                  <a:gd name="connsiteY74" fmla="*/ 33196 h 649663"/>
                  <a:gd name="connsiteX75" fmla="*/ 425513 w 694391"/>
                  <a:gd name="connsiteY75" fmla="*/ 48285 h 649663"/>
                  <a:gd name="connsiteX76" fmla="*/ 416459 w 694391"/>
                  <a:gd name="connsiteY76" fmla="*/ 54321 h 649663"/>
                  <a:gd name="connsiteX77" fmla="*/ 404388 w 694391"/>
                  <a:gd name="connsiteY77" fmla="*/ 66392 h 649663"/>
                  <a:gd name="connsiteX78" fmla="*/ 392317 w 694391"/>
                  <a:gd name="connsiteY78" fmla="*/ 69410 h 649663"/>
                  <a:gd name="connsiteX79" fmla="*/ 374210 w 694391"/>
                  <a:gd name="connsiteY79" fmla="*/ 78464 h 649663"/>
                  <a:gd name="connsiteX80" fmla="*/ 344032 w 694391"/>
                  <a:gd name="connsiteY80" fmla="*/ 96570 h 649663"/>
                  <a:gd name="connsiteX81" fmla="*/ 292729 w 694391"/>
                  <a:gd name="connsiteY81" fmla="*/ 111660 h 649663"/>
                  <a:gd name="connsiteX82" fmla="*/ 280657 w 694391"/>
                  <a:gd name="connsiteY82" fmla="*/ 114677 h 649663"/>
                  <a:gd name="connsiteX83" fmla="*/ 229354 w 694391"/>
                  <a:gd name="connsiteY83" fmla="*/ 120713 h 649663"/>
                  <a:gd name="connsiteX84" fmla="*/ 217283 w 694391"/>
                  <a:gd name="connsiteY84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62139 w 694391"/>
                  <a:gd name="connsiteY27" fmla="*/ 540190 h 649663"/>
                  <a:gd name="connsiteX28" fmla="*/ 398352 w 694391"/>
                  <a:gd name="connsiteY28" fmla="*/ 522083 h 649663"/>
                  <a:gd name="connsiteX29" fmla="*/ 431548 w 694391"/>
                  <a:gd name="connsiteY29" fmla="*/ 500959 h 649663"/>
                  <a:gd name="connsiteX30" fmla="*/ 458709 w 694391"/>
                  <a:gd name="connsiteY30" fmla="*/ 485870 h 649663"/>
                  <a:gd name="connsiteX31" fmla="*/ 488887 w 694391"/>
                  <a:gd name="connsiteY31" fmla="*/ 467763 h 649663"/>
                  <a:gd name="connsiteX32" fmla="*/ 531137 w 694391"/>
                  <a:gd name="connsiteY32" fmla="*/ 446638 h 649663"/>
                  <a:gd name="connsiteX33" fmla="*/ 567350 w 694391"/>
                  <a:gd name="connsiteY33" fmla="*/ 425513 h 649663"/>
                  <a:gd name="connsiteX34" fmla="*/ 576404 w 694391"/>
                  <a:gd name="connsiteY34" fmla="*/ 419477 h 649663"/>
                  <a:gd name="connsiteX35" fmla="*/ 591493 w 694391"/>
                  <a:gd name="connsiteY35" fmla="*/ 410424 h 649663"/>
                  <a:gd name="connsiteX36" fmla="*/ 600546 w 694391"/>
                  <a:gd name="connsiteY36" fmla="*/ 404388 h 649663"/>
                  <a:gd name="connsiteX37" fmla="*/ 618653 w 694391"/>
                  <a:gd name="connsiteY37" fmla="*/ 392317 h 649663"/>
                  <a:gd name="connsiteX38" fmla="*/ 648832 w 694391"/>
                  <a:gd name="connsiteY38" fmla="*/ 377228 h 649663"/>
                  <a:gd name="connsiteX39" fmla="*/ 657885 w 694391"/>
                  <a:gd name="connsiteY39" fmla="*/ 374210 h 649663"/>
                  <a:gd name="connsiteX40" fmla="*/ 682028 w 694391"/>
                  <a:gd name="connsiteY40" fmla="*/ 362139 h 649663"/>
                  <a:gd name="connsiteX41" fmla="*/ 691081 w 694391"/>
                  <a:gd name="connsiteY41" fmla="*/ 353085 h 649663"/>
                  <a:gd name="connsiteX42" fmla="*/ 691081 w 694391"/>
                  <a:gd name="connsiteY42" fmla="*/ 328943 h 649663"/>
                  <a:gd name="connsiteX43" fmla="*/ 672974 w 694391"/>
                  <a:gd name="connsiteY43" fmla="*/ 322907 h 649663"/>
                  <a:gd name="connsiteX44" fmla="*/ 657885 w 694391"/>
                  <a:gd name="connsiteY44" fmla="*/ 319889 h 649663"/>
                  <a:gd name="connsiteX45" fmla="*/ 639778 w 694391"/>
                  <a:gd name="connsiteY45" fmla="*/ 316871 h 649663"/>
                  <a:gd name="connsiteX46" fmla="*/ 630725 w 694391"/>
                  <a:gd name="connsiteY46" fmla="*/ 313854 h 649663"/>
                  <a:gd name="connsiteX47" fmla="*/ 500958 w 694391"/>
                  <a:gd name="connsiteY47" fmla="*/ 322907 h 649663"/>
                  <a:gd name="connsiteX48" fmla="*/ 491905 w 694391"/>
                  <a:gd name="connsiteY48" fmla="*/ 325925 h 649663"/>
                  <a:gd name="connsiteX49" fmla="*/ 455691 w 694391"/>
                  <a:gd name="connsiteY49" fmla="*/ 322907 h 649663"/>
                  <a:gd name="connsiteX50" fmla="*/ 449655 w 694391"/>
                  <a:gd name="connsiteY50" fmla="*/ 313854 h 649663"/>
                  <a:gd name="connsiteX51" fmla="*/ 440602 w 694391"/>
                  <a:gd name="connsiteY51" fmla="*/ 298765 h 649663"/>
                  <a:gd name="connsiteX52" fmla="*/ 446638 w 694391"/>
                  <a:gd name="connsiteY52" fmla="*/ 187105 h 649663"/>
                  <a:gd name="connsiteX53" fmla="*/ 458709 w 694391"/>
                  <a:gd name="connsiteY53" fmla="*/ 184087 h 649663"/>
                  <a:gd name="connsiteX54" fmla="*/ 482851 w 694391"/>
                  <a:gd name="connsiteY54" fmla="*/ 181070 h 649663"/>
                  <a:gd name="connsiteX55" fmla="*/ 500958 w 694391"/>
                  <a:gd name="connsiteY55" fmla="*/ 175034 h 649663"/>
                  <a:gd name="connsiteX56" fmla="*/ 549244 w 694391"/>
                  <a:gd name="connsiteY56" fmla="*/ 150891 h 649663"/>
                  <a:gd name="connsiteX57" fmla="*/ 603564 w 694391"/>
                  <a:gd name="connsiteY57" fmla="*/ 117695 h 649663"/>
                  <a:gd name="connsiteX58" fmla="*/ 624689 w 694391"/>
                  <a:gd name="connsiteY58" fmla="*/ 102606 h 649663"/>
                  <a:gd name="connsiteX59" fmla="*/ 633743 w 694391"/>
                  <a:gd name="connsiteY59" fmla="*/ 93553 h 649663"/>
                  <a:gd name="connsiteX60" fmla="*/ 639778 w 694391"/>
                  <a:gd name="connsiteY60" fmla="*/ 84499 h 649663"/>
                  <a:gd name="connsiteX61" fmla="*/ 648832 w 694391"/>
                  <a:gd name="connsiteY61" fmla="*/ 63374 h 649663"/>
                  <a:gd name="connsiteX62" fmla="*/ 657885 w 694391"/>
                  <a:gd name="connsiteY62" fmla="*/ 36214 h 649663"/>
                  <a:gd name="connsiteX63" fmla="*/ 660903 w 694391"/>
                  <a:gd name="connsiteY63" fmla="*/ 24143 h 649663"/>
                  <a:gd name="connsiteX64" fmla="*/ 642796 w 694391"/>
                  <a:gd name="connsiteY64" fmla="*/ 9054 h 649663"/>
                  <a:gd name="connsiteX65" fmla="*/ 627707 w 694391"/>
                  <a:gd name="connsiteY65" fmla="*/ 6036 h 649663"/>
                  <a:gd name="connsiteX66" fmla="*/ 618653 w 694391"/>
                  <a:gd name="connsiteY66" fmla="*/ 3018 h 649663"/>
                  <a:gd name="connsiteX67" fmla="*/ 606582 w 694391"/>
                  <a:gd name="connsiteY67" fmla="*/ 0 h 649663"/>
                  <a:gd name="connsiteX68" fmla="*/ 519065 w 694391"/>
                  <a:gd name="connsiteY68" fmla="*/ 3018 h 649663"/>
                  <a:gd name="connsiteX69" fmla="*/ 500958 w 694391"/>
                  <a:gd name="connsiteY69" fmla="*/ 9054 h 649663"/>
                  <a:gd name="connsiteX70" fmla="*/ 488887 w 694391"/>
                  <a:gd name="connsiteY70" fmla="*/ 12071 h 649663"/>
                  <a:gd name="connsiteX71" fmla="*/ 470780 w 694391"/>
                  <a:gd name="connsiteY71" fmla="*/ 21125 h 649663"/>
                  <a:gd name="connsiteX72" fmla="*/ 461727 w 694391"/>
                  <a:gd name="connsiteY72" fmla="*/ 27161 h 649663"/>
                  <a:gd name="connsiteX73" fmla="*/ 443620 w 694391"/>
                  <a:gd name="connsiteY73" fmla="*/ 33196 h 649663"/>
                  <a:gd name="connsiteX74" fmla="*/ 425513 w 694391"/>
                  <a:gd name="connsiteY74" fmla="*/ 48285 h 649663"/>
                  <a:gd name="connsiteX75" fmla="*/ 416459 w 694391"/>
                  <a:gd name="connsiteY75" fmla="*/ 54321 h 649663"/>
                  <a:gd name="connsiteX76" fmla="*/ 404388 w 694391"/>
                  <a:gd name="connsiteY76" fmla="*/ 66392 h 649663"/>
                  <a:gd name="connsiteX77" fmla="*/ 392317 w 694391"/>
                  <a:gd name="connsiteY77" fmla="*/ 69410 h 649663"/>
                  <a:gd name="connsiteX78" fmla="*/ 374210 w 694391"/>
                  <a:gd name="connsiteY78" fmla="*/ 78464 h 649663"/>
                  <a:gd name="connsiteX79" fmla="*/ 344032 w 694391"/>
                  <a:gd name="connsiteY79" fmla="*/ 96570 h 649663"/>
                  <a:gd name="connsiteX80" fmla="*/ 292729 w 694391"/>
                  <a:gd name="connsiteY80" fmla="*/ 111660 h 649663"/>
                  <a:gd name="connsiteX81" fmla="*/ 280657 w 694391"/>
                  <a:gd name="connsiteY81" fmla="*/ 114677 h 649663"/>
                  <a:gd name="connsiteX82" fmla="*/ 229354 w 694391"/>
                  <a:gd name="connsiteY82" fmla="*/ 120713 h 649663"/>
                  <a:gd name="connsiteX83" fmla="*/ 217283 w 694391"/>
                  <a:gd name="connsiteY83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362139 w 694391"/>
                  <a:gd name="connsiteY26" fmla="*/ 540190 h 649663"/>
                  <a:gd name="connsiteX27" fmla="*/ 398352 w 694391"/>
                  <a:gd name="connsiteY27" fmla="*/ 522083 h 649663"/>
                  <a:gd name="connsiteX28" fmla="*/ 431548 w 694391"/>
                  <a:gd name="connsiteY28" fmla="*/ 500959 h 649663"/>
                  <a:gd name="connsiteX29" fmla="*/ 458709 w 694391"/>
                  <a:gd name="connsiteY29" fmla="*/ 485870 h 649663"/>
                  <a:gd name="connsiteX30" fmla="*/ 488887 w 694391"/>
                  <a:gd name="connsiteY30" fmla="*/ 467763 h 649663"/>
                  <a:gd name="connsiteX31" fmla="*/ 531137 w 694391"/>
                  <a:gd name="connsiteY31" fmla="*/ 446638 h 649663"/>
                  <a:gd name="connsiteX32" fmla="*/ 567350 w 694391"/>
                  <a:gd name="connsiteY32" fmla="*/ 425513 h 649663"/>
                  <a:gd name="connsiteX33" fmla="*/ 576404 w 694391"/>
                  <a:gd name="connsiteY33" fmla="*/ 419477 h 649663"/>
                  <a:gd name="connsiteX34" fmla="*/ 591493 w 694391"/>
                  <a:gd name="connsiteY34" fmla="*/ 410424 h 649663"/>
                  <a:gd name="connsiteX35" fmla="*/ 600546 w 694391"/>
                  <a:gd name="connsiteY35" fmla="*/ 404388 h 649663"/>
                  <a:gd name="connsiteX36" fmla="*/ 618653 w 694391"/>
                  <a:gd name="connsiteY36" fmla="*/ 392317 h 649663"/>
                  <a:gd name="connsiteX37" fmla="*/ 648832 w 694391"/>
                  <a:gd name="connsiteY37" fmla="*/ 377228 h 649663"/>
                  <a:gd name="connsiteX38" fmla="*/ 657885 w 694391"/>
                  <a:gd name="connsiteY38" fmla="*/ 374210 h 649663"/>
                  <a:gd name="connsiteX39" fmla="*/ 682028 w 694391"/>
                  <a:gd name="connsiteY39" fmla="*/ 362139 h 649663"/>
                  <a:gd name="connsiteX40" fmla="*/ 691081 w 694391"/>
                  <a:gd name="connsiteY40" fmla="*/ 353085 h 649663"/>
                  <a:gd name="connsiteX41" fmla="*/ 691081 w 694391"/>
                  <a:gd name="connsiteY41" fmla="*/ 328943 h 649663"/>
                  <a:gd name="connsiteX42" fmla="*/ 672974 w 694391"/>
                  <a:gd name="connsiteY42" fmla="*/ 322907 h 649663"/>
                  <a:gd name="connsiteX43" fmla="*/ 657885 w 694391"/>
                  <a:gd name="connsiteY43" fmla="*/ 319889 h 649663"/>
                  <a:gd name="connsiteX44" fmla="*/ 639778 w 694391"/>
                  <a:gd name="connsiteY44" fmla="*/ 316871 h 649663"/>
                  <a:gd name="connsiteX45" fmla="*/ 630725 w 694391"/>
                  <a:gd name="connsiteY45" fmla="*/ 313854 h 649663"/>
                  <a:gd name="connsiteX46" fmla="*/ 500958 w 694391"/>
                  <a:gd name="connsiteY46" fmla="*/ 322907 h 649663"/>
                  <a:gd name="connsiteX47" fmla="*/ 491905 w 694391"/>
                  <a:gd name="connsiteY47" fmla="*/ 325925 h 649663"/>
                  <a:gd name="connsiteX48" fmla="*/ 455691 w 694391"/>
                  <a:gd name="connsiteY48" fmla="*/ 322907 h 649663"/>
                  <a:gd name="connsiteX49" fmla="*/ 449655 w 694391"/>
                  <a:gd name="connsiteY49" fmla="*/ 313854 h 649663"/>
                  <a:gd name="connsiteX50" fmla="*/ 440602 w 694391"/>
                  <a:gd name="connsiteY50" fmla="*/ 298765 h 649663"/>
                  <a:gd name="connsiteX51" fmla="*/ 446638 w 694391"/>
                  <a:gd name="connsiteY51" fmla="*/ 187105 h 649663"/>
                  <a:gd name="connsiteX52" fmla="*/ 458709 w 694391"/>
                  <a:gd name="connsiteY52" fmla="*/ 184087 h 649663"/>
                  <a:gd name="connsiteX53" fmla="*/ 482851 w 694391"/>
                  <a:gd name="connsiteY53" fmla="*/ 181070 h 649663"/>
                  <a:gd name="connsiteX54" fmla="*/ 500958 w 694391"/>
                  <a:gd name="connsiteY54" fmla="*/ 175034 h 649663"/>
                  <a:gd name="connsiteX55" fmla="*/ 549244 w 694391"/>
                  <a:gd name="connsiteY55" fmla="*/ 150891 h 649663"/>
                  <a:gd name="connsiteX56" fmla="*/ 603564 w 694391"/>
                  <a:gd name="connsiteY56" fmla="*/ 117695 h 649663"/>
                  <a:gd name="connsiteX57" fmla="*/ 624689 w 694391"/>
                  <a:gd name="connsiteY57" fmla="*/ 102606 h 649663"/>
                  <a:gd name="connsiteX58" fmla="*/ 633743 w 694391"/>
                  <a:gd name="connsiteY58" fmla="*/ 93553 h 649663"/>
                  <a:gd name="connsiteX59" fmla="*/ 639778 w 694391"/>
                  <a:gd name="connsiteY59" fmla="*/ 84499 h 649663"/>
                  <a:gd name="connsiteX60" fmla="*/ 648832 w 694391"/>
                  <a:gd name="connsiteY60" fmla="*/ 63374 h 649663"/>
                  <a:gd name="connsiteX61" fmla="*/ 657885 w 694391"/>
                  <a:gd name="connsiteY61" fmla="*/ 36214 h 649663"/>
                  <a:gd name="connsiteX62" fmla="*/ 660903 w 694391"/>
                  <a:gd name="connsiteY62" fmla="*/ 24143 h 649663"/>
                  <a:gd name="connsiteX63" fmla="*/ 642796 w 694391"/>
                  <a:gd name="connsiteY63" fmla="*/ 9054 h 649663"/>
                  <a:gd name="connsiteX64" fmla="*/ 627707 w 694391"/>
                  <a:gd name="connsiteY64" fmla="*/ 6036 h 649663"/>
                  <a:gd name="connsiteX65" fmla="*/ 618653 w 694391"/>
                  <a:gd name="connsiteY65" fmla="*/ 3018 h 649663"/>
                  <a:gd name="connsiteX66" fmla="*/ 606582 w 694391"/>
                  <a:gd name="connsiteY66" fmla="*/ 0 h 649663"/>
                  <a:gd name="connsiteX67" fmla="*/ 519065 w 694391"/>
                  <a:gd name="connsiteY67" fmla="*/ 3018 h 649663"/>
                  <a:gd name="connsiteX68" fmla="*/ 500958 w 694391"/>
                  <a:gd name="connsiteY68" fmla="*/ 9054 h 649663"/>
                  <a:gd name="connsiteX69" fmla="*/ 488887 w 694391"/>
                  <a:gd name="connsiteY69" fmla="*/ 12071 h 649663"/>
                  <a:gd name="connsiteX70" fmla="*/ 470780 w 694391"/>
                  <a:gd name="connsiteY70" fmla="*/ 21125 h 649663"/>
                  <a:gd name="connsiteX71" fmla="*/ 461727 w 694391"/>
                  <a:gd name="connsiteY71" fmla="*/ 27161 h 649663"/>
                  <a:gd name="connsiteX72" fmla="*/ 443620 w 694391"/>
                  <a:gd name="connsiteY72" fmla="*/ 33196 h 649663"/>
                  <a:gd name="connsiteX73" fmla="*/ 425513 w 694391"/>
                  <a:gd name="connsiteY73" fmla="*/ 48285 h 649663"/>
                  <a:gd name="connsiteX74" fmla="*/ 416459 w 694391"/>
                  <a:gd name="connsiteY74" fmla="*/ 54321 h 649663"/>
                  <a:gd name="connsiteX75" fmla="*/ 404388 w 694391"/>
                  <a:gd name="connsiteY75" fmla="*/ 66392 h 649663"/>
                  <a:gd name="connsiteX76" fmla="*/ 392317 w 694391"/>
                  <a:gd name="connsiteY76" fmla="*/ 69410 h 649663"/>
                  <a:gd name="connsiteX77" fmla="*/ 374210 w 694391"/>
                  <a:gd name="connsiteY77" fmla="*/ 78464 h 649663"/>
                  <a:gd name="connsiteX78" fmla="*/ 344032 w 694391"/>
                  <a:gd name="connsiteY78" fmla="*/ 96570 h 649663"/>
                  <a:gd name="connsiteX79" fmla="*/ 292729 w 694391"/>
                  <a:gd name="connsiteY79" fmla="*/ 111660 h 649663"/>
                  <a:gd name="connsiteX80" fmla="*/ 280657 w 694391"/>
                  <a:gd name="connsiteY80" fmla="*/ 114677 h 649663"/>
                  <a:gd name="connsiteX81" fmla="*/ 229354 w 694391"/>
                  <a:gd name="connsiteY81" fmla="*/ 120713 h 649663"/>
                  <a:gd name="connsiteX82" fmla="*/ 217283 w 694391"/>
                  <a:gd name="connsiteY82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362139 w 694391"/>
                  <a:gd name="connsiteY25" fmla="*/ 540190 h 649663"/>
                  <a:gd name="connsiteX26" fmla="*/ 398352 w 694391"/>
                  <a:gd name="connsiteY26" fmla="*/ 522083 h 649663"/>
                  <a:gd name="connsiteX27" fmla="*/ 431548 w 694391"/>
                  <a:gd name="connsiteY27" fmla="*/ 500959 h 649663"/>
                  <a:gd name="connsiteX28" fmla="*/ 458709 w 694391"/>
                  <a:gd name="connsiteY28" fmla="*/ 485870 h 649663"/>
                  <a:gd name="connsiteX29" fmla="*/ 488887 w 694391"/>
                  <a:gd name="connsiteY29" fmla="*/ 467763 h 649663"/>
                  <a:gd name="connsiteX30" fmla="*/ 531137 w 694391"/>
                  <a:gd name="connsiteY30" fmla="*/ 446638 h 649663"/>
                  <a:gd name="connsiteX31" fmla="*/ 567350 w 694391"/>
                  <a:gd name="connsiteY31" fmla="*/ 425513 h 649663"/>
                  <a:gd name="connsiteX32" fmla="*/ 576404 w 694391"/>
                  <a:gd name="connsiteY32" fmla="*/ 419477 h 649663"/>
                  <a:gd name="connsiteX33" fmla="*/ 591493 w 694391"/>
                  <a:gd name="connsiteY33" fmla="*/ 410424 h 649663"/>
                  <a:gd name="connsiteX34" fmla="*/ 600546 w 694391"/>
                  <a:gd name="connsiteY34" fmla="*/ 404388 h 649663"/>
                  <a:gd name="connsiteX35" fmla="*/ 618653 w 694391"/>
                  <a:gd name="connsiteY35" fmla="*/ 392317 h 649663"/>
                  <a:gd name="connsiteX36" fmla="*/ 648832 w 694391"/>
                  <a:gd name="connsiteY36" fmla="*/ 377228 h 649663"/>
                  <a:gd name="connsiteX37" fmla="*/ 657885 w 694391"/>
                  <a:gd name="connsiteY37" fmla="*/ 374210 h 649663"/>
                  <a:gd name="connsiteX38" fmla="*/ 682028 w 694391"/>
                  <a:gd name="connsiteY38" fmla="*/ 362139 h 649663"/>
                  <a:gd name="connsiteX39" fmla="*/ 691081 w 694391"/>
                  <a:gd name="connsiteY39" fmla="*/ 353085 h 649663"/>
                  <a:gd name="connsiteX40" fmla="*/ 691081 w 694391"/>
                  <a:gd name="connsiteY40" fmla="*/ 328943 h 649663"/>
                  <a:gd name="connsiteX41" fmla="*/ 672974 w 694391"/>
                  <a:gd name="connsiteY41" fmla="*/ 322907 h 649663"/>
                  <a:gd name="connsiteX42" fmla="*/ 657885 w 694391"/>
                  <a:gd name="connsiteY42" fmla="*/ 319889 h 649663"/>
                  <a:gd name="connsiteX43" fmla="*/ 639778 w 694391"/>
                  <a:gd name="connsiteY43" fmla="*/ 316871 h 649663"/>
                  <a:gd name="connsiteX44" fmla="*/ 630725 w 694391"/>
                  <a:gd name="connsiteY44" fmla="*/ 313854 h 649663"/>
                  <a:gd name="connsiteX45" fmla="*/ 500958 w 694391"/>
                  <a:gd name="connsiteY45" fmla="*/ 322907 h 649663"/>
                  <a:gd name="connsiteX46" fmla="*/ 491905 w 694391"/>
                  <a:gd name="connsiteY46" fmla="*/ 325925 h 649663"/>
                  <a:gd name="connsiteX47" fmla="*/ 455691 w 694391"/>
                  <a:gd name="connsiteY47" fmla="*/ 322907 h 649663"/>
                  <a:gd name="connsiteX48" fmla="*/ 449655 w 694391"/>
                  <a:gd name="connsiteY48" fmla="*/ 313854 h 649663"/>
                  <a:gd name="connsiteX49" fmla="*/ 440602 w 694391"/>
                  <a:gd name="connsiteY49" fmla="*/ 298765 h 649663"/>
                  <a:gd name="connsiteX50" fmla="*/ 446638 w 694391"/>
                  <a:gd name="connsiteY50" fmla="*/ 187105 h 649663"/>
                  <a:gd name="connsiteX51" fmla="*/ 458709 w 694391"/>
                  <a:gd name="connsiteY51" fmla="*/ 184087 h 649663"/>
                  <a:gd name="connsiteX52" fmla="*/ 482851 w 694391"/>
                  <a:gd name="connsiteY52" fmla="*/ 181070 h 649663"/>
                  <a:gd name="connsiteX53" fmla="*/ 500958 w 694391"/>
                  <a:gd name="connsiteY53" fmla="*/ 175034 h 649663"/>
                  <a:gd name="connsiteX54" fmla="*/ 549244 w 694391"/>
                  <a:gd name="connsiteY54" fmla="*/ 150891 h 649663"/>
                  <a:gd name="connsiteX55" fmla="*/ 603564 w 694391"/>
                  <a:gd name="connsiteY55" fmla="*/ 117695 h 649663"/>
                  <a:gd name="connsiteX56" fmla="*/ 624689 w 694391"/>
                  <a:gd name="connsiteY56" fmla="*/ 102606 h 649663"/>
                  <a:gd name="connsiteX57" fmla="*/ 633743 w 694391"/>
                  <a:gd name="connsiteY57" fmla="*/ 93553 h 649663"/>
                  <a:gd name="connsiteX58" fmla="*/ 639778 w 694391"/>
                  <a:gd name="connsiteY58" fmla="*/ 84499 h 649663"/>
                  <a:gd name="connsiteX59" fmla="*/ 648832 w 694391"/>
                  <a:gd name="connsiteY59" fmla="*/ 63374 h 649663"/>
                  <a:gd name="connsiteX60" fmla="*/ 657885 w 694391"/>
                  <a:gd name="connsiteY60" fmla="*/ 36214 h 649663"/>
                  <a:gd name="connsiteX61" fmla="*/ 660903 w 694391"/>
                  <a:gd name="connsiteY61" fmla="*/ 24143 h 649663"/>
                  <a:gd name="connsiteX62" fmla="*/ 642796 w 694391"/>
                  <a:gd name="connsiteY62" fmla="*/ 9054 h 649663"/>
                  <a:gd name="connsiteX63" fmla="*/ 627707 w 694391"/>
                  <a:gd name="connsiteY63" fmla="*/ 6036 h 649663"/>
                  <a:gd name="connsiteX64" fmla="*/ 618653 w 694391"/>
                  <a:gd name="connsiteY64" fmla="*/ 3018 h 649663"/>
                  <a:gd name="connsiteX65" fmla="*/ 606582 w 694391"/>
                  <a:gd name="connsiteY65" fmla="*/ 0 h 649663"/>
                  <a:gd name="connsiteX66" fmla="*/ 519065 w 694391"/>
                  <a:gd name="connsiteY66" fmla="*/ 3018 h 649663"/>
                  <a:gd name="connsiteX67" fmla="*/ 500958 w 694391"/>
                  <a:gd name="connsiteY67" fmla="*/ 9054 h 649663"/>
                  <a:gd name="connsiteX68" fmla="*/ 488887 w 694391"/>
                  <a:gd name="connsiteY68" fmla="*/ 12071 h 649663"/>
                  <a:gd name="connsiteX69" fmla="*/ 470780 w 694391"/>
                  <a:gd name="connsiteY69" fmla="*/ 21125 h 649663"/>
                  <a:gd name="connsiteX70" fmla="*/ 461727 w 694391"/>
                  <a:gd name="connsiteY70" fmla="*/ 27161 h 649663"/>
                  <a:gd name="connsiteX71" fmla="*/ 443620 w 694391"/>
                  <a:gd name="connsiteY71" fmla="*/ 33196 h 649663"/>
                  <a:gd name="connsiteX72" fmla="*/ 425513 w 694391"/>
                  <a:gd name="connsiteY72" fmla="*/ 48285 h 649663"/>
                  <a:gd name="connsiteX73" fmla="*/ 416459 w 694391"/>
                  <a:gd name="connsiteY73" fmla="*/ 54321 h 649663"/>
                  <a:gd name="connsiteX74" fmla="*/ 404388 w 694391"/>
                  <a:gd name="connsiteY74" fmla="*/ 66392 h 649663"/>
                  <a:gd name="connsiteX75" fmla="*/ 392317 w 694391"/>
                  <a:gd name="connsiteY75" fmla="*/ 69410 h 649663"/>
                  <a:gd name="connsiteX76" fmla="*/ 374210 w 694391"/>
                  <a:gd name="connsiteY76" fmla="*/ 78464 h 649663"/>
                  <a:gd name="connsiteX77" fmla="*/ 344032 w 694391"/>
                  <a:gd name="connsiteY77" fmla="*/ 96570 h 649663"/>
                  <a:gd name="connsiteX78" fmla="*/ 292729 w 694391"/>
                  <a:gd name="connsiteY78" fmla="*/ 111660 h 649663"/>
                  <a:gd name="connsiteX79" fmla="*/ 280657 w 694391"/>
                  <a:gd name="connsiteY79" fmla="*/ 114677 h 649663"/>
                  <a:gd name="connsiteX80" fmla="*/ 229354 w 694391"/>
                  <a:gd name="connsiteY80" fmla="*/ 120713 h 649663"/>
                  <a:gd name="connsiteX81" fmla="*/ 217283 w 694391"/>
                  <a:gd name="connsiteY81" fmla="*/ 123731 h 649663"/>
                  <a:gd name="connsiteX0" fmla="*/ 217283 w 694391"/>
                  <a:gd name="connsiteY0" fmla="*/ 123731 h 646200"/>
                  <a:gd name="connsiteX1" fmla="*/ 172016 w 694391"/>
                  <a:gd name="connsiteY1" fmla="*/ 144856 h 646200"/>
                  <a:gd name="connsiteX2" fmla="*/ 162962 w 694391"/>
                  <a:gd name="connsiteY2" fmla="*/ 153909 h 646200"/>
                  <a:gd name="connsiteX3" fmla="*/ 147873 w 694391"/>
                  <a:gd name="connsiteY3" fmla="*/ 165980 h 646200"/>
                  <a:gd name="connsiteX4" fmla="*/ 126748 w 694391"/>
                  <a:gd name="connsiteY4" fmla="*/ 175034 h 646200"/>
                  <a:gd name="connsiteX5" fmla="*/ 117695 w 694391"/>
                  <a:gd name="connsiteY5" fmla="*/ 184087 h 646200"/>
                  <a:gd name="connsiteX6" fmla="*/ 102606 w 694391"/>
                  <a:gd name="connsiteY6" fmla="*/ 196159 h 646200"/>
                  <a:gd name="connsiteX7" fmla="*/ 66392 w 694391"/>
                  <a:gd name="connsiteY7" fmla="*/ 217283 h 646200"/>
                  <a:gd name="connsiteX8" fmla="*/ 33196 w 694391"/>
                  <a:gd name="connsiteY8" fmla="*/ 244444 h 646200"/>
                  <a:gd name="connsiteX9" fmla="*/ 21125 w 694391"/>
                  <a:gd name="connsiteY9" fmla="*/ 262551 h 646200"/>
                  <a:gd name="connsiteX10" fmla="*/ 6036 w 694391"/>
                  <a:gd name="connsiteY10" fmla="*/ 289711 h 646200"/>
                  <a:gd name="connsiteX11" fmla="*/ 0 w 694391"/>
                  <a:gd name="connsiteY11" fmla="*/ 307818 h 646200"/>
                  <a:gd name="connsiteX12" fmla="*/ 144855 w 694391"/>
                  <a:gd name="connsiteY12" fmla="*/ 307818 h 646200"/>
                  <a:gd name="connsiteX13" fmla="*/ 162962 w 694391"/>
                  <a:gd name="connsiteY13" fmla="*/ 304800 h 646200"/>
                  <a:gd name="connsiteX14" fmla="*/ 168998 w 694391"/>
                  <a:gd name="connsiteY14" fmla="*/ 316871 h 646200"/>
                  <a:gd name="connsiteX15" fmla="*/ 165980 w 694391"/>
                  <a:gd name="connsiteY15" fmla="*/ 410424 h 646200"/>
                  <a:gd name="connsiteX16" fmla="*/ 156927 w 694391"/>
                  <a:gd name="connsiteY16" fmla="*/ 446638 h 646200"/>
                  <a:gd name="connsiteX17" fmla="*/ 147873 w 694391"/>
                  <a:gd name="connsiteY17" fmla="*/ 476816 h 646200"/>
                  <a:gd name="connsiteX18" fmla="*/ 126748 w 694391"/>
                  <a:gd name="connsiteY18" fmla="*/ 528119 h 646200"/>
                  <a:gd name="connsiteX19" fmla="*/ 105624 w 694391"/>
                  <a:gd name="connsiteY19" fmla="*/ 588475 h 646200"/>
                  <a:gd name="connsiteX20" fmla="*/ 105624 w 694391"/>
                  <a:gd name="connsiteY20" fmla="*/ 636761 h 646200"/>
                  <a:gd name="connsiteX21" fmla="*/ 114677 w 694391"/>
                  <a:gd name="connsiteY21" fmla="*/ 639778 h 646200"/>
                  <a:gd name="connsiteX22" fmla="*/ 211247 w 694391"/>
                  <a:gd name="connsiteY22" fmla="*/ 645814 h 646200"/>
                  <a:gd name="connsiteX23" fmla="*/ 232372 w 694391"/>
                  <a:gd name="connsiteY23" fmla="*/ 633743 h 646200"/>
                  <a:gd name="connsiteX24" fmla="*/ 362139 w 694391"/>
                  <a:gd name="connsiteY24" fmla="*/ 540190 h 646200"/>
                  <a:gd name="connsiteX25" fmla="*/ 398352 w 694391"/>
                  <a:gd name="connsiteY25" fmla="*/ 522083 h 646200"/>
                  <a:gd name="connsiteX26" fmla="*/ 431548 w 694391"/>
                  <a:gd name="connsiteY26" fmla="*/ 500959 h 646200"/>
                  <a:gd name="connsiteX27" fmla="*/ 458709 w 694391"/>
                  <a:gd name="connsiteY27" fmla="*/ 485870 h 646200"/>
                  <a:gd name="connsiteX28" fmla="*/ 488887 w 694391"/>
                  <a:gd name="connsiteY28" fmla="*/ 467763 h 646200"/>
                  <a:gd name="connsiteX29" fmla="*/ 531137 w 694391"/>
                  <a:gd name="connsiteY29" fmla="*/ 446638 h 646200"/>
                  <a:gd name="connsiteX30" fmla="*/ 567350 w 694391"/>
                  <a:gd name="connsiteY30" fmla="*/ 425513 h 646200"/>
                  <a:gd name="connsiteX31" fmla="*/ 576404 w 694391"/>
                  <a:gd name="connsiteY31" fmla="*/ 419477 h 646200"/>
                  <a:gd name="connsiteX32" fmla="*/ 591493 w 694391"/>
                  <a:gd name="connsiteY32" fmla="*/ 410424 h 646200"/>
                  <a:gd name="connsiteX33" fmla="*/ 600546 w 694391"/>
                  <a:gd name="connsiteY33" fmla="*/ 404388 h 646200"/>
                  <a:gd name="connsiteX34" fmla="*/ 618653 w 694391"/>
                  <a:gd name="connsiteY34" fmla="*/ 392317 h 646200"/>
                  <a:gd name="connsiteX35" fmla="*/ 648832 w 694391"/>
                  <a:gd name="connsiteY35" fmla="*/ 377228 h 646200"/>
                  <a:gd name="connsiteX36" fmla="*/ 657885 w 694391"/>
                  <a:gd name="connsiteY36" fmla="*/ 374210 h 646200"/>
                  <a:gd name="connsiteX37" fmla="*/ 682028 w 694391"/>
                  <a:gd name="connsiteY37" fmla="*/ 362139 h 646200"/>
                  <a:gd name="connsiteX38" fmla="*/ 691081 w 694391"/>
                  <a:gd name="connsiteY38" fmla="*/ 353085 h 646200"/>
                  <a:gd name="connsiteX39" fmla="*/ 691081 w 694391"/>
                  <a:gd name="connsiteY39" fmla="*/ 328943 h 646200"/>
                  <a:gd name="connsiteX40" fmla="*/ 672974 w 694391"/>
                  <a:gd name="connsiteY40" fmla="*/ 322907 h 646200"/>
                  <a:gd name="connsiteX41" fmla="*/ 657885 w 694391"/>
                  <a:gd name="connsiteY41" fmla="*/ 319889 h 646200"/>
                  <a:gd name="connsiteX42" fmla="*/ 639778 w 694391"/>
                  <a:gd name="connsiteY42" fmla="*/ 316871 h 646200"/>
                  <a:gd name="connsiteX43" fmla="*/ 630725 w 694391"/>
                  <a:gd name="connsiteY43" fmla="*/ 313854 h 646200"/>
                  <a:gd name="connsiteX44" fmla="*/ 500958 w 694391"/>
                  <a:gd name="connsiteY44" fmla="*/ 322907 h 646200"/>
                  <a:gd name="connsiteX45" fmla="*/ 491905 w 694391"/>
                  <a:gd name="connsiteY45" fmla="*/ 325925 h 646200"/>
                  <a:gd name="connsiteX46" fmla="*/ 455691 w 694391"/>
                  <a:gd name="connsiteY46" fmla="*/ 322907 h 646200"/>
                  <a:gd name="connsiteX47" fmla="*/ 449655 w 694391"/>
                  <a:gd name="connsiteY47" fmla="*/ 313854 h 646200"/>
                  <a:gd name="connsiteX48" fmla="*/ 440602 w 694391"/>
                  <a:gd name="connsiteY48" fmla="*/ 298765 h 646200"/>
                  <a:gd name="connsiteX49" fmla="*/ 446638 w 694391"/>
                  <a:gd name="connsiteY49" fmla="*/ 187105 h 646200"/>
                  <a:gd name="connsiteX50" fmla="*/ 458709 w 694391"/>
                  <a:gd name="connsiteY50" fmla="*/ 184087 h 646200"/>
                  <a:gd name="connsiteX51" fmla="*/ 482851 w 694391"/>
                  <a:gd name="connsiteY51" fmla="*/ 181070 h 646200"/>
                  <a:gd name="connsiteX52" fmla="*/ 500958 w 694391"/>
                  <a:gd name="connsiteY52" fmla="*/ 175034 h 646200"/>
                  <a:gd name="connsiteX53" fmla="*/ 549244 w 694391"/>
                  <a:gd name="connsiteY53" fmla="*/ 150891 h 646200"/>
                  <a:gd name="connsiteX54" fmla="*/ 603564 w 694391"/>
                  <a:gd name="connsiteY54" fmla="*/ 117695 h 646200"/>
                  <a:gd name="connsiteX55" fmla="*/ 624689 w 694391"/>
                  <a:gd name="connsiteY55" fmla="*/ 102606 h 646200"/>
                  <a:gd name="connsiteX56" fmla="*/ 633743 w 694391"/>
                  <a:gd name="connsiteY56" fmla="*/ 93553 h 646200"/>
                  <a:gd name="connsiteX57" fmla="*/ 639778 w 694391"/>
                  <a:gd name="connsiteY57" fmla="*/ 84499 h 646200"/>
                  <a:gd name="connsiteX58" fmla="*/ 648832 w 694391"/>
                  <a:gd name="connsiteY58" fmla="*/ 63374 h 646200"/>
                  <a:gd name="connsiteX59" fmla="*/ 657885 w 694391"/>
                  <a:gd name="connsiteY59" fmla="*/ 36214 h 646200"/>
                  <a:gd name="connsiteX60" fmla="*/ 660903 w 694391"/>
                  <a:gd name="connsiteY60" fmla="*/ 24143 h 646200"/>
                  <a:gd name="connsiteX61" fmla="*/ 642796 w 694391"/>
                  <a:gd name="connsiteY61" fmla="*/ 9054 h 646200"/>
                  <a:gd name="connsiteX62" fmla="*/ 627707 w 694391"/>
                  <a:gd name="connsiteY62" fmla="*/ 6036 h 646200"/>
                  <a:gd name="connsiteX63" fmla="*/ 618653 w 694391"/>
                  <a:gd name="connsiteY63" fmla="*/ 3018 h 646200"/>
                  <a:gd name="connsiteX64" fmla="*/ 606582 w 694391"/>
                  <a:gd name="connsiteY64" fmla="*/ 0 h 646200"/>
                  <a:gd name="connsiteX65" fmla="*/ 519065 w 694391"/>
                  <a:gd name="connsiteY65" fmla="*/ 3018 h 646200"/>
                  <a:gd name="connsiteX66" fmla="*/ 500958 w 694391"/>
                  <a:gd name="connsiteY66" fmla="*/ 9054 h 646200"/>
                  <a:gd name="connsiteX67" fmla="*/ 488887 w 694391"/>
                  <a:gd name="connsiteY67" fmla="*/ 12071 h 646200"/>
                  <a:gd name="connsiteX68" fmla="*/ 470780 w 694391"/>
                  <a:gd name="connsiteY68" fmla="*/ 21125 h 646200"/>
                  <a:gd name="connsiteX69" fmla="*/ 461727 w 694391"/>
                  <a:gd name="connsiteY69" fmla="*/ 27161 h 646200"/>
                  <a:gd name="connsiteX70" fmla="*/ 443620 w 694391"/>
                  <a:gd name="connsiteY70" fmla="*/ 33196 h 646200"/>
                  <a:gd name="connsiteX71" fmla="*/ 425513 w 694391"/>
                  <a:gd name="connsiteY71" fmla="*/ 48285 h 646200"/>
                  <a:gd name="connsiteX72" fmla="*/ 416459 w 694391"/>
                  <a:gd name="connsiteY72" fmla="*/ 54321 h 646200"/>
                  <a:gd name="connsiteX73" fmla="*/ 404388 w 694391"/>
                  <a:gd name="connsiteY73" fmla="*/ 66392 h 646200"/>
                  <a:gd name="connsiteX74" fmla="*/ 392317 w 694391"/>
                  <a:gd name="connsiteY74" fmla="*/ 69410 h 646200"/>
                  <a:gd name="connsiteX75" fmla="*/ 374210 w 694391"/>
                  <a:gd name="connsiteY75" fmla="*/ 78464 h 646200"/>
                  <a:gd name="connsiteX76" fmla="*/ 344032 w 694391"/>
                  <a:gd name="connsiteY76" fmla="*/ 96570 h 646200"/>
                  <a:gd name="connsiteX77" fmla="*/ 292729 w 694391"/>
                  <a:gd name="connsiteY77" fmla="*/ 111660 h 646200"/>
                  <a:gd name="connsiteX78" fmla="*/ 280657 w 694391"/>
                  <a:gd name="connsiteY78" fmla="*/ 114677 h 646200"/>
                  <a:gd name="connsiteX79" fmla="*/ 229354 w 694391"/>
                  <a:gd name="connsiteY79" fmla="*/ 120713 h 646200"/>
                  <a:gd name="connsiteX80" fmla="*/ 217283 w 694391"/>
                  <a:gd name="connsiteY80" fmla="*/ 123731 h 646200"/>
                  <a:gd name="connsiteX0" fmla="*/ 217283 w 694391"/>
                  <a:gd name="connsiteY0" fmla="*/ 123731 h 646419"/>
                  <a:gd name="connsiteX1" fmla="*/ 172016 w 694391"/>
                  <a:gd name="connsiteY1" fmla="*/ 144856 h 646419"/>
                  <a:gd name="connsiteX2" fmla="*/ 162962 w 694391"/>
                  <a:gd name="connsiteY2" fmla="*/ 153909 h 646419"/>
                  <a:gd name="connsiteX3" fmla="*/ 147873 w 694391"/>
                  <a:gd name="connsiteY3" fmla="*/ 165980 h 646419"/>
                  <a:gd name="connsiteX4" fmla="*/ 126748 w 694391"/>
                  <a:gd name="connsiteY4" fmla="*/ 175034 h 646419"/>
                  <a:gd name="connsiteX5" fmla="*/ 117695 w 694391"/>
                  <a:gd name="connsiteY5" fmla="*/ 184087 h 646419"/>
                  <a:gd name="connsiteX6" fmla="*/ 102606 w 694391"/>
                  <a:gd name="connsiteY6" fmla="*/ 196159 h 646419"/>
                  <a:gd name="connsiteX7" fmla="*/ 66392 w 694391"/>
                  <a:gd name="connsiteY7" fmla="*/ 217283 h 646419"/>
                  <a:gd name="connsiteX8" fmla="*/ 33196 w 694391"/>
                  <a:gd name="connsiteY8" fmla="*/ 244444 h 646419"/>
                  <a:gd name="connsiteX9" fmla="*/ 21125 w 694391"/>
                  <a:gd name="connsiteY9" fmla="*/ 262551 h 646419"/>
                  <a:gd name="connsiteX10" fmla="*/ 6036 w 694391"/>
                  <a:gd name="connsiteY10" fmla="*/ 289711 h 646419"/>
                  <a:gd name="connsiteX11" fmla="*/ 0 w 694391"/>
                  <a:gd name="connsiteY11" fmla="*/ 307818 h 646419"/>
                  <a:gd name="connsiteX12" fmla="*/ 144855 w 694391"/>
                  <a:gd name="connsiteY12" fmla="*/ 307818 h 646419"/>
                  <a:gd name="connsiteX13" fmla="*/ 162962 w 694391"/>
                  <a:gd name="connsiteY13" fmla="*/ 304800 h 646419"/>
                  <a:gd name="connsiteX14" fmla="*/ 168998 w 694391"/>
                  <a:gd name="connsiteY14" fmla="*/ 316871 h 646419"/>
                  <a:gd name="connsiteX15" fmla="*/ 165980 w 694391"/>
                  <a:gd name="connsiteY15" fmla="*/ 410424 h 646419"/>
                  <a:gd name="connsiteX16" fmla="*/ 156927 w 694391"/>
                  <a:gd name="connsiteY16" fmla="*/ 446638 h 646419"/>
                  <a:gd name="connsiteX17" fmla="*/ 147873 w 694391"/>
                  <a:gd name="connsiteY17" fmla="*/ 476816 h 646419"/>
                  <a:gd name="connsiteX18" fmla="*/ 126748 w 694391"/>
                  <a:gd name="connsiteY18" fmla="*/ 528119 h 646419"/>
                  <a:gd name="connsiteX19" fmla="*/ 105624 w 694391"/>
                  <a:gd name="connsiteY19" fmla="*/ 588475 h 646419"/>
                  <a:gd name="connsiteX20" fmla="*/ 105624 w 694391"/>
                  <a:gd name="connsiteY20" fmla="*/ 636761 h 646419"/>
                  <a:gd name="connsiteX21" fmla="*/ 211247 w 694391"/>
                  <a:gd name="connsiteY21" fmla="*/ 645814 h 646419"/>
                  <a:gd name="connsiteX22" fmla="*/ 232372 w 694391"/>
                  <a:gd name="connsiteY22" fmla="*/ 633743 h 646419"/>
                  <a:gd name="connsiteX23" fmla="*/ 362139 w 694391"/>
                  <a:gd name="connsiteY23" fmla="*/ 540190 h 646419"/>
                  <a:gd name="connsiteX24" fmla="*/ 398352 w 694391"/>
                  <a:gd name="connsiteY24" fmla="*/ 522083 h 646419"/>
                  <a:gd name="connsiteX25" fmla="*/ 431548 w 694391"/>
                  <a:gd name="connsiteY25" fmla="*/ 500959 h 646419"/>
                  <a:gd name="connsiteX26" fmla="*/ 458709 w 694391"/>
                  <a:gd name="connsiteY26" fmla="*/ 485870 h 646419"/>
                  <a:gd name="connsiteX27" fmla="*/ 488887 w 694391"/>
                  <a:gd name="connsiteY27" fmla="*/ 467763 h 646419"/>
                  <a:gd name="connsiteX28" fmla="*/ 531137 w 694391"/>
                  <a:gd name="connsiteY28" fmla="*/ 446638 h 646419"/>
                  <a:gd name="connsiteX29" fmla="*/ 567350 w 694391"/>
                  <a:gd name="connsiteY29" fmla="*/ 425513 h 646419"/>
                  <a:gd name="connsiteX30" fmla="*/ 576404 w 694391"/>
                  <a:gd name="connsiteY30" fmla="*/ 419477 h 646419"/>
                  <a:gd name="connsiteX31" fmla="*/ 591493 w 694391"/>
                  <a:gd name="connsiteY31" fmla="*/ 410424 h 646419"/>
                  <a:gd name="connsiteX32" fmla="*/ 600546 w 694391"/>
                  <a:gd name="connsiteY32" fmla="*/ 404388 h 646419"/>
                  <a:gd name="connsiteX33" fmla="*/ 618653 w 694391"/>
                  <a:gd name="connsiteY33" fmla="*/ 392317 h 646419"/>
                  <a:gd name="connsiteX34" fmla="*/ 648832 w 694391"/>
                  <a:gd name="connsiteY34" fmla="*/ 377228 h 646419"/>
                  <a:gd name="connsiteX35" fmla="*/ 657885 w 694391"/>
                  <a:gd name="connsiteY35" fmla="*/ 374210 h 646419"/>
                  <a:gd name="connsiteX36" fmla="*/ 682028 w 694391"/>
                  <a:gd name="connsiteY36" fmla="*/ 362139 h 646419"/>
                  <a:gd name="connsiteX37" fmla="*/ 691081 w 694391"/>
                  <a:gd name="connsiteY37" fmla="*/ 353085 h 646419"/>
                  <a:gd name="connsiteX38" fmla="*/ 691081 w 694391"/>
                  <a:gd name="connsiteY38" fmla="*/ 328943 h 646419"/>
                  <a:gd name="connsiteX39" fmla="*/ 672974 w 694391"/>
                  <a:gd name="connsiteY39" fmla="*/ 322907 h 646419"/>
                  <a:gd name="connsiteX40" fmla="*/ 657885 w 694391"/>
                  <a:gd name="connsiteY40" fmla="*/ 319889 h 646419"/>
                  <a:gd name="connsiteX41" fmla="*/ 639778 w 694391"/>
                  <a:gd name="connsiteY41" fmla="*/ 316871 h 646419"/>
                  <a:gd name="connsiteX42" fmla="*/ 630725 w 694391"/>
                  <a:gd name="connsiteY42" fmla="*/ 313854 h 646419"/>
                  <a:gd name="connsiteX43" fmla="*/ 500958 w 694391"/>
                  <a:gd name="connsiteY43" fmla="*/ 322907 h 646419"/>
                  <a:gd name="connsiteX44" fmla="*/ 491905 w 694391"/>
                  <a:gd name="connsiteY44" fmla="*/ 325925 h 646419"/>
                  <a:gd name="connsiteX45" fmla="*/ 455691 w 694391"/>
                  <a:gd name="connsiteY45" fmla="*/ 322907 h 646419"/>
                  <a:gd name="connsiteX46" fmla="*/ 449655 w 694391"/>
                  <a:gd name="connsiteY46" fmla="*/ 313854 h 646419"/>
                  <a:gd name="connsiteX47" fmla="*/ 440602 w 694391"/>
                  <a:gd name="connsiteY47" fmla="*/ 298765 h 646419"/>
                  <a:gd name="connsiteX48" fmla="*/ 446638 w 694391"/>
                  <a:gd name="connsiteY48" fmla="*/ 187105 h 646419"/>
                  <a:gd name="connsiteX49" fmla="*/ 458709 w 694391"/>
                  <a:gd name="connsiteY49" fmla="*/ 184087 h 646419"/>
                  <a:gd name="connsiteX50" fmla="*/ 482851 w 694391"/>
                  <a:gd name="connsiteY50" fmla="*/ 181070 h 646419"/>
                  <a:gd name="connsiteX51" fmla="*/ 500958 w 694391"/>
                  <a:gd name="connsiteY51" fmla="*/ 175034 h 646419"/>
                  <a:gd name="connsiteX52" fmla="*/ 549244 w 694391"/>
                  <a:gd name="connsiteY52" fmla="*/ 150891 h 646419"/>
                  <a:gd name="connsiteX53" fmla="*/ 603564 w 694391"/>
                  <a:gd name="connsiteY53" fmla="*/ 117695 h 646419"/>
                  <a:gd name="connsiteX54" fmla="*/ 624689 w 694391"/>
                  <a:gd name="connsiteY54" fmla="*/ 102606 h 646419"/>
                  <a:gd name="connsiteX55" fmla="*/ 633743 w 694391"/>
                  <a:gd name="connsiteY55" fmla="*/ 93553 h 646419"/>
                  <a:gd name="connsiteX56" fmla="*/ 639778 w 694391"/>
                  <a:gd name="connsiteY56" fmla="*/ 84499 h 646419"/>
                  <a:gd name="connsiteX57" fmla="*/ 648832 w 694391"/>
                  <a:gd name="connsiteY57" fmla="*/ 63374 h 646419"/>
                  <a:gd name="connsiteX58" fmla="*/ 657885 w 694391"/>
                  <a:gd name="connsiteY58" fmla="*/ 36214 h 646419"/>
                  <a:gd name="connsiteX59" fmla="*/ 660903 w 694391"/>
                  <a:gd name="connsiteY59" fmla="*/ 24143 h 646419"/>
                  <a:gd name="connsiteX60" fmla="*/ 642796 w 694391"/>
                  <a:gd name="connsiteY60" fmla="*/ 9054 h 646419"/>
                  <a:gd name="connsiteX61" fmla="*/ 627707 w 694391"/>
                  <a:gd name="connsiteY61" fmla="*/ 6036 h 646419"/>
                  <a:gd name="connsiteX62" fmla="*/ 618653 w 694391"/>
                  <a:gd name="connsiteY62" fmla="*/ 3018 h 646419"/>
                  <a:gd name="connsiteX63" fmla="*/ 606582 w 694391"/>
                  <a:gd name="connsiteY63" fmla="*/ 0 h 646419"/>
                  <a:gd name="connsiteX64" fmla="*/ 519065 w 694391"/>
                  <a:gd name="connsiteY64" fmla="*/ 3018 h 646419"/>
                  <a:gd name="connsiteX65" fmla="*/ 500958 w 694391"/>
                  <a:gd name="connsiteY65" fmla="*/ 9054 h 646419"/>
                  <a:gd name="connsiteX66" fmla="*/ 488887 w 694391"/>
                  <a:gd name="connsiteY66" fmla="*/ 12071 h 646419"/>
                  <a:gd name="connsiteX67" fmla="*/ 470780 w 694391"/>
                  <a:gd name="connsiteY67" fmla="*/ 21125 h 646419"/>
                  <a:gd name="connsiteX68" fmla="*/ 461727 w 694391"/>
                  <a:gd name="connsiteY68" fmla="*/ 27161 h 646419"/>
                  <a:gd name="connsiteX69" fmla="*/ 443620 w 694391"/>
                  <a:gd name="connsiteY69" fmla="*/ 33196 h 646419"/>
                  <a:gd name="connsiteX70" fmla="*/ 425513 w 694391"/>
                  <a:gd name="connsiteY70" fmla="*/ 48285 h 646419"/>
                  <a:gd name="connsiteX71" fmla="*/ 416459 w 694391"/>
                  <a:gd name="connsiteY71" fmla="*/ 54321 h 646419"/>
                  <a:gd name="connsiteX72" fmla="*/ 404388 w 694391"/>
                  <a:gd name="connsiteY72" fmla="*/ 66392 h 646419"/>
                  <a:gd name="connsiteX73" fmla="*/ 392317 w 694391"/>
                  <a:gd name="connsiteY73" fmla="*/ 69410 h 646419"/>
                  <a:gd name="connsiteX74" fmla="*/ 374210 w 694391"/>
                  <a:gd name="connsiteY74" fmla="*/ 78464 h 646419"/>
                  <a:gd name="connsiteX75" fmla="*/ 344032 w 694391"/>
                  <a:gd name="connsiteY75" fmla="*/ 96570 h 646419"/>
                  <a:gd name="connsiteX76" fmla="*/ 292729 w 694391"/>
                  <a:gd name="connsiteY76" fmla="*/ 111660 h 646419"/>
                  <a:gd name="connsiteX77" fmla="*/ 280657 w 694391"/>
                  <a:gd name="connsiteY77" fmla="*/ 114677 h 646419"/>
                  <a:gd name="connsiteX78" fmla="*/ 229354 w 694391"/>
                  <a:gd name="connsiteY78" fmla="*/ 120713 h 646419"/>
                  <a:gd name="connsiteX79" fmla="*/ 217283 w 694391"/>
                  <a:gd name="connsiteY79" fmla="*/ 123731 h 646419"/>
                  <a:gd name="connsiteX0" fmla="*/ 217283 w 694391"/>
                  <a:gd name="connsiteY0" fmla="*/ 123731 h 644141"/>
                  <a:gd name="connsiteX1" fmla="*/ 172016 w 694391"/>
                  <a:gd name="connsiteY1" fmla="*/ 144856 h 644141"/>
                  <a:gd name="connsiteX2" fmla="*/ 162962 w 694391"/>
                  <a:gd name="connsiteY2" fmla="*/ 153909 h 644141"/>
                  <a:gd name="connsiteX3" fmla="*/ 147873 w 694391"/>
                  <a:gd name="connsiteY3" fmla="*/ 165980 h 644141"/>
                  <a:gd name="connsiteX4" fmla="*/ 126748 w 694391"/>
                  <a:gd name="connsiteY4" fmla="*/ 175034 h 644141"/>
                  <a:gd name="connsiteX5" fmla="*/ 117695 w 694391"/>
                  <a:gd name="connsiteY5" fmla="*/ 184087 h 644141"/>
                  <a:gd name="connsiteX6" fmla="*/ 102606 w 694391"/>
                  <a:gd name="connsiteY6" fmla="*/ 196159 h 644141"/>
                  <a:gd name="connsiteX7" fmla="*/ 66392 w 694391"/>
                  <a:gd name="connsiteY7" fmla="*/ 217283 h 644141"/>
                  <a:gd name="connsiteX8" fmla="*/ 33196 w 694391"/>
                  <a:gd name="connsiteY8" fmla="*/ 244444 h 644141"/>
                  <a:gd name="connsiteX9" fmla="*/ 21125 w 694391"/>
                  <a:gd name="connsiteY9" fmla="*/ 262551 h 644141"/>
                  <a:gd name="connsiteX10" fmla="*/ 6036 w 694391"/>
                  <a:gd name="connsiteY10" fmla="*/ 289711 h 644141"/>
                  <a:gd name="connsiteX11" fmla="*/ 0 w 694391"/>
                  <a:gd name="connsiteY11" fmla="*/ 307818 h 644141"/>
                  <a:gd name="connsiteX12" fmla="*/ 144855 w 694391"/>
                  <a:gd name="connsiteY12" fmla="*/ 307818 h 644141"/>
                  <a:gd name="connsiteX13" fmla="*/ 162962 w 694391"/>
                  <a:gd name="connsiteY13" fmla="*/ 304800 h 644141"/>
                  <a:gd name="connsiteX14" fmla="*/ 168998 w 694391"/>
                  <a:gd name="connsiteY14" fmla="*/ 316871 h 644141"/>
                  <a:gd name="connsiteX15" fmla="*/ 165980 w 694391"/>
                  <a:gd name="connsiteY15" fmla="*/ 410424 h 644141"/>
                  <a:gd name="connsiteX16" fmla="*/ 156927 w 694391"/>
                  <a:gd name="connsiteY16" fmla="*/ 446638 h 644141"/>
                  <a:gd name="connsiteX17" fmla="*/ 147873 w 694391"/>
                  <a:gd name="connsiteY17" fmla="*/ 476816 h 644141"/>
                  <a:gd name="connsiteX18" fmla="*/ 126748 w 694391"/>
                  <a:gd name="connsiteY18" fmla="*/ 528119 h 644141"/>
                  <a:gd name="connsiteX19" fmla="*/ 105624 w 694391"/>
                  <a:gd name="connsiteY19" fmla="*/ 588475 h 644141"/>
                  <a:gd name="connsiteX20" fmla="*/ 105624 w 694391"/>
                  <a:gd name="connsiteY20" fmla="*/ 636761 h 644141"/>
                  <a:gd name="connsiteX21" fmla="*/ 232372 w 694391"/>
                  <a:gd name="connsiteY21" fmla="*/ 633743 h 644141"/>
                  <a:gd name="connsiteX22" fmla="*/ 362139 w 694391"/>
                  <a:gd name="connsiteY22" fmla="*/ 540190 h 644141"/>
                  <a:gd name="connsiteX23" fmla="*/ 398352 w 694391"/>
                  <a:gd name="connsiteY23" fmla="*/ 522083 h 644141"/>
                  <a:gd name="connsiteX24" fmla="*/ 431548 w 694391"/>
                  <a:gd name="connsiteY24" fmla="*/ 500959 h 644141"/>
                  <a:gd name="connsiteX25" fmla="*/ 458709 w 694391"/>
                  <a:gd name="connsiteY25" fmla="*/ 485870 h 644141"/>
                  <a:gd name="connsiteX26" fmla="*/ 488887 w 694391"/>
                  <a:gd name="connsiteY26" fmla="*/ 467763 h 644141"/>
                  <a:gd name="connsiteX27" fmla="*/ 531137 w 694391"/>
                  <a:gd name="connsiteY27" fmla="*/ 446638 h 644141"/>
                  <a:gd name="connsiteX28" fmla="*/ 567350 w 694391"/>
                  <a:gd name="connsiteY28" fmla="*/ 425513 h 644141"/>
                  <a:gd name="connsiteX29" fmla="*/ 576404 w 694391"/>
                  <a:gd name="connsiteY29" fmla="*/ 419477 h 644141"/>
                  <a:gd name="connsiteX30" fmla="*/ 591493 w 694391"/>
                  <a:gd name="connsiteY30" fmla="*/ 410424 h 644141"/>
                  <a:gd name="connsiteX31" fmla="*/ 600546 w 694391"/>
                  <a:gd name="connsiteY31" fmla="*/ 404388 h 644141"/>
                  <a:gd name="connsiteX32" fmla="*/ 618653 w 694391"/>
                  <a:gd name="connsiteY32" fmla="*/ 392317 h 644141"/>
                  <a:gd name="connsiteX33" fmla="*/ 648832 w 694391"/>
                  <a:gd name="connsiteY33" fmla="*/ 377228 h 644141"/>
                  <a:gd name="connsiteX34" fmla="*/ 657885 w 694391"/>
                  <a:gd name="connsiteY34" fmla="*/ 374210 h 644141"/>
                  <a:gd name="connsiteX35" fmla="*/ 682028 w 694391"/>
                  <a:gd name="connsiteY35" fmla="*/ 362139 h 644141"/>
                  <a:gd name="connsiteX36" fmla="*/ 691081 w 694391"/>
                  <a:gd name="connsiteY36" fmla="*/ 353085 h 644141"/>
                  <a:gd name="connsiteX37" fmla="*/ 691081 w 694391"/>
                  <a:gd name="connsiteY37" fmla="*/ 328943 h 644141"/>
                  <a:gd name="connsiteX38" fmla="*/ 672974 w 694391"/>
                  <a:gd name="connsiteY38" fmla="*/ 322907 h 644141"/>
                  <a:gd name="connsiteX39" fmla="*/ 657885 w 694391"/>
                  <a:gd name="connsiteY39" fmla="*/ 319889 h 644141"/>
                  <a:gd name="connsiteX40" fmla="*/ 639778 w 694391"/>
                  <a:gd name="connsiteY40" fmla="*/ 316871 h 644141"/>
                  <a:gd name="connsiteX41" fmla="*/ 630725 w 694391"/>
                  <a:gd name="connsiteY41" fmla="*/ 313854 h 644141"/>
                  <a:gd name="connsiteX42" fmla="*/ 500958 w 694391"/>
                  <a:gd name="connsiteY42" fmla="*/ 322907 h 644141"/>
                  <a:gd name="connsiteX43" fmla="*/ 491905 w 694391"/>
                  <a:gd name="connsiteY43" fmla="*/ 325925 h 644141"/>
                  <a:gd name="connsiteX44" fmla="*/ 455691 w 694391"/>
                  <a:gd name="connsiteY44" fmla="*/ 322907 h 644141"/>
                  <a:gd name="connsiteX45" fmla="*/ 449655 w 694391"/>
                  <a:gd name="connsiteY45" fmla="*/ 313854 h 644141"/>
                  <a:gd name="connsiteX46" fmla="*/ 440602 w 694391"/>
                  <a:gd name="connsiteY46" fmla="*/ 298765 h 644141"/>
                  <a:gd name="connsiteX47" fmla="*/ 446638 w 694391"/>
                  <a:gd name="connsiteY47" fmla="*/ 187105 h 644141"/>
                  <a:gd name="connsiteX48" fmla="*/ 458709 w 694391"/>
                  <a:gd name="connsiteY48" fmla="*/ 184087 h 644141"/>
                  <a:gd name="connsiteX49" fmla="*/ 482851 w 694391"/>
                  <a:gd name="connsiteY49" fmla="*/ 181070 h 644141"/>
                  <a:gd name="connsiteX50" fmla="*/ 500958 w 694391"/>
                  <a:gd name="connsiteY50" fmla="*/ 175034 h 644141"/>
                  <a:gd name="connsiteX51" fmla="*/ 549244 w 694391"/>
                  <a:gd name="connsiteY51" fmla="*/ 150891 h 644141"/>
                  <a:gd name="connsiteX52" fmla="*/ 603564 w 694391"/>
                  <a:gd name="connsiteY52" fmla="*/ 117695 h 644141"/>
                  <a:gd name="connsiteX53" fmla="*/ 624689 w 694391"/>
                  <a:gd name="connsiteY53" fmla="*/ 102606 h 644141"/>
                  <a:gd name="connsiteX54" fmla="*/ 633743 w 694391"/>
                  <a:gd name="connsiteY54" fmla="*/ 93553 h 644141"/>
                  <a:gd name="connsiteX55" fmla="*/ 639778 w 694391"/>
                  <a:gd name="connsiteY55" fmla="*/ 84499 h 644141"/>
                  <a:gd name="connsiteX56" fmla="*/ 648832 w 694391"/>
                  <a:gd name="connsiteY56" fmla="*/ 63374 h 644141"/>
                  <a:gd name="connsiteX57" fmla="*/ 657885 w 694391"/>
                  <a:gd name="connsiteY57" fmla="*/ 36214 h 644141"/>
                  <a:gd name="connsiteX58" fmla="*/ 660903 w 694391"/>
                  <a:gd name="connsiteY58" fmla="*/ 24143 h 644141"/>
                  <a:gd name="connsiteX59" fmla="*/ 642796 w 694391"/>
                  <a:gd name="connsiteY59" fmla="*/ 9054 h 644141"/>
                  <a:gd name="connsiteX60" fmla="*/ 627707 w 694391"/>
                  <a:gd name="connsiteY60" fmla="*/ 6036 h 644141"/>
                  <a:gd name="connsiteX61" fmla="*/ 618653 w 694391"/>
                  <a:gd name="connsiteY61" fmla="*/ 3018 h 644141"/>
                  <a:gd name="connsiteX62" fmla="*/ 606582 w 694391"/>
                  <a:gd name="connsiteY62" fmla="*/ 0 h 644141"/>
                  <a:gd name="connsiteX63" fmla="*/ 519065 w 694391"/>
                  <a:gd name="connsiteY63" fmla="*/ 3018 h 644141"/>
                  <a:gd name="connsiteX64" fmla="*/ 500958 w 694391"/>
                  <a:gd name="connsiteY64" fmla="*/ 9054 h 644141"/>
                  <a:gd name="connsiteX65" fmla="*/ 488887 w 694391"/>
                  <a:gd name="connsiteY65" fmla="*/ 12071 h 644141"/>
                  <a:gd name="connsiteX66" fmla="*/ 470780 w 694391"/>
                  <a:gd name="connsiteY66" fmla="*/ 21125 h 644141"/>
                  <a:gd name="connsiteX67" fmla="*/ 461727 w 694391"/>
                  <a:gd name="connsiteY67" fmla="*/ 27161 h 644141"/>
                  <a:gd name="connsiteX68" fmla="*/ 443620 w 694391"/>
                  <a:gd name="connsiteY68" fmla="*/ 33196 h 644141"/>
                  <a:gd name="connsiteX69" fmla="*/ 425513 w 694391"/>
                  <a:gd name="connsiteY69" fmla="*/ 48285 h 644141"/>
                  <a:gd name="connsiteX70" fmla="*/ 416459 w 694391"/>
                  <a:gd name="connsiteY70" fmla="*/ 54321 h 644141"/>
                  <a:gd name="connsiteX71" fmla="*/ 404388 w 694391"/>
                  <a:gd name="connsiteY71" fmla="*/ 66392 h 644141"/>
                  <a:gd name="connsiteX72" fmla="*/ 392317 w 694391"/>
                  <a:gd name="connsiteY72" fmla="*/ 69410 h 644141"/>
                  <a:gd name="connsiteX73" fmla="*/ 374210 w 694391"/>
                  <a:gd name="connsiteY73" fmla="*/ 78464 h 644141"/>
                  <a:gd name="connsiteX74" fmla="*/ 344032 w 694391"/>
                  <a:gd name="connsiteY74" fmla="*/ 96570 h 644141"/>
                  <a:gd name="connsiteX75" fmla="*/ 292729 w 694391"/>
                  <a:gd name="connsiteY75" fmla="*/ 111660 h 644141"/>
                  <a:gd name="connsiteX76" fmla="*/ 280657 w 694391"/>
                  <a:gd name="connsiteY76" fmla="*/ 114677 h 644141"/>
                  <a:gd name="connsiteX77" fmla="*/ 229354 w 694391"/>
                  <a:gd name="connsiteY77" fmla="*/ 120713 h 644141"/>
                  <a:gd name="connsiteX78" fmla="*/ 217283 w 694391"/>
                  <a:gd name="connsiteY78" fmla="*/ 123731 h 644141"/>
                  <a:gd name="connsiteX0" fmla="*/ 217283 w 694391"/>
                  <a:gd name="connsiteY0" fmla="*/ 123731 h 644141"/>
                  <a:gd name="connsiteX1" fmla="*/ 172016 w 694391"/>
                  <a:gd name="connsiteY1" fmla="*/ 144856 h 644141"/>
                  <a:gd name="connsiteX2" fmla="*/ 162962 w 694391"/>
                  <a:gd name="connsiteY2" fmla="*/ 153909 h 644141"/>
                  <a:gd name="connsiteX3" fmla="*/ 147873 w 694391"/>
                  <a:gd name="connsiteY3" fmla="*/ 165980 h 644141"/>
                  <a:gd name="connsiteX4" fmla="*/ 126748 w 694391"/>
                  <a:gd name="connsiteY4" fmla="*/ 175034 h 644141"/>
                  <a:gd name="connsiteX5" fmla="*/ 117695 w 694391"/>
                  <a:gd name="connsiteY5" fmla="*/ 184087 h 644141"/>
                  <a:gd name="connsiteX6" fmla="*/ 102606 w 694391"/>
                  <a:gd name="connsiteY6" fmla="*/ 196159 h 644141"/>
                  <a:gd name="connsiteX7" fmla="*/ 66392 w 694391"/>
                  <a:gd name="connsiteY7" fmla="*/ 217283 h 644141"/>
                  <a:gd name="connsiteX8" fmla="*/ 33196 w 694391"/>
                  <a:gd name="connsiteY8" fmla="*/ 244444 h 644141"/>
                  <a:gd name="connsiteX9" fmla="*/ 21125 w 694391"/>
                  <a:gd name="connsiteY9" fmla="*/ 262551 h 644141"/>
                  <a:gd name="connsiteX10" fmla="*/ 6036 w 694391"/>
                  <a:gd name="connsiteY10" fmla="*/ 289711 h 644141"/>
                  <a:gd name="connsiteX11" fmla="*/ 0 w 694391"/>
                  <a:gd name="connsiteY11" fmla="*/ 307818 h 644141"/>
                  <a:gd name="connsiteX12" fmla="*/ 144855 w 694391"/>
                  <a:gd name="connsiteY12" fmla="*/ 307818 h 644141"/>
                  <a:gd name="connsiteX13" fmla="*/ 162962 w 694391"/>
                  <a:gd name="connsiteY13" fmla="*/ 304800 h 644141"/>
                  <a:gd name="connsiteX14" fmla="*/ 168998 w 694391"/>
                  <a:gd name="connsiteY14" fmla="*/ 316871 h 644141"/>
                  <a:gd name="connsiteX15" fmla="*/ 165980 w 694391"/>
                  <a:gd name="connsiteY15" fmla="*/ 410424 h 644141"/>
                  <a:gd name="connsiteX16" fmla="*/ 156927 w 694391"/>
                  <a:gd name="connsiteY16" fmla="*/ 446638 h 644141"/>
                  <a:gd name="connsiteX17" fmla="*/ 126748 w 694391"/>
                  <a:gd name="connsiteY17" fmla="*/ 528119 h 644141"/>
                  <a:gd name="connsiteX18" fmla="*/ 105624 w 694391"/>
                  <a:gd name="connsiteY18" fmla="*/ 588475 h 644141"/>
                  <a:gd name="connsiteX19" fmla="*/ 105624 w 694391"/>
                  <a:gd name="connsiteY19" fmla="*/ 636761 h 644141"/>
                  <a:gd name="connsiteX20" fmla="*/ 232372 w 694391"/>
                  <a:gd name="connsiteY20" fmla="*/ 633743 h 644141"/>
                  <a:gd name="connsiteX21" fmla="*/ 362139 w 694391"/>
                  <a:gd name="connsiteY21" fmla="*/ 540190 h 644141"/>
                  <a:gd name="connsiteX22" fmla="*/ 398352 w 694391"/>
                  <a:gd name="connsiteY22" fmla="*/ 522083 h 644141"/>
                  <a:gd name="connsiteX23" fmla="*/ 431548 w 694391"/>
                  <a:gd name="connsiteY23" fmla="*/ 500959 h 644141"/>
                  <a:gd name="connsiteX24" fmla="*/ 458709 w 694391"/>
                  <a:gd name="connsiteY24" fmla="*/ 485870 h 644141"/>
                  <a:gd name="connsiteX25" fmla="*/ 488887 w 694391"/>
                  <a:gd name="connsiteY25" fmla="*/ 467763 h 644141"/>
                  <a:gd name="connsiteX26" fmla="*/ 531137 w 694391"/>
                  <a:gd name="connsiteY26" fmla="*/ 446638 h 644141"/>
                  <a:gd name="connsiteX27" fmla="*/ 567350 w 694391"/>
                  <a:gd name="connsiteY27" fmla="*/ 425513 h 644141"/>
                  <a:gd name="connsiteX28" fmla="*/ 576404 w 694391"/>
                  <a:gd name="connsiteY28" fmla="*/ 419477 h 644141"/>
                  <a:gd name="connsiteX29" fmla="*/ 591493 w 694391"/>
                  <a:gd name="connsiteY29" fmla="*/ 410424 h 644141"/>
                  <a:gd name="connsiteX30" fmla="*/ 600546 w 694391"/>
                  <a:gd name="connsiteY30" fmla="*/ 404388 h 644141"/>
                  <a:gd name="connsiteX31" fmla="*/ 618653 w 694391"/>
                  <a:gd name="connsiteY31" fmla="*/ 392317 h 644141"/>
                  <a:gd name="connsiteX32" fmla="*/ 648832 w 694391"/>
                  <a:gd name="connsiteY32" fmla="*/ 377228 h 644141"/>
                  <a:gd name="connsiteX33" fmla="*/ 657885 w 694391"/>
                  <a:gd name="connsiteY33" fmla="*/ 374210 h 644141"/>
                  <a:gd name="connsiteX34" fmla="*/ 682028 w 694391"/>
                  <a:gd name="connsiteY34" fmla="*/ 362139 h 644141"/>
                  <a:gd name="connsiteX35" fmla="*/ 691081 w 694391"/>
                  <a:gd name="connsiteY35" fmla="*/ 353085 h 644141"/>
                  <a:gd name="connsiteX36" fmla="*/ 691081 w 694391"/>
                  <a:gd name="connsiteY36" fmla="*/ 328943 h 644141"/>
                  <a:gd name="connsiteX37" fmla="*/ 672974 w 694391"/>
                  <a:gd name="connsiteY37" fmla="*/ 322907 h 644141"/>
                  <a:gd name="connsiteX38" fmla="*/ 657885 w 694391"/>
                  <a:gd name="connsiteY38" fmla="*/ 319889 h 644141"/>
                  <a:gd name="connsiteX39" fmla="*/ 639778 w 694391"/>
                  <a:gd name="connsiteY39" fmla="*/ 316871 h 644141"/>
                  <a:gd name="connsiteX40" fmla="*/ 630725 w 694391"/>
                  <a:gd name="connsiteY40" fmla="*/ 313854 h 644141"/>
                  <a:gd name="connsiteX41" fmla="*/ 500958 w 694391"/>
                  <a:gd name="connsiteY41" fmla="*/ 322907 h 644141"/>
                  <a:gd name="connsiteX42" fmla="*/ 491905 w 694391"/>
                  <a:gd name="connsiteY42" fmla="*/ 325925 h 644141"/>
                  <a:gd name="connsiteX43" fmla="*/ 455691 w 694391"/>
                  <a:gd name="connsiteY43" fmla="*/ 322907 h 644141"/>
                  <a:gd name="connsiteX44" fmla="*/ 449655 w 694391"/>
                  <a:gd name="connsiteY44" fmla="*/ 313854 h 644141"/>
                  <a:gd name="connsiteX45" fmla="*/ 440602 w 694391"/>
                  <a:gd name="connsiteY45" fmla="*/ 298765 h 644141"/>
                  <a:gd name="connsiteX46" fmla="*/ 446638 w 694391"/>
                  <a:gd name="connsiteY46" fmla="*/ 187105 h 644141"/>
                  <a:gd name="connsiteX47" fmla="*/ 458709 w 694391"/>
                  <a:gd name="connsiteY47" fmla="*/ 184087 h 644141"/>
                  <a:gd name="connsiteX48" fmla="*/ 482851 w 694391"/>
                  <a:gd name="connsiteY48" fmla="*/ 181070 h 644141"/>
                  <a:gd name="connsiteX49" fmla="*/ 500958 w 694391"/>
                  <a:gd name="connsiteY49" fmla="*/ 175034 h 644141"/>
                  <a:gd name="connsiteX50" fmla="*/ 549244 w 694391"/>
                  <a:gd name="connsiteY50" fmla="*/ 150891 h 644141"/>
                  <a:gd name="connsiteX51" fmla="*/ 603564 w 694391"/>
                  <a:gd name="connsiteY51" fmla="*/ 117695 h 644141"/>
                  <a:gd name="connsiteX52" fmla="*/ 624689 w 694391"/>
                  <a:gd name="connsiteY52" fmla="*/ 102606 h 644141"/>
                  <a:gd name="connsiteX53" fmla="*/ 633743 w 694391"/>
                  <a:gd name="connsiteY53" fmla="*/ 93553 h 644141"/>
                  <a:gd name="connsiteX54" fmla="*/ 639778 w 694391"/>
                  <a:gd name="connsiteY54" fmla="*/ 84499 h 644141"/>
                  <a:gd name="connsiteX55" fmla="*/ 648832 w 694391"/>
                  <a:gd name="connsiteY55" fmla="*/ 63374 h 644141"/>
                  <a:gd name="connsiteX56" fmla="*/ 657885 w 694391"/>
                  <a:gd name="connsiteY56" fmla="*/ 36214 h 644141"/>
                  <a:gd name="connsiteX57" fmla="*/ 660903 w 694391"/>
                  <a:gd name="connsiteY57" fmla="*/ 24143 h 644141"/>
                  <a:gd name="connsiteX58" fmla="*/ 642796 w 694391"/>
                  <a:gd name="connsiteY58" fmla="*/ 9054 h 644141"/>
                  <a:gd name="connsiteX59" fmla="*/ 627707 w 694391"/>
                  <a:gd name="connsiteY59" fmla="*/ 6036 h 644141"/>
                  <a:gd name="connsiteX60" fmla="*/ 618653 w 694391"/>
                  <a:gd name="connsiteY60" fmla="*/ 3018 h 644141"/>
                  <a:gd name="connsiteX61" fmla="*/ 606582 w 694391"/>
                  <a:gd name="connsiteY61" fmla="*/ 0 h 644141"/>
                  <a:gd name="connsiteX62" fmla="*/ 519065 w 694391"/>
                  <a:gd name="connsiteY62" fmla="*/ 3018 h 644141"/>
                  <a:gd name="connsiteX63" fmla="*/ 500958 w 694391"/>
                  <a:gd name="connsiteY63" fmla="*/ 9054 h 644141"/>
                  <a:gd name="connsiteX64" fmla="*/ 488887 w 694391"/>
                  <a:gd name="connsiteY64" fmla="*/ 12071 h 644141"/>
                  <a:gd name="connsiteX65" fmla="*/ 470780 w 694391"/>
                  <a:gd name="connsiteY65" fmla="*/ 21125 h 644141"/>
                  <a:gd name="connsiteX66" fmla="*/ 461727 w 694391"/>
                  <a:gd name="connsiteY66" fmla="*/ 27161 h 644141"/>
                  <a:gd name="connsiteX67" fmla="*/ 443620 w 694391"/>
                  <a:gd name="connsiteY67" fmla="*/ 33196 h 644141"/>
                  <a:gd name="connsiteX68" fmla="*/ 425513 w 694391"/>
                  <a:gd name="connsiteY68" fmla="*/ 48285 h 644141"/>
                  <a:gd name="connsiteX69" fmla="*/ 416459 w 694391"/>
                  <a:gd name="connsiteY69" fmla="*/ 54321 h 644141"/>
                  <a:gd name="connsiteX70" fmla="*/ 404388 w 694391"/>
                  <a:gd name="connsiteY70" fmla="*/ 66392 h 644141"/>
                  <a:gd name="connsiteX71" fmla="*/ 392317 w 694391"/>
                  <a:gd name="connsiteY71" fmla="*/ 69410 h 644141"/>
                  <a:gd name="connsiteX72" fmla="*/ 374210 w 694391"/>
                  <a:gd name="connsiteY72" fmla="*/ 78464 h 644141"/>
                  <a:gd name="connsiteX73" fmla="*/ 344032 w 694391"/>
                  <a:gd name="connsiteY73" fmla="*/ 96570 h 644141"/>
                  <a:gd name="connsiteX74" fmla="*/ 292729 w 694391"/>
                  <a:gd name="connsiteY74" fmla="*/ 111660 h 644141"/>
                  <a:gd name="connsiteX75" fmla="*/ 280657 w 694391"/>
                  <a:gd name="connsiteY75" fmla="*/ 114677 h 644141"/>
                  <a:gd name="connsiteX76" fmla="*/ 229354 w 694391"/>
                  <a:gd name="connsiteY76" fmla="*/ 120713 h 644141"/>
                  <a:gd name="connsiteX77" fmla="*/ 217283 w 694391"/>
                  <a:gd name="connsiteY77" fmla="*/ 123731 h 644141"/>
                  <a:gd name="connsiteX0" fmla="*/ 223573 w 700681"/>
                  <a:gd name="connsiteY0" fmla="*/ 123731 h 644141"/>
                  <a:gd name="connsiteX1" fmla="*/ 178306 w 700681"/>
                  <a:gd name="connsiteY1" fmla="*/ 144856 h 644141"/>
                  <a:gd name="connsiteX2" fmla="*/ 169252 w 700681"/>
                  <a:gd name="connsiteY2" fmla="*/ 153909 h 644141"/>
                  <a:gd name="connsiteX3" fmla="*/ 154163 w 700681"/>
                  <a:gd name="connsiteY3" fmla="*/ 165980 h 644141"/>
                  <a:gd name="connsiteX4" fmla="*/ 133038 w 700681"/>
                  <a:gd name="connsiteY4" fmla="*/ 175034 h 644141"/>
                  <a:gd name="connsiteX5" fmla="*/ 123985 w 700681"/>
                  <a:gd name="connsiteY5" fmla="*/ 184087 h 644141"/>
                  <a:gd name="connsiteX6" fmla="*/ 108896 w 700681"/>
                  <a:gd name="connsiteY6" fmla="*/ 196159 h 644141"/>
                  <a:gd name="connsiteX7" fmla="*/ 72682 w 700681"/>
                  <a:gd name="connsiteY7" fmla="*/ 217283 h 644141"/>
                  <a:gd name="connsiteX8" fmla="*/ 39486 w 700681"/>
                  <a:gd name="connsiteY8" fmla="*/ 244444 h 644141"/>
                  <a:gd name="connsiteX9" fmla="*/ 27415 w 700681"/>
                  <a:gd name="connsiteY9" fmla="*/ 262551 h 644141"/>
                  <a:gd name="connsiteX10" fmla="*/ 6290 w 700681"/>
                  <a:gd name="connsiteY10" fmla="*/ 307818 h 644141"/>
                  <a:gd name="connsiteX11" fmla="*/ 151145 w 700681"/>
                  <a:gd name="connsiteY11" fmla="*/ 307818 h 644141"/>
                  <a:gd name="connsiteX12" fmla="*/ 169252 w 700681"/>
                  <a:gd name="connsiteY12" fmla="*/ 304800 h 644141"/>
                  <a:gd name="connsiteX13" fmla="*/ 175288 w 700681"/>
                  <a:gd name="connsiteY13" fmla="*/ 316871 h 644141"/>
                  <a:gd name="connsiteX14" fmla="*/ 172270 w 700681"/>
                  <a:gd name="connsiteY14" fmla="*/ 410424 h 644141"/>
                  <a:gd name="connsiteX15" fmla="*/ 163217 w 700681"/>
                  <a:gd name="connsiteY15" fmla="*/ 446638 h 644141"/>
                  <a:gd name="connsiteX16" fmla="*/ 133038 w 700681"/>
                  <a:gd name="connsiteY16" fmla="*/ 528119 h 644141"/>
                  <a:gd name="connsiteX17" fmla="*/ 111914 w 700681"/>
                  <a:gd name="connsiteY17" fmla="*/ 588475 h 644141"/>
                  <a:gd name="connsiteX18" fmla="*/ 111914 w 700681"/>
                  <a:gd name="connsiteY18" fmla="*/ 636761 h 644141"/>
                  <a:gd name="connsiteX19" fmla="*/ 238662 w 700681"/>
                  <a:gd name="connsiteY19" fmla="*/ 633743 h 644141"/>
                  <a:gd name="connsiteX20" fmla="*/ 368429 w 700681"/>
                  <a:gd name="connsiteY20" fmla="*/ 540190 h 644141"/>
                  <a:gd name="connsiteX21" fmla="*/ 404642 w 700681"/>
                  <a:gd name="connsiteY21" fmla="*/ 522083 h 644141"/>
                  <a:gd name="connsiteX22" fmla="*/ 437838 w 700681"/>
                  <a:gd name="connsiteY22" fmla="*/ 500959 h 644141"/>
                  <a:gd name="connsiteX23" fmla="*/ 464999 w 700681"/>
                  <a:gd name="connsiteY23" fmla="*/ 485870 h 644141"/>
                  <a:gd name="connsiteX24" fmla="*/ 495177 w 700681"/>
                  <a:gd name="connsiteY24" fmla="*/ 467763 h 644141"/>
                  <a:gd name="connsiteX25" fmla="*/ 537427 w 700681"/>
                  <a:gd name="connsiteY25" fmla="*/ 446638 h 644141"/>
                  <a:gd name="connsiteX26" fmla="*/ 573640 w 700681"/>
                  <a:gd name="connsiteY26" fmla="*/ 425513 h 644141"/>
                  <a:gd name="connsiteX27" fmla="*/ 582694 w 700681"/>
                  <a:gd name="connsiteY27" fmla="*/ 419477 h 644141"/>
                  <a:gd name="connsiteX28" fmla="*/ 597783 w 700681"/>
                  <a:gd name="connsiteY28" fmla="*/ 410424 h 644141"/>
                  <a:gd name="connsiteX29" fmla="*/ 606836 w 700681"/>
                  <a:gd name="connsiteY29" fmla="*/ 404388 h 644141"/>
                  <a:gd name="connsiteX30" fmla="*/ 624943 w 700681"/>
                  <a:gd name="connsiteY30" fmla="*/ 392317 h 644141"/>
                  <a:gd name="connsiteX31" fmla="*/ 655122 w 700681"/>
                  <a:gd name="connsiteY31" fmla="*/ 377228 h 644141"/>
                  <a:gd name="connsiteX32" fmla="*/ 664175 w 700681"/>
                  <a:gd name="connsiteY32" fmla="*/ 374210 h 644141"/>
                  <a:gd name="connsiteX33" fmla="*/ 688318 w 700681"/>
                  <a:gd name="connsiteY33" fmla="*/ 362139 h 644141"/>
                  <a:gd name="connsiteX34" fmla="*/ 697371 w 700681"/>
                  <a:gd name="connsiteY34" fmla="*/ 353085 h 644141"/>
                  <a:gd name="connsiteX35" fmla="*/ 697371 w 700681"/>
                  <a:gd name="connsiteY35" fmla="*/ 328943 h 644141"/>
                  <a:gd name="connsiteX36" fmla="*/ 679264 w 700681"/>
                  <a:gd name="connsiteY36" fmla="*/ 322907 h 644141"/>
                  <a:gd name="connsiteX37" fmla="*/ 664175 w 700681"/>
                  <a:gd name="connsiteY37" fmla="*/ 319889 h 644141"/>
                  <a:gd name="connsiteX38" fmla="*/ 646068 w 700681"/>
                  <a:gd name="connsiteY38" fmla="*/ 316871 h 644141"/>
                  <a:gd name="connsiteX39" fmla="*/ 637015 w 700681"/>
                  <a:gd name="connsiteY39" fmla="*/ 313854 h 644141"/>
                  <a:gd name="connsiteX40" fmla="*/ 507248 w 700681"/>
                  <a:gd name="connsiteY40" fmla="*/ 322907 h 644141"/>
                  <a:gd name="connsiteX41" fmla="*/ 498195 w 700681"/>
                  <a:gd name="connsiteY41" fmla="*/ 325925 h 644141"/>
                  <a:gd name="connsiteX42" fmla="*/ 461981 w 700681"/>
                  <a:gd name="connsiteY42" fmla="*/ 322907 h 644141"/>
                  <a:gd name="connsiteX43" fmla="*/ 455945 w 700681"/>
                  <a:gd name="connsiteY43" fmla="*/ 313854 h 644141"/>
                  <a:gd name="connsiteX44" fmla="*/ 446892 w 700681"/>
                  <a:gd name="connsiteY44" fmla="*/ 298765 h 644141"/>
                  <a:gd name="connsiteX45" fmla="*/ 452928 w 700681"/>
                  <a:gd name="connsiteY45" fmla="*/ 187105 h 644141"/>
                  <a:gd name="connsiteX46" fmla="*/ 464999 w 700681"/>
                  <a:gd name="connsiteY46" fmla="*/ 184087 h 644141"/>
                  <a:gd name="connsiteX47" fmla="*/ 489141 w 700681"/>
                  <a:gd name="connsiteY47" fmla="*/ 181070 h 644141"/>
                  <a:gd name="connsiteX48" fmla="*/ 507248 w 700681"/>
                  <a:gd name="connsiteY48" fmla="*/ 175034 h 644141"/>
                  <a:gd name="connsiteX49" fmla="*/ 555534 w 700681"/>
                  <a:gd name="connsiteY49" fmla="*/ 150891 h 644141"/>
                  <a:gd name="connsiteX50" fmla="*/ 609854 w 700681"/>
                  <a:gd name="connsiteY50" fmla="*/ 117695 h 644141"/>
                  <a:gd name="connsiteX51" fmla="*/ 630979 w 700681"/>
                  <a:gd name="connsiteY51" fmla="*/ 102606 h 644141"/>
                  <a:gd name="connsiteX52" fmla="*/ 640033 w 700681"/>
                  <a:gd name="connsiteY52" fmla="*/ 93553 h 644141"/>
                  <a:gd name="connsiteX53" fmla="*/ 646068 w 700681"/>
                  <a:gd name="connsiteY53" fmla="*/ 84499 h 644141"/>
                  <a:gd name="connsiteX54" fmla="*/ 655122 w 700681"/>
                  <a:gd name="connsiteY54" fmla="*/ 63374 h 644141"/>
                  <a:gd name="connsiteX55" fmla="*/ 664175 w 700681"/>
                  <a:gd name="connsiteY55" fmla="*/ 36214 h 644141"/>
                  <a:gd name="connsiteX56" fmla="*/ 667193 w 700681"/>
                  <a:gd name="connsiteY56" fmla="*/ 24143 h 644141"/>
                  <a:gd name="connsiteX57" fmla="*/ 649086 w 700681"/>
                  <a:gd name="connsiteY57" fmla="*/ 9054 h 644141"/>
                  <a:gd name="connsiteX58" fmla="*/ 633997 w 700681"/>
                  <a:gd name="connsiteY58" fmla="*/ 6036 h 644141"/>
                  <a:gd name="connsiteX59" fmla="*/ 624943 w 700681"/>
                  <a:gd name="connsiteY59" fmla="*/ 3018 h 644141"/>
                  <a:gd name="connsiteX60" fmla="*/ 612872 w 700681"/>
                  <a:gd name="connsiteY60" fmla="*/ 0 h 644141"/>
                  <a:gd name="connsiteX61" fmla="*/ 525355 w 700681"/>
                  <a:gd name="connsiteY61" fmla="*/ 3018 h 644141"/>
                  <a:gd name="connsiteX62" fmla="*/ 507248 w 700681"/>
                  <a:gd name="connsiteY62" fmla="*/ 9054 h 644141"/>
                  <a:gd name="connsiteX63" fmla="*/ 495177 w 700681"/>
                  <a:gd name="connsiteY63" fmla="*/ 12071 h 644141"/>
                  <a:gd name="connsiteX64" fmla="*/ 477070 w 700681"/>
                  <a:gd name="connsiteY64" fmla="*/ 21125 h 644141"/>
                  <a:gd name="connsiteX65" fmla="*/ 468017 w 700681"/>
                  <a:gd name="connsiteY65" fmla="*/ 27161 h 644141"/>
                  <a:gd name="connsiteX66" fmla="*/ 449910 w 700681"/>
                  <a:gd name="connsiteY66" fmla="*/ 33196 h 644141"/>
                  <a:gd name="connsiteX67" fmla="*/ 431803 w 700681"/>
                  <a:gd name="connsiteY67" fmla="*/ 48285 h 644141"/>
                  <a:gd name="connsiteX68" fmla="*/ 422749 w 700681"/>
                  <a:gd name="connsiteY68" fmla="*/ 54321 h 644141"/>
                  <a:gd name="connsiteX69" fmla="*/ 410678 w 700681"/>
                  <a:gd name="connsiteY69" fmla="*/ 66392 h 644141"/>
                  <a:gd name="connsiteX70" fmla="*/ 398607 w 700681"/>
                  <a:gd name="connsiteY70" fmla="*/ 69410 h 644141"/>
                  <a:gd name="connsiteX71" fmla="*/ 380500 w 700681"/>
                  <a:gd name="connsiteY71" fmla="*/ 78464 h 644141"/>
                  <a:gd name="connsiteX72" fmla="*/ 350322 w 700681"/>
                  <a:gd name="connsiteY72" fmla="*/ 96570 h 644141"/>
                  <a:gd name="connsiteX73" fmla="*/ 299019 w 700681"/>
                  <a:gd name="connsiteY73" fmla="*/ 111660 h 644141"/>
                  <a:gd name="connsiteX74" fmla="*/ 286947 w 700681"/>
                  <a:gd name="connsiteY74" fmla="*/ 114677 h 644141"/>
                  <a:gd name="connsiteX75" fmla="*/ 235644 w 700681"/>
                  <a:gd name="connsiteY75" fmla="*/ 120713 h 644141"/>
                  <a:gd name="connsiteX76" fmla="*/ 223573 w 700681"/>
                  <a:gd name="connsiteY76" fmla="*/ 123731 h 644141"/>
                  <a:gd name="connsiteX0" fmla="*/ 222083 w 699191"/>
                  <a:gd name="connsiteY0" fmla="*/ 123731 h 644141"/>
                  <a:gd name="connsiteX1" fmla="*/ 176816 w 699191"/>
                  <a:gd name="connsiteY1" fmla="*/ 144856 h 644141"/>
                  <a:gd name="connsiteX2" fmla="*/ 167762 w 699191"/>
                  <a:gd name="connsiteY2" fmla="*/ 153909 h 644141"/>
                  <a:gd name="connsiteX3" fmla="*/ 152673 w 699191"/>
                  <a:gd name="connsiteY3" fmla="*/ 165980 h 644141"/>
                  <a:gd name="connsiteX4" fmla="*/ 131548 w 699191"/>
                  <a:gd name="connsiteY4" fmla="*/ 175034 h 644141"/>
                  <a:gd name="connsiteX5" fmla="*/ 122495 w 699191"/>
                  <a:gd name="connsiteY5" fmla="*/ 184087 h 644141"/>
                  <a:gd name="connsiteX6" fmla="*/ 107406 w 699191"/>
                  <a:gd name="connsiteY6" fmla="*/ 196159 h 644141"/>
                  <a:gd name="connsiteX7" fmla="*/ 71192 w 699191"/>
                  <a:gd name="connsiteY7" fmla="*/ 217283 h 644141"/>
                  <a:gd name="connsiteX8" fmla="*/ 37996 w 699191"/>
                  <a:gd name="connsiteY8" fmla="*/ 244444 h 644141"/>
                  <a:gd name="connsiteX9" fmla="*/ 4800 w 699191"/>
                  <a:gd name="connsiteY9" fmla="*/ 307818 h 644141"/>
                  <a:gd name="connsiteX10" fmla="*/ 149655 w 699191"/>
                  <a:gd name="connsiteY10" fmla="*/ 307818 h 644141"/>
                  <a:gd name="connsiteX11" fmla="*/ 167762 w 699191"/>
                  <a:gd name="connsiteY11" fmla="*/ 304800 h 644141"/>
                  <a:gd name="connsiteX12" fmla="*/ 173798 w 699191"/>
                  <a:gd name="connsiteY12" fmla="*/ 316871 h 644141"/>
                  <a:gd name="connsiteX13" fmla="*/ 170780 w 699191"/>
                  <a:gd name="connsiteY13" fmla="*/ 410424 h 644141"/>
                  <a:gd name="connsiteX14" fmla="*/ 161727 w 699191"/>
                  <a:gd name="connsiteY14" fmla="*/ 446638 h 644141"/>
                  <a:gd name="connsiteX15" fmla="*/ 131548 w 699191"/>
                  <a:gd name="connsiteY15" fmla="*/ 528119 h 644141"/>
                  <a:gd name="connsiteX16" fmla="*/ 110424 w 699191"/>
                  <a:gd name="connsiteY16" fmla="*/ 588475 h 644141"/>
                  <a:gd name="connsiteX17" fmla="*/ 110424 w 699191"/>
                  <a:gd name="connsiteY17" fmla="*/ 636761 h 644141"/>
                  <a:gd name="connsiteX18" fmla="*/ 237172 w 699191"/>
                  <a:gd name="connsiteY18" fmla="*/ 633743 h 644141"/>
                  <a:gd name="connsiteX19" fmla="*/ 366939 w 699191"/>
                  <a:gd name="connsiteY19" fmla="*/ 540190 h 644141"/>
                  <a:gd name="connsiteX20" fmla="*/ 403152 w 699191"/>
                  <a:gd name="connsiteY20" fmla="*/ 522083 h 644141"/>
                  <a:gd name="connsiteX21" fmla="*/ 436348 w 699191"/>
                  <a:gd name="connsiteY21" fmla="*/ 500959 h 644141"/>
                  <a:gd name="connsiteX22" fmla="*/ 463509 w 699191"/>
                  <a:gd name="connsiteY22" fmla="*/ 485870 h 644141"/>
                  <a:gd name="connsiteX23" fmla="*/ 493687 w 699191"/>
                  <a:gd name="connsiteY23" fmla="*/ 467763 h 644141"/>
                  <a:gd name="connsiteX24" fmla="*/ 535937 w 699191"/>
                  <a:gd name="connsiteY24" fmla="*/ 446638 h 644141"/>
                  <a:gd name="connsiteX25" fmla="*/ 572150 w 699191"/>
                  <a:gd name="connsiteY25" fmla="*/ 425513 h 644141"/>
                  <a:gd name="connsiteX26" fmla="*/ 581204 w 699191"/>
                  <a:gd name="connsiteY26" fmla="*/ 419477 h 644141"/>
                  <a:gd name="connsiteX27" fmla="*/ 596293 w 699191"/>
                  <a:gd name="connsiteY27" fmla="*/ 410424 h 644141"/>
                  <a:gd name="connsiteX28" fmla="*/ 605346 w 699191"/>
                  <a:gd name="connsiteY28" fmla="*/ 404388 h 644141"/>
                  <a:gd name="connsiteX29" fmla="*/ 623453 w 699191"/>
                  <a:gd name="connsiteY29" fmla="*/ 392317 h 644141"/>
                  <a:gd name="connsiteX30" fmla="*/ 653632 w 699191"/>
                  <a:gd name="connsiteY30" fmla="*/ 377228 h 644141"/>
                  <a:gd name="connsiteX31" fmla="*/ 662685 w 699191"/>
                  <a:gd name="connsiteY31" fmla="*/ 374210 h 644141"/>
                  <a:gd name="connsiteX32" fmla="*/ 686828 w 699191"/>
                  <a:gd name="connsiteY32" fmla="*/ 362139 h 644141"/>
                  <a:gd name="connsiteX33" fmla="*/ 695881 w 699191"/>
                  <a:gd name="connsiteY33" fmla="*/ 353085 h 644141"/>
                  <a:gd name="connsiteX34" fmla="*/ 695881 w 699191"/>
                  <a:gd name="connsiteY34" fmla="*/ 328943 h 644141"/>
                  <a:gd name="connsiteX35" fmla="*/ 677774 w 699191"/>
                  <a:gd name="connsiteY35" fmla="*/ 322907 h 644141"/>
                  <a:gd name="connsiteX36" fmla="*/ 662685 w 699191"/>
                  <a:gd name="connsiteY36" fmla="*/ 319889 h 644141"/>
                  <a:gd name="connsiteX37" fmla="*/ 644578 w 699191"/>
                  <a:gd name="connsiteY37" fmla="*/ 316871 h 644141"/>
                  <a:gd name="connsiteX38" fmla="*/ 635525 w 699191"/>
                  <a:gd name="connsiteY38" fmla="*/ 313854 h 644141"/>
                  <a:gd name="connsiteX39" fmla="*/ 505758 w 699191"/>
                  <a:gd name="connsiteY39" fmla="*/ 322907 h 644141"/>
                  <a:gd name="connsiteX40" fmla="*/ 496705 w 699191"/>
                  <a:gd name="connsiteY40" fmla="*/ 325925 h 644141"/>
                  <a:gd name="connsiteX41" fmla="*/ 460491 w 699191"/>
                  <a:gd name="connsiteY41" fmla="*/ 322907 h 644141"/>
                  <a:gd name="connsiteX42" fmla="*/ 454455 w 699191"/>
                  <a:gd name="connsiteY42" fmla="*/ 313854 h 644141"/>
                  <a:gd name="connsiteX43" fmla="*/ 445402 w 699191"/>
                  <a:gd name="connsiteY43" fmla="*/ 298765 h 644141"/>
                  <a:gd name="connsiteX44" fmla="*/ 451438 w 699191"/>
                  <a:gd name="connsiteY44" fmla="*/ 187105 h 644141"/>
                  <a:gd name="connsiteX45" fmla="*/ 463509 w 699191"/>
                  <a:gd name="connsiteY45" fmla="*/ 184087 h 644141"/>
                  <a:gd name="connsiteX46" fmla="*/ 487651 w 699191"/>
                  <a:gd name="connsiteY46" fmla="*/ 181070 h 644141"/>
                  <a:gd name="connsiteX47" fmla="*/ 505758 w 699191"/>
                  <a:gd name="connsiteY47" fmla="*/ 175034 h 644141"/>
                  <a:gd name="connsiteX48" fmla="*/ 554044 w 699191"/>
                  <a:gd name="connsiteY48" fmla="*/ 150891 h 644141"/>
                  <a:gd name="connsiteX49" fmla="*/ 608364 w 699191"/>
                  <a:gd name="connsiteY49" fmla="*/ 117695 h 644141"/>
                  <a:gd name="connsiteX50" fmla="*/ 629489 w 699191"/>
                  <a:gd name="connsiteY50" fmla="*/ 102606 h 644141"/>
                  <a:gd name="connsiteX51" fmla="*/ 638543 w 699191"/>
                  <a:gd name="connsiteY51" fmla="*/ 93553 h 644141"/>
                  <a:gd name="connsiteX52" fmla="*/ 644578 w 699191"/>
                  <a:gd name="connsiteY52" fmla="*/ 84499 h 644141"/>
                  <a:gd name="connsiteX53" fmla="*/ 653632 w 699191"/>
                  <a:gd name="connsiteY53" fmla="*/ 63374 h 644141"/>
                  <a:gd name="connsiteX54" fmla="*/ 662685 w 699191"/>
                  <a:gd name="connsiteY54" fmla="*/ 36214 h 644141"/>
                  <a:gd name="connsiteX55" fmla="*/ 665703 w 699191"/>
                  <a:gd name="connsiteY55" fmla="*/ 24143 h 644141"/>
                  <a:gd name="connsiteX56" fmla="*/ 647596 w 699191"/>
                  <a:gd name="connsiteY56" fmla="*/ 9054 h 644141"/>
                  <a:gd name="connsiteX57" fmla="*/ 632507 w 699191"/>
                  <a:gd name="connsiteY57" fmla="*/ 6036 h 644141"/>
                  <a:gd name="connsiteX58" fmla="*/ 623453 w 699191"/>
                  <a:gd name="connsiteY58" fmla="*/ 3018 h 644141"/>
                  <a:gd name="connsiteX59" fmla="*/ 611382 w 699191"/>
                  <a:gd name="connsiteY59" fmla="*/ 0 h 644141"/>
                  <a:gd name="connsiteX60" fmla="*/ 523865 w 699191"/>
                  <a:gd name="connsiteY60" fmla="*/ 3018 h 644141"/>
                  <a:gd name="connsiteX61" fmla="*/ 505758 w 699191"/>
                  <a:gd name="connsiteY61" fmla="*/ 9054 h 644141"/>
                  <a:gd name="connsiteX62" fmla="*/ 493687 w 699191"/>
                  <a:gd name="connsiteY62" fmla="*/ 12071 h 644141"/>
                  <a:gd name="connsiteX63" fmla="*/ 475580 w 699191"/>
                  <a:gd name="connsiteY63" fmla="*/ 21125 h 644141"/>
                  <a:gd name="connsiteX64" fmla="*/ 466527 w 699191"/>
                  <a:gd name="connsiteY64" fmla="*/ 27161 h 644141"/>
                  <a:gd name="connsiteX65" fmla="*/ 448420 w 699191"/>
                  <a:gd name="connsiteY65" fmla="*/ 33196 h 644141"/>
                  <a:gd name="connsiteX66" fmla="*/ 430313 w 699191"/>
                  <a:gd name="connsiteY66" fmla="*/ 48285 h 644141"/>
                  <a:gd name="connsiteX67" fmla="*/ 421259 w 699191"/>
                  <a:gd name="connsiteY67" fmla="*/ 54321 h 644141"/>
                  <a:gd name="connsiteX68" fmla="*/ 409188 w 699191"/>
                  <a:gd name="connsiteY68" fmla="*/ 66392 h 644141"/>
                  <a:gd name="connsiteX69" fmla="*/ 397117 w 699191"/>
                  <a:gd name="connsiteY69" fmla="*/ 69410 h 644141"/>
                  <a:gd name="connsiteX70" fmla="*/ 379010 w 699191"/>
                  <a:gd name="connsiteY70" fmla="*/ 78464 h 644141"/>
                  <a:gd name="connsiteX71" fmla="*/ 348832 w 699191"/>
                  <a:gd name="connsiteY71" fmla="*/ 96570 h 644141"/>
                  <a:gd name="connsiteX72" fmla="*/ 297529 w 699191"/>
                  <a:gd name="connsiteY72" fmla="*/ 111660 h 644141"/>
                  <a:gd name="connsiteX73" fmla="*/ 285457 w 699191"/>
                  <a:gd name="connsiteY73" fmla="*/ 114677 h 644141"/>
                  <a:gd name="connsiteX74" fmla="*/ 234154 w 699191"/>
                  <a:gd name="connsiteY74" fmla="*/ 120713 h 644141"/>
                  <a:gd name="connsiteX75" fmla="*/ 222083 w 699191"/>
                  <a:gd name="connsiteY75" fmla="*/ 123731 h 644141"/>
                  <a:gd name="connsiteX0" fmla="*/ 222618 w 699726"/>
                  <a:gd name="connsiteY0" fmla="*/ 123731 h 644141"/>
                  <a:gd name="connsiteX1" fmla="*/ 177351 w 699726"/>
                  <a:gd name="connsiteY1" fmla="*/ 144856 h 644141"/>
                  <a:gd name="connsiteX2" fmla="*/ 168297 w 699726"/>
                  <a:gd name="connsiteY2" fmla="*/ 153909 h 644141"/>
                  <a:gd name="connsiteX3" fmla="*/ 153208 w 699726"/>
                  <a:gd name="connsiteY3" fmla="*/ 165980 h 644141"/>
                  <a:gd name="connsiteX4" fmla="*/ 132083 w 699726"/>
                  <a:gd name="connsiteY4" fmla="*/ 175034 h 644141"/>
                  <a:gd name="connsiteX5" fmla="*/ 123030 w 699726"/>
                  <a:gd name="connsiteY5" fmla="*/ 184087 h 644141"/>
                  <a:gd name="connsiteX6" fmla="*/ 107941 w 699726"/>
                  <a:gd name="connsiteY6" fmla="*/ 196159 h 644141"/>
                  <a:gd name="connsiteX7" fmla="*/ 38531 w 699726"/>
                  <a:gd name="connsiteY7" fmla="*/ 244444 h 644141"/>
                  <a:gd name="connsiteX8" fmla="*/ 5335 w 699726"/>
                  <a:gd name="connsiteY8" fmla="*/ 307818 h 644141"/>
                  <a:gd name="connsiteX9" fmla="*/ 150190 w 699726"/>
                  <a:gd name="connsiteY9" fmla="*/ 307818 h 644141"/>
                  <a:gd name="connsiteX10" fmla="*/ 168297 w 699726"/>
                  <a:gd name="connsiteY10" fmla="*/ 304800 h 644141"/>
                  <a:gd name="connsiteX11" fmla="*/ 174333 w 699726"/>
                  <a:gd name="connsiteY11" fmla="*/ 316871 h 644141"/>
                  <a:gd name="connsiteX12" fmla="*/ 171315 w 699726"/>
                  <a:gd name="connsiteY12" fmla="*/ 410424 h 644141"/>
                  <a:gd name="connsiteX13" fmla="*/ 162262 w 699726"/>
                  <a:gd name="connsiteY13" fmla="*/ 446638 h 644141"/>
                  <a:gd name="connsiteX14" fmla="*/ 132083 w 699726"/>
                  <a:gd name="connsiteY14" fmla="*/ 528119 h 644141"/>
                  <a:gd name="connsiteX15" fmla="*/ 110959 w 699726"/>
                  <a:gd name="connsiteY15" fmla="*/ 588475 h 644141"/>
                  <a:gd name="connsiteX16" fmla="*/ 110959 w 699726"/>
                  <a:gd name="connsiteY16" fmla="*/ 636761 h 644141"/>
                  <a:gd name="connsiteX17" fmla="*/ 237707 w 699726"/>
                  <a:gd name="connsiteY17" fmla="*/ 633743 h 644141"/>
                  <a:gd name="connsiteX18" fmla="*/ 367474 w 699726"/>
                  <a:gd name="connsiteY18" fmla="*/ 540190 h 644141"/>
                  <a:gd name="connsiteX19" fmla="*/ 403687 w 699726"/>
                  <a:gd name="connsiteY19" fmla="*/ 522083 h 644141"/>
                  <a:gd name="connsiteX20" fmla="*/ 436883 w 699726"/>
                  <a:gd name="connsiteY20" fmla="*/ 500959 h 644141"/>
                  <a:gd name="connsiteX21" fmla="*/ 464044 w 699726"/>
                  <a:gd name="connsiteY21" fmla="*/ 485870 h 644141"/>
                  <a:gd name="connsiteX22" fmla="*/ 494222 w 699726"/>
                  <a:gd name="connsiteY22" fmla="*/ 467763 h 644141"/>
                  <a:gd name="connsiteX23" fmla="*/ 536472 w 699726"/>
                  <a:gd name="connsiteY23" fmla="*/ 446638 h 644141"/>
                  <a:gd name="connsiteX24" fmla="*/ 572685 w 699726"/>
                  <a:gd name="connsiteY24" fmla="*/ 425513 h 644141"/>
                  <a:gd name="connsiteX25" fmla="*/ 581739 w 699726"/>
                  <a:gd name="connsiteY25" fmla="*/ 419477 h 644141"/>
                  <a:gd name="connsiteX26" fmla="*/ 596828 w 699726"/>
                  <a:gd name="connsiteY26" fmla="*/ 410424 h 644141"/>
                  <a:gd name="connsiteX27" fmla="*/ 605881 w 699726"/>
                  <a:gd name="connsiteY27" fmla="*/ 404388 h 644141"/>
                  <a:gd name="connsiteX28" fmla="*/ 623988 w 699726"/>
                  <a:gd name="connsiteY28" fmla="*/ 392317 h 644141"/>
                  <a:gd name="connsiteX29" fmla="*/ 654167 w 699726"/>
                  <a:gd name="connsiteY29" fmla="*/ 377228 h 644141"/>
                  <a:gd name="connsiteX30" fmla="*/ 663220 w 699726"/>
                  <a:gd name="connsiteY30" fmla="*/ 374210 h 644141"/>
                  <a:gd name="connsiteX31" fmla="*/ 687363 w 699726"/>
                  <a:gd name="connsiteY31" fmla="*/ 362139 h 644141"/>
                  <a:gd name="connsiteX32" fmla="*/ 696416 w 699726"/>
                  <a:gd name="connsiteY32" fmla="*/ 353085 h 644141"/>
                  <a:gd name="connsiteX33" fmla="*/ 696416 w 699726"/>
                  <a:gd name="connsiteY33" fmla="*/ 328943 h 644141"/>
                  <a:gd name="connsiteX34" fmla="*/ 678309 w 699726"/>
                  <a:gd name="connsiteY34" fmla="*/ 322907 h 644141"/>
                  <a:gd name="connsiteX35" fmla="*/ 663220 w 699726"/>
                  <a:gd name="connsiteY35" fmla="*/ 319889 h 644141"/>
                  <a:gd name="connsiteX36" fmla="*/ 645113 w 699726"/>
                  <a:gd name="connsiteY36" fmla="*/ 316871 h 644141"/>
                  <a:gd name="connsiteX37" fmla="*/ 636060 w 699726"/>
                  <a:gd name="connsiteY37" fmla="*/ 313854 h 644141"/>
                  <a:gd name="connsiteX38" fmla="*/ 506293 w 699726"/>
                  <a:gd name="connsiteY38" fmla="*/ 322907 h 644141"/>
                  <a:gd name="connsiteX39" fmla="*/ 497240 w 699726"/>
                  <a:gd name="connsiteY39" fmla="*/ 325925 h 644141"/>
                  <a:gd name="connsiteX40" fmla="*/ 461026 w 699726"/>
                  <a:gd name="connsiteY40" fmla="*/ 322907 h 644141"/>
                  <a:gd name="connsiteX41" fmla="*/ 454990 w 699726"/>
                  <a:gd name="connsiteY41" fmla="*/ 313854 h 644141"/>
                  <a:gd name="connsiteX42" fmla="*/ 445937 w 699726"/>
                  <a:gd name="connsiteY42" fmla="*/ 298765 h 644141"/>
                  <a:gd name="connsiteX43" fmla="*/ 451973 w 699726"/>
                  <a:gd name="connsiteY43" fmla="*/ 187105 h 644141"/>
                  <a:gd name="connsiteX44" fmla="*/ 464044 w 699726"/>
                  <a:gd name="connsiteY44" fmla="*/ 184087 h 644141"/>
                  <a:gd name="connsiteX45" fmla="*/ 488186 w 699726"/>
                  <a:gd name="connsiteY45" fmla="*/ 181070 h 644141"/>
                  <a:gd name="connsiteX46" fmla="*/ 506293 w 699726"/>
                  <a:gd name="connsiteY46" fmla="*/ 175034 h 644141"/>
                  <a:gd name="connsiteX47" fmla="*/ 554579 w 699726"/>
                  <a:gd name="connsiteY47" fmla="*/ 150891 h 644141"/>
                  <a:gd name="connsiteX48" fmla="*/ 608899 w 699726"/>
                  <a:gd name="connsiteY48" fmla="*/ 117695 h 644141"/>
                  <a:gd name="connsiteX49" fmla="*/ 630024 w 699726"/>
                  <a:gd name="connsiteY49" fmla="*/ 102606 h 644141"/>
                  <a:gd name="connsiteX50" fmla="*/ 639078 w 699726"/>
                  <a:gd name="connsiteY50" fmla="*/ 93553 h 644141"/>
                  <a:gd name="connsiteX51" fmla="*/ 645113 w 699726"/>
                  <a:gd name="connsiteY51" fmla="*/ 84499 h 644141"/>
                  <a:gd name="connsiteX52" fmla="*/ 654167 w 699726"/>
                  <a:gd name="connsiteY52" fmla="*/ 63374 h 644141"/>
                  <a:gd name="connsiteX53" fmla="*/ 663220 w 699726"/>
                  <a:gd name="connsiteY53" fmla="*/ 36214 h 644141"/>
                  <a:gd name="connsiteX54" fmla="*/ 666238 w 699726"/>
                  <a:gd name="connsiteY54" fmla="*/ 24143 h 644141"/>
                  <a:gd name="connsiteX55" fmla="*/ 648131 w 699726"/>
                  <a:gd name="connsiteY55" fmla="*/ 9054 h 644141"/>
                  <a:gd name="connsiteX56" fmla="*/ 633042 w 699726"/>
                  <a:gd name="connsiteY56" fmla="*/ 6036 h 644141"/>
                  <a:gd name="connsiteX57" fmla="*/ 623988 w 699726"/>
                  <a:gd name="connsiteY57" fmla="*/ 3018 h 644141"/>
                  <a:gd name="connsiteX58" fmla="*/ 611917 w 699726"/>
                  <a:gd name="connsiteY58" fmla="*/ 0 h 644141"/>
                  <a:gd name="connsiteX59" fmla="*/ 524400 w 699726"/>
                  <a:gd name="connsiteY59" fmla="*/ 3018 h 644141"/>
                  <a:gd name="connsiteX60" fmla="*/ 506293 w 699726"/>
                  <a:gd name="connsiteY60" fmla="*/ 9054 h 644141"/>
                  <a:gd name="connsiteX61" fmla="*/ 494222 w 699726"/>
                  <a:gd name="connsiteY61" fmla="*/ 12071 h 644141"/>
                  <a:gd name="connsiteX62" fmla="*/ 476115 w 699726"/>
                  <a:gd name="connsiteY62" fmla="*/ 21125 h 644141"/>
                  <a:gd name="connsiteX63" fmla="*/ 467062 w 699726"/>
                  <a:gd name="connsiteY63" fmla="*/ 27161 h 644141"/>
                  <a:gd name="connsiteX64" fmla="*/ 448955 w 699726"/>
                  <a:gd name="connsiteY64" fmla="*/ 33196 h 644141"/>
                  <a:gd name="connsiteX65" fmla="*/ 430848 w 699726"/>
                  <a:gd name="connsiteY65" fmla="*/ 48285 h 644141"/>
                  <a:gd name="connsiteX66" fmla="*/ 421794 w 699726"/>
                  <a:gd name="connsiteY66" fmla="*/ 54321 h 644141"/>
                  <a:gd name="connsiteX67" fmla="*/ 409723 w 699726"/>
                  <a:gd name="connsiteY67" fmla="*/ 66392 h 644141"/>
                  <a:gd name="connsiteX68" fmla="*/ 397652 w 699726"/>
                  <a:gd name="connsiteY68" fmla="*/ 69410 h 644141"/>
                  <a:gd name="connsiteX69" fmla="*/ 379545 w 699726"/>
                  <a:gd name="connsiteY69" fmla="*/ 78464 h 644141"/>
                  <a:gd name="connsiteX70" fmla="*/ 349367 w 699726"/>
                  <a:gd name="connsiteY70" fmla="*/ 96570 h 644141"/>
                  <a:gd name="connsiteX71" fmla="*/ 298064 w 699726"/>
                  <a:gd name="connsiteY71" fmla="*/ 111660 h 644141"/>
                  <a:gd name="connsiteX72" fmla="*/ 285992 w 699726"/>
                  <a:gd name="connsiteY72" fmla="*/ 114677 h 644141"/>
                  <a:gd name="connsiteX73" fmla="*/ 234689 w 699726"/>
                  <a:gd name="connsiteY73" fmla="*/ 120713 h 644141"/>
                  <a:gd name="connsiteX74" fmla="*/ 222618 w 699726"/>
                  <a:gd name="connsiteY74" fmla="*/ 123731 h 644141"/>
                  <a:gd name="connsiteX0" fmla="*/ 222618 w 699726"/>
                  <a:gd name="connsiteY0" fmla="*/ 123731 h 644141"/>
                  <a:gd name="connsiteX1" fmla="*/ 177351 w 699726"/>
                  <a:gd name="connsiteY1" fmla="*/ 144856 h 644141"/>
                  <a:gd name="connsiteX2" fmla="*/ 168297 w 699726"/>
                  <a:gd name="connsiteY2" fmla="*/ 153909 h 644141"/>
                  <a:gd name="connsiteX3" fmla="*/ 153208 w 699726"/>
                  <a:gd name="connsiteY3" fmla="*/ 165980 h 644141"/>
                  <a:gd name="connsiteX4" fmla="*/ 132083 w 699726"/>
                  <a:gd name="connsiteY4" fmla="*/ 175034 h 644141"/>
                  <a:gd name="connsiteX5" fmla="*/ 107941 w 699726"/>
                  <a:gd name="connsiteY5" fmla="*/ 196159 h 644141"/>
                  <a:gd name="connsiteX6" fmla="*/ 38531 w 699726"/>
                  <a:gd name="connsiteY6" fmla="*/ 244444 h 644141"/>
                  <a:gd name="connsiteX7" fmla="*/ 5335 w 699726"/>
                  <a:gd name="connsiteY7" fmla="*/ 307818 h 644141"/>
                  <a:gd name="connsiteX8" fmla="*/ 150190 w 699726"/>
                  <a:gd name="connsiteY8" fmla="*/ 307818 h 644141"/>
                  <a:gd name="connsiteX9" fmla="*/ 168297 w 699726"/>
                  <a:gd name="connsiteY9" fmla="*/ 304800 h 644141"/>
                  <a:gd name="connsiteX10" fmla="*/ 174333 w 699726"/>
                  <a:gd name="connsiteY10" fmla="*/ 316871 h 644141"/>
                  <a:gd name="connsiteX11" fmla="*/ 171315 w 699726"/>
                  <a:gd name="connsiteY11" fmla="*/ 410424 h 644141"/>
                  <a:gd name="connsiteX12" fmla="*/ 162262 w 699726"/>
                  <a:gd name="connsiteY12" fmla="*/ 446638 h 644141"/>
                  <a:gd name="connsiteX13" fmla="*/ 132083 w 699726"/>
                  <a:gd name="connsiteY13" fmla="*/ 528119 h 644141"/>
                  <a:gd name="connsiteX14" fmla="*/ 110959 w 699726"/>
                  <a:gd name="connsiteY14" fmla="*/ 588475 h 644141"/>
                  <a:gd name="connsiteX15" fmla="*/ 110959 w 699726"/>
                  <a:gd name="connsiteY15" fmla="*/ 636761 h 644141"/>
                  <a:gd name="connsiteX16" fmla="*/ 237707 w 699726"/>
                  <a:gd name="connsiteY16" fmla="*/ 633743 h 644141"/>
                  <a:gd name="connsiteX17" fmla="*/ 367474 w 699726"/>
                  <a:gd name="connsiteY17" fmla="*/ 540190 h 644141"/>
                  <a:gd name="connsiteX18" fmla="*/ 403687 w 699726"/>
                  <a:gd name="connsiteY18" fmla="*/ 522083 h 644141"/>
                  <a:gd name="connsiteX19" fmla="*/ 436883 w 699726"/>
                  <a:gd name="connsiteY19" fmla="*/ 500959 h 644141"/>
                  <a:gd name="connsiteX20" fmla="*/ 464044 w 699726"/>
                  <a:gd name="connsiteY20" fmla="*/ 485870 h 644141"/>
                  <a:gd name="connsiteX21" fmla="*/ 494222 w 699726"/>
                  <a:gd name="connsiteY21" fmla="*/ 467763 h 644141"/>
                  <a:gd name="connsiteX22" fmla="*/ 536472 w 699726"/>
                  <a:gd name="connsiteY22" fmla="*/ 446638 h 644141"/>
                  <a:gd name="connsiteX23" fmla="*/ 572685 w 699726"/>
                  <a:gd name="connsiteY23" fmla="*/ 425513 h 644141"/>
                  <a:gd name="connsiteX24" fmla="*/ 581739 w 699726"/>
                  <a:gd name="connsiteY24" fmla="*/ 419477 h 644141"/>
                  <a:gd name="connsiteX25" fmla="*/ 596828 w 699726"/>
                  <a:gd name="connsiteY25" fmla="*/ 410424 h 644141"/>
                  <a:gd name="connsiteX26" fmla="*/ 605881 w 699726"/>
                  <a:gd name="connsiteY26" fmla="*/ 404388 h 644141"/>
                  <a:gd name="connsiteX27" fmla="*/ 623988 w 699726"/>
                  <a:gd name="connsiteY27" fmla="*/ 392317 h 644141"/>
                  <a:gd name="connsiteX28" fmla="*/ 654167 w 699726"/>
                  <a:gd name="connsiteY28" fmla="*/ 377228 h 644141"/>
                  <a:gd name="connsiteX29" fmla="*/ 663220 w 699726"/>
                  <a:gd name="connsiteY29" fmla="*/ 374210 h 644141"/>
                  <a:gd name="connsiteX30" fmla="*/ 687363 w 699726"/>
                  <a:gd name="connsiteY30" fmla="*/ 362139 h 644141"/>
                  <a:gd name="connsiteX31" fmla="*/ 696416 w 699726"/>
                  <a:gd name="connsiteY31" fmla="*/ 353085 h 644141"/>
                  <a:gd name="connsiteX32" fmla="*/ 696416 w 699726"/>
                  <a:gd name="connsiteY32" fmla="*/ 328943 h 644141"/>
                  <a:gd name="connsiteX33" fmla="*/ 678309 w 699726"/>
                  <a:gd name="connsiteY33" fmla="*/ 322907 h 644141"/>
                  <a:gd name="connsiteX34" fmla="*/ 663220 w 699726"/>
                  <a:gd name="connsiteY34" fmla="*/ 319889 h 644141"/>
                  <a:gd name="connsiteX35" fmla="*/ 645113 w 699726"/>
                  <a:gd name="connsiteY35" fmla="*/ 316871 h 644141"/>
                  <a:gd name="connsiteX36" fmla="*/ 636060 w 699726"/>
                  <a:gd name="connsiteY36" fmla="*/ 313854 h 644141"/>
                  <a:gd name="connsiteX37" fmla="*/ 506293 w 699726"/>
                  <a:gd name="connsiteY37" fmla="*/ 322907 h 644141"/>
                  <a:gd name="connsiteX38" fmla="*/ 497240 w 699726"/>
                  <a:gd name="connsiteY38" fmla="*/ 325925 h 644141"/>
                  <a:gd name="connsiteX39" fmla="*/ 461026 w 699726"/>
                  <a:gd name="connsiteY39" fmla="*/ 322907 h 644141"/>
                  <a:gd name="connsiteX40" fmla="*/ 454990 w 699726"/>
                  <a:gd name="connsiteY40" fmla="*/ 313854 h 644141"/>
                  <a:gd name="connsiteX41" fmla="*/ 445937 w 699726"/>
                  <a:gd name="connsiteY41" fmla="*/ 298765 h 644141"/>
                  <a:gd name="connsiteX42" fmla="*/ 451973 w 699726"/>
                  <a:gd name="connsiteY42" fmla="*/ 187105 h 644141"/>
                  <a:gd name="connsiteX43" fmla="*/ 464044 w 699726"/>
                  <a:gd name="connsiteY43" fmla="*/ 184087 h 644141"/>
                  <a:gd name="connsiteX44" fmla="*/ 488186 w 699726"/>
                  <a:gd name="connsiteY44" fmla="*/ 181070 h 644141"/>
                  <a:gd name="connsiteX45" fmla="*/ 506293 w 699726"/>
                  <a:gd name="connsiteY45" fmla="*/ 175034 h 644141"/>
                  <a:gd name="connsiteX46" fmla="*/ 554579 w 699726"/>
                  <a:gd name="connsiteY46" fmla="*/ 150891 h 644141"/>
                  <a:gd name="connsiteX47" fmla="*/ 608899 w 699726"/>
                  <a:gd name="connsiteY47" fmla="*/ 117695 h 644141"/>
                  <a:gd name="connsiteX48" fmla="*/ 630024 w 699726"/>
                  <a:gd name="connsiteY48" fmla="*/ 102606 h 644141"/>
                  <a:gd name="connsiteX49" fmla="*/ 639078 w 699726"/>
                  <a:gd name="connsiteY49" fmla="*/ 93553 h 644141"/>
                  <a:gd name="connsiteX50" fmla="*/ 645113 w 699726"/>
                  <a:gd name="connsiteY50" fmla="*/ 84499 h 644141"/>
                  <a:gd name="connsiteX51" fmla="*/ 654167 w 699726"/>
                  <a:gd name="connsiteY51" fmla="*/ 63374 h 644141"/>
                  <a:gd name="connsiteX52" fmla="*/ 663220 w 699726"/>
                  <a:gd name="connsiteY52" fmla="*/ 36214 h 644141"/>
                  <a:gd name="connsiteX53" fmla="*/ 666238 w 699726"/>
                  <a:gd name="connsiteY53" fmla="*/ 24143 h 644141"/>
                  <a:gd name="connsiteX54" fmla="*/ 648131 w 699726"/>
                  <a:gd name="connsiteY54" fmla="*/ 9054 h 644141"/>
                  <a:gd name="connsiteX55" fmla="*/ 633042 w 699726"/>
                  <a:gd name="connsiteY55" fmla="*/ 6036 h 644141"/>
                  <a:gd name="connsiteX56" fmla="*/ 623988 w 699726"/>
                  <a:gd name="connsiteY56" fmla="*/ 3018 h 644141"/>
                  <a:gd name="connsiteX57" fmla="*/ 611917 w 699726"/>
                  <a:gd name="connsiteY57" fmla="*/ 0 h 644141"/>
                  <a:gd name="connsiteX58" fmla="*/ 524400 w 699726"/>
                  <a:gd name="connsiteY58" fmla="*/ 3018 h 644141"/>
                  <a:gd name="connsiteX59" fmla="*/ 506293 w 699726"/>
                  <a:gd name="connsiteY59" fmla="*/ 9054 h 644141"/>
                  <a:gd name="connsiteX60" fmla="*/ 494222 w 699726"/>
                  <a:gd name="connsiteY60" fmla="*/ 12071 h 644141"/>
                  <a:gd name="connsiteX61" fmla="*/ 476115 w 699726"/>
                  <a:gd name="connsiteY61" fmla="*/ 21125 h 644141"/>
                  <a:gd name="connsiteX62" fmla="*/ 467062 w 699726"/>
                  <a:gd name="connsiteY62" fmla="*/ 27161 h 644141"/>
                  <a:gd name="connsiteX63" fmla="*/ 448955 w 699726"/>
                  <a:gd name="connsiteY63" fmla="*/ 33196 h 644141"/>
                  <a:gd name="connsiteX64" fmla="*/ 430848 w 699726"/>
                  <a:gd name="connsiteY64" fmla="*/ 48285 h 644141"/>
                  <a:gd name="connsiteX65" fmla="*/ 421794 w 699726"/>
                  <a:gd name="connsiteY65" fmla="*/ 54321 h 644141"/>
                  <a:gd name="connsiteX66" fmla="*/ 409723 w 699726"/>
                  <a:gd name="connsiteY66" fmla="*/ 66392 h 644141"/>
                  <a:gd name="connsiteX67" fmla="*/ 397652 w 699726"/>
                  <a:gd name="connsiteY67" fmla="*/ 69410 h 644141"/>
                  <a:gd name="connsiteX68" fmla="*/ 379545 w 699726"/>
                  <a:gd name="connsiteY68" fmla="*/ 78464 h 644141"/>
                  <a:gd name="connsiteX69" fmla="*/ 349367 w 699726"/>
                  <a:gd name="connsiteY69" fmla="*/ 96570 h 644141"/>
                  <a:gd name="connsiteX70" fmla="*/ 298064 w 699726"/>
                  <a:gd name="connsiteY70" fmla="*/ 111660 h 644141"/>
                  <a:gd name="connsiteX71" fmla="*/ 285992 w 699726"/>
                  <a:gd name="connsiteY71" fmla="*/ 114677 h 644141"/>
                  <a:gd name="connsiteX72" fmla="*/ 234689 w 699726"/>
                  <a:gd name="connsiteY72" fmla="*/ 120713 h 644141"/>
                  <a:gd name="connsiteX73" fmla="*/ 222618 w 699726"/>
                  <a:gd name="connsiteY73" fmla="*/ 123731 h 644141"/>
                  <a:gd name="connsiteX0" fmla="*/ 222618 w 699726"/>
                  <a:gd name="connsiteY0" fmla="*/ 123731 h 644141"/>
                  <a:gd name="connsiteX1" fmla="*/ 177351 w 699726"/>
                  <a:gd name="connsiteY1" fmla="*/ 144856 h 644141"/>
                  <a:gd name="connsiteX2" fmla="*/ 168297 w 699726"/>
                  <a:gd name="connsiteY2" fmla="*/ 153909 h 644141"/>
                  <a:gd name="connsiteX3" fmla="*/ 153208 w 699726"/>
                  <a:gd name="connsiteY3" fmla="*/ 165980 h 644141"/>
                  <a:gd name="connsiteX4" fmla="*/ 107941 w 699726"/>
                  <a:gd name="connsiteY4" fmla="*/ 196159 h 644141"/>
                  <a:gd name="connsiteX5" fmla="*/ 38531 w 699726"/>
                  <a:gd name="connsiteY5" fmla="*/ 244444 h 644141"/>
                  <a:gd name="connsiteX6" fmla="*/ 5335 w 699726"/>
                  <a:gd name="connsiteY6" fmla="*/ 307818 h 644141"/>
                  <a:gd name="connsiteX7" fmla="*/ 150190 w 699726"/>
                  <a:gd name="connsiteY7" fmla="*/ 307818 h 644141"/>
                  <a:gd name="connsiteX8" fmla="*/ 168297 w 699726"/>
                  <a:gd name="connsiteY8" fmla="*/ 304800 h 644141"/>
                  <a:gd name="connsiteX9" fmla="*/ 174333 w 699726"/>
                  <a:gd name="connsiteY9" fmla="*/ 316871 h 644141"/>
                  <a:gd name="connsiteX10" fmla="*/ 171315 w 699726"/>
                  <a:gd name="connsiteY10" fmla="*/ 410424 h 644141"/>
                  <a:gd name="connsiteX11" fmla="*/ 162262 w 699726"/>
                  <a:gd name="connsiteY11" fmla="*/ 446638 h 644141"/>
                  <a:gd name="connsiteX12" fmla="*/ 132083 w 699726"/>
                  <a:gd name="connsiteY12" fmla="*/ 528119 h 644141"/>
                  <a:gd name="connsiteX13" fmla="*/ 110959 w 699726"/>
                  <a:gd name="connsiteY13" fmla="*/ 588475 h 644141"/>
                  <a:gd name="connsiteX14" fmla="*/ 110959 w 699726"/>
                  <a:gd name="connsiteY14" fmla="*/ 636761 h 644141"/>
                  <a:gd name="connsiteX15" fmla="*/ 237707 w 699726"/>
                  <a:gd name="connsiteY15" fmla="*/ 633743 h 644141"/>
                  <a:gd name="connsiteX16" fmla="*/ 367474 w 699726"/>
                  <a:gd name="connsiteY16" fmla="*/ 540190 h 644141"/>
                  <a:gd name="connsiteX17" fmla="*/ 403687 w 699726"/>
                  <a:gd name="connsiteY17" fmla="*/ 522083 h 644141"/>
                  <a:gd name="connsiteX18" fmla="*/ 436883 w 699726"/>
                  <a:gd name="connsiteY18" fmla="*/ 500959 h 644141"/>
                  <a:gd name="connsiteX19" fmla="*/ 464044 w 699726"/>
                  <a:gd name="connsiteY19" fmla="*/ 485870 h 644141"/>
                  <a:gd name="connsiteX20" fmla="*/ 494222 w 699726"/>
                  <a:gd name="connsiteY20" fmla="*/ 467763 h 644141"/>
                  <a:gd name="connsiteX21" fmla="*/ 536472 w 699726"/>
                  <a:gd name="connsiteY21" fmla="*/ 446638 h 644141"/>
                  <a:gd name="connsiteX22" fmla="*/ 572685 w 699726"/>
                  <a:gd name="connsiteY22" fmla="*/ 425513 h 644141"/>
                  <a:gd name="connsiteX23" fmla="*/ 581739 w 699726"/>
                  <a:gd name="connsiteY23" fmla="*/ 419477 h 644141"/>
                  <a:gd name="connsiteX24" fmla="*/ 596828 w 699726"/>
                  <a:gd name="connsiteY24" fmla="*/ 410424 h 644141"/>
                  <a:gd name="connsiteX25" fmla="*/ 605881 w 699726"/>
                  <a:gd name="connsiteY25" fmla="*/ 404388 h 644141"/>
                  <a:gd name="connsiteX26" fmla="*/ 623988 w 699726"/>
                  <a:gd name="connsiteY26" fmla="*/ 392317 h 644141"/>
                  <a:gd name="connsiteX27" fmla="*/ 654167 w 699726"/>
                  <a:gd name="connsiteY27" fmla="*/ 377228 h 644141"/>
                  <a:gd name="connsiteX28" fmla="*/ 663220 w 699726"/>
                  <a:gd name="connsiteY28" fmla="*/ 374210 h 644141"/>
                  <a:gd name="connsiteX29" fmla="*/ 687363 w 699726"/>
                  <a:gd name="connsiteY29" fmla="*/ 362139 h 644141"/>
                  <a:gd name="connsiteX30" fmla="*/ 696416 w 699726"/>
                  <a:gd name="connsiteY30" fmla="*/ 353085 h 644141"/>
                  <a:gd name="connsiteX31" fmla="*/ 696416 w 699726"/>
                  <a:gd name="connsiteY31" fmla="*/ 328943 h 644141"/>
                  <a:gd name="connsiteX32" fmla="*/ 678309 w 699726"/>
                  <a:gd name="connsiteY32" fmla="*/ 322907 h 644141"/>
                  <a:gd name="connsiteX33" fmla="*/ 663220 w 699726"/>
                  <a:gd name="connsiteY33" fmla="*/ 319889 h 644141"/>
                  <a:gd name="connsiteX34" fmla="*/ 645113 w 699726"/>
                  <a:gd name="connsiteY34" fmla="*/ 316871 h 644141"/>
                  <a:gd name="connsiteX35" fmla="*/ 636060 w 699726"/>
                  <a:gd name="connsiteY35" fmla="*/ 313854 h 644141"/>
                  <a:gd name="connsiteX36" fmla="*/ 506293 w 699726"/>
                  <a:gd name="connsiteY36" fmla="*/ 322907 h 644141"/>
                  <a:gd name="connsiteX37" fmla="*/ 497240 w 699726"/>
                  <a:gd name="connsiteY37" fmla="*/ 325925 h 644141"/>
                  <a:gd name="connsiteX38" fmla="*/ 461026 w 699726"/>
                  <a:gd name="connsiteY38" fmla="*/ 322907 h 644141"/>
                  <a:gd name="connsiteX39" fmla="*/ 454990 w 699726"/>
                  <a:gd name="connsiteY39" fmla="*/ 313854 h 644141"/>
                  <a:gd name="connsiteX40" fmla="*/ 445937 w 699726"/>
                  <a:gd name="connsiteY40" fmla="*/ 298765 h 644141"/>
                  <a:gd name="connsiteX41" fmla="*/ 451973 w 699726"/>
                  <a:gd name="connsiteY41" fmla="*/ 187105 h 644141"/>
                  <a:gd name="connsiteX42" fmla="*/ 464044 w 699726"/>
                  <a:gd name="connsiteY42" fmla="*/ 184087 h 644141"/>
                  <a:gd name="connsiteX43" fmla="*/ 488186 w 699726"/>
                  <a:gd name="connsiteY43" fmla="*/ 181070 h 644141"/>
                  <a:gd name="connsiteX44" fmla="*/ 506293 w 699726"/>
                  <a:gd name="connsiteY44" fmla="*/ 175034 h 644141"/>
                  <a:gd name="connsiteX45" fmla="*/ 554579 w 699726"/>
                  <a:gd name="connsiteY45" fmla="*/ 150891 h 644141"/>
                  <a:gd name="connsiteX46" fmla="*/ 608899 w 699726"/>
                  <a:gd name="connsiteY46" fmla="*/ 117695 h 644141"/>
                  <a:gd name="connsiteX47" fmla="*/ 630024 w 699726"/>
                  <a:gd name="connsiteY47" fmla="*/ 102606 h 644141"/>
                  <a:gd name="connsiteX48" fmla="*/ 639078 w 699726"/>
                  <a:gd name="connsiteY48" fmla="*/ 93553 h 644141"/>
                  <a:gd name="connsiteX49" fmla="*/ 645113 w 699726"/>
                  <a:gd name="connsiteY49" fmla="*/ 84499 h 644141"/>
                  <a:gd name="connsiteX50" fmla="*/ 654167 w 699726"/>
                  <a:gd name="connsiteY50" fmla="*/ 63374 h 644141"/>
                  <a:gd name="connsiteX51" fmla="*/ 663220 w 699726"/>
                  <a:gd name="connsiteY51" fmla="*/ 36214 h 644141"/>
                  <a:gd name="connsiteX52" fmla="*/ 666238 w 699726"/>
                  <a:gd name="connsiteY52" fmla="*/ 24143 h 644141"/>
                  <a:gd name="connsiteX53" fmla="*/ 648131 w 699726"/>
                  <a:gd name="connsiteY53" fmla="*/ 9054 h 644141"/>
                  <a:gd name="connsiteX54" fmla="*/ 633042 w 699726"/>
                  <a:gd name="connsiteY54" fmla="*/ 6036 h 644141"/>
                  <a:gd name="connsiteX55" fmla="*/ 623988 w 699726"/>
                  <a:gd name="connsiteY55" fmla="*/ 3018 h 644141"/>
                  <a:gd name="connsiteX56" fmla="*/ 611917 w 699726"/>
                  <a:gd name="connsiteY56" fmla="*/ 0 h 644141"/>
                  <a:gd name="connsiteX57" fmla="*/ 524400 w 699726"/>
                  <a:gd name="connsiteY57" fmla="*/ 3018 h 644141"/>
                  <a:gd name="connsiteX58" fmla="*/ 506293 w 699726"/>
                  <a:gd name="connsiteY58" fmla="*/ 9054 h 644141"/>
                  <a:gd name="connsiteX59" fmla="*/ 494222 w 699726"/>
                  <a:gd name="connsiteY59" fmla="*/ 12071 h 644141"/>
                  <a:gd name="connsiteX60" fmla="*/ 476115 w 699726"/>
                  <a:gd name="connsiteY60" fmla="*/ 21125 h 644141"/>
                  <a:gd name="connsiteX61" fmla="*/ 467062 w 699726"/>
                  <a:gd name="connsiteY61" fmla="*/ 27161 h 644141"/>
                  <a:gd name="connsiteX62" fmla="*/ 448955 w 699726"/>
                  <a:gd name="connsiteY62" fmla="*/ 33196 h 644141"/>
                  <a:gd name="connsiteX63" fmla="*/ 430848 w 699726"/>
                  <a:gd name="connsiteY63" fmla="*/ 48285 h 644141"/>
                  <a:gd name="connsiteX64" fmla="*/ 421794 w 699726"/>
                  <a:gd name="connsiteY64" fmla="*/ 54321 h 644141"/>
                  <a:gd name="connsiteX65" fmla="*/ 409723 w 699726"/>
                  <a:gd name="connsiteY65" fmla="*/ 66392 h 644141"/>
                  <a:gd name="connsiteX66" fmla="*/ 397652 w 699726"/>
                  <a:gd name="connsiteY66" fmla="*/ 69410 h 644141"/>
                  <a:gd name="connsiteX67" fmla="*/ 379545 w 699726"/>
                  <a:gd name="connsiteY67" fmla="*/ 78464 h 644141"/>
                  <a:gd name="connsiteX68" fmla="*/ 349367 w 699726"/>
                  <a:gd name="connsiteY68" fmla="*/ 96570 h 644141"/>
                  <a:gd name="connsiteX69" fmla="*/ 298064 w 699726"/>
                  <a:gd name="connsiteY69" fmla="*/ 111660 h 644141"/>
                  <a:gd name="connsiteX70" fmla="*/ 285992 w 699726"/>
                  <a:gd name="connsiteY70" fmla="*/ 114677 h 644141"/>
                  <a:gd name="connsiteX71" fmla="*/ 234689 w 699726"/>
                  <a:gd name="connsiteY71" fmla="*/ 120713 h 644141"/>
                  <a:gd name="connsiteX72" fmla="*/ 222618 w 699726"/>
                  <a:gd name="connsiteY72" fmla="*/ 123731 h 644141"/>
                  <a:gd name="connsiteX0" fmla="*/ 222618 w 699726"/>
                  <a:gd name="connsiteY0" fmla="*/ 123731 h 644141"/>
                  <a:gd name="connsiteX1" fmla="*/ 177351 w 699726"/>
                  <a:gd name="connsiteY1" fmla="*/ 144856 h 644141"/>
                  <a:gd name="connsiteX2" fmla="*/ 168297 w 699726"/>
                  <a:gd name="connsiteY2" fmla="*/ 153909 h 644141"/>
                  <a:gd name="connsiteX3" fmla="*/ 162285 w 699726"/>
                  <a:gd name="connsiteY3" fmla="*/ 162633 h 644141"/>
                  <a:gd name="connsiteX4" fmla="*/ 153208 w 699726"/>
                  <a:gd name="connsiteY4" fmla="*/ 165980 h 644141"/>
                  <a:gd name="connsiteX5" fmla="*/ 107941 w 699726"/>
                  <a:gd name="connsiteY5" fmla="*/ 196159 h 644141"/>
                  <a:gd name="connsiteX6" fmla="*/ 38531 w 699726"/>
                  <a:gd name="connsiteY6" fmla="*/ 244444 h 644141"/>
                  <a:gd name="connsiteX7" fmla="*/ 5335 w 699726"/>
                  <a:gd name="connsiteY7" fmla="*/ 307818 h 644141"/>
                  <a:gd name="connsiteX8" fmla="*/ 150190 w 699726"/>
                  <a:gd name="connsiteY8" fmla="*/ 307818 h 644141"/>
                  <a:gd name="connsiteX9" fmla="*/ 168297 w 699726"/>
                  <a:gd name="connsiteY9" fmla="*/ 304800 h 644141"/>
                  <a:gd name="connsiteX10" fmla="*/ 174333 w 699726"/>
                  <a:gd name="connsiteY10" fmla="*/ 316871 h 644141"/>
                  <a:gd name="connsiteX11" fmla="*/ 171315 w 699726"/>
                  <a:gd name="connsiteY11" fmla="*/ 410424 h 644141"/>
                  <a:gd name="connsiteX12" fmla="*/ 162262 w 699726"/>
                  <a:gd name="connsiteY12" fmla="*/ 446638 h 644141"/>
                  <a:gd name="connsiteX13" fmla="*/ 132083 w 699726"/>
                  <a:gd name="connsiteY13" fmla="*/ 528119 h 644141"/>
                  <a:gd name="connsiteX14" fmla="*/ 110959 w 699726"/>
                  <a:gd name="connsiteY14" fmla="*/ 588475 h 644141"/>
                  <a:gd name="connsiteX15" fmla="*/ 110959 w 699726"/>
                  <a:gd name="connsiteY15" fmla="*/ 636761 h 644141"/>
                  <a:gd name="connsiteX16" fmla="*/ 237707 w 699726"/>
                  <a:gd name="connsiteY16" fmla="*/ 633743 h 644141"/>
                  <a:gd name="connsiteX17" fmla="*/ 367474 w 699726"/>
                  <a:gd name="connsiteY17" fmla="*/ 540190 h 644141"/>
                  <a:gd name="connsiteX18" fmla="*/ 403687 w 699726"/>
                  <a:gd name="connsiteY18" fmla="*/ 522083 h 644141"/>
                  <a:gd name="connsiteX19" fmla="*/ 436883 w 699726"/>
                  <a:gd name="connsiteY19" fmla="*/ 500959 h 644141"/>
                  <a:gd name="connsiteX20" fmla="*/ 464044 w 699726"/>
                  <a:gd name="connsiteY20" fmla="*/ 485870 h 644141"/>
                  <a:gd name="connsiteX21" fmla="*/ 494222 w 699726"/>
                  <a:gd name="connsiteY21" fmla="*/ 467763 h 644141"/>
                  <a:gd name="connsiteX22" fmla="*/ 536472 w 699726"/>
                  <a:gd name="connsiteY22" fmla="*/ 446638 h 644141"/>
                  <a:gd name="connsiteX23" fmla="*/ 572685 w 699726"/>
                  <a:gd name="connsiteY23" fmla="*/ 425513 h 644141"/>
                  <a:gd name="connsiteX24" fmla="*/ 581739 w 699726"/>
                  <a:gd name="connsiteY24" fmla="*/ 419477 h 644141"/>
                  <a:gd name="connsiteX25" fmla="*/ 596828 w 699726"/>
                  <a:gd name="connsiteY25" fmla="*/ 410424 h 644141"/>
                  <a:gd name="connsiteX26" fmla="*/ 605881 w 699726"/>
                  <a:gd name="connsiteY26" fmla="*/ 404388 h 644141"/>
                  <a:gd name="connsiteX27" fmla="*/ 623988 w 699726"/>
                  <a:gd name="connsiteY27" fmla="*/ 392317 h 644141"/>
                  <a:gd name="connsiteX28" fmla="*/ 654167 w 699726"/>
                  <a:gd name="connsiteY28" fmla="*/ 377228 h 644141"/>
                  <a:gd name="connsiteX29" fmla="*/ 663220 w 699726"/>
                  <a:gd name="connsiteY29" fmla="*/ 374210 h 644141"/>
                  <a:gd name="connsiteX30" fmla="*/ 687363 w 699726"/>
                  <a:gd name="connsiteY30" fmla="*/ 362139 h 644141"/>
                  <a:gd name="connsiteX31" fmla="*/ 696416 w 699726"/>
                  <a:gd name="connsiteY31" fmla="*/ 353085 h 644141"/>
                  <a:gd name="connsiteX32" fmla="*/ 696416 w 699726"/>
                  <a:gd name="connsiteY32" fmla="*/ 328943 h 644141"/>
                  <a:gd name="connsiteX33" fmla="*/ 678309 w 699726"/>
                  <a:gd name="connsiteY33" fmla="*/ 322907 h 644141"/>
                  <a:gd name="connsiteX34" fmla="*/ 663220 w 699726"/>
                  <a:gd name="connsiteY34" fmla="*/ 319889 h 644141"/>
                  <a:gd name="connsiteX35" fmla="*/ 645113 w 699726"/>
                  <a:gd name="connsiteY35" fmla="*/ 316871 h 644141"/>
                  <a:gd name="connsiteX36" fmla="*/ 636060 w 699726"/>
                  <a:gd name="connsiteY36" fmla="*/ 313854 h 644141"/>
                  <a:gd name="connsiteX37" fmla="*/ 506293 w 699726"/>
                  <a:gd name="connsiteY37" fmla="*/ 322907 h 644141"/>
                  <a:gd name="connsiteX38" fmla="*/ 497240 w 699726"/>
                  <a:gd name="connsiteY38" fmla="*/ 325925 h 644141"/>
                  <a:gd name="connsiteX39" fmla="*/ 461026 w 699726"/>
                  <a:gd name="connsiteY39" fmla="*/ 322907 h 644141"/>
                  <a:gd name="connsiteX40" fmla="*/ 454990 w 699726"/>
                  <a:gd name="connsiteY40" fmla="*/ 313854 h 644141"/>
                  <a:gd name="connsiteX41" fmla="*/ 445937 w 699726"/>
                  <a:gd name="connsiteY41" fmla="*/ 298765 h 644141"/>
                  <a:gd name="connsiteX42" fmla="*/ 451973 w 699726"/>
                  <a:gd name="connsiteY42" fmla="*/ 187105 h 644141"/>
                  <a:gd name="connsiteX43" fmla="*/ 464044 w 699726"/>
                  <a:gd name="connsiteY43" fmla="*/ 184087 h 644141"/>
                  <a:gd name="connsiteX44" fmla="*/ 488186 w 699726"/>
                  <a:gd name="connsiteY44" fmla="*/ 181070 h 644141"/>
                  <a:gd name="connsiteX45" fmla="*/ 506293 w 699726"/>
                  <a:gd name="connsiteY45" fmla="*/ 175034 h 644141"/>
                  <a:gd name="connsiteX46" fmla="*/ 554579 w 699726"/>
                  <a:gd name="connsiteY46" fmla="*/ 150891 h 644141"/>
                  <a:gd name="connsiteX47" fmla="*/ 608899 w 699726"/>
                  <a:gd name="connsiteY47" fmla="*/ 117695 h 644141"/>
                  <a:gd name="connsiteX48" fmla="*/ 630024 w 699726"/>
                  <a:gd name="connsiteY48" fmla="*/ 102606 h 644141"/>
                  <a:gd name="connsiteX49" fmla="*/ 639078 w 699726"/>
                  <a:gd name="connsiteY49" fmla="*/ 93553 h 644141"/>
                  <a:gd name="connsiteX50" fmla="*/ 645113 w 699726"/>
                  <a:gd name="connsiteY50" fmla="*/ 84499 h 644141"/>
                  <a:gd name="connsiteX51" fmla="*/ 654167 w 699726"/>
                  <a:gd name="connsiteY51" fmla="*/ 63374 h 644141"/>
                  <a:gd name="connsiteX52" fmla="*/ 663220 w 699726"/>
                  <a:gd name="connsiteY52" fmla="*/ 36214 h 644141"/>
                  <a:gd name="connsiteX53" fmla="*/ 666238 w 699726"/>
                  <a:gd name="connsiteY53" fmla="*/ 24143 h 644141"/>
                  <a:gd name="connsiteX54" fmla="*/ 648131 w 699726"/>
                  <a:gd name="connsiteY54" fmla="*/ 9054 h 644141"/>
                  <a:gd name="connsiteX55" fmla="*/ 633042 w 699726"/>
                  <a:gd name="connsiteY55" fmla="*/ 6036 h 644141"/>
                  <a:gd name="connsiteX56" fmla="*/ 623988 w 699726"/>
                  <a:gd name="connsiteY56" fmla="*/ 3018 h 644141"/>
                  <a:gd name="connsiteX57" fmla="*/ 611917 w 699726"/>
                  <a:gd name="connsiteY57" fmla="*/ 0 h 644141"/>
                  <a:gd name="connsiteX58" fmla="*/ 524400 w 699726"/>
                  <a:gd name="connsiteY58" fmla="*/ 3018 h 644141"/>
                  <a:gd name="connsiteX59" fmla="*/ 506293 w 699726"/>
                  <a:gd name="connsiteY59" fmla="*/ 9054 h 644141"/>
                  <a:gd name="connsiteX60" fmla="*/ 494222 w 699726"/>
                  <a:gd name="connsiteY60" fmla="*/ 12071 h 644141"/>
                  <a:gd name="connsiteX61" fmla="*/ 476115 w 699726"/>
                  <a:gd name="connsiteY61" fmla="*/ 21125 h 644141"/>
                  <a:gd name="connsiteX62" fmla="*/ 467062 w 699726"/>
                  <a:gd name="connsiteY62" fmla="*/ 27161 h 644141"/>
                  <a:gd name="connsiteX63" fmla="*/ 448955 w 699726"/>
                  <a:gd name="connsiteY63" fmla="*/ 33196 h 644141"/>
                  <a:gd name="connsiteX64" fmla="*/ 430848 w 699726"/>
                  <a:gd name="connsiteY64" fmla="*/ 48285 h 644141"/>
                  <a:gd name="connsiteX65" fmla="*/ 421794 w 699726"/>
                  <a:gd name="connsiteY65" fmla="*/ 54321 h 644141"/>
                  <a:gd name="connsiteX66" fmla="*/ 409723 w 699726"/>
                  <a:gd name="connsiteY66" fmla="*/ 66392 h 644141"/>
                  <a:gd name="connsiteX67" fmla="*/ 397652 w 699726"/>
                  <a:gd name="connsiteY67" fmla="*/ 69410 h 644141"/>
                  <a:gd name="connsiteX68" fmla="*/ 379545 w 699726"/>
                  <a:gd name="connsiteY68" fmla="*/ 78464 h 644141"/>
                  <a:gd name="connsiteX69" fmla="*/ 349367 w 699726"/>
                  <a:gd name="connsiteY69" fmla="*/ 96570 h 644141"/>
                  <a:gd name="connsiteX70" fmla="*/ 298064 w 699726"/>
                  <a:gd name="connsiteY70" fmla="*/ 111660 h 644141"/>
                  <a:gd name="connsiteX71" fmla="*/ 285992 w 699726"/>
                  <a:gd name="connsiteY71" fmla="*/ 114677 h 644141"/>
                  <a:gd name="connsiteX72" fmla="*/ 234689 w 699726"/>
                  <a:gd name="connsiteY72" fmla="*/ 120713 h 644141"/>
                  <a:gd name="connsiteX73" fmla="*/ 222618 w 699726"/>
                  <a:gd name="connsiteY73" fmla="*/ 123731 h 644141"/>
                  <a:gd name="connsiteX0" fmla="*/ 222618 w 699726"/>
                  <a:gd name="connsiteY0" fmla="*/ 123731 h 644141"/>
                  <a:gd name="connsiteX1" fmla="*/ 168297 w 699726"/>
                  <a:gd name="connsiteY1" fmla="*/ 153909 h 644141"/>
                  <a:gd name="connsiteX2" fmla="*/ 162285 w 699726"/>
                  <a:gd name="connsiteY2" fmla="*/ 162633 h 644141"/>
                  <a:gd name="connsiteX3" fmla="*/ 153208 w 699726"/>
                  <a:gd name="connsiteY3" fmla="*/ 165980 h 644141"/>
                  <a:gd name="connsiteX4" fmla="*/ 107941 w 699726"/>
                  <a:gd name="connsiteY4" fmla="*/ 196159 h 644141"/>
                  <a:gd name="connsiteX5" fmla="*/ 38531 w 699726"/>
                  <a:gd name="connsiteY5" fmla="*/ 244444 h 644141"/>
                  <a:gd name="connsiteX6" fmla="*/ 5335 w 699726"/>
                  <a:gd name="connsiteY6" fmla="*/ 307818 h 644141"/>
                  <a:gd name="connsiteX7" fmla="*/ 150190 w 699726"/>
                  <a:gd name="connsiteY7" fmla="*/ 307818 h 644141"/>
                  <a:gd name="connsiteX8" fmla="*/ 168297 w 699726"/>
                  <a:gd name="connsiteY8" fmla="*/ 304800 h 644141"/>
                  <a:gd name="connsiteX9" fmla="*/ 174333 w 699726"/>
                  <a:gd name="connsiteY9" fmla="*/ 316871 h 644141"/>
                  <a:gd name="connsiteX10" fmla="*/ 171315 w 699726"/>
                  <a:gd name="connsiteY10" fmla="*/ 410424 h 644141"/>
                  <a:gd name="connsiteX11" fmla="*/ 162262 w 699726"/>
                  <a:gd name="connsiteY11" fmla="*/ 446638 h 644141"/>
                  <a:gd name="connsiteX12" fmla="*/ 132083 w 699726"/>
                  <a:gd name="connsiteY12" fmla="*/ 528119 h 644141"/>
                  <a:gd name="connsiteX13" fmla="*/ 110959 w 699726"/>
                  <a:gd name="connsiteY13" fmla="*/ 588475 h 644141"/>
                  <a:gd name="connsiteX14" fmla="*/ 110959 w 699726"/>
                  <a:gd name="connsiteY14" fmla="*/ 636761 h 644141"/>
                  <a:gd name="connsiteX15" fmla="*/ 237707 w 699726"/>
                  <a:gd name="connsiteY15" fmla="*/ 633743 h 644141"/>
                  <a:gd name="connsiteX16" fmla="*/ 367474 w 699726"/>
                  <a:gd name="connsiteY16" fmla="*/ 540190 h 644141"/>
                  <a:gd name="connsiteX17" fmla="*/ 403687 w 699726"/>
                  <a:gd name="connsiteY17" fmla="*/ 522083 h 644141"/>
                  <a:gd name="connsiteX18" fmla="*/ 436883 w 699726"/>
                  <a:gd name="connsiteY18" fmla="*/ 500959 h 644141"/>
                  <a:gd name="connsiteX19" fmla="*/ 464044 w 699726"/>
                  <a:gd name="connsiteY19" fmla="*/ 485870 h 644141"/>
                  <a:gd name="connsiteX20" fmla="*/ 494222 w 699726"/>
                  <a:gd name="connsiteY20" fmla="*/ 467763 h 644141"/>
                  <a:gd name="connsiteX21" fmla="*/ 536472 w 699726"/>
                  <a:gd name="connsiteY21" fmla="*/ 446638 h 644141"/>
                  <a:gd name="connsiteX22" fmla="*/ 572685 w 699726"/>
                  <a:gd name="connsiteY22" fmla="*/ 425513 h 644141"/>
                  <a:gd name="connsiteX23" fmla="*/ 581739 w 699726"/>
                  <a:gd name="connsiteY23" fmla="*/ 419477 h 644141"/>
                  <a:gd name="connsiteX24" fmla="*/ 596828 w 699726"/>
                  <a:gd name="connsiteY24" fmla="*/ 410424 h 644141"/>
                  <a:gd name="connsiteX25" fmla="*/ 605881 w 699726"/>
                  <a:gd name="connsiteY25" fmla="*/ 404388 h 644141"/>
                  <a:gd name="connsiteX26" fmla="*/ 623988 w 699726"/>
                  <a:gd name="connsiteY26" fmla="*/ 392317 h 644141"/>
                  <a:gd name="connsiteX27" fmla="*/ 654167 w 699726"/>
                  <a:gd name="connsiteY27" fmla="*/ 377228 h 644141"/>
                  <a:gd name="connsiteX28" fmla="*/ 663220 w 699726"/>
                  <a:gd name="connsiteY28" fmla="*/ 374210 h 644141"/>
                  <a:gd name="connsiteX29" fmla="*/ 687363 w 699726"/>
                  <a:gd name="connsiteY29" fmla="*/ 362139 h 644141"/>
                  <a:gd name="connsiteX30" fmla="*/ 696416 w 699726"/>
                  <a:gd name="connsiteY30" fmla="*/ 353085 h 644141"/>
                  <a:gd name="connsiteX31" fmla="*/ 696416 w 699726"/>
                  <a:gd name="connsiteY31" fmla="*/ 328943 h 644141"/>
                  <a:gd name="connsiteX32" fmla="*/ 678309 w 699726"/>
                  <a:gd name="connsiteY32" fmla="*/ 322907 h 644141"/>
                  <a:gd name="connsiteX33" fmla="*/ 663220 w 699726"/>
                  <a:gd name="connsiteY33" fmla="*/ 319889 h 644141"/>
                  <a:gd name="connsiteX34" fmla="*/ 645113 w 699726"/>
                  <a:gd name="connsiteY34" fmla="*/ 316871 h 644141"/>
                  <a:gd name="connsiteX35" fmla="*/ 636060 w 699726"/>
                  <a:gd name="connsiteY35" fmla="*/ 313854 h 644141"/>
                  <a:gd name="connsiteX36" fmla="*/ 506293 w 699726"/>
                  <a:gd name="connsiteY36" fmla="*/ 322907 h 644141"/>
                  <a:gd name="connsiteX37" fmla="*/ 497240 w 699726"/>
                  <a:gd name="connsiteY37" fmla="*/ 325925 h 644141"/>
                  <a:gd name="connsiteX38" fmla="*/ 461026 w 699726"/>
                  <a:gd name="connsiteY38" fmla="*/ 322907 h 644141"/>
                  <a:gd name="connsiteX39" fmla="*/ 454990 w 699726"/>
                  <a:gd name="connsiteY39" fmla="*/ 313854 h 644141"/>
                  <a:gd name="connsiteX40" fmla="*/ 445937 w 699726"/>
                  <a:gd name="connsiteY40" fmla="*/ 298765 h 644141"/>
                  <a:gd name="connsiteX41" fmla="*/ 451973 w 699726"/>
                  <a:gd name="connsiteY41" fmla="*/ 187105 h 644141"/>
                  <a:gd name="connsiteX42" fmla="*/ 464044 w 699726"/>
                  <a:gd name="connsiteY42" fmla="*/ 184087 h 644141"/>
                  <a:gd name="connsiteX43" fmla="*/ 488186 w 699726"/>
                  <a:gd name="connsiteY43" fmla="*/ 181070 h 644141"/>
                  <a:gd name="connsiteX44" fmla="*/ 506293 w 699726"/>
                  <a:gd name="connsiteY44" fmla="*/ 175034 h 644141"/>
                  <a:gd name="connsiteX45" fmla="*/ 554579 w 699726"/>
                  <a:gd name="connsiteY45" fmla="*/ 150891 h 644141"/>
                  <a:gd name="connsiteX46" fmla="*/ 608899 w 699726"/>
                  <a:gd name="connsiteY46" fmla="*/ 117695 h 644141"/>
                  <a:gd name="connsiteX47" fmla="*/ 630024 w 699726"/>
                  <a:gd name="connsiteY47" fmla="*/ 102606 h 644141"/>
                  <a:gd name="connsiteX48" fmla="*/ 639078 w 699726"/>
                  <a:gd name="connsiteY48" fmla="*/ 93553 h 644141"/>
                  <a:gd name="connsiteX49" fmla="*/ 645113 w 699726"/>
                  <a:gd name="connsiteY49" fmla="*/ 84499 h 644141"/>
                  <a:gd name="connsiteX50" fmla="*/ 654167 w 699726"/>
                  <a:gd name="connsiteY50" fmla="*/ 63374 h 644141"/>
                  <a:gd name="connsiteX51" fmla="*/ 663220 w 699726"/>
                  <a:gd name="connsiteY51" fmla="*/ 36214 h 644141"/>
                  <a:gd name="connsiteX52" fmla="*/ 666238 w 699726"/>
                  <a:gd name="connsiteY52" fmla="*/ 24143 h 644141"/>
                  <a:gd name="connsiteX53" fmla="*/ 648131 w 699726"/>
                  <a:gd name="connsiteY53" fmla="*/ 9054 h 644141"/>
                  <a:gd name="connsiteX54" fmla="*/ 633042 w 699726"/>
                  <a:gd name="connsiteY54" fmla="*/ 6036 h 644141"/>
                  <a:gd name="connsiteX55" fmla="*/ 623988 w 699726"/>
                  <a:gd name="connsiteY55" fmla="*/ 3018 h 644141"/>
                  <a:gd name="connsiteX56" fmla="*/ 611917 w 699726"/>
                  <a:gd name="connsiteY56" fmla="*/ 0 h 644141"/>
                  <a:gd name="connsiteX57" fmla="*/ 524400 w 699726"/>
                  <a:gd name="connsiteY57" fmla="*/ 3018 h 644141"/>
                  <a:gd name="connsiteX58" fmla="*/ 506293 w 699726"/>
                  <a:gd name="connsiteY58" fmla="*/ 9054 h 644141"/>
                  <a:gd name="connsiteX59" fmla="*/ 494222 w 699726"/>
                  <a:gd name="connsiteY59" fmla="*/ 12071 h 644141"/>
                  <a:gd name="connsiteX60" fmla="*/ 476115 w 699726"/>
                  <a:gd name="connsiteY60" fmla="*/ 21125 h 644141"/>
                  <a:gd name="connsiteX61" fmla="*/ 467062 w 699726"/>
                  <a:gd name="connsiteY61" fmla="*/ 27161 h 644141"/>
                  <a:gd name="connsiteX62" fmla="*/ 448955 w 699726"/>
                  <a:gd name="connsiteY62" fmla="*/ 33196 h 644141"/>
                  <a:gd name="connsiteX63" fmla="*/ 430848 w 699726"/>
                  <a:gd name="connsiteY63" fmla="*/ 48285 h 644141"/>
                  <a:gd name="connsiteX64" fmla="*/ 421794 w 699726"/>
                  <a:gd name="connsiteY64" fmla="*/ 54321 h 644141"/>
                  <a:gd name="connsiteX65" fmla="*/ 409723 w 699726"/>
                  <a:gd name="connsiteY65" fmla="*/ 66392 h 644141"/>
                  <a:gd name="connsiteX66" fmla="*/ 397652 w 699726"/>
                  <a:gd name="connsiteY66" fmla="*/ 69410 h 644141"/>
                  <a:gd name="connsiteX67" fmla="*/ 379545 w 699726"/>
                  <a:gd name="connsiteY67" fmla="*/ 78464 h 644141"/>
                  <a:gd name="connsiteX68" fmla="*/ 349367 w 699726"/>
                  <a:gd name="connsiteY68" fmla="*/ 96570 h 644141"/>
                  <a:gd name="connsiteX69" fmla="*/ 298064 w 699726"/>
                  <a:gd name="connsiteY69" fmla="*/ 111660 h 644141"/>
                  <a:gd name="connsiteX70" fmla="*/ 285992 w 699726"/>
                  <a:gd name="connsiteY70" fmla="*/ 114677 h 644141"/>
                  <a:gd name="connsiteX71" fmla="*/ 234689 w 699726"/>
                  <a:gd name="connsiteY71" fmla="*/ 120713 h 644141"/>
                  <a:gd name="connsiteX72" fmla="*/ 222618 w 699726"/>
                  <a:gd name="connsiteY72" fmla="*/ 123731 h 644141"/>
                  <a:gd name="connsiteX0" fmla="*/ 222618 w 699726"/>
                  <a:gd name="connsiteY0" fmla="*/ 123731 h 644141"/>
                  <a:gd name="connsiteX1" fmla="*/ 162285 w 699726"/>
                  <a:gd name="connsiteY1" fmla="*/ 162633 h 644141"/>
                  <a:gd name="connsiteX2" fmla="*/ 153208 w 699726"/>
                  <a:gd name="connsiteY2" fmla="*/ 165980 h 644141"/>
                  <a:gd name="connsiteX3" fmla="*/ 107941 w 699726"/>
                  <a:gd name="connsiteY3" fmla="*/ 196159 h 644141"/>
                  <a:gd name="connsiteX4" fmla="*/ 38531 w 699726"/>
                  <a:gd name="connsiteY4" fmla="*/ 244444 h 644141"/>
                  <a:gd name="connsiteX5" fmla="*/ 5335 w 699726"/>
                  <a:gd name="connsiteY5" fmla="*/ 307818 h 644141"/>
                  <a:gd name="connsiteX6" fmla="*/ 150190 w 699726"/>
                  <a:gd name="connsiteY6" fmla="*/ 307818 h 644141"/>
                  <a:gd name="connsiteX7" fmla="*/ 168297 w 699726"/>
                  <a:gd name="connsiteY7" fmla="*/ 304800 h 644141"/>
                  <a:gd name="connsiteX8" fmla="*/ 174333 w 699726"/>
                  <a:gd name="connsiteY8" fmla="*/ 316871 h 644141"/>
                  <a:gd name="connsiteX9" fmla="*/ 171315 w 699726"/>
                  <a:gd name="connsiteY9" fmla="*/ 410424 h 644141"/>
                  <a:gd name="connsiteX10" fmla="*/ 162262 w 699726"/>
                  <a:gd name="connsiteY10" fmla="*/ 446638 h 644141"/>
                  <a:gd name="connsiteX11" fmla="*/ 132083 w 699726"/>
                  <a:gd name="connsiteY11" fmla="*/ 528119 h 644141"/>
                  <a:gd name="connsiteX12" fmla="*/ 110959 w 699726"/>
                  <a:gd name="connsiteY12" fmla="*/ 588475 h 644141"/>
                  <a:gd name="connsiteX13" fmla="*/ 110959 w 699726"/>
                  <a:gd name="connsiteY13" fmla="*/ 636761 h 644141"/>
                  <a:gd name="connsiteX14" fmla="*/ 237707 w 699726"/>
                  <a:gd name="connsiteY14" fmla="*/ 633743 h 644141"/>
                  <a:gd name="connsiteX15" fmla="*/ 367474 w 699726"/>
                  <a:gd name="connsiteY15" fmla="*/ 540190 h 644141"/>
                  <a:gd name="connsiteX16" fmla="*/ 403687 w 699726"/>
                  <a:gd name="connsiteY16" fmla="*/ 522083 h 644141"/>
                  <a:gd name="connsiteX17" fmla="*/ 436883 w 699726"/>
                  <a:gd name="connsiteY17" fmla="*/ 500959 h 644141"/>
                  <a:gd name="connsiteX18" fmla="*/ 464044 w 699726"/>
                  <a:gd name="connsiteY18" fmla="*/ 485870 h 644141"/>
                  <a:gd name="connsiteX19" fmla="*/ 494222 w 699726"/>
                  <a:gd name="connsiteY19" fmla="*/ 467763 h 644141"/>
                  <a:gd name="connsiteX20" fmla="*/ 536472 w 699726"/>
                  <a:gd name="connsiteY20" fmla="*/ 446638 h 644141"/>
                  <a:gd name="connsiteX21" fmla="*/ 572685 w 699726"/>
                  <a:gd name="connsiteY21" fmla="*/ 425513 h 644141"/>
                  <a:gd name="connsiteX22" fmla="*/ 581739 w 699726"/>
                  <a:gd name="connsiteY22" fmla="*/ 419477 h 644141"/>
                  <a:gd name="connsiteX23" fmla="*/ 596828 w 699726"/>
                  <a:gd name="connsiteY23" fmla="*/ 410424 h 644141"/>
                  <a:gd name="connsiteX24" fmla="*/ 605881 w 699726"/>
                  <a:gd name="connsiteY24" fmla="*/ 404388 h 644141"/>
                  <a:gd name="connsiteX25" fmla="*/ 623988 w 699726"/>
                  <a:gd name="connsiteY25" fmla="*/ 392317 h 644141"/>
                  <a:gd name="connsiteX26" fmla="*/ 654167 w 699726"/>
                  <a:gd name="connsiteY26" fmla="*/ 377228 h 644141"/>
                  <a:gd name="connsiteX27" fmla="*/ 663220 w 699726"/>
                  <a:gd name="connsiteY27" fmla="*/ 374210 h 644141"/>
                  <a:gd name="connsiteX28" fmla="*/ 687363 w 699726"/>
                  <a:gd name="connsiteY28" fmla="*/ 362139 h 644141"/>
                  <a:gd name="connsiteX29" fmla="*/ 696416 w 699726"/>
                  <a:gd name="connsiteY29" fmla="*/ 353085 h 644141"/>
                  <a:gd name="connsiteX30" fmla="*/ 696416 w 699726"/>
                  <a:gd name="connsiteY30" fmla="*/ 328943 h 644141"/>
                  <a:gd name="connsiteX31" fmla="*/ 678309 w 699726"/>
                  <a:gd name="connsiteY31" fmla="*/ 322907 h 644141"/>
                  <a:gd name="connsiteX32" fmla="*/ 663220 w 699726"/>
                  <a:gd name="connsiteY32" fmla="*/ 319889 h 644141"/>
                  <a:gd name="connsiteX33" fmla="*/ 645113 w 699726"/>
                  <a:gd name="connsiteY33" fmla="*/ 316871 h 644141"/>
                  <a:gd name="connsiteX34" fmla="*/ 636060 w 699726"/>
                  <a:gd name="connsiteY34" fmla="*/ 313854 h 644141"/>
                  <a:gd name="connsiteX35" fmla="*/ 506293 w 699726"/>
                  <a:gd name="connsiteY35" fmla="*/ 322907 h 644141"/>
                  <a:gd name="connsiteX36" fmla="*/ 497240 w 699726"/>
                  <a:gd name="connsiteY36" fmla="*/ 325925 h 644141"/>
                  <a:gd name="connsiteX37" fmla="*/ 461026 w 699726"/>
                  <a:gd name="connsiteY37" fmla="*/ 322907 h 644141"/>
                  <a:gd name="connsiteX38" fmla="*/ 454990 w 699726"/>
                  <a:gd name="connsiteY38" fmla="*/ 313854 h 644141"/>
                  <a:gd name="connsiteX39" fmla="*/ 445937 w 699726"/>
                  <a:gd name="connsiteY39" fmla="*/ 298765 h 644141"/>
                  <a:gd name="connsiteX40" fmla="*/ 451973 w 699726"/>
                  <a:gd name="connsiteY40" fmla="*/ 187105 h 644141"/>
                  <a:gd name="connsiteX41" fmla="*/ 464044 w 699726"/>
                  <a:gd name="connsiteY41" fmla="*/ 184087 h 644141"/>
                  <a:gd name="connsiteX42" fmla="*/ 488186 w 699726"/>
                  <a:gd name="connsiteY42" fmla="*/ 181070 h 644141"/>
                  <a:gd name="connsiteX43" fmla="*/ 506293 w 699726"/>
                  <a:gd name="connsiteY43" fmla="*/ 175034 h 644141"/>
                  <a:gd name="connsiteX44" fmla="*/ 554579 w 699726"/>
                  <a:gd name="connsiteY44" fmla="*/ 150891 h 644141"/>
                  <a:gd name="connsiteX45" fmla="*/ 608899 w 699726"/>
                  <a:gd name="connsiteY45" fmla="*/ 117695 h 644141"/>
                  <a:gd name="connsiteX46" fmla="*/ 630024 w 699726"/>
                  <a:gd name="connsiteY46" fmla="*/ 102606 h 644141"/>
                  <a:gd name="connsiteX47" fmla="*/ 639078 w 699726"/>
                  <a:gd name="connsiteY47" fmla="*/ 93553 h 644141"/>
                  <a:gd name="connsiteX48" fmla="*/ 645113 w 699726"/>
                  <a:gd name="connsiteY48" fmla="*/ 84499 h 644141"/>
                  <a:gd name="connsiteX49" fmla="*/ 654167 w 699726"/>
                  <a:gd name="connsiteY49" fmla="*/ 63374 h 644141"/>
                  <a:gd name="connsiteX50" fmla="*/ 663220 w 699726"/>
                  <a:gd name="connsiteY50" fmla="*/ 36214 h 644141"/>
                  <a:gd name="connsiteX51" fmla="*/ 666238 w 699726"/>
                  <a:gd name="connsiteY51" fmla="*/ 24143 h 644141"/>
                  <a:gd name="connsiteX52" fmla="*/ 648131 w 699726"/>
                  <a:gd name="connsiteY52" fmla="*/ 9054 h 644141"/>
                  <a:gd name="connsiteX53" fmla="*/ 633042 w 699726"/>
                  <a:gd name="connsiteY53" fmla="*/ 6036 h 644141"/>
                  <a:gd name="connsiteX54" fmla="*/ 623988 w 699726"/>
                  <a:gd name="connsiteY54" fmla="*/ 3018 h 644141"/>
                  <a:gd name="connsiteX55" fmla="*/ 611917 w 699726"/>
                  <a:gd name="connsiteY55" fmla="*/ 0 h 644141"/>
                  <a:gd name="connsiteX56" fmla="*/ 524400 w 699726"/>
                  <a:gd name="connsiteY56" fmla="*/ 3018 h 644141"/>
                  <a:gd name="connsiteX57" fmla="*/ 506293 w 699726"/>
                  <a:gd name="connsiteY57" fmla="*/ 9054 h 644141"/>
                  <a:gd name="connsiteX58" fmla="*/ 494222 w 699726"/>
                  <a:gd name="connsiteY58" fmla="*/ 12071 h 644141"/>
                  <a:gd name="connsiteX59" fmla="*/ 476115 w 699726"/>
                  <a:gd name="connsiteY59" fmla="*/ 21125 h 644141"/>
                  <a:gd name="connsiteX60" fmla="*/ 467062 w 699726"/>
                  <a:gd name="connsiteY60" fmla="*/ 27161 h 644141"/>
                  <a:gd name="connsiteX61" fmla="*/ 448955 w 699726"/>
                  <a:gd name="connsiteY61" fmla="*/ 33196 h 644141"/>
                  <a:gd name="connsiteX62" fmla="*/ 430848 w 699726"/>
                  <a:gd name="connsiteY62" fmla="*/ 48285 h 644141"/>
                  <a:gd name="connsiteX63" fmla="*/ 421794 w 699726"/>
                  <a:gd name="connsiteY63" fmla="*/ 54321 h 644141"/>
                  <a:gd name="connsiteX64" fmla="*/ 409723 w 699726"/>
                  <a:gd name="connsiteY64" fmla="*/ 66392 h 644141"/>
                  <a:gd name="connsiteX65" fmla="*/ 397652 w 699726"/>
                  <a:gd name="connsiteY65" fmla="*/ 69410 h 644141"/>
                  <a:gd name="connsiteX66" fmla="*/ 379545 w 699726"/>
                  <a:gd name="connsiteY66" fmla="*/ 78464 h 644141"/>
                  <a:gd name="connsiteX67" fmla="*/ 349367 w 699726"/>
                  <a:gd name="connsiteY67" fmla="*/ 96570 h 644141"/>
                  <a:gd name="connsiteX68" fmla="*/ 298064 w 699726"/>
                  <a:gd name="connsiteY68" fmla="*/ 111660 h 644141"/>
                  <a:gd name="connsiteX69" fmla="*/ 285992 w 699726"/>
                  <a:gd name="connsiteY69" fmla="*/ 114677 h 644141"/>
                  <a:gd name="connsiteX70" fmla="*/ 234689 w 699726"/>
                  <a:gd name="connsiteY70" fmla="*/ 120713 h 644141"/>
                  <a:gd name="connsiteX71" fmla="*/ 222618 w 699726"/>
                  <a:gd name="connsiteY71" fmla="*/ 123731 h 644141"/>
                  <a:gd name="connsiteX0" fmla="*/ 222618 w 699726"/>
                  <a:gd name="connsiteY0" fmla="*/ 123731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67" fmla="*/ 298064 w 699726"/>
                  <a:gd name="connsiteY67" fmla="*/ 111660 h 644141"/>
                  <a:gd name="connsiteX68" fmla="*/ 285992 w 699726"/>
                  <a:gd name="connsiteY68" fmla="*/ 114677 h 644141"/>
                  <a:gd name="connsiteX69" fmla="*/ 234689 w 699726"/>
                  <a:gd name="connsiteY69" fmla="*/ 120713 h 644141"/>
                  <a:gd name="connsiteX70" fmla="*/ 222618 w 699726"/>
                  <a:gd name="connsiteY70" fmla="*/ 123731 h 644141"/>
                  <a:gd name="connsiteX0" fmla="*/ 234689 w 699726"/>
                  <a:gd name="connsiteY0" fmla="*/ 120713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67" fmla="*/ 298064 w 699726"/>
                  <a:gd name="connsiteY67" fmla="*/ 111660 h 644141"/>
                  <a:gd name="connsiteX68" fmla="*/ 285992 w 699726"/>
                  <a:gd name="connsiteY68" fmla="*/ 114677 h 644141"/>
                  <a:gd name="connsiteX69" fmla="*/ 234689 w 699726"/>
                  <a:gd name="connsiteY69" fmla="*/ 120713 h 644141"/>
                  <a:gd name="connsiteX0" fmla="*/ 285992 w 699726"/>
                  <a:gd name="connsiteY0" fmla="*/ 114677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67" fmla="*/ 298064 w 699726"/>
                  <a:gd name="connsiteY67" fmla="*/ 111660 h 644141"/>
                  <a:gd name="connsiteX68" fmla="*/ 285992 w 699726"/>
                  <a:gd name="connsiteY68" fmla="*/ 114677 h 644141"/>
                  <a:gd name="connsiteX0" fmla="*/ 298064 w 699726"/>
                  <a:gd name="connsiteY0" fmla="*/ 111660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67" fmla="*/ 298064 w 699726"/>
                  <a:gd name="connsiteY67" fmla="*/ 111660 h 644141"/>
                  <a:gd name="connsiteX0" fmla="*/ 349367 w 699726"/>
                  <a:gd name="connsiteY0" fmla="*/ 96570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79545 w 699726"/>
                  <a:gd name="connsiteY64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0848 w 699726"/>
                  <a:gd name="connsiteY60" fmla="*/ 48285 h 644141"/>
                  <a:gd name="connsiteX61" fmla="*/ 421794 w 699726"/>
                  <a:gd name="connsiteY61" fmla="*/ 54321 h 644141"/>
                  <a:gd name="connsiteX62" fmla="*/ 409723 w 699726"/>
                  <a:gd name="connsiteY62" fmla="*/ 66392 h 644141"/>
                  <a:gd name="connsiteX63" fmla="*/ 379545 w 699726"/>
                  <a:gd name="connsiteY63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8510 w 699726"/>
                  <a:gd name="connsiteY60" fmla="*/ 38808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79545 w 699726"/>
                  <a:gd name="connsiteY64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8510 w 699726"/>
                  <a:gd name="connsiteY60" fmla="*/ 38808 h 644141"/>
                  <a:gd name="connsiteX61" fmla="*/ 430848 w 699726"/>
                  <a:gd name="connsiteY61" fmla="*/ 48285 h 644141"/>
                  <a:gd name="connsiteX62" fmla="*/ 409723 w 699726"/>
                  <a:gd name="connsiteY62" fmla="*/ 66392 h 644141"/>
                  <a:gd name="connsiteX63" fmla="*/ 379545 w 699726"/>
                  <a:gd name="connsiteY63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8510 w 699726"/>
                  <a:gd name="connsiteY60" fmla="*/ 38808 h 644141"/>
                  <a:gd name="connsiteX61" fmla="*/ 430848 w 699726"/>
                  <a:gd name="connsiteY61" fmla="*/ 48285 h 644141"/>
                  <a:gd name="connsiteX62" fmla="*/ 379545 w 699726"/>
                  <a:gd name="connsiteY62" fmla="*/ 78464 h 644141"/>
                  <a:gd name="connsiteX0" fmla="*/ 430848 w 699726"/>
                  <a:gd name="connsiteY0" fmla="*/ 4828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8510 w 699726"/>
                  <a:gd name="connsiteY60" fmla="*/ 38808 h 644141"/>
                  <a:gd name="connsiteX61" fmla="*/ 430848 w 699726"/>
                  <a:gd name="connsiteY61" fmla="*/ 48285 h 644141"/>
                  <a:gd name="connsiteX0" fmla="*/ 430848 w 699726"/>
                  <a:gd name="connsiteY0" fmla="*/ 4828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76115 w 699726"/>
                  <a:gd name="connsiteY57" fmla="*/ 21125 h 644141"/>
                  <a:gd name="connsiteX58" fmla="*/ 448955 w 699726"/>
                  <a:gd name="connsiteY58" fmla="*/ 33196 h 644141"/>
                  <a:gd name="connsiteX59" fmla="*/ 438510 w 699726"/>
                  <a:gd name="connsiteY59" fmla="*/ 38808 h 644141"/>
                  <a:gd name="connsiteX60" fmla="*/ 430848 w 699726"/>
                  <a:gd name="connsiteY60" fmla="*/ 48285 h 644141"/>
                  <a:gd name="connsiteX0" fmla="*/ 430848 w 699726"/>
                  <a:gd name="connsiteY0" fmla="*/ 4828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76115 w 699726"/>
                  <a:gd name="connsiteY57" fmla="*/ 21125 h 644141"/>
                  <a:gd name="connsiteX58" fmla="*/ 438510 w 699726"/>
                  <a:gd name="connsiteY58" fmla="*/ 38808 h 644141"/>
                  <a:gd name="connsiteX59" fmla="*/ 430848 w 699726"/>
                  <a:gd name="connsiteY59" fmla="*/ 48285 h 644141"/>
                  <a:gd name="connsiteX0" fmla="*/ 438510 w 699726"/>
                  <a:gd name="connsiteY0" fmla="*/ 38808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76115 w 699726"/>
                  <a:gd name="connsiteY57" fmla="*/ 21125 h 644141"/>
                  <a:gd name="connsiteX58" fmla="*/ 438510 w 699726"/>
                  <a:gd name="connsiteY58" fmla="*/ 38808 h 644141"/>
                  <a:gd name="connsiteX0" fmla="*/ 476115 w 699726"/>
                  <a:gd name="connsiteY0" fmla="*/ 2112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76115 w 699726"/>
                  <a:gd name="connsiteY57" fmla="*/ 21125 h 644141"/>
                  <a:gd name="connsiteX0" fmla="*/ 476115 w 699726"/>
                  <a:gd name="connsiteY0" fmla="*/ 2112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476115 w 699726"/>
                  <a:gd name="connsiteY56" fmla="*/ 21125 h 644141"/>
                  <a:gd name="connsiteX0" fmla="*/ 476115 w 699726"/>
                  <a:gd name="connsiteY0" fmla="*/ 19568 h 642584"/>
                  <a:gd name="connsiteX1" fmla="*/ 162285 w 699726"/>
                  <a:gd name="connsiteY1" fmla="*/ 161076 h 642584"/>
                  <a:gd name="connsiteX2" fmla="*/ 107941 w 699726"/>
                  <a:gd name="connsiteY2" fmla="*/ 194602 h 642584"/>
                  <a:gd name="connsiteX3" fmla="*/ 38531 w 699726"/>
                  <a:gd name="connsiteY3" fmla="*/ 242887 h 642584"/>
                  <a:gd name="connsiteX4" fmla="*/ 5335 w 699726"/>
                  <a:gd name="connsiteY4" fmla="*/ 306261 h 642584"/>
                  <a:gd name="connsiteX5" fmla="*/ 150190 w 699726"/>
                  <a:gd name="connsiteY5" fmla="*/ 306261 h 642584"/>
                  <a:gd name="connsiteX6" fmla="*/ 168297 w 699726"/>
                  <a:gd name="connsiteY6" fmla="*/ 303243 h 642584"/>
                  <a:gd name="connsiteX7" fmla="*/ 174333 w 699726"/>
                  <a:gd name="connsiteY7" fmla="*/ 315314 h 642584"/>
                  <a:gd name="connsiteX8" fmla="*/ 171315 w 699726"/>
                  <a:gd name="connsiteY8" fmla="*/ 408867 h 642584"/>
                  <a:gd name="connsiteX9" fmla="*/ 162262 w 699726"/>
                  <a:gd name="connsiteY9" fmla="*/ 445081 h 642584"/>
                  <a:gd name="connsiteX10" fmla="*/ 132083 w 699726"/>
                  <a:gd name="connsiteY10" fmla="*/ 526562 h 642584"/>
                  <a:gd name="connsiteX11" fmla="*/ 110959 w 699726"/>
                  <a:gd name="connsiteY11" fmla="*/ 586918 h 642584"/>
                  <a:gd name="connsiteX12" fmla="*/ 110959 w 699726"/>
                  <a:gd name="connsiteY12" fmla="*/ 635204 h 642584"/>
                  <a:gd name="connsiteX13" fmla="*/ 237707 w 699726"/>
                  <a:gd name="connsiteY13" fmla="*/ 632186 h 642584"/>
                  <a:gd name="connsiteX14" fmla="*/ 367474 w 699726"/>
                  <a:gd name="connsiteY14" fmla="*/ 538633 h 642584"/>
                  <a:gd name="connsiteX15" fmla="*/ 403687 w 699726"/>
                  <a:gd name="connsiteY15" fmla="*/ 520526 h 642584"/>
                  <a:gd name="connsiteX16" fmla="*/ 436883 w 699726"/>
                  <a:gd name="connsiteY16" fmla="*/ 499402 h 642584"/>
                  <a:gd name="connsiteX17" fmla="*/ 464044 w 699726"/>
                  <a:gd name="connsiteY17" fmla="*/ 484313 h 642584"/>
                  <a:gd name="connsiteX18" fmla="*/ 494222 w 699726"/>
                  <a:gd name="connsiteY18" fmla="*/ 466206 h 642584"/>
                  <a:gd name="connsiteX19" fmla="*/ 536472 w 699726"/>
                  <a:gd name="connsiteY19" fmla="*/ 445081 h 642584"/>
                  <a:gd name="connsiteX20" fmla="*/ 572685 w 699726"/>
                  <a:gd name="connsiteY20" fmla="*/ 423956 h 642584"/>
                  <a:gd name="connsiteX21" fmla="*/ 581739 w 699726"/>
                  <a:gd name="connsiteY21" fmla="*/ 417920 h 642584"/>
                  <a:gd name="connsiteX22" fmla="*/ 596828 w 699726"/>
                  <a:gd name="connsiteY22" fmla="*/ 408867 h 642584"/>
                  <a:gd name="connsiteX23" fmla="*/ 605881 w 699726"/>
                  <a:gd name="connsiteY23" fmla="*/ 402831 h 642584"/>
                  <a:gd name="connsiteX24" fmla="*/ 623988 w 699726"/>
                  <a:gd name="connsiteY24" fmla="*/ 390760 h 642584"/>
                  <a:gd name="connsiteX25" fmla="*/ 654167 w 699726"/>
                  <a:gd name="connsiteY25" fmla="*/ 375671 h 642584"/>
                  <a:gd name="connsiteX26" fmla="*/ 663220 w 699726"/>
                  <a:gd name="connsiteY26" fmla="*/ 372653 h 642584"/>
                  <a:gd name="connsiteX27" fmla="*/ 687363 w 699726"/>
                  <a:gd name="connsiteY27" fmla="*/ 360582 h 642584"/>
                  <a:gd name="connsiteX28" fmla="*/ 696416 w 699726"/>
                  <a:gd name="connsiteY28" fmla="*/ 351528 h 642584"/>
                  <a:gd name="connsiteX29" fmla="*/ 696416 w 699726"/>
                  <a:gd name="connsiteY29" fmla="*/ 327386 h 642584"/>
                  <a:gd name="connsiteX30" fmla="*/ 678309 w 699726"/>
                  <a:gd name="connsiteY30" fmla="*/ 321350 h 642584"/>
                  <a:gd name="connsiteX31" fmla="*/ 663220 w 699726"/>
                  <a:gd name="connsiteY31" fmla="*/ 318332 h 642584"/>
                  <a:gd name="connsiteX32" fmla="*/ 645113 w 699726"/>
                  <a:gd name="connsiteY32" fmla="*/ 315314 h 642584"/>
                  <a:gd name="connsiteX33" fmla="*/ 636060 w 699726"/>
                  <a:gd name="connsiteY33" fmla="*/ 312297 h 642584"/>
                  <a:gd name="connsiteX34" fmla="*/ 506293 w 699726"/>
                  <a:gd name="connsiteY34" fmla="*/ 321350 h 642584"/>
                  <a:gd name="connsiteX35" fmla="*/ 497240 w 699726"/>
                  <a:gd name="connsiteY35" fmla="*/ 324368 h 642584"/>
                  <a:gd name="connsiteX36" fmla="*/ 461026 w 699726"/>
                  <a:gd name="connsiteY36" fmla="*/ 321350 h 642584"/>
                  <a:gd name="connsiteX37" fmla="*/ 454990 w 699726"/>
                  <a:gd name="connsiteY37" fmla="*/ 312297 h 642584"/>
                  <a:gd name="connsiteX38" fmla="*/ 445937 w 699726"/>
                  <a:gd name="connsiteY38" fmla="*/ 297208 h 642584"/>
                  <a:gd name="connsiteX39" fmla="*/ 451973 w 699726"/>
                  <a:gd name="connsiteY39" fmla="*/ 185548 h 642584"/>
                  <a:gd name="connsiteX40" fmla="*/ 464044 w 699726"/>
                  <a:gd name="connsiteY40" fmla="*/ 182530 h 642584"/>
                  <a:gd name="connsiteX41" fmla="*/ 488186 w 699726"/>
                  <a:gd name="connsiteY41" fmla="*/ 179513 h 642584"/>
                  <a:gd name="connsiteX42" fmla="*/ 506293 w 699726"/>
                  <a:gd name="connsiteY42" fmla="*/ 173477 h 642584"/>
                  <a:gd name="connsiteX43" fmla="*/ 554579 w 699726"/>
                  <a:gd name="connsiteY43" fmla="*/ 149334 h 642584"/>
                  <a:gd name="connsiteX44" fmla="*/ 608899 w 699726"/>
                  <a:gd name="connsiteY44" fmla="*/ 116138 h 642584"/>
                  <a:gd name="connsiteX45" fmla="*/ 630024 w 699726"/>
                  <a:gd name="connsiteY45" fmla="*/ 101049 h 642584"/>
                  <a:gd name="connsiteX46" fmla="*/ 639078 w 699726"/>
                  <a:gd name="connsiteY46" fmla="*/ 91996 h 642584"/>
                  <a:gd name="connsiteX47" fmla="*/ 645113 w 699726"/>
                  <a:gd name="connsiteY47" fmla="*/ 82942 h 642584"/>
                  <a:gd name="connsiteX48" fmla="*/ 654167 w 699726"/>
                  <a:gd name="connsiteY48" fmla="*/ 61817 h 642584"/>
                  <a:gd name="connsiteX49" fmla="*/ 663220 w 699726"/>
                  <a:gd name="connsiteY49" fmla="*/ 34657 h 642584"/>
                  <a:gd name="connsiteX50" fmla="*/ 666238 w 699726"/>
                  <a:gd name="connsiteY50" fmla="*/ 22586 h 642584"/>
                  <a:gd name="connsiteX51" fmla="*/ 648131 w 699726"/>
                  <a:gd name="connsiteY51" fmla="*/ 7497 h 642584"/>
                  <a:gd name="connsiteX52" fmla="*/ 633042 w 699726"/>
                  <a:gd name="connsiteY52" fmla="*/ 4479 h 642584"/>
                  <a:gd name="connsiteX53" fmla="*/ 623988 w 699726"/>
                  <a:gd name="connsiteY53" fmla="*/ 1461 h 642584"/>
                  <a:gd name="connsiteX54" fmla="*/ 524400 w 699726"/>
                  <a:gd name="connsiteY54" fmla="*/ 1461 h 642584"/>
                  <a:gd name="connsiteX55" fmla="*/ 476115 w 699726"/>
                  <a:gd name="connsiteY55" fmla="*/ 19568 h 642584"/>
                  <a:gd name="connsiteX0" fmla="*/ 476115 w 699726"/>
                  <a:gd name="connsiteY0" fmla="*/ 18858 h 641874"/>
                  <a:gd name="connsiteX1" fmla="*/ 162285 w 699726"/>
                  <a:gd name="connsiteY1" fmla="*/ 160366 h 641874"/>
                  <a:gd name="connsiteX2" fmla="*/ 107941 w 699726"/>
                  <a:gd name="connsiteY2" fmla="*/ 193892 h 641874"/>
                  <a:gd name="connsiteX3" fmla="*/ 38531 w 699726"/>
                  <a:gd name="connsiteY3" fmla="*/ 242177 h 641874"/>
                  <a:gd name="connsiteX4" fmla="*/ 5335 w 699726"/>
                  <a:gd name="connsiteY4" fmla="*/ 305551 h 641874"/>
                  <a:gd name="connsiteX5" fmla="*/ 150190 w 699726"/>
                  <a:gd name="connsiteY5" fmla="*/ 305551 h 641874"/>
                  <a:gd name="connsiteX6" fmla="*/ 168297 w 699726"/>
                  <a:gd name="connsiteY6" fmla="*/ 302533 h 641874"/>
                  <a:gd name="connsiteX7" fmla="*/ 174333 w 699726"/>
                  <a:gd name="connsiteY7" fmla="*/ 314604 h 641874"/>
                  <a:gd name="connsiteX8" fmla="*/ 171315 w 699726"/>
                  <a:gd name="connsiteY8" fmla="*/ 408157 h 641874"/>
                  <a:gd name="connsiteX9" fmla="*/ 162262 w 699726"/>
                  <a:gd name="connsiteY9" fmla="*/ 444371 h 641874"/>
                  <a:gd name="connsiteX10" fmla="*/ 132083 w 699726"/>
                  <a:gd name="connsiteY10" fmla="*/ 525852 h 641874"/>
                  <a:gd name="connsiteX11" fmla="*/ 110959 w 699726"/>
                  <a:gd name="connsiteY11" fmla="*/ 586208 h 641874"/>
                  <a:gd name="connsiteX12" fmla="*/ 110959 w 699726"/>
                  <a:gd name="connsiteY12" fmla="*/ 634494 h 641874"/>
                  <a:gd name="connsiteX13" fmla="*/ 237707 w 699726"/>
                  <a:gd name="connsiteY13" fmla="*/ 631476 h 641874"/>
                  <a:gd name="connsiteX14" fmla="*/ 367474 w 699726"/>
                  <a:gd name="connsiteY14" fmla="*/ 537923 h 641874"/>
                  <a:gd name="connsiteX15" fmla="*/ 403687 w 699726"/>
                  <a:gd name="connsiteY15" fmla="*/ 519816 h 641874"/>
                  <a:gd name="connsiteX16" fmla="*/ 436883 w 699726"/>
                  <a:gd name="connsiteY16" fmla="*/ 498692 h 641874"/>
                  <a:gd name="connsiteX17" fmla="*/ 464044 w 699726"/>
                  <a:gd name="connsiteY17" fmla="*/ 483603 h 641874"/>
                  <a:gd name="connsiteX18" fmla="*/ 494222 w 699726"/>
                  <a:gd name="connsiteY18" fmla="*/ 465496 h 641874"/>
                  <a:gd name="connsiteX19" fmla="*/ 536472 w 699726"/>
                  <a:gd name="connsiteY19" fmla="*/ 444371 h 641874"/>
                  <a:gd name="connsiteX20" fmla="*/ 572685 w 699726"/>
                  <a:gd name="connsiteY20" fmla="*/ 423246 h 641874"/>
                  <a:gd name="connsiteX21" fmla="*/ 581739 w 699726"/>
                  <a:gd name="connsiteY21" fmla="*/ 417210 h 641874"/>
                  <a:gd name="connsiteX22" fmla="*/ 596828 w 699726"/>
                  <a:gd name="connsiteY22" fmla="*/ 408157 h 641874"/>
                  <a:gd name="connsiteX23" fmla="*/ 605881 w 699726"/>
                  <a:gd name="connsiteY23" fmla="*/ 402121 h 641874"/>
                  <a:gd name="connsiteX24" fmla="*/ 623988 w 699726"/>
                  <a:gd name="connsiteY24" fmla="*/ 390050 h 641874"/>
                  <a:gd name="connsiteX25" fmla="*/ 654167 w 699726"/>
                  <a:gd name="connsiteY25" fmla="*/ 374961 h 641874"/>
                  <a:gd name="connsiteX26" fmla="*/ 663220 w 699726"/>
                  <a:gd name="connsiteY26" fmla="*/ 371943 h 641874"/>
                  <a:gd name="connsiteX27" fmla="*/ 687363 w 699726"/>
                  <a:gd name="connsiteY27" fmla="*/ 359872 h 641874"/>
                  <a:gd name="connsiteX28" fmla="*/ 696416 w 699726"/>
                  <a:gd name="connsiteY28" fmla="*/ 350818 h 641874"/>
                  <a:gd name="connsiteX29" fmla="*/ 696416 w 699726"/>
                  <a:gd name="connsiteY29" fmla="*/ 326676 h 641874"/>
                  <a:gd name="connsiteX30" fmla="*/ 678309 w 699726"/>
                  <a:gd name="connsiteY30" fmla="*/ 320640 h 641874"/>
                  <a:gd name="connsiteX31" fmla="*/ 663220 w 699726"/>
                  <a:gd name="connsiteY31" fmla="*/ 317622 h 641874"/>
                  <a:gd name="connsiteX32" fmla="*/ 645113 w 699726"/>
                  <a:gd name="connsiteY32" fmla="*/ 314604 h 641874"/>
                  <a:gd name="connsiteX33" fmla="*/ 636060 w 699726"/>
                  <a:gd name="connsiteY33" fmla="*/ 311587 h 641874"/>
                  <a:gd name="connsiteX34" fmla="*/ 506293 w 699726"/>
                  <a:gd name="connsiteY34" fmla="*/ 320640 h 641874"/>
                  <a:gd name="connsiteX35" fmla="*/ 497240 w 699726"/>
                  <a:gd name="connsiteY35" fmla="*/ 323658 h 641874"/>
                  <a:gd name="connsiteX36" fmla="*/ 461026 w 699726"/>
                  <a:gd name="connsiteY36" fmla="*/ 320640 h 641874"/>
                  <a:gd name="connsiteX37" fmla="*/ 454990 w 699726"/>
                  <a:gd name="connsiteY37" fmla="*/ 311587 h 641874"/>
                  <a:gd name="connsiteX38" fmla="*/ 445937 w 699726"/>
                  <a:gd name="connsiteY38" fmla="*/ 296498 h 641874"/>
                  <a:gd name="connsiteX39" fmla="*/ 451973 w 699726"/>
                  <a:gd name="connsiteY39" fmla="*/ 184838 h 641874"/>
                  <a:gd name="connsiteX40" fmla="*/ 464044 w 699726"/>
                  <a:gd name="connsiteY40" fmla="*/ 181820 h 641874"/>
                  <a:gd name="connsiteX41" fmla="*/ 488186 w 699726"/>
                  <a:gd name="connsiteY41" fmla="*/ 178803 h 641874"/>
                  <a:gd name="connsiteX42" fmla="*/ 506293 w 699726"/>
                  <a:gd name="connsiteY42" fmla="*/ 172767 h 641874"/>
                  <a:gd name="connsiteX43" fmla="*/ 554579 w 699726"/>
                  <a:gd name="connsiteY43" fmla="*/ 148624 h 641874"/>
                  <a:gd name="connsiteX44" fmla="*/ 608899 w 699726"/>
                  <a:gd name="connsiteY44" fmla="*/ 115428 h 641874"/>
                  <a:gd name="connsiteX45" fmla="*/ 630024 w 699726"/>
                  <a:gd name="connsiteY45" fmla="*/ 100339 h 641874"/>
                  <a:gd name="connsiteX46" fmla="*/ 639078 w 699726"/>
                  <a:gd name="connsiteY46" fmla="*/ 91286 h 641874"/>
                  <a:gd name="connsiteX47" fmla="*/ 645113 w 699726"/>
                  <a:gd name="connsiteY47" fmla="*/ 82232 h 641874"/>
                  <a:gd name="connsiteX48" fmla="*/ 654167 w 699726"/>
                  <a:gd name="connsiteY48" fmla="*/ 61107 h 641874"/>
                  <a:gd name="connsiteX49" fmla="*/ 663220 w 699726"/>
                  <a:gd name="connsiteY49" fmla="*/ 33947 h 641874"/>
                  <a:gd name="connsiteX50" fmla="*/ 666238 w 699726"/>
                  <a:gd name="connsiteY50" fmla="*/ 21876 h 641874"/>
                  <a:gd name="connsiteX51" fmla="*/ 648131 w 699726"/>
                  <a:gd name="connsiteY51" fmla="*/ 6787 h 641874"/>
                  <a:gd name="connsiteX52" fmla="*/ 633042 w 699726"/>
                  <a:gd name="connsiteY52" fmla="*/ 3769 h 641874"/>
                  <a:gd name="connsiteX53" fmla="*/ 524400 w 699726"/>
                  <a:gd name="connsiteY53" fmla="*/ 751 h 641874"/>
                  <a:gd name="connsiteX54" fmla="*/ 476115 w 699726"/>
                  <a:gd name="connsiteY54" fmla="*/ 18858 h 641874"/>
                  <a:gd name="connsiteX0" fmla="*/ 476115 w 699726"/>
                  <a:gd name="connsiteY0" fmla="*/ 18604 h 641620"/>
                  <a:gd name="connsiteX1" fmla="*/ 162285 w 699726"/>
                  <a:gd name="connsiteY1" fmla="*/ 160112 h 641620"/>
                  <a:gd name="connsiteX2" fmla="*/ 107941 w 699726"/>
                  <a:gd name="connsiteY2" fmla="*/ 193638 h 641620"/>
                  <a:gd name="connsiteX3" fmla="*/ 38531 w 699726"/>
                  <a:gd name="connsiteY3" fmla="*/ 241923 h 641620"/>
                  <a:gd name="connsiteX4" fmla="*/ 5335 w 699726"/>
                  <a:gd name="connsiteY4" fmla="*/ 305297 h 641620"/>
                  <a:gd name="connsiteX5" fmla="*/ 150190 w 699726"/>
                  <a:gd name="connsiteY5" fmla="*/ 305297 h 641620"/>
                  <a:gd name="connsiteX6" fmla="*/ 168297 w 699726"/>
                  <a:gd name="connsiteY6" fmla="*/ 302279 h 641620"/>
                  <a:gd name="connsiteX7" fmla="*/ 174333 w 699726"/>
                  <a:gd name="connsiteY7" fmla="*/ 314350 h 641620"/>
                  <a:gd name="connsiteX8" fmla="*/ 171315 w 699726"/>
                  <a:gd name="connsiteY8" fmla="*/ 407903 h 641620"/>
                  <a:gd name="connsiteX9" fmla="*/ 162262 w 699726"/>
                  <a:gd name="connsiteY9" fmla="*/ 444117 h 641620"/>
                  <a:gd name="connsiteX10" fmla="*/ 132083 w 699726"/>
                  <a:gd name="connsiteY10" fmla="*/ 525598 h 641620"/>
                  <a:gd name="connsiteX11" fmla="*/ 110959 w 699726"/>
                  <a:gd name="connsiteY11" fmla="*/ 585954 h 641620"/>
                  <a:gd name="connsiteX12" fmla="*/ 110959 w 699726"/>
                  <a:gd name="connsiteY12" fmla="*/ 634240 h 641620"/>
                  <a:gd name="connsiteX13" fmla="*/ 237707 w 699726"/>
                  <a:gd name="connsiteY13" fmla="*/ 631222 h 641620"/>
                  <a:gd name="connsiteX14" fmla="*/ 367474 w 699726"/>
                  <a:gd name="connsiteY14" fmla="*/ 537669 h 641620"/>
                  <a:gd name="connsiteX15" fmla="*/ 403687 w 699726"/>
                  <a:gd name="connsiteY15" fmla="*/ 519562 h 641620"/>
                  <a:gd name="connsiteX16" fmla="*/ 436883 w 699726"/>
                  <a:gd name="connsiteY16" fmla="*/ 498438 h 641620"/>
                  <a:gd name="connsiteX17" fmla="*/ 464044 w 699726"/>
                  <a:gd name="connsiteY17" fmla="*/ 483349 h 641620"/>
                  <a:gd name="connsiteX18" fmla="*/ 494222 w 699726"/>
                  <a:gd name="connsiteY18" fmla="*/ 465242 h 641620"/>
                  <a:gd name="connsiteX19" fmla="*/ 536472 w 699726"/>
                  <a:gd name="connsiteY19" fmla="*/ 444117 h 641620"/>
                  <a:gd name="connsiteX20" fmla="*/ 572685 w 699726"/>
                  <a:gd name="connsiteY20" fmla="*/ 422992 h 641620"/>
                  <a:gd name="connsiteX21" fmla="*/ 581739 w 699726"/>
                  <a:gd name="connsiteY21" fmla="*/ 416956 h 641620"/>
                  <a:gd name="connsiteX22" fmla="*/ 596828 w 699726"/>
                  <a:gd name="connsiteY22" fmla="*/ 407903 h 641620"/>
                  <a:gd name="connsiteX23" fmla="*/ 605881 w 699726"/>
                  <a:gd name="connsiteY23" fmla="*/ 401867 h 641620"/>
                  <a:gd name="connsiteX24" fmla="*/ 623988 w 699726"/>
                  <a:gd name="connsiteY24" fmla="*/ 389796 h 641620"/>
                  <a:gd name="connsiteX25" fmla="*/ 654167 w 699726"/>
                  <a:gd name="connsiteY25" fmla="*/ 374707 h 641620"/>
                  <a:gd name="connsiteX26" fmla="*/ 663220 w 699726"/>
                  <a:gd name="connsiteY26" fmla="*/ 371689 h 641620"/>
                  <a:gd name="connsiteX27" fmla="*/ 687363 w 699726"/>
                  <a:gd name="connsiteY27" fmla="*/ 359618 h 641620"/>
                  <a:gd name="connsiteX28" fmla="*/ 696416 w 699726"/>
                  <a:gd name="connsiteY28" fmla="*/ 350564 h 641620"/>
                  <a:gd name="connsiteX29" fmla="*/ 696416 w 699726"/>
                  <a:gd name="connsiteY29" fmla="*/ 326422 h 641620"/>
                  <a:gd name="connsiteX30" fmla="*/ 678309 w 699726"/>
                  <a:gd name="connsiteY30" fmla="*/ 320386 h 641620"/>
                  <a:gd name="connsiteX31" fmla="*/ 663220 w 699726"/>
                  <a:gd name="connsiteY31" fmla="*/ 317368 h 641620"/>
                  <a:gd name="connsiteX32" fmla="*/ 645113 w 699726"/>
                  <a:gd name="connsiteY32" fmla="*/ 314350 h 641620"/>
                  <a:gd name="connsiteX33" fmla="*/ 636060 w 699726"/>
                  <a:gd name="connsiteY33" fmla="*/ 311333 h 641620"/>
                  <a:gd name="connsiteX34" fmla="*/ 506293 w 699726"/>
                  <a:gd name="connsiteY34" fmla="*/ 320386 h 641620"/>
                  <a:gd name="connsiteX35" fmla="*/ 497240 w 699726"/>
                  <a:gd name="connsiteY35" fmla="*/ 323404 h 641620"/>
                  <a:gd name="connsiteX36" fmla="*/ 461026 w 699726"/>
                  <a:gd name="connsiteY36" fmla="*/ 320386 h 641620"/>
                  <a:gd name="connsiteX37" fmla="*/ 454990 w 699726"/>
                  <a:gd name="connsiteY37" fmla="*/ 311333 h 641620"/>
                  <a:gd name="connsiteX38" fmla="*/ 445937 w 699726"/>
                  <a:gd name="connsiteY38" fmla="*/ 296244 h 641620"/>
                  <a:gd name="connsiteX39" fmla="*/ 451973 w 699726"/>
                  <a:gd name="connsiteY39" fmla="*/ 184584 h 641620"/>
                  <a:gd name="connsiteX40" fmla="*/ 464044 w 699726"/>
                  <a:gd name="connsiteY40" fmla="*/ 181566 h 641620"/>
                  <a:gd name="connsiteX41" fmla="*/ 488186 w 699726"/>
                  <a:gd name="connsiteY41" fmla="*/ 178549 h 641620"/>
                  <a:gd name="connsiteX42" fmla="*/ 506293 w 699726"/>
                  <a:gd name="connsiteY42" fmla="*/ 172513 h 641620"/>
                  <a:gd name="connsiteX43" fmla="*/ 554579 w 699726"/>
                  <a:gd name="connsiteY43" fmla="*/ 148370 h 641620"/>
                  <a:gd name="connsiteX44" fmla="*/ 608899 w 699726"/>
                  <a:gd name="connsiteY44" fmla="*/ 115174 h 641620"/>
                  <a:gd name="connsiteX45" fmla="*/ 630024 w 699726"/>
                  <a:gd name="connsiteY45" fmla="*/ 100085 h 641620"/>
                  <a:gd name="connsiteX46" fmla="*/ 639078 w 699726"/>
                  <a:gd name="connsiteY46" fmla="*/ 91032 h 641620"/>
                  <a:gd name="connsiteX47" fmla="*/ 645113 w 699726"/>
                  <a:gd name="connsiteY47" fmla="*/ 81978 h 641620"/>
                  <a:gd name="connsiteX48" fmla="*/ 654167 w 699726"/>
                  <a:gd name="connsiteY48" fmla="*/ 60853 h 641620"/>
                  <a:gd name="connsiteX49" fmla="*/ 663220 w 699726"/>
                  <a:gd name="connsiteY49" fmla="*/ 33693 h 641620"/>
                  <a:gd name="connsiteX50" fmla="*/ 666238 w 699726"/>
                  <a:gd name="connsiteY50" fmla="*/ 21622 h 641620"/>
                  <a:gd name="connsiteX51" fmla="*/ 648131 w 699726"/>
                  <a:gd name="connsiteY51" fmla="*/ 6533 h 641620"/>
                  <a:gd name="connsiteX52" fmla="*/ 524400 w 699726"/>
                  <a:gd name="connsiteY52" fmla="*/ 497 h 641620"/>
                  <a:gd name="connsiteX53" fmla="*/ 476115 w 699726"/>
                  <a:gd name="connsiteY53" fmla="*/ 18604 h 641620"/>
                  <a:gd name="connsiteX0" fmla="*/ 476115 w 699726"/>
                  <a:gd name="connsiteY0" fmla="*/ 18604 h 641620"/>
                  <a:gd name="connsiteX1" fmla="*/ 162285 w 699726"/>
                  <a:gd name="connsiteY1" fmla="*/ 160112 h 641620"/>
                  <a:gd name="connsiteX2" fmla="*/ 107941 w 699726"/>
                  <a:gd name="connsiteY2" fmla="*/ 193638 h 641620"/>
                  <a:gd name="connsiteX3" fmla="*/ 38531 w 699726"/>
                  <a:gd name="connsiteY3" fmla="*/ 241923 h 641620"/>
                  <a:gd name="connsiteX4" fmla="*/ 5335 w 699726"/>
                  <a:gd name="connsiteY4" fmla="*/ 305297 h 641620"/>
                  <a:gd name="connsiteX5" fmla="*/ 150190 w 699726"/>
                  <a:gd name="connsiteY5" fmla="*/ 305297 h 641620"/>
                  <a:gd name="connsiteX6" fmla="*/ 168297 w 699726"/>
                  <a:gd name="connsiteY6" fmla="*/ 302279 h 641620"/>
                  <a:gd name="connsiteX7" fmla="*/ 174333 w 699726"/>
                  <a:gd name="connsiteY7" fmla="*/ 314350 h 641620"/>
                  <a:gd name="connsiteX8" fmla="*/ 171315 w 699726"/>
                  <a:gd name="connsiteY8" fmla="*/ 407903 h 641620"/>
                  <a:gd name="connsiteX9" fmla="*/ 162262 w 699726"/>
                  <a:gd name="connsiteY9" fmla="*/ 444117 h 641620"/>
                  <a:gd name="connsiteX10" fmla="*/ 132083 w 699726"/>
                  <a:gd name="connsiteY10" fmla="*/ 525598 h 641620"/>
                  <a:gd name="connsiteX11" fmla="*/ 110959 w 699726"/>
                  <a:gd name="connsiteY11" fmla="*/ 585954 h 641620"/>
                  <a:gd name="connsiteX12" fmla="*/ 110959 w 699726"/>
                  <a:gd name="connsiteY12" fmla="*/ 634240 h 641620"/>
                  <a:gd name="connsiteX13" fmla="*/ 237707 w 699726"/>
                  <a:gd name="connsiteY13" fmla="*/ 631222 h 641620"/>
                  <a:gd name="connsiteX14" fmla="*/ 367474 w 699726"/>
                  <a:gd name="connsiteY14" fmla="*/ 537669 h 641620"/>
                  <a:gd name="connsiteX15" fmla="*/ 403687 w 699726"/>
                  <a:gd name="connsiteY15" fmla="*/ 519562 h 641620"/>
                  <a:gd name="connsiteX16" fmla="*/ 436883 w 699726"/>
                  <a:gd name="connsiteY16" fmla="*/ 498438 h 641620"/>
                  <a:gd name="connsiteX17" fmla="*/ 464044 w 699726"/>
                  <a:gd name="connsiteY17" fmla="*/ 483349 h 641620"/>
                  <a:gd name="connsiteX18" fmla="*/ 494222 w 699726"/>
                  <a:gd name="connsiteY18" fmla="*/ 465242 h 641620"/>
                  <a:gd name="connsiteX19" fmla="*/ 536472 w 699726"/>
                  <a:gd name="connsiteY19" fmla="*/ 444117 h 641620"/>
                  <a:gd name="connsiteX20" fmla="*/ 572685 w 699726"/>
                  <a:gd name="connsiteY20" fmla="*/ 422992 h 641620"/>
                  <a:gd name="connsiteX21" fmla="*/ 581739 w 699726"/>
                  <a:gd name="connsiteY21" fmla="*/ 416956 h 641620"/>
                  <a:gd name="connsiteX22" fmla="*/ 596828 w 699726"/>
                  <a:gd name="connsiteY22" fmla="*/ 407903 h 641620"/>
                  <a:gd name="connsiteX23" fmla="*/ 605881 w 699726"/>
                  <a:gd name="connsiteY23" fmla="*/ 401867 h 641620"/>
                  <a:gd name="connsiteX24" fmla="*/ 623988 w 699726"/>
                  <a:gd name="connsiteY24" fmla="*/ 389796 h 641620"/>
                  <a:gd name="connsiteX25" fmla="*/ 654167 w 699726"/>
                  <a:gd name="connsiteY25" fmla="*/ 374707 h 641620"/>
                  <a:gd name="connsiteX26" fmla="*/ 663220 w 699726"/>
                  <a:gd name="connsiteY26" fmla="*/ 371689 h 641620"/>
                  <a:gd name="connsiteX27" fmla="*/ 687363 w 699726"/>
                  <a:gd name="connsiteY27" fmla="*/ 359618 h 641620"/>
                  <a:gd name="connsiteX28" fmla="*/ 696416 w 699726"/>
                  <a:gd name="connsiteY28" fmla="*/ 350564 h 641620"/>
                  <a:gd name="connsiteX29" fmla="*/ 696416 w 699726"/>
                  <a:gd name="connsiteY29" fmla="*/ 326422 h 641620"/>
                  <a:gd name="connsiteX30" fmla="*/ 678309 w 699726"/>
                  <a:gd name="connsiteY30" fmla="*/ 320386 h 641620"/>
                  <a:gd name="connsiteX31" fmla="*/ 663220 w 699726"/>
                  <a:gd name="connsiteY31" fmla="*/ 317368 h 641620"/>
                  <a:gd name="connsiteX32" fmla="*/ 645113 w 699726"/>
                  <a:gd name="connsiteY32" fmla="*/ 314350 h 641620"/>
                  <a:gd name="connsiteX33" fmla="*/ 636060 w 699726"/>
                  <a:gd name="connsiteY33" fmla="*/ 311333 h 641620"/>
                  <a:gd name="connsiteX34" fmla="*/ 506293 w 699726"/>
                  <a:gd name="connsiteY34" fmla="*/ 320386 h 641620"/>
                  <a:gd name="connsiteX35" fmla="*/ 497240 w 699726"/>
                  <a:gd name="connsiteY35" fmla="*/ 323404 h 641620"/>
                  <a:gd name="connsiteX36" fmla="*/ 461026 w 699726"/>
                  <a:gd name="connsiteY36" fmla="*/ 320386 h 641620"/>
                  <a:gd name="connsiteX37" fmla="*/ 454990 w 699726"/>
                  <a:gd name="connsiteY37" fmla="*/ 311333 h 641620"/>
                  <a:gd name="connsiteX38" fmla="*/ 445937 w 699726"/>
                  <a:gd name="connsiteY38" fmla="*/ 296244 h 641620"/>
                  <a:gd name="connsiteX39" fmla="*/ 451973 w 699726"/>
                  <a:gd name="connsiteY39" fmla="*/ 184584 h 641620"/>
                  <a:gd name="connsiteX40" fmla="*/ 464044 w 699726"/>
                  <a:gd name="connsiteY40" fmla="*/ 181566 h 641620"/>
                  <a:gd name="connsiteX41" fmla="*/ 488186 w 699726"/>
                  <a:gd name="connsiteY41" fmla="*/ 178549 h 641620"/>
                  <a:gd name="connsiteX42" fmla="*/ 506293 w 699726"/>
                  <a:gd name="connsiteY42" fmla="*/ 172513 h 641620"/>
                  <a:gd name="connsiteX43" fmla="*/ 554579 w 699726"/>
                  <a:gd name="connsiteY43" fmla="*/ 148370 h 641620"/>
                  <a:gd name="connsiteX44" fmla="*/ 608899 w 699726"/>
                  <a:gd name="connsiteY44" fmla="*/ 115174 h 641620"/>
                  <a:gd name="connsiteX45" fmla="*/ 630024 w 699726"/>
                  <a:gd name="connsiteY45" fmla="*/ 100085 h 641620"/>
                  <a:gd name="connsiteX46" fmla="*/ 639078 w 699726"/>
                  <a:gd name="connsiteY46" fmla="*/ 91032 h 641620"/>
                  <a:gd name="connsiteX47" fmla="*/ 645113 w 699726"/>
                  <a:gd name="connsiteY47" fmla="*/ 81978 h 641620"/>
                  <a:gd name="connsiteX48" fmla="*/ 654167 w 699726"/>
                  <a:gd name="connsiteY48" fmla="*/ 60853 h 641620"/>
                  <a:gd name="connsiteX49" fmla="*/ 666238 w 699726"/>
                  <a:gd name="connsiteY49" fmla="*/ 21622 h 641620"/>
                  <a:gd name="connsiteX50" fmla="*/ 648131 w 699726"/>
                  <a:gd name="connsiteY50" fmla="*/ 6533 h 641620"/>
                  <a:gd name="connsiteX51" fmla="*/ 524400 w 699726"/>
                  <a:gd name="connsiteY51" fmla="*/ 497 h 641620"/>
                  <a:gd name="connsiteX52" fmla="*/ 476115 w 699726"/>
                  <a:gd name="connsiteY52" fmla="*/ 18604 h 641620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08899 w 699726"/>
                  <a:gd name="connsiteY44" fmla="*/ 116319 h 642765"/>
                  <a:gd name="connsiteX45" fmla="*/ 630024 w 699726"/>
                  <a:gd name="connsiteY45" fmla="*/ 101230 h 642765"/>
                  <a:gd name="connsiteX46" fmla="*/ 639078 w 699726"/>
                  <a:gd name="connsiteY46" fmla="*/ 92177 h 642765"/>
                  <a:gd name="connsiteX47" fmla="*/ 645113 w 699726"/>
                  <a:gd name="connsiteY47" fmla="*/ 83123 h 642765"/>
                  <a:gd name="connsiteX48" fmla="*/ 654167 w 699726"/>
                  <a:gd name="connsiteY48" fmla="*/ 61998 h 642765"/>
                  <a:gd name="connsiteX49" fmla="*/ 648131 w 699726"/>
                  <a:gd name="connsiteY49" fmla="*/ 7678 h 642765"/>
                  <a:gd name="connsiteX50" fmla="*/ 524400 w 699726"/>
                  <a:gd name="connsiteY50" fmla="*/ 1642 h 642765"/>
                  <a:gd name="connsiteX51" fmla="*/ 476115 w 699726"/>
                  <a:gd name="connsiteY51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08899 w 699726"/>
                  <a:gd name="connsiteY44" fmla="*/ 116319 h 642765"/>
                  <a:gd name="connsiteX45" fmla="*/ 630024 w 699726"/>
                  <a:gd name="connsiteY45" fmla="*/ 101230 h 642765"/>
                  <a:gd name="connsiteX46" fmla="*/ 639078 w 699726"/>
                  <a:gd name="connsiteY46" fmla="*/ 92177 h 642765"/>
                  <a:gd name="connsiteX47" fmla="*/ 654167 w 699726"/>
                  <a:gd name="connsiteY47" fmla="*/ 61998 h 642765"/>
                  <a:gd name="connsiteX48" fmla="*/ 648131 w 699726"/>
                  <a:gd name="connsiteY48" fmla="*/ 7678 h 642765"/>
                  <a:gd name="connsiteX49" fmla="*/ 524400 w 699726"/>
                  <a:gd name="connsiteY49" fmla="*/ 1642 h 642765"/>
                  <a:gd name="connsiteX50" fmla="*/ 476115 w 699726"/>
                  <a:gd name="connsiteY50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08899 w 699726"/>
                  <a:gd name="connsiteY44" fmla="*/ 116319 h 642765"/>
                  <a:gd name="connsiteX45" fmla="*/ 630024 w 699726"/>
                  <a:gd name="connsiteY45" fmla="*/ 101230 h 642765"/>
                  <a:gd name="connsiteX46" fmla="*/ 654167 w 699726"/>
                  <a:gd name="connsiteY46" fmla="*/ 61998 h 642765"/>
                  <a:gd name="connsiteX47" fmla="*/ 648131 w 699726"/>
                  <a:gd name="connsiteY47" fmla="*/ 7678 h 642765"/>
                  <a:gd name="connsiteX48" fmla="*/ 524400 w 699726"/>
                  <a:gd name="connsiteY48" fmla="*/ 1642 h 642765"/>
                  <a:gd name="connsiteX49" fmla="*/ 476115 w 699726"/>
                  <a:gd name="connsiteY49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08899 w 699726"/>
                  <a:gd name="connsiteY44" fmla="*/ 116319 h 642765"/>
                  <a:gd name="connsiteX45" fmla="*/ 654167 w 699726"/>
                  <a:gd name="connsiteY45" fmla="*/ 61998 h 642765"/>
                  <a:gd name="connsiteX46" fmla="*/ 648131 w 699726"/>
                  <a:gd name="connsiteY46" fmla="*/ 7678 h 642765"/>
                  <a:gd name="connsiteX47" fmla="*/ 524400 w 699726"/>
                  <a:gd name="connsiteY47" fmla="*/ 1642 h 642765"/>
                  <a:gd name="connsiteX48" fmla="*/ 476115 w 699726"/>
                  <a:gd name="connsiteY48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54167 w 699726"/>
                  <a:gd name="connsiteY44" fmla="*/ 61998 h 642765"/>
                  <a:gd name="connsiteX45" fmla="*/ 648131 w 699726"/>
                  <a:gd name="connsiteY45" fmla="*/ 7678 h 642765"/>
                  <a:gd name="connsiteX46" fmla="*/ 524400 w 699726"/>
                  <a:gd name="connsiteY46" fmla="*/ 1642 h 642765"/>
                  <a:gd name="connsiteX47" fmla="*/ 476115 w 699726"/>
                  <a:gd name="connsiteY47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54579 w 699726"/>
                  <a:gd name="connsiteY42" fmla="*/ 149515 h 642765"/>
                  <a:gd name="connsiteX43" fmla="*/ 654167 w 699726"/>
                  <a:gd name="connsiteY43" fmla="*/ 61998 h 642765"/>
                  <a:gd name="connsiteX44" fmla="*/ 648131 w 699726"/>
                  <a:gd name="connsiteY44" fmla="*/ 7678 h 642765"/>
                  <a:gd name="connsiteX45" fmla="*/ 524400 w 699726"/>
                  <a:gd name="connsiteY45" fmla="*/ 1642 h 642765"/>
                  <a:gd name="connsiteX46" fmla="*/ 476115 w 699726"/>
                  <a:gd name="connsiteY46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554579 w 699726"/>
                  <a:gd name="connsiteY41" fmla="*/ 149515 h 642765"/>
                  <a:gd name="connsiteX42" fmla="*/ 654167 w 699726"/>
                  <a:gd name="connsiteY42" fmla="*/ 61998 h 642765"/>
                  <a:gd name="connsiteX43" fmla="*/ 648131 w 699726"/>
                  <a:gd name="connsiteY43" fmla="*/ 7678 h 642765"/>
                  <a:gd name="connsiteX44" fmla="*/ 524400 w 699726"/>
                  <a:gd name="connsiteY44" fmla="*/ 1642 h 642765"/>
                  <a:gd name="connsiteX45" fmla="*/ 476115 w 699726"/>
                  <a:gd name="connsiteY45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554579 w 699726"/>
                  <a:gd name="connsiteY40" fmla="*/ 149515 h 642765"/>
                  <a:gd name="connsiteX41" fmla="*/ 654167 w 699726"/>
                  <a:gd name="connsiteY41" fmla="*/ 61998 h 642765"/>
                  <a:gd name="connsiteX42" fmla="*/ 648131 w 699726"/>
                  <a:gd name="connsiteY42" fmla="*/ 7678 h 642765"/>
                  <a:gd name="connsiteX43" fmla="*/ 524400 w 699726"/>
                  <a:gd name="connsiteY43" fmla="*/ 1642 h 642765"/>
                  <a:gd name="connsiteX44" fmla="*/ 476115 w 699726"/>
                  <a:gd name="connsiteY44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45937 w 699726"/>
                  <a:gd name="connsiteY37" fmla="*/ 297389 h 642765"/>
                  <a:gd name="connsiteX38" fmla="*/ 451973 w 699726"/>
                  <a:gd name="connsiteY38" fmla="*/ 185729 h 642765"/>
                  <a:gd name="connsiteX39" fmla="*/ 554579 w 699726"/>
                  <a:gd name="connsiteY39" fmla="*/ 149515 h 642765"/>
                  <a:gd name="connsiteX40" fmla="*/ 654167 w 699726"/>
                  <a:gd name="connsiteY40" fmla="*/ 61998 h 642765"/>
                  <a:gd name="connsiteX41" fmla="*/ 648131 w 699726"/>
                  <a:gd name="connsiteY41" fmla="*/ 7678 h 642765"/>
                  <a:gd name="connsiteX42" fmla="*/ 524400 w 699726"/>
                  <a:gd name="connsiteY42" fmla="*/ 1642 h 642765"/>
                  <a:gd name="connsiteX43" fmla="*/ 476115 w 699726"/>
                  <a:gd name="connsiteY43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497240 w 699726"/>
                  <a:gd name="connsiteY34" fmla="*/ 324549 h 642765"/>
                  <a:gd name="connsiteX35" fmla="*/ 461026 w 699726"/>
                  <a:gd name="connsiteY35" fmla="*/ 321531 h 642765"/>
                  <a:gd name="connsiteX36" fmla="*/ 445937 w 699726"/>
                  <a:gd name="connsiteY36" fmla="*/ 297389 h 642765"/>
                  <a:gd name="connsiteX37" fmla="*/ 451973 w 699726"/>
                  <a:gd name="connsiteY37" fmla="*/ 185729 h 642765"/>
                  <a:gd name="connsiteX38" fmla="*/ 554579 w 699726"/>
                  <a:gd name="connsiteY38" fmla="*/ 149515 h 642765"/>
                  <a:gd name="connsiteX39" fmla="*/ 654167 w 699726"/>
                  <a:gd name="connsiteY39" fmla="*/ 61998 h 642765"/>
                  <a:gd name="connsiteX40" fmla="*/ 648131 w 699726"/>
                  <a:gd name="connsiteY40" fmla="*/ 7678 h 642765"/>
                  <a:gd name="connsiteX41" fmla="*/ 524400 w 699726"/>
                  <a:gd name="connsiteY41" fmla="*/ 1642 h 642765"/>
                  <a:gd name="connsiteX42" fmla="*/ 476115 w 699726"/>
                  <a:gd name="connsiteY42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461026 w 699726"/>
                  <a:gd name="connsiteY34" fmla="*/ 321531 h 642765"/>
                  <a:gd name="connsiteX35" fmla="*/ 445937 w 699726"/>
                  <a:gd name="connsiteY35" fmla="*/ 297389 h 642765"/>
                  <a:gd name="connsiteX36" fmla="*/ 451973 w 699726"/>
                  <a:gd name="connsiteY36" fmla="*/ 185729 h 642765"/>
                  <a:gd name="connsiteX37" fmla="*/ 554579 w 699726"/>
                  <a:gd name="connsiteY37" fmla="*/ 149515 h 642765"/>
                  <a:gd name="connsiteX38" fmla="*/ 654167 w 699726"/>
                  <a:gd name="connsiteY38" fmla="*/ 61998 h 642765"/>
                  <a:gd name="connsiteX39" fmla="*/ 648131 w 699726"/>
                  <a:gd name="connsiteY39" fmla="*/ 7678 h 642765"/>
                  <a:gd name="connsiteX40" fmla="*/ 524400 w 699726"/>
                  <a:gd name="connsiteY40" fmla="*/ 1642 h 642765"/>
                  <a:gd name="connsiteX41" fmla="*/ 476115 w 699726"/>
                  <a:gd name="connsiteY41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461026 w 699726"/>
                  <a:gd name="connsiteY33" fmla="*/ 321531 h 642765"/>
                  <a:gd name="connsiteX34" fmla="*/ 445937 w 699726"/>
                  <a:gd name="connsiteY34" fmla="*/ 297389 h 642765"/>
                  <a:gd name="connsiteX35" fmla="*/ 451973 w 699726"/>
                  <a:gd name="connsiteY35" fmla="*/ 185729 h 642765"/>
                  <a:gd name="connsiteX36" fmla="*/ 554579 w 699726"/>
                  <a:gd name="connsiteY36" fmla="*/ 149515 h 642765"/>
                  <a:gd name="connsiteX37" fmla="*/ 654167 w 699726"/>
                  <a:gd name="connsiteY37" fmla="*/ 61998 h 642765"/>
                  <a:gd name="connsiteX38" fmla="*/ 648131 w 699726"/>
                  <a:gd name="connsiteY38" fmla="*/ 7678 h 642765"/>
                  <a:gd name="connsiteX39" fmla="*/ 524400 w 699726"/>
                  <a:gd name="connsiteY39" fmla="*/ 1642 h 642765"/>
                  <a:gd name="connsiteX40" fmla="*/ 476115 w 699726"/>
                  <a:gd name="connsiteY40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45113 w 699726"/>
                  <a:gd name="connsiteY31" fmla="*/ 315495 h 642765"/>
                  <a:gd name="connsiteX32" fmla="*/ 461026 w 699726"/>
                  <a:gd name="connsiteY32" fmla="*/ 321531 h 642765"/>
                  <a:gd name="connsiteX33" fmla="*/ 445937 w 699726"/>
                  <a:gd name="connsiteY33" fmla="*/ 297389 h 642765"/>
                  <a:gd name="connsiteX34" fmla="*/ 451973 w 699726"/>
                  <a:gd name="connsiteY34" fmla="*/ 185729 h 642765"/>
                  <a:gd name="connsiteX35" fmla="*/ 554579 w 699726"/>
                  <a:gd name="connsiteY35" fmla="*/ 149515 h 642765"/>
                  <a:gd name="connsiteX36" fmla="*/ 654167 w 699726"/>
                  <a:gd name="connsiteY36" fmla="*/ 61998 h 642765"/>
                  <a:gd name="connsiteX37" fmla="*/ 648131 w 699726"/>
                  <a:gd name="connsiteY37" fmla="*/ 7678 h 642765"/>
                  <a:gd name="connsiteX38" fmla="*/ 524400 w 699726"/>
                  <a:gd name="connsiteY38" fmla="*/ 1642 h 642765"/>
                  <a:gd name="connsiteX39" fmla="*/ 476115 w 699726"/>
                  <a:gd name="connsiteY39" fmla="*/ 19749 h 642765"/>
                  <a:gd name="connsiteX0" fmla="*/ 476115 w 701211"/>
                  <a:gd name="connsiteY0" fmla="*/ 19749 h 642765"/>
                  <a:gd name="connsiteX1" fmla="*/ 162285 w 701211"/>
                  <a:gd name="connsiteY1" fmla="*/ 161257 h 642765"/>
                  <a:gd name="connsiteX2" fmla="*/ 107941 w 701211"/>
                  <a:gd name="connsiteY2" fmla="*/ 194783 h 642765"/>
                  <a:gd name="connsiteX3" fmla="*/ 38531 w 701211"/>
                  <a:gd name="connsiteY3" fmla="*/ 243068 h 642765"/>
                  <a:gd name="connsiteX4" fmla="*/ 5335 w 701211"/>
                  <a:gd name="connsiteY4" fmla="*/ 306442 h 642765"/>
                  <a:gd name="connsiteX5" fmla="*/ 150190 w 701211"/>
                  <a:gd name="connsiteY5" fmla="*/ 306442 h 642765"/>
                  <a:gd name="connsiteX6" fmla="*/ 168297 w 701211"/>
                  <a:gd name="connsiteY6" fmla="*/ 303424 h 642765"/>
                  <a:gd name="connsiteX7" fmla="*/ 174333 w 701211"/>
                  <a:gd name="connsiteY7" fmla="*/ 315495 h 642765"/>
                  <a:gd name="connsiteX8" fmla="*/ 171315 w 701211"/>
                  <a:gd name="connsiteY8" fmla="*/ 409048 h 642765"/>
                  <a:gd name="connsiteX9" fmla="*/ 162262 w 701211"/>
                  <a:gd name="connsiteY9" fmla="*/ 445262 h 642765"/>
                  <a:gd name="connsiteX10" fmla="*/ 132083 w 701211"/>
                  <a:gd name="connsiteY10" fmla="*/ 526743 h 642765"/>
                  <a:gd name="connsiteX11" fmla="*/ 110959 w 701211"/>
                  <a:gd name="connsiteY11" fmla="*/ 587099 h 642765"/>
                  <a:gd name="connsiteX12" fmla="*/ 110959 w 701211"/>
                  <a:gd name="connsiteY12" fmla="*/ 635385 h 642765"/>
                  <a:gd name="connsiteX13" fmla="*/ 237707 w 701211"/>
                  <a:gd name="connsiteY13" fmla="*/ 632367 h 642765"/>
                  <a:gd name="connsiteX14" fmla="*/ 367474 w 701211"/>
                  <a:gd name="connsiteY14" fmla="*/ 538814 h 642765"/>
                  <a:gd name="connsiteX15" fmla="*/ 403687 w 701211"/>
                  <a:gd name="connsiteY15" fmla="*/ 520707 h 642765"/>
                  <a:gd name="connsiteX16" fmla="*/ 436883 w 701211"/>
                  <a:gd name="connsiteY16" fmla="*/ 499583 h 642765"/>
                  <a:gd name="connsiteX17" fmla="*/ 464044 w 701211"/>
                  <a:gd name="connsiteY17" fmla="*/ 484494 h 642765"/>
                  <a:gd name="connsiteX18" fmla="*/ 494222 w 701211"/>
                  <a:gd name="connsiteY18" fmla="*/ 466387 h 642765"/>
                  <a:gd name="connsiteX19" fmla="*/ 536472 w 701211"/>
                  <a:gd name="connsiteY19" fmla="*/ 445262 h 642765"/>
                  <a:gd name="connsiteX20" fmla="*/ 572685 w 701211"/>
                  <a:gd name="connsiteY20" fmla="*/ 424137 h 642765"/>
                  <a:gd name="connsiteX21" fmla="*/ 581739 w 701211"/>
                  <a:gd name="connsiteY21" fmla="*/ 418101 h 642765"/>
                  <a:gd name="connsiteX22" fmla="*/ 596828 w 701211"/>
                  <a:gd name="connsiteY22" fmla="*/ 409048 h 642765"/>
                  <a:gd name="connsiteX23" fmla="*/ 605881 w 701211"/>
                  <a:gd name="connsiteY23" fmla="*/ 403012 h 642765"/>
                  <a:gd name="connsiteX24" fmla="*/ 623988 w 701211"/>
                  <a:gd name="connsiteY24" fmla="*/ 390941 h 642765"/>
                  <a:gd name="connsiteX25" fmla="*/ 654167 w 701211"/>
                  <a:gd name="connsiteY25" fmla="*/ 375852 h 642765"/>
                  <a:gd name="connsiteX26" fmla="*/ 663220 w 701211"/>
                  <a:gd name="connsiteY26" fmla="*/ 372834 h 642765"/>
                  <a:gd name="connsiteX27" fmla="*/ 687363 w 701211"/>
                  <a:gd name="connsiteY27" fmla="*/ 360763 h 642765"/>
                  <a:gd name="connsiteX28" fmla="*/ 696416 w 701211"/>
                  <a:gd name="connsiteY28" fmla="*/ 351709 h 642765"/>
                  <a:gd name="connsiteX29" fmla="*/ 696416 w 701211"/>
                  <a:gd name="connsiteY29" fmla="*/ 327567 h 642765"/>
                  <a:gd name="connsiteX30" fmla="*/ 645113 w 701211"/>
                  <a:gd name="connsiteY30" fmla="*/ 315495 h 642765"/>
                  <a:gd name="connsiteX31" fmla="*/ 461026 w 701211"/>
                  <a:gd name="connsiteY31" fmla="*/ 321531 h 642765"/>
                  <a:gd name="connsiteX32" fmla="*/ 445937 w 701211"/>
                  <a:gd name="connsiteY32" fmla="*/ 297389 h 642765"/>
                  <a:gd name="connsiteX33" fmla="*/ 451973 w 701211"/>
                  <a:gd name="connsiteY33" fmla="*/ 185729 h 642765"/>
                  <a:gd name="connsiteX34" fmla="*/ 554579 w 701211"/>
                  <a:gd name="connsiteY34" fmla="*/ 149515 h 642765"/>
                  <a:gd name="connsiteX35" fmla="*/ 654167 w 701211"/>
                  <a:gd name="connsiteY35" fmla="*/ 61998 h 642765"/>
                  <a:gd name="connsiteX36" fmla="*/ 648131 w 701211"/>
                  <a:gd name="connsiteY36" fmla="*/ 7678 h 642765"/>
                  <a:gd name="connsiteX37" fmla="*/ 524400 w 701211"/>
                  <a:gd name="connsiteY37" fmla="*/ 1642 h 642765"/>
                  <a:gd name="connsiteX38" fmla="*/ 476115 w 701211"/>
                  <a:gd name="connsiteY38" fmla="*/ 19749 h 642765"/>
                  <a:gd name="connsiteX0" fmla="*/ 476115 w 703447"/>
                  <a:gd name="connsiteY0" fmla="*/ 19749 h 642765"/>
                  <a:gd name="connsiteX1" fmla="*/ 162285 w 703447"/>
                  <a:gd name="connsiteY1" fmla="*/ 161257 h 642765"/>
                  <a:gd name="connsiteX2" fmla="*/ 107941 w 703447"/>
                  <a:gd name="connsiteY2" fmla="*/ 194783 h 642765"/>
                  <a:gd name="connsiteX3" fmla="*/ 38531 w 703447"/>
                  <a:gd name="connsiteY3" fmla="*/ 243068 h 642765"/>
                  <a:gd name="connsiteX4" fmla="*/ 5335 w 703447"/>
                  <a:gd name="connsiteY4" fmla="*/ 306442 h 642765"/>
                  <a:gd name="connsiteX5" fmla="*/ 150190 w 703447"/>
                  <a:gd name="connsiteY5" fmla="*/ 306442 h 642765"/>
                  <a:gd name="connsiteX6" fmla="*/ 168297 w 703447"/>
                  <a:gd name="connsiteY6" fmla="*/ 303424 h 642765"/>
                  <a:gd name="connsiteX7" fmla="*/ 174333 w 703447"/>
                  <a:gd name="connsiteY7" fmla="*/ 315495 h 642765"/>
                  <a:gd name="connsiteX8" fmla="*/ 171315 w 703447"/>
                  <a:gd name="connsiteY8" fmla="*/ 409048 h 642765"/>
                  <a:gd name="connsiteX9" fmla="*/ 162262 w 703447"/>
                  <a:gd name="connsiteY9" fmla="*/ 445262 h 642765"/>
                  <a:gd name="connsiteX10" fmla="*/ 132083 w 703447"/>
                  <a:gd name="connsiteY10" fmla="*/ 526743 h 642765"/>
                  <a:gd name="connsiteX11" fmla="*/ 110959 w 703447"/>
                  <a:gd name="connsiteY11" fmla="*/ 587099 h 642765"/>
                  <a:gd name="connsiteX12" fmla="*/ 110959 w 703447"/>
                  <a:gd name="connsiteY12" fmla="*/ 635385 h 642765"/>
                  <a:gd name="connsiteX13" fmla="*/ 237707 w 703447"/>
                  <a:gd name="connsiteY13" fmla="*/ 632367 h 642765"/>
                  <a:gd name="connsiteX14" fmla="*/ 367474 w 703447"/>
                  <a:gd name="connsiteY14" fmla="*/ 538814 h 642765"/>
                  <a:gd name="connsiteX15" fmla="*/ 403687 w 703447"/>
                  <a:gd name="connsiteY15" fmla="*/ 520707 h 642765"/>
                  <a:gd name="connsiteX16" fmla="*/ 436883 w 703447"/>
                  <a:gd name="connsiteY16" fmla="*/ 499583 h 642765"/>
                  <a:gd name="connsiteX17" fmla="*/ 464044 w 703447"/>
                  <a:gd name="connsiteY17" fmla="*/ 484494 h 642765"/>
                  <a:gd name="connsiteX18" fmla="*/ 494222 w 703447"/>
                  <a:gd name="connsiteY18" fmla="*/ 466387 h 642765"/>
                  <a:gd name="connsiteX19" fmla="*/ 536472 w 703447"/>
                  <a:gd name="connsiteY19" fmla="*/ 445262 h 642765"/>
                  <a:gd name="connsiteX20" fmla="*/ 572685 w 703447"/>
                  <a:gd name="connsiteY20" fmla="*/ 424137 h 642765"/>
                  <a:gd name="connsiteX21" fmla="*/ 581739 w 703447"/>
                  <a:gd name="connsiteY21" fmla="*/ 418101 h 642765"/>
                  <a:gd name="connsiteX22" fmla="*/ 596828 w 703447"/>
                  <a:gd name="connsiteY22" fmla="*/ 409048 h 642765"/>
                  <a:gd name="connsiteX23" fmla="*/ 605881 w 703447"/>
                  <a:gd name="connsiteY23" fmla="*/ 403012 h 642765"/>
                  <a:gd name="connsiteX24" fmla="*/ 623988 w 703447"/>
                  <a:gd name="connsiteY24" fmla="*/ 390941 h 642765"/>
                  <a:gd name="connsiteX25" fmla="*/ 654167 w 703447"/>
                  <a:gd name="connsiteY25" fmla="*/ 375852 h 642765"/>
                  <a:gd name="connsiteX26" fmla="*/ 663220 w 703447"/>
                  <a:gd name="connsiteY26" fmla="*/ 372834 h 642765"/>
                  <a:gd name="connsiteX27" fmla="*/ 687363 w 703447"/>
                  <a:gd name="connsiteY27" fmla="*/ 360763 h 642765"/>
                  <a:gd name="connsiteX28" fmla="*/ 696416 w 703447"/>
                  <a:gd name="connsiteY28" fmla="*/ 351709 h 642765"/>
                  <a:gd name="connsiteX29" fmla="*/ 696416 w 703447"/>
                  <a:gd name="connsiteY29" fmla="*/ 327567 h 642765"/>
                  <a:gd name="connsiteX30" fmla="*/ 614156 w 703447"/>
                  <a:gd name="connsiteY30" fmla="*/ 298826 h 642765"/>
                  <a:gd name="connsiteX31" fmla="*/ 461026 w 703447"/>
                  <a:gd name="connsiteY31" fmla="*/ 321531 h 642765"/>
                  <a:gd name="connsiteX32" fmla="*/ 445937 w 703447"/>
                  <a:gd name="connsiteY32" fmla="*/ 297389 h 642765"/>
                  <a:gd name="connsiteX33" fmla="*/ 451973 w 703447"/>
                  <a:gd name="connsiteY33" fmla="*/ 185729 h 642765"/>
                  <a:gd name="connsiteX34" fmla="*/ 554579 w 703447"/>
                  <a:gd name="connsiteY34" fmla="*/ 149515 h 642765"/>
                  <a:gd name="connsiteX35" fmla="*/ 654167 w 703447"/>
                  <a:gd name="connsiteY35" fmla="*/ 61998 h 642765"/>
                  <a:gd name="connsiteX36" fmla="*/ 648131 w 703447"/>
                  <a:gd name="connsiteY36" fmla="*/ 7678 h 642765"/>
                  <a:gd name="connsiteX37" fmla="*/ 524400 w 703447"/>
                  <a:gd name="connsiteY37" fmla="*/ 1642 h 642765"/>
                  <a:gd name="connsiteX38" fmla="*/ 476115 w 703447"/>
                  <a:gd name="connsiteY38" fmla="*/ 19749 h 642765"/>
                  <a:gd name="connsiteX0" fmla="*/ 476115 w 704705"/>
                  <a:gd name="connsiteY0" fmla="*/ 19749 h 642765"/>
                  <a:gd name="connsiteX1" fmla="*/ 162285 w 704705"/>
                  <a:gd name="connsiteY1" fmla="*/ 161257 h 642765"/>
                  <a:gd name="connsiteX2" fmla="*/ 107941 w 704705"/>
                  <a:gd name="connsiteY2" fmla="*/ 194783 h 642765"/>
                  <a:gd name="connsiteX3" fmla="*/ 38531 w 704705"/>
                  <a:gd name="connsiteY3" fmla="*/ 243068 h 642765"/>
                  <a:gd name="connsiteX4" fmla="*/ 5335 w 704705"/>
                  <a:gd name="connsiteY4" fmla="*/ 306442 h 642765"/>
                  <a:gd name="connsiteX5" fmla="*/ 150190 w 704705"/>
                  <a:gd name="connsiteY5" fmla="*/ 306442 h 642765"/>
                  <a:gd name="connsiteX6" fmla="*/ 168297 w 704705"/>
                  <a:gd name="connsiteY6" fmla="*/ 303424 h 642765"/>
                  <a:gd name="connsiteX7" fmla="*/ 174333 w 704705"/>
                  <a:gd name="connsiteY7" fmla="*/ 315495 h 642765"/>
                  <a:gd name="connsiteX8" fmla="*/ 171315 w 704705"/>
                  <a:gd name="connsiteY8" fmla="*/ 409048 h 642765"/>
                  <a:gd name="connsiteX9" fmla="*/ 162262 w 704705"/>
                  <a:gd name="connsiteY9" fmla="*/ 445262 h 642765"/>
                  <a:gd name="connsiteX10" fmla="*/ 132083 w 704705"/>
                  <a:gd name="connsiteY10" fmla="*/ 526743 h 642765"/>
                  <a:gd name="connsiteX11" fmla="*/ 110959 w 704705"/>
                  <a:gd name="connsiteY11" fmla="*/ 587099 h 642765"/>
                  <a:gd name="connsiteX12" fmla="*/ 110959 w 704705"/>
                  <a:gd name="connsiteY12" fmla="*/ 635385 h 642765"/>
                  <a:gd name="connsiteX13" fmla="*/ 237707 w 704705"/>
                  <a:gd name="connsiteY13" fmla="*/ 632367 h 642765"/>
                  <a:gd name="connsiteX14" fmla="*/ 367474 w 704705"/>
                  <a:gd name="connsiteY14" fmla="*/ 538814 h 642765"/>
                  <a:gd name="connsiteX15" fmla="*/ 403687 w 704705"/>
                  <a:gd name="connsiteY15" fmla="*/ 520707 h 642765"/>
                  <a:gd name="connsiteX16" fmla="*/ 436883 w 704705"/>
                  <a:gd name="connsiteY16" fmla="*/ 499583 h 642765"/>
                  <a:gd name="connsiteX17" fmla="*/ 464044 w 704705"/>
                  <a:gd name="connsiteY17" fmla="*/ 484494 h 642765"/>
                  <a:gd name="connsiteX18" fmla="*/ 494222 w 704705"/>
                  <a:gd name="connsiteY18" fmla="*/ 466387 h 642765"/>
                  <a:gd name="connsiteX19" fmla="*/ 536472 w 704705"/>
                  <a:gd name="connsiteY19" fmla="*/ 445262 h 642765"/>
                  <a:gd name="connsiteX20" fmla="*/ 572685 w 704705"/>
                  <a:gd name="connsiteY20" fmla="*/ 424137 h 642765"/>
                  <a:gd name="connsiteX21" fmla="*/ 581739 w 704705"/>
                  <a:gd name="connsiteY21" fmla="*/ 418101 h 642765"/>
                  <a:gd name="connsiteX22" fmla="*/ 596828 w 704705"/>
                  <a:gd name="connsiteY22" fmla="*/ 409048 h 642765"/>
                  <a:gd name="connsiteX23" fmla="*/ 605881 w 704705"/>
                  <a:gd name="connsiteY23" fmla="*/ 403012 h 642765"/>
                  <a:gd name="connsiteX24" fmla="*/ 623988 w 704705"/>
                  <a:gd name="connsiteY24" fmla="*/ 390941 h 642765"/>
                  <a:gd name="connsiteX25" fmla="*/ 654167 w 704705"/>
                  <a:gd name="connsiteY25" fmla="*/ 375852 h 642765"/>
                  <a:gd name="connsiteX26" fmla="*/ 663220 w 704705"/>
                  <a:gd name="connsiteY26" fmla="*/ 372834 h 642765"/>
                  <a:gd name="connsiteX27" fmla="*/ 687363 w 704705"/>
                  <a:gd name="connsiteY27" fmla="*/ 360763 h 642765"/>
                  <a:gd name="connsiteX28" fmla="*/ 696416 w 704705"/>
                  <a:gd name="connsiteY28" fmla="*/ 351709 h 642765"/>
                  <a:gd name="connsiteX29" fmla="*/ 698797 w 704705"/>
                  <a:gd name="connsiteY29" fmla="*/ 315661 h 642765"/>
                  <a:gd name="connsiteX30" fmla="*/ 614156 w 704705"/>
                  <a:gd name="connsiteY30" fmla="*/ 298826 h 642765"/>
                  <a:gd name="connsiteX31" fmla="*/ 461026 w 704705"/>
                  <a:gd name="connsiteY31" fmla="*/ 321531 h 642765"/>
                  <a:gd name="connsiteX32" fmla="*/ 445937 w 704705"/>
                  <a:gd name="connsiteY32" fmla="*/ 297389 h 642765"/>
                  <a:gd name="connsiteX33" fmla="*/ 451973 w 704705"/>
                  <a:gd name="connsiteY33" fmla="*/ 185729 h 642765"/>
                  <a:gd name="connsiteX34" fmla="*/ 554579 w 704705"/>
                  <a:gd name="connsiteY34" fmla="*/ 149515 h 642765"/>
                  <a:gd name="connsiteX35" fmla="*/ 654167 w 704705"/>
                  <a:gd name="connsiteY35" fmla="*/ 61998 h 642765"/>
                  <a:gd name="connsiteX36" fmla="*/ 648131 w 704705"/>
                  <a:gd name="connsiteY36" fmla="*/ 7678 h 642765"/>
                  <a:gd name="connsiteX37" fmla="*/ 524400 w 704705"/>
                  <a:gd name="connsiteY37" fmla="*/ 1642 h 642765"/>
                  <a:gd name="connsiteX38" fmla="*/ 476115 w 704705"/>
                  <a:gd name="connsiteY38" fmla="*/ 19749 h 642765"/>
                  <a:gd name="connsiteX0" fmla="*/ 476115 w 703649"/>
                  <a:gd name="connsiteY0" fmla="*/ 19749 h 642765"/>
                  <a:gd name="connsiteX1" fmla="*/ 162285 w 703649"/>
                  <a:gd name="connsiteY1" fmla="*/ 161257 h 642765"/>
                  <a:gd name="connsiteX2" fmla="*/ 107941 w 703649"/>
                  <a:gd name="connsiteY2" fmla="*/ 194783 h 642765"/>
                  <a:gd name="connsiteX3" fmla="*/ 38531 w 703649"/>
                  <a:gd name="connsiteY3" fmla="*/ 243068 h 642765"/>
                  <a:gd name="connsiteX4" fmla="*/ 5335 w 703649"/>
                  <a:gd name="connsiteY4" fmla="*/ 306442 h 642765"/>
                  <a:gd name="connsiteX5" fmla="*/ 150190 w 703649"/>
                  <a:gd name="connsiteY5" fmla="*/ 306442 h 642765"/>
                  <a:gd name="connsiteX6" fmla="*/ 168297 w 703649"/>
                  <a:gd name="connsiteY6" fmla="*/ 303424 h 642765"/>
                  <a:gd name="connsiteX7" fmla="*/ 174333 w 703649"/>
                  <a:gd name="connsiteY7" fmla="*/ 315495 h 642765"/>
                  <a:gd name="connsiteX8" fmla="*/ 171315 w 703649"/>
                  <a:gd name="connsiteY8" fmla="*/ 409048 h 642765"/>
                  <a:gd name="connsiteX9" fmla="*/ 162262 w 703649"/>
                  <a:gd name="connsiteY9" fmla="*/ 445262 h 642765"/>
                  <a:gd name="connsiteX10" fmla="*/ 132083 w 703649"/>
                  <a:gd name="connsiteY10" fmla="*/ 526743 h 642765"/>
                  <a:gd name="connsiteX11" fmla="*/ 110959 w 703649"/>
                  <a:gd name="connsiteY11" fmla="*/ 587099 h 642765"/>
                  <a:gd name="connsiteX12" fmla="*/ 110959 w 703649"/>
                  <a:gd name="connsiteY12" fmla="*/ 635385 h 642765"/>
                  <a:gd name="connsiteX13" fmla="*/ 237707 w 703649"/>
                  <a:gd name="connsiteY13" fmla="*/ 632367 h 642765"/>
                  <a:gd name="connsiteX14" fmla="*/ 367474 w 703649"/>
                  <a:gd name="connsiteY14" fmla="*/ 538814 h 642765"/>
                  <a:gd name="connsiteX15" fmla="*/ 403687 w 703649"/>
                  <a:gd name="connsiteY15" fmla="*/ 520707 h 642765"/>
                  <a:gd name="connsiteX16" fmla="*/ 436883 w 703649"/>
                  <a:gd name="connsiteY16" fmla="*/ 499583 h 642765"/>
                  <a:gd name="connsiteX17" fmla="*/ 464044 w 703649"/>
                  <a:gd name="connsiteY17" fmla="*/ 484494 h 642765"/>
                  <a:gd name="connsiteX18" fmla="*/ 494222 w 703649"/>
                  <a:gd name="connsiteY18" fmla="*/ 466387 h 642765"/>
                  <a:gd name="connsiteX19" fmla="*/ 536472 w 703649"/>
                  <a:gd name="connsiteY19" fmla="*/ 445262 h 642765"/>
                  <a:gd name="connsiteX20" fmla="*/ 572685 w 703649"/>
                  <a:gd name="connsiteY20" fmla="*/ 424137 h 642765"/>
                  <a:gd name="connsiteX21" fmla="*/ 581739 w 703649"/>
                  <a:gd name="connsiteY21" fmla="*/ 418101 h 642765"/>
                  <a:gd name="connsiteX22" fmla="*/ 596828 w 703649"/>
                  <a:gd name="connsiteY22" fmla="*/ 409048 h 642765"/>
                  <a:gd name="connsiteX23" fmla="*/ 605881 w 703649"/>
                  <a:gd name="connsiteY23" fmla="*/ 403012 h 642765"/>
                  <a:gd name="connsiteX24" fmla="*/ 623988 w 703649"/>
                  <a:gd name="connsiteY24" fmla="*/ 390941 h 642765"/>
                  <a:gd name="connsiteX25" fmla="*/ 654167 w 703649"/>
                  <a:gd name="connsiteY25" fmla="*/ 375852 h 642765"/>
                  <a:gd name="connsiteX26" fmla="*/ 663220 w 703649"/>
                  <a:gd name="connsiteY26" fmla="*/ 372834 h 642765"/>
                  <a:gd name="connsiteX27" fmla="*/ 687363 w 703649"/>
                  <a:gd name="connsiteY27" fmla="*/ 360763 h 642765"/>
                  <a:gd name="connsiteX28" fmla="*/ 696416 w 703649"/>
                  <a:gd name="connsiteY28" fmla="*/ 351709 h 642765"/>
                  <a:gd name="connsiteX29" fmla="*/ 698797 w 703649"/>
                  <a:gd name="connsiteY29" fmla="*/ 315661 h 642765"/>
                  <a:gd name="connsiteX30" fmla="*/ 614156 w 703649"/>
                  <a:gd name="connsiteY30" fmla="*/ 298826 h 642765"/>
                  <a:gd name="connsiteX31" fmla="*/ 461026 w 703649"/>
                  <a:gd name="connsiteY31" fmla="*/ 321531 h 642765"/>
                  <a:gd name="connsiteX32" fmla="*/ 445937 w 703649"/>
                  <a:gd name="connsiteY32" fmla="*/ 297389 h 642765"/>
                  <a:gd name="connsiteX33" fmla="*/ 451973 w 703649"/>
                  <a:gd name="connsiteY33" fmla="*/ 185729 h 642765"/>
                  <a:gd name="connsiteX34" fmla="*/ 554579 w 703649"/>
                  <a:gd name="connsiteY34" fmla="*/ 149515 h 642765"/>
                  <a:gd name="connsiteX35" fmla="*/ 654167 w 703649"/>
                  <a:gd name="connsiteY35" fmla="*/ 61998 h 642765"/>
                  <a:gd name="connsiteX36" fmla="*/ 648131 w 703649"/>
                  <a:gd name="connsiteY36" fmla="*/ 7678 h 642765"/>
                  <a:gd name="connsiteX37" fmla="*/ 524400 w 703649"/>
                  <a:gd name="connsiteY37" fmla="*/ 1642 h 642765"/>
                  <a:gd name="connsiteX38" fmla="*/ 476115 w 703649"/>
                  <a:gd name="connsiteY38" fmla="*/ 19749 h 642765"/>
                  <a:gd name="connsiteX0" fmla="*/ 476115 w 702992"/>
                  <a:gd name="connsiteY0" fmla="*/ 19749 h 642765"/>
                  <a:gd name="connsiteX1" fmla="*/ 162285 w 702992"/>
                  <a:gd name="connsiteY1" fmla="*/ 161257 h 642765"/>
                  <a:gd name="connsiteX2" fmla="*/ 107941 w 702992"/>
                  <a:gd name="connsiteY2" fmla="*/ 194783 h 642765"/>
                  <a:gd name="connsiteX3" fmla="*/ 38531 w 702992"/>
                  <a:gd name="connsiteY3" fmla="*/ 243068 h 642765"/>
                  <a:gd name="connsiteX4" fmla="*/ 5335 w 702992"/>
                  <a:gd name="connsiteY4" fmla="*/ 306442 h 642765"/>
                  <a:gd name="connsiteX5" fmla="*/ 150190 w 702992"/>
                  <a:gd name="connsiteY5" fmla="*/ 306442 h 642765"/>
                  <a:gd name="connsiteX6" fmla="*/ 168297 w 702992"/>
                  <a:gd name="connsiteY6" fmla="*/ 303424 h 642765"/>
                  <a:gd name="connsiteX7" fmla="*/ 174333 w 702992"/>
                  <a:gd name="connsiteY7" fmla="*/ 315495 h 642765"/>
                  <a:gd name="connsiteX8" fmla="*/ 171315 w 702992"/>
                  <a:gd name="connsiteY8" fmla="*/ 409048 h 642765"/>
                  <a:gd name="connsiteX9" fmla="*/ 162262 w 702992"/>
                  <a:gd name="connsiteY9" fmla="*/ 445262 h 642765"/>
                  <a:gd name="connsiteX10" fmla="*/ 132083 w 702992"/>
                  <a:gd name="connsiteY10" fmla="*/ 526743 h 642765"/>
                  <a:gd name="connsiteX11" fmla="*/ 110959 w 702992"/>
                  <a:gd name="connsiteY11" fmla="*/ 587099 h 642765"/>
                  <a:gd name="connsiteX12" fmla="*/ 110959 w 702992"/>
                  <a:gd name="connsiteY12" fmla="*/ 635385 h 642765"/>
                  <a:gd name="connsiteX13" fmla="*/ 237707 w 702992"/>
                  <a:gd name="connsiteY13" fmla="*/ 632367 h 642765"/>
                  <a:gd name="connsiteX14" fmla="*/ 367474 w 702992"/>
                  <a:gd name="connsiteY14" fmla="*/ 538814 h 642765"/>
                  <a:gd name="connsiteX15" fmla="*/ 403687 w 702992"/>
                  <a:gd name="connsiteY15" fmla="*/ 520707 h 642765"/>
                  <a:gd name="connsiteX16" fmla="*/ 436883 w 702992"/>
                  <a:gd name="connsiteY16" fmla="*/ 499583 h 642765"/>
                  <a:gd name="connsiteX17" fmla="*/ 464044 w 702992"/>
                  <a:gd name="connsiteY17" fmla="*/ 484494 h 642765"/>
                  <a:gd name="connsiteX18" fmla="*/ 494222 w 702992"/>
                  <a:gd name="connsiteY18" fmla="*/ 466387 h 642765"/>
                  <a:gd name="connsiteX19" fmla="*/ 536472 w 702992"/>
                  <a:gd name="connsiteY19" fmla="*/ 445262 h 642765"/>
                  <a:gd name="connsiteX20" fmla="*/ 572685 w 702992"/>
                  <a:gd name="connsiteY20" fmla="*/ 424137 h 642765"/>
                  <a:gd name="connsiteX21" fmla="*/ 581739 w 702992"/>
                  <a:gd name="connsiteY21" fmla="*/ 418101 h 642765"/>
                  <a:gd name="connsiteX22" fmla="*/ 596828 w 702992"/>
                  <a:gd name="connsiteY22" fmla="*/ 409048 h 642765"/>
                  <a:gd name="connsiteX23" fmla="*/ 605881 w 702992"/>
                  <a:gd name="connsiteY23" fmla="*/ 403012 h 642765"/>
                  <a:gd name="connsiteX24" fmla="*/ 623988 w 702992"/>
                  <a:gd name="connsiteY24" fmla="*/ 390941 h 642765"/>
                  <a:gd name="connsiteX25" fmla="*/ 654167 w 702992"/>
                  <a:gd name="connsiteY25" fmla="*/ 375852 h 642765"/>
                  <a:gd name="connsiteX26" fmla="*/ 663220 w 702992"/>
                  <a:gd name="connsiteY26" fmla="*/ 372834 h 642765"/>
                  <a:gd name="connsiteX27" fmla="*/ 687363 w 702992"/>
                  <a:gd name="connsiteY27" fmla="*/ 360763 h 642765"/>
                  <a:gd name="connsiteX28" fmla="*/ 698797 w 702992"/>
                  <a:gd name="connsiteY28" fmla="*/ 315661 h 642765"/>
                  <a:gd name="connsiteX29" fmla="*/ 614156 w 702992"/>
                  <a:gd name="connsiteY29" fmla="*/ 298826 h 642765"/>
                  <a:gd name="connsiteX30" fmla="*/ 461026 w 702992"/>
                  <a:gd name="connsiteY30" fmla="*/ 321531 h 642765"/>
                  <a:gd name="connsiteX31" fmla="*/ 445937 w 702992"/>
                  <a:gd name="connsiteY31" fmla="*/ 297389 h 642765"/>
                  <a:gd name="connsiteX32" fmla="*/ 451973 w 702992"/>
                  <a:gd name="connsiteY32" fmla="*/ 185729 h 642765"/>
                  <a:gd name="connsiteX33" fmla="*/ 554579 w 702992"/>
                  <a:gd name="connsiteY33" fmla="*/ 149515 h 642765"/>
                  <a:gd name="connsiteX34" fmla="*/ 654167 w 702992"/>
                  <a:gd name="connsiteY34" fmla="*/ 61998 h 642765"/>
                  <a:gd name="connsiteX35" fmla="*/ 648131 w 702992"/>
                  <a:gd name="connsiteY35" fmla="*/ 7678 h 642765"/>
                  <a:gd name="connsiteX36" fmla="*/ 524400 w 702992"/>
                  <a:gd name="connsiteY36" fmla="*/ 1642 h 642765"/>
                  <a:gd name="connsiteX37" fmla="*/ 476115 w 702992"/>
                  <a:gd name="connsiteY37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581739 w 699988"/>
                  <a:gd name="connsiteY21" fmla="*/ 418101 h 642765"/>
                  <a:gd name="connsiteX22" fmla="*/ 596828 w 699988"/>
                  <a:gd name="connsiteY22" fmla="*/ 409048 h 642765"/>
                  <a:gd name="connsiteX23" fmla="*/ 605881 w 699988"/>
                  <a:gd name="connsiteY23" fmla="*/ 403012 h 642765"/>
                  <a:gd name="connsiteX24" fmla="*/ 623988 w 699988"/>
                  <a:gd name="connsiteY24" fmla="*/ 390941 h 642765"/>
                  <a:gd name="connsiteX25" fmla="*/ 654167 w 699988"/>
                  <a:gd name="connsiteY25" fmla="*/ 375852 h 642765"/>
                  <a:gd name="connsiteX26" fmla="*/ 663220 w 699988"/>
                  <a:gd name="connsiteY26" fmla="*/ 372834 h 642765"/>
                  <a:gd name="connsiteX27" fmla="*/ 698797 w 699988"/>
                  <a:gd name="connsiteY27" fmla="*/ 315661 h 642765"/>
                  <a:gd name="connsiteX28" fmla="*/ 614156 w 699988"/>
                  <a:gd name="connsiteY28" fmla="*/ 298826 h 642765"/>
                  <a:gd name="connsiteX29" fmla="*/ 461026 w 699988"/>
                  <a:gd name="connsiteY29" fmla="*/ 321531 h 642765"/>
                  <a:gd name="connsiteX30" fmla="*/ 445937 w 699988"/>
                  <a:gd name="connsiteY30" fmla="*/ 297389 h 642765"/>
                  <a:gd name="connsiteX31" fmla="*/ 451973 w 699988"/>
                  <a:gd name="connsiteY31" fmla="*/ 185729 h 642765"/>
                  <a:gd name="connsiteX32" fmla="*/ 554579 w 699988"/>
                  <a:gd name="connsiteY32" fmla="*/ 149515 h 642765"/>
                  <a:gd name="connsiteX33" fmla="*/ 654167 w 699988"/>
                  <a:gd name="connsiteY33" fmla="*/ 61998 h 642765"/>
                  <a:gd name="connsiteX34" fmla="*/ 648131 w 699988"/>
                  <a:gd name="connsiteY34" fmla="*/ 7678 h 642765"/>
                  <a:gd name="connsiteX35" fmla="*/ 524400 w 699988"/>
                  <a:gd name="connsiteY35" fmla="*/ 1642 h 642765"/>
                  <a:gd name="connsiteX36" fmla="*/ 476115 w 699988"/>
                  <a:gd name="connsiteY36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581739 w 699988"/>
                  <a:gd name="connsiteY21" fmla="*/ 418101 h 642765"/>
                  <a:gd name="connsiteX22" fmla="*/ 596828 w 699988"/>
                  <a:gd name="connsiteY22" fmla="*/ 409048 h 642765"/>
                  <a:gd name="connsiteX23" fmla="*/ 605881 w 699988"/>
                  <a:gd name="connsiteY23" fmla="*/ 403012 h 642765"/>
                  <a:gd name="connsiteX24" fmla="*/ 654167 w 699988"/>
                  <a:gd name="connsiteY24" fmla="*/ 375852 h 642765"/>
                  <a:gd name="connsiteX25" fmla="*/ 663220 w 699988"/>
                  <a:gd name="connsiteY25" fmla="*/ 372834 h 642765"/>
                  <a:gd name="connsiteX26" fmla="*/ 698797 w 699988"/>
                  <a:gd name="connsiteY26" fmla="*/ 315661 h 642765"/>
                  <a:gd name="connsiteX27" fmla="*/ 614156 w 699988"/>
                  <a:gd name="connsiteY27" fmla="*/ 298826 h 642765"/>
                  <a:gd name="connsiteX28" fmla="*/ 461026 w 699988"/>
                  <a:gd name="connsiteY28" fmla="*/ 321531 h 642765"/>
                  <a:gd name="connsiteX29" fmla="*/ 445937 w 699988"/>
                  <a:gd name="connsiteY29" fmla="*/ 297389 h 642765"/>
                  <a:gd name="connsiteX30" fmla="*/ 451973 w 699988"/>
                  <a:gd name="connsiteY30" fmla="*/ 185729 h 642765"/>
                  <a:gd name="connsiteX31" fmla="*/ 554579 w 699988"/>
                  <a:gd name="connsiteY31" fmla="*/ 149515 h 642765"/>
                  <a:gd name="connsiteX32" fmla="*/ 654167 w 699988"/>
                  <a:gd name="connsiteY32" fmla="*/ 61998 h 642765"/>
                  <a:gd name="connsiteX33" fmla="*/ 648131 w 699988"/>
                  <a:gd name="connsiteY33" fmla="*/ 7678 h 642765"/>
                  <a:gd name="connsiteX34" fmla="*/ 524400 w 699988"/>
                  <a:gd name="connsiteY34" fmla="*/ 1642 h 642765"/>
                  <a:gd name="connsiteX35" fmla="*/ 476115 w 699988"/>
                  <a:gd name="connsiteY35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581739 w 699988"/>
                  <a:gd name="connsiteY21" fmla="*/ 418101 h 642765"/>
                  <a:gd name="connsiteX22" fmla="*/ 596828 w 699988"/>
                  <a:gd name="connsiteY22" fmla="*/ 409048 h 642765"/>
                  <a:gd name="connsiteX23" fmla="*/ 654167 w 699988"/>
                  <a:gd name="connsiteY23" fmla="*/ 375852 h 642765"/>
                  <a:gd name="connsiteX24" fmla="*/ 663220 w 699988"/>
                  <a:gd name="connsiteY24" fmla="*/ 372834 h 642765"/>
                  <a:gd name="connsiteX25" fmla="*/ 698797 w 699988"/>
                  <a:gd name="connsiteY25" fmla="*/ 315661 h 642765"/>
                  <a:gd name="connsiteX26" fmla="*/ 614156 w 699988"/>
                  <a:gd name="connsiteY26" fmla="*/ 298826 h 642765"/>
                  <a:gd name="connsiteX27" fmla="*/ 461026 w 699988"/>
                  <a:gd name="connsiteY27" fmla="*/ 321531 h 642765"/>
                  <a:gd name="connsiteX28" fmla="*/ 445937 w 699988"/>
                  <a:gd name="connsiteY28" fmla="*/ 297389 h 642765"/>
                  <a:gd name="connsiteX29" fmla="*/ 451973 w 699988"/>
                  <a:gd name="connsiteY29" fmla="*/ 185729 h 642765"/>
                  <a:gd name="connsiteX30" fmla="*/ 554579 w 699988"/>
                  <a:gd name="connsiteY30" fmla="*/ 149515 h 642765"/>
                  <a:gd name="connsiteX31" fmla="*/ 654167 w 699988"/>
                  <a:gd name="connsiteY31" fmla="*/ 61998 h 642765"/>
                  <a:gd name="connsiteX32" fmla="*/ 648131 w 699988"/>
                  <a:gd name="connsiteY32" fmla="*/ 7678 h 642765"/>
                  <a:gd name="connsiteX33" fmla="*/ 524400 w 699988"/>
                  <a:gd name="connsiteY33" fmla="*/ 1642 h 642765"/>
                  <a:gd name="connsiteX34" fmla="*/ 476115 w 699988"/>
                  <a:gd name="connsiteY34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581739 w 699988"/>
                  <a:gd name="connsiteY21" fmla="*/ 418101 h 642765"/>
                  <a:gd name="connsiteX22" fmla="*/ 654167 w 699988"/>
                  <a:gd name="connsiteY22" fmla="*/ 375852 h 642765"/>
                  <a:gd name="connsiteX23" fmla="*/ 663220 w 699988"/>
                  <a:gd name="connsiteY23" fmla="*/ 372834 h 642765"/>
                  <a:gd name="connsiteX24" fmla="*/ 698797 w 699988"/>
                  <a:gd name="connsiteY24" fmla="*/ 315661 h 642765"/>
                  <a:gd name="connsiteX25" fmla="*/ 614156 w 699988"/>
                  <a:gd name="connsiteY25" fmla="*/ 298826 h 642765"/>
                  <a:gd name="connsiteX26" fmla="*/ 461026 w 699988"/>
                  <a:gd name="connsiteY26" fmla="*/ 321531 h 642765"/>
                  <a:gd name="connsiteX27" fmla="*/ 445937 w 699988"/>
                  <a:gd name="connsiteY27" fmla="*/ 297389 h 642765"/>
                  <a:gd name="connsiteX28" fmla="*/ 451973 w 699988"/>
                  <a:gd name="connsiteY28" fmla="*/ 185729 h 642765"/>
                  <a:gd name="connsiteX29" fmla="*/ 554579 w 699988"/>
                  <a:gd name="connsiteY29" fmla="*/ 149515 h 642765"/>
                  <a:gd name="connsiteX30" fmla="*/ 654167 w 699988"/>
                  <a:gd name="connsiteY30" fmla="*/ 61998 h 642765"/>
                  <a:gd name="connsiteX31" fmla="*/ 648131 w 699988"/>
                  <a:gd name="connsiteY31" fmla="*/ 7678 h 642765"/>
                  <a:gd name="connsiteX32" fmla="*/ 524400 w 699988"/>
                  <a:gd name="connsiteY32" fmla="*/ 1642 h 642765"/>
                  <a:gd name="connsiteX33" fmla="*/ 476115 w 699988"/>
                  <a:gd name="connsiteY33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654167 w 699988"/>
                  <a:gd name="connsiteY21" fmla="*/ 375852 h 642765"/>
                  <a:gd name="connsiteX22" fmla="*/ 663220 w 699988"/>
                  <a:gd name="connsiteY22" fmla="*/ 372834 h 642765"/>
                  <a:gd name="connsiteX23" fmla="*/ 698797 w 699988"/>
                  <a:gd name="connsiteY23" fmla="*/ 315661 h 642765"/>
                  <a:gd name="connsiteX24" fmla="*/ 614156 w 699988"/>
                  <a:gd name="connsiteY24" fmla="*/ 298826 h 642765"/>
                  <a:gd name="connsiteX25" fmla="*/ 461026 w 699988"/>
                  <a:gd name="connsiteY25" fmla="*/ 321531 h 642765"/>
                  <a:gd name="connsiteX26" fmla="*/ 445937 w 699988"/>
                  <a:gd name="connsiteY26" fmla="*/ 297389 h 642765"/>
                  <a:gd name="connsiteX27" fmla="*/ 451973 w 699988"/>
                  <a:gd name="connsiteY27" fmla="*/ 185729 h 642765"/>
                  <a:gd name="connsiteX28" fmla="*/ 554579 w 699988"/>
                  <a:gd name="connsiteY28" fmla="*/ 149515 h 642765"/>
                  <a:gd name="connsiteX29" fmla="*/ 654167 w 699988"/>
                  <a:gd name="connsiteY29" fmla="*/ 61998 h 642765"/>
                  <a:gd name="connsiteX30" fmla="*/ 648131 w 699988"/>
                  <a:gd name="connsiteY30" fmla="*/ 7678 h 642765"/>
                  <a:gd name="connsiteX31" fmla="*/ 524400 w 699988"/>
                  <a:gd name="connsiteY31" fmla="*/ 1642 h 642765"/>
                  <a:gd name="connsiteX32" fmla="*/ 476115 w 699988"/>
                  <a:gd name="connsiteY32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536472 w 699988"/>
                  <a:gd name="connsiteY18" fmla="*/ 445262 h 642765"/>
                  <a:gd name="connsiteX19" fmla="*/ 572685 w 699988"/>
                  <a:gd name="connsiteY19" fmla="*/ 424137 h 642765"/>
                  <a:gd name="connsiteX20" fmla="*/ 654167 w 699988"/>
                  <a:gd name="connsiteY20" fmla="*/ 375852 h 642765"/>
                  <a:gd name="connsiteX21" fmla="*/ 663220 w 699988"/>
                  <a:gd name="connsiteY21" fmla="*/ 372834 h 642765"/>
                  <a:gd name="connsiteX22" fmla="*/ 698797 w 699988"/>
                  <a:gd name="connsiteY22" fmla="*/ 315661 h 642765"/>
                  <a:gd name="connsiteX23" fmla="*/ 614156 w 699988"/>
                  <a:gd name="connsiteY23" fmla="*/ 298826 h 642765"/>
                  <a:gd name="connsiteX24" fmla="*/ 461026 w 699988"/>
                  <a:gd name="connsiteY24" fmla="*/ 321531 h 642765"/>
                  <a:gd name="connsiteX25" fmla="*/ 445937 w 699988"/>
                  <a:gd name="connsiteY25" fmla="*/ 297389 h 642765"/>
                  <a:gd name="connsiteX26" fmla="*/ 451973 w 699988"/>
                  <a:gd name="connsiteY26" fmla="*/ 185729 h 642765"/>
                  <a:gd name="connsiteX27" fmla="*/ 554579 w 699988"/>
                  <a:gd name="connsiteY27" fmla="*/ 149515 h 642765"/>
                  <a:gd name="connsiteX28" fmla="*/ 654167 w 699988"/>
                  <a:gd name="connsiteY28" fmla="*/ 61998 h 642765"/>
                  <a:gd name="connsiteX29" fmla="*/ 648131 w 699988"/>
                  <a:gd name="connsiteY29" fmla="*/ 7678 h 642765"/>
                  <a:gd name="connsiteX30" fmla="*/ 524400 w 699988"/>
                  <a:gd name="connsiteY30" fmla="*/ 1642 h 642765"/>
                  <a:gd name="connsiteX31" fmla="*/ 476115 w 699988"/>
                  <a:gd name="connsiteY31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536472 w 699988"/>
                  <a:gd name="connsiteY17" fmla="*/ 445262 h 642765"/>
                  <a:gd name="connsiteX18" fmla="*/ 572685 w 699988"/>
                  <a:gd name="connsiteY18" fmla="*/ 424137 h 642765"/>
                  <a:gd name="connsiteX19" fmla="*/ 654167 w 699988"/>
                  <a:gd name="connsiteY19" fmla="*/ 375852 h 642765"/>
                  <a:gd name="connsiteX20" fmla="*/ 663220 w 699988"/>
                  <a:gd name="connsiteY20" fmla="*/ 372834 h 642765"/>
                  <a:gd name="connsiteX21" fmla="*/ 698797 w 699988"/>
                  <a:gd name="connsiteY21" fmla="*/ 315661 h 642765"/>
                  <a:gd name="connsiteX22" fmla="*/ 614156 w 699988"/>
                  <a:gd name="connsiteY22" fmla="*/ 298826 h 642765"/>
                  <a:gd name="connsiteX23" fmla="*/ 461026 w 699988"/>
                  <a:gd name="connsiteY23" fmla="*/ 321531 h 642765"/>
                  <a:gd name="connsiteX24" fmla="*/ 445937 w 699988"/>
                  <a:gd name="connsiteY24" fmla="*/ 297389 h 642765"/>
                  <a:gd name="connsiteX25" fmla="*/ 451973 w 699988"/>
                  <a:gd name="connsiteY25" fmla="*/ 185729 h 642765"/>
                  <a:gd name="connsiteX26" fmla="*/ 554579 w 699988"/>
                  <a:gd name="connsiteY26" fmla="*/ 149515 h 642765"/>
                  <a:gd name="connsiteX27" fmla="*/ 654167 w 699988"/>
                  <a:gd name="connsiteY27" fmla="*/ 61998 h 642765"/>
                  <a:gd name="connsiteX28" fmla="*/ 648131 w 699988"/>
                  <a:gd name="connsiteY28" fmla="*/ 7678 h 642765"/>
                  <a:gd name="connsiteX29" fmla="*/ 524400 w 699988"/>
                  <a:gd name="connsiteY29" fmla="*/ 1642 h 642765"/>
                  <a:gd name="connsiteX30" fmla="*/ 476115 w 699988"/>
                  <a:gd name="connsiteY30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536472 w 699988"/>
                  <a:gd name="connsiteY16" fmla="*/ 445262 h 642765"/>
                  <a:gd name="connsiteX17" fmla="*/ 572685 w 699988"/>
                  <a:gd name="connsiteY17" fmla="*/ 424137 h 642765"/>
                  <a:gd name="connsiteX18" fmla="*/ 654167 w 699988"/>
                  <a:gd name="connsiteY18" fmla="*/ 375852 h 642765"/>
                  <a:gd name="connsiteX19" fmla="*/ 663220 w 699988"/>
                  <a:gd name="connsiteY19" fmla="*/ 372834 h 642765"/>
                  <a:gd name="connsiteX20" fmla="*/ 698797 w 699988"/>
                  <a:gd name="connsiteY20" fmla="*/ 315661 h 642765"/>
                  <a:gd name="connsiteX21" fmla="*/ 614156 w 699988"/>
                  <a:gd name="connsiteY21" fmla="*/ 298826 h 642765"/>
                  <a:gd name="connsiteX22" fmla="*/ 461026 w 699988"/>
                  <a:gd name="connsiteY22" fmla="*/ 321531 h 642765"/>
                  <a:gd name="connsiteX23" fmla="*/ 445937 w 699988"/>
                  <a:gd name="connsiteY23" fmla="*/ 297389 h 642765"/>
                  <a:gd name="connsiteX24" fmla="*/ 451973 w 699988"/>
                  <a:gd name="connsiteY24" fmla="*/ 185729 h 642765"/>
                  <a:gd name="connsiteX25" fmla="*/ 554579 w 699988"/>
                  <a:gd name="connsiteY25" fmla="*/ 149515 h 642765"/>
                  <a:gd name="connsiteX26" fmla="*/ 654167 w 699988"/>
                  <a:gd name="connsiteY26" fmla="*/ 61998 h 642765"/>
                  <a:gd name="connsiteX27" fmla="*/ 648131 w 699988"/>
                  <a:gd name="connsiteY27" fmla="*/ 7678 h 642765"/>
                  <a:gd name="connsiteX28" fmla="*/ 524400 w 699988"/>
                  <a:gd name="connsiteY28" fmla="*/ 1642 h 642765"/>
                  <a:gd name="connsiteX29" fmla="*/ 476115 w 699988"/>
                  <a:gd name="connsiteY29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6068 w 699988"/>
                  <a:gd name="connsiteY15" fmla="*/ 506420 h 642765"/>
                  <a:gd name="connsiteX16" fmla="*/ 536472 w 699988"/>
                  <a:gd name="connsiteY16" fmla="*/ 445262 h 642765"/>
                  <a:gd name="connsiteX17" fmla="*/ 572685 w 699988"/>
                  <a:gd name="connsiteY17" fmla="*/ 424137 h 642765"/>
                  <a:gd name="connsiteX18" fmla="*/ 654167 w 699988"/>
                  <a:gd name="connsiteY18" fmla="*/ 375852 h 642765"/>
                  <a:gd name="connsiteX19" fmla="*/ 663220 w 699988"/>
                  <a:gd name="connsiteY19" fmla="*/ 372834 h 642765"/>
                  <a:gd name="connsiteX20" fmla="*/ 698797 w 699988"/>
                  <a:gd name="connsiteY20" fmla="*/ 315661 h 642765"/>
                  <a:gd name="connsiteX21" fmla="*/ 614156 w 699988"/>
                  <a:gd name="connsiteY21" fmla="*/ 298826 h 642765"/>
                  <a:gd name="connsiteX22" fmla="*/ 461026 w 699988"/>
                  <a:gd name="connsiteY22" fmla="*/ 321531 h 642765"/>
                  <a:gd name="connsiteX23" fmla="*/ 445937 w 699988"/>
                  <a:gd name="connsiteY23" fmla="*/ 297389 h 642765"/>
                  <a:gd name="connsiteX24" fmla="*/ 451973 w 699988"/>
                  <a:gd name="connsiteY24" fmla="*/ 185729 h 642765"/>
                  <a:gd name="connsiteX25" fmla="*/ 554579 w 699988"/>
                  <a:gd name="connsiteY25" fmla="*/ 149515 h 642765"/>
                  <a:gd name="connsiteX26" fmla="*/ 654167 w 699988"/>
                  <a:gd name="connsiteY26" fmla="*/ 61998 h 642765"/>
                  <a:gd name="connsiteX27" fmla="*/ 648131 w 699988"/>
                  <a:gd name="connsiteY27" fmla="*/ 7678 h 642765"/>
                  <a:gd name="connsiteX28" fmla="*/ 524400 w 699988"/>
                  <a:gd name="connsiteY28" fmla="*/ 1642 h 642765"/>
                  <a:gd name="connsiteX29" fmla="*/ 476115 w 699988"/>
                  <a:gd name="connsiteY29" fmla="*/ 19749 h 642765"/>
                  <a:gd name="connsiteX0" fmla="*/ 476115 w 699988"/>
                  <a:gd name="connsiteY0" fmla="*/ 19749 h 644957"/>
                  <a:gd name="connsiteX1" fmla="*/ 162285 w 699988"/>
                  <a:gd name="connsiteY1" fmla="*/ 161257 h 644957"/>
                  <a:gd name="connsiteX2" fmla="*/ 107941 w 699988"/>
                  <a:gd name="connsiteY2" fmla="*/ 194783 h 644957"/>
                  <a:gd name="connsiteX3" fmla="*/ 38531 w 699988"/>
                  <a:gd name="connsiteY3" fmla="*/ 243068 h 644957"/>
                  <a:gd name="connsiteX4" fmla="*/ 5335 w 699988"/>
                  <a:gd name="connsiteY4" fmla="*/ 306442 h 644957"/>
                  <a:gd name="connsiteX5" fmla="*/ 150190 w 699988"/>
                  <a:gd name="connsiteY5" fmla="*/ 306442 h 644957"/>
                  <a:gd name="connsiteX6" fmla="*/ 168297 w 699988"/>
                  <a:gd name="connsiteY6" fmla="*/ 303424 h 644957"/>
                  <a:gd name="connsiteX7" fmla="*/ 174333 w 699988"/>
                  <a:gd name="connsiteY7" fmla="*/ 315495 h 644957"/>
                  <a:gd name="connsiteX8" fmla="*/ 171315 w 699988"/>
                  <a:gd name="connsiteY8" fmla="*/ 409048 h 644957"/>
                  <a:gd name="connsiteX9" fmla="*/ 162262 w 699988"/>
                  <a:gd name="connsiteY9" fmla="*/ 445262 h 644957"/>
                  <a:gd name="connsiteX10" fmla="*/ 132083 w 699988"/>
                  <a:gd name="connsiteY10" fmla="*/ 526743 h 644957"/>
                  <a:gd name="connsiteX11" fmla="*/ 110959 w 699988"/>
                  <a:gd name="connsiteY11" fmla="*/ 587099 h 644957"/>
                  <a:gd name="connsiteX12" fmla="*/ 110959 w 699988"/>
                  <a:gd name="connsiteY12" fmla="*/ 635385 h 644957"/>
                  <a:gd name="connsiteX13" fmla="*/ 237707 w 699988"/>
                  <a:gd name="connsiteY13" fmla="*/ 632367 h 644957"/>
                  <a:gd name="connsiteX14" fmla="*/ 406068 w 699988"/>
                  <a:gd name="connsiteY14" fmla="*/ 506420 h 644957"/>
                  <a:gd name="connsiteX15" fmla="*/ 536472 w 699988"/>
                  <a:gd name="connsiteY15" fmla="*/ 445262 h 644957"/>
                  <a:gd name="connsiteX16" fmla="*/ 572685 w 699988"/>
                  <a:gd name="connsiteY16" fmla="*/ 424137 h 644957"/>
                  <a:gd name="connsiteX17" fmla="*/ 654167 w 699988"/>
                  <a:gd name="connsiteY17" fmla="*/ 375852 h 644957"/>
                  <a:gd name="connsiteX18" fmla="*/ 663220 w 699988"/>
                  <a:gd name="connsiteY18" fmla="*/ 372834 h 644957"/>
                  <a:gd name="connsiteX19" fmla="*/ 698797 w 699988"/>
                  <a:gd name="connsiteY19" fmla="*/ 315661 h 644957"/>
                  <a:gd name="connsiteX20" fmla="*/ 614156 w 699988"/>
                  <a:gd name="connsiteY20" fmla="*/ 298826 h 644957"/>
                  <a:gd name="connsiteX21" fmla="*/ 461026 w 699988"/>
                  <a:gd name="connsiteY21" fmla="*/ 321531 h 644957"/>
                  <a:gd name="connsiteX22" fmla="*/ 445937 w 699988"/>
                  <a:gd name="connsiteY22" fmla="*/ 297389 h 644957"/>
                  <a:gd name="connsiteX23" fmla="*/ 451973 w 699988"/>
                  <a:gd name="connsiteY23" fmla="*/ 185729 h 644957"/>
                  <a:gd name="connsiteX24" fmla="*/ 554579 w 699988"/>
                  <a:gd name="connsiteY24" fmla="*/ 149515 h 644957"/>
                  <a:gd name="connsiteX25" fmla="*/ 654167 w 699988"/>
                  <a:gd name="connsiteY25" fmla="*/ 61998 h 644957"/>
                  <a:gd name="connsiteX26" fmla="*/ 648131 w 699988"/>
                  <a:gd name="connsiteY26" fmla="*/ 7678 h 644957"/>
                  <a:gd name="connsiteX27" fmla="*/ 524400 w 699988"/>
                  <a:gd name="connsiteY27" fmla="*/ 1642 h 644957"/>
                  <a:gd name="connsiteX28" fmla="*/ 476115 w 699988"/>
                  <a:gd name="connsiteY28" fmla="*/ 19749 h 644957"/>
                  <a:gd name="connsiteX0" fmla="*/ 476115 w 699988"/>
                  <a:gd name="connsiteY0" fmla="*/ 19749 h 646548"/>
                  <a:gd name="connsiteX1" fmla="*/ 162285 w 699988"/>
                  <a:gd name="connsiteY1" fmla="*/ 161257 h 646548"/>
                  <a:gd name="connsiteX2" fmla="*/ 107941 w 699988"/>
                  <a:gd name="connsiteY2" fmla="*/ 194783 h 646548"/>
                  <a:gd name="connsiteX3" fmla="*/ 38531 w 699988"/>
                  <a:gd name="connsiteY3" fmla="*/ 243068 h 646548"/>
                  <a:gd name="connsiteX4" fmla="*/ 5335 w 699988"/>
                  <a:gd name="connsiteY4" fmla="*/ 306442 h 646548"/>
                  <a:gd name="connsiteX5" fmla="*/ 150190 w 699988"/>
                  <a:gd name="connsiteY5" fmla="*/ 306442 h 646548"/>
                  <a:gd name="connsiteX6" fmla="*/ 168297 w 699988"/>
                  <a:gd name="connsiteY6" fmla="*/ 303424 h 646548"/>
                  <a:gd name="connsiteX7" fmla="*/ 174333 w 699988"/>
                  <a:gd name="connsiteY7" fmla="*/ 315495 h 646548"/>
                  <a:gd name="connsiteX8" fmla="*/ 171315 w 699988"/>
                  <a:gd name="connsiteY8" fmla="*/ 409048 h 646548"/>
                  <a:gd name="connsiteX9" fmla="*/ 162262 w 699988"/>
                  <a:gd name="connsiteY9" fmla="*/ 445262 h 646548"/>
                  <a:gd name="connsiteX10" fmla="*/ 132083 w 699988"/>
                  <a:gd name="connsiteY10" fmla="*/ 526743 h 646548"/>
                  <a:gd name="connsiteX11" fmla="*/ 110959 w 699988"/>
                  <a:gd name="connsiteY11" fmla="*/ 587099 h 646548"/>
                  <a:gd name="connsiteX12" fmla="*/ 110959 w 699988"/>
                  <a:gd name="connsiteY12" fmla="*/ 635385 h 646548"/>
                  <a:gd name="connsiteX13" fmla="*/ 204369 w 699988"/>
                  <a:gd name="connsiteY13" fmla="*/ 634749 h 646548"/>
                  <a:gd name="connsiteX14" fmla="*/ 406068 w 699988"/>
                  <a:gd name="connsiteY14" fmla="*/ 506420 h 646548"/>
                  <a:gd name="connsiteX15" fmla="*/ 536472 w 699988"/>
                  <a:gd name="connsiteY15" fmla="*/ 445262 h 646548"/>
                  <a:gd name="connsiteX16" fmla="*/ 572685 w 699988"/>
                  <a:gd name="connsiteY16" fmla="*/ 424137 h 646548"/>
                  <a:gd name="connsiteX17" fmla="*/ 654167 w 699988"/>
                  <a:gd name="connsiteY17" fmla="*/ 375852 h 646548"/>
                  <a:gd name="connsiteX18" fmla="*/ 663220 w 699988"/>
                  <a:gd name="connsiteY18" fmla="*/ 372834 h 646548"/>
                  <a:gd name="connsiteX19" fmla="*/ 698797 w 699988"/>
                  <a:gd name="connsiteY19" fmla="*/ 315661 h 646548"/>
                  <a:gd name="connsiteX20" fmla="*/ 614156 w 699988"/>
                  <a:gd name="connsiteY20" fmla="*/ 298826 h 646548"/>
                  <a:gd name="connsiteX21" fmla="*/ 461026 w 699988"/>
                  <a:gd name="connsiteY21" fmla="*/ 321531 h 646548"/>
                  <a:gd name="connsiteX22" fmla="*/ 445937 w 699988"/>
                  <a:gd name="connsiteY22" fmla="*/ 297389 h 646548"/>
                  <a:gd name="connsiteX23" fmla="*/ 451973 w 699988"/>
                  <a:gd name="connsiteY23" fmla="*/ 185729 h 646548"/>
                  <a:gd name="connsiteX24" fmla="*/ 554579 w 699988"/>
                  <a:gd name="connsiteY24" fmla="*/ 149515 h 646548"/>
                  <a:gd name="connsiteX25" fmla="*/ 654167 w 699988"/>
                  <a:gd name="connsiteY25" fmla="*/ 61998 h 646548"/>
                  <a:gd name="connsiteX26" fmla="*/ 648131 w 699988"/>
                  <a:gd name="connsiteY26" fmla="*/ 7678 h 646548"/>
                  <a:gd name="connsiteX27" fmla="*/ 524400 w 699988"/>
                  <a:gd name="connsiteY27" fmla="*/ 1642 h 646548"/>
                  <a:gd name="connsiteX28" fmla="*/ 476115 w 699988"/>
                  <a:gd name="connsiteY28" fmla="*/ 19749 h 646548"/>
                  <a:gd name="connsiteX0" fmla="*/ 476115 w 699988"/>
                  <a:gd name="connsiteY0" fmla="*/ 19749 h 646548"/>
                  <a:gd name="connsiteX1" fmla="*/ 162285 w 699988"/>
                  <a:gd name="connsiteY1" fmla="*/ 161257 h 646548"/>
                  <a:gd name="connsiteX2" fmla="*/ 107941 w 699988"/>
                  <a:gd name="connsiteY2" fmla="*/ 194783 h 646548"/>
                  <a:gd name="connsiteX3" fmla="*/ 38531 w 699988"/>
                  <a:gd name="connsiteY3" fmla="*/ 243068 h 646548"/>
                  <a:gd name="connsiteX4" fmla="*/ 5335 w 699988"/>
                  <a:gd name="connsiteY4" fmla="*/ 306442 h 646548"/>
                  <a:gd name="connsiteX5" fmla="*/ 150190 w 699988"/>
                  <a:gd name="connsiteY5" fmla="*/ 306442 h 646548"/>
                  <a:gd name="connsiteX6" fmla="*/ 168297 w 699988"/>
                  <a:gd name="connsiteY6" fmla="*/ 303424 h 646548"/>
                  <a:gd name="connsiteX7" fmla="*/ 174333 w 699988"/>
                  <a:gd name="connsiteY7" fmla="*/ 315495 h 646548"/>
                  <a:gd name="connsiteX8" fmla="*/ 171315 w 699988"/>
                  <a:gd name="connsiteY8" fmla="*/ 409048 h 646548"/>
                  <a:gd name="connsiteX9" fmla="*/ 162262 w 699988"/>
                  <a:gd name="connsiteY9" fmla="*/ 445262 h 646548"/>
                  <a:gd name="connsiteX10" fmla="*/ 132083 w 699988"/>
                  <a:gd name="connsiteY10" fmla="*/ 526743 h 646548"/>
                  <a:gd name="connsiteX11" fmla="*/ 110959 w 699988"/>
                  <a:gd name="connsiteY11" fmla="*/ 587099 h 646548"/>
                  <a:gd name="connsiteX12" fmla="*/ 110959 w 699988"/>
                  <a:gd name="connsiteY12" fmla="*/ 635385 h 646548"/>
                  <a:gd name="connsiteX13" fmla="*/ 204369 w 699988"/>
                  <a:gd name="connsiteY13" fmla="*/ 634749 h 646548"/>
                  <a:gd name="connsiteX14" fmla="*/ 406068 w 699988"/>
                  <a:gd name="connsiteY14" fmla="*/ 506420 h 646548"/>
                  <a:gd name="connsiteX15" fmla="*/ 536472 w 699988"/>
                  <a:gd name="connsiteY15" fmla="*/ 445262 h 646548"/>
                  <a:gd name="connsiteX16" fmla="*/ 572685 w 699988"/>
                  <a:gd name="connsiteY16" fmla="*/ 424137 h 646548"/>
                  <a:gd name="connsiteX17" fmla="*/ 654167 w 699988"/>
                  <a:gd name="connsiteY17" fmla="*/ 375852 h 646548"/>
                  <a:gd name="connsiteX18" fmla="*/ 663220 w 699988"/>
                  <a:gd name="connsiteY18" fmla="*/ 372834 h 646548"/>
                  <a:gd name="connsiteX19" fmla="*/ 698797 w 699988"/>
                  <a:gd name="connsiteY19" fmla="*/ 315661 h 646548"/>
                  <a:gd name="connsiteX20" fmla="*/ 614156 w 699988"/>
                  <a:gd name="connsiteY20" fmla="*/ 298826 h 646548"/>
                  <a:gd name="connsiteX21" fmla="*/ 461026 w 699988"/>
                  <a:gd name="connsiteY21" fmla="*/ 321531 h 646548"/>
                  <a:gd name="connsiteX22" fmla="*/ 445937 w 699988"/>
                  <a:gd name="connsiteY22" fmla="*/ 297389 h 646548"/>
                  <a:gd name="connsiteX23" fmla="*/ 451973 w 699988"/>
                  <a:gd name="connsiteY23" fmla="*/ 185729 h 646548"/>
                  <a:gd name="connsiteX24" fmla="*/ 554579 w 699988"/>
                  <a:gd name="connsiteY24" fmla="*/ 149515 h 646548"/>
                  <a:gd name="connsiteX25" fmla="*/ 654167 w 699988"/>
                  <a:gd name="connsiteY25" fmla="*/ 61998 h 646548"/>
                  <a:gd name="connsiteX26" fmla="*/ 648131 w 699988"/>
                  <a:gd name="connsiteY26" fmla="*/ 7678 h 646548"/>
                  <a:gd name="connsiteX27" fmla="*/ 524400 w 699988"/>
                  <a:gd name="connsiteY27" fmla="*/ 1642 h 646548"/>
                  <a:gd name="connsiteX28" fmla="*/ 476115 w 699988"/>
                  <a:gd name="connsiteY28" fmla="*/ 19749 h 646548"/>
                  <a:gd name="connsiteX0" fmla="*/ 476115 w 699988"/>
                  <a:gd name="connsiteY0" fmla="*/ 19749 h 649889"/>
                  <a:gd name="connsiteX1" fmla="*/ 162285 w 699988"/>
                  <a:gd name="connsiteY1" fmla="*/ 161257 h 649889"/>
                  <a:gd name="connsiteX2" fmla="*/ 107941 w 699988"/>
                  <a:gd name="connsiteY2" fmla="*/ 194783 h 649889"/>
                  <a:gd name="connsiteX3" fmla="*/ 38531 w 699988"/>
                  <a:gd name="connsiteY3" fmla="*/ 243068 h 649889"/>
                  <a:gd name="connsiteX4" fmla="*/ 5335 w 699988"/>
                  <a:gd name="connsiteY4" fmla="*/ 306442 h 649889"/>
                  <a:gd name="connsiteX5" fmla="*/ 150190 w 699988"/>
                  <a:gd name="connsiteY5" fmla="*/ 306442 h 649889"/>
                  <a:gd name="connsiteX6" fmla="*/ 168297 w 699988"/>
                  <a:gd name="connsiteY6" fmla="*/ 303424 h 649889"/>
                  <a:gd name="connsiteX7" fmla="*/ 174333 w 699988"/>
                  <a:gd name="connsiteY7" fmla="*/ 315495 h 649889"/>
                  <a:gd name="connsiteX8" fmla="*/ 171315 w 699988"/>
                  <a:gd name="connsiteY8" fmla="*/ 409048 h 649889"/>
                  <a:gd name="connsiteX9" fmla="*/ 162262 w 699988"/>
                  <a:gd name="connsiteY9" fmla="*/ 445262 h 649889"/>
                  <a:gd name="connsiteX10" fmla="*/ 132083 w 699988"/>
                  <a:gd name="connsiteY10" fmla="*/ 526743 h 649889"/>
                  <a:gd name="connsiteX11" fmla="*/ 110959 w 699988"/>
                  <a:gd name="connsiteY11" fmla="*/ 635385 h 649889"/>
                  <a:gd name="connsiteX12" fmla="*/ 204369 w 699988"/>
                  <a:gd name="connsiteY12" fmla="*/ 634749 h 649889"/>
                  <a:gd name="connsiteX13" fmla="*/ 406068 w 699988"/>
                  <a:gd name="connsiteY13" fmla="*/ 506420 h 649889"/>
                  <a:gd name="connsiteX14" fmla="*/ 536472 w 699988"/>
                  <a:gd name="connsiteY14" fmla="*/ 445262 h 649889"/>
                  <a:gd name="connsiteX15" fmla="*/ 572685 w 699988"/>
                  <a:gd name="connsiteY15" fmla="*/ 424137 h 649889"/>
                  <a:gd name="connsiteX16" fmla="*/ 654167 w 699988"/>
                  <a:gd name="connsiteY16" fmla="*/ 375852 h 649889"/>
                  <a:gd name="connsiteX17" fmla="*/ 663220 w 699988"/>
                  <a:gd name="connsiteY17" fmla="*/ 372834 h 649889"/>
                  <a:gd name="connsiteX18" fmla="*/ 698797 w 699988"/>
                  <a:gd name="connsiteY18" fmla="*/ 315661 h 649889"/>
                  <a:gd name="connsiteX19" fmla="*/ 614156 w 699988"/>
                  <a:gd name="connsiteY19" fmla="*/ 298826 h 649889"/>
                  <a:gd name="connsiteX20" fmla="*/ 461026 w 699988"/>
                  <a:gd name="connsiteY20" fmla="*/ 321531 h 649889"/>
                  <a:gd name="connsiteX21" fmla="*/ 445937 w 699988"/>
                  <a:gd name="connsiteY21" fmla="*/ 297389 h 649889"/>
                  <a:gd name="connsiteX22" fmla="*/ 451973 w 699988"/>
                  <a:gd name="connsiteY22" fmla="*/ 185729 h 649889"/>
                  <a:gd name="connsiteX23" fmla="*/ 554579 w 699988"/>
                  <a:gd name="connsiteY23" fmla="*/ 149515 h 649889"/>
                  <a:gd name="connsiteX24" fmla="*/ 654167 w 699988"/>
                  <a:gd name="connsiteY24" fmla="*/ 61998 h 649889"/>
                  <a:gd name="connsiteX25" fmla="*/ 648131 w 699988"/>
                  <a:gd name="connsiteY25" fmla="*/ 7678 h 649889"/>
                  <a:gd name="connsiteX26" fmla="*/ 524400 w 699988"/>
                  <a:gd name="connsiteY26" fmla="*/ 1642 h 649889"/>
                  <a:gd name="connsiteX27" fmla="*/ 476115 w 699988"/>
                  <a:gd name="connsiteY27" fmla="*/ 19749 h 649889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68297 w 699988"/>
                  <a:gd name="connsiteY6" fmla="*/ 303424 h 649601"/>
                  <a:gd name="connsiteX7" fmla="*/ 174333 w 699988"/>
                  <a:gd name="connsiteY7" fmla="*/ 315495 h 649601"/>
                  <a:gd name="connsiteX8" fmla="*/ 171315 w 699988"/>
                  <a:gd name="connsiteY8" fmla="*/ 409048 h 649601"/>
                  <a:gd name="connsiteX9" fmla="*/ 162262 w 699988"/>
                  <a:gd name="connsiteY9" fmla="*/ 445262 h 649601"/>
                  <a:gd name="connsiteX10" fmla="*/ 122558 w 699988"/>
                  <a:gd name="connsiteY10" fmla="*/ 531505 h 649601"/>
                  <a:gd name="connsiteX11" fmla="*/ 110959 w 699988"/>
                  <a:gd name="connsiteY11" fmla="*/ 635385 h 649601"/>
                  <a:gd name="connsiteX12" fmla="*/ 204369 w 699988"/>
                  <a:gd name="connsiteY12" fmla="*/ 634749 h 649601"/>
                  <a:gd name="connsiteX13" fmla="*/ 406068 w 699988"/>
                  <a:gd name="connsiteY13" fmla="*/ 506420 h 649601"/>
                  <a:gd name="connsiteX14" fmla="*/ 536472 w 699988"/>
                  <a:gd name="connsiteY14" fmla="*/ 445262 h 649601"/>
                  <a:gd name="connsiteX15" fmla="*/ 572685 w 699988"/>
                  <a:gd name="connsiteY15" fmla="*/ 424137 h 649601"/>
                  <a:gd name="connsiteX16" fmla="*/ 654167 w 699988"/>
                  <a:gd name="connsiteY16" fmla="*/ 375852 h 649601"/>
                  <a:gd name="connsiteX17" fmla="*/ 663220 w 699988"/>
                  <a:gd name="connsiteY17" fmla="*/ 372834 h 649601"/>
                  <a:gd name="connsiteX18" fmla="*/ 698797 w 699988"/>
                  <a:gd name="connsiteY18" fmla="*/ 315661 h 649601"/>
                  <a:gd name="connsiteX19" fmla="*/ 614156 w 699988"/>
                  <a:gd name="connsiteY19" fmla="*/ 298826 h 649601"/>
                  <a:gd name="connsiteX20" fmla="*/ 461026 w 699988"/>
                  <a:gd name="connsiteY20" fmla="*/ 321531 h 649601"/>
                  <a:gd name="connsiteX21" fmla="*/ 445937 w 699988"/>
                  <a:gd name="connsiteY21" fmla="*/ 297389 h 649601"/>
                  <a:gd name="connsiteX22" fmla="*/ 451973 w 699988"/>
                  <a:gd name="connsiteY22" fmla="*/ 185729 h 649601"/>
                  <a:gd name="connsiteX23" fmla="*/ 554579 w 699988"/>
                  <a:gd name="connsiteY23" fmla="*/ 149515 h 649601"/>
                  <a:gd name="connsiteX24" fmla="*/ 654167 w 699988"/>
                  <a:gd name="connsiteY24" fmla="*/ 61998 h 649601"/>
                  <a:gd name="connsiteX25" fmla="*/ 648131 w 699988"/>
                  <a:gd name="connsiteY25" fmla="*/ 7678 h 649601"/>
                  <a:gd name="connsiteX26" fmla="*/ 524400 w 699988"/>
                  <a:gd name="connsiteY26" fmla="*/ 1642 h 649601"/>
                  <a:gd name="connsiteX27" fmla="*/ 476115 w 699988"/>
                  <a:gd name="connsiteY27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68297 w 699988"/>
                  <a:gd name="connsiteY6" fmla="*/ 303424 h 649601"/>
                  <a:gd name="connsiteX7" fmla="*/ 174333 w 699988"/>
                  <a:gd name="connsiteY7" fmla="*/ 315495 h 649601"/>
                  <a:gd name="connsiteX8" fmla="*/ 171315 w 699988"/>
                  <a:gd name="connsiteY8" fmla="*/ 409048 h 649601"/>
                  <a:gd name="connsiteX9" fmla="*/ 162262 w 699988"/>
                  <a:gd name="connsiteY9" fmla="*/ 445262 h 649601"/>
                  <a:gd name="connsiteX10" fmla="*/ 122558 w 699988"/>
                  <a:gd name="connsiteY10" fmla="*/ 531505 h 649601"/>
                  <a:gd name="connsiteX11" fmla="*/ 110959 w 699988"/>
                  <a:gd name="connsiteY11" fmla="*/ 635385 h 649601"/>
                  <a:gd name="connsiteX12" fmla="*/ 204369 w 699988"/>
                  <a:gd name="connsiteY12" fmla="*/ 634749 h 649601"/>
                  <a:gd name="connsiteX13" fmla="*/ 406068 w 699988"/>
                  <a:gd name="connsiteY13" fmla="*/ 506420 h 649601"/>
                  <a:gd name="connsiteX14" fmla="*/ 536472 w 699988"/>
                  <a:gd name="connsiteY14" fmla="*/ 445262 h 649601"/>
                  <a:gd name="connsiteX15" fmla="*/ 572685 w 699988"/>
                  <a:gd name="connsiteY15" fmla="*/ 424137 h 649601"/>
                  <a:gd name="connsiteX16" fmla="*/ 654167 w 699988"/>
                  <a:gd name="connsiteY16" fmla="*/ 375852 h 649601"/>
                  <a:gd name="connsiteX17" fmla="*/ 663220 w 699988"/>
                  <a:gd name="connsiteY17" fmla="*/ 372834 h 649601"/>
                  <a:gd name="connsiteX18" fmla="*/ 698797 w 699988"/>
                  <a:gd name="connsiteY18" fmla="*/ 315661 h 649601"/>
                  <a:gd name="connsiteX19" fmla="*/ 614156 w 699988"/>
                  <a:gd name="connsiteY19" fmla="*/ 298826 h 649601"/>
                  <a:gd name="connsiteX20" fmla="*/ 461026 w 699988"/>
                  <a:gd name="connsiteY20" fmla="*/ 321531 h 649601"/>
                  <a:gd name="connsiteX21" fmla="*/ 445937 w 699988"/>
                  <a:gd name="connsiteY21" fmla="*/ 297389 h 649601"/>
                  <a:gd name="connsiteX22" fmla="*/ 451973 w 699988"/>
                  <a:gd name="connsiteY22" fmla="*/ 185729 h 649601"/>
                  <a:gd name="connsiteX23" fmla="*/ 554579 w 699988"/>
                  <a:gd name="connsiteY23" fmla="*/ 149515 h 649601"/>
                  <a:gd name="connsiteX24" fmla="*/ 654167 w 699988"/>
                  <a:gd name="connsiteY24" fmla="*/ 61998 h 649601"/>
                  <a:gd name="connsiteX25" fmla="*/ 648131 w 699988"/>
                  <a:gd name="connsiteY25" fmla="*/ 7678 h 649601"/>
                  <a:gd name="connsiteX26" fmla="*/ 524400 w 699988"/>
                  <a:gd name="connsiteY26" fmla="*/ 1642 h 649601"/>
                  <a:gd name="connsiteX27" fmla="*/ 476115 w 699988"/>
                  <a:gd name="connsiteY27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68297 w 699988"/>
                  <a:gd name="connsiteY6" fmla="*/ 303424 h 649601"/>
                  <a:gd name="connsiteX7" fmla="*/ 174333 w 699988"/>
                  <a:gd name="connsiteY7" fmla="*/ 315495 h 649601"/>
                  <a:gd name="connsiteX8" fmla="*/ 171315 w 699988"/>
                  <a:gd name="connsiteY8" fmla="*/ 409048 h 649601"/>
                  <a:gd name="connsiteX9" fmla="*/ 122558 w 699988"/>
                  <a:gd name="connsiteY9" fmla="*/ 531505 h 649601"/>
                  <a:gd name="connsiteX10" fmla="*/ 110959 w 699988"/>
                  <a:gd name="connsiteY10" fmla="*/ 635385 h 649601"/>
                  <a:gd name="connsiteX11" fmla="*/ 204369 w 699988"/>
                  <a:gd name="connsiteY11" fmla="*/ 634749 h 649601"/>
                  <a:gd name="connsiteX12" fmla="*/ 406068 w 699988"/>
                  <a:gd name="connsiteY12" fmla="*/ 506420 h 649601"/>
                  <a:gd name="connsiteX13" fmla="*/ 536472 w 699988"/>
                  <a:gd name="connsiteY13" fmla="*/ 445262 h 649601"/>
                  <a:gd name="connsiteX14" fmla="*/ 572685 w 699988"/>
                  <a:gd name="connsiteY14" fmla="*/ 424137 h 649601"/>
                  <a:gd name="connsiteX15" fmla="*/ 654167 w 699988"/>
                  <a:gd name="connsiteY15" fmla="*/ 375852 h 649601"/>
                  <a:gd name="connsiteX16" fmla="*/ 663220 w 699988"/>
                  <a:gd name="connsiteY16" fmla="*/ 372834 h 649601"/>
                  <a:gd name="connsiteX17" fmla="*/ 698797 w 699988"/>
                  <a:gd name="connsiteY17" fmla="*/ 315661 h 649601"/>
                  <a:gd name="connsiteX18" fmla="*/ 614156 w 699988"/>
                  <a:gd name="connsiteY18" fmla="*/ 298826 h 649601"/>
                  <a:gd name="connsiteX19" fmla="*/ 461026 w 699988"/>
                  <a:gd name="connsiteY19" fmla="*/ 321531 h 649601"/>
                  <a:gd name="connsiteX20" fmla="*/ 445937 w 699988"/>
                  <a:gd name="connsiteY20" fmla="*/ 297389 h 649601"/>
                  <a:gd name="connsiteX21" fmla="*/ 451973 w 699988"/>
                  <a:gd name="connsiteY21" fmla="*/ 185729 h 649601"/>
                  <a:gd name="connsiteX22" fmla="*/ 554579 w 699988"/>
                  <a:gd name="connsiteY22" fmla="*/ 149515 h 649601"/>
                  <a:gd name="connsiteX23" fmla="*/ 654167 w 699988"/>
                  <a:gd name="connsiteY23" fmla="*/ 61998 h 649601"/>
                  <a:gd name="connsiteX24" fmla="*/ 648131 w 699988"/>
                  <a:gd name="connsiteY24" fmla="*/ 7678 h 649601"/>
                  <a:gd name="connsiteX25" fmla="*/ 524400 w 699988"/>
                  <a:gd name="connsiteY25" fmla="*/ 1642 h 649601"/>
                  <a:gd name="connsiteX26" fmla="*/ 476115 w 699988"/>
                  <a:gd name="connsiteY26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74333 w 699988"/>
                  <a:gd name="connsiteY6" fmla="*/ 315495 h 649601"/>
                  <a:gd name="connsiteX7" fmla="*/ 171315 w 699988"/>
                  <a:gd name="connsiteY7" fmla="*/ 409048 h 649601"/>
                  <a:gd name="connsiteX8" fmla="*/ 122558 w 699988"/>
                  <a:gd name="connsiteY8" fmla="*/ 531505 h 649601"/>
                  <a:gd name="connsiteX9" fmla="*/ 110959 w 699988"/>
                  <a:gd name="connsiteY9" fmla="*/ 635385 h 649601"/>
                  <a:gd name="connsiteX10" fmla="*/ 204369 w 699988"/>
                  <a:gd name="connsiteY10" fmla="*/ 634749 h 649601"/>
                  <a:gd name="connsiteX11" fmla="*/ 406068 w 699988"/>
                  <a:gd name="connsiteY11" fmla="*/ 506420 h 649601"/>
                  <a:gd name="connsiteX12" fmla="*/ 536472 w 699988"/>
                  <a:gd name="connsiteY12" fmla="*/ 445262 h 649601"/>
                  <a:gd name="connsiteX13" fmla="*/ 572685 w 699988"/>
                  <a:gd name="connsiteY13" fmla="*/ 424137 h 649601"/>
                  <a:gd name="connsiteX14" fmla="*/ 654167 w 699988"/>
                  <a:gd name="connsiteY14" fmla="*/ 375852 h 649601"/>
                  <a:gd name="connsiteX15" fmla="*/ 663220 w 699988"/>
                  <a:gd name="connsiteY15" fmla="*/ 372834 h 649601"/>
                  <a:gd name="connsiteX16" fmla="*/ 698797 w 699988"/>
                  <a:gd name="connsiteY16" fmla="*/ 315661 h 649601"/>
                  <a:gd name="connsiteX17" fmla="*/ 614156 w 699988"/>
                  <a:gd name="connsiteY17" fmla="*/ 298826 h 649601"/>
                  <a:gd name="connsiteX18" fmla="*/ 461026 w 699988"/>
                  <a:gd name="connsiteY18" fmla="*/ 321531 h 649601"/>
                  <a:gd name="connsiteX19" fmla="*/ 445937 w 699988"/>
                  <a:gd name="connsiteY19" fmla="*/ 297389 h 649601"/>
                  <a:gd name="connsiteX20" fmla="*/ 451973 w 699988"/>
                  <a:gd name="connsiteY20" fmla="*/ 185729 h 649601"/>
                  <a:gd name="connsiteX21" fmla="*/ 554579 w 699988"/>
                  <a:gd name="connsiteY21" fmla="*/ 149515 h 649601"/>
                  <a:gd name="connsiteX22" fmla="*/ 654167 w 699988"/>
                  <a:gd name="connsiteY22" fmla="*/ 61998 h 649601"/>
                  <a:gd name="connsiteX23" fmla="*/ 648131 w 699988"/>
                  <a:gd name="connsiteY23" fmla="*/ 7678 h 649601"/>
                  <a:gd name="connsiteX24" fmla="*/ 524400 w 699988"/>
                  <a:gd name="connsiteY24" fmla="*/ 1642 h 649601"/>
                  <a:gd name="connsiteX25" fmla="*/ 476115 w 699988"/>
                  <a:gd name="connsiteY25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71315 w 699988"/>
                  <a:gd name="connsiteY6" fmla="*/ 409048 h 649601"/>
                  <a:gd name="connsiteX7" fmla="*/ 122558 w 699988"/>
                  <a:gd name="connsiteY7" fmla="*/ 531505 h 649601"/>
                  <a:gd name="connsiteX8" fmla="*/ 110959 w 699988"/>
                  <a:gd name="connsiteY8" fmla="*/ 635385 h 649601"/>
                  <a:gd name="connsiteX9" fmla="*/ 204369 w 699988"/>
                  <a:gd name="connsiteY9" fmla="*/ 634749 h 649601"/>
                  <a:gd name="connsiteX10" fmla="*/ 406068 w 699988"/>
                  <a:gd name="connsiteY10" fmla="*/ 506420 h 649601"/>
                  <a:gd name="connsiteX11" fmla="*/ 536472 w 699988"/>
                  <a:gd name="connsiteY11" fmla="*/ 445262 h 649601"/>
                  <a:gd name="connsiteX12" fmla="*/ 572685 w 699988"/>
                  <a:gd name="connsiteY12" fmla="*/ 424137 h 649601"/>
                  <a:gd name="connsiteX13" fmla="*/ 654167 w 699988"/>
                  <a:gd name="connsiteY13" fmla="*/ 375852 h 649601"/>
                  <a:gd name="connsiteX14" fmla="*/ 663220 w 699988"/>
                  <a:gd name="connsiteY14" fmla="*/ 372834 h 649601"/>
                  <a:gd name="connsiteX15" fmla="*/ 698797 w 699988"/>
                  <a:gd name="connsiteY15" fmla="*/ 315661 h 649601"/>
                  <a:gd name="connsiteX16" fmla="*/ 614156 w 699988"/>
                  <a:gd name="connsiteY16" fmla="*/ 298826 h 649601"/>
                  <a:gd name="connsiteX17" fmla="*/ 461026 w 699988"/>
                  <a:gd name="connsiteY17" fmla="*/ 321531 h 649601"/>
                  <a:gd name="connsiteX18" fmla="*/ 445937 w 699988"/>
                  <a:gd name="connsiteY18" fmla="*/ 297389 h 649601"/>
                  <a:gd name="connsiteX19" fmla="*/ 451973 w 699988"/>
                  <a:gd name="connsiteY19" fmla="*/ 185729 h 649601"/>
                  <a:gd name="connsiteX20" fmla="*/ 554579 w 699988"/>
                  <a:gd name="connsiteY20" fmla="*/ 149515 h 649601"/>
                  <a:gd name="connsiteX21" fmla="*/ 654167 w 699988"/>
                  <a:gd name="connsiteY21" fmla="*/ 61998 h 649601"/>
                  <a:gd name="connsiteX22" fmla="*/ 648131 w 699988"/>
                  <a:gd name="connsiteY22" fmla="*/ 7678 h 649601"/>
                  <a:gd name="connsiteX23" fmla="*/ 524400 w 699988"/>
                  <a:gd name="connsiteY23" fmla="*/ 1642 h 649601"/>
                  <a:gd name="connsiteX24" fmla="*/ 476115 w 699988"/>
                  <a:gd name="connsiteY24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202271 w 699988"/>
                  <a:gd name="connsiteY6" fmla="*/ 404286 h 649601"/>
                  <a:gd name="connsiteX7" fmla="*/ 122558 w 699988"/>
                  <a:gd name="connsiteY7" fmla="*/ 531505 h 649601"/>
                  <a:gd name="connsiteX8" fmla="*/ 110959 w 699988"/>
                  <a:gd name="connsiteY8" fmla="*/ 635385 h 649601"/>
                  <a:gd name="connsiteX9" fmla="*/ 204369 w 699988"/>
                  <a:gd name="connsiteY9" fmla="*/ 634749 h 649601"/>
                  <a:gd name="connsiteX10" fmla="*/ 406068 w 699988"/>
                  <a:gd name="connsiteY10" fmla="*/ 506420 h 649601"/>
                  <a:gd name="connsiteX11" fmla="*/ 536472 w 699988"/>
                  <a:gd name="connsiteY11" fmla="*/ 445262 h 649601"/>
                  <a:gd name="connsiteX12" fmla="*/ 572685 w 699988"/>
                  <a:gd name="connsiteY12" fmla="*/ 424137 h 649601"/>
                  <a:gd name="connsiteX13" fmla="*/ 654167 w 699988"/>
                  <a:gd name="connsiteY13" fmla="*/ 375852 h 649601"/>
                  <a:gd name="connsiteX14" fmla="*/ 663220 w 699988"/>
                  <a:gd name="connsiteY14" fmla="*/ 372834 h 649601"/>
                  <a:gd name="connsiteX15" fmla="*/ 698797 w 699988"/>
                  <a:gd name="connsiteY15" fmla="*/ 315661 h 649601"/>
                  <a:gd name="connsiteX16" fmla="*/ 614156 w 699988"/>
                  <a:gd name="connsiteY16" fmla="*/ 298826 h 649601"/>
                  <a:gd name="connsiteX17" fmla="*/ 461026 w 699988"/>
                  <a:gd name="connsiteY17" fmla="*/ 321531 h 649601"/>
                  <a:gd name="connsiteX18" fmla="*/ 445937 w 699988"/>
                  <a:gd name="connsiteY18" fmla="*/ 297389 h 649601"/>
                  <a:gd name="connsiteX19" fmla="*/ 451973 w 699988"/>
                  <a:gd name="connsiteY19" fmla="*/ 185729 h 649601"/>
                  <a:gd name="connsiteX20" fmla="*/ 554579 w 699988"/>
                  <a:gd name="connsiteY20" fmla="*/ 149515 h 649601"/>
                  <a:gd name="connsiteX21" fmla="*/ 654167 w 699988"/>
                  <a:gd name="connsiteY21" fmla="*/ 61998 h 649601"/>
                  <a:gd name="connsiteX22" fmla="*/ 648131 w 699988"/>
                  <a:gd name="connsiteY22" fmla="*/ 7678 h 649601"/>
                  <a:gd name="connsiteX23" fmla="*/ 524400 w 699988"/>
                  <a:gd name="connsiteY23" fmla="*/ 1642 h 649601"/>
                  <a:gd name="connsiteX24" fmla="*/ 476115 w 699988"/>
                  <a:gd name="connsiteY24" fmla="*/ 19749 h 649601"/>
                  <a:gd name="connsiteX0" fmla="*/ 478307 w 702180"/>
                  <a:gd name="connsiteY0" fmla="*/ 19749 h 649601"/>
                  <a:gd name="connsiteX1" fmla="*/ 164477 w 702180"/>
                  <a:gd name="connsiteY1" fmla="*/ 161257 h 649601"/>
                  <a:gd name="connsiteX2" fmla="*/ 110133 w 702180"/>
                  <a:gd name="connsiteY2" fmla="*/ 194783 h 649601"/>
                  <a:gd name="connsiteX3" fmla="*/ 40723 w 702180"/>
                  <a:gd name="connsiteY3" fmla="*/ 243068 h 649601"/>
                  <a:gd name="connsiteX4" fmla="*/ 7527 w 702180"/>
                  <a:gd name="connsiteY4" fmla="*/ 306442 h 649601"/>
                  <a:gd name="connsiteX5" fmla="*/ 185720 w 702180"/>
                  <a:gd name="connsiteY5" fmla="*/ 263580 h 649601"/>
                  <a:gd name="connsiteX6" fmla="*/ 204463 w 702180"/>
                  <a:gd name="connsiteY6" fmla="*/ 404286 h 649601"/>
                  <a:gd name="connsiteX7" fmla="*/ 124750 w 702180"/>
                  <a:gd name="connsiteY7" fmla="*/ 531505 h 649601"/>
                  <a:gd name="connsiteX8" fmla="*/ 113151 w 702180"/>
                  <a:gd name="connsiteY8" fmla="*/ 635385 h 649601"/>
                  <a:gd name="connsiteX9" fmla="*/ 206561 w 702180"/>
                  <a:gd name="connsiteY9" fmla="*/ 634749 h 649601"/>
                  <a:gd name="connsiteX10" fmla="*/ 408260 w 702180"/>
                  <a:gd name="connsiteY10" fmla="*/ 506420 h 649601"/>
                  <a:gd name="connsiteX11" fmla="*/ 538664 w 702180"/>
                  <a:gd name="connsiteY11" fmla="*/ 445262 h 649601"/>
                  <a:gd name="connsiteX12" fmla="*/ 574877 w 702180"/>
                  <a:gd name="connsiteY12" fmla="*/ 424137 h 649601"/>
                  <a:gd name="connsiteX13" fmla="*/ 656359 w 702180"/>
                  <a:gd name="connsiteY13" fmla="*/ 375852 h 649601"/>
                  <a:gd name="connsiteX14" fmla="*/ 665412 w 702180"/>
                  <a:gd name="connsiteY14" fmla="*/ 372834 h 649601"/>
                  <a:gd name="connsiteX15" fmla="*/ 700989 w 702180"/>
                  <a:gd name="connsiteY15" fmla="*/ 315661 h 649601"/>
                  <a:gd name="connsiteX16" fmla="*/ 616348 w 702180"/>
                  <a:gd name="connsiteY16" fmla="*/ 298826 h 649601"/>
                  <a:gd name="connsiteX17" fmla="*/ 463218 w 702180"/>
                  <a:gd name="connsiteY17" fmla="*/ 321531 h 649601"/>
                  <a:gd name="connsiteX18" fmla="*/ 448129 w 702180"/>
                  <a:gd name="connsiteY18" fmla="*/ 297389 h 649601"/>
                  <a:gd name="connsiteX19" fmla="*/ 454165 w 702180"/>
                  <a:gd name="connsiteY19" fmla="*/ 185729 h 649601"/>
                  <a:gd name="connsiteX20" fmla="*/ 556771 w 702180"/>
                  <a:gd name="connsiteY20" fmla="*/ 149515 h 649601"/>
                  <a:gd name="connsiteX21" fmla="*/ 656359 w 702180"/>
                  <a:gd name="connsiteY21" fmla="*/ 61998 h 649601"/>
                  <a:gd name="connsiteX22" fmla="*/ 650323 w 702180"/>
                  <a:gd name="connsiteY22" fmla="*/ 7678 h 649601"/>
                  <a:gd name="connsiteX23" fmla="*/ 526592 w 702180"/>
                  <a:gd name="connsiteY23" fmla="*/ 1642 h 649601"/>
                  <a:gd name="connsiteX24" fmla="*/ 478307 w 702180"/>
                  <a:gd name="connsiteY24" fmla="*/ 19749 h 649601"/>
                  <a:gd name="connsiteX0" fmla="*/ 478307 w 702180"/>
                  <a:gd name="connsiteY0" fmla="*/ 19749 h 649601"/>
                  <a:gd name="connsiteX1" fmla="*/ 164477 w 702180"/>
                  <a:gd name="connsiteY1" fmla="*/ 161257 h 649601"/>
                  <a:gd name="connsiteX2" fmla="*/ 110133 w 702180"/>
                  <a:gd name="connsiteY2" fmla="*/ 194783 h 649601"/>
                  <a:gd name="connsiteX3" fmla="*/ 40723 w 702180"/>
                  <a:gd name="connsiteY3" fmla="*/ 243068 h 649601"/>
                  <a:gd name="connsiteX4" fmla="*/ 7527 w 702180"/>
                  <a:gd name="connsiteY4" fmla="*/ 306442 h 649601"/>
                  <a:gd name="connsiteX5" fmla="*/ 185720 w 702180"/>
                  <a:gd name="connsiteY5" fmla="*/ 263580 h 649601"/>
                  <a:gd name="connsiteX6" fmla="*/ 204463 w 702180"/>
                  <a:gd name="connsiteY6" fmla="*/ 404286 h 649601"/>
                  <a:gd name="connsiteX7" fmla="*/ 124750 w 702180"/>
                  <a:gd name="connsiteY7" fmla="*/ 531505 h 649601"/>
                  <a:gd name="connsiteX8" fmla="*/ 113151 w 702180"/>
                  <a:gd name="connsiteY8" fmla="*/ 635385 h 649601"/>
                  <a:gd name="connsiteX9" fmla="*/ 206561 w 702180"/>
                  <a:gd name="connsiteY9" fmla="*/ 634749 h 649601"/>
                  <a:gd name="connsiteX10" fmla="*/ 408260 w 702180"/>
                  <a:gd name="connsiteY10" fmla="*/ 506420 h 649601"/>
                  <a:gd name="connsiteX11" fmla="*/ 538664 w 702180"/>
                  <a:gd name="connsiteY11" fmla="*/ 445262 h 649601"/>
                  <a:gd name="connsiteX12" fmla="*/ 574877 w 702180"/>
                  <a:gd name="connsiteY12" fmla="*/ 424137 h 649601"/>
                  <a:gd name="connsiteX13" fmla="*/ 656359 w 702180"/>
                  <a:gd name="connsiteY13" fmla="*/ 375852 h 649601"/>
                  <a:gd name="connsiteX14" fmla="*/ 665412 w 702180"/>
                  <a:gd name="connsiteY14" fmla="*/ 372834 h 649601"/>
                  <a:gd name="connsiteX15" fmla="*/ 700989 w 702180"/>
                  <a:gd name="connsiteY15" fmla="*/ 315661 h 649601"/>
                  <a:gd name="connsiteX16" fmla="*/ 616348 w 702180"/>
                  <a:gd name="connsiteY16" fmla="*/ 298826 h 649601"/>
                  <a:gd name="connsiteX17" fmla="*/ 463218 w 702180"/>
                  <a:gd name="connsiteY17" fmla="*/ 321531 h 649601"/>
                  <a:gd name="connsiteX18" fmla="*/ 448129 w 702180"/>
                  <a:gd name="connsiteY18" fmla="*/ 297389 h 649601"/>
                  <a:gd name="connsiteX19" fmla="*/ 454165 w 702180"/>
                  <a:gd name="connsiteY19" fmla="*/ 185729 h 649601"/>
                  <a:gd name="connsiteX20" fmla="*/ 556771 w 702180"/>
                  <a:gd name="connsiteY20" fmla="*/ 149515 h 649601"/>
                  <a:gd name="connsiteX21" fmla="*/ 656359 w 702180"/>
                  <a:gd name="connsiteY21" fmla="*/ 61998 h 649601"/>
                  <a:gd name="connsiteX22" fmla="*/ 650323 w 702180"/>
                  <a:gd name="connsiteY22" fmla="*/ 7678 h 649601"/>
                  <a:gd name="connsiteX23" fmla="*/ 526592 w 702180"/>
                  <a:gd name="connsiteY23" fmla="*/ 1642 h 649601"/>
                  <a:gd name="connsiteX24" fmla="*/ 478307 w 702180"/>
                  <a:gd name="connsiteY24" fmla="*/ 19749 h 649601"/>
                  <a:gd name="connsiteX0" fmla="*/ 474370 w 698243"/>
                  <a:gd name="connsiteY0" fmla="*/ 19749 h 649601"/>
                  <a:gd name="connsiteX1" fmla="*/ 160540 w 698243"/>
                  <a:gd name="connsiteY1" fmla="*/ 161257 h 649601"/>
                  <a:gd name="connsiteX2" fmla="*/ 106196 w 698243"/>
                  <a:gd name="connsiteY2" fmla="*/ 194783 h 649601"/>
                  <a:gd name="connsiteX3" fmla="*/ 36786 w 698243"/>
                  <a:gd name="connsiteY3" fmla="*/ 243068 h 649601"/>
                  <a:gd name="connsiteX4" fmla="*/ 3590 w 698243"/>
                  <a:gd name="connsiteY4" fmla="*/ 306442 h 649601"/>
                  <a:gd name="connsiteX5" fmla="*/ 181783 w 698243"/>
                  <a:gd name="connsiteY5" fmla="*/ 263580 h 649601"/>
                  <a:gd name="connsiteX6" fmla="*/ 200526 w 698243"/>
                  <a:gd name="connsiteY6" fmla="*/ 404286 h 649601"/>
                  <a:gd name="connsiteX7" fmla="*/ 120813 w 698243"/>
                  <a:gd name="connsiteY7" fmla="*/ 531505 h 649601"/>
                  <a:gd name="connsiteX8" fmla="*/ 109214 w 698243"/>
                  <a:gd name="connsiteY8" fmla="*/ 635385 h 649601"/>
                  <a:gd name="connsiteX9" fmla="*/ 202624 w 698243"/>
                  <a:gd name="connsiteY9" fmla="*/ 634749 h 649601"/>
                  <a:gd name="connsiteX10" fmla="*/ 404323 w 698243"/>
                  <a:gd name="connsiteY10" fmla="*/ 506420 h 649601"/>
                  <a:gd name="connsiteX11" fmla="*/ 534727 w 698243"/>
                  <a:gd name="connsiteY11" fmla="*/ 445262 h 649601"/>
                  <a:gd name="connsiteX12" fmla="*/ 570940 w 698243"/>
                  <a:gd name="connsiteY12" fmla="*/ 424137 h 649601"/>
                  <a:gd name="connsiteX13" fmla="*/ 652422 w 698243"/>
                  <a:gd name="connsiteY13" fmla="*/ 375852 h 649601"/>
                  <a:gd name="connsiteX14" fmla="*/ 661475 w 698243"/>
                  <a:gd name="connsiteY14" fmla="*/ 372834 h 649601"/>
                  <a:gd name="connsiteX15" fmla="*/ 697052 w 698243"/>
                  <a:gd name="connsiteY15" fmla="*/ 315661 h 649601"/>
                  <a:gd name="connsiteX16" fmla="*/ 612411 w 698243"/>
                  <a:gd name="connsiteY16" fmla="*/ 298826 h 649601"/>
                  <a:gd name="connsiteX17" fmla="*/ 459281 w 698243"/>
                  <a:gd name="connsiteY17" fmla="*/ 321531 h 649601"/>
                  <a:gd name="connsiteX18" fmla="*/ 444192 w 698243"/>
                  <a:gd name="connsiteY18" fmla="*/ 297389 h 649601"/>
                  <a:gd name="connsiteX19" fmla="*/ 450228 w 698243"/>
                  <a:gd name="connsiteY19" fmla="*/ 185729 h 649601"/>
                  <a:gd name="connsiteX20" fmla="*/ 552834 w 698243"/>
                  <a:gd name="connsiteY20" fmla="*/ 149515 h 649601"/>
                  <a:gd name="connsiteX21" fmla="*/ 652422 w 698243"/>
                  <a:gd name="connsiteY21" fmla="*/ 61998 h 649601"/>
                  <a:gd name="connsiteX22" fmla="*/ 646386 w 698243"/>
                  <a:gd name="connsiteY22" fmla="*/ 7678 h 649601"/>
                  <a:gd name="connsiteX23" fmla="*/ 522655 w 698243"/>
                  <a:gd name="connsiteY23" fmla="*/ 1642 h 649601"/>
                  <a:gd name="connsiteX24" fmla="*/ 474370 w 698243"/>
                  <a:gd name="connsiteY24" fmla="*/ 19749 h 649601"/>
                  <a:gd name="connsiteX0" fmla="*/ 474401 w 698274"/>
                  <a:gd name="connsiteY0" fmla="*/ 19749 h 649601"/>
                  <a:gd name="connsiteX1" fmla="*/ 160571 w 698274"/>
                  <a:gd name="connsiteY1" fmla="*/ 161257 h 649601"/>
                  <a:gd name="connsiteX2" fmla="*/ 106227 w 698274"/>
                  <a:gd name="connsiteY2" fmla="*/ 194783 h 649601"/>
                  <a:gd name="connsiteX3" fmla="*/ 65392 w 698274"/>
                  <a:gd name="connsiteY3" fmla="*/ 233543 h 649601"/>
                  <a:gd name="connsiteX4" fmla="*/ 3621 w 698274"/>
                  <a:gd name="connsiteY4" fmla="*/ 306442 h 649601"/>
                  <a:gd name="connsiteX5" fmla="*/ 181814 w 698274"/>
                  <a:gd name="connsiteY5" fmla="*/ 263580 h 649601"/>
                  <a:gd name="connsiteX6" fmla="*/ 200557 w 698274"/>
                  <a:gd name="connsiteY6" fmla="*/ 404286 h 649601"/>
                  <a:gd name="connsiteX7" fmla="*/ 120844 w 698274"/>
                  <a:gd name="connsiteY7" fmla="*/ 531505 h 649601"/>
                  <a:gd name="connsiteX8" fmla="*/ 109245 w 698274"/>
                  <a:gd name="connsiteY8" fmla="*/ 635385 h 649601"/>
                  <a:gd name="connsiteX9" fmla="*/ 202655 w 698274"/>
                  <a:gd name="connsiteY9" fmla="*/ 634749 h 649601"/>
                  <a:gd name="connsiteX10" fmla="*/ 404354 w 698274"/>
                  <a:gd name="connsiteY10" fmla="*/ 506420 h 649601"/>
                  <a:gd name="connsiteX11" fmla="*/ 534758 w 698274"/>
                  <a:gd name="connsiteY11" fmla="*/ 445262 h 649601"/>
                  <a:gd name="connsiteX12" fmla="*/ 570971 w 698274"/>
                  <a:gd name="connsiteY12" fmla="*/ 424137 h 649601"/>
                  <a:gd name="connsiteX13" fmla="*/ 652453 w 698274"/>
                  <a:gd name="connsiteY13" fmla="*/ 375852 h 649601"/>
                  <a:gd name="connsiteX14" fmla="*/ 661506 w 698274"/>
                  <a:gd name="connsiteY14" fmla="*/ 372834 h 649601"/>
                  <a:gd name="connsiteX15" fmla="*/ 697083 w 698274"/>
                  <a:gd name="connsiteY15" fmla="*/ 315661 h 649601"/>
                  <a:gd name="connsiteX16" fmla="*/ 612442 w 698274"/>
                  <a:gd name="connsiteY16" fmla="*/ 298826 h 649601"/>
                  <a:gd name="connsiteX17" fmla="*/ 459312 w 698274"/>
                  <a:gd name="connsiteY17" fmla="*/ 321531 h 649601"/>
                  <a:gd name="connsiteX18" fmla="*/ 444223 w 698274"/>
                  <a:gd name="connsiteY18" fmla="*/ 297389 h 649601"/>
                  <a:gd name="connsiteX19" fmla="*/ 450259 w 698274"/>
                  <a:gd name="connsiteY19" fmla="*/ 185729 h 649601"/>
                  <a:gd name="connsiteX20" fmla="*/ 552865 w 698274"/>
                  <a:gd name="connsiteY20" fmla="*/ 149515 h 649601"/>
                  <a:gd name="connsiteX21" fmla="*/ 652453 w 698274"/>
                  <a:gd name="connsiteY21" fmla="*/ 61998 h 649601"/>
                  <a:gd name="connsiteX22" fmla="*/ 646417 w 698274"/>
                  <a:gd name="connsiteY22" fmla="*/ 7678 h 649601"/>
                  <a:gd name="connsiteX23" fmla="*/ 522686 w 698274"/>
                  <a:gd name="connsiteY23" fmla="*/ 1642 h 649601"/>
                  <a:gd name="connsiteX24" fmla="*/ 474401 w 698274"/>
                  <a:gd name="connsiteY24" fmla="*/ 19749 h 649601"/>
                  <a:gd name="connsiteX0" fmla="*/ 471994 w 695867"/>
                  <a:gd name="connsiteY0" fmla="*/ 19749 h 649601"/>
                  <a:gd name="connsiteX1" fmla="*/ 158164 w 695867"/>
                  <a:gd name="connsiteY1" fmla="*/ 161257 h 649601"/>
                  <a:gd name="connsiteX2" fmla="*/ 103820 w 695867"/>
                  <a:gd name="connsiteY2" fmla="*/ 194783 h 649601"/>
                  <a:gd name="connsiteX3" fmla="*/ 1214 w 695867"/>
                  <a:gd name="connsiteY3" fmla="*/ 306442 h 649601"/>
                  <a:gd name="connsiteX4" fmla="*/ 179407 w 695867"/>
                  <a:gd name="connsiteY4" fmla="*/ 263580 h 649601"/>
                  <a:gd name="connsiteX5" fmla="*/ 198150 w 695867"/>
                  <a:gd name="connsiteY5" fmla="*/ 404286 h 649601"/>
                  <a:gd name="connsiteX6" fmla="*/ 118437 w 695867"/>
                  <a:gd name="connsiteY6" fmla="*/ 531505 h 649601"/>
                  <a:gd name="connsiteX7" fmla="*/ 106838 w 695867"/>
                  <a:gd name="connsiteY7" fmla="*/ 635385 h 649601"/>
                  <a:gd name="connsiteX8" fmla="*/ 200248 w 695867"/>
                  <a:gd name="connsiteY8" fmla="*/ 634749 h 649601"/>
                  <a:gd name="connsiteX9" fmla="*/ 401947 w 695867"/>
                  <a:gd name="connsiteY9" fmla="*/ 506420 h 649601"/>
                  <a:gd name="connsiteX10" fmla="*/ 532351 w 695867"/>
                  <a:gd name="connsiteY10" fmla="*/ 445262 h 649601"/>
                  <a:gd name="connsiteX11" fmla="*/ 568564 w 695867"/>
                  <a:gd name="connsiteY11" fmla="*/ 424137 h 649601"/>
                  <a:gd name="connsiteX12" fmla="*/ 650046 w 695867"/>
                  <a:gd name="connsiteY12" fmla="*/ 375852 h 649601"/>
                  <a:gd name="connsiteX13" fmla="*/ 659099 w 695867"/>
                  <a:gd name="connsiteY13" fmla="*/ 372834 h 649601"/>
                  <a:gd name="connsiteX14" fmla="*/ 694676 w 695867"/>
                  <a:gd name="connsiteY14" fmla="*/ 315661 h 649601"/>
                  <a:gd name="connsiteX15" fmla="*/ 610035 w 695867"/>
                  <a:gd name="connsiteY15" fmla="*/ 298826 h 649601"/>
                  <a:gd name="connsiteX16" fmla="*/ 456905 w 695867"/>
                  <a:gd name="connsiteY16" fmla="*/ 321531 h 649601"/>
                  <a:gd name="connsiteX17" fmla="*/ 441816 w 695867"/>
                  <a:gd name="connsiteY17" fmla="*/ 297389 h 649601"/>
                  <a:gd name="connsiteX18" fmla="*/ 447852 w 695867"/>
                  <a:gd name="connsiteY18" fmla="*/ 185729 h 649601"/>
                  <a:gd name="connsiteX19" fmla="*/ 550458 w 695867"/>
                  <a:gd name="connsiteY19" fmla="*/ 149515 h 649601"/>
                  <a:gd name="connsiteX20" fmla="*/ 650046 w 695867"/>
                  <a:gd name="connsiteY20" fmla="*/ 61998 h 649601"/>
                  <a:gd name="connsiteX21" fmla="*/ 644010 w 695867"/>
                  <a:gd name="connsiteY21" fmla="*/ 7678 h 649601"/>
                  <a:gd name="connsiteX22" fmla="*/ 520279 w 695867"/>
                  <a:gd name="connsiteY22" fmla="*/ 1642 h 649601"/>
                  <a:gd name="connsiteX23" fmla="*/ 471994 w 695867"/>
                  <a:gd name="connsiteY23" fmla="*/ 19749 h 649601"/>
                  <a:gd name="connsiteX0" fmla="*/ 475855 w 699728"/>
                  <a:gd name="connsiteY0" fmla="*/ 19749 h 649601"/>
                  <a:gd name="connsiteX1" fmla="*/ 162025 w 699728"/>
                  <a:gd name="connsiteY1" fmla="*/ 161257 h 649601"/>
                  <a:gd name="connsiteX2" fmla="*/ 107681 w 699728"/>
                  <a:gd name="connsiteY2" fmla="*/ 194783 h 649601"/>
                  <a:gd name="connsiteX3" fmla="*/ 5075 w 699728"/>
                  <a:gd name="connsiteY3" fmla="*/ 306442 h 649601"/>
                  <a:gd name="connsiteX4" fmla="*/ 183268 w 699728"/>
                  <a:gd name="connsiteY4" fmla="*/ 263580 h 649601"/>
                  <a:gd name="connsiteX5" fmla="*/ 202011 w 699728"/>
                  <a:gd name="connsiteY5" fmla="*/ 404286 h 649601"/>
                  <a:gd name="connsiteX6" fmla="*/ 122298 w 699728"/>
                  <a:gd name="connsiteY6" fmla="*/ 531505 h 649601"/>
                  <a:gd name="connsiteX7" fmla="*/ 110699 w 699728"/>
                  <a:gd name="connsiteY7" fmla="*/ 635385 h 649601"/>
                  <a:gd name="connsiteX8" fmla="*/ 204109 w 699728"/>
                  <a:gd name="connsiteY8" fmla="*/ 634749 h 649601"/>
                  <a:gd name="connsiteX9" fmla="*/ 405808 w 699728"/>
                  <a:gd name="connsiteY9" fmla="*/ 506420 h 649601"/>
                  <a:gd name="connsiteX10" fmla="*/ 536212 w 699728"/>
                  <a:gd name="connsiteY10" fmla="*/ 445262 h 649601"/>
                  <a:gd name="connsiteX11" fmla="*/ 572425 w 699728"/>
                  <a:gd name="connsiteY11" fmla="*/ 424137 h 649601"/>
                  <a:gd name="connsiteX12" fmla="*/ 653907 w 699728"/>
                  <a:gd name="connsiteY12" fmla="*/ 375852 h 649601"/>
                  <a:gd name="connsiteX13" fmla="*/ 662960 w 699728"/>
                  <a:gd name="connsiteY13" fmla="*/ 372834 h 649601"/>
                  <a:gd name="connsiteX14" fmla="*/ 698537 w 699728"/>
                  <a:gd name="connsiteY14" fmla="*/ 315661 h 649601"/>
                  <a:gd name="connsiteX15" fmla="*/ 613896 w 699728"/>
                  <a:gd name="connsiteY15" fmla="*/ 298826 h 649601"/>
                  <a:gd name="connsiteX16" fmla="*/ 460766 w 699728"/>
                  <a:gd name="connsiteY16" fmla="*/ 321531 h 649601"/>
                  <a:gd name="connsiteX17" fmla="*/ 445677 w 699728"/>
                  <a:gd name="connsiteY17" fmla="*/ 297389 h 649601"/>
                  <a:gd name="connsiteX18" fmla="*/ 451713 w 699728"/>
                  <a:gd name="connsiteY18" fmla="*/ 185729 h 649601"/>
                  <a:gd name="connsiteX19" fmla="*/ 554319 w 699728"/>
                  <a:gd name="connsiteY19" fmla="*/ 149515 h 649601"/>
                  <a:gd name="connsiteX20" fmla="*/ 653907 w 699728"/>
                  <a:gd name="connsiteY20" fmla="*/ 61998 h 649601"/>
                  <a:gd name="connsiteX21" fmla="*/ 647871 w 699728"/>
                  <a:gd name="connsiteY21" fmla="*/ 7678 h 649601"/>
                  <a:gd name="connsiteX22" fmla="*/ 524140 w 699728"/>
                  <a:gd name="connsiteY22" fmla="*/ 1642 h 649601"/>
                  <a:gd name="connsiteX23" fmla="*/ 475855 w 699728"/>
                  <a:gd name="connsiteY23" fmla="*/ 19749 h 649601"/>
                  <a:gd name="connsiteX0" fmla="*/ 478903 w 702776"/>
                  <a:gd name="connsiteY0" fmla="*/ 20383 h 650235"/>
                  <a:gd name="connsiteX1" fmla="*/ 110729 w 702776"/>
                  <a:gd name="connsiteY1" fmla="*/ 195417 h 650235"/>
                  <a:gd name="connsiteX2" fmla="*/ 8123 w 702776"/>
                  <a:gd name="connsiteY2" fmla="*/ 307076 h 650235"/>
                  <a:gd name="connsiteX3" fmla="*/ 186316 w 702776"/>
                  <a:gd name="connsiteY3" fmla="*/ 264214 h 650235"/>
                  <a:gd name="connsiteX4" fmla="*/ 205059 w 702776"/>
                  <a:gd name="connsiteY4" fmla="*/ 404920 h 650235"/>
                  <a:gd name="connsiteX5" fmla="*/ 125346 w 702776"/>
                  <a:gd name="connsiteY5" fmla="*/ 532139 h 650235"/>
                  <a:gd name="connsiteX6" fmla="*/ 113747 w 702776"/>
                  <a:gd name="connsiteY6" fmla="*/ 636019 h 650235"/>
                  <a:gd name="connsiteX7" fmla="*/ 207157 w 702776"/>
                  <a:gd name="connsiteY7" fmla="*/ 635383 h 650235"/>
                  <a:gd name="connsiteX8" fmla="*/ 408856 w 702776"/>
                  <a:gd name="connsiteY8" fmla="*/ 507054 h 650235"/>
                  <a:gd name="connsiteX9" fmla="*/ 539260 w 702776"/>
                  <a:gd name="connsiteY9" fmla="*/ 445896 h 650235"/>
                  <a:gd name="connsiteX10" fmla="*/ 575473 w 702776"/>
                  <a:gd name="connsiteY10" fmla="*/ 424771 h 650235"/>
                  <a:gd name="connsiteX11" fmla="*/ 656955 w 702776"/>
                  <a:gd name="connsiteY11" fmla="*/ 376486 h 650235"/>
                  <a:gd name="connsiteX12" fmla="*/ 666008 w 702776"/>
                  <a:gd name="connsiteY12" fmla="*/ 373468 h 650235"/>
                  <a:gd name="connsiteX13" fmla="*/ 701585 w 702776"/>
                  <a:gd name="connsiteY13" fmla="*/ 316295 h 650235"/>
                  <a:gd name="connsiteX14" fmla="*/ 616944 w 702776"/>
                  <a:gd name="connsiteY14" fmla="*/ 299460 h 650235"/>
                  <a:gd name="connsiteX15" fmla="*/ 463814 w 702776"/>
                  <a:gd name="connsiteY15" fmla="*/ 322165 h 650235"/>
                  <a:gd name="connsiteX16" fmla="*/ 448725 w 702776"/>
                  <a:gd name="connsiteY16" fmla="*/ 298023 h 650235"/>
                  <a:gd name="connsiteX17" fmla="*/ 454761 w 702776"/>
                  <a:gd name="connsiteY17" fmla="*/ 186363 h 650235"/>
                  <a:gd name="connsiteX18" fmla="*/ 557367 w 702776"/>
                  <a:gd name="connsiteY18" fmla="*/ 150149 h 650235"/>
                  <a:gd name="connsiteX19" fmla="*/ 656955 w 702776"/>
                  <a:gd name="connsiteY19" fmla="*/ 62632 h 650235"/>
                  <a:gd name="connsiteX20" fmla="*/ 650919 w 702776"/>
                  <a:gd name="connsiteY20" fmla="*/ 8312 h 650235"/>
                  <a:gd name="connsiteX21" fmla="*/ 527188 w 702776"/>
                  <a:gd name="connsiteY21" fmla="*/ 2276 h 650235"/>
                  <a:gd name="connsiteX22" fmla="*/ 478903 w 702776"/>
                  <a:gd name="connsiteY22" fmla="*/ 20383 h 650235"/>
                  <a:gd name="connsiteX0" fmla="*/ 478903 w 702776"/>
                  <a:gd name="connsiteY0" fmla="*/ 20370 h 650222"/>
                  <a:gd name="connsiteX1" fmla="*/ 110729 w 702776"/>
                  <a:gd name="connsiteY1" fmla="*/ 195404 h 650222"/>
                  <a:gd name="connsiteX2" fmla="*/ 8123 w 702776"/>
                  <a:gd name="connsiteY2" fmla="*/ 307063 h 650222"/>
                  <a:gd name="connsiteX3" fmla="*/ 186316 w 702776"/>
                  <a:gd name="connsiteY3" fmla="*/ 264201 h 650222"/>
                  <a:gd name="connsiteX4" fmla="*/ 205059 w 702776"/>
                  <a:gd name="connsiteY4" fmla="*/ 404907 h 650222"/>
                  <a:gd name="connsiteX5" fmla="*/ 125346 w 702776"/>
                  <a:gd name="connsiteY5" fmla="*/ 532126 h 650222"/>
                  <a:gd name="connsiteX6" fmla="*/ 113747 w 702776"/>
                  <a:gd name="connsiteY6" fmla="*/ 636006 h 650222"/>
                  <a:gd name="connsiteX7" fmla="*/ 207157 w 702776"/>
                  <a:gd name="connsiteY7" fmla="*/ 635370 h 650222"/>
                  <a:gd name="connsiteX8" fmla="*/ 408856 w 702776"/>
                  <a:gd name="connsiteY8" fmla="*/ 507041 h 650222"/>
                  <a:gd name="connsiteX9" fmla="*/ 539260 w 702776"/>
                  <a:gd name="connsiteY9" fmla="*/ 445883 h 650222"/>
                  <a:gd name="connsiteX10" fmla="*/ 575473 w 702776"/>
                  <a:gd name="connsiteY10" fmla="*/ 424758 h 650222"/>
                  <a:gd name="connsiteX11" fmla="*/ 656955 w 702776"/>
                  <a:gd name="connsiteY11" fmla="*/ 376473 h 650222"/>
                  <a:gd name="connsiteX12" fmla="*/ 666008 w 702776"/>
                  <a:gd name="connsiteY12" fmla="*/ 373455 h 650222"/>
                  <a:gd name="connsiteX13" fmla="*/ 701585 w 702776"/>
                  <a:gd name="connsiteY13" fmla="*/ 316282 h 650222"/>
                  <a:gd name="connsiteX14" fmla="*/ 616944 w 702776"/>
                  <a:gd name="connsiteY14" fmla="*/ 299447 h 650222"/>
                  <a:gd name="connsiteX15" fmla="*/ 463814 w 702776"/>
                  <a:gd name="connsiteY15" fmla="*/ 322152 h 650222"/>
                  <a:gd name="connsiteX16" fmla="*/ 448725 w 702776"/>
                  <a:gd name="connsiteY16" fmla="*/ 298010 h 650222"/>
                  <a:gd name="connsiteX17" fmla="*/ 454761 w 702776"/>
                  <a:gd name="connsiteY17" fmla="*/ 186350 h 650222"/>
                  <a:gd name="connsiteX18" fmla="*/ 557367 w 702776"/>
                  <a:gd name="connsiteY18" fmla="*/ 150136 h 650222"/>
                  <a:gd name="connsiteX19" fmla="*/ 656955 w 702776"/>
                  <a:gd name="connsiteY19" fmla="*/ 62619 h 650222"/>
                  <a:gd name="connsiteX20" fmla="*/ 650919 w 702776"/>
                  <a:gd name="connsiteY20" fmla="*/ 8299 h 650222"/>
                  <a:gd name="connsiteX21" fmla="*/ 478903 w 702776"/>
                  <a:gd name="connsiteY21" fmla="*/ 20370 h 650222"/>
                  <a:gd name="connsiteX0" fmla="*/ 493402 w 702988"/>
                  <a:gd name="connsiteY0" fmla="*/ 32363 h 643165"/>
                  <a:gd name="connsiteX1" fmla="*/ 110941 w 702988"/>
                  <a:gd name="connsiteY1" fmla="*/ 188347 h 643165"/>
                  <a:gd name="connsiteX2" fmla="*/ 8335 w 702988"/>
                  <a:gd name="connsiteY2" fmla="*/ 300006 h 643165"/>
                  <a:gd name="connsiteX3" fmla="*/ 186528 w 702988"/>
                  <a:gd name="connsiteY3" fmla="*/ 257144 h 643165"/>
                  <a:gd name="connsiteX4" fmla="*/ 205271 w 702988"/>
                  <a:gd name="connsiteY4" fmla="*/ 397850 h 643165"/>
                  <a:gd name="connsiteX5" fmla="*/ 125558 w 702988"/>
                  <a:gd name="connsiteY5" fmla="*/ 525069 h 643165"/>
                  <a:gd name="connsiteX6" fmla="*/ 113959 w 702988"/>
                  <a:gd name="connsiteY6" fmla="*/ 628949 h 643165"/>
                  <a:gd name="connsiteX7" fmla="*/ 207369 w 702988"/>
                  <a:gd name="connsiteY7" fmla="*/ 628313 h 643165"/>
                  <a:gd name="connsiteX8" fmla="*/ 409068 w 702988"/>
                  <a:gd name="connsiteY8" fmla="*/ 499984 h 643165"/>
                  <a:gd name="connsiteX9" fmla="*/ 539472 w 702988"/>
                  <a:gd name="connsiteY9" fmla="*/ 438826 h 643165"/>
                  <a:gd name="connsiteX10" fmla="*/ 575685 w 702988"/>
                  <a:gd name="connsiteY10" fmla="*/ 417701 h 643165"/>
                  <a:gd name="connsiteX11" fmla="*/ 657167 w 702988"/>
                  <a:gd name="connsiteY11" fmla="*/ 369416 h 643165"/>
                  <a:gd name="connsiteX12" fmla="*/ 666220 w 702988"/>
                  <a:gd name="connsiteY12" fmla="*/ 366398 h 643165"/>
                  <a:gd name="connsiteX13" fmla="*/ 701797 w 702988"/>
                  <a:gd name="connsiteY13" fmla="*/ 309225 h 643165"/>
                  <a:gd name="connsiteX14" fmla="*/ 617156 w 702988"/>
                  <a:gd name="connsiteY14" fmla="*/ 292390 h 643165"/>
                  <a:gd name="connsiteX15" fmla="*/ 464026 w 702988"/>
                  <a:gd name="connsiteY15" fmla="*/ 315095 h 643165"/>
                  <a:gd name="connsiteX16" fmla="*/ 448937 w 702988"/>
                  <a:gd name="connsiteY16" fmla="*/ 290953 h 643165"/>
                  <a:gd name="connsiteX17" fmla="*/ 454973 w 702988"/>
                  <a:gd name="connsiteY17" fmla="*/ 179293 h 643165"/>
                  <a:gd name="connsiteX18" fmla="*/ 557579 w 702988"/>
                  <a:gd name="connsiteY18" fmla="*/ 143079 h 643165"/>
                  <a:gd name="connsiteX19" fmla="*/ 657167 w 702988"/>
                  <a:gd name="connsiteY19" fmla="*/ 55562 h 643165"/>
                  <a:gd name="connsiteX20" fmla="*/ 651131 w 702988"/>
                  <a:gd name="connsiteY20" fmla="*/ 1242 h 643165"/>
                  <a:gd name="connsiteX21" fmla="*/ 493402 w 702988"/>
                  <a:gd name="connsiteY21" fmla="*/ 32363 h 643165"/>
                  <a:gd name="connsiteX0" fmla="*/ 493402 w 702988"/>
                  <a:gd name="connsiteY0" fmla="*/ 34472 h 645274"/>
                  <a:gd name="connsiteX1" fmla="*/ 110941 w 702988"/>
                  <a:gd name="connsiteY1" fmla="*/ 190456 h 645274"/>
                  <a:gd name="connsiteX2" fmla="*/ 8335 w 702988"/>
                  <a:gd name="connsiteY2" fmla="*/ 302115 h 645274"/>
                  <a:gd name="connsiteX3" fmla="*/ 186528 w 702988"/>
                  <a:gd name="connsiteY3" fmla="*/ 259253 h 645274"/>
                  <a:gd name="connsiteX4" fmla="*/ 205271 w 702988"/>
                  <a:gd name="connsiteY4" fmla="*/ 399959 h 645274"/>
                  <a:gd name="connsiteX5" fmla="*/ 125558 w 702988"/>
                  <a:gd name="connsiteY5" fmla="*/ 527178 h 645274"/>
                  <a:gd name="connsiteX6" fmla="*/ 113959 w 702988"/>
                  <a:gd name="connsiteY6" fmla="*/ 631058 h 645274"/>
                  <a:gd name="connsiteX7" fmla="*/ 207369 w 702988"/>
                  <a:gd name="connsiteY7" fmla="*/ 630422 h 645274"/>
                  <a:gd name="connsiteX8" fmla="*/ 409068 w 702988"/>
                  <a:gd name="connsiteY8" fmla="*/ 502093 h 645274"/>
                  <a:gd name="connsiteX9" fmla="*/ 539472 w 702988"/>
                  <a:gd name="connsiteY9" fmla="*/ 440935 h 645274"/>
                  <a:gd name="connsiteX10" fmla="*/ 575685 w 702988"/>
                  <a:gd name="connsiteY10" fmla="*/ 419810 h 645274"/>
                  <a:gd name="connsiteX11" fmla="*/ 657167 w 702988"/>
                  <a:gd name="connsiteY11" fmla="*/ 371525 h 645274"/>
                  <a:gd name="connsiteX12" fmla="*/ 666220 w 702988"/>
                  <a:gd name="connsiteY12" fmla="*/ 368507 h 645274"/>
                  <a:gd name="connsiteX13" fmla="*/ 701797 w 702988"/>
                  <a:gd name="connsiteY13" fmla="*/ 311334 h 645274"/>
                  <a:gd name="connsiteX14" fmla="*/ 617156 w 702988"/>
                  <a:gd name="connsiteY14" fmla="*/ 294499 h 645274"/>
                  <a:gd name="connsiteX15" fmla="*/ 464026 w 702988"/>
                  <a:gd name="connsiteY15" fmla="*/ 317204 h 645274"/>
                  <a:gd name="connsiteX16" fmla="*/ 448937 w 702988"/>
                  <a:gd name="connsiteY16" fmla="*/ 293062 h 645274"/>
                  <a:gd name="connsiteX17" fmla="*/ 454973 w 702988"/>
                  <a:gd name="connsiteY17" fmla="*/ 181402 h 645274"/>
                  <a:gd name="connsiteX18" fmla="*/ 557579 w 702988"/>
                  <a:gd name="connsiteY18" fmla="*/ 145188 h 645274"/>
                  <a:gd name="connsiteX19" fmla="*/ 657167 w 702988"/>
                  <a:gd name="connsiteY19" fmla="*/ 57671 h 645274"/>
                  <a:gd name="connsiteX20" fmla="*/ 651131 w 702988"/>
                  <a:gd name="connsiteY20" fmla="*/ 3351 h 645274"/>
                  <a:gd name="connsiteX21" fmla="*/ 493402 w 702988"/>
                  <a:gd name="connsiteY21" fmla="*/ 34472 h 645274"/>
                  <a:gd name="connsiteX0" fmla="*/ 493402 w 702988"/>
                  <a:gd name="connsiteY0" fmla="*/ 32408 h 643210"/>
                  <a:gd name="connsiteX1" fmla="*/ 110941 w 702988"/>
                  <a:gd name="connsiteY1" fmla="*/ 188392 h 643210"/>
                  <a:gd name="connsiteX2" fmla="*/ 8335 w 702988"/>
                  <a:gd name="connsiteY2" fmla="*/ 300051 h 643210"/>
                  <a:gd name="connsiteX3" fmla="*/ 186528 w 702988"/>
                  <a:gd name="connsiteY3" fmla="*/ 257189 h 643210"/>
                  <a:gd name="connsiteX4" fmla="*/ 205271 w 702988"/>
                  <a:gd name="connsiteY4" fmla="*/ 397895 h 643210"/>
                  <a:gd name="connsiteX5" fmla="*/ 125558 w 702988"/>
                  <a:gd name="connsiteY5" fmla="*/ 525114 h 643210"/>
                  <a:gd name="connsiteX6" fmla="*/ 113959 w 702988"/>
                  <a:gd name="connsiteY6" fmla="*/ 628994 h 643210"/>
                  <a:gd name="connsiteX7" fmla="*/ 207369 w 702988"/>
                  <a:gd name="connsiteY7" fmla="*/ 628358 h 643210"/>
                  <a:gd name="connsiteX8" fmla="*/ 409068 w 702988"/>
                  <a:gd name="connsiteY8" fmla="*/ 500029 h 643210"/>
                  <a:gd name="connsiteX9" fmla="*/ 539472 w 702988"/>
                  <a:gd name="connsiteY9" fmla="*/ 438871 h 643210"/>
                  <a:gd name="connsiteX10" fmla="*/ 575685 w 702988"/>
                  <a:gd name="connsiteY10" fmla="*/ 417746 h 643210"/>
                  <a:gd name="connsiteX11" fmla="*/ 657167 w 702988"/>
                  <a:gd name="connsiteY11" fmla="*/ 369461 h 643210"/>
                  <a:gd name="connsiteX12" fmla="*/ 666220 w 702988"/>
                  <a:gd name="connsiteY12" fmla="*/ 366443 h 643210"/>
                  <a:gd name="connsiteX13" fmla="*/ 701797 w 702988"/>
                  <a:gd name="connsiteY13" fmla="*/ 309270 h 643210"/>
                  <a:gd name="connsiteX14" fmla="*/ 617156 w 702988"/>
                  <a:gd name="connsiteY14" fmla="*/ 292435 h 643210"/>
                  <a:gd name="connsiteX15" fmla="*/ 464026 w 702988"/>
                  <a:gd name="connsiteY15" fmla="*/ 315140 h 643210"/>
                  <a:gd name="connsiteX16" fmla="*/ 448937 w 702988"/>
                  <a:gd name="connsiteY16" fmla="*/ 290998 h 643210"/>
                  <a:gd name="connsiteX17" fmla="*/ 454973 w 702988"/>
                  <a:gd name="connsiteY17" fmla="*/ 179338 h 643210"/>
                  <a:gd name="connsiteX18" fmla="*/ 557579 w 702988"/>
                  <a:gd name="connsiteY18" fmla="*/ 143124 h 643210"/>
                  <a:gd name="connsiteX19" fmla="*/ 657167 w 702988"/>
                  <a:gd name="connsiteY19" fmla="*/ 55607 h 643210"/>
                  <a:gd name="connsiteX20" fmla="*/ 651131 w 702988"/>
                  <a:gd name="connsiteY20" fmla="*/ 1287 h 643210"/>
                  <a:gd name="connsiteX21" fmla="*/ 493402 w 702988"/>
                  <a:gd name="connsiteY21" fmla="*/ 32408 h 643210"/>
                  <a:gd name="connsiteX0" fmla="*/ 551497 w 703933"/>
                  <a:gd name="connsiteY0" fmla="*/ 21622 h 649092"/>
                  <a:gd name="connsiteX1" fmla="*/ 111886 w 703933"/>
                  <a:gd name="connsiteY1" fmla="*/ 194274 h 649092"/>
                  <a:gd name="connsiteX2" fmla="*/ 9280 w 703933"/>
                  <a:gd name="connsiteY2" fmla="*/ 305933 h 649092"/>
                  <a:gd name="connsiteX3" fmla="*/ 187473 w 703933"/>
                  <a:gd name="connsiteY3" fmla="*/ 263071 h 649092"/>
                  <a:gd name="connsiteX4" fmla="*/ 206216 w 703933"/>
                  <a:gd name="connsiteY4" fmla="*/ 403777 h 649092"/>
                  <a:gd name="connsiteX5" fmla="*/ 126503 w 703933"/>
                  <a:gd name="connsiteY5" fmla="*/ 530996 h 649092"/>
                  <a:gd name="connsiteX6" fmla="*/ 114904 w 703933"/>
                  <a:gd name="connsiteY6" fmla="*/ 634876 h 649092"/>
                  <a:gd name="connsiteX7" fmla="*/ 208314 w 703933"/>
                  <a:gd name="connsiteY7" fmla="*/ 634240 h 649092"/>
                  <a:gd name="connsiteX8" fmla="*/ 410013 w 703933"/>
                  <a:gd name="connsiteY8" fmla="*/ 505911 h 649092"/>
                  <a:gd name="connsiteX9" fmla="*/ 540417 w 703933"/>
                  <a:gd name="connsiteY9" fmla="*/ 444753 h 649092"/>
                  <a:gd name="connsiteX10" fmla="*/ 576630 w 703933"/>
                  <a:gd name="connsiteY10" fmla="*/ 423628 h 649092"/>
                  <a:gd name="connsiteX11" fmla="*/ 658112 w 703933"/>
                  <a:gd name="connsiteY11" fmla="*/ 375343 h 649092"/>
                  <a:gd name="connsiteX12" fmla="*/ 667165 w 703933"/>
                  <a:gd name="connsiteY12" fmla="*/ 372325 h 649092"/>
                  <a:gd name="connsiteX13" fmla="*/ 702742 w 703933"/>
                  <a:gd name="connsiteY13" fmla="*/ 315152 h 649092"/>
                  <a:gd name="connsiteX14" fmla="*/ 618101 w 703933"/>
                  <a:gd name="connsiteY14" fmla="*/ 298317 h 649092"/>
                  <a:gd name="connsiteX15" fmla="*/ 464971 w 703933"/>
                  <a:gd name="connsiteY15" fmla="*/ 321022 h 649092"/>
                  <a:gd name="connsiteX16" fmla="*/ 449882 w 703933"/>
                  <a:gd name="connsiteY16" fmla="*/ 296880 h 649092"/>
                  <a:gd name="connsiteX17" fmla="*/ 455918 w 703933"/>
                  <a:gd name="connsiteY17" fmla="*/ 185220 h 649092"/>
                  <a:gd name="connsiteX18" fmla="*/ 558524 w 703933"/>
                  <a:gd name="connsiteY18" fmla="*/ 149006 h 649092"/>
                  <a:gd name="connsiteX19" fmla="*/ 658112 w 703933"/>
                  <a:gd name="connsiteY19" fmla="*/ 61489 h 649092"/>
                  <a:gd name="connsiteX20" fmla="*/ 652076 w 703933"/>
                  <a:gd name="connsiteY20" fmla="*/ 7169 h 649092"/>
                  <a:gd name="connsiteX21" fmla="*/ 551497 w 703933"/>
                  <a:gd name="connsiteY21" fmla="*/ 21622 h 649092"/>
                  <a:gd name="connsiteX0" fmla="*/ 551497 w 703933"/>
                  <a:gd name="connsiteY0" fmla="*/ 17543 h 645013"/>
                  <a:gd name="connsiteX1" fmla="*/ 111886 w 703933"/>
                  <a:gd name="connsiteY1" fmla="*/ 190195 h 645013"/>
                  <a:gd name="connsiteX2" fmla="*/ 9280 w 703933"/>
                  <a:gd name="connsiteY2" fmla="*/ 301854 h 645013"/>
                  <a:gd name="connsiteX3" fmla="*/ 187473 w 703933"/>
                  <a:gd name="connsiteY3" fmla="*/ 258992 h 645013"/>
                  <a:gd name="connsiteX4" fmla="*/ 206216 w 703933"/>
                  <a:gd name="connsiteY4" fmla="*/ 399698 h 645013"/>
                  <a:gd name="connsiteX5" fmla="*/ 126503 w 703933"/>
                  <a:gd name="connsiteY5" fmla="*/ 526917 h 645013"/>
                  <a:gd name="connsiteX6" fmla="*/ 114904 w 703933"/>
                  <a:gd name="connsiteY6" fmla="*/ 630797 h 645013"/>
                  <a:gd name="connsiteX7" fmla="*/ 208314 w 703933"/>
                  <a:gd name="connsiteY7" fmla="*/ 630161 h 645013"/>
                  <a:gd name="connsiteX8" fmla="*/ 410013 w 703933"/>
                  <a:gd name="connsiteY8" fmla="*/ 501832 h 645013"/>
                  <a:gd name="connsiteX9" fmla="*/ 540417 w 703933"/>
                  <a:gd name="connsiteY9" fmla="*/ 440674 h 645013"/>
                  <a:gd name="connsiteX10" fmla="*/ 576630 w 703933"/>
                  <a:gd name="connsiteY10" fmla="*/ 419549 h 645013"/>
                  <a:gd name="connsiteX11" fmla="*/ 658112 w 703933"/>
                  <a:gd name="connsiteY11" fmla="*/ 371264 h 645013"/>
                  <a:gd name="connsiteX12" fmla="*/ 667165 w 703933"/>
                  <a:gd name="connsiteY12" fmla="*/ 368246 h 645013"/>
                  <a:gd name="connsiteX13" fmla="*/ 702742 w 703933"/>
                  <a:gd name="connsiteY13" fmla="*/ 311073 h 645013"/>
                  <a:gd name="connsiteX14" fmla="*/ 618101 w 703933"/>
                  <a:gd name="connsiteY14" fmla="*/ 294238 h 645013"/>
                  <a:gd name="connsiteX15" fmla="*/ 464971 w 703933"/>
                  <a:gd name="connsiteY15" fmla="*/ 316943 h 645013"/>
                  <a:gd name="connsiteX16" fmla="*/ 449882 w 703933"/>
                  <a:gd name="connsiteY16" fmla="*/ 292801 h 645013"/>
                  <a:gd name="connsiteX17" fmla="*/ 455918 w 703933"/>
                  <a:gd name="connsiteY17" fmla="*/ 181141 h 645013"/>
                  <a:gd name="connsiteX18" fmla="*/ 558524 w 703933"/>
                  <a:gd name="connsiteY18" fmla="*/ 144927 h 645013"/>
                  <a:gd name="connsiteX19" fmla="*/ 658112 w 703933"/>
                  <a:gd name="connsiteY19" fmla="*/ 57410 h 645013"/>
                  <a:gd name="connsiteX20" fmla="*/ 652076 w 703933"/>
                  <a:gd name="connsiteY20" fmla="*/ 3090 h 645013"/>
                  <a:gd name="connsiteX21" fmla="*/ 551497 w 703933"/>
                  <a:gd name="connsiteY21" fmla="*/ 17543 h 645013"/>
                  <a:gd name="connsiteX0" fmla="*/ 551497 w 703933"/>
                  <a:gd name="connsiteY0" fmla="*/ 24010 h 651480"/>
                  <a:gd name="connsiteX1" fmla="*/ 111886 w 703933"/>
                  <a:gd name="connsiteY1" fmla="*/ 196662 h 651480"/>
                  <a:gd name="connsiteX2" fmla="*/ 9280 w 703933"/>
                  <a:gd name="connsiteY2" fmla="*/ 308321 h 651480"/>
                  <a:gd name="connsiteX3" fmla="*/ 187473 w 703933"/>
                  <a:gd name="connsiteY3" fmla="*/ 265459 h 651480"/>
                  <a:gd name="connsiteX4" fmla="*/ 206216 w 703933"/>
                  <a:gd name="connsiteY4" fmla="*/ 406165 h 651480"/>
                  <a:gd name="connsiteX5" fmla="*/ 126503 w 703933"/>
                  <a:gd name="connsiteY5" fmla="*/ 533384 h 651480"/>
                  <a:gd name="connsiteX6" fmla="*/ 114904 w 703933"/>
                  <a:gd name="connsiteY6" fmla="*/ 637264 h 651480"/>
                  <a:gd name="connsiteX7" fmla="*/ 208314 w 703933"/>
                  <a:gd name="connsiteY7" fmla="*/ 636628 h 651480"/>
                  <a:gd name="connsiteX8" fmla="*/ 410013 w 703933"/>
                  <a:gd name="connsiteY8" fmla="*/ 508299 h 651480"/>
                  <a:gd name="connsiteX9" fmla="*/ 540417 w 703933"/>
                  <a:gd name="connsiteY9" fmla="*/ 447141 h 651480"/>
                  <a:gd name="connsiteX10" fmla="*/ 576630 w 703933"/>
                  <a:gd name="connsiteY10" fmla="*/ 426016 h 651480"/>
                  <a:gd name="connsiteX11" fmla="*/ 658112 w 703933"/>
                  <a:gd name="connsiteY11" fmla="*/ 377731 h 651480"/>
                  <a:gd name="connsiteX12" fmla="*/ 667165 w 703933"/>
                  <a:gd name="connsiteY12" fmla="*/ 374713 h 651480"/>
                  <a:gd name="connsiteX13" fmla="*/ 702742 w 703933"/>
                  <a:gd name="connsiteY13" fmla="*/ 317540 h 651480"/>
                  <a:gd name="connsiteX14" fmla="*/ 618101 w 703933"/>
                  <a:gd name="connsiteY14" fmla="*/ 300705 h 651480"/>
                  <a:gd name="connsiteX15" fmla="*/ 464971 w 703933"/>
                  <a:gd name="connsiteY15" fmla="*/ 323410 h 651480"/>
                  <a:gd name="connsiteX16" fmla="*/ 449882 w 703933"/>
                  <a:gd name="connsiteY16" fmla="*/ 299268 h 651480"/>
                  <a:gd name="connsiteX17" fmla="*/ 455918 w 703933"/>
                  <a:gd name="connsiteY17" fmla="*/ 187608 h 651480"/>
                  <a:gd name="connsiteX18" fmla="*/ 558524 w 703933"/>
                  <a:gd name="connsiteY18" fmla="*/ 151394 h 651480"/>
                  <a:gd name="connsiteX19" fmla="*/ 652076 w 703933"/>
                  <a:gd name="connsiteY19" fmla="*/ 9557 h 651480"/>
                  <a:gd name="connsiteX20" fmla="*/ 551497 w 703933"/>
                  <a:gd name="connsiteY20" fmla="*/ 24010 h 651480"/>
                  <a:gd name="connsiteX0" fmla="*/ 551497 w 703933"/>
                  <a:gd name="connsiteY0" fmla="*/ 21925 h 649395"/>
                  <a:gd name="connsiteX1" fmla="*/ 111886 w 703933"/>
                  <a:gd name="connsiteY1" fmla="*/ 194577 h 649395"/>
                  <a:gd name="connsiteX2" fmla="*/ 9280 w 703933"/>
                  <a:gd name="connsiteY2" fmla="*/ 306236 h 649395"/>
                  <a:gd name="connsiteX3" fmla="*/ 187473 w 703933"/>
                  <a:gd name="connsiteY3" fmla="*/ 263374 h 649395"/>
                  <a:gd name="connsiteX4" fmla="*/ 206216 w 703933"/>
                  <a:gd name="connsiteY4" fmla="*/ 404080 h 649395"/>
                  <a:gd name="connsiteX5" fmla="*/ 126503 w 703933"/>
                  <a:gd name="connsiteY5" fmla="*/ 531299 h 649395"/>
                  <a:gd name="connsiteX6" fmla="*/ 114904 w 703933"/>
                  <a:gd name="connsiteY6" fmla="*/ 635179 h 649395"/>
                  <a:gd name="connsiteX7" fmla="*/ 208314 w 703933"/>
                  <a:gd name="connsiteY7" fmla="*/ 634543 h 649395"/>
                  <a:gd name="connsiteX8" fmla="*/ 410013 w 703933"/>
                  <a:gd name="connsiteY8" fmla="*/ 506214 h 649395"/>
                  <a:gd name="connsiteX9" fmla="*/ 540417 w 703933"/>
                  <a:gd name="connsiteY9" fmla="*/ 445056 h 649395"/>
                  <a:gd name="connsiteX10" fmla="*/ 576630 w 703933"/>
                  <a:gd name="connsiteY10" fmla="*/ 423931 h 649395"/>
                  <a:gd name="connsiteX11" fmla="*/ 658112 w 703933"/>
                  <a:gd name="connsiteY11" fmla="*/ 375646 h 649395"/>
                  <a:gd name="connsiteX12" fmla="*/ 667165 w 703933"/>
                  <a:gd name="connsiteY12" fmla="*/ 372628 h 649395"/>
                  <a:gd name="connsiteX13" fmla="*/ 702742 w 703933"/>
                  <a:gd name="connsiteY13" fmla="*/ 315455 h 649395"/>
                  <a:gd name="connsiteX14" fmla="*/ 618101 w 703933"/>
                  <a:gd name="connsiteY14" fmla="*/ 298620 h 649395"/>
                  <a:gd name="connsiteX15" fmla="*/ 464971 w 703933"/>
                  <a:gd name="connsiteY15" fmla="*/ 321325 h 649395"/>
                  <a:gd name="connsiteX16" fmla="*/ 449882 w 703933"/>
                  <a:gd name="connsiteY16" fmla="*/ 297183 h 649395"/>
                  <a:gd name="connsiteX17" fmla="*/ 455918 w 703933"/>
                  <a:gd name="connsiteY17" fmla="*/ 185523 h 649395"/>
                  <a:gd name="connsiteX18" fmla="*/ 558524 w 703933"/>
                  <a:gd name="connsiteY18" fmla="*/ 149309 h 649395"/>
                  <a:gd name="connsiteX19" fmla="*/ 652076 w 703933"/>
                  <a:gd name="connsiteY19" fmla="*/ 7472 h 649395"/>
                  <a:gd name="connsiteX20" fmla="*/ 551497 w 703933"/>
                  <a:gd name="connsiteY20" fmla="*/ 21925 h 64939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464971 w 703933"/>
                  <a:gd name="connsiteY15" fmla="*/ 322705 h 650775"/>
                  <a:gd name="connsiteX16" fmla="*/ 449882 w 703933"/>
                  <a:gd name="connsiteY16" fmla="*/ 298563 h 650775"/>
                  <a:gd name="connsiteX17" fmla="*/ 455918 w 703933"/>
                  <a:gd name="connsiteY17" fmla="*/ 186903 h 650775"/>
                  <a:gd name="connsiteX18" fmla="*/ 551380 w 703933"/>
                  <a:gd name="connsiteY18" fmla="*/ 141164 h 650775"/>
                  <a:gd name="connsiteX19" fmla="*/ 652076 w 703933"/>
                  <a:gd name="connsiteY19" fmla="*/ 8852 h 650775"/>
                  <a:gd name="connsiteX20" fmla="*/ 551497 w 703933"/>
                  <a:gd name="connsiteY20" fmla="*/ 23305 h 65077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464971 w 703933"/>
                  <a:gd name="connsiteY15" fmla="*/ 322705 h 650775"/>
                  <a:gd name="connsiteX16" fmla="*/ 449882 w 703933"/>
                  <a:gd name="connsiteY16" fmla="*/ 298563 h 650775"/>
                  <a:gd name="connsiteX17" fmla="*/ 474968 w 703933"/>
                  <a:gd name="connsiteY17" fmla="*/ 191666 h 650775"/>
                  <a:gd name="connsiteX18" fmla="*/ 551380 w 703933"/>
                  <a:gd name="connsiteY18" fmla="*/ 141164 h 650775"/>
                  <a:gd name="connsiteX19" fmla="*/ 652076 w 703933"/>
                  <a:gd name="connsiteY19" fmla="*/ 8852 h 650775"/>
                  <a:gd name="connsiteX20" fmla="*/ 551497 w 703933"/>
                  <a:gd name="connsiteY20" fmla="*/ 23305 h 65077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464971 w 703933"/>
                  <a:gd name="connsiteY15" fmla="*/ 322705 h 650775"/>
                  <a:gd name="connsiteX16" fmla="*/ 474968 w 703933"/>
                  <a:gd name="connsiteY16" fmla="*/ 191666 h 650775"/>
                  <a:gd name="connsiteX17" fmla="*/ 551380 w 703933"/>
                  <a:gd name="connsiteY17" fmla="*/ 141164 h 650775"/>
                  <a:gd name="connsiteX18" fmla="*/ 652076 w 703933"/>
                  <a:gd name="connsiteY18" fmla="*/ 8852 h 650775"/>
                  <a:gd name="connsiteX19" fmla="*/ 551497 w 703933"/>
                  <a:gd name="connsiteY19" fmla="*/ 23305 h 65077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512596 w 703933"/>
                  <a:gd name="connsiteY15" fmla="*/ 303655 h 650775"/>
                  <a:gd name="connsiteX16" fmla="*/ 474968 w 703933"/>
                  <a:gd name="connsiteY16" fmla="*/ 191666 h 650775"/>
                  <a:gd name="connsiteX17" fmla="*/ 551380 w 703933"/>
                  <a:gd name="connsiteY17" fmla="*/ 141164 h 650775"/>
                  <a:gd name="connsiteX18" fmla="*/ 652076 w 703933"/>
                  <a:gd name="connsiteY18" fmla="*/ 8852 h 650775"/>
                  <a:gd name="connsiteX19" fmla="*/ 551497 w 703933"/>
                  <a:gd name="connsiteY19" fmla="*/ 23305 h 65077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512596 w 703933"/>
                  <a:gd name="connsiteY15" fmla="*/ 303655 h 650775"/>
                  <a:gd name="connsiteX16" fmla="*/ 474968 w 703933"/>
                  <a:gd name="connsiteY16" fmla="*/ 191666 h 650775"/>
                  <a:gd name="connsiteX17" fmla="*/ 551380 w 703933"/>
                  <a:gd name="connsiteY17" fmla="*/ 141164 h 650775"/>
                  <a:gd name="connsiteX18" fmla="*/ 652076 w 703933"/>
                  <a:gd name="connsiteY18" fmla="*/ 8852 h 650775"/>
                  <a:gd name="connsiteX19" fmla="*/ 551497 w 703933"/>
                  <a:gd name="connsiteY19" fmla="*/ 23305 h 650775"/>
                  <a:gd name="connsiteX0" fmla="*/ 551497 w 703681"/>
                  <a:gd name="connsiteY0" fmla="*/ 23305 h 650775"/>
                  <a:gd name="connsiteX1" fmla="*/ 111886 w 703681"/>
                  <a:gd name="connsiteY1" fmla="*/ 195957 h 650775"/>
                  <a:gd name="connsiteX2" fmla="*/ 9280 w 703681"/>
                  <a:gd name="connsiteY2" fmla="*/ 307616 h 650775"/>
                  <a:gd name="connsiteX3" fmla="*/ 187473 w 703681"/>
                  <a:gd name="connsiteY3" fmla="*/ 264754 h 650775"/>
                  <a:gd name="connsiteX4" fmla="*/ 206216 w 703681"/>
                  <a:gd name="connsiteY4" fmla="*/ 405460 h 650775"/>
                  <a:gd name="connsiteX5" fmla="*/ 126503 w 703681"/>
                  <a:gd name="connsiteY5" fmla="*/ 532679 h 650775"/>
                  <a:gd name="connsiteX6" fmla="*/ 114904 w 703681"/>
                  <a:gd name="connsiteY6" fmla="*/ 636559 h 650775"/>
                  <a:gd name="connsiteX7" fmla="*/ 208314 w 703681"/>
                  <a:gd name="connsiteY7" fmla="*/ 635923 h 650775"/>
                  <a:gd name="connsiteX8" fmla="*/ 410013 w 703681"/>
                  <a:gd name="connsiteY8" fmla="*/ 507594 h 650775"/>
                  <a:gd name="connsiteX9" fmla="*/ 540417 w 703681"/>
                  <a:gd name="connsiteY9" fmla="*/ 446436 h 650775"/>
                  <a:gd name="connsiteX10" fmla="*/ 576630 w 703681"/>
                  <a:gd name="connsiteY10" fmla="*/ 425311 h 650775"/>
                  <a:gd name="connsiteX11" fmla="*/ 658112 w 703681"/>
                  <a:gd name="connsiteY11" fmla="*/ 377026 h 650775"/>
                  <a:gd name="connsiteX12" fmla="*/ 702742 w 703681"/>
                  <a:gd name="connsiteY12" fmla="*/ 316835 h 650775"/>
                  <a:gd name="connsiteX13" fmla="*/ 618101 w 703681"/>
                  <a:gd name="connsiteY13" fmla="*/ 300000 h 650775"/>
                  <a:gd name="connsiteX14" fmla="*/ 512596 w 703681"/>
                  <a:gd name="connsiteY14" fmla="*/ 303655 h 650775"/>
                  <a:gd name="connsiteX15" fmla="*/ 474968 w 703681"/>
                  <a:gd name="connsiteY15" fmla="*/ 191666 h 650775"/>
                  <a:gd name="connsiteX16" fmla="*/ 551380 w 703681"/>
                  <a:gd name="connsiteY16" fmla="*/ 141164 h 650775"/>
                  <a:gd name="connsiteX17" fmla="*/ 652076 w 703681"/>
                  <a:gd name="connsiteY17" fmla="*/ 8852 h 650775"/>
                  <a:gd name="connsiteX18" fmla="*/ 551497 w 703681"/>
                  <a:gd name="connsiteY18" fmla="*/ 23305 h 650775"/>
                  <a:gd name="connsiteX0" fmla="*/ 551497 w 703858"/>
                  <a:gd name="connsiteY0" fmla="*/ 23305 h 650775"/>
                  <a:gd name="connsiteX1" fmla="*/ 111886 w 703858"/>
                  <a:gd name="connsiteY1" fmla="*/ 195957 h 650775"/>
                  <a:gd name="connsiteX2" fmla="*/ 9280 w 703858"/>
                  <a:gd name="connsiteY2" fmla="*/ 307616 h 650775"/>
                  <a:gd name="connsiteX3" fmla="*/ 187473 w 703858"/>
                  <a:gd name="connsiteY3" fmla="*/ 264754 h 650775"/>
                  <a:gd name="connsiteX4" fmla="*/ 206216 w 703858"/>
                  <a:gd name="connsiteY4" fmla="*/ 405460 h 650775"/>
                  <a:gd name="connsiteX5" fmla="*/ 126503 w 703858"/>
                  <a:gd name="connsiteY5" fmla="*/ 532679 h 650775"/>
                  <a:gd name="connsiteX6" fmla="*/ 114904 w 703858"/>
                  <a:gd name="connsiteY6" fmla="*/ 636559 h 650775"/>
                  <a:gd name="connsiteX7" fmla="*/ 208314 w 703858"/>
                  <a:gd name="connsiteY7" fmla="*/ 635923 h 650775"/>
                  <a:gd name="connsiteX8" fmla="*/ 410013 w 703858"/>
                  <a:gd name="connsiteY8" fmla="*/ 507594 h 650775"/>
                  <a:gd name="connsiteX9" fmla="*/ 540417 w 703858"/>
                  <a:gd name="connsiteY9" fmla="*/ 446436 h 650775"/>
                  <a:gd name="connsiteX10" fmla="*/ 658112 w 703858"/>
                  <a:gd name="connsiteY10" fmla="*/ 377026 h 650775"/>
                  <a:gd name="connsiteX11" fmla="*/ 702742 w 703858"/>
                  <a:gd name="connsiteY11" fmla="*/ 316835 h 650775"/>
                  <a:gd name="connsiteX12" fmla="*/ 618101 w 703858"/>
                  <a:gd name="connsiteY12" fmla="*/ 300000 h 650775"/>
                  <a:gd name="connsiteX13" fmla="*/ 512596 w 703858"/>
                  <a:gd name="connsiteY13" fmla="*/ 303655 h 650775"/>
                  <a:gd name="connsiteX14" fmla="*/ 474968 w 703858"/>
                  <a:gd name="connsiteY14" fmla="*/ 191666 h 650775"/>
                  <a:gd name="connsiteX15" fmla="*/ 551380 w 703858"/>
                  <a:gd name="connsiteY15" fmla="*/ 141164 h 650775"/>
                  <a:gd name="connsiteX16" fmla="*/ 652076 w 703858"/>
                  <a:gd name="connsiteY16" fmla="*/ 8852 h 650775"/>
                  <a:gd name="connsiteX17" fmla="*/ 551497 w 703858"/>
                  <a:gd name="connsiteY17" fmla="*/ 23305 h 650775"/>
                  <a:gd name="connsiteX0" fmla="*/ 551497 w 705444"/>
                  <a:gd name="connsiteY0" fmla="*/ 23305 h 650775"/>
                  <a:gd name="connsiteX1" fmla="*/ 111886 w 705444"/>
                  <a:gd name="connsiteY1" fmla="*/ 195957 h 650775"/>
                  <a:gd name="connsiteX2" fmla="*/ 9280 w 705444"/>
                  <a:gd name="connsiteY2" fmla="*/ 307616 h 650775"/>
                  <a:gd name="connsiteX3" fmla="*/ 187473 w 705444"/>
                  <a:gd name="connsiteY3" fmla="*/ 264754 h 650775"/>
                  <a:gd name="connsiteX4" fmla="*/ 206216 w 705444"/>
                  <a:gd name="connsiteY4" fmla="*/ 405460 h 650775"/>
                  <a:gd name="connsiteX5" fmla="*/ 126503 w 705444"/>
                  <a:gd name="connsiteY5" fmla="*/ 532679 h 650775"/>
                  <a:gd name="connsiteX6" fmla="*/ 114904 w 705444"/>
                  <a:gd name="connsiteY6" fmla="*/ 636559 h 650775"/>
                  <a:gd name="connsiteX7" fmla="*/ 208314 w 705444"/>
                  <a:gd name="connsiteY7" fmla="*/ 635923 h 650775"/>
                  <a:gd name="connsiteX8" fmla="*/ 410013 w 705444"/>
                  <a:gd name="connsiteY8" fmla="*/ 507594 h 650775"/>
                  <a:gd name="connsiteX9" fmla="*/ 658112 w 705444"/>
                  <a:gd name="connsiteY9" fmla="*/ 377026 h 650775"/>
                  <a:gd name="connsiteX10" fmla="*/ 702742 w 705444"/>
                  <a:gd name="connsiteY10" fmla="*/ 316835 h 650775"/>
                  <a:gd name="connsiteX11" fmla="*/ 618101 w 705444"/>
                  <a:gd name="connsiteY11" fmla="*/ 300000 h 650775"/>
                  <a:gd name="connsiteX12" fmla="*/ 512596 w 705444"/>
                  <a:gd name="connsiteY12" fmla="*/ 303655 h 650775"/>
                  <a:gd name="connsiteX13" fmla="*/ 474968 w 705444"/>
                  <a:gd name="connsiteY13" fmla="*/ 191666 h 650775"/>
                  <a:gd name="connsiteX14" fmla="*/ 551380 w 705444"/>
                  <a:gd name="connsiteY14" fmla="*/ 141164 h 650775"/>
                  <a:gd name="connsiteX15" fmla="*/ 652076 w 705444"/>
                  <a:gd name="connsiteY15" fmla="*/ 8852 h 650775"/>
                  <a:gd name="connsiteX16" fmla="*/ 551497 w 705444"/>
                  <a:gd name="connsiteY16" fmla="*/ 23305 h 650775"/>
                  <a:gd name="connsiteX0" fmla="*/ 551497 w 704579"/>
                  <a:gd name="connsiteY0" fmla="*/ 23305 h 650775"/>
                  <a:gd name="connsiteX1" fmla="*/ 111886 w 704579"/>
                  <a:gd name="connsiteY1" fmla="*/ 195957 h 650775"/>
                  <a:gd name="connsiteX2" fmla="*/ 9280 w 704579"/>
                  <a:gd name="connsiteY2" fmla="*/ 307616 h 650775"/>
                  <a:gd name="connsiteX3" fmla="*/ 187473 w 704579"/>
                  <a:gd name="connsiteY3" fmla="*/ 264754 h 650775"/>
                  <a:gd name="connsiteX4" fmla="*/ 206216 w 704579"/>
                  <a:gd name="connsiteY4" fmla="*/ 405460 h 650775"/>
                  <a:gd name="connsiteX5" fmla="*/ 126503 w 704579"/>
                  <a:gd name="connsiteY5" fmla="*/ 532679 h 650775"/>
                  <a:gd name="connsiteX6" fmla="*/ 114904 w 704579"/>
                  <a:gd name="connsiteY6" fmla="*/ 636559 h 650775"/>
                  <a:gd name="connsiteX7" fmla="*/ 208314 w 704579"/>
                  <a:gd name="connsiteY7" fmla="*/ 635923 h 650775"/>
                  <a:gd name="connsiteX8" fmla="*/ 410013 w 704579"/>
                  <a:gd name="connsiteY8" fmla="*/ 507594 h 650775"/>
                  <a:gd name="connsiteX9" fmla="*/ 658112 w 704579"/>
                  <a:gd name="connsiteY9" fmla="*/ 377026 h 650775"/>
                  <a:gd name="connsiteX10" fmla="*/ 702742 w 704579"/>
                  <a:gd name="connsiteY10" fmla="*/ 316835 h 650775"/>
                  <a:gd name="connsiteX11" fmla="*/ 618101 w 704579"/>
                  <a:gd name="connsiteY11" fmla="*/ 300000 h 650775"/>
                  <a:gd name="connsiteX12" fmla="*/ 512596 w 704579"/>
                  <a:gd name="connsiteY12" fmla="*/ 303655 h 650775"/>
                  <a:gd name="connsiteX13" fmla="*/ 474968 w 704579"/>
                  <a:gd name="connsiteY13" fmla="*/ 191666 h 650775"/>
                  <a:gd name="connsiteX14" fmla="*/ 551380 w 704579"/>
                  <a:gd name="connsiteY14" fmla="*/ 141164 h 650775"/>
                  <a:gd name="connsiteX15" fmla="*/ 652076 w 704579"/>
                  <a:gd name="connsiteY15" fmla="*/ 8852 h 650775"/>
                  <a:gd name="connsiteX16" fmla="*/ 551497 w 704579"/>
                  <a:gd name="connsiteY16" fmla="*/ 23305 h 650775"/>
                  <a:gd name="connsiteX0" fmla="*/ 551497 w 706572"/>
                  <a:gd name="connsiteY0" fmla="*/ 23305 h 650775"/>
                  <a:gd name="connsiteX1" fmla="*/ 111886 w 706572"/>
                  <a:gd name="connsiteY1" fmla="*/ 195957 h 650775"/>
                  <a:gd name="connsiteX2" fmla="*/ 9280 w 706572"/>
                  <a:gd name="connsiteY2" fmla="*/ 307616 h 650775"/>
                  <a:gd name="connsiteX3" fmla="*/ 187473 w 706572"/>
                  <a:gd name="connsiteY3" fmla="*/ 264754 h 650775"/>
                  <a:gd name="connsiteX4" fmla="*/ 206216 w 706572"/>
                  <a:gd name="connsiteY4" fmla="*/ 405460 h 650775"/>
                  <a:gd name="connsiteX5" fmla="*/ 126503 w 706572"/>
                  <a:gd name="connsiteY5" fmla="*/ 532679 h 650775"/>
                  <a:gd name="connsiteX6" fmla="*/ 114904 w 706572"/>
                  <a:gd name="connsiteY6" fmla="*/ 636559 h 650775"/>
                  <a:gd name="connsiteX7" fmla="*/ 208314 w 706572"/>
                  <a:gd name="connsiteY7" fmla="*/ 635923 h 650775"/>
                  <a:gd name="connsiteX8" fmla="*/ 410013 w 706572"/>
                  <a:gd name="connsiteY8" fmla="*/ 507594 h 650775"/>
                  <a:gd name="connsiteX9" fmla="*/ 658112 w 706572"/>
                  <a:gd name="connsiteY9" fmla="*/ 377026 h 650775"/>
                  <a:gd name="connsiteX10" fmla="*/ 702742 w 706572"/>
                  <a:gd name="connsiteY10" fmla="*/ 316835 h 650775"/>
                  <a:gd name="connsiteX11" fmla="*/ 618101 w 706572"/>
                  <a:gd name="connsiteY11" fmla="*/ 300000 h 650775"/>
                  <a:gd name="connsiteX12" fmla="*/ 512596 w 706572"/>
                  <a:gd name="connsiteY12" fmla="*/ 303655 h 650775"/>
                  <a:gd name="connsiteX13" fmla="*/ 474968 w 706572"/>
                  <a:gd name="connsiteY13" fmla="*/ 191666 h 650775"/>
                  <a:gd name="connsiteX14" fmla="*/ 551380 w 706572"/>
                  <a:gd name="connsiteY14" fmla="*/ 141164 h 650775"/>
                  <a:gd name="connsiteX15" fmla="*/ 652076 w 706572"/>
                  <a:gd name="connsiteY15" fmla="*/ 8852 h 650775"/>
                  <a:gd name="connsiteX16" fmla="*/ 551497 w 706572"/>
                  <a:gd name="connsiteY16" fmla="*/ 23305 h 650775"/>
                  <a:gd name="connsiteX0" fmla="*/ 551497 w 703168"/>
                  <a:gd name="connsiteY0" fmla="*/ 23305 h 650775"/>
                  <a:gd name="connsiteX1" fmla="*/ 111886 w 703168"/>
                  <a:gd name="connsiteY1" fmla="*/ 195957 h 650775"/>
                  <a:gd name="connsiteX2" fmla="*/ 9280 w 703168"/>
                  <a:gd name="connsiteY2" fmla="*/ 307616 h 650775"/>
                  <a:gd name="connsiteX3" fmla="*/ 187473 w 703168"/>
                  <a:gd name="connsiteY3" fmla="*/ 264754 h 650775"/>
                  <a:gd name="connsiteX4" fmla="*/ 206216 w 703168"/>
                  <a:gd name="connsiteY4" fmla="*/ 405460 h 650775"/>
                  <a:gd name="connsiteX5" fmla="*/ 126503 w 703168"/>
                  <a:gd name="connsiteY5" fmla="*/ 532679 h 650775"/>
                  <a:gd name="connsiteX6" fmla="*/ 114904 w 703168"/>
                  <a:gd name="connsiteY6" fmla="*/ 636559 h 650775"/>
                  <a:gd name="connsiteX7" fmla="*/ 208314 w 703168"/>
                  <a:gd name="connsiteY7" fmla="*/ 635923 h 650775"/>
                  <a:gd name="connsiteX8" fmla="*/ 410013 w 703168"/>
                  <a:gd name="connsiteY8" fmla="*/ 507594 h 650775"/>
                  <a:gd name="connsiteX9" fmla="*/ 584294 w 703168"/>
                  <a:gd name="connsiteY9" fmla="*/ 379407 h 650775"/>
                  <a:gd name="connsiteX10" fmla="*/ 702742 w 703168"/>
                  <a:gd name="connsiteY10" fmla="*/ 316835 h 650775"/>
                  <a:gd name="connsiteX11" fmla="*/ 618101 w 703168"/>
                  <a:gd name="connsiteY11" fmla="*/ 300000 h 650775"/>
                  <a:gd name="connsiteX12" fmla="*/ 512596 w 703168"/>
                  <a:gd name="connsiteY12" fmla="*/ 303655 h 650775"/>
                  <a:gd name="connsiteX13" fmla="*/ 474968 w 703168"/>
                  <a:gd name="connsiteY13" fmla="*/ 191666 h 650775"/>
                  <a:gd name="connsiteX14" fmla="*/ 551380 w 703168"/>
                  <a:gd name="connsiteY14" fmla="*/ 141164 h 650775"/>
                  <a:gd name="connsiteX15" fmla="*/ 652076 w 703168"/>
                  <a:gd name="connsiteY15" fmla="*/ 8852 h 650775"/>
                  <a:gd name="connsiteX16" fmla="*/ 551497 w 703168"/>
                  <a:gd name="connsiteY16" fmla="*/ 23305 h 650775"/>
                  <a:gd name="connsiteX0" fmla="*/ 551497 w 703168"/>
                  <a:gd name="connsiteY0" fmla="*/ 23305 h 650775"/>
                  <a:gd name="connsiteX1" fmla="*/ 111886 w 703168"/>
                  <a:gd name="connsiteY1" fmla="*/ 195957 h 650775"/>
                  <a:gd name="connsiteX2" fmla="*/ 9280 w 703168"/>
                  <a:gd name="connsiteY2" fmla="*/ 307616 h 650775"/>
                  <a:gd name="connsiteX3" fmla="*/ 187473 w 703168"/>
                  <a:gd name="connsiteY3" fmla="*/ 264754 h 650775"/>
                  <a:gd name="connsiteX4" fmla="*/ 206216 w 703168"/>
                  <a:gd name="connsiteY4" fmla="*/ 405460 h 650775"/>
                  <a:gd name="connsiteX5" fmla="*/ 126503 w 703168"/>
                  <a:gd name="connsiteY5" fmla="*/ 532679 h 650775"/>
                  <a:gd name="connsiteX6" fmla="*/ 114904 w 703168"/>
                  <a:gd name="connsiteY6" fmla="*/ 636559 h 650775"/>
                  <a:gd name="connsiteX7" fmla="*/ 208314 w 703168"/>
                  <a:gd name="connsiteY7" fmla="*/ 635923 h 650775"/>
                  <a:gd name="connsiteX8" fmla="*/ 410013 w 703168"/>
                  <a:gd name="connsiteY8" fmla="*/ 507594 h 650775"/>
                  <a:gd name="connsiteX9" fmla="*/ 584294 w 703168"/>
                  <a:gd name="connsiteY9" fmla="*/ 379407 h 650775"/>
                  <a:gd name="connsiteX10" fmla="*/ 702742 w 703168"/>
                  <a:gd name="connsiteY10" fmla="*/ 316835 h 650775"/>
                  <a:gd name="connsiteX11" fmla="*/ 618101 w 703168"/>
                  <a:gd name="connsiteY11" fmla="*/ 300000 h 650775"/>
                  <a:gd name="connsiteX12" fmla="*/ 512596 w 703168"/>
                  <a:gd name="connsiteY12" fmla="*/ 303655 h 650775"/>
                  <a:gd name="connsiteX13" fmla="*/ 474968 w 703168"/>
                  <a:gd name="connsiteY13" fmla="*/ 191666 h 650775"/>
                  <a:gd name="connsiteX14" fmla="*/ 551380 w 703168"/>
                  <a:gd name="connsiteY14" fmla="*/ 141164 h 650775"/>
                  <a:gd name="connsiteX15" fmla="*/ 652076 w 703168"/>
                  <a:gd name="connsiteY15" fmla="*/ 8852 h 650775"/>
                  <a:gd name="connsiteX16" fmla="*/ 551497 w 703168"/>
                  <a:gd name="connsiteY16" fmla="*/ 23305 h 650775"/>
                  <a:gd name="connsiteX0" fmla="*/ 551497 w 702784"/>
                  <a:gd name="connsiteY0" fmla="*/ 23305 h 650775"/>
                  <a:gd name="connsiteX1" fmla="*/ 111886 w 702784"/>
                  <a:gd name="connsiteY1" fmla="*/ 195957 h 650775"/>
                  <a:gd name="connsiteX2" fmla="*/ 9280 w 702784"/>
                  <a:gd name="connsiteY2" fmla="*/ 307616 h 650775"/>
                  <a:gd name="connsiteX3" fmla="*/ 187473 w 702784"/>
                  <a:gd name="connsiteY3" fmla="*/ 264754 h 650775"/>
                  <a:gd name="connsiteX4" fmla="*/ 206216 w 702784"/>
                  <a:gd name="connsiteY4" fmla="*/ 405460 h 650775"/>
                  <a:gd name="connsiteX5" fmla="*/ 126503 w 702784"/>
                  <a:gd name="connsiteY5" fmla="*/ 532679 h 650775"/>
                  <a:gd name="connsiteX6" fmla="*/ 114904 w 702784"/>
                  <a:gd name="connsiteY6" fmla="*/ 636559 h 650775"/>
                  <a:gd name="connsiteX7" fmla="*/ 208314 w 702784"/>
                  <a:gd name="connsiteY7" fmla="*/ 635923 h 650775"/>
                  <a:gd name="connsiteX8" fmla="*/ 410013 w 702784"/>
                  <a:gd name="connsiteY8" fmla="*/ 507594 h 650775"/>
                  <a:gd name="connsiteX9" fmla="*/ 608107 w 702784"/>
                  <a:gd name="connsiteY9" fmla="*/ 407982 h 650775"/>
                  <a:gd name="connsiteX10" fmla="*/ 702742 w 702784"/>
                  <a:gd name="connsiteY10" fmla="*/ 316835 h 650775"/>
                  <a:gd name="connsiteX11" fmla="*/ 618101 w 702784"/>
                  <a:gd name="connsiteY11" fmla="*/ 300000 h 650775"/>
                  <a:gd name="connsiteX12" fmla="*/ 512596 w 702784"/>
                  <a:gd name="connsiteY12" fmla="*/ 303655 h 650775"/>
                  <a:gd name="connsiteX13" fmla="*/ 474968 w 702784"/>
                  <a:gd name="connsiteY13" fmla="*/ 191666 h 650775"/>
                  <a:gd name="connsiteX14" fmla="*/ 551380 w 702784"/>
                  <a:gd name="connsiteY14" fmla="*/ 141164 h 650775"/>
                  <a:gd name="connsiteX15" fmla="*/ 652076 w 702784"/>
                  <a:gd name="connsiteY15" fmla="*/ 8852 h 650775"/>
                  <a:gd name="connsiteX16" fmla="*/ 551497 w 702784"/>
                  <a:gd name="connsiteY16" fmla="*/ 23305 h 650775"/>
                  <a:gd name="connsiteX0" fmla="*/ 551497 w 703314"/>
                  <a:gd name="connsiteY0" fmla="*/ 23305 h 650775"/>
                  <a:gd name="connsiteX1" fmla="*/ 111886 w 703314"/>
                  <a:gd name="connsiteY1" fmla="*/ 195957 h 650775"/>
                  <a:gd name="connsiteX2" fmla="*/ 9280 w 703314"/>
                  <a:gd name="connsiteY2" fmla="*/ 307616 h 650775"/>
                  <a:gd name="connsiteX3" fmla="*/ 187473 w 703314"/>
                  <a:gd name="connsiteY3" fmla="*/ 264754 h 650775"/>
                  <a:gd name="connsiteX4" fmla="*/ 206216 w 703314"/>
                  <a:gd name="connsiteY4" fmla="*/ 405460 h 650775"/>
                  <a:gd name="connsiteX5" fmla="*/ 126503 w 703314"/>
                  <a:gd name="connsiteY5" fmla="*/ 532679 h 650775"/>
                  <a:gd name="connsiteX6" fmla="*/ 114904 w 703314"/>
                  <a:gd name="connsiteY6" fmla="*/ 636559 h 650775"/>
                  <a:gd name="connsiteX7" fmla="*/ 208314 w 703314"/>
                  <a:gd name="connsiteY7" fmla="*/ 635923 h 650775"/>
                  <a:gd name="connsiteX8" fmla="*/ 410013 w 703314"/>
                  <a:gd name="connsiteY8" fmla="*/ 507594 h 650775"/>
                  <a:gd name="connsiteX9" fmla="*/ 608107 w 703314"/>
                  <a:gd name="connsiteY9" fmla="*/ 407982 h 650775"/>
                  <a:gd name="connsiteX10" fmla="*/ 702742 w 703314"/>
                  <a:gd name="connsiteY10" fmla="*/ 316835 h 650775"/>
                  <a:gd name="connsiteX11" fmla="*/ 618101 w 703314"/>
                  <a:gd name="connsiteY11" fmla="*/ 300000 h 650775"/>
                  <a:gd name="connsiteX12" fmla="*/ 512596 w 703314"/>
                  <a:gd name="connsiteY12" fmla="*/ 303655 h 650775"/>
                  <a:gd name="connsiteX13" fmla="*/ 474968 w 703314"/>
                  <a:gd name="connsiteY13" fmla="*/ 191666 h 650775"/>
                  <a:gd name="connsiteX14" fmla="*/ 551380 w 703314"/>
                  <a:gd name="connsiteY14" fmla="*/ 141164 h 650775"/>
                  <a:gd name="connsiteX15" fmla="*/ 652076 w 703314"/>
                  <a:gd name="connsiteY15" fmla="*/ 8852 h 650775"/>
                  <a:gd name="connsiteX16" fmla="*/ 551497 w 703314"/>
                  <a:gd name="connsiteY16" fmla="*/ 23305 h 650775"/>
                  <a:gd name="connsiteX0" fmla="*/ 551497 w 703471"/>
                  <a:gd name="connsiteY0" fmla="*/ 23305 h 653313"/>
                  <a:gd name="connsiteX1" fmla="*/ 111886 w 703471"/>
                  <a:gd name="connsiteY1" fmla="*/ 195957 h 653313"/>
                  <a:gd name="connsiteX2" fmla="*/ 9280 w 703471"/>
                  <a:gd name="connsiteY2" fmla="*/ 307616 h 653313"/>
                  <a:gd name="connsiteX3" fmla="*/ 187473 w 703471"/>
                  <a:gd name="connsiteY3" fmla="*/ 264754 h 653313"/>
                  <a:gd name="connsiteX4" fmla="*/ 206216 w 703471"/>
                  <a:gd name="connsiteY4" fmla="*/ 405460 h 653313"/>
                  <a:gd name="connsiteX5" fmla="*/ 126503 w 703471"/>
                  <a:gd name="connsiteY5" fmla="*/ 532679 h 653313"/>
                  <a:gd name="connsiteX6" fmla="*/ 114904 w 703471"/>
                  <a:gd name="connsiteY6" fmla="*/ 636559 h 653313"/>
                  <a:gd name="connsiteX7" fmla="*/ 208314 w 703471"/>
                  <a:gd name="connsiteY7" fmla="*/ 635923 h 653313"/>
                  <a:gd name="connsiteX8" fmla="*/ 431444 w 703471"/>
                  <a:gd name="connsiteY8" fmla="*/ 469494 h 653313"/>
                  <a:gd name="connsiteX9" fmla="*/ 608107 w 703471"/>
                  <a:gd name="connsiteY9" fmla="*/ 407982 h 653313"/>
                  <a:gd name="connsiteX10" fmla="*/ 702742 w 703471"/>
                  <a:gd name="connsiteY10" fmla="*/ 316835 h 653313"/>
                  <a:gd name="connsiteX11" fmla="*/ 618101 w 703471"/>
                  <a:gd name="connsiteY11" fmla="*/ 300000 h 653313"/>
                  <a:gd name="connsiteX12" fmla="*/ 512596 w 703471"/>
                  <a:gd name="connsiteY12" fmla="*/ 303655 h 653313"/>
                  <a:gd name="connsiteX13" fmla="*/ 474968 w 703471"/>
                  <a:gd name="connsiteY13" fmla="*/ 191666 h 653313"/>
                  <a:gd name="connsiteX14" fmla="*/ 551380 w 703471"/>
                  <a:gd name="connsiteY14" fmla="*/ 141164 h 653313"/>
                  <a:gd name="connsiteX15" fmla="*/ 652076 w 703471"/>
                  <a:gd name="connsiteY15" fmla="*/ 8852 h 653313"/>
                  <a:gd name="connsiteX16" fmla="*/ 551497 w 703471"/>
                  <a:gd name="connsiteY16" fmla="*/ 23305 h 653313"/>
                  <a:gd name="connsiteX0" fmla="*/ 551497 w 703471"/>
                  <a:gd name="connsiteY0" fmla="*/ 23305 h 640185"/>
                  <a:gd name="connsiteX1" fmla="*/ 111886 w 703471"/>
                  <a:gd name="connsiteY1" fmla="*/ 195957 h 640185"/>
                  <a:gd name="connsiteX2" fmla="*/ 9280 w 703471"/>
                  <a:gd name="connsiteY2" fmla="*/ 307616 h 640185"/>
                  <a:gd name="connsiteX3" fmla="*/ 187473 w 703471"/>
                  <a:gd name="connsiteY3" fmla="*/ 264754 h 640185"/>
                  <a:gd name="connsiteX4" fmla="*/ 206216 w 703471"/>
                  <a:gd name="connsiteY4" fmla="*/ 405460 h 640185"/>
                  <a:gd name="connsiteX5" fmla="*/ 126503 w 703471"/>
                  <a:gd name="connsiteY5" fmla="*/ 532679 h 640185"/>
                  <a:gd name="connsiteX6" fmla="*/ 114904 w 703471"/>
                  <a:gd name="connsiteY6" fmla="*/ 636559 h 640185"/>
                  <a:gd name="connsiteX7" fmla="*/ 244033 w 703471"/>
                  <a:gd name="connsiteY7" fmla="*/ 602585 h 640185"/>
                  <a:gd name="connsiteX8" fmla="*/ 431444 w 703471"/>
                  <a:gd name="connsiteY8" fmla="*/ 469494 h 640185"/>
                  <a:gd name="connsiteX9" fmla="*/ 608107 w 703471"/>
                  <a:gd name="connsiteY9" fmla="*/ 407982 h 640185"/>
                  <a:gd name="connsiteX10" fmla="*/ 702742 w 703471"/>
                  <a:gd name="connsiteY10" fmla="*/ 316835 h 640185"/>
                  <a:gd name="connsiteX11" fmla="*/ 618101 w 703471"/>
                  <a:gd name="connsiteY11" fmla="*/ 300000 h 640185"/>
                  <a:gd name="connsiteX12" fmla="*/ 512596 w 703471"/>
                  <a:gd name="connsiteY12" fmla="*/ 303655 h 640185"/>
                  <a:gd name="connsiteX13" fmla="*/ 474968 w 703471"/>
                  <a:gd name="connsiteY13" fmla="*/ 191666 h 640185"/>
                  <a:gd name="connsiteX14" fmla="*/ 551380 w 703471"/>
                  <a:gd name="connsiteY14" fmla="*/ 141164 h 640185"/>
                  <a:gd name="connsiteX15" fmla="*/ 652076 w 703471"/>
                  <a:gd name="connsiteY15" fmla="*/ 8852 h 640185"/>
                  <a:gd name="connsiteX16" fmla="*/ 551497 w 703471"/>
                  <a:gd name="connsiteY16" fmla="*/ 23305 h 640185"/>
                  <a:gd name="connsiteX0" fmla="*/ 551497 w 703471"/>
                  <a:gd name="connsiteY0" fmla="*/ 23305 h 639360"/>
                  <a:gd name="connsiteX1" fmla="*/ 111886 w 703471"/>
                  <a:gd name="connsiteY1" fmla="*/ 195957 h 639360"/>
                  <a:gd name="connsiteX2" fmla="*/ 9280 w 703471"/>
                  <a:gd name="connsiteY2" fmla="*/ 307616 h 639360"/>
                  <a:gd name="connsiteX3" fmla="*/ 187473 w 703471"/>
                  <a:gd name="connsiteY3" fmla="*/ 264754 h 639360"/>
                  <a:gd name="connsiteX4" fmla="*/ 206216 w 703471"/>
                  <a:gd name="connsiteY4" fmla="*/ 405460 h 639360"/>
                  <a:gd name="connsiteX5" fmla="*/ 126503 w 703471"/>
                  <a:gd name="connsiteY5" fmla="*/ 532679 h 639360"/>
                  <a:gd name="connsiteX6" fmla="*/ 114904 w 703471"/>
                  <a:gd name="connsiteY6" fmla="*/ 636559 h 639360"/>
                  <a:gd name="connsiteX7" fmla="*/ 244033 w 703471"/>
                  <a:gd name="connsiteY7" fmla="*/ 602585 h 639360"/>
                  <a:gd name="connsiteX8" fmla="*/ 431444 w 703471"/>
                  <a:gd name="connsiteY8" fmla="*/ 469494 h 639360"/>
                  <a:gd name="connsiteX9" fmla="*/ 608107 w 703471"/>
                  <a:gd name="connsiteY9" fmla="*/ 407982 h 639360"/>
                  <a:gd name="connsiteX10" fmla="*/ 702742 w 703471"/>
                  <a:gd name="connsiteY10" fmla="*/ 316835 h 639360"/>
                  <a:gd name="connsiteX11" fmla="*/ 618101 w 703471"/>
                  <a:gd name="connsiteY11" fmla="*/ 300000 h 639360"/>
                  <a:gd name="connsiteX12" fmla="*/ 512596 w 703471"/>
                  <a:gd name="connsiteY12" fmla="*/ 303655 h 639360"/>
                  <a:gd name="connsiteX13" fmla="*/ 474968 w 703471"/>
                  <a:gd name="connsiteY13" fmla="*/ 191666 h 639360"/>
                  <a:gd name="connsiteX14" fmla="*/ 551380 w 703471"/>
                  <a:gd name="connsiteY14" fmla="*/ 141164 h 639360"/>
                  <a:gd name="connsiteX15" fmla="*/ 652076 w 703471"/>
                  <a:gd name="connsiteY15" fmla="*/ 8852 h 639360"/>
                  <a:gd name="connsiteX16" fmla="*/ 551497 w 703471"/>
                  <a:gd name="connsiteY16" fmla="*/ 23305 h 639360"/>
                  <a:gd name="connsiteX0" fmla="*/ 551497 w 703471"/>
                  <a:gd name="connsiteY0" fmla="*/ 23305 h 652828"/>
                  <a:gd name="connsiteX1" fmla="*/ 111886 w 703471"/>
                  <a:gd name="connsiteY1" fmla="*/ 195957 h 652828"/>
                  <a:gd name="connsiteX2" fmla="*/ 9280 w 703471"/>
                  <a:gd name="connsiteY2" fmla="*/ 307616 h 652828"/>
                  <a:gd name="connsiteX3" fmla="*/ 187473 w 703471"/>
                  <a:gd name="connsiteY3" fmla="*/ 264754 h 652828"/>
                  <a:gd name="connsiteX4" fmla="*/ 206216 w 703471"/>
                  <a:gd name="connsiteY4" fmla="*/ 405460 h 652828"/>
                  <a:gd name="connsiteX5" fmla="*/ 126503 w 703471"/>
                  <a:gd name="connsiteY5" fmla="*/ 532679 h 652828"/>
                  <a:gd name="connsiteX6" fmla="*/ 114904 w 703471"/>
                  <a:gd name="connsiteY6" fmla="*/ 636559 h 652828"/>
                  <a:gd name="connsiteX7" fmla="*/ 244033 w 703471"/>
                  <a:gd name="connsiteY7" fmla="*/ 602585 h 652828"/>
                  <a:gd name="connsiteX8" fmla="*/ 431444 w 703471"/>
                  <a:gd name="connsiteY8" fmla="*/ 469494 h 652828"/>
                  <a:gd name="connsiteX9" fmla="*/ 608107 w 703471"/>
                  <a:gd name="connsiteY9" fmla="*/ 407982 h 652828"/>
                  <a:gd name="connsiteX10" fmla="*/ 702742 w 703471"/>
                  <a:gd name="connsiteY10" fmla="*/ 316835 h 652828"/>
                  <a:gd name="connsiteX11" fmla="*/ 618101 w 703471"/>
                  <a:gd name="connsiteY11" fmla="*/ 300000 h 652828"/>
                  <a:gd name="connsiteX12" fmla="*/ 512596 w 703471"/>
                  <a:gd name="connsiteY12" fmla="*/ 303655 h 652828"/>
                  <a:gd name="connsiteX13" fmla="*/ 474968 w 703471"/>
                  <a:gd name="connsiteY13" fmla="*/ 191666 h 652828"/>
                  <a:gd name="connsiteX14" fmla="*/ 551380 w 703471"/>
                  <a:gd name="connsiteY14" fmla="*/ 141164 h 652828"/>
                  <a:gd name="connsiteX15" fmla="*/ 652076 w 703471"/>
                  <a:gd name="connsiteY15" fmla="*/ 8852 h 652828"/>
                  <a:gd name="connsiteX16" fmla="*/ 551497 w 703471"/>
                  <a:gd name="connsiteY16" fmla="*/ 23305 h 652828"/>
                  <a:gd name="connsiteX0" fmla="*/ 551497 w 703471"/>
                  <a:gd name="connsiteY0" fmla="*/ 23305 h 657276"/>
                  <a:gd name="connsiteX1" fmla="*/ 111886 w 703471"/>
                  <a:gd name="connsiteY1" fmla="*/ 195957 h 657276"/>
                  <a:gd name="connsiteX2" fmla="*/ 9280 w 703471"/>
                  <a:gd name="connsiteY2" fmla="*/ 307616 h 657276"/>
                  <a:gd name="connsiteX3" fmla="*/ 187473 w 703471"/>
                  <a:gd name="connsiteY3" fmla="*/ 264754 h 657276"/>
                  <a:gd name="connsiteX4" fmla="*/ 206216 w 703471"/>
                  <a:gd name="connsiteY4" fmla="*/ 405460 h 657276"/>
                  <a:gd name="connsiteX5" fmla="*/ 126503 w 703471"/>
                  <a:gd name="connsiteY5" fmla="*/ 532679 h 657276"/>
                  <a:gd name="connsiteX6" fmla="*/ 114904 w 703471"/>
                  <a:gd name="connsiteY6" fmla="*/ 636559 h 657276"/>
                  <a:gd name="connsiteX7" fmla="*/ 244033 w 703471"/>
                  <a:gd name="connsiteY7" fmla="*/ 602585 h 657276"/>
                  <a:gd name="connsiteX8" fmla="*/ 431444 w 703471"/>
                  <a:gd name="connsiteY8" fmla="*/ 469494 h 657276"/>
                  <a:gd name="connsiteX9" fmla="*/ 608107 w 703471"/>
                  <a:gd name="connsiteY9" fmla="*/ 407982 h 657276"/>
                  <a:gd name="connsiteX10" fmla="*/ 702742 w 703471"/>
                  <a:gd name="connsiteY10" fmla="*/ 316835 h 657276"/>
                  <a:gd name="connsiteX11" fmla="*/ 618101 w 703471"/>
                  <a:gd name="connsiteY11" fmla="*/ 300000 h 657276"/>
                  <a:gd name="connsiteX12" fmla="*/ 512596 w 703471"/>
                  <a:gd name="connsiteY12" fmla="*/ 303655 h 657276"/>
                  <a:gd name="connsiteX13" fmla="*/ 474968 w 703471"/>
                  <a:gd name="connsiteY13" fmla="*/ 191666 h 657276"/>
                  <a:gd name="connsiteX14" fmla="*/ 551380 w 703471"/>
                  <a:gd name="connsiteY14" fmla="*/ 141164 h 657276"/>
                  <a:gd name="connsiteX15" fmla="*/ 652076 w 703471"/>
                  <a:gd name="connsiteY15" fmla="*/ 8852 h 657276"/>
                  <a:gd name="connsiteX16" fmla="*/ 551497 w 703471"/>
                  <a:gd name="connsiteY16" fmla="*/ 23305 h 657276"/>
                  <a:gd name="connsiteX0" fmla="*/ 551497 w 703471"/>
                  <a:gd name="connsiteY0" fmla="*/ 23305 h 640499"/>
                  <a:gd name="connsiteX1" fmla="*/ 111886 w 703471"/>
                  <a:gd name="connsiteY1" fmla="*/ 195957 h 640499"/>
                  <a:gd name="connsiteX2" fmla="*/ 9280 w 703471"/>
                  <a:gd name="connsiteY2" fmla="*/ 307616 h 640499"/>
                  <a:gd name="connsiteX3" fmla="*/ 187473 w 703471"/>
                  <a:gd name="connsiteY3" fmla="*/ 264754 h 640499"/>
                  <a:gd name="connsiteX4" fmla="*/ 206216 w 703471"/>
                  <a:gd name="connsiteY4" fmla="*/ 405460 h 640499"/>
                  <a:gd name="connsiteX5" fmla="*/ 157460 w 703471"/>
                  <a:gd name="connsiteY5" fmla="*/ 513629 h 640499"/>
                  <a:gd name="connsiteX6" fmla="*/ 114904 w 703471"/>
                  <a:gd name="connsiteY6" fmla="*/ 636559 h 640499"/>
                  <a:gd name="connsiteX7" fmla="*/ 244033 w 703471"/>
                  <a:gd name="connsiteY7" fmla="*/ 602585 h 640499"/>
                  <a:gd name="connsiteX8" fmla="*/ 431444 w 703471"/>
                  <a:gd name="connsiteY8" fmla="*/ 469494 h 640499"/>
                  <a:gd name="connsiteX9" fmla="*/ 608107 w 703471"/>
                  <a:gd name="connsiteY9" fmla="*/ 407982 h 640499"/>
                  <a:gd name="connsiteX10" fmla="*/ 702742 w 703471"/>
                  <a:gd name="connsiteY10" fmla="*/ 316835 h 640499"/>
                  <a:gd name="connsiteX11" fmla="*/ 618101 w 703471"/>
                  <a:gd name="connsiteY11" fmla="*/ 300000 h 640499"/>
                  <a:gd name="connsiteX12" fmla="*/ 512596 w 703471"/>
                  <a:gd name="connsiteY12" fmla="*/ 303655 h 640499"/>
                  <a:gd name="connsiteX13" fmla="*/ 474968 w 703471"/>
                  <a:gd name="connsiteY13" fmla="*/ 191666 h 640499"/>
                  <a:gd name="connsiteX14" fmla="*/ 551380 w 703471"/>
                  <a:gd name="connsiteY14" fmla="*/ 141164 h 640499"/>
                  <a:gd name="connsiteX15" fmla="*/ 652076 w 703471"/>
                  <a:gd name="connsiteY15" fmla="*/ 8852 h 640499"/>
                  <a:gd name="connsiteX16" fmla="*/ 551497 w 703471"/>
                  <a:gd name="connsiteY16" fmla="*/ 23305 h 640499"/>
                  <a:gd name="connsiteX0" fmla="*/ 551497 w 703471"/>
                  <a:gd name="connsiteY0" fmla="*/ 23305 h 640499"/>
                  <a:gd name="connsiteX1" fmla="*/ 111886 w 703471"/>
                  <a:gd name="connsiteY1" fmla="*/ 195957 h 640499"/>
                  <a:gd name="connsiteX2" fmla="*/ 9280 w 703471"/>
                  <a:gd name="connsiteY2" fmla="*/ 307616 h 640499"/>
                  <a:gd name="connsiteX3" fmla="*/ 187473 w 703471"/>
                  <a:gd name="connsiteY3" fmla="*/ 264754 h 640499"/>
                  <a:gd name="connsiteX4" fmla="*/ 206216 w 703471"/>
                  <a:gd name="connsiteY4" fmla="*/ 405460 h 640499"/>
                  <a:gd name="connsiteX5" fmla="*/ 157460 w 703471"/>
                  <a:gd name="connsiteY5" fmla="*/ 513629 h 640499"/>
                  <a:gd name="connsiteX6" fmla="*/ 114904 w 703471"/>
                  <a:gd name="connsiteY6" fmla="*/ 636559 h 640499"/>
                  <a:gd name="connsiteX7" fmla="*/ 244033 w 703471"/>
                  <a:gd name="connsiteY7" fmla="*/ 602585 h 640499"/>
                  <a:gd name="connsiteX8" fmla="*/ 431444 w 703471"/>
                  <a:gd name="connsiteY8" fmla="*/ 469494 h 640499"/>
                  <a:gd name="connsiteX9" fmla="*/ 608107 w 703471"/>
                  <a:gd name="connsiteY9" fmla="*/ 407982 h 640499"/>
                  <a:gd name="connsiteX10" fmla="*/ 702742 w 703471"/>
                  <a:gd name="connsiteY10" fmla="*/ 316835 h 640499"/>
                  <a:gd name="connsiteX11" fmla="*/ 618101 w 703471"/>
                  <a:gd name="connsiteY11" fmla="*/ 300000 h 640499"/>
                  <a:gd name="connsiteX12" fmla="*/ 512596 w 703471"/>
                  <a:gd name="connsiteY12" fmla="*/ 303655 h 640499"/>
                  <a:gd name="connsiteX13" fmla="*/ 474968 w 703471"/>
                  <a:gd name="connsiteY13" fmla="*/ 191666 h 640499"/>
                  <a:gd name="connsiteX14" fmla="*/ 551380 w 703471"/>
                  <a:gd name="connsiteY14" fmla="*/ 141164 h 640499"/>
                  <a:gd name="connsiteX15" fmla="*/ 652076 w 703471"/>
                  <a:gd name="connsiteY15" fmla="*/ 8852 h 640499"/>
                  <a:gd name="connsiteX16" fmla="*/ 551497 w 703471"/>
                  <a:gd name="connsiteY16" fmla="*/ 23305 h 640499"/>
                  <a:gd name="connsiteX0" fmla="*/ 551497 w 703471"/>
                  <a:gd name="connsiteY0" fmla="*/ 23305 h 641633"/>
                  <a:gd name="connsiteX1" fmla="*/ 111886 w 703471"/>
                  <a:gd name="connsiteY1" fmla="*/ 195957 h 641633"/>
                  <a:gd name="connsiteX2" fmla="*/ 9280 w 703471"/>
                  <a:gd name="connsiteY2" fmla="*/ 307616 h 641633"/>
                  <a:gd name="connsiteX3" fmla="*/ 187473 w 703471"/>
                  <a:gd name="connsiteY3" fmla="*/ 264754 h 641633"/>
                  <a:gd name="connsiteX4" fmla="*/ 206216 w 703471"/>
                  <a:gd name="connsiteY4" fmla="*/ 405460 h 641633"/>
                  <a:gd name="connsiteX5" fmla="*/ 157460 w 703471"/>
                  <a:gd name="connsiteY5" fmla="*/ 513629 h 641633"/>
                  <a:gd name="connsiteX6" fmla="*/ 114904 w 703471"/>
                  <a:gd name="connsiteY6" fmla="*/ 636559 h 641633"/>
                  <a:gd name="connsiteX7" fmla="*/ 244033 w 703471"/>
                  <a:gd name="connsiteY7" fmla="*/ 602585 h 641633"/>
                  <a:gd name="connsiteX8" fmla="*/ 431444 w 703471"/>
                  <a:gd name="connsiteY8" fmla="*/ 469494 h 641633"/>
                  <a:gd name="connsiteX9" fmla="*/ 608107 w 703471"/>
                  <a:gd name="connsiteY9" fmla="*/ 407982 h 641633"/>
                  <a:gd name="connsiteX10" fmla="*/ 702742 w 703471"/>
                  <a:gd name="connsiteY10" fmla="*/ 316835 h 641633"/>
                  <a:gd name="connsiteX11" fmla="*/ 618101 w 703471"/>
                  <a:gd name="connsiteY11" fmla="*/ 300000 h 641633"/>
                  <a:gd name="connsiteX12" fmla="*/ 512596 w 703471"/>
                  <a:gd name="connsiteY12" fmla="*/ 303655 h 641633"/>
                  <a:gd name="connsiteX13" fmla="*/ 474968 w 703471"/>
                  <a:gd name="connsiteY13" fmla="*/ 191666 h 641633"/>
                  <a:gd name="connsiteX14" fmla="*/ 551380 w 703471"/>
                  <a:gd name="connsiteY14" fmla="*/ 141164 h 641633"/>
                  <a:gd name="connsiteX15" fmla="*/ 652076 w 703471"/>
                  <a:gd name="connsiteY15" fmla="*/ 8852 h 641633"/>
                  <a:gd name="connsiteX16" fmla="*/ 551497 w 703471"/>
                  <a:gd name="connsiteY16" fmla="*/ 23305 h 641633"/>
                  <a:gd name="connsiteX0" fmla="*/ 551497 w 703471"/>
                  <a:gd name="connsiteY0" fmla="*/ 23305 h 638809"/>
                  <a:gd name="connsiteX1" fmla="*/ 111886 w 703471"/>
                  <a:gd name="connsiteY1" fmla="*/ 195957 h 638809"/>
                  <a:gd name="connsiteX2" fmla="*/ 9280 w 703471"/>
                  <a:gd name="connsiteY2" fmla="*/ 307616 h 638809"/>
                  <a:gd name="connsiteX3" fmla="*/ 187473 w 703471"/>
                  <a:gd name="connsiteY3" fmla="*/ 264754 h 638809"/>
                  <a:gd name="connsiteX4" fmla="*/ 206216 w 703471"/>
                  <a:gd name="connsiteY4" fmla="*/ 405460 h 638809"/>
                  <a:gd name="connsiteX5" fmla="*/ 157460 w 703471"/>
                  <a:gd name="connsiteY5" fmla="*/ 513629 h 638809"/>
                  <a:gd name="connsiteX6" fmla="*/ 114904 w 703471"/>
                  <a:gd name="connsiteY6" fmla="*/ 636559 h 638809"/>
                  <a:gd name="connsiteX7" fmla="*/ 258321 w 703471"/>
                  <a:gd name="connsiteY7" fmla="*/ 588298 h 638809"/>
                  <a:gd name="connsiteX8" fmla="*/ 431444 w 703471"/>
                  <a:gd name="connsiteY8" fmla="*/ 469494 h 638809"/>
                  <a:gd name="connsiteX9" fmla="*/ 608107 w 703471"/>
                  <a:gd name="connsiteY9" fmla="*/ 407982 h 638809"/>
                  <a:gd name="connsiteX10" fmla="*/ 702742 w 703471"/>
                  <a:gd name="connsiteY10" fmla="*/ 316835 h 638809"/>
                  <a:gd name="connsiteX11" fmla="*/ 618101 w 703471"/>
                  <a:gd name="connsiteY11" fmla="*/ 300000 h 638809"/>
                  <a:gd name="connsiteX12" fmla="*/ 512596 w 703471"/>
                  <a:gd name="connsiteY12" fmla="*/ 303655 h 638809"/>
                  <a:gd name="connsiteX13" fmla="*/ 474968 w 703471"/>
                  <a:gd name="connsiteY13" fmla="*/ 191666 h 638809"/>
                  <a:gd name="connsiteX14" fmla="*/ 551380 w 703471"/>
                  <a:gd name="connsiteY14" fmla="*/ 141164 h 638809"/>
                  <a:gd name="connsiteX15" fmla="*/ 652076 w 703471"/>
                  <a:gd name="connsiteY15" fmla="*/ 8852 h 638809"/>
                  <a:gd name="connsiteX16" fmla="*/ 551497 w 703471"/>
                  <a:gd name="connsiteY16" fmla="*/ 23305 h 638809"/>
                  <a:gd name="connsiteX0" fmla="*/ 551497 w 703471"/>
                  <a:gd name="connsiteY0" fmla="*/ 23305 h 638629"/>
                  <a:gd name="connsiteX1" fmla="*/ 111886 w 703471"/>
                  <a:gd name="connsiteY1" fmla="*/ 195957 h 638629"/>
                  <a:gd name="connsiteX2" fmla="*/ 9280 w 703471"/>
                  <a:gd name="connsiteY2" fmla="*/ 307616 h 638629"/>
                  <a:gd name="connsiteX3" fmla="*/ 187473 w 703471"/>
                  <a:gd name="connsiteY3" fmla="*/ 264754 h 638629"/>
                  <a:gd name="connsiteX4" fmla="*/ 206216 w 703471"/>
                  <a:gd name="connsiteY4" fmla="*/ 405460 h 638629"/>
                  <a:gd name="connsiteX5" fmla="*/ 157460 w 703471"/>
                  <a:gd name="connsiteY5" fmla="*/ 513629 h 638629"/>
                  <a:gd name="connsiteX6" fmla="*/ 114904 w 703471"/>
                  <a:gd name="connsiteY6" fmla="*/ 636559 h 638629"/>
                  <a:gd name="connsiteX7" fmla="*/ 258321 w 703471"/>
                  <a:gd name="connsiteY7" fmla="*/ 588298 h 638629"/>
                  <a:gd name="connsiteX8" fmla="*/ 431444 w 703471"/>
                  <a:gd name="connsiteY8" fmla="*/ 469494 h 638629"/>
                  <a:gd name="connsiteX9" fmla="*/ 608107 w 703471"/>
                  <a:gd name="connsiteY9" fmla="*/ 407982 h 638629"/>
                  <a:gd name="connsiteX10" fmla="*/ 702742 w 703471"/>
                  <a:gd name="connsiteY10" fmla="*/ 316835 h 638629"/>
                  <a:gd name="connsiteX11" fmla="*/ 618101 w 703471"/>
                  <a:gd name="connsiteY11" fmla="*/ 300000 h 638629"/>
                  <a:gd name="connsiteX12" fmla="*/ 512596 w 703471"/>
                  <a:gd name="connsiteY12" fmla="*/ 303655 h 638629"/>
                  <a:gd name="connsiteX13" fmla="*/ 474968 w 703471"/>
                  <a:gd name="connsiteY13" fmla="*/ 191666 h 638629"/>
                  <a:gd name="connsiteX14" fmla="*/ 551380 w 703471"/>
                  <a:gd name="connsiteY14" fmla="*/ 141164 h 638629"/>
                  <a:gd name="connsiteX15" fmla="*/ 652076 w 703471"/>
                  <a:gd name="connsiteY15" fmla="*/ 8852 h 638629"/>
                  <a:gd name="connsiteX16" fmla="*/ 551497 w 703471"/>
                  <a:gd name="connsiteY16" fmla="*/ 23305 h 638629"/>
                  <a:gd name="connsiteX0" fmla="*/ 551497 w 703471"/>
                  <a:gd name="connsiteY0" fmla="*/ 23305 h 638599"/>
                  <a:gd name="connsiteX1" fmla="*/ 111886 w 703471"/>
                  <a:gd name="connsiteY1" fmla="*/ 195957 h 638599"/>
                  <a:gd name="connsiteX2" fmla="*/ 9280 w 703471"/>
                  <a:gd name="connsiteY2" fmla="*/ 307616 h 638599"/>
                  <a:gd name="connsiteX3" fmla="*/ 187473 w 703471"/>
                  <a:gd name="connsiteY3" fmla="*/ 264754 h 638599"/>
                  <a:gd name="connsiteX4" fmla="*/ 206216 w 703471"/>
                  <a:gd name="connsiteY4" fmla="*/ 405460 h 638599"/>
                  <a:gd name="connsiteX5" fmla="*/ 157460 w 703471"/>
                  <a:gd name="connsiteY5" fmla="*/ 513629 h 638599"/>
                  <a:gd name="connsiteX6" fmla="*/ 114904 w 703471"/>
                  <a:gd name="connsiteY6" fmla="*/ 636559 h 638599"/>
                  <a:gd name="connsiteX7" fmla="*/ 258321 w 703471"/>
                  <a:gd name="connsiteY7" fmla="*/ 588298 h 638599"/>
                  <a:gd name="connsiteX8" fmla="*/ 431444 w 703471"/>
                  <a:gd name="connsiteY8" fmla="*/ 469494 h 638599"/>
                  <a:gd name="connsiteX9" fmla="*/ 608107 w 703471"/>
                  <a:gd name="connsiteY9" fmla="*/ 407982 h 638599"/>
                  <a:gd name="connsiteX10" fmla="*/ 702742 w 703471"/>
                  <a:gd name="connsiteY10" fmla="*/ 316835 h 638599"/>
                  <a:gd name="connsiteX11" fmla="*/ 618101 w 703471"/>
                  <a:gd name="connsiteY11" fmla="*/ 300000 h 638599"/>
                  <a:gd name="connsiteX12" fmla="*/ 512596 w 703471"/>
                  <a:gd name="connsiteY12" fmla="*/ 303655 h 638599"/>
                  <a:gd name="connsiteX13" fmla="*/ 474968 w 703471"/>
                  <a:gd name="connsiteY13" fmla="*/ 191666 h 638599"/>
                  <a:gd name="connsiteX14" fmla="*/ 551380 w 703471"/>
                  <a:gd name="connsiteY14" fmla="*/ 141164 h 638599"/>
                  <a:gd name="connsiteX15" fmla="*/ 652076 w 703471"/>
                  <a:gd name="connsiteY15" fmla="*/ 8852 h 638599"/>
                  <a:gd name="connsiteX16" fmla="*/ 551497 w 703471"/>
                  <a:gd name="connsiteY16" fmla="*/ 23305 h 638599"/>
                  <a:gd name="connsiteX0" fmla="*/ 551497 w 703471"/>
                  <a:gd name="connsiteY0" fmla="*/ 23305 h 644887"/>
                  <a:gd name="connsiteX1" fmla="*/ 111886 w 703471"/>
                  <a:gd name="connsiteY1" fmla="*/ 195957 h 644887"/>
                  <a:gd name="connsiteX2" fmla="*/ 9280 w 703471"/>
                  <a:gd name="connsiteY2" fmla="*/ 307616 h 644887"/>
                  <a:gd name="connsiteX3" fmla="*/ 187473 w 703471"/>
                  <a:gd name="connsiteY3" fmla="*/ 264754 h 644887"/>
                  <a:gd name="connsiteX4" fmla="*/ 206216 w 703471"/>
                  <a:gd name="connsiteY4" fmla="*/ 405460 h 644887"/>
                  <a:gd name="connsiteX5" fmla="*/ 157460 w 703471"/>
                  <a:gd name="connsiteY5" fmla="*/ 513629 h 644887"/>
                  <a:gd name="connsiteX6" fmla="*/ 114904 w 703471"/>
                  <a:gd name="connsiteY6" fmla="*/ 636559 h 644887"/>
                  <a:gd name="connsiteX7" fmla="*/ 258321 w 703471"/>
                  <a:gd name="connsiteY7" fmla="*/ 588298 h 644887"/>
                  <a:gd name="connsiteX8" fmla="*/ 431444 w 703471"/>
                  <a:gd name="connsiteY8" fmla="*/ 469494 h 644887"/>
                  <a:gd name="connsiteX9" fmla="*/ 608107 w 703471"/>
                  <a:gd name="connsiteY9" fmla="*/ 407982 h 644887"/>
                  <a:gd name="connsiteX10" fmla="*/ 702742 w 703471"/>
                  <a:gd name="connsiteY10" fmla="*/ 316835 h 644887"/>
                  <a:gd name="connsiteX11" fmla="*/ 618101 w 703471"/>
                  <a:gd name="connsiteY11" fmla="*/ 300000 h 644887"/>
                  <a:gd name="connsiteX12" fmla="*/ 512596 w 703471"/>
                  <a:gd name="connsiteY12" fmla="*/ 303655 h 644887"/>
                  <a:gd name="connsiteX13" fmla="*/ 474968 w 703471"/>
                  <a:gd name="connsiteY13" fmla="*/ 191666 h 644887"/>
                  <a:gd name="connsiteX14" fmla="*/ 551380 w 703471"/>
                  <a:gd name="connsiteY14" fmla="*/ 141164 h 644887"/>
                  <a:gd name="connsiteX15" fmla="*/ 652076 w 703471"/>
                  <a:gd name="connsiteY15" fmla="*/ 8852 h 644887"/>
                  <a:gd name="connsiteX16" fmla="*/ 551497 w 703471"/>
                  <a:gd name="connsiteY16" fmla="*/ 23305 h 644887"/>
                  <a:gd name="connsiteX0" fmla="*/ 551497 w 703471"/>
                  <a:gd name="connsiteY0" fmla="*/ 23305 h 647152"/>
                  <a:gd name="connsiteX1" fmla="*/ 111886 w 703471"/>
                  <a:gd name="connsiteY1" fmla="*/ 195957 h 647152"/>
                  <a:gd name="connsiteX2" fmla="*/ 9280 w 703471"/>
                  <a:gd name="connsiteY2" fmla="*/ 307616 h 647152"/>
                  <a:gd name="connsiteX3" fmla="*/ 187473 w 703471"/>
                  <a:gd name="connsiteY3" fmla="*/ 264754 h 647152"/>
                  <a:gd name="connsiteX4" fmla="*/ 206216 w 703471"/>
                  <a:gd name="connsiteY4" fmla="*/ 405460 h 647152"/>
                  <a:gd name="connsiteX5" fmla="*/ 157460 w 703471"/>
                  <a:gd name="connsiteY5" fmla="*/ 513629 h 647152"/>
                  <a:gd name="connsiteX6" fmla="*/ 114904 w 703471"/>
                  <a:gd name="connsiteY6" fmla="*/ 636559 h 647152"/>
                  <a:gd name="connsiteX7" fmla="*/ 258321 w 703471"/>
                  <a:gd name="connsiteY7" fmla="*/ 588298 h 647152"/>
                  <a:gd name="connsiteX8" fmla="*/ 431444 w 703471"/>
                  <a:gd name="connsiteY8" fmla="*/ 469494 h 647152"/>
                  <a:gd name="connsiteX9" fmla="*/ 608107 w 703471"/>
                  <a:gd name="connsiteY9" fmla="*/ 407982 h 647152"/>
                  <a:gd name="connsiteX10" fmla="*/ 702742 w 703471"/>
                  <a:gd name="connsiteY10" fmla="*/ 316835 h 647152"/>
                  <a:gd name="connsiteX11" fmla="*/ 618101 w 703471"/>
                  <a:gd name="connsiteY11" fmla="*/ 300000 h 647152"/>
                  <a:gd name="connsiteX12" fmla="*/ 512596 w 703471"/>
                  <a:gd name="connsiteY12" fmla="*/ 303655 h 647152"/>
                  <a:gd name="connsiteX13" fmla="*/ 474968 w 703471"/>
                  <a:gd name="connsiteY13" fmla="*/ 191666 h 647152"/>
                  <a:gd name="connsiteX14" fmla="*/ 551380 w 703471"/>
                  <a:gd name="connsiteY14" fmla="*/ 141164 h 647152"/>
                  <a:gd name="connsiteX15" fmla="*/ 652076 w 703471"/>
                  <a:gd name="connsiteY15" fmla="*/ 8852 h 647152"/>
                  <a:gd name="connsiteX16" fmla="*/ 551497 w 703471"/>
                  <a:gd name="connsiteY16" fmla="*/ 23305 h 647152"/>
                  <a:gd name="connsiteX0" fmla="*/ 551497 w 703471"/>
                  <a:gd name="connsiteY0" fmla="*/ 23305 h 647152"/>
                  <a:gd name="connsiteX1" fmla="*/ 111886 w 703471"/>
                  <a:gd name="connsiteY1" fmla="*/ 195957 h 647152"/>
                  <a:gd name="connsiteX2" fmla="*/ 9280 w 703471"/>
                  <a:gd name="connsiteY2" fmla="*/ 307616 h 647152"/>
                  <a:gd name="connsiteX3" fmla="*/ 187473 w 703471"/>
                  <a:gd name="connsiteY3" fmla="*/ 264754 h 647152"/>
                  <a:gd name="connsiteX4" fmla="*/ 220503 w 703471"/>
                  <a:gd name="connsiteY4" fmla="*/ 405460 h 647152"/>
                  <a:gd name="connsiteX5" fmla="*/ 157460 w 703471"/>
                  <a:gd name="connsiteY5" fmla="*/ 513629 h 647152"/>
                  <a:gd name="connsiteX6" fmla="*/ 114904 w 703471"/>
                  <a:gd name="connsiteY6" fmla="*/ 636559 h 647152"/>
                  <a:gd name="connsiteX7" fmla="*/ 258321 w 703471"/>
                  <a:gd name="connsiteY7" fmla="*/ 588298 h 647152"/>
                  <a:gd name="connsiteX8" fmla="*/ 431444 w 703471"/>
                  <a:gd name="connsiteY8" fmla="*/ 469494 h 647152"/>
                  <a:gd name="connsiteX9" fmla="*/ 608107 w 703471"/>
                  <a:gd name="connsiteY9" fmla="*/ 407982 h 647152"/>
                  <a:gd name="connsiteX10" fmla="*/ 702742 w 703471"/>
                  <a:gd name="connsiteY10" fmla="*/ 316835 h 647152"/>
                  <a:gd name="connsiteX11" fmla="*/ 618101 w 703471"/>
                  <a:gd name="connsiteY11" fmla="*/ 300000 h 647152"/>
                  <a:gd name="connsiteX12" fmla="*/ 512596 w 703471"/>
                  <a:gd name="connsiteY12" fmla="*/ 303655 h 647152"/>
                  <a:gd name="connsiteX13" fmla="*/ 474968 w 703471"/>
                  <a:gd name="connsiteY13" fmla="*/ 191666 h 647152"/>
                  <a:gd name="connsiteX14" fmla="*/ 551380 w 703471"/>
                  <a:gd name="connsiteY14" fmla="*/ 141164 h 647152"/>
                  <a:gd name="connsiteX15" fmla="*/ 652076 w 703471"/>
                  <a:gd name="connsiteY15" fmla="*/ 8852 h 647152"/>
                  <a:gd name="connsiteX16" fmla="*/ 551497 w 703471"/>
                  <a:gd name="connsiteY16" fmla="*/ 23305 h 647152"/>
                  <a:gd name="connsiteX0" fmla="*/ 551497 w 703471"/>
                  <a:gd name="connsiteY0" fmla="*/ 23305 h 647152"/>
                  <a:gd name="connsiteX1" fmla="*/ 111886 w 703471"/>
                  <a:gd name="connsiteY1" fmla="*/ 195957 h 647152"/>
                  <a:gd name="connsiteX2" fmla="*/ 9280 w 703471"/>
                  <a:gd name="connsiteY2" fmla="*/ 307616 h 647152"/>
                  <a:gd name="connsiteX3" fmla="*/ 187473 w 703471"/>
                  <a:gd name="connsiteY3" fmla="*/ 264754 h 647152"/>
                  <a:gd name="connsiteX4" fmla="*/ 220503 w 703471"/>
                  <a:gd name="connsiteY4" fmla="*/ 405460 h 647152"/>
                  <a:gd name="connsiteX5" fmla="*/ 157460 w 703471"/>
                  <a:gd name="connsiteY5" fmla="*/ 513629 h 647152"/>
                  <a:gd name="connsiteX6" fmla="*/ 114904 w 703471"/>
                  <a:gd name="connsiteY6" fmla="*/ 636559 h 647152"/>
                  <a:gd name="connsiteX7" fmla="*/ 258321 w 703471"/>
                  <a:gd name="connsiteY7" fmla="*/ 588298 h 647152"/>
                  <a:gd name="connsiteX8" fmla="*/ 431444 w 703471"/>
                  <a:gd name="connsiteY8" fmla="*/ 469494 h 647152"/>
                  <a:gd name="connsiteX9" fmla="*/ 608107 w 703471"/>
                  <a:gd name="connsiteY9" fmla="*/ 407982 h 647152"/>
                  <a:gd name="connsiteX10" fmla="*/ 702742 w 703471"/>
                  <a:gd name="connsiteY10" fmla="*/ 316835 h 647152"/>
                  <a:gd name="connsiteX11" fmla="*/ 618101 w 703471"/>
                  <a:gd name="connsiteY11" fmla="*/ 300000 h 647152"/>
                  <a:gd name="connsiteX12" fmla="*/ 512596 w 703471"/>
                  <a:gd name="connsiteY12" fmla="*/ 303655 h 647152"/>
                  <a:gd name="connsiteX13" fmla="*/ 474968 w 703471"/>
                  <a:gd name="connsiteY13" fmla="*/ 191666 h 647152"/>
                  <a:gd name="connsiteX14" fmla="*/ 551380 w 703471"/>
                  <a:gd name="connsiteY14" fmla="*/ 141164 h 647152"/>
                  <a:gd name="connsiteX15" fmla="*/ 652076 w 703471"/>
                  <a:gd name="connsiteY15" fmla="*/ 8852 h 647152"/>
                  <a:gd name="connsiteX16" fmla="*/ 551497 w 703471"/>
                  <a:gd name="connsiteY16" fmla="*/ 23305 h 647152"/>
                  <a:gd name="connsiteX0" fmla="*/ 551497 w 703471"/>
                  <a:gd name="connsiteY0" fmla="*/ 23305 h 647152"/>
                  <a:gd name="connsiteX1" fmla="*/ 111886 w 703471"/>
                  <a:gd name="connsiteY1" fmla="*/ 195957 h 647152"/>
                  <a:gd name="connsiteX2" fmla="*/ 9280 w 703471"/>
                  <a:gd name="connsiteY2" fmla="*/ 307616 h 647152"/>
                  <a:gd name="connsiteX3" fmla="*/ 187473 w 703471"/>
                  <a:gd name="connsiteY3" fmla="*/ 264754 h 647152"/>
                  <a:gd name="connsiteX4" fmla="*/ 234791 w 703471"/>
                  <a:gd name="connsiteY4" fmla="*/ 407841 h 647152"/>
                  <a:gd name="connsiteX5" fmla="*/ 157460 w 703471"/>
                  <a:gd name="connsiteY5" fmla="*/ 513629 h 647152"/>
                  <a:gd name="connsiteX6" fmla="*/ 114904 w 703471"/>
                  <a:gd name="connsiteY6" fmla="*/ 636559 h 647152"/>
                  <a:gd name="connsiteX7" fmla="*/ 258321 w 703471"/>
                  <a:gd name="connsiteY7" fmla="*/ 588298 h 647152"/>
                  <a:gd name="connsiteX8" fmla="*/ 431444 w 703471"/>
                  <a:gd name="connsiteY8" fmla="*/ 469494 h 647152"/>
                  <a:gd name="connsiteX9" fmla="*/ 608107 w 703471"/>
                  <a:gd name="connsiteY9" fmla="*/ 407982 h 647152"/>
                  <a:gd name="connsiteX10" fmla="*/ 702742 w 703471"/>
                  <a:gd name="connsiteY10" fmla="*/ 316835 h 647152"/>
                  <a:gd name="connsiteX11" fmla="*/ 618101 w 703471"/>
                  <a:gd name="connsiteY11" fmla="*/ 300000 h 647152"/>
                  <a:gd name="connsiteX12" fmla="*/ 512596 w 703471"/>
                  <a:gd name="connsiteY12" fmla="*/ 303655 h 647152"/>
                  <a:gd name="connsiteX13" fmla="*/ 474968 w 703471"/>
                  <a:gd name="connsiteY13" fmla="*/ 191666 h 647152"/>
                  <a:gd name="connsiteX14" fmla="*/ 551380 w 703471"/>
                  <a:gd name="connsiteY14" fmla="*/ 141164 h 647152"/>
                  <a:gd name="connsiteX15" fmla="*/ 652076 w 703471"/>
                  <a:gd name="connsiteY15" fmla="*/ 8852 h 647152"/>
                  <a:gd name="connsiteX16" fmla="*/ 551497 w 703471"/>
                  <a:gd name="connsiteY16" fmla="*/ 23305 h 647152"/>
                  <a:gd name="connsiteX0" fmla="*/ 551497 w 703471"/>
                  <a:gd name="connsiteY0" fmla="*/ 23305 h 638599"/>
                  <a:gd name="connsiteX1" fmla="*/ 111886 w 703471"/>
                  <a:gd name="connsiteY1" fmla="*/ 195957 h 638599"/>
                  <a:gd name="connsiteX2" fmla="*/ 9280 w 703471"/>
                  <a:gd name="connsiteY2" fmla="*/ 307616 h 638599"/>
                  <a:gd name="connsiteX3" fmla="*/ 187473 w 703471"/>
                  <a:gd name="connsiteY3" fmla="*/ 264754 h 638599"/>
                  <a:gd name="connsiteX4" fmla="*/ 234791 w 703471"/>
                  <a:gd name="connsiteY4" fmla="*/ 407841 h 638599"/>
                  <a:gd name="connsiteX5" fmla="*/ 171747 w 703471"/>
                  <a:gd name="connsiteY5" fmla="*/ 513629 h 638599"/>
                  <a:gd name="connsiteX6" fmla="*/ 114904 w 703471"/>
                  <a:gd name="connsiteY6" fmla="*/ 636559 h 638599"/>
                  <a:gd name="connsiteX7" fmla="*/ 258321 w 703471"/>
                  <a:gd name="connsiteY7" fmla="*/ 588298 h 638599"/>
                  <a:gd name="connsiteX8" fmla="*/ 431444 w 703471"/>
                  <a:gd name="connsiteY8" fmla="*/ 469494 h 638599"/>
                  <a:gd name="connsiteX9" fmla="*/ 608107 w 703471"/>
                  <a:gd name="connsiteY9" fmla="*/ 407982 h 638599"/>
                  <a:gd name="connsiteX10" fmla="*/ 702742 w 703471"/>
                  <a:gd name="connsiteY10" fmla="*/ 316835 h 638599"/>
                  <a:gd name="connsiteX11" fmla="*/ 618101 w 703471"/>
                  <a:gd name="connsiteY11" fmla="*/ 300000 h 638599"/>
                  <a:gd name="connsiteX12" fmla="*/ 512596 w 703471"/>
                  <a:gd name="connsiteY12" fmla="*/ 303655 h 638599"/>
                  <a:gd name="connsiteX13" fmla="*/ 474968 w 703471"/>
                  <a:gd name="connsiteY13" fmla="*/ 191666 h 638599"/>
                  <a:gd name="connsiteX14" fmla="*/ 551380 w 703471"/>
                  <a:gd name="connsiteY14" fmla="*/ 141164 h 638599"/>
                  <a:gd name="connsiteX15" fmla="*/ 652076 w 703471"/>
                  <a:gd name="connsiteY15" fmla="*/ 8852 h 638599"/>
                  <a:gd name="connsiteX16" fmla="*/ 551497 w 703471"/>
                  <a:gd name="connsiteY16" fmla="*/ 23305 h 638599"/>
                  <a:gd name="connsiteX0" fmla="*/ 551497 w 703471"/>
                  <a:gd name="connsiteY0" fmla="*/ 23305 h 638599"/>
                  <a:gd name="connsiteX1" fmla="*/ 111886 w 703471"/>
                  <a:gd name="connsiteY1" fmla="*/ 195957 h 638599"/>
                  <a:gd name="connsiteX2" fmla="*/ 9280 w 703471"/>
                  <a:gd name="connsiteY2" fmla="*/ 307616 h 638599"/>
                  <a:gd name="connsiteX3" fmla="*/ 187473 w 703471"/>
                  <a:gd name="connsiteY3" fmla="*/ 264754 h 638599"/>
                  <a:gd name="connsiteX4" fmla="*/ 234791 w 703471"/>
                  <a:gd name="connsiteY4" fmla="*/ 407841 h 638599"/>
                  <a:gd name="connsiteX5" fmla="*/ 171747 w 703471"/>
                  <a:gd name="connsiteY5" fmla="*/ 513629 h 638599"/>
                  <a:gd name="connsiteX6" fmla="*/ 114904 w 703471"/>
                  <a:gd name="connsiteY6" fmla="*/ 636559 h 638599"/>
                  <a:gd name="connsiteX7" fmla="*/ 258321 w 703471"/>
                  <a:gd name="connsiteY7" fmla="*/ 588298 h 638599"/>
                  <a:gd name="connsiteX8" fmla="*/ 431444 w 703471"/>
                  <a:gd name="connsiteY8" fmla="*/ 469494 h 638599"/>
                  <a:gd name="connsiteX9" fmla="*/ 608107 w 703471"/>
                  <a:gd name="connsiteY9" fmla="*/ 407982 h 638599"/>
                  <a:gd name="connsiteX10" fmla="*/ 702742 w 703471"/>
                  <a:gd name="connsiteY10" fmla="*/ 316835 h 638599"/>
                  <a:gd name="connsiteX11" fmla="*/ 618101 w 703471"/>
                  <a:gd name="connsiteY11" fmla="*/ 300000 h 638599"/>
                  <a:gd name="connsiteX12" fmla="*/ 512596 w 703471"/>
                  <a:gd name="connsiteY12" fmla="*/ 303655 h 638599"/>
                  <a:gd name="connsiteX13" fmla="*/ 474968 w 703471"/>
                  <a:gd name="connsiteY13" fmla="*/ 191666 h 638599"/>
                  <a:gd name="connsiteX14" fmla="*/ 551380 w 703471"/>
                  <a:gd name="connsiteY14" fmla="*/ 141164 h 638599"/>
                  <a:gd name="connsiteX15" fmla="*/ 652076 w 703471"/>
                  <a:gd name="connsiteY15" fmla="*/ 8852 h 638599"/>
                  <a:gd name="connsiteX16" fmla="*/ 551497 w 703471"/>
                  <a:gd name="connsiteY16" fmla="*/ 23305 h 638599"/>
                  <a:gd name="connsiteX0" fmla="*/ 551497 w 703471"/>
                  <a:gd name="connsiteY0" fmla="*/ 23305 h 638599"/>
                  <a:gd name="connsiteX1" fmla="*/ 111886 w 703471"/>
                  <a:gd name="connsiteY1" fmla="*/ 195957 h 638599"/>
                  <a:gd name="connsiteX2" fmla="*/ 9280 w 703471"/>
                  <a:gd name="connsiteY2" fmla="*/ 307616 h 638599"/>
                  <a:gd name="connsiteX3" fmla="*/ 187473 w 703471"/>
                  <a:gd name="connsiteY3" fmla="*/ 264754 h 638599"/>
                  <a:gd name="connsiteX4" fmla="*/ 234791 w 703471"/>
                  <a:gd name="connsiteY4" fmla="*/ 407841 h 638599"/>
                  <a:gd name="connsiteX5" fmla="*/ 171747 w 703471"/>
                  <a:gd name="connsiteY5" fmla="*/ 513629 h 638599"/>
                  <a:gd name="connsiteX6" fmla="*/ 114904 w 703471"/>
                  <a:gd name="connsiteY6" fmla="*/ 636559 h 638599"/>
                  <a:gd name="connsiteX7" fmla="*/ 258321 w 703471"/>
                  <a:gd name="connsiteY7" fmla="*/ 588298 h 638599"/>
                  <a:gd name="connsiteX8" fmla="*/ 431444 w 703471"/>
                  <a:gd name="connsiteY8" fmla="*/ 469494 h 638599"/>
                  <a:gd name="connsiteX9" fmla="*/ 608107 w 703471"/>
                  <a:gd name="connsiteY9" fmla="*/ 407982 h 638599"/>
                  <a:gd name="connsiteX10" fmla="*/ 702742 w 703471"/>
                  <a:gd name="connsiteY10" fmla="*/ 316835 h 638599"/>
                  <a:gd name="connsiteX11" fmla="*/ 618101 w 703471"/>
                  <a:gd name="connsiteY11" fmla="*/ 300000 h 638599"/>
                  <a:gd name="connsiteX12" fmla="*/ 512596 w 703471"/>
                  <a:gd name="connsiteY12" fmla="*/ 303655 h 638599"/>
                  <a:gd name="connsiteX13" fmla="*/ 474968 w 703471"/>
                  <a:gd name="connsiteY13" fmla="*/ 191666 h 638599"/>
                  <a:gd name="connsiteX14" fmla="*/ 551380 w 703471"/>
                  <a:gd name="connsiteY14" fmla="*/ 141164 h 638599"/>
                  <a:gd name="connsiteX15" fmla="*/ 652076 w 703471"/>
                  <a:gd name="connsiteY15" fmla="*/ 8852 h 638599"/>
                  <a:gd name="connsiteX16" fmla="*/ 551497 w 703471"/>
                  <a:gd name="connsiteY16" fmla="*/ 23305 h 638599"/>
                  <a:gd name="connsiteX0" fmla="*/ 551497 w 703471"/>
                  <a:gd name="connsiteY0" fmla="*/ 23305 h 623813"/>
                  <a:gd name="connsiteX1" fmla="*/ 111886 w 703471"/>
                  <a:gd name="connsiteY1" fmla="*/ 195957 h 623813"/>
                  <a:gd name="connsiteX2" fmla="*/ 9280 w 703471"/>
                  <a:gd name="connsiteY2" fmla="*/ 307616 h 623813"/>
                  <a:gd name="connsiteX3" fmla="*/ 187473 w 703471"/>
                  <a:gd name="connsiteY3" fmla="*/ 264754 h 623813"/>
                  <a:gd name="connsiteX4" fmla="*/ 234791 w 703471"/>
                  <a:gd name="connsiteY4" fmla="*/ 407841 h 623813"/>
                  <a:gd name="connsiteX5" fmla="*/ 171747 w 703471"/>
                  <a:gd name="connsiteY5" fmla="*/ 513629 h 623813"/>
                  <a:gd name="connsiteX6" fmla="*/ 110142 w 703471"/>
                  <a:gd name="connsiteY6" fmla="*/ 619891 h 623813"/>
                  <a:gd name="connsiteX7" fmla="*/ 258321 w 703471"/>
                  <a:gd name="connsiteY7" fmla="*/ 588298 h 623813"/>
                  <a:gd name="connsiteX8" fmla="*/ 431444 w 703471"/>
                  <a:gd name="connsiteY8" fmla="*/ 469494 h 623813"/>
                  <a:gd name="connsiteX9" fmla="*/ 608107 w 703471"/>
                  <a:gd name="connsiteY9" fmla="*/ 407982 h 623813"/>
                  <a:gd name="connsiteX10" fmla="*/ 702742 w 703471"/>
                  <a:gd name="connsiteY10" fmla="*/ 316835 h 623813"/>
                  <a:gd name="connsiteX11" fmla="*/ 618101 w 703471"/>
                  <a:gd name="connsiteY11" fmla="*/ 300000 h 623813"/>
                  <a:gd name="connsiteX12" fmla="*/ 512596 w 703471"/>
                  <a:gd name="connsiteY12" fmla="*/ 303655 h 623813"/>
                  <a:gd name="connsiteX13" fmla="*/ 474968 w 703471"/>
                  <a:gd name="connsiteY13" fmla="*/ 191666 h 623813"/>
                  <a:gd name="connsiteX14" fmla="*/ 551380 w 703471"/>
                  <a:gd name="connsiteY14" fmla="*/ 141164 h 623813"/>
                  <a:gd name="connsiteX15" fmla="*/ 652076 w 703471"/>
                  <a:gd name="connsiteY15" fmla="*/ 8852 h 623813"/>
                  <a:gd name="connsiteX16" fmla="*/ 551497 w 703471"/>
                  <a:gd name="connsiteY16" fmla="*/ 23305 h 623813"/>
                  <a:gd name="connsiteX0" fmla="*/ 551497 w 703471"/>
                  <a:gd name="connsiteY0" fmla="*/ 23305 h 625957"/>
                  <a:gd name="connsiteX1" fmla="*/ 111886 w 703471"/>
                  <a:gd name="connsiteY1" fmla="*/ 195957 h 625957"/>
                  <a:gd name="connsiteX2" fmla="*/ 9280 w 703471"/>
                  <a:gd name="connsiteY2" fmla="*/ 307616 h 625957"/>
                  <a:gd name="connsiteX3" fmla="*/ 187473 w 703471"/>
                  <a:gd name="connsiteY3" fmla="*/ 264754 h 625957"/>
                  <a:gd name="connsiteX4" fmla="*/ 234791 w 703471"/>
                  <a:gd name="connsiteY4" fmla="*/ 407841 h 625957"/>
                  <a:gd name="connsiteX5" fmla="*/ 171747 w 703471"/>
                  <a:gd name="connsiteY5" fmla="*/ 513629 h 625957"/>
                  <a:gd name="connsiteX6" fmla="*/ 110142 w 703471"/>
                  <a:gd name="connsiteY6" fmla="*/ 619891 h 625957"/>
                  <a:gd name="connsiteX7" fmla="*/ 258321 w 703471"/>
                  <a:gd name="connsiteY7" fmla="*/ 588298 h 625957"/>
                  <a:gd name="connsiteX8" fmla="*/ 431444 w 703471"/>
                  <a:gd name="connsiteY8" fmla="*/ 469494 h 625957"/>
                  <a:gd name="connsiteX9" fmla="*/ 608107 w 703471"/>
                  <a:gd name="connsiteY9" fmla="*/ 407982 h 625957"/>
                  <a:gd name="connsiteX10" fmla="*/ 702742 w 703471"/>
                  <a:gd name="connsiteY10" fmla="*/ 316835 h 625957"/>
                  <a:gd name="connsiteX11" fmla="*/ 618101 w 703471"/>
                  <a:gd name="connsiteY11" fmla="*/ 300000 h 625957"/>
                  <a:gd name="connsiteX12" fmla="*/ 512596 w 703471"/>
                  <a:gd name="connsiteY12" fmla="*/ 303655 h 625957"/>
                  <a:gd name="connsiteX13" fmla="*/ 474968 w 703471"/>
                  <a:gd name="connsiteY13" fmla="*/ 191666 h 625957"/>
                  <a:gd name="connsiteX14" fmla="*/ 551380 w 703471"/>
                  <a:gd name="connsiteY14" fmla="*/ 141164 h 625957"/>
                  <a:gd name="connsiteX15" fmla="*/ 652076 w 703471"/>
                  <a:gd name="connsiteY15" fmla="*/ 8852 h 625957"/>
                  <a:gd name="connsiteX16" fmla="*/ 551497 w 703471"/>
                  <a:gd name="connsiteY16" fmla="*/ 23305 h 625957"/>
                  <a:gd name="connsiteX0" fmla="*/ 551497 w 703471"/>
                  <a:gd name="connsiteY0" fmla="*/ 23305 h 634096"/>
                  <a:gd name="connsiteX1" fmla="*/ 111886 w 703471"/>
                  <a:gd name="connsiteY1" fmla="*/ 195957 h 634096"/>
                  <a:gd name="connsiteX2" fmla="*/ 9280 w 703471"/>
                  <a:gd name="connsiteY2" fmla="*/ 307616 h 634096"/>
                  <a:gd name="connsiteX3" fmla="*/ 187473 w 703471"/>
                  <a:gd name="connsiteY3" fmla="*/ 264754 h 634096"/>
                  <a:gd name="connsiteX4" fmla="*/ 234791 w 703471"/>
                  <a:gd name="connsiteY4" fmla="*/ 407841 h 634096"/>
                  <a:gd name="connsiteX5" fmla="*/ 171747 w 703471"/>
                  <a:gd name="connsiteY5" fmla="*/ 513629 h 634096"/>
                  <a:gd name="connsiteX6" fmla="*/ 110142 w 703471"/>
                  <a:gd name="connsiteY6" fmla="*/ 619891 h 634096"/>
                  <a:gd name="connsiteX7" fmla="*/ 258321 w 703471"/>
                  <a:gd name="connsiteY7" fmla="*/ 588298 h 634096"/>
                  <a:gd name="connsiteX8" fmla="*/ 431444 w 703471"/>
                  <a:gd name="connsiteY8" fmla="*/ 469494 h 634096"/>
                  <a:gd name="connsiteX9" fmla="*/ 608107 w 703471"/>
                  <a:gd name="connsiteY9" fmla="*/ 407982 h 634096"/>
                  <a:gd name="connsiteX10" fmla="*/ 702742 w 703471"/>
                  <a:gd name="connsiteY10" fmla="*/ 316835 h 634096"/>
                  <a:gd name="connsiteX11" fmla="*/ 618101 w 703471"/>
                  <a:gd name="connsiteY11" fmla="*/ 300000 h 634096"/>
                  <a:gd name="connsiteX12" fmla="*/ 512596 w 703471"/>
                  <a:gd name="connsiteY12" fmla="*/ 303655 h 634096"/>
                  <a:gd name="connsiteX13" fmla="*/ 474968 w 703471"/>
                  <a:gd name="connsiteY13" fmla="*/ 191666 h 634096"/>
                  <a:gd name="connsiteX14" fmla="*/ 551380 w 703471"/>
                  <a:gd name="connsiteY14" fmla="*/ 141164 h 634096"/>
                  <a:gd name="connsiteX15" fmla="*/ 652076 w 703471"/>
                  <a:gd name="connsiteY15" fmla="*/ 8852 h 634096"/>
                  <a:gd name="connsiteX16" fmla="*/ 551497 w 703471"/>
                  <a:gd name="connsiteY16" fmla="*/ 23305 h 634096"/>
                  <a:gd name="connsiteX0" fmla="*/ 551497 w 703471"/>
                  <a:gd name="connsiteY0" fmla="*/ 23305 h 632105"/>
                  <a:gd name="connsiteX1" fmla="*/ 111886 w 703471"/>
                  <a:gd name="connsiteY1" fmla="*/ 195957 h 632105"/>
                  <a:gd name="connsiteX2" fmla="*/ 9280 w 703471"/>
                  <a:gd name="connsiteY2" fmla="*/ 307616 h 632105"/>
                  <a:gd name="connsiteX3" fmla="*/ 187473 w 703471"/>
                  <a:gd name="connsiteY3" fmla="*/ 264754 h 632105"/>
                  <a:gd name="connsiteX4" fmla="*/ 234791 w 703471"/>
                  <a:gd name="connsiteY4" fmla="*/ 407841 h 632105"/>
                  <a:gd name="connsiteX5" fmla="*/ 171747 w 703471"/>
                  <a:gd name="connsiteY5" fmla="*/ 513629 h 632105"/>
                  <a:gd name="connsiteX6" fmla="*/ 143479 w 703471"/>
                  <a:gd name="connsiteY6" fmla="*/ 617510 h 632105"/>
                  <a:gd name="connsiteX7" fmla="*/ 258321 w 703471"/>
                  <a:gd name="connsiteY7" fmla="*/ 588298 h 632105"/>
                  <a:gd name="connsiteX8" fmla="*/ 431444 w 703471"/>
                  <a:gd name="connsiteY8" fmla="*/ 469494 h 632105"/>
                  <a:gd name="connsiteX9" fmla="*/ 608107 w 703471"/>
                  <a:gd name="connsiteY9" fmla="*/ 407982 h 632105"/>
                  <a:gd name="connsiteX10" fmla="*/ 702742 w 703471"/>
                  <a:gd name="connsiteY10" fmla="*/ 316835 h 632105"/>
                  <a:gd name="connsiteX11" fmla="*/ 618101 w 703471"/>
                  <a:gd name="connsiteY11" fmla="*/ 300000 h 632105"/>
                  <a:gd name="connsiteX12" fmla="*/ 512596 w 703471"/>
                  <a:gd name="connsiteY12" fmla="*/ 303655 h 632105"/>
                  <a:gd name="connsiteX13" fmla="*/ 474968 w 703471"/>
                  <a:gd name="connsiteY13" fmla="*/ 191666 h 632105"/>
                  <a:gd name="connsiteX14" fmla="*/ 551380 w 703471"/>
                  <a:gd name="connsiteY14" fmla="*/ 141164 h 632105"/>
                  <a:gd name="connsiteX15" fmla="*/ 652076 w 703471"/>
                  <a:gd name="connsiteY15" fmla="*/ 8852 h 632105"/>
                  <a:gd name="connsiteX16" fmla="*/ 551497 w 703471"/>
                  <a:gd name="connsiteY16" fmla="*/ 23305 h 632105"/>
                  <a:gd name="connsiteX0" fmla="*/ 551497 w 703471"/>
                  <a:gd name="connsiteY0" fmla="*/ 21224 h 630024"/>
                  <a:gd name="connsiteX1" fmla="*/ 111886 w 703471"/>
                  <a:gd name="connsiteY1" fmla="*/ 193876 h 630024"/>
                  <a:gd name="connsiteX2" fmla="*/ 9280 w 703471"/>
                  <a:gd name="connsiteY2" fmla="*/ 305535 h 630024"/>
                  <a:gd name="connsiteX3" fmla="*/ 187473 w 703471"/>
                  <a:gd name="connsiteY3" fmla="*/ 262673 h 630024"/>
                  <a:gd name="connsiteX4" fmla="*/ 234791 w 703471"/>
                  <a:gd name="connsiteY4" fmla="*/ 405760 h 630024"/>
                  <a:gd name="connsiteX5" fmla="*/ 171747 w 703471"/>
                  <a:gd name="connsiteY5" fmla="*/ 511548 h 630024"/>
                  <a:gd name="connsiteX6" fmla="*/ 143479 w 703471"/>
                  <a:gd name="connsiteY6" fmla="*/ 615429 h 630024"/>
                  <a:gd name="connsiteX7" fmla="*/ 258321 w 703471"/>
                  <a:gd name="connsiteY7" fmla="*/ 586217 h 630024"/>
                  <a:gd name="connsiteX8" fmla="*/ 431444 w 703471"/>
                  <a:gd name="connsiteY8" fmla="*/ 467413 h 630024"/>
                  <a:gd name="connsiteX9" fmla="*/ 608107 w 703471"/>
                  <a:gd name="connsiteY9" fmla="*/ 405901 h 630024"/>
                  <a:gd name="connsiteX10" fmla="*/ 702742 w 703471"/>
                  <a:gd name="connsiteY10" fmla="*/ 314754 h 630024"/>
                  <a:gd name="connsiteX11" fmla="*/ 618101 w 703471"/>
                  <a:gd name="connsiteY11" fmla="*/ 297919 h 630024"/>
                  <a:gd name="connsiteX12" fmla="*/ 512596 w 703471"/>
                  <a:gd name="connsiteY12" fmla="*/ 301574 h 630024"/>
                  <a:gd name="connsiteX13" fmla="*/ 474968 w 703471"/>
                  <a:gd name="connsiteY13" fmla="*/ 189585 h 630024"/>
                  <a:gd name="connsiteX14" fmla="*/ 551380 w 703471"/>
                  <a:gd name="connsiteY14" fmla="*/ 139083 h 630024"/>
                  <a:gd name="connsiteX15" fmla="*/ 652076 w 703471"/>
                  <a:gd name="connsiteY15" fmla="*/ 6771 h 630024"/>
                  <a:gd name="connsiteX16" fmla="*/ 551497 w 703471"/>
                  <a:gd name="connsiteY16" fmla="*/ 21224 h 630024"/>
                  <a:gd name="connsiteX0" fmla="*/ 551497 w 703471"/>
                  <a:gd name="connsiteY0" fmla="*/ 31798 h 640598"/>
                  <a:gd name="connsiteX1" fmla="*/ 111886 w 703471"/>
                  <a:gd name="connsiteY1" fmla="*/ 204450 h 640598"/>
                  <a:gd name="connsiteX2" fmla="*/ 9280 w 703471"/>
                  <a:gd name="connsiteY2" fmla="*/ 316109 h 640598"/>
                  <a:gd name="connsiteX3" fmla="*/ 187473 w 703471"/>
                  <a:gd name="connsiteY3" fmla="*/ 273247 h 640598"/>
                  <a:gd name="connsiteX4" fmla="*/ 234791 w 703471"/>
                  <a:gd name="connsiteY4" fmla="*/ 416334 h 640598"/>
                  <a:gd name="connsiteX5" fmla="*/ 171747 w 703471"/>
                  <a:gd name="connsiteY5" fmla="*/ 522122 h 640598"/>
                  <a:gd name="connsiteX6" fmla="*/ 143479 w 703471"/>
                  <a:gd name="connsiteY6" fmla="*/ 626003 h 640598"/>
                  <a:gd name="connsiteX7" fmla="*/ 258321 w 703471"/>
                  <a:gd name="connsiteY7" fmla="*/ 596791 h 640598"/>
                  <a:gd name="connsiteX8" fmla="*/ 431444 w 703471"/>
                  <a:gd name="connsiteY8" fmla="*/ 477987 h 640598"/>
                  <a:gd name="connsiteX9" fmla="*/ 608107 w 703471"/>
                  <a:gd name="connsiteY9" fmla="*/ 416475 h 640598"/>
                  <a:gd name="connsiteX10" fmla="*/ 702742 w 703471"/>
                  <a:gd name="connsiteY10" fmla="*/ 325328 h 640598"/>
                  <a:gd name="connsiteX11" fmla="*/ 618101 w 703471"/>
                  <a:gd name="connsiteY11" fmla="*/ 308493 h 640598"/>
                  <a:gd name="connsiteX12" fmla="*/ 512596 w 703471"/>
                  <a:gd name="connsiteY12" fmla="*/ 312148 h 640598"/>
                  <a:gd name="connsiteX13" fmla="*/ 474968 w 703471"/>
                  <a:gd name="connsiteY13" fmla="*/ 200159 h 640598"/>
                  <a:gd name="connsiteX14" fmla="*/ 551380 w 703471"/>
                  <a:gd name="connsiteY14" fmla="*/ 149657 h 640598"/>
                  <a:gd name="connsiteX15" fmla="*/ 652076 w 703471"/>
                  <a:gd name="connsiteY15" fmla="*/ 17345 h 640598"/>
                  <a:gd name="connsiteX16" fmla="*/ 551497 w 703471"/>
                  <a:gd name="connsiteY16" fmla="*/ 31798 h 640598"/>
                  <a:gd name="connsiteX0" fmla="*/ 507912 w 702749"/>
                  <a:gd name="connsiteY0" fmla="*/ 38016 h 627766"/>
                  <a:gd name="connsiteX1" fmla="*/ 111164 w 702749"/>
                  <a:gd name="connsiteY1" fmla="*/ 191618 h 627766"/>
                  <a:gd name="connsiteX2" fmla="*/ 8558 w 702749"/>
                  <a:gd name="connsiteY2" fmla="*/ 303277 h 627766"/>
                  <a:gd name="connsiteX3" fmla="*/ 186751 w 702749"/>
                  <a:gd name="connsiteY3" fmla="*/ 260415 h 627766"/>
                  <a:gd name="connsiteX4" fmla="*/ 234069 w 702749"/>
                  <a:gd name="connsiteY4" fmla="*/ 403502 h 627766"/>
                  <a:gd name="connsiteX5" fmla="*/ 171025 w 702749"/>
                  <a:gd name="connsiteY5" fmla="*/ 509290 h 627766"/>
                  <a:gd name="connsiteX6" fmla="*/ 142757 w 702749"/>
                  <a:gd name="connsiteY6" fmla="*/ 613171 h 627766"/>
                  <a:gd name="connsiteX7" fmla="*/ 257599 w 702749"/>
                  <a:gd name="connsiteY7" fmla="*/ 583959 h 627766"/>
                  <a:gd name="connsiteX8" fmla="*/ 430722 w 702749"/>
                  <a:gd name="connsiteY8" fmla="*/ 465155 h 627766"/>
                  <a:gd name="connsiteX9" fmla="*/ 607385 w 702749"/>
                  <a:gd name="connsiteY9" fmla="*/ 403643 h 627766"/>
                  <a:gd name="connsiteX10" fmla="*/ 702020 w 702749"/>
                  <a:gd name="connsiteY10" fmla="*/ 312496 h 627766"/>
                  <a:gd name="connsiteX11" fmla="*/ 617379 w 702749"/>
                  <a:gd name="connsiteY11" fmla="*/ 295661 h 627766"/>
                  <a:gd name="connsiteX12" fmla="*/ 511874 w 702749"/>
                  <a:gd name="connsiteY12" fmla="*/ 299316 h 627766"/>
                  <a:gd name="connsiteX13" fmla="*/ 474246 w 702749"/>
                  <a:gd name="connsiteY13" fmla="*/ 187327 h 627766"/>
                  <a:gd name="connsiteX14" fmla="*/ 550658 w 702749"/>
                  <a:gd name="connsiteY14" fmla="*/ 136825 h 627766"/>
                  <a:gd name="connsiteX15" fmla="*/ 651354 w 702749"/>
                  <a:gd name="connsiteY15" fmla="*/ 4513 h 627766"/>
                  <a:gd name="connsiteX16" fmla="*/ 507912 w 702749"/>
                  <a:gd name="connsiteY16" fmla="*/ 38016 h 627766"/>
                  <a:gd name="connsiteX0" fmla="*/ 507912 w 702749"/>
                  <a:gd name="connsiteY0" fmla="*/ 22929 h 612679"/>
                  <a:gd name="connsiteX1" fmla="*/ 111164 w 702749"/>
                  <a:gd name="connsiteY1" fmla="*/ 176531 h 612679"/>
                  <a:gd name="connsiteX2" fmla="*/ 8558 w 702749"/>
                  <a:gd name="connsiteY2" fmla="*/ 288190 h 612679"/>
                  <a:gd name="connsiteX3" fmla="*/ 186751 w 702749"/>
                  <a:gd name="connsiteY3" fmla="*/ 245328 h 612679"/>
                  <a:gd name="connsiteX4" fmla="*/ 234069 w 702749"/>
                  <a:gd name="connsiteY4" fmla="*/ 388415 h 612679"/>
                  <a:gd name="connsiteX5" fmla="*/ 171025 w 702749"/>
                  <a:gd name="connsiteY5" fmla="*/ 494203 h 612679"/>
                  <a:gd name="connsiteX6" fmla="*/ 142757 w 702749"/>
                  <a:gd name="connsiteY6" fmla="*/ 598084 h 612679"/>
                  <a:gd name="connsiteX7" fmla="*/ 257599 w 702749"/>
                  <a:gd name="connsiteY7" fmla="*/ 568872 h 612679"/>
                  <a:gd name="connsiteX8" fmla="*/ 430722 w 702749"/>
                  <a:gd name="connsiteY8" fmla="*/ 450068 h 612679"/>
                  <a:gd name="connsiteX9" fmla="*/ 607385 w 702749"/>
                  <a:gd name="connsiteY9" fmla="*/ 388556 h 612679"/>
                  <a:gd name="connsiteX10" fmla="*/ 702020 w 702749"/>
                  <a:gd name="connsiteY10" fmla="*/ 297409 h 612679"/>
                  <a:gd name="connsiteX11" fmla="*/ 617379 w 702749"/>
                  <a:gd name="connsiteY11" fmla="*/ 280574 h 612679"/>
                  <a:gd name="connsiteX12" fmla="*/ 511874 w 702749"/>
                  <a:gd name="connsiteY12" fmla="*/ 284229 h 612679"/>
                  <a:gd name="connsiteX13" fmla="*/ 474246 w 702749"/>
                  <a:gd name="connsiteY13" fmla="*/ 172240 h 612679"/>
                  <a:gd name="connsiteX14" fmla="*/ 550658 w 702749"/>
                  <a:gd name="connsiteY14" fmla="*/ 121738 h 612679"/>
                  <a:gd name="connsiteX15" fmla="*/ 608491 w 702749"/>
                  <a:gd name="connsiteY15" fmla="*/ 10858 h 612679"/>
                  <a:gd name="connsiteX16" fmla="*/ 507912 w 702749"/>
                  <a:gd name="connsiteY16" fmla="*/ 22929 h 612679"/>
                  <a:gd name="connsiteX0" fmla="*/ 507912 w 702749"/>
                  <a:gd name="connsiteY0" fmla="*/ 21766 h 611516"/>
                  <a:gd name="connsiteX1" fmla="*/ 111164 w 702749"/>
                  <a:gd name="connsiteY1" fmla="*/ 175368 h 611516"/>
                  <a:gd name="connsiteX2" fmla="*/ 8558 w 702749"/>
                  <a:gd name="connsiteY2" fmla="*/ 287027 h 611516"/>
                  <a:gd name="connsiteX3" fmla="*/ 186751 w 702749"/>
                  <a:gd name="connsiteY3" fmla="*/ 244165 h 611516"/>
                  <a:gd name="connsiteX4" fmla="*/ 234069 w 702749"/>
                  <a:gd name="connsiteY4" fmla="*/ 387252 h 611516"/>
                  <a:gd name="connsiteX5" fmla="*/ 171025 w 702749"/>
                  <a:gd name="connsiteY5" fmla="*/ 493040 h 611516"/>
                  <a:gd name="connsiteX6" fmla="*/ 142757 w 702749"/>
                  <a:gd name="connsiteY6" fmla="*/ 596921 h 611516"/>
                  <a:gd name="connsiteX7" fmla="*/ 257599 w 702749"/>
                  <a:gd name="connsiteY7" fmla="*/ 567709 h 611516"/>
                  <a:gd name="connsiteX8" fmla="*/ 430722 w 702749"/>
                  <a:gd name="connsiteY8" fmla="*/ 448905 h 611516"/>
                  <a:gd name="connsiteX9" fmla="*/ 607385 w 702749"/>
                  <a:gd name="connsiteY9" fmla="*/ 387393 h 611516"/>
                  <a:gd name="connsiteX10" fmla="*/ 702020 w 702749"/>
                  <a:gd name="connsiteY10" fmla="*/ 296246 h 611516"/>
                  <a:gd name="connsiteX11" fmla="*/ 617379 w 702749"/>
                  <a:gd name="connsiteY11" fmla="*/ 279411 h 611516"/>
                  <a:gd name="connsiteX12" fmla="*/ 511874 w 702749"/>
                  <a:gd name="connsiteY12" fmla="*/ 283066 h 611516"/>
                  <a:gd name="connsiteX13" fmla="*/ 474246 w 702749"/>
                  <a:gd name="connsiteY13" fmla="*/ 171077 h 611516"/>
                  <a:gd name="connsiteX14" fmla="*/ 545895 w 702749"/>
                  <a:gd name="connsiteY14" fmla="*/ 103906 h 611516"/>
                  <a:gd name="connsiteX15" fmla="*/ 608491 w 702749"/>
                  <a:gd name="connsiteY15" fmla="*/ 9695 h 611516"/>
                  <a:gd name="connsiteX16" fmla="*/ 507912 w 702749"/>
                  <a:gd name="connsiteY16" fmla="*/ 21766 h 611516"/>
                  <a:gd name="connsiteX0" fmla="*/ 507912 w 702749"/>
                  <a:gd name="connsiteY0" fmla="*/ 20635 h 610385"/>
                  <a:gd name="connsiteX1" fmla="*/ 111164 w 702749"/>
                  <a:gd name="connsiteY1" fmla="*/ 174237 h 610385"/>
                  <a:gd name="connsiteX2" fmla="*/ 8558 w 702749"/>
                  <a:gd name="connsiteY2" fmla="*/ 285896 h 610385"/>
                  <a:gd name="connsiteX3" fmla="*/ 186751 w 702749"/>
                  <a:gd name="connsiteY3" fmla="*/ 243034 h 610385"/>
                  <a:gd name="connsiteX4" fmla="*/ 234069 w 702749"/>
                  <a:gd name="connsiteY4" fmla="*/ 386121 h 610385"/>
                  <a:gd name="connsiteX5" fmla="*/ 171025 w 702749"/>
                  <a:gd name="connsiteY5" fmla="*/ 491909 h 610385"/>
                  <a:gd name="connsiteX6" fmla="*/ 142757 w 702749"/>
                  <a:gd name="connsiteY6" fmla="*/ 595790 h 610385"/>
                  <a:gd name="connsiteX7" fmla="*/ 257599 w 702749"/>
                  <a:gd name="connsiteY7" fmla="*/ 566578 h 610385"/>
                  <a:gd name="connsiteX8" fmla="*/ 430722 w 702749"/>
                  <a:gd name="connsiteY8" fmla="*/ 447774 h 610385"/>
                  <a:gd name="connsiteX9" fmla="*/ 607385 w 702749"/>
                  <a:gd name="connsiteY9" fmla="*/ 386262 h 610385"/>
                  <a:gd name="connsiteX10" fmla="*/ 702020 w 702749"/>
                  <a:gd name="connsiteY10" fmla="*/ 295115 h 610385"/>
                  <a:gd name="connsiteX11" fmla="*/ 617379 w 702749"/>
                  <a:gd name="connsiteY11" fmla="*/ 278280 h 610385"/>
                  <a:gd name="connsiteX12" fmla="*/ 511874 w 702749"/>
                  <a:gd name="connsiteY12" fmla="*/ 281935 h 610385"/>
                  <a:gd name="connsiteX13" fmla="*/ 474246 w 702749"/>
                  <a:gd name="connsiteY13" fmla="*/ 169946 h 610385"/>
                  <a:gd name="connsiteX14" fmla="*/ 545895 w 702749"/>
                  <a:gd name="connsiteY14" fmla="*/ 102775 h 610385"/>
                  <a:gd name="connsiteX15" fmla="*/ 608491 w 702749"/>
                  <a:gd name="connsiteY15" fmla="*/ 8564 h 610385"/>
                  <a:gd name="connsiteX16" fmla="*/ 507912 w 702749"/>
                  <a:gd name="connsiteY16" fmla="*/ 20635 h 610385"/>
                  <a:gd name="connsiteX0" fmla="*/ 507912 w 702749"/>
                  <a:gd name="connsiteY0" fmla="*/ 37089 h 626839"/>
                  <a:gd name="connsiteX1" fmla="*/ 111164 w 702749"/>
                  <a:gd name="connsiteY1" fmla="*/ 190691 h 626839"/>
                  <a:gd name="connsiteX2" fmla="*/ 8558 w 702749"/>
                  <a:gd name="connsiteY2" fmla="*/ 302350 h 626839"/>
                  <a:gd name="connsiteX3" fmla="*/ 186751 w 702749"/>
                  <a:gd name="connsiteY3" fmla="*/ 259488 h 626839"/>
                  <a:gd name="connsiteX4" fmla="*/ 234069 w 702749"/>
                  <a:gd name="connsiteY4" fmla="*/ 402575 h 626839"/>
                  <a:gd name="connsiteX5" fmla="*/ 171025 w 702749"/>
                  <a:gd name="connsiteY5" fmla="*/ 508363 h 626839"/>
                  <a:gd name="connsiteX6" fmla="*/ 142757 w 702749"/>
                  <a:gd name="connsiteY6" fmla="*/ 612244 h 626839"/>
                  <a:gd name="connsiteX7" fmla="*/ 257599 w 702749"/>
                  <a:gd name="connsiteY7" fmla="*/ 583032 h 626839"/>
                  <a:gd name="connsiteX8" fmla="*/ 430722 w 702749"/>
                  <a:gd name="connsiteY8" fmla="*/ 464228 h 626839"/>
                  <a:gd name="connsiteX9" fmla="*/ 607385 w 702749"/>
                  <a:gd name="connsiteY9" fmla="*/ 402716 h 626839"/>
                  <a:gd name="connsiteX10" fmla="*/ 702020 w 702749"/>
                  <a:gd name="connsiteY10" fmla="*/ 311569 h 626839"/>
                  <a:gd name="connsiteX11" fmla="*/ 617379 w 702749"/>
                  <a:gd name="connsiteY11" fmla="*/ 294734 h 626839"/>
                  <a:gd name="connsiteX12" fmla="*/ 511874 w 702749"/>
                  <a:gd name="connsiteY12" fmla="*/ 298389 h 626839"/>
                  <a:gd name="connsiteX13" fmla="*/ 474246 w 702749"/>
                  <a:gd name="connsiteY13" fmla="*/ 186400 h 626839"/>
                  <a:gd name="connsiteX14" fmla="*/ 545895 w 702749"/>
                  <a:gd name="connsiteY14" fmla="*/ 119229 h 626839"/>
                  <a:gd name="connsiteX15" fmla="*/ 608491 w 702749"/>
                  <a:gd name="connsiteY15" fmla="*/ 25018 h 626839"/>
                  <a:gd name="connsiteX16" fmla="*/ 507912 w 702749"/>
                  <a:gd name="connsiteY16" fmla="*/ 37089 h 626839"/>
                  <a:gd name="connsiteX0" fmla="*/ 507912 w 702749"/>
                  <a:gd name="connsiteY0" fmla="*/ 36113 h 625863"/>
                  <a:gd name="connsiteX1" fmla="*/ 111164 w 702749"/>
                  <a:gd name="connsiteY1" fmla="*/ 189715 h 625863"/>
                  <a:gd name="connsiteX2" fmla="*/ 8558 w 702749"/>
                  <a:gd name="connsiteY2" fmla="*/ 301374 h 625863"/>
                  <a:gd name="connsiteX3" fmla="*/ 186751 w 702749"/>
                  <a:gd name="connsiteY3" fmla="*/ 258512 h 625863"/>
                  <a:gd name="connsiteX4" fmla="*/ 234069 w 702749"/>
                  <a:gd name="connsiteY4" fmla="*/ 401599 h 625863"/>
                  <a:gd name="connsiteX5" fmla="*/ 171025 w 702749"/>
                  <a:gd name="connsiteY5" fmla="*/ 507387 h 625863"/>
                  <a:gd name="connsiteX6" fmla="*/ 142757 w 702749"/>
                  <a:gd name="connsiteY6" fmla="*/ 611268 h 625863"/>
                  <a:gd name="connsiteX7" fmla="*/ 257599 w 702749"/>
                  <a:gd name="connsiteY7" fmla="*/ 582056 h 625863"/>
                  <a:gd name="connsiteX8" fmla="*/ 430722 w 702749"/>
                  <a:gd name="connsiteY8" fmla="*/ 463252 h 625863"/>
                  <a:gd name="connsiteX9" fmla="*/ 607385 w 702749"/>
                  <a:gd name="connsiteY9" fmla="*/ 401740 h 625863"/>
                  <a:gd name="connsiteX10" fmla="*/ 702020 w 702749"/>
                  <a:gd name="connsiteY10" fmla="*/ 310593 h 625863"/>
                  <a:gd name="connsiteX11" fmla="*/ 617379 w 702749"/>
                  <a:gd name="connsiteY11" fmla="*/ 293758 h 625863"/>
                  <a:gd name="connsiteX12" fmla="*/ 511874 w 702749"/>
                  <a:gd name="connsiteY12" fmla="*/ 297413 h 625863"/>
                  <a:gd name="connsiteX13" fmla="*/ 474246 w 702749"/>
                  <a:gd name="connsiteY13" fmla="*/ 185424 h 625863"/>
                  <a:gd name="connsiteX14" fmla="*/ 545895 w 702749"/>
                  <a:gd name="connsiteY14" fmla="*/ 118253 h 625863"/>
                  <a:gd name="connsiteX15" fmla="*/ 608491 w 702749"/>
                  <a:gd name="connsiteY15" fmla="*/ 24042 h 625863"/>
                  <a:gd name="connsiteX16" fmla="*/ 507912 w 702749"/>
                  <a:gd name="connsiteY16" fmla="*/ 36113 h 625863"/>
                  <a:gd name="connsiteX0" fmla="*/ 507912 w 702749"/>
                  <a:gd name="connsiteY0" fmla="*/ 31931 h 621681"/>
                  <a:gd name="connsiteX1" fmla="*/ 111164 w 702749"/>
                  <a:gd name="connsiteY1" fmla="*/ 185533 h 621681"/>
                  <a:gd name="connsiteX2" fmla="*/ 8558 w 702749"/>
                  <a:gd name="connsiteY2" fmla="*/ 297192 h 621681"/>
                  <a:gd name="connsiteX3" fmla="*/ 186751 w 702749"/>
                  <a:gd name="connsiteY3" fmla="*/ 254330 h 621681"/>
                  <a:gd name="connsiteX4" fmla="*/ 234069 w 702749"/>
                  <a:gd name="connsiteY4" fmla="*/ 397417 h 621681"/>
                  <a:gd name="connsiteX5" fmla="*/ 171025 w 702749"/>
                  <a:gd name="connsiteY5" fmla="*/ 503205 h 621681"/>
                  <a:gd name="connsiteX6" fmla="*/ 142757 w 702749"/>
                  <a:gd name="connsiteY6" fmla="*/ 607086 h 621681"/>
                  <a:gd name="connsiteX7" fmla="*/ 257599 w 702749"/>
                  <a:gd name="connsiteY7" fmla="*/ 577874 h 621681"/>
                  <a:gd name="connsiteX8" fmla="*/ 430722 w 702749"/>
                  <a:gd name="connsiteY8" fmla="*/ 459070 h 621681"/>
                  <a:gd name="connsiteX9" fmla="*/ 607385 w 702749"/>
                  <a:gd name="connsiteY9" fmla="*/ 397558 h 621681"/>
                  <a:gd name="connsiteX10" fmla="*/ 702020 w 702749"/>
                  <a:gd name="connsiteY10" fmla="*/ 306411 h 621681"/>
                  <a:gd name="connsiteX11" fmla="*/ 617379 w 702749"/>
                  <a:gd name="connsiteY11" fmla="*/ 289576 h 621681"/>
                  <a:gd name="connsiteX12" fmla="*/ 511874 w 702749"/>
                  <a:gd name="connsiteY12" fmla="*/ 293231 h 621681"/>
                  <a:gd name="connsiteX13" fmla="*/ 474246 w 702749"/>
                  <a:gd name="connsiteY13" fmla="*/ 181242 h 621681"/>
                  <a:gd name="connsiteX14" fmla="*/ 545895 w 702749"/>
                  <a:gd name="connsiteY14" fmla="*/ 114071 h 621681"/>
                  <a:gd name="connsiteX15" fmla="*/ 608491 w 702749"/>
                  <a:gd name="connsiteY15" fmla="*/ 19860 h 621681"/>
                  <a:gd name="connsiteX16" fmla="*/ 507912 w 702749"/>
                  <a:gd name="connsiteY16" fmla="*/ 31931 h 621681"/>
                  <a:gd name="connsiteX0" fmla="*/ 486152 w 702420"/>
                  <a:gd name="connsiteY0" fmla="*/ 42665 h 603840"/>
                  <a:gd name="connsiteX1" fmla="*/ 110835 w 702420"/>
                  <a:gd name="connsiteY1" fmla="*/ 167692 h 603840"/>
                  <a:gd name="connsiteX2" fmla="*/ 8229 w 702420"/>
                  <a:gd name="connsiteY2" fmla="*/ 279351 h 603840"/>
                  <a:gd name="connsiteX3" fmla="*/ 186422 w 702420"/>
                  <a:gd name="connsiteY3" fmla="*/ 236489 h 603840"/>
                  <a:gd name="connsiteX4" fmla="*/ 233740 w 702420"/>
                  <a:gd name="connsiteY4" fmla="*/ 379576 h 603840"/>
                  <a:gd name="connsiteX5" fmla="*/ 170696 w 702420"/>
                  <a:gd name="connsiteY5" fmla="*/ 485364 h 603840"/>
                  <a:gd name="connsiteX6" fmla="*/ 142428 w 702420"/>
                  <a:gd name="connsiteY6" fmla="*/ 589245 h 603840"/>
                  <a:gd name="connsiteX7" fmla="*/ 257270 w 702420"/>
                  <a:gd name="connsiteY7" fmla="*/ 560033 h 603840"/>
                  <a:gd name="connsiteX8" fmla="*/ 430393 w 702420"/>
                  <a:gd name="connsiteY8" fmla="*/ 441229 h 603840"/>
                  <a:gd name="connsiteX9" fmla="*/ 607056 w 702420"/>
                  <a:gd name="connsiteY9" fmla="*/ 379717 h 603840"/>
                  <a:gd name="connsiteX10" fmla="*/ 701691 w 702420"/>
                  <a:gd name="connsiteY10" fmla="*/ 288570 h 603840"/>
                  <a:gd name="connsiteX11" fmla="*/ 617050 w 702420"/>
                  <a:gd name="connsiteY11" fmla="*/ 271735 h 603840"/>
                  <a:gd name="connsiteX12" fmla="*/ 511545 w 702420"/>
                  <a:gd name="connsiteY12" fmla="*/ 275390 h 603840"/>
                  <a:gd name="connsiteX13" fmla="*/ 473917 w 702420"/>
                  <a:gd name="connsiteY13" fmla="*/ 163401 h 603840"/>
                  <a:gd name="connsiteX14" fmla="*/ 545566 w 702420"/>
                  <a:gd name="connsiteY14" fmla="*/ 96230 h 603840"/>
                  <a:gd name="connsiteX15" fmla="*/ 608162 w 702420"/>
                  <a:gd name="connsiteY15" fmla="*/ 2019 h 603840"/>
                  <a:gd name="connsiteX16" fmla="*/ 486152 w 702420"/>
                  <a:gd name="connsiteY16" fmla="*/ 42665 h 603840"/>
                  <a:gd name="connsiteX0" fmla="*/ 486152 w 702420"/>
                  <a:gd name="connsiteY0" fmla="*/ 41910 h 603085"/>
                  <a:gd name="connsiteX1" fmla="*/ 110835 w 702420"/>
                  <a:gd name="connsiteY1" fmla="*/ 166937 h 603085"/>
                  <a:gd name="connsiteX2" fmla="*/ 8229 w 702420"/>
                  <a:gd name="connsiteY2" fmla="*/ 278596 h 603085"/>
                  <a:gd name="connsiteX3" fmla="*/ 186422 w 702420"/>
                  <a:gd name="connsiteY3" fmla="*/ 235734 h 603085"/>
                  <a:gd name="connsiteX4" fmla="*/ 233740 w 702420"/>
                  <a:gd name="connsiteY4" fmla="*/ 378821 h 603085"/>
                  <a:gd name="connsiteX5" fmla="*/ 170696 w 702420"/>
                  <a:gd name="connsiteY5" fmla="*/ 484609 h 603085"/>
                  <a:gd name="connsiteX6" fmla="*/ 142428 w 702420"/>
                  <a:gd name="connsiteY6" fmla="*/ 588490 h 603085"/>
                  <a:gd name="connsiteX7" fmla="*/ 257270 w 702420"/>
                  <a:gd name="connsiteY7" fmla="*/ 559278 h 603085"/>
                  <a:gd name="connsiteX8" fmla="*/ 430393 w 702420"/>
                  <a:gd name="connsiteY8" fmla="*/ 440474 h 603085"/>
                  <a:gd name="connsiteX9" fmla="*/ 607056 w 702420"/>
                  <a:gd name="connsiteY9" fmla="*/ 378962 h 603085"/>
                  <a:gd name="connsiteX10" fmla="*/ 701691 w 702420"/>
                  <a:gd name="connsiteY10" fmla="*/ 287815 h 603085"/>
                  <a:gd name="connsiteX11" fmla="*/ 617050 w 702420"/>
                  <a:gd name="connsiteY11" fmla="*/ 270980 h 603085"/>
                  <a:gd name="connsiteX12" fmla="*/ 511545 w 702420"/>
                  <a:gd name="connsiteY12" fmla="*/ 274635 h 603085"/>
                  <a:gd name="connsiteX13" fmla="*/ 473917 w 702420"/>
                  <a:gd name="connsiteY13" fmla="*/ 162646 h 603085"/>
                  <a:gd name="connsiteX14" fmla="*/ 545566 w 702420"/>
                  <a:gd name="connsiteY14" fmla="*/ 95475 h 603085"/>
                  <a:gd name="connsiteX15" fmla="*/ 608162 w 702420"/>
                  <a:gd name="connsiteY15" fmla="*/ 1264 h 603085"/>
                  <a:gd name="connsiteX16" fmla="*/ 486152 w 702420"/>
                  <a:gd name="connsiteY16" fmla="*/ 41910 h 603085"/>
                  <a:gd name="connsiteX0" fmla="*/ 486152 w 702420"/>
                  <a:gd name="connsiteY0" fmla="*/ 42001 h 603176"/>
                  <a:gd name="connsiteX1" fmla="*/ 110835 w 702420"/>
                  <a:gd name="connsiteY1" fmla="*/ 167028 h 603176"/>
                  <a:gd name="connsiteX2" fmla="*/ 8229 w 702420"/>
                  <a:gd name="connsiteY2" fmla="*/ 278687 h 603176"/>
                  <a:gd name="connsiteX3" fmla="*/ 186422 w 702420"/>
                  <a:gd name="connsiteY3" fmla="*/ 235825 h 603176"/>
                  <a:gd name="connsiteX4" fmla="*/ 233740 w 702420"/>
                  <a:gd name="connsiteY4" fmla="*/ 378912 h 603176"/>
                  <a:gd name="connsiteX5" fmla="*/ 170696 w 702420"/>
                  <a:gd name="connsiteY5" fmla="*/ 484700 h 603176"/>
                  <a:gd name="connsiteX6" fmla="*/ 142428 w 702420"/>
                  <a:gd name="connsiteY6" fmla="*/ 588581 h 603176"/>
                  <a:gd name="connsiteX7" fmla="*/ 257270 w 702420"/>
                  <a:gd name="connsiteY7" fmla="*/ 559369 h 603176"/>
                  <a:gd name="connsiteX8" fmla="*/ 430393 w 702420"/>
                  <a:gd name="connsiteY8" fmla="*/ 440565 h 603176"/>
                  <a:gd name="connsiteX9" fmla="*/ 607056 w 702420"/>
                  <a:gd name="connsiteY9" fmla="*/ 379053 h 603176"/>
                  <a:gd name="connsiteX10" fmla="*/ 701691 w 702420"/>
                  <a:gd name="connsiteY10" fmla="*/ 287906 h 603176"/>
                  <a:gd name="connsiteX11" fmla="*/ 617050 w 702420"/>
                  <a:gd name="connsiteY11" fmla="*/ 271071 h 603176"/>
                  <a:gd name="connsiteX12" fmla="*/ 511545 w 702420"/>
                  <a:gd name="connsiteY12" fmla="*/ 274726 h 603176"/>
                  <a:gd name="connsiteX13" fmla="*/ 473917 w 702420"/>
                  <a:gd name="connsiteY13" fmla="*/ 162737 h 603176"/>
                  <a:gd name="connsiteX14" fmla="*/ 545566 w 702420"/>
                  <a:gd name="connsiteY14" fmla="*/ 95566 h 603176"/>
                  <a:gd name="connsiteX15" fmla="*/ 608162 w 702420"/>
                  <a:gd name="connsiteY15" fmla="*/ 1355 h 603176"/>
                  <a:gd name="connsiteX16" fmla="*/ 486152 w 702420"/>
                  <a:gd name="connsiteY16" fmla="*/ 42001 h 603176"/>
                  <a:gd name="connsiteX0" fmla="*/ 486152 w 702420"/>
                  <a:gd name="connsiteY0" fmla="*/ 51812 h 612987"/>
                  <a:gd name="connsiteX1" fmla="*/ 110835 w 702420"/>
                  <a:gd name="connsiteY1" fmla="*/ 176839 h 612987"/>
                  <a:gd name="connsiteX2" fmla="*/ 8229 w 702420"/>
                  <a:gd name="connsiteY2" fmla="*/ 288498 h 612987"/>
                  <a:gd name="connsiteX3" fmla="*/ 186422 w 702420"/>
                  <a:gd name="connsiteY3" fmla="*/ 245636 h 612987"/>
                  <a:gd name="connsiteX4" fmla="*/ 233740 w 702420"/>
                  <a:gd name="connsiteY4" fmla="*/ 388723 h 612987"/>
                  <a:gd name="connsiteX5" fmla="*/ 170696 w 702420"/>
                  <a:gd name="connsiteY5" fmla="*/ 494511 h 612987"/>
                  <a:gd name="connsiteX6" fmla="*/ 142428 w 702420"/>
                  <a:gd name="connsiteY6" fmla="*/ 598392 h 612987"/>
                  <a:gd name="connsiteX7" fmla="*/ 257270 w 702420"/>
                  <a:gd name="connsiteY7" fmla="*/ 569180 h 612987"/>
                  <a:gd name="connsiteX8" fmla="*/ 430393 w 702420"/>
                  <a:gd name="connsiteY8" fmla="*/ 450376 h 612987"/>
                  <a:gd name="connsiteX9" fmla="*/ 607056 w 702420"/>
                  <a:gd name="connsiteY9" fmla="*/ 388864 h 612987"/>
                  <a:gd name="connsiteX10" fmla="*/ 701691 w 702420"/>
                  <a:gd name="connsiteY10" fmla="*/ 297717 h 612987"/>
                  <a:gd name="connsiteX11" fmla="*/ 617050 w 702420"/>
                  <a:gd name="connsiteY11" fmla="*/ 280882 h 612987"/>
                  <a:gd name="connsiteX12" fmla="*/ 511545 w 702420"/>
                  <a:gd name="connsiteY12" fmla="*/ 284537 h 612987"/>
                  <a:gd name="connsiteX13" fmla="*/ 473917 w 702420"/>
                  <a:gd name="connsiteY13" fmla="*/ 172548 h 612987"/>
                  <a:gd name="connsiteX14" fmla="*/ 545566 w 702420"/>
                  <a:gd name="connsiteY14" fmla="*/ 105377 h 612987"/>
                  <a:gd name="connsiteX15" fmla="*/ 608162 w 702420"/>
                  <a:gd name="connsiteY15" fmla="*/ 11166 h 612987"/>
                  <a:gd name="connsiteX16" fmla="*/ 486152 w 702420"/>
                  <a:gd name="connsiteY16" fmla="*/ 51812 h 612987"/>
                  <a:gd name="connsiteX0" fmla="*/ 440279 w 701790"/>
                  <a:gd name="connsiteY0" fmla="*/ 62421 h 602165"/>
                  <a:gd name="connsiteX1" fmla="*/ 110205 w 701790"/>
                  <a:gd name="connsiteY1" fmla="*/ 166017 h 602165"/>
                  <a:gd name="connsiteX2" fmla="*/ 7599 w 701790"/>
                  <a:gd name="connsiteY2" fmla="*/ 277676 h 602165"/>
                  <a:gd name="connsiteX3" fmla="*/ 185792 w 701790"/>
                  <a:gd name="connsiteY3" fmla="*/ 234814 h 602165"/>
                  <a:gd name="connsiteX4" fmla="*/ 233110 w 701790"/>
                  <a:gd name="connsiteY4" fmla="*/ 377901 h 602165"/>
                  <a:gd name="connsiteX5" fmla="*/ 170066 w 701790"/>
                  <a:gd name="connsiteY5" fmla="*/ 483689 h 602165"/>
                  <a:gd name="connsiteX6" fmla="*/ 141798 w 701790"/>
                  <a:gd name="connsiteY6" fmla="*/ 587570 h 602165"/>
                  <a:gd name="connsiteX7" fmla="*/ 256640 w 701790"/>
                  <a:gd name="connsiteY7" fmla="*/ 558358 h 602165"/>
                  <a:gd name="connsiteX8" fmla="*/ 429763 w 701790"/>
                  <a:gd name="connsiteY8" fmla="*/ 439554 h 602165"/>
                  <a:gd name="connsiteX9" fmla="*/ 606426 w 701790"/>
                  <a:gd name="connsiteY9" fmla="*/ 378042 h 602165"/>
                  <a:gd name="connsiteX10" fmla="*/ 701061 w 701790"/>
                  <a:gd name="connsiteY10" fmla="*/ 286895 h 602165"/>
                  <a:gd name="connsiteX11" fmla="*/ 616420 w 701790"/>
                  <a:gd name="connsiteY11" fmla="*/ 270060 h 602165"/>
                  <a:gd name="connsiteX12" fmla="*/ 510915 w 701790"/>
                  <a:gd name="connsiteY12" fmla="*/ 273715 h 602165"/>
                  <a:gd name="connsiteX13" fmla="*/ 473287 w 701790"/>
                  <a:gd name="connsiteY13" fmla="*/ 161726 h 602165"/>
                  <a:gd name="connsiteX14" fmla="*/ 544936 w 701790"/>
                  <a:gd name="connsiteY14" fmla="*/ 94555 h 602165"/>
                  <a:gd name="connsiteX15" fmla="*/ 607532 w 701790"/>
                  <a:gd name="connsiteY15" fmla="*/ 344 h 602165"/>
                  <a:gd name="connsiteX16" fmla="*/ 440279 w 701790"/>
                  <a:gd name="connsiteY16" fmla="*/ 62421 h 602165"/>
                  <a:gd name="connsiteX0" fmla="*/ 440279 w 701790"/>
                  <a:gd name="connsiteY0" fmla="*/ 62519 h 602263"/>
                  <a:gd name="connsiteX1" fmla="*/ 110205 w 701790"/>
                  <a:gd name="connsiteY1" fmla="*/ 166115 h 602263"/>
                  <a:gd name="connsiteX2" fmla="*/ 7599 w 701790"/>
                  <a:gd name="connsiteY2" fmla="*/ 277774 h 602263"/>
                  <a:gd name="connsiteX3" fmla="*/ 185792 w 701790"/>
                  <a:gd name="connsiteY3" fmla="*/ 234912 h 602263"/>
                  <a:gd name="connsiteX4" fmla="*/ 233110 w 701790"/>
                  <a:gd name="connsiteY4" fmla="*/ 377999 h 602263"/>
                  <a:gd name="connsiteX5" fmla="*/ 170066 w 701790"/>
                  <a:gd name="connsiteY5" fmla="*/ 483787 h 602263"/>
                  <a:gd name="connsiteX6" fmla="*/ 141798 w 701790"/>
                  <a:gd name="connsiteY6" fmla="*/ 587668 h 602263"/>
                  <a:gd name="connsiteX7" fmla="*/ 256640 w 701790"/>
                  <a:gd name="connsiteY7" fmla="*/ 558456 h 602263"/>
                  <a:gd name="connsiteX8" fmla="*/ 429763 w 701790"/>
                  <a:gd name="connsiteY8" fmla="*/ 439652 h 602263"/>
                  <a:gd name="connsiteX9" fmla="*/ 606426 w 701790"/>
                  <a:gd name="connsiteY9" fmla="*/ 378140 h 602263"/>
                  <a:gd name="connsiteX10" fmla="*/ 701061 w 701790"/>
                  <a:gd name="connsiteY10" fmla="*/ 286993 h 602263"/>
                  <a:gd name="connsiteX11" fmla="*/ 616420 w 701790"/>
                  <a:gd name="connsiteY11" fmla="*/ 270158 h 602263"/>
                  <a:gd name="connsiteX12" fmla="*/ 510915 w 701790"/>
                  <a:gd name="connsiteY12" fmla="*/ 273813 h 602263"/>
                  <a:gd name="connsiteX13" fmla="*/ 473287 w 701790"/>
                  <a:gd name="connsiteY13" fmla="*/ 161824 h 602263"/>
                  <a:gd name="connsiteX14" fmla="*/ 544936 w 701790"/>
                  <a:gd name="connsiteY14" fmla="*/ 94653 h 602263"/>
                  <a:gd name="connsiteX15" fmla="*/ 607532 w 701790"/>
                  <a:gd name="connsiteY15" fmla="*/ 442 h 602263"/>
                  <a:gd name="connsiteX16" fmla="*/ 440279 w 701790"/>
                  <a:gd name="connsiteY16" fmla="*/ 62519 h 602263"/>
                  <a:gd name="connsiteX0" fmla="*/ 440279 w 701790"/>
                  <a:gd name="connsiteY0" fmla="*/ 62502 h 602246"/>
                  <a:gd name="connsiteX1" fmla="*/ 110205 w 701790"/>
                  <a:gd name="connsiteY1" fmla="*/ 166098 h 602246"/>
                  <a:gd name="connsiteX2" fmla="*/ 7599 w 701790"/>
                  <a:gd name="connsiteY2" fmla="*/ 277757 h 602246"/>
                  <a:gd name="connsiteX3" fmla="*/ 185792 w 701790"/>
                  <a:gd name="connsiteY3" fmla="*/ 234895 h 602246"/>
                  <a:gd name="connsiteX4" fmla="*/ 233110 w 701790"/>
                  <a:gd name="connsiteY4" fmla="*/ 377982 h 602246"/>
                  <a:gd name="connsiteX5" fmla="*/ 170066 w 701790"/>
                  <a:gd name="connsiteY5" fmla="*/ 483770 h 602246"/>
                  <a:gd name="connsiteX6" fmla="*/ 141798 w 701790"/>
                  <a:gd name="connsiteY6" fmla="*/ 587651 h 602246"/>
                  <a:gd name="connsiteX7" fmla="*/ 256640 w 701790"/>
                  <a:gd name="connsiteY7" fmla="*/ 558439 h 602246"/>
                  <a:gd name="connsiteX8" fmla="*/ 429763 w 701790"/>
                  <a:gd name="connsiteY8" fmla="*/ 439635 h 602246"/>
                  <a:gd name="connsiteX9" fmla="*/ 606426 w 701790"/>
                  <a:gd name="connsiteY9" fmla="*/ 378123 h 602246"/>
                  <a:gd name="connsiteX10" fmla="*/ 701061 w 701790"/>
                  <a:gd name="connsiteY10" fmla="*/ 286976 h 602246"/>
                  <a:gd name="connsiteX11" fmla="*/ 616420 w 701790"/>
                  <a:gd name="connsiteY11" fmla="*/ 270141 h 602246"/>
                  <a:gd name="connsiteX12" fmla="*/ 510915 w 701790"/>
                  <a:gd name="connsiteY12" fmla="*/ 273796 h 602246"/>
                  <a:gd name="connsiteX13" fmla="*/ 473287 w 701790"/>
                  <a:gd name="connsiteY13" fmla="*/ 161807 h 602246"/>
                  <a:gd name="connsiteX14" fmla="*/ 544936 w 701790"/>
                  <a:gd name="connsiteY14" fmla="*/ 94636 h 602246"/>
                  <a:gd name="connsiteX15" fmla="*/ 607532 w 701790"/>
                  <a:gd name="connsiteY15" fmla="*/ 425 h 602246"/>
                  <a:gd name="connsiteX16" fmla="*/ 440279 w 701790"/>
                  <a:gd name="connsiteY16" fmla="*/ 62502 h 602246"/>
                  <a:gd name="connsiteX0" fmla="*/ 440279 w 701790"/>
                  <a:gd name="connsiteY0" fmla="*/ 79915 h 619659"/>
                  <a:gd name="connsiteX1" fmla="*/ 110205 w 701790"/>
                  <a:gd name="connsiteY1" fmla="*/ 183511 h 619659"/>
                  <a:gd name="connsiteX2" fmla="*/ 7599 w 701790"/>
                  <a:gd name="connsiteY2" fmla="*/ 295170 h 619659"/>
                  <a:gd name="connsiteX3" fmla="*/ 185792 w 701790"/>
                  <a:gd name="connsiteY3" fmla="*/ 252308 h 619659"/>
                  <a:gd name="connsiteX4" fmla="*/ 233110 w 701790"/>
                  <a:gd name="connsiteY4" fmla="*/ 395395 h 619659"/>
                  <a:gd name="connsiteX5" fmla="*/ 170066 w 701790"/>
                  <a:gd name="connsiteY5" fmla="*/ 501183 h 619659"/>
                  <a:gd name="connsiteX6" fmla="*/ 141798 w 701790"/>
                  <a:gd name="connsiteY6" fmla="*/ 605064 h 619659"/>
                  <a:gd name="connsiteX7" fmla="*/ 256640 w 701790"/>
                  <a:gd name="connsiteY7" fmla="*/ 575852 h 619659"/>
                  <a:gd name="connsiteX8" fmla="*/ 429763 w 701790"/>
                  <a:gd name="connsiteY8" fmla="*/ 457048 h 619659"/>
                  <a:gd name="connsiteX9" fmla="*/ 606426 w 701790"/>
                  <a:gd name="connsiteY9" fmla="*/ 395536 h 619659"/>
                  <a:gd name="connsiteX10" fmla="*/ 701061 w 701790"/>
                  <a:gd name="connsiteY10" fmla="*/ 304389 h 619659"/>
                  <a:gd name="connsiteX11" fmla="*/ 616420 w 701790"/>
                  <a:gd name="connsiteY11" fmla="*/ 287554 h 619659"/>
                  <a:gd name="connsiteX12" fmla="*/ 510915 w 701790"/>
                  <a:gd name="connsiteY12" fmla="*/ 291209 h 619659"/>
                  <a:gd name="connsiteX13" fmla="*/ 473287 w 701790"/>
                  <a:gd name="connsiteY13" fmla="*/ 179220 h 619659"/>
                  <a:gd name="connsiteX14" fmla="*/ 544936 w 701790"/>
                  <a:gd name="connsiteY14" fmla="*/ 112049 h 619659"/>
                  <a:gd name="connsiteX15" fmla="*/ 607532 w 701790"/>
                  <a:gd name="connsiteY15" fmla="*/ 17838 h 619659"/>
                  <a:gd name="connsiteX16" fmla="*/ 440279 w 701790"/>
                  <a:gd name="connsiteY16" fmla="*/ 79915 h 619659"/>
                  <a:gd name="connsiteX0" fmla="*/ 440279 w 701790"/>
                  <a:gd name="connsiteY0" fmla="*/ 75602 h 615346"/>
                  <a:gd name="connsiteX1" fmla="*/ 110205 w 701790"/>
                  <a:gd name="connsiteY1" fmla="*/ 179198 h 615346"/>
                  <a:gd name="connsiteX2" fmla="*/ 7599 w 701790"/>
                  <a:gd name="connsiteY2" fmla="*/ 290857 h 615346"/>
                  <a:gd name="connsiteX3" fmla="*/ 185792 w 701790"/>
                  <a:gd name="connsiteY3" fmla="*/ 247995 h 615346"/>
                  <a:gd name="connsiteX4" fmla="*/ 233110 w 701790"/>
                  <a:gd name="connsiteY4" fmla="*/ 391082 h 615346"/>
                  <a:gd name="connsiteX5" fmla="*/ 170066 w 701790"/>
                  <a:gd name="connsiteY5" fmla="*/ 496870 h 615346"/>
                  <a:gd name="connsiteX6" fmla="*/ 141798 w 701790"/>
                  <a:gd name="connsiteY6" fmla="*/ 600751 h 615346"/>
                  <a:gd name="connsiteX7" fmla="*/ 256640 w 701790"/>
                  <a:gd name="connsiteY7" fmla="*/ 571539 h 615346"/>
                  <a:gd name="connsiteX8" fmla="*/ 429763 w 701790"/>
                  <a:gd name="connsiteY8" fmla="*/ 452735 h 615346"/>
                  <a:gd name="connsiteX9" fmla="*/ 606426 w 701790"/>
                  <a:gd name="connsiteY9" fmla="*/ 391223 h 615346"/>
                  <a:gd name="connsiteX10" fmla="*/ 701061 w 701790"/>
                  <a:gd name="connsiteY10" fmla="*/ 300076 h 615346"/>
                  <a:gd name="connsiteX11" fmla="*/ 616420 w 701790"/>
                  <a:gd name="connsiteY11" fmla="*/ 283241 h 615346"/>
                  <a:gd name="connsiteX12" fmla="*/ 510915 w 701790"/>
                  <a:gd name="connsiteY12" fmla="*/ 286896 h 615346"/>
                  <a:gd name="connsiteX13" fmla="*/ 473287 w 701790"/>
                  <a:gd name="connsiteY13" fmla="*/ 174907 h 615346"/>
                  <a:gd name="connsiteX14" fmla="*/ 544936 w 701790"/>
                  <a:gd name="connsiteY14" fmla="*/ 107736 h 615346"/>
                  <a:gd name="connsiteX15" fmla="*/ 607532 w 701790"/>
                  <a:gd name="connsiteY15" fmla="*/ 13525 h 615346"/>
                  <a:gd name="connsiteX16" fmla="*/ 440279 w 701790"/>
                  <a:gd name="connsiteY16" fmla="*/ 75602 h 615346"/>
                  <a:gd name="connsiteX0" fmla="*/ 440279 w 701790"/>
                  <a:gd name="connsiteY0" fmla="*/ 89296 h 629040"/>
                  <a:gd name="connsiteX1" fmla="*/ 110205 w 701790"/>
                  <a:gd name="connsiteY1" fmla="*/ 192892 h 629040"/>
                  <a:gd name="connsiteX2" fmla="*/ 7599 w 701790"/>
                  <a:gd name="connsiteY2" fmla="*/ 304551 h 629040"/>
                  <a:gd name="connsiteX3" fmla="*/ 185792 w 701790"/>
                  <a:gd name="connsiteY3" fmla="*/ 261689 h 629040"/>
                  <a:gd name="connsiteX4" fmla="*/ 233110 w 701790"/>
                  <a:gd name="connsiteY4" fmla="*/ 404776 h 629040"/>
                  <a:gd name="connsiteX5" fmla="*/ 170066 w 701790"/>
                  <a:gd name="connsiteY5" fmla="*/ 510564 h 629040"/>
                  <a:gd name="connsiteX6" fmla="*/ 141798 w 701790"/>
                  <a:gd name="connsiteY6" fmla="*/ 614445 h 629040"/>
                  <a:gd name="connsiteX7" fmla="*/ 256640 w 701790"/>
                  <a:gd name="connsiteY7" fmla="*/ 585233 h 629040"/>
                  <a:gd name="connsiteX8" fmla="*/ 429763 w 701790"/>
                  <a:gd name="connsiteY8" fmla="*/ 466429 h 629040"/>
                  <a:gd name="connsiteX9" fmla="*/ 606426 w 701790"/>
                  <a:gd name="connsiteY9" fmla="*/ 404917 h 629040"/>
                  <a:gd name="connsiteX10" fmla="*/ 701061 w 701790"/>
                  <a:gd name="connsiteY10" fmla="*/ 313770 h 629040"/>
                  <a:gd name="connsiteX11" fmla="*/ 616420 w 701790"/>
                  <a:gd name="connsiteY11" fmla="*/ 296935 h 629040"/>
                  <a:gd name="connsiteX12" fmla="*/ 510915 w 701790"/>
                  <a:gd name="connsiteY12" fmla="*/ 300590 h 629040"/>
                  <a:gd name="connsiteX13" fmla="*/ 473287 w 701790"/>
                  <a:gd name="connsiteY13" fmla="*/ 188601 h 629040"/>
                  <a:gd name="connsiteX14" fmla="*/ 544936 w 701790"/>
                  <a:gd name="connsiteY14" fmla="*/ 121430 h 629040"/>
                  <a:gd name="connsiteX15" fmla="*/ 607532 w 701790"/>
                  <a:gd name="connsiteY15" fmla="*/ 12932 h 629040"/>
                  <a:gd name="connsiteX16" fmla="*/ 440279 w 701790"/>
                  <a:gd name="connsiteY16" fmla="*/ 89296 h 629040"/>
                  <a:gd name="connsiteX0" fmla="*/ 440279 w 701790"/>
                  <a:gd name="connsiteY0" fmla="*/ 89296 h 629040"/>
                  <a:gd name="connsiteX1" fmla="*/ 110205 w 701790"/>
                  <a:gd name="connsiteY1" fmla="*/ 192892 h 629040"/>
                  <a:gd name="connsiteX2" fmla="*/ 7599 w 701790"/>
                  <a:gd name="connsiteY2" fmla="*/ 304551 h 629040"/>
                  <a:gd name="connsiteX3" fmla="*/ 185792 w 701790"/>
                  <a:gd name="connsiteY3" fmla="*/ 261689 h 629040"/>
                  <a:gd name="connsiteX4" fmla="*/ 233110 w 701790"/>
                  <a:gd name="connsiteY4" fmla="*/ 404776 h 629040"/>
                  <a:gd name="connsiteX5" fmla="*/ 170066 w 701790"/>
                  <a:gd name="connsiteY5" fmla="*/ 510564 h 629040"/>
                  <a:gd name="connsiteX6" fmla="*/ 141798 w 701790"/>
                  <a:gd name="connsiteY6" fmla="*/ 614445 h 629040"/>
                  <a:gd name="connsiteX7" fmla="*/ 256640 w 701790"/>
                  <a:gd name="connsiteY7" fmla="*/ 585233 h 629040"/>
                  <a:gd name="connsiteX8" fmla="*/ 429763 w 701790"/>
                  <a:gd name="connsiteY8" fmla="*/ 466429 h 629040"/>
                  <a:gd name="connsiteX9" fmla="*/ 606426 w 701790"/>
                  <a:gd name="connsiteY9" fmla="*/ 404917 h 629040"/>
                  <a:gd name="connsiteX10" fmla="*/ 701061 w 701790"/>
                  <a:gd name="connsiteY10" fmla="*/ 313770 h 629040"/>
                  <a:gd name="connsiteX11" fmla="*/ 616420 w 701790"/>
                  <a:gd name="connsiteY11" fmla="*/ 296935 h 629040"/>
                  <a:gd name="connsiteX12" fmla="*/ 510915 w 701790"/>
                  <a:gd name="connsiteY12" fmla="*/ 300590 h 629040"/>
                  <a:gd name="connsiteX13" fmla="*/ 485193 w 701790"/>
                  <a:gd name="connsiteY13" fmla="*/ 193363 h 629040"/>
                  <a:gd name="connsiteX14" fmla="*/ 544936 w 701790"/>
                  <a:gd name="connsiteY14" fmla="*/ 121430 h 629040"/>
                  <a:gd name="connsiteX15" fmla="*/ 607532 w 701790"/>
                  <a:gd name="connsiteY15" fmla="*/ 12932 h 629040"/>
                  <a:gd name="connsiteX16" fmla="*/ 440279 w 701790"/>
                  <a:gd name="connsiteY16" fmla="*/ 89296 h 629040"/>
                  <a:gd name="connsiteX0" fmla="*/ 440279 w 701790"/>
                  <a:gd name="connsiteY0" fmla="*/ 76750 h 616494"/>
                  <a:gd name="connsiteX1" fmla="*/ 110205 w 701790"/>
                  <a:gd name="connsiteY1" fmla="*/ 180346 h 616494"/>
                  <a:gd name="connsiteX2" fmla="*/ 7599 w 701790"/>
                  <a:gd name="connsiteY2" fmla="*/ 292005 h 616494"/>
                  <a:gd name="connsiteX3" fmla="*/ 185792 w 701790"/>
                  <a:gd name="connsiteY3" fmla="*/ 249143 h 616494"/>
                  <a:gd name="connsiteX4" fmla="*/ 233110 w 701790"/>
                  <a:gd name="connsiteY4" fmla="*/ 392230 h 616494"/>
                  <a:gd name="connsiteX5" fmla="*/ 170066 w 701790"/>
                  <a:gd name="connsiteY5" fmla="*/ 498018 h 616494"/>
                  <a:gd name="connsiteX6" fmla="*/ 141798 w 701790"/>
                  <a:gd name="connsiteY6" fmla="*/ 601899 h 616494"/>
                  <a:gd name="connsiteX7" fmla="*/ 256640 w 701790"/>
                  <a:gd name="connsiteY7" fmla="*/ 572687 h 616494"/>
                  <a:gd name="connsiteX8" fmla="*/ 429763 w 701790"/>
                  <a:gd name="connsiteY8" fmla="*/ 453883 h 616494"/>
                  <a:gd name="connsiteX9" fmla="*/ 606426 w 701790"/>
                  <a:gd name="connsiteY9" fmla="*/ 392371 h 616494"/>
                  <a:gd name="connsiteX10" fmla="*/ 701061 w 701790"/>
                  <a:gd name="connsiteY10" fmla="*/ 301224 h 616494"/>
                  <a:gd name="connsiteX11" fmla="*/ 616420 w 701790"/>
                  <a:gd name="connsiteY11" fmla="*/ 284389 h 616494"/>
                  <a:gd name="connsiteX12" fmla="*/ 510915 w 701790"/>
                  <a:gd name="connsiteY12" fmla="*/ 288044 h 616494"/>
                  <a:gd name="connsiteX13" fmla="*/ 485193 w 701790"/>
                  <a:gd name="connsiteY13" fmla="*/ 180817 h 616494"/>
                  <a:gd name="connsiteX14" fmla="*/ 554461 w 701790"/>
                  <a:gd name="connsiteY14" fmla="*/ 108884 h 616494"/>
                  <a:gd name="connsiteX15" fmla="*/ 607532 w 701790"/>
                  <a:gd name="connsiteY15" fmla="*/ 386 h 616494"/>
                  <a:gd name="connsiteX16" fmla="*/ 440279 w 701790"/>
                  <a:gd name="connsiteY16" fmla="*/ 76750 h 616494"/>
                  <a:gd name="connsiteX0" fmla="*/ 444716 w 706227"/>
                  <a:gd name="connsiteY0" fmla="*/ 76750 h 616494"/>
                  <a:gd name="connsiteX1" fmla="*/ 114642 w 706227"/>
                  <a:gd name="connsiteY1" fmla="*/ 180346 h 616494"/>
                  <a:gd name="connsiteX2" fmla="*/ 7274 w 706227"/>
                  <a:gd name="connsiteY2" fmla="*/ 263430 h 616494"/>
                  <a:gd name="connsiteX3" fmla="*/ 190229 w 706227"/>
                  <a:gd name="connsiteY3" fmla="*/ 249143 h 616494"/>
                  <a:gd name="connsiteX4" fmla="*/ 237547 w 706227"/>
                  <a:gd name="connsiteY4" fmla="*/ 392230 h 616494"/>
                  <a:gd name="connsiteX5" fmla="*/ 174503 w 706227"/>
                  <a:gd name="connsiteY5" fmla="*/ 498018 h 616494"/>
                  <a:gd name="connsiteX6" fmla="*/ 146235 w 706227"/>
                  <a:gd name="connsiteY6" fmla="*/ 601899 h 616494"/>
                  <a:gd name="connsiteX7" fmla="*/ 261077 w 706227"/>
                  <a:gd name="connsiteY7" fmla="*/ 572687 h 616494"/>
                  <a:gd name="connsiteX8" fmla="*/ 434200 w 706227"/>
                  <a:gd name="connsiteY8" fmla="*/ 453883 h 616494"/>
                  <a:gd name="connsiteX9" fmla="*/ 610863 w 706227"/>
                  <a:gd name="connsiteY9" fmla="*/ 392371 h 616494"/>
                  <a:gd name="connsiteX10" fmla="*/ 705498 w 706227"/>
                  <a:gd name="connsiteY10" fmla="*/ 301224 h 616494"/>
                  <a:gd name="connsiteX11" fmla="*/ 620857 w 706227"/>
                  <a:gd name="connsiteY11" fmla="*/ 284389 h 616494"/>
                  <a:gd name="connsiteX12" fmla="*/ 515352 w 706227"/>
                  <a:gd name="connsiteY12" fmla="*/ 288044 h 616494"/>
                  <a:gd name="connsiteX13" fmla="*/ 489630 w 706227"/>
                  <a:gd name="connsiteY13" fmla="*/ 180817 h 616494"/>
                  <a:gd name="connsiteX14" fmla="*/ 558898 w 706227"/>
                  <a:gd name="connsiteY14" fmla="*/ 108884 h 616494"/>
                  <a:gd name="connsiteX15" fmla="*/ 611969 w 706227"/>
                  <a:gd name="connsiteY15" fmla="*/ 386 h 616494"/>
                  <a:gd name="connsiteX16" fmla="*/ 444716 w 706227"/>
                  <a:gd name="connsiteY16" fmla="*/ 76750 h 616494"/>
                  <a:gd name="connsiteX0" fmla="*/ 438485 w 699996"/>
                  <a:gd name="connsiteY0" fmla="*/ 76750 h 616494"/>
                  <a:gd name="connsiteX1" fmla="*/ 125080 w 699996"/>
                  <a:gd name="connsiteY1" fmla="*/ 180346 h 616494"/>
                  <a:gd name="connsiteX2" fmla="*/ 1043 w 699996"/>
                  <a:gd name="connsiteY2" fmla="*/ 263430 h 616494"/>
                  <a:gd name="connsiteX3" fmla="*/ 183998 w 699996"/>
                  <a:gd name="connsiteY3" fmla="*/ 249143 h 616494"/>
                  <a:gd name="connsiteX4" fmla="*/ 231316 w 699996"/>
                  <a:gd name="connsiteY4" fmla="*/ 392230 h 616494"/>
                  <a:gd name="connsiteX5" fmla="*/ 168272 w 699996"/>
                  <a:gd name="connsiteY5" fmla="*/ 498018 h 616494"/>
                  <a:gd name="connsiteX6" fmla="*/ 140004 w 699996"/>
                  <a:gd name="connsiteY6" fmla="*/ 601899 h 616494"/>
                  <a:gd name="connsiteX7" fmla="*/ 254846 w 699996"/>
                  <a:gd name="connsiteY7" fmla="*/ 572687 h 616494"/>
                  <a:gd name="connsiteX8" fmla="*/ 427969 w 699996"/>
                  <a:gd name="connsiteY8" fmla="*/ 453883 h 616494"/>
                  <a:gd name="connsiteX9" fmla="*/ 604632 w 699996"/>
                  <a:gd name="connsiteY9" fmla="*/ 392371 h 616494"/>
                  <a:gd name="connsiteX10" fmla="*/ 699267 w 699996"/>
                  <a:gd name="connsiteY10" fmla="*/ 301224 h 616494"/>
                  <a:gd name="connsiteX11" fmla="*/ 614626 w 699996"/>
                  <a:gd name="connsiteY11" fmla="*/ 284389 h 616494"/>
                  <a:gd name="connsiteX12" fmla="*/ 509121 w 699996"/>
                  <a:gd name="connsiteY12" fmla="*/ 288044 h 616494"/>
                  <a:gd name="connsiteX13" fmla="*/ 483399 w 699996"/>
                  <a:gd name="connsiteY13" fmla="*/ 180817 h 616494"/>
                  <a:gd name="connsiteX14" fmla="*/ 552667 w 699996"/>
                  <a:gd name="connsiteY14" fmla="*/ 108884 h 616494"/>
                  <a:gd name="connsiteX15" fmla="*/ 605738 w 699996"/>
                  <a:gd name="connsiteY15" fmla="*/ 386 h 616494"/>
                  <a:gd name="connsiteX16" fmla="*/ 438485 w 699996"/>
                  <a:gd name="connsiteY16" fmla="*/ 76750 h 616494"/>
                  <a:gd name="connsiteX0" fmla="*/ 437998 w 699509"/>
                  <a:gd name="connsiteY0" fmla="*/ 76750 h 616494"/>
                  <a:gd name="connsiteX1" fmla="*/ 124593 w 699509"/>
                  <a:gd name="connsiteY1" fmla="*/ 180346 h 616494"/>
                  <a:gd name="connsiteX2" fmla="*/ 556 w 699509"/>
                  <a:gd name="connsiteY2" fmla="*/ 263430 h 616494"/>
                  <a:gd name="connsiteX3" fmla="*/ 183511 w 699509"/>
                  <a:gd name="connsiteY3" fmla="*/ 249143 h 616494"/>
                  <a:gd name="connsiteX4" fmla="*/ 230829 w 699509"/>
                  <a:gd name="connsiteY4" fmla="*/ 392230 h 616494"/>
                  <a:gd name="connsiteX5" fmla="*/ 167785 w 699509"/>
                  <a:gd name="connsiteY5" fmla="*/ 498018 h 616494"/>
                  <a:gd name="connsiteX6" fmla="*/ 139517 w 699509"/>
                  <a:gd name="connsiteY6" fmla="*/ 601899 h 616494"/>
                  <a:gd name="connsiteX7" fmla="*/ 254359 w 699509"/>
                  <a:gd name="connsiteY7" fmla="*/ 572687 h 616494"/>
                  <a:gd name="connsiteX8" fmla="*/ 427482 w 699509"/>
                  <a:gd name="connsiteY8" fmla="*/ 453883 h 616494"/>
                  <a:gd name="connsiteX9" fmla="*/ 604145 w 699509"/>
                  <a:gd name="connsiteY9" fmla="*/ 392371 h 616494"/>
                  <a:gd name="connsiteX10" fmla="*/ 698780 w 699509"/>
                  <a:gd name="connsiteY10" fmla="*/ 301224 h 616494"/>
                  <a:gd name="connsiteX11" fmla="*/ 614139 w 699509"/>
                  <a:gd name="connsiteY11" fmla="*/ 284389 h 616494"/>
                  <a:gd name="connsiteX12" fmla="*/ 508634 w 699509"/>
                  <a:gd name="connsiteY12" fmla="*/ 288044 h 616494"/>
                  <a:gd name="connsiteX13" fmla="*/ 482912 w 699509"/>
                  <a:gd name="connsiteY13" fmla="*/ 180817 h 616494"/>
                  <a:gd name="connsiteX14" fmla="*/ 552180 w 699509"/>
                  <a:gd name="connsiteY14" fmla="*/ 108884 h 616494"/>
                  <a:gd name="connsiteX15" fmla="*/ 605251 w 699509"/>
                  <a:gd name="connsiteY15" fmla="*/ 386 h 616494"/>
                  <a:gd name="connsiteX16" fmla="*/ 437998 w 699509"/>
                  <a:gd name="connsiteY16" fmla="*/ 76750 h 616494"/>
                  <a:gd name="connsiteX0" fmla="*/ 438383 w 699894"/>
                  <a:gd name="connsiteY0" fmla="*/ 76750 h 616494"/>
                  <a:gd name="connsiteX1" fmla="*/ 124978 w 699894"/>
                  <a:gd name="connsiteY1" fmla="*/ 180346 h 616494"/>
                  <a:gd name="connsiteX2" fmla="*/ 941 w 699894"/>
                  <a:gd name="connsiteY2" fmla="*/ 263430 h 616494"/>
                  <a:gd name="connsiteX3" fmla="*/ 183896 w 699894"/>
                  <a:gd name="connsiteY3" fmla="*/ 249143 h 616494"/>
                  <a:gd name="connsiteX4" fmla="*/ 231214 w 699894"/>
                  <a:gd name="connsiteY4" fmla="*/ 392230 h 616494"/>
                  <a:gd name="connsiteX5" fmla="*/ 168170 w 699894"/>
                  <a:gd name="connsiteY5" fmla="*/ 498018 h 616494"/>
                  <a:gd name="connsiteX6" fmla="*/ 139902 w 699894"/>
                  <a:gd name="connsiteY6" fmla="*/ 601899 h 616494"/>
                  <a:gd name="connsiteX7" fmla="*/ 254744 w 699894"/>
                  <a:gd name="connsiteY7" fmla="*/ 572687 h 616494"/>
                  <a:gd name="connsiteX8" fmla="*/ 427867 w 699894"/>
                  <a:gd name="connsiteY8" fmla="*/ 453883 h 616494"/>
                  <a:gd name="connsiteX9" fmla="*/ 604530 w 699894"/>
                  <a:gd name="connsiteY9" fmla="*/ 392371 h 616494"/>
                  <a:gd name="connsiteX10" fmla="*/ 699165 w 699894"/>
                  <a:gd name="connsiteY10" fmla="*/ 301224 h 616494"/>
                  <a:gd name="connsiteX11" fmla="*/ 614524 w 699894"/>
                  <a:gd name="connsiteY11" fmla="*/ 284389 h 616494"/>
                  <a:gd name="connsiteX12" fmla="*/ 509019 w 699894"/>
                  <a:gd name="connsiteY12" fmla="*/ 288044 h 616494"/>
                  <a:gd name="connsiteX13" fmla="*/ 483297 w 699894"/>
                  <a:gd name="connsiteY13" fmla="*/ 180817 h 616494"/>
                  <a:gd name="connsiteX14" fmla="*/ 552565 w 699894"/>
                  <a:gd name="connsiteY14" fmla="*/ 108884 h 616494"/>
                  <a:gd name="connsiteX15" fmla="*/ 605636 w 699894"/>
                  <a:gd name="connsiteY15" fmla="*/ 386 h 616494"/>
                  <a:gd name="connsiteX16" fmla="*/ 438383 w 699894"/>
                  <a:gd name="connsiteY16" fmla="*/ 76750 h 616494"/>
                  <a:gd name="connsiteX0" fmla="*/ 438383 w 699894"/>
                  <a:gd name="connsiteY0" fmla="*/ 82155 h 621899"/>
                  <a:gd name="connsiteX1" fmla="*/ 124978 w 699894"/>
                  <a:gd name="connsiteY1" fmla="*/ 185751 h 621899"/>
                  <a:gd name="connsiteX2" fmla="*/ 941 w 699894"/>
                  <a:gd name="connsiteY2" fmla="*/ 268835 h 621899"/>
                  <a:gd name="connsiteX3" fmla="*/ 183896 w 699894"/>
                  <a:gd name="connsiteY3" fmla="*/ 254548 h 621899"/>
                  <a:gd name="connsiteX4" fmla="*/ 231214 w 699894"/>
                  <a:gd name="connsiteY4" fmla="*/ 397635 h 621899"/>
                  <a:gd name="connsiteX5" fmla="*/ 168170 w 699894"/>
                  <a:gd name="connsiteY5" fmla="*/ 503423 h 621899"/>
                  <a:gd name="connsiteX6" fmla="*/ 139902 w 699894"/>
                  <a:gd name="connsiteY6" fmla="*/ 607304 h 621899"/>
                  <a:gd name="connsiteX7" fmla="*/ 254744 w 699894"/>
                  <a:gd name="connsiteY7" fmla="*/ 578092 h 621899"/>
                  <a:gd name="connsiteX8" fmla="*/ 427867 w 699894"/>
                  <a:gd name="connsiteY8" fmla="*/ 459288 h 621899"/>
                  <a:gd name="connsiteX9" fmla="*/ 604530 w 699894"/>
                  <a:gd name="connsiteY9" fmla="*/ 397776 h 621899"/>
                  <a:gd name="connsiteX10" fmla="*/ 699165 w 699894"/>
                  <a:gd name="connsiteY10" fmla="*/ 306629 h 621899"/>
                  <a:gd name="connsiteX11" fmla="*/ 614524 w 699894"/>
                  <a:gd name="connsiteY11" fmla="*/ 289794 h 621899"/>
                  <a:gd name="connsiteX12" fmla="*/ 509019 w 699894"/>
                  <a:gd name="connsiteY12" fmla="*/ 293449 h 621899"/>
                  <a:gd name="connsiteX13" fmla="*/ 483297 w 699894"/>
                  <a:gd name="connsiteY13" fmla="*/ 186222 h 621899"/>
                  <a:gd name="connsiteX14" fmla="*/ 552565 w 699894"/>
                  <a:gd name="connsiteY14" fmla="*/ 114289 h 621899"/>
                  <a:gd name="connsiteX15" fmla="*/ 605636 w 699894"/>
                  <a:gd name="connsiteY15" fmla="*/ 5791 h 621899"/>
                  <a:gd name="connsiteX16" fmla="*/ 438383 w 699894"/>
                  <a:gd name="connsiteY16" fmla="*/ 82155 h 621899"/>
                  <a:gd name="connsiteX0" fmla="*/ 438383 w 699894"/>
                  <a:gd name="connsiteY0" fmla="*/ 82745 h 622489"/>
                  <a:gd name="connsiteX1" fmla="*/ 124978 w 699894"/>
                  <a:gd name="connsiteY1" fmla="*/ 186341 h 622489"/>
                  <a:gd name="connsiteX2" fmla="*/ 941 w 699894"/>
                  <a:gd name="connsiteY2" fmla="*/ 269425 h 622489"/>
                  <a:gd name="connsiteX3" fmla="*/ 183896 w 699894"/>
                  <a:gd name="connsiteY3" fmla="*/ 255138 h 622489"/>
                  <a:gd name="connsiteX4" fmla="*/ 231214 w 699894"/>
                  <a:gd name="connsiteY4" fmla="*/ 398225 h 622489"/>
                  <a:gd name="connsiteX5" fmla="*/ 168170 w 699894"/>
                  <a:gd name="connsiteY5" fmla="*/ 504013 h 622489"/>
                  <a:gd name="connsiteX6" fmla="*/ 139902 w 699894"/>
                  <a:gd name="connsiteY6" fmla="*/ 607894 h 622489"/>
                  <a:gd name="connsiteX7" fmla="*/ 254744 w 699894"/>
                  <a:gd name="connsiteY7" fmla="*/ 578682 h 622489"/>
                  <a:gd name="connsiteX8" fmla="*/ 427867 w 699894"/>
                  <a:gd name="connsiteY8" fmla="*/ 459878 h 622489"/>
                  <a:gd name="connsiteX9" fmla="*/ 604530 w 699894"/>
                  <a:gd name="connsiteY9" fmla="*/ 398366 h 622489"/>
                  <a:gd name="connsiteX10" fmla="*/ 699165 w 699894"/>
                  <a:gd name="connsiteY10" fmla="*/ 307219 h 622489"/>
                  <a:gd name="connsiteX11" fmla="*/ 614524 w 699894"/>
                  <a:gd name="connsiteY11" fmla="*/ 290384 h 622489"/>
                  <a:gd name="connsiteX12" fmla="*/ 509019 w 699894"/>
                  <a:gd name="connsiteY12" fmla="*/ 294039 h 622489"/>
                  <a:gd name="connsiteX13" fmla="*/ 483297 w 699894"/>
                  <a:gd name="connsiteY13" fmla="*/ 186812 h 622489"/>
                  <a:gd name="connsiteX14" fmla="*/ 552565 w 699894"/>
                  <a:gd name="connsiteY14" fmla="*/ 114879 h 622489"/>
                  <a:gd name="connsiteX15" fmla="*/ 605636 w 699894"/>
                  <a:gd name="connsiteY15" fmla="*/ 6381 h 622489"/>
                  <a:gd name="connsiteX16" fmla="*/ 438383 w 699894"/>
                  <a:gd name="connsiteY16" fmla="*/ 82745 h 622489"/>
                  <a:gd name="connsiteX0" fmla="*/ 438383 w 699894"/>
                  <a:gd name="connsiteY0" fmla="*/ 76920 h 616664"/>
                  <a:gd name="connsiteX1" fmla="*/ 124978 w 699894"/>
                  <a:gd name="connsiteY1" fmla="*/ 180516 h 616664"/>
                  <a:gd name="connsiteX2" fmla="*/ 941 w 699894"/>
                  <a:gd name="connsiteY2" fmla="*/ 263600 h 616664"/>
                  <a:gd name="connsiteX3" fmla="*/ 183896 w 699894"/>
                  <a:gd name="connsiteY3" fmla="*/ 249313 h 616664"/>
                  <a:gd name="connsiteX4" fmla="*/ 231214 w 699894"/>
                  <a:gd name="connsiteY4" fmla="*/ 392400 h 616664"/>
                  <a:gd name="connsiteX5" fmla="*/ 168170 w 699894"/>
                  <a:gd name="connsiteY5" fmla="*/ 498188 h 616664"/>
                  <a:gd name="connsiteX6" fmla="*/ 139902 w 699894"/>
                  <a:gd name="connsiteY6" fmla="*/ 602069 h 616664"/>
                  <a:gd name="connsiteX7" fmla="*/ 254744 w 699894"/>
                  <a:gd name="connsiteY7" fmla="*/ 572857 h 616664"/>
                  <a:gd name="connsiteX8" fmla="*/ 427867 w 699894"/>
                  <a:gd name="connsiteY8" fmla="*/ 454053 h 616664"/>
                  <a:gd name="connsiteX9" fmla="*/ 604530 w 699894"/>
                  <a:gd name="connsiteY9" fmla="*/ 392541 h 616664"/>
                  <a:gd name="connsiteX10" fmla="*/ 699165 w 699894"/>
                  <a:gd name="connsiteY10" fmla="*/ 301394 h 616664"/>
                  <a:gd name="connsiteX11" fmla="*/ 614524 w 699894"/>
                  <a:gd name="connsiteY11" fmla="*/ 284559 h 616664"/>
                  <a:gd name="connsiteX12" fmla="*/ 509019 w 699894"/>
                  <a:gd name="connsiteY12" fmla="*/ 288214 h 616664"/>
                  <a:gd name="connsiteX13" fmla="*/ 483297 w 699894"/>
                  <a:gd name="connsiteY13" fmla="*/ 180987 h 616664"/>
                  <a:gd name="connsiteX14" fmla="*/ 559709 w 699894"/>
                  <a:gd name="connsiteY14" fmla="*/ 116198 h 616664"/>
                  <a:gd name="connsiteX15" fmla="*/ 605636 w 699894"/>
                  <a:gd name="connsiteY15" fmla="*/ 556 h 616664"/>
                  <a:gd name="connsiteX16" fmla="*/ 438383 w 699894"/>
                  <a:gd name="connsiteY16" fmla="*/ 76920 h 616664"/>
                  <a:gd name="connsiteX0" fmla="*/ 438383 w 699894"/>
                  <a:gd name="connsiteY0" fmla="*/ 76920 h 616664"/>
                  <a:gd name="connsiteX1" fmla="*/ 124978 w 699894"/>
                  <a:gd name="connsiteY1" fmla="*/ 180516 h 616664"/>
                  <a:gd name="connsiteX2" fmla="*/ 941 w 699894"/>
                  <a:gd name="connsiteY2" fmla="*/ 263600 h 616664"/>
                  <a:gd name="connsiteX3" fmla="*/ 183896 w 699894"/>
                  <a:gd name="connsiteY3" fmla="*/ 249313 h 616664"/>
                  <a:gd name="connsiteX4" fmla="*/ 231214 w 699894"/>
                  <a:gd name="connsiteY4" fmla="*/ 392400 h 616664"/>
                  <a:gd name="connsiteX5" fmla="*/ 168170 w 699894"/>
                  <a:gd name="connsiteY5" fmla="*/ 498188 h 616664"/>
                  <a:gd name="connsiteX6" fmla="*/ 139902 w 699894"/>
                  <a:gd name="connsiteY6" fmla="*/ 602069 h 616664"/>
                  <a:gd name="connsiteX7" fmla="*/ 254744 w 699894"/>
                  <a:gd name="connsiteY7" fmla="*/ 572857 h 616664"/>
                  <a:gd name="connsiteX8" fmla="*/ 427867 w 699894"/>
                  <a:gd name="connsiteY8" fmla="*/ 454053 h 616664"/>
                  <a:gd name="connsiteX9" fmla="*/ 604530 w 699894"/>
                  <a:gd name="connsiteY9" fmla="*/ 392541 h 616664"/>
                  <a:gd name="connsiteX10" fmla="*/ 699165 w 699894"/>
                  <a:gd name="connsiteY10" fmla="*/ 301394 h 616664"/>
                  <a:gd name="connsiteX11" fmla="*/ 614524 w 699894"/>
                  <a:gd name="connsiteY11" fmla="*/ 284559 h 616664"/>
                  <a:gd name="connsiteX12" fmla="*/ 509019 w 699894"/>
                  <a:gd name="connsiteY12" fmla="*/ 288214 h 616664"/>
                  <a:gd name="connsiteX13" fmla="*/ 502347 w 699894"/>
                  <a:gd name="connsiteY13" fmla="*/ 200037 h 616664"/>
                  <a:gd name="connsiteX14" fmla="*/ 559709 w 699894"/>
                  <a:gd name="connsiteY14" fmla="*/ 116198 h 616664"/>
                  <a:gd name="connsiteX15" fmla="*/ 605636 w 699894"/>
                  <a:gd name="connsiteY15" fmla="*/ 556 h 616664"/>
                  <a:gd name="connsiteX16" fmla="*/ 438383 w 699894"/>
                  <a:gd name="connsiteY16" fmla="*/ 76920 h 616664"/>
                  <a:gd name="connsiteX0" fmla="*/ 438383 w 699894"/>
                  <a:gd name="connsiteY0" fmla="*/ 76920 h 616664"/>
                  <a:gd name="connsiteX1" fmla="*/ 124978 w 699894"/>
                  <a:gd name="connsiteY1" fmla="*/ 180516 h 616664"/>
                  <a:gd name="connsiteX2" fmla="*/ 941 w 699894"/>
                  <a:gd name="connsiteY2" fmla="*/ 263600 h 616664"/>
                  <a:gd name="connsiteX3" fmla="*/ 183896 w 699894"/>
                  <a:gd name="connsiteY3" fmla="*/ 249313 h 616664"/>
                  <a:gd name="connsiteX4" fmla="*/ 231214 w 699894"/>
                  <a:gd name="connsiteY4" fmla="*/ 392400 h 616664"/>
                  <a:gd name="connsiteX5" fmla="*/ 168170 w 699894"/>
                  <a:gd name="connsiteY5" fmla="*/ 498188 h 616664"/>
                  <a:gd name="connsiteX6" fmla="*/ 139902 w 699894"/>
                  <a:gd name="connsiteY6" fmla="*/ 602069 h 616664"/>
                  <a:gd name="connsiteX7" fmla="*/ 254744 w 699894"/>
                  <a:gd name="connsiteY7" fmla="*/ 572857 h 616664"/>
                  <a:gd name="connsiteX8" fmla="*/ 427867 w 699894"/>
                  <a:gd name="connsiteY8" fmla="*/ 454053 h 616664"/>
                  <a:gd name="connsiteX9" fmla="*/ 604530 w 699894"/>
                  <a:gd name="connsiteY9" fmla="*/ 392541 h 616664"/>
                  <a:gd name="connsiteX10" fmla="*/ 699165 w 699894"/>
                  <a:gd name="connsiteY10" fmla="*/ 301394 h 616664"/>
                  <a:gd name="connsiteX11" fmla="*/ 614524 w 699894"/>
                  <a:gd name="connsiteY11" fmla="*/ 284559 h 616664"/>
                  <a:gd name="connsiteX12" fmla="*/ 530450 w 699894"/>
                  <a:gd name="connsiteY12" fmla="*/ 281070 h 616664"/>
                  <a:gd name="connsiteX13" fmla="*/ 502347 w 699894"/>
                  <a:gd name="connsiteY13" fmla="*/ 200037 h 616664"/>
                  <a:gd name="connsiteX14" fmla="*/ 559709 w 699894"/>
                  <a:gd name="connsiteY14" fmla="*/ 116198 h 616664"/>
                  <a:gd name="connsiteX15" fmla="*/ 605636 w 699894"/>
                  <a:gd name="connsiteY15" fmla="*/ 556 h 616664"/>
                  <a:gd name="connsiteX16" fmla="*/ 438383 w 699894"/>
                  <a:gd name="connsiteY16" fmla="*/ 76920 h 616664"/>
                  <a:gd name="connsiteX0" fmla="*/ 438383 w 699921"/>
                  <a:gd name="connsiteY0" fmla="*/ 76920 h 617159"/>
                  <a:gd name="connsiteX1" fmla="*/ 124978 w 699921"/>
                  <a:gd name="connsiteY1" fmla="*/ 180516 h 617159"/>
                  <a:gd name="connsiteX2" fmla="*/ 941 w 699921"/>
                  <a:gd name="connsiteY2" fmla="*/ 263600 h 617159"/>
                  <a:gd name="connsiteX3" fmla="*/ 183896 w 699921"/>
                  <a:gd name="connsiteY3" fmla="*/ 249313 h 617159"/>
                  <a:gd name="connsiteX4" fmla="*/ 231214 w 699921"/>
                  <a:gd name="connsiteY4" fmla="*/ 392400 h 617159"/>
                  <a:gd name="connsiteX5" fmla="*/ 168170 w 699921"/>
                  <a:gd name="connsiteY5" fmla="*/ 498188 h 617159"/>
                  <a:gd name="connsiteX6" fmla="*/ 139902 w 699921"/>
                  <a:gd name="connsiteY6" fmla="*/ 602069 h 617159"/>
                  <a:gd name="connsiteX7" fmla="*/ 254744 w 699921"/>
                  <a:gd name="connsiteY7" fmla="*/ 572857 h 617159"/>
                  <a:gd name="connsiteX8" fmla="*/ 413580 w 699921"/>
                  <a:gd name="connsiteY8" fmla="*/ 437384 h 617159"/>
                  <a:gd name="connsiteX9" fmla="*/ 604530 w 699921"/>
                  <a:gd name="connsiteY9" fmla="*/ 392541 h 617159"/>
                  <a:gd name="connsiteX10" fmla="*/ 699165 w 699921"/>
                  <a:gd name="connsiteY10" fmla="*/ 301394 h 617159"/>
                  <a:gd name="connsiteX11" fmla="*/ 614524 w 699921"/>
                  <a:gd name="connsiteY11" fmla="*/ 284559 h 617159"/>
                  <a:gd name="connsiteX12" fmla="*/ 530450 w 699921"/>
                  <a:gd name="connsiteY12" fmla="*/ 281070 h 617159"/>
                  <a:gd name="connsiteX13" fmla="*/ 502347 w 699921"/>
                  <a:gd name="connsiteY13" fmla="*/ 200037 h 617159"/>
                  <a:gd name="connsiteX14" fmla="*/ 559709 w 699921"/>
                  <a:gd name="connsiteY14" fmla="*/ 116198 h 617159"/>
                  <a:gd name="connsiteX15" fmla="*/ 605636 w 699921"/>
                  <a:gd name="connsiteY15" fmla="*/ 556 h 617159"/>
                  <a:gd name="connsiteX16" fmla="*/ 438383 w 699921"/>
                  <a:gd name="connsiteY16" fmla="*/ 76920 h 617159"/>
                  <a:gd name="connsiteX0" fmla="*/ 438383 w 699176"/>
                  <a:gd name="connsiteY0" fmla="*/ 76920 h 617159"/>
                  <a:gd name="connsiteX1" fmla="*/ 124978 w 699176"/>
                  <a:gd name="connsiteY1" fmla="*/ 180516 h 617159"/>
                  <a:gd name="connsiteX2" fmla="*/ 941 w 699176"/>
                  <a:gd name="connsiteY2" fmla="*/ 263600 h 617159"/>
                  <a:gd name="connsiteX3" fmla="*/ 183896 w 699176"/>
                  <a:gd name="connsiteY3" fmla="*/ 249313 h 617159"/>
                  <a:gd name="connsiteX4" fmla="*/ 231214 w 699176"/>
                  <a:gd name="connsiteY4" fmla="*/ 392400 h 617159"/>
                  <a:gd name="connsiteX5" fmla="*/ 168170 w 699176"/>
                  <a:gd name="connsiteY5" fmla="*/ 498188 h 617159"/>
                  <a:gd name="connsiteX6" fmla="*/ 139902 w 699176"/>
                  <a:gd name="connsiteY6" fmla="*/ 602069 h 617159"/>
                  <a:gd name="connsiteX7" fmla="*/ 254744 w 699176"/>
                  <a:gd name="connsiteY7" fmla="*/ 572857 h 617159"/>
                  <a:gd name="connsiteX8" fmla="*/ 413580 w 699176"/>
                  <a:gd name="connsiteY8" fmla="*/ 437384 h 617159"/>
                  <a:gd name="connsiteX9" fmla="*/ 618817 w 699176"/>
                  <a:gd name="connsiteY9" fmla="*/ 366347 h 617159"/>
                  <a:gd name="connsiteX10" fmla="*/ 699165 w 699176"/>
                  <a:gd name="connsiteY10" fmla="*/ 301394 h 617159"/>
                  <a:gd name="connsiteX11" fmla="*/ 614524 w 699176"/>
                  <a:gd name="connsiteY11" fmla="*/ 284559 h 617159"/>
                  <a:gd name="connsiteX12" fmla="*/ 530450 w 699176"/>
                  <a:gd name="connsiteY12" fmla="*/ 281070 h 617159"/>
                  <a:gd name="connsiteX13" fmla="*/ 502347 w 699176"/>
                  <a:gd name="connsiteY13" fmla="*/ 200037 h 617159"/>
                  <a:gd name="connsiteX14" fmla="*/ 559709 w 699176"/>
                  <a:gd name="connsiteY14" fmla="*/ 116198 h 617159"/>
                  <a:gd name="connsiteX15" fmla="*/ 605636 w 699176"/>
                  <a:gd name="connsiteY15" fmla="*/ 556 h 617159"/>
                  <a:gd name="connsiteX16" fmla="*/ 438383 w 699176"/>
                  <a:gd name="connsiteY16" fmla="*/ 76920 h 617159"/>
                  <a:gd name="connsiteX0" fmla="*/ 438383 w 699176"/>
                  <a:gd name="connsiteY0" fmla="*/ 76920 h 617159"/>
                  <a:gd name="connsiteX1" fmla="*/ 124978 w 699176"/>
                  <a:gd name="connsiteY1" fmla="*/ 180516 h 617159"/>
                  <a:gd name="connsiteX2" fmla="*/ 941 w 699176"/>
                  <a:gd name="connsiteY2" fmla="*/ 263600 h 617159"/>
                  <a:gd name="connsiteX3" fmla="*/ 183896 w 699176"/>
                  <a:gd name="connsiteY3" fmla="*/ 249313 h 617159"/>
                  <a:gd name="connsiteX4" fmla="*/ 231214 w 699176"/>
                  <a:gd name="connsiteY4" fmla="*/ 392400 h 617159"/>
                  <a:gd name="connsiteX5" fmla="*/ 168170 w 699176"/>
                  <a:gd name="connsiteY5" fmla="*/ 498188 h 617159"/>
                  <a:gd name="connsiteX6" fmla="*/ 139902 w 699176"/>
                  <a:gd name="connsiteY6" fmla="*/ 602069 h 617159"/>
                  <a:gd name="connsiteX7" fmla="*/ 254744 w 699176"/>
                  <a:gd name="connsiteY7" fmla="*/ 572857 h 617159"/>
                  <a:gd name="connsiteX8" fmla="*/ 413580 w 699176"/>
                  <a:gd name="connsiteY8" fmla="*/ 437384 h 617159"/>
                  <a:gd name="connsiteX9" fmla="*/ 618817 w 699176"/>
                  <a:gd name="connsiteY9" fmla="*/ 366347 h 617159"/>
                  <a:gd name="connsiteX10" fmla="*/ 699165 w 699176"/>
                  <a:gd name="connsiteY10" fmla="*/ 270437 h 617159"/>
                  <a:gd name="connsiteX11" fmla="*/ 614524 w 699176"/>
                  <a:gd name="connsiteY11" fmla="*/ 284559 h 617159"/>
                  <a:gd name="connsiteX12" fmla="*/ 530450 w 699176"/>
                  <a:gd name="connsiteY12" fmla="*/ 281070 h 617159"/>
                  <a:gd name="connsiteX13" fmla="*/ 502347 w 699176"/>
                  <a:gd name="connsiteY13" fmla="*/ 200037 h 617159"/>
                  <a:gd name="connsiteX14" fmla="*/ 559709 w 699176"/>
                  <a:gd name="connsiteY14" fmla="*/ 116198 h 617159"/>
                  <a:gd name="connsiteX15" fmla="*/ 605636 w 699176"/>
                  <a:gd name="connsiteY15" fmla="*/ 556 h 617159"/>
                  <a:gd name="connsiteX16" fmla="*/ 438383 w 699176"/>
                  <a:gd name="connsiteY16" fmla="*/ 76920 h 617159"/>
                  <a:gd name="connsiteX0" fmla="*/ 438383 w 699191"/>
                  <a:gd name="connsiteY0" fmla="*/ 76920 h 617159"/>
                  <a:gd name="connsiteX1" fmla="*/ 124978 w 699191"/>
                  <a:gd name="connsiteY1" fmla="*/ 180516 h 617159"/>
                  <a:gd name="connsiteX2" fmla="*/ 941 w 699191"/>
                  <a:gd name="connsiteY2" fmla="*/ 263600 h 617159"/>
                  <a:gd name="connsiteX3" fmla="*/ 183896 w 699191"/>
                  <a:gd name="connsiteY3" fmla="*/ 249313 h 617159"/>
                  <a:gd name="connsiteX4" fmla="*/ 231214 w 699191"/>
                  <a:gd name="connsiteY4" fmla="*/ 392400 h 617159"/>
                  <a:gd name="connsiteX5" fmla="*/ 168170 w 699191"/>
                  <a:gd name="connsiteY5" fmla="*/ 498188 h 617159"/>
                  <a:gd name="connsiteX6" fmla="*/ 139902 w 699191"/>
                  <a:gd name="connsiteY6" fmla="*/ 602069 h 617159"/>
                  <a:gd name="connsiteX7" fmla="*/ 254744 w 699191"/>
                  <a:gd name="connsiteY7" fmla="*/ 572857 h 617159"/>
                  <a:gd name="connsiteX8" fmla="*/ 413580 w 699191"/>
                  <a:gd name="connsiteY8" fmla="*/ 437384 h 617159"/>
                  <a:gd name="connsiteX9" fmla="*/ 618817 w 699191"/>
                  <a:gd name="connsiteY9" fmla="*/ 366347 h 617159"/>
                  <a:gd name="connsiteX10" fmla="*/ 699165 w 699191"/>
                  <a:gd name="connsiteY10" fmla="*/ 270437 h 617159"/>
                  <a:gd name="connsiteX11" fmla="*/ 612143 w 699191"/>
                  <a:gd name="connsiteY11" fmla="*/ 263127 h 617159"/>
                  <a:gd name="connsiteX12" fmla="*/ 530450 w 699191"/>
                  <a:gd name="connsiteY12" fmla="*/ 281070 h 617159"/>
                  <a:gd name="connsiteX13" fmla="*/ 502347 w 699191"/>
                  <a:gd name="connsiteY13" fmla="*/ 200037 h 617159"/>
                  <a:gd name="connsiteX14" fmla="*/ 559709 w 699191"/>
                  <a:gd name="connsiteY14" fmla="*/ 116198 h 617159"/>
                  <a:gd name="connsiteX15" fmla="*/ 605636 w 699191"/>
                  <a:gd name="connsiteY15" fmla="*/ 556 h 617159"/>
                  <a:gd name="connsiteX16" fmla="*/ 438383 w 699191"/>
                  <a:gd name="connsiteY16" fmla="*/ 76920 h 617159"/>
                  <a:gd name="connsiteX0" fmla="*/ 438383 w 701893"/>
                  <a:gd name="connsiteY0" fmla="*/ 76920 h 617159"/>
                  <a:gd name="connsiteX1" fmla="*/ 124978 w 701893"/>
                  <a:gd name="connsiteY1" fmla="*/ 180516 h 617159"/>
                  <a:gd name="connsiteX2" fmla="*/ 941 w 701893"/>
                  <a:gd name="connsiteY2" fmla="*/ 263600 h 617159"/>
                  <a:gd name="connsiteX3" fmla="*/ 183896 w 701893"/>
                  <a:gd name="connsiteY3" fmla="*/ 249313 h 617159"/>
                  <a:gd name="connsiteX4" fmla="*/ 231214 w 701893"/>
                  <a:gd name="connsiteY4" fmla="*/ 392400 h 617159"/>
                  <a:gd name="connsiteX5" fmla="*/ 168170 w 701893"/>
                  <a:gd name="connsiteY5" fmla="*/ 498188 h 617159"/>
                  <a:gd name="connsiteX6" fmla="*/ 139902 w 701893"/>
                  <a:gd name="connsiteY6" fmla="*/ 602069 h 617159"/>
                  <a:gd name="connsiteX7" fmla="*/ 254744 w 701893"/>
                  <a:gd name="connsiteY7" fmla="*/ 572857 h 617159"/>
                  <a:gd name="connsiteX8" fmla="*/ 413580 w 701893"/>
                  <a:gd name="connsiteY8" fmla="*/ 437384 h 617159"/>
                  <a:gd name="connsiteX9" fmla="*/ 618817 w 701893"/>
                  <a:gd name="connsiteY9" fmla="*/ 366347 h 617159"/>
                  <a:gd name="connsiteX10" fmla="*/ 699165 w 701893"/>
                  <a:gd name="connsiteY10" fmla="*/ 270437 h 617159"/>
                  <a:gd name="connsiteX11" fmla="*/ 530450 w 701893"/>
                  <a:gd name="connsiteY11" fmla="*/ 281070 h 617159"/>
                  <a:gd name="connsiteX12" fmla="*/ 502347 w 701893"/>
                  <a:gd name="connsiteY12" fmla="*/ 200037 h 617159"/>
                  <a:gd name="connsiteX13" fmla="*/ 559709 w 701893"/>
                  <a:gd name="connsiteY13" fmla="*/ 116198 h 617159"/>
                  <a:gd name="connsiteX14" fmla="*/ 605636 w 701893"/>
                  <a:gd name="connsiteY14" fmla="*/ 556 h 617159"/>
                  <a:gd name="connsiteX15" fmla="*/ 438383 w 701893"/>
                  <a:gd name="connsiteY15" fmla="*/ 76920 h 617159"/>
                  <a:gd name="connsiteX0" fmla="*/ 438383 w 701166"/>
                  <a:gd name="connsiteY0" fmla="*/ 76920 h 617159"/>
                  <a:gd name="connsiteX1" fmla="*/ 124978 w 701166"/>
                  <a:gd name="connsiteY1" fmla="*/ 180516 h 617159"/>
                  <a:gd name="connsiteX2" fmla="*/ 941 w 701166"/>
                  <a:gd name="connsiteY2" fmla="*/ 263600 h 617159"/>
                  <a:gd name="connsiteX3" fmla="*/ 183896 w 701166"/>
                  <a:gd name="connsiteY3" fmla="*/ 249313 h 617159"/>
                  <a:gd name="connsiteX4" fmla="*/ 231214 w 701166"/>
                  <a:gd name="connsiteY4" fmla="*/ 392400 h 617159"/>
                  <a:gd name="connsiteX5" fmla="*/ 168170 w 701166"/>
                  <a:gd name="connsiteY5" fmla="*/ 498188 h 617159"/>
                  <a:gd name="connsiteX6" fmla="*/ 139902 w 701166"/>
                  <a:gd name="connsiteY6" fmla="*/ 602069 h 617159"/>
                  <a:gd name="connsiteX7" fmla="*/ 254744 w 701166"/>
                  <a:gd name="connsiteY7" fmla="*/ 572857 h 617159"/>
                  <a:gd name="connsiteX8" fmla="*/ 413580 w 701166"/>
                  <a:gd name="connsiteY8" fmla="*/ 437384 h 617159"/>
                  <a:gd name="connsiteX9" fmla="*/ 618817 w 701166"/>
                  <a:gd name="connsiteY9" fmla="*/ 366347 h 617159"/>
                  <a:gd name="connsiteX10" fmla="*/ 699165 w 701166"/>
                  <a:gd name="connsiteY10" fmla="*/ 270437 h 617159"/>
                  <a:gd name="connsiteX11" fmla="*/ 530450 w 701166"/>
                  <a:gd name="connsiteY11" fmla="*/ 281070 h 617159"/>
                  <a:gd name="connsiteX12" fmla="*/ 502347 w 701166"/>
                  <a:gd name="connsiteY12" fmla="*/ 200037 h 617159"/>
                  <a:gd name="connsiteX13" fmla="*/ 559709 w 701166"/>
                  <a:gd name="connsiteY13" fmla="*/ 116198 h 617159"/>
                  <a:gd name="connsiteX14" fmla="*/ 605636 w 701166"/>
                  <a:gd name="connsiteY14" fmla="*/ 556 h 617159"/>
                  <a:gd name="connsiteX15" fmla="*/ 438383 w 701166"/>
                  <a:gd name="connsiteY15" fmla="*/ 76920 h 617159"/>
                  <a:gd name="connsiteX0" fmla="*/ 438383 w 703479"/>
                  <a:gd name="connsiteY0" fmla="*/ 76920 h 617159"/>
                  <a:gd name="connsiteX1" fmla="*/ 124978 w 703479"/>
                  <a:gd name="connsiteY1" fmla="*/ 180516 h 617159"/>
                  <a:gd name="connsiteX2" fmla="*/ 941 w 703479"/>
                  <a:gd name="connsiteY2" fmla="*/ 263600 h 617159"/>
                  <a:gd name="connsiteX3" fmla="*/ 183896 w 703479"/>
                  <a:gd name="connsiteY3" fmla="*/ 249313 h 617159"/>
                  <a:gd name="connsiteX4" fmla="*/ 231214 w 703479"/>
                  <a:gd name="connsiteY4" fmla="*/ 392400 h 617159"/>
                  <a:gd name="connsiteX5" fmla="*/ 168170 w 703479"/>
                  <a:gd name="connsiteY5" fmla="*/ 498188 h 617159"/>
                  <a:gd name="connsiteX6" fmla="*/ 139902 w 703479"/>
                  <a:gd name="connsiteY6" fmla="*/ 602069 h 617159"/>
                  <a:gd name="connsiteX7" fmla="*/ 254744 w 703479"/>
                  <a:gd name="connsiteY7" fmla="*/ 572857 h 617159"/>
                  <a:gd name="connsiteX8" fmla="*/ 413580 w 703479"/>
                  <a:gd name="connsiteY8" fmla="*/ 437384 h 617159"/>
                  <a:gd name="connsiteX9" fmla="*/ 618817 w 703479"/>
                  <a:gd name="connsiteY9" fmla="*/ 366347 h 617159"/>
                  <a:gd name="connsiteX10" fmla="*/ 701546 w 703479"/>
                  <a:gd name="connsiteY10" fmla="*/ 256149 h 617159"/>
                  <a:gd name="connsiteX11" fmla="*/ 530450 w 703479"/>
                  <a:gd name="connsiteY11" fmla="*/ 281070 h 617159"/>
                  <a:gd name="connsiteX12" fmla="*/ 502347 w 703479"/>
                  <a:gd name="connsiteY12" fmla="*/ 200037 h 617159"/>
                  <a:gd name="connsiteX13" fmla="*/ 559709 w 703479"/>
                  <a:gd name="connsiteY13" fmla="*/ 116198 h 617159"/>
                  <a:gd name="connsiteX14" fmla="*/ 605636 w 703479"/>
                  <a:gd name="connsiteY14" fmla="*/ 556 h 617159"/>
                  <a:gd name="connsiteX15" fmla="*/ 438383 w 703479"/>
                  <a:gd name="connsiteY15" fmla="*/ 76920 h 617159"/>
                  <a:gd name="connsiteX0" fmla="*/ 438383 w 703452"/>
                  <a:gd name="connsiteY0" fmla="*/ 76920 h 617159"/>
                  <a:gd name="connsiteX1" fmla="*/ 124978 w 703452"/>
                  <a:gd name="connsiteY1" fmla="*/ 180516 h 617159"/>
                  <a:gd name="connsiteX2" fmla="*/ 941 w 703452"/>
                  <a:gd name="connsiteY2" fmla="*/ 263600 h 617159"/>
                  <a:gd name="connsiteX3" fmla="*/ 183896 w 703452"/>
                  <a:gd name="connsiteY3" fmla="*/ 249313 h 617159"/>
                  <a:gd name="connsiteX4" fmla="*/ 231214 w 703452"/>
                  <a:gd name="connsiteY4" fmla="*/ 392400 h 617159"/>
                  <a:gd name="connsiteX5" fmla="*/ 168170 w 703452"/>
                  <a:gd name="connsiteY5" fmla="*/ 498188 h 617159"/>
                  <a:gd name="connsiteX6" fmla="*/ 139902 w 703452"/>
                  <a:gd name="connsiteY6" fmla="*/ 602069 h 617159"/>
                  <a:gd name="connsiteX7" fmla="*/ 254744 w 703452"/>
                  <a:gd name="connsiteY7" fmla="*/ 572857 h 617159"/>
                  <a:gd name="connsiteX8" fmla="*/ 413580 w 703452"/>
                  <a:gd name="connsiteY8" fmla="*/ 437384 h 617159"/>
                  <a:gd name="connsiteX9" fmla="*/ 609292 w 703452"/>
                  <a:gd name="connsiteY9" fmla="*/ 356822 h 617159"/>
                  <a:gd name="connsiteX10" fmla="*/ 701546 w 703452"/>
                  <a:gd name="connsiteY10" fmla="*/ 256149 h 617159"/>
                  <a:gd name="connsiteX11" fmla="*/ 530450 w 703452"/>
                  <a:gd name="connsiteY11" fmla="*/ 281070 h 617159"/>
                  <a:gd name="connsiteX12" fmla="*/ 502347 w 703452"/>
                  <a:gd name="connsiteY12" fmla="*/ 200037 h 617159"/>
                  <a:gd name="connsiteX13" fmla="*/ 559709 w 703452"/>
                  <a:gd name="connsiteY13" fmla="*/ 116198 h 617159"/>
                  <a:gd name="connsiteX14" fmla="*/ 605636 w 703452"/>
                  <a:gd name="connsiteY14" fmla="*/ 556 h 617159"/>
                  <a:gd name="connsiteX15" fmla="*/ 438383 w 703452"/>
                  <a:gd name="connsiteY15" fmla="*/ 76920 h 617159"/>
                  <a:gd name="connsiteX0" fmla="*/ 438383 w 736241"/>
                  <a:gd name="connsiteY0" fmla="*/ 76920 h 617159"/>
                  <a:gd name="connsiteX1" fmla="*/ 124978 w 736241"/>
                  <a:gd name="connsiteY1" fmla="*/ 180516 h 617159"/>
                  <a:gd name="connsiteX2" fmla="*/ 941 w 736241"/>
                  <a:gd name="connsiteY2" fmla="*/ 263600 h 617159"/>
                  <a:gd name="connsiteX3" fmla="*/ 183896 w 736241"/>
                  <a:gd name="connsiteY3" fmla="*/ 249313 h 617159"/>
                  <a:gd name="connsiteX4" fmla="*/ 231214 w 736241"/>
                  <a:gd name="connsiteY4" fmla="*/ 392400 h 617159"/>
                  <a:gd name="connsiteX5" fmla="*/ 168170 w 736241"/>
                  <a:gd name="connsiteY5" fmla="*/ 498188 h 617159"/>
                  <a:gd name="connsiteX6" fmla="*/ 139902 w 736241"/>
                  <a:gd name="connsiteY6" fmla="*/ 602069 h 617159"/>
                  <a:gd name="connsiteX7" fmla="*/ 254744 w 736241"/>
                  <a:gd name="connsiteY7" fmla="*/ 572857 h 617159"/>
                  <a:gd name="connsiteX8" fmla="*/ 413580 w 736241"/>
                  <a:gd name="connsiteY8" fmla="*/ 437384 h 617159"/>
                  <a:gd name="connsiteX9" fmla="*/ 609292 w 736241"/>
                  <a:gd name="connsiteY9" fmla="*/ 356822 h 617159"/>
                  <a:gd name="connsiteX10" fmla="*/ 734883 w 736241"/>
                  <a:gd name="connsiteY10" fmla="*/ 294249 h 617159"/>
                  <a:gd name="connsiteX11" fmla="*/ 530450 w 736241"/>
                  <a:gd name="connsiteY11" fmla="*/ 281070 h 617159"/>
                  <a:gd name="connsiteX12" fmla="*/ 502347 w 736241"/>
                  <a:gd name="connsiteY12" fmla="*/ 200037 h 617159"/>
                  <a:gd name="connsiteX13" fmla="*/ 559709 w 736241"/>
                  <a:gd name="connsiteY13" fmla="*/ 116198 h 617159"/>
                  <a:gd name="connsiteX14" fmla="*/ 605636 w 736241"/>
                  <a:gd name="connsiteY14" fmla="*/ 556 h 617159"/>
                  <a:gd name="connsiteX15" fmla="*/ 438383 w 736241"/>
                  <a:gd name="connsiteY15" fmla="*/ 76920 h 617159"/>
                  <a:gd name="connsiteX0" fmla="*/ 438383 w 735359"/>
                  <a:gd name="connsiteY0" fmla="*/ 76920 h 617159"/>
                  <a:gd name="connsiteX1" fmla="*/ 124978 w 735359"/>
                  <a:gd name="connsiteY1" fmla="*/ 180516 h 617159"/>
                  <a:gd name="connsiteX2" fmla="*/ 941 w 735359"/>
                  <a:gd name="connsiteY2" fmla="*/ 263600 h 617159"/>
                  <a:gd name="connsiteX3" fmla="*/ 183896 w 735359"/>
                  <a:gd name="connsiteY3" fmla="*/ 249313 h 617159"/>
                  <a:gd name="connsiteX4" fmla="*/ 231214 w 735359"/>
                  <a:gd name="connsiteY4" fmla="*/ 392400 h 617159"/>
                  <a:gd name="connsiteX5" fmla="*/ 168170 w 735359"/>
                  <a:gd name="connsiteY5" fmla="*/ 498188 h 617159"/>
                  <a:gd name="connsiteX6" fmla="*/ 139902 w 735359"/>
                  <a:gd name="connsiteY6" fmla="*/ 602069 h 617159"/>
                  <a:gd name="connsiteX7" fmla="*/ 254744 w 735359"/>
                  <a:gd name="connsiteY7" fmla="*/ 572857 h 617159"/>
                  <a:gd name="connsiteX8" fmla="*/ 413580 w 735359"/>
                  <a:gd name="connsiteY8" fmla="*/ 437384 h 617159"/>
                  <a:gd name="connsiteX9" fmla="*/ 609292 w 735359"/>
                  <a:gd name="connsiteY9" fmla="*/ 356822 h 617159"/>
                  <a:gd name="connsiteX10" fmla="*/ 734883 w 735359"/>
                  <a:gd name="connsiteY10" fmla="*/ 294249 h 617159"/>
                  <a:gd name="connsiteX11" fmla="*/ 530450 w 735359"/>
                  <a:gd name="connsiteY11" fmla="*/ 281070 h 617159"/>
                  <a:gd name="connsiteX12" fmla="*/ 502347 w 735359"/>
                  <a:gd name="connsiteY12" fmla="*/ 200037 h 617159"/>
                  <a:gd name="connsiteX13" fmla="*/ 559709 w 735359"/>
                  <a:gd name="connsiteY13" fmla="*/ 116198 h 617159"/>
                  <a:gd name="connsiteX14" fmla="*/ 605636 w 735359"/>
                  <a:gd name="connsiteY14" fmla="*/ 556 h 617159"/>
                  <a:gd name="connsiteX15" fmla="*/ 438383 w 735359"/>
                  <a:gd name="connsiteY15" fmla="*/ 76920 h 617159"/>
                  <a:gd name="connsiteX0" fmla="*/ 438383 w 735166"/>
                  <a:gd name="connsiteY0" fmla="*/ 76920 h 617159"/>
                  <a:gd name="connsiteX1" fmla="*/ 124978 w 735166"/>
                  <a:gd name="connsiteY1" fmla="*/ 180516 h 617159"/>
                  <a:gd name="connsiteX2" fmla="*/ 941 w 735166"/>
                  <a:gd name="connsiteY2" fmla="*/ 263600 h 617159"/>
                  <a:gd name="connsiteX3" fmla="*/ 183896 w 735166"/>
                  <a:gd name="connsiteY3" fmla="*/ 249313 h 617159"/>
                  <a:gd name="connsiteX4" fmla="*/ 231214 w 735166"/>
                  <a:gd name="connsiteY4" fmla="*/ 392400 h 617159"/>
                  <a:gd name="connsiteX5" fmla="*/ 168170 w 735166"/>
                  <a:gd name="connsiteY5" fmla="*/ 498188 h 617159"/>
                  <a:gd name="connsiteX6" fmla="*/ 139902 w 735166"/>
                  <a:gd name="connsiteY6" fmla="*/ 602069 h 617159"/>
                  <a:gd name="connsiteX7" fmla="*/ 254744 w 735166"/>
                  <a:gd name="connsiteY7" fmla="*/ 572857 h 617159"/>
                  <a:gd name="connsiteX8" fmla="*/ 413580 w 735166"/>
                  <a:gd name="connsiteY8" fmla="*/ 437384 h 617159"/>
                  <a:gd name="connsiteX9" fmla="*/ 571192 w 735166"/>
                  <a:gd name="connsiteY9" fmla="*/ 356822 h 617159"/>
                  <a:gd name="connsiteX10" fmla="*/ 734883 w 735166"/>
                  <a:gd name="connsiteY10" fmla="*/ 294249 h 617159"/>
                  <a:gd name="connsiteX11" fmla="*/ 530450 w 735166"/>
                  <a:gd name="connsiteY11" fmla="*/ 281070 h 617159"/>
                  <a:gd name="connsiteX12" fmla="*/ 502347 w 735166"/>
                  <a:gd name="connsiteY12" fmla="*/ 200037 h 617159"/>
                  <a:gd name="connsiteX13" fmla="*/ 559709 w 735166"/>
                  <a:gd name="connsiteY13" fmla="*/ 116198 h 617159"/>
                  <a:gd name="connsiteX14" fmla="*/ 605636 w 735166"/>
                  <a:gd name="connsiteY14" fmla="*/ 556 h 617159"/>
                  <a:gd name="connsiteX15" fmla="*/ 438383 w 735166"/>
                  <a:gd name="connsiteY15" fmla="*/ 76920 h 617159"/>
                  <a:gd name="connsiteX0" fmla="*/ 438383 w 735166"/>
                  <a:gd name="connsiteY0" fmla="*/ 76920 h 605868"/>
                  <a:gd name="connsiteX1" fmla="*/ 124978 w 735166"/>
                  <a:gd name="connsiteY1" fmla="*/ 180516 h 605868"/>
                  <a:gd name="connsiteX2" fmla="*/ 941 w 735166"/>
                  <a:gd name="connsiteY2" fmla="*/ 263600 h 605868"/>
                  <a:gd name="connsiteX3" fmla="*/ 183896 w 735166"/>
                  <a:gd name="connsiteY3" fmla="*/ 249313 h 605868"/>
                  <a:gd name="connsiteX4" fmla="*/ 231214 w 735166"/>
                  <a:gd name="connsiteY4" fmla="*/ 392400 h 605868"/>
                  <a:gd name="connsiteX5" fmla="*/ 168170 w 735166"/>
                  <a:gd name="connsiteY5" fmla="*/ 498188 h 605868"/>
                  <a:gd name="connsiteX6" fmla="*/ 156571 w 735166"/>
                  <a:gd name="connsiteY6" fmla="*/ 587781 h 605868"/>
                  <a:gd name="connsiteX7" fmla="*/ 254744 w 735166"/>
                  <a:gd name="connsiteY7" fmla="*/ 572857 h 605868"/>
                  <a:gd name="connsiteX8" fmla="*/ 413580 w 735166"/>
                  <a:gd name="connsiteY8" fmla="*/ 437384 h 605868"/>
                  <a:gd name="connsiteX9" fmla="*/ 571192 w 735166"/>
                  <a:gd name="connsiteY9" fmla="*/ 356822 h 605868"/>
                  <a:gd name="connsiteX10" fmla="*/ 734883 w 735166"/>
                  <a:gd name="connsiteY10" fmla="*/ 294249 h 605868"/>
                  <a:gd name="connsiteX11" fmla="*/ 530450 w 735166"/>
                  <a:gd name="connsiteY11" fmla="*/ 281070 h 605868"/>
                  <a:gd name="connsiteX12" fmla="*/ 502347 w 735166"/>
                  <a:gd name="connsiteY12" fmla="*/ 200037 h 605868"/>
                  <a:gd name="connsiteX13" fmla="*/ 559709 w 735166"/>
                  <a:gd name="connsiteY13" fmla="*/ 116198 h 605868"/>
                  <a:gd name="connsiteX14" fmla="*/ 605636 w 735166"/>
                  <a:gd name="connsiteY14" fmla="*/ 556 h 605868"/>
                  <a:gd name="connsiteX15" fmla="*/ 438383 w 735166"/>
                  <a:gd name="connsiteY15" fmla="*/ 76920 h 605868"/>
                  <a:gd name="connsiteX0" fmla="*/ 438383 w 735166"/>
                  <a:gd name="connsiteY0" fmla="*/ 76920 h 595487"/>
                  <a:gd name="connsiteX1" fmla="*/ 124978 w 735166"/>
                  <a:gd name="connsiteY1" fmla="*/ 180516 h 595487"/>
                  <a:gd name="connsiteX2" fmla="*/ 941 w 735166"/>
                  <a:gd name="connsiteY2" fmla="*/ 263600 h 595487"/>
                  <a:gd name="connsiteX3" fmla="*/ 183896 w 735166"/>
                  <a:gd name="connsiteY3" fmla="*/ 249313 h 595487"/>
                  <a:gd name="connsiteX4" fmla="*/ 231214 w 735166"/>
                  <a:gd name="connsiteY4" fmla="*/ 392400 h 595487"/>
                  <a:gd name="connsiteX5" fmla="*/ 199127 w 735166"/>
                  <a:gd name="connsiteY5" fmla="*/ 493426 h 595487"/>
                  <a:gd name="connsiteX6" fmla="*/ 156571 w 735166"/>
                  <a:gd name="connsiteY6" fmla="*/ 587781 h 595487"/>
                  <a:gd name="connsiteX7" fmla="*/ 254744 w 735166"/>
                  <a:gd name="connsiteY7" fmla="*/ 572857 h 595487"/>
                  <a:gd name="connsiteX8" fmla="*/ 413580 w 735166"/>
                  <a:gd name="connsiteY8" fmla="*/ 437384 h 595487"/>
                  <a:gd name="connsiteX9" fmla="*/ 571192 w 735166"/>
                  <a:gd name="connsiteY9" fmla="*/ 356822 h 595487"/>
                  <a:gd name="connsiteX10" fmla="*/ 734883 w 735166"/>
                  <a:gd name="connsiteY10" fmla="*/ 294249 h 595487"/>
                  <a:gd name="connsiteX11" fmla="*/ 530450 w 735166"/>
                  <a:gd name="connsiteY11" fmla="*/ 281070 h 595487"/>
                  <a:gd name="connsiteX12" fmla="*/ 502347 w 735166"/>
                  <a:gd name="connsiteY12" fmla="*/ 200037 h 595487"/>
                  <a:gd name="connsiteX13" fmla="*/ 559709 w 735166"/>
                  <a:gd name="connsiteY13" fmla="*/ 116198 h 595487"/>
                  <a:gd name="connsiteX14" fmla="*/ 605636 w 735166"/>
                  <a:gd name="connsiteY14" fmla="*/ 556 h 595487"/>
                  <a:gd name="connsiteX15" fmla="*/ 438383 w 735166"/>
                  <a:gd name="connsiteY15" fmla="*/ 76920 h 595487"/>
                  <a:gd name="connsiteX0" fmla="*/ 438383 w 735166"/>
                  <a:gd name="connsiteY0" fmla="*/ 76920 h 589612"/>
                  <a:gd name="connsiteX1" fmla="*/ 124978 w 735166"/>
                  <a:gd name="connsiteY1" fmla="*/ 180516 h 589612"/>
                  <a:gd name="connsiteX2" fmla="*/ 941 w 735166"/>
                  <a:gd name="connsiteY2" fmla="*/ 263600 h 589612"/>
                  <a:gd name="connsiteX3" fmla="*/ 183896 w 735166"/>
                  <a:gd name="connsiteY3" fmla="*/ 249313 h 589612"/>
                  <a:gd name="connsiteX4" fmla="*/ 231214 w 735166"/>
                  <a:gd name="connsiteY4" fmla="*/ 392400 h 589612"/>
                  <a:gd name="connsiteX5" fmla="*/ 199127 w 735166"/>
                  <a:gd name="connsiteY5" fmla="*/ 493426 h 589612"/>
                  <a:gd name="connsiteX6" fmla="*/ 156571 w 735166"/>
                  <a:gd name="connsiteY6" fmla="*/ 587781 h 589612"/>
                  <a:gd name="connsiteX7" fmla="*/ 261888 w 735166"/>
                  <a:gd name="connsiteY7" fmla="*/ 546663 h 589612"/>
                  <a:gd name="connsiteX8" fmla="*/ 413580 w 735166"/>
                  <a:gd name="connsiteY8" fmla="*/ 437384 h 589612"/>
                  <a:gd name="connsiteX9" fmla="*/ 571192 w 735166"/>
                  <a:gd name="connsiteY9" fmla="*/ 356822 h 589612"/>
                  <a:gd name="connsiteX10" fmla="*/ 734883 w 735166"/>
                  <a:gd name="connsiteY10" fmla="*/ 294249 h 589612"/>
                  <a:gd name="connsiteX11" fmla="*/ 530450 w 735166"/>
                  <a:gd name="connsiteY11" fmla="*/ 281070 h 589612"/>
                  <a:gd name="connsiteX12" fmla="*/ 502347 w 735166"/>
                  <a:gd name="connsiteY12" fmla="*/ 200037 h 589612"/>
                  <a:gd name="connsiteX13" fmla="*/ 559709 w 735166"/>
                  <a:gd name="connsiteY13" fmla="*/ 116198 h 589612"/>
                  <a:gd name="connsiteX14" fmla="*/ 605636 w 735166"/>
                  <a:gd name="connsiteY14" fmla="*/ 556 h 589612"/>
                  <a:gd name="connsiteX15" fmla="*/ 438383 w 735166"/>
                  <a:gd name="connsiteY15" fmla="*/ 76920 h 589612"/>
                  <a:gd name="connsiteX0" fmla="*/ 369197 w 735036"/>
                  <a:gd name="connsiteY0" fmla="*/ 124007 h 589074"/>
                  <a:gd name="connsiteX1" fmla="*/ 124848 w 735036"/>
                  <a:gd name="connsiteY1" fmla="*/ 179978 h 589074"/>
                  <a:gd name="connsiteX2" fmla="*/ 811 w 735036"/>
                  <a:gd name="connsiteY2" fmla="*/ 263062 h 589074"/>
                  <a:gd name="connsiteX3" fmla="*/ 183766 w 735036"/>
                  <a:gd name="connsiteY3" fmla="*/ 248775 h 589074"/>
                  <a:gd name="connsiteX4" fmla="*/ 231084 w 735036"/>
                  <a:gd name="connsiteY4" fmla="*/ 391862 h 589074"/>
                  <a:gd name="connsiteX5" fmla="*/ 198997 w 735036"/>
                  <a:gd name="connsiteY5" fmla="*/ 492888 h 589074"/>
                  <a:gd name="connsiteX6" fmla="*/ 156441 w 735036"/>
                  <a:gd name="connsiteY6" fmla="*/ 587243 h 589074"/>
                  <a:gd name="connsiteX7" fmla="*/ 261758 w 735036"/>
                  <a:gd name="connsiteY7" fmla="*/ 546125 h 589074"/>
                  <a:gd name="connsiteX8" fmla="*/ 413450 w 735036"/>
                  <a:gd name="connsiteY8" fmla="*/ 436846 h 589074"/>
                  <a:gd name="connsiteX9" fmla="*/ 571062 w 735036"/>
                  <a:gd name="connsiteY9" fmla="*/ 356284 h 589074"/>
                  <a:gd name="connsiteX10" fmla="*/ 734753 w 735036"/>
                  <a:gd name="connsiteY10" fmla="*/ 293711 h 589074"/>
                  <a:gd name="connsiteX11" fmla="*/ 530320 w 735036"/>
                  <a:gd name="connsiteY11" fmla="*/ 280532 h 589074"/>
                  <a:gd name="connsiteX12" fmla="*/ 502217 w 735036"/>
                  <a:gd name="connsiteY12" fmla="*/ 199499 h 589074"/>
                  <a:gd name="connsiteX13" fmla="*/ 559579 w 735036"/>
                  <a:gd name="connsiteY13" fmla="*/ 115660 h 589074"/>
                  <a:gd name="connsiteX14" fmla="*/ 605506 w 735036"/>
                  <a:gd name="connsiteY14" fmla="*/ 18 h 589074"/>
                  <a:gd name="connsiteX15" fmla="*/ 369197 w 735036"/>
                  <a:gd name="connsiteY15" fmla="*/ 124007 h 589074"/>
                  <a:gd name="connsiteX0" fmla="*/ 368446 w 734285"/>
                  <a:gd name="connsiteY0" fmla="*/ 124007 h 589074"/>
                  <a:gd name="connsiteX1" fmla="*/ 165372 w 734285"/>
                  <a:gd name="connsiteY1" fmla="*/ 179978 h 589074"/>
                  <a:gd name="connsiteX2" fmla="*/ 60 w 734285"/>
                  <a:gd name="connsiteY2" fmla="*/ 263062 h 589074"/>
                  <a:gd name="connsiteX3" fmla="*/ 183015 w 734285"/>
                  <a:gd name="connsiteY3" fmla="*/ 248775 h 589074"/>
                  <a:gd name="connsiteX4" fmla="*/ 230333 w 734285"/>
                  <a:gd name="connsiteY4" fmla="*/ 391862 h 589074"/>
                  <a:gd name="connsiteX5" fmla="*/ 198246 w 734285"/>
                  <a:gd name="connsiteY5" fmla="*/ 492888 h 589074"/>
                  <a:gd name="connsiteX6" fmla="*/ 155690 w 734285"/>
                  <a:gd name="connsiteY6" fmla="*/ 587243 h 589074"/>
                  <a:gd name="connsiteX7" fmla="*/ 261007 w 734285"/>
                  <a:gd name="connsiteY7" fmla="*/ 546125 h 589074"/>
                  <a:gd name="connsiteX8" fmla="*/ 412699 w 734285"/>
                  <a:gd name="connsiteY8" fmla="*/ 436846 h 589074"/>
                  <a:gd name="connsiteX9" fmla="*/ 570311 w 734285"/>
                  <a:gd name="connsiteY9" fmla="*/ 356284 h 589074"/>
                  <a:gd name="connsiteX10" fmla="*/ 734002 w 734285"/>
                  <a:gd name="connsiteY10" fmla="*/ 293711 h 589074"/>
                  <a:gd name="connsiteX11" fmla="*/ 529569 w 734285"/>
                  <a:gd name="connsiteY11" fmla="*/ 280532 h 589074"/>
                  <a:gd name="connsiteX12" fmla="*/ 501466 w 734285"/>
                  <a:gd name="connsiteY12" fmla="*/ 199499 h 589074"/>
                  <a:gd name="connsiteX13" fmla="*/ 558828 w 734285"/>
                  <a:gd name="connsiteY13" fmla="*/ 115660 h 589074"/>
                  <a:gd name="connsiteX14" fmla="*/ 604755 w 734285"/>
                  <a:gd name="connsiteY14" fmla="*/ 18 h 589074"/>
                  <a:gd name="connsiteX15" fmla="*/ 368446 w 734285"/>
                  <a:gd name="connsiteY15" fmla="*/ 124007 h 589074"/>
                  <a:gd name="connsiteX0" fmla="*/ 369173 w 735012"/>
                  <a:gd name="connsiteY0" fmla="*/ 124007 h 589074"/>
                  <a:gd name="connsiteX1" fmla="*/ 166099 w 735012"/>
                  <a:gd name="connsiteY1" fmla="*/ 179978 h 589074"/>
                  <a:gd name="connsiteX2" fmla="*/ 787 w 735012"/>
                  <a:gd name="connsiteY2" fmla="*/ 263062 h 589074"/>
                  <a:gd name="connsiteX3" fmla="*/ 234542 w 735012"/>
                  <a:gd name="connsiteY3" fmla="*/ 264650 h 589074"/>
                  <a:gd name="connsiteX4" fmla="*/ 231060 w 735012"/>
                  <a:gd name="connsiteY4" fmla="*/ 391862 h 589074"/>
                  <a:gd name="connsiteX5" fmla="*/ 198973 w 735012"/>
                  <a:gd name="connsiteY5" fmla="*/ 492888 h 589074"/>
                  <a:gd name="connsiteX6" fmla="*/ 156417 w 735012"/>
                  <a:gd name="connsiteY6" fmla="*/ 587243 h 589074"/>
                  <a:gd name="connsiteX7" fmla="*/ 261734 w 735012"/>
                  <a:gd name="connsiteY7" fmla="*/ 546125 h 589074"/>
                  <a:gd name="connsiteX8" fmla="*/ 413426 w 735012"/>
                  <a:gd name="connsiteY8" fmla="*/ 436846 h 589074"/>
                  <a:gd name="connsiteX9" fmla="*/ 571038 w 735012"/>
                  <a:gd name="connsiteY9" fmla="*/ 356284 h 589074"/>
                  <a:gd name="connsiteX10" fmla="*/ 734729 w 735012"/>
                  <a:gd name="connsiteY10" fmla="*/ 293711 h 589074"/>
                  <a:gd name="connsiteX11" fmla="*/ 530296 w 735012"/>
                  <a:gd name="connsiteY11" fmla="*/ 280532 h 589074"/>
                  <a:gd name="connsiteX12" fmla="*/ 502193 w 735012"/>
                  <a:gd name="connsiteY12" fmla="*/ 199499 h 589074"/>
                  <a:gd name="connsiteX13" fmla="*/ 559555 w 735012"/>
                  <a:gd name="connsiteY13" fmla="*/ 115660 h 589074"/>
                  <a:gd name="connsiteX14" fmla="*/ 605482 w 735012"/>
                  <a:gd name="connsiteY14" fmla="*/ 18 h 589074"/>
                  <a:gd name="connsiteX15" fmla="*/ 369173 w 735012"/>
                  <a:gd name="connsiteY15" fmla="*/ 124007 h 589074"/>
                  <a:gd name="connsiteX0" fmla="*/ 315641 w 681480"/>
                  <a:gd name="connsiteY0" fmla="*/ 124007 h 589074"/>
                  <a:gd name="connsiteX1" fmla="*/ 112567 w 681480"/>
                  <a:gd name="connsiteY1" fmla="*/ 179978 h 589074"/>
                  <a:gd name="connsiteX2" fmla="*/ 1230 w 681480"/>
                  <a:gd name="connsiteY2" fmla="*/ 310687 h 589074"/>
                  <a:gd name="connsiteX3" fmla="*/ 181010 w 681480"/>
                  <a:gd name="connsiteY3" fmla="*/ 264650 h 589074"/>
                  <a:gd name="connsiteX4" fmla="*/ 177528 w 681480"/>
                  <a:gd name="connsiteY4" fmla="*/ 391862 h 589074"/>
                  <a:gd name="connsiteX5" fmla="*/ 145441 w 681480"/>
                  <a:gd name="connsiteY5" fmla="*/ 492888 h 589074"/>
                  <a:gd name="connsiteX6" fmla="*/ 102885 w 681480"/>
                  <a:gd name="connsiteY6" fmla="*/ 587243 h 589074"/>
                  <a:gd name="connsiteX7" fmla="*/ 208202 w 681480"/>
                  <a:gd name="connsiteY7" fmla="*/ 546125 h 589074"/>
                  <a:gd name="connsiteX8" fmla="*/ 359894 w 681480"/>
                  <a:gd name="connsiteY8" fmla="*/ 436846 h 589074"/>
                  <a:gd name="connsiteX9" fmla="*/ 517506 w 681480"/>
                  <a:gd name="connsiteY9" fmla="*/ 356284 h 589074"/>
                  <a:gd name="connsiteX10" fmla="*/ 681197 w 681480"/>
                  <a:gd name="connsiteY10" fmla="*/ 293711 h 589074"/>
                  <a:gd name="connsiteX11" fmla="*/ 476764 w 681480"/>
                  <a:gd name="connsiteY11" fmla="*/ 280532 h 589074"/>
                  <a:gd name="connsiteX12" fmla="*/ 448661 w 681480"/>
                  <a:gd name="connsiteY12" fmla="*/ 199499 h 589074"/>
                  <a:gd name="connsiteX13" fmla="*/ 506023 w 681480"/>
                  <a:gd name="connsiteY13" fmla="*/ 115660 h 589074"/>
                  <a:gd name="connsiteX14" fmla="*/ 551950 w 681480"/>
                  <a:gd name="connsiteY14" fmla="*/ 18 h 589074"/>
                  <a:gd name="connsiteX15" fmla="*/ 315641 w 681480"/>
                  <a:gd name="connsiteY15" fmla="*/ 124007 h 589074"/>
                  <a:gd name="connsiteX0" fmla="*/ 314637 w 680476"/>
                  <a:gd name="connsiteY0" fmla="*/ 124007 h 589074"/>
                  <a:gd name="connsiteX1" fmla="*/ 146488 w 680476"/>
                  <a:gd name="connsiteY1" fmla="*/ 173628 h 589074"/>
                  <a:gd name="connsiteX2" fmla="*/ 226 w 680476"/>
                  <a:gd name="connsiteY2" fmla="*/ 310687 h 589074"/>
                  <a:gd name="connsiteX3" fmla="*/ 180006 w 680476"/>
                  <a:gd name="connsiteY3" fmla="*/ 264650 h 589074"/>
                  <a:gd name="connsiteX4" fmla="*/ 176524 w 680476"/>
                  <a:gd name="connsiteY4" fmla="*/ 391862 h 589074"/>
                  <a:gd name="connsiteX5" fmla="*/ 144437 w 680476"/>
                  <a:gd name="connsiteY5" fmla="*/ 492888 h 589074"/>
                  <a:gd name="connsiteX6" fmla="*/ 101881 w 680476"/>
                  <a:gd name="connsiteY6" fmla="*/ 587243 h 589074"/>
                  <a:gd name="connsiteX7" fmla="*/ 207198 w 680476"/>
                  <a:gd name="connsiteY7" fmla="*/ 546125 h 589074"/>
                  <a:gd name="connsiteX8" fmla="*/ 358890 w 680476"/>
                  <a:gd name="connsiteY8" fmla="*/ 436846 h 589074"/>
                  <a:gd name="connsiteX9" fmla="*/ 516502 w 680476"/>
                  <a:gd name="connsiteY9" fmla="*/ 356284 h 589074"/>
                  <a:gd name="connsiteX10" fmla="*/ 680193 w 680476"/>
                  <a:gd name="connsiteY10" fmla="*/ 293711 h 589074"/>
                  <a:gd name="connsiteX11" fmla="*/ 475760 w 680476"/>
                  <a:gd name="connsiteY11" fmla="*/ 280532 h 589074"/>
                  <a:gd name="connsiteX12" fmla="*/ 447657 w 680476"/>
                  <a:gd name="connsiteY12" fmla="*/ 199499 h 589074"/>
                  <a:gd name="connsiteX13" fmla="*/ 505019 w 680476"/>
                  <a:gd name="connsiteY13" fmla="*/ 115660 h 589074"/>
                  <a:gd name="connsiteX14" fmla="*/ 550946 w 680476"/>
                  <a:gd name="connsiteY14" fmla="*/ 18 h 589074"/>
                  <a:gd name="connsiteX15" fmla="*/ 314637 w 680476"/>
                  <a:gd name="connsiteY15" fmla="*/ 124007 h 589074"/>
                  <a:gd name="connsiteX0" fmla="*/ 314637 w 680476"/>
                  <a:gd name="connsiteY0" fmla="*/ 124007 h 589074"/>
                  <a:gd name="connsiteX1" fmla="*/ 146488 w 680476"/>
                  <a:gd name="connsiteY1" fmla="*/ 173628 h 589074"/>
                  <a:gd name="connsiteX2" fmla="*/ 226 w 680476"/>
                  <a:gd name="connsiteY2" fmla="*/ 310687 h 589074"/>
                  <a:gd name="connsiteX3" fmla="*/ 180006 w 680476"/>
                  <a:gd name="connsiteY3" fmla="*/ 264650 h 589074"/>
                  <a:gd name="connsiteX4" fmla="*/ 214624 w 680476"/>
                  <a:gd name="connsiteY4" fmla="*/ 391862 h 589074"/>
                  <a:gd name="connsiteX5" fmla="*/ 144437 w 680476"/>
                  <a:gd name="connsiteY5" fmla="*/ 492888 h 589074"/>
                  <a:gd name="connsiteX6" fmla="*/ 101881 w 680476"/>
                  <a:gd name="connsiteY6" fmla="*/ 587243 h 589074"/>
                  <a:gd name="connsiteX7" fmla="*/ 207198 w 680476"/>
                  <a:gd name="connsiteY7" fmla="*/ 546125 h 589074"/>
                  <a:gd name="connsiteX8" fmla="*/ 358890 w 680476"/>
                  <a:gd name="connsiteY8" fmla="*/ 436846 h 589074"/>
                  <a:gd name="connsiteX9" fmla="*/ 516502 w 680476"/>
                  <a:gd name="connsiteY9" fmla="*/ 356284 h 589074"/>
                  <a:gd name="connsiteX10" fmla="*/ 680193 w 680476"/>
                  <a:gd name="connsiteY10" fmla="*/ 293711 h 589074"/>
                  <a:gd name="connsiteX11" fmla="*/ 475760 w 680476"/>
                  <a:gd name="connsiteY11" fmla="*/ 280532 h 589074"/>
                  <a:gd name="connsiteX12" fmla="*/ 447657 w 680476"/>
                  <a:gd name="connsiteY12" fmla="*/ 199499 h 589074"/>
                  <a:gd name="connsiteX13" fmla="*/ 505019 w 680476"/>
                  <a:gd name="connsiteY13" fmla="*/ 115660 h 589074"/>
                  <a:gd name="connsiteX14" fmla="*/ 550946 w 680476"/>
                  <a:gd name="connsiteY14" fmla="*/ 18 h 589074"/>
                  <a:gd name="connsiteX15" fmla="*/ 314637 w 680476"/>
                  <a:gd name="connsiteY15" fmla="*/ 124007 h 589074"/>
                  <a:gd name="connsiteX0" fmla="*/ 314637 w 680476"/>
                  <a:gd name="connsiteY0" fmla="*/ 124007 h 595311"/>
                  <a:gd name="connsiteX1" fmla="*/ 146488 w 680476"/>
                  <a:gd name="connsiteY1" fmla="*/ 173628 h 595311"/>
                  <a:gd name="connsiteX2" fmla="*/ 226 w 680476"/>
                  <a:gd name="connsiteY2" fmla="*/ 310687 h 595311"/>
                  <a:gd name="connsiteX3" fmla="*/ 180006 w 680476"/>
                  <a:gd name="connsiteY3" fmla="*/ 264650 h 595311"/>
                  <a:gd name="connsiteX4" fmla="*/ 214624 w 680476"/>
                  <a:gd name="connsiteY4" fmla="*/ 391862 h 595311"/>
                  <a:gd name="connsiteX5" fmla="*/ 101881 w 680476"/>
                  <a:gd name="connsiteY5" fmla="*/ 587243 h 595311"/>
                  <a:gd name="connsiteX6" fmla="*/ 207198 w 680476"/>
                  <a:gd name="connsiteY6" fmla="*/ 546125 h 595311"/>
                  <a:gd name="connsiteX7" fmla="*/ 358890 w 680476"/>
                  <a:gd name="connsiteY7" fmla="*/ 436846 h 595311"/>
                  <a:gd name="connsiteX8" fmla="*/ 516502 w 680476"/>
                  <a:gd name="connsiteY8" fmla="*/ 356284 h 595311"/>
                  <a:gd name="connsiteX9" fmla="*/ 680193 w 680476"/>
                  <a:gd name="connsiteY9" fmla="*/ 293711 h 595311"/>
                  <a:gd name="connsiteX10" fmla="*/ 475760 w 680476"/>
                  <a:gd name="connsiteY10" fmla="*/ 280532 h 595311"/>
                  <a:gd name="connsiteX11" fmla="*/ 447657 w 680476"/>
                  <a:gd name="connsiteY11" fmla="*/ 199499 h 595311"/>
                  <a:gd name="connsiteX12" fmla="*/ 505019 w 680476"/>
                  <a:gd name="connsiteY12" fmla="*/ 115660 h 595311"/>
                  <a:gd name="connsiteX13" fmla="*/ 550946 w 680476"/>
                  <a:gd name="connsiteY13" fmla="*/ 18 h 595311"/>
                  <a:gd name="connsiteX14" fmla="*/ 314637 w 680476"/>
                  <a:gd name="connsiteY14" fmla="*/ 124007 h 595311"/>
                  <a:gd name="connsiteX0" fmla="*/ 314637 w 680476"/>
                  <a:gd name="connsiteY0" fmla="*/ 124007 h 592365"/>
                  <a:gd name="connsiteX1" fmla="*/ 146488 w 680476"/>
                  <a:gd name="connsiteY1" fmla="*/ 173628 h 592365"/>
                  <a:gd name="connsiteX2" fmla="*/ 226 w 680476"/>
                  <a:gd name="connsiteY2" fmla="*/ 310687 h 592365"/>
                  <a:gd name="connsiteX3" fmla="*/ 180006 w 680476"/>
                  <a:gd name="connsiteY3" fmla="*/ 264650 h 592365"/>
                  <a:gd name="connsiteX4" fmla="*/ 214624 w 680476"/>
                  <a:gd name="connsiteY4" fmla="*/ 391862 h 592365"/>
                  <a:gd name="connsiteX5" fmla="*/ 101881 w 680476"/>
                  <a:gd name="connsiteY5" fmla="*/ 587243 h 592365"/>
                  <a:gd name="connsiteX6" fmla="*/ 267523 w 680476"/>
                  <a:gd name="connsiteY6" fmla="*/ 527075 h 592365"/>
                  <a:gd name="connsiteX7" fmla="*/ 358890 w 680476"/>
                  <a:gd name="connsiteY7" fmla="*/ 436846 h 592365"/>
                  <a:gd name="connsiteX8" fmla="*/ 516502 w 680476"/>
                  <a:gd name="connsiteY8" fmla="*/ 356284 h 592365"/>
                  <a:gd name="connsiteX9" fmla="*/ 680193 w 680476"/>
                  <a:gd name="connsiteY9" fmla="*/ 293711 h 592365"/>
                  <a:gd name="connsiteX10" fmla="*/ 475760 w 680476"/>
                  <a:gd name="connsiteY10" fmla="*/ 280532 h 592365"/>
                  <a:gd name="connsiteX11" fmla="*/ 447657 w 680476"/>
                  <a:gd name="connsiteY11" fmla="*/ 199499 h 592365"/>
                  <a:gd name="connsiteX12" fmla="*/ 505019 w 680476"/>
                  <a:gd name="connsiteY12" fmla="*/ 115660 h 592365"/>
                  <a:gd name="connsiteX13" fmla="*/ 550946 w 680476"/>
                  <a:gd name="connsiteY13" fmla="*/ 18 h 592365"/>
                  <a:gd name="connsiteX14" fmla="*/ 314637 w 680476"/>
                  <a:gd name="connsiteY14" fmla="*/ 124007 h 592365"/>
                  <a:gd name="connsiteX0" fmla="*/ 314637 w 680476"/>
                  <a:gd name="connsiteY0" fmla="*/ 124007 h 592365"/>
                  <a:gd name="connsiteX1" fmla="*/ 146488 w 680476"/>
                  <a:gd name="connsiteY1" fmla="*/ 173628 h 592365"/>
                  <a:gd name="connsiteX2" fmla="*/ 226 w 680476"/>
                  <a:gd name="connsiteY2" fmla="*/ 310687 h 592365"/>
                  <a:gd name="connsiteX3" fmla="*/ 180006 w 680476"/>
                  <a:gd name="connsiteY3" fmla="*/ 264650 h 592365"/>
                  <a:gd name="connsiteX4" fmla="*/ 214624 w 680476"/>
                  <a:gd name="connsiteY4" fmla="*/ 391862 h 592365"/>
                  <a:gd name="connsiteX5" fmla="*/ 101881 w 680476"/>
                  <a:gd name="connsiteY5" fmla="*/ 587243 h 592365"/>
                  <a:gd name="connsiteX6" fmla="*/ 267523 w 680476"/>
                  <a:gd name="connsiteY6" fmla="*/ 527075 h 592365"/>
                  <a:gd name="connsiteX7" fmla="*/ 358890 w 680476"/>
                  <a:gd name="connsiteY7" fmla="*/ 436846 h 592365"/>
                  <a:gd name="connsiteX8" fmla="*/ 516502 w 680476"/>
                  <a:gd name="connsiteY8" fmla="*/ 356284 h 592365"/>
                  <a:gd name="connsiteX9" fmla="*/ 680193 w 680476"/>
                  <a:gd name="connsiteY9" fmla="*/ 293711 h 592365"/>
                  <a:gd name="connsiteX10" fmla="*/ 475760 w 680476"/>
                  <a:gd name="connsiteY10" fmla="*/ 280532 h 592365"/>
                  <a:gd name="connsiteX11" fmla="*/ 447657 w 680476"/>
                  <a:gd name="connsiteY11" fmla="*/ 199499 h 592365"/>
                  <a:gd name="connsiteX12" fmla="*/ 505019 w 680476"/>
                  <a:gd name="connsiteY12" fmla="*/ 115660 h 592365"/>
                  <a:gd name="connsiteX13" fmla="*/ 550946 w 680476"/>
                  <a:gd name="connsiteY13" fmla="*/ 18 h 592365"/>
                  <a:gd name="connsiteX14" fmla="*/ 314637 w 680476"/>
                  <a:gd name="connsiteY14" fmla="*/ 124007 h 592365"/>
                  <a:gd name="connsiteX0" fmla="*/ 314637 w 680476"/>
                  <a:gd name="connsiteY0" fmla="*/ 124007 h 592365"/>
                  <a:gd name="connsiteX1" fmla="*/ 146488 w 680476"/>
                  <a:gd name="connsiteY1" fmla="*/ 173628 h 592365"/>
                  <a:gd name="connsiteX2" fmla="*/ 226 w 680476"/>
                  <a:gd name="connsiteY2" fmla="*/ 310687 h 592365"/>
                  <a:gd name="connsiteX3" fmla="*/ 180006 w 680476"/>
                  <a:gd name="connsiteY3" fmla="*/ 264650 h 592365"/>
                  <a:gd name="connsiteX4" fmla="*/ 214624 w 680476"/>
                  <a:gd name="connsiteY4" fmla="*/ 391862 h 592365"/>
                  <a:gd name="connsiteX5" fmla="*/ 101881 w 680476"/>
                  <a:gd name="connsiteY5" fmla="*/ 587243 h 592365"/>
                  <a:gd name="connsiteX6" fmla="*/ 267523 w 680476"/>
                  <a:gd name="connsiteY6" fmla="*/ 527075 h 592365"/>
                  <a:gd name="connsiteX7" fmla="*/ 358890 w 680476"/>
                  <a:gd name="connsiteY7" fmla="*/ 436846 h 592365"/>
                  <a:gd name="connsiteX8" fmla="*/ 516502 w 680476"/>
                  <a:gd name="connsiteY8" fmla="*/ 356284 h 592365"/>
                  <a:gd name="connsiteX9" fmla="*/ 680193 w 680476"/>
                  <a:gd name="connsiteY9" fmla="*/ 293711 h 592365"/>
                  <a:gd name="connsiteX10" fmla="*/ 475760 w 680476"/>
                  <a:gd name="connsiteY10" fmla="*/ 280532 h 592365"/>
                  <a:gd name="connsiteX11" fmla="*/ 447657 w 680476"/>
                  <a:gd name="connsiteY11" fmla="*/ 199499 h 592365"/>
                  <a:gd name="connsiteX12" fmla="*/ 505019 w 680476"/>
                  <a:gd name="connsiteY12" fmla="*/ 115660 h 592365"/>
                  <a:gd name="connsiteX13" fmla="*/ 550946 w 680476"/>
                  <a:gd name="connsiteY13" fmla="*/ 18 h 592365"/>
                  <a:gd name="connsiteX14" fmla="*/ 314637 w 680476"/>
                  <a:gd name="connsiteY14" fmla="*/ 124007 h 592365"/>
                  <a:gd name="connsiteX0" fmla="*/ 314637 w 680476"/>
                  <a:gd name="connsiteY0" fmla="*/ 124007 h 594180"/>
                  <a:gd name="connsiteX1" fmla="*/ 146488 w 680476"/>
                  <a:gd name="connsiteY1" fmla="*/ 173628 h 594180"/>
                  <a:gd name="connsiteX2" fmla="*/ 226 w 680476"/>
                  <a:gd name="connsiteY2" fmla="*/ 310687 h 594180"/>
                  <a:gd name="connsiteX3" fmla="*/ 180006 w 680476"/>
                  <a:gd name="connsiteY3" fmla="*/ 264650 h 594180"/>
                  <a:gd name="connsiteX4" fmla="*/ 214624 w 680476"/>
                  <a:gd name="connsiteY4" fmla="*/ 391862 h 594180"/>
                  <a:gd name="connsiteX5" fmla="*/ 101881 w 680476"/>
                  <a:gd name="connsiteY5" fmla="*/ 587243 h 594180"/>
                  <a:gd name="connsiteX6" fmla="*/ 235773 w 680476"/>
                  <a:gd name="connsiteY6" fmla="*/ 539775 h 594180"/>
                  <a:gd name="connsiteX7" fmla="*/ 358890 w 680476"/>
                  <a:gd name="connsiteY7" fmla="*/ 436846 h 594180"/>
                  <a:gd name="connsiteX8" fmla="*/ 516502 w 680476"/>
                  <a:gd name="connsiteY8" fmla="*/ 356284 h 594180"/>
                  <a:gd name="connsiteX9" fmla="*/ 680193 w 680476"/>
                  <a:gd name="connsiteY9" fmla="*/ 293711 h 594180"/>
                  <a:gd name="connsiteX10" fmla="*/ 475760 w 680476"/>
                  <a:gd name="connsiteY10" fmla="*/ 280532 h 594180"/>
                  <a:gd name="connsiteX11" fmla="*/ 447657 w 680476"/>
                  <a:gd name="connsiteY11" fmla="*/ 199499 h 594180"/>
                  <a:gd name="connsiteX12" fmla="*/ 505019 w 680476"/>
                  <a:gd name="connsiteY12" fmla="*/ 115660 h 594180"/>
                  <a:gd name="connsiteX13" fmla="*/ 550946 w 680476"/>
                  <a:gd name="connsiteY13" fmla="*/ 18 h 594180"/>
                  <a:gd name="connsiteX14" fmla="*/ 314637 w 680476"/>
                  <a:gd name="connsiteY14" fmla="*/ 124007 h 594180"/>
                  <a:gd name="connsiteX0" fmla="*/ 314637 w 681168"/>
                  <a:gd name="connsiteY0" fmla="*/ 124007 h 594180"/>
                  <a:gd name="connsiteX1" fmla="*/ 146488 w 681168"/>
                  <a:gd name="connsiteY1" fmla="*/ 173628 h 594180"/>
                  <a:gd name="connsiteX2" fmla="*/ 226 w 681168"/>
                  <a:gd name="connsiteY2" fmla="*/ 310687 h 594180"/>
                  <a:gd name="connsiteX3" fmla="*/ 180006 w 681168"/>
                  <a:gd name="connsiteY3" fmla="*/ 264650 h 594180"/>
                  <a:gd name="connsiteX4" fmla="*/ 214624 w 681168"/>
                  <a:gd name="connsiteY4" fmla="*/ 391862 h 594180"/>
                  <a:gd name="connsiteX5" fmla="*/ 101881 w 681168"/>
                  <a:gd name="connsiteY5" fmla="*/ 587243 h 594180"/>
                  <a:gd name="connsiteX6" fmla="*/ 235773 w 681168"/>
                  <a:gd name="connsiteY6" fmla="*/ 539775 h 594180"/>
                  <a:gd name="connsiteX7" fmla="*/ 358890 w 681168"/>
                  <a:gd name="connsiteY7" fmla="*/ 436846 h 594180"/>
                  <a:gd name="connsiteX8" fmla="*/ 516502 w 681168"/>
                  <a:gd name="connsiteY8" fmla="*/ 356284 h 594180"/>
                  <a:gd name="connsiteX9" fmla="*/ 680193 w 681168"/>
                  <a:gd name="connsiteY9" fmla="*/ 293711 h 594180"/>
                  <a:gd name="connsiteX10" fmla="*/ 579538 w 681168"/>
                  <a:gd name="connsiteY10" fmla="*/ 269524 h 594180"/>
                  <a:gd name="connsiteX11" fmla="*/ 475760 w 681168"/>
                  <a:gd name="connsiteY11" fmla="*/ 280532 h 594180"/>
                  <a:gd name="connsiteX12" fmla="*/ 447657 w 681168"/>
                  <a:gd name="connsiteY12" fmla="*/ 199499 h 594180"/>
                  <a:gd name="connsiteX13" fmla="*/ 505019 w 681168"/>
                  <a:gd name="connsiteY13" fmla="*/ 115660 h 594180"/>
                  <a:gd name="connsiteX14" fmla="*/ 550946 w 681168"/>
                  <a:gd name="connsiteY14" fmla="*/ 18 h 594180"/>
                  <a:gd name="connsiteX15" fmla="*/ 314637 w 681168"/>
                  <a:gd name="connsiteY15" fmla="*/ 124007 h 594180"/>
                  <a:gd name="connsiteX0" fmla="*/ 314637 w 687991"/>
                  <a:gd name="connsiteY0" fmla="*/ 124007 h 594180"/>
                  <a:gd name="connsiteX1" fmla="*/ 146488 w 687991"/>
                  <a:gd name="connsiteY1" fmla="*/ 173628 h 594180"/>
                  <a:gd name="connsiteX2" fmla="*/ 226 w 687991"/>
                  <a:gd name="connsiteY2" fmla="*/ 310687 h 594180"/>
                  <a:gd name="connsiteX3" fmla="*/ 180006 w 687991"/>
                  <a:gd name="connsiteY3" fmla="*/ 264650 h 594180"/>
                  <a:gd name="connsiteX4" fmla="*/ 214624 w 687991"/>
                  <a:gd name="connsiteY4" fmla="*/ 391862 h 594180"/>
                  <a:gd name="connsiteX5" fmla="*/ 101881 w 687991"/>
                  <a:gd name="connsiteY5" fmla="*/ 587243 h 594180"/>
                  <a:gd name="connsiteX6" fmla="*/ 235773 w 687991"/>
                  <a:gd name="connsiteY6" fmla="*/ 539775 h 594180"/>
                  <a:gd name="connsiteX7" fmla="*/ 358890 w 687991"/>
                  <a:gd name="connsiteY7" fmla="*/ 436846 h 594180"/>
                  <a:gd name="connsiteX8" fmla="*/ 680193 w 687991"/>
                  <a:gd name="connsiteY8" fmla="*/ 293711 h 594180"/>
                  <a:gd name="connsiteX9" fmla="*/ 579538 w 687991"/>
                  <a:gd name="connsiteY9" fmla="*/ 269524 h 594180"/>
                  <a:gd name="connsiteX10" fmla="*/ 475760 w 687991"/>
                  <a:gd name="connsiteY10" fmla="*/ 280532 h 594180"/>
                  <a:gd name="connsiteX11" fmla="*/ 447657 w 687991"/>
                  <a:gd name="connsiteY11" fmla="*/ 199499 h 594180"/>
                  <a:gd name="connsiteX12" fmla="*/ 505019 w 687991"/>
                  <a:gd name="connsiteY12" fmla="*/ 115660 h 594180"/>
                  <a:gd name="connsiteX13" fmla="*/ 550946 w 687991"/>
                  <a:gd name="connsiteY13" fmla="*/ 18 h 594180"/>
                  <a:gd name="connsiteX14" fmla="*/ 314637 w 687991"/>
                  <a:gd name="connsiteY14" fmla="*/ 124007 h 594180"/>
                  <a:gd name="connsiteX0" fmla="*/ 314637 w 685703"/>
                  <a:gd name="connsiteY0" fmla="*/ 124007 h 594436"/>
                  <a:gd name="connsiteX1" fmla="*/ 146488 w 685703"/>
                  <a:gd name="connsiteY1" fmla="*/ 173628 h 594436"/>
                  <a:gd name="connsiteX2" fmla="*/ 226 w 685703"/>
                  <a:gd name="connsiteY2" fmla="*/ 310687 h 594436"/>
                  <a:gd name="connsiteX3" fmla="*/ 180006 w 685703"/>
                  <a:gd name="connsiteY3" fmla="*/ 264650 h 594436"/>
                  <a:gd name="connsiteX4" fmla="*/ 214624 w 685703"/>
                  <a:gd name="connsiteY4" fmla="*/ 391862 h 594436"/>
                  <a:gd name="connsiteX5" fmla="*/ 101881 w 685703"/>
                  <a:gd name="connsiteY5" fmla="*/ 587243 h 594436"/>
                  <a:gd name="connsiteX6" fmla="*/ 235773 w 685703"/>
                  <a:gd name="connsiteY6" fmla="*/ 539775 h 594436"/>
                  <a:gd name="connsiteX7" fmla="*/ 403340 w 685703"/>
                  <a:gd name="connsiteY7" fmla="*/ 420971 h 594436"/>
                  <a:gd name="connsiteX8" fmla="*/ 680193 w 685703"/>
                  <a:gd name="connsiteY8" fmla="*/ 293711 h 594436"/>
                  <a:gd name="connsiteX9" fmla="*/ 579538 w 685703"/>
                  <a:gd name="connsiteY9" fmla="*/ 269524 h 594436"/>
                  <a:gd name="connsiteX10" fmla="*/ 475760 w 685703"/>
                  <a:gd name="connsiteY10" fmla="*/ 280532 h 594436"/>
                  <a:gd name="connsiteX11" fmla="*/ 447657 w 685703"/>
                  <a:gd name="connsiteY11" fmla="*/ 199499 h 594436"/>
                  <a:gd name="connsiteX12" fmla="*/ 505019 w 685703"/>
                  <a:gd name="connsiteY12" fmla="*/ 115660 h 594436"/>
                  <a:gd name="connsiteX13" fmla="*/ 550946 w 685703"/>
                  <a:gd name="connsiteY13" fmla="*/ 18 h 594436"/>
                  <a:gd name="connsiteX14" fmla="*/ 314637 w 685703"/>
                  <a:gd name="connsiteY14" fmla="*/ 124007 h 594436"/>
                  <a:gd name="connsiteX0" fmla="*/ 314637 w 685703"/>
                  <a:gd name="connsiteY0" fmla="*/ 124007 h 594436"/>
                  <a:gd name="connsiteX1" fmla="*/ 146488 w 685703"/>
                  <a:gd name="connsiteY1" fmla="*/ 173628 h 594436"/>
                  <a:gd name="connsiteX2" fmla="*/ 226 w 685703"/>
                  <a:gd name="connsiteY2" fmla="*/ 310687 h 594436"/>
                  <a:gd name="connsiteX3" fmla="*/ 180006 w 685703"/>
                  <a:gd name="connsiteY3" fmla="*/ 264650 h 594436"/>
                  <a:gd name="connsiteX4" fmla="*/ 214624 w 685703"/>
                  <a:gd name="connsiteY4" fmla="*/ 391862 h 594436"/>
                  <a:gd name="connsiteX5" fmla="*/ 101881 w 685703"/>
                  <a:gd name="connsiteY5" fmla="*/ 587243 h 594436"/>
                  <a:gd name="connsiteX6" fmla="*/ 235773 w 685703"/>
                  <a:gd name="connsiteY6" fmla="*/ 539775 h 594436"/>
                  <a:gd name="connsiteX7" fmla="*/ 403340 w 685703"/>
                  <a:gd name="connsiteY7" fmla="*/ 420971 h 594436"/>
                  <a:gd name="connsiteX8" fmla="*/ 680193 w 685703"/>
                  <a:gd name="connsiteY8" fmla="*/ 293711 h 594436"/>
                  <a:gd name="connsiteX9" fmla="*/ 579538 w 685703"/>
                  <a:gd name="connsiteY9" fmla="*/ 269524 h 594436"/>
                  <a:gd name="connsiteX10" fmla="*/ 475760 w 685703"/>
                  <a:gd name="connsiteY10" fmla="*/ 280532 h 594436"/>
                  <a:gd name="connsiteX11" fmla="*/ 447657 w 685703"/>
                  <a:gd name="connsiteY11" fmla="*/ 199499 h 594436"/>
                  <a:gd name="connsiteX12" fmla="*/ 505019 w 685703"/>
                  <a:gd name="connsiteY12" fmla="*/ 115660 h 594436"/>
                  <a:gd name="connsiteX13" fmla="*/ 550946 w 685703"/>
                  <a:gd name="connsiteY13" fmla="*/ 18 h 594436"/>
                  <a:gd name="connsiteX14" fmla="*/ 314637 w 685703"/>
                  <a:gd name="connsiteY14" fmla="*/ 124007 h 594436"/>
                  <a:gd name="connsiteX0" fmla="*/ 314637 w 685703"/>
                  <a:gd name="connsiteY0" fmla="*/ 124007 h 594436"/>
                  <a:gd name="connsiteX1" fmla="*/ 146488 w 685703"/>
                  <a:gd name="connsiteY1" fmla="*/ 173628 h 594436"/>
                  <a:gd name="connsiteX2" fmla="*/ 226 w 685703"/>
                  <a:gd name="connsiteY2" fmla="*/ 310687 h 594436"/>
                  <a:gd name="connsiteX3" fmla="*/ 180006 w 685703"/>
                  <a:gd name="connsiteY3" fmla="*/ 264650 h 594436"/>
                  <a:gd name="connsiteX4" fmla="*/ 214624 w 685703"/>
                  <a:gd name="connsiteY4" fmla="*/ 391862 h 594436"/>
                  <a:gd name="connsiteX5" fmla="*/ 101881 w 685703"/>
                  <a:gd name="connsiteY5" fmla="*/ 587243 h 594436"/>
                  <a:gd name="connsiteX6" fmla="*/ 235773 w 685703"/>
                  <a:gd name="connsiteY6" fmla="*/ 539775 h 594436"/>
                  <a:gd name="connsiteX7" fmla="*/ 403340 w 685703"/>
                  <a:gd name="connsiteY7" fmla="*/ 420971 h 594436"/>
                  <a:gd name="connsiteX8" fmla="*/ 680193 w 685703"/>
                  <a:gd name="connsiteY8" fmla="*/ 293711 h 594436"/>
                  <a:gd name="connsiteX9" fmla="*/ 579538 w 685703"/>
                  <a:gd name="connsiteY9" fmla="*/ 269524 h 594436"/>
                  <a:gd name="connsiteX10" fmla="*/ 466235 w 685703"/>
                  <a:gd name="connsiteY10" fmla="*/ 264657 h 594436"/>
                  <a:gd name="connsiteX11" fmla="*/ 447657 w 685703"/>
                  <a:gd name="connsiteY11" fmla="*/ 199499 h 594436"/>
                  <a:gd name="connsiteX12" fmla="*/ 505019 w 685703"/>
                  <a:gd name="connsiteY12" fmla="*/ 115660 h 594436"/>
                  <a:gd name="connsiteX13" fmla="*/ 550946 w 685703"/>
                  <a:gd name="connsiteY13" fmla="*/ 18 h 594436"/>
                  <a:gd name="connsiteX14" fmla="*/ 314637 w 685703"/>
                  <a:gd name="connsiteY14" fmla="*/ 124007 h 594436"/>
                  <a:gd name="connsiteX0" fmla="*/ 314637 w 670670"/>
                  <a:gd name="connsiteY0" fmla="*/ 124007 h 594436"/>
                  <a:gd name="connsiteX1" fmla="*/ 146488 w 670670"/>
                  <a:gd name="connsiteY1" fmla="*/ 173628 h 594436"/>
                  <a:gd name="connsiteX2" fmla="*/ 226 w 670670"/>
                  <a:gd name="connsiteY2" fmla="*/ 310687 h 594436"/>
                  <a:gd name="connsiteX3" fmla="*/ 180006 w 670670"/>
                  <a:gd name="connsiteY3" fmla="*/ 264650 h 594436"/>
                  <a:gd name="connsiteX4" fmla="*/ 214624 w 670670"/>
                  <a:gd name="connsiteY4" fmla="*/ 391862 h 594436"/>
                  <a:gd name="connsiteX5" fmla="*/ 101881 w 670670"/>
                  <a:gd name="connsiteY5" fmla="*/ 587243 h 594436"/>
                  <a:gd name="connsiteX6" fmla="*/ 235773 w 670670"/>
                  <a:gd name="connsiteY6" fmla="*/ 539775 h 594436"/>
                  <a:gd name="connsiteX7" fmla="*/ 403340 w 670670"/>
                  <a:gd name="connsiteY7" fmla="*/ 420971 h 594436"/>
                  <a:gd name="connsiteX8" fmla="*/ 664318 w 670670"/>
                  <a:gd name="connsiteY8" fmla="*/ 315936 h 594436"/>
                  <a:gd name="connsiteX9" fmla="*/ 579538 w 670670"/>
                  <a:gd name="connsiteY9" fmla="*/ 269524 h 594436"/>
                  <a:gd name="connsiteX10" fmla="*/ 466235 w 670670"/>
                  <a:gd name="connsiteY10" fmla="*/ 264657 h 594436"/>
                  <a:gd name="connsiteX11" fmla="*/ 447657 w 670670"/>
                  <a:gd name="connsiteY11" fmla="*/ 199499 h 594436"/>
                  <a:gd name="connsiteX12" fmla="*/ 505019 w 670670"/>
                  <a:gd name="connsiteY12" fmla="*/ 115660 h 594436"/>
                  <a:gd name="connsiteX13" fmla="*/ 550946 w 670670"/>
                  <a:gd name="connsiteY13" fmla="*/ 18 h 594436"/>
                  <a:gd name="connsiteX14" fmla="*/ 314637 w 670670"/>
                  <a:gd name="connsiteY14" fmla="*/ 124007 h 594436"/>
                  <a:gd name="connsiteX0" fmla="*/ 314637 w 670670"/>
                  <a:gd name="connsiteY0" fmla="*/ 124007 h 593823"/>
                  <a:gd name="connsiteX1" fmla="*/ 146488 w 670670"/>
                  <a:gd name="connsiteY1" fmla="*/ 173628 h 593823"/>
                  <a:gd name="connsiteX2" fmla="*/ 226 w 670670"/>
                  <a:gd name="connsiteY2" fmla="*/ 310687 h 593823"/>
                  <a:gd name="connsiteX3" fmla="*/ 180006 w 670670"/>
                  <a:gd name="connsiteY3" fmla="*/ 264650 h 593823"/>
                  <a:gd name="connsiteX4" fmla="*/ 227324 w 670670"/>
                  <a:gd name="connsiteY4" fmla="*/ 401387 h 593823"/>
                  <a:gd name="connsiteX5" fmla="*/ 101881 w 670670"/>
                  <a:gd name="connsiteY5" fmla="*/ 587243 h 593823"/>
                  <a:gd name="connsiteX6" fmla="*/ 235773 w 670670"/>
                  <a:gd name="connsiteY6" fmla="*/ 539775 h 593823"/>
                  <a:gd name="connsiteX7" fmla="*/ 403340 w 670670"/>
                  <a:gd name="connsiteY7" fmla="*/ 420971 h 593823"/>
                  <a:gd name="connsiteX8" fmla="*/ 664318 w 670670"/>
                  <a:gd name="connsiteY8" fmla="*/ 315936 h 593823"/>
                  <a:gd name="connsiteX9" fmla="*/ 579538 w 670670"/>
                  <a:gd name="connsiteY9" fmla="*/ 269524 h 593823"/>
                  <a:gd name="connsiteX10" fmla="*/ 466235 w 670670"/>
                  <a:gd name="connsiteY10" fmla="*/ 264657 h 593823"/>
                  <a:gd name="connsiteX11" fmla="*/ 447657 w 670670"/>
                  <a:gd name="connsiteY11" fmla="*/ 199499 h 593823"/>
                  <a:gd name="connsiteX12" fmla="*/ 505019 w 670670"/>
                  <a:gd name="connsiteY12" fmla="*/ 115660 h 593823"/>
                  <a:gd name="connsiteX13" fmla="*/ 550946 w 670670"/>
                  <a:gd name="connsiteY13" fmla="*/ 18 h 593823"/>
                  <a:gd name="connsiteX14" fmla="*/ 314637 w 670670"/>
                  <a:gd name="connsiteY14" fmla="*/ 124007 h 593823"/>
                  <a:gd name="connsiteX0" fmla="*/ 314412 w 670445"/>
                  <a:gd name="connsiteY0" fmla="*/ 124007 h 593823"/>
                  <a:gd name="connsiteX1" fmla="*/ 181188 w 670445"/>
                  <a:gd name="connsiteY1" fmla="*/ 173628 h 593823"/>
                  <a:gd name="connsiteX2" fmla="*/ 1 w 670445"/>
                  <a:gd name="connsiteY2" fmla="*/ 310687 h 593823"/>
                  <a:gd name="connsiteX3" fmla="*/ 179781 w 670445"/>
                  <a:gd name="connsiteY3" fmla="*/ 264650 h 593823"/>
                  <a:gd name="connsiteX4" fmla="*/ 227099 w 670445"/>
                  <a:gd name="connsiteY4" fmla="*/ 401387 h 593823"/>
                  <a:gd name="connsiteX5" fmla="*/ 101656 w 670445"/>
                  <a:gd name="connsiteY5" fmla="*/ 587243 h 593823"/>
                  <a:gd name="connsiteX6" fmla="*/ 235548 w 670445"/>
                  <a:gd name="connsiteY6" fmla="*/ 539775 h 593823"/>
                  <a:gd name="connsiteX7" fmla="*/ 403115 w 670445"/>
                  <a:gd name="connsiteY7" fmla="*/ 420971 h 593823"/>
                  <a:gd name="connsiteX8" fmla="*/ 664093 w 670445"/>
                  <a:gd name="connsiteY8" fmla="*/ 315936 h 593823"/>
                  <a:gd name="connsiteX9" fmla="*/ 579313 w 670445"/>
                  <a:gd name="connsiteY9" fmla="*/ 269524 h 593823"/>
                  <a:gd name="connsiteX10" fmla="*/ 466010 w 670445"/>
                  <a:gd name="connsiteY10" fmla="*/ 264657 h 593823"/>
                  <a:gd name="connsiteX11" fmla="*/ 447432 w 670445"/>
                  <a:gd name="connsiteY11" fmla="*/ 199499 h 593823"/>
                  <a:gd name="connsiteX12" fmla="*/ 504794 w 670445"/>
                  <a:gd name="connsiteY12" fmla="*/ 115660 h 593823"/>
                  <a:gd name="connsiteX13" fmla="*/ 550721 w 670445"/>
                  <a:gd name="connsiteY13" fmla="*/ 18 h 593823"/>
                  <a:gd name="connsiteX14" fmla="*/ 314412 w 670445"/>
                  <a:gd name="connsiteY14" fmla="*/ 124007 h 593823"/>
                  <a:gd name="connsiteX0" fmla="*/ 263612 w 619645"/>
                  <a:gd name="connsiteY0" fmla="*/ 124007 h 593823"/>
                  <a:gd name="connsiteX1" fmla="*/ 130388 w 619645"/>
                  <a:gd name="connsiteY1" fmla="*/ 173628 h 593823"/>
                  <a:gd name="connsiteX2" fmla="*/ 1 w 619645"/>
                  <a:gd name="connsiteY2" fmla="*/ 329737 h 593823"/>
                  <a:gd name="connsiteX3" fmla="*/ 128981 w 619645"/>
                  <a:gd name="connsiteY3" fmla="*/ 264650 h 593823"/>
                  <a:gd name="connsiteX4" fmla="*/ 176299 w 619645"/>
                  <a:gd name="connsiteY4" fmla="*/ 401387 h 593823"/>
                  <a:gd name="connsiteX5" fmla="*/ 50856 w 619645"/>
                  <a:gd name="connsiteY5" fmla="*/ 587243 h 593823"/>
                  <a:gd name="connsiteX6" fmla="*/ 184748 w 619645"/>
                  <a:gd name="connsiteY6" fmla="*/ 539775 h 593823"/>
                  <a:gd name="connsiteX7" fmla="*/ 352315 w 619645"/>
                  <a:gd name="connsiteY7" fmla="*/ 420971 h 593823"/>
                  <a:gd name="connsiteX8" fmla="*/ 613293 w 619645"/>
                  <a:gd name="connsiteY8" fmla="*/ 315936 h 593823"/>
                  <a:gd name="connsiteX9" fmla="*/ 528513 w 619645"/>
                  <a:gd name="connsiteY9" fmla="*/ 269524 h 593823"/>
                  <a:gd name="connsiteX10" fmla="*/ 415210 w 619645"/>
                  <a:gd name="connsiteY10" fmla="*/ 264657 h 593823"/>
                  <a:gd name="connsiteX11" fmla="*/ 396632 w 619645"/>
                  <a:gd name="connsiteY11" fmla="*/ 199499 h 593823"/>
                  <a:gd name="connsiteX12" fmla="*/ 453994 w 619645"/>
                  <a:gd name="connsiteY12" fmla="*/ 115660 h 593823"/>
                  <a:gd name="connsiteX13" fmla="*/ 499921 w 619645"/>
                  <a:gd name="connsiteY13" fmla="*/ 18 h 593823"/>
                  <a:gd name="connsiteX14" fmla="*/ 263612 w 619645"/>
                  <a:gd name="connsiteY14" fmla="*/ 124007 h 593823"/>
                  <a:gd name="connsiteX0" fmla="*/ 263681 w 619714"/>
                  <a:gd name="connsiteY0" fmla="*/ 124007 h 593823"/>
                  <a:gd name="connsiteX1" fmla="*/ 130457 w 619714"/>
                  <a:gd name="connsiteY1" fmla="*/ 173628 h 593823"/>
                  <a:gd name="connsiteX2" fmla="*/ 70 w 619714"/>
                  <a:gd name="connsiteY2" fmla="*/ 329737 h 593823"/>
                  <a:gd name="connsiteX3" fmla="*/ 148100 w 619714"/>
                  <a:gd name="connsiteY3" fmla="*/ 271000 h 593823"/>
                  <a:gd name="connsiteX4" fmla="*/ 176368 w 619714"/>
                  <a:gd name="connsiteY4" fmla="*/ 401387 h 593823"/>
                  <a:gd name="connsiteX5" fmla="*/ 50925 w 619714"/>
                  <a:gd name="connsiteY5" fmla="*/ 587243 h 593823"/>
                  <a:gd name="connsiteX6" fmla="*/ 184817 w 619714"/>
                  <a:gd name="connsiteY6" fmla="*/ 539775 h 593823"/>
                  <a:gd name="connsiteX7" fmla="*/ 352384 w 619714"/>
                  <a:gd name="connsiteY7" fmla="*/ 420971 h 593823"/>
                  <a:gd name="connsiteX8" fmla="*/ 613362 w 619714"/>
                  <a:gd name="connsiteY8" fmla="*/ 315936 h 593823"/>
                  <a:gd name="connsiteX9" fmla="*/ 528582 w 619714"/>
                  <a:gd name="connsiteY9" fmla="*/ 269524 h 593823"/>
                  <a:gd name="connsiteX10" fmla="*/ 415279 w 619714"/>
                  <a:gd name="connsiteY10" fmla="*/ 264657 h 593823"/>
                  <a:gd name="connsiteX11" fmla="*/ 396701 w 619714"/>
                  <a:gd name="connsiteY11" fmla="*/ 199499 h 593823"/>
                  <a:gd name="connsiteX12" fmla="*/ 454063 w 619714"/>
                  <a:gd name="connsiteY12" fmla="*/ 115660 h 593823"/>
                  <a:gd name="connsiteX13" fmla="*/ 499990 w 619714"/>
                  <a:gd name="connsiteY13" fmla="*/ 18 h 593823"/>
                  <a:gd name="connsiteX14" fmla="*/ 263681 w 619714"/>
                  <a:gd name="connsiteY14" fmla="*/ 124007 h 593823"/>
                  <a:gd name="connsiteX0" fmla="*/ 263681 w 619714"/>
                  <a:gd name="connsiteY0" fmla="*/ 124007 h 566657"/>
                  <a:gd name="connsiteX1" fmla="*/ 130457 w 619714"/>
                  <a:gd name="connsiteY1" fmla="*/ 173628 h 566657"/>
                  <a:gd name="connsiteX2" fmla="*/ 70 w 619714"/>
                  <a:gd name="connsiteY2" fmla="*/ 329737 h 566657"/>
                  <a:gd name="connsiteX3" fmla="*/ 148100 w 619714"/>
                  <a:gd name="connsiteY3" fmla="*/ 271000 h 566657"/>
                  <a:gd name="connsiteX4" fmla="*/ 176368 w 619714"/>
                  <a:gd name="connsiteY4" fmla="*/ 401387 h 566657"/>
                  <a:gd name="connsiteX5" fmla="*/ 136650 w 619714"/>
                  <a:gd name="connsiteY5" fmla="*/ 555493 h 566657"/>
                  <a:gd name="connsiteX6" fmla="*/ 184817 w 619714"/>
                  <a:gd name="connsiteY6" fmla="*/ 539775 h 566657"/>
                  <a:gd name="connsiteX7" fmla="*/ 352384 w 619714"/>
                  <a:gd name="connsiteY7" fmla="*/ 420971 h 566657"/>
                  <a:gd name="connsiteX8" fmla="*/ 613362 w 619714"/>
                  <a:gd name="connsiteY8" fmla="*/ 315936 h 566657"/>
                  <a:gd name="connsiteX9" fmla="*/ 528582 w 619714"/>
                  <a:gd name="connsiteY9" fmla="*/ 269524 h 566657"/>
                  <a:gd name="connsiteX10" fmla="*/ 415279 w 619714"/>
                  <a:gd name="connsiteY10" fmla="*/ 264657 h 566657"/>
                  <a:gd name="connsiteX11" fmla="*/ 396701 w 619714"/>
                  <a:gd name="connsiteY11" fmla="*/ 199499 h 566657"/>
                  <a:gd name="connsiteX12" fmla="*/ 454063 w 619714"/>
                  <a:gd name="connsiteY12" fmla="*/ 115660 h 566657"/>
                  <a:gd name="connsiteX13" fmla="*/ 499990 w 619714"/>
                  <a:gd name="connsiteY13" fmla="*/ 18 h 566657"/>
                  <a:gd name="connsiteX14" fmla="*/ 263681 w 619714"/>
                  <a:gd name="connsiteY14" fmla="*/ 124007 h 566657"/>
                  <a:gd name="connsiteX0" fmla="*/ 263681 w 619714"/>
                  <a:gd name="connsiteY0" fmla="*/ 124007 h 558047"/>
                  <a:gd name="connsiteX1" fmla="*/ 130457 w 619714"/>
                  <a:gd name="connsiteY1" fmla="*/ 173628 h 558047"/>
                  <a:gd name="connsiteX2" fmla="*/ 70 w 619714"/>
                  <a:gd name="connsiteY2" fmla="*/ 329737 h 558047"/>
                  <a:gd name="connsiteX3" fmla="*/ 148100 w 619714"/>
                  <a:gd name="connsiteY3" fmla="*/ 271000 h 558047"/>
                  <a:gd name="connsiteX4" fmla="*/ 176368 w 619714"/>
                  <a:gd name="connsiteY4" fmla="*/ 401387 h 558047"/>
                  <a:gd name="connsiteX5" fmla="*/ 136650 w 619714"/>
                  <a:gd name="connsiteY5" fmla="*/ 555493 h 558047"/>
                  <a:gd name="connsiteX6" fmla="*/ 270542 w 619714"/>
                  <a:gd name="connsiteY6" fmla="*/ 492150 h 558047"/>
                  <a:gd name="connsiteX7" fmla="*/ 352384 w 619714"/>
                  <a:gd name="connsiteY7" fmla="*/ 420971 h 558047"/>
                  <a:gd name="connsiteX8" fmla="*/ 613362 w 619714"/>
                  <a:gd name="connsiteY8" fmla="*/ 315936 h 558047"/>
                  <a:gd name="connsiteX9" fmla="*/ 528582 w 619714"/>
                  <a:gd name="connsiteY9" fmla="*/ 269524 h 558047"/>
                  <a:gd name="connsiteX10" fmla="*/ 415279 w 619714"/>
                  <a:gd name="connsiteY10" fmla="*/ 264657 h 558047"/>
                  <a:gd name="connsiteX11" fmla="*/ 396701 w 619714"/>
                  <a:gd name="connsiteY11" fmla="*/ 199499 h 558047"/>
                  <a:gd name="connsiteX12" fmla="*/ 454063 w 619714"/>
                  <a:gd name="connsiteY12" fmla="*/ 115660 h 558047"/>
                  <a:gd name="connsiteX13" fmla="*/ 499990 w 619714"/>
                  <a:gd name="connsiteY13" fmla="*/ 18 h 558047"/>
                  <a:gd name="connsiteX14" fmla="*/ 263681 w 619714"/>
                  <a:gd name="connsiteY14" fmla="*/ 124007 h 558047"/>
                  <a:gd name="connsiteX0" fmla="*/ 263681 w 619714"/>
                  <a:gd name="connsiteY0" fmla="*/ 124007 h 555572"/>
                  <a:gd name="connsiteX1" fmla="*/ 130457 w 619714"/>
                  <a:gd name="connsiteY1" fmla="*/ 173628 h 555572"/>
                  <a:gd name="connsiteX2" fmla="*/ 70 w 619714"/>
                  <a:gd name="connsiteY2" fmla="*/ 329737 h 555572"/>
                  <a:gd name="connsiteX3" fmla="*/ 148100 w 619714"/>
                  <a:gd name="connsiteY3" fmla="*/ 271000 h 555572"/>
                  <a:gd name="connsiteX4" fmla="*/ 176368 w 619714"/>
                  <a:gd name="connsiteY4" fmla="*/ 401387 h 555572"/>
                  <a:gd name="connsiteX5" fmla="*/ 136650 w 619714"/>
                  <a:gd name="connsiteY5" fmla="*/ 555493 h 555572"/>
                  <a:gd name="connsiteX6" fmla="*/ 352384 w 619714"/>
                  <a:gd name="connsiteY6" fmla="*/ 420971 h 555572"/>
                  <a:gd name="connsiteX7" fmla="*/ 613362 w 619714"/>
                  <a:gd name="connsiteY7" fmla="*/ 315936 h 555572"/>
                  <a:gd name="connsiteX8" fmla="*/ 528582 w 619714"/>
                  <a:gd name="connsiteY8" fmla="*/ 269524 h 555572"/>
                  <a:gd name="connsiteX9" fmla="*/ 415279 w 619714"/>
                  <a:gd name="connsiteY9" fmla="*/ 264657 h 555572"/>
                  <a:gd name="connsiteX10" fmla="*/ 396701 w 619714"/>
                  <a:gd name="connsiteY10" fmla="*/ 199499 h 555572"/>
                  <a:gd name="connsiteX11" fmla="*/ 454063 w 619714"/>
                  <a:gd name="connsiteY11" fmla="*/ 115660 h 555572"/>
                  <a:gd name="connsiteX12" fmla="*/ 499990 w 619714"/>
                  <a:gd name="connsiteY12" fmla="*/ 18 h 555572"/>
                  <a:gd name="connsiteX13" fmla="*/ 263681 w 619714"/>
                  <a:gd name="connsiteY13" fmla="*/ 124007 h 555572"/>
                  <a:gd name="connsiteX0" fmla="*/ 263681 w 618536"/>
                  <a:gd name="connsiteY0" fmla="*/ 124007 h 555579"/>
                  <a:gd name="connsiteX1" fmla="*/ 130457 w 618536"/>
                  <a:gd name="connsiteY1" fmla="*/ 173628 h 555579"/>
                  <a:gd name="connsiteX2" fmla="*/ 70 w 618536"/>
                  <a:gd name="connsiteY2" fmla="*/ 329737 h 555579"/>
                  <a:gd name="connsiteX3" fmla="*/ 148100 w 618536"/>
                  <a:gd name="connsiteY3" fmla="*/ 271000 h 555579"/>
                  <a:gd name="connsiteX4" fmla="*/ 176368 w 618536"/>
                  <a:gd name="connsiteY4" fmla="*/ 401387 h 555579"/>
                  <a:gd name="connsiteX5" fmla="*/ 136650 w 618536"/>
                  <a:gd name="connsiteY5" fmla="*/ 555493 h 555579"/>
                  <a:gd name="connsiteX6" fmla="*/ 374609 w 618536"/>
                  <a:gd name="connsiteY6" fmla="*/ 379696 h 555579"/>
                  <a:gd name="connsiteX7" fmla="*/ 613362 w 618536"/>
                  <a:gd name="connsiteY7" fmla="*/ 315936 h 555579"/>
                  <a:gd name="connsiteX8" fmla="*/ 528582 w 618536"/>
                  <a:gd name="connsiteY8" fmla="*/ 269524 h 555579"/>
                  <a:gd name="connsiteX9" fmla="*/ 415279 w 618536"/>
                  <a:gd name="connsiteY9" fmla="*/ 264657 h 555579"/>
                  <a:gd name="connsiteX10" fmla="*/ 396701 w 618536"/>
                  <a:gd name="connsiteY10" fmla="*/ 199499 h 555579"/>
                  <a:gd name="connsiteX11" fmla="*/ 454063 w 618536"/>
                  <a:gd name="connsiteY11" fmla="*/ 115660 h 555579"/>
                  <a:gd name="connsiteX12" fmla="*/ 499990 w 618536"/>
                  <a:gd name="connsiteY12" fmla="*/ 18 h 555579"/>
                  <a:gd name="connsiteX13" fmla="*/ 263681 w 618536"/>
                  <a:gd name="connsiteY13" fmla="*/ 124007 h 555579"/>
                  <a:gd name="connsiteX0" fmla="*/ 263681 w 618536"/>
                  <a:gd name="connsiteY0" fmla="*/ 124007 h 555579"/>
                  <a:gd name="connsiteX1" fmla="*/ 130457 w 618536"/>
                  <a:gd name="connsiteY1" fmla="*/ 173628 h 555579"/>
                  <a:gd name="connsiteX2" fmla="*/ 70 w 618536"/>
                  <a:gd name="connsiteY2" fmla="*/ 329737 h 555579"/>
                  <a:gd name="connsiteX3" fmla="*/ 148100 w 618536"/>
                  <a:gd name="connsiteY3" fmla="*/ 271000 h 555579"/>
                  <a:gd name="connsiteX4" fmla="*/ 176368 w 618536"/>
                  <a:gd name="connsiteY4" fmla="*/ 401387 h 555579"/>
                  <a:gd name="connsiteX5" fmla="*/ 136650 w 618536"/>
                  <a:gd name="connsiteY5" fmla="*/ 555493 h 555579"/>
                  <a:gd name="connsiteX6" fmla="*/ 374609 w 618536"/>
                  <a:gd name="connsiteY6" fmla="*/ 379696 h 555579"/>
                  <a:gd name="connsiteX7" fmla="*/ 613362 w 618536"/>
                  <a:gd name="connsiteY7" fmla="*/ 315936 h 555579"/>
                  <a:gd name="connsiteX8" fmla="*/ 528582 w 618536"/>
                  <a:gd name="connsiteY8" fmla="*/ 269524 h 555579"/>
                  <a:gd name="connsiteX9" fmla="*/ 415279 w 618536"/>
                  <a:gd name="connsiteY9" fmla="*/ 264657 h 555579"/>
                  <a:gd name="connsiteX10" fmla="*/ 396701 w 618536"/>
                  <a:gd name="connsiteY10" fmla="*/ 199499 h 555579"/>
                  <a:gd name="connsiteX11" fmla="*/ 454063 w 618536"/>
                  <a:gd name="connsiteY11" fmla="*/ 115660 h 555579"/>
                  <a:gd name="connsiteX12" fmla="*/ 499990 w 618536"/>
                  <a:gd name="connsiteY12" fmla="*/ 18 h 555579"/>
                  <a:gd name="connsiteX13" fmla="*/ 263681 w 618536"/>
                  <a:gd name="connsiteY13" fmla="*/ 124007 h 555579"/>
                  <a:gd name="connsiteX0" fmla="*/ 263681 w 618536"/>
                  <a:gd name="connsiteY0" fmla="*/ 124007 h 555506"/>
                  <a:gd name="connsiteX1" fmla="*/ 130457 w 618536"/>
                  <a:gd name="connsiteY1" fmla="*/ 173628 h 555506"/>
                  <a:gd name="connsiteX2" fmla="*/ 70 w 618536"/>
                  <a:gd name="connsiteY2" fmla="*/ 329737 h 555506"/>
                  <a:gd name="connsiteX3" fmla="*/ 148100 w 618536"/>
                  <a:gd name="connsiteY3" fmla="*/ 271000 h 555506"/>
                  <a:gd name="connsiteX4" fmla="*/ 195418 w 618536"/>
                  <a:gd name="connsiteY4" fmla="*/ 388687 h 555506"/>
                  <a:gd name="connsiteX5" fmla="*/ 136650 w 618536"/>
                  <a:gd name="connsiteY5" fmla="*/ 555493 h 555506"/>
                  <a:gd name="connsiteX6" fmla="*/ 374609 w 618536"/>
                  <a:gd name="connsiteY6" fmla="*/ 379696 h 555506"/>
                  <a:gd name="connsiteX7" fmla="*/ 613362 w 618536"/>
                  <a:gd name="connsiteY7" fmla="*/ 315936 h 555506"/>
                  <a:gd name="connsiteX8" fmla="*/ 528582 w 618536"/>
                  <a:gd name="connsiteY8" fmla="*/ 269524 h 555506"/>
                  <a:gd name="connsiteX9" fmla="*/ 415279 w 618536"/>
                  <a:gd name="connsiteY9" fmla="*/ 264657 h 555506"/>
                  <a:gd name="connsiteX10" fmla="*/ 396701 w 618536"/>
                  <a:gd name="connsiteY10" fmla="*/ 199499 h 555506"/>
                  <a:gd name="connsiteX11" fmla="*/ 454063 w 618536"/>
                  <a:gd name="connsiteY11" fmla="*/ 115660 h 555506"/>
                  <a:gd name="connsiteX12" fmla="*/ 499990 w 618536"/>
                  <a:gd name="connsiteY12" fmla="*/ 18 h 555506"/>
                  <a:gd name="connsiteX13" fmla="*/ 263681 w 618536"/>
                  <a:gd name="connsiteY13" fmla="*/ 124007 h 555506"/>
                  <a:gd name="connsiteX0" fmla="*/ 263681 w 618536"/>
                  <a:gd name="connsiteY0" fmla="*/ 124007 h 555506"/>
                  <a:gd name="connsiteX1" fmla="*/ 130457 w 618536"/>
                  <a:gd name="connsiteY1" fmla="*/ 173628 h 555506"/>
                  <a:gd name="connsiteX2" fmla="*/ 70 w 618536"/>
                  <a:gd name="connsiteY2" fmla="*/ 329737 h 555506"/>
                  <a:gd name="connsiteX3" fmla="*/ 148100 w 618536"/>
                  <a:gd name="connsiteY3" fmla="*/ 271000 h 555506"/>
                  <a:gd name="connsiteX4" fmla="*/ 185893 w 618536"/>
                  <a:gd name="connsiteY4" fmla="*/ 388687 h 555506"/>
                  <a:gd name="connsiteX5" fmla="*/ 136650 w 618536"/>
                  <a:gd name="connsiteY5" fmla="*/ 555493 h 555506"/>
                  <a:gd name="connsiteX6" fmla="*/ 374609 w 618536"/>
                  <a:gd name="connsiteY6" fmla="*/ 379696 h 555506"/>
                  <a:gd name="connsiteX7" fmla="*/ 613362 w 618536"/>
                  <a:gd name="connsiteY7" fmla="*/ 315936 h 555506"/>
                  <a:gd name="connsiteX8" fmla="*/ 528582 w 618536"/>
                  <a:gd name="connsiteY8" fmla="*/ 269524 h 555506"/>
                  <a:gd name="connsiteX9" fmla="*/ 415279 w 618536"/>
                  <a:gd name="connsiteY9" fmla="*/ 264657 h 555506"/>
                  <a:gd name="connsiteX10" fmla="*/ 396701 w 618536"/>
                  <a:gd name="connsiteY10" fmla="*/ 199499 h 555506"/>
                  <a:gd name="connsiteX11" fmla="*/ 454063 w 618536"/>
                  <a:gd name="connsiteY11" fmla="*/ 115660 h 555506"/>
                  <a:gd name="connsiteX12" fmla="*/ 499990 w 618536"/>
                  <a:gd name="connsiteY12" fmla="*/ 18 h 555506"/>
                  <a:gd name="connsiteX13" fmla="*/ 263681 w 618536"/>
                  <a:gd name="connsiteY13" fmla="*/ 124007 h 555506"/>
                  <a:gd name="connsiteX0" fmla="*/ 263681 w 618536"/>
                  <a:gd name="connsiteY0" fmla="*/ 125007 h 556506"/>
                  <a:gd name="connsiteX1" fmla="*/ 130457 w 618536"/>
                  <a:gd name="connsiteY1" fmla="*/ 174628 h 556506"/>
                  <a:gd name="connsiteX2" fmla="*/ 70 w 618536"/>
                  <a:gd name="connsiteY2" fmla="*/ 330737 h 556506"/>
                  <a:gd name="connsiteX3" fmla="*/ 148100 w 618536"/>
                  <a:gd name="connsiteY3" fmla="*/ 272000 h 556506"/>
                  <a:gd name="connsiteX4" fmla="*/ 185893 w 618536"/>
                  <a:gd name="connsiteY4" fmla="*/ 389687 h 556506"/>
                  <a:gd name="connsiteX5" fmla="*/ 136650 w 618536"/>
                  <a:gd name="connsiteY5" fmla="*/ 556493 h 556506"/>
                  <a:gd name="connsiteX6" fmla="*/ 374609 w 618536"/>
                  <a:gd name="connsiteY6" fmla="*/ 380696 h 556506"/>
                  <a:gd name="connsiteX7" fmla="*/ 613362 w 618536"/>
                  <a:gd name="connsiteY7" fmla="*/ 316936 h 556506"/>
                  <a:gd name="connsiteX8" fmla="*/ 528582 w 618536"/>
                  <a:gd name="connsiteY8" fmla="*/ 270524 h 556506"/>
                  <a:gd name="connsiteX9" fmla="*/ 415279 w 618536"/>
                  <a:gd name="connsiteY9" fmla="*/ 265657 h 556506"/>
                  <a:gd name="connsiteX10" fmla="*/ 396701 w 618536"/>
                  <a:gd name="connsiteY10" fmla="*/ 200499 h 556506"/>
                  <a:gd name="connsiteX11" fmla="*/ 499990 w 618536"/>
                  <a:gd name="connsiteY11" fmla="*/ 1018 h 556506"/>
                  <a:gd name="connsiteX12" fmla="*/ 263681 w 618536"/>
                  <a:gd name="connsiteY12" fmla="*/ 125007 h 556506"/>
                  <a:gd name="connsiteX0" fmla="*/ 263681 w 613560"/>
                  <a:gd name="connsiteY0" fmla="*/ 125007 h 556506"/>
                  <a:gd name="connsiteX1" fmla="*/ 130457 w 613560"/>
                  <a:gd name="connsiteY1" fmla="*/ 174628 h 556506"/>
                  <a:gd name="connsiteX2" fmla="*/ 70 w 613560"/>
                  <a:gd name="connsiteY2" fmla="*/ 330737 h 556506"/>
                  <a:gd name="connsiteX3" fmla="*/ 148100 w 613560"/>
                  <a:gd name="connsiteY3" fmla="*/ 272000 h 556506"/>
                  <a:gd name="connsiteX4" fmla="*/ 185893 w 613560"/>
                  <a:gd name="connsiteY4" fmla="*/ 389687 h 556506"/>
                  <a:gd name="connsiteX5" fmla="*/ 136650 w 613560"/>
                  <a:gd name="connsiteY5" fmla="*/ 556493 h 556506"/>
                  <a:gd name="connsiteX6" fmla="*/ 374609 w 613560"/>
                  <a:gd name="connsiteY6" fmla="*/ 380696 h 556506"/>
                  <a:gd name="connsiteX7" fmla="*/ 613362 w 613560"/>
                  <a:gd name="connsiteY7" fmla="*/ 316936 h 556506"/>
                  <a:gd name="connsiteX8" fmla="*/ 415279 w 613560"/>
                  <a:gd name="connsiteY8" fmla="*/ 265657 h 556506"/>
                  <a:gd name="connsiteX9" fmla="*/ 396701 w 613560"/>
                  <a:gd name="connsiteY9" fmla="*/ 200499 h 556506"/>
                  <a:gd name="connsiteX10" fmla="*/ 499990 w 613560"/>
                  <a:gd name="connsiteY10" fmla="*/ 1018 h 556506"/>
                  <a:gd name="connsiteX11" fmla="*/ 263681 w 613560"/>
                  <a:gd name="connsiteY11" fmla="*/ 125007 h 556506"/>
                  <a:gd name="connsiteX0" fmla="*/ 263681 w 613560"/>
                  <a:gd name="connsiteY0" fmla="*/ 125007 h 556506"/>
                  <a:gd name="connsiteX1" fmla="*/ 130457 w 613560"/>
                  <a:gd name="connsiteY1" fmla="*/ 174628 h 556506"/>
                  <a:gd name="connsiteX2" fmla="*/ 70 w 613560"/>
                  <a:gd name="connsiteY2" fmla="*/ 330737 h 556506"/>
                  <a:gd name="connsiteX3" fmla="*/ 148100 w 613560"/>
                  <a:gd name="connsiteY3" fmla="*/ 272000 h 556506"/>
                  <a:gd name="connsiteX4" fmla="*/ 185893 w 613560"/>
                  <a:gd name="connsiteY4" fmla="*/ 389687 h 556506"/>
                  <a:gd name="connsiteX5" fmla="*/ 136650 w 613560"/>
                  <a:gd name="connsiteY5" fmla="*/ 556493 h 556506"/>
                  <a:gd name="connsiteX6" fmla="*/ 374609 w 613560"/>
                  <a:gd name="connsiteY6" fmla="*/ 380696 h 556506"/>
                  <a:gd name="connsiteX7" fmla="*/ 613362 w 613560"/>
                  <a:gd name="connsiteY7" fmla="*/ 288361 h 556506"/>
                  <a:gd name="connsiteX8" fmla="*/ 415279 w 613560"/>
                  <a:gd name="connsiteY8" fmla="*/ 265657 h 556506"/>
                  <a:gd name="connsiteX9" fmla="*/ 396701 w 613560"/>
                  <a:gd name="connsiteY9" fmla="*/ 200499 h 556506"/>
                  <a:gd name="connsiteX10" fmla="*/ 499990 w 613560"/>
                  <a:gd name="connsiteY10" fmla="*/ 1018 h 556506"/>
                  <a:gd name="connsiteX11" fmla="*/ 263681 w 613560"/>
                  <a:gd name="connsiteY11" fmla="*/ 125007 h 556506"/>
                  <a:gd name="connsiteX0" fmla="*/ 265651 w 615530"/>
                  <a:gd name="connsiteY0" fmla="*/ 125287 h 556786"/>
                  <a:gd name="connsiteX1" fmla="*/ 2040 w 615530"/>
                  <a:gd name="connsiteY1" fmla="*/ 331017 h 556786"/>
                  <a:gd name="connsiteX2" fmla="*/ 150070 w 615530"/>
                  <a:gd name="connsiteY2" fmla="*/ 272280 h 556786"/>
                  <a:gd name="connsiteX3" fmla="*/ 187863 w 615530"/>
                  <a:gd name="connsiteY3" fmla="*/ 389967 h 556786"/>
                  <a:gd name="connsiteX4" fmla="*/ 138620 w 615530"/>
                  <a:gd name="connsiteY4" fmla="*/ 556773 h 556786"/>
                  <a:gd name="connsiteX5" fmla="*/ 376579 w 615530"/>
                  <a:gd name="connsiteY5" fmla="*/ 380976 h 556786"/>
                  <a:gd name="connsiteX6" fmla="*/ 615332 w 615530"/>
                  <a:gd name="connsiteY6" fmla="*/ 288641 h 556786"/>
                  <a:gd name="connsiteX7" fmla="*/ 417249 w 615530"/>
                  <a:gd name="connsiteY7" fmla="*/ 265937 h 556786"/>
                  <a:gd name="connsiteX8" fmla="*/ 398671 w 615530"/>
                  <a:gd name="connsiteY8" fmla="*/ 200779 h 556786"/>
                  <a:gd name="connsiteX9" fmla="*/ 501960 w 615530"/>
                  <a:gd name="connsiteY9" fmla="*/ 1298 h 556786"/>
                  <a:gd name="connsiteX10" fmla="*/ 265651 w 615530"/>
                  <a:gd name="connsiteY10" fmla="*/ 125287 h 556786"/>
                  <a:gd name="connsiteX0" fmla="*/ 265651 w 615530"/>
                  <a:gd name="connsiteY0" fmla="*/ 125035 h 556534"/>
                  <a:gd name="connsiteX1" fmla="*/ 2040 w 615530"/>
                  <a:gd name="connsiteY1" fmla="*/ 330765 h 556534"/>
                  <a:gd name="connsiteX2" fmla="*/ 150070 w 615530"/>
                  <a:gd name="connsiteY2" fmla="*/ 272028 h 556534"/>
                  <a:gd name="connsiteX3" fmla="*/ 187863 w 615530"/>
                  <a:gd name="connsiteY3" fmla="*/ 389715 h 556534"/>
                  <a:gd name="connsiteX4" fmla="*/ 138620 w 615530"/>
                  <a:gd name="connsiteY4" fmla="*/ 556521 h 556534"/>
                  <a:gd name="connsiteX5" fmla="*/ 376579 w 615530"/>
                  <a:gd name="connsiteY5" fmla="*/ 380724 h 556534"/>
                  <a:gd name="connsiteX6" fmla="*/ 615332 w 615530"/>
                  <a:gd name="connsiteY6" fmla="*/ 288389 h 556534"/>
                  <a:gd name="connsiteX7" fmla="*/ 417249 w 615530"/>
                  <a:gd name="connsiteY7" fmla="*/ 265685 h 556534"/>
                  <a:gd name="connsiteX8" fmla="*/ 398671 w 615530"/>
                  <a:gd name="connsiteY8" fmla="*/ 200527 h 556534"/>
                  <a:gd name="connsiteX9" fmla="*/ 501960 w 615530"/>
                  <a:gd name="connsiteY9" fmla="*/ 1046 h 556534"/>
                  <a:gd name="connsiteX10" fmla="*/ 265651 w 615530"/>
                  <a:gd name="connsiteY10" fmla="*/ 125035 h 556534"/>
                  <a:gd name="connsiteX0" fmla="*/ 263623 w 613502"/>
                  <a:gd name="connsiteY0" fmla="*/ 125035 h 556534"/>
                  <a:gd name="connsiteX1" fmla="*/ 12 w 613502"/>
                  <a:gd name="connsiteY1" fmla="*/ 330765 h 556534"/>
                  <a:gd name="connsiteX2" fmla="*/ 148042 w 613502"/>
                  <a:gd name="connsiteY2" fmla="*/ 272028 h 556534"/>
                  <a:gd name="connsiteX3" fmla="*/ 185835 w 613502"/>
                  <a:gd name="connsiteY3" fmla="*/ 389715 h 556534"/>
                  <a:gd name="connsiteX4" fmla="*/ 136592 w 613502"/>
                  <a:gd name="connsiteY4" fmla="*/ 556521 h 556534"/>
                  <a:gd name="connsiteX5" fmla="*/ 374551 w 613502"/>
                  <a:gd name="connsiteY5" fmla="*/ 380724 h 556534"/>
                  <a:gd name="connsiteX6" fmla="*/ 613304 w 613502"/>
                  <a:gd name="connsiteY6" fmla="*/ 288389 h 556534"/>
                  <a:gd name="connsiteX7" fmla="*/ 415221 w 613502"/>
                  <a:gd name="connsiteY7" fmla="*/ 265685 h 556534"/>
                  <a:gd name="connsiteX8" fmla="*/ 396643 w 613502"/>
                  <a:gd name="connsiteY8" fmla="*/ 200527 h 556534"/>
                  <a:gd name="connsiteX9" fmla="*/ 499932 w 613502"/>
                  <a:gd name="connsiteY9" fmla="*/ 1046 h 556534"/>
                  <a:gd name="connsiteX10" fmla="*/ 263623 w 613502"/>
                  <a:gd name="connsiteY10" fmla="*/ 125035 h 556534"/>
                  <a:gd name="connsiteX0" fmla="*/ 273341 w 623220"/>
                  <a:gd name="connsiteY0" fmla="*/ 125035 h 556534"/>
                  <a:gd name="connsiteX1" fmla="*/ 9730 w 623220"/>
                  <a:gd name="connsiteY1" fmla="*/ 330765 h 556534"/>
                  <a:gd name="connsiteX2" fmla="*/ 157760 w 623220"/>
                  <a:gd name="connsiteY2" fmla="*/ 272028 h 556534"/>
                  <a:gd name="connsiteX3" fmla="*/ 195553 w 623220"/>
                  <a:gd name="connsiteY3" fmla="*/ 389715 h 556534"/>
                  <a:gd name="connsiteX4" fmla="*/ 146310 w 623220"/>
                  <a:gd name="connsiteY4" fmla="*/ 556521 h 556534"/>
                  <a:gd name="connsiteX5" fmla="*/ 384269 w 623220"/>
                  <a:gd name="connsiteY5" fmla="*/ 380724 h 556534"/>
                  <a:gd name="connsiteX6" fmla="*/ 623022 w 623220"/>
                  <a:gd name="connsiteY6" fmla="*/ 288389 h 556534"/>
                  <a:gd name="connsiteX7" fmla="*/ 424939 w 623220"/>
                  <a:gd name="connsiteY7" fmla="*/ 265685 h 556534"/>
                  <a:gd name="connsiteX8" fmla="*/ 406361 w 623220"/>
                  <a:gd name="connsiteY8" fmla="*/ 200527 h 556534"/>
                  <a:gd name="connsiteX9" fmla="*/ 509650 w 623220"/>
                  <a:gd name="connsiteY9" fmla="*/ 1046 h 556534"/>
                  <a:gd name="connsiteX10" fmla="*/ 273341 w 623220"/>
                  <a:gd name="connsiteY10" fmla="*/ 125035 h 556534"/>
                  <a:gd name="connsiteX0" fmla="*/ 267134 w 617013"/>
                  <a:gd name="connsiteY0" fmla="*/ 125035 h 556534"/>
                  <a:gd name="connsiteX1" fmla="*/ 3523 w 617013"/>
                  <a:gd name="connsiteY1" fmla="*/ 330765 h 556534"/>
                  <a:gd name="connsiteX2" fmla="*/ 151553 w 617013"/>
                  <a:gd name="connsiteY2" fmla="*/ 272028 h 556534"/>
                  <a:gd name="connsiteX3" fmla="*/ 189346 w 617013"/>
                  <a:gd name="connsiteY3" fmla="*/ 389715 h 556534"/>
                  <a:gd name="connsiteX4" fmla="*/ 140103 w 617013"/>
                  <a:gd name="connsiteY4" fmla="*/ 556521 h 556534"/>
                  <a:gd name="connsiteX5" fmla="*/ 378062 w 617013"/>
                  <a:gd name="connsiteY5" fmla="*/ 380724 h 556534"/>
                  <a:gd name="connsiteX6" fmla="*/ 616815 w 617013"/>
                  <a:gd name="connsiteY6" fmla="*/ 288389 h 556534"/>
                  <a:gd name="connsiteX7" fmla="*/ 418732 w 617013"/>
                  <a:gd name="connsiteY7" fmla="*/ 265685 h 556534"/>
                  <a:gd name="connsiteX8" fmla="*/ 400154 w 617013"/>
                  <a:gd name="connsiteY8" fmla="*/ 200527 h 556534"/>
                  <a:gd name="connsiteX9" fmla="*/ 503443 w 617013"/>
                  <a:gd name="connsiteY9" fmla="*/ 1046 h 556534"/>
                  <a:gd name="connsiteX10" fmla="*/ 267134 w 617013"/>
                  <a:gd name="connsiteY10" fmla="*/ 125035 h 556534"/>
                  <a:gd name="connsiteX0" fmla="*/ 265511 w 615390"/>
                  <a:gd name="connsiteY0" fmla="*/ 125035 h 556534"/>
                  <a:gd name="connsiteX1" fmla="*/ 1900 w 615390"/>
                  <a:gd name="connsiteY1" fmla="*/ 330765 h 556534"/>
                  <a:gd name="connsiteX2" fmla="*/ 153105 w 615390"/>
                  <a:gd name="connsiteY2" fmla="*/ 291078 h 556534"/>
                  <a:gd name="connsiteX3" fmla="*/ 187723 w 615390"/>
                  <a:gd name="connsiteY3" fmla="*/ 389715 h 556534"/>
                  <a:gd name="connsiteX4" fmla="*/ 138480 w 615390"/>
                  <a:gd name="connsiteY4" fmla="*/ 556521 h 556534"/>
                  <a:gd name="connsiteX5" fmla="*/ 376439 w 615390"/>
                  <a:gd name="connsiteY5" fmla="*/ 380724 h 556534"/>
                  <a:gd name="connsiteX6" fmla="*/ 615192 w 615390"/>
                  <a:gd name="connsiteY6" fmla="*/ 288389 h 556534"/>
                  <a:gd name="connsiteX7" fmla="*/ 417109 w 615390"/>
                  <a:gd name="connsiteY7" fmla="*/ 265685 h 556534"/>
                  <a:gd name="connsiteX8" fmla="*/ 398531 w 615390"/>
                  <a:gd name="connsiteY8" fmla="*/ 200527 h 556534"/>
                  <a:gd name="connsiteX9" fmla="*/ 501820 w 615390"/>
                  <a:gd name="connsiteY9" fmla="*/ 1046 h 556534"/>
                  <a:gd name="connsiteX10" fmla="*/ 265511 w 615390"/>
                  <a:gd name="connsiteY10" fmla="*/ 125035 h 556534"/>
                  <a:gd name="connsiteX0" fmla="*/ 265255 w 615134"/>
                  <a:gd name="connsiteY0" fmla="*/ 125035 h 556534"/>
                  <a:gd name="connsiteX1" fmla="*/ 1644 w 615134"/>
                  <a:gd name="connsiteY1" fmla="*/ 330765 h 556534"/>
                  <a:gd name="connsiteX2" fmla="*/ 152849 w 615134"/>
                  <a:gd name="connsiteY2" fmla="*/ 291078 h 556534"/>
                  <a:gd name="connsiteX3" fmla="*/ 187467 w 615134"/>
                  <a:gd name="connsiteY3" fmla="*/ 389715 h 556534"/>
                  <a:gd name="connsiteX4" fmla="*/ 138224 w 615134"/>
                  <a:gd name="connsiteY4" fmla="*/ 556521 h 556534"/>
                  <a:gd name="connsiteX5" fmla="*/ 376183 w 615134"/>
                  <a:gd name="connsiteY5" fmla="*/ 380724 h 556534"/>
                  <a:gd name="connsiteX6" fmla="*/ 614936 w 615134"/>
                  <a:gd name="connsiteY6" fmla="*/ 288389 h 556534"/>
                  <a:gd name="connsiteX7" fmla="*/ 416853 w 615134"/>
                  <a:gd name="connsiteY7" fmla="*/ 265685 h 556534"/>
                  <a:gd name="connsiteX8" fmla="*/ 398275 w 615134"/>
                  <a:gd name="connsiteY8" fmla="*/ 200527 h 556534"/>
                  <a:gd name="connsiteX9" fmla="*/ 501564 w 615134"/>
                  <a:gd name="connsiteY9" fmla="*/ 1046 h 556534"/>
                  <a:gd name="connsiteX10" fmla="*/ 265255 w 615134"/>
                  <a:gd name="connsiteY10" fmla="*/ 125035 h 556534"/>
                  <a:gd name="connsiteX0" fmla="*/ 264075 w 613954"/>
                  <a:gd name="connsiteY0" fmla="*/ 125035 h 556534"/>
                  <a:gd name="connsiteX1" fmla="*/ 464 w 613954"/>
                  <a:gd name="connsiteY1" fmla="*/ 330765 h 556534"/>
                  <a:gd name="connsiteX2" fmla="*/ 151669 w 613954"/>
                  <a:gd name="connsiteY2" fmla="*/ 291078 h 556534"/>
                  <a:gd name="connsiteX3" fmla="*/ 186287 w 613954"/>
                  <a:gd name="connsiteY3" fmla="*/ 389715 h 556534"/>
                  <a:gd name="connsiteX4" fmla="*/ 137044 w 613954"/>
                  <a:gd name="connsiteY4" fmla="*/ 556521 h 556534"/>
                  <a:gd name="connsiteX5" fmla="*/ 375003 w 613954"/>
                  <a:gd name="connsiteY5" fmla="*/ 380724 h 556534"/>
                  <a:gd name="connsiteX6" fmla="*/ 613756 w 613954"/>
                  <a:gd name="connsiteY6" fmla="*/ 288389 h 556534"/>
                  <a:gd name="connsiteX7" fmla="*/ 415673 w 613954"/>
                  <a:gd name="connsiteY7" fmla="*/ 265685 h 556534"/>
                  <a:gd name="connsiteX8" fmla="*/ 397095 w 613954"/>
                  <a:gd name="connsiteY8" fmla="*/ 200527 h 556534"/>
                  <a:gd name="connsiteX9" fmla="*/ 500384 w 613954"/>
                  <a:gd name="connsiteY9" fmla="*/ 1046 h 556534"/>
                  <a:gd name="connsiteX10" fmla="*/ 264075 w 613954"/>
                  <a:gd name="connsiteY10" fmla="*/ 125035 h 556534"/>
                  <a:gd name="connsiteX0" fmla="*/ 263832 w 613711"/>
                  <a:gd name="connsiteY0" fmla="*/ 125035 h 556534"/>
                  <a:gd name="connsiteX1" fmla="*/ 221 w 613711"/>
                  <a:gd name="connsiteY1" fmla="*/ 330765 h 556534"/>
                  <a:gd name="connsiteX2" fmla="*/ 151426 w 613711"/>
                  <a:gd name="connsiteY2" fmla="*/ 291078 h 556534"/>
                  <a:gd name="connsiteX3" fmla="*/ 186044 w 613711"/>
                  <a:gd name="connsiteY3" fmla="*/ 389715 h 556534"/>
                  <a:gd name="connsiteX4" fmla="*/ 136801 w 613711"/>
                  <a:gd name="connsiteY4" fmla="*/ 556521 h 556534"/>
                  <a:gd name="connsiteX5" fmla="*/ 374760 w 613711"/>
                  <a:gd name="connsiteY5" fmla="*/ 380724 h 556534"/>
                  <a:gd name="connsiteX6" fmla="*/ 613513 w 613711"/>
                  <a:gd name="connsiteY6" fmla="*/ 288389 h 556534"/>
                  <a:gd name="connsiteX7" fmla="*/ 415430 w 613711"/>
                  <a:gd name="connsiteY7" fmla="*/ 265685 h 556534"/>
                  <a:gd name="connsiteX8" fmla="*/ 396852 w 613711"/>
                  <a:gd name="connsiteY8" fmla="*/ 200527 h 556534"/>
                  <a:gd name="connsiteX9" fmla="*/ 500141 w 613711"/>
                  <a:gd name="connsiteY9" fmla="*/ 1046 h 556534"/>
                  <a:gd name="connsiteX10" fmla="*/ 263832 w 613711"/>
                  <a:gd name="connsiteY10" fmla="*/ 125035 h 556534"/>
                  <a:gd name="connsiteX0" fmla="*/ 257440 w 607319"/>
                  <a:gd name="connsiteY0" fmla="*/ 125245 h 556744"/>
                  <a:gd name="connsiteX1" fmla="*/ 179 w 607319"/>
                  <a:gd name="connsiteY1" fmla="*/ 311925 h 556744"/>
                  <a:gd name="connsiteX2" fmla="*/ 145034 w 607319"/>
                  <a:gd name="connsiteY2" fmla="*/ 291288 h 556744"/>
                  <a:gd name="connsiteX3" fmla="*/ 179652 w 607319"/>
                  <a:gd name="connsiteY3" fmla="*/ 389925 h 556744"/>
                  <a:gd name="connsiteX4" fmla="*/ 130409 w 607319"/>
                  <a:gd name="connsiteY4" fmla="*/ 556731 h 556744"/>
                  <a:gd name="connsiteX5" fmla="*/ 368368 w 607319"/>
                  <a:gd name="connsiteY5" fmla="*/ 380934 h 556744"/>
                  <a:gd name="connsiteX6" fmla="*/ 607121 w 607319"/>
                  <a:gd name="connsiteY6" fmla="*/ 288599 h 556744"/>
                  <a:gd name="connsiteX7" fmla="*/ 409038 w 607319"/>
                  <a:gd name="connsiteY7" fmla="*/ 265895 h 556744"/>
                  <a:gd name="connsiteX8" fmla="*/ 390460 w 607319"/>
                  <a:gd name="connsiteY8" fmla="*/ 200737 h 556744"/>
                  <a:gd name="connsiteX9" fmla="*/ 493749 w 607319"/>
                  <a:gd name="connsiteY9" fmla="*/ 1256 h 556744"/>
                  <a:gd name="connsiteX10" fmla="*/ 257440 w 607319"/>
                  <a:gd name="connsiteY10" fmla="*/ 125245 h 556744"/>
                  <a:gd name="connsiteX0" fmla="*/ 257440 w 607319"/>
                  <a:gd name="connsiteY0" fmla="*/ 128962 h 560461"/>
                  <a:gd name="connsiteX1" fmla="*/ 179 w 607319"/>
                  <a:gd name="connsiteY1" fmla="*/ 315642 h 560461"/>
                  <a:gd name="connsiteX2" fmla="*/ 145034 w 607319"/>
                  <a:gd name="connsiteY2" fmla="*/ 295005 h 560461"/>
                  <a:gd name="connsiteX3" fmla="*/ 179652 w 607319"/>
                  <a:gd name="connsiteY3" fmla="*/ 393642 h 560461"/>
                  <a:gd name="connsiteX4" fmla="*/ 130409 w 607319"/>
                  <a:gd name="connsiteY4" fmla="*/ 560448 h 560461"/>
                  <a:gd name="connsiteX5" fmla="*/ 368368 w 607319"/>
                  <a:gd name="connsiteY5" fmla="*/ 384651 h 560461"/>
                  <a:gd name="connsiteX6" fmla="*/ 607121 w 607319"/>
                  <a:gd name="connsiteY6" fmla="*/ 292316 h 560461"/>
                  <a:gd name="connsiteX7" fmla="*/ 409038 w 607319"/>
                  <a:gd name="connsiteY7" fmla="*/ 269612 h 560461"/>
                  <a:gd name="connsiteX8" fmla="*/ 390460 w 607319"/>
                  <a:gd name="connsiteY8" fmla="*/ 204454 h 560461"/>
                  <a:gd name="connsiteX9" fmla="*/ 493749 w 607319"/>
                  <a:gd name="connsiteY9" fmla="*/ 4973 h 560461"/>
                  <a:gd name="connsiteX10" fmla="*/ 257440 w 607319"/>
                  <a:gd name="connsiteY10" fmla="*/ 128962 h 560461"/>
                  <a:gd name="connsiteX0" fmla="*/ 257440 w 607319"/>
                  <a:gd name="connsiteY0" fmla="*/ 130191 h 561690"/>
                  <a:gd name="connsiteX1" fmla="*/ 179 w 607319"/>
                  <a:gd name="connsiteY1" fmla="*/ 316871 h 561690"/>
                  <a:gd name="connsiteX2" fmla="*/ 145034 w 607319"/>
                  <a:gd name="connsiteY2" fmla="*/ 296234 h 561690"/>
                  <a:gd name="connsiteX3" fmla="*/ 179652 w 607319"/>
                  <a:gd name="connsiteY3" fmla="*/ 394871 h 561690"/>
                  <a:gd name="connsiteX4" fmla="*/ 130409 w 607319"/>
                  <a:gd name="connsiteY4" fmla="*/ 561677 h 561690"/>
                  <a:gd name="connsiteX5" fmla="*/ 368368 w 607319"/>
                  <a:gd name="connsiteY5" fmla="*/ 385880 h 561690"/>
                  <a:gd name="connsiteX6" fmla="*/ 607121 w 607319"/>
                  <a:gd name="connsiteY6" fmla="*/ 293545 h 561690"/>
                  <a:gd name="connsiteX7" fmla="*/ 409038 w 607319"/>
                  <a:gd name="connsiteY7" fmla="*/ 270841 h 561690"/>
                  <a:gd name="connsiteX8" fmla="*/ 390460 w 607319"/>
                  <a:gd name="connsiteY8" fmla="*/ 205683 h 561690"/>
                  <a:gd name="connsiteX9" fmla="*/ 493749 w 607319"/>
                  <a:gd name="connsiteY9" fmla="*/ 6202 h 561690"/>
                  <a:gd name="connsiteX10" fmla="*/ 257440 w 607319"/>
                  <a:gd name="connsiteY10" fmla="*/ 130191 h 561690"/>
                  <a:gd name="connsiteX0" fmla="*/ 257439 w 607318"/>
                  <a:gd name="connsiteY0" fmla="*/ 130191 h 561690"/>
                  <a:gd name="connsiteX1" fmla="*/ 178 w 607318"/>
                  <a:gd name="connsiteY1" fmla="*/ 316871 h 561690"/>
                  <a:gd name="connsiteX2" fmla="*/ 145033 w 607318"/>
                  <a:gd name="connsiteY2" fmla="*/ 296234 h 561690"/>
                  <a:gd name="connsiteX3" fmla="*/ 179651 w 607318"/>
                  <a:gd name="connsiteY3" fmla="*/ 394871 h 561690"/>
                  <a:gd name="connsiteX4" fmla="*/ 130408 w 607318"/>
                  <a:gd name="connsiteY4" fmla="*/ 561677 h 561690"/>
                  <a:gd name="connsiteX5" fmla="*/ 368367 w 607318"/>
                  <a:gd name="connsiteY5" fmla="*/ 385880 h 561690"/>
                  <a:gd name="connsiteX6" fmla="*/ 607120 w 607318"/>
                  <a:gd name="connsiteY6" fmla="*/ 293545 h 561690"/>
                  <a:gd name="connsiteX7" fmla="*/ 409037 w 607318"/>
                  <a:gd name="connsiteY7" fmla="*/ 270841 h 561690"/>
                  <a:gd name="connsiteX8" fmla="*/ 390459 w 607318"/>
                  <a:gd name="connsiteY8" fmla="*/ 205683 h 561690"/>
                  <a:gd name="connsiteX9" fmla="*/ 493748 w 607318"/>
                  <a:gd name="connsiteY9" fmla="*/ 6202 h 561690"/>
                  <a:gd name="connsiteX10" fmla="*/ 257439 w 607318"/>
                  <a:gd name="connsiteY10" fmla="*/ 130191 h 561690"/>
                  <a:gd name="connsiteX0" fmla="*/ 257439 w 607318"/>
                  <a:gd name="connsiteY0" fmla="*/ 134872 h 566371"/>
                  <a:gd name="connsiteX1" fmla="*/ 178 w 607318"/>
                  <a:gd name="connsiteY1" fmla="*/ 321552 h 566371"/>
                  <a:gd name="connsiteX2" fmla="*/ 145033 w 607318"/>
                  <a:gd name="connsiteY2" fmla="*/ 300915 h 566371"/>
                  <a:gd name="connsiteX3" fmla="*/ 179651 w 607318"/>
                  <a:gd name="connsiteY3" fmla="*/ 399552 h 566371"/>
                  <a:gd name="connsiteX4" fmla="*/ 130408 w 607318"/>
                  <a:gd name="connsiteY4" fmla="*/ 566358 h 566371"/>
                  <a:gd name="connsiteX5" fmla="*/ 368367 w 607318"/>
                  <a:gd name="connsiteY5" fmla="*/ 390561 h 566371"/>
                  <a:gd name="connsiteX6" fmla="*/ 607120 w 607318"/>
                  <a:gd name="connsiteY6" fmla="*/ 298226 h 566371"/>
                  <a:gd name="connsiteX7" fmla="*/ 409037 w 607318"/>
                  <a:gd name="connsiteY7" fmla="*/ 275522 h 566371"/>
                  <a:gd name="connsiteX8" fmla="*/ 390459 w 607318"/>
                  <a:gd name="connsiteY8" fmla="*/ 210364 h 566371"/>
                  <a:gd name="connsiteX9" fmla="*/ 493748 w 607318"/>
                  <a:gd name="connsiteY9" fmla="*/ 10883 h 566371"/>
                  <a:gd name="connsiteX10" fmla="*/ 257439 w 607318"/>
                  <a:gd name="connsiteY10" fmla="*/ 134872 h 566371"/>
                  <a:gd name="connsiteX0" fmla="*/ 257439 w 607318"/>
                  <a:gd name="connsiteY0" fmla="*/ 134872 h 566371"/>
                  <a:gd name="connsiteX1" fmla="*/ 178 w 607318"/>
                  <a:gd name="connsiteY1" fmla="*/ 321552 h 566371"/>
                  <a:gd name="connsiteX2" fmla="*/ 145033 w 607318"/>
                  <a:gd name="connsiteY2" fmla="*/ 300915 h 566371"/>
                  <a:gd name="connsiteX3" fmla="*/ 179651 w 607318"/>
                  <a:gd name="connsiteY3" fmla="*/ 399552 h 566371"/>
                  <a:gd name="connsiteX4" fmla="*/ 130408 w 607318"/>
                  <a:gd name="connsiteY4" fmla="*/ 566358 h 566371"/>
                  <a:gd name="connsiteX5" fmla="*/ 368367 w 607318"/>
                  <a:gd name="connsiteY5" fmla="*/ 390561 h 566371"/>
                  <a:gd name="connsiteX6" fmla="*/ 607120 w 607318"/>
                  <a:gd name="connsiteY6" fmla="*/ 298226 h 566371"/>
                  <a:gd name="connsiteX7" fmla="*/ 409037 w 607318"/>
                  <a:gd name="connsiteY7" fmla="*/ 275522 h 566371"/>
                  <a:gd name="connsiteX8" fmla="*/ 390459 w 607318"/>
                  <a:gd name="connsiteY8" fmla="*/ 210364 h 566371"/>
                  <a:gd name="connsiteX9" fmla="*/ 493748 w 607318"/>
                  <a:gd name="connsiteY9" fmla="*/ 10883 h 566371"/>
                  <a:gd name="connsiteX10" fmla="*/ 257439 w 607318"/>
                  <a:gd name="connsiteY10" fmla="*/ 134872 h 566371"/>
                  <a:gd name="connsiteX0" fmla="*/ 257439 w 607316"/>
                  <a:gd name="connsiteY0" fmla="*/ 134872 h 566371"/>
                  <a:gd name="connsiteX1" fmla="*/ 178 w 607316"/>
                  <a:gd name="connsiteY1" fmla="*/ 321552 h 566371"/>
                  <a:gd name="connsiteX2" fmla="*/ 145033 w 607316"/>
                  <a:gd name="connsiteY2" fmla="*/ 300915 h 566371"/>
                  <a:gd name="connsiteX3" fmla="*/ 179651 w 607316"/>
                  <a:gd name="connsiteY3" fmla="*/ 399552 h 566371"/>
                  <a:gd name="connsiteX4" fmla="*/ 130408 w 607316"/>
                  <a:gd name="connsiteY4" fmla="*/ 566358 h 566371"/>
                  <a:gd name="connsiteX5" fmla="*/ 368367 w 607316"/>
                  <a:gd name="connsiteY5" fmla="*/ 390561 h 566371"/>
                  <a:gd name="connsiteX6" fmla="*/ 607120 w 607316"/>
                  <a:gd name="connsiteY6" fmla="*/ 298226 h 566371"/>
                  <a:gd name="connsiteX7" fmla="*/ 409037 w 607316"/>
                  <a:gd name="connsiteY7" fmla="*/ 275522 h 566371"/>
                  <a:gd name="connsiteX8" fmla="*/ 390459 w 607316"/>
                  <a:gd name="connsiteY8" fmla="*/ 210364 h 566371"/>
                  <a:gd name="connsiteX9" fmla="*/ 493748 w 607316"/>
                  <a:gd name="connsiteY9" fmla="*/ 10883 h 566371"/>
                  <a:gd name="connsiteX10" fmla="*/ 257439 w 607316"/>
                  <a:gd name="connsiteY10" fmla="*/ 134872 h 566371"/>
                  <a:gd name="connsiteX0" fmla="*/ 257439 w 607312"/>
                  <a:gd name="connsiteY0" fmla="*/ 134872 h 566371"/>
                  <a:gd name="connsiteX1" fmla="*/ 178 w 607312"/>
                  <a:gd name="connsiteY1" fmla="*/ 321552 h 566371"/>
                  <a:gd name="connsiteX2" fmla="*/ 145033 w 607312"/>
                  <a:gd name="connsiteY2" fmla="*/ 300915 h 566371"/>
                  <a:gd name="connsiteX3" fmla="*/ 179651 w 607312"/>
                  <a:gd name="connsiteY3" fmla="*/ 399552 h 566371"/>
                  <a:gd name="connsiteX4" fmla="*/ 130408 w 607312"/>
                  <a:gd name="connsiteY4" fmla="*/ 566358 h 566371"/>
                  <a:gd name="connsiteX5" fmla="*/ 368367 w 607312"/>
                  <a:gd name="connsiteY5" fmla="*/ 390561 h 566371"/>
                  <a:gd name="connsiteX6" fmla="*/ 607120 w 607312"/>
                  <a:gd name="connsiteY6" fmla="*/ 298226 h 566371"/>
                  <a:gd name="connsiteX7" fmla="*/ 409037 w 607312"/>
                  <a:gd name="connsiteY7" fmla="*/ 275522 h 566371"/>
                  <a:gd name="connsiteX8" fmla="*/ 390459 w 607312"/>
                  <a:gd name="connsiteY8" fmla="*/ 210364 h 566371"/>
                  <a:gd name="connsiteX9" fmla="*/ 493748 w 607312"/>
                  <a:gd name="connsiteY9" fmla="*/ 10883 h 566371"/>
                  <a:gd name="connsiteX10" fmla="*/ 257439 w 607312"/>
                  <a:gd name="connsiteY10" fmla="*/ 134872 h 566371"/>
                  <a:gd name="connsiteX0" fmla="*/ 257439 w 607318"/>
                  <a:gd name="connsiteY0" fmla="*/ 124736 h 556235"/>
                  <a:gd name="connsiteX1" fmla="*/ 178 w 607318"/>
                  <a:gd name="connsiteY1" fmla="*/ 311416 h 556235"/>
                  <a:gd name="connsiteX2" fmla="*/ 145033 w 607318"/>
                  <a:gd name="connsiteY2" fmla="*/ 290779 h 556235"/>
                  <a:gd name="connsiteX3" fmla="*/ 179651 w 607318"/>
                  <a:gd name="connsiteY3" fmla="*/ 389416 h 556235"/>
                  <a:gd name="connsiteX4" fmla="*/ 130408 w 607318"/>
                  <a:gd name="connsiteY4" fmla="*/ 556222 h 556235"/>
                  <a:gd name="connsiteX5" fmla="*/ 368367 w 607318"/>
                  <a:gd name="connsiteY5" fmla="*/ 380425 h 556235"/>
                  <a:gd name="connsiteX6" fmla="*/ 607120 w 607318"/>
                  <a:gd name="connsiteY6" fmla="*/ 288090 h 556235"/>
                  <a:gd name="connsiteX7" fmla="*/ 409037 w 607318"/>
                  <a:gd name="connsiteY7" fmla="*/ 265386 h 556235"/>
                  <a:gd name="connsiteX8" fmla="*/ 390459 w 607318"/>
                  <a:gd name="connsiteY8" fmla="*/ 181178 h 556235"/>
                  <a:gd name="connsiteX9" fmla="*/ 493748 w 607318"/>
                  <a:gd name="connsiteY9" fmla="*/ 747 h 556235"/>
                  <a:gd name="connsiteX10" fmla="*/ 257439 w 607318"/>
                  <a:gd name="connsiteY10" fmla="*/ 124736 h 556235"/>
                  <a:gd name="connsiteX0" fmla="*/ 257439 w 607318"/>
                  <a:gd name="connsiteY0" fmla="*/ 124736 h 556222"/>
                  <a:gd name="connsiteX1" fmla="*/ 178 w 607318"/>
                  <a:gd name="connsiteY1" fmla="*/ 311416 h 556222"/>
                  <a:gd name="connsiteX2" fmla="*/ 145033 w 607318"/>
                  <a:gd name="connsiteY2" fmla="*/ 290779 h 556222"/>
                  <a:gd name="connsiteX3" fmla="*/ 201876 w 607318"/>
                  <a:gd name="connsiteY3" fmla="*/ 379891 h 556222"/>
                  <a:gd name="connsiteX4" fmla="*/ 130408 w 607318"/>
                  <a:gd name="connsiteY4" fmla="*/ 556222 h 556222"/>
                  <a:gd name="connsiteX5" fmla="*/ 368367 w 607318"/>
                  <a:gd name="connsiteY5" fmla="*/ 380425 h 556222"/>
                  <a:gd name="connsiteX6" fmla="*/ 607120 w 607318"/>
                  <a:gd name="connsiteY6" fmla="*/ 288090 h 556222"/>
                  <a:gd name="connsiteX7" fmla="*/ 409037 w 607318"/>
                  <a:gd name="connsiteY7" fmla="*/ 265386 h 556222"/>
                  <a:gd name="connsiteX8" fmla="*/ 390459 w 607318"/>
                  <a:gd name="connsiteY8" fmla="*/ 181178 h 556222"/>
                  <a:gd name="connsiteX9" fmla="*/ 493748 w 607318"/>
                  <a:gd name="connsiteY9" fmla="*/ 747 h 556222"/>
                  <a:gd name="connsiteX10" fmla="*/ 257439 w 607318"/>
                  <a:gd name="connsiteY10" fmla="*/ 124736 h 556222"/>
                  <a:gd name="connsiteX0" fmla="*/ 257439 w 607318"/>
                  <a:gd name="connsiteY0" fmla="*/ 124736 h 556223"/>
                  <a:gd name="connsiteX1" fmla="*/ 178 w 607318"/>
                  <a:gd name="connsiteY1" fmla="*/ 311416 h 556223"/>
                  <a:gd name="connsiteX2" fmla="*/ 145033 w 607318"/>
                  <a:gd name="connsiteY2" fmla="*/ 290779 h 556223"/>
                  <a:gd name="connsiteX3" fmla="*/ 173301 w 607318"/>
                  <a:gd name="connsiteY3" fmla="*/ 383066 h 556223"/>
                  <a:gd name="connsiteX4" fmla="*/ 130408 w 607318"/>
                  <a:gd name="connsiteY4" fmla="*/ 556222 h 556223"/>
                  <a:gd name="connsiteX5" fmla="*/ 368367 w 607318"/>
                  <a:gd name="connsiteY5" fmla="*/ 380425 h 556223"/>
                  <a:gd name="connsiteX6" fmla="*/ 607120 w 607318"/>
                  <a:gd name="connsiteY6" fmla="*/ 288090 h 556223"/>
                  <a:gd name="connsiteX7" fmla="*/ 409037 w 607318"/>
                  <a:gd name="connsiteY7" fmla="*/ 265386 h 556223"/>
                  <a:gd name="connsiteX8" fmla="*/ 390459 w 607318"/>
                  <a:gd name="connsiteY8" fmla="*/ 181178 h 556223"/>
                  <a:gd name="connsiteX9" fmla="*/ 493748 w 607318"/>
                  <a:gd name="connsiteY9" fmla="*/ 747 h 556223"/>
                  <a:gd name="connsiteX10" fmla="*/ 257439 w 607318"/>
                  <a:gd name="connsiteY10" fmla="*/ 124736 h 556223"/>
                  <a:gd name="connsiteX0" fmla="*/ 258436 w 608315"/>
                  <a:gd name="connsiteY0" fmla="*/ 124736 h 556223"/>
                  <a:gd name="connsiteX1" fmla="*/ 1175 w 608315"/>
                  <a:gd name="connsiteY1" fmla="*/ 311416 h 556223"/>
                  <a:gd name="connsiteX2" fmla="*/ 161905 w 608315"/>
                  <a:gd name="connsiteY2" fmla="*/ 274904 h 556223"/>
                  <a:gd name="connsiteX3" fmla="*/ 174298 w 608315"/>
                  <a:gd name="connsiteY3" fmla="*/ 383066 h 556223"/>
                  <a:gd name="connsiteX4" fmla="*/ 131405 w 608315"/>
                  <a:gd name="connsiteY4" fmla="*/ 556222 h 556223"/>
                  <a:gd name="connsiteX5" fmla="*/ 369364 w 608315"/>
                  <a:gd name="connsiteY5" fmla="*/ 380425 h 556223"/>
                  <a:gd name="connsiteX6" fmla="*/ 608117 w 608315"/>
                  <a:gd name="connsiteY6" fmla="*/ 288090 h 556223"/>
                  <a:gd name="connsiteX7" fmla="*/ 410034 w 608315"/>
                  <a:gd name="connsiteY7" fmla="*/ 265386 h 556223"/>
                  <a:gd name="connsiteX8" fmla="*/ 391456 w 608315"/>
                  <a:gd name="connsiteY8" fmla="*/ 181178 h 556223"/>
                  <a:gd name="connsiteX9" fmla="*/ 494745 w 608315"/>
                  <a:gd name="connsiteY9" fmla="*/ 747 h 556223"/>
                  <a:gd name="connsiteX10" fmla="*/ 258436 w 608315"/>
                  <a:gd name="connsiteY10" fmla="*/ 124736 h 556223"/>
                  <a:gd name="connsiteX0" fmla="*/ 257444 w 607323"/>
                  <a:gd name="connsiteY0" fmla="*/ 124736 h 556223"/>
                  <a:gd name="connsiteX1" fmla="*/ 183 w 607323"/>
                  <a:gd name="connsiteY1" fmla="*/ 311416 h 556223"/>
                  <a:gd name="connsiteX2" fmla="*/ 160913 w 607323"/>
                  <a:gd name="connsiteY2" fmla="*/ 274904 h 556223"/>
                  <a:gd name="connsiteX3" fmla="*/ 173306 w 607323"/>
                  <a:gd name="connsiteY3" fmla="*/ 383066 h 556223"/>
                  <a:gd name="connsiteX4" fmla="*/ 130413 w 607323"/>
                  <a:gd name="connsiteY4" fmla="*/ 556222 h 556223"/>
                  <a:gd name="connsiteX5" fmla="*/ 368372 w 607323"/>
                  <a:gd name="connsiteY5" fmla="*/ 380425 h 556223"/>
                  <a:gd name="connsiteX6" fmla="*/ 607125 w 607323"/>
                  <a:gd name="connsiteY6" fmla="*/ 288090 h 556223"/>
                  <a:gd name="connsiteX7" fmla="*/ 409042 w 607323"/>
                  <a:gd name="connsiteY7" fmla="*/ 265386 h 556223"/>
                  <a:gd name="connsiteX8" fmla="*/ 390464 w 607323"/>
                  <a:gd name="connsiteY8" fmla="*/ 181178 h 556223"/>
                  <a:gd name="connsiteX9" fmla="*/ 493753 w 607323"/>
                  <a:gd name="connsiteY9" fmla="*/ 747 h 556223"/>
                  <a:gd name="connsiteX10" fmla="*/ 257444 w 607323"/>
                  <a:gd name="connsiteY10" fmla="*/ 124736 h 556223"/>
                  <a:gd name="connsiteX0" fmla="*/ 247932 w 597811"/>
                  <a:gd name="connsiteY0" fmla="*/ 124711 h 556198"/>
                  <a:gd name="connsiteX1" fmla="*/ 196 w 597811"/>
                  <a:gd name="connsiteY1" fmla="*/ 292341 h 556198"/>
                  <a:gd name="connsiteX2" fmla="*/ 151401 w 597811"/>
                  <a:gd name="connsiteY2" fmla="*/ 274879 h 556198"/>
                  <a:gd name="connsiteX3" fmla="*/ 163794 w 597811"/>
                  <a:gd name="connsiteY3" fmla="*/ 383041 h 556198"/>
                  <a:gd name="connsiteX4" fmla="*/ 120901 w 597811"/>
                  <a:gd name="connsiteY4" fmla="*/ 556197 h 556198"/>
                  <a:gd name="connsiteX5" fmla="*/ 358860 w 597811"/>
                  <a:gd name="connsiteY5" fmla="*/ 380400 h 556198"/>
                  <a:gd name="connsiteX6" fmla="*/ 597613 w 597811"/>
                  <a:gd name="connsiteY6" fmla="*/ 288065 h 556198"/>
                  <a:gd name="connsiteX7" fmla="*/ 399530 w 597811"/>
                  <a:gd name="connsiteY7" fmla="*/ 265361 h 556198"/>
                  <a:gd name="connsiteX8" fmla="*/ 380952 w 597811"/>
                  <a:gd name="connsiteY8" fmla="*/ 181153 h 556198"/>
                  <a:gd name="connsiteX9" fmla="*/ 484241 w 597811"/>
                  <a:gd name="connsiteY9" fmla="*/ 722 h 556198"/>
                  <a:gd name="connsiteX10" fmla="*/ 247932 w 597811"/>
                  <a:gd name="connsiteY10" fmla="*/ 124711 h 556198"/>
                  <a:gd name="connsiteX0" fmla="*/ 247932 w 597811"/>
                  <a:gd name="connsiteY0" fmla="*/ 125206 h 556693"/>
                  <a:gd name="connsiteX1" fmla="*/ 196 w 597811"/>
                  <a:gd name="connsiteY1" fmla="*/ 292836 h 556693"/>
                  <a:gd name="connsiteX2" fmla="*/ 151401 w 597811"/>
                  <a:gd name="connsiteY2" fmla="*/ 275374 h 556693"/>
                  <a:gd name="connsiteX3" fmla="*/ 163794 w 597811"/>
                  <a:gd name="connsiteY3" fmla="*/ 383536 h 556693"/>
                  <a:gd name="connsiteX4" fmla="*/ 120901 w 597811"/>
                  <a:gd name="connsiteY4" fmla="*/ 556692 h 556693"/>
                  <a:gd name="connsiteX5" fmla="*/ 358860 w 597811"/>
                  <a:gd name="connsiteY5" fmla="*/ 380895 h 556693"/>
                  <a:gd name="connsiteX6" fmla="*/ 597613 w 597811"/>
                  <a:gd name="connsiteY6" fmla="*/ 288560 h 556693"/>
                  <a:gd name="connsiteX7" fmla="*/ 399530 w 597811"/>
                  <a:gd name="connsiteY7" fmla="*/ 265856 h 556693"/>
                  <a:gd name="connsiteX8" fmla="*/ 380952 w 597811"/>
                  <a:gd name="connsiteY8" fmla="*/ 181648 h 556693"/>
                  <a:gd name="connsiteX9" fmla="*/ 484241 w 597811"/>
                  <a:gd name="connsiteY9" fmla="*/ 1217 h 556693"/>
                  <a:gd name="connsiteX10" fmla="*/ 247932 w 597811"/>
                  <a:gd name="connsiteY10" fmla="*/ 125206 h 556693"/>
                  <a:gd name="connsiteX0" fmla="*/ 247932 w 597811"/>
                  <a:gd name="connsiteY0" fmla="*/ 128401 h 559888"/>
                  <a:gd name="connsiteX1" fmla="*/ 196 w 597811"/>
                  <a:gd name="connsiteY1" fmla="*/ 296031 h 559888"/>
                  <a:gd name="connsiteX2" fmla="*/ 151401 w 597811"/>
                  <a:gd name="connsiteY2" fmla="*/ 278569 h 559888"/>
                  <a:gd name="connsiteX3" fmla="*/ 163794 w 597811"/>
                  <a:gd name="connsiteY3" fmla="*/ 386731 h 559888"/>
                  <a:gd name="connsiteX4" fmla="*/ 120901 w 597811"/>
                  <a:gd name="connsiteY4" fmla="*/ 559887 h 559888"/>
                  <a:gd name="connsiteX5" fmla="*/ 358860 w 597811"/>
                  <a:gd name="connsiteY5" fmla="*/ 384090 h 559888"/>
                  <a:gd name="connsiteX6" fmla="*/ 597613 w 597811"/>
                  <a:gd name="connsiteY6" fmla="*/ 291755 h 559888"/>
                  <a:gd name="connsiteX7" fmla="*/ 399530 w 597811"/>
                  <a:gd name="connsiteY7" fmla="*/ 269051 h 559888"/>
                  <a:gd name="connsiteX8" fmla="*/ 380952 w 597811"/>
                  <a:gd name="connsiteY8" fmla="*/ 184843 h 559888"/>
                  <a:gd name="connsiteX9" fmla="*/ 484241 w 597811"/>
                  <a:gd name="connsiteY9" fmla="*/ 4412 h 559888"/>
                  <a:gd name="connsiteX10" fmla="*/ 247932 w 597811"/>
                  <a:gd name="connsiteY10" fmla="*/ 128401 h 559888"/>
                  <a:gd name="connsiteX0" fmla="*/ 248982 w 598861"/>
                  <a:gd name="connsiteY0" fmla="*/ 143316 h 555753"/>
                  <a:gd name="connsiteX1" fmla="*/ 1246 w 598861"/>
                  <a:gd name="connsiteY1" fmla="*/ 291896 h 555753"/>
                  <a:gd name="connsiteX2" fmla="*/ 152451 w 598861"/>
                  <a:gd name="connsiteY2" fmla="*/ 274434 h 555753"/>
                  <a:gd name="connsiteX3" fmla="*/ 164844 w 598861"/>
                  <a:gd name="connsiteY3" fmla="*/ 382596 h 555753"/>
                  <a:gd name="connsiteX4" fmla="*/ 121951 w 598861"/>
                  <a:gd name="connsiteY4" fmla="*/ 555752 h 555753"/>
                  <a:gd name="connsiteX5" fmla="*/ 359910 w 598861"/>
                  <a:gd name="connsiteY5" fmla="*/ 379955 h 555753"/>
                  <a:gd name="connsiteX6" fmla="*/ 598663 w 598861"/>
                  <a:gd name="connsiteY6" fmla="*/ 287620 h 555753"/>
                  <a:gd name="connsiteX7" fmla="*/ 400580 w 598861"/>
                  <a:gd name="connsiteY7" fmla="*/ 264916 h 555753"/>
                  <a:gd name="connsiteX8" fmla="*/ 382002 w 598861"/>
                  <a:gd name="connsiteY8" fmla="*/ 180708 h 555753"/>
                  <a:gd name="connsiteX9" fmla="*/ 485291 w 598861"/>
                  <a:gd name="connsiteY9" fmla="*/ 277 h 555753"/>
                  <a:gd name="connsiteX10" fmla="*/ 248982 w 598861"/>
                  <a:gd name="connsiteY10" fmla="*/ 143316 h 555753"/>
                  <a:gd name="connsiteX0" fmla="*/ 248982 w 598861"/>
                  <a:gd name="connsiteY0" fmla="*/ 143308 h 555745"/>
                  <a:gd name="connsiteX1" fmla="*/ 1246 w 598861"/>
                  <a:gd name="connsiteY1" fmla="*/ 291888 h 555745"/>
                  <a:gd name="connsiteX2" fmla="*/ 152451 w 598861"/>
                  <a:gd name="connsiteY2" fmla="*/ 274426 h 555745"/>
                  <a:gd name="connsiteX3" fmla="*/ 164844 w 598861"/>
                  <a:gd name="connsiteY3" fmla="*/ 382588 h 555745"/>
                  <a:gd name="connsiteX4" fmla="*/ 121951 w 598861"/>
                  <a:gd name="connsiteY4" fmla="*/ 555744 h 555745"/>
                  <a:gd name="connsiteX5" fmla="*/ 359910 w 598861"/>
                  <a:gd name="connsiteY5" fmla="*/ 379947 h 555745"/>
                  <a:gd name="connsiteX6" fmla="*/ 598663 w 598861"/>
                  <a:gd name="connsiteY6" fmla="*/ 287612 h 555745"/>
                  <a:gd name="connsiteX7" fmla="*/ 400580 w 598861"/>
                  <a:gd name="connsiteY7" fmla="*/ 264908 h 555745"/>
                  <a:gd name="connsiteX8" fmla="*/ 382002 w 598861"/>
                  <a:gd name="connsiteY8" fmla="*/ 180700 h 555745"/>
                  <a:gd name="connsiteX9" fmla="*/ 485291 w 598861"/>
                  <a:gd name="connsiteY9" fmla="*/ 269 h 555745"/>
                  <a:gd name="connsiteX10" fmla="*/ 248982 w 598861"/>
                  <a:gd name="connsiteY10" fmla="*/ 143308 h 555745"/>
                  <a:gd name="connsiteX0" fmla="*/ 248442 w 598321"/>
                  <a:gd name="connsiteY0" fmla="*/ 143308 h 555745"/>
                  <a:gd name="connsiteX1" fmla="*/ 706 w 598321"/>
                  <a:gd name="connsiteY1" fmla="*/ 291888 h 555745"/>
                  <a:gd name="connsiteX2" fmla="*/ 151911 w 598321"/>
                  <a:gd name="connsiteY2" fmla="*/ 274426 h 555745"/>
                  <a:gd name="connsiteX3" fmla="*/ 164304 w 598321"/>
                  <a:gd name="connsiteY3" fmla="*/ 382588 h 555745"/>
                  <a:gd name="connsiteX4" fmla="*/ 121411 w 598321"/>
                  <a:gd name="connsiteY4" fmla="*/ 555744 h 555745"/>
                  <a:gd name="connsiteX5" fmla="*/ 359370 w 598321"/>
                  <a:gd name="connsiteY5" fmla="*/ 379947 h 555745"/>
                  <a:gd name="connsiteX6" fmla="*/ 598123 w 598321"/>
                  <a:gd name="connsiteY6" fmla="*/ 287612 h 555745"/>
                  <a:gd name="connsiteX7" fmla="*/ 400040 w 598321"/>
                  <a:gd name="connsiteY7" fmla="*/ 264908 h 555745"/>
                  <a:gd name="connsiteX8" fmla="*/ 381462 w 598321"/>
                  <a:gd name="connsiteY8" fmla="*/ 180700 h 555745"/>
                  <a:gd name="connsiteX9" fmla="*/ 484751 w 598321"/>
                  <a:gd name="connsiteY9" fmla="*/ 269 h 555745"/>
                  <a:gd name="connsiteX10" fmla="*/ 248442 w 598321"/>
                  <a:gd name="connsiteY10" fmla="*/ 143308 h 555745"/>
                  <a:gd name="connsiteX0" fmla="*/ 248040 w 597919"/>
                  <a:gd name="connsiteY0" fmla="*/ 143308 h 555745"/>
                  <a:gd name="connsiteX1" fmla="*/ 304 w 597919"/>
                  <a:gd name="connsiteY1" fmla="*/ 291888 h 555745"/>
                  <a:gd name="connsiteX2" fmla="*/ 151509 w 597919"/>
                  <a:gd name="connsiteY2" fmla="*/ 274426 h 555745"/>
                  <a:gd name="connsiteX3" fmla="*/ 163902 w 597919"/>
                  <a:gd name="connsiteY3" fmla="*/ 382588 h 555745"/>
                  <a:gd name="connsiteX4" fmla="*/ 121009 w 597919"/>
                  <a:gd name="connsiteY4" fmla="*/ 555744 h 555745"/>
                  <a:gd name="connsiteX5" fmla="*/ 358968 w 597919"/>
                  <a:gd name="connsiteY5" fmla="*/ 379947 h 555745"/>
                  <a:gd name="connsiteX6" fmla="*/ 597721 w 597919"/>
                  <a:gd name="connsiteY6" fmla="*/ 287612 h 555745"/>
                  <a:gd name="connsiteX7" fmla="*/ 399638 w 597919"/>
                  <a:gd name="connsiteY7" fmla="*/ 264908 h 555745"/>
                  <a:gd name="connsiteX8" fmla="*/ 381060 w 597919"/>
                  <a:gd name="connsiteY8" fmla="*/ 180700 h 555745"/>
                  <a:gd name="connsiteX9" fmla="*/ 484349 w 597919"/>
                  <a:gd name="connsiteY9" fmla="*/ 269 h 555745"/>
                  <a:gd name="connsiteX10" fmla="*/ 248040 w 597919"/>
                  <a:gd name="connsiteY10" fmla="*/ 143308 h 555745"/>
                  <a:gd name="connsiteX0" fmla="*/ 248951 w 598830"/>
                  <a:gd name="connsiteY0" fmla="*/ 143308 h 555745"/>
                  <a:gd name="connsiteX1" fmla="*/ 1215 w 598830"/>
                  <a:gd name="connsiteY1" fmla="*/ 291888 h 555745"/>
                  <a:gd name="connsiteX2" fmla="*/ 152420 w 598830"/>
                  <a:gd name="connsiteY2" fmla="*/ 274426 h 555745"/>
                  <a:gd name="connsiteX3" fmla="*/ 164813 w 598830"/>
                  <a:gd name="connsiteY3" fmla="*/ 382588 h 555745"/>
                  <a:gd name="connsiteX4" fmla="*/ 121920 w 598830"/>
                  <a:gd name="connsiteY4" fmla="*/ 555744 h 555745"/>
                  <a:gd name="connsiteX5" fmla="*/ 359879 w 598830"/>
                  <a:gd name="connsiteY5" fmla="*/ 379947 h 555745"/>
                  <a:gd name="connsiteX6" fmla="*/ 598632 w 598830"/>
                  <a:gd name="connsiteY6" fmla="*/ 287612 h 555745"/>
                  <a:gd name="connsiteX7" fmla="*/ 400549 w 598830"/>
                  <a:gd name="connsiteY7" fmla="*/ 264908 h 555745"/>
                  <a:gd name="connsiteX8" fmla="*/ 381971 w 598830"/>
                  <a:gd name="connsiteY8" fmla="*/ 180700 h 555745"/>
                  <a:gd name="connsiteX9" fmla="*/ 485260 w 598830"/>
                  <a:gd name="connsiteY9" fmla="*/ 269 h 555745"/>
                  <a:gd name="connsiteX10" fmla="*/ 248951 w 598830"/>
                  <a:gd name="connsiteY10" fmla="*/ 143308 h 555745"/>
                  <a:gd name="connsiteX0" fmla="*/ 239526 w 589405"/>
                  <a:gd name="connsiteY0" fmla="*/ 143307 h 555744"/>
                  <a:gd name="connsiteX1" fmla="*/ 1315 w 589405"/>
                  <a:gd name="connsiteY1" fmla="*/ 269662 h 555744"/>
                  <a:gd name="connsiteX2" fmla="*/ 142995 w 589405"/>
                  <a:gd name="connsiteY2" fmla="*/ 274425 h 555744"/>
                  <a:gd name="connsiteX3" fmla="*/ 155388 w 589405"/>
                  <a:gd name="connsiteY3" fmla="*/ 382587 h 555744"/>
                  <a:gd name="connsiteX4" fmla="*/ 112495 w 589405"/>
                  <a:gd name="connsiteY4" fmla="*/ 555743 h 555744"/>
                  <a:gd name="connsiteX5" fmla="*/ 350454 w 589405"/>
                  <a:gd name="connsiteY5" fmla="*/ 379946 h 555744"/>
                  <a:gd name="connsiteX6" fmla="*/ 589207 w 589405"/>
                  <a:gd name="connsiteY6" fmla="*/ 287611 h 555744"/>
                  <a:gd name="connsiteX7" fmla="*/ 391124 w 589405"/>
                  <a:gd name="connsiteY7" fmla="*/ 264907 h 555744"/>
                  <a:gd name="connsiteX8" fmla="*/ 372546 w 589405"/>
                  <a:gd name="connsiteY8" fmla="*/ 180699 h 555744"/>
                  <a:gd name="connsiteX9" fmla="*/ 475835 w 589405"/>
                  <a:gd name="connsiteY9" fmla="*/ 268 h 555744"/>
                  <a:gd name="connsiteX10" fmla="*/ 239526 w 589405"/>
                  <a:gd name="connsiteY10" fmla="*/ 143307 h 555744"/>
                  <a:gd name="connsiteX0" fmla="*/ 239505 w 589384"/>
                  <a:gd name="connsiteY0" fmla="*/ 127469 h 539906"/>
                  <a:gd name="connsiteX1" fmla="*/ 1294 w 589384"/>
                  <a:gd name="connsiteY1" fmla="*/ 253824 h 539906"/>
                  <a:gd name="connsiteX2" fmla="*/ 142974 w 589384"/>
                  <a:gd name="connsiteY2" fmla="*/ 258587 h 539906"/>
                  <a:gd name="connsiteX3" fmla="*/ 155367 w 589384"/>
                  <a:gd name="connsiteY3" fmla="*/ 366749 h 539906"/>
                  <a:gd name="connsiteX4" fmla="*/ 112474 w 589384"/>
                  <a:gd name="connsiteY4" fmla="*/ 539905 h 539906"/>
                  <a:gd name="connsiteX5" fmla="*/ 350433 w 589384"/>
                  <a:gd name="connsiteY5" fmla="*/ 364108 h 539906"/>
                  <a:gd name="connsiteX6" fmla="*/ 589186 w 589384"/>
                  <a:gd name="connsiteY6" fmla="*/ 271773 h 539906"/>
                  <a:gd name="connsiteX7" fmla="*/ 391103 w 589384"/>
                  <a:gd name="connsiteY7" fmla="*/ 249069 h 539906"/>
                  <a:gd name="connsiteX8" fmla="*/ 372525 w 589384"/>
                  <a:gd name="connsiteY8" fmla="*/ 164861 h 539906"/>
                  <a:gd name="connsiteX9" fmla="*/ 456764 w 589384"/>
                  <a:gd name="connsiteY9" fmla="*/ 305 h 539906"/>
                  <a:gd name="connsiteX10" fmla="*/ 239505 w 589384"/>
                  <a:gd name="connsiteY10" fmla="*/ 127469 h 539906"/>
                  <a:gd name="connsiteX0" fmla="*/ 239505 w 589384"/>
                  <a:gd name="connsiteY0" fmla="*/ 128571 h 541008"/>
                  <a:gd name="connsiteX1" fmla="*/ 1294 w 589384"/>
                  <a:gd name="connsiteY1" fmla="*/ 254926 h 541008"/>
                  <a:gd name="connsiteX2" fmla="*/ 142974 w 589384"/>
                  <a:gd name="connsiteY2" fmla="*/ 259689 h 541008"/>
                  <a:gd name="connsiteX3" fmla="*/ 155367 w 589384"/>
                  <a:gd name="connsiteY3" fmla="*/ 367851 h 541008"/>
                  <a:gd name="connsiteX4" fmla="*/ 112474 w 589384"/>
                  <a:gd name="connsiteY4" fmla="*/ 541007 h 541008"/>
                  <a:gd name="connsiteX5" fmla="*/ 350433 w 589384"/>
                  <a:gd name="connsiteY5" fmla="*/ 365210 h 541008"/>
                  <a:gd name="connsiteX6" fmla="*/ 589186 w 589384"/>
                  <a:gd name="connsiteY6" fmla="*/ 272875 h 541008"/>
                  <a:gd name="connsiteX7" fmla="*/ 391103 w 589384"/>
                  <a:gd name="connsiteY7" fmla="*/ 250171 h 541008"/>
                  <a:gd name="connsiteX8" fmla="*/ 372525 w 589384"/>
                  <a:gd name="connsiteY8" fmla="*/ 165963 h 541008"/>
                  <a:gd name="connsiteX9" fmla="*/ 456764 w 589384"/>
                  <a:gd name="connsiteY9" fmla="*/ 1407 h 541008"/>
                  <a:gd name="connsiteX10" fmla="*/ 239505 w 589384"/>
                  <a:gd name="connsiteY10" fmla="*/ 128571 h 541008"/>
                  <a:gd name="connsiteX0" fmla="*/ 239505 w 589384"/>
                  <a:gd name="connsiteY0" fmla="*/ 132159 h 544596"/>
                  <a:gd name="connsiteX1" fmla="*/ 1294 w 589384"/>
                  <a:gd name="connsiteY1" fmla="*/ 258514 h 544596"/>
                  <a:gd name="connsiteX2" fmla="*/ 142974 w 589384"/>
                  <a:gd name="connsiteY2" fmla="*/ 263277 h 544596"/>
                  <a:gd name="connsiteX3" fmla="*/ 155367 w 589384"/>
                  <a:gd name="connsiteY3" fmla="*/ 371439 h 544596"/>
                  <a:gd name="connsiteX4" fmla="*/ 112474 w 589384"/>
                  <a:gd name="connsiteY4" fmla="*/ 544595 h 544596"/>
                  <a:gd name="connsiteX5" fmla="*/ 350433 w 589384"/>
                  <a:gd name="connsiteY5" fmla="*/ 368798 h 544596"/>
                  <a:gd name="connsiteX6" fmla="*/ 589186 w 589384"/>
                  <a:gd name="connsiteY6" fmla="*/ 276463 h 544596"/>
                  <a:gd name="connsiteX7" fmla="*/ 391103 w 589384"/>
                  <a:gd name="connsiteY7" fmla="*/ 253759 h 544596"/>
                  <a:gd name="connsiteX8" fmla="*/ 372525 w 589384"/>
                  <a:gd name="connsiteY8" fmla="*/ 169551 h 544596"/>
                  <a:gd name="connsiteX9" fmla="*/ 456764 w 589384"/>
                  <a:gd name="connsiteY9" fmla="*/ 4995 h 544596"/>
                  <a:gd name="connsiteX10" fmla="*/ 239505 w 589384"/>
                  <a:gd name="connsiteY10" fmla="*/ 132159 h 544596"/>
                  <a:gd name="connsiteX0" fmla="*/ 239505 w 589384"/>
                  <a:gd name="connsiteY0" fmla="*/ 132159 h 548476"/>
                  <a:gd name="connsiteX1" fmla="*/ 1294 w 589384"/>
                  <a:gd name="connsiteY1" fmla="*/ 258514 h 548476"/>
                  <a:gd name="connsiteX2" fmla="*/ 142974 w 589384"/>
                  <a:gd name="connsiteY2" fmla="*/ 263277 h 548476"/>
                  <a:gd name="connsiteX3" fmla="*/ 155367 w 589384"/>
                  <a:gd name="connsiteY3" fmla="*/ 371439 h 548476"/>
                  <a:gd name="connsiteX4" fmla="*/ 112474 w 589384"/>
                  <a:gd name="connsiteY4" fmla="*/ 544595 h 548476"/>
                  <a:gd name="connsiteX5" fmla="*/ 350433 w 589384"/>
                  <a:gd name="connsiteY5" fmla="*/ 368798 h 548476"/>
                  <a:gd name="connsiteX6" fmla="*/ 589186 w 589384"/>
                  <a:gd name="connsiteY6" fmla="*/ 276463 h 548476"/>
                  <a:gd name="connsiteX7" fmla="*/ 391103 w 589384"/>
                  <a:gd name="connsiteY7" fmla="*/ 253759 h 548476"/>
                  <a:gd name="connsiteX8" fmla="*/ 372525 w 589384"/>
                  <a:gd name="connsiteY8" fmla="*/ 169551 h 548476"/>
                  <a:gd name="connsiteX9" fmla="*/ 456764 w 589384"/>
                  <a:gd name="connsiteY9" fmla="*/ 4995 h 548476"/>
                  <a:gd name="connsiteX10" fmla="*/ 239505 w 589384"/>
                  <a:gd name="connsiteY10" fmla="*/ 132159 h 548476"/>
                  <a:gd name="connsiteX0" fmla="*/ 239505 w 589384"/>
                  <a:gd name="connsiteY0" fmla="*/ 132159 h 548946"/>
                  <a:gd name="connsiteX1" fmla="*/ 1294 w 589384"/>
                  <a:gd name="connsiteY1" fmla="*/ 258514 h 548946"/>
                  <a:gd name="connsiteX2" fmla="*/ 142974 w 589384"/>
                  <a:gd name="connsiteY2" fmla="*/ 263277 h 548946"/>
                  <a:gd name="connsiteX3" fmla="*/ 155367 w 589384"/>
                  <a:gd name="connsiteY3" fmla="*/ 371439 h 548946"/>
                  <a:gd name="connsiteX4" fmla="*/ 112474 w 589384"/>
                  <a:gd name="connsiteY4" fmla="*/ 544595 h 548946"/>
                  <a:gd name="connsiteX5" fmla="*/ 350433 w 589384"/>
                  <a:gd name="connsiteY5" fmla="*/ 368798 h 548946"/>
                  <a:gd name="connsiteX6" fmla="*/ 589186 w 589384"/>
                  <a:gd name="connsiteY6" fmla="*/ 276463 h 548946"/>
                  <a:gd name="connsiteX7" fmla="*/ 391103 w 589384"/>
                  <a:gd name="connsiteY7" fmla="*/ 253759 h 548946"/>
                  <a:gd name="connsiteX8" fmla="*/ 372525 w 589384"/>
                  <a:gd name="connsiteY8" fmla="*/ 169551 h 548946"/>
                  <a:gd name="connsiteX9" fmla="*/ 456764 w 589384"/>
                  <a:gd name="connsiteY9" fmla="*/ 4995 h 548946"/>
                  <a:gd name="connsiteX10" fmla="*/ 239505 w 589384"/>
                  <a:gd name="connsiteY10" fmla="*/ 132159 h 548946"/>
                  <a:gd name="connsiteX0" fmla="*/ 239505 w 589601"/>
                  <a:gd name="connsiteY0" fmla="*/ 132159 h 548946"/>
                  <a:gd name="connsiteX1" fmla="*/ 1294 w 589601"/>
                  <a:gd name="connsiteY1" fmla="*/ 258514 h 548946"/>
                  <a:gd name="connsiteX2" fmla="*/ 142974 w 589601"/>
                  <a:gd name="connsiteY2" fmla="*/ 263277 h 548946"/>
                  <a:gd name="connsiteX3" fmla="*/ 155367 w 589601"/>
                  <a:gd name="connsiteY3" fmla="*/ 371439 h 548946"/>
                  <a:gd name="connsiteX4" fmla="*/ 112474 w 589601"/>
                  <a:gd name="connsiteY4" fmla="*/ 544595 h 548946"/>
                  <a:gd name="connsiteX5" fmla="*/ 350433 w 589601"/>
                  <a:gd name="connsiteY5" fmla="*/ 368798 h 548946"/>
                  <a:gd name="connsiteX6" fmla="*/ 589186 w 589601"/>
                  <a:gd name="connsiteY6" fmla="*/ 276463 h 548946"/>
                  <a:gd name="connsiteX7" fmla="*/ 391103 w 589601"/>
                  <a:gd name="connsiteY7" fmla="*/ 253759 h 548946"/>
                  <a:gd name="connsiteX8" fmla="*/ 372525 w 589601"/>
                  <a:gd name="connsiteY8" fmla="*/ 169551 h 548946"/>
                  <a:gd name="connsiteX9" fmla="*/ 456764 w 589601"/>
                  <a:gd name="connsiteY9" fmla="*/ 4995 h 548946"/>
                  <a:gd name="connsiteX10" fmla="*/ 239505 w 589601"/>
                  <a:gd name="connsiteY10" fmla="*/ 132159 h 548946"/>
                  <a:gd name="connsiteX0" fmla="*/ 239505 w 590319"/>
                  <a:gd name="connsiteY0" fmla="*/ 132159 h 548946"/>
                  <a:gd name="connsiteX1" fmla="*/ 1294 w 590319"/>
                  <a:gd name="connsiteY1" fmla="*/ 258514 h 548946"/>
                  <a:gd name="connsiteX2" fmla="*/ 142974 w 590319"/>
                  <a:gd name="connsiteY2" fmla="*/ 263277 h 548946"/>
                  <a:gd name="connsiteX3" fmla="*/ 155367 w 590319"/>
                  <a:gd name="connsiteY3" fmla="*/ 371439 h 548946"/>
                  <a:gd name="connsiteX4" fmla="*/ 112474 w 590319"/>
                  <a:gd name="connsiteY4" fmla="*/ 544595 h 548946"/>
                  <a:gd name="connsiteX5" fmla="*/ 350433 w 590319"/>
                  <a:gd name="connsiteY5" fmla="*/ 368798 h 548946"/>
                  <a:gd name="connsiteX6" fmla="*/ 589186 w 590319"/>
                  <a:gd name="connsiteY6" fmla="*/ 276463 h 548946"/>
                  <a:gd name="connsiteX7" fmla="*/ 391103 w 590319"/>
                  <a:gd name="connsiteY7" fmla="*/ 253759 h 548946"/>
                  <a:gd name="connsiteX8" fmla="*/ 372525 w 590319"/>
                  <a:gd name="connsiteY8" fmla="*/ 169551 h 548946"/>
                  <a:gd name="connsiteX9" fmla="*/ 456764 w 590319"/>
                  <a:gd name="connsiteY9" fmla="*/ 4995 h 548946"/>
                  <a:gd name="connsiteX10" fmla="*/ 239505 w 590319"/>
                  <a:gd name="connsiteY10" fmla="*/ 132159 h 548946"/>
                  <a:gd name="connsiteX0" fmla="*/ 239505 w 561905"/>
                  <a:gd name="connsiteY0" fmla="*/ 132159 h 548946"/>
                  <a:gd name="connsiteX1" fmla="*/ 1294 w 561905"/>
                  <a:gd name="connsiteY1" fmla="*/ 258514 h 548946"/>
                  <a:gd name="connsiteX2" fmla="*/ 142974 w 561905"/>
                  <a:gd name="connsiteY2" fmla="*/ 263277 h 548946"/>
                  <a:gd name="connsiteX3" fmla="*/ 155367 w 561905"/>
                  <a:gd name="connsiteY3" fmla="*/ 371439 h 548946"/>
                  <a:gd name="connsiteX4" fmla="*/ 112474 w 561905"/>
                  <a:gd name="connsiteY4" fmla="*/ 544595 h 548946"/>
                  <a:gd name="connsiteX5" fmla="*/ 350433 w 561905"/>
                  <a:gd name="connsiteY5" fmla="*/ 368798 h 548946"/>
                  <a:gd name="connsiteX6" fmla="*/ 560611 w 561905"/>
                  <a:gd name="connsiteY6" fmla="*/ 257413 h 548946"/>
                  <a:gd name="connsiteX7" fmla="*/ 391103 w 561905"/>
                  <a:gd name="connsiteY7" fmla="*/ 253759 h 548946"/>
                  <a:gd name="connsiteX8" fmla="*/ 372525 w 561905"/>
                  <a:gd name="connsiteY8" fmla="*/ 169551 h 548946"/>
                  <a:gd name="connsiteX9" fmla="*/ 456764 w 561905"/>
                  <a:gd name="connsiteY9" fmla="*/ 4995 h 548946"/>
                  <a:gd name="connsiteX10" fmla="*/ 239505 w 561905"/>
                  <a:gd name="connsiteY10" fmla="*/ 132159 h 548946"/>
                  <a:gd name="connsiteX0" fmla="*/ 239505 w 561089"/>
                  <a:gd name="connsiteY0" fmla="*/ 132159 h 544611"/>
                  <a:gd name="connsiteX1" fmla="*/ 1294 w 561089"/>
                  <a:gd name="connsiteY1" fmla="*/ 258514 h 544611"/>
                  <a:gd name="connsiteX2" fmla="*/ 142974 w 561089"/>
                  <a:gd name="connsiteY2" fmla="*/ 263277 h 544611"/>
                  <a:gd name="connsiteX3" fmla="*/ 155367 w 561089"/>
                  <a:gd name="connsiteY3" fmla="*/ 371439 h 544611"/>
                  <a:gd name="connsiteX4" fmla="*/ 112474 w 561089"/>
                  <a:gd name="connsiteY4" fmla="*/ 544595 h 544611"/>
                  <a:gd name="connsiteX5" fmla="*/ 331383 w 561089"/>
                  <a:gd name="connsiteY5" fmla="*/ 381498 h 544611"/>
                  <a:gd name="connsiteX6" fmla="*/ 560611 w 561089"/>
                  <a:gd name="connsiteY6" fmla="*/ 257413 h 544611"/>
                  <a:gd name="connsiteX7" fmla="*/ 391103 w 561089"/>
                  <a:gd name="connsiteY7" fmla="*/ 253759 h 544611"/>
                  <a:gd name="connsiteX8" fmla="*/ 372525 w 561089"/>
                  <a:gd name="connsiteY8" fmla="*/ 169551 h 544611"/>
                  <a:gd name="connsiteX9" fmla="*/ 456764 w 561089"/>
                  <a:gd name="connsiteY9" fmla="*/ 4995 h 544611"/>
                  <a:gd name="connsiteX10" fmla="*/ 239505 w 561089"/>
                  <a:gd name="connsiteY10" fmla="*/ 132159 h 544611"/>
                  <a:gd name="connsiteX0" fmla="*/ 239505 w 560678"/>
                  <a:gd name="connsiteY0" fmla="*/ 132159 h 544611"/>
                  <a:gd name="connsiteX1" fmla="*/ 1294 w 560678"/>
                  <a:gd name="connsiteY1" fmla="*/ 258514 h 544611"/>
                  <a:gd name="connsiteX2" fmla="*/ 142974 w 560678"/>
                  <a:gd name="connsiteY2" fmla="*/ 263277 h 544611"/>
                  <a:gd name="connsiteX3" fmla="*/ 155367 w 560678"/>
                  <a:gd name="connsiteY3" fmla="*/ 371439 h 544611"/>
                  <a:gd name="connsiteX4" fmla="*/ 112474 w 560678"/>
                  <a:gd name="connsiteY4" fmla="*/ 544595 h 544611"/>
                  <a:gd name="connsiteX5" fmla="*/ 331383 w 560678"/>
                  <a:gd name="connsiteY5" fmla="*/ 381498 h 544611"/>
                  <a:gd name="connsiteX6" fmla="*/ 560611 w 560678"/>
                  <a:gd name="connsiteY6" fmla="*/ 257413 h 544611"/>
                  <a:gd name="connsiteX7" fmla="*/ 391103 w 560678"/>
                  <a:gd name="connsiteY7" fmla="*/ 253759 h 544611"/>
                  <a:gd name="connsiteX8" fmla="*/ 372525 w 560678"/>
                  <a:gd name="connsiteY8" fmla="*/ 169551 h 544611"/>
                  <a:gd name="connsiteX9" fmla="*/ 456764 w 560678"/>
                  <a:gd name="connsiteY9" fmla="*/ 4995 h 544611"/>
                  <a:gd name="connsiteX10" fmla="*/ 239505 w 560678"/>
                  <a:gd name="connsiteY10" fmla="*/ 132159 h 544611"/>
                  <a:gd name="connsiteX0" fmla="*/ 239505 w 560678"/>
                  <a:gd name="connsiteY0" fmla="*/ 132159 h 547837"/>
                  <a:gd name="connsiteX1" fmla="*/ 1294 w 560678"/>
                  <a:gd name="connsiteY1" fmla="*/ 258514 h 547837"/>
                  <a:gd name="connsiteX2" fmla="*/ 142974 w 560678"/>
                  <a:gd name="connsiteY2" fmla="*/ 263277 h 547837"/>
                  <a:gd name="connsiteX3" fmla="*/ 155367 w 560678"/>
                  <a:gd name="connsiteY3" fmla="*/ 371439 h 547837"/>
                  <a:gd name="connsiteX4" fmla="*/ 112474 w 560678"/>
                  <a:gd name="connsiteY4" fmla="*/ 544595 h 547837"/>
                  <a:gd name="connsiteX5" fmla="*/ 331383 w 560678"/>
                  <a:gd name="connsiteY5" fmla="*/ 381498 h 547837"/>
                  <a:gd name="connsiteX6" fmla="*/ 560611 w 560678"/>
                  <a:gd name="connsiteY6" fmla="*/ 257413 h 547837"/>
                  <a:gd name="connsiteX7" fmla="*/ 391103 w 560678"/>
                  <a:gd name="connsiteY7" fmla="*/ 253759 h 547837"/>
                  <a:gd name="connsiteX8" fmla="*/ 372525 w 560678"/>
                  <a:gd name="connsiteY8" fmla="*/ 169551 h 547837"/>
                  <a:gd name="connsiteX9" fmla="*/ 456764 w 560678"/>
                  <a:gd name="connsiteY9" fmla="*/ 4995 h 547837"/>
                  <a:gd name="connsiteX10" fmla="*/ 239505 w 560678"/>
                  <a:gd name="connsiteY10" fmla="*/ 132159 h 547837"/>
                  <a:gd name="connsiteX0" fmla="*/ 238233 w 559406"/>
                  <a:gd name="connsiteY0" fmla="*/ 132159 h 547837"/>
                  <a:gd name="connsiteX1" fmla="*/ 22 w 559406"/>
                  <a:gd name="connsiteY1" fmla="*/ 258514 h 547837"/>
                  <a:gd name="connsiteX2" fmla="*/ 141702 w 559406"/>
                  <a:gd name="connsiteY2" fmla="*/ 263277 h 547837"/>
                  <a:gd name="connsiteX3" fmla="*/ 154095 w 559406"/>
                  <a:gd name="connsiteY3" fmla="*/ 371439 h 547837"/>
                  <a:gd name="connsiteX4" fmla="*/ 111202 w 559406"/>
                  <a:gd name="connsiteY4" fmla="*/ 544595 h 547837"/>
                  <a:gd name="connsiteX5" fmla="*/ 330111 w 559406"/>
                  <a:gd name="connsiteY5" fmla="*/ 381498 h 547837"/>
                  <a:gd name="connsiteX6" fmla="*/ 559339 w 559406"/>
                  <a:gd name="connsiteY6" fmla="*/ 257413 h 547837"/>
                  <a:gd name="connsiteX7" fmla="*/ 389831 w 559406"/>
                  <a:gd name="connsiteY7" fmla="*/ 253759 h 547837"/>
                  <a:gd name="connsiteX8" fmla="*/ 371253 w 559406"/>
                  <a:gd name="connsiteY8" fmla="*/ 169551 h 547837"/>
                  <a:gd name="connsiteX9" fmla="*/ 455492 w 559406"/>
                  <a:gd name="connsiteY9" fmla="*/ 4995 h 547837"/>
                  <a:gd name="connsiteX10" fmla="*/ 238233 w 559406"/>
                  <a:gd name="connsiteY10" fmla="*/ 132159 h 547837"/>
                  <a:gd name="connsiteX0" fmla="*/ 238233 w 559406"/>
                  <a:gd name="connsiteY0" fmla="*/ 135858 h 551536"/>
                  <a:gd name="connsiteX1" fmla="*/ 22 w 559406"/>
                  <a:gd name="connsiteY1" fmla="*/ 262213 h 551536"/>
                  <a:gd name="connsiteX2" fmla="*/ 141702 w 559406"/>
                  <a:gd name="connsiteY2" fmla="*/ 266976 h 551536"/>
                  <a:gd name="connsiteX3" fmla="*/ 154095 w 559406"/>
                  <a:gd name="connsiteY3" fmla="*/ 375138 h 551536"/>
                  <a:gd name="connsiteX4" fmla="*/ 111202 w 559406"/>
                  <a:gd name="connsiteY4" fmla="*/ 548294 h 551536"/>
                  <a:gd name="connsiteX5" fmla="*/ 330111 w 559406"/>
                  <a:gd name="connsiteY5" fmla="*/ 385197 h 551536"/>
                  <a:gd name="connsiteX6" fmla="*/ 559339 w 559406"/>
                  <a:gd name="connsiteY6" fmla="*/ 261112 h 551536"/>
                  <a:gd name="connsiteX7" fmla="*/ 389831 w 559406"/>
                  <a:gd name="connsiteY7" fmla="*/ 257458 h 551536"/>
                  <a:gd name="connsiteX8" fmla="*/ 371253 w 559406"/>
                  <a:gd name="connsiteY8" fmla="*/ 173250 h 551536"/>
                  <a:gd name="connsiteX9" fmla="*/ 455492 w 559406"/>
                  <a:gd name="connsiteY9" fmla="*/ 8694 h 551536"/>
                  <a:gd name="connsiteX10" fmla="*/ 238233 w 559406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48401"/>
                  <a:gd name="connsiteX1" fmla="*/ 22 w 559404"/>
                  <a:gd name="connsiteY1" fmla="*/ 262213 h 548401"/>
                  <a:gd name="connsiteX2" fmla="*/ 141702 w 559404"/>
                  <a:gd name="connsiteY2" fmla="*/ 266976 h 548401"/>
                  <a:gd name="connsiteX3" fmla="*/ 166795 w 559404"/>
                  <a:gd name="connsiteY3" fmla="*/ 359263 h 548401"/>
                  <a:gd name="connsiteX4" fmla="*/ 111202 w 559404"/>
                  <a:gd name="connsiteY4" fmla="*/ 548294 h 548401"/>
                  <a:gd name="connsiteX5" fmla="*/ 330111 w 559404"/>
                  <a:gd name="connsiteY5" fmla="*/ 385197 h 548401"/>
                  <a:gd name="connsiteX6" fmla="*/ 559339 w 559404"/>
                  <a:gd name="connsiteY6" fmla="*/ 261112 h 548401"/>
                  <a:gd name="connsiteX7" fmla="*/ 389831 w 559404"/>
                  <a:gd name="connsiteY7" fmla="*/ 257458 h 548401"/>
                  <a:gd name="connsiteX8" fmla="*/ 371253 w 559404"/>
                  <a:gd name="connsiteY8" fmla="*/ 173250 h 548401"/>
                  <a:gd name="connsiteX9" fmla="*/ 455492 w 559404"/>
                  <a:gd name="connsiteY9" fmla="*/ 8694 h 548401"/>
                  <a:gd name="connsiteX10" fmla="*/ 238233 w 559404"/>
                  <a:gd name="connsiteY10" fmla="*/ 135858 h 548401"/>
                  <a:gd name="connsiteX0" fmla="*/ 238233 w 559404"/>
                  <a:gd name="connsiteY0" fmla="*/ 135858 h 552815"/>
                  <a:gd name="connsiteX1" fmla="*/ 22 w 559404"/>
                  <a:gd name="connsiteY1" fmla="*/ 262213 h 552815"/>
                  <a:gd name="connsiteX2" fmla="*/ 141702 w 559404"/>
                  <a:gd name="connsiteY2" fmla="*/ 266976 h 552815"/>
                  <a:gd name="connsiteX3" fmla="*/ 166795 w 559404"/>
                  <a:gd name="connsiteY3" fmla="*/ 359263 h 552815"/>
                  <a:gd name="connsiteX4" fmla="*/ 111202 w 559404"/>
                  <a:gd name="connsiteY4" fmla="*/ 548294 h 552815"/>
                  <a:gd name="connsiteX5" fmla="*/ 330111 w 559404"/>
                  <a:gd name="connsiteY5" fmla="*/ 385197 h 552815"/>
                  <a:gd name="connsiteX6" fmla="*/ 559339 w 559404"/>
                  <a:gd name="connsiteY6" fmla="*/ 261112 h 552815"/>
                  <a:gd name="connsiteX7" fmla="*/ 389831 w 559404"/>
                  <a:gd name="connsiteY7" fmla="*/ 257458 h 552815"/>
                  <a:gd name="connsiteX8" fmla="*/ 371253 w 559404"/>
                  <a:gd name="connsiteY8" fmla="*/ 173250 h 552815"/>
                  <a:gd name="connsiteX9" fmla="*/ 455492 w 559404"/>
                  <a:gd name="connsiteY9" fmla="*/ 8694 h 552815"/>
                  <a:gd name="connsiteX10" fmla="*/ 238233 w 559404"/>
                  <a:gd name="connsiteY10" fmla="*/ 135858 h 55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9404" h="552815">
                    <a:moveTo>
                      <a:pt x="238233" y="135858"/>
                    </a:moveTo>
                    <a:cubicBezTo>
                      <a:pt x="162321" y="178111"/>
                      <a:pt x="1557" y="213381"/>
                      <a:pt x="22" y="262213"/>
                    </a:cubicBezTo>
                    <a:cubicBezTo>
                      <a:pt x="-1865" y="322246"/>
                      <a:pt x="118930" y="262997"/>
                      <a:pt x="141702" y="266976"/>
                    </a:cubicBezTo>
                    <a:cubicBezTo>
                      <a:pt x="163015" y="284077"/>
                      <a:pt x="171878" y="312377"/>
                      <a:pt x="166795" y="359263"/>
                    </a:cubicBezTo>
                    <a:cubicBezTo>
                      <a:pt x="161712" y="406149"/>
                      <a:pt x="92499" y="528051"/>
                      <a:pt x="111202" y="548294"/>
                    </a:cubicBezTo>
                    <a:cubicBezTo>
                      <a:pt x="141596" y="581191"/>
                      <a:pt x="250659" y="425123"/>
                      <a:pt x="330111" y="385197"/>
                    </a:cubicBezTo>
                    <a:cubicBezTo>
                      <a:pt x="409563" y="345271"/>
                      <a:pt x="557916" y="284570"/>
                      <a:pt x="559339" y="261112"/>
                    </a:cubicBezTo>
                    <a:cubicBezTo>
                      <a:pt x="562942" y="201722"/>
                      <a:pt x="417627" y="278061"/>
                      <a:pt x="389831" y="257458"/>
                    </a:cubicBezTo>
                    <a:cubicBezTo>
                      <a:pt x="374358" y="245989"/>
                      <a:pt x="363995" y="202144"/>
                      <a:pt x="371253" y="173250"/>
                    </a:cubicBezTo>
                    <a:cubicBezTo>
                      <a:pt x="379259" y="141378"/>
                      <a:pt x="479075" y="41673"/>
                      <a:pt x="455492" y="8694"/>
                    </a:cubicBezTo>
                    <a:cubicBezTo>
                      <a:pt x="424789" y="-34242"/>
                      <a:pt x="314145" y="93605"/>
                      <a:pt x="238233" y="13585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56" name="円/楕円 55"/>
              <p:cNvSpPr/>
              <p:nvPr/>
            </p:nvSpPr>
            <p:spPr>
              <a:xfrm>
                <a:off x="3851920" y="3055815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4008876" y="320900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58" name="円/楕円 57"/>
              <p:cNvSpPr/>
              <p:nvPr/>
            </p:nvSpPr>
            <p:spPr>
              <a:xfrm>
                <a:off x="4127095" y="315519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59" name="弦 58"/>
              <p:cNvSpPr/>
              <p:nvPr/>
            </p:nvSpPr>
            <p:spPr>
              <a:xfrm rot="16739292">
                <a:off x="4041254" y="3229177"/>
                <a:ext cx="130175" cy="138488"/>
              </a:xfrm>
              <a:prstGeom prst="chord">
                <a:avLst>
                  <a:gd name="adj1" fmla="val 3282849"/>
                  <a:gd name="adj2" fmla="val 14601596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662"/>
              </a:p>
            </p:txBody>
          </p:sp>
        </p:grpSp>
        <p:grpSp>
          <p:nvGrpSpPr>
            <p:cNvPr id="41" name="グループ化 40"/>
            <p:cNvGrpSpPr/>
            <p:nvPr/>
          </p:nvGrpSpPr>
          <p:grpSpPr>
            <a:xfrm>
              <a:off x="7643860" y="1632190"/>
              <a:ext cx="77331" cy="59540"/>
              <a:chOff x="7643860" y="1632190"/>
              <a:chExt cx="77331" cy="59540"/>
            </a:xfrm>
          </p:grpSpPr>
          <p:sp>
            <p:nvSpPr>
              <p:cNvPr id="53" name="円弧 52"/>
              <p:cNvSpPr/>
              <p:nvPr/>
            </p:nvSpPr>
            <p:spPr>
              <a:xfrm rot="4485376">
                <a:off x="7647097" y="1628953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54" name="円弧 53"/>
              <p:cNvSpPr/>
              <p:nvPr/>
            </p:nvSpPr>
            <p:spPr>
              <a:xfrm rot="4485376">
                <a:off x="7670658" y="1641197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</p:grpSp>
        <p:grpSp>
          <p:nvGrpSpPr>
            <p:cNvPr id="42" name="グループ化 41"/>
            <p:cNvGrpSpPr/>
            <p:nvPr/>
          </p:nvGrpSpPr>
          <p:grpSpPr>
            <a:xfrm rot="7783039">
              <a:off x="7128262" y="1884561"/>
              <a:ext cx="77331" cy="59540"/>
              <a:chOff x="7643860" y="1632190"/>
              <a:chExt cx="77331" cy="59540"/>
            </a:xfrm>
          </p:grpSpPr>
          <p:sp>
            <p:nvSpPr>
              <p:cNvPr id="51" name="円弧 50"/>
              <p:cNvSpPr/>
              <p:nvPr/>
            </p:nvSpPr>
            <p:spPr>
              <a:xfrm rot="4485376">
                <a:off x="7647097" y="1628953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52" name="円弧 51"/>
              <p:cNvSpPr/>
              <p:nvPr/>
            </p:nvSpPr>
            <p:spPr>
              <a:xfrm rot="4485376">
                <a:off x="7670658" y="1641197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 rot="5015145">
              <a:off x="7068486" y="1648261"/>
              <a:ext cx="77331" cy="59540"/>
              <a:chOff x="7643860" y="1632190"/>
              <a:chExt cx="77331" cy="59540"/>
            </a:xfrm>
          </p:grpSpPr>
          <p:sp>
            <p:nvSpPr>
              <p:cNvPr id="49" name="円弧 48"/>
              <p:cNvSpPr/>
              <p:nvPr/>
            </p:nvSpPr>
            <p:spPr>
              <a:xfrm rot="4485376">
                <a:off x="7647097" y="1628953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50" name="円弧 49"/>
              <p:cNvSpPr/>
              <p:nvPr/>
            </p:nvSpPr>
            <p:spPr>
              <a:xfrm rot="4485376">
                <a:off x="7670658" y="1641197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 rot="19702747">
              <a:off x="7556839" y="1376758"/>
              <a:ext cx="77331" cy="59540"/>
              <a:chOff x="7643860" y="1632190"/>
              <a:chExt cx="77331" cy="59540"/>
            </a:xfrm>
          </p:grpSpPr>
          <p:sp>
            <p:nvSpPr>
              <p:cNvPr id="47" name="円弧 46"/>
              <p:cNvSpPr/>
              <p:nvPr/>
            </p:nvSpPr>
            <p:spPr>
              <a:xfrm rot="4485376">
                <a:off x="7647097" y="1628953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48" name="円弧 47"/>
              <p:cNvSpPr/>
              <p:nvPr/>
            </p:nvSpPr>
            <p:spPr>
              <a:xfrm rot="4485376">
                <a:off x="7670658" y="1641197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</p:grpSp>
        <p:sp>
          <p:nvSpPr>
            <p:cNvPr id="45" name="正方形/長方形 44"/>
            <p:cNvSpPr/>
            <p:nvPr/>
          </p:nvSpPr>
          <p:spPr>
            <a:xfrm rot="19759135">
              <a:off x="6881370" y="1311405"/>
              <a:ext cx="271221" cy="22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ja-JP" altLang="en-US" sz="738" dirty="0">
                  <a:solidFill>
                    <a:prstClr val="black"/>
                  </a:solidFill>
                  <a:latin typeface="HG丸ｺﾞｼｯｸM-PRO" pitchFamily="50" charset="-128"/>
                  <a:ea typeface="HG丸ｺﾞｼｯｸM-PRO" pitchFamily="50" charset="-128"/>
                </a:rPr>
                <a:t>♪</a:t>
              </a:r>
              <a:endParaRPr lang="en-US" altLang="ja-JP" sz="738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 rot="564705">
              <a:off x="7333468" y="1013523"/>
              <a:ext cx="279244" cy="2230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ja-JP" altLang="en-US" sz="738" dirty="0">
                  <a:solidFill>
                    <a:prstClr val="black"/>
                  </a:solidFill>
                  <a:latin typeface="HG丸ｺﾞｼｯｸM-PRO" pitchFamily="50" charset="-128"/>
                  <a:ea typeface="HG丸ｺﾞｼｯｸM-PRO" pitchFamily="50" charset="-128"/>
                </a:rPr>
                <a:t>♪</a:t>
              </a:r>
              <a:endParaRPr lang="en-US" altLang="ja-JP" sz="738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6457851" y="2434380"/>
            <a:ext cx="582504" cy="668091"/>
            <a:chOff x="6158329" y="1487890"/>
            <a:chExt cx="582504" cy="723765"/>
          </a:xfrm>
        </p:grpSpPr>
        <p:grpSp>
          <p:nvGrpSpPr>
            <p:cNvPr id="63" name="グループ化 62"/>
            <p:cNvGrpSpPr/>
            <p:nvPr/>
          </p:nvGrpSpPr>
          <p:grpSpPr>
            <a:xfrm>
              <a:off x="6239325" y="1487890"/>
              <a:ext cx="460891" cy="723765"/>
              <a:chOff x="3291907" y="2172740"/>
              <a:chExt cx="460891" cy="723765"/>
            </a:xfrm>
          </p:grpSpPr>
          <p:sp>
            <p:nvSpPr>
              <p:cNvPr id="70" name="フリーフォーム 69"/>
              <p:cNvSpPr/>
              <p:nvPr/>
            </p:nvSpPr>
            <p:spPr>
              <a:xfrm>
                <a:off x="3291907" y="2388428"/>
                <a:ext cx="436938" cy="508077"/>
              </a:xfrm>
              <a:custGeom>
                <a:avLst/>
                <a:gdLst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10012 w 694391"/>
                  <a:gd name="connsiteY80" fmla="*/ 168998 h 649663"/>
                  <a:gd name="connsiteX81" fmla="*/ 528119 w 694391"/>
                  <a:gd name="connsiteY81" fmla="*/ 162963 h 649663"/>
                  <a:gd name="connsiteX82" fmla="*/ 549244 w 694391"/>
                  <a:gd name="connsiteY82" fmla="*/ 150891 h 649663"/>
                  <a:gd name="connsiteX83" fmla="*/ 558297 w 694391"/>
                  <a:gd name="connsiteY83" fmla="*/ 147873 h 649663"/>
                  <a:gd name="connsiteX84" fmla="*/ 579422 w 694391"/>
                  <a:gd name="connsiteY84" fmla="*/ 135802 h 649663"/>
                  <a:gd name="connsiteX85" fmla="*/ 591493 w 694391"/>
                  <a:gd name="connsiteY85" fmla="*/ 129767 h 649663"/>
                  <a:gd name="connsiteX86" fmla="*/ 603564 w 694391"/>
                  <a:gd name="connsiteY86" fmla="*/ 117695 h 649663"/>
                  <a:gd name="connsiteX87" fmla="*/ 612618 w 694391"/>
                  <a:gd name="connsiteY87" fmla="*/ 111660 h 649663"/>
                  <a:gd name="connsiteX88" fmla="*/ 624689 w 694391"/>
                  <a:gd name="connsiteY88" fmla="*/ 102606 h 649663"/>
                  <a:gd name="connsiteX89" fmla="*/ 639778 w 694391"/>
                  <a:gd name="connsiteY89" fmla="*/ 84499 h 649663"/>
                  <a:gd name="connsiteX90" fmla="*/ 648832 w 694391"/>
                  <a:gd name="connsiteY90" fmla="*/ 63374 h 649663"/>
                  <a:gd name="connsiteX91" fmla="*/ 651849 w 694391"/>
                  <a:gd name="connsiteY91" fmla="*/ 51303 h 649663"/>
                  <a:gd name="connsiteX92" fmla="*/ 657885 w 694391"/>
                  <a:gd name="connsiteY92" fmla="*/ 36214 h 649663"/>
                  <a:gd name="connsiteX93" fmla="*/ 660903 w 694391"/>
                  <a:gd name="connsiteY93" fmla="*/ 24143 h 649663"/>
                  <a:gd name="connsiteX94" fmla="*/ 663921 w 694391"/>
                  <a:gd name="connsiteY94" fmla="*/ 15089 h 649663"/>
                  <a:gd name="connsiteX95" fmla="*/ 642796 w 694391"/>
                  <a:gd name="connsiteY95" fmla="*/ 9054 h 649663"/>
                  <a:gd name="connsiteX96" fmla="*/ 627707 w 694391"/>
                  <a:gd name="connsiteY96" fmla="*/ 6036 h 649663"/>
                  <a:gd name="connsiteX97" fmla="*/ 618653 w 694391"/>
                  <a:gd name="connsiteY97" fmla="*/ 3018 h 649663"/>
                  <a:gd name="connsiteX98" fmla="*/ 606582 w 694391"/>
                  <a:gd name="connsiteY98" fmla="*/ 0 h 649663"/>
                  <a:gd name="connsiteX99" fmla="*/ 519065 w 694391"/>
                  <a:gd name="connsiteY99" fmla="*/ 3018 h 649663"/>
                  <a:gd name="connsiteX100" fmla="*/ 500958 w 694391"/>
                  <a:gd name="connsiteY100" fmla="*/ 9054 h 649663"/>
                  <a:gd name="connsiteX101" fmla="*/ 488887 w 694391"/>
                  <a:gd name="connsiteY101" fmla="*/ 12071 h 649663"/>
                  <a:gd name="connsiteX102" fmla="*/ 470780 w 694391"/>
                  <a:gd name="connsiteY102" fmla="*/ 21125 h 649663"/>
                  <a:gd name="connsiteX103" fmla="*/ 461727 w 694391"/>
                  <a:gd name="connsiteY103" fmla="*/ 27161 h 649663"/>
                  <a:gd name="connsiteX104" fmla="*/ 443620 w 694391"/>
                  <a:gd name="connsiteY104" fmla="*/ 33196 h 649663"/>
                  <a:gd name="connsiteX105" fmla="*/ 437584 w 694391"/>
                  <a:gd name="connsiteY105" fmla="*/ 42250 h 649663"/>
                  <a:gd name="connsiteX106" fmla="*/ 425513 w 694391"/>
                  <a:gd name="connsiteY106" fmla="*/ 48285 h 649663"/>
                  <a:gd name="connsiteX107" fmla="*/ 416459 w 694391"/>
                  <a:gd name="connsiteY107" fmla="*/ 54321 h 649663"/>
                  <a:gd name="connsiteX108" fmla="*/ 404388 w 694391"/>
                  <a:gd name="connsiteY108" fmla="*/ 60357 h 649663"/>
                  <a:gd name="connsiteX109" fmla="*/ 395335 w 694391"/>
                  <a:gd name="connsiteY109" fmla="*/ 69410 h 649663"/>
                  <a:gd name="connsiteX110" fmla="*/ 374210 w 694391"/>
                  <a:gd name="connsiteY110" fmla="*/ 78464 h 649663"/>
                  <a:gd name="connsiteX111" fmla="*/ 365156 w 694391"/>
                  <a:gd name="connsiteY111" fmla="*/ 84499 h 649663"/>
                  <a:gd name="connsiteX112" fmla="*/ 353085 w 694391"/>
                  <a:gd name="connsiteY112" fmla="*/ 90535 h 649663"/>
                  <a:gd name="connsiteX113" fmla="*/ 344032 w 694391"/>
                  <a:gd name="connsiteY113" fmla="*/ 96570 h 649663"/>
                  <a:gd name="connsiteX114" fmla="*/ 319889 w 694391"/>
                  <a:gd name="connsiteY114" fmla="*/ 102606 h 649663"/>
                  <a:gd name="connsiteX115" fmla="*/ 301782 w 694391"/>
                  <a:gd name="connsiteY115" fmla="*/ 108642 h 649663"/>
                  <a:gd name="connsiteX116" fmla="*/ 292729 w 694391"/>
                  <a:gd name="connsiteY116" fmla="*/ 111660 h 649663"/>
                  <a:gd name="connsiteX117" fmla="*/ 280657 w 694391"/>
                  <a:gd name="connsiteY117" fmla="*/ 114677 h 649663"/>
                  <a:gd name="connsiteX118" fmla="*/ 271604 w 694391"/>
                  <a:gd name="connsiteY118" fmla="*/ 117695 h 649663"/>
                  <a:gd name="connsiteX119" fmla="*/ 229354 w 694391"/>
                  <a:gd name="connsiteY119" fmla="*/ 120713 h 649663"/>
                  <a:gd name="connsiteX120" fmla="*/ 217283 w 694391"/>
                  <a:gd name="connsiteY120" fmla="*/ 123731 h 649663"/>
                  <a:gd name="connsiteX121" fmla="*/ 184087 w 694391"/>
                  <a:gd name="connsiteY121" fmla="*/ 129767 h 649663"/>
                  <a:gd name="connsiteX122" fmla="*/ 190123 w 694391"/>
                  <a:gd name="connsiteY122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10012 w 694391"/>
                  <a:gd name="connsiteY80" fmla="*/ 168998 h 649663"/>
                  <a:gd name="connsiteX81" fmla="*/ 528119 w 694391"/>
                  <a:gd name="connsiteY81" fmla="*/ 162963 h 649663"/>
                  <a:gd name="connsiteX82" fmla="*/ 549244 w 694391"/>
                  <a:gd name="connsiteY82" fmla="*/ 150891 h 649663"/>
                  <a:gd name="connsiteX83" fmla="*/ 579422 w 694391"/>
                  <a:gd name="connsiteY83" fmla="*/ 135802 h 649663"/>
                  <a:gd name="connsiteX84" fmla="*/ 591493 w 694391"/>
                  <a:gd name="connsiteY84" fmla="*/ 129767 h 649663"/>
                  <a:gd name="connsiteX85" fmla="*/ 603564 w 694391"/>
                  <a:gd name="connsiteY85" fmla="*/ 117695 h 649663"/>
                  <a:gd name="connsiteX86" fmla="*/ 612618 w 694391"/>
                  <a:gd name="connsiteY86" fmla="*/ 111660 h 649663"/>
                  <a:gd name="connsiteX87" fmla="*/ 624689 w 694391"/>
                  <a:gd name="connsiteY87" fmla="*/ 102606 h 649663"/>
                  <a:gd name="connsiteX88" fmla="*/ 639778 w 694391"/>
                  <a:gd name="connsiteY88" fmla="*/ 84499 h 649663"/>
                  <a:gd name="connsiteX89" fmla="*/ 648832 w 694391"/>
                  <a:gd name="connsiteY89" fmla="*/ 63374 h 649663"/>
                  <a:gd name="connsiteX90" fmla="*/ 651849 w 694391"/>
                  <a:gd name="connsiteY90" fmla="*/ 51303 h 649663"/>
                  <a:gd name="connsiteX91" fmla="*/ 657885 w 694391"/>
                  <a:gd name="connsiteY91" fmla="*/ 36214 h 649663"/>
                  <a:gd name="connsiteX92" fmla="*/ 660903 w 694391"/>
                  <a:gd name="connsiteY92" fmla="*/ 24143 h 649663"/>
                  <a:gd name="connsiteX93" fmla="*/ 663921 w 694391"/>
                  <a:gd name="connsiteY93" fmla="*/ 15089 h 649663"/>
                  <a:gd name="connsiteX94" fmla="*/ 642796 w 694391"/>
                  <a:gd name="connsiteY94" fmla="*/ 9054 h 649663"/>
                  <a:gd name="connsiteX95" fmla="*/ 627707 w 694391"/>
                  <a:gd name="connsiteY95" fmla="*/ 6036 h 649663"/>
                  <a:gd name="connsiteX96" fmla="*/ 618653 w 694391"/>
                  <a:gd name="connsiteY96" fmla="*/ 3018 h 649663"/>
                  <a:gd name="connsiteX97" fmla="*/ 606582 w 694391"/>
                  <a:gd name="connsiteY97" fmla="*/ 0 h 649663"/>
                  <a:gd name="connsiteX98" fmla="*/ 519065 w 694391"/>
                  <a:gd name="connsiteY98" fmla="*/ 3018 h 649663"/>
                  <a:gd name="connsiteX99" fmla="*/ 500958 w 694391"/>
                  <a:gd name="connsiteY99" fmla="*/ 9054 h 649663"/>
                  <a:gd name="connsiteX100" fmla="*/ 488887 w 694391"/>
                  <a:gd name="connsiteY100" fmla="*/ 12071 h 649663"/>
                  <a:gd name="connsiteX101" fmla="*/ 470780 w 694391"/>
                  <a:gd name="connsiteY101" fmla="*/ 21125 h 649663"/>
                  <a:gd name="connsiteX102" fmla="*/ 461727 w 694391"/>
                  <a:gd name="connsiteY102" fmla="*/ 27161 h 649663"/>
                  <a:gd name="connsiteX103" fmla="*/ 443620 w 694391"/>
                  <a:gd name="connsiteY103" fmla="*/ 33196 h 649663"/>
                  <a:gd name="connsiteX104" fmla="*/ 437584 w 694391"/>
                  <a:gd name="connsiteY104" fmla="*/ 42250 h 649663"/>
                  <a:gd name="connsiteX105" fmla="*/ 425513 w 694391"/>
                  <a:gd name="connsiteY105" fmla="*/ 48285 h 649663"/>
                  <a:gd name="connsiteX106" fmla="*/ 416459 w 694391"/>
                  <a:gd name="connsiteY106" fmla="*/ 54321 h 649663"/>
                  <a:gd name="connsiteX107" fmla="*/ 404388 w 694391"/>
                  <a:gd name="connsiteY107" fmla="*/ 60357 h 649663"/>
                  <a:gd name="connsiteX108" fmla="*/ 395335 w 694391"/>
                  <a:gd name="connsiteY108" fmla="*/ 69410 h 649663"/>
                  <a:gd name="connsiteX109" fmla="*/ 374210 w 694391"/>
                  <a:gd name="connsiteY109" fmla="*/ 78464 h 649663"/>
                  <a:gd name="connsiteX110" fmla="*/ 365156 w 694391"/>
                  <a:gd name="connsiteY110" fmla="*/ 84499 h 649663"/>
                  <a:gd name="connsiteX111" fmla="*/ 353085 w 694391"/>
                  <a:gd name="connsiteY111" fmla="*/ 90535 h 649663"/>
                  <a:gd name="connsiteX112" fmla="*/ 344032 w 694391"/>
                  <a:gd name="connsiteY112" fmla="*/ 96570 h 649663"/>
                  <a:gd name="connsiteX113" fmla="*/ 319889 w 694391"/>
                  <a:gd name="connsiteY113" fmla="*/ 102606 h 649663"/>
                  <a:gd name="connsiteX114" fmla="*/ 301782 w 694391"/>
                  <a:gd name="connsiteY114" fmla="*/ 108642 h 649663"/>
                  <a:gd name="connsiteX115" fmla="*/ 292729 w 694391"/>
                  <a:gd name="connsiteY115" fmla="*/ 111660 h 649663"/>
                  <a:gd name="connsiteX116" fmla="*/ 280657 w 694391"/>
                  <a:gd name="connsiteY116" fmla="*/ 114677 h 649663"/>
                  <a:gd name="connsiteX117" fmla="*/ 271604 w 694391"/>
                  <a:gd name="connsiteY117" fmla="*/ 117695 h 649663"/>
                  <a:gd name="connsiteX118" fmla="*/ 229354 w 694391"/>
                  <a:gd name="connsiteY118" fmla="*/ 120713 h 649663"/>
                  <a:gd name="connsiteX119" fmla="*/ 217283 w 694391"/>
                  <a:gd name="connsiteY119" fmla="*/ 123731 h 649663"/>
                  <a:gd name="connsiteX120" fmla="*/ 184087 w 694391"/>
                  <a:gd name="connsiteY120" fmla="*/ 129767 h 649663"/>
                  <a:gd name="connsiteX121" fmla="*/ 190123 w 694391"/>
                  <a:gd name="connsiteY121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10012 w 694391"/>
                  <a:gd name="connsiteY80" fmla="*/ 168998 h 649663"/>
                  <a:gd name="connsiteX81" fmla="*/ 549244 w 694391"/>
                  <a:gd name="connsiteY81" fmla="*/ 150891 h 649663"/>
                  <a:gd name="connsiteX82" fmla="*/ 579422 w 694391"/>
                  <a:gd name="connsiteY82" fmla="*/ 135802 h 649663"/>
                  <a:gd name="connsiteX83" fmla="*/ 591493 w 694391"/>
                  <a:gd name="connsiteY83" fmla="*/ 129767 h 649663"/>
                  <a:gd name="connsiteX84" fmla="*/ 603564 w 694391"/>
                  <a:gd name="connsiteY84" fmla="*/ 117695 h 649663"/>
                  <a:gd name="connsiteX85" fmla="*/ 612618 w 694391"/>
                  <a:gd name="connsiteY85" fmla="*/ 111660 h 649663"/>
                  <a:gd name="connsiteX86" fmla="*/ 624689 w 694391"/>
                  <a:gd name="connsiteY86" fmla="*/ 102606 h 649663"/>
                  <a:gd name="connsiteX87" fmla="*/ 639778 w 694391"/>
                  <a:gd name="connsiteY87" fmla="*/ 84499 h 649663"/>
                  <a:gd name="connsiteX88" fmla="*/ 648832 w 694391"/>
                  <a:gd name="connsiteY88" fmla="*/ 63374 h 649663"/>
                  <a:gd name="connsiteX89" fmla="*/ 651849 w 694391"/>
                  <a:gd name="connsiteY89" fmla="*/ 51303 h 649663"/>
                  <a:gd name="connsiteX90" fmla="*/ 657885 w 694391"/>
                  <a:gd name="connsiteY90" fmla="*/ 36214 h 649663"/>
                  <a:gd name="connsiteX91" fmla="*/ 660903 w 694391"/>
                  <a:gd name="connsiteY91" fmla="*/ 24143 h 649663"/>
                  <a:gd name="connsiteX92" fmla="*/ 663921 w 694391"/>
                  <a:gd name="connsiteY92" fmla="*/ 15089 h 649663"/>
                  <a:gd name="connsiteX93" fmla="*/ 642796 w 694391"/>
                  <a:gd name="connsiteY93" fmla="*/ 9054 h 649663"/>
                  <a:gd name="connsiteX94" fmla="*/ 627707 w 694391"/>
                  <a:gd name="connsiteY94" fmla="*/ 6036 h 649663"/>
                  <a:gd name="connsiteX95" fmla="*/ 618653 w 694391"/>
                  <a:gd name="connsiteY95" fmla="*/ 3018 h 649663"/>
                  <a:gd name="connsiteX96" fmla="*/ 606582 w 694391"/>
                  <a:gd name="connsiteY96" fmla="*/ 0 h 649663"/>
                  <a:gd name="connsiteX97" fmla="*/ 519065 w 694391"/>
                  <a:gd name="connsiteY97" fmla="*/ 3018 h 649663"/>
                  <a:gd name="connsiteX98" fmla="*/ 500958 w 694391"/>
                  <a:gd name="connsiteY98" fmla="*/ 9054 h 649663"/>
                  <a:gd name="connsiteX99" fmla="*/ 488887 w 694391"/>
                  <a:gd name="connsiteY99" fmla="*/ 12071 h 649663"/>
                  <a:gd name="connsiteX100" fmla="*/ 470780 w 694391"/>
                  <a:gd name="connsiteY100" fmla="*/ 21125 h 649663"/>
                  <a:gd name="connsiteX101" fmla="*/ 461727 w 694391"/>
                  <a:gd name="connsiteY101" fmla="*/ 27161 h 649663"/>
                  <a:gd name="connsiteX102" fmla="*/ 443620 w 694391"/>
                  <a:gd name="connsiteY102" fmla="*/ 33196 h 649663"/>
                  <a:gd name="connsiteX103" fmla="*/ 437584 w 694391"/>
                  <a:gd name="connsiteY103" fmla="*/ 42250 h 649663"/>
                  <a:gd name="connsiteX104" fmla="*/ 425513 w 694391"/>
                  <a:gd name="connsiteY104" fmla="*/ 48285 h 649663"/>
                  <a:gd name="connsiteX105" fmla="*/ 416459 w 694391"/>
                  <a:gd name="connsiteY105" fmla="*/ 54321 h 649663"/>
                  <a:gd name="connsiteX106" fmla="*/ 404388 w 694391"/>
                  <a:gd name="connsiteY106" fmla="*/ 60357 h 649663"/>
                  <a:gd name="connsiteX107" fmla="*/ 395335 w 694391"/>
                  <a:gd name="connsiteY107" fmla="*/ 69410 h 649663"/>
                  <a:gd name="connsiteX108" fmla="*/ 374210 w 694391"/>
                  <a:gd name="connsiteY108" fmla="*/ 78464 h 649663"/>
                  <a:gd name="connsiteX109" fmla="*/ 365156 w 694391"/>
                  <a:gd name="connsiteY109" fmla="*/ 84499 h 649663"/>
                  <a:gd name="connsiteX110" fmla="*/ 353085 w 694391"/>
                  <a:gd name="connsiteY110" fmla="*/ 90535 h 649663"/>
                  <a:gd name="connsiteX111" fmla="*/ 344032 w 694391"/>
                  <a:gd name="connsiteY111" fmla="*/ 96570 h 649663"/>
                  <a:gd name="connsiteX112" fmla="*/ 319889 w 694391"/>
                  <a:gd name="connsiteY112" fmla="*/ 102606 h 649663"/>
                  <a:gd name="connsiteX113" fmla="*/ 301782 w 694391"/>
                  <a:gd name="connsiteY113" fmla="*/ 108642 h 649663"/>
                  <a:gd name="connsiteX114" fmla="*/ 292729 w 694391"/>
                  <a:gd name="connsiteY114" fmla="*/ 111660 h 649663"/>
                  <a:gd name="connsiteX115" fmla="*/ 280657 w 694391"/>
                  <a:gd name="connsiteY115" fmla="*/ 114677 h 649663"/>
                  <a:gd name="connsiteX116" fmla="*/ 271604 w 694391"/>
                  <a:gd name="connsiteY116" fmla="*/ 117695 h 649663"/>
                  <a:gd name="connsiteX117" fmla="*/ 229354 w 694391"/>
                  <a:gd name="connsiteY117" fmla="*/ 120713 h 649663"/>
                  <a:gd name="connsiteX118" fmla="*/ 217283 w 694391"/>
                  <a:gd name="connsiteY118" fmla="*/ 123731 h 649663"/>
                  <a:gd name="connsiteX119" fmla="*/ 184087 w 694391"/>
                  <a:gd name="connsiteY119" fmla="*/ 129767 h 649663"/>
                  <a:gd name="connsiteX120" fmla="*/ 190123 w 694391"/>
                  <a:gd name="connsiteY120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12618 w 694391"/>
                  <a:gd name="connsiteY84" fmla="*/ 111660 h 649663"/>
                  <a:gd name="connsiteX85" fmla="*/ 624689 w 694391"/>
                  <a:gd name="connsiteY85" fmla="*/ 102606 h 649663"/>
                  <a:gd name="connsiteX86" fmla="*/ 639778 w 694391"/>
                  <a:gd name="connsiteY86" fmla="*/ 84499 h 649663"/>
                  <a:gd name="connsiteX87" fmla="*/ 648832 w 694391"/>
                  <a:gd name="connsiteY87" fmla="*/ 63374 h 649663"/>
                  <a:gd name="connsiteX88" fmla="*/ 651849 w 694391"/>
                  <a:gd name="connsiteY88" fmla="*/ 51303 h 649663"/>
                  <a:gd name="connsiteX89" fmla="*/ 657885 w 694391"/>
                  <a:gd name="connsiteY89" fmla="*/ 36214 h 649663"/>
                  <a:gd name="connsiteX90" fmla="*/ 660903 w 694391"/>
                  <a:gd name="connsiteY90" fmla="*/ 24143 h 649663"/>
                  <a:gd name="connsiteX91" fmla="*/ 663921 w 694391"/>
                  <a:gd name="connsiteY91" fmla="*/ 15089 h 649663"/>
                  <a:gd name="connsiteX92" fmla="*/ 642796 w 694391"/>
                  <a:gd name="connsiteY92" fmla="*/ 9054 h 649663"/>
                  <a:gd name="connsiteX93" fmla="*/ 627707 w 694391"/>
                  <a:gd name="connsiteY93" fmla="*/ 6036 h 649663"/>
                  <a:gd name="connsiteX94" fmla="*/ 618653 w 694391"/>
                  <a:gd name="connsiteY94" fmla="*/ 3018 h 649663"/>
                  <a:gd name="connsiteX95" fmla="*/ 606582 w 694391"/>
                  <a:gd name="connsiteY95" fmla="*/ 0 h 649663"/>
                  <a:gd name="connsiteX96" fmla="*/ 519065 w 694391"/>
                  <a:gd name="connsiteY96" fmla="*/ 3018 h 649663"/>
                  <a:gd name="connsiteX97" fmla="*/ 500958 w 694391"/>
                  <a:gd name="connsiteY97" fmla="*/ 9054 h 649663"/>
                  <a:gd name="connsiteX98" fmla="*/ 488887 w 694391"/>
                  <a:gd name="connsiteY98" fmla="*/ 12071 h 649663"/>
                  <a:gd name="connsiteX99" fmla="*/ 470780 w 694391"/>
                  <a:gd name="connsiteY99" fmla="*/ 21125 h 649663"/>
                  <a:gd name="connsiteX100" fmla="*/ 461727 w 694391"/>
                  <a:gd name="connsiteY100" fmla="*/ 27161 h 649663"/>
                  <a:gd name="connsiteX101" fmla="*/ 443620 w 694391"/>
                  <a:gd name="connsiteY101" fmla="*/ 33196 h 649663"/>
                  <a:gd name="connsiteX102" fmla="*/ 437584 w 694391"/>
                  <a:gd name="connsiteY102" fmla="*/ 42250 h 649663"/>
                  <a:gd name="connsiteX103" fmla="*/ 425513 w 694391"/>
                  <a:gd name="connsiteY103" fmla="*/ 48285 h 649663"/>
                  <a:gd name="connsiteX104" fmla="*/ 416459 w 694391"/>
                  <a:gd name="connsiteY104" fmla="*/ 54321 h 649663"/>
                  <a:gd name="connsiteX105" fmla="*/ 404388 w 694391"/>
                  <a:gd name="connsiteY105" fmla="*/ 60357 h 649663"/>
                  <a:gd name="connsiteX106" fmla="*/ 395335 w 694391"/>
                  <a:gd name="connsiteY106" fmla="*/ 69410 h 649663"/>
                  <a:gd name="connsiteX107" fmla="*/ 374210 w 694391"/>
                  <a:gd name="connsiteY107" fmla="*/ 78464 h 649663"/>
                  <a:gd name="connsiteX108" fmla="*/ 365156 w 694391"/>
                  <a:gd name="connsiteY108" fmla="*/ 84499 h 649663"/>
                  <a:gd name="connsiteX109" fmla="*/ 353085 w 694391"/>
                  <a:gd name="connsiteY109" fmla="*/ 90535 h 649663"/>
                  <a:gd name="connsiteX110" fmla="*/ 344032 w 694391"/>
                  <a:gd name="connsiteY110" fmla="*/ 96570 h 649663"/>
                  <a:gd name="connsiteX111" fmla="*/ 319889 w 694391"/>
                  <a:gd name="connsiteY111" fmla="*/ 102606 h 649663"/>
                  <a:gd name="connsiteX112" fmla="*/ 301782 w 694391"/>
                  <a:gd name="connsiteY112" fmla="*/ 108642 h 649663"/>
                  <a:gd name="connsiteX113" fmla="*/ 292729 w 694391"/>
                  <a:gd name="connsiteY113" fmla="*/ 111660 h 649663"/>
                  <a:gd name="connsiteX114" fmla="*/ 280657 w 694391"/>
                  <a:gd name="connsiteY114" fmla="*/ 114677 h 649663"/>
                  <a:gd name="connsiteX115" fmla="*/ 271604 w 694391"/>
                  <a:gd name="connsiteY115" fmla="*/ 117695 h 649663"/>
                  <a:gd name="connsiteX116" fmla="*/ 229354 w 694391"/>
                  <a:gd name="connsiteY116" fmla="*/ 120713 h 649663"/>
                  <a:gd name="connsiteX117" fmla="*/ 217283 w 694391"/>
                  <a:gd name="connsiteY117" fmla="*/ 123731 h 649663"/>
                  <a:gd name="connsiteX118" fmla="*/ 184087 w 694391"/>
                  <a:gd name="connsiteY118" fmla="*/ 129767 h 649663"/>
                  <a:gd name="connsiteX119" fmla="*/ 190123 w 694391"/>
                  <a:gd name="connsiteY119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24689 w 694391"/>
                  <a:gd name="connsiteY84" fmla="*/ 102606 h 649663"/>
                  <a:gd name="connsiteX85" fmla="*/ 639778 w 694391"/>
                  <a:gd name="connsiteY85" fmla="*/ 84499 h 649663"/>
                  <a:gd name="connsiteX86" fmla="*/ 648832 w 694391"/>
                  <a:gd name="connsiteY86" fmla="*/ 63374 h 649663"/>
                  <a:gd name="connsiteX87" fmla="*/ 651849 w 694391"/>
                  <a:gd name="connsiteY87" fmla="*/ 51303 h 649663"/>
                  <a:gd name="connsiteX88" fmla="*/ 657885 w 694391"/>
                  <a:gd name="connsiteY88" fmla="*/ 36214 h 649663"/>
                  <a:gd name="connsiteX89" fmla="*/ 660903 w 694391"/>
                  <a:gd name="connsiteY89" fmla="*/ 24143 h 649663"/>
                  <a:gd name="connsiteX90" fmla="*/ 663921 w 694391"/>
                  <a:gd name="connsiteY90" fmla="*/ 15089 h 649663"/>
                  <a:gd name="connsiteX91" fmla="*/ 642796 w 694391"/>
                  <a:gd name="connsiteY91" fmla="*/ 9054 h 649663"/>
                  <a:gd name="connsiteX92" fmla="*/ 627707 w 694391"/>
                  <a:gd name="connsiteY92" fmla="*/ 6036 h 649663"/>
                  <a:gd name="connsiteX93" fmla="*/ 618653 w 694391"/>
                  <a:gd name="connsiteY93" fmla="*/ 3018 h 649663"/>
                  <a:gd name="connsiteX94" fmla="*/ 606582 w 694391"/>
                  <a:gd name="connsiteY94" fmla="*/ 0 h 649663"/>
                  <a:gd name="connsiteX95" fmla="*/ 519065 w 694391"/>
                  <a:gd name="connsiteY95" fmla="*/ 3018 h 649663"/>
                  <a:gd name="connsiteX96" fmla="*/ 500958 w 694391"/>
                  <a:gd name="connsiteY96" fmla="*/ 9054 h 649663"/>
                  <a:gd name="connsiteX97" fmla="*/ 488887 w 694391"/>
                  <a:gd name="connsiteY97" fmla="*/ 12071 h 649663"/>
                  <a:gd name="connsiteX98" fmla="*/ 470780 w 694391"/>
                  <a:gd name="connsiteY98" fmla="*/ 21125 h 649663"/>
                  <a:gd name="connsiteX99" fmla="*/ 461727 w 694391"/>
                  <a:gd name="connsiteY99" fmla="*/ 27161 h 649663"/>
                  <a:gd name="connsiteX100" fmla="*/ 443620 w 694391"/>
                  <a:gd name="connsiteY100" fmla="*/ 33196 h 649663"/>
                  <a:gd name="connsiteX101" fmla="*/ 437584 w 694391"/>
                  <a:gd name="connsiteY101" fmla="*/ 42250 h 649663"/>
                  <a:gd name="connsiteX102" fmla="*/ 425513 w 694391"/>
                  <a:gd name="connsiteY102" fmla="*/ 48285 h 649663"/>
                  <a:gd name="connsiteX103" fmla="*/ 416459 w 694391"/>
                  <a:gd name="connsiteY103" fmla="*/ 54321 h 649663"/>
                  <a:gd name="connsiteX104" fmla="*/ 404388 w 694391"/>
                  <a:gd name="connsiteY104" fmla="*/ 60357 h 649663"/>
                  <a:gd name="connsiteX105" fmla="*/ 395335 w 694391"/>
                  <a:gd name="connsiteY105" fmla="*/ 69410 h 649663"/>
                  <a:gd name="connsiteX106" fmla="*/ 374210 w 694391"/>
                  <a:gd name="connsiteY106" fmla="*/ 78464 h 649663"/>
                  <a:gd name="connsiteX107" fmla="*/ 365156 w 694391"/>
                  <a:gd name="connsiteY107" fmla="*/ 84499 h 649663"/>
                  <a:gd name="connsiteX108" fmla="*/ 353085 w 694391"/>
                  <a:gd name="connsiteY108" fmla="*/ 90535 h 649663"/>
                  <a:gd name="connsiteX109" fmla="*/ 344032 w 694391"/>
                  <a:gd name="connsiteY109" fmla="*/ 96570 h 649663"/>
                  <a:gd name="connsiteX110" fmla="*/ 319889 w 694391"/>
                  <a:gd name="connsiteY110" fmla="*/ 102606 h 649663"/>
                  <a:gd name="connsiteX111" fmla="*/ 301782 w 694391"/>
                  <a:gd name="connsiteY111" fmla="*/ 108642 h 649663"/>
                  <a:gd name="connsiteX112" fmla="*/ 292729 w 694391"/>
                  <a:gd name="connsiteY112" fmla="*/ 111660 h 649663"/>
                  <a:gd name="connsiteX113" fmla="*/ 280657 w 694391"/>
                  <a:gd name="connsiteY113" fmla="*/ 114677 h 649663"/>
                  <a:gd name="connsiteX114" fmla="*/ 271604 w 694391"/>
                  <a:gd name="connsiteY114" fmla="*/ 117695 h 649663"/>
                  <a:gd name="connsiteX115" fmla="*/ 229354 w 694391"/>
                  <a:gd name="connsiteY115" fmla="*/ 120713 h 649663"/>
                  <a:gd name="connsiteX116" fmla="*/ 217283 w 694391"/>
                  <a:gd name="connsiteY116" fmla="*/ 123731 h 649663"/>
                  <a:gd name="connsiteX117" fmla="*/ 184087 w 694391"/>
                  <a:gd name="connsiteY117" fmla="*/ 129767 h 649663"/>
                  <a:gd name="connsiteX118" fmla="*/ 190123 w 694391"/>
                  <a:gd name="connsiteY118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24689 w 694391"/>
                  <a:gd name="connsiteY84" fmla="*/ 102606 h 649663"/>
                  <a:gd name="connsiteX85" fmla="*/ 633743 w 694391"/>
                  <a:gd name="connsiteY85" fmla="*/ 93553 h 649663"/>
                  <a:gd name="connsiteX86" fmla="*/ 639778 w 694391"/>
                  <a:gd name="connsiteY86" fmla="*/ 84499 h 649663"/>
                  <a:gd name="connsiteX87" fmla="*/ 648832 w 694391"/>
                  <a:gd name="connsiteY87" fmla="*/ 63374 h 649663"/>
                  <a:gd name="connsiteX88" fmla="*/ 651849 w 694391"/>
                  <a:gd name="connsiteY88" fmla="*/ 51303 h 649663"/>
                  <a:gd name="connsiteX89" fmla="*/ 657885 w 694391"/>
                  <a:gd name="connsiteY89" fmla="*/ 36214 h 649663"/>
                  <a:gd name="connsiteX90" fmla="*/ 660903 w 694391"/>
                  <a:gd name="connsiteY90" fmla="*/ 24143 h 649663"/>
                  <a:gd name="connsiteX91" fmla="*/ 663921 w 694391"/>
                  <a:gd name="connsiteY91" fmla="*/ 15089 h 649663"/>
                  <a:gd name="connsiteX92" fmla="*/ 642796 w 694391"/>
                  <a:gd name="connsiteY92" fmla="*/ 9054 h 649663"/>
                  <a:gd name="connsiteX93" fmla="*/ 627707 w 694391"/>
                  <a:gd name="connsiteY93" fmla="*/ 6036 h 649663"/>
                  <a:gd name="connsiteX94" fmla="*/ 618653 w 694391"/>
                  <a:gd name="connsiteY94" fmla="*/ 3018 h 649663"/>
                  <a:gd name="connsiteX95" fmla="*/ 606582 w 694391"/>
                  <a:gd name="connsiteY95" fmla="*/ 0 h 649663"/>
                  <a:gd name="connsiteX96" fmla="*/ 519065 w 694391"/>
                  <a:gd name="connsiteY96" fmla="*/ 3018 h 649663"/>
                  <a:gd name="connsiteX97" fmla="*/ 500958 w 694391"/>
                  <a:gd name="connsiteY97" fmla="*/ 9054 h 649663"/>
                  <a:gd name="connsiteX98" fmla="*/ 488887 w 694391"/>
                  <a:gd name="connsiteY98" fmla="*/ 12071 h 649663"/>
                  <a:gd name="connsiteX99" fmla="*/ 470780 w 694391"/>
                  <a:gd name="connsiteY99" fmla="*/ 21125 h 649663"/>
                  <a:gd name="connsiteX100" fmla="*/ 461727 w 694391"/>
                  <a:gd name="connsiteY100" fmla="*/ 27161 h 649663"/>
                  <a:gd name="connsiteX101" fmla="*/ 443620 w 694391"/>
                  <a:gd name="connsiteY101" fmla="*/ 33196 h 649663"/>
                  <a:gd name="connsiteX102" fmla="*/ 437584 w 694391"/>
                  <a:gd name="connsiteY102" fmla="*/ 42250 h 649663"/>
                  <a:gd name="connsiteX103" fmla="*/ 425513 w 694391"/>
                  <a:gd name="connsiteY103" fmla="*/ 48285 h 649663"/>
                  <a:gd name="connsiteX104" fmla="*/ 416459 w 694391"/>
                  <a:gd name="connsiteY104" fmla="*/ 54321 h 649663"/>
                  <a:gd name="connsiteX105" fmla="*/ 404388 w 694391"/>
                  <a:gd name="connsiteY105" fmla="*/ 60357 h 649663"/>
                  <a:gd name="connsiteX106" fmla="*/ 395335 w 694391"/>
                  <a:gd name="connsiteY106" fmla="*/ 69410 h 649663"/>
                  <a:gd name="connsiteX107" fmla="*/ 374210 w 694391"/>
                  <a:gd name="connsiteY107" fmla="*/ 78464 h 649663"/>
                  <a:gd name="connsiteX108" fmla="*/ 365156 w 694391"/>
                  <a:gd name="connsiteY108" fmla="*/ 84499 h 649663"/>
                  <a:gd name="connsiteX109" fmla="*/ 353085 w 694391"/>
                  <a:gd name="connsiteY109" fmla="*/ 90535 h 649663"/>
                  <a:gd name="connsiteX110" fmla="*/ 344032 w 694391"/>
                  <a:gd name="connsiteY110" fmla="*/ 96570 h 649663"/>
                  <a:gd name="connsiteX111" fmla="*/ 319889 w 694391"/>
                  <a:gd name="connsiteY111" fmla="*/ 102606 h 649663"/>
                  <a:gd name="connsiteX112" fmla="*/ 301782 w 694391"/>
                  <a:gd name="connsiteY112" fmla="*/ 108642 h 649663"/>
                  <a:gd name="connsiteX113" fmla="*/ 292729 w 694391"/>
                  <a:gd name="connsiteY113" fmla="*/ 111660 h 649663"/>
                  <a:gd name="connsiteX114" fmla="*/ 280657 w 694391"/>
                  <a:gd name="connsiteY114" fmla="*/ 114677 h 649663"/>
                  <a:gd name="connsiteX115" fmla="*/ 271604 w 694391"/>
                  <a:gd name="connsiteY115" fmla="*/ 117695 h 649663"/>
                  <a:gd name="connsiteX116" fmla="*/ 229354 w 694391"/>
                  <a:gd name="connsiteY116" fmla="*/ 120713 h 649663"/>
                  <a:gd name="connsiteX117" fmla="*/ 217283 w 694391"/>
                  <a:gd name="connsiteY117" fmla="*/ 123731 h 649663"/>
                  <a:gd name="connsiteX118" fmla="*/ 184087 w 694391"/>
                  <a:gd name="connsiteY118" fmla="*/ 129767 h 649663"/>
                  <a:gd name="connsiteX119" fmla="*/ 190123 w 694391"/>
                  <a:gd name="connsiteY119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24689 w 694391"/>
                  <a:gd name="connsiteY84" fmla="*/ 102606 h 649663"/>
                  <a:gd name="connsiteX85" fmla="*/ 633743 w 694391"/>
                  <a:gd name="connsiteY85" fmla="*/ 93553 h 649663"/>
                  <a:gd name="connsiteX86" fmla="*/ 639778 w 694391"/>
                  <a:gd name="connsiteY86" fmla="*/ 84499 h 649663"/>
                  <a:gd name="connsiteX87" fmla="*/ 648832 w 694391"/>
                  <a:gd name="connsiteY87" fmla="*/ 63374 h 649663"/>
                  <a:gd name="connsiteX88" fmla="*/ 651849 w 694391"/>
                  <a:gd name="connsiteY88" fmla="*/ 51303 h 649663"/>
                  <a:gd name="connsiteX89" fmla="*/ 657885 w 694391"/>
                  <a:gd name="connsiteY89" fmla="*/ 36214 h 649663"/>
                  <a:gd name="connsiteX90" fmla="*/ 660903 w 694391"/>
                  <a:gd name="connsiteY90" fmla="*/ 24143 h 649663"/>
                  <a:gd name="connsiteX91" fmla="*/ 642796 w 694391"/>
                  <a:gd name="connsiteY91" fmla="*/ 9054 h 649663"/>
                  <a:gd name="connsiteX92" fmla="*/ 627707 w 694391"/>
                  <a:gd name="connsiteY92" fmla="*/ 6036 h 649663"/>
                  <a:gd name="connsiteX93" fmla="*/ 618653 w 694391"/>
                  <a:gd name="connsiteY93" fmla="*/ 3018 h 649663"/>
                  <a:gd name="connsiteX94" fmla="*/ 606582 w 694391"/>
                  <a:gd name="connsiteY94" fmla="*/ 0 h 649663"/>
                  <a:gd name="connsiteX95" fmla="*/ 519065 w 694391"/>
                  <a:gd name="connsiteY95" fmla="*/ 3018 h 649663"/>
                  <a:gd name="connsiteX96" fmla="*/ 500958 w 694391"/>
                  <a:gd name="connsiteY96" fmla="*/ 9054 h 649663"/>
                  <a:gd name="connsiteX97" fmla="*/ 488887 w 694391"/>
                  <a:gd name="connsiteY97" fmla="*/ 12071 h 649663"/>
                  <a:gd name="connsiteX98" fmla="*/ 470780 w 694391"/>
                  <a:gd name="connsiteY98" fmla="*/ 21125 h 649663"/>
                  <a:gd name="connsiteX99" fmla="*/ 461727 w 694391"/>
                  <a:gd name="connsiteY99" fmla="*/ 27161 h 649663"/>
                  <a:gd name="connsiteX100" fmla="*/ 443620 w 694391"/>
                  <a:gd name="connsiteY100" fmla="*/ 33196 h 649663"/>
                  <a:gd name="connsiteX101" fmla="*/ 437584 w 694391"/>
                  <a:gd name="connsiteY101" fmla="*/ 42250 h 649663"/>
                  <a:gd name="connsiteX102" fmla="*/ 425513 w 694391"/>
                  <a:gd name="connsiteY102" fmla="*/ 48285 h 649663"/>
                  <a:gd name="connsiteX103" fmla="*/ 416459 w 694391"/>
                  <a:gd name="connsiteY103" fmla="*/ 54321 h 649663"/>
                  <a:gd name="connsiteX104" fmla="*/ 404388 w 694391"/>
                  <a:gd name="connsiteY104" fmla="*/ 60357 h 649663"/>
                  <a:gd name="connsiteX105" fmla="*/ 395335 w 694391"/>
                  <a:gd name="connsiteY105" fmla="*/ 69410 h 649663"/>
                  <a:gd name="connsiteX106" fmla="*/ 374210 w 694391"/>
                  <a:gd name="connsiteY106" fmla="*/ 78464 h 649663"/>
                  <a:gd name="connsiteX107" fmla="*/ 365156 w 694391"/>
                  <a:gd name="connsiteY107" fmla="*/ 84499 h 649663"/>
                  <a:gd name="connsiteX108" fmla="*/ 353085 w 694391"/>
                  <a:gd name="connsiteY108" fmla="*/ 90535 h 649663"/>
                  <a:gd name="connsiteX109" fmla="*/ 344032 w 694391"/>
                  <a:gd name="connsiteY109" fmla="*/ 96570 h 649663"/>
                  <a:gd name="connsiteX110" fmla="*/ 319889 w 694391"/>
                  <a:gd name="connsiteY110" fmla="*/ 102606 h 649663"/>
                  <a:gd name="connsiteX111" fmla="*/ 301782 w 694391"/>
                  <a:gd name="connsiteY111" fmla="*/ 108642 h 649663"/>
                  <a:gd name="connsiteX112" fmla="*/ 292729 w 694391"/>
                  <a:gd name="connsiteY112" fmla="*/ 111660 h 649663"/>
                  <a:gd name="connsiteX113" fmla="*/ 280657 w 694391"/>
                  <a:gd name="connsiteY113" fmla="*/ 114677 h 649663"/>
                  <a:gd name="connsiteX114" fmla="*/ 271604 w 694391"/>
                  <a:gd name="connsiteY114" fmla="*/ 117695 h 649663"/>
                  <a:gd name="connsiteX115" fmla="*/ 229354 w 694391"/>
                  <a:gd name="connsiteY115" fmla="*/ 120713 h 649663"/>
                  <a:gd name="connsiteX116" fmla="*/ 217283 w 694391"/>
                  <a:gd name="connsiteY116" fmla="*/ 123731 h 649663"/>
                  <a:gd name="connsiteX117" fmla="*/ 184087 w 694391"/>
                  <a:gd name="connsiteY117" fmla="*/ 129767 h 649663"/>
                  <a:gd name="connsiteX118" fmla="*/ 190123 w 694391"/>
                  <a:gd name="connsiteY118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24689 w 694391"/>
                  <a:gd name="connsiteY84" fmla="*/ 102606 h 649663"/>
                  <a:gd name="connsiteX85" fmla="*/ 633743 w 694391"/>
                  <a:gd name="connsiteY85" fmla="*/ 93553 h 649663"/>
                  <a:gd name="connsiteX86" fmla="*/ 639778 w 694391"/>
                  <a:gd name="connsiteY86" fmla="*/ 84499 h 649663"/>
                  <a:gd name="connsiteX87" fmla="*/ 648832 w 694391"/>
                  <a:gd name="connsiteY87" fmla="*/ 63374 h 649663"/>
                  <a:gd name="connsiteX88" fmla="*/ 657885 w 694391"/>
                  <a:gd name="connsiteY88" fmla="*/ 36214 h 649663"/>
                  <a:gd name="connsiteX89" fmla="*/ 660903 w 694391"/>
                  <a:gd name="connsiteY89" fmla="*/ 24143 h 649663"/>
                  <a:gd name="connsiteX90" fmla="*/ 642796 w 694391"/>
                  <a:gd name="connsiteY90" fmla="*/ 9054 h 649663"/>
                  <a:gd name="connsiteX91" fmla="*/ 627707 w 694391"/>
                  <a:gd name="connsiteY91" fmla="*/ 6036 h 649663"/>
                  <a:gd name="connsiteX92" fmla="*/ 618653 w 694391"/>
                  <a:gd name="connsiteY92" fmla="*/ 3018 h 649663"/>
                  <a:gd name="connsiteX93" fmla="*/ 606582 w 694391"/>
                  <a:gd name="connsiteY93" fmla="*/ 0 h 649663"/>
                  <a:gd name="connsiteX94" fmla="*/ 519065 w 694391"/>
                  <a:gd name="connsiteY94" fmla="*/ 3018 h 649663"/>
                  <a:gd name="connsiteX95" fmla="*/ 500958 w 694391"/>
                  <a:gd name="connsiteY95" fmla="*/ 9054 h 649663"/>
                  <a:gd name="connsiteX96" fmla="*/ 488887 w 694391"/>
                  <a:gd name="connsiteY96" fmla="*/ 12071 h 649663"/>
                  <a:gd name="connsiteX97" fmla="*/ 470780 w 694391"/>
                  <a:gd name="connsiteY97" fmla="*/ 21125 h 649663"/>
                  <a:gd name="connsiteX98" fmla="*/ 461727 w 694391"/>
                  <a:gd name="connsiteY98" fmla="*/ 27161 h 649663"/>
                  <a:gd name="connsiteX99" fmla="*/ 443620 w 694391"/>
                  <a:gd name="connsiteY99" fmla="*/ 33196 h 649663"/>
                  <a:gd name="connsiteX100" fmla="*/ 437584 w 694391"/>
                  <a:gd name="connsiteY100" fmla="*/ 42250 h 649663"/>
                  <a:gd name="connsiteX101" fmla="*/ 425513 w 694391"/>
                  <a:gd name="connsiteY101" fmla="*/ 48285 h 649663"/>
                  <a:gd name="connsiteX102" fmla="*/ 416459 w 694391"/>
                  <a:gd name="connsiteY102" fmla="*/ 54321 h 649663"/>
                  <a:gd name="connsiteX103" fmla="*/ 404388 w 694391"/>
                  <a:gd name="connsiteY103" fmla="*/ 60357 h 649663"/>
                  <a:gd name="connsiteX104" fmla="*/ 395335 w 694391"/>
                  <a:gd name="connsiteY104" fmla="*/ 69410 h 649663"/>
                  <a:gd name="connsiteX105" fmla="*/ 374210 w 694391"/>
                  <a:gd name="connsiteY105" fmla="*/ 78464 h 649663"/>
                  <a:gd name="connsiteX106" fmla="*/ 365156 w 694391"/>
                  <a:gd name="connsiteY106" fmla="*/ 84499 h 649663"/>
                  <a:gd name="connsiteX107" fmla="*/ 353085 w 694391"/>
                  <a:gd name="connsiteY107" fmla="*/ 90535 h 649663"/>
                  <a:gd name="connsiteX108" fmla="*/ 344032 w 694391"/>
                  <a:gd name="connsiteY108" fmla="*/ 96570 h 649663"/>
                  <a:gd name="connsiteX109" fmla="*/ 319889 w 694391"/>
                  <a:gd name="connsiteY109" fmla="*/ 102606 h 649663"/>
                  <a:gd name="connsiteX110" fmla="*/ 301782 w 694391"/>
                  <a:gd name="connsiteY110" fmla="*/ 108642 h 649663"/>
                  <a:gd name="connsiteX111" fmla="*/ 292729 w 694391"/>
                  <a:gd name="connsiteY111" fmla="*/ 111660 h 649663"/>
                  <a:gd name="connsiteX112" fmla="*/ 280657 w 694391"/>
                  <a:gd name="connsiteY112" fmla="*/ 114677 h 649663"/>
                  <a:gd name="connsiteX113" fmla="*/ 271604 w 694391"/>
                  <a:gd name="connsiteY113" fmla="*/ 117695 h 649663"/>
                  <a:gd name="connsiteX114" fmla="*/ 229354 w 694391"/>
                  <a:gd name="connsiteY114" fmla="*/ 120713 h 649663"/>
                  <a:gd name="connsiteX115" fmla="*/ 217283 w 694391"/>
                  <a:gd name="connsiteY115" fmla="*/ 123731 h 649663"/>
                  <a:gd name="connsiteX116" fmla="*/ 184087 w 694391"/>
                  <a:gd name="connsiteY116" fmla="*/ 129767 h 649663"/>
                  <a:gd name="connsiteX117" fmla="*/ 190123 w 694391"/>
                  <a:gd name="connsiteY117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603564 w 694391"/>
                  <a:gd name="connsiteY82" fmla="*/ 117695 h 649663"/>
                  <a:gd name="connsiteX83" fmla="*/ 624689 w 694391"/>
                  <a:gd name="connsiteY83" fmla="*/ 102606 h 649663"/>
                  <a:gd name="connsiteX84" fmla="*/ 633743 w 694391"/>
                  <a:gd name="connsiteY84" fmla="*/ 93553 h 649663"/>
                  <a:gd name="connsiteX85" fmla="*/ 639778 w 694391"/>
                  <a:gd name="connsiteY85" fmla="*/ 84499 h 649663"/>
                  <a:gd name="connsiteX86" fmla="*/ 648832 w 694391"/>
                  <a:gd name="connsiteY86" fmla="*/ 63374 h 649663"/>
                  <a:gd name="connsiteX87" fmla="*/ 657885 w 694391"/>
                  <a:gd name="connsiteY87" fmla="*/ 36214 h 649663"/>
                  <a:gd name="connsiteX88" fmla="*/ 660903 w 694391"/>
                  <a:gd name="connsiteY88" fmla="*/ 24143 h 649663"/>
                  <a:gd name="connsiteX89" fmla="*/ 642796 w 694391"/>
                  <a:gd name="connsiteY89" fmla="*/ 9054 h 649663"/>
                  <a:gd name="connsiteX90" fmla="*/ 627707 w 694391"/>
                  <a:gd name="connsiteY90" fmla="*/ 6036 h 649663"/>
                  <a:gd name="connsiteX91" fmla="*/ 618653 w 694391"/>
                  <a:gd name="connsiteY91" fmla="*/ 3018 h 649663"/>
                  <a:gd name="connsiteX92" fmla="*/ 606582 w 694391"/>
                  <a:gd name="connsiteY92" fmla="*/ 0 h 649663"/>
                  <a:gd name="connsiteX93" fmla="*/ 519065 w 694391"/>
                  <a:gd name="connsiteY93" fmla="*/ 3018 h 649663"/>
                  <a:gd name="connsiteX94" fmla="*/ 500958 w 694391"/>
                  <a:gd name="connsiteY94" fmla="*/ 9054 h 649663"/>
                  <a:gd name="connsiteX95" fmla="*/ 488887 w 694391"/>
                  <a:gd name="connsiteY95" fmla="*/ 12071 h 649663"/>
                  <a:gd name="connsiteX96" fmla="*/ 470780 w 694391"/>
                  <a:gd name="connsiteY96" fmla="*/ 21125 h 649663"/>
                  <a:gd name="connsiteX97" fmla="*/ 461727 w 694391"/>
                  <a:gd name="connsiteY97" fmla="*/ 27161 h 649663"/>
                  <a:gd name="connsiteX98" fmla="*/ 443620 w 694391"/>
                  <a:gd name="connsiteY98" fmla="*/ 33196 h 649663"/>
                  <a:gd name="connsiteX99" fmla="*/ 437584 w 694391"/>
                  <a:gd name="connsiteY99" fmla="*/ 42250 h 649663"/>
                  <a:gd name="connsiteX100" fmla="*/ 425513 w 694391"/>
                  <a:gd name="connsiteY100" fmla="*/ 48285 h 649663"/>
                  <a:gd name="connsiteX101" fmla="*/ 416459 w 694391"/>
                  <a:gd name="connsiteY101" fmla="*/ 54321 h 649663"/>
                  <a:gd name="connsiteX102" fmla="*/ 404388 w 694391"/>
                  <a:gd name="connsiteY102" fmla="*/ 60357 h 649663"/>
                  <a:gd name="connsiteX103" fmla="*/ 395335 w 694391"/>
                  <a:gd name="connsiteY103" fmla="*/ 69410 h 649663"/>
                  <a:gd name="connsiteX104" fmla="*/ 374210 w 694391"/>
                  <a:gd name="connsiteY104" fmla="*/ 78464 h 649663"/>
                  <a:gd name="connsiteX105" fmla="*/ 365156 w 694391"/>
                  <a:gd name="connsiteY105" fmla="*/ 84499 h 649663"/>
                  <a:gd name="connsiteX106" fmla="*/ 353085 w 694391"/>
                  <a:gd name="connsiteY106" fmla="*/ 90535 h 649663"/>
                  <a:gd name="connsiteX107" fmla="*/ 344032 w 694391"/>
                  <a:gd name="connsiteY107" fmla="*/ 96570 h 649663"/>
                  <a:gd name="connsiteX108" fmla="*/ 319889 w 694391"/>
                  <a:gd name="connsiteY108" fmla="*/ 102606 h 649663"/>
                  <a:gd name="connsiteX109" fmla="*/ 301782 w 694391"/>
                  <a:gd name="connsiteY109" fmla="*/ 108642 h 649663"/>
                  <a:gd name="connsiteX110" fmla="*/ 292729 w 694391"/>
                  <a:gd name="connsiteY110" fmla="*/ 111660 h 649663"/>
                  <a:gd name="connsiteX111" fmla="*/ 280657 w 694391"/>
                  <a:gd name="connsiteY111" fmla="*/ 114677 h 649663"/>
                  <a:gd name="connsiteX112" fmla="*/ 271604 w 694391"/>
                  <a:gd name="connsiteY112" fmla="*/ 117695 h 649663"/>
                  <a:gd name="connsiteX113" fmla="*/ 229354 w 694391"/>
                  <a:gd name="connsiteY113" fmla="*/ 120713 h 649663"/>
                  <a:gd name="connsiteX114" fmla="*/ 217283 w 694391"/>
                  <a:gd name="connsiteY114" fmla="*/ 123731 h 649663"/>
                  <a:gd name="connsiteX115" fmla="*/ 184087 w 694391"/>
                  <a:gd name="connsiteY115" fmla="*/ 129767 h 649663"/>
                  <a:gd name="connsiteX116" fmla="*/ 190123 w 694391"/>
                  <a:gd name="connsiteY116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95335 w 694391"/>
                  <a:gd name="connsiteY102" fmla="*/ 69410 h 649663"/>
                  <a:gd name="connsiteX103" fmla="*/ 374210 w 694391"/>
                  <a:gd name="connsiteY103" fmla="*/ 78464 h 649663"/>
                  <a:gd name="connsiteX104" fmla="*/ 365156 w 694391"/>
                  <a:gd name="connsiteY104" fmla="*/ 84499 h 649663"/>
                  <a:gd name="connsiteX105" fmla="*/ 353085 w 694391"/>
                  <a:gd name="connsiteY105" fmla="*/ 90535 h 649663"/>
                  <a:gd name="connsiteX106" fmla="*/ 344032 w 694391"/>
                  <a:gd name="connsiteY106" fmla="*/ 96570 h 649663"/>
                  <a:gd name="connsiteX107" fmla="*/ 319889 w 694391"/>
                  <a:gd name="connsiteY107" fmla="*/ 102606 h 649663"/>
                  <a:gd name="connsiteX108" fmla="*/ 301782 w 694391"/>
                  <a:gd name="connsiteY108" fmla="*/ 108642 h 649663"/>
                  <a:gd name="connsiteX109" fmla="*/ 292729 w 694391"/>
                  <a:gd name="connsiteY109" fmla="*/ 111660 h 649663"/>
                  <a:gd name="connsiteX110" fmla="*/ 280657 w 694391"/>
                  <a:gd name="connsiteY110" fmla="*/ 114677 h 649663"/>
                  <a:gd name="connsiteX111" fmla="*/ 271604 w 694391"/>
                  <a:gd name="connsiteY111" fmla="*/ 117695 h 649663"/>
                  <a:gd name="connsiteX112" fmla="*/ 229354 w 694391"/>
                  <a:gd name="connsiteY112" fmla="*/ 120713 h 649663"/>
                  <a:gd name="connsiteX113" fmla="*/ 217283 w 694391"/>
                  <a:gd name="connsiteY113" fmla="*/ 123731 h 649663"/>
                  <a:gd name="connsiteX114" fmla="*/ 184087 w 694391"/>
                  <a:gd name="connsiteY114" fmla="*/ 129767 h 649663"/>
                  <a:gd name="connsiteX115" fmla="*/ 190123 w 694391"/>
                  <a:gd name="connsiteY115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53085 w 694391"/>
                  <a:gd name="connsiteY104" fmla="*/ 90535 h 649663"/>
                  <a:gd name="connsiteX105" fmla="*/ 344032 w 694391"/>
                  <a:gd name="connsiteY105" fmla="*/ 96570 h 649663"/>
                  <a:gd name="connsiteX106" fmla="*/ 319889 w 694391"/>
                  <a:gd name="connsiteY106" fmla="*/ 102606 h 649663"/>
                  <a:gd name="connsiteX107" fmla="*/ 301782 w 694391"/>
                  <a:gd name="connsiteY107" fmla="*/ 108642 h 649663"/>
                  <a:gd name="connsiteX108" fmla="*/ 292729 w 694391"/>
                  <a:gd name="connsiteY108" fmla="*/ 111660 h 649663"/>
                  <a:gd name="connsiteX109" fmla="*/ 280657 w 694391"/>
                  <a:gd name="connsiteY109" fmla="*/ 114677 h 649663"/>
                  <a:gd name="connsiteX110" fmla="*/ 271604 w 694391"/>
                  <a:gd name="connsiteY110" fmla="*/ 117695 h 649663"/>
                  <a:gd name="connsiteX111" fmla="*/ 229354 w 694391"/>
                  <a:gd name="connsiteY111" fmla="*/ 120713 h 649663"/>
                  <a:gd name="connsiteX112" fmla="*/ 217283 w 694391"/>
                  <a:gd name="connsiteY112" fmla="*/ 123731 h 649663"/>
                  <a:gd name="connsiteX113" fmla="*/ 184087 w 694391"/>
                  <a:gd name="connsiteY113" fmla="*/ 129767 h 649663"/>
                  <a:gd name="connsiteX114" fmla="*/ 190123 w 694391"/>
                  <a:gd name="connsiteY114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19889 w 694391"/>
                  <a:gd name="connsiteY105" fmla="*/ 102606 h 649663"/>
                  <a:gd name="connsiteX106" fmla="*/ 301782 w 694391"/>
                  <a:gd name="connsiteY106" fmla="*/ 108642 h 649663"/>
                  <a:gd name="connsiteX107" fmla="*/ 292729 w 694391"/>
                  <a:gd name="connsiteY107" fmla="*/ 111660 h 649663"/>
                  <a:gd name="connsiteX108" fmla="*/ 280657 w 694391"/>
                  <a:gd name="connsiteY108" fmla="*/ 114677 h 649663"/>
                  <a:gd name="connsiteX109" fmla="*/ 271604 w 694391"/>
                  <a:gd name="connsiteY109" fmla="*/ 117695 h 649663"/>
                  <a:gd name="connsiteX110" fmla="*/ 229354 w 694391"/>
                  <a:gd name="connsiteY110" fmla="*/ 120713 h 649663"/>
                  <a:gd name="connsiteX111" fmla="*/ 217283 w 694391"/>
                  <a:gd name="connsiteY111" fmla="*/ 123731 h 649663"/>
                  <a:gd name="connsiteX112" fmla="*/ 184087 w 694391"/>
                  <a:gd name="connsiteY112" fmla="*/ 129767 h 649663"/>
                  <a:gd name="connsiteX113" fmla="*/ 190123 w 694391"/>
                  <a:gd name="connsiteY113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01782 w 694391"/>
                  <a:gd name="connsiteY105" fmla="*/ 108642 h 649663"/>
                  <a:gd name="connsiteX106" fmla="*/ 292729 w 694391"/>
                  <a:gd name="connsiteY106" fmla="*/ 111660 h 649663"/>
                  <a:gd name="connsiteX107" fmla="*/ 280657 w 694391"/>
                  <a:gd name="connsiteY107" fmla="*/ 114677 h 649663"/>
                  <a:gd name="connsiteX108" fmla="*/ 271604 w 694391"/>
                  <a:gd name="connsiteY108" fmla="*/ 117695 h 649663"/>
                  <a:gd name="connsiteX109" fmla="*/ 229354 w 694391"/>
                  <a:gd name="connsiteY109" fmla="*/ 120713 h 649663"/>
                  <a:gd name="connsiteX110" fmla="*/ 217283 w 694391"/>
                  <a:gd name="connsiteY110" fmla="*/ 123731 h 649663"/>
                  <a:gd name="connsiteX111" fmla="*/ 184087 w 694391"/>
                  <a:gd name="connsiteY111" fmla="*/ 129767 h 649663"/>
                  <a:gd name="connsiteX112" fmla="*/ 190123 w 694391"/>
                  <a:gd name="connsiteY112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25925 w 694391"/>
                  <a:gd name="connsiteY105" fmla="*/ 93553 h 649663"/>
                  <a:gd name="connsiteX106" fmla="*/ 301782 w 694391"/>
                  <a:gd name="connsiteY106" fmla="*/ 108642 h 649663"/>
                  <a:gd name="connsiteX107" fmla="*/ 292729 w 694391"/>
                  <a:gd name="connsiteY107" fmla="*/ 111660 h 649663"/>
                  <a:gd name="connsiteX108" fmla="*/ 280657 w 694391"/>
                  <a:gd name="connsiteY108" fmla="*/ 114677 h 649663"/>
                  <a:gd name="connsiteX109" fmla="*/ 271604 w 694391"/>
                  <a:gd name="connsiteY109" fmla="*/ 117695 h 649663"/>
                  <a:gd name="connsiteX110" fmla="*/ 229354 w 694391"/>
                  <a:gd name="connsiteY110" fmla="*/ 120713 h 649663"/>
                  <a:gd name="connsiteX111" fmla="*/ 217283 w 694391"/>
                  <a:gd name="connsiteY111" fmla="*/ 123731 h 649663"/>
                  <a:gd name="connsiteX112" fmla="*/ 184087 w 694391"/>
                  <a:gd name="connsiteY112" fmla="*/ 129767 h 649663"/>
                  <a:gd name="connsiteX113" fmla="*/ 190123 w 694391"/>
                  <a:gd name="connsiteY113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25925 w 694391"/>
                  <a:gd name="connsiteY105" fmla="*/ 93553 h 649663"/>
                  <a:gd name="connsiteX106" fmla="*/ 292729 w 694391"/>
                  <a:gd name="connsiteY106" fmla="*/ 111660 h 649663"/>
                  <a:gd name="connsiteX107" fmla="*/ 280657 w 694391"/>
                  <a:gd name="connsiteY107" fmla="*/ 114677 h 649663"/>
                  <a:gd name="connsiteX108" fmla="*/ 271604 w 694391"/>
                  <a:gd name="connsiteY108" fmla="*/ 117695 h 649663"/>
                  <a:gd name="connsiteX109" fmla="*/ 229354 w 694391"/>
                  <a:gd name="connsiteY109" fmla="*/ 120713 h 649663"/>
                  <a:gd name="connsiteX110" fmla="*/ 217283 w 694391"/>
                  <a:gd name="connsiteY110" fmla="*/ 123731 h 649663"/>
                  <a:gd name="connsiteX111" fmla="*/ 184087 w 694391"/>
                  <a:gd name="connsiteY111" fmla="*/ 129767 h 649663"/>
                  <a:gd name="connsiteX112" fmla="*/ 190123 w 694391"/>
                  <a:gd name="connsiteY112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25925 w 694391"/>
                  <a:gd name="connsiteY105" fmla="*/ 93553 h 649663"/>
                  <a:gd name="connsiteX106" fmla="*/ 292729 w 694391"/>
                  <a:gd name="connsiteY106" fmla="*/ 111660 h 649663"/>
                  <a:gd name="connsiteX107" fmla="*/ 280657 w 694391"/>
                  <a:gd name="connsiteY107" fmla="*/ 114677 h 649663"/>
                  <a:gd name="connsiteX108" fmla="*/ 229354 w 694391"/>
                  <a:gd name="connsiteY108" fmla="*/ 120713 h 649663"/>
                  <a:gd name="connsiteX109" fmla="*/ 217283 w 694391"/>
                  <a:gd name="connsiteY109" fmla="*/ 123731 h 649663"/>
                  <a:gd name="connsiteX110" fmla="*/ 184087 w 694391"/>
                  <a:gd name="connsiteY110" fmla="*/ 129767 h 649663"/>
                  <a:gd name="connsiteX111" fmla="*/ 190123 w 694391"/>
                  <a:gd name="connsiteY111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8642 w 694391"/>
                  <a:gd name="connsiteY8" fmla="*/ 187105 h 649663"/>
                  <a:gd name="connsiteX9" fmla="*/ 102606 w 694391"/>
                  <a:gd name="connsiteY9" fmla="*/ 196159 h 649663"/>
                  <a:gd name="connsiteX10" fmla="*/ 84499 w 694391"/>
                  <a:gd name="connsiteY10" fmla="*/ 208230 h 649663"/>
                  <a:gd name="connsiteX11" fmla="*/ 66392 w 694391"/>
                  <a:gd name="connsiteY11" fmla="*/ 217283 h 649663"/>
                  <a:gd name="connsiteX12" fmla="*/ 57339 w 694391"/>
                  <a:gd name="connsiteY12" fmla="*/ 223319 h 649663"/>
                  <a:gd name="connsiteX13" fmla="*/ 51303 w 694391"/>
                  <a:gd name="connsiteY13" fmla="*/ 232372 h 649663"/>
                  <a:gd name="connsiteX14" fmla="*/ 33196 w 694391"/>
                  <a:gd name="connsiteY14" fmla="*/ 244444 h 649663"/>
                  <a:gd name="connsiteX15" fmla="*/ 21125 w 694391"/>
                  <a:gd name="connsiteY15" fmla="*/ 262551 h 649663"/>
                  <a:gd name="connsiteX16" fmla="*/ 18107 w 694391"/>
                  <a:gd name="connsiteY16" fmla="*/ 271604 h 649663"/>
                  <a:gd name="connsiteX17" fmla="*/ 6036 w 694391"/>
                  <a:gd name="connsiteY17" fmla="*/ 289711 h 649663"/>
                  <a:gd name="connsiteX18" fmla="*/ 0 w 694391"/>
                  <a:gd name="connsiteY18" fmla="*/ 307818 h 649663"/>
                  <a:gd name="connsiteX19" fmla="*/ 144855 w 694391"/>
                  <a:gd name="connsiteY19" fmla="*/ 307818 h 649663"/>
                  <a:gd name="connsiteX20" fmla="*/ 162962 w 694391"/>
                  <a:gd name="connsiteY20" fmla="*/ 304800 h 649663"/>
                  <a:gd name="connsiteX21" fmla="*/ 168998 w 694391"/>
                  <a:gd name="connsiteY21" fmla="*/ 316871 h 649663"/>
                  <a:gd name="connsiteX22" fmla="*/ 165980 w 694391"/>
                  <a:gd name="connsiteY22" fmla="*/ 410424 h 649663"/>
                  <a:gd name="connsiteX23" fmla="*/ 156927 w 694391"/>
                  <a:gd name="connsiteY23" fmla="*/ 446638 h 649663"/>
                  <a:gd name="connsiteX24" fmla="*/ 147873 w 694391"/>
                  <a:gd name="connsiteY24" fmla="*/ 476816 h 649663"/>
                  <a:gd name="connsiteX25" fmla="*/ 141838 w 694391"/>
                  <a:gd name="connsiteY25" fmla="*/ 488887 h 649663"/>
                  <a:gd name="connsiteX26" fmla="*/ 132784 w 694391"/>
                  <a:gd name="connsiteY26" fmla="*/ 510012 h 649663"/>
                  <a:gd name="connsiteX27" fmla="*/ 126748 w 694391"/>
                  <a:gd name="connsiteY27" fmla="*/ 528119 h 649663"/>
                  <a:gd name="connsiteX28" fmla="*/ 123731 w 694391"/>
                  <a:gd name="connsiteY28" fmla="*/ 540190 h 649663"/>
                  <a:gd name="connsiteX29" fmla="*/ 117695 w 694391"/>
                  <a:gd name="connsiteY29" fmla="*/ 549244 h 649663"/>
                  <a:gd name="connsiteX30" fmla="*/ 111659 w 694391"/>
                  <a:gd name="connsiteY30" fmla="*/ 567351 h 649663"/>
                  <a:gd name="connsiteX31" fmla="*/ 105624 w 694391"/>
                  <a:gd name="connsiteY31" fmla="*/ 588475 h 649663"/>
                  <a:gd name="connsiteX32" fmla="*/ 102606 w 694391"/>
                  <a:gd name="connsiteY32" fmla="*/ 597529 h 649663"/>
                  <a:gd name="connsiteX33" fmla="*/ 105624 w 694391"/>
                  <a:gd name="connsiteY33" fmla="*/ 636761 h 649663"/>
                  <a:gd name="connsiteX34" fmla="*/ 114677 w 694391"/>
                  <a:gd name="connsiteY34" fmla="*/ 639778 h 649663"/>
                  <a:gd name="connsiteX35" fmla="*/ 147873 w 694391"/>
                  <a:gd name="connsiteY35" fmla="*/ 642796 h 649663"/>
                  <a:gd name="connsiteX36" fmla="*/ 211247 w 694391"/>
                  <a:gd name="connsiteY36" fmla="*/ 645814 h 649663"/>
                  <a:gd name="connsiteX37" fmla="*/ 232372 w 694391"/>
                  <a:gd name="connsiteY37" fmla="*/ 633743 h 649663"/>
                  <a:gd name="connsiteX38" fmla="*/ 268586 w 694391"/>
                  <a:gd name="connsiteY38" fmla="*/ 612618 h 649663"/>
                  <a:gd name="connsiteX39" fmla="*/ 286693 w 694391"/>
                  <a:gd name="connsiteY39" fmla="*/ 594511 h 649663"/>
                  <a:gd name="connsiteX40" fmla="*/ 307818 w 694391"/>
                  <a:gd name="connsiteY40" fmla="*/ 579422 h 649663"/>
                  <a:gd name="connsiteX41" fmla="*/ 328943 w 694391"/>
                  <a:gd name="connsiteY41" fmla="*/ 564333 h 649663"/>
                  <a:gd name="connsiteX42" fmla="*/ 344032 w 694391"/>
                  <a:gd name="connsiteY42" fmla="*/ 552262 h 649663"/>
                  <a:gd name="connsiteX43" fmla="*/ 362139 w 694391"/>
                  <a:gd name="connsiteY43" fmla="*/ 540190 h 649663"/>
                  <a:gd name="connsiteX44" fmla="*/ 371192 w 694391"/>
                  <a:gd name="connsiteY44" fmla="*/ 531137 h 649663"/>
                  <a:gd name="connsiteX45" fmla="*/ 398352 w 694391"/>
                  <a:gd name="connsiteY45" fmla="*/ 522083 h 649663"/>
                  <a:gd name="connsiteX46" fmla="*/ 407406 w 694391"/>
                  <a:gd name="connsiteY46" fmla="*/ 513030 h 649663"/>
                  <a:gd name="connsiteX47" fmla="*/ 416459 w 694391"/>
                  <a:gd name="connsiteY47" fmla="*/ 510012 h 649663"/>
                  <a:gd name="connsiteX48" fmla="*/ 431548 w 694391"/>
                  <a:gd name="connsiteY48" fmla="*/ 500959 h 649663"/>
                  <a:gd name="connsiteX49" fmla="*/ 443620 w 694391"/>
                  <a:gd name="connsiteY49" fmla="*/ 494923 h 649663"/>
                  <a:gd name="connsiteX50" fmla="*/ 458709 w 694391"/>
                  <a:gd name="connsiteY50" fmla="*/ 485870 h 649663"/>
                  <a:gd name="connsiteX51" fmla="*/ 476816 w 694391"/>
                  <a:gd name="connsiteY51" fmla="*/ 476816 h 649663"/>
                  <a:gd name="connsiteX52" fmla="*/ 488887 w 694391"/>
                  <a:gd name="connsiteY52" fmla="*/ 467763 h 649663"/>
                  <a:gd name="connsiteX53" fmla="*/ 513030 w 694391"/>
                  <a:gd name="connsiteY53" fmla="*/ 458709 h 649663"/>
                  <a:gd name="connsiteX54" fmla="*/ 531137 w 694391"/>
                  <a:gd name="connsiteY54" fmla="*/ 446638 h 649663"/>
                  <a:gd name="connsiteX55" fmla="*/ 540190 w 694391"/>
                  <a:gd name="connsiteY55" fmla="*/ 437584 h 649663"/>
                  <a:gd name="connsiteX56" fmla="*/ 567350 w 694391"/>
                  <a:gd name="connsiteY56" fmla="*/ 425513 h 649663"/>
                  <a:gd name="connsiteX57" fmla="*/ 576404 w 694391"/>
                  <a:gd name="connsiteY57" fmla="*/ 419477 h 649663"/>
                  <a:gd name="connsiteX58" fmla="*/ 591493 w 694391"/>
                  <a:gd name="connsiteY58" fmla="*/ 410424 h 649663"/>
                  <a:gd name="connsiteX59" fmla="*/ 600546 w 694391"/>
                  <a:gd name="connsiteY59" fmla="*/ 404388 h 649663"/>
                  <a:gd name="connsiteX60" fmla="*/ 609600 w 694391"/>
                  <a:gd name="connsiteY60" fmla="*/ 401370 h 649663"/>
                  <a:gd name="connsiteX61" fmla="*/ 618653 w 694391"/>
                  <a:gd name="connsiteY61" fmla="*/ 392317 h 649663"/>
                  <a:gd name="connsiteX62" fmla="*/ 627707 w 694391"/>
                  <a:gd name="connsiteY62" fmla="*/ 389299 h 649663"/>
                  <a:gd name="connsiteX63" fmla="*/ 648832 w 694391"/>
                  <a:gd name="connsiteY63" fmla="*/ 377228 h 649663"/>
                  <a:gd name="connsiteX64" fmla="*/ 657885 w 694391"/>
                  <a:gd name="connsiteY64" fmla="*/ 374210 h 649663"/>
                  <a:gd name="connsiteX65" fmla="*/ 682028 w 694391"/>
                  <a:gd name="connsiteY65" fmla="*/ 362139 h 649663"/>
                  <a:gd name="connsiteX66" fmla="*/ 691081 w 694391"/>
                  <a:gd name="connsiteY66" fmla="*/ 353085 h 649663"/>
                  <a:gd name="connsiteX67" fmla="*/ 691081 w 694391"/>
                  <a:gd name="connsiteY67" fmla="*/ 328943 h 649663"/>
                  <a:gd name="connsiteX68" fmla="*/ 672974 w 694391"/>
                  <a:gd name="connsiteY68" fmla="*/ 322907 h 649663"/>
                  <a:gd name="connsiteX69" fmla="*/ 657885 w 694391"/>
                  <a:gd name="connsiteY69" fmla="*/ 319889 h 649663"/>
                  <a:gd name="connsiteX70" fmla="*/ 639778 w 694391"/>
                  <a:gd name="connsiteY70" fmla="*/ 316871 h 649663"/>
                  <a:gd name="connsiteX71" fmla="*/ 630725 w 694391"/>
                  <a:gd name="connsiteY71" fmla="*/ 313854 h 649663"/>
                  <a:gd name="connsiteX72" fmla="*/ 500958 w 694391"/>
                  <a:gd name="connsiteY72" fmla="*/ 322907 h 649663"/>
                  <a:gd name="connsiteX73" fmla="*/ 491905 w 694391"/>
                  <a:gd name="connsiteY73" fmla="*/ 325925 h 649663"/>
                  <a:gd name="connsiteX74" fmla="*/ 455691 w 694391"/>
                  <a:gd name="connsiteY74" fmla="*/ 322907 h 649663"/>
                  <a:gd name="connsiteX75" fmla="*/ 449655 w 694391"/>
                  <a:gd name="connsiteY75" fmla="*/ 313854 h 649663"/>
                  <a:gd name="connsiteX76" fmla="*/ 440602 w 694391"/>
                  <a:gd name="connsiteY76" fmla="*/ 298765 h 649663"/>
                  <a:gd name="connsiteX77" fmla="*/ 446638 w 694391"/>
                  <a:gd name="connsiteY77" fmla="*/ 187105 h 649663"/>
                  <a:gd name="connsiteX78" fmla="*/ 458709 w 694391"/>
                  <a:gd name="connsiteY78" fmla="*/ 184087 h 649663"/>
                  <a:gd name="connsiteX79" fmla="*/ 482851 w 694391"/>
                  <a:gd name="connsiteY79" fmla="*/ 181070 h 649663"/>
                  <a:gd name="connsiteX80" fmla="*/ 500958 w 694391"/>
                  <a:gd name="connsiteY80" fmla="*/ 175034 h 649663"/>
                  <a:gd name="connsiteX81" fmla="*/ 549244 w 694391"/>
                  <a:gd name="connsiteY81" fmla="*/ 150891 h 649663"/>
                  <a:gd name="connsiteX82" fmla="*/ 603564 w 694391"/>
                  <a:gd name="connsiteY82" fmla="*/ 117695 h 649663"/>
                  <a:gd name="connsiteX83" fmla="*/ 624689 w 694391"/>
                  <a:gd name="connsiteY83" fmla="*/ 102606 h 649663"/>
                  <a:gd name="connsiteX84" fmla="*/ 633743 w 694391"/>
                  <a:gd name="connsiteY84" fmla="*/ 93553 h 649663"/>
                  <a:gd name="connsiteX85" fmla="*/ 639778 w 694391"/>
                  <a:gd name="connsiteY85" fmla="*/ 84499 h 649663"/>
                  <a:gd name="connsiteX86" fmla="*/ 648832 w 694391"/>
                  <a:gd name="connsiteY86" fmla="*/ 63374 h 649663"/>
                  <a:gd name="connsiteX87" fmla="*/ 657885 w 694391"/>
                  <a:gd name="connsiteY87" fmla="*/ 36214 h 649663"/>
                  <a:gd name="connsiteX88" fmla="*/ 660903 w 694391"/>
                  <a:gd name="connsiteY88" fmla="*/ 24143 h 649663"/>
                  <a:gd name="connsiteX89" fmla="*/ 642796 w 694391"/>
                  <a:gd name="connsiteY89" fmla="*/ 9054 h 649663"/>
                  <a:gd name="connsiteX90" fmla="*/ 627707 w 694391"/>
                  <a:gd name="connsiteY90" fmla="*/ 6036 h 649663"/>
                  <a:gd name="connsiteX91" fmla="*/ 618653 w 694391"/>
                  <a:gd name="connsiteY91" fmla="*/ 3018 h 649663"/>
                  <a:gd name="connsiteX92" fmla="*/ 606582 w 694391"/>
                  <a:gd name="connsiteY92" fmla="*/ 0 h 649663"/>
                  <a:gd name="connsiteX93" fmla="*/ 519065 w 694391"/>
                  <a:gd name="connsiteY93" fmla="*/ 3018 h 649663"/>
                  <a:gd name="connsiteX94" fmla="*/ 500958 w 694391"/>
                  <a:gd name="connsiteY94" fmla="*/ 9054 h 649663"/>
                  <a:gd name="connsiteX95" fmla="*/ 488887 w 694391"/>
                  <a:gd name="connsiteY95" fmla="*/ 12071 h 649663"/>
                  <a:gd name="connsiteX96" fmla="*/ 470780 w 694391"/>
                  <a:gd name="connsiteY96" fmla="*/ 21125 h 649663"/>
                  <a:gd name="connsiteX97" fmla="*/ 461727 w 694391"/>
                  <a:gd name="connsiteY97" fmla="*/ 27161 h 649663"/>
                  <a:gd name="connsiteX98" fmla="*/ 443620 w 694391"/>
                  <a:gd name="connsiteY98" fmla="*/ 33196 h 649663"/>
                  <a:gd name="connsiteX99" fmla="*/ 437584 w 694391"/>
                  <a:gd name="connsiteY99" fmla="*/ 42250 h 649663"/>
                  <a:gd name="connsiteX100" fmla="*/ 425513 w 694391"/>
                  <a:gd name="connsiteY100" fmla="*/ 48285 h 649663"/>
                  <a:gd name="connsiteX101" fmla="*/ 416459 w 694391"/>
                  <a:gd name="connsiteY101" fmla="*/ 54321 h 649663"/>
                  <a:gd name="connsiteX102" fmla="*/ 404388 w 694391"/>
                  <a:gd name="connsiteY102" fmla="*/ 60357 h 649663"/>
                  <a:gd name="connsiteX103" fmla="*/ 374210 w 694391"/>
                  <a:gd name="connsiteY103" fmla="*/ 78464 h 649663"/>
                  <a:gd name="connsiteX104" fmla="*/ 365156 w 694391"/>
                  <a:gd name="connsiteY104" fmla="*/ 84499 h 649663"/>
                  <a:gd name="connsiteX105" fmla="*/ 344032 w 694391"/>
                  <a:gd name="connsiteY105" fmla="*/ 96570 h 649663"/>
                  <a:gd name="connsiteX106" fmla="*/ 325925 w 694391"/>
                  <a:gd name="connsiteY106" fmla="*/ 93553 h 649663"/>
                  <a:gd name="connsiteX107" fmla="*/ 292729 w 694391"/>
                  <a:gd name="connsiteY107" fmla="*/ 111660 h 649663"/>
                  <a:gd name="connsiteX108" fmla="*/ 280657 w 694391"/>
                  <a:gd name="connsiteY108" fmla="*/ 114677 h 649663"/>
                  <a:gd name="connsiteX109" fmla="*/ 229354 w 694391"/>
                  <a:gd name="connsiteY109" fmla="*/ 120713 h 649663"/>
                  <a:gd name="connsiteX110" fmla="*/ 217283 w 694391"/>
                  <a:gd name="connsiteY110" fmla="*/ 123731 h 649663"/>
                  <a:gd name="connsiteX111" fmla="*/ 184087 w 694391"/>
                  <a:gd name="connsiteY111" fmla="*/ 129767 h 649663"/>
                  <a:gd name="connsiteX112" fmla="*/ 190123 w 694391"/>
                  <a:gd name="connsiteY112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25925 w 694391"/>
                  <a:gd name="connsiteY105" fmla="*/ 93553 h 649663"/>
                  <a:gd name="connsiteX106" fmla="*/ 292729 w 694391"/>
                  <a:gd name="connsiteY106" fmla="*/ 111660 h 649663"/>
                  <a:gd name="connsiteX107" fmla="*/ 280657 w 694391"/>
                  <a:gd name="connsiteY107" fmla="*/ 114677 h 649663"/>
                  <a:gd name="connsiteX108" fmla="*/ 229354 w 694391"/>
                  <a:gd name="connsiteY108" fmla="*/ 120713 h 649663"/>
                  <a:gd name="connsiteX109" fmla="*/ 217283 w 694391"/>
                  <a:gd name="connsiteY109" fmla="*/ 123731 h 649663"/>
                  <a:gd name="connsiteX110" fmla="*/ 184087 w 694391"/>
                  <a:gd name="connsiteY110" fmla="*/ 129767 h 649663"/>
                  <a:gd name="connsiteX111" fmla="*/ 190123 w 694391"/>
                  <a:gd name="connsiteY111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66392 w 694391"/>
                  <a:gd name="connsiteY9" fmla="*/ 217283 h 649663"/>
                  <a:gd name="connsiteX10" fmla="*/ 57339 w 694391"/>
                  <a:gd name="connsiteY10" fmla="*/ 223319 h 649663"/>
                  <a:gd name="connsiteX11" fmla="*/ 51303 w 694391"/>
                  <a:gd name="connsiteY11" fmla="*/ 232372 h 649663"/>
                  <a:gd name="connsiteX12" fmla="*/ 33196 w 694391"/>
                  <a:gd name="connsiteY12" fmla="*/ 244444 h 649663"/>
                  <a:gd name="connsiteX13" fmla="*/ 21125 w 694391"/>
                  <a:gd name="connsiteY13" fmla="*/ 262551 h 649663"/>
                  <a:gd name="connsiteX14" fmla="*/ 18107 w 694391"/>
                  <a:gd name="connsiteY14" fmla="*/ 271604 h 649663"/>
                  <a:gd name="connsiteX15" fmla="*/ 6036 w 694391"/>
                  <a:gd name="connsiteY15" fmla="*/ 289711 h 649663"/>
                  <a:gd name="connsiteX16" fmla="*/ 0 w 694391"/>
                  <a:gd name="connsiteY16" fmla="*/ 307818 h 649663"/>
                  <a:gd name="connsiteX17" fmla="*/ 144855 w 694391"/>
                  <a:gd name="connsiteY17" fmla="*/ 307818 h 649663"/>
                  <a:gd name="connsiteX18" fmla="*/ 162962 w 694391"/>
                  <a:gd name="connsiteY18" fmla="*/ 304800 h 649663"/>
                  <a:gd name="connsiteX19" fmla="*/ 168998 w 694391"/>
                  <a:gd name="connsiteY19" fmla="*/ 316871 h 649663"/>
                  <a:gd name="connsiteX20" fmla="*/ 165980 w 694391"/>
                  <a:gd name="connsiteY20" fmla="*/ 410424 h 649663"/>
                  <a:gd name="connsiteX21" fmla="*/ 156927 w 694391"/>
                  <a:gd name="connsiteY21" fmla="*/ 446638 h 649663"/>
                  <a:gd name="connsiteX22" fmla="*/ 147873 w 694391"/>
                  <a:gd name="connsiteY22" fmla="*/ 476816 h 649663"/>
                  <a:gd name="connsiteX23" fmla="*/ 141838 w 694391"/>
                  <a:gd name="connsiteY23" fmla="*/ 488887 h 649663"/>
                  <a:gd name="connsiteX24" fmla="*/ 132784 w 694391"/>
                  <a:gd name="connsiteY24" fmla="*/ 510012 h 649663"/>
                  <a:gd name="connsiteX25" fmla="*/ 126748 w 694391"/>
                  <a:gd name="connsiteY25" fmla="*/ 528119 h 649663"/>
                  <a:gd name="connsiteX26" fmla="*/ 123731 w 694391"/>
                  <a:gd name="connsiteY26" fmla="*/ 540190 h 649663"/>
                  <a:gd name="connsiteX27" fmla="*/ 117695 w 694391"/>
                  <a:gd name="connsiteY27" fmla="*/ 549244 h 649663"/>
                  <a:gd name="connsiteX28" fmla="*/ 111659 w 694391"/>
                  <a:gd name="connsiteY28" fmla="*/ 567351 h 649663"/>
                  <a:gd name="connsiteX29" fmla="*/ 105624 w 694391"/>
                  <a:gd name="connsiteY29" fmla="*/ 588475 h 649663"/>
                  <a:gd name="connsiteX30" fmla="*/ 102606 w 694391"/>
                  <a:gd name="connsiteY30" fmla="*/ 597529 h 649663"/>
                  <a:gd name="connsiteX31" fmla="*/ 105624 w 694391"/>
                  <a:gd name="connsiteY31" fmla="*/ 636761 h 649663"/>
                  <a:gd name="connsiteX32" fmla="*/ 114677 w 694391"/>
                  <a:gd name="connsiteY32" fmla="*/ 639778 h 649663"/>
                  <a:gd name="connsiteX33" fmla="*/ 147873 w 694391"/>
                  <a:gd name="connsiteY33" fmla="*/ 642796 h 649663"/>
                  <a:gd name="connsiteX34" fmla="*/ 211247 w 694391"/>
                  <a:gd name="connsiteY34" fmla="*/ 645814 h 649663"/>
                  <a:gd name="connsiteX35" fmla="*/ 232372 w 694391"/>
                  <a:gd name="connsiteY35" fmla="*/ 633743 h 649663"/>
                  <a:gd name="connsiteX36" fmla="*/ 268586 w 694391"/>
                  <a:gd name="connsiteY36" fmla="*/ 612618 h 649663"/>
                  <a:gd name="connsiteX37" fmla="*/ 286693 w 694391"/>
                  <a:gd name="connsiteY37" fmla="*/ 594511 h 649663"/>
                  <a:gd name="connsiteX38" fmla="*/ 307818 w 694391"/>
                  <a:gd name="connsiteY38" fmla="*/ 579422 h 649663"/>
                  <a:gd name="connsiteX39" fmla="*/ 328943 w 694391"/>
                  <a:gd name="connsiteY39" fmla="*/ 564333 h 649663"/>
                  <a:gd name="connsiteX40" fmla="*/ 344032 w 694391"/>
                  <a:gd name="connsiteY40" fmla="*/ 552262 h 649663"/>
                  <a:gd name="connsiteX41" fmla="*/ 362139 w 694391"/>
                  <a:gd name="connsiteY41" fmla="*/ 540190 h 649663"/>
                  <a:gd name="connsiteX42" fmla="*/ 371192 w 694391"/>
                  <a:gd name="connsiteY42" fmla="*/ 531137 h 649663"/>
                  <a:gd name="connsiteX43" fmla="*/ 398352 w 694391"/>
                  <a:gd name="connsiteY43" fmla="*/ 522083 h 649663"/>
                  <a:gd name="connsiteX44" fmla="*/ 407406 w 694391"/>
                  <a:gd name="connsiteY44" fmla="*/ 513030 h 649663"/>
                  <a:gd name="connsiteX45" fmla="*/ 416459 w 694391"/>
                  <a:gd name="connsiteY45" fmla="*/ 510012 h 649663"/>
                  <a:gd name="connsiteX46" fmla="*/ 431548 w 694391"/>
                  <a:gd name="connsiteY46" fmla="*/ 500959 h 649663"/>
                  <a:gd name="connsiteX47" fmla="*/ 443620 w 694391"/>
                  <a:gd name="connsiteY47" fmla="*/ 494923 h 649663"/>
                  <a:gd name="connsiteX48" fmla="*/ 458709 w 694391"/>
                  <a:gd name="connsiteY48" fmla="*/ 485870 h 649663"/>
                  <a:gd name="connsiteX49" fmla="*/ 476816 w 694391"/>
                  <a:gd name="connsiteY49" fmla="*/ 476816 h 649663"/>
                  <a:gd name="connsiteX50" fmla="*/ 488887 w 694391"/>
                  <a:gd name="connsiteY50" fmla="*/ 467763 h 649663"/>
                  <a:gd name="connsiteX51" fmla="*/ 513030 w 694391"/>
                  <a:gd name="connsiteY51" fmla="*/ 458709 h 649663"/>
                  <a:gd name="connsiteX52" fmla="*/ 531137 w 694391"/>
                  <a:gd name="connsiteY52" fmla="*/ 446638 h 649663"/>
                  <a:gd name="connsiteX53" fmla="*/ 540190 w 694391"/>
                  <a:gd name="connsiteY53" fmla="*/ 437584 h 649663"/>
                  <a:gd name="connsiteX54" fmla="*/ 567350 w 694391"/>
                  <a:gd name="connsiteY54" fmla="*/ 425513 h 649663"/>
                  <a:gd name="connsiteX55" fmla="*/ 576404 w 694391"/>
                  <a:gd name="connsiteY55" fmla="*/ 419477 h 649663"/>
                  <a:gd name="connsiteX56" fmla="*/ 591493 w 694391"/>
                  <a:gd name="connsiteY56" fmla="*/ 410424 h 649663"/>
                  <a:gd name="connsiteX57" fmla="*/ 600546 w 694391"/>
                  <a:gd name="connsiteY57" fmla="*/ 404388 h 649663"/>
                  <a:gd name="connsiteX58" fmla="*/ 609600 w 694391"/>
                  <a:gd name="connsiteY58" fmla="*/ 401370 h 649663"/>
                  <a:gd name="connsiteX59" fmla="*/ 618653 w 694391"/>
                  <a:gd name="connsiteY59" fmla="*/ 392317 h 649663"/>
                  <a:gd name="connsiteX60" fmla="*/ 627707 w 694391"/>
                  <a:gd name="connsiteY60" fmla="*/ 389299 h 649663"/>
                  <a:gd name="connsiteX61" fmla="*/ 648832 w 694391"/>
                  <a:gd name="connsiteY61" fmla="*/ 377228 h 649663"/>
                  <a:gd name="connsiteX62" fmla="*/ 657885 w 694391"/>
                  <a:gd name="connsiteY62" fmla="*/ 374210 h 649663"/>
                  <a:gd name="connsiteX63" fmla="*/ 682028 w 694391"/>
                  <a:gd name="connsiteY63" fmla="*/ 362139 h 649663"/>
                  <a:gd name="connsiteX64" fmla="*/ 691081 w 694391"/>
                  <a:gd name="connsiteY64" fmla="*/ 353085 h 649663"/>
                  <a:gd name="connsiteX65" fmla="*/ 691081 w 694391"/>
                  <a:gd name="connsiteY65" fmla="*/ 328943 h 649663"/>
                  <a:gd name="connsiteX66" fmla="*/ 672974 w 694391"/>
                  <a:gd name="connsiteY66" fmla="*/ 322907 h 649663"/>
                  <a:gd name="connsiteX67" fmla="*/ 657885 w 694391"/>
                  <a:gd name="connsiteY67" fmla="*/ 319889 h 649663"/>
                  <a:gd name="connsiteX68" fmla="*/ 639778 w 694391"/>
                  <a:gd name="connsiteY68" fmla="*/ 316871 h 649663"/>
                  <a:gd name="connsiteX69" fmla="*/ 630725 w 694391"/>
                  <a:gd name="connsiteY69" fmla="*/ 313854 h 649663"/>
                  <a:gd name="connsiteX70" fmla="*/ 500958 w 694391"/>
                  <a:gd name="connsiteY70" fmla="*/ 322907 h 649663"/>
                  <a:gd name="connsiteX71" fmla="*/ 491905 w 694391"/>
                  <a:gd name="connsiteY71" fmla="*/ 325925 h 649663"/>
                  <a:gd name="connsiteX72" fmla="*/ 455691 w 694391"/>
                  <a:gd name="connsiteY72" fmla="*/ 322907 h 649663"/>
                  <a:gd name="connsiteX73" fmla="*/ 449655 w 694391"/>
                  <a:gd name="connsiteY73" fmla="*/ 313854 h 649663"/>
                  <a:gd name="connsiteX74" fmla="*/ 440602 w 694391"/>
                  <a:gd name="connsiteY74" fmla="*/ 298765 h 649663"/>
                  <a:gd name="connsiteX75" fmla="*/ 446638 w 694391"/>
                  <a:gd name="connsiteY75" fmla="*/ 187105 h 649663"/>
                  <a:gd name="connsiteX76" fmla="*/ 458709 w 694391"/>
                  <a:gd name="connsiteY76" fmla="*/ 184087 h 649663"/>
                  <a:gd name="connsiteX77" fmla="*/ 482851 w 694391"/>
                  <a:gd name="connsiteY77" fmla="*/ 181070 h 649663"/>
                  <a:gd name="connsiteX78" fmla="*/ 500958 w 694391"/>
                  <a:gd name="connsiteY78" fmla="*/ 175034 h 649663"/>
                  <a:gd name="connsiteX79" fmla="*/ 549244 w 694391"/>
                  <a:gd name="connsiteY79" fmla="*/ 150891 h 649663"/>
                  <a:gd name="connsiteX80" fmla="*/ 603564 w 694391"/>
                  <a:gd name="connsiteY80" fmla="*/ 117695 h 649663"/>
                  <a:gd name="connsiteX81" fmla="*/ 624689 w 694391"/>
                  <a:gd name="connsiteY81" fmla="*/ 102606 h 649663"/>
                  <a:gd name="connsiteX82" fmla="*/ 633743 w 694391"/>
                  <a:gd name="connsiteY82" fmla="*/ 93553 h 649663"/>
                  <a:gd name="connsiteX83" fmla="*/ 639778 w 694391"/>
                  <a:gd name="connsiteY83" fmla="*/ 84499 h 649663"/>
                  <a:gd name="connsiteX84" fmla="*/ 648832 w 694391"/>
                  <a:gd name="connsiteY84" fmla="*/ 63374 h 649663"/>
                  <a:gd name="connsiteX85" fmla="*/ 657885 w 694391"/>
                  <a:gd name="connsiteY85" fmla="*/ 36214 h 649663"/>
                  <a:gd name="connsiteX86" fmla="*/ 660903 w 694391"/>
                  <a:gd name="connsiteY86" fmla="*/ 24143 h 649663"/>
                  <a:gd name="connsiteX87" fmla="*/ 642796 w 694391"/>
                  <a:gd name="connsiteY87" fmla="*/ 9054 h 649663"/>
                  <a:gd name="connsiteX88" fmla="*/ 627707 w 694391"/>
                  <a:gd name="connsiteY88" fmla="*/ 6036 h 649663"/>
                  <a:gd name="connsiteX89" fmla="*/ 618653 w 694391"/>
                  <a:gd name="connsiteY89" fmla="*/ 3018 h 649663"/>
                  <a:gd name="connsiteX90" fmla="*/ 606582 w 694391"/>
                  <a:gd name="connsiteY90" fmla="*/ 0 h 649663"/>
                  <a:gd name="connsiteX91" fmla="*/ 519065 w 694391"/>
                  <a:gd name="connsiteY91" fmla="*/ 3018 h 649663"/>
                  <a:gd name="connsiteX92" fmla="*/ 500958 w 694391"/>
                  <a:gd name="connsiteY92" fmla="*/ 9054 h 649663"/>
                  <a:gd name="connsiteX93" fmla="*/ 488887 w 694391"/>
                  <a:gd name="connsiteY93" fmla="*/ 12071 h 649663"/>
                  <a:gd name="connsiteX94" fmla="*/ 470780 w 694391"/>
                  <a:gd name="connsiteY94" fmla="*/ 21125 h 649663"/>
                  <a:gd name="connsiteX95" fmla="*/ 461727 w 694391"/>
                  <a:gd name="connsiteY95" fmla="*/ 27161 h 649663"/>
                  <a:gd name="connsiteX96" fmla="*/ 443620 w 694391"/>
                  <a:gd name="connsiteY96" fmla="*/ 33196 h 649663"/>
                  <a:gd name="connsiteX97" fmla="*/ 437584 w 694391"/>
                  <a:gd name="connsiteY97" fmla="*/ 42250 h 649663"/>
                  <a:gd name="connsiteX98" fmla="*/ 425513 w 694391"/>
                  <a:gd name="connsiteY98" fmla="*/ 48285 h 649663"/>
                  <a:gd name="connsiteX99" fmla="*/ 416459 w 694391"/>
                  <a:gd name="connsiteY99" fmla="*/ 54321 h 649663"/>
                  <a:gd name="connsiteX100" fmla="*/ 404388 w 694391"/>
                  <a:gd name="connsiteY100" fmla="*/ 60357 h 649663"/>
                  <a:gd name="connsiteX101" fmla="*/ 374210 w 694391"/>
                  <a:gd name="connsiteY101" fmla="*/ 78464 h 649663"/>
                  <a:gd name="connsiteX102" fmla="*/ 365156 w 694391"/>
                  <a:gd name="connsiteY102" fmla="*/ 84499 h 649663"/>
                  <a:gd name="connsiteX103" fmla="*/ 344032 w 694391"/>
                  <a:gd name="connsiteY103" fmla="*/ 96570 h 649663"/>
                  <a:gd name="connsiteX104" fmla="*/ 325925 w 694391"/>
                  <a:gd name="connsiteY104" fmla="*/ 93553 h 649663"/>
                  <a:gd name="connsiteX105" fmla="*/ 292729 w 694391"/>
                  <a:gd name="connsiteY105" fmla="*/ 111660 h 649663"/>
                  <a:gd name="connsiteX106" fmla="*/ 280657 w 694391"/>
                  <a:gd name="connsiteY106" fmla="*/ 114677 h 649663"/>
                  <a:gd name="connsiteX107" fmla="*/ 229354 w 694391"/>
                  <a:gd name="connsiteY107" fmla="*/ 120713 h 649663"/>
                  <a:gd name="connsiteX108" fmla="*/ 217283 w 694391"/>
                  <a:gd name="connsiteY108" fmla="*/ 123731 h 649663"/>
                  <a:gd name="connsiteX109" fmla="*/ 184087 w 694391"/>
                  <a:gd name="connsiteY109" fmla="*/ 129767 h 649663"/>
                  <a:gd name="connsiteX110" fmla="*/ 190123 w 694391"/>
                  <a:gd name="connsiteY110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66392 w 694391"/>
                  <a:gd name="connsiteY9" fmla="*/ 217283 h 649663"/>
                  <a:gd name="connsiteX10" fmla="*/ 51303 w 694391"/>
                  <a:gd name="connsiteY10" fmla="*/ 232372 h 649663"/>
                  <a:gd name="connsiteX11" fmla="*/ 33196 w 694391"/>
                  <a:gd name="connsiteY11" fmla="*/ 244444 h 649663"/>
                  <a:gd name="connsiteX12" fmla="*/ 21125 w 694391"/>
                  <a:gd name="connsiteY12" fmla="*/ 262551 h 649663"/>
                  <a:gd name="connsiteX13" fmla="*/ 18107 w 694391"/>
                  <a:gd name="connsiteY13" fmla="*/ 271604 h 649663"/>
                  <a:gd name="connsiteX14" fmla="*/ 6036 w 694391"/>
                  <a:gd name="connsiteY14" fmla="*/ 289711 h 649663"/>
                  <a:gd name="connsiteX15" fmla="*/ 0 w 694391"/>
                  <a:gd name="connsiteY15" fmla="*/ 307818 h 649663"/>
                  <a:gd name="connsiteX16" fmla="*/ 144855 w 694391"/>
                  <a:gd name="connsiteY16" fmla="*/ 307818 h 649663"/>
                  <a:gd name="connsiteX17" fmla="*/ 162962 w 694391"/>
                  <a:gd name="connsiteY17" fmla="*/ 304800 h 649663"/>
                  <a:gd name="connsiteX18" fmla="*/ 168998 w 694391"/>
                  <a:gd name="connsiteY18" fmla="*/ 316871 h 649663"/>
                  <a:gd name="connsiteX19" fmla="*/ 165980 w 694391"/>
                  <a:gd name="connsiteY19" fmla="*/ 410424 h 649663"/>
                  <a:gd name="connsiteX20" fmla="*/ 156927 w 694391"/>
                  <a:gd name="connsiteY20" fmla="*/ 446638 h 649663"/>
                  <a:gd name="connsiteX21" fmla="*/ 147873 w 694391"/>
                  <a:gd name="connsiteY21" fmla="*/ 476816 h 649663"/>
                  <a:gd name="connsiteX22" fmla="*/ 141838 w 694391"/>
                  <a:gd name="connsiteY22" fmla="*/ 488887 h 649663"/>
                  <a:gd name="connsiteX23" fmla="*/ 132784 w 694391"/>
                  <a:gd name="connsiteY23" fmla="*/ 510012 h 649663"/>
                  <a:gd name="connsiteX24" fmla="*/ 126748 w 694391"/>
                  <a:gd name="connsiteY24" fmla="*/ 528119 h 649663"/>
                  <a:gd name="connsiteX25" fmla="*/ 123731 w 694391"/>
                  <a:gd name="connsiteY25" fmla="*/ 540190 h 649663"/>
                  <a:gd name="connsiteX26" fmla="*/ 117695 w 694391"/>
                  <a:gd name="connsiteY26" fmla="*/ 549244 h 649663"/>
                  <a:gd name="connsiteX27" fmla="*/ 111659 w 694391"/>
                  <a:gd name="connsiteY27" fmla="*/ 567351 h 649663"/>
                  <a:gd name="connsiteX28" fmla="*/ 105624 w 694391"/>
                  <a:gd name="connsiteY28" fmla="*/ 588475 h 649663"/>
                  <a:gd name="connsiteX29" fmla="*/ 102606 w 694391"/>
                  <a:gd name="connsiteY29" fmla="*/ 597529 h 649663"/>
                  <a:gd name="connsiteX30" fmla="*/ 105624 w 694391"/>
                  <a:gd name="connsiteY30" fmla="*/ 636761 h 649663"/>
                  <a:gd name="connsiteX31" fmla="*/ 114677 w 694391"/>
                  <a:gd name="connsiteY31" fmla="*/ 639778 h 649663"/>
                  <a:gd name="connsiteX32" fmla="*/ 147873 w 694391"/>
                  <a:gd name="connsiteY32" fmla="*/ 642796 h 649663"/>
                  <a:gd name="connsiteX33" fmla="*/ 211247 w 694391"/>
                  <a:gd name="connsiteY33" fmla="*/ 645814 h 649663"/>
                  <a:gd name="connsiteX34" fmla="*/ 232372 w 694391"/>
                  <a:gd name="connsiteY34" fmla="*/ 633743 h 649663"/>
                  <a:gd name="connsiteX35" fmla="*/ 268586 w 694391"/>
                  <a:gd name="connsiteY35" fmla="*/ 612618 h 649663"/>
                  <a:gd name="connsiteX36" fmla="*/ 286693 w 694391"/>
                  <a:gd name="connsiteY36" fmla="*/ 594511 h 649663"/>
                  <a:gd name="connsiteX37" fmla="*/ 307818 w 694391"/>
                  <a:gd name="connsiteY37" fmla="*/ 579422 h 649663"/>
                  <a:gd name="connsiteX38" fmla="*/ 328943 w 694391"/>
                  <a:gd name="connsiteY38" fmla="*/ 564333 h 649663"/>
                  <a:gd name="connsiteX39" fmla="*/ 344032 w 694391"/>
                  <a:gd name="connsiteY39" fmla="*/ 552262 h 649663"/>
                  <a:gd name="connsiteX40" fmla="*/ 362139 w 694391"/>
                  <a:gd name="connsiteY40" fmla="*/ 540190 h 649663"/>
                  <a:gd name="connsiteX41" fmla="*/ 371192 w 694391"/>
                  <a:gd name="connsiteY41" fmla="*/ 531137 h 649663"/>
                  <a:gd name="connsiteX42" fmla="*/ 398352 w 694391"/>
                  <a:gd name="connsiteY42" fmla="*/ 522083 h 649663"/>
                  <a:gd name="connsiteX43" fmla="*/ 407406 w 694391"/>
                  <a:gd name="connsiteY43" fmla="*/ 513030 h 649663"/>
                  <a:gd name="connsiteX44" fmla="*/ 416459 w 694391"/>
                  <a:gd name="connsiteY44" fmla="*/ 510012 h 649663"/>
                  <a:gd name="connsiteX45" fmla="*/ 431548 w 694391"/>
                  <a:gd name="connsiteY45" fmla="*/ 500959 h 649663"/>
                  <a:gd name="connsiteX46" fmla="*/ 443620 w 694391"/>
                  <a:gd name="connsiteY46" fmla="*/ 494923 h 649663"/>
                  <a:gd name="connsiteX47" fmla="*/ 458709 w 694391"/>
                  <a:gd name="connsiteY47" fmla="*/ 485870 h 649663"/>
                  <a:gd name="connsiteX48" fmla="*/ 476816 w 694391"/>
                  <a:gd name="connsiteY48" fmla="*/ 476816 h 649663"/>
                  <a:gd name="connsiteX49" fmla="*/ 488887 w 694391"/>
                  <a:gd name="connsiteY49" fmla="*/ 467763 h 649663"/>
                  <a:gd name="connsiteX50" fmla="*/ 513030 w 694391"/>
                  <a:gd name="connsiteY50" fmla="*/ 458709 h 649663"/>
                  <a:gd name="connsiteX51" fmla="*/ 531137 w 694391"/>
                  <a:gd name="connsiteY51" fmla="*/ 446638 h 649663"/>
                  <a:gd name="connsiteX52" fmla="*/ 540190 w 694391"/>
                  <a:gd name="connsiteY52" fmla="*/ 437584 h 649663"/>
                  <a:gd name="connsiteX53" fmla="*/ 567350 w 694391"/>
                  <a:gd name="connsiteY53" fmla="*/ 425513 h 649663"/>
                  <a:gd name="connsiteX54" fmla="*/ 576404 w 694391"/>
                  <a:gd name="connsiteY54" fmla="*/ 419477 h 649663"/>
                  <a:gd name="connsiteX55" fmla="*/ 591493 w 694391"/>
                  <a:gd name="connsiteY55" fmla="*/ 410424 h 649663"/>
                  <a:gd name="connsiteX56" fmla="*/ 600546 w 694391"/>
                  <a:gd name="connsiteY56" fmla="*/ 404388 h 649663"/>
                  <a:gd name="connsiteX57" fmla="*/ 609600 w 694391"/>
                  <a:gd name="connsiteY57" fmla="*/ 401370 h 649663"/>
                  <a:gd name="connsiteX58" fmla="*/ 618653 w 694391"/>
                  <a:gd name="connsiteY58" fmla="*/ 392317 h 649663"/>
                  <a:gd name="connsiteX59" fmla="*/ 627707 w 694391"/>
                  <a:gd name="connsiteY59" fmla="*/ 389299 h 649663"/>
                  <a:gd name="connsiteX60" fmla="*/ 648832 w 694391"/>
                  <a:gd name="connsiteY60" fmla="*/ 377228 h 649663"/>
                  <a:gd name="connsiteX61" fmla="*/ 657885 w 694391"/>
                  <a:gd name="connsiteY61" fmla="*/ 374210 h 649663"/>
                  <a:gd name="connsiteX62" fmla="*/ 682028 w 694391"/>
                  <a:gd name="connsiteY62" fmla="*/ 362139 h 649663"/>
                  <a:gd name="connsiteX63" fmla="*/ 691081 w 694391"/>
                  <a:gd name="connsiteY63" fmla="*/ 353085 h 649663"/>
                  <a:gd name="connsiteX64" fmla="*/ 691081 w 694391"/>
                  <a:gd name="connsiteY64" fmla="*/ 328943 h 649663"/>
                  <a:gd name="connsiteX65" fmla="*/ 672974 w 694391"/>
                  <a:gd name="connsiteY65" fmla="*/ 322907 h 649663"/>
                  <a:gd name="connsiteX66" fmla="*/ 657885 w 694391"/>
                  <a:gd name="connsiteY66" fmla="*/ 319889 h 649663"/>
                  <a:gd name="connsiteX67" fmla="*/ 639778 w 694391"/>
                  <a:gd name="connsiteY67" fmla="*/ 316871 h 649663"/>
                  <a:gd name="connsiteX68" fmla="*/ 630725 w 694391"/>
                  <a:gd name="connsiteY68" fmla="*/ 313854 h 649663"/>
                  <a:gd name="connsiteX69" fmla="*/ 500958 w 694391"/>
                  <a:gd name="connsiteY69" fmla="*/ 322907 h 649663"/>
                  <a:gd name="connsiteX70" fmla="*/ 491905 w 694391"/>
                  <a:gd name="connsiteY70" fmla="*/ 325925 h 649663"/>
                  <a:gd name="connsiteX71" fmla="*/ 455691 w 694391"/>
                  <a:gd name="connsiteY71" fmla="*/ 322907 h 649663"/>
                  <a:gd name="connsiteX72" fmla="*/ 449655 w 694391"/>
                  <a:gd name="connsiteY72" fmla="*/ 313854 h 649663"/>
                  <a:gd name="connsiteX73" fmla="*/ 440602 w 694391"/>
                  <a:gd name="connsiteY73" fmla="*/ 298765 h 649663"/>
                  <a:gd name="connsiteX74" fmla="*/ 446638 w 694391"/>
                  <a:gd name="connsiteY74" fmla="*/ 187105 h 649663"/>
                  <a:gd name="connsiteX75" fmla="*/ 458709 w 694391"/>
                  <a:gd name="connsiteY75" fmla="*/ 184087 h 649663"/>
                  <a:gd name="connsiteX76" fmla="*/ 482851 w 694391"/>
                  <a:gd name="connsiteY76" fmla="*/ 181070 h 649663"/>
                  <a:gd name="connsiteX77" fmla="*/ 500958 w 694391"/>
                  <a:gd name="connsiteY77" fmla="*/ 175034 h 649663"/>
                  <a:gd name="connsiteX78" fmla="*/ 549244 w 694391"/>
                  <a:gd name="connsiteY78" fmla="*/ 150891 h 649663"/>
                  <a:gd name="connsiteX79" fmla="*/ 603564 w 694391"/>
                  <a:gd name="connsiteY79" fmla="*/ 117695 h 649663"/>
                  <a:gd name="connsiteX80" fmla="*/ 624689 w 694391"/>
                  <a:gd name="connsiteY80" fmla="*/ 102606 h 649663"/>
                  <a:gd name="connsiteX81" fmla="*/ 633743 w 694391"/>
                  <a:gd name="connsiteY81" fmla="*/ 93553 h 649663"/>
                  <a:gd name="connsiteX82" fmla="*/ 639778 w 694391"/>
                  <a:gd name="connsiteY82" fmla="*/ 84499 h 649663"/>
                  <a:gd name="connsiteX83" fmla="*/ 648832 w 694391"/>
                  <a:gd name="connsiteY83" fmla="*/ 63374 h 649663"/>
                  <a:gd name="connsiteX84" fmla="*/ 657885 w 694391"/>
                  <a:gd name="connsiteY84" fmla="*/ 36214 h 649663"/>
                  <a:gd name="connsiteX85" fmla="*/ 660903 w 694391"/>
                  <a:gd name="connsiteY85" fmla="*/ 24143 h 649663"/>
                  <a:gd name="connsiteX86" fmla="*/ 642796 w 694391"/>
                  <a:gd name="connsiteY86" fmla="*/ 9054 h 649663"/>
                  <a:gd name="connsiteX87" fmla="*/ 627707 w 694391"/>
                  <a:gd name="connsiteY87" fmla="*/ 6036 h 649663"/>
                  <a:gd name="connsiteX88" fmla="*/ 618653 w 694391"/>
                  <a:gd name="connsiteY88" fmla="*/ 3018 h 649663"/>
                  <a:gd name="connsiteX89" fmla="*/ 606582 w 694391"/>
                  <a:gd name="connsiteY89" fmla="*/ 0 h 649663"/>
                  <a:gd name="connsiteX90" fmla="*/ 519065 w 694391"/>
                  <a:gd name="connsiteY90" fmla="*/ 3018 h 649663"/>
                  <a:gd name="connsiteX91" fmla="*/ 500958 w 694391"/>
                  <a:gd name="connsiteY91" fmla="*/ 9054 h 649663"/>
                  <a:gd name="connsiteX92" fmla="*/ 488887 w 694391"/>
                  <a:gd name="connsiteY92" fmla="*/ 12071 h 649663"/>
                  <a:gd name="connsiteX93" fmla="*/ 470780 w 694391"/>
                  <a:gd name="connsiteY93" fmla="*/ 21125 h 649663"/>
                  <a:gd name="connsiteX94" fmla="*/ 461727 w 694391"/>
                  <a:gd name="connsiteY94" fmla="*/ 27161 h 649663"/>
                  <a:gd name="connsiteX95" fmla="*/ 443620 w 694391"/>
                  <a:gd name="connsiteY95" fmla="*/ 33196 h 649663"/>
                  <a:gd name="connsiteX96" fmla="*/ 437584 w 694391"/>
                  <a:gd name="connsiteY96" fmla="*/ 42250 h 649663"/>
                  <a:gd name="connsiteX97" fmla="*/ 425513 w 694391"/>
                  <a:gd name="connsiteY97" fmla="*/ 48285 h 649663"/>
                  <a:gd name="connsiteX98" fmla="*/ 416459 w 694391"/>
                  <a:gd name="connsiteY98" fmla="*/ 54321 h 649663"/>
                  <a:gd name="connsiteX99" fmla="*/ 404388 w 694391"/>
                  <a:gd name="connsiteY99" fmla="*/ 60357 h 649663"/>
                  <a:gd name="connsiteX100" fmla="*/ 374210 w 694391"/>
                  <a:gd name="connsiteY100" fmla="*/ 78464 h 649663"/>
                  <a:gd name="connsiteX101" fmla="*/ 365156 w 694391"/>
                  <a:gd name="connsiteY101" fmla="*/ 84499 h 649663"/>
                  <a:gd name="connsiteX102" fmla="*/ 344032 w 694391"/>
                  <a:gd name="connsiteY102" fmla="*/ 96570 h 649663"/>
                  <a:gd name="connsiteX103" fmla="*/ 325925 w 694391"/>
                  <a:gd name="connsiteY103" fmla="*/ 93553 h 649663"/>
                  <a:gd name="connsiteX104" fmla="*/ 292729 w 694391"/>
                  <a:gd name="connsiteY104" fmla="*/ 111660 h 649663"/>
                  <a:gd name="connsiteX105" fmla="*/ 280657 w 694391"/>
                  <a:gd name="connsiteY105" fmla="*/ 114677 h 649663"/>
                  <a:gd name="connsiteX106" fmla="*/ 229354 w 694391"/>
                  <a:gd name="connsiteY106" fmla="*/ 120713 h 649663"/>
                  <a:gd name="connsiteX107" fmla="*/ 217283 w 694391"/>
                  <a:gd name="connsiteY107" fmla="*/ 123731 h 649663"/>
                  <a:gd name="connsiteX108" fmla="*/ 184087 w 694391"/>
                  <a:gd name="connsiteY108" fmla="*/ 129767 h 649663"/>
                  <a:gd name="connsiteX109" fmla="*/ 190123 w 694391"/>
                  <a:gd name="connsiteY109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66392 w 694391"/>
                  <a:gd name="connsiteY9" fmla="*/ 217283 h 649663"/>
                  <a:gd name="connsiteX10" fmla="*/ 33196 w 694391"/>
                  <a:gd name="connsiteY10" fmla="*/ 244444 h 649663"/>
                  <a:gd name="connsiteX11" fmla="*/ 21125 w 694391"/>
                  <a:gd name="connsiteY11" fmla="*/ 262551 h 649663"/>
                  <a:gd name="connsiteX12" fmla="*/ 18107 w 694391"/>
                  <a:gd name="connsiteY12" fmla="*/ 271604 h 649663"/>
                  <a:gd name="connsiteX13" fmla="*/ 6036 w 694391"/>
                  <a:gd name="connsiteY13" fmla="*/ 289711 h 649663"/>
                  <a:gd name="connsiteX14" fmla="*/ 0 w 694391"/>
                  <a:gd name="connsiteY14" fmla="*/ 307818 h 649663"/>
                  <a:gd name="connsiteX15" fmla="*/ 144855 w 694391"/>
                  <a:gd name="connsiteY15" fmla="*/ 307818 h 649663"/>
                  <a:gd name="connsiteX16" fmla="*/ 162962 w 694391"/>
                  <a:gd name="connsiteY16" fmla="*/ 304800 h 649663"/>
                  <a:gd name="connsiteX17" fmla="*/ 168998 w 694391"/>
                  <a:gd name="connsiteY17" fmla="*/ 316871 h 649663"/>
                  <a:gd name="connsiteX18" fmla="*/ 165980 w 694391"/>
                  <a:gd name="connsiteY18" fmla="*/ 410424 h 649663"/>
                  <a:gd name="connsiteX19" fmla="*/ 156927 w 694391"/>
                  <a:gd name="connsiteY19" fmla="*/ 446638 h 649663"/>
                  <a:gd name="connsiteX20" fmla="*/ 147873 w 694391"/>
                  <a:gd name="connsiteY20" fmla="*/ 476816 h 649663"/>
                  <a:gd name="connsiteX21" fmla="*/ 141838 w 694391"/>
                  <a:gd name="connsiteY21" fmla="*/ 488887 h 649663"/>
                  <a:gd name="connsiteX22" fmla="*/ 132784 w 694391"/>
                  <a:gd name="connsiteY22" fmla="*/ 510012 h 649663"/>
                  <a:gd name="connsiteX23" fmla="*/ 126748 w 694391"/>
                  <a:gd name="connsiteY23" fmla="*/ 528119 h 649663"/>
                  <a:gd name="connsiteX24" fmla="*/ 123731 w 694391"/>
                  <a:gd name="connsiteY24" fmla="*/ 540190 h 649663"/>
                  <a:gd name="connsiteX25" fmla="*/ 117695 w 694391"/>
                  <a:gd name="connsiteY25" fmla="*/ 549244 h 649663"/>
                  <a:gd name="connsiteX26" fmla="*/ 111659 w 694391"/>
                  <a:gd name="connsiteY26" fmla="*/ 567351 h 649663"/>
                  <a:gd name="connsiteX27" fmla="*/ 105624 w 694391"/>
                  <a:gd name="connsiteY27" fmla="*/ 588475 h 649663"/>
                  <a:gd name="connsiteX28" fmla="*/ 102606 w 694391"/>
                  <a:gd name="connsiteY28" fmla="*/ 597529 h 649663"/>
                  <a:gd name="connsiteX29" fmla="*/ 105624 w 694391"/>
                  <a:gd name="connsiteY29" fmla="*/ 636761 h 649663"/>
                  <a:gd name="connsiteX30" fmla="*/ 114677 w 694391"/>
                  <a:gd name="connsiteY30" fmla="*/ 639778 h 649663"/>
                  <a:gd name="connsiteX31" fmla="*/ 147873 w 694391"/>
                  <a:gd name="connsiteY31" fmla="*/ 642796 h 649663"/>
                  <a:gd name="connsiteX32" fmla="*/ 211247 w 694391"/>
                  <a:gd name="connsiteY32" fmla="*/ 645814 h 649663"/>
                  <a:gd name="connsiteX33" fmla="*/ 232372 w 694391"/>
                  <a:gd name="connsiteY33" fmla="*/ 633743 h 649663"/>
                  <a:gd name="connsiteX34" fmla="*/ 268586 w 694391"/>
                  <a:gd name="connsiteY34" fmla="*/ 612618 h 649663"/>
                  <a:gd name="connsiteX35" fmla="*/ 286693 w 694391"/>
                  <a:gd name="connsiteY35" fmla="*/ 594511 h 649663"/>
                  <a:gd name="connsiteX36" fmla="*/ 307818 w 694391"/>
                  <a:gd name="connsiteY36" fmla="*/ 579422 h 649663"/>
                  <a:gd name="connsiteX37" fmla="*/ 328943 w 694391"/>
                  <a:gd name="connsiteY37" fmla="*/ 564333 h 649663"/>
                  <a:gd name="connsiteX38" fmla="*/ 344032 w 694391"/>
                  <a:gd name="connsiteY38" fmla="*/ 552262 h 649663"/>
                  <a:gd name="connsiteX39" fmla="*/ 362139 w 694391"/>
                  <a:gd name="connsiteY39" fmla="*/ 540190 h 649663"/>
                  <a:gd name="connsiteX40" fmla="*/ 371192 w 694391"/>
                  <a:gd name="connsiteY40" fmla="*/ 531137 h 649663"/>
                  <a:gd name="connsiteX41" fmla="*/ 398352 w 694391"/>
                  <a:gd name="connsiteY41" fmla="*/ 522083 h 649663"/>
                  <a:gd name="connsiteX42" fmla="*/ 407406 w 694391"/>
                  <a:gd name="connsiteY42" fmla="*/ 513030 h 649663"/>
                  <a:gd name="connsiteX43" fmla="*/ 416459 w 694391"/>
                  <a:gd name="connsiteY43" fmla="*/ 510012 h 649663"/>
                  <a:gd name="connsiteX44" fmla="*/ 431548 w 694391"/>
                  <a:gd name="connsiteY44" fmla="*/ 500959 h 649663"/>
                  <a:gd name="connsiteX45" fmla="*/ 443620 w 694391"/>
                  <a:gd name="connsiteY45" fmla="*/ 494923 h 649663"/>
                  <a:gd name="connsiteX46" fmla="*/ 458709 w 694391"/>
                  <a:gd name="connsiteY46" fmla="*/ 485870 h 649663"/>
                  <a:gd name="connsiteX47" fmla="*/ 476816 w 694391"/>
                  <a:gd name="connsiteY47" fmla="*/ 476816 h 649663"/>
                  <a:gd name="connsiteX48" fmla="*/ 488887 w 694391"/>
                  <a:gd name="connsiteY48" fmla="*/ 467763 h 649663"/>
                  <a:gd name="connsiteX49" fmla="*/ 513030 w 694391"/>
                  <a:gd name="connsiteY49" fmla="*/ 458709 h 649663"/>
                  <a:gd name="connsiteX50" fmla="*/ 531137 w 694391"/>
                  <a:gd name="connsiteY50" fmla="*/ 446638 h 649663"/>
                  <a:gd name="connsiteX51" fmla="*/ 540190 w 694391"/>
                  <a:gd name="connsiteY51" fmla="*/ 437584 h 649663"/>
                  <a:gd name="connsiteX52" fmla="*/ 567350 w 694391"/>
                  <a:gd name="connsiteY52" fmla="*/ 425513 h 649663"/>
                  <a:gd name="connsiteX53" fmla="*/ 576404 w 694391"/>
                  <a:gd name="connsiteY53" fmla="*/ 419477 h 649663"/>
                  <a:gd name="connsiteX54" fmla="*/ 591493 w 694391"/>
                  <a:gd name="connsiteY54" fmla="*/ 410424 h 649663"/>
                  <a:gd name="connsiteX55" fmla="*/ 600546 w 694391"/>
                  <a:gd name="connsiteY55" fmla="*/ 404388 h 649663"/>
                  <a:gd name="connsiteX56" fmla="*/ 609600 w 694391"/>
                  <a:gd name="connsiteY56" fmla="*/ 401370 h 649663"/>
                  <a:gd name="connsiteX57" fmla="*/ 618653 w 694391"/>
                  <a:gd name="connsiteY57" fmla="*/ 392317 h 649663"/>
                  <a:gd name="connsiteX58" fmla="*/ 627707 w 694391"/>
                  <a:gd name="connsiteY58" fmla="*/ 389299 h 649663"/>
                  <a:gd name="connsiteX59" fmla="*/ 648832 w 694391"/>
                  <a:gd name="connsiteY59" fmla="*/ 377228 h 649663"/>
                  <a:gd name="connsiteX60" fmla="*/ 657885 w 694391"/>
                  <a:gd name="connsiteY60" fmla="*/ 374210 h 649663"/>
                  <a:gd name="connsiteX61" fmla="*/ 682028 w 694391"/>
                  <a:gd name="connsiteY61" fmla="*/ 362139 h 649663"/>
                  <a:gd name="connsiteX62" fmla="*/ 691081 w 694391"/>
                  <a:gd name="connsiteY62" fmla="*/ 353085 h 649663"/>
                  <a:gd name="connsiteX63" fmla="*/ 691081 w 694391"/>
                  <a:gd name="connsiteY63" fmla="*/ 328943 h 649663"/>
                  <a:gd name="connsiteX64" fmla="*/ 672974 w 694391"/>
                  <a:gd name="connsiteY64" fmla="*/ 322907 h 649663"/>
                  <a:gd name="connsiteX65" fmla="*/ 657885 w 694391"/>
                  <a:gd name="connsiteY65" fmla="*/ 319889 h 649663"/>
                  <a:gd name="connsiteX66" fmla="*/ 639778 w 694391"/>
                  <a:gd name="connsiteY66" fmla="*/ 316871 h 649663"/>
                  <a:gd name="connsiteX67" fmla="*/ 630725 w 694391"/>
                  <a:gd name="connsiteY67" fmla="*/ 313854 h 649663"/>
                  <a:gd name="connsiteX68" fmla="*/ 500958 w 694391"/>
                  <a:gd name="connsiteY68" fmla="*/ 322907 h 649663"/>
                  <a:gd name="connsiteX69" fmla="*/ 491905 w 694391"/>
                  <a:gd name="connsiteY69" fmla="*/ 325925 h 649663"/>
                  <a:gd name="connsiteX70" fmla="*/ 455691 w 694391"/>
                  <a:gd name="connsiteY70" fmla="*/ 322907 h 649663"/>
                  <a:gd name="connsiteX71" fmla="*/ 449655 w 694391"/>
                  <a:gd name="connsiteY71" fmla="*/ 313854 h 649663"/>
                  <a:gd name="connsiteX72" fmla="*/ 440602 w 694391"/>
                  <a:gd name="connsiteY72" fmla="*/ 298765 h 649663"/>
                  <a:gd name="connsiteX73" fmla="*/ 446638 w 694391"/>
                  <a:gd name="connsiteY73" fmla="*/ 187105 h 649663"/>
                  <a:gd name="connsiteX74" fmla="*/ 458709 w 694391"/>
                  <a:gd name="connsiteY74" fmla="*/ 184087 h 649663"/>
                  <a:gd name="connsiteX75" fmla="*/ 482851 w 694391"/>
                  <a:gd name="connsiteY75" fmla="*/ 181070 h 649663"/>
                  <a:gd name="connsiteX76" fmla="*/ 500958 w 694391"/>
                  <a:gd name="connsiteY76" fmla="*/ 175034 h 649663"/>
                  <a:gd name="connsiteX77" fmla="*/ 549244 w 694391"/>
                  <a:gd name="connsiteY77" fmla="*/ 150891 h 649663"/>
                  <a:gd name="connsiteX78" fmla="*/ 603564 w 694391"/>
                  <a:gd name="connsiteY78" fmla="*/ 117695 h 649663"/>
                  <a:gd name="connsiteX79" fmla="*/ 624689 w 694391"/>
                  <a:gd name="connsiteY79" fmla="*/ 102606 h 649663"/>
                  <a:gd name="connsiteX80" fmla="*/ 633743 w 694391"/>
                  <a:gd name="connsiteY80" fmla="*/ 93553 h 649663"/>
                  <a:gd name="connsiteX81" fmla="*/ 639778 w 694391"/>
                  <a:gd name="connsiteY81" fmla="*/ 84499 h 649663"/>
                  <a:gd name="connsiteX82" fmla="*/ 648832 w 694391"/>
                  <a:gd name="connsiteY82" fmla="*/ 63374 h 649663"/>
                  <a:gd name="connsiteX83" fmla="*/ 657885 w 694391"/>
                  <a:gd name="connsiteY83" fmla="*/ 36214 h 649663"/>
                  <a:gd name="connsiteX84" fmla="*/ 660903 w 694391"/>
                  <a:gd name="connsiteY84" fmla="*/ 24143 h 649663"/>
                  <a:gd name="connsiteX85" fmla="*/ 642796 w 694391"/>
                  <a:gd name="connsiteY85" fmla="*/ 9054 h 649663"/>
                  <a:gd name="connsiteX86" fmla="*/ 627707 w 694391"/>
                  <a:gd name="connsiteY86" fmla="*/ 6036 h 649663"/>
                  <a:gd name="connsiteX87" fmla="*/ 618653 w 694391"/>
                  <a:gd name="connsiteY87" fmla="*/ 3018 h 649663"/>
                  <a:gd name="connsiteX88" fmla="*/ 606582 w 694391"/>
                  <a:gd name="connsiteY88" fmla="*/ 0 h 649663"/>
                  <a:gd name="connsiteX89" fmla="*/ 519065 w 694391"/>
                  <a:gd name="connsiteY89" fmla="*/ 3018 h 649663"/>
                  <a:gd name="connsiteX90" fmla="*/ 500958 w 694391"/>
                  <a:gd name="connsiteY90" fmla="*/ 9054 h 649663"/>
                  <a:gd name="connsiteX91" fmla="*/ 488887 w 694391"/>
                  <a:gd name="connsiteY91" fmla="*/ 12071 h 649663"/>
                  <a:gd name="connsiteX92" fmla="*/ 470780 w 694391"/>
                  <a:gd name="connsiteY92" fmla="*/ 21125 h 649663"/>
                  <a:gd name="connsiteX93" fmla="*/ 461727 w 694391"/>
                  <a:gd name="connsiteY93" fmla="*/ 27161 h 649663"/>
                  <a:gd name="connsiteX94" fmla="*/ 443620 w 694391"/>
                  <a:gd name="connsiteY94" fmla="*/ 33196 h 649663"/>
                  <a:gd name="connsiteX95" fmla="*/ 437584 w 694391"/>
                  <a:gd name="connsiteY95" fmla="*/ 42250 h 649663"/>
                  <a:gd name="connsiteX96" fmla="*/ 425513 w 694391"/>
                  <a:gd name="connsiteY96" fmla="*/ 48285 h 649663"/>
                  <a:gd name="connsiteX97" fmla="*/ 416459 w 694391"/>
                  <a:gd name="connsiteY97" fmla="*/ 54321 h 649663"/>
                  <a:gd name="connsiteX98" fmla="*/ 404388 w 694391"/>
                  <a:gd name="connsiteY98" fmla="*/ 60357 h 649663"/>
                  <a:gd name="connsiteX99" fmla="*/ 374210 w 694391"/>
                  <a:gd name="connsiteY99" fmla="*/ 78464 h 649663"/>
                  <a:gd name="connsiteX100" fmla="*/ 365156 w 694391"/>
                  <a:gd name="connsiteY100" fmla="*/ 84499 h 649663"/>
                  <a:gd name="connsiteX101" fmla="*/ 344032 w 694391"/>
                  <a:gd name="connsiteY101" fmla="*/ 96570 h 649663"/>
                  <a:gd name="connsiteX102" fmla="*/ 325925 w 694391"/>
                  <a:gd name="connsiteY102" fmla="*/ 93553 h 649663"/>
                  <a:gd name="connsiteX103" fmla="*/ 292729 w 694391"/>
                  <a:gd name="connsiteY103" fmla="*/ 111660 h 649663"/>
                  <a:gd name="connsiteX104" fmla="*/ 280657 w 694391"/>
                  <a:gd name="connsiteY104" fmla="*/ 114677 h 649663"/>
                  <a:gd name="connsiteX105" fmla="*/ 229354 w 694391"/>
                  <a:gd name="connsiteY105" fmla="*/ 120713 h 649663"/>
                  <a:gd name="connsiteX106" fmla="*/ 217283 w 694391"/>
                  <a:gd name="connsiteY106" fmla="*/ 123731 h 649663"/>
                  <a:gd name="connsiteX107" fmla="*/ 184087 w 694391"/>
                  <a:gd name="connsiteY107" fmla="*/ 129767 h 649663"/>
                  <a:gd name="connsiteX108" fmla="*/ 190123 w 694391"/>
                  <a:gd name="connsiteY108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66392 w 694391"/>
                  <a:gd name="connsiteY9" fmla="*/ 217283 h 649663"/>
                  <a:gd name="connsiteX10" fmla="*/ 33196 w 694391"/>
                  <a:gd name="connsiteY10" fmla="*/ 244444 h 649663"/>
                  <a:gd name="connsiteX11" fmla="*/ 21125 w 694391"/>
                  <a:gd name="connsiteY11" fmla="*/ 262551 h 649663"/>
                  <a:gd name="connsiteX12" fmla="*/ 6036 w 694391"/>
                  <a:gd name="connsiteY12" fmla="*/ 289711 h 649663"/>
                  <a:gd name="connsiteX13" fmla="*/ 0 w 694391"/>
                  <a:gd name="connsiteY13" fmla="*/ 307818 h 649663"/>
                  <a:gd name="connsiteX14" fmla="*/ 144855 w 694391"/>
                  <a:gd name="connsiteY14" fmla="*/ 307818 h 649663"/>
                  <a:gd name="connsiteX15" fmla="*/ 162962 w 694391"/>
                  <a:gd name="connsiteY15" fmla="*/ 304800 h 649663"/>
                  <a:gd name="connsiteX16" fmla="*/ 168998 w 694391"/>
                  <a:gd name="connsiteY16" fmla="*/ 316871 h 649663"/>
                  <a:gd name="connsiteX17" fmla="*/ 165980 w 694391"/>
                  <a:gd name="connsiteY17" fmla="*/ 410424 h 649663"/>
                  <a:gd name="connsiteX18" fmla="*/ 156927 w 694391"/>
                  <a:gd name="connsiteY18" fmla="*/ 446638 h 649663"/>
                  <a:gd name="connsiteX19" fmla="*/ 147873 w 694391"/>
                  <a:gd name="connsiteY19" fmla="*/ 476816 h 649663"/>
                  <a:gd name="connsiteX20" fmla="*/ 141838 w 694391"/>
                  <a:gd name="connsiteY20" fmla="*/ 488887 h 649663"/>
                  <a:gd name="connsiteX21" fmla="*/ 132784 w 694391"/>
                  <a:gd name="connsiteY21" fmla="*/ 510012 h 649663"/>
                  <a:gd name="connsiteX22" fmla="*/ 126748 w 694391"/>
                  <a:gd name="connsiteY22" fmla="*/ 528119 h 649663"/>
                  <a:gd name="connsiteX23" fmla="*/ 123731 w 694391"/>
                  <a:gd name="connsiteY23" fmla="*/ 540190 h 649663"/>
                  <a:gd name="connsiteX24" fmla="*/ 117695 w 694391"/>
                  <a:gd name="connsiteY24" fmla="*/ 549244 h 649663"/>
                  <a:gd name="connsiteX25" fmla="*/ 111659 w 694391"/>
                  <a:gd name="connsiteY25" fmla="*/ 567351 h 649663"/>
                  <a:gd name="connsiteX26" fmla="*/ 105624 w 694391"/>
                  <a:gd name="connsiteY26" fmla="*/ 588475 h 649663"/>
                  <a:gd name="connsiteX27" fmla="*/ 102606 w 694391"/>
                  <a:gd name="connsiteY27" fmla="*/ 597529 h 649663"/>
                  <a:gd name="connsiteX28" fmla="*/ 105624 w 694391"/>
                  <a:gd name="connsiteY28" fmla="*/ 636761 h 649663"/>
                  <a:gd name="connsiteX29" fmla="*/ 114677 w 694391"/>
                  <a:gd name="connsiteY29" fmla="*/ 639778 h 649663"/>
                  <a:gd name="connsiteX30" fmla="*/ 147873 w 694391"/>
                  <a:gd name="connsiteY30" fmla="*/ 642796 h 649663"/>
                  <a:gd name="connsiteX31" fmla="*/ 211247 w 694391"/>
                  <a:gd name="connsiteY31" fmla="*/ 645814 h 649663"/>
                  <a:gd name="connsiteX32" fmla="*/ 232372 w 694391"/>
                  <a:gd name="connsiteY32" fmla="*/ 633743 h 649663"/>
                  <a:gd name="connsiteX33" fmla="*/ 268586 w 694391"/>
                  <a:gd name="connsiteY33" fmla="*/ 612618 h 649663"/>
                  <a:gd name="connsiteX34" fmla="*/ 286693 w 694391"/>
                  <a:gd name="connsiteY34" fmla="*/ 594511 h 649663"/>
                  <a:gd name="connsiteX35" fmla="*/ 307818 w 694391"/>
                  <a:gd name="connsiteY35" fmla="*/ 579422 h 649663"/>
                  <a:gd name="connsiteX36" fmla="*/ 328943 w 694391"/>
                  <a:gd name="connsiteY36" fmla="*/ 564333 h 649663"/>
                  <a:gd name="connsiteX37" fmla="*/ 344032 w 694391"/>
                  <a:gd name="connsiteY37" fmla="*/ 552262 h 649663"/>
                  <a:gd name="connsiteX38" fmla="*/ 362139 w 694391"/>
                  <a:gd name="connsiteY38" fmla="*/ 540190 h 649663"/>
                  <a:gd name="connsiteX39" fmla="*/ 371192 w 694391"/>
                  <a:gd name="connsiteY39" fmla="*/ 531137 h 649663"/>
                  <a:gd name="connsiteX40" fmla="*/ 398352 w 694391"/>
                  <a:gd name="connsiteY40" fmla="*/ 522083 h 649663"/>
                  <a:gd name="connsiteX41" fmla="*/ 407406 w 694391"/>
                  <a:gd name="connsiteY41" fmla="*/ 513030 h 649663"/>
                  <a:gd name="connsiteX42" fmla="*/ 416459 w 694391"/>
                  <a:gd name="connsiteY42" fmla="*/ 510012 h 649663"/>
                  <a:gd name="connsiteX43" fmla="*/ 431548 w 694391"/>
                  <a:gd name="connsiteY43" fmla="*/ 500959 h 649663"/>
                  <a:gd name="connsiteX44" fmla="*/ 443620 w 694391"/>
                  <a:gd name="connsiteY44" fmla="*/ 494923 h 649663"/>
                  <a:gd name="connsiteX45" fmla="*/ 458709 w 694391"/>
                  <a:gd name="connsiteY45" fmla="*/ 485870 h 649663"/>
                  <a:gd name="connsiteX46" fmla="*/ 476816 w 694391"/>
                  <a:gd name="connsiteY46" fmla="*/ 476816 h 649663"/>
                  <a:gd name="connsiteX47" fmla="*/ 488887 w 694391"/>
                  <a:gd name="connsiteY47" fmla="*/ 467763 h 649663"/>
                  <a:gd name="connsiteX48" fmla="*/ 513030 w 694391"/>
                  <a:gd name="connsiteY48" fmla="*/ 458709 h 649663"/>
                  <a:gd name="connsiteX49" fmla="*/ 531137 w 694391"/>
                  <a:gd name="connsiteY49" fmla="*/ 446638 h 649663"/>
                  <a:gd name="connsiteX50" fmla="*/ 540190 w 694391"/>
                  <a:gd name="connsiteY50" fmla="*/ 437584 h 649663"/>
                  <a:gd name="connsiteX51" fmla="*/ 567350 w 694391"/>
                  <a:gd name="connsiteY51" fmla="*/ 425513 h 649663"/>
                  <a:gd name="connsiteX52" fmla="*/ 576404 w 694391"/>
                  <a:gd name="connsiteY52" fmla="*/ 419477 h 649663"/>
                  <a:gd name="connsiteX53" fmla="*/ 591493 w 694391"/>
                  <a:gd name="connsiteY53" fmla="*/ 410424 h 649663"/>
                  <a:gd name="connsiteX54" fmla="*/ 600546 w 694391"/>
                  <a:gd name="connsiteY54" fmla="*/ 404388 h 649663"/>
                  <a:gd name="connsiteX55" fmla="*/ 609600 w 694391"/>
                  <a:gd name="connsiteY55" fmla="*/ 401370 h 649663"/>
                  <a:gd name="connsiteX56" fmla="*/ 618653 w 694391"/>
                  <a:gd name="connsiteY56" fmla="*/ 392317 h 649663"/>
                  <a:gd name="connsiteX57" fmla="*/ 627707 w 694391"/>
                  <a:gd name="connsiteY57" fmla="*/ 389299 h 649663"/>
                  <a:gd name="connsiteX58" fmla="*/ 648832 w 694391"/>
                  <a:gd name="connsiteY58" fmla="*/ 377228 h 649663"/>
                  <a:gd name="connsiteX59" fmla="*/ 657885 w 694391"/>
                  <a:gd name="connsiteY59" fmla="*/ 374210 h 649663"/>
                  <a:gd name="connsiteX60" fmla="*/ 682028 w 694391"/>
                  <a:gd name="connsiteY60" fmla="*/ 362139 h 649663"/>
                  <a:gd name="connsiteX61" fmla="*/ 691081 w 694391"/>
                  <a:gd name="connsiteY61" fmla="*/ 353085 h 649663"/>
                  <a:gd name="connsiteX62" fmla="*/ 691081 w 694391"/>
                  <a:gd name="connsiteY62" fmla="*/ 328943 h 649663"/>
                  <a:gd name="connsiteX63" fmla="*/ 672974 w 694391"/>
                  <a:gd name="connsiteY63" fmla="*/ 322907 h 649663"/>
                  <a:gd name="connsiteX64" fmla="*/ 657885 w 694391"/>
                  <a:gd name="connsiteY64" fmla="*/ 319889 h 649663"/>
                  <a:gd name="connsiteX65" fmla="*/ 639778 w 694391"/>
                  <a:gd name="connsiteY65" fmla="*/ 316871 h 649663"/>
                  <a:gd name="connsiteX66" fmla="*/ 630725 w 694391"/>
                  <a:gd name="connsiteY66" fmla="*/ 313854 h 649663"/>
                  <a:gd name="connsiteX67" fmla="*/ 500958 w 694391"/>
                  <a:gd name="connsiteY67" fmla="*/ 322907 h 649663"/>
                  <a:gd name="connsiteX68" fmla="*/ 491905 w 694391"/>
                  <a:gd name="connsiteY68" fmla="*/ 325925 h 649663"/>
                  <a:gd name="connsiteX69" fmla="*/ 455691 w 694391"/>
                  <a:gd name="connsiteY69" fmla="*/ 322907 h 649663"/>
                  <a:gd name="connsiteX70" fmla="*/ 449655 w 694391"/>
                  <a:gd name="connsiteY70" fmla="*/ 313854 h 649663"/>
                  <a:gd name="connsiteX71" fmla="*/ 440602 w 694391"/>
                  <a:gd name="connsiteY71" fmla="*/ 298765 h 649663"/>
                  <a:gd name="connsiteX72" fmla="*/ 446638 w 694391"/>
                  <a:gd name="connsiteY72" fmla="*/ 187105 h 649663"/>
                  <a:gd name="connsiteX73" fmla="*/ 458709 w 694391"/>
                  <a:gd name="connsiteY73" fmla="*/ 184087 h 649663"/>
                  <a:gd name="connsiteX74" fmla="*/ 482851 w 694391"/>
                  <a:gd name="connsiteY74" fmla="*/ 181070 h 649663"/>
                  <a:gd name="connsiteX75" fmla="*/ 500958 w 694391"/>
                  <a:gd name="connsiteY75" fmla="*/ 175034 h 649663"/>
                  <a:gd name="connsiteX76" fmla="*/ 549244 w 694391"/>
                  <a:gd name="connsiteY76" fmla="*/ 150891 h 649663"/>
                  <a:gd name="connsiteX77" fmla="*/ 603564 w 694391"/>
                  <a:gd name="connsiteY77" fmla="*/ 117695 h 649663"/>
                  <a:gd name="connsiteX78" fmla="*/ 624689 w 694391"/>
                  <a:gd name="connsiteY78" fmla="*/ 102606 h 649663"/>
                  <a:gd name="connsiteX79" fmla="*/ 633743 w 694391"/>
                  <a:gd name="connsiteY79" fmla="*/ 93553 h 649663"/>
                  <a:gd name="connsiteX80" fmla="*/ 639778 w 694391"/>
                  <a:gd name="connsiteY80" fmla="*/ 84499 h 649663"/>
                  <a:gd name="connsiteX81" fmla="*/ 648832 w 694391"/>
                  <a:gd name="connsiteY81" fmla="*/ 63374 h 649663"/>
                  <a:gd name="connsiteX82" fmla="*/ 657885 w 694391"/>
                  <a:gd name="connsiteY82" fmla="*/ 36214 h 649663"/>
                  <a:gd name="connsiteX83" fmla="*/ 660903 w 694391"/>
                  <a:gd name="connsiteY83" fmla="*/ 24143 h 649663"/>
                  <a:gd name="connsiteX84" fmla="*/ 642796 w 694391"/>
                  <a:gd name="connsiteY84" fmla="*/ 9054 h 649663"/>
                  <a:gd name="connsiteX85" fmla="*/ 627707 w 694391"/>
                  <a:gd name="connsiteY85" fmla="*/ 6036 h 649663"/>
                  <a:gd name="connsiteX86" fmla="*/ 618653 w 694391"/>
                  <a:gd name="connsiteY86" fmla="*/ 3018 h 649663"/>
                  <a:gd name="connsiteX87" fmla="*/ 606582 w 694391"/>
                  <a:gd name="connsiteY87" fmla="*/ 0 h 649663"/>
                  <a:gd name="connsiteX88" fmla="*/ 519065 w 694391"/>
                  <a:gd name="connsiteY88" fmla="*/ 3018 h 649663"/>
                  <a:gd name="connsiteX89" fmla="*/ 500958 w 694391"/>
                  <a:gd name="connsiteY89" fmla="*/ 9054 h 649663"/>
                  <a:gd name="connsiteX90" fmla="*/ 488887 w 694391"/>
                  <a:gd name="connsiteY90" fmla="*/ 12071 h 649663"/>
                  <a:gd name="connsiteX91" fmla="*/ 470780 w 694391"/>
                  <a:gd name="connsiteY91" fmla="*/ 21125 h 649663"/>
                  <a:gd name="connsiteX92" fmla="*/ 461727 w 694391"/>
                  <a:gd name="connsiteY92" fmla="*/ 27161 h 649663"/>
                  <a:gd name="connsiteX93" fmla="*/ 443620 w 694391"/>
                  <a:gd name="connsiteY93" fmla="*/ 33196 h 649663"/>
                  <a:gd name="connsiteX94" fmla="*/ 437584 w 694391"/>
                  <a:gd name="connsiteY94" fmla="*/ 42250 h 649663"/>
                  <a:gd name="connsiteX95" fmla="*/ 425513 w 694391"/>
                  <a:gd name="connsiteY95" fmla="*/ 48285 h 649663"/>
                  <a:gd name="connsiteX96" fmla="*/ 416459 w 694391"/>
                  <a:gd name="connsiteY96" fmla="*/ 54321 h 649663"/>
                  <a:gd name="connsiteX97" fmla="*/ 404388 w 694391"/>
                  <a:gd name="connsiteY97" fmla="*/ 60357 h 649663"/>
                  <a:gd name="connsiteX98" fmla="*/ 374210 w 694391"/>
                  <a:gd name="connsiteY98" fmla="*/ 78464 h 649663"/>
                  <a:gd name="connsiteX99" fmla="*/ 365156 w 694391"/>
                  <a:gd name="connsiteY99" fmla="*/ 84499 h 649663"/>
                  <a:gd name="connsiteX100" fmla="*/ 344032 w 694391"/>
                  <a:gd name="connsiteY100" fmla="*/ 96570 h 649663"/>
                  <a:gd name="connsiteX101" fmla="*/ 325925 w 694391"/>
                  <a:gd name="connsiteY101" fmla="*/ 93553 h 649663"/>
                  <a:gd name="connsiteX102" fmla="*/ 292729 w 694391"/>
                  <a:gd name="connsiteY102" fmla="*/ 111660 h 649663"/>
                  <a:gd name="connsiteX103" fmla="*/ 280657 w 694391"/>
                  <a:gd name="connsiteY103" fmla="*/ 114677 h 649663"/>
                  <a:gd name="connsiteX104" fmla="*/ 229354 w 694391"/>
                  <a:gd name="connsiteY104" fmla="*/ 120713 h 649663"/>
                  <a:gd name="connsiteX105" fmla="*/ 217283 w 694391"/>
                  <a:gd name="connsiteY105" fmla="*/ 123731 h 649663"/>
                  <a:gd name="connsiteX106" fmla="*/ 184087 w 694391"/>
                  <a:gd name="connsiteY106" fmla="*/ 129767 h 649663"/>
                  <a:gd name="connsiteX107" fmla="*/ 190123 w 694391"/>
                  <a:gd name="connsiteY107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2606 w 694391"/>
                  <a:gd name="connsiteY7" fmla="*/ 196159 h 649663"/>
                  <a:gd name="connsiteX8" fmla="*/ 66392 w 694391"/>
                  <a:gd name="connsiteY8" fmla="*/ 217283 h 649663"/>
                  <a:gd name="connsiteX9" fmla="*/ 33196 w 694391"/>
                  <a:gd name="connsiteY9" fmla="*/ 244444 h 649663"/>
                  <a:gd name="connsiteX10" fmla="*/ 21125 w 694391"/>
                  <a:gd name="connsiteY10" fmla="*/ 262551 h 649663"/>
                  <a:gd name="connsiteX11" fmla="*/ 6036 w 694391"/>
                  <a:gd name="connsiteY11" fmla="*/ 289711 h 649663"/>
                  <a:gd name="connsiteX12" fmla="*/ 0 w 694391"/>
                  <a:gd name="connsiteY12" fmla="*/ 307818 h 649663"/>
                  <a:gd name="connsiteX13" fmla="*/ 144855 w 694391"/>
                  <a:gd name="connsiteY13" fmla="*/ 307818 h 649663"/>
                  <a:gd name="connsiteX14" fmla="*/ 162962 w 694391"/>
                  <a:gd name="connsiteY14" fmla="*/ 304800 h 649663"/>
                  <a:gd name="connsiteX15" fmla="*/ 168998 w 694391"/>
                  <a:gd name="connsiteY15" fmla="*/ 316871 h 649663"/>
                  <a:gd name="connsiteX16" fmla="*/ 165980 w 694391"/>
                  <a:gd name="connsiteY16" fmla="*/ 410424 h 649663"/>
                  <a:gd name="connsiteX17" fmla="*/ 156927 w 694391"/>
                  <a:gd name="connsiteY17" fmla="*/ 446638 h 649663"/>
                  <a:gd name="connsiteX18" fmla="*/ 147873 w 694391"/>
                  <a:gd name="connsiteY18" fmla="*/ 476816 h 649663"/>
                  <a:gd name="connsiteX19" fmla="*/ 141838 w 694391"/>
                  <a:gd name="connsiteY19" fmla="*/ 488887 h 649663"/>
                  <a:gd name="connsiteX20" fmla="*/ 132784 w 694391"/>
                  <a:gd name="connsiteY20" fmla="*/ 510012 h 649663"/>
                  <a:gd name="connsiteX21" fmla="*/ 126748 w 694391"/>
                  <a:gd name="connsiteY21" fmla="*/ 528119 h 649663"/>
                  <a:gd name="connsiteX22" fmla="*/ 123731 w 694391"/>
                  <a:gd name="connsiteY22" fmla="*/ 540190 h 649663"/>
                  <a:gd name="connsiteX23" fmla="*/ 117695 w 694391"/>
                  <a:gd name="connsiteY23" fmla="*/ 549244 h 649663"/>
                  <a:gd name="connsiteX24" fmla="*/ 111659 w 694391"/>
                  <a:gd name="connsiteY24" fmla="*/ 567351 h 649663"/>
                  <a:gd name="connsiteX25" fmla="*/ 105624 w 694391"/>
                  <a:gd name="connsiteY25" fmla="*/ 588475 h 649663"/>
                  <a:gd name="connsiteX26" fmla="*/ 102606 w 694391"/>
                  <a:gd name="connsiteY26" fmla="*/ 597529 h 649663"/>
                  <a:gd name="connsiteX27" fmla="*/ 105624 w 694391"/>
                  <a:gd name="connsiteY27" fmla="*/ 636761 h 649663"/>
                  <a:gd name="connsiteX28" fmla="*/ 114677 w 694391"/>
                  <a:gd name="connsiteY28" fmla="*/ 639778 h 649663"/>
                  <a:gd name="connsiteX29" fmla="*/ 147873 w 694391"/>
                  <a:gd name="connsiteY29" fmla="*/ 642796 h 649663"/>
                  <a:gd name="connsiteX30" fmla="*/ 211247 w 694391"/>
                  <a:gd name="connsiteY30" fmla="*/ 645814 h 649663"/>
                  <a:gd name="connsiteX31" fmla="*/ 232372 w 694391"/>
                  <a:gd name="connsiteY31" fmla="*/ 633743 h 649663"/>
                  <a:gd name="connsiteX32" fmla="*/ 268586 w 694391"/>
                  <a:gd name="connsiteY32" fmla="*/ 612618 h 649663"/>
                  <a:gd name="connsiteX33" fmla="*/ 286693 w 694391"/>
                  <a:gd name="connsiteY33" fmla="*/ 594511 h 649663"/>
                  <a:gd name="connsiteX34" fmla="*/ 307818 w 694391"/>
                  <a:gd name="connsiteY34" fmla="*/ 579422 h 649663"/>
                  <a:gd name="connsiteX35" fmla="*/ 328943 w 694391"/>
                  <a:gd name="connsiteY35" fmla="*/ 564333 h 649663"/>
                  <a:gd name="connsiteX36" fmla="*/ 344032 w 694391"/>
                  <a:gd name="connsiteY36" fmla="*/ 552262 h 649663"/>
                  <a:gd name="connsiteX37" fmla="*/ 362139 w 694391"/>
                  <a:gd name="connsiteY37" fmla="*/ 540190 h 649663"/>
                  <a:gd name="connsiteX38" fmla="*/ 371192 w 694391"/>
                  <a:gd name="connsiteY38" fmla="*/ 531137 h 649663"/>
                  <a:gd name="connsiteX39" fmla="*/ 398352 w 694391"/>
                  <a:gd name="connsiteY39" fmla="*/ 522083 h 649663"/>
                  <a:gd name="connsiteX40" fmla="*/ 407406 w 694391"/>
                  <a:gd name="connsiteY40" fmla="*/ 513030 h 649663"/>
                  <a:gd name="connsiteX41" fmla="*/ 416459 w 694391"/>
                  <a:gd name="connsiteY41" fmla="*/ 510012 h 649663"/>
                  <a:gd name="connsiteX42" fmla="*/ 431548 w 694391"/>
                  <a:gd name="connsiteY42" fmla="*/ 500959 h 649663"/>
                  <a:gd name="connsiteX43" fmla="*/ 443620 w 694391"/>
                  <a:gd name="connsiteY43" fmla="*/ 494923 h 649663"/>
                  <a:gd name="connsiteX44" fmla="*/ 458709 w 694391"/>
                  <a:gd name="connsiteY44" fmla="*/ 485870 h 649663"/>
                  <a:gd name="connsiteX45" fmla="*/ 476816 w 694391"/>
                  <a:gd name="connsiteY45" fmla="*/ 476816 h 649663"/>
                  <a:gd name="connsiteX46" fmla="*/ 488887 w 694391"/>
                  <a:gd name="connsiteY46" fmla="*/ 467763 h 649663"/>
                  <a:gd name="connsiteX47" fmla="*/ 513030 w 694391"/>
                  <a:gd name="connsiteY47" fmla="*/ 458709 h 649663"/>
                  <a:gd name="connsiteX48" fmla="*/ 531137 w 694391"/>
                  <a:gd name="connsiteY48" fmla="*/ 446638 h 649663"/>
                  <a:gd name="connsiteX49" fmla="*/ 540190 w 694391"/>
                  <a:gd name="connsiteY49" fmla="*/ 437584 h 649663"/>
                  <a:gd name="connsiteX50" fmla="*/ 567350 w 694391"/>
                  <a:gd name="connsiteY50" fmla="*/ 425513 h 649663"/>
                  <a:gd name="connsiteX51" fmla="*/ 576404 w 694391"/>
                  <a:gd name="connsiteY51" fmla="*/ 419477 h 649663"/>
                  <a:gd name="connsiteX52" fmla="*/ 591493 w 694391"/>
                  <a:gd name="connsiteY52" fmla="*/ 410424 h 649663"/>
                  <a:gd name="connsiteX53" fmla="*/ 600546 w 694391"/>
                  <a:gd name="connsiteY53" fmla="*/ 404388 h 649663"/>
                  <a:gd name="connsiteX54" fmla="*/ 609600 w 694391"/>
                  <a:gd name="connsiteY54" fmla="*/ 401370 h 649663"/>
                  <a:gd name="connsiteX55" fmla="*/ 618653 w 694391"/>
                  <a:gd name="connsiteY55" fmla="*/ 392317 h 649663"/>
                  <a:gd name="connsiteX56" fmla="*/ 627707 w 694391"/>
                  <a:gd name="connsiteY56" fmla="*/ 389299 h 649663"/>
                  <a:gd name="connsiteX57" fmla="*/ 648832 w 694391"/>
                  <a:gd name="connsiteY57" fmla="*/ 377228 h 649663"/>
                  <a:gd name="connsiteX58" fmla="*/ 657885 w 694391"/>
                  <a:gd name="connsiteY58" fmla="*/ 374210 h 649663"/>
                  <a:gd name="connsiteX59" fmla="*/ 682028 w 694391"/>
                  <a:gd name="connsiteY59" fmla="*/ 362139 h 649663"/>
                  <a:gd name="connsiteX60" fmla="*/ 691081 w 694391"/>
                  <a:gd name="connsiteY60" fmla="*/ 353085 h 649663"/>
                  <a:gd name="connsiteX61" fmla="*/ 691081 w 694391"/>
                  <a:gd name="connsiteY61" fmla="*/ 328943 h 649663"/>
                  <a:gd name="connsiteX62" fmla="*/ 672974 w 694391"/>
                  <a:gd name="connsiteY62" fmla="*/ 322907 h 649663"/>
                  <a:gd name="connsiteX63" fmla="*/ 657885 w 694391"/>
                  <a:gd name="connsiteY63" fmla="*/ 319889 h 649663"/>
                  <a:gd name="connsiteX64" fmla="*/ 639778 w 694391"/>
                  <a:gd name="connsiteY64" fmla="*/ 316871 h 649663"/>
                  <a:gd name="connsiteX65" fmla="*/ 630725 w 694391"/>
                  <a:gd name="connsiteY65" fmla="*/ 313854 h 649663"/>
                  <a:gd name="connsiteX66" fmla="*/ 500958 w 694391"/>
                  <a:gd name="connsiteY66" fmla="*/ 322907 h 649663"/>
                  <a:gd name="connsiteX67" fmla="*/ 491905 w 694391"/>
                  <a:gd name="connsiteY67" fmla="*/ 325925 h 649663"/>
                  <a:gd name="connsiteX68" fmla="*/ 455691 w 694391"/>
                  <a:gd name="connsiteY68" fmla="*/ 322907 h 649663"/>
                  <a:gd name="connsiteX69" fmla="*/ 449655 w 694391"/>
                  <a:gd name="connsiteY69" fmla="*/ 313854 h 649663"/>
                  <a:gd name="connsiteX70" fmla="*/ 440602 w 694391"/>
                  <a:gd name="connsiteY70" fmla="*/ 298765 h 649663"/>
                  <a:gd name="connsiteX71" fmla="*/ 446638 w 694391"/>
                  <a:gd name="connsiteY71" fmla="*/ 187105 h 649663"/>
                  <a:gd name="connsiteX72" fmla="*/ 458709 w 694391"/>
                  <a:gd name="connsiteY72" fmla="*/ 184087 h 649663"/>
                  <a:gd name="connsiteX73" fmla="*/ 482851 w 694391"/>
                  <a:gd name="connsiteY73" fmla="*/ 181070 h 649663"/>
                  <a:gd name="connsiteX74" fmla="*/ 500958 w 694391"/>
                  <a:gd name="connsiteY74" fmla="*/ 175034 h 649663"/>
                  <a:gd name="connsiteX75" fmla="*/ 549244 w 694391"/>
                  <a:gd name="connsiteY75" fmla="*/ 150891 h 649663"/>
                  <a:gd name="connsiteX76" fmla="*/ 603564 w 694391"/>
                  <a:gd name="connsiteY76" fmla="*/ 117695 h 649663"/>
                  <a:gd name="connsiteX77" fmla="*/ 624689 w 694391"/>
                  <a:gd name="connsiteY77" fmla="*/ 102606 h 649663"/>
                  <a:gd name="connsiteX78" fmla="*/ 633743 w 694391"/>
                  <a:gd name="connsiteY78" fmla="*/ 93553 h 649663"/>
                  <a:gd name="connsiteX79" fmla="*/ 639778 w 694391"/>
                  <a:gd name="connsiteY79" fmla="*/ 84499 h 649663"/>
                  <a:gd name="connsiteX80" fmla="*/ 648832 w 694391"/>
                  <a:gd name="connsiteY80" fmla="*/ 63374 h 649663"/>
                  <a:gd name="connsiteX81" fmla="*/ 657885 w 694391"/>
                  <a:gd name="connsiteY81" fmla="*/ 36214 h 649663"/>
                  <a:gd name="connsiteX82" fmla="*/ 660903 w 694391"/>
                  <a:gd name="connsiteY82" fmla="*/ 24143 h 649663"/>
                  <a:gd name="connsiteX83" fmla="*/ 642796 w 694391"/>
                  <a:gd name="connsiteY83" fmla="*/ 9054 h 649663"/>
                  <a:gd name="connsiteX84" fmla="*/ 627707 w 694391"/>
                  <a:gd name="connsiteY84" fmla="*/ 6036 h 649663"/>
                  <a:gd name="connsiteX85" fmla="*/ 618653 w 694391"/>
                  <a:gd name="connsiteY85" fmla="*/ 3018 h 649663"/>
                  <a:gd name="connsiteX86" fmla="*/ 606582 w 694391"/>
                  <a:gd name="connsiteY86" fmla="*/ 0 h 649663"/>
                  <a:gd name="connsiteX87" fmla="*/ 519065 w 694391"/>
                  <a:gd name="connsiteY87" fmla="*/ 3018 h 649663"/>
                  <a:gd name="connsiteX88" fmla="*/ 500958 w 694391"/>
                  <a:gd name="connsiteY88" fmla="*/ 9054 h 649663"/>
                  <a:gd name="connsiteX89" fmla="*/ 488887 w 694391"/>
                  <a:gd name="connsiteY89" fmla="*/ 12071 h 649663"/>
                  <a:gd name="connsiteX90" fmla="*/ 470780 w 694391"/>
                  <a:gd name="connsiteY90" fmla="*/ 21125 h 649663"/>
                  <a:gd name="connsiteX91" fmla="*/ 461727 w 694391"/>
                  <a:gd name="connsiteY91" fmla="*/ 27161 h 649663"/>
                  <a:gd name="connsiteX92" fmla="*/ 443620 w 694391"/>
                  <a:gd name="connsiteY92" fmla="*/ 33196 h 649663"/>
                  <a:gd name="connsiteX93" fmla="*/ 437584 w 694391"/>
                  <a:gd name="connsiteY93" fmla="*/ 42250 h 649663"/>
                  <a:gd name="connsiteX94" fmla="*/ 425513 w 694391"/>
                  <a:gd name="connsiteY94" fmla="*/ 48285 h 649663"/>
                  <a:gd name="connsiteX95" fmla="*/ 416459 w 694391"/>
                  <a:gd name="connsiteY95" fmla="*/ 54321 h 649663"/>
                  <a:gd name="connsiteX96" fmla="*/ 404388 w 694391"/>
                  <a:gd name="connsiteY96" fmla="*/ 60357 h 649663"/>
                  <a:gd name="connsiteX97" fmla="*/ 374210 w 694391"/>
                  <a:gd name="connsiteY97" fmla="*/ 78464 h 649663"/>
                  <a:gd name="connsiteX98" fmla="*/ 365156 w 694391"/>
                  <a:gd name="connsiteY98" fmla="*/ 84499 h 649663"/>
                  <a:gd name="connsiteX99" fmla="*/ 344032 w 694391"/>
                  <a:gd name="connsiteY99" fmla="*/ 96570 h 649663"/>
                  <a:gd name="connsiteX100" fmla="*/ 325925 w 694391"/>
                  <a:gd name="connsiteY100" fmla="*/ 93553 h 649663"/>
                  <a:gd name="connsiteX101" fmla="*/ 292729 w 694391"/>
                  <a:gd name="connsiteY101" fmla="*/ 111660 h 649663"/>
                  <a:gd name="connsiteX102" fmla="*/ 280657 w 694391"/>
                  <a:gd name="connsiteY102" fmla="*/ 114677 h 649663"/>
                  <a:gd name="connsiteX103" fmla="*/ 229354 w 694391"/>
                  <a:gd name="connsiteY103" fmla="*/ 120713 h 649663"/>
                  <a:gd name="connsiteX104" fmla="*/ 217283 w 694391"/>
                  <a:gd name="connsiteY104" fmla="*/ 123731 h 649663"/>
                  <a:gd name="connsiteX105" fmla="*/ 184087 w 694391"/>
                  <a:gd name="connsiteY105" fmla="*/ 129767 h 649663"/>
                  <a:gd name="connsiteX106" fmla="*/ 190123 w 694391"/>
                  <a:gd name="connsiteY106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65156 w 694391"/>
                  <a:gd name="connsiteY97" fmla="*/ 84499 h 649663"/>
                  <a:gd name="connsiteX98" fmla="*/ 344032 w 694391"/>
                  <a:gd name="connsiteY98" fmla="*/ 96570 h 649663"/>
                  <a:gd name="connsiteX99" fmla="*/ 325925 w 694391"/>
                  <a:gd name="connsiteY99" fmla="*/ 93553 h 649663"/>
                  <a:gd name="connsiteX100" fmla="*/ 292729 w 694391"/>
                  <a:gd name="connsiteY100" fmla="*/ 111660 h 649663"/>
                  <a:gd name="connsiteX101" fmla="*/ 280657 w 694391"/>
                  <a:gd name="connsiteY101" fmla="*/ 114677 h 649663"/>
                  <a:gd name="connsiteX102" fmla="*/ 229354 w 694391"/>
                  <a:gd name="connsiteY102" fmla="*/ 120713 h 649663"/>
                  <a:gd name="connsiteX103" fmla="*/ 217283 w 694391"/>
                  <a:gd name="connsiteY103" fmla="*/ 123731 h 649663"/>
                  <a:gd name="connsiteX104" fmla="*/ 184087 w 694391"/>
                  <a:gd name="connsiteY104" fmla="*/ 129767 h 649663"/>
                  <a:gd name="connsiteX105" fmla="*/ 190123 w 694391"/>
                  <a:gd name="connsiteY105" fmla="*/ 135802 h 649663"/>
                  <a:gd name="connsiteX0" fmla="*/ 184087 w 694391"/>
                  <a:gd name="connsiteY0" fmla="*/ 129767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65156 w 694391"/>
                  <a:gd name="connsiteY97" fmla="*/ 84499 h 649663"/>
                  <a:gd name="connsiteX98" fmla="*/ 344032 w 694391"/>
                  <a:gd name="connsiteY98" fmla="*/ 96570 h 649663"/>
                  <a:gd name="connsiteX99" fmla="*/ 325925 w 694391"/>
                  <a:gd name="connsiteY99" fmla="*/ 93553 h 649663"/>
                  <a:gd name="connsiteX100" fmla="*/ 292729 w 694391"/>
                  <a:gd name="connsiteY100" fmla="*/ 111660 h 649663"/>
                  <a:gd name="connsiteX101" fmla="*/ 280657 w 694391"/>
                  <a:gd name="connsiteY101" fmla="*/ 114677 h 649663"/>
                  <a:gd name="connsiteX102" fmla="*/ 229354 w 694391"/>
                  <a:gd name="connsiteY102" fmla="*/ 120713 h 649663"/>
                  <a:gd name="connsiteX103" fmla="*/ 217283 w 694391"/>
                  <a:gd name="connsiteY103" fmla="*/ 123731 h 649663"/>
                  <a:gd name="connsiteX104" fmla="*/ 184087 w 694391"/>
                  <a:gd name="connsiteY104" fmla="*/ 129767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65156 w 694391"/>
                  <a:gd name="connsiteY97" fmla="*/ 84499 h 649663"/>
                  <a:gd name="connsiteX98" fmla="*/ 344032 w 694391"/>
                  <a:gd name="connsiteY98" fmla="*/ 96570 h 649663"/>
                  <a:gd name="connsiteX99" fmla="*/ 325925 w 694391"/>
                  <a:gd name="connsiteY99" fmla="*/ 93553 h 649663"/>
                  <a:gd name="connsiteX100" fmla="*/ 292729 w 694391"/>
                  <a:gd name="connsiteY100" fmla="*/ 111660 h 649663"/>
                  <a:gd name="connsiteX101" fmla="*/ 280657 w 694391"/>
                  <a:gd name="connsiteY101" fmla="*/ 114677 h 649663"/>
                  <a:gd name="connsiteX102" fmla="*/ 229354 w 694391"/>
                  <a:gd name="connsiteY102" fmla="*/ 120713 h 649663"/>
                  <a:gd name="connsiteX103" fmla="*/ 217283 w 694391"/>
                  <a:gd name="connsiteY103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65156 w 694391"/>
                  <a:gd name="connsiteY97" fmla="*/ 84499 h 649663"/>
                  <a:gd name="connsiteX98" fmla="*/ 344032 w 694391"/>
                  <a:gd name="connsiteY98" fmla="*/ 96570 h 649663"/>
                  <a:gd name="connsiteX99" fmla="*/ 292729 w 694391"/>
                  <a:gd name="connsiteY99" fmla="*/ 111660 h 649663"/>
                  <a:gd name="connsiteX100" fmla="*/ 280657 w 694391"/>
                  <a:gd name="connsiteY100" fmla="*/ 114677 h 649663"/>
                  <a:gd name="connsiteX101" fmla="*/ 229354 w 694391"/>
                  <a:gd name="connsiteY101" fmla="*/ 120713 h 649663"/>
                  <a:gd name="connsiteX102" fmla="*/ 217283 w 694391"/>
                  <a:gd name="connsiteY102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44032 w 694391"/>
                  <a:gd name="connsiteY97" fmla="*/ 96570 h 649663"/>
                  <a:gd name="connsiteX98" fmla="*/ 292729 w 694391"/>
                  <a:gd name="connsiteY98" fmla="*/ 111660 h 649663"/>
                  <a:gd name="connsiteX99" fmla="*/ 280657 w 694391"/>
                  <a:gd name="connsiteY99" fmla="*/ 114677 h 649663"/>
                  <a:gd name="connsiteX100" fmla="*/ 229354 w 694391"/>
                  <a:gd name="connsiteY100" fmla="*/ 120713 h 649663"/>
                  <a:gd name="connsiteX101" fmla="*/ 217283 w 694391"/>
                  <a:gd name="connsiteY101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92317 w 694391"/>
                  <a:gd name="connsiteY96" fmla="*/ 69410 h 649663"/>
                  <a:gd name="connsiteX97" fmla="*/ 374210 w 694391"/>
                  <a:gd name="connsiteY97" fmla="*/ 78464 h 649663"/>
                  <a:gd name="connsiteX98" fmla="*/ 344032 w 694391"/>
                  <a:gd name="connsiteY98" fmla="*/ 96570 h 649663"/>
                  <a:gd name="connsiteX99" fmla="*/ 292729 w 694391"/>
                  <a:gd name="connsiteY99" fmla="*/ 111660 h 649663"/>
                  <a:gd name="connsiteX100" fmla="*/ 280657 w 694391"/>
                  <a:gd name="connsiteY100" fmla="*/ 114677 h 649663"/>
                  <a:gd name="connsiteX101" fmla="*/ 229354 w 694391"/>
                  <a:gd name="connsiteY101" fmla="*/ 120713 h 649663"/>
                  <a:gd name="connsiteX102" fmla="*/ 217283 w 694391"/>
                  <a:gd name="connsiteY102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25513 w 694391"/>
                  <a:gd name="connsiteY92" fmla="*/ 48285 h 649663"/>
                  <a:gd name="connsiteX93" fmla="*/ 416459 w 694391"/>
                  <a:gd name="connsiteY93" fmla="*/ 54321 h 649663"/>
                  <a:gd name="connsiteX94" fmla="*/ 404388 w 694391"/>
                  <a:gd name="connsiteY94" fmla="*/ 60357 h 649663"/>
                  <a:gd name="connsiteX95" fmla="*/ 392317 w 694391"/>
                  <a:gd name="connsiteY95" fmla="*/ 69410 h 649663"/>
                  <a:gd name="connsiteX96" fmla="*/ 374210 w 694391"/>
                  <a:gd name="connsiteY96" fmla="*/ 78464 h 649663"/>
                  <a:gd name="connsiteX97" fmla="*/ 344032 w 694391"/>
                  <a:gd name="connsiteY97" fmla="*/ 96570 h 649663"/>
                  <a:gd name="connsiteX98" fmla="*/ 292729 w 694391"/>
                  <a:gd name="connsiteY98" fmla="*/ 111660 h 649663"/>
                  <a:gd name="connsiteX99" fmla="*/ 280657 w 694391"/>
                  <a:gd name="connsiteY99" fmla="*/ 114677 h 649663"/>
                  <a:gd name="connsiteX100" fmla="*/ 229354 w 694391"/>
                  <a:gd name="connsiteY100" fmla="*/ 120713 h 649663"/>
                  <a:gd name="connsiteX101" fmla="*/ 217283 w 694391"/>
                  <a:gd name="connsiteY101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25513 w 694391"/>
                  <a:gd name="connsiteY92" fmla="*/ 48285 h 649663"/>
                  <a:gd name="connsiteX93" fmla="*/ 416459 w 694391"/>
                  <a:gd name="connsiteY93" fmla="*/ 54321 h 649663"/>
                  <a:gd name="connsiteX94" fmla="*/ 392317 w 694391"/>
                  <a:gd name="connsiteY94" fmla="*/ 69410 h 649663"/>
                  <a:gd name="connsiteX95" fmla="*/ 374210 w 694391"/>
                  <a:gd name="connsiteY95" fmla="*/ 78464 h 649663"/>
                  <a:gd name="connsiteX96" fmla="*/ 344032 w 694391"/>
                  <a:gd name="connsiteY96" fmla="*/ 96570 h 649663"/>
                  <a:gd name="connsiteX97" fmla="*/ 292729 w 694391"/>
                  <a:gd name="connsiteY97" fmla="*/ 111660 h 649663"/>
                  <a:gd name="connsiteX98" fmla="*/ 280657 w 694391"/>
                  <a:gd name="connsiteY98" fmla="*/ 114677 h 649663"/>
                  <a:gd name="connsiteX99" fmla="*/ 229354 w 694391"/>
                  <a:gd name="connsiteY99" fmla="*/ 120713 h 649663"/>
                  <a:gd name="connsiteX100" fmla="*/ 217283 w 694391"/>
                  <a:gd name="connsiteY100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25513 w 694391"/>
                  <a:gd name="connsiteY92" fmla="*/ 48285 h 649663"/>
                  <a:gd name="connsiteX93" fmla="*/ 416459 w 694391"/>
                  <a:gd name="connsiteY93" fmla="*/ 54321 h 649663"/>
                  <a:gd name="connsiteX94" fmla="*/ 404388 w 694391"/>
                  <a:gd name="connsiteY94" fmla="*/ 66392 h 649663"/>
                  <a:gd name="connsiteX95" fmla="*/ 392317 w 694391"/>
                  <a:gd name="connsiteY95" fmla="*/ 69410 h 649663"/>
                  <a:gd name="connsiteX96" fmla="*/ 374210 w 694391"/>
                  <a:gd name="connsiteY96" fmla="*/ 78464 h 649663"/>
                  <a:gd name="connsiteX97" fmla="*/ 344032 w 694391"/>
                  <a:gd name="connsiteY97" fmla="*/ 96570 h 649663"/>
                  <a:gd name="connsiteX98" fmla="*/ 292729 w 694391"/>
                  <a:gd name="connsiteY98" fmla="*/ 111660 h 649663"/>
                  <a:gd name="connsiteX99" fmla="*/ 280657 w 694391"/>
                  <a:gd name="connsiteY99" fmla="*/ 114677 h 649663"/>
                  <a:gd name="connsiteX100" fmla="*/ 229354 w 694391"/>
                  <a:gd name="connsiteY100" fmla="*/ 120713 h 649663"/>
                  <a:gd name="connsiteX101" fmla="*/ 217283 w 694391"/>
                  <a:gd name="connsiteY101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58709 w 694391"/>
                  <a:gd name="connsiteY42" fmla="*/ 485870 h 649663"/>
                  <a:gd name="connsiteX43" fmla="*/ 476816 w 694391"/>
                  <a:gd name="connsiteY43" fmla="*/ 476816 h 649663"/>
                  <a:gd name="connsiteX44" fmla="*/ 488887 w 694391"/>
                  <a:gd name="connsiteY44" fmla="*/ 467763 h 649663"/>
                  <a:gd name="connsiteX45" fmla="*/ 513030 w 694391"/>
                  <a:gd name="connsiteY45" fmla="*/ 458709 h 649663"/>
                  <a:gd name="connsiteX46" fmla="*/ 531137 w 694391"/>
                  <a:gd name="connsiteY46" fmla="*/ 446638 h 649663"/>
                  <a:gd name="connsiteX47" fmla="*/ 540190 w 694391"/>
                  <a:gd name="connsiteY47" fmla="*/ 437584 h 649663"/>
                  <a:gd name="connsiteX48" fmla="*/ 567350 w 694391"/>
                  <a:gd name="connsiteY48" fmla="*/ 425513 h 649663"/>
                  <a:gd name="connsiteX49" fmla="*/ 576404 w 694391"/>
                  <a:gd name="connsiteY49" fmla="*/ 419477 h 649663"/>
                  <a:gd name="connsiteX50" fmla="*/ 591493 w 694391"/>
                  <a:gd name="connsiteY50" fmla="*/ 410424 h 649663"/>
                  <a:gd name="connsiteX51" fmla="*/ 600546 w 694391"/>
                  <a:gd name="connsiteY51" fmla="*/ 404388 h 649663"/>
                  <a:gd name="connsiteX52" fmla="*/ 609600 w 694391"/>
                  <a:gd name="connsiteY52" fmla="*/ 401370 h 649663"/>
                  <a:gd name="connsiteX53" fmla="*/ 618653 w 694391"/>
                  <a:gd name="connsiteY53" fmla="*/ 392317 h 649663"/>
                  <a:gd name="connsiteX54" fmla="*/ 627707 w 694391"/>
                  <a:gd name="connsiteY54" fmla="*/ 389299 h 649663"/>
                  <a:gd name="connsiteX55" fmla="*/ 648832 w 694391"/>
                  <a:gd name="connsiteY55" fmla="*/ 377228 h 649663"/>
                  <a:gd name="connsiteX56" fmla="*/ 657885 w 694391"/>
                  <a:gd name="connsiteY56" fmla="*/ 374210 h 649663"/>
                  <a:gd name="connsiteX57" fmla="*/ 682028 w 694391"/>
                  <a:gd name="connsiteY57" fmla="*/ 362139 h 649663"/>
                  <a:gd name="connsiteX58" fmla="*/ 691081 w 694391"/>
                  <a:gd name="connsiteY58" fmla="*/ 353085 h 649663"/>
                  <a:gd name="connsiteX59" fmla="*/ 691081 w 694391"/>
                  <a:gd name="connsiteY59" fmla="*/ 328943 h 649663"/>
                  <a:gd name="connsiteX60" fmla="*/ 672974 w 694391"/>
                  <a:gd name="connsiteY60" fmla="*/ 322907 h 649663"/>
                  <a:gd name="connsiteX61" fmla="*/ 657885 w 694391"/>
                  <a:gd name="connsiteY61" fmla="*/ 319889 h 649663"/>
                  <a:gd name="connsiteX62" fmla="*/ 639778 w 694391"/>
                  <a:gd name="connsiteY62" fmla="*/ 316871 h 649663"/>
                  <a:gd name="connsiteX63" fmla="*/ 630725 w 694391"/>
                  <a:gd name="connsiteY63" fmla="*/ 313854 h 649663"/>
                  <a:gd name="connsiteX64" fmla="*/ 500958 w 694391"/>
                  <a:gd name="connsiteY64" fmla="*/ 322907 h 649663"/>
                  <a:gd name="connsiteX65" fmla="*/ 491905 w 694391"/>
                  <a:gd name="connsiteY65" fmla="*/ 325925 h 649663"/>
                  <a:gd name="connsiteX66" fmla="*/ 455691 w 694391"/>
                  <a:gd name="connsiteY66" fmla="*/ 322907 h 649663"/>
                  <a:gd name="connsiteX67" fmla="*/ 449655 w 694391"/>
                  <a:gd name="connsiteY67" fmla="*/ 313854 h 649663"/>
                  <a:gd name="connsiteX68" fmla="*/ 440602 w 694391"/>
                  <a:gd name="connsiteY68" fmla="*/ 298765 h 649663"/>
                  <a:gd name="connsiteX69" fmla="*/ 446638 w 694391"/>
                  <a:gd name="connsiteY69" fmla="*/ 187105 h 649663"/>
                  <a:gd name="connsiteX70" fmla="*/ 458709 w 694391"/>
                  <a:gd name="connsiteY70" fmla="*/ 184087 h 649663"/>
                  <a:gd name="connsiteX71" fmla="*/ 482851 w 694391"/>
                  <a:gd name="connsiteY71" fmla="*/ 181070 h 649663"/>
                  <a:gd name="connsiteX72" fmla="*/ 500958 w 694391"/>
                  <a:gd name="connsiteY72" fmla="*/ 175034 h 649663"/>
                  <a:gd name="connsiteX73" fmla="*/ 549244 w 694391"/>
                  <a:gd name="connsiteY73" fmla="*/ 150891 h 649663"/>
                  <a:gd name="connsiteX74" fmla="*/ 603564 w 694391"/>
                  <a:gd name="connsiteY74" fmla="*/ 117695 h 649663"/>
                  <a:gd name="connsiteX75" fmla="*/ 624689 w 694391"/>
                  <a:gd name="connsiteY75" fmla="*/ 102606 h 649663"/>
                  <a:gd name="connsiteX76" fmla="*/ 633743 w 694391"/>
                  <a:gd name="connsiteY76" fmla="*/ 93553 h 649663"/>
                  <a:gd name="connsiteX77" fmla="*/ 639778 w 694391"/>
                  <a:gd name="connsiteY77" fmla="*/ 84499 h 649663"/>
                  <a:gd name="connsiteX78" fmla="*/ 648832 w 694391"/>
                  <a:gd name="connsiteY78" fmla="*/ 63374 h 649663"/>
                  <a:gd name="connsiteX79" fmla="*/ 657885 w 694391"/>
                  <a:gd name="connsiteY79" fmla="*/ 36214 h 649663"/>
                  <a:gd name="connsiteX80" fmla="*/ 660903 w 694391"/>
                  <a:gd name="connsiteY80" fmla="*/ 24143 h 649663"/>
                  <a:gd name="connsiteX81" fmla="*/ 642796 w 694391"/>
                  <a:gd name="connsiteY81" fmla="*/ 9054 h 649663"/>
                  <a:gd name="connsiteX82" fmla="*/ 627707 w 694391"/>
                  <a:gd name="connsiteY82" fmla="*/ 6036 h 649663"/>
                  <a:gd name="connsiteX83" fmla="*/ 618653 w 694391"/>
                  <a:gd name="connsiteY83" fmla="*/ 3018 h 649663"/>
                  <a:gd name="connsiteX84" fmla="*/ 606582 w 694391"/>
                  <a:gd name="connsiteY84" fmla="*/ 0 h 649663"/>
                  <a:gd name="connsiteX85" fmla="*/ 519065 w 694391"/>
                  <a:gd name="connsiteY85" fmla="*/ 3018 h 649663"/>
                  <a:gd name="connsiteX86" fmla="*/ 500958 w 694391"/>
                  <a:gd name="connsiteY86" fmla="*/ 9054 h 649663"/>
                  <a:gd name="connsiteX87" fmla="*/ 488887 w 694391"/>
                  <a:gd name="connsiteY87" fmla="*/ 12071 h 649663"/>
                  <a:gd name="connsiteX88" fmla="*/ 470780 w 694391"/>
                  <a:gd name="connsiteY88" fmla="*/ 21125 h 649663"/>
                  <a:gd name="connsiteX89" fmla="*/ 461727 w 694391"/>
                  <a:gd name="connsiteY89" fmla="*/ 27161 h 649663"/>
                  <a:gd name="connsiteX90" fmla="*/ 443620 w 694391"/>
                  <a:gd name="connsiteY90" fmla="*/ 33196 h 649663"/>
                  <a:gd name="connsiteX91" fmla="*/ 425513 w 694391"/>
                  <a:gd name="connsiteY91" fmla="*/ 48285 h 649663"/>
                  <a:gd name="connsiteX92" fmla="*/ 416459 w 694391"/>
                  <a:gd name="connsiteY92" fmla="*/ 54321 h 649663"/>
                  <a:gd name="connsiteX93" fmla="*/ 404388 w 694391"/>
                  <a:gd name="connsiteY93" fmla="*/ 66392 h 649663"/>
                  <a:gd name="connsiteX94" fmla="*/ 392317 w 694391"/>
                  <a:gd name="connsiteY94" fmla="*/ 69410 h 649663"/>
                  <a:gd name="connsiteX95" fmla="*/ 374210 w 694391"/>
                  <a:gd name="connsiteY95" fmla="*/ 78464 h 649663"/>
                  <a:gd name="connsiteX96" fmla="*/ 344032 w 694391"/>
                  <a:gd name="connsiteY96" fmla="*/ 96570 h 649663"/>
                  <a:gd name="connsiteX97" fmla="*/ 292729 w 694391"/>
                  <a:gd name="connsiteY97" fmla="*/ 111660 h 649663"/>
                  <a:gd name="connsiteX98" fmla="*/ 280657 w 694391"/>
                  <a:gd name="connsiteY98" fmla="*/ 114677 h 649663"/>
                  <a:gd name="connsiteX99" fmla="*/ 229354 w 694391"/>
                  <a:gd name="connsiteY99" fmla="*/ 120713 h 649663"/>
                  <a:gd name="connsiteX100" fmla="*/ 217283 w 694391"/>
                  <a:gd name="connsiteY100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58709 w 694391"/>
                  <a:gd name="connsiteY42" fmla="*/ 485870 h 649663"/>
                  <a:gd name="connsiteX43" fmla="*/ 488887 w 694391"/>
                  <a:gd name="connsiteY43" fmla="*/ 467763 h 649663"/>
                  <a:gd name="connsiteX44" fmla="*/ 513030 w 694391"/>
                  <a:gd name="connsiteY44" fmla="*/ 458709 h 649663"/>
                  <a:gd name="connsiteX45" fmla="*/ 531137 w 694391"/>
                  <a:gd name="connsiteY45" fmla="*/ 446638 h 649663"/>
                  <a:gd name="connsiteX46" fmla="*/ 540190 w 694391"/>
                  <a:gd name="connsiteY46" fmla="*/ 437584 h 649663"/>
                  <a:gd name="connsiteX47" fmla="*/ 567350 w 694391"/>
                  <a:gd name="connsiteY47" fmla="*/ 425513 h 649663"/>
                  <a:gd name="connsiteX48" fmla="*/ 576404 w 694391"/>
                  <a:gd name="connsiteY48" fmla="*/ 419477 h 649663"/>
                  <a:gd name="connsiteX49" fmla="*/ 591493 w 694391"/>
                  <a:gd name="connsiteY49" fmla="*/ 410424 h 649663"/>
                  <a:gd name="connsiteX50" fmla="*/ 600546 w 694391"/>
                  <a:gd name="connsiteY50" fmla="*/ 404388 h 649663"/>
                  <a:gd name="connsiteX51" fmla="*/ 609600 w 694391"/>
                  <a:gd name="connsiteY51" fmla="*/ 401370 h 649663"/>
                  <a:gd name="connsiteX52" fmla="*/ 618653 w 694391"/>
                  <a:gd name="connsiteY52" fmla="*/ 392317 h 649663"/>
                  <a:gd name="connsiteX53" fmla="*/ 627707 w 694391"/>
                  <a:gd name="connsiteY53" fmla="*/ 389299 h 649663"/>
                  <a:gd name="connsiteX54" fmla="*/ 648832 w 694391"/>
                  <a:gd name="connsiteY54" fmla="*/ 377228 h 649663"/>
                  <a:gd name="connsiteX55" fmla="*/ 657885 w 694391"/>
                  <a:gd name="connsiteY55" fmla="*/ 374210 h 649663"/>
                  <a:gd name="connsiteX56" fmla="*/ 682028 w 694391"/>
                  <a:gd name="connsiteY56" fmla="*/ 362139 h 649663"/>
                  <a:gd name="connsiteX57" fmla="*/ 691081 w 694391"/>
                  <a:gd name="connsiteY57" fmla="*/ 353085 h 649663"/>
                  <a:gd name="connsiteX58" fmla="*/ 691081 w 694391"/>
                  <a:gd name="connsiteY58" fmla="*/ 328943 h 649663"/>
                  <a:gd name="connsiteX59" fmla="*/ 672974 w 694391"/>
                  <a:gd name="connsiteY59" fmla="*/ 322907 h 649663"/>
                  <a:gd name="connsiteX60" fmla="*/ 657885 w 694391"/>
                  <a:gd name="connsiteY60" fmla="*/ 319889 h 649663"/>
                  <a:gd name="connsiteX61" fmla="*/ 639778 w 694391"/>
                  <a:gd name="connsiteY61" fmla="*/ 316871 h 649663"/>
                  <a:gd name="connsiteX62" fmla="*/ 630725 w 694391"/>
                  <a:gd name="connsiteY62" fmla="*/ 313854 h 649663"/>
                  <a:gd name="connsiteX63" fmla="*/ 500958 w 694391"/>
                  <a:gd name="connsiteY63" fmla="*/ 322907 h 649663"/>
                  <a:gd name="connsiteX64" fmla="*/ 491905 w 694391"/>
                  <a:gd name="connsiteY64" fmla="*/ 325925 h 649663"/>
                  <a:gd name="connsiteX65" fmla="*/ 455691 w 694391"/>
                  <a:gd name="connsiteY65" fmla="*/ 322907 h 649663"/>
                  <a:gd name="connsiteX66" fmla="*/ 449655 w 694391"/>
                  <a:gd name="connsiteY66" fmla="*/ 313854 h 649663"/>
                  <a:gd name="connsiteX67" fmla="*/ 440602 w 694391"/>
                  <a:gd name="connsiteY67" fmla="*/ 298765 h 649663"/>
                  <a:gd name="connsiteX68" fmla="*/ 446638 w 694391"/>
                  <a:gd name="connsiteY68" fmla="*/ 187105 h 649663"/>
                  <a:gd name="connsiteX69" fmla="*/ 458709 w 694391"/>
                  <a:gd name="connsiteY69" fmla="*/ 184087 h 649663"/>
                  <a:gd name="connsiteX70" fmla="*/ 482851 w 694391"/>
                  <a:gd name="connsiteY70" fmla="*/ 181070 h 649663"/>
                  <a:gd name="connsiteX71" fmla="*/ 500958 w 694391"/>
                  <a:gd name="connsiteY71" fmla="*/ 175034 h 649663"/>
                  <a:gd name="connsiteX72" fmla="*/ 549244 w 694391"/>
                  <a:gd name="connsiteY72" fmla="*/ 150891 h 649663"/>
                  <a:gd name="connsiteX73" fmla="*/ 603564 w 694391"/>
                  <a:gd name="connsiteY73" fmla="*/ 117695 h 649663"/>
                  <a:gd name="connsiteX74" fmla="*/ 624689 w 694391"/>
                  <a:gd name="connsiteY74" fmla="*/ 102606 h 649663"/>
                  <a:gd name="connsiteX75" fmla="*/ 633743 w 694391"/>
                  <a:gd name="connsiteY75" fmla="*/ 93553 h 649663"/>
                  <a:gd name="connsiteX76" fmla="*/ 639778 w 694391"/>
                  <a:gd name="connsiteY76" fmla="*/ 84499 h 649663"/>
                  <a:gd name="connsiteX77" fmla="*/ 648832 w 694391"/>
                  <a:gd name="connsiteY77" fmla="*/ 63374 h 649663"/>
                  <a:gd name="connsiteX78" fmla="*/ 657885 w 694391"/>
                  <a:gd name="connsiteY78" fmla="*/ 36214 h 649663"/>
                  <a:gd name="connsiteX79" fmla="*/ 660903 w 694391"/>
                  <a:gd name="connsiteY79" fmla="*/ 24143 h 649663"/>
                  <a:gd name="connsiteX80" fmla="*/ 642796 w 694391"/>
                  <a:gd name="connsiteY80" fmla="*/ 9054 h 649663"/>
                  <a:gd name="connsiteX81" fmla="*/ 627707 w 694391"/>
                  <a:gd name="connsiteY81" fmla="*/ 6036 h 649663"/>
                  <a:gd name="connsiteX82" fmla="*/ 618653 w 694391"/>
                  <a:gd name="connsiteY82" fmla="*/ 3018 h 649663"/>
                  <a:gd name="connsiteX83" fmla="*/ 606582 w 694391"/>
                  <a:gd name="connsiteY83" fmla="*/ 0 h 649663"/>
                  <a:gd name="connsiteX84" fmla="*/ 519065 w 694391"/>
                  <a:gd name="connsiteY84" fmla="*/ 3018 h 649663"/>
                  <a:gd name="connsiteX85" fmla="*/ 500958 w 694391"/>
                  <a:gd name="connsiteY85" fmla="*/ 9054 h 649663"/>
                  <a:gd name="connsiteX86" fmla="*/ 488887 w 694391"/>
                  <a:gd name="connsiteY86" fmla="*/ 12071 h 649663"/>
                  <a:gd name="connsiteX87" fmla="*/ 470780 w 694391"/>
                  <a:gd name="connsiteY87" fmla="*/ 21125 h 649663"/>
                  <a:gd name="connsiteX88" fmla="*/ 461727 w 694391"/>
                  <a:gd name="connsiteY88" fmla="*/ 27161 h 649663"/>
                  <a:gd name="connsiteX89" fmla="*/ 443620 w 694391"/>
                  <a:gd name="connsiteY89" fmla="*/ 33196 h 649663"/>
                  <a:gd name="connsiteX90" fmla="*/ 425513 w 694391"/>
                  <a:gd name="connsiteY90" fmla="*/ 48285 h 649663"/>
                  <a:gd name="connsiteX91" fmla="*/ 416459 w 694391"/>
                  <a:gd name="connsiteY91" fmla="*/ 54321 h 649663"/>
                  <a:gd name="connsiteX92" fmla="*/ 404388 w 694391"/>
                  <a:gd name="connsiteY92" fmla="*/ 66392 h 649663"/>
                  <a:gd name="connsiteX93" fmla="*/ 392317 w 694391"/>
                  <a:gd name="connsiteY93" fmla="*/ 69410 h 649663"/>
                  <a:gd name="connsiteX94" fmla="*/ 374210 w 694391"/>
                  <a:gd name="connsiteY94" fmla="*/ 78464 h 649663"/>
                  <a:gd name="connsiteX95" fmla="*/ 344032 w 694391"/>
                  <a:gd name="connsiteY95" fmla="*/ 96570 h 649663"/>
                  <a:gd name="connsiteX96" fmla="*/ 292729 w 694391"/>
                  <a:gd name="connsiteY96" fmla="*/ 111660 h 649663"/>
                  <a:gd name="connsiteX97" fmla="*/ 280657 w 694391"/>
                  <a:gd name="connsiteY97" fmla="*/ 114677 h 649663"/>
                  <a:gd name="connsiteX98" fmla="*/ 229354 w 694391"/>
                  <a:gd name="connsiteY98" fmla="*/ 120713 h 649663"/>
                  <a:gd name="connsiteX99" fmla="*/ 217283 w 694391"/>
                  <a:gd name="connsiteY99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31548 w 694391"/>
                  <a:gd name="connsiteY40" fmla="*/ 500959 h 649663"/>
                  <a:gd name="connsiteX41" fmla="*/ 458709 w 694391"/>
                  <a:gd name="connsiteY41" fmla="*/ 485870 h 649663"/>
                  <a:gd name="connsiteX42" fmla="*/ 488887 w 694391"/>
                  <a:gd name="connsiteY42" fmla="*/ 467763 h 649663"/>
                  <a:gd name="connsiteX43" fmla="*/ 513030 w 694391"/>
                  <a:gd name="connsiteY43" fmla="*/ 458709 h 649663"/>
                  <a:gd name="connsiteX44" fmla="*/ 531137 w 694391"/>
                  <a:gd name="connsiteY44" fmla="*/ 446638 h 649663"/>
                  <a:gd name="connsiteX45" fmla="*/ 540190 w 694391"/>
                  <a:gd name="connsiteY45" fmla="*/ 437584 h 649663"/>
                  <a:gd name="connsiteX46" fmla="*/ 567350 w 694391"/>
                  <a:gd name="connsiteY46" fmla="*/ 425513 h 649663"/>
                  <a:gd name="connsiteX47" fmla="*/ 576404 w 694391"/>
                  <a:gd name="connsiteY47" fmla="*/ 419477 h 649663"/>
                  <a:gd name="connsiteX48" fmla="*/ 591493 w 694391"/>
                  <a:gd name="connsiteY48" fmla="*/ 410424 h 649663"/>
                  <a:gd name="connsiteX49" fmla="*/ 600546 w 694391"/>
                  <a:gd name="connsiteY49" fmla="*/ 404388 h 649663"/>
                  <a:gd name="connsiteX50" fmla="*/ 609600 w 694391"/>
                  <a:gd name="connsiteY50" fmla="*/ 401370 h 649663"/>
                  <a:gd name="connsiteX51" fmla="*/ 618653 w 694391"/>
                  <a:gd name="connsiteY51" fmla="*/ 392317 h 649663"/>
                  <a:gd name="connsiteX52" fmla="*/ 627707 w 694391"/>
                  <a:gd name="connsiteY52" fmla="*/ 389299 h 649663"/>
                  <a:gd name="connsiteX53" fmla="*/ 648832 w 694391"/>
                  <a:gd name="connsiteY53" fmla="*/ 377228 h 649663"/>
                  <a:gd name="connsiteX54" fmla="*/ 657885 w 694391"/>
                  <a:gd name="connsiteY54" fmla="*/ 374210 h 649663"/>
                  <a:gd name="connsiteX55" fmla="*/ 682028 w 694391"/>
                  <a:gd name="connsiteY55" fmla="*/ 362139 h 649663"/>
                  <a:gd name="connsiteX56" fmla="*/ 691081 w 694391"/>
                  <a:gd name="connsiteY56" fmla="*/ 353085 h 649663"/>
                  <a:gd name="connsiteX57" fmla="*/ 691081 w 694391"/>
                  <a:gd name="connsiteY57" fmla="*/ 328943 h 649663"/>
                  <a:gd name="connsiteX58" fmla="*/ 672974 w 694391"/>
                  <a:gd name="connsiteY58" fmla="*/ 322907 h 649663"/>
                  <a:gd name="connsiteX59" fmla="*/ 657885 w 694391"/>
                  <a:gd name="connsiteY59" fmla="*/ 319889 h 649663"/>
                  <a:gd name="connsiteX60" fmla="*/ 639778 w 694391"/>
                  <a:gd name="connsiteY60" fmla="*/ 316871 h 649663"/>
                  <a:gd name="connsiteX61" fmla="*/ 630725 w 694391"/>
                  <a:gd name="connsiteY61" fmla="*/ 313854 h 649663"/>
                  <a:gd name="connsiteX62" fmla="*/ 500958 w 694391"/>
                  <a:gd name="connsiteY62" fmla="*/ 322907 h 649663"/>
                  <a:gd name="connsiteX63" fmla="*/ 491905 w 694391"/>
                  <a:gd name="connsiteY63" fmla="*/ 325925 h 649663"/>
                  <a:gd name="connsiteX64" fmla="*/ 455691 w 694391"/>
                  <a:gd name="connsiteY64" fmla="*/ 322907 h 649663"/>
                  <a:gd name="connsiteX65" fmla="*/ 449655 w 694391"/>
                  <a:gd name="connsiteY65" fmla="*/ 313854 h 649663"/>
                  <a:gd name="connsiteX66" fmla="*/ 440602 w 694391"/>
                  <a:gd name="connsiteY66" fmla="*/ 298765 h 649663"/>
                  <a:gd name="connsiteX67" fmla="*/ 446638 w 694391"/>
                  <a:gd name="connsiteY67" fmla="*/ 187105 h 649663"/>
                  <a:gd name="connsiteX68" fmla="*/ 458709 w 694391"/>
                  <a:gd name="connsiteY68" fmla="*/ 184087 h 649663"/>
                  <a:gd name="connsiteX69" fmla="*/ 482851 w 694391"/>
                  <a:gd name="connsiteY69" fmla="*/ 181070 h 649663"/>
                  <a:gd name="connsiteX70" fmla="*/ 500958 w 694391"/>
                  <a:gd name="connsiteY70" fmla="*/ 175034 h 649663"/>
                  <a:gd name="connsiteX71" fmla="*/ 549244 w 694391"/>
                  <a:gd name="connsiteY71" fmla="*/ 150891 h 649663"/>
                  <a:gd name="connsiteX72" fmla="*/ 603564 w 694391"/>
                  <a:gd name="connsiteY72" fmla="*/ 117695 h 649663"/>
                  <a:gd name="connsiteX73" fmla="*/ 624689 w 694391"/>
                  <a:gd name="connsiteY73" fmla="*/ 102606 h 649663"/>
                  <a:gd name="connsiteX74" fmla="*/ 633743 w 694391"/>
                  <a:gd name="connsiteY74" fmla="*/ 93553 h 649663"/>
                  <a:gd name="connsiteX75" fmla="*/ 639778 w 694391"/>
                  <a:gd name="connsiteY75" fmla="*/ 84499 h 649663"/>
                  <a:gd name="connsiteX76" fmla="*/ 648832 w 694391"/>
                  <a:gd name="connsiteY76" fmla="*/ 63374 h 649663"/>
                  <a:gd name="connsiteX77" fmla="*/ 657885 w 694391"/>
                  <a:gd name="connsiteY77" fmla="*/ 36214 h 649663"/>
                  <a:gd name="connsiteX78" fmla="*/ 660903 w 694391"/>
                  <a:gd name="connsiteY78" fmla="*/ 24143 h 649663"/>
                  <a:gd name="connsiteX79" fmla="*/ 642796 w 694391"/>
                  <a:gd name="connsiteY79" fmla="*/ 9054 h 649663"/>
                  <a:gd name="connsiteX80" fmla="*/ 627707 w 694391"/>
                  <a:gd name="connsiteY80" fmla="*/ 6036 h 649663"/>
                  <a:gd name="connsiteX81" fmla="*/ 618653 w 694391"/>
                  <a:gd name="connsiteY81" fmla="*/ 3018 h 649663"/>
                  <a:gd name="connsiteX82" fmla="*/ 606582 w 694391"/>
                  <a:gd name="connsiteY82" fmla="*/ 0 h 649663"/>
                  <a:gd name="connsiteX83" fmla="*/ 519065 w 694391"/>
                  <a:gd name="connsiteY83" fmla="*/ 3018 h 649663"/>
                  <a:gd name="connsiteX84" fmla="*/ 500958 w 694391"/>
                  <a:gd name="connsiteY84" fmla="*/ 9054 h 649663"/>
                  <a:gd name="connsiteX85" fmla="*/ 488887 w 694391"/>
                  <a:gd name="connsiteY85" fmla="*/ 12071 h 649663"/>
                  <a:gd name="connsiteX86" fmla="*/ 470780 w 694391"/>
                  <a:gd name="connsiteY86" fmla="*/ 21125 h 649663"/>
                  <a:gd name="connsiteX87" fmla="*/ 461727 w 694391"/>
                  <a:gd name="connsiteY87" fmla="*/ 27161 h 649663"/>
                  <a:gd name="connsiteX88" fmla="*/ 443620 w 694391"/>
                  <a:gd name="connsiteY88" fmla="*/ 33196 h 649663"/>
                  <a:gd name="connsiteX89" fmla="*/ 425513 w 694391"/>
                  <a:gd name="connsiteY89" fmla="*/ 48285 h 649663"/>
                  <a:gd name="connsiteX90" fmla="*/ 416459 w 694391"/>
                  <a:gd name="connsiteY90" fmla="*/ 54321 h 649663"/>
                  <a:gd name="connsiteX91" fmla="*/ 404388 w 694391"/>
                  <a:gd name="connsiteY91" fmla="*/ 66392 h 649663"/>
                  <a:gd name="connsiteX92" fmla="*/ 392317 w 694391"/>
                  <a:gd name="connsiteY92" fmla="*/ 69410 h 649663"/>
                  <a:gd name="connsiteX93" fmla="*/ 374210 w 694391"/>
                  <a:gd name="connsiteY93" fmla="*/ 78464 h 649663"/>
                  <a:gd name="connsiteX94" fmla="*/ 344032 w 694391"/>
                  <a:gd name="connsiteY94" fmla="*/ 96570 h 649663"/>
                  <a:gd name="connsiteX95" fmla="*/ 292729 w 694391"/>
                  <a:gd name="connsiteY95" fmla="*/ 111660 h 649663"/>
                  <a:gd name="connsiteX96" fmla="*/ 280657 w 694391"/>
                  <a:gd name="connsiteY96" fmla="*/ 114677 h 649663"/>
                  <a:gd name="connsiteX97" fmla="*/ 229354 w 694391"/>
                  <a:gd name="connsiteY97" fmla="*/ 120713 h 649663"/>
                  <a:gd name="connsiteX98" fmla="*/ 217283 w 694391"/>
                  <a:gd name="connsiteY98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31548 w 694391"/>
                  <a:gd name="connsiteY39" fmla="*/ 500959 h 649663"/>
                  <a:gd name="connsiteX40" fmla="*/ 458709 w 694391"/>
                  <a:gd name="connsiteY40" fmla="*/ 485870 h 649663"/>
                  <a:gd name="connsiteX41" fmla="*/ 488887 w 694391"/>
                  <a:gd name="connsiteY41" fmla="*/ 467763 h 649663"/>
                  <a:gd name="connsiteX42" fmla="*/ 513030 w 694391"/>
                  <a:gd name="connsiteY42" fmla="*/ 458709 h 649663"/>
                  <a:gd name="connsiteX43" fmla="*/ 531137 w 694391"/>
                  <a:gd name="connsiteY43" fmla="*/ 446638 h 649663"/>
                  <a:gd name="connsiteX44" fmla="*/ 540190 w 694391"/>
                  <a:gd name="connsiteY44" fmla="*/ 437584 h 649663"/>
                  <a:gd name="connsiteX45" fmla="*/ 567350 w 694391"/>
                  <a:gd name="connsiteY45" fmla="*/ 425513 h 649663"/>
                  <a:gd name="connsiteX46" fmla="*/ 576404 w 694391"/>
                  <a:gd name="connsiteY46" fmla="*/ 419477 h 649663"/>
                  <a:gd name="connsiteX47" fmla="*/ 591493 w 694391"/>
                  <a:gd name="connsiteY47" fmla="*/ 410424 h 649663"/>
                  <a:gd name="connsiteX48" fmla="*/ 600546 w 694391"/>
                  <a:gd name="connsiteY48" fmla="*/ 404388 h 649663"/>
                  <a:gd name="connsiteX49" fmla="*/ 609600 w 694391"/>
                  <a:gd name="connsiteY49" fmla="*/ 401370 h 649663"/>
                  <a:gd name="connsiteX50" fmla="*/ 618653 w 694391"/>
                  <a:gd name="connsiteY50" fmla="*/ 392317 h 649663"/>
                  <a:gd name="connsiteX51" fmla="*/ 627707 w 694391"/>
                  <a:gd name="connsiteY51" fmla="*/ 389299 h 649663"/>
                  <a:gd name="connsiteX52" fmla="*/ 648832 w 694391"/>
                  <a:gd name="connsiteY52" fmla="*/ 377228 h 649663"/>
                  <a:gd name="connsiteX53" fmla="*/ 657885 w 694391"/>
                  <a:gd name="connsiteY53" fmla="*/ 374210 h 649663"/>
                  <a:gd name="connsiteX54" fmla="*/ 682028 w 694391"/>
                  <a:gd name="connsiteY54" fmla="*/ 362139 h 649663"/>
                  <a:gd name="connsiteX55" fmla="*/ 691081 w 694391"/>
                  <a:gd name="connsiteY55" fmla="*/ 353085 h 649663"/>
                  <a:gd name="connsiteX56" fmla="*/ 691081 w 694391"/>
                  <a:gd name="connsiteY56" fmla="*/ 328943 h 649663"/>
                  <a:gd name="connsiteX57" fmla="*/ 672974 w 694391"/>
                  <a:gd name="connsiteY57" fmla="*/ 322907 h 649663"/>
                  <a:gd name="connsiteX58" fmla="*/ 657885 w 694391"/>
                  <a:gd name="connsiteY58" fmla="*/ 319889 h 649663"/>
                  <a:gd name="connsiteX59" fmla="*/ 639778 w 694391"/>
                  <a:gd name="connsiteY59" fmla="*/ 316871 h 649663"/>
                  <a:gd name="connsiteX60" fmla="*/ 630725 w 694391"/>
                  <a:gd name="connsiteY60" fmla="*/ 313854 h 649663"/>
                  <a:gd name="connsiteX61" fmla="*/ 500958 w 694391"/>
                  <a:gd name="connsiteY61" fmla="*/ 322907 h 649663"/>
                  <a:gd name="connsiteX62" fmla="*/ 491905 w 694391"/>
                  <a:gd name="connsiteY62" fmla="*/ 325925 h 649663"/>
                  <a:gd name="connsiteX63" fmla="*/ 455691 w 694391"/>
                  <a:gd name="connsiteY63" fmla="*/ 322907 h 649663"/>
                  <a:gd name="connsiteX64" fmla="*/ 449655 w 694391"/>
                  <a:gd name="connsiteY64" fmla="*/ 313854 h 649663"/>
                  <a:gd name="connsiteX65" fmla="*/ 440602 w 694391"/>
                  <a:gd name="connsiteY65" fmla="*/ 298765 h 649663"/>
                  <a:gd name="connsiteX66" fmla="*/ 446638 w 694391"/>
                  <a:gd name="connsiteY66" fmla="*/ 187105 h 649663"/>
                  <a:gd name="connsiteX67" fmla="*/ 458709 w 694391"/>
                  <a:gd name="connsiteY67" fmla="*/ 184087 h 649663"/>
                  <a:gd name="connsiteX68" fmla="*/ 482851 w 694391"/>
                  <a:gd name="connsiteY68" fmla="*/ 181070 h 649663"/>
                  <a:gd name="connsiteX69" fmla="*/ 500958 w 694391"/>
                  <a:gd name="connsiteY69" fmla="*/ 175034 h 649663"/>
                  <a:gd name="connsiteX70" fmla="*/ 549244 w 694391"/>
                  <a:gd name="connsiteY70" fmla="*/ 150891 h 649663"/>
                  <a:gd name="connsiteX71" fmla="*/ 603564 w 694391"/>
                  <a:gd name="connsiteY71" fmla="*/ 117695 h 649663"/>
                  <a:gd name="connsiteX72" fmla="*/ 624689 w 694391"/>
                  <a:gd name="connsiteY72" fmla="*/ 102606 h 649663"/>
                  <a:gd name="connsiteX73" fmla="*/ 633743 w 694391"/>
                  <a:gd name="connsiteY73" fmla="*/ 93553 h 649663"/>
                  <a:gd name="connsiteX74" fmla="*/ 639778 w 694391"/>
                  <a:gd name="connsiteY74" fmla="*/ 84499 h 649663"/>
                  <a:gd name="connsiteX75" fmla="*/ 648832 w 694391"/>
                  <a:gd name="connsiteY75" fmla="*/ 63374 h 649663"/>
                  <a:gd name="connsiteX76" fmla="*/ 657885 w 694391"/>
                  <a:gd name="connsiteY76" fmla="*/ 36214 h 649663"/>
                  <a:gd name="connsiteX77" fmla="*/ 660903 w 694391"/>
                  <a:gd name="connsiteY77" fmla="*/ 24143 h 649663"/>
                  <a:gd name="connsiteX78" fmla="*/ 642796 w 694391"/>
                  <a:gd name="connsiteY78" fmla="*/ 9054 h 649663"/>
                  <a:gd name="connsiteX79" fmla="*/ 627707 w 694391"/>
                  <a:gd name="connsiteY79" fmla="*/ 6036 h 649663"/>
                  <a:gd name="connsiteX80" fmla="*/ 618653 w 694391"/>
                  <a:gd name="connsiteY80" fmla="*/ 3018 h 649663"/>
                  <a:gd name="connsiteX81" fmla="*/ 606582 w 694391"/>
                  <a:gd name="connsiteY81" fmla="*/ 0 h 649663"/>
                  <a:gd name="connsiteX82" fmla="*/ 519065 w 694391"/>
                  <a:gd name="connsiteY82" fmla="*/ 3018 h 649663"/>
                  <a:gd name="connsiteX83" fmla="*/ 500958 w 694391"/>
                  <a:gd name="connsiteY83" fmla="*/ 9054 h 649663"/>
                  <a:gd name="connsiteX84" fmla="*/ 488887 w 694391"/>
                  <a:gd name="connsiteY84" fmla="*/ 12071 h 649663"/>
                  <a:gd name="connsiteX85" fmla="*/ 470780 w 694391"/>
                  <a:gd name="connsiteY85" fmla="*/ 21125 h 649663"/>
                  <a:gd name="connsiteX86" fmla="*/ 461727 w 694391"/>
                  <a:gd name="connsiteY86" fmla="*/ 27161 h 649663"/>
                  <a:gd name="connsiteX87" fmla="*/ 443620 w 694391"/>
                  <a:gd name="connsiteY87" fmla="*/ 33196 h 649663"/>
                  <a:gd name="connsiteX88" fmla="*/ 425513 w 694391"/>
                  <a:gd name="connsiteY88" fmla="*/ 48285 h 649663"/>
                  <a:gd name="connsiteX89" fmla="*/ 416459 w 694391"/>
                  <a:gd name="connsiteY89" fmla="*/ 54321 h 649663"/>
                  <a:gd name="connsiteX90" fmla="*/ 404388 w 694391"/>
                  <a:gd name="connsiteY90" fmla="*/ 66392 h 649663"/>
                  <a:gd name="connsiteX91" fmla="*/ 392317 w 694391"/>
                  <a:gd name="connsiteY91" fmla="*/ 69410 h 649663"/>
                  <a:gd name="connsiteX92" fmla="*/ 374210 w 694391"/>
                  <a:gd name="connsiteY92" fmla="*/ 78464 h 649663"/>
                  <a:gd name="connsiteX93" fmla="*/ 344032 w 694391"/>
                  <a:gd name="connsiteY93" fmla="*/ 96570 h 649663"/>
                  <a:gd name="connsiteX94" fmla="*/ 292729 w 694391"/>
                  <a:gd name="connsiteY94" fmla="*/ 111660 h 649663"/>
                  <a:gd name="connsiteX95" fmla="*/ 280657 w 694391"/>
                  <a:gd name="connsiteY95" fmla="*/ 114677 h 649663"/>
                  <a:gd name="connsiteX96" fmla="*/ 229354 w 694391"/>
                  <a:gd name="connsiteY96" fmla="*/ 120713 h 649663"/>
                  <a:gd name="connsiteX97" fmla="*/ 217283 w 694391"/>
                  <a:gd name="connsiteY97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18875 w 694391"/>
                  <a:gd name="connsiteY34" fmla="*/ 569826 h 649663"/>
                  <a:gd name="connsiteX35" fmla="*/ 328943 w 694391"/>
                  <a:gd name="connsiteY35" fmla="*/ 564333 h 649663"/>
                  <a:gd name="connsiteX36" fmla="*/ 344032 w 694391"/>
                  <a:gd name="connsiteY36" fmla="*/ 552262 h 649663"/>
                  <a:gd name="connsiteX37" fmla="*/ 362139 w 694391"/>
                  <a:gd name="connsiteY37" fmla="*/ 540190 h 649663"/>
                  <a:gd name="connsiteX38" fmla="*/ 371192 w 694391"/>
                  <a:gd name="connsiteY38" fmla="*/ 531137 h 649663"/>
                  <a:gd name="connsiteX39" fmla="*/ 398352 w 694391"/>
                  <a:gd name="connsiteY39" fmla="*/ 522083 h 649663"/>
                  <a:gd name="connsiteX40" fmla="*/ 431548 w 694391"/>
                  <a:gd name="connsiteY40" fmla="*/ 500959 h 649663"/>
                  <a:gd name="connsiteX41" fmla="*/ 458709 w 694391"/>
                  <a:gd name="connsiteY41" fmla="*/ 485870 h 649663"/>
                  <a:gd name="connsiteX42" fmla="*/ 488887 w 694391"/>
                  <a:gd name="connsiteY42" fmla="*/ 467763 h 649663"/>
                  <a:gd name="connsiteX43" fmla="*/ 513030 w 694391"/>
                  <a:gd name="connsiteY43" fmla="*/ 458709 h 649663"/>
                  <a:gd name="connsiteX44" fmla="*/ 531137 w 694391"/>
                  <a:gd name="connsiteY44" fmla="*/ 446638 h 649663"/>
                  <a:gd name="connsiteX45" fmla="*/ 540190 w 694391"/>
                  <a:gd name="connsiteY45" fmla="*/ 437584 h 649663"/>
                  <a:gd name="connsiteX46" fmla="*/ 567350 w 694391"/>
                  <a:gd name="connsiteY46" fmla="*/ 425513 h 649663"/>
                  <a:gd name="connsiteX47" fmla="*/ 576404 w 694391"/>
                  <a:gd name="connsiteY47" fmla="*/ 419477 h 649663"/>
                  <a:gd name="connsiteX48" fmla="*/ 591493 w 694391"/>
                  <a:gd name="connsiteY48" fmla="*/ 410424 h 649663"/>
                  <a:gd name="connsiteX49" fmla="*/ 600546 w 694391"/>
                  <a:gd name="connsiteY49" fmla="*/ 404388 h 649663"/>
                  <a:gd name="connsiteX50" fmla="*/ 609600 w 694391"/>
                  <a:gd name="connsiteY50" fmla="*/ 401370 h 649663"/>
                  <a:gd name="connsiteX51" fmla="*/ 618653 w 694391"/>
                  <a:gd name="connsiteY51" fmla="*/ 392317 h 649663"/>
                  <a:gd name="connsiteX52" fmla="*/ 627707 w 694391"/>
                  <a:gd name="connsiteY52" fmla="*/ 389299 h 649663"/>
                  <a:gd name="connsiteX53" fmla="*/ 648832 w 694391"/>
                  <a:gd name="connsiteY53" fmla="*/ 377228 h 649663"/>
                  <a:gd name="connsiteX54" fmla="*/ 657885 w 694391"/>
                  <a:gd name="connsiteY54" fmla="*/ 374210 h 649663"/>
                  <a:gd name="connsiteX55" fmla="*/ 682028 w 694391"/>
                  <a:gd name="connsiteY55" fmla="*/ 362139 h 649663"/>
                  <a:gd name="connsiteX56" fmla="*/ 691081 w 694391"/>
                  <a:gd name="connsiteY56" fmla="*/ 353085 h 649663"/>
                  <a:gd name="connsiteX57" fmla="*/ 691081 w 694391"/>
                  <a:gd name="connsiteY57" fmla="*/ 328943 h 649663"/>
                  <a:gd name="connsiteX58" fmla="*/ 672974 w 694391"/>
                  <a:gd name="connsiteY58" fmla="*/ 322907 h 649663"/>
                  <a:gd name="connsiteX59" fmla="*/ 657885 w 694391"/>
                  <a:gd name="connsiteY59" fmla="*/ 319889 h 649663"/>
                  <a:gd name="connsiteX60" fmla="*/ 639778 w 694391"/>
                  <a:gd name="connsiteY60" fmla="*/ 316871 h 649663"/>
                  <a:gd name="connsiteX61" fmla="*/ 630725 w 694391"/>
                  <a:gd name="connsiteY61" fmla="*/ 313854 h 649663"/>
                  <a:gd name="connsiteX62" fmla="*/ 500958 w 694391"/>
                  <a:gd name="connsiteY62" fmla="*/ 322907 h 649663"/>
                  <a:gd name="connsiteX63" fmla="*/ 491905 w 694391"/>
                  <a:gd name="connsiteY63" fmla="*/ 325925 h 649663"/>
                  <a:gd name="connsiteX64" fmla="*/ 455691 w 694391"/>
                  <a:gd name="connsiteY64" fmla="*/ 322907 h 649663"/>
                  <a:gd name="connsiteX65" fmla="*/ 449655 w 694391"/>
                  <a:gd name="connsiteY65" fmla="*/ 313854 h 649663"/>
                  <a:gd name="connsiteX66" fmla="*/ 440602 w 694391"/>
                  <a:gd name="connsiteY66" fmla="*/ 298765 h 649663"/>
                  <a:gd name="connsiteX67" fmla="*/ 446638 w 694391"/>
                  <a:gd name="connsiteY67" fmla="*/ 187105 h 649663"/>
                  <a:gd name="connsiteX68" fmla="*/ 458709 w 694391"/>
                  <a:gd name="connsiteY68" fmla="*/ 184087 h 649663"/>
                  <a:gd name="connsiteX69" fmla="*/ 482851 w 694391"/>
                  <a:gd name="connsiteY69" fmla="*/ 181070 h 649663"/>
                  <a:gd name="connsiteX70" fmla="*/ 500958 w 694391"/>
                  <a:gd name="connsiteY70" fmla="*/ 175034 h 649663"/>
                  <a:gd name="connsiteX71" fmla="*/ 549244 w 694391"/>
                  <a:gd name="connsiteY71" fmla="*/ 150891 h 649663"/>
                  <a:gd name="connsiteX72" fmla="*/ 603564 w 694391"/>
                  <a:gd name="connsiteY72" fmla="*/ 117695 h 649663"/>
                  <a:gd name="connsiteX73" fmla="*/ 624689 w 694391"/>
                  <a:gd name="connsiteY73" fmla="*/ 102606 h 649663"/>
                  <a:gd name="connsiteX74" fmla="*/ 633743 w 694391"/>
                  <a:gd name="connsiteY74" fmla="*/ 93553 h 649663"/>
                  <a:gd name="connsiteX75" fmla="*/ 639778 w 694391"/>
                  <a:gd name="connsiteY75" fmla="*/ 84499 h 649663"/>
                  <a:gd name="connsiteX76" fmla="*/ 648832 w 694391"/>
                  <a:gd name="connsiteY76" fmla="*/ 63374 h 649663"/>
                  <a:gd name="connsiteX77" fmla="*/ 657885 w 694391"/>
                  <a:gd name="connsiteY77" fmla="*/ 36214 h 649663"/>
                  <a:gd name="connsiteX78" fmla="*/ 660903 w 694391"/>
                  <a:gd name="connsiteY78" fmla="*/ 24143 h 649663"/>
                  <a:gd name="connsiteX79" fmla="*/ 642796 w 694391"/>
                  <a:gd name="connsiteY79" fmla="*/ 9054 h 649663"/>
                  <a:gd name="connsiteX80" fmla="*/ 627707 w 694391"/>
                  <a:gd name="connsiteY80" fmla="*/ 6036 h 649663"/>
                  <a:gd name="connsiteX81" fmla="*/ 618653 w 694391"/>
                  <a:gd name="connsiteY81" fmla="*/ 3018 h 649663"/>
                  <a:gd name="connsiteX82" fmla="*/ 606582 w 694391"/>
                  <a:gd name="connsiteY82" fmla="*/ 0 h 649663"/>
                  <a:gd name="connsiteX83" fmla="*/ 519065 w 694391"/>
                  <a:gd name="connsiteY83" fmla="*/ 3018 h 649663"/>
                  <a:gd name="connsiteX84" fmla="*/ 500958 w 694391"/>
                  <a:gd name="connsiteY84" fmla="*/ 9054 h 649663"/>
                  <a:gd name="connsiteX85" fmla="*/ 488887 w 694391"/>
                  <a:gd name="connsiteY85" fmla="*/ 12071 h 649663"/>
                  <a:gd name="connsiteX86" fmla="*/ 470780 w 694391"/>
                  <a:gd name="connsiteY86" fmla="*/ 21125 h 649663"/>
                  <a:gd name="connsiteX87" fmla="*/ 461727 w 694391"/>
                  <a:gd name="connsiteY87" fmla="*/ 27161 h 649663"/>
                  <a:gd name="connsiteX88" fmla="*/ 443620 w 694391"/>
                  <a:gd name="connsiteY88" fmla="*/ 33196 h 649663"/>
                  <a:gd name="connsiteX89" fmla="*/ 425513 w 694391"/>
                  <a:gd name="connsiteY89" fmla="*/ 48285 h 649663"/>
                  <a:gd name="connsiteX90" fmla="*/ 416459 w 694391"/>
                  <a:gd name="connsiteY90" fmla="*/ 54321 h 649663"/>
                  <a:gd name="connsiteX91" fmla="*/ 404388 w 694391"/>
                  <a:gd name="connsiteY91" fmla="*/ 66392 h 649663"/>
                  <a:gd name="connsiteX92" fmla="*/ 392317 w 694391"/>
                  <a:gd name="connsiteY92" fmla="*/ 69410 h 649663"/>
                  <a:gd name="connsiteX93" fmla="*/ 374210 w 694391"/>
                  <a:gd name="connsiteY93" fmla="*/ 78464 h 649663"/>
                  <a:gd name="connsiteX94" fmla="*/ 344032 w 694391"/>
                  <a:gd name="connsiteY94" fmla="*/ 96570 h 649663"/>
                  <a:gd name="connsiteX95" fmla="*/ 292729 w 694391"/>
                  <a:gd name="connsiteY95" fmla="*/ 111660 h 649663"/>
                  <a:gd name="connsiteX96" fmla="*/ 280657 w 694391"/>
                  <a:gd name="connsiteY96" fmla="*/ 114677 h 649663"/>
                  <a:gd name="connsiteX97" fmla="*/ 229354 w 694391"/>
                  <a:gd name="connsiteY97" fmla="*/ 120713 h 649663"/>
                  <a:gd name="connsiteX98" fmla="*/ 217283 w 694391"/>
                  <a:gd name="connsiteY98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18875 w 694391"/>
                  <a:gd name="connsiteY34" fmla="*/ 569826 h 649663"/>
                  <a:gd name="connsiteX35" fmla="*/ 328943 w 694391"/>
                  <a:gd name="connsiteY35" fmla="*/ 564333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31548 w 694391"/>
                  <a:gd name="connsiteY39" fmla="*/ 500959 h 649663"/>
                  <a:gd name="connsiteX40" fmla="*/ 458709 w 694391"/>
                  <a:gd name="connsiteY40" fmla="*/ 485870 h 649663"/>
                  <a:gd name="connsiteX41" fmla="*/ 488887 w 694391"/>
                  <a:gd name="connsiteY41" fmla="*/ 467763 h 649663"/>
                  <a:gd name="connsiteX42" fmla="*/ 513030 w 694391"/>
                  <a:gd name="connsiteY42" fmla="*/ 458709 h 649663"/>
                  <a:gd name="connsiteX43" fmla="*/ 531137 w 694391"/>
                  <a:gd name="connsiteY43" fmla="*/ 446638 h 649663"/>
                  <a:gd name="connsiteX44" fmla="*/ 540190 w 694391"/>
                  <a:gd name="connsiteY44" fmla="*/ 437584 h 649663"/>
                  <a:gd name="connsiteX45" fmla="*/ 567350 w 694391"/>
                  <a:gd name="connsiteY45" fmla="*/ 425513 h 649663"/>
                  <a:gd name="connsiteX46" fmla="*/ 576404 w 694391"/>
                  <a:gd name="connsiteY46" fmla="*/ 419477 h 649663"/>
                  <a:gd name="connsiteX47" fmla="*/ 591493 w 694391"/>
                  <a:gd name="connsiteY47" fmla="*/ 410424 h 649663"/>
                  <a:gd name="connsiteX48" fmla="*/ 600546 w 694391"/>
                  <a:gd name="connsiteY48" fmla="*/ 404388 h 649663"/>
                  <a:gd name="connsiteX49" fmla="*/ 609600 w 694391"/>
                  <a:gd name="connsiteY49" fmla="*/ 401370 h 649663"/>
                  <a:gd name="connsiteX50" fmla="*/ 618653 w 694391"/>
                  <a:gd name="connsiteY50" fmla="*/ 392317 h 649663"/>
                  <a:gd name="connsiteX51" fmla="*/ 627707 w 694391"/>
                  <a:gd name="connsiteY51" fmla="*/ 389299 h 649663"/>
                  <a:gd name="connsiteX52" fmla="*/ 648832 w 694391"/>
                  <a:gd name="connsiteY52" fmla="*/ 377228 h 649663"/>
                  <a:gd name="connsiteX53" fmla="*/ 657885 w 694391"/>
                  <a:gd name="connsiteY53" fmla="*/ 374210 h 649663"/>
                  <a:gd name="connsiteX54" fmla="*/ 682028 w 694391"/>
                  <a:gd name="connsiteY54" fmla="*/ 362139 h 649663"/>
                  <a:gd name="connsiteX55" fmla="*/ 691081 w 694391"/>
                  <a:gd name="connsiteY55" fmla="*/ 353085 h 649663"/>
                  <a:gd name="connsiteX56" fmla="*/ 691081 w 694391"/>
                  <a:gd name="connsiteY56" fmla="*/ 328943 h 649663"/>
                  <a:gd name="connsiteX57" fmla="*/ 672974 w 694391"/>
                  <a:gd name="connsiteY57" fmla="*/ 322907 h 649663"/>
                  <a:gd name="connsiteX58" fmla="*/ 657885 w 694391"/>
                  <a:gd name="connsiteY58" fmla="*/ 319889 h 649663"/>
                  <a:gd name="connsiteX59" fmla="*/ 639778 w 694391"/>
                  <a:gd name="connsiteY59" fmla="*/ 316871 h 649663"/>
                  <a:gd name="connsiteX60" fmla="*/ 630725 w 694391"/>
                  <a:gd name="connsiteY60" fmla="*/ 313854 h 649663"/>
                  <a:gd name="connsiteX61" fmla="*/ 500958 w 694391"/>
                  <a:gd name="connsiteY61" fmla="*/ 322907 h 649663"/>
                  <a:gd name="connsiteX62" fmla="*/ 491905 w 694391"/>
                  <a:gd name="connsiteY62" fmla="*/ 325925 h 649663"/>
                  <a:gd name="connsiteX63" fmla="*/ 455691 w 694391"/>
                  <a:gd name="connsiteY63" fmla="*/ 322907 h 649663"/>
                  <a:gd name="connsiteX64" fmla="*/ 449655 w 694391"/>
                  <a:gd name="connsiteY64" fmla="*/ 313854 h 649663"/>
                  <a:gd name="connsiteX65" fmla="*/ 440602 w 694391"/>
                  <a:gd name="connsiteY65" fmla="*/ 298765 h 649663"/>
                  <a:gd name="connsiteX66" fmla="*/ 446638 w 694391"/>
                  <a:gd name="connsiteY66" fmla="*/ 187105 h 649663"/>
                  <a:gd name="connsiteX67" fmla="*/ 458709 w 694391"/>
                  <a:gd name="connsiteY67" fmla="*/ 184087 h 649663"/>
                  <a:gd name="connsiteX68" fmla="*/ 482851 w 694391"/>
                  <a:gd name="connsiteY68" fmla="*/ 181070 h 649663"/>
                  <a:gd name="connsiteX69" fmla="*/ 500958 w 694391"/>
                  <a:gd name="connsiteY69" fmla="*/ 175034 h 649663"/>
                  <a:gd name="connsiteX70" fmla="*/ 549244 w 694391"/>
                  <a:gd name="connsiteY70" fmla="*/ 150891 h 649663"/>
                  <a:gd name="connsiteX71" fmla="*/ 603564 w 694391"/>
                  <a:gd name="connsiteY71" fmla="*/ 117695 h 649663"/>
                  <a:gd name="connsiteX72" fmla="*/ 624689 w 694391"/>
                  <a:gd name="connsiteY72" fmla="*/ 102606 h 649663"/>
                  <a:gd name="connsiteX73" fmla="*/ 633743 w 694391"/>
                  <a:gd name="connsiteY73" fmla="*/ 93553 h 649663"/>
                  <a:gd name="connsiteX74" fmla="*/ 639778 w 694391"/>
                  <a:gd name="connsiteY74" fmla="*/ 84499 h 649663"/>
                  <a:gd name="connsiteX75" fmla="*/ 648832 w 694391"/>
                  <a:gd name="connsiteY75" fmla="*/ 63374 h 649663"/>
                  <a:gd name="connsiteX76" fmla="*/ 657885 w 694391"/>
                  <a:gd name="connsiteY76" fmla="*/ 36214 h 649663"/>
                  <a:gd name="connsiteX77" fmla="*/ 660903 w 694391"/>
                  <a:gd name="connsiteY77" fmla="*/ 24143 h 649663"/>
                  <a:gd name="connsiteX78" fmla="*/ 642796 w 694391"/>
                  <a:gd name="connsiteY78" fmla="*/ 9054 h 649663"/>
                  <a:gd name="connsiteX79" fmla="*/ 627707 w 694391"/>
                  <a:gd name="connsiteY79" fmla="*/ 6036 h 649663"/>
                  <a:gd name="connsiteX80" fmla="*/ 618653 w 694391"/>
                  <a:gd name="connsiteY80" fmla="*/ 3018 h 649663"/>
                  <a:gd name="connsiteX81" fmla="*/ 606582 w 694391"/>
                  <a:gd name="connsiteY81" fmla="*/ 0 h 649663"/>
                  <a:gd name="connsiteX82" fmla="*/ 519065 w 694391"/>
                  <a:gd name="connsiteY82" fmla="*/ 3018 h 649663"/>
                  <a:gd name="connsiteX83" fmla="*/ 500958 w 694391"/>
                  <a:gd name="connsiteY83" fmla="*/ 9054 h 649663"/>
                  <a:gd name="connsiteX84" fmla="*/ 488887 w 694391"/>
                  <a:gd name="connsiteY84" fmla="*/ 12071 h 649663"/>
                  <a:gd name="connsiteX85" fmla="*/ 470780 w 694391"/>
                  <a:gd name="connsiteY85" fmla="*/ 21125 h 649663"/>
                  <a:gd name="connsiteX86" fmla="*/ 461727 w 694391"/>
                  <a:gd name="connsiteY86" fmla="*/ 27161 h 649663"/>
                  <a:gd name="connsiteX87" fmla="*/ 443620 w 694391"/>
                  <a:gd name="connsiteY87" fmla="*/ 33196 h 649663"/>
                  <a:gd name="connsiteX88" fmla="*/ 425513 w 694391"/>
                  <a:gd name="connsiteY88" fmla="*/ 48285 h 649663"/>
                  <a:gd name="connsiteX89" fmla="*/ 416459 w 694391"/>
                  <a:gd name="connsiteY89" fmla="*/ 54321 h 649663"/>
                  <a:gd name="connsiteX90" fmla="*/ 404388 w 694391"/>
                  <a:gd name="connsiteY90" fmla="*/ 66392 h 649663"/>
                  <a:gd name="connsiteX91" fmla="*/ 392317 w 694391"/>
                  <a:gd name="connsiteY91" fmla="*/ 69410 h 649663"/>
                  <a:gd name="connsiteX92" fmla="*/ 374210 w 694391"/>
                  <a:gd name="connsiteY92" fmla="*/ 78464 h 649663"/>
                  <a:gd name="connsiteX93" fmla="*/ 344032 w 694391"/>
                  <a:gd name="connsiteY93" fmla="*/ 96570 h 649663"/>
                  <a:gd name="connsiteX94" fmla="*/ 292729 w 694391"/>
                  <a:gd name="connsiteY94" fmla="*/ 111660 h 649663"/>
                  <a:gd name="connsiteX95" fmla="*/ 280657 w 694391"/>
                  <a:gd name="connsiteY95" fmla="*/ 114677 h 649663"/>
                  <a:gd name="connsiteX96" fmla="*/ 229354 w 694391"/>
                  <a:gd name="connsiteY96" fmla="*/ 120713 h 649663"/>
                  <a:gd name="connsiteX97" fmla="*/ 217283 w 694391"/>
                  <a:gd name="connsiteY97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18875 w 694391"/>
                  <a:gd name="connsiteY34" fmla="*/ 569826 h 649663"/>
                  <a:gd name="connsiteX35" fmla="*/ 362139 w 694391"/>
                  <a:gd name="connsiteY35" fmla="*/ 540190 h 649663"/>
                  <a:gd name="connsiteX36" fmla="*/ 371192 w 694391"/>
                  <a:gd name="connsiteY36" fmla="*/ 531137 h 649663"/>
                  <a:gd name="connsiteX37" fmla="*/ 398352 w 694391"/>
                  <a:gd name="connsiteY37" fmla="*/ 522083 h 649663"/>
                  <a:gd name="connsiteX38" fmla="*/ 431548 w 694391"/>
                  <a:gd name="connsiteY38" fmla="*/ 500959 h 649663"/>
                  <a:gd name="connsiteX39" fmla="*/ 458709 w 694391"/>
                  <a:gd name="connsiteY39" fmla="*/ 485870 h 649663"/>
                  <a:gd name="connsiteX40" fmla="*/ 488887 w 694391"/>
                  <a:gd name="connsiteY40" fmla="*/ 467763 h 649663"/>
                  <a:gd name="connsiteX41" fmla="*/ 513030 w 694391"/>
                  <a:gd name="connsiteY41" fmla="*/ 458709 h 649663"/>
                  <a:gd name="connsiteX42" fmla="*/ 531137 w 694391"/>
                  <a:gd name="connsiteY42" fmla="*/ 446638 h 649663"/>
                  <a:gd name="connsiteX43" fmla="*/ 540190 w 694391"/>
                  <a:gd name="connsiteY43" fmla="*/ 437584 h 649663"/>
                  <a:gd name="connsiteX44" fmla="*/ 567350 w 694391"/>
                  <a:gd name="connsiteY44" fmla="*/ 425513 h 649663"/>
                  <a:gd name="connsiteX45" fmla="*/ 576404 w 694391"/>
                  <a:gd name="connsiteY45" fmla="*/ 419477 h 649663"/>
                  <a:gd name="connsiteX46" fmla="*/ 591493 w 694391"/>
                  <a:gd name="connsiteY46" fmla="*/ 410424 h 649663"/>
                  <a:gd name="connsiteX47" fmla="*/ 600546 w 694391"/>
                  <a:gd name="connsiteY47" fmla="*/ 404388 h 649663"/>
                  <a:gd name="connsiteX48" fmla="*/ 609600 w 694391"/>
                  <a:gd name="connsiteY48" fmla="*/ 401370 h 649663"/>
                  <a:gd name="connsiteX49" fmla="*/ 618653 w 694391"/>
                  <a:gd name="connsiteY49" fmla="*/ 392317 h 649663"/>
                  <a:gd name="connsiteX50" fmla="*/ 627707 w 694391"/>
                  <a:gd name="connsiteY50" fmla="*/ 389299 h 649663"/>
                  <a:gd name="connsiteX51" fmla="*/ 648832 w 694391"/>
                  <a:gd name="connsiteY51" fmla="*/ 377228 h 649663"/>
                  <a:gd name="connsiteX52" fmla="*/ 657885 w 694391"/>
                  <a:gd name="connsiteY52" fmla="*/ 374210 h 649663"/>
                  <a:gd name="connsiteX53" fmla="*/ 682028 w 694391"/>
                  <a:gd name="connsiteY53" fmla="*/ 362139 h 649663"/>
                  <a:gd name="connsiteX54" fmla="*/ 691081 w 694391"/>
                  <a:gd name="connsiteY54" fmla="*/ 353085 h 649663"/>
                  <a:gd name="connsiteX55" fmla="*/ 691081 w 694391"/>
                  <a:gd name="connsiteY55" fmla="*/ 328943 h 649663"/>
                  <a:gd name="connsiteX56" fmla="*/ 672974 w 694391"/>
                  <a:gd name="connsiteY56" fmla="*/ 322907 h 649663"/>
                  <a:gd name="connsiteX57" fmla="*/ 657885 w 694391"/>
                  <a:gd name="connsiteY57" fmla="*/ 319889 h 649663"/>
                  <a:gd name="connsiteX58" fmla="*/ 639778 w 694391"/>
                  <a:gd name="connsiteY58" fmla="*/ 316871 h 649663"/>
                  <a:gd name="connsiteX59" fmla="*/ 630725 w 694391"/>
                  <a:gd name="connsiteY59" fmla="*/ 313854 h 649663"/>
                  <a:gd name="connsiteX60" fmla="*/ 500958 w 694391"/>
                  <a:gd name="connsiteY60" fmla="*/ 322907 h 649663"/>
                  <a:gd name="connsiteX61" fmla="*/ 491905 w 694391"/>
                  <a:gd name="connsiteY61" fmla="*/ 325925 h 649663"/>
                  <a:gd name="connsiteX62" fmla="*/ 455691 w 694391"/>
                  <a:gd name="connsiteY62" fmla="*/ 322907 h 649663"/>
                  <a:gd name="connsiteX63" fmla="*/ 449655 w 694391"/>
                  <a:gd name="connsiteY63" fmla="*/ 313854 h 649663"/>
                  <a:gd name="connsiteX64" fmla="*/ 440602 w 694391"/>
                  <a:gd name="connsiteY64" fmla="*/ 298765 h 649663"/>
                  <a:gd name="connsiteX65" fmla="*/ 446638 w 694391"/>
                  <a:gd name="connsiteY65" fmla="*/ 187105 h 649663"/>
                  <a:gd name="connsiteX66" fmla="*/ 458709 w 694391"/>
                  <a:gd name="connsiteY66" fmla="*/ 184087 h 649663"/>
                  <a:gd name="connsiteX67" fmla="*/ 482851 w 694391"/>
                  <a:gd name="connsiteY67" fmla="*/ 181070 h 649663"/>
                  <a:gd name="connsiteX68" fmla="*/ 500958 w 694391"/>
                  <a:gd name="connsiteY68" fmla="*/ 175034 h 649663"/>
                  <a:gd name="connsiteX69" fmla="*/ 549244 w 694391"/>
                  <a:gd name="connsiteY69" fmla="*/ 150891 h 649663"/>
                  <a:gd name="connsiteX70" fmla="*/ 603564 w 694391"/>
                  <a:gd name="connsiteY70" fmla="*/ 117695 h 649663"/>
                  <a:gd name="connsiteX71" fmla="*/ 624689 w 694391"/>
                  <a:gd name="connsiteY71" fmla="*/ 102606 h 649663"/>
                  <a:gd name="connsiteX72" fmla="*/ 633743 w 694391"/>
                  <a:gd name="connsiteY72" fmla="*/ 93553 h 649663"/>
                  <a:gd name="connsiteX73" fmla="*/ 639778 w 694391"/>
                  <a:gd name="connsiteY73" fmla="*/ 84499 h 649663"/>
                  <a:gd name="connsiteX74" fmla="*/ 648832 w 694391"/>
                  <a:gd name="connsiteY74" fmla="*/ 63374 h 649663"/>
                  <a:gd name="connsiteX75" fmla="*/ 657885 w 694391"/>
                  <a:gd name="connsiteY75" fmla="*/ 36214 h 649663"/>
                  <a:gd name="connsiteX76" fmla="*/ 660903 w 694391"/>
                  <a:gd name="connsiteY76" fmla="*/ 24143 h 649663"/>
                  <a:gd name="connsiteX77" fmla="*/ 642796 w 694391"/>
                  <a:gd name="connsiteY77" fmla="*/ 9054 h 649663"/>
                  <a:gd name="connsiteX78" fmla="*/ 627707 w 694391"/>
                  <a:gd name="connsiteY78" fmla="*/ 6036 h 649663"/>
                  <a:gd name="connsiteX79" fmla="*/ 618653 w 694391"/>
                  <a:gd name="connsiteY79" fmla="*/ 3018 h 649663"/>
                  <a:gd name="connsiteX80" fmla="*/ 606582 w 694391"/>
                  <a:gd name="connsiteY80" fmla="*/ 0 h 649663"/>
                  <a:gd name="connsiteX81" fmla="*/ 519065 w 694391"/>
                  <a:gd name="connsiteY81" fmla="*/ 3018 h 649663"/>
                  <a:gd name="connsiteX82" fmla="*/ 500958 w 694391"/>
                  <a:gd name="connsiteY82" fmla="*/ 9054 h 649663"/>
                  <a:gd name="connsiteX83" fmla="*/ 488887 w 694391"/>
                  <a:gd name="connsiteY83" fmla="*/ 12071 h 649663"/>
                  <a:gd name="connsiteX84" fmla="*/ 470780 w 694391"/>
                  <a:gd name="connsiteY84" fmla="*/ 21125 h 649663"/>
                  <a:gd name="connsiteX85" fmla="*/ 461727 w 694391"/>
                  <a:gd name="connsiteY85" fmla="*/ 27161 h 649663"/>
                  <a:gd name="connsiteX86" fmla="*/ 443620 w 694391"/>
                  <a:gd name="connsiteY86" fmla="*/ 33196 h 649663"/>
                  <a:gd name="connsiteX87" fmla="*/ 425513 w 694391"/>
                  <a:gd name="connsiteY87" fmla="*/ 48285 h 649663"/>
                  <a:gd name="connsiteX88" fmla="*/ 416459 w 694391"/>
                  <a:gd name="connsiteY88" fmla="*/ 54321 h 649663"/>
                  <a:gd name="connsiteX89" fmla="*/ 404388 w 694391"/>
                  <a:gd name="connsiteY89" fmla="*/ 66392 h 649663"/>
                  <a:gd name="connsiteX90" fmla="*/ 392317 w 694391"/>
                  <a:gd name="connsiteY90" fmla="*/ 69410 h 649663"/>
                  <a:gd name="connsiteX91" fmla="*/ 374210 w 694391"/>
                  <a:gd name="connsiteY91" fmla="*/ 78464 h 649663"/>
                  <a:gd name="connsiteX92" fmla="*/ 344032 w 694391"/>
                  <a:gd name="connsiteY92" fmla="*/ 96570 h 649663"/>
                  <a:gd name="connsiteX93" fmla="*/ 292729 w 694391"/>
                  <a:gd name="connsiteY93" fmla="*/ 111660 h 649663"/>
                  <a:gd name="connsiteX94" fmla="*/ 280657 w 694391"/>
                  <a:gd name="connsiteY94" fmla="*/ 114677 h 649663"/>
                  <a:gd name="connsiteX95" fmla="*/ 229354 w 694391"/>
                  <a:gd name="connsiteY95" fmla="*/ 120713 h 649663"/>
                  <a:gd name="connsiteX96" fmla="*/ 217283 w 694391"/>
                  <a:gd name="connsiteY96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32784 w 694391"/>
                  <a:gd name="connsiteY18" fmla="*/ 510012 h 649663"/>
                  <a:gd name="connsiteX19" fmla="*/ 126748 w 694391"/>
                  <a:gd name="connsiteY19" fmla="*/ 528119 h 649663"/>
                  <a:gd name="connsiteX20" fmla="*/ 123731 w 694391"/>
                  <a:gd name="connsiteY20" fmla="*/ 540190 h 649663"/>
                  <a:gd name="connsiteX21" fmla="*/ 117695 w 694391"/>
                  <a:gd name="connsiteY21" fmla="*/ 549244 h 649663"/>
                  <a:gd name="connsiteX22" fmla="*/ 111659 w 694391"/>
                  <a:gd name="connsiteY22" fmla="*/ 567351 h 649663"/>
                  <a:gd name="connsiteX23" fmla="*/ 105624 w 694391"/>
                  <a:gd name="connsiteY23" fmla="*/ 588475 h 649663"/>
                  <a:gd name="connsiteX24" fmla="*/ 102606 w 694391"/>
                  <a:gd name="connsiteY24" fmla="*/ 597529 h 649663"/>
                  <a:gd name="connsiteX25" fmla="*/ 105624 w 694391"/>
                  <a:gd name="connsiteY25" fmla="*/ 636761 h 649663"/>
                  <a:gd name="connsiteX26" fmla="*/ 114677 w 694391"/>
                  <a:gd name="connsiteY26" fmla="*/ 639778 h 649663"/>
                  <a:gd name="connsiteX27" fmla="*/ 147873 w 694391"/>
                  <a:gd name="connsiteY27" fmla="*/ 642796 h 649663"/>
                  <a:gd name="connsiteX28" fmla="*/ 211247 w 694391"/>
                  <a:gd name="connsiteY28" fmla="*/ 645814 h 649663"/>
                  <a:gd name="connsiteX29" fmla="*/ 232372 w 694391"/>
                  <a:gd name="connsiteY29" fmla="*/ 633743 h 649663"/>
                  <a:gd name="connsiteX30" fmla="*/ 268586 w 694391"/>
                  <a:gd name="connsiteY30" fmla="*/ 612618 h 649663"/>
                  <a:gd name="connsiteX31" fmla="*/ 286693 w 694391"/>
                  <a:gd name="connsiteY31" fmla="*/ 594511 h 649663"/>
                  <a:gd name="connsiteX32" fmla="*/ 307818 w 694391"/>
                  <a:gd name="connsiteY32" fmla="*/ 579422 h 649663"/>
                  <a:gd name="connsiteX33" fmla="*/ 318875 w 694391"/>
                  <a:gd name="connsiteY33" fmla="*/ 569826 h 649663"/>
                  <a:gd name="connsiteX34" fmla="*/ 362139 w 694391"/>
                  <a:gd name="connsiteY34" fmla="*/ 540190 h 649663"/>
                  <a:gd name="connsiteX35" fmla="*/ 371192 w 694391"/>
                  <a:gd name="connsiteY35" fmla="*/ 531137 h 649663"/>
                  <a:gd name="connsiteX36" fmla="*/ 398352 w 694391"/>
                  <a:gd name="connsiteY36" fmla="*/ 522083 h 649663"/>
                  <a:gd name="connsiteX37" fmla="*/ 431548 w 694391"/>
                  <a:gd name="connsiteY37" fmla="*/ 500959 h 649663"/>
                  <a:gd name="connsiteX38" fmla="*/ 458709 w 694391"/>
                  <a:gd name="connsiteY38" fmla="*/ 485870 h 649663"/>
                  <a:gd name="connsiteX39" fmla="*/ 488887 w 694391"/>
                  <a:gd name="connsiteY39" fmla="*/ 467763 h 649663"/>
                  <a:gd name="connsiteX40" fmla="*/ 513030 w 694391"/>
                  <a:gd name="connsiteY40" fmla="*/ 458709 h 649663"/>
                  <a:gd name="connsiteX41" fmla="*/ 531137 w 694391"/>
                  <a:gd name="connsiteY41" fmla="*/ 446638 h 649663"/>
                  <a:gd name="connsiteX42" fmla="*/ 540190 w 694391"/>
                  <a:gd name="connsiteY42" fmla="*/ 437584 h 649663"/>
                  <a:gd name="connsiteX43" fmla="*/ 567350 w 694391"/>
                  <a:gd name="connsiteY43" fmla="*/ 425513 h 649663"/>
                  <a:gd name="connsiteX44" fmla="*/ 576404 w 694391"/>
                  <a:gd name="connsiteY44" fmla="*/ 419477 h 649663"/>
                  <a:gd name="connsiteX45" fmla="*/ 591493 w 694391"/>
                  <a:gd name="connsiteY45" fmla="*/ 410424 h 649663"/>
                  <a:gd name="connsiteX46" fmla="*/ 600546 w 694391"/>
                  <a:gd name="connsiteY46" fmla="*/ 404388 h 649663"/>
                  <a:gd name="connsiteX47" fmla="*/ 609600 w 694391"/>
                  <a:gd name="connsiteY47" fmla="*/ 401370 h 649663"/>
                  <a:gd name="connsiteX48" fmla="*/ 618653 w 694391"/>
                  <a:gd name="connsiteY48" fmla="*/ 392317 h 649663"/>
                  <a:gd name="connsiteX49" fmla="*/ 627707 w 694391"/>
                  <a:gd name="connsiteY49" fmla="*/ 389299 h 649663"/>
                  <a:gd name="connsiteX50" fmla="*/ 648832 w 694391"/>
                  <a:gd name="connsiteY50" fmla="*/ 377228 h 649663"/>
                  <a:gd name="connsiteX51" fmla="*/ 657885 w 694391"/>
                  <a:gd name="connsiteY51" fmla="*/ 374210 h 649663"/>
                  <a:gd name="connsiteX52" fmla="*/ 682028 w 694391"/>
                  <a:gd name="connsiteY52" fmla="*/ 362139 h 649663"/>
                  <a:gd name="connsiteX53" fmla="*/ 691081 w 694391"/>
                  <a:gd name="connsiteY53" fmla="*/ 353085 h 649663"/>
                  <a:gd name="connsiteX54" fmla="*/ 691081 w 694391"/>
                  <a:gd name="connsiteY54" fmla="*/ 328943 h 649663"/>
                  <a:gd name="connsiteX55" fmla="*/ 672974 w 694391"/>
                  <a:gd name="connsiteY55" fmla="*/ 322907 h 649663"/>
                  <a:gd name="connsiteX56" fmla="*/ 657885 w 694391"/>
                  <a:gd name="connsiteY56" fmla="*/ 319889 h 649663"/>
                  <a:gd name="connsiteX57" fmla="*/ 639778 w 694391"/>
                  <a:gd name="connsiteY57" fmla="*/ 316871 h 649663"/>
                  <a:gd name="connsiteX58" fmla="*/ 630725 w 694391"/>
                  <a:gd name="connsiteY58" fmla="*/ 313854 h 649663"/>
                  <a:gd name="connsiteX59" fmla="*/ 500958 w 694391"/>
                  <a:gd name="connsiteY59" fmla="*/ 322907 h 649663"/>
                  <a:gd name="connsiteX60" fmla="*/ 491905 w 694391"/>
                  <a:gd name="connsiteY60" fmla="*/ 325925 h 649663"/>
                  <a:gd name="connsiteX61" fmla="*/ 455691 w 694391"/>
                  <a:gd name="connsiteY61" fmla="*/ 322907 h 649663"/>
                  <a:gd name="connsiteX62" fmla="*/ 449655 w 694391"/>
                  <a:gd name="connsiteY62" fmla="*/ 313854 h 649663"/>
                  <a:gd name="connsiteX63" fmla="*/ 440602 w 694391"/>
                  <a:gd name="connsiteY63" fmla="*/ 298765 h 649663"/>
                  <a:gd name="connsiteX64" fmla="*/ 446638 w 694391"/>
                  <a:gd name="connsiteY64" fmla="*/ 187105 h 649663"/>
                  <a:gd name="connsiteX65" fmla="*/ 458709 w 694391"/>
                  <a:gd name="connsiteY65" fmla="*/ 184087 h 649663"/>
                  <a:gd name="connsiteX66" fmla="*/ 482851 w 694391"/>
                  <a:gd name="connsiteY66" fmla="*/ 181070 h 649663"/>
                  <a:gd name="connsiteX67" fmla="*/ 500958 w 694391"/>
                  <a:gd name="connsiteY67" fmla="*/ 175034 h 649663"/>
                  <a:gd name="connsiteX68" fmla="*/ 549244 w 694391"/>
                  <a:gd name="connsiteY68" fmla="*/ 150891 h 649663"/>
                  <a:gd name="connsiteX69" fmla="*/ 603564 w 694391"/>
                  <a:gd name="connsiteY69" fmla="*/ 117695 h 649663"/>
                  <a:gd name="connsiteX70" fmla="*/ 624689 w 694391"/>
                  <a:gd name="connsiteY70" fmla="*/ 102606 h 649663"/>
                  <a:gd name="connsiteX71" fmla="*/ 633743 w 694391"/>
                  <a:gd name="connsiteY71" fmla="*/ 93553 h 649663"/>
                  <a:gd name="connsiteX72" fmla="*/ 639778 w 694391"/>
                  <a:gd name="connsiteY72" fmla="*/ 84499 h 649663"/>
                  <a:gd name="connsiteX73" fmla="*/ 648832 w 694391"/>
                  <a:gd name="connsiteY73" fmla="*/ 63374 h 649663"/>
                  <a:gd name="connsiteX74" fmla="*/ 657885 w 694391"/>
                  <a:gd name="connsiteY74" fmla="*/ 36214 h 649663"/>
                  <a:gd name="connsiteX75" fmla="*/ 660903 w 694391"/>
                  <a:gd name="connsiteY75" fmla="*/ 24143 h 649663"/>
                  <a:gd name="connsiteX76" fmla="*/ 642796 w 694391"/>
                  <a:gd name="connsiteY76" fmla="*/ 9054 h 649663"/>
                  <a:gd name="connsiteX77" fmla="*/ 627707 w 694391"/>
                  <a:gd name="connsiteY77" fmla="*/ 6036 h 649663"/>
                  <a:gd name="connsiteX78" fmla="*/ 618653 w 694391"/>
                  <a:gd name="connsiteY78" fmla="*/ 3018 h 649663"/>
                  <a:gd name="connsiteX79" fmla="*/ 606582 w 694391"/>
                  <a:gd name="connsiteY79" fmla="*/ 0 h 649663"/>
                  <a:gd name="connsiteX80" fmla="*/ 519065 w 694391"/>
                  <a:gd name="connsiteY80" fmla="*/ 3018 h 649663"/>
                  <a:gd name="connsiteX81" fmla="*/ 500958 w 694391"/>
                  <a:gd name="connsiteY81" fmla="*/ 9054 h 649663"/>
                  <a:gd name="connsiteX82" fmla="*/ 488887 w 694391"/>
                  <a:gd name="connsiteY82" fmla="*/ 12071 h 649663"/>
                  <a:gd name="connsiteX83" fmla="*/ 470780 w 694391"/>
                  <a:gd name="connsiteY83" fmla="*/ 21125 h 649663"/>
                  <a:gd name="connsiteX84" fmla="*/ 461727 w 694391"/>
                  <a:gd name="connsiteY84" fmla="*/ 27161 h 649663"/>
                  <a:gd name="connsiteX85" fmla="*/ 443620 w 694391"/>
                  <a:gd name="connsiteY85" fmla="*/ 33196 h 649663"/>
                  <a:gd name="connsiteX86" fmla="*/ 425513 w 694391"/>
                  <a:gd name="connsiteY86" fmla="*/ 48285 h 649663"/>
                  <a:gd name="connsiteX87" fmla="*/ 416459 w 694391"/>
                  <a:gd name="connsiteY87" fmla="*/ 54321 h 649663"/>
                  <a:gd name="connsiteX88" fmla="*/ 404388 w 694391"/>
                  <a:gd name="connsiteY88" fmla="*/ 66392 h 649663"/>
                  <a:gd name="connsiteX89" fmla="*/ 392317 w 694391"/>
                  <a:gd name="connsiteY89" fmla="*/ 69410 h 649663"/>
                  <a:gd name="connsiteX90" fmla="*/ 374210 w 694391"/>
                  <a:gd name="connsiteY90" fmla="*/ 78464 h 649663"/>
                  <a:gd name="connsiteX91" fmla="*/ 344032 w 694391"/>
                  <a:gd name="connsiteY91" fmla="*/ 96570 h 649663"/>
                  <a:gd name="connsiteX92" fmla="*/ 292729 w 694391"/>
                  <a:gd name="connsiteY92" fmla="*/ 111660 h 649663"/>
                  <a:gd name="connsiteX93" fmla="*/ 280657 w 694391"/>
                  <a:gd name="connsiteY93" fmla="*/ 114677 h 649663"/>
                  <a:gd name="connsiteX94" fmla="*/ 229354 w 694391"/>
                  <a:gd name="connsiteY94" fmla="*/ 120713 h 649663"/>
                  <a:gd name="connsiteX95" fmla="*/ 217283 w 694391"/>
                  <a:gd name="connsiteY95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23731 w 694391"/>
                  <a:gd name="connsiteY19" fmla="*/ 540190 h 649663"/>
                  <a:gd name="connsiteX20" fmla="*/ 117695 w 694391"/>
                  <a:gd name="connsiteY20" fmla="*/ 549244 h 649663"/>
                  <a:gd name="connsiteX21" fmla="*/ 111659 w 694391"/>
                  <a:gd name="connsiteY21" fmla="*/ 567351 h 649663"/>
                  <a:gd name="connsiteX22" fmla="*/ 105624 w 694391"/>
                  <a:gd name="connsiteY22" fmla="*/ 588475 h 649663"/>
                  <a:gd name="connsiteX23" fmla="*/ 102606 w 694391"/>
                  <a:gd name="connsiteY23" fmla="*/ 597529 h 649663"/>
                  <a:gd name="connsiteX24" fmla="*/ 105624 w 694391"/>
                  <a:gd name="connsiteY24" fmla="*/ 636761 h 649663"/>
                  <a:gd name="connsiteX25" fmla="*/ 114677 w 694391"/>
                  <a:gd name="connsiteY25" fmla="*/ 639778 h 649663"/>
                  <a:gd name="connsiteX26" fmla="*/ 147873 w 694391"/>
                  <a:gd name="connsiteY26" fmla="*/ 642796 h 649663"/>
                  <a:gd name="connsiteX27" fmla="*/ 211247 w 694391"/>
                  <a:gd name="connsiteY27" fmla="*/ 645814 h 649663"/>
                  <a:gd name="connsiteX28" fmla="*/ 232372 w 694391"/>
                  <a:gd name="connsiteY28" fmla="*/ 633743 h 649663"/>
                  <a:gd name="connsiteX29" fmla="*/ 268586 w 694391"/>
                  <a:gd name="connsiteY29" fmla="*/ 612618 h 649663"/>
                  <a:gd name="connsiteX30" fmla="*/ 286693 w 694391"/>
                  <a:gd name="connsiteY30" fmla="*/ 594511 h 649663"/>
                  <a:gd name="connsiteX31" fmla="*/ 307818 w 694391"/>
                  <a:gd name="connsiteY31" fmla="*/ 579422 h 649663"/>
                  <a:gd name="connsiteX32" fmla="*/ 318875 w 694391"/>
                  <a:gd name="connsiteY32" fmla="*/ 569826 h 649663"/>
                  <a:gd name="connsiteX33" fmla="*/ 362139 w 694391"/>
                  <a:gd name="connsiteY33" fmla="*/ 540190 h 649663"/>
                  <a:gd name="connsiteX34" fmla="*/ 371192 w 694391"/>
                  <a:gd name="connsiteY34" fmla="*/ 531137 h 649663"/>
                  <a:gd name="connsiteX35" fmla="*/ 398352 w 694391"/>
                  <a:gd name="connsiteY35" fmla="*/ 522083 h 649663"/>
                  <a:gd name="connsiteX36" fmla="*/ 431548 w 694391"/>
                  <a:gd name="connsiteY36" fmla="*/ 500959 h 649663"/>
                  <a:gd name="connsiteX37" fmla="*/ 458709 w 694391"/>
                  <a:gd name="connsiteY37" fmla="*/ 485870 h 649663"/>
                  <a:gd name="connsiteX38" fmla="*/ 488887 w 694391"/>
                  <a:gd name="connsiteY38" fmla="*/ 467763 h 649663"/>
                  <a:gd name="connsiteX39" fmla="*/ 513030 w 694391"/>
                  <a:gd name="connsiteY39" fmla="*/ 458709 h 649663"/>
                  <a:gd name="connsiteX40" fmla="*/ 531137 w 694391"/>
                  <a:gd name="connsiteY40" fmla="*/ 446638 h 649663"/>
                  <a:gd name="connsiteX41" fmla="*/ 540190 w 694391"/>
                  <a:gd name="connsiteY41" fmla="*/ 437584 h 649663"/>
                  <a:gd name="connsiteX42" fmla="*/ 567350 w 694391"/>
                  <a:gd name="connsiteY42" fmla="*/ 425513 h 649663"/>
                  <a:gd name="connsiteX43" fmla="*/ 576404 w 694391"/>
                  <a:gd name="connsiteY43" fmla="*/ 419477 h 649663"/>
                  <a:gd name="connsiteX44" fmla="*/ 591493 w 694391"/>
                  <a:gd name="connsiteY44" fmla="*/ 410424 h 649663"/>
                  <a:gd name="connsiteX45" fmla="*/ 600546 w 694391"/>
                  <a:gd name="connsiteY45" fmla="*/ 404388 h 649663"/>
                  <a:gd name="connsiteX46" fmla="*/ 609600 w 694391"/>
                  <a:gd name="connsiteY46" fmla="*/ 401370 h 649663"/>
                  <a:gd name="connsiteX47" fmla="*/ 618653 w 694391"/>
                  <a:gd name="connsiteY47" fmla="*/ 392317 h 649663"/>
                  <a:gd name="connsiteX48" fmla="*/ 627707 w 694391"/>
                  <a:gd name="connsiteY48" fmla="*/ 389299 h 649663"/>
                  <a:gd name="connsiteX49" fmla="*/ 648832 w 694391"/>
                  <a:gd name="connsiteY49" fmla="*/ 377228 h 649663"/>
                  <a:gd name="connsiteX50" fmla="*/ 657885 w 694391"/>
                  <a:gd name="connsiteY50" fmla="*/ 374210 h 649663"/>
                  <a:gd name="connsiteX51" fmla="*/ 682028 w 694391"/>
                  <a:gd name="connsiteY51" fmla="*/ 362139 h 649663"/>
                  <a:gd name="connsiteX52" fmla="*/ 691081 w 694391"/>
                  <a:gd name="connsiteY52" fmla="*/ 353085 h 649663"/>
                  <a:gd name="connsiteX53" fmla="*/ 691081 w 694391"/>
                  <a:gd name="connsiteY53" fmla="*/ 328943 h 649663"/>
                  <a:gd name="connsiteX54" fmla="*/ 672974 w 694391"/>
                  <a:gd name="connsiteY54" fmla="*/ 322907 h 649663"/>
                  <a:gd name="connsiteX55" fmla="*/ 657885 w 694391"/>
                  <a:gd name="connsiteY55" fmla="*/ 319889 h 649663"/>
                  <a:gd name="connsiteX56" fmla="*/ 639778 w 694391"/>
                  <a:gd name="connsiteY56" fmla="*/ 316871 h 649663"/>
                  <a:gd name="connsiteX57" fmla="*/ 630725 w 694391"/>
                  <a:gd name="connsiteY57" fmla="*/ 313854 h 649663"/>
                  <a:gd name="connsiteX58" fmla="*/ 500958 w 694391"/>
                  <a:gd name="connsiteY58" fmla="*/ 322907 h 649663"/>
                  <a:gd name="connsiteX59" fmla="*/ 491905 w 694391"/>
                  <a:gd name="connsiteY59" fmla="*/ 325925 h 649663"/>
                  <a:gd name="connsiteX60" fmla="*/ 455691 w 694391"/>
                  <a:gd name="connsiteY60" fmla="*/ 322907 h 649663"/>
                  <a:gd name="connsiteX61" fmla="*/ 449655 w 694391"/>
                  <a:gd name="connsiteY61" fmla="*/ 313854 h 649663"/>
                  <a:gd name="connsiteX62" fmla="*/ 440602 w 694391"/>
                  <a:gd name="connsiteY62" fmla="*/ 298765 h 649663"/>
                  <a:gd name="connsiteX63" fmla="*/ 446638 w 694391"/>
                  <a:gd name="connsiteY63" fmla="*/ 187105 h 649663"/>
                  <a:gd name="connsiteX64" fmla="*/ 458709 w 694391"/>
                  <a:gd name="connsiteY64" fmla="*/ 184087 h 649663"/>
                  <a:gd name="connsiteX65" fmla="*/ 482851 w 694391"/>
                  <a:gd name="connsiteY65" fmla="*/ 181070 h 649663"/>
                  <a:gd name="connsiteX66" fmla="*/ 500958 w 694391"/>
                  <a:gd name="connsiteY66" fmla="*/ 175034 h 649663"/>
                  <a:gd name="connsiteX67" fmla="*/ 549244 w 694391"/>
                  <a:gd name="connsiteY67" fmla="*/ 150891 h 649663"/>
                  <a:gd name="connsiteX68" fmla="*/ 603564 w 694391"/>
                  <a:gd name="connsiteY68" fmla="*/ 117695 h 649663"/>
                  <a:gd name="connsiteX69" fmla="*/ 624689 w 694391"/>
                  <a:gd name="connsiteY69" fmla="*/ 102606 h 649663"/>
                  <a:gd name="connsiteX70" fmla="*/ 633743 w 694391"/>
                  <a:gd name="connsiteY70" fmla="*/ 93553 h 649663"/>
                  <a:gd name="connsiteX71" fmla="*/ 639778 w 694391"/>
                  <a:gd name="connsiteY71" fmla="*/ 84499 h 649663"/>
                  <a:gd name="connsiteX72" fmla="*/ 648832 w 694391"/>
                  <a:gd name="connsiteY72" fmla="*/ 63374 h 649663"/>
                  <a:gd name="connsiteX73" fmla="*/ 657885 w 694391"/>
                  <a:gd name="connsiteY73" fmla="*/ 36214 h 649663"/>
                  <a:gd name="connsiteX74" fmla="*/ 660903 w 694391"/>
                  <a:gd name="connsiteY74" fmla="*/ 24143 h 649663"/>
                  <a:gd name="connsiteX75" fmla="*/ 642796 w 694391"/>
                  <a:gd name="connsiteY75" fmla="*/ 9054 h 649663"/>
                  <a:gd name="connsiteX76" fmla="*/ 627707 w 694391"/>
                  <a:gd name="connsiteY76" fmla="*/ 6036 h 649663"/>
                  <a:gd name="connsiteX77" fmla="*/ 618653 w 694391"/>
                  <a:gd name="connsiteY77" fmla="*/ 3018 h 649663"/>
                  <a:gd name="connsiteX78" fmla="*/ 606582 w 694391"/>
                  <a:gd name="connsiteY78" fmla="*/ 0 h 649663"/>
                  <a:gd name="connsiteX79" fmla="*/ 519065 w 694391"/>
                  <a:gd name="connsiteY79" fmla="*/ 3018 h 649663"/>
                  <a:gd name="connsiteX80" fmla="*/ 500958 w 694391"/>
                  <a:gd name="connsiteY80" fmla="*/ 9054 h 649663"/>
                  <a:gd name="connsiteX81" fmla="*/ 488887 w 694391"/>
                  <a:gd name="connsiteY81" fmla="*/ 12071 h 649663"/>
                  <a:gd name="connsiteX82" fmla="*/ 470780 w 694391"/>
                  <a:gd name="connsiteY82" fmla="*/ 21125 h 649663"/>
                  <a:gd name="connsiteX83" fmla="*/ 461727 w 694391"/>
                  <a:gd name="connsiteY83" fmla="*/ 27161 h 649663"/>
                  <a:gd name="connsiteX84" fmla="*/ 443620 w 694391"/>
                  <a:gd name="connsiteY84" fmla="*/ 33196 h 649663"/>
                  <a:gd name="connsiteX85" fmla="*/ 425513 w 694391"/>
                  <a:gd name="connsiteY85" fmla="*/ 48285 h 649663"/>
                  <a:gd name="connsiteX86" fmla="*/ 416459 w 694391"/>
                  <a:gd name="connsiteY86" fmla="*/ 54321 h 649663"/>
                  <a:gd name="connsiteX87" fmla="*/ 404388 w 694391"/>
                  <a:gd name="connsiteY87" fmla="*/ 66392 h 649663"/>
                  <a:gd name="connsiteX88" fmla="*/ 392317 w 694391"/>
                  <a:gd name="connsiteY88" fmla="*/ 69410 h 649663"/>
                  <a:gd name="connsiteX89" fmla="*/ 374210 w 694391"/>
                  <a:gd name="connsiteY89" fmla="*/ 78464 h 649663"/>
                  <a:gd name="connsiteX90" fmla="*/ 344032 w 694391"/>
                  <a:gd name="connsiteY90" fmla="*/ 96570 h 649663"/>
                  <a:gd name="connsiteX91" fmla="*/ 292729 w 694391"/>
                  <a:gd name="connsiteY91" fmla="*/ 111660 h 649663"/>
                  <a:gd name="connsiteX92" fmla="*/ 280657 w 694391"/>
                  <a:gd name="connsiteY92" fmla="*/ 114677 h 649663"/>
                  <a:gd name="connsiteX93" fmla="*/ 229354 w 694391"/>
                  <a:gd name="connsiteY93" fmla="*/ 120713 h 649663"/>
                  <a:gd name="connsiteX94" fmla="*/ 217283 w 694391"/>
                  <a:gd name="connsiteY94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17695 w 694391"/>
                  <a:gd name="connsiteY19" fmla="*/ 549244 h 649663"/>
                  <a:gd name="connsiteX20" fmla="*/ 111659 w 694391"/>
                  <a:gd name="connsiteY20" fmla="*/ 567351 h 649663"/>
                  <a:gd name="connsiteX21" fmla="*/ 105624 w 694391"/>
                  <a:gd name="connsiteY21" fmla="*/ 588475 h 649663"/>
                  <a:gd name="connsiteX22" fmla="*/ 102606 w 694391"/>
                  <a:gd name="connsiteY22" fmla="*/ 597529 h 649663"/>
                  <a:gd name="connsiteX23" fmla="*/ 105624 w 694391"/>
                  <a:gd name="connsiteY23" fmla="*/ 636761 h 649663"/>
                  <a:gd name="connsiteX24" fmla="*/ 114677 w 694391"/>
                  <a:gd name="connsiteY24" fmla="*/ 639778 h 649663"/>
                  <a:gd name="connsiteX25" fmla="*/ 147873 w 694391"/>
                  <a:gd name="connsiteY25" fmla="*/ 642796 h 649663"/>
                  <a:gd name="connsiteX26" fmla="*/ 211247 w 694391"/>
                  <a:gd name="connsiteY26" fmla="*/ 645814 h 649663"/>
                  <a:gd name="connsiteX27" fmla="*/ 232372 w 694391"/>
                  <a:gd name="connsiteY27" fmla="*/ 633743 h 649663"/>
                  <a:gd name="connsiteX28" fmla="*/ 268586 w 694391"/>
                  <a:gd name="connsiteY28" fmla="*/ 612618 h 649663"/>
                  <a:gd name="connsiteX29" fmla="*/ 286693 w 694391"/>
                  <a:gd name="connsiteY29" fmla="*/ 594511 h 649663"/>
                  <a:gd name="connsiteX30" fmla="*/ 307818 w 694391"/>
                  <a:gd name="connsiteY30" fmla="*/ 579422 h 649663"/>
                  <a:gd name="connsiteX31" fmla="*/ 318875 w 694391"/>
                  <a:gd name="connsiteY31" fmla="*/ 569826 h 649663"/>
                  <a:gd name="connsiteX32" fmla="*/ 362139 w 694391"/>
                  <a:gd name="connsiteY32" fmla="*/ 540190 h 649663"/>
                  <a:gd name="connsiteX33" fmla="*/ 371192 w 694391"/>
                  <a:gd name="connsiteY33" fmla="*/ 531137 h 649663"/>
                  <a:gd name="connsiteX34" fmla="*/ 398352 w 694391"/>
                  <a:gd name="connsiteY34" fmla="*/ 522083 h 649663"/>
                  <a:gd name="connsiteX35" fmla="*/ 431548 w 694391"/>
                  <a:gd name="connsiteY35" fmla="*/ 500959 h 649663"/>
                  <a:gd name="connsiteX36" fmla="*/ 458709 w 694391"/>
                  <a:gd name="connsiteY36" fmla="*/ 485870 h 649663"/>
                  <a:gd name="connsiteX37" fmla="*/ 488887 w 694391"/>
                  <a:gd name="connsiteY37" fmla="*/ 467763 h 649663"/>
                  <a:gd name="connsiteX38" fmla="*/ 513030 w 694391"/>
                  <a:gd name="connsiteY38" fmla="*/ 458709 h 649663"/>
                  <a:gd name="connsiteX39" fmla="*/ 531137 w 694391"/>
                  <a:gd name="connsiteY39" fmla="*/ 446638 h 649663"/>
                  <a:gd name="connsiteX40" fmla="*/ 540190 w 694391"/>
                  <a:gd name="connsiteY40" fmla="*/ 437584 h 649663"/>
                  <a:gd name="connsiteX41" fmla="*/ 567350 w 694391"/>
                  <a:gd name="connsiteY41" fmla="*/ 425513 h 649663"/>
                  <a:gd name="connsiteX42" fmla="*/ 576404 w 694391"/>
                  <a:gd name="connsiteY42" fmla="*/ 419477 h 649663"/>
                  <a:gd name="connsiteX43" fmla="*/ 591493 w 694391"/>
                  <a:gd name="connsiteY43" fmla="*/ 410424 h 649663"/>
                  <a:gd name="connsiteX44" fmla="*/ 600546 w 694391"/>
                  <a:gd name="connsiteY44" fmla="*/ 404388 h 649663"/>
                  <a:gd name="connsiteX45" fmla="*/ 609600 w 694391"/>
                  <a:gd name="connsiteY45" fmla="*/ 401370 h 649663"/>
                  <a:gd name="connsiteX46" fmla="*/ 618653 w 694391"/>
                  <a:gd name="connsiteY46" fmla="*/ 392317 h 649663"/>
                  <a:gd name="connsiteX47" fmla="*/ 627707 w 694391"/>
                  <a:gd name="connsiteY47" fmla="*/ 389299 h 649663"/>
                  <a:gd name="connsiteX48" fmla="*/ 648832 w 694391"/>
                  <a:gd name="connsiteY48" fmla="*/ 377228 h 649663"/>
                  <a:gd name="connsiteX49" fmla="*/ 657885 w 694391"/>
                  <a:gd name="connsiteY49" fmla="*/ 374210 h 649663"/>
                  <a:gd name="connsiteX50" fmla="*/ 682028 w 694391"/>
                  <a:gd name="connsiteY50" fmla="*/ 362139 h 649663"/>
                  <a:gd name="connsiteX51" fmla="*/ 691081 w 694391"/>
                  <a:gd name="connsiteY51" fmla="*/ 353085 h 649663"/>
                  <a:gd name="connsiteX52" fmla="*/ 691081 w 694391"/>
                  <a:gd name="connsiteY52" fmla="*/ 328943 h 649663"/>
                  <a:gd name="connsiteX53" fmla="*/ 672974 w 694391"/>
                  <a:gd name="connsiteY53" fmla="*/ 322907 h 649663"/>
                  <a:gd name="connsiteX54" fmla="*/ 657885 w 694391"/>
                  <a:gd name="connsiteY54" fmla="*/ 319889 h 649663"/>
                  <a:gd name="connsiteX55" fmla="*/ 639778 w 694391"/>
                  <a:gd name="connsiteY55" fmla="*/ 316871 h 649663"/>
                  <a:gd name="connsiteX56" fmla="*/ 630725 w 694391"/>
                  <a:gd name="connsiteY56" fmla="*/ 313854 h 649663"/>
                  <a:gd name="connsiteX57" fmla="*/ 500958 w 694391"/>
                  <a:gd name="connsiteY57" fmla="*/ 322907 h 649663"/>
                  <a:gd name="connsiteX58" fmla="*/ 491905 w 694391"/>
                  <a:gd name="connsiteY58" fmla="*/ 325925 h 649663"/>
                  <a:gd name="connsiteX59" fmla="*/ 455691 w 694391"/>
                  <a:gd name="connsiteY59" fmla="*/ 322907 h 649663"/>
                  <a:gd name="connsiteX60" fmla="*/ 449655 w 694391"/>
                  <a:gd name="connsiteY60" fmla="*/ 313854 h 649663"/>
                  <a:gd name="connsiteX61" fmla="*/ 440602 w 694391"/>
                  <a:gd name="connsiteY61" fmla="*/ 298765 h 649663"/>
                  <a:gd name="connsiteX62" fmla="*/ 446638 w 694391"/>
                  <a:gd name="connsiteY62" fmla="*/ 187105 h 649663"/>
                  <a:gd name="connsiteX63" fmla="*/ 458709 w 694391"/>
                  <a:gd name="connsiteY63" fmla="*/ 184087 h 649663"/>
                  <a:gd name="connsiteX64" fmla="*/ 482851 w 694391"/>
                  <a:gd name="connsiteY64" fmla="*/ 181070 h 649663"/>
                  <a:gd name="connsiteX65" fmla="*/ 500958 w 694391"/>
                  <a:gd name="connsiteY65" fmla="*/ 175034 h 649663"/>
                  <a:gd name="connsiteX66" fmla="*/ 549244 w 694391"/>
                  <a:gd name="connsiteY66" fmla="*/ 150891 h 649663"/>
                  <a:gd name="connsiteX67" fmla="*/ 603564 w 694391"/>
                  <a:gd name="connsiteY67" fmla="*/ 117695 h 649663"/>
                  <a:gd name="connsiteX68" fmla="*/ 624689 w 694391"/>
                  <a:gd name="connsiteY68" fmla="*/ 102606 h 649663"/>
                  <a:gd name="connsiteX69" fmla="*/ 633743 w 694391"/>
                  <a:gd name="connsiteY69" fmla="*/ 93553 h 649663"/>
                  <a:gd name="connsiteX70" fmla="*/ 639778 w 694391"/>
                  <a:gd name="connsiteY70" fmla="*/ 84499 h 649663"/>
                  <a:gd name="connsiteX71" fmla="*/ 648832 w 694391"/>
                  <a:gd name="connsiteY71" fmla="*/ 63374 h 649663"/>
                  <a:gd name="connsiteX72" fmla="*/ 657885 w 694391"/>
                  <a:gd name="connsiteY72" fmla="*/ 36214 h 649663"/>
                  <a:gd name="connsiteX73" fmla="*/ 660903 w 694391"/>
                  <a:gd name="connsiteY73" fmla="*/ 24143 h 649663"/>
                  <a:gd name="connsiteX74" fmla="*/ 642796 w 694391"/>
                  <a:gd name="connsiteY74" fmla="*/ 9054 h 649663"/>
                  <a:gd name="connsiteX75" fmla="*/ 627707 w 694391"/>
                  <a:gd name="connsiteY75" fmla="*/ 6036 h 649663"/>
                  <a:gd name="connsiteX76" fmla="*/ 618653 w 694391"/>
                  <a:gd name="connsiteY76" fmla="*/ 3018 h 649663"/>
                  <a:gd name="connsiteX77" fmla="*/ 606582 w 694391"/>
                  <a:gd name="connsiteY77" fmla="*/ 0 h 649663"/>
                  <a:gd name="connsiteX78" fmla="*/ 519065 w 694391"/>
                  <a:gd name="connsiteY78" fmla="*/ 3018 h 649663"/>
                  <a:gd name="connsiteX79" fmla="*/ 500958 w 694391"/>
                  <a:gd name="connsiteY79" fmla="*/ 9054 h 649663"/>
                  <a:gd name="connsiteX80" fmla="*/ 488887 w 694391"/>
                  <a:gd name="connsiteY80" fmla="*/ 12071 h 649663"/>
                  <a:gd name="connsiteX81" fmla="*/ 470780 w 694391"/>
                  <a:gd name="connsiteY81" fmla="*/ 21125 h 649663"/>
                  <a:gd name="connsiteX82" fmla="*/ 461727 w 694391"/>
                  <a:gd name="connsiteY82" fmla="*/ 27161 h 649663"/>
                  <a:gd name="connsiteX83" fmla="*/ 443620 w 694391"/>
                  <a:gd name="connsiteY83" fmla="*/ 33196 h 649663"/>
                  <a:gd name="connsiteX84" fmla="*/ 425513 w 694391"/>
                  <a:gd name="connsiteY84" fmla="*/ 48285 h 649663"/>
                  <a:gd name="connsiteX85" fmla="*/ 416459 w 694391"/>
                  <a:gd name="connsiteY85" fmla="*/ 54321 h 649663"/>
                  <a:gd name="connsiteX86" fmla="*/ 404388 w 694391"/>
                  <a:gd name="connsiteY86" fmla="*/ 66392 h 649663"/>
                  <a:gd name="connsiteX87" fmla="*/ 392317 w 694391"/>
                  <a:gd name="connsiteY87" fmla="*/ 69410 h 649663"/>
                  <a:gd name="connsiteX88" fmla="*/ 374210 w 694391"/>
                  <a:gd name="connsiteY88" fmla="*/ 78464 h 649663"/>
                  <a:gd name="connsiteX89" fmla="*/ 344032 w 694391"/>
                  <a:gd name="connsiteY89" fmla="*/ 96570 h 649663"/>
                  <a:gd name="connsiteX90" fmla="*/ 292729 w 694391"/>
                  <a:gd name="connsiteY90" fmla="*/ 111660 h 649663"/>
                  <a:gd name="connsiteX91" fmla="*/ 280657 w 694391"/>
                  <a:gd name="connsiteY91" fmla="*/ 114677 h 649663"/>
                  <a:gd name="connsiteX92" fmla="*/ 229354 w 694391"/>
                  <a:gd name="connsiteY92" fmla="*/ 120713 h 649663"/>
                  <a:gd name="connsiteX93" fmla="*/ 217283 w 694391"/>
                  <a:gd name="connsiteY93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11659 w 694391"/>
                  <a:gd name="connsiteY19" fmla="*/ 567351 h 649663"/>
                  <a:gd name="connsiteX20" fmla="*/ 105624 w 694391"/>
                  <a:gd name="connsiteY20" fmla="*/ 588475 h 649663"/>
                  <a:gd name="connsiteX21" fmla="*/ 102606 w 694391"/>
                  <a:gd name="connsiteY21" fmla="*/ 597529 h 649663"/>
                  <a:gd name="connsiteX22" fmla="*/ 105624 w 694391"/>
                  <a:gd name="connsiteY22" fmla="*/ 636761 h 649663"/>
                  <a:gd name="connsiteX23" fmla="*/ 114677 w 694391"/>
                  <a:gd name="connsiteY23" fmla="*/ 639778 h 649663"/>
                  <a:gd name="connsiteX24" fmla="*/ 147873 w 694391"/>
                  <a:gd name="connsiteY24" fmla="*/ 642796 h 649663"/>
                  <a:gd name="connsiteX25" fmla="*/ 211247 w 694391"/>
                  <a:gd name="connsiteY25" fmla="*/ 645814 h 649663"/>
                  <a:gd name="connsiteX26" fmla="*/ 232372 w 694391"/>
                  <a:gd name="connsiteY26" fmla="*/ 633743 h 649663"/>
                  <a:gd name="connsiteX27" fmla="*/ 268586 w 694391"/>
                  <a:gd name="connsiteY27" fmla="*/ 612618 h 649663"/>
                  <a:gd name="connsiteX28" fmla="*/ 286693 w 694391"/>
                  <a:gd name="connsiteY28" fmla="*/ 594511 h 649663"/>
                  <a:gd name="connsiteX29" fmla="*/ 307818 w 694391"/>
                  <a:gd name="connsiteY29" fmla="*/ 579422 h 649663"/>
                  <a:gd name="connsiteX30" fmla="*/ 318875 w 694391"/>
                  <a:gd name="connsiteY30" fmla="*/ 569826 h 649663"/>
                  <a:gd name="connsiteX31" fmla="*/ 362139 w 694391"/>
                  <a:gd name="connsiteY31" fmla="*/ 540190 h 649663"/>
                  <a:gd name="connsiteX32" fmla="*/ 371192 w 694391"/>
                  <a:gd name="connsiteY32" fmla="*/ 531137 h 649663"/>
                  <a:gd name="connsiteX33" fmla="*/ 398352 w 694391"/>
                  <a:gd name="connsiteY33" fmla="*/ 522083 h 649663"/>
                  <a:gd name="connsiteX34" fmla="*/ 431548 w 694391"/>
                  <a:gd name="connsiteY34" fmla="*/ 500959 h 649663"/>
                  <a:gd name="connsiteX35" fmla="*/ 458709 w 694391"/>
                  <a:gd name="connsiteY35" fmla="*/ 485870 h 649663"/>
                  <a:gd name="connsiteX36" fmla="*/ 488887 w 694391"/>
                  <a:gd name="connsiteY36" fmla="*/ 467763 h 649663"/>
                  <a:gd name="connsiteX37" fmla="*/ 513030 w 694391"/>
                  <a:gd name="connsiteY37" fmla="*/ 458709 h 649663"/>
                  <a:gd name="connsiteX38" fmla="*/ 531137 w 694391"/>
                  <a:gd name="connsiteY38" fmla="*/ 446638 h 649663"/>
                  <a:gd name="connsiteX39" fmla="*/ 540190 w 694391"/>
                  <a:gd name="connsiteY39" fmla="*/ 437584 h 649663"/>
                  <a:gd name="connsiteX40" fmla="*/ 567350 w 694391"/>
                  <a:gd name="connsiteY40" fmla="*/ 425513 h 649663"/>
                  <a:gd name="connsiteX41" fmla="*/ 576404 w 694391"/>
                  <a:gd name="connsiteY41" fmla="*/ 419477 h 649663"/>
                  <a:gd name="connsiteX42" fmla="*/ 591493 w 694391"/>
                  <a:gd name="connsiteY42" fmla="*/ 410424 h 649663"/>
                  <a:gd name="connsiteX43" fmla="*/ 600546 w 694391"/>
                  <a:gd name="connsiteY43" fmla="*/ 404388 h 649663"/>
                  <a:gd name="connsiteX44" fmla="*/ 609600 w 694391"/>
                  <a:gd name="connsiteY44" fmla="*/ 401370 h 649663"/>
                  <a:gd name="connsiteX45" fmla="*/ 618653 w 694391"/>
                  <a:gd name="connsiteY45" fmla="*/ 392317 h 649663"/>
                  <a:gd name="connsiteX46" fmla="*/ 627707 w 694391"/>
                  <a:gd name="connsiteY46" fmla="*/ 389299 h 649663"/>
                  <a:gd name="connsiteX47" fmla="*/ 648832 w 694391"/>
                  <a:gd name="connsiteY47" fmla="*/ 377228 h 649663"/>
                  <a:gd name="connsiteX48" fmla="*/ 657885 w 694391"/>
                  <a:gd name="connsiteY48" fmla="*/ 374210 h 649663"/>
                  <a:gd name="connsiteX49" fmla="*/ 682028 w 694391"/>
                  <a:gd name="connsiteY49" fmla="*/ 362139 h 649663"/>
                  <a:gd name="connsiteX50" fmla="*/ 691081 w 694391"/>
                  <a:gd name="connsiteY50" fmla="*/ 353085 h 649663"/>
                  <a:gd name="connsiteX51" fmla="*/ 691081 w 694391"/>
                  <a:gd name="connsiteY51" fmla="*/ 328943 h 649663"/>
                  <a:gd name="connsiteX52" fmla="*/ 672974 w 694391"/>
                  <a:gd name="connsiteY52" fmla="*/ 322907 h 649663"/>
                  <a:gd name="connsiteX53" fmla="*/ 657885 w 694391"/>
                  <a:gd name="connsiteY53" fmla="*/ 319889 h 649663"/>
                  <a:gd name="connsiteX54" fmla="*/ 639778 w 694391"/>
                  <a:gd name="connsiteY54" fmla="*/ 316871 h 649663"/>
                  <a:gd name="connsiteX55" fmla="*/ 630725 w 694391"/>
                  <a:gd name="connsiteY55" fmla="*/ 313854 h 649663"/>
                  <a:gd name="connsiteX56" fmla="*/ 500958 w 694391"/>
                  <a:gd name="connsiteY56" fmla="*/ 322907 h 649663"/>
                  <a:gd name="connsiteX57" fmla="*/ 491905 w 694391"/>
                  <a:gd name="connsiteY57" fmla="*/ 325925 h 649663"/>
                  <a:gd name="connsiteX58" fmla="*/ 455691 w 694391"/>
                  <a:gd name="connsiteY58" fmla="*/ 322907 h 649663"/>
                  <a:gd name="connsiteX59" fmla="*/ 449655 w 694391"/>
                  <a:gd name="connsiteY59" fmla="*/ 313854 h 649663"/>
                  <a:gd name="connsiteX60" fmla="*/ 440602 w 694391"/>
                  <a:gd name="connsiteY60" fmla="*/ 298765 h 649663"/>
                  <a:gd name="connsiteX61" fmla="*/ 446638 w 694391"/>
                  <a:gd name="connsiteY61" fmla="*/ 187105 h 649663"/>
                  <a:gd name="connsiteX62" fmla="*/ 458709 w 694391"/>
                  <a:gd name="connsiteY62" fmla="*/ 184087 h 649663"/>
                  <a:gd name="connsiteX63" fmla="*/ 482851 w 694391"/>
                  <a:gd name="connsiteY63" fmla="*/ 181070 h 649663"/>
                  <a:gd name="connsiteX64" fmla="*/ 500958 w 694391"/>
                  <a:gd name="connsiteY64" fmla="*/ 175034 h 649663"/>
                  <a:gd name="connsiteX65" fmla="*/ 549244 w 694391"/>
                  <a:gd name="connsiteY65" fmla="*/ 150891 h 649663"/>
                  <a:gd name="connsiteX66" fmla="*/ 603564 w 694391"/>
                  <a:gd name="connsiteY66" fmla="*/ 117695 h 649663"/>
                  <a:gd name="connsiteX67" fmla="*/ 624689 w 694391"/>
                  <a:gd name="connsiteY67" fmla="*/ 102606 h 649663"/>
                  <a:gd name="connsiteX68" fmla="*/ 633743 w 694391"/>
                  <a:gd name="connsiteY68" fmla="*/ 93553 h 649663"/>
                  <a:gd name="connsiteX69" fmla="*/ 639778 w 694391"/>
                  <a:gd name="connsiteY69" fmla="*/ 84499 h 649663"/>
                  <a:gd name="connsiteX70" fmla="*/ 648832 w 694391"/>
                  <a:gd name="connsiteY70" fmla="*/ 63374 h 649663"/>
                  <a:gd name="connsiteX71" fmla="*/ 657885 w 694391"/>
                  <a:gd name="connsiteY71" fmla="*/ 36214 h 649663"/>
                  <a:gd name="connsiteX72" fmla="*/ 660903 w 694391"/>
                  <a:gd name="connsiteY72" fmla="*/ 24143 h 649663"/>
                  <a:gd name="connsiteX73" fmla="*/ 642796 w 694391"/>
                  <a:gd name="connsiteY73" fmla="*/ 9054 h 649663"/>
                  <a:gd name="connsiteX74" fmla="*/ 627707 w 694391"/>
                  <a:gd name="connsiteY74" fmla="*/ 6036 h 649663"/>
                  <a:gd name="connsiteX75" fmla="*/ 618653 w 694391"/>
                  <a:gd name="connsiteY75" fmla="*/ 3018 h 649663"/>
                  <a:gd name="connsiteX76" fmla="*/ 606582 w 694391"/>
                  <a:gd name="connsiteY76" fmla="*/ 0 h 649663"/>
                  <a:gd name="connsiteX77" fmla="*/ 519065 w 694391"/>
                  <a:gd name="connsiteY77" fmla="*/ 3018 h 649663"/>
                  <a:gd name="connsiteX78" fmla="*/ 500958 w 694391"/>
                  <a:gd name="connsiteY78" fmla="*/ 9054 h 649663"/>
                  <a:gd name="connsiteX79" fmla="*/ 488887 w 694391"/>
                  <a:gd name="connsiteY79" fmla="*/ 12071 h 649663"/>
                  <a:gd name="connsiteX80" fmla="*/ 470780 w 694391"/>
                  <a:gd name="connsiteY80" fmla="*/ 21125 h 649663"/>
                  <a:gd name="connsiteX81" fmla="*/ 461727 w 694391"/>
                  <a:gd name="connsiteY81" fmla="*/ 27161 h 649663"/>
                  <a:gd name="connsiteX82" fmla="*/ 443620 w 694391"/>
                  <a:gd name="connsiteY82" fmla="*/ 33196 h 649663"/>
                  <a:gd name="connsiteX83" fmla="*/ 425513 w 694391"/>
                  <a:gd name="connsiteY83" fmla="*/ 48285 h 649663"/>
                  <a:gd name="connsiteX84" fmla="*/ 416459 w 694391"/>
                  <a:gd name="connsiteY84" fmla="*/ 54321 h 649663"/>
                  <a:gd name="connsiteX85" fmla="*/ 404388 w 694391"/>
                  <a:gd name="connsiteY85" fmla="*/ 66392 h 649663"/>
                  <a:gd name="connsiteX86" fmla="*/ 392317 w 694391"/>
                  <a:gd name="connsiteY86" fmla="*/ 69410 h 649663"/>
                  <a:gd name="connsiteX87" fmla="*/ 374210 w 694391"/>
                  <a:gd name="connsiteY87" fmla="*/ 78464 h 649663"/>
                  <a:gd name="connsiteX88" fmla="*/ 344032 w 694391"/>
                  <a:gd name="connsiteY88" fmla="*/ 96570 h 649663"/>
                  <a:gd name="connsiteX89" fmla="*/ 292729 w 694391"/>
                  <a:gd name="connsiteY89" fmla="*/ 111660 h 649663"/>
                  <a:gd name="connsiteX90" fmla="*/ 280657 w 694391"/>
                  <a:gd name="connsiteY90" fmla="*/ 114677 h 649663"/>
                  <a:gd name="connsiteX91" fmla="*/ 229354 w 694391"/>
                  <a:gd name="connsiteY91" fmla="*/ 120713 h 649663"/>
                  <a:gd name="connsiteX92" fmla="*/ 217283 w 694391"/>
                  <a:gd name="connsiteY92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2606 w 694391"/>
                  <a:gd name="connsiteY20" fmla="*/ 597529 h 649663"/>
                  <a:gd name="connsiteX21" fmla="*/ 105624 w 694391"/>
                  <a:gd name="connsiteY21" fmla="*/ 636761 h 649663"/>
                  <a:gd name="connsiteX22" fmla="*/ 114677 w 694391"/>
                  <a:gd name="connsiteY22" fmla="*/ 639778 h 649663"/>
                  <a:gd name="connsiteX23" fmla="*/ 147873 w 694391"/>
                  <a:gd name="connsiteY23" fmla="*/ 642796 h 649663"/>
                  <a:gd name="connsiteX24" fmla="*/ 211247 w 694391"/>
                  <a:gd name="connsiteY24" fmla="*/ 645814 h 649663"/>
                  <a:gd name="connsiteX25" fmla="*/ 232372 w 694391"/>
                  <a:gd name="connsiteY25" fmla="*/ 633743 h 649663"/>
                  <a:gd name="connsiteX26" fmla="*/ 268586 w 694391"/>
                  <a:gd name="connsiteY26" fmla="*/ 612618 h 649663"/>
                  <a:gd name="connsiteX27" fmla="*/ 286693 w 694391"/>
                  <a:gd name="connsiteY27" fmla="*/ 594511 h 649663"/>
                  <a:gd name="connsiteX28" fmla="*/ 307818 w 694391"/>
                  <a:gd name="connsiteY28" fmla="*/ 579422 h 649663"/>
                  <a:gd name="connsiteX29" fmla="*/ 318875 w 694391"/>
                  <a:gd name="connsiteY29" fmla="*/ 569826 h 649663"/>
                  <a:gd name="connsiteX30" fmla="*/ 362139 w 694391"/>
                  <a:gd name="connsiteY30" fmla="*/ 540190 h 649663"/>
                  <a:gd name="connsiteX31" fmla="*/ 371192 w 694391"/>
                  <a:gd name="connsiteY31" fmla="*/ 531137 h 649663"/>
                  <a:gd name="connsiteX32" fmla="*/ 398352 w 694391"/>
                  <a:gd name="connsiteY32" fmla="*/ 522083 h 649663"/>
                  <a:gd name="connsiteX33" fmla="*/ 431548 w 694391"/>
                  <a:gd name="connsiteY33" fmla="*/ 500959 h 649663"/>
                  <a:gd name="connsiteX34" fmla="*/ 458709 w 694391"/>
                  <a:gd name="connsiteY34" fmla="*/ 485870 h 649663"/>
                  <a:gd name="connsiteX35" fmla="*/ 488887 w 694391"/>
                  <a:gd name="connsiteY35" fmla="*/ 467763 h 649663"/>
                  <a:gd name="connsiteX36" fmla="*/ 513030 w 694391"/>
                  <a:gd name="connsiteY36" fmla="*/ 458709 h 649663"/>
                  <a:gd name="connsiteX37" fmla="*/ 531137 w 694391"/>
                  <a:gd name="connsiteY37" fmla="*/ 446638 h 649663"/>
                  <a:gd name="connsiteX38" fmla="*/ 540190 w 694391"/>
                  <a:gd name="connsiteY38" fmla="*/ 437584 h 649663"/>
                  <a:gd name="connsiteX39" fmla="*/ 567350 w 694391"/>
                  <a:gd name="connsiteY39" fmla="*/ 425513 h 649663"/>
                  <a:gd name="connsiteX40" fmla="*/ 576404 w 694391"/>
                  <a:gd name="connsiteY40" fmla="*/ 419477 h 649663"/>
                  <a:gd name="connsiteX41" fmla="*/ 591493 w 694391"/>
                  <a:gd name="connsiteY41" fmla="*/ 410424 h 649663"/>
                  <a:gd name="connsiteX42" fmla="*/ 600546 w 694391"/>
                  <a:gd name="connsiteY42" fmla="*/ 404388 h 649663"/>
                  <a:gd name="connsiteX43" fmla="*/ 609600 w 694391"/>
                  <a:gd name="connsiteY43" fmla="*/ 401370 h 649663"/>
                  <a:gd name="connsiteX44" fmla="*/ 618653 w 694391"/>
                  <a:gd name="connsiteY44" fmla="*/ 392317 h 649663"/>
                  <a:gd name="connsiteX45" fmla="*/ 627707 w 694391"/>
                  <a:gd name="connsiteY45" fmla="*/ 389299 h 649663"/>
                  <a:gd name="connsiteX46" fmla="*/ 648832 w 694391"/>
                  <a:gd name="connsiteY46" fmla="*/ 377228 h 649663"/>
                  <a:gd name="connsiteX47" fmla="*/ 657885 w 694391"/>
                  <a:gd name="connsiteY47" fmla="*/ 374210 h 649663"/>
                  <a:gd name="connsiteX48" fmla="*/ 682028 w 694391"/>
                  <a:gd name="connsiteY48" fmla="*/ 362139 h 649663"/>
                  <a:gd name="connsiteX49" fmla="*/ 691081 w 694391"/>
                  <a:gd name="connsiteY49" fmla="*/ 353085 h 649663"/>
                  <a:gd name="connsiteX50" fmla="*/ 691081 w 694391"/>
                  <a:gd name="connsiteY50" fmla="*/ 328943 h 649663"/>
                  <a:gd name="connsiteX51" fmla="*/ 672974 w 694391"/>
                  <a:gd name="connsiteY51" fmla="*/ 322907 h 649663"/>
                  <a:gd name="connsiteX52" fmla="*/ 657885 w 694391"/>
                  <a:gd name="connsiteY52" fmla="*/ 319889 h 649663"/>
                  <a:gd name="connsiteX53" fmla="*/ 639778 w 694391"/>
                  <a:gd name="connsiteY53" fmla="*/ 316871 h 649663"/>
                  <a:gd name="connsiteX54" fmla="*/ 630725 w 694391"/>
                  <a:gd name="connsiteY54" fmla="*/ 313854 h 649663"/>
                  <a:gd name="connsiteX55" fmla="*/ 500958 w 694391"/>
                  <a:gd name="connsiteY55" fmla="*/ 322907 h 649663"/>
                  <a:gd name="connsiteX56" fmla="*/ 491905 w 694391"/>
                  <a:gd name="connsiteY56" fmla="*/ 325925 h 649663"/>
                  <a:gd name="connsiteX57" fmla="*/ 455691 w 694391"/>
                  <a:gd name="connsiteY57" fmla="*/ 322907 h 649663"/>
                  <a:gd name="connsiteX58" fmla="*/ 449655 w 694391"/>
                  <a:gd name="connsiteY58" fmla="*/ 313854 h 649663"/>
                  <a:gd name="connsiteX59" fmla="*/ 440602 w 694391"/>
                  <a:gd name="connsiteY59" fmla="*/ 298765 h 649663"/>
                  <a:gd name="connsiteX60" fmla="*/ 446638 w 694391"/>
                  <a:gd name="connsiteY60" fmla="*/ 187105 h 649663"/>
                  <a:gd name="connsiteX61" fmla="*/ 458709 w 694391"/>
                  <a:gd name="connsiteY61" fmla="*/ 184087 h 649663"/>
                  <a:gd name="connsiteX62" fmla="*/ 482851 w 694391"/>
                  <a:gd name="connsiteY62" fmla="*/ 181070 h 649663"/>
                  <a:gd name="connsiteX63" fmla="*/ 500958 w 694391"/>
                  <a:gd name="connsiteY63" fmla="*/ 175034 h 649663"/>
                  <a:gd name="connsiteX64" fmla="*/ 549244 w 694391"/>
                  <a:gd name="connsiteY64" fmla="*/ 150891 h 649663"/>
                  <a:gd name="connsiteX65" fmla="*/ 603564 w 694391"/>
                  <a:gd name="connsiteY65" fmla="*/ 117695 h 649663"/>
                  <a:gd name="connsiteX66" fmla="*/ 624689 w 694391"/>
                  <a:gd name="connsiteY66" fmla="*/ 102606 h 649663"/>
                  <a:gd name="connsiteX67" fmla="*/ 633743 w 694391"/>
                  <a:gd name="connsiteY67" fmla="*/ 93553 h 649663"/>
                  <a:gd name="connsiteX68" fmla="*/ 639778 w 694391"/>
                  <a:gd name="connsiteY68" fmla="*/ 84499 h 649663"/>
                  <a:gd name="connsiteX69" fmla="*/ 648832 w 694391"/>
                  <a:gd name="connsiteY69" fmla="*/ 63374 h 649663"/>
                  <a:gd name="connsiteX70" fmla="*/ 657885 w 694391"/>
                  <a:gd name="connsiteY70" fmla="*/ 36214 h 649663"/>
                  <a:gd name="connsiteX71" fmla="*/ 660903 w 694391"/>
                  <a:gd name="connsiteY71" fmla="*/ 24143 h 649663"/>
                  <a:gd name="connsiteX72" fmla="*/ 642796 w 694391"/>
                  <a:gd name="connsiteY72" fmla="*/ 9054 h 649663"/>
                  <a:gd name="connsiteX73" fmla="*/ 627707 w 694391"/>
                  <a:gd name="connsiteY73" fmla="*/ 6036 h 649663"/>
                  <a:gd name="connsiteX74" fmla="*/ 618653 w 694391"/>
                  <a:gd name="connsiteY74" fmla="*/ 3018 h 649663"/>
                  <a:gd name="connsiteX75" fmla="*/ 606582 w 694391"/>
                  <a:gd name="connsiteY75" fmla="*/ 0 h 649663"/>
                  <a:gd name="connsiteX76" fmla="*/ 519065 w 694391"/>
                  <a:gd name="connsiteY76" fmla="*/ 3018 h 649663"/>
                  <a:gd name="connsiteX77" fmla="*/ 500958 w 694391"/>
                  <a:gd name="connsiteY77" fmla="*/ 9054 h 649663"/>
                  <a:gd name="connsiteX78" fmla="*/ 488887 w 694391"/>
                  <a:gd name="connsiteY78" fmla="*/ 12071 h 649663"/>
                  <a:gd name="connsiteX79" fmla="*/ 470780 w 694391"/>
                  <a:gd name="connsiteY79" fmla="*/ 21125 h 649663"/>
                  <a:gd name="connsiteX80" fmla="*/ 461727 w 694391"/>
                  <a:gd name="connsiteY80" fmla="*/ 27161 h 649663"/>
                  <a:gd name="connsiteX81" fmla="*/ 443620 w 694391"/>
                  <a:gd name="connsiteY81" fmla="*/ 33196 h 649663"/>
                  <a:gd name="connsiteX82" fmla="*/ 425513 w 694391"/>
                  <a:gd name="connsiteY82" fmla="*/ 48285 h 649663"/>
                  <a:gd name="connsiteX83" fmla="*/ 416459 w 694391"/>
                  <a:gd name="connsiteY83" fmla="*/ 54321 h 649663"/>
                  <a:gd name="connsiteX84" fmla="*/ 404388 w 694391"/>
                  <a:gd name="connsiteY84" fmla="*/ 66392 h 649663"/>
                  <a:gd name="connsiteX85" fmla="*/ 392317 w 694391"/>
                  <a:gd name="connsiteY85" fmla="*/ 69410 h 649663"/>
                  <a:gd name="connsiteX86" fmla="*/ 374210 w 694391"/>
                  <a:gd name="connsiteY86" fmla="*/ 78464 h 649663"/>
                  <a:gd name="connsiteX87" fmla="*/ 344032 w 694391"/>
                  <a:gd name="connsiteY87" fmla="*/ 96570 h 649663"/>
                  <a:gd name="connsiteX88" fmla="*/ 292729 w 694391"/>
                  <a:gd name="connsiteY88" fmla="*/ 111660 h 649663"/>
                  <a:gd name="connsiteX89" fmla="*/ 280657 w 694391"/>
                  <a:gd name="connsiteY89" fmla="*/ 114677 h 649663"/>
                  <a:gd name="connsiteX90" fmla="*/ 229354 w 694391"/>
                  <a:gd name="connsiteY90" fmla="*/ 120713 h 649663"/>
                  <a:gd name="connsiteX91" fmla="*/ 217283 w 694391"/>
                  <a:gd name="connsiteY91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13030 w 694391"/>
                  <a:gd name="connsiteY35" fmla="*/ 458709 h 649663"/>
                  <a:gd name="connsiteX36" fmla="*/ 531137 w 694391"/>
                  <a:gd name="connsiteY36" fmla="*/ 446638 h 649663"/>
                  <a:gd name="connsiteX37" fmla="*/ 540190 w 694391"/>
                  <a:gd name="connsiteY37" fmla="*/ 437584 h 649663"/>
                  <a:gd name="connsiteX38" fmla="*/ 567350 w 694391"/>
                  <a:gd name="connsiteY38" fmla="*/ 425513 h 649663"/>
                  <a:gd name="connsiteX39" fmla="*/ 576404 w 694391"/>
                  <a:gd name="connsiteY39" fmla="*/ 419477 h 649663"/>
                  <a:gd name="connsiteX40" fmla="*/ 591493 w 694391"/>
                  <a:gd name="connsiteY40" fmla="*/ 410424 h 649663"/>
                  <a:gd name="connsiteX41" fmla="*/ 600546 w 694391"/>
                  <a:gd name="connsiteY41" fmla="*/ 404388 h 649663"/>
                  <a:gd name="connsiteX42" fmla="*/ 609600 w 694391"/>
                  <a:gd name="connsiteY42" fmla="*/ 401370 h 649663"/>
                  <a:gd name="connsiteX43" fmla="*/ 618653 w 694391"/>
                  <a:gd name="connsiteY43" fmla="*/ 392317 h 649663"/>
                  <a:gd name="connsiteX44" fmla="*/ 627707 w 694391"/>
                  <a:gd name="connsiteY44" fmla="*/ 389299 h 649663"/>
                  <a:gd name="connsiteX45" fmla="*/ 648832 w 694391"/>
                  <a:gd name="connsiteY45" fmla="*/ 377228 h 649663"/>
                  <a:gd name="connsiteX46" fmla="*/ 657885 w 694391"/>
                  <a:gd name="connsiteY46" fmla="*/ 374210 h 649663"/>
                  <a:gd name="connsiteX47" fmla="*/ 682028 w 694391"/>
                  <a:gd name="connsiteY47" fmla="*/ 362139 h 649663"/>
                  <a:gd name="connsiteX48" fmla="*/ 691081 w 694391"/>
                  <a:gd name="connsiteY48" fmla="*/ 353085 h 649663"/>
                  <a:gd name="connsiteX49" fmla="*/ 691081 w 694391"/>
                  <a:gd name="connsiteY49" fmla="*/ 328943 h 649663"/>
                  <a:gd name="connsiteX50" fmla="*/ 672974 w 694391"/>
                  <a:gd name="connsiteY50" fmla="*/ 322907 h 649663"/>
                  <a:gd name="connsiteX51" fmla="*/ 657885 w 694391"/>
                  <a:gd name="connsiteY51" fmla="*/ 319889 h 649663"/>
                  <a:gd name="connsiteX52" fmla="*/ 639778 w 694391"/>
                  <a:gd name="connsiteY52" fmla="*/ 316871 h 649663"/>
                  <a:gd name="connsiteX53" fmla="*/ 630725 w 694391"/>
                  <a:gd name="connsiteY53" fmla="*/ 313854 h 649663"/>
                  <a:gd name="connsiteX54" fmla="*/ 500958 w 694391"/>
                  <a:gd name="connsiteY54" fmla="*/ 322907 h 649663"/>
                  <a:gd name="connsiteX55" fmla="*/ 491905 w 694391"/>
                  <a:gd name="connsiteY55" fmla="*/ 325925 h 649663"/>
                  <a:gd name="connsiteX56" fmla="*/ 455691 w 694391"/>
                  <a:gd name="connsiteY56" fmla="*/ 322907 h 649663"/>
                  <a:gd name="connsiteX57" fmla="*/ 449655 w 694391"/>
                  <a:gd name="connsiteY57" fmla="*/ 313854 h 649663"/>
                  <a:gd name="connsiteX58" fmla="*/ 440602 w 694391"/>
                  <a:gd name="connsiteY58" fmla="*/ 298765 h 649663"/>
                  <a:gd name="connsiteX59" fmla="*/ 446638 w 694391"/>
                  <a:gd name="connsiteY59" fmla="*/ 187105 h 649663"/>
                  <a:gd name="connsiteX60" fmla="*/ 458709 w 694391"/>
                  <a:gd name="connsiteY60" fmla="*/ 184087 h 649663"/>
                  <a:gd name="connsiteX61" fmla="*/ 482851 w 694391"/>
                  <a:gd name="connsiteY61" fmla="*/ 181070 h 649663"/>
                  <a:gd name="connsiteX62" fmla="*/ 500958 w 694391"/>
                  <a:gd name="connsiteY62" fmla="*/ 175034 h 649663"/>
                  <a:gd name="connsiteX63" fmla="*/ 549244 w 694391"/>
                  <a:gd name="connsiteY63" fmla="*/ 150891 h 649663"/>
                  <a:gd name="connsiteX64" fmla="*/ 603564 w 694391"/>
                  <a:gd name="connsiteY64" fmla="*/ 117695 h 649663"/>
                  <a:gd name="connsiteX65" fmla="*/ 624689 w 694391"/>
                  <a:gd name="connsiteY65" fmla="*/ 102606 h 649663"/>
                  <a:gd name="connsiteX66" fmla="*/ 633743 w 694391"/>
                  <a:gd name="connsiteY66" fmla="*/ 93553 h 649663"/>
                  <a:gd name="connsiteX67" fmla="*/ 639778 w 694391"/>
                  <a:gd name="connsiteY67" fmla="*/ 84499 h 649663"/>
                  <a:gd name="connsiteX68" fmla="*/ 648832 w 694391"/>
                  <a:gd name="connsiteY68" fmla="*/ 63374 h 649663"/>
                  <a:gd name="connsiteX69" fmla="*/ 657885 w 694391"/>
                  <a:gd name="connsiteY69" fmla="*/ 36214 h 649663"/>
                  <a:gd name="connsiteX70" fmla="*/ 660903 w 694391"/>
                  <a:gd name="connsiteY70" fmla="*/ 24143 h 649663"/>
                  <a:gd name="connsiteX71" fmla="*/ 642796 w 694391"/>
                  <a:gd name="connsiteY71" fmla="*/ 9054 h 649663"/>
                  <a:gd name="connsiteX72" fmla="*/ 627707 w 694391"/>
                  <a:gd name="connsiteY72" fmla="*/ 6036 h 649663"/>
                  <a:gd name="connsiteX73" fmla="*/ 618653 w 694391"/>
                  <a:gd name="connsiteY73" fmla="*/ 3018 h 649663"/>
                  <a:gd name="connsiteX74" fmla="*/ 606582 w 694391"/>
                  <a:gd name="connsiteY74" fmla="*/ 0 h 649663"/>
                  <a:gd name="connsiteX75" fmla="*/ 519065 w 694391"/>
                  <a:gd name="connsiteY75" fmla="*/ 3018 h 649663"/>
                  <a:gd name="connsiteX76" fmla="*/ 500958 w 694391"/>
                  <a:gd name="connsiteY76" fmla="*/ 9054 h 649663"/>
                  <a:gd name="connsiteX77" fmla="*/ 488887 w 694391"/>
                  <a:gd name="connsiteY77" fmla="*/ 12071 h 649663"/>
                  <a:gd name="connsiteX78" fmla="*/ 470780 w 694391"/>
                  <a:gd name="connsiteY78" fmla="*/ 21125 h 649663"/>
                  <a:gd name="connsiteX79" fmla="*/ 461727 w 694391"/>
                  <a:gd name="connsiteY79" fmla="*/ 27161 h 649663"/>
                  <a:gd name="connsiteX80" fmla="*/ 443620 w 694391"/>
                  <a:gd name="connsiteY80" fmla="*/ 33196 h 649663"/>
                  <a:gd name="connsiteX81" fmla="*/ 425513 w 694391"/>
                  <a:gd name="connsiteY81" fmla="*/ 48285 h 649663"/>
                  <a:gd name="connsiteX82" fmla="*/ 416459 w 694391"/>
                  <a:gd name="connsiteY82" fmla="*/ 54321 h 649663"/>
                  <a:gd name="connsiteX83" fmla="*/ 404388 w 694391"/>
                  <a:gd name="connsiteY83" fmla="*/ 66392 h 649663"/>
                  <a:gd name="connsiteX84" fmla="*/ 392317 w 694391"/>
                  <a:gd name="connsiteY84" fmla="*/ 69410 h 649663"/>
                  <a:gd name="connsiteX85" fmla="*/ 374210 w 694391"/>
                  <a:gd name="connsiteY85" fmla="*/ 78464 h 649663"/>
                  <a:gd name="connsiteX86" fmla="*/ 344032 w 694391"/>
                  <a:gd name="connsiteY86" fmla="*/ 96570 h 649663"/>
                  <a:gd name="connsiteX87" fmla="*/ 292729 w 694391"/>
                  <a:gd name="connsiteY87" fmla="*/ 111660 h 649663"/>
                  <a:gd name="connsiteX88" fmla="*/ 280657 w 694391"/>
                  <a:gd name="connsiteY88" fmla="*/ 114677 h 649663"/>
                  <a:gd name="connsiteX89" fmla="*/ 229354 w 694391"/>
                  <a:gd name="connsiteY89" fmla="*/ 120713 h 649663"/>
                  <a:gd name="connsiteX90" fmla="*/ 217283 w 694391"/>
                  <a:gd name="connsiteY90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13030 w 694391"/>
                  <a:gd name="connsiteY35" fmla="*/ 458709 h 649663"/>
                  <a:gd name="connsiteX36" fmla="*/ 531137 w 694391"/>
                  <a:gd name="connsiteY36" fmla="*/ 446638 h 649663"/>
                  <a:gd name="connsiteX37" fmla="*/ 540190 w 694391"/>
                  <a:gd name="connsiteY37" fmla="*/ 437584 h 649663"/>
                  <a:gd name="connsiteX38" fmla="*/ 567350 w 694391"/>
                  <a:gd name="connsiteY38" fmla="*/ 425513 h 649663"/>
                  <a:gd name="connsiteX39" fmla="*/ 576404 w 694391"/>
                  <a:gd name="connsiteY39" fmla="*/ 419477 h 649663"/>
                  <a:gd name="connsiteX40" fmla="*/ 591493 w 694391"/>
                  <a:gd name="connsiteY40" fmla="*/ 410424 h 649663"/>
                  <a:gd name="connsiteX41" fmla="*/ 600546 w 694391"/>
                  <a:gd name="connsiteY41" fmla="*/ 404388 h 649663"/>
                  <a:gd name="connsiteX42" fmla="*/ 609600 w 694391"/>
                  <a:gd name="connsiteY42" fmla="*/ 401370 h 649663"/>
                  <a:gd name="connsiteX43" fmla="*/ 618653 w 694391"/>
                  <a:gd name="connsiteY43" fmla="*/ 392317 h 649663"/>
                  <a:gd name="connsiteX44" fmla="*/ 648832 w 694391"/>
                  <a:gd name="connsiteY44" fmla="*/ 377228 h 649663"/>
                  <a:gd name="connsiteX45" fmla="*/ 657885 w 694391"/>
                  <a:gd name="connsiteY45" fmla="*/ 374210 h 649663"/>
                  <a:gd name="connsiteX46" fmla="*/ 682028 w 694391"/>
                  <a:gd name="connsiteY46" fmla="*/ 362139 h 649663"/>
                  <a:gd name="connsiteX47" fmla="*/ 691081 w 694391"/>
                  <a:gd name="connsiteY47" fmla="*/ 353085 h 649663"/>
                  <a:gd name="connsiteX48" fmla="*/ 691081 w 694391"/>
                  <a:gd name="connsiteY48" fmla="*/ 328943 h 649663"/>
                  <a:gd name="connsiteX49" fmla="*/ 672974 w 694391"/>
                  <a:gd name="connsiteY49" fmla="*/ 322907 h 649663"/>
                  <a:gd name="connsiteX50" fmla="*/ 657885 w 694391"/>
                  <a:gd name="connsiteY50" fmla="*/ 319889 h 649663"/>
                  <a:gd name="connsiteX51" fmla="*/ 639778 w 694391"/>
                  <a:gd name="connsiteY51" fmla="*/ 316871 h 649663"/>
                  <a:gd name="connsiteX52" fmla="*/ 630725 w 694391"/>
                  <a:gd name="connsiteY52" fmla="*/ 313854 h 649663"/>
                  <a:gd name="connsiteX53" fmla="*/ 500958 w 694391"/>
                  <a:gd name="connsiteY53" fmla="*/ 322907 h 649663"/>
                  <a:gd name="connsiteX54" fmla="*/ 491905 w 694391"/>
                  <a:gd name="connsiteY54" fmla="*/ 325925 h 649663"/>
                  <a:gd name="connsiteX55" fmla="*/ 455691 w 694391"/>
                  <a:gd name="connsiteY55" fmla="*/ 322907 h 649663"/>
                  <a:gd name="connsiteX56" fmla="*/ 449655 w 694391"/>
                  <a:gd name="connsiteY56" fmla="*/ 313854 h 649663"/>
                  <a:gd name="connsiteX57" fmla="*/ 440602 w 694391"/>
                  <a:gd name="connsiteY57" fmla="*/ 298765 h 649663"/>
                  <a:gd name="connsiteX58" fmla="*/ 446638 w 694391"/>
                  <a:gd name="connsiteY58" fmla="*/ 187105 h 649663"/>
                  <a:gd name="connsiteX59" fmla="*/ 458709 w 694391"/>
                  <a:gd name="connsiteY59" fmla="*/ 184087 h 649663"/>
                  <a:gd name="connsiteX60" fmla="*/ 482851 w 694391"/>
                  <a:gd name="connsiteY60" fmla="*/ 181070 h 649663"/>
                  <a:gd name="connsiteX61" fmla="*/ 500958 w 694391"/>
                  <a:gd name="connsiteY61" fmla="*/ 175034 h 649663"/>
                  <a:gd name="connsiteX62" fmla="*/ 549244 w 694391"/>
                  <a:gd name="connsiteY62" fmla="*/ 150891 h 649663"/>
                  <a:gd name="connsiteX63" fmla="*/ 603564 w 694391"/>
                  <a:gd name="connsiteY63" fmla="*/ 117695 h 649663"/>
                  <a:gd name="connsiteX64" fmla="*/ 624689 w 694391"/>
                  <a:gd name="connsiteY64" fmla="*/ 102606 h 649663"/>
                  <a:gd name="connsiteX65" fmla="*/ 633743 w 694391"/>
                  <a:gd name="connsiteY65" fmla="*/ 93553 h 649663"/>
                  <a:gd name="connsiteX66" fmla="*/ 639778 w 694391"/>
                  <a:gd name="connsiteY66" fmla="*/ 84499 h 649663"/>
                  <a:gd name="connsiteX67" fmla="*/ 648832 w 694391"/>
                  <a:gd name="connsiteY67" fmla="*/ 63374 h 649663"/>
                  <a:gd name="connsiteX68" fmla="*/ 657885 w 694391"/>
                  <a:gd name="connsiteY68" fmla="*/ 36214 h 649663"/>
                  <a:gd name="connsiteX69" fmla="*/ 660903 w 694391"/>
                  <a:gd name="connsiteY69" fmla="*/ 24143 h 649663"/>
                  <a:gd name="connsiteX70" fmla="*/ 642796 w 694391"/>
                  <a:gd name="connsiteY70" fmla="*/ 9054 h 649663"/>
                  <a:gd name="connsiteX71" fmla="*/ 627707 w 694391"/>
                  <a:gd name="connsiteY71" fmla="*/ 6036 h 649663"/>
                  <a:gd name="connsiteX72" fmla="*/ 618653 w 694391"/>
                  <a:gd name="connsiteY72" fmla="*/ 3018 h 649663"/>
                  <a:gd name="connsiteX73" fmla="*/ 606582 w 694391"/>
                  <a:gd name="connsiteY73" fmla="*/ 0 h 649663"/>
                  <a:gd name="connsiteX74" fmla="*/ 519065 w 694391"/>
                  <a:gd name="connsiteY74" fmla="*/ 3018 h 649663"/>
                  <a:gd name="connsiteX75" fmla="*/ 500958 w 694391"/>
                  <a:gd name="connsiteY75" fmla="*/ 9054 h 649663"/>
                  <a:gd name="connsiteX76" fmla="*/ 488887 w 694391"/>
                  <a:gd name="connsiteY76" fmla="*/ 12071 h 649663"/>
                  <a:gd name="connsiteX77" fmla="*/ 470780 w 694391"/>
                  <a:gd name="connsiteY77" fmla="*/ 21125 h 649663"/>
                  <a:gd name="connsiteX78" fmla="*/ 461727 w 694391"/>
                  <a:gd name="connsiteY78" fmla="*/ 27161 h 649663"/>
                  <a:gd name="connsiteX79" fmla="*/ 443620 w 694391"/>
                  <a:gd name="connsiteY79" fmla="*/ 33196 h 649663"/>
                  <a:gd name="connsiteX80" fmla="*/ 425513 w 694391"/>
                  <a:gd name="connsiteY80" fmla="*/ 48285 h 649663"/>
                  <a:gd name="connsiteX81" fmla="*/ 416459 w 694391"/>
                  <a:gd name="connsiteY81" fmla="*/ 54321 h 649663"/>
                  <a:gd name="connsiteX82" fmla="*/ 404388 w 694391"/>
                  <a:gd name="connsiteY82" fmla="*/ 66392 h 649663"/>
                  <a:gd name="connsiteX83" fmla="*/ 392317 w 694391"/>
                  <a:gd name="connsiteY83" fmla="*/ 69410 h 649663"/>
                  <a:gd name="connsiteX84" fmla="*/ 374210 w 694391"/>
                  <a:gd name="connsiteY84" fmla="*/ 78464 h 649663"/>
                  <a:gd name="connsiteX85" fmla="*/ 344032 w 694391"/>
                  <a:gd name="connsiteY85" fmla="*/ 96570 h 649663"/>
                  <a:gd name="connsiteX86" fmla="*/ 292729 w 694391"/>
                  <a:gd name="connsiteY86" fmla="*/ 111660 h 649663"/>
                  <a:gd name="connsiteX87" fmla="*/ 280657 w 694391"/>
                  <a:gd name="connsiteY87" fmla="*/ 114677 h 649663"/>
                  <a:gd name="connsiteX88" fmla="*/ 229354 w 694391"/>
                  <a:gd name="connsiteY88" fmla="*/ 120713 h 649663"/>
                  <a:gd name="connsiteX89" fmla="*/ 217283 w 694391"/>
                  <a:gd name="connsiteY89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13030 w 694391"/>
                  <a:gd name="connsiteY35" fmla="*/ 458709 h 649663"/>
                  <a:gd name="connsiteX36" fmla="*/ 531137 w 694391"/>
                  <a:gd name="connsiteY36" fmla="*/ 446638 h 649663"/>
                  <a:gd name="connsiteX37" fmla="*/ 540190 w 694391"/>
                  <a:gd name="connsiteY37" fmla="*/ 437584 h 649663"/>
                  <a:gd name="connsiteX38" fmla="*/ 567350 w 694391"/>
                  <a:gd name="connsiteY38" fmla="*/ 425513 h 649663"/>
                  <a:gd name="connsiteX39" fmla="*/ 576404 w 694391"/>
                  <a:gd name="connsiteY39" fmla="*/ 419477 h 649663"/>
                  <a:gd name="connsiteX40" fmla="*/ 591493 w 694391"/>
                  <a:gd name="connsiteY40" fmla="*/ 410424 h 649663"/>
                  <a:gd name="connsiteX41" fmla="*/ 600546 w 694391"/>
                  <a:gd name="connsiteY41" fmla="*/ 404388 h 649663"/>
                  <a:gd name="connsiteX42" fmla="*/ 618653 w 694391"/>
                  <a:gd name="connsiteY42" fmla="*/ 392317 h 649663"/>
                  <a:gd name="connsiteX43" fmla="*/ 648832 w 694391"/>
                  <a:gd name="connsiteY43" fmla="*/ 377228 h 649663"/>
                  <a:gd name="connsiteX44" fmla="*/ 657885 w 694391"/>
                  <a:gd name="connsiteY44" fmla="*/ 374210 h 649663"/>
                  <a:gd name="connsiteX45" fmla="*/ 682028 w 694391"/>
                  <a:gd name="connsiteY45" fmla="*/ 362139 h 649663"/>
                  <a:gd name="connsiteX46" fmla="*/ 691081 w 694391"/>
                  <a:gd name="connsiteY46" fmla="*/ 353085 h 649663"/>
                  <a:gd name="connsiteX47" fmla="*/ 691081 w 694391"/>
                  <a:gd name="connsiteY47" fmla="*/ 328943 h 649663"/>
                  <a:gd name="connsiteX48" fmla="*/ 672974 w 694391"/>
                  <a:gd name="connsiteY48" fmla="*/ 322907 h 649663"/>
                  <a:gd name="connsiteX49" fmla="*/ 657885 w 694391"/>
                  <a:gd name="connsiteY49" fmla="*/ 319889 h 649663"/>
                  <a:gd name="connsiteX50" fmla="*/ 639778 w 694391"/>
                  <a:gd name="connsiteY50" fmla="*/ 316871 h 649663"/>
                  <a:gd name="connsiteX51" fmla="*/ 630725 w 694391"/>
                  <a:gd name="connsiteY51" fmla="*/ 313854 h 649663"/>
                  <a:gd name="connsiteX52" fmla="*/ 500958 w 694391"/>
                  <a:gd name="connsiteY52" fmla="*/ 322907 h 649663"/>
                  <a:gd name="connsiteX53" fmla="*/ 491905 w 694391"/>
                  <a:gd name="connsiteY53" fmla="*/ 325925 h 649663"/>
                  <a:gd name="connsiteX54" fmla="*/ 455691 w 694391"/>
                  <a:gd name="connsiteY54" fmla="*/ 322907 h 649663"/>
                  <a:gd name="connsiteX55" fmla="*/ 449655 w 694391"/>
                  <a:gd name="connsiteY55" fmla="*/ 313854 h 649663"/>
                  <a:gd name="connsiteX56" fmla="*/ 440602 w 694391"/>
                  <a:gd name="connsiteY56" fmla="*/ 298765 h 649663"/>
                  <a:gd name="connsiteX57" fmla="*/ 446638 w 694391"/>
                  <a:gd name="connsiteY57" fmla="*/ 187105 h 649663"/>
                  <a:gd name="connsiteX58" fmla="*/ 458709 w 694391"/>
                  <a:gd name="connsiteY58" fmla="*/ 184087 h 649663"/>
                  <a:gd name="connsiteX59" fmla="*/ 482851 w 694391"/>
                  <a:gd name="connsiteY59" fmla="*/ 181070 h 649663"/>
                  <a:gd name="connsiteX60" fmla="*/ 500958 w 694391"/>
                  <a:gd name="connsiteY60" fmla="*/ 175034 h 649663"/>
                  <a:gd name="connsiteX61" fmla="*/ 549244 w 694391"/>
                  <a:gd name="connsiteY61" fmla="*/ 150891 h 649663"/>
                  <a:gd name="connsiteX62" fmla="*/ 603564 w 694391"/>
                  <a:gd name="connsiteY62" fmla="*/ 117695 h 649663"/>
                  <a:gd name="connsiteX63" fmla="*/ 624689 w 694391"/>
                  <a:gd name="connsiteY63" fmla="*/ 102606 h 649663"/>
                  <a:gd name="connsiteX64" fmla="*/ 633743 w 694391"/>
                  <a:gd name="connsiteY64" fmla="*/ 93553 h 649663"/>
                  <a:gd name="connsiteX65" fmla="*/ 639778 w 694391"/>
                  <a:gd name="connsiteY65" fmla="*/ 84499 h 649663"/>
                  <a:gd name="connsiteX66" fmla="*/ 648832 w 694391"/>
                  <a:gd name="connsiteY66" fmla="*/ 63374 h 649663"/>
                  <a:gd name="connsiteX67" fmla="*/ 657885 w 694391"/>
                  <a:gd name="connsiteY67" fmla="*/ 36214 h 649663"/>
                  <a:gd name="connsiteX68" fmla="*/ 660903 w 694391"/>
                  <a:gd name="connsiteY68" fmla="*/ 24143 h 649663"/>
                  <a:gd name="connsiteX69" fmla="*/ 642796 w 694391"/>
                  <a:gd name="connsiteY69" fmla="*/ 9054 h 649663"/>
                  <a:gd name="connsiteX70" fmla="*/ 627707 w 694391"/>
                  <a:gd name="connsiteY70" fmla="*/ 6036 h 649663"/>
                  <a:gd name="connsiteX71" fmla="*/ 618653 w 694391"/>
                  <a:gd name="connsiteY71" fmla="*/ 3018 h 649663"/>
                  <a:gd name="connsiteX72" fmla="*/ 606582 w 694391"/>
                  <a:gd name="connsiteY72" fmla="*/ 0 h 649663"/>
                  <a:gd name="connsiteX73" fmla="*/ 519065 w 694391"/>
                  <a:gd name="connsiteY73" fmla="*/ 3018 h 649663"/>
                  <a:gd name="connsiteX74" fmla="*/ 500958 w 694391"/>
                  <a:gd name="connsiteY74" fmla="*/ 9054 h 649663"/>
                  <a:gd name="connsiteX75" fmla="*/ 488887 w 694391"/>
                  <a:gd name="connsiteY75" fmla="*/ 12071 h 649663"/>
                  <a:gd name="connsiteX76" fmla="*/ 470780 w 694391"/>
                  <a:gd name="connsiteY76" fmla="*/ 21125 h 649663"/>
                  <a:gd name="connsiteX77" fmla="*/ 461727 w 694391"/>
                  <a:gd name="connsiteY77" fmla="*/ 27161 h 649663"/>
                  <a:gd name="connsiteX78" fmla="*/ 443620 w 694391"/>
                  <a:gd name="connsiteY78" fmla="*/ 33196 h 649663"/>
                  <a:gd name="connsiteX79" fmla="*/ 425513 w 694391"/>
                  <a:gd name="connsiteY79" fmla="*/ 48285 h 649663"/>
                  <a:gd name="connsiteX80" fmla="*/ 416459 w 694391"/>
                  <a:gd name="connsiteY80" fmla="*/ 54321 h 649663"/>
                  <a:gd name="connsiteX81" fmla="*/ 404388 w 694391"/>
                  <a:gd name="connsiteY81" fmla="*/ 66392 h 649663"/>
                  <a:gd name="connsiteX82" fmla="*/ 392317 w 694391"/>
                  <a:gd name="connsiteY82" fmla="*/ 69410 h 649663"/>
                  <a:gd name="connsiteX83" fmla="*/ 374210 w 694391"/>
                  <a:gd name="connsiteY83" fmla="*/ 78464 h 649663"/>
                  <a:gd name="connsiteX84" fmla="*/ 344032 w 694391"/>
                  <a:gd name="connsiteY84" fmla="*/ 96570 h 649663"/>
                  <a:gd name="connsiteX85" fmla="*/ 292729 w 694391"/>
                  <a:gd name="connsiteY85" fmla="*/ 111660 h 649663"/>
                  <a:gd name="connsiteX86" fmla="*/ 280657 w 694391"/>
                  <a:gd name="connsiteY86" fmla="*/ 114677 h 649663"/>
                  <a:gd name="connsiteX87" fmla="*/ 229354 w 694391"/>
                  <a:gd name="connsiteY87" fmla="*/ 120713 h 649663"/>
                  <a:gd name="connsiteX88" fmla="*/ 217283 w 694391"/>
                  <a:gd name="connsiteY88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13030 w 694391"/>
                  <a:gd name="connsiteY35" fmla="*/ 458709 h 649663"/>
                  <a:gd name="connsiteX36" fmla="*/ 531137 w 694391"/>
                  <a:gd name="connsiteY36" fmla="*/ 446638 h 649663"/>
                  <a:gd name="connsiteX37" fmla="*/ 567350 w 694391"/>
                  <a:gd name="connsiteY37" fmla="*/ 425513 h 649663"/>
                  <a:gd name="connsiteX38" fmla="*/ 576404 w 694391"/>
                  <a:gd name="connsiteY38" fmla="*/ 419477 h 649663"/>
                  <a:gd name="connsiteX39" fmla="*/ 591493 w 694391"/>
                  <a:gd name="connsiteY39" fmla="*/ 410424 h 649663"/>
                  <a:gd name="connsiteX40" fmla="*/ 600546 w 694391"/>
                  <a:gd name="connsiteY40" fmla="*/ 404388 h 649663"/>
                  <a:gd name="connsiteX41" fmla="*/ 618653 w 694391"/>
                  <a:gd name="connsiteY41" fmla="*/ 392317 h 649663"/>
                  <a:gd name="connsiteX42" fmla="*/ 648832 w 694391"/>
                  <a:gd name="connsiteY42" fmla="*/ 377228 h 649663"/>
                  <a:gd name="connsiteX43" fmla="*/ 657885 w 694391"/>
                  <a:gd name="connsiteY43" fmla="*/ 374210 h 649663"/>
                  <a:gd name="connsiteX44" fmla="*/ 682028 w 694391"/>
                  <a:gd name="connsiteY44" fmla="*/ 362139 h 649663"/>
                  <a:gd name="connsiteX45" fmla="*/ 691081 w 694391"/>
                  <a:gd name="connsiteY45" fmla="*/ 353085 h 649663"/>
                  <a:gd name="connsiteX46" fmla="*/ 691081 w 694391"/>
                  <a:gd name="connsiteY46" fmla="*/ 328943 h 649663"/>
                  <a:gd name="connsiteX47" fmla="*/ 672974 w 694391"/>
                  <a:gd name="connsiteY47" fmla="*/ 322907 h 649663"/>
                  <a:gd name="connsiteX48" fmla="*/ 657885 w 694391"/>
                  <a:gd name="connsiteY48" fmla="*/ 319889 h 649663"/>
                  <a:gd name="connsiteX49" fmla="*/ 639778 w 694391"/>
                  <a:gd name="connsiteY49" fmla="*/ 316871 h 649663"/>
                  <a:gd name="connsiteX50" fmla="*/ 630725 w 694391"/>
                  <a:gd name="connsiteY50" fmla="*/ 313854 h 649663"/>
                  <a:gd name="connsiteX51" fmla="*/ 500958 w 694391"/>
                  <a:gd name="connsiteY51" fmla="*/ 322907 h 649663"/>
                  <a:gd name="connsiteX52" fmla="*/ 491905 w 694391"/>
                  <a:gd name="connsiteY52" fmla="*/ 325925 h 649663"/>
                  <a:gd name="connsiteX53" fmla="*/ 455691 w 694391"/>
                  <a:gd name="connsiteY53" fmla="*/ 322907 h 649663"/>
                  <a:gd name="connsiteX54" fmla="*/ 449655 w 694391"/>
                  <a:gd name="connsiteY54" fmla="*/ 313854 h 649663"/>
                  <a:gd name="connsiteX55" fmla="*/ 440602 w 694391"/>
                  <a:gd name="connsiteY55" fmla="*/ 298765 h 649663"/>
                  <a:gd name="connsiteX56" fmla="*/ 446638 w 694391"/>
                  <a:gd name="connsiteY56" fmla="*/ 187105 h 649663"/>
                  <a:gd name="connsiteX57" fmla="*/ 458709 w 694391"/>
                  <a:gd name="connsiteY57" fmla="*/ 184087 h 649663"/>
                  <a:gd name="connsiteX58" fmla="*/ 482851 w 694391"/>
                  <a:gd name="connsiteY58" fmla="*/ 181070 h 649663"/>
                  <a:gd name="connsiteX59" fmla="*/ 500958 w 694391"/>
                  <a:gd name="connsiteY59" fmla="*/ 175034 h 649663"/>
                  <a:gd name="connsiteX60" fmla="*/ 549244 w 694391"/>
                  <a:gd name="connsiteY60" fmla="*/ 150891 h 649663"/>
                  <a:gd name="connsiteX61" fmla="*/ 603564 w 694391"/>
                  <a:gd name="connsiteY61" fmla="*/ 117695 h 649663"/>
                  <a:gd name="connsiteX62" fmla="*/ 624689 w 694391"/>
                  <a:gd name="connsiteY62" fmla="*/ 102606 h 649663"/>
                  <a:gd name="connsiteX63" fmla="*/ 633743 w 694391"/>
                  <a:gd name="connsiteY63" fmla="*/ 93553 h 649663"/>
                  <a:gd name="connsiteX64" fmla="*/ 639778 w 694391"/>
                  <a:gd name="connsiteY64" fmla="*/ 84499 h 649663"/>
                  <a:gd name="connsiteX65" fmla="*/ 648832 w 694391"/>
                  <a:gd name="connsiteY65" fmla="*/ 63374 h 649663"/>
                  <a:gd name="connsiteX66" fmla="*/ 657885 w 694391"/>
                  <a:gd name="connsiteY66" fmla="*/ 36214 h 649663"/>
                  <a:gd name="connsiteX67" fmla="*/ 660903 w 694391"/>
                  <a:gd name="connsiteY67" fmla="*/ 24143 h 649663"/>
                  <a:gd name="connsiteX68" fmla="*/ 642796 w 694391"/>
                  <a:gd name="connsiteY68" fmla="*/ 9054 h 649663"/>
                  <a:gd name="connsiteX69" fmla="*/ 627707 w 694391"/>
                  <a:gd name="connsiteY69" fmla="*/ 6036 h 649663"/>
                  <a:gd name="connsiteX70" fmla="*/ 618653 w 694391"/>
                  <a:gd name="connsiteY70" fmla="*/ 3018 h 649663"/>
                  <a:gd name="connsiteX71" fmla="*/ 606582 w 694391"/>
                  <a:gd name="connsiteY71" fmla="*/ 0 h 649663"/>
                  <a:gd name="connsiteX72" fmla="*/ 519065 w 694391"/>
                  <a:gd name="connsiteY72" fmla="*/ 3018 h 649663"/>
                  <a:gd name="connsiteX73" fmla="*/ 500958 w 694391"/>
                  <a:gd name="connsiteY73" fmla="*/ 9054 h 649663"/>
                  <a:gd name="connsiteX74" fmla="*/ 488887 w 694391"/>
                  <a:gd name="connsiteY74" fmla="*/ 12071 h 649663"/>
                  <a:gd name="connsiteX75" fmla="*/ 470780 w 694391"/>
                  <a:gd name="connsiteY75" fmla="*/ 21125 h 649663"/>
                  <a:gd name="connsiteX76" fmla="*/ 461727 w 694391"/>
                  <a:gd name="connsiteY76" fmla="*/ 27161 h 649663"/>
                  <a:gd name="connsiteX77" fmla="*/ 443620 w 694391"/>
                  <a:gd name="connsiteY77" fmla="*/ 33196 h 649663"/>
                  <a:gd name="connsiteX78" fmla="*/ 425513 w 694391"/>
                  <a:gd name="connsiteY78" fmla="*/ 48285 h 649663"/>
                  <a:gd name="connsiteX79" fmla="*/ 416459 w 694391"/>
                  <a:gd name="connsiteY79" fmla="*/ 54321 h 649663"/>
                  <a:gd name="connsiteX80" fmla="*/ 404388 w 694391"/>
                  <a:gd name="connsiteY80" fmla="*/ 66392 h 649663"/>
                  <a:gd name="connsiteX81" fmla="*/ 392317 w 694391"/>
                  <a:gd name="connsiteY81" fmla="*/ 69410 h 649663"/>
                  <a:gd name="connsiteX82" fmla="*/ 374210 w 694391"/>
                  <a:gd name="connsiteY82" fmla="*/ 78464 h 649663"/>
                  <a:gd name="connsiteX83" fmla="*/ 344032 w 694391"/>
                  <a:gd name="connsiteY83" fmla="*/ 96570 h 649663"/>
                  <a:gd name="connsiteX84" fmla="*/ 292729 w 694391"/>
                  <a:gd name="connsiteY84" fmla="*/ 111660 h 649663"/>
                  <a:gd name="connsiteX85" fmla="*/ 280657 w 694391"/>
                  <a:gd name="connsiteY85" fmla="*/ 114677 h 649663"/>
                  <a:gd name="connsiteX86" fmla="*/ 229354 w 694391"/>
                  <a:gd name="connsiteY86" fmla="*/ 120713 h 649663"/>
                  <a:gd name="connsiteX87" fmla="*/ 217283 w 694391"/>
                  <a:gd name="connsiteY87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31137 w 694391"/>
                  <a:gd name="connsiteY35" fmla="*/ 446638 h 649663"/>
                  <a:gd name="connsiteX36" fmla="*/ 567350 w 694391"/>
                  <a:gd name="connsiteY36" fmla="*/ 425513 h 649663"/>
                  <a:gd name="connsiteX37" fmla="*/ 576404 w 694391"/>
                  <a:gd name="connsiteY37" fmla="*/ 419477 h 649663"/>
                  <a:gd name="connsiteX38" fmla="*/ 591493 w 694391"/>
                  <a:gd name="connsiteY38" fmla="*/ 410424 h 649663"/>
                  <a:gd name="connsiteX39" fmla="*/ 600546 w 694391"/>
                  <a:gd name="connsiteY39" fmla="*/ 404388 h 649663"/>
                  <a:gd name="connsiteX40" fmla="*/ 618653 w 694391"/>
                  <a:gd name="connsiteY40" fmla="*/ 392317 h 649663"/>
                  <a:gd name="connsiteX41" fmla="*/ 648832 w 694391"/>
                  <a:gd name="connsiteY41" fmla="*/ 377228 h 649663"/>
                  <a:gd name="connsiteX42" fmla="*/ 657885 w 694391"/>
                  <a:gd name="connsiteY42" fmla="*/ 374210 h 649663"/>
                  <a:gd name="connsiteX43" fmla="*/ 682028 w 694391"/>
                  <a:gd name="connsiteY43" fmla="*/ 362139 h 649663"/>
                  <a:gd name="connsiteX44" fmla="*/ 691081 w 694391"/>
                  <a:gd name="connsiteY44" fmla="*/ 353085 h 649663"/>
                  <a:gd name="connsiteX45" fmla="*/ 691081 w 694391"/>
                  <a:gd name="connsiteY45" fmla="*/ 328943 h 649663"/>
                  <a:gd name="connsiteX46" fmla="*/ 672974 w 694391"/>
                  <a:gd name="connsiteY46" fmla="*/ 322907 h 649663"/>
                  <a:gd name="connsiteX47" fmla="*/ 657885 w 694391"/>
                  <a:gd name="connsiteY47" fmla="*/ 319889 h 649663"/>
                  <a:gd name="connsiteX48" fmla="*/ 639778 w 694391"/>
                  <a:gd name="connsiteY48" fmla="*/ 316871 h 649663"/>
                  <a:gd name="connsiteX49" fmla="*/ 630725 w 694391"/>
                  <a:gd name="connsiteY49" fmla="*/ 313854 h 649663"/>
                  <a:gd name="connsiteX50" fmla="*/ 500958 w 694391"/>
                  <a:gd name="connsiteY50" fmla="*/ 322907 h 649663"/>
                  <a:gd name="connsiteX51" fmla="*/ 491905 w 694391"/>
                  <a:gd name="connsiteY51" fmla="*/ 325925 h 649663"/>
                  <a:gd name="connsiteX52" fmla="*/ 455691 w 694391"/>
                  <a:gd name="connsiteY52" fmla="*/ 322907 h 649663"/>
                  <a:gd name="connsiteX53" fmla="*/ 449655 w 694391"/>
                  <a:gd name="connsiteY53" fmla="*/ 313854 h 649663"/>
                  <a:gd name="connsiteX54" fmla="*/ 440602 w 694391"/>
                  <a:gd name="connsiteY54" fmla="*/ 298765 h 649663"/>
                  <a:gd name="connsiteX55" fmla="*/ 446638 w 694391"/>
                  <a:gd name="connsiteY55" fmla="*/ 187105 h 649663"/>
                  <a:gd name="connsiteX56" fmla="*/ 458709 w 694391"/>
                  <a:gd name="connsiteY56" fmla="*/ 184087 h 649663"/>
                  <a:gd name="connsiteX57" fmla="*/ 482851 w 694391"/>
                  <a:gd name="connsiteY57" fmla="*/ 181070 h 649663"/>
                  <a:gd name="connsiteX58" fmla="*/ 500958 w 694391"/>
                  <a:gd name="connsiteY58" fmla="*/ 175034 h 649663"/>
                  <a:gd name="connsiteX59" fmla="*/ 549244 w 694391"/>
                  <a:gd name="connsiteY59" fmla="*/ 150891 h 649663"/>
                  <a:gd name="connsiteX60" fmla="*/ 603564 w 694391"/>
                  <a:gd name="connsiteY60" fmla="*/ 117695 h 649663"/>
                  <a:gd name="connsiteX61" fmla="*/ 624689 w 694391"/>
                  <a:gd name="connsiteY61" fmla="*/ 102606 h 649663"/>
                  <a:gd name="connsiteX62" fmla="*/ 633743 w 694391"/>
                  <a:gd name="connsiteY62" fmla="*/ 93553 h 649663"/>
                  <a:gd name="connsiteX63" fmla="*/ 639778 w 694391"/>
                  <a:gd name="connsiteY63" fmla="*/ 84499 h 649663"/>
                  <a:gd name="connsiteX64" fmla="*/ 648832 w 694391"/>
                  <a:gd name="connsiteY64" fmla="*/ 63374 h 649663"/>
                  <a:gd name="connsiteX65" fmla="*/ 657885 w 694391"/>
                  <a:gd name="connsiteY65" fmla="*/ 36214 h 649663"/>
                  <a:gd name="connsiteX66" fmla="*/ 660903 w 694391"/>
                  <a:gd name="connsiteY66" fmla="*/ 24143 h 649663"/>
                  <a:gd name="connsiteX67" fmla="*/ 642796 w 694391"/>
                  <a:gd name="connsiteY67" fmla="*/ 9054 h 649663"/>
                  <a:gd name="connsiteX68" fmla="*/ 627707 w 694391"/>
                  <a:gd name="connsiteY68" fmla="*/ 6036 h 649663"/>
                  <a:gd name="connsiteX69" fmla="*/ 618653 w 694391"/>
                  <a:gd name="connsiteY69" fmla="*/ 3018 h 649663"/>
                  <a:gd name="connsiteX70" fmla="*/ 606582 w 694391"/>
                  <a:gd name="connsiteY70" fmla="*/ 0 h 649663"/>
                  <a:gd name="connsiteX71" fmla="*/ 519065 w 694391"/>
                  <a:gd name="connsiteY71" fmla="*/ 3018 h 649663"/>
                  <a:gd name="connsiteX72" fmla="*/ 500958 w 694391"/>
                  <a:gd name="connsiteY72" fmla="*/ 9054 h 649663"/>
                  <a:gd name="connsiteX73" fmla="*/ 488887 w 694391"/>
                  <a:gd name="connsiteY73" fmla="*/ 12071 h 649663"/>
                  <a:gd name="connsiteX74" fmla="*/ 470780 w 694391"/>
                  <a:gd name="connsiteY74" fmla="*/ 21125 h 649663"/>
                  <a:gd name="connsiteX75" fmla="*/ 461727 w 694391"/>
                  <a:gd name="connsiteY75" fmla="*/ 27161 h 649663"/>
                  <a:gd name="connsiteX76" fmla="*/ 443620 w 694391"/>
                  <a:gd name="connsiteY76" fmla="*/ 33196 h 649663"/>
                  <a:gd name="connsiteX77" fmla="*/ 425513 w 694391"/>
                  <a:gd name="connsiteY77" fmla="*/ 48285 h 649663"/>
                  <a:gd name="connsiteX78" fmla="*/ 416459 w 694391"/>
                  <a:gd name="connsiteY78" fmla="*/ 54321 h 649663"/>
                  <a:gd name="connsiteX79" fmla="*/ 404388 w 694391"/>
                  <a:gd name="connsiteY79" fmla="*/ 66392 h 649663"/>
                  <a:gd name="connsiteX80" fmla="*/ 392317 w 694391"/>
                  <a:gd name="connsiteY80" fmla="*/ 69410 h 649663"/>
                  <a:gd name="connsiteX81" fmla="*/ 374210 w 694391"/>
                  <a:gd name="connsiteY81" fmla="*/ 78464 h 649663"/>
                  <a:gd name="connsiteX82" fmla="*/ 344032 w 694391"/>
                  <a:gd name="connsiteY82" fmla="*/ 96570 h 649663"/>
                  <a:gd name="connsiteX83" fmla="*/ 292729 w 694391"/>
                  <a:gd name="connsiteY83" fmla="*/ 111660 h 649663"/>
                  <a:gd name="connsiteX84" fmla="*/ 280657 w 694391"/>
                  <a:gd name="connsiteY84" fmla="*/ 114677 h 649663"/>
                  <a:gd name="connsiteX85" fmla="*/ 229354 w 694391"/>
                  <a:gd name="connsiteY85" fmla="*/ 120713 h 649663"/>
                  <a:gd name="connsiteX86" fmla="*/ 217283 w 694391"/>
                  <a:gd name="connsiteY86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98352 w 694391"/>
                  <a:gd name="connsiteY30" fmla="*/ 522083 h 649663"/>
                  <a:gd name="connsiteX31" fmla="*/ 431548 w 694391"/>
                  <a:gd name="connsiteY31" fmla="*/ 500959 h 649663"/>
                  <a:gd name="connsiteX32" fmla="*/ 458709 w 694391"/>
                  <a:gd name="connsiteY32" fmla="*/ 485870 h 649663"/>
                  <a:gd name="connsiteX33" fmla="*/ 488887 w 694391"/>
                  <a:gd name="connsiteY33" fmla="*/ 467763 h 649663"/>
                  <a:gd name="connsiteX34" fmla="*/ 531137 w 694391"/>
                  <a:gd name="connsiteY34" fmla="*/ 446638 h 649663"/>
                  <a:gd name="connsiteX35" fmla="*/ 567350 w 694391"/>
                  <a:gd name="connsiteY35" fmla="*/ 425513 h 649663"/>
                  <a:gd name="connsiteX36" fmla="*/ 576404 w 694391"/>
                  <a:gd name="connsiteY36" fmla="*/ 419477 h 649663"/>
                  <a:gd name="connsiteX37" fmla="*/ 591493 w 694391"/>
                  <a:gd name="connsiteY37" fmla="*/ 410424 h 649663"/>
                  <a:gd name="connsiteX38" fmla="*/ 600546 w 694391"/>
                  <a:gd name="connsiteY38" fmla="*/ 404388 h 649663"/>
                  <a:gd name="connsiteX39" fmla="*/ 618653 w 694391"/>
                  <a:gd name="connsiteY39" fmla="*/ 392317 h 649663"/>
                  <a:gd name="connsiteX40" fmla="*/ 648832 w 694391"/>
                  <a:gd name="connsiteY40" fmla="*/ 377228 h 649663"/>
                  <a:gd name="connsiteX41" fmla="*/ 657885 w 694391"/>
                  <a:gd name="connsiteY41" fmla="*/ 374210 h 649663"/>
                  <a:gd name="connsiteX42" fmla="*/ 682028 w 694391"/>
                  <a:gd name="connsiteY42" fmla="*/ 362139 h 649663"/>
                  <a:gd name="connsiteX43" fmla="*/ 691081 w 694391"/>
                  <a:gd name="connsiteY43" fmla="*/ 353085 h 649663"/>
                  <a:gd name="connsiteX44" fmla="*/ 691081 w 694391"/>
                  <a:gd name="connsiteY44" fmla="*/ 328943 h 649663"/>
                  <a:gd name="connsiteX45" fmla="*/ 672974 w 694391"/>
                  <a:gd name="connsiteY45" fmla="*/ 322907 h 649663"/>
                  <a:gd name="connsiteX46" fmla="*/ 657885 w 694391"/>
                  <a:gd name="connsiteY46" fmla="*/ 319889 h 649663"/>
                  <a:gd name="connsiteX47" fmla="*/ 639778 w 694391"/>
                  <a:gd name="connsiteY47" fmla="*/ 316871 h 649663"/>
                  <a:gd name="connsiteX48" fmla="*/ 630725 w 694391"/>
                  <a:gd name="connsiteY48" fmla="*/ 313854 h 649663"/>
                  <a:gd name="connsiteX49" fmla="*/ 500958 w 694391"/>
                  <a:gd name="connsiteY49" fmla="*/ 322907 h 649663"/>
                  <a:gd name="connsiteX50" fmla="*/ 491905 w 694391"/>
                  <a:gd name="connsiteY50" fmla="*/ 325925 h 649663"/>
                  <a:gd name="connsiteX51" fmla="*/ 455691 w 694391"/>
                  <a:gd name="connsiteY51" fmla="*/ 322907 h 649663"/>
                  <a:gd name="connsiteX52" fmla="*/ 449655 w 694391"/>
                  <a:gd name="connsiteY52" fmla="*/ 313854 h 649663"/>
                  <a:gd name="connsiteX53" fmla="*/ 440602 w 694391"/>
                  <a:gd name="connsiteY53" fmla="*/ 298765 h 649663"/>
                  <a:gd name="connsiteX54" fmla="*/ 446638 w 694391"/>
                  <a:gd name="connsiteY54" fmla="*/ 187105 h 649663"/>
                  <a:gd name="connsiteX55" fmla="*/ 458709 w 694391"/>
                  <a:gd name="connsiteY55" fmla="*/ 184087 h 649663"/>
                  <a:gd name="connsiteX56" fmla="*/ 482851 w 694391"/>
                  <a:gd name="connsiteY56" fmla="*/ 181070 h 649663"/>
                  <a:gd name="connsiteX57" fmla="*/ 500958 w 694391"/>
                  <a:gd name="connsiteY57" fmla="*/ 175034 h 649663"/>
                  <a:gd name="connsiteX58" fmla="*/ 549244 w 694391"/>
                  <a:gd name="connsiteY58" fmla="*/ 150891 h 649663"/>
                  <a:gd name="connsiteX59" fmla="*/ 603564 w 694391"/>
                  <a:gd name="connsiteY59" fmla="*/ 117695 h 649663"/>
                  <a:gd name="connsiteX60" fmla="*/ 624689 w 694391"/>
                  <a:gd name="connsiteY60" fmla="*/ 102606 h 649663"/>
                  <a:gd name="connsiteX61" fmla="*/ 633743 w 694391"/>
                  <a:gd name="connsiteY61" fmla="*/ 93553 h 649663"/>
                  <a:gd name="connsiteX62" fmla="*/ 639778 w 694391"/>
                  <a:gd name="connsiteY62" fmla="*/ 84499 h 649663"/>
                  <a:gd name="connsiteX63" fmla="*/ 648832 w 694391"/>
                  <a:gd name="connsiteY63" fmla="*/ 63374 h 649663"/>
                  <a:gd name="connsiteX64" fmla="*/ 657885 w 694391"/>
                  <a:gd name="connsiteY64" fmla="*/ 36214 h 649663"/>
                  <a:gd name="connsiteX65" fmla="*/ 660903 w 694391"/>
                  <a:gd name="connsiteY65" fmla="*/ 24143 h 649663"/>
                  <a:gd name="connsiteX66" fmla="*/ 642796 w 694391"/>
                  <a:gd name="connsiteY66" fmla="*/ 9054 h 649663"/>
                  <a:gd name="connsiteX67" fmla="*/ 627707 w 694391"/>
                  <a:gd name="connsiteY67" fmla="*/ 6036 h 649663"/>
                  <a:gd name="connsiteX68" fmla="*/ 618653 w 694391"/>
                  <a:gd name="connsiteY68" fmla="*/ 3018 h 649663"/>
                  <a:gd name="connsiteX69" fmla="*/ 606582 w 694391"/>
                  <a:gd name="connsiteY69" fmla="*/ 0 h 649663"/>
                  <a:gd name="connsiteX70" fmla="*/ 519065 w 694391"/>
                  <a:gd name="connsiteY70" fmla="*/ 3018 h 649663"/>
                  <a:gd name="connsiteX71" fmla="*/ 500958 w 694391"/>
                  <a:gd name="connsiteY71" fmla="*/ 9054 h 649663"/>
                  <a:gd name="connsiteX72" fmla="*/ 488887 w 694391"/>
                  <a:gd name="connsiteY72" fmla="*/ 12071 h 649663"/>
                  <a:gd name="connsiteX73" fmla="*/ 470780 w 694391"/>
                  <a:gd name="connsiteY73" fmla="*/ 21125 h 649663"/>
                  <a:gd name="connsiteX74" fmla="*/ 461727 w 694391"/>
                  <a:gd name="connsiteY74" fmla="*/ 27161 h 649663"/>
                  <a:gd name="connsiteX75" fmla="*/ 443620 w 694391"/>
                  <a:gd name="connsiteY75" fmla="*/ 33196 h 649663"/>
                  <a:gd name="connsiteX76" fmla="*/ 425513 w 694391"/>
                  <a:gd name="connsiteY76" fmla="*/ 48285 h 649663"/>
                  <a:gd name="connsiteX77" fmla="*/ 416459 w 694391"/>
                  <a:gd name="connsiteY77" fmla="*/ 54321 h 649663"/>
                  <a:gd name="connsiteX78" fmla="*/ 404388 w 694391"/>
                  <a:gd name="connsiteY78" fmla="*/ 66392 h 649663"/>
                  <a:gd name="connsiteX79" fmla="*/ 392317 w 694391"/>
                  <a:gd name="connsiteY79" fmla="*/ 69410 h 649663"/>
                  <a:gd name="connsiteX80" fmla="*/ 374210 w 694391"/>
                  <a:gd name="connsiteY80" fmla="*/ 78464 h 649663"/>
                  <a:gd name="connsiteX81" fmla="*/ 344032 w 694391"/>
                  <a:gd name="connsiteY81" fmla="*/ 96570 h 649663"/>
                  <a:gd name="connsiteX82" fmla="*/ 292729 w 694391"/>
                  <a:gd name="connsiteY82" fmla="*/ 111660 h 649663"/>
                  <a:gd name="connsiteX83" fmla="*/ 280657 w 694391"/>
                  <a:gd name="connsiteY83" fmla="*/ 114677 h 649663"/>
                  <a:gd name="connsiteX84" fmla="*/ 229354 w 694391"/>
                  <a:gd name="connsiteY84" fmla="*/ 120713 h 649663"/>
                  <a:gd name="connsiteX85" fmla="*/ 217283 w 694391"/>
                  <a:gd name="connsiteY85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62139 w 694391"/>
                  <a:gd name="connsiteY28" fmla="*/ 540190 h 649663"/>
                  <a:gd name="connsiteX29" fmla="*/ 398352 w 694391"/>
                  <a:gd name="connsiteY29" fmla="*/ 522083 h 649663"/>
                  <a:gd name="connsiteX30" fmla="*/ 431548 w 694391"/>
                  <a:gd name="connsiteY30" fmla="*/ 500959 h 649663"/>
                  <a:gd name="connsiteX31" fmla="*/ 458709 w 694391"/>
                  <a:gd name="connsiteY31" fmla="*/ 485870 h 649663"/>
                  <a:gd name="connsiteX32" fmla="*/ 488887 w 694391"/>
                  <a:gd name="connsiteY32" fmla="*/ 467763 h 649663"/>
                  <a:gd name="connsiteX33" fmla="*/ 531137 w 694391"/>
                  <a:gd name="connsiteY33" fmla="*/ 446638 h 649663"/>
                  <a:gd name="connsiteX34" fmla="*/ 567350 w 694391"/>
                  <a:gd name="connsiteY34" fmla="*/ 425513 h 649663"/>
                  <a:gd name="connsiteX35" fmla="*/ 576404 w 694391"/>
                  <a:gd name="connsiteY35" fmla="*/ 419477 h 649663"/>
                  <a:gd name="connsiteX36" fmla="*/ 591493 w 694391"/>
                  <a:gd name="connsiteY36" fmla="*/ 410424 h 649663"/>
                  <a:gd name="connsiteX37" fmla="*/ 600546 w 694391"/>
                  <a:gd name="connsiteY37" fmla="*/ 404388 h 649663"/>
                  <a:gd name="connsiteX38" fmla="*/ 618653 w 694391"/>
                  <a:gd name="connsiteY38" fmla="*/ 392317 h 649663"/>
                  <a:gd name="connsiteX39" fmla="*/ 648832 w 694391"/>
                  <a:gd name="connsiteY39" fmla="*/ 377228 h 649663"/>
                  <a:gd name="connsiteX40" fmla="*/ 657885 w 694391"/>
                  <a:gd name="connsiteY40" fmla="*/ 374210 h 649663"/>
                  <a:gd name="connsiteX41" fmla="*/ 682028 w 694391"/>
                  <a:gd name="connsiteY41" fmla="*/ 362139 h 649663"/>
                  <a:gd name="connsiteX42" fmla="*/ 691081 w 694391"/>
                  <a:gd name="connsiteY42" fmla="*/ 353085 h 649663"/>
                  <a:gd name="connsiteX43" fmla="*/ 691081 w 694391"/>
                  <a:gd name="connsiteY43" fmla="*/ 328943 h 649663"/>
                  <a:gd name="connsiteX44" fmla="*/ 672974 w 694391"/>
                  <a:gd name="connsiteY44" fmla="*/ 322907 h 649663"/>
                  <a:gd name="connsiteX45" fmla="*/ 657885 w 694391"/>
                  <a:gd name="connsiteY45" fmla="*/ 319889 h 649663"/>
                  <a:gd name="connsiteX46" fmla="*/ 639778 w 694391"/>
                  <a:gd name="connsiteY46" fmla="*/ 316871 h 649663"/>
                  <a:gd name="connsiteX47" fmla="*/ 630725 w 694391"/>
                  <a:gd name="connsiteY47" fmla="*/ 313854 h 649663"/>
                  <a:gd name="connsiteX48" fmla="*/ 500958 w 694391"/>
                  <a:gd name="connsiteY48" fmla="*/ 322907 h 649663"/>
                  <a:gd name="connsiteX49" fmla="*/ 491905 w 694391"/>
                  <a:gd name="connsiteY49" fmla="*/ 325925 h 649663"/>
                  <a:gd name="connsiteX50" fmla="*/ 455691 w 694391"/>
                  <a:gd name="connsiteY50" fmla="*/ 322907 h 649663"/>
                  <a:gd name="connsiteX51" fmla="*/ 449655 w 694391"/>
                  <a:gd name="connsiteY51" fmla="*/ 313854 h 649663"/>
                  <a:gd name="connsiteX52" fmla="*/ 440602 w 694391"/>
                  <a:gd name="connsiteY52" fmla="*/ 298765 h 649663"/>
                  <a:gd name="connsiteX53" fmla="*/ 446638 w 694391"/>
                  <a:gd name="connsiteY53" fmla="*/ 187105 h 649663"/>
                  <a:gd name="connsiteX54" fmla="*/ 458709 w 694391"/>
                  <a:gd name="connsiteY54" fmla="*/ 184087 h 649663"/>
                  <a:gd name="connsiteX55" fmla="*/ 482851 w 694391"/>
                  <a:gd name="connsiteY55" fmla="*/ 181070 h 649663"/>
                  <a:gd name="connsiteX56" fmla="*/ 500958 w 694391"/>
                  <a:gd name="connsiteY56" fmla="*/ 175034 h 649663"/>
                  <a:gd name="connsiteX57" fmla="*/ 549244 w 694391"/>
                  <a:gd name="connsiteY57" fmla="*/ 150891 h 649663"/>
                  <a:gd name="connsiteX58" fmla="*/ 603564 w 694391"/>
                  <a:gd name="connsiteY58" fmla="*/ 117695 h 649663"/>
                  <a:gd name="connsiteX59" fmla="*/ 624689 w 694391"/>
                  <a:gd name="connsiteY59" fmla="*/ 102606 h 649663"/>
                  <a:gd name="connsiteX60" fmla="*/ 633743 w 694391"/>
                  <a:gd name="connsiteY60" fmla="*/ 93553 h 649663"/>
                  <a:gd name="connsiteX61" fmla="*/ 639778 w 694391"/>
                  <a:gd name="connsiteY61" fmla="*/ 84499 h 649663"/>
                  <a:gd name="connsiteX62" fmla="*/ 648832 w 694391"/>
                  <a:gd name="connsiteY62" fmla="*/ 63374 h 649663"/>
                  <a:gd name="connsiteX63" fmla="*/ 657885 w 694391"/>
                  <a:gd name="connsiteY63" fmla="*/ 36214 h 649663"/>
                  <a:gd name="connsiteX64" fmla="*/ 660903 w 694391"/>
                  <a:gd name="connsiteY64" fmla="*/ 24143 h 649663"/>
                  <a:gd name="connsiteX65" fmla="*/ 642796 w 694391"/>
                  <a:gd name="connsiteY65" fmla="*/ 9054 h 649663"/>
                  <a:gd name="connsiteX66" fmla="*/ 627707 w 694391"/>
                  <a:gd name="connsiteY66" fmla="*/ 6036 h 649663"/>
                  <a:gd name="connsiteX67" fmla="*/ 618653 w 694391"/>
                  <a:gd name="connsiteY67" fmla="*/ 3018 h 649663"/>
                  <a:gd name="connsiteX68" fmla="*/ 606582 w 694391"/>
                  <a:gd name="connsiteY68" fmla="*/ 0 h 649663"/>
                  <a:gd name="connsiteX69" fmla="*/ 519065 w 694391"/>
                  <a:gd name="connsiteY69" fmla="*/ 3018 h 649663"/>
                  <a:gd name="connsiteX70" fmla="*/ 500958 w 694391"/>
                  <a:gd name="connsiteY70" fmla="*/ 9054 h 649663"/>
                  <a:gd name="connsiteX71" fmla="*/ 488887 w 694391"/>
                  <a:gd name="connsiteY71" fmla="*/ 12071 h 649663"/>
                  <a:gd name="connsiteX72" fmla="*/ 470780 w 694391"/>
                  <a:gd name="connsiteY72" fmla="*/ 21125 h 649663"/>
                  <a:gd name="connsiteX73" fmla="*/ 461727 w 694391"/>
                  <a:gd name="connsiteY73" fmla="*/ 27161 h 649663"/>
                  <a:gd name="connsiteX74" fmla="*/ 443620 w 694391"/>
                  <a:gd name="connsiteY74" fmla="*/ 33196 h 649663"/>
                  <a:gd name="connsiteX75" fmla="*/ 425513 w 694391"/>
                  <a:gd name="connsiteY75" fmla="*/ 48285 h 649663"/>
                  <a:gd name="connsiteX76" fmla="*/ 416459 w 694391"/>
                  <a:gd name="connsiteY76" fmla="*/ 54321 h 649663"/>
                  <a:gd name="connsiteX77" fmla="*/ 404388 w 694391"/>
                  <a:gd name="connsiteY77" fmla="*/ 66392 h 649663"/>
                  <a:gd name="connsiteX78" fmla="*/ 392317 w 694391"/>
                  <a:gd name="connsiteY78" fmla="*/ 69410 h 649663"/>
                  <a:gd name="connsiteX79" fmla="*/ 374210 w 694391"/>
                  <a:gd name="connsiteY79" fmla="*/ 78464 h 649663"/>
                  <a:gd name="connsiteX80" fmla="*/ 344032 w 694391"/>
                  <a:gd name="connsiteY80" fmla="*/ 96570 h 649663"/>
                  <a:gd name="connsiteX81" fmla="*/ 292729 w 694391"/>
                  <a:gd name="connsiteY81" fmla="*/ 111660 h 649663"/>
                  <a:gd name="connsiteX82" fmla="*/ 280657 w 694391"/>
                  <a:gd name="connsiteY82" fmla="*/ 114677 h 649663"/>
                  <a:gd name="connsiteX83" fmla="*/ 229354 w 694391"/>
                  <a:gd name="connsiteY83" fmla="*/ 120713 h 649663"/>
                  <a:gd name="connsiteX84" fmla="*/ 217283 w 694391"/>
                  <a:gd name="connsiteY84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62139 w 694391"/>
                  <a:gd name="connsiteY27" fmla="*/ 540190 h 649663"/>
                  <a:gd name="connsiteX28" fmla="*/ 398352 w 694391"/>
                  <a:gd name="connsiteY28" fmla="*/ 522083 h 649663"/>
                  <a:gd name="connsiteX29" fmla="*/ 431548 w 694391"/>
                  <a:gd name="connsiteY29" fmla="*/ 500959 h 649663"/>
                  <a:gd name="connsiteX30" fmla="*/ 458709 w 694391"/>
                  <a:gd name="connsiteY30" fmla="*/ 485870 h 649663"/>
                  <a:gd name="connsiteX31" fmla="*/ 488887 w 694391"/>
                  <a:gd name="connsiteY31" fmla="*/ 467763 h 649663"/>
                  <a:gd name="connsiteX32" fmla="*/ 531137 w 694391"/>
                  <a:gd name="connsiteY32" fmla="*/ 446638 h 649663"/>
                  <a:gd name="connsiteX33" fmla="*/ 567350 w 694391"/>
                  <a:gd name="connsiteY33" fmla="*/ 425513 h 649663"/>
                  <a:gd name="connsiteX34" fmla="*/ 576404 w 694391"/>
                  <a:gd name="connsiteY34" fmla="*/ 419477 h 649663"/>
                  <a:gd name="connsiteX35" fmla="*/ 591493 w 694391"/>
                  <a:gd name="connsiteY35" fmla="*/ 410424 h 649663"/>
                  <a:gd name="connsiteX36" fmla="*/ 600546 w 694391"/>
                  <a:gd name="connsiteY36" fmla="*/ 404388 h 649663"/>
                  <a:gd name="connsiteX37" fmla="*/ 618653 w 694391"/>
                  <a:gd name="connsiteY37" fmla="*/ 392317 h 649663"/>
                  <a:gd name="connsiteX38" fmla="*/ 648832 w 694391"/>
                  <a:gd name="connsiteY38" fmla="*/ 377228 h 649663"/>
                  <a:gd name="connsiteX39" fmla="*/ 657885 w 694391"/>
                  <a:gd name="connsiteY39" fmla="*/ 374210 h 649663"/>
                  <a:gd name="connsiteX40" fmla="*/ 682028 w 694391"/>
                  <a:gd name="connsiteY40" fmla="*/ 362139 h 649663"/>
                  <a:gd name="connsiteX41" fmla="*/ 691081 w 694391"/>
                  <a:gd name="connsiteY41" fmla="*/ 353085 h 649663"/>
                  <a:gd name="connsiteX42" fmla="*/ 691081 w 694391"/>
                  <a:gd name="connsiteY42" fmla="*/ 328943 h 649663"/>
                  <a:gd name="connsiteX43" fmla="*/ 672974 w 694391"/>
                  <a:gd name="connsiteY43" fmla="*/ 322907 h 649663"/>
                  <a:gd name="connsiteX44" fmla="*/ 657885 w 694391"/>
                  <a:gd name="connsiteY44" fmla="*/ 319889 h 649663"/>
                  <a:gd name="connsiteX45" fmla="*/ 639778 w 694391"/>
                  <a:gd name="connsiteY45" fmla="*/ 316871 h 649663"/>
                  <a:gd name="connsiteX46" fmla="*/ 630725 w 694391"/>
                  <a:gd name="connsiteY46" fmla="*/ 313854 h 649663"/>
                  <a:gd name="connsiteX47" fmla="*/ 500958 w 694391"/>
                  <a:gd name="connsiteY47" fmla="*/ 322907 h 649663"/>
                  <a:gd name="connsiteX48" fmla="*/ 491905 w 694391"/>
                  <a:gd name="connsiteY48" fmla="*/ 325925 h 649663"/>
                  <a:gd name="connsiteX49" fmla="*/ 455691 w 694391"/>
                  <a:gd name="connsiteY49" fmla="*/ 322907 h 649663"/>
                  <a:gd name="connsiteX50" fmla="*/ 449655 w 694391"/>
                  <a:gd name="connsiteY50" fmla="*/ 313854 h 649663"/>
                  <a:gd name="connsiteX51" fmla="*/ 440602 w 694391"/>
                  <a:gd name="connsiteY51" fmla="*/ 298765 h 649663"/>
                  <a:gd name="connsiteX52" fmla="*/ 446638 w 694391"/>
                  <a:gd name="connsiteY52" fmla="*/ 187105 h 649663"/>
                  <a:gd name="connsiteX53" fmla="*/ 458709 w 694391"/>
                  <a:gd name="connsiteY53" fmla="*/ 184087 h 649663"/>
                  <a:gd name="connsiteX54" fmla="*/ 482851 w 694391"/>
                  <a:gd name="connsiteY54" fmla="*/ 181070 h 649663"/>
                  <a:gd name="connsiteX55" fmla="*/ 500958 w 694391"/>
                  <a:gd name="connsiteY55" fmla="*/ 175034 h 649663"/>
                  <a:gd name="connsiteX56" fmla="*/ 549244 w 694391"/>
                  <a:gd name="connsiteY56" fmla="*/ 150891 h 649663"/>
                  <a:gd name="connsiteX57" fmla="*/ 603564 w 694391"/>
                  <a:gd name="connsiteY57" fmla="*/ 117695 h 649663"/>
                  <a:gd name="connsiteX58" fmla="*/ 624689 w 694391"/>
                  <a:gd name="connsiteY58" fmla="*/ 102606 h 649663"/>
                  <a:gd name="connsiteX59" fmla="*/ 633743 w 694391"/>
                  <a:gd name="connsiteY59" fmla="*/ 93553 h 649663"/>
                  <a:gd name="connsiteX60" fmla="*/ 639778 w 694391"/>
                  <a:gd name="connsiteY60" fmla="*/ 84499 h 649663"/>
                  <a:gd name="connsiteX61" fmla="*/ 648832 w 694391"/>
                  <a:gd name="connsiteY61" fmla="*/ 63374 h 649663"/>
                  <a:gd name="connsiteX62" fmla="*/ 657885 w 694391"/>
                  <a:gd name="connsiteY62" fmla="*/ 36214 h 649663"/>
                  <a:gd name="connsiteX63" fmla="*/ 660903 w 694391"/>
                  <a:gd name="connsiteY63" fmla="*/ 24143 h 649663"/>
                  <a:gd name="connsiteX64" fmla="*/ 642796 w 694391"/>
                  <a:gd name="connsiteY64" fmla="*/ 9054 h 649663"/>
                  <a:gd name="connsiteX65" fmla="*/ 627707 w 694391"/>
                  <a:gd name="connsiteY65" fmla="*/ 6036 h 649663"/>
                  <a:gd name="connsiteX66" fmla="*/ 618653 w 694391"/>
                  <a:gd name="connsiteY66" fmla="*/ 3018 h 649663"/>
                  <a:gd name="connsiteX67" fmla="*/ 606582 w 694391"/>
                  <a:gd name="connsiteY67" fmla="*/ 0 h 649663"/>
                  <a:gd name="connsiteX68" fmla="*/ 519065 w 694391"/>
                  <a:gd name="connsiteY68" fmla="*/ 3018 h 649663"/>
                  <a:gd name="connsiteX69" fmla="*/ 500958 w 694391"/>
                  <a:gd name="connsiteY69" fmla="*/ 9054 h 649663"/>
                  <a:gd name="connsiteX70" fmla="*/ 488887 w 694391"/>
                  <a:gd name="connsiteY70" fmla="*/ 12071 h 649663"/>
                  <a:gd name="connsiteX71" fmla="*/ 470780 w 694391"/>
                  <a:gd name="connsiteY71" fmla="*/ 21125 h 649663"/>
                  <a:gd name="connsiteX72" fmla="*/ 461727 w 694391"/>
                  <a:gd name="connsiteY72" fmla="*/ 27161 h 649663"/>
                  <a:gd name="connsiteX73" fmla="*/ 443620 w 694391"/>
                  <a:gd name="connsiteY73" fmla="*/ 33196 h 649663"/>
                  <a:gd name="connsiteX74" fmla="*/ 425513 w 694391"/>
                  <a:gd name="connsiteY74" fmla="*/ 48285 h 649663"/>
                  <a:gd name="connsiteX75" fmla="*/ 416459 w 694391"/>
                  <a:gd name="connsiteY75" fmla="*/ 54321 h 649663"/>
                  <a:gd name="connsiteX76" fmla="*/ 404388 w 694391"/>
                  <a:gd name="connsiteY76" fmla="*/ 66392 h 649663"/>
                  <a:gd name="connsiteX77" fmla="*/ 392317 w 694391"/>
                  <a:gd name="connsiteY77" fmla="*/ 69410 h 649663"/>
                  <a:gd name="connsiteX78" fmla="*/ 374210 w 694391"/>
                  <a:gd name="connsiteY78" fmla="*/ 78464 h 649663"/>
                  <a:gd name="connsiteX79" fmla="*/ 344032 w 694391"/>
                  <a:gd name="connsiteY79" fmla="*/ 96570 h 649663"/>
                  <a:gd name="connsiteX80" fmla="*/ 292729 w 694391"/>
                  <a:gd name="connsiteY80" fmla="*/ 111660 h 649663"/>
                  <a:gd name="connsiteX81" fmla="*/ 280657 w 694391"/>
                  <a:gd name="connsiteY81" fmla="*/ 114677 h 649663"/>
                  <a:gd name="connsiteX82" fmla="*/ 229354 w 694391"/>
                  <a:gd name="connsiteY82" fmla="*/ 120713 h 649663"/>
                  <a:gd name="connsiteX83" fmla="*/ 217283 w 694391"/>
                  <a:gd name="connsiteY83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362139 w 694391"/>
                  <a:gd name="connsiteY26" fmla="*/ 540190 h 649663"/>
                  <a:gd name="connsiteX27" fmla="*/ 398352 w 694391"/>
                  <a:gd name="connsiteY27" fmla="*/ 522083 h 649663"/>
                  <a:gd name="connsiteX28" fmla="*/ 431548 w 694391"/>
                  <a:gd name="connsiteY28" fmla="*/ 500959 h 649663"/>
                  <a:gd name="connsiteX29" fmla="*/ 458709 w 694391"/>
                  <a:gd name="connsiteY29" fmla="*/ 485870 h 649663"/>
                  <a:gd name="connsiteX30" fmla="*/ 488887 w 694391"/>
                  <a:gd name="connsiteY30" fmla="*/ 467763 h 649663"/>
                  <a:gd name="connsiteX31" fmla="*/ 531137 w 694391"/>
                  <a:gd name="connsiteY31" fmla="*/ 446638 h 649663"/>
                  <a:gd name="connsiteX32" fmla="*/ 567350 w 694391"/>
                  <a:gd name="connsiteY32" fmla="*/ 425513 h 649663"/>
                  <a:gd name="connsiteX33" fmla="*/ 576404 w 694391"/>
                  <a:gd name="connsiteY33" fmla="*/ 419477 h 649663"/>
                  <a:gd name="connsiteX34" fmla="*/ 591493 w 694391"/>
                  <a:gd name="connsiteY34" fmla="*/ 410424 h 649663"/>
                  <a:gd name="connsiteX35" fmla="*/ 600546 w 694391"/>
                  <a:gd name="connsiteY35" fmla="*/ 404388 h 649663"/>
                  <a:gd name="connsiteX36" fmla="*/ 618653 w 694391"/>
                  <a:gd name="connsiteY36" fmla="*/ 392317 h 649663"/>
                  <a:gd name="connsiteX37" fmla="*/ 648832 w 694391"/>
                  <a:gd name="connsiteY37" fmla="*/ 377228 h 649663"/>
                  <a:gd name="connsiteX38" fmla="*/ 657885 w 694391"/>
                  <a:gd name="connsiteY38" fmla="*/ 374210 h 649663"/>
                  <a:gd name="connsiteX39" fmla="*/ 682028 w 694391"/>
                  <a:gd name="connsiteY39" fmla="*/ 362139 h 649663"/>
                  <a:gd name="connsiteX40" fmla="*/ 691081 w 694391"/>
                  <a:gd name="connsiteY40" fmla="*/ 353085 h 649663"/>
                  <a:gd name="connsiteX41" fmla="*/ 691081 w 694391"/>
                  <a:gd name="connsiteY41" fmla="*/ 328943 h 649663"/>
                  <a:gd name="connsiteX42" fmla="*/ 672974 w 694391"/>
                  <a:gd name="connsiteY42" fmla="*/ 322907 h 649663"/>
                  <a:gd name="connsiteX43" fmla="*/ 657885 w 694391"/>
                  <a:gd name="connsiteY43" fmla="*/ 319889 h 649663"/>
                  <a:gd name="connsiteX44" fmla="*/ 639778 w 694391"/>
                  <a:gd name="connsiteY44" fmla="*/ 316871 h 649663"/>
                  <a:gd name="connsiteX45" fmla="*/ 630725 w 694391"/>
                  <a:gd name="connsiteY45" fmla="*/ 313854 h 649663"/>
                  <a:gd name="connsiteX46" fmla="*/ 500958 w 694391"/>
                  <a:gd name="connsiteY46" fmla="*/ 322907 h 649663"/>
                  <a:gd name="connsiteX47" fmla="*/ 491905 w 694391"/>
                  <a:gd name="connsiteY47" fmla="*/ 325925 h 649663"/>
                  <a:gd name="connsiteX48" fmla="*/ 455691 w 694391"/>
                  <a:gd name="connsiteY48" fmla="*/ 322907 h 649663"/>
                  <a:gd name="connsiteX49" fmla="*/ 449655 w 694391"/>
                  <a:gd name="connsiteY49" fmla="*/ 313854 h 649663"/>
                  <a:gd name="connsiteX50" fmla="*/ 440602 w 694391"/>
                  <a:gd name="connsiteY50" fmla="*/ 298765 h 649663"/>
                  <a:gd name="connsiteX51" fmla="*/ 446638 w 694391"/>
                  <a:gd name="connsiteY51" fmla="*/ 187105 h 649663"/>
                  <a:gd name="connsiteX52" fmla="*/ 458709 w 694391"/>
                  <a:gd name="connsiteY52" fmla="*/ 184087 h 649663"/>
                  <a:gd name="connsiteX53" fmla="*/ 482851 w 694391"/>
                  <a:gd name="connsiteY53" fmla="*/ 181070 h 649663"/>
                  <a:gd name="connsiteX54" fmla="*/ 500958 w 694391"/>
                  <a:gd name="connsiteY54" fmla="*/ 175034 h 649663"/>
                  <a:gd name="connsiteX55" fmla="*/ 549244 w 694391"/>
                  <a:gd name="connsiteY55" fmla="*/ 150891 h 649663"/>
                  <a:gd name="connsiteX56" fmla="*/ 603564 w 694391"/>
                  <a:gd name="connsiteY56" fmla="*/ 117695 h 649663"/>
                  <a:gd name="connsiteX57" fmla="*/ 624689 w 694391"/>
                  <a:gd name="connsiteY57" fmla="*/ 102606 h 649663"/>
                  <a:gd name="connsiteX58" fmla="*/ 633743 w 694391"/>
                  <a:gd name="connsiteY58" fmla="*/ 93553 h 649663"/>
                  <a:gd name="connsiteX59" fmla="*/ 639778 w 694391"/>
                  <a:gd name="connsiteY59" fmla="*/ 84499 h 649663"/>
                  <a:gd name="connsiteX60" fmla="*/ 648832 w 694391"/>
                  <a:gd name="connsiteY60" fmla="*/ 63374 h 649663"/>
                  <a:gd name="connsiteX61" fmla="*/ 657885 w 694391"/>
                  <a:gd name="connsiteY61" fmla="*/ 36214 h 649663"/>
                  <a:gd name="connsiteX62" fmla="*/ 660903 w 694391"/>
                  <a:gd name="connsiteY62" fmla="*/ 24143 h 649663"/>
                  <a:gd name="connsiteX63" fmla="*/ 642796 w 694391"/>
                  <a:gd name="connsiteY63" fmla="*/ 9054 h 649663"/>
                  <a:gd name="connsiteX64" fmla="*/ 627707 w 694391"/>
                  <a:gd name="connsiteY64" fmla="*/ 6036 h 649663"/>
                  <a:gd name="connsiteX65" fmla="*/ 618653 w 694391"/>
                  <a:gd name="connsiteY65" fmla="*/ 3018 h 649663"/>
                  <a:gd name="connsiteX66" fmla="*/ 606582 w 694391"/>
                  <a:gd name="connsiteY66" fmla="*/ 0 h 649663"/>
                  <a:gd name="connsiteX67" fmla="*/ 519065 w 694391"/>
                  <a:gd name="connsiteY67" fmla="*/ 3018 h 649663"/>
                  <a:gd name="connsiteX68" fmla="*/ 500958 w 694391"/>
                  <a:gd name="connsiteY68" fmla="*/ 9054 h 649663"/>
                  <a:gd name="connsiteX69" fmla="*/ 488887 w 694391"/>
                  <a:gd name="connsiteY69" fmla="*/ 12071 h 649663"/>
                  <a:gd name="connsiteX70" fmla="*/ 470780 w 694391"/>
                  <a:gd name="connsiteY70" fmla="*/ 21125 h 649663"/>
                  <a:gd name="connsiteX71" fmla="*/ 461727 w 694391"/>
                  <a:gd name="connsiteY71" fmla="*/ 27161 h 649663"/>
                  <a:gd name="connsiteX72" fmla="*/ 443620 w 694391"/>
                  <a:gd name="connsiteY72" fmla="*/ 33196 h 649663"/>
                  <a:gd name="connsiteX73" fmla="*/ 425513 w 694391"/>
                  <a:gd name="connsiteY73" fmla="*/ 48285 h 649663"/>
                  <a:gd name="connsiteX74" fmla="*/ 416459 w 694391"/>
                  <a:gd name="connsiteY74" fmla="*/ 54321 h 649663"/>
                  <a:gd name="connsiteX75" fmla="*/ 404388 w 694391"/>
                  <a:gd name="connsiteY75" fmla="*/ 66392 h 649663"/>
                  <a:gd name="connsiteX76" fmla="*/ 392317 w 694391"/>
                  <a:gd name="connsiteY76" fmla="*/ 69410 h 649663"/>
                  <a:gd name="connsiteX77" fmla="*/ 374210 w 694391"/>
                  <a:gd name="connsiteY77" fmla="*/ 78464 h 649663"/>
                  <a:gd name="connsiteX78" fmla="*/ 344032 w 694391"/>
                  <a:gd name="connsiteY78" fmla="*/ 96570 h 649663"/>
                  <a:gd name="connsiteX79" fmla="*/ 292729 w 694391"/>
                  <a:gd name="connsiteY79" fmla="*/ 111660 h 649663"/>
                  <a:gd name="connsiteX80" fmla="*/ 280657 w 694391"/>
                  <a:gd name="connsiteY80" fmla="*/ 114677 h 649663"/>
                  <a:gd name="connsiteX81" fmla="*/ 229354 w 694391"/>
                  <a:gd name="connsiteY81" fmla="*/ 120713 h 649663"/>
                  <a:gd name="connsiteX82" fmla="*/ 217283 w 694391"/>
                  <a:gd name="connsiteY82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362139 w 694391"/>
                  <a:gd name="connsiteY25" fmla="*/ 540190 h 649663"/>
                  <a:gd name="connsiteX26" fmla="*/ 398352 w 694391"/>
                  <a:gd name="connsiteY26" fmla="*/ 522083 h 649663"/>
                  <a:gd name="connsiteX27" fmla="*/ 431548 w 694391"/>
                  <a:gd name="connsiteY27" fmla="*/ 500959 h 649663"/>
                  <a:gd name="connsiteX28" fmla="*/ 458709 w 694391"/>
                  <a:gd name="connsiteY28" fmla="*/ 485870 h 649663"/>
                  <a:gd name="connsiteX29" fmla="*/ 488887 w 694391"/>
                  <a:gd name="connsiteY29" fmla="*/ 467763 h 649663"/>
                  <a:gd name="connsiteX30" fmla="*/ 531137 w 694391"/>
                  <a:gd name="connsiteY30" fmla="*/ 446638 h 649663"/>
                  <a:gd name="connsiteX31" fmla="*/ 567350 w 694391"/>
                  <a:gd name="connsiteY31" fmla="*/ 425513 h 649663"/>
                  <a:gd name="connsiteX32" fmla="*/ 576404 w 694391"/>
                  <a:gd name="connsiteY32" fmla="*/ 419477 h 649663"/>
                  <a:gd name="connsiteX33" fmla="*/ 591493 w 694391"/>
                  <a:gd name="connsiteY33" fmla="*/ 410424 h 649663"/>
                  <a:gd name="connsiteX34" fmla="*/ 600546 w 694391"/>
                  <a:gd name="connsiteY34" fmla="*/ 404388 h 649663"/>
                  <a:gd name="connsiteX35" fmla="*/ 618653 w 694391"/>
                  <a:gd name="connsiteY35" fmla="*/ 392317 h 649663"/>
                  <a:gd name="connsiteX36" fmla="*/ 648832 w 694391"/>
                  <a:gd name="connsiteY36" fmla="*/ 377228 h 649663"/>
                  <a:gd name="connsiteX37" fmla="*/ 657885 w 694391"/>
                  <a:gd name="connsiteY37" fmla="*/ 374210 h 649663"/>
                  <a:gd name="connsiteX38" fmla="*/ 682028 w 694391"/>
                  <a:gd name="connsiteY38" fmla="*/ 362139 h 649663"/>
                  <a:gd name="connsiteX39" fmla="*/ 691081 w 694391"/>
                  <a:gd name="connsiteY39" fmla="*/ 353085 h 649663"/>
                  <a:gd name="connsiteX40" fmla="*/ 691081 w 694391"/>
                  <a:gd name="connsiteY40" fmla="*/ 328943 h 649663"/>
                  <a:gd name="connsiteX41" fmla="*/ 672974 w 694391"/>
                  <a:gd name="connsiteY41" fmla="*/ 322907 h 649663"/>
                  <a:gd name="connsiteX42" fmla="*/ 657885 w 694391"/>
                  <a:gd name="connsiteY42" fmla="*/ 319889 h 649663"/>
                  <a:gd name="connsiteX43" fmla="*/ 639778 w 694391"/>
                  <a:gd name="connsiteY43" fmla="*/ 316871 h 649663"/>
                  <a:gd name="connsiteX44" fmla="*/ 630725 w 694391"/>
                  <a:gd name="connsiteY44" fmla="*/ 313854 h 649663"/>
                  <a:gd name="connsiteX45" fmla="*/ 500958 w 694391"/>
                  <a:gd name="connsiteY45" fmla="*/ 322907 h 649663"/>
                  <a:gd name="connsiteX46" fmla="*/ 491905 w 694391"/>
                  <a:gd name="connsiteY46" fmla="*/ 325925 h 649663"/>
                  <a:gd name="connsiteX47" fmla="*/ 455691 w 694391"/>
                  <a:gd name="connsiteY47" fmla="*/ 322907 h 649663"/>
                  <a:gd name="connsiteX48" fmla="*/ 449655 w 694391"/>
                  <a:gd name="connsiteY48" fmla="*/ 313854 h 649663"/>
                  <a:gd name="connsiteX49" fmla="*/ 440602 w 694391"/>
                  <a:gd name="connsiteY49" fmla="*/ 298765 h 649663"/>
                  <a:gd name="connsiteX50" fmla="*/ 446638 w 694391"/>
                  <a:gd name="connsiteY50" fmla="*/ 187105 h 649663"/>
                  <a:gd name="connsiteX51" fmla="*/ 458709 w 694391"/>
                  <a:gd name="connsiteY51" fmla="*/ 184087 h 649663"/>
                  <a:gd name="connsiteX52" fmla="*/ 482851 w 694391"/>
                  <a:gd name="connsiteY52" fmla="*/ 181070 h 649663"/>
                  <a:gd name="connsiteX53" fmla="*/ 500958 w 694391"/>
                  <a:gd name="connsiteY53" fmla="*/ 175034 h 649663"/>
                  <a:gd name="connsiteX54" fmla="*/ 549244 w 694391"/>
                  <a:gd name="connsiteY54" fmla="*/ 150891 h 649663"/>
                  <a:gd name="connsiteX55" fmla="*/ 603564 w 694391"/>
                  <a:gd name="connsiteY55" fmla="*/ 117695 h 649663"/>
                  <a:gd name="connsiteX56" fmla="*/ 624689 w 694391"/>
                  <a:gd name="connsiteY56" fmla="*/ 102606 h 649663"/>
                  <a:gd name="connsiteX57" fmla="*/ 633743 w 694391"/>
                  <a:gd name="connsiteY57" fmla="*/ 93553 h 649663"/>
                  <a:gd name="connsiteX58" fmla="*/ 639778 w 694391"/>
                  <a:gd name="connsiteY58" fmla="*/ 84499 h 649663"/>
                  <a:gd name="connsiteX59" fmla="*/ 648832 w 694391"/>
                  <a:gd name="connsiteY59" fmla="*/ 63374 h 649663"/>
                  <a:gd name="connsiteX60" fmla="*/ 657885 w 694391"/>
                  <a:gd name="connsiteY60" fmla="*/ 36214 h 649663"/>
                  <a:gd name="connsiteX61" fmla="*/ 660903 w 694391"/>
                  <a:gd name="connsiteY61" fmla="*/ 24143 h 649663"/>
                  <a:gd name="connsiteX62" fmla="*/ 642796 w 694391"/>
                  <a:gd name="connsiteY62" fmla="*/ 9054 h 649663"/>
                  <a:gd name="connsiteX63" fmla="*/ 627707 w 694391"/>
                  <a:gd name="connsiteY63" fmla="*/ 6036 h 649663"/>
                  <a:gd name="connsiteX64" fmla="*/ 618653 w 694391"/>
                  <a:gd name="connsiteY64" fmla="*/ 3018 h 649663"/>
                  <a:gd name="connsiteX65" fmla="*/ 606582 w 694391"/>
                  <a:gd name="connsiteY65" fmla="*/ 0 h 649663"/>
                  <a:gd name="connsiteX66" fmla="*/ 519065 w 694391"/>
                  <a:gd name="connsiteY66" fmla="*/ 3018 h 649663"/>
                  <a:gd name="connsiteX67" fmla="*/ 500958 w 694391"/>
                  <a:gd name="connsiteY67" fmla="*/ 9054 h 649663"/>
                  <a:gd name="connsiteX68" fmla="*/ 488887 w 694391"/>
                  <a:gd name="connsiteY68" fmla="*/ 12071 h 649663"/>
                  <a:gd name="connsiteX69" fmla="*/ 470780 w 694391"/>
                  <a:gd name="connsiteY69" fmla="*/ 21125 h 649663"/>
                  <a:gd name="connsiteX70" fmla="*/ 461727 w 694391"/>
                  <a:gd name="connsiteY70" fmla="*/ 27161 h 649663"/>
                  <a:gd name="connsiteX71" fmla="*/ 443620 w 694391"/>
                  <a:gd name="connsiteY71" fmla="*/ 33196 h 649663"/>
                  <a:gd name="connsiteX72" fmla="*/ 425513 w 694391"/>
                  <a:gd name="connsiteY72" fmla="*/ 48285 h 649663"/>
                  <a:gd name="connsiteX73" fmla="*/ 416459 w 694391"/>
                  <a:gd name="connsiteY73" fmla="*/ 54321 h 649663"/>
                  <a:gd name="connsiteX74" fmla="*/ 404388 w 694391"/>
                  <a:gd name="connsiteY74" fmla="*/ 66392 h 649663"/>
                  <a:gd name="connsiteX75" fmla="*/ 392317 w 694391"/>
                  <a:gd name="connsiteY75" fmla="*/ 69410 h 649663"/>
                  <a:gd name="connsiteX76" fmla="*/ 374210 w 694391"/>
                  <a:gd name="connsiteY76" fmla="*/ 78464 h 649663"/>
                  <a:gd name="connsiteX77" fmla="*/ 344032 w 694391"/>
                  <a:gd name="connsiteY77" fmla="*/ 96570 h 649663"/>
                  <a:gd name="connsiteX78" fmla="*/ 292729 w 694391"/>
                  <a:gd name="connsiteY78" fmla="*/ 111660 h 649663"/>
                  <a:gd name="connsiteX79" fmla="*/ 280657 w 694391"/>
                  <a:gd name="connsiteY79" fmla="*/ 114677 h 649663"/>
                  <a:gd name="connsiteX80" fmla="*/ 229354 w 694391"/>
                  <a:gd name="connsiteY80" fmla="*/ 120713 h 649663"/>
                  <a:gd name="connsiteX81" fmla="*/ 217283 w 694391"/>
                  <a:gd name="connsiteY81" fmla="*/ 123731 h 649663"/>
                  <a:gd name="connsiteX0" fmla="*/ 217283 w 694391"/>
                  <a:gd name="connsiteY0" fmla="*/ 123731 h 646200"/>
                  <a:gd name="connsiteX1" fmla="*/ 172016 w 694391"/>
                  <a:gd name="connsiteY1" fmla="*/ 144856 h 646200"/>
                  <a:gd name="connsiteX2" fmla="*/ 162962 w 694391"/>
                  <a:gd name="connsiteY2" fmla="*/ 153909 h 646200"/>
                  <a:gd name="connsiteX3" fmla="*/ 147873 w 694391"/>
                  <a:gd name="connsiteY3" fmla="*/ 165980 h 646200"/>
                  <a:gd name="connsiteX4" fmla="*/ 126748 w 694391"/>
                  <a:gd name="connsiteY4" fmla="*/ 175034 h 646200"/>
                  <a:gd name="connsiteX5" fmla="*/ 117695 w 694391"/>
                  <a:gd name="connsiteY5" fmla="*/ 184087 h 646200"/>
                  <a:gd name="connsiteX6" fmla="*/ 102606 w 694391"/>
                  <a:gd name="connsiteY6" fmla="*/ 196159 h 646200"/>
                  <a:gd name="connsiteX7" fmla="*/ 66392 w 694391"/>
                  <a:gd name="connsiteY7" fmla="*/ 217283 h 646200"/>
                  <a:gd name="connsiteX8" fmla="*/ 33196 w 694391"/>
                  <a:gd name="connsiteY8" fmla="*/ 244444 h 646200"/>
                  <a:gd name="connsiteX9" fmla="*/ 21125 w 694391"/>
                  <a:gd name="connsiteY9" fmla="*/ 262551 h 646200"/>
                  <a:gd name="connsiteX10" fmla="*/ 6036 w 694391"/>
                  <a:gd name="connsiteY10" fmla="*/ 289711 h 646200"/>
                  <a:gd name="connsiteX11" fmla="*/ 0 w 694391"/>
                  <a:gd name="connsiteY11" fmla="*/ 307818 h 646200"/>
                  <a:gd name="connsiteX12" fmla="*/ 144855 w 694391"/>
                  <a:gd name="connsiteY12" fmla="*/ 307818 h 646200"/>
                  <a:gd name="connsiteX13" fmla="*/ 162962 w 694391"/>
                  <a:gd name="connsiteY13" fmla="*/ 304800 h 646200"/>
                  <a:gd name="connsiteX14" fmla="*/ 168998 w 694391"/>
                  <a:gd name="connsiteY14" fmla="*/ 316871 h 646200"/>
                  <a:gd name="connsiteX15" fmla="*/ 165980 w 694391"/>
                  <a:gd name="connsiteY15" fmla="*/ 410424 h 646200"/>
                  <a:gd name="connsiteX16" fmla="*/ 156927 w 694391"/>
                  <a:gd name="connsiteY16" fmla="*/ 446638 h 646200"/>
                  <a:gd name="connsiteX17" fmla="*/ 147873 w 694391"/>
                  <a:gd name="connsiteY17" fmla="*/ 476816 h 646200"/>
                  <a:gd name="connsiteX18" fmla="*/ 126748 w 694391"/>
                  <a:gd name="connsiteY18" fmla="*/ 528119 h 646200"/>
                  <a:gd name="connsiteX19" fmla="*/ 105624 w 694391"/>
                  <a:gd name="connsiteY19" fmla="*/ 588475 h 646200"/>
                  <a:gd name="connsiteX20" fmla="*/ 105624 w 694391"/>
                  <a:gd name="connsiteY20" fmla="*/ 636761 h 646200"/>
                  <a:gd name="connsiteX21" fmla="*/ 114677 w 694391"/>
                  <a:gd name="connsiteY21" fmla="*/ 639778 h 646200"/>
                  <a:gd name="connsiteX22" fmla="*/ 211247 w 694391"/>
                  <a:gd name="connsiteY22" fmla="*/ 645814 h 646200"/>
                  <a:gd name="connsiteX23" fmla="*/ 232372 w 694391"/>
                  <a:gd name="connsiteY23" fmla="*/ 633743 h 646200"/>
                  <a:gd name="connsiteX24" fmla="*/ 362139 w 694391"/>
                  <a:gd name="connsiteY24" fmla="*/ 540190 h 646200"/>
                  <a:gd name="connsiteX25" fmla="*/ 398352 w 694391"/>
                  <a:gd name="connsiteY25" fmla="*/ 522083 h 646200"/>
                  <a:gd name="connsiteX26" fmla="*/ 431548 w 694391"/>
                  <a:gd name="connsiteY26" fmla="*/ 500959 h 646200"/>
                  <a:gd name="connsiteX27" fmla="*/ 458709 w 694391"/>
                  <a:gd name="connsiteY27" fmla="*/ 485870 h 646200"/>
                  <a:gd name="connsiteX28" fmla="*/ 488887 w 694391"/>
                  <a:gd name="connsiteY28" fmla="*/ 467763 h 646200"/>
                  <a:gd name="connsiteX29" fmla="*/ 531137 w 694391"/>
                  <a:gd name="connsiteY29" fmla="*/ 446638 h 646200"/>
                  <a:gd name="connsiteX30" fmla="*/ 567350 w 694391"/>
                  <a:gd name="connsiteY30" fmla="*/ 425513 h 646200"/>
                  <a:gd name="connsiteX31" fmla="*/ 576404 w 694391"/>
                  <a:gd name="connsiteY31" fmla="*/ 419477 h 646200"/>
                  <a:gd name="connsiteX32" fmla="*/ 591493 w 694391"/>
                  <a:gd name="connsiteY32" fmla="*/ 410424 h 646200"/>
                  <a:gd name="connsiteX33" fmla="*/ 600546 w 694391"/>
                  <a:gd name="connsiteY33" fmla="*/ 404388 h 646200"/>
                  <a:gd name="connsiteX34" fmla="*/ 618653 w 694391"/>
                  <a:gd name="connsiteY34" fmla="*/ 392317 h 646200"/>
                  <a:gd name="connsiteX35" fmla="*/ 648832 w 694391"/>
                  <a:gd name="connsiteY35" fmla="*/ 377228 h 646200"/>
                  <a:gd name="connsiteX36" fmla="*/ 657885 w 694391"/>
                  <a:gd name="connsiteY36" fmla="*/ 374210 h 646200"/>
                  <a:gd name="connsiteX37" fmla="*/ 682028 w 694391"/>
                  <a:gd name="connsiteY37" fmla="*/ 362139 h 646200"/>
                  <a:gd name="connsiteX38" fmla="*/ 691081 w 694391"/>
                  <a:gd name="connsiteY38" fmla="*/ 353085 h 646200"/>
                  <a:gd name="connsiteX39" fmla="*/ 691081 w 694391"/>
                  <a:gd name="connsiteY39" fmla="*/ 328943 h 646200"/>
                  <a:gd name="connsiteX40" fmla="*/ 672974 w 694391"/>
                  <a:gd name="connsiteY40" fmla="*/ 322907 h 646200"/>
                  <a:gd name="connsiteX41" fmla="*/ 657885 w 694391"/>
                  <a:gd name="connsiteY41" fmla="*/ 319889 h 646200"/>
                  <a:gd name="connsiteX42" fmla="*/ 639778 w 694391"/>
                  <a:gd name="connsiteY42" fmla="*/ 316871 h 646200"/>
                  <a:gd name="connsiteX43" fmla="*/ 630725 w 694391"/>
                  <a:gd name="connsiteY43" fmla="*/ 313854 h 646200"/>
                  <a:gd name="connsiteX44" fmla="*/ 500958 w 694391"/>
                  <a:gd name="connsiteY44" fmla="*/ 322907 h 646200"/>
                  <a:gd name="connsiteX45" fmla="*/ 491905 w 694391"/>
                  <a:gd name="connsiteY45" fmla="*/ 325925 h 646200"/>
                  <a:gd name="connsiteX46" fmla="*/ 455691 w 694391"/>
                  <a:gd name="connsiteY46" fmla="*/ 322907 h 646200"/>
                  <a:gd name="connsiteX47" fmla="*/ 449655 w 694391"/>
                  <a:gd name="connsiteY47" fmla="*/ 313854 h 646200"/>
                  <a:gd name="connsiteX48" fmla="*/ 440602 w 694391"/>
                  <a:gd name="connsiteY48" fmla="*/ 298765 h 646200"/>
                  <a:gd name="connsiteX49" fmla="*/ 446638 w 694391"/>
                  <a:gd name="connsiteY49" fmla="*/ 187105 h 646200"/>
                  <a:gd name="connsiteX50" fmla="*/ 458709 w 694391"/>
                  <a:gd name="connsiteY50" fmla="*/ 184087 h 646200"/>
                  <a:gd name="connsiteX51" fmla="*/ 482851 w 694391"/>
                  <a:gd name="connsiteY51" fmla="*/ 181070 h 646200"/>
                  <a:gd name="connsiteX52" fmla="*/ 500958 w 694391"/>
                  <a:gd name="connsiteY52" fmla="*/ 175034 h 646200"/>
                  <a:gd name="connsiteX53" fmla="*/ 549244 w 694391"/>
                  <a:gd name="connsiteY53" fmla="*/ 150891 h 646200"/>
                  <a:gd name="connsiteX54" fmla="*/ 603564 w 694391"/>
                  <a:gd name="connsiteY54" fmla="*/ 117695 h 646200"/>
                  <a:gd name="connsiteX55" fmla="*/ 624689 w 694391"/>
                  <a:gd name="connsiteY55" fmla="*/ 102606 h 646200"/>
                  <a:gd name="connsiteX56" fmla="*/ 633743 w 694391"/>
                  <a:gd name="connsiteY56" fmla="*/ 93553 h 646200"/>
                  <a:gd name="connsiteX57" fmla="*/ 639778 w 694391"/>
                  <a:gd name="connsiteY57" fmla="*/ 84499 h 646200"/>
                  <a:gd name="connsiteX58" fmla="*/ 648832 w 694391"/>
                  <a:gd name="connsiteY58" fmla="*/ 63374 h 646200"/>
                  <a:gd name="connsiteX59" fmla="*/ 657885 w 694391"/>
                  <a:gd name="connsiteY59" fmla="*/ 36214 h 646200"/>
                  <a:gd name="connsiteX60" fmla="*/ 660903 w 694391"/>
                  <a:gd name="connsiteY60" fmla="*/ 24143 h 646200"/>
                  <a:gd name="connsiteX61" fmla="*/ 642796 w 694391"/>
                  <a:gd name="connsiteY61" fmla="*/ 9054 h 646200"/>
                  <a:gd name="connsiteX62" fmla="*/ 627707 w 694391"/>
                  <a:gd name="connsiteY62" fmla="*/ 6036 h 646200"/>
                  <a:gd name="connsiteX63" fmla="*/ 618653 w 694391"/>
                  <a:gd name="connsiteY63" fmla="*/ 3018 h 646200"/>
                  <a:gd name="connsiteX64" fmla="*/ 606582 w 694391"/>
                  <a:gd name="connsiteY64" fmla="*/ 0 h 646200"/>
                  <a:gd name="connsiteX65" fmla="*/ 519065 w 694391"/>
                  <a:gd name="connsiteY65" fmla="*/ 3018 h 646200"/>
                  <a:gd name="connsiteX66" fmla="*/ 500958 w 694391"/>
                  <a:gd name="connsiteY66" fmla="*/ 9054 h 646200"/>
                  <a:gd name="connsiteX67" fmla="*/ 488887 w 694391"/>
                  <a:gd name="connsiteY67" fmla="*/ 12071 h 646200"/>
                  <a:gd name="connsiteX68" fmla="*/ 470780 w 694391"/>
                  <a:gd name="connsiteY68" fmla="*/ 21125 h 646200"/>
                  <a:gd name="connsiteX69" fmla="*/ 461727 w 694391"/>
                  <a:gd name="connsiteY69" fmla="*/ 27161 h 646200"/>
                  <a:gd name="connsiteX70" fmla="*/ 443620 w 694391"/>
                  <a:gd name="connsiteY70" fmla="*/ 33196 h 646200"/>
                  <a:gd name="connsiteX71" fmla="*/ 425513 w 694391"/>
                  <a:gd name="connsiteY71" fmla="*/ 48285 h 646200"/>
                  <a:gd name="connsiteX72" fmla="*/ 416459 w 694391"/>
                  <a:gd name="connsiteY72" fmla="*/ 54321 h 646200"/>
                  <a:gd name="connsiteX73" fmla="*/ 404388 w 694391"/>
                  <a:gd name="connsiteY73" fmla="*/ 66392 h 646200"/>
                  <a:gd name="connsiteX74" fmla="*/ 392317 w 694391"/>
                  <a:gd name="connsiteY74" fmla="*/ 69410 h 646200"/>
                  <a:gd name="connsiteX75" fmla="*/ 374210 w 694391"/>
                  <a:gd name="connsiteY75" fmla="*/ 78464 h 646200"/>
                  <a:gd name="connsiteX76" fmla="*/ 344032 w 694391"/>
                  <a:gd name="connsiteY76" fmla="*/ 96570 h 646200"/>
                  <a:gd name="connsiteX77" fmla="*/ 292729 w 694391"/>
                  <a:gd name="connsiteY77" fmla="*/ 111660 h 646200"/>
                  <a:gd name="connsiteX78" fmla="*/ 280657 w 694391"/>
                  <a:gd name="connsiteY78" fmla="*/ 114677 h 646200"/>
                  <a:gd name="connsiteX79" fmla="*/ 229354 w 694391"/>
                  <a:gd name="connsiteY79" fmla="*/ 120713 h 646200"/>
                  <a:gd name="connsiteX80" fmla="*/ 217283 w 694391"/>
                  <a:gd name="connsiteY80" fmla="*/ 123731 h 646200"/>
                  <a:gd name="connsiteX0" fmla="*/ 217283 w 694391"/>
                  <a:gd name="connsiteY0" fmla="*/ 123731 h 646419"/>
                  <a:gd name="connsiteX1" fmla="*/ 172016 w 694391"/>
                  <a:gd name="connsiteY1" fmla="*/ 144856 h 646419"/>
                  <a:gd name="connsiteX2" fmla="*/ 162962 w 694391"/>
                  <a:gd name="connsiteY2" fmla="*/ 153909 h 646419"/>
                  <a:gd name="connsiteX3" fmla="*/ 147873 w 694391"/>
                  <a:gd name="connsiteY3" fmla="*/ 165980 h 646419"/>
                  <a:gd name="connsiteX4" fmla="*/ 126748 w 694391"/>
                  <a:gd name="connsiteY4" fmla="*/ 175034 h 646419"/>
                  <a:gd name="connsiteX5" fmla="*/ 117695 w 694391"/>
                  <a:gd name="connsiteY5" fmla="*/ 184087 h 646419"/>
                  <a:gd name="connsiteX6" fmla="*/ 102606 w 694391"/>
                  <a:gd name="connsiteY6" fmla="*/ 196159 h 646419"/>
                  <a:gd name="connsiteX7" fmla="*/ 66392 w 694391"/>
                  <a:gd name="connsiteY7" fmla="*/ 217283 h 646419"/>
                  <a:gd name="connsiteX8" fmla="*/ 33196 w 694391"/>
                  <a:gd name="connsiteY8" fmla="*/ 244444 h 646419"/>
                  <a:gd name="connsiteX9" fmla="*/ 21125 w 694391"/>
                  <a:gd name="connsiteY9" fmla="*/ 262551 h 646419"/>
                  <a:gd name="connsiteX10" fmla="*/ 6036 w 694391"/>
                  <a:gd name="connsiteY10" fmla="*/ 289711 h 646419"/>
                  <a:gd name="connsiteX11" fmla="*/ 0 w 694391"/>
                  <a:gd name="connsiteY11" fmla="*/ 307818 h 646419"/>
                  <a:gd name="connsiteX12" fmla="*/ 144855 w 694391"/>
                  <a:gd name="connsiteY12" fmla="*/ 307818 h 646419"/>
                  <a:gd name="connsiteX13" fmla="*/ 162962 w 694391"/>
                  <a:gd name="connsiteY13" fmla="*/ 304800 h 646419"/>
                  <a:gd name="connsiteX14" fmla="*/ 168998 w 694391"/>
                  <a:gd name="connsiteY14" fmla="*/ 316871 h 646419"/>
                  <a:gd name="connsiteX15" fmla="*/ 165980 w 694391"/>
                  <a:gd name="connsiteY15" fmla="*/ 410424 h 646419"/>
                  <a:gd name="connsiteX16" fmla="*/ 156927 w 694391"/>
                  <a:gd name="connsiteY16" fmla="*/ 446638 h 646419"/>
                  <a:gd name="connsiteX17" fmla="*/ 147873 w 694391"/>
                  <a:gd name="connsiteY17" fmla="*/ 476816 h 646419"/>
                  <a:gd name="connsiteX18" fmla="*/ 126748 w 694391"/>
                  <a:gd name="connsiteY18" fmla="*/ 528119 h 646419"/>
                  <a:gd name="connsiteX19" fmla="*/ 105624 w 694391"/>
                  <a:gd name="connsiteY19" fmla="*/ 588475 h 646419"/>
                  <a:gd name="connsiteX20" fmla="*/ 105624 w 694391"/>
                  <a:gd name="connsiteY20" fmla="*/ 636761 h 646419"/>
                  <a:gd name="connsiteX21" fmla="*/ 211247 w 694391"/>
                  <a:gd name="connsiteY21" fmla="*/ 645814 h 646419"/>
                  <a:gd name="connsiteX22" fmla="*/ 232372 w 694391"/>
                  <a:gd name="connsiteY22" fmla="*/ 633743 h 646419"/>
                  <a:gd name="connsiteX23" fmla="*/ 362139 w 694391"/>
                  <a:gd name="connsiteY23" fmla="*/ 540190 h 646419"/>
                  <a:gd name="connsiteX24" fmla="*/ 398352 w 694391"/>
                  <a:gd name="connsiteY24" fmla="*/ 522083 h 646419"/>
                  <a:gd name="connsiteX25" fmla="*/ 431548 w 694391"/>
                  <a:gd name="connsiteY25" fmla="*/ 500959 h 646419"/>
                  <a:gd name="connsiteX26" fmla="*/ 458709 w 694391"/>
                  <a:gd name="connsiteY26" fmla="*/ 485870 h 646419"/>
                  <a:gd name="connsiteX27" fmla="*/ 488887 w 694391"/>
                  <a:gd name="connsiteY27" fmla="*/ 467763 h 646419"/>
                  <a:gd name="connsiteX28" fmla="*/ 531137 w 694391"/>
                  <a:gd name="connsiteY28" fmla="*/ 446638 h 646419"/>
                  <a:gd name="connsiteX29" fmla="*/ 567350 w 694391"/>
                  <a:gd name="connsiteY29" fmla="*/ 425513 h 646419"/>
                  <a:gd name="connsiteX30" fmla="*/ 576404 w 694391"/>
                  <a:gd name="connsiteY30" fmla="*/ 419477 h 646419"/>
                  <a:gd name="connsiteX31" fmla="*/ 591493 w 694391"/>
                  <a:gd name="connsiteY31" fmla="*/ 410424 h 646419"/>
                  <a:gd name="connsiteX32" fmla="*/ 600546 w 694391"/>
                  <a:gd name="connsiteY32" fmla="*/ 404388 h 646419"/>
                  <a:gd name="connsiteX33" fmla="*/ 618653 w 694391"/>
                  <a:gd name="connsiteY33" fmla="*/ 392317 h 646419"/>
                  <a:gd name="connsiteX34" fmla="*/ 648832 w 694391"/>
                  <a:gd name="connsiteY34" fmla="*/ 377228 h 646419"/>
                  <a:gd name="connsiteX35" fmla="*/ 657885 w 694391"/>
                  <a:gd name="connsiteY35" fmla="*/ 374210 h 646419"/>
                  <a:gd name="connsiteX36" fmla="*/ 682028 w 694391"/>
                  <a:gd name="connsiteY36" fmla="*/ 362139 h 646419"/>
                  <a:gd name="connsiteX37" fmla="*/ 691081 w 694391"/>
                  <a:gd name="connsiteY37" fmla="*/ 353085 h 646419"/>
                  <a:gd name="connsiteX38" fmla="*/ 691081 w 694391"/>
                  <a:gd name="connsiteY38" fmla="*/ 328943 h 646419"/>
                  <a:gd name="connsiteX39" fmla="*/ 672974 w 694391"/>
                  <a:gd name="connsiteY39" fmla="*/ 322907 h 646419"/>
                  <a:gd name="connsiteX40" fmla="*/ 657885 w 694391"/>
                  <a:gd name="connsiteY40" fmla="*/ 319889 h 646419"/>
                  <a:gd name="connsiteX41" fmla="*/ 639778 w 694391"/>
                  <a:gd name="connsiteY41" fmla="*/ 316871 h 646419"/>
                  <a:gd name="connsiteX42" fmla="*/ 630725 w 694391"/>
                  <a:gd name="connsiteY42" fmla="*/ 313854 h 646419"/>
                  <a:gd name="connsiteX43" fmla="*/ 500958 w 694391"/>
                  <a:gd name="connsiteY43" fmla="*/ 322907 h 646419"/>
                  <a:gd name="connsiteX44" fmla="*/ 491905 w 694391"/>
                  <a:gd name="connsiteY44" fmla="*/ 325925 h 646419"/>
                  <a:gd name="connsiteX45" fmla="*/ 455691 w 694391"/>
                  <a:gd name="connsiteY45" fmla="*/ 322907 h 646419"/>
                  <a:gd name="connsiteX46" fmla="*/ 449655 w 694391"/>
                  <a:gd name="connsiteY46" fmla="*/ 313854 h 646419"/>
                  <a:gd name="connsiteX47" fmla="*/ 440602 w 694391"/>
                  <a:gd name="connsiteY47" fmla="*/ 298765 h 646419"/>
                  <a:gd name="connsiteX48" fmla="*/ 446638 w 694391"/>
                  <a:gd name="connsiteY48" fmla="*/ 187105 h 646419"/>
                  <a:gd name="connsiteX49" fmla="*/ 458709 w 694391"/>
                  <a:gd name="connsiteY49" fmla="*/ 184087 h 646419"/>
                  <a:gd name="connsiteX50" fmla="*/ 482851 w 694391"/>
                  <a:gd name="connsiteY50" fmla="*/ 181070 h 646419"/>
                  <a:gd name="connsiteX51" fmla="*/ 500958 w 694391"/>
                  <a:gd name="connsiteY51" fmla="*/ 175034 h 646419"/>
                  <a:gd name="connsiteX52" fmla="*/ 549244 w 694391"/>
                  <a:gd name="connsiteY52" fmla="*/ 150891 h 646419"/>
                  <a:gd name="connsiteX53" fmla="*/ 603564 w 694391"/>
                  <a:gd name="connsiteY53" fmla="*/ 117695 h 646419"/>
                  <a:gd name="connsiteX54" fmla="*/ 624689 w 694391"/>
                  <a:gd name="connsiteY54" fmla="*/ 102606 h 646419"/>
                  <a:gd name="connsiteX55" fmla="*/ 633743 w 694391"/>
                  <a:gd name="connsiteY55" fmla="*/ 93553 h 646419"/>
                  <a:gd name="connsiteX56" fmla="*/ 639778 w 694391"/>
                  <a:gd name="connsiteY56" fmla="*/ 84499 h 646419"/>
                  <a:gd name="connsiteX57" fmla="*/ 648832 w 694391"/>
                  <a:gd name="connsiteY57" fmla="*/ 63374 h 646419"/>
                  <a:gd name="connsiteX58" fmla="*/ 657885 w 694391"/>
                  <a:gd name="connsiteY58" fmla="*/ 36214 h 646419"/>
                  <a:gd name="connsiteX59" fmla="*/ 660903 w 694391"/>
                  <a:gd name="connsiteY59" fmla="*/ 24143 h 646419"/>
                  <a:gd name="connsiteX60" fmla="*/ 642796 w 694391"/>
                  <a:gd name="connsiteY60" fmla="*/ 9054 h 646419"/>
                  <a:gd name="connsiteX61" fmla="*/ 627707 w 694391"/>
                  <a:gd name="connsiteY61" fmla="*/ 6036 h 646419"/>
                  <a:gd name="connsiteX62" fmla="*/ 618653 w 694391"/>
                  <a:gd name="connsiteY62" fmla="*/ 3018 h 646419"/>
                  <a:gd name="connsiteX63" fmla="*/ 606582 w 694391"/>
                  <a:gd name="connsiteY63" fmla="*/ 0 h 646419"/>
                  <a:gd name="connsiteX64" fmla="*/ 519065 w 694391"/>
                  <a:gd name="connsiteY64" fmla="*/ 3018 h 646419"/>
                  <a:gd name="connsiteX65" fmla="*/ 500958 w 694391"/>
                  <a:gd name="connsiteY65" fmla="*/ 9054 h 646419"/>
                  <a:gd name="connsiteX66" fmla="*/ 488887 w 694391"/>
                  <a:gd name="connsiteY66" fmla="*/ 12071 h 646419"/>
                  <a:gd name="connsiteX67" fmla="*/ 470780 w 694391"/>
                  <a:gd name="connsiteY67" fmla="*/ 21125 h 646419"/>
                  <a:gd name="connsiteX68" fmla="*/ 461727 w 694391"/>
                  <a:gd name="connsiteY68" fmla="*/ 27161 h 646419"/>
                  <a:gd name="connsiteX69" fmla="*/ 443620 w 694391"/>
                  <a:gd name="connsiteY69" fmla="*/ 33196 h 646419"/>
                  <a:gd name="connsiteX70" fmla="*/ 425513 w 694391"/>
                  <a:gd name="connsiteY70" fmla="*/ 48285 h 646419"/>
                  <a:gd name="connsiteX71" fmla="*/ 416459 w 694391"/>
                  <a:gd name="connsiteY71" fmla="*/ 54321 h 646419"/>
                  <a:gd name="connsiteX72" fmla="*/ 404388 w 694391"/>
                  <a:gd name="connsiteY72" fmla="*/ 66392 h 646419"/>
                  <a:gd name="connsiteX73" fmla="*/ 392317 w 694391"/>
                  <a:gd name="connsiteY73" fmla="*/ 69410 h 646419"/>
                  <a:gd name="connsiteX74" fmla="*/ 374210 w 694391"/>
                  <a:gd name="connsiteY74" fmla="*/ 78464 h 646419"/>
                  <a:gd name="connsiteX75" fmla="*/ 344032 w 694391"/>
                  <a:gd name="connsiteY75" fmla="*/ 96570 h 646419"/>
                  <a:gd name="connsiteX76" fmla="*/ 292729 w 694391"/>
                  <a:gd name="connsiteY76" fmla="*/ 111660 h 646419"/>
                  <a:gd name="connsiteX77" fmla="*/ 280657 w 694391"/>
                  <a:gd name="connsiteY77" fmla="*/ 114677 h 646419"/>
                  <a:gd name="connsiteX78" fmla="*/ 229354 w 694391"/>
                  <a:gd name="connsiteY78" fmla="*/ 120713 h 646419"/>
                  <a:gd name="connsiteX79" fmla="*/ 217283 w 694391"/>
                  <a:gd name="connsiteY79" fmla="*/ 123731 h 646419"/>
                  <a:gd name="connsiteX0" fmla="*/ 217283 w 694391"/>
                  <a:gd name="connsiteY0" fmla="*/ 123731 h 644141"/>
                  <a:gd name="connsiteX1" fmla="*/ 172016 w 694391"/>
                  <a:gd name="connsiteY1" fmla="*/ 144856 h 644141"/>
                  <a:gd name="connsiteX2" fmla="*/ 162962 w 694391"/>
                  <a:gd name="connsiteY2" fmla="*/ 153909 h 644141"/>
                  <a:gd name="connsiteX3" fmla="*/ 147873 w 694391"/>
                  <a:gd name="connsiteY3" fmla="*/ 165980 h 644141"/>
                  <a:gd name="connsiteX4" fmla="*/ 126748 w 694391"/>
                  <a:gd name="connsiteY4" fmla="*/ 175034 h 644141"/>
                  <a:gd name="connsiteX5" fmla="*/ 117695 w 694391"/>
                  <a:gd name="connsiteY5" fmla="*/ 184087 h 644141"/>
                  <a:gd name="connsiteX6" fmla="*/ 102606 w 694391"/>
                  <a:gd name="connsiteY6" fmla="*/ 196159 h 644141"/>
                  <a:gd name="connsiteX7" fmla="*/ 66392 w 694391"/>
                  <a:gd name="connsiteY7" fmla="*/ 217283 h 644141"/>
                  <a:gd name="connsiteX8" fmla="*/ 33196 w 694391"/>
                  <a:gd name="connsiteY8" fmla="*/ 244444 h 644141"/>
                  <a:gd name="connsiteX9" fmla="*/ 21125 w 694391"/>
                  <a:gd name="connsiteY9" fmla="*/ 262551 h 644141"/>
                  <a:gd name="connsiteX10" fmla="*/ 6036 w 694391"/>
                  <a:gd name="connsiteY10" fmla="*/ 289711 h 644141"/>
                  <a:gd name="connsiteX11" fmla="*/ 0 w 694391"/>
                  <a:gd name="connsiteY11" fmla="*/ 307818 h 644141"/>
                  <a:gd name="connsiteX12" fmla="*/ 144855 w 694391"/>
                  <a:gd name="connsiteY12" fmla="*/ 307818 h 644141"/>
                  <a:gd name="connsiteX13" fmla="*/ 162962 w 694391"/>
                  <a:gd name="connsiteY13" fmla="*/ 304800 h 644141"/>
                  <a:gd name="connsiteX14" fmla="*/ 168998 w 694391"/>
                  <a:gd name="connsiteY14" fmla="*/ 316871 h 644141"/>
                  <a:gd name="connsiteX15" fmla="*/ 165980 w 694391"/>
                  <a:gd name="connsiteY15" fmla="*/ 410424 h 644141"/>
                  <a:gd name="connsiteX16" fmla="*/ 156927 w 694391"/>
                  <a:gd name="connsiteY16" fmla="*/ 446638 h 644141"/>
                  <a:gd name="connsiteX17" fmla="*/ 147873 w 694391"/>
                  <a:gd name="connsiteY17" fmla="*/ 476816 h 644141"/>
                  <a:gd name="connsiteX18" fmla="*/ 126748 w 694391"/>
                  <a:gd name="connsiteY18" fmla="*/ 528119 h 644141"/>
                  <a:gd name="connsiteX19" fmla="*/ 105624 w 694391"/>
                  <a:gd name="connsiteY19" fmla="*/ 588475 h 644141"/>
                  <a:gd name="connsiteX20" fmla="*/ 105624 w 694391"/>
                  <a:gd name="connsiteY20" fmla="*/ 636761 h 644141"/>
                  <a:gd name="connsiteX21" fmla="*/ 232372 w 694391"/>
                  <a:gd name="connsiteY21" fmla="*/ 633743 h 644141"/>
                  <a:gd name="connsiteX22" fmla="*/ 362139 w 694391"/>
                  <a:gd name="connsiteY22" fmla="*/ 540190 h 644141"/>
                  <a:gd name="connsiteX23" fmla="*/ 398352 w 694391"/>
                  <a:gd name="connsiteY23" fmla="*/ 522083 h 644141"/>
                  <a:gd name="connsiteX24" fmla="*/ 431548 w 694391"/>
                  <a:gd name="connsiteY24" fmla="*/ 500959 h 644141"/>
                  <a:gd name="connsiteX25" fmla="*/ 458709 w 694391"/>
                  <a:gd name="connsiteY25" fmla="*/ 485870 h 644141"/>
                  <a:gd name="connsiteX26" fmla="*/ 488887 w 694391"/>
                  <a:gd name="connsiteY26" fmla="*/ 467763 h 644141"/>
                  <a:gd name="connsiteX27" fmla="*/ 531137 w 694391"/>
                  <a:gd name="connsiteY27" fmla="*/ 446638 h 644141"/>
                  <a:gd name="connsiteX28" fmla="*/ 567350 w 694391"/>
                  <a:gd name="connsiteY28" fmla="*/ 425513 h 644141"/>
                  <a:gd name="connsiteX29" fmla="*/ 576404 w 694391"/>
                  <a:gd name="connsiteY29" fmla="*/ 419477 h 644141"/>
                  <a:gd name="connsiteX30" fmla="*/ 591493 w 694391"/>
                  <a:gd name="connsiteY30" fmla="*/ 410424 h 644141"/>
                  <a:gd name="connsiteX31" fmla="*/ 600546 w 694391"/>
                  <a:gd name="connsiteY31" fmla="*/ 404388 h 644141"/>
                  <a:gd name="connsiteX32" fmla="*/ 618653 w 694391"/>
                  <a:gd name="connsiteY32" fmla="*/ 392317 h 644141"/>
                  <a:gd name="connsiteX33" fmla="*/ 648832 w 694391"/>
                  <a:gd name="connsiteY33" fmla="*/ 377228 h 644141"/>
                  <a:gd name="connsiteX34" fmla="*/ 657885 w 694391"/>
                  <a:gd name="connsiteY34" fmla="*/ 374210 h 644141"/>
                  <a:gd name="connsiteX35" fmla="*/ 682028 w 694391"/>
                  <a:gd name="connsiteY35" fmla="*/ 362139 h 644141"/>
                  <a:gd name="connsiteX36" fmla="*/ 691081 w 694391"/>
                  <a:gd name="connsiteY36" fmla="*/ 353085 h 644141"/>
                  <a:gd name="connsiteX37" fmla="*/ 691081 w 694391"/>
                  <a:gd name="connsiteY37" fmla="*/ 328943 h 644141"/>
                  <a:gd name="connsiteX38" fmla="*/ 672974 w 694391"/>
                  <a:gd name="connsiteY38" fmla="*/ 322907 h 644141"/>
                  <a:gd name="connsiteX39" fmla="*/ 657885 w 694391"/>
                  <a:gd name="connsiteY39" fmla="*/ 319889 h 644141"/>
                  <a:gd name="connsiteX40" fmla="*/ 639778 w 694391"/>
                  <a:gd name="connsiteY40" fmla="*/ 316871 h 644141"/>
                  <a:gd name="connsiteX41" fmla="*/ 630725 w 694391"/>
                  <a:gd name="connsiteY41" fmla="*/ 313854 h 644141"/>
                  <a:gd name="connsiteX42" fmla="*/ 500958 w 694391"/>
                  <a:gd name="connsiteY42" fmla="*/ 322907 h 644141"/>
                  <a:gd name="connsiteX43" fmla="*/ 491905 w 694391"/>
                  <a:gd name="connsiteY43" fmla="*/ 325925 h 644141"/>
                  <a:gd name="connsiteX44" fmla="*/ 455691 w 694391"/>
                  <a:gd name="connsiteY44" fmla="*/ 322907 h 644141"/>
                  <a:gd name="connsiteX45" fmla="*/ 449655 w 694391"/>
                  <a:gd name="connsiteY45" fmla="*/ 313854 h 644141"/>
                  <a:gd name="connsiteX46" fmla="*/ 440602 w 694391"/>
                  <a:gd name="connsiteY46" fmla="*/ 298765 h 644141"/>
                  <a:gd name="connsiteX47" fmla="*/ 446638 w 694391"/>
                  <a:gd name="connsiteY47" fmla="*/ 187105 h 644141"/>
                  <a:gd name="connsiteX48" fmla="*/ 458709 w 694391"/>
                  <a:gd name="connsiteY48" fmla="*/ 184087 h 644141"/>
                  <a:gd name="connsiteX49" fmla="*/ 482851 w 694391"/>
                  <a:gd name="connsiteY49" fmla="*/ 181070 h 644141"/>
                  <a:gd name="connsiteX50" fmla="*/ 500958 w 694391"/>
                  <a:gd name="connsiteY50" fmla="*/ 175034 h 644141"/>
                  <a:gd name="connsiteX51" fmla="*/ 549244 w 694391"/>
                  <a:gd name="connsiteY51" fmla="*/ 150891 h 644141"/>
                  <a:gd name="connsiteX52" fmla="*/ 603564 w 694391"/>
                  <a:gd name="connsiteY52" fmla="*/ 117695 h 644141"/>
                  <a:gd name="connsiteX53" fmla="*/ 624689 w 694391"/>
                  <a:gd name="connsiteY53" fmla="*/ 102606 h 644141"/>
                  <a:gd name="connsiteX54" fmla="*/ 633743 w 694391"/>
                  <a:gd name="connsiteY54" fmla="*/ 93553 h 644141"/>
                  <a:gd name="connsiteX55" fmla="*/ 639778 w 694391"/>
                  <a:gd name="connsiteY55" fmla="*/ 84499 h 644141"/>
                  <a:gd name="connsiteX56" fmla="*/ 648832 w 694391"/>
                  <a:gd name="connsiteY56" fmla="*/ 63374 h 644141"/>
                  <a:gd name="connsiteX57" fmla="*/ 657885 w 694391"/>
                  <a:gd name="connsiteY57" fmla="*/ 36214 h 644141"/>
                  <a:gd name="connsiteX58" fmla="*/ 660903 w 694391"/>
                  <a:gd name="connsiteY58" fmla="*/ 24143 h 644141"/>
                  <a:gd name="connsiteX59" fmla="*/ 642796 w 694391"/>
                  <a:gd name="connsiteY59" fmla="*/ 9054 h 644141"/>
                  <a:gd name="connsiteX60" fmla="*/ 627707 w 694391"/>
                  <a:gd name="connsiteY60" fmla="*/ 6036 h 644141"/>
                  <a:gd name="connsiteX61" fmla="*/ 618653 w 694391"/>
                  <a:gd name="connsiteY61" fmla="*/ 3018 h 644141"/>
                  <a:gd name="connsiteX62" fmla="*/ 606582 w 694391"/>
                  <a:gd name="connsiteY62" fmla="*/ 0 h 644141"/>
                  <a:gd name="connsiteX63" fmla="*/ 519065 w 694391"/>
                  <a:gd name="connsiteY63" fmla="*/ 3018 h 644141"/>
                  <a:gd name="connsiteX64" fmla="*/ 500958 w 694391"/>
                  <a:gd name="connsiteY64" fmla="*/ 9054 h 644141"/>
                  <a:gd name="connsiteX65" fmla="*/ 488887 w 694391"/>
                  <a:gd name="connsiteY65" fmla="*/ 12071 h 644141"/>
                  <a:gd name="connsiteX66" fmla="*/ 470780 w 694391"/>
                  <a:gd name="connsiteY66" fmla="*/ 21125 h 644141"/>
                  <a:gd name="connsiteX67" fmla="*/ 461727 w 694391"/>
                  <a:gd name="connsiteY67" fmla="*/ 27161 h 644141"/>
                  <a:gd name="connsiteX68" fmla="*/ 443620 w 694391"/>
                  <a:gd name="connsiteY68" fmla="*/ 33196 h 644141"/>
                  <a:gd name="connsiteX69" fmla="*/ 425513 w 694391"/>
                  <a:gd name="connsiteY69" fmla="*/ 48285 h 644141"/>
                  <a:gd name="connsiteX70" fmla="*/ 416459 w 694391"/>
                  <a:gd name="connsiteY70" fmla="*/ 54321 h 644141"/>
                  <a:gd name="connsiteX71" fmla="*/ 404388 w 694391"/>
                  <a:gd name="connsiteY71" fmla="*/ 66392 h 644141"/>
                  <a:gd name="connsiteX72" fmla="*/ 392317 w 694391"/>
                  <a:gd name="connsiteY72" fmla="*/ 69410 h 644141"/>
                  <a:gd name="connsiteX73" fmla="*/ 374210 w 694391"/>
                  <a:gd name="connsiteY73" fmla="*/ 78464 h 644141"/>
                  <a:gd name="connsiteX74" fmla="*/ 344032 w 694391"/>
                  <a:gd name="connsiteY74" fmla="*/ 96570 h 644141"/>
                  <a:gd name="connsiteX75" fmla="*/ 292729 w 694391"/>
                  <a:gd name="connsiteY75" fmla="*/ 111660 h 644141"/>
                  <a:gd name="connsiteX76" fmla="*/ 280657 w 694391"/>
                  <a:gd name="connsiteY76" fmla="*/ 114677 h 644141"/>
                  <a:gd name="connsiteX77" fmla="*/ 229354 w 694391"/>
                  <a:gd name="connsiteY77" fmla="*/ 120713 h 644141"/>
                  <a:gd name="connsiteX78" fmla="*/ 217283 w 694391"/>
                  <a:gd name="connsiteY78" fmla="*/ 123731 h 644141"/>
                  <a:gd name="connsiteX0" fmla="*/ 217283 w 694391"/>
                  <a:gd name="connsiteY0" fmla="*/ 123731 h 644141"/>
                  <a:gd name="connsiteX1" fmla="*/ 172016 w 694391"/>
                  <a:gd name="connsiteY1" fmla="*/ 144856 h 644141"/>
                  <a:gd name="connsiteX2" fmla="*/ 162962 w 694391"/>
                  <a:gd name="connsiteY2" fmla="*/ 153909 h 644141"/>
                  <a:gd name="connsiteX3" fmla="*/ 147873 w 694391"/>
                  <a:gd name="connsiteY3" fmla="*/ 165980 h 644141"/>
                  <a:gd name="connsiteX4" fmla="*/ 126748 w 694391"/>
                  <a:gd name="connsiteY4" fmla="*/ 175034 h 644141"/>
                  <a:gd name="connsiteX5" fmla="*/ 117695 w 694391"/>
                  <a:gd name="connsiteY5" fmla="*/ 184087 h 644141"/>
                  <a:gd name="connsiteX6" fmla="*/ 102606 w 694391"/>
                  <a:gd name="connsiteY6" fmla="*/ 196159 h 644141"/>
                  <a:gd name="connsiteX7" fmla="*/ 66392 w 694391"/>
                  <a:gd name="connsiteY7" fmla="*/ 217283 h 644141"/>
                  <a:gd name="connsiteX8" fmla="*/ 33196 w 694391"/>
                  <a:gd name="connsiteY8" fmla="*/ 244444 h 644141"/>
                  <a:gd name="connsiteX9" fmla="*/ 21125 w 694391"/>
                  <a:gd name="connsiteY9" fmla="*/ 262551 h 644141"/>
                  <a:gd name="connsiteX10" fmla="*/ 6036 w 694391"/>
                  <a:gd name="connsiteY10" fmla="*/ 289711 h 644141"/>
                  <a:gd name="connsiteX11" fmla="*/ 0 w 694391"/>
                  <a:gd name="connsiteY11" fmla="*/ 307818 h 644141"/>
                  <a:gd name="connsiteX12" fmla="*/ 144855 w 694391"/>
                  <a:gd name="connsiteY12" fmla="*/ 307818 h 644141"/>
                  <a:gd name="connsiteX13" fmla="*/ 162962 w 694391"/>
                  <a:gd name="connsiteY13" fmla="*/ 304800 h 644141"/>
                  <a:gd name="connsiteX14" fmla="*/ 168998 w 694391"/>
                  <a:gd name="connsiteY14" fmla="*/ 316871 h 644141"/>
                  <a:gd name="connsiteX15" fmla="*/ 165980 w 694391"/>
                  <a:gd name="connsiteY15" fmla="*/ 410424 h 644141"/>
                  <a:gd name="connsiteX16" fmla="*/ 156927 w 694391"/>
                  <a:gd name="connsiteY16" fmla="*/ 446638 h 644141"/>
                  <a:gd name="connsiteX17" fmla="*/ 126748 w 694391"/>
                  <a:gd name="connsiteY17" fmla="*/ 528119 h 644141"/>
                  <a:gd name="connsiteX18" fmla="*/ 105624 w 694391"/>
                  <a:gd name="connsiteY18" fmla="*/ 588475 h 644141"/>
                  <a:gd name="connsiteX19" fmla="*/ 105624 w 694391"/>
                  <a:gd name="connsiteY19" fmla="*/ 636761 h 644141"/>
                  <a:gd name="connsiteX20" fmla="*/ 232372 w 694391"/>
                  <a:gd name="connsiteY20" fmla="*/ 633743 h 644141"/>
                  <a:gd name="connsiteX21" fmla="*/ 362139 w 694391"/>
                  <a:gd name="connsiteY21" fmla="*/ 540190 h 644141"/>
                  <a:gd name="connsiteX22" fmla="*/ 398352 w 694391"/>
                  <a:gd name="connsiteY22" fmla="*/ 522083 h 644141"/>
                  <a:gd name="connsiteX23" fmla="*/ 431548 w 694391"/>
                  <a:gd name="connsiteY23" fmla="*/ 500959 h 644141"/>
                  <a:gd name="connsiteX24" fmla="*/ 458709 w 694391"/>
                  <a:gd name="connsiteY24" fmla="*/ 485870 h 644141"/>
                  <a:gd name="connsiteX25" fmla="*/ 488887 w 694391"/>
                  <a:gd name="connsiteY25" fmla="*/ 467763 h 644141"/>
                  <a:gd name="connsiteX26" fmla="*/ 531137 w 694391"/>
                  <a:gd name="connsiteY26" fmla="*/ 446638 h 644141"/>
                  <a:gd name="connsiteX27" fmla="*/ 567350 w 694391"/>
                  <a:gd name="connsiteY27" fmla="*/ 425513 h 644141"/>
                  <a:gd name="connsiteX28" fmla="*/ 576404 w 694391"/>
                  <a:gd name="connsiteY28" fmla="*/ 419477 h 644141"/>
                  <a:gd name="connsiteX29" fmla="*/ 591493 w 694391"/>
                  <a:gd name="connsiteY29" fmla="*/ 410424 h 644141"/>
                  <a:gd name="connsiteX30" fmla="*/ 600546 w 694391"/>
                  <a:gd name="connsiteY30" fmla="*/ 404388 h 644141"/>
                  <a:gd name="connsiteX31" fmla="*/ 618653 w 694391"/>
                  <a:gd name="connsiteY31" fmla="*/ 392317 h 644141"/>
                  <a:gd name="connsiteX32" fmla="*/ 648832 w 694391"/>
                  <a:gd name="connsiteY32" fmla="*/ 377228 h 644141"/>
                  <a:gd name="connsiteX33" fmla="*/ 657885 w 694391"/>
                  <a:gd name="connsiteY33" fmla="*/ 374210 h 644141"/>
                  <a:gd name="connsiteX34" fmla="*/ 682028 w 694391"/>
                  <a:gd name="connsiteY34" fmla="*/ 362139 h 644141"/>
                  <a:gd name="connsiteX35" fmla="*/ 691081 w 694391"/>
                  <a:gd name="connsiteY35" fmla="*/ 353085 h 644141"/>
                  <a:gd name="connsiteX36" fmla="*/ 691081 w 694391"/>
                  <a:gd name="connsiteY36" fmla="*/ 328943 h 644141"/>
                  <a:gd name="connsiteX37" fmla="*/ 672974 w 694391"/>
                  <a:gd name="connsiteY37" fmla="*/ 322907 h 644141"/>
                  <a:gd name="connsiteX38" fmla="*/ 657885 w 694391"/>
                  <a:gd name="connsiteY38" fmla="*/ 319889 h 644141"/>
                  <a:gd name="connsiteX39" fmla="*/ 639778 w 694391"/>
                  <a:gd name="connsiteY39" fmla="*/ 316871 h 644141"/>
                  <a:gd name="connsiteX40" fmla="*/ 630725 w 694391"/>
                  <a:gd name="connsiteY40" fmla="*/ 313854 h 644141"/>
                  <a:gd name="connsiteX41" fmla="*/ 500958 w 694391"/>
                  <a:gd name="connsiteY41" fmla="*/ 322907 h 644141"/>
                  <a:gd name="connsiteX42" fmla="*/ 491905 w 694391"/>
                  <a:gd name="connsiteY42" fmla="*/ 325925 h 644141"/>
                  <a:gd name="connsiteX43" fmla="*/ 455691 w 694391"/>
                  <a:gd name="connsiteY43" fmla="*/ 322907 h 644141"/>
                  <a:gd name="connsiteX44" fmla="*/ 449655 w 694391"/>
                  <a:gd name="connsiteY44" fmla="*/ 313854 h 644141"/>
                  <a:gd name="connsiteX45" fmla="*/ 440602 w 694391"/>
                  <a:gd name="connsiteY45" fmla="*/ 298765 h 644141"/>
                  <a:gd name="connsiteX46" fmla="*/ 446638 w 694391"/>
                  <a:gd name="connsiteY46" fmla="*/ 187105 h 644141"/>
                  <a:gd name="connsiteX47" fmla="*/ 458709 w 694391"/>
                  <a:gd name="connsiteY47" fmla="*/ 184087 h 644141"/>
                  <a:gd name="connsiteX48" fmla="*/ 482851 w 694391"/>
                  <a:gd name="connsiteY48" fmla="*/ 181070 h 644141"/>
                  <a:gd name="connsiteX49" fmla="*/ 500958 w 694391"/>
                  <a:gd name="connsiteY49" fmla="*/ 175034 h 644141"/>
                  <a:gd name="connsiteX50" fmla="*/ 549244 w 694391"/>
                  <a:gd name="connsiteY50" fmla="*/ 150891 h 644141"/>
                  <a:gd name="connsiteX51" fmla="*/ 603564 w 694391"/>
                  <a:gd name="connsiteY51" fmla="*/ 117695 h 644141"/>
                  <a:gd name="connsiteX52" fmla="*/ 624689 w 694391"/>
                  <a:gd name="connsiteY52" fmla="*/ 102606 h 644141"/>
                  <a:gd name="connsiteX53" fmla="*/ 633743 w 694391"/>
                  <a:gd name="connsiteY53" fmla="*/ 93553 h 644141"/>
                  <a:gd name="connsiteX54" fmla="*/ 639778 w 694391"/>
                  <a:gd name="connsiteY54" fmla="*/ 84499 h 644141"/>
                  <a:gd name="connsiteX55" fmla="*/ 648832 w 694391"/>
                  <a:gd name="connsiteY55" fmla="*/ 63374 h 644141"/>
                  <a:gd name="connsiteX56" fmla="*/ 657885 w 694391"/>
                  <a:gd name="connsiteY56" fmla="*/ 36214 h 644141"/>
                  <a:gd name="connsiteX57" fmla="*/ 660903 w 694391"/>
                  <a:gd name="connsiteY57" fmla="*/ 24143 h 644141"/>
                  <a:gd name="connsiteX58" fmla="*/ 642796 w 694391"/>
                  <a:gd name="connsiteY58" fmla="*/ 9054 h 644141"/>
                  <a:gd name="connsiteX59" fmla="*/ 627707 w 694391"/>
                  <a:gd name="connsiteY59" fmla="*/ 6036 h 644141"/>
                  <a:gd name="connsiteX60" fmla="*/ 618653 w 694391"/>
                  <a:gd name="connsiteY60" fmla="*/ 3018 h 644141"/>
                  <a:gd name="connsiteX61" fmla="*/ 606582 w 694391"/>
                  <a:gd name="connsiteY61" fmla="*/ 0 h 644141"/>
                  <a:gd name="connsiteX62" fmla="*/ 519065 w 694391"/>
                  <a:gd name="connsiteY62" fmla="*/ 3018 h 644141"/>
                  <a:gd name="connsiteX63" fmla="*/ 500958 w 694391"/>
                  <a:gd name="connsiteY63" fmla="*/ 9054 h 644141"/>
                  <a:gd name="connsiteX64" fmla="*/ 488887 w 694391"/>
                  <a:gd name="connsiteY64" fmla="*/ 12071 h 644141"/>
                  <a:gd name="connsiteX65" fmla="*/ 470780 w 694391"/>
                  <a:gd name="connsiteY65" fmla="*/ 21125 h 644141"/>
                  <a:gd name="connsiteX66" fmla="*/ 461727 w 694391"/>
                  <a:gd name="connsiteY66" fmla="*/ 27161 h 644141"/>
                  <a:gd name="connsiteX67" fmla="*/ 443620 w 694391"/>
                  <a:gd name="connsiteY67" fmla="*/ 33196 h 644141"/>
                  <a:gd name="connsiteX68" fmla="*/ 425513 w 694391"/>
                  <a:gd name="connsiteY68" fmla="*/ 48285 h 644141"/>
                  <a:gd name="connsiteX69" fmla="*/ 416459 w 694391"/>
                  <a:gd name="connsiteY69" fmla="*/ 54321 h 644141"/>
                  <a:gd name="connsiteX70" fmla="*/ 404388 w 694391"/>
                  <a:gd name="connsiteY70" fmla="*/ 66392 h 644141"/>
                  <a:gd name="connsiteX71" fmla="*/ 392317 w 694391"/>
                  <a:gd name="connsiteY71" fmla="*/ 69410 h 644141"/>
                  <a:gd name="connsiteX72" fmla="*/ 374210 w 694391"/>
                  <a:gd name="connsiteY72" fmla="*/ 78464 h 644141"/>
                  <a:gd name="connsiteX73" fmla="*/ 344032 w 694391"/>
                  <a:gd name="connsiteY73" fmla="*/ 96570 h 644141"/>
                  <a:gd name="connsiteX74" fmla="*/ 292729 w 694391"/>
                  <a:gd name="connsiteY74" fmla="*/ 111660 h 644141"/>
                  <a:gd name="connsiteX75" fmla="*/ 280657 w 694391"/>
                  <a:gd name="connsiteY75" fmla="*/ 114677 h 644141"/>
                  <a:gd name="connsiteX76" fmla="*/ 229354 w 694391"/>
                  <a:gd name="connsiteY76" fmla="*/ 120713 h 644141"/>
                  <a:gd name="connsiteX77" fmla="*/ 217283 w 694391"/>
                  <a:gd name="connsiteY77" fmla="*/ 123731 h 644141"/>
                  <a:gd name="connsiteX0" fmla="*/ 223573 w 700681"/>
                  <a:gd name="connsiteY0" fmla="*/ 123731 h 644141"/>
                  <a:gd name="connsiteX1" fmla="*/ 178306 w 700681"/>
                  <a:gd name="connsiteY1" fmla="*/ 144856 h 644141"/>
                  <a:gd name="connsiteX2" fmla="*/ 169252 w 700681"/>
                  <a:gd name="connsiteY2" fmla="*/ 153909 h 644141"/>
                  <a:gd name="connsiteX3" fmla="*/ 154163 w 700681"/>
                  <a:gd name="connsiteY3" fmla="*/ 165980 h 644141"/>
                  <a:gd name="connsiteX4" fmla="*/ 133038 w 700681"/>
                  <a:gd name="connsiteY4" fmla="*/ 175034 h 644141"/>
                  <a:gd name="connsiteX5" fmla="*/ 123985 w 700681"/>
                  <a:gd name="connsiteY5" fmla="*/ 184087 h 644141"/>
                  <a:gd name="connsiteX6" fmla="*/ 108896 w 700681"/>
                  <a:gd name="connsiteY6" fmla="*/ 196159 h 644141"/>
                  <a:gd name="connsiteX7" fmla="*/ 72682 w 700681"/>
                  <a:gd name="connsiteY7" fmla="*/ 217283 h 644141"/>
                  <a:gd name="connsiteX8" fmla="*/ 39486 w 700681"/>
                  <a:gd name="connsiteY8" fmla="*/ 244444 h 644141"/>
                  <a:gd name="connsiteX9" fmla="*/ 27415 w 700681"/>
                  <a:gd name="connsiteY9" fmla="*/ 262551 h 644141"/>
                  <a:gd name="connsiteX10" fmla="*/ 6290 w 700681"/>
                  <a:gd name="connsiteY10" fmla="*/ 307818 h 644141"/>
                  <a:gd name="connsiteX11" fmla="*/ 151145 w 700681"/>
                  <a:gd name="connsiteY11" fmla="*/ 307818 h 644141"/>
                  <a:gd name="connsiteX12" fmla="*/ 169252 w 700681"/>
                  <a:gd name="connsiteY12" fmla="*/ 304800 h 644141"/>
                  <a:gd name="connsiteX13" fmla="*/ 175288 w 700681"/>
                  <a:gd name="connsiteY13" fmla="*/ 316871 h 644141"/>
                  <a:gd name="connsiteX14" fmla="*/ 172270 w 700681"/>
                  <a:gd name="connsiteY14" fmla="*/ 410424 h 644141"/>
                  <a:gd name="connsiteX15" fmla="*/ 163217 w 700681"/>
                  <a:gd name="connsiteY15" fmla="*/ 446638 h 644141"/>
                  <a:gd name="connsiteX16" fmla="*/ 133038 w 700681"/>
                  <a:gd name="connsiteY16" fmla="*/ 528119 h 644141"/>
                  <a:gd name="connsiteX17" fmla="*/ 111914 w 700681"/>
                  <a:gd name="connsiteY17" fmla="*/ 588475 h 644141"/>
                  <a:gd name="connsiteX18" fmla="*/ 111914 w 700681"/>
                  <a:gd name="connsiteY18" fmla="*/ 636761 h 644141"/>
                  <a:gd name="connsiteX19" fmla="*/ 238662 w 700681"/>
                  <a:gd name="connsiteY19" fmla="*/ 633743 h 644141"/>
                  <a:gd name="connsiteX20" fmla="*/ 368429 w 700681"/>
                  <a:gd name="connsiteY20" fmla="*/ 540190 h 644141"/>
                  <a:gd name="connsiteX21" fmla="*/ 404642 w 700681"/>
                  <a:gd name="connsiteY21" fmla="*/ 522083 h 644141"/>
                  <a:gd name="connsiteX22" fmla="*/ 437838 w 700681"/>
                  <a:gd name="connsiteY22" fmla="*/ 500959 h 644141"/>
                  <a:gd name="connsiteX23" fmla="*/ 464999 w 700681"/>
                  <a:gd name="connsiteY23" fmla="*/ 485870 h 644141"/>
                  <a:gd name="connsiteX24" fmla="*/ 495177 w 700681"/>
                  <a:gd name="connsiteY24" fmla="*/ 467763 h 644141"/>
                  <a:gd name="connsiteX25" fmla="*/ 537427 w 700681"/>
                  <a:gd name="connsiteY25" fmla="*/ 446638 h 644141"/>
                  <a:gd name="connsiteX26" fmla="*/ 573640 w 700681"/>
                  <a:gd name="connsiteY26" fmla="*/ 425513 h 644141"/>
                  <a:gd name="connsiteX27" fmla="*/ 582694 w 700681"/>
                  <a:gd name="connsiteY27" fmla="*/ 419477 h 644141"/>
                  <a:gd name="connsiteX28" fmla="*/ 597783 w 700681"/>
                  <a:gd name="connsiteY28" fmla="*/ 410424 h 644141"/>
                  <a:gd name="connsiteX29" fmla="*/ 606836 w 700681"/>
                  <a:gd name="connsiteY29" fmla="*/ 404388 h 644141"/>
                  <a:gd name="connsiteX30" fmla="*/ 624943 w 700681"/>
                  <a:gd name="connsiteY30" fmla="*/ 392317 h 644141"/>
                  <a:gd name="connsiteX31" fmla="*/ 655122 w 700681"/>
                  <a:gd name="connsiteY31" fmla="*/ 377228 h 644141"/>
                  <a:gd name="connsiteX32" fmla="*/ 664175 w 700681"/>
                  <a:gd name="connsiteY32" fmla="*/ 374210 h 644141"/>
                  <a:gd name="connsiteX33" fmla="*/ 688318 w 700681"/>
                  <a:gd name="connsiteY33" fmla="*/ 362139 h 644141"/>
                  <a:gd name="connsiteX34" fmla="*/ 697371 w 700681"/>
                  <a:gd name="connsiteY34" fmla="*/ 353085 h 644141"/>
                  <a:gd name="connsiteX35" fmla="*/ 697371 w 700681"/>
                  <a:gd name="connsiteY35" fmla="*/ 328943 h 644141"/>
                  <a:gd name="connsiteX36" fmla="*/ 679264 w 700681"/>
                  <a:gd name="connsiteY36" fmla="*/ 322907 h 644141"/>
                  <a:gd name="connsiteX37" fmla="*/ 664175 w 700681"/>
                  <a:gd name="connsiteY37" fmla="*/ 319889 h 644141"/>
                  <a:gd name="connsiteX38" fmla="*/ 646068 w 700681"/>
                  <a:gd name="connsiteY38" fmla="*/ 316871 h 644141"/>
                  <a:gd name="connsiteX39" fmla="*/ 637015 w 700681"/>
                  <a:gd name="connsiteY39" fmla="*/ 313854 h 644141"/>
                  <a:gd name="connsiteX40" fmla="*/ 507248 w 700681"/>
                  <a:gd name="connsiteY40" fmla="*/ 322907 h 644141"/>
                  <a:gd name="connsiteX41" fmla="*/ 498195 w 700681"/>
                  <a:gd name="connsiteY41" fmla="*/ 325925 h 644141"/>
                  <a:gd name="connsiteX42" fmla="*/ 461981 w 700681"/>
                  <a:gd name="connsiteY42" fmla="*/ 322907 h 644141"/>
                  <a:gd name="connsiteX43" fmla="*/ 455945 w 700681"/>
                  <a:gd name="connsiteY43" fmla="*/ 313854 h 644141"/>
                  <a:gd name="connsiteX44" fmla="*/ 446892 w 700681"/>
                  <a:gd name="connsiteY44" fmla="*/ 298765 h 644141"/>
                  <a:gd name="connsiteX45" fmla="*/ 452928 w 700681"/>
                  <a:gd name="connsiteY45" fmla="*/ 187105 h 644141"/>
                  <a:gd name="connsiteX46" fmla="*/ 464999 w 700681"/>
                  <a:gd name="connsiteY46" fmla="*/ 184087 h 644141"/>
                  <a:gd name="connsiteX47" fmla="*/ 489141 w 700681"/>
                  <a:gd name="connsiteY47" fmla="*/ 181070 h 644141"/>
                  <a:gd name="connsiteX48" fmla="*/ 507248 w 700681"/>
                  <a:gd name="connsiteY48" fmla="*/ 175034 h 644141"/>
                  <a:gd name="connsiteX49" fmla="*/ 555534 w 700681"/>
                  <a:gd name="connsiteY49" fmla="*/ 150891 h 644141"/>
                  <a:gd name="connsiteX50" fmla="*/ 609854 w 700681"/>
                  <a:gd name="connsiteY50" fmla="*/ 117695 h 644141"/>
                  <a:gd name="connsiteX51" fmla="*/ 630979 w 700681"/>
                  <a:gd name="connsiteY51" fmla="*/ 102606 h 644141"/>
                  <a:gd name="connsiteX52" fmla="*/ 640033 w 700681"/>
                  <a:gd name="connsiteY52" fmla="*/ 93553 h 644141"/>
                  <a:gd name="connsiteX53" fmla="*/ 646068 w 700681"/>
                  <a:gd name="connsiteY53" fmla="*/ 84499 h 644141"/>
                  <a:gd name="connsiteX54" fmla="*/ 655122 w 700681"/>
                  <a:gd name="connsiteY54" fmla="*/ 63374 h 644141"/>
                  <a:gd name="connsiteX55" fmla="*/ 664175 w 700681"/>
                  <a:gd name="connsiteY55" fmla="*/ 36214 h 644141"/>
                  <a:gd name="connsiteX56" fmla="*/ 667193 w 700681"/>
                  <a:gd name="connsiteY56" fmla="*/ 24143 h 644141"/>
                  <a:gd name="connsiteX57" fmla="*/ 649086 w 700681"/>
                  <a:gd name="connsiteY57" fmla="*/ 9054 h 644141"/>
                  <a:gd name="connsiteX58" fmla="*/ 633997 w 700681"/>
                  <a:gd name="connsiteY58" fmla="*/ 6036 h 644141"/>
                  <a:gd name="connsiteX59" fmla="*/ 624943 w 700681"/>
                  <a:gd name="connsiteY59" fmla="*/ 3018 h 644141"/>
                  <a:gd name="connsiteX60" fmla="*/ 612872 w 700681"/>
                  <a:gd name="connsiteY60" fmla="*/ 0 h 644141"/>
                  <a:gd name="connsiteX61" fmla="*/ 525355 w 700681"/>
                  <a:gd name="connsiteY61" fmla="*/ 3018 h 644141"/>
                  <a:gd name="connsiteX62" fmla="*/ 507248 w 700681"/>
                  <a:gd name="connsiteY62" fmla="*/ 9054 h 644141"/>
                  <a:gd name="connsiteX63" fmla="*/ 495177 w 700681"/>
                  <a:gd name="connsiteY63" fmla="*/ 12071 h 644141"/>
                  <a:gd name="connsiteX64" fmla="*/ 477070 w 700681"/>
                  <a:gd name="connsiteY64" fmla="*/ 21125 h 644141"/>
                  <a:gd name="connsiteX65" fmla="*/ 468017 w 700681"/>
                  <a:gd name="connsiteY65" fmla="*/ 27161 h 644141"/>
                  <a:gd name="connsiteX66" fmla="*/ 449910 w 700681"/>
                  <a:gd name="connsiteY66" fmla="*/ 33196 h 644141"/>
                  <a:gd name="connsiteX67" fmla="*/ 431803 w 700681"/>
                  <a:gd name="connsiteY67" fmla="*/ 48285 h 644141"/>
                  <a:gd name="connsiteX68" fmla="*/ 422749 w 700681"/>
                  <a:gd name="connsiteY68" fmla="*/ 54321 h 644141"/>
                  <a:gd name="connsiteX69" fmla="*/ 410678 w 700681"/>
                  <a:gd name="connsiteY69" fmla="*/ 66392 h 644141"/>
                  <a:gd name="connsiteX70" fmla="*/ 398607 w 700681"/>
                  <a:gd name="connsiteY70" fmla="*/ 69410 h 644141"/>
                  <a:gd name="connsiteX71" fmla="*/ 380500 w 700681"/>
                  <a:gd name="connsiteY71" fmla="*/ 78464 h 644141"/>
                  <a:gd name="connsiteX72" fmla="*/ 350322 w 700681"/>
                  <a:gd name="connsiteY72" fmla="*/ 96570 h 644141"/>
                  <a:gd name="connsiteX73" fmla="*/ 299019 w 700681"/>
                  <a:gd name="connsiteY73" fmla="*/ 111660 h 644141"/>
                  <a:gd name="connsiteX74" fmla="*/ 286947 w 700681"/>
                  <a:gd name="connsiteY74" fmla="*/ 114677 h 644141"/>
                  <a:gd name="connsiteX75" fmla="*/ 235644 w 700681"/>
                  <a:gd name="connsiteY75" fmla="*/ 120713 h 644141"/>
                  <a:gd name="connsiteX76" fmla="*/ 223573 w 700681"/>
                  <a:gd name="connsiteY76" fmla="*/ 123731 h 644141"/>
                  <a:gd name="connsiteX0" fmla="*/ 222083 w 699191"/>
                  <a:gd name="connsiteY0" fmla="*/ 123731 h 644141"/>
                  <a:gd name="connsiteX1" fmla="*/ 176816 w 699191"/>
                  <a:gd name="connsiteY1" fmla="*/ 144856 h 644141"/>
                  <a:gd name="connsiteX2" fmla="*/ 167762 w 699191"/>
                  <a:gd name="connsiteY2" fmla="*/ 153909 h 644141"/>
                  <a:gd name="connsiteX3" fmla="*/ 152673 w 699191"/>
                  <a:gd name="connsiteY3" fmla="*/ 165980 h 644141"/>
                  <a:gd name="connsiteX4" fmla="*/ 131548 w 699191"/>
                  <a:gd name="connsiteY4" fmla="*/ 175034 h 644141"/>
                  <a:gd name="connsiteX5" fmla="*/ 122495 w 699191"/>
                  <a:gd name="connsiteY5" fmla="*/ 184087 h 644141"/>
                  <a:gd name="connsiteX6" fmla="*/ 107406 w 699191"/>
                  <a:gd name="connsiteY6" fmla="*/ 196159 h 644141"/>
                  <a:gd name="connsiteX7" fmla="*/ 71192 w 699191"/>
                  <a:gd name="connsiteY7" fmla="*/ 217283 h 644141"/>
                  <a:gd name="connsiteX8" fmla="*/ 37996 w 699191"/>
                  <a:gd name="connsiteY8" fmla="*/ 244444 h 644141"/>
                  <a:gd name="connsiteX9" fmla="*/ 4800 w 699191"/>
                  <a:gd name="connsiteY9" fmla="*/ 307818 h 644141"/>
                  <a:gd name="connsiteX10" fmla="*/ 149655 w 699191"/>
                  <a:gd name="connsiteY10" fmla="*/ 307818 h 644141"/>
                  <a:gd name="connsiteX11" fmla="*/ 167762 w 699191"/>
                  <a:gd name="connsiteY11" fmla="*/ 304800 h 644141"/>
                  <a:gd name="connsiteX12" fmla="*/ 173798 w 699191"/>
                  <a:gd name="connsiteY12" fmla="*/ 316871 h 644141"/>
                  <a:gd name="connsiteX13" fmla="*/ 170780 w 699191"/>
                  <a:gd name="connsiteY13" fmla="*/ 410424 h 644141"/>
                  <a:gd name="connsiteX14" fmla="*/ 161727 w 699191"/>
                  <a:gd name="connsiteY14" fmla="*/ 446638 h 644141"/>
                  <a:gd name="connsiteX15" fmla="*/ 131548 w 699191"/>
                  <a:gd name="connsiteY15" fmla="*/ 528119 h 644141"/>
                  <a:gd name="connsiteX16" fmla="*/ 110424 w 699191"/>
                  <a:gd name="connsiteY16" fmla="*/ 588475 h 644141"/>
                  <a:gd name="connsiteX17" fmla="*/ 110424 w 699191"/>
                  <a:gd name="connsiteY17" fmla="*/ 636761 h 644141"/>
                  <a:gd name="connsiteX18" fmla="*/ 237172 w 699191"/>
                  <a:gd name="connsiteY18" fmla="*/ 633743 h 644141"/>
                  <a:gd name="connsiteX19" fmla="*/ 366939 w 699191"/>
                  <a:gd name="connsiteY19" fmla="*/ 540190 h 644141"/>
                  <a:gd name="connsiteX20" fmla="*/ 403152 w 699191"/>
                  <a:gd name="connsiteY20" fmla="*/ 522083 h 644141"/>
                  <a:gd name="connsiteX21" fmla="*/ 436348 w 699191"/>
                  <a:gd name="connsiteY21" fmla="*/ 500959 h 644141"/>
                  <a:gd name="connsiteX22" fmla="*/ 463509 w 699191"/>
                  <a:gd name="connsiteY22" fmla="*/ 485870 h 644141"/>
                  <a:gd name="connsiteX23" fmla="*/ 493687 w 699191"/>
                  <a:gd name="connsiteY23" fmla="*/ 467763 h 644141"/>
                  <a:gd name="connsiteX24" fmla="*/ 535937 w 699191"/>
                  <a:gd name="connsiteY24" fmla="*/ 446638 h 644141"/>
                  <a:gd name="connsiteX25" fmla="*/ 572150 w 699191"/>
                  <a:gd name="connsiteY25" fmla="*/ 425513 h 644141"/>
                  <a:gd name="connsiteX26" fmla="*/ 581204 w 699191"/>
                  <a:gd name="connsiteY26" fmla="*/ 419477 h 644141"/>
                  <a:gd name="connsiteX27" fmla="*/ 596293 w 699191"/>
                  <a:gd name="connsiteY27" fmla="*/ 410424 h 644141"/>
                  <a:gd name="connsiteX28" fmla="*/ 605346 w 699191"/>
                  <a:gd name="connsiteY28" fmla="*/ 404388 h 644141"/>
                  <a:gd name="connsiteX29" fmla="*/ 623453 w 699191"/>
                  <a:gd name="connsiteY29" fmla="*/ 392317 h 644141"/>
                  <a:gd name="connsiteX30" fmla="*/ 653632 w 699191"/>
                  <a:gd name="connsiteY30" fmla="*/ 377228 h 644141"/>
                  <a:gd name="connsiteX31" fmla="*/ 662685 w 699191"/>
                  <a:gd name="connsiteY31" fmla="*/ 374210 h 644141"/>
                  <a:gd name="connsiteX32" fmla="*/ 686828 w 699191"/>
                  <a:gd name="connsiteY32" fmla="*/ 362139 h 644141"/>
                  <a:gd name="connsiteX33" fmla="*/ 695881 w 699191"/>
                  <a:gd name="connsiteY33" fmla="*/ 353085 h 644141"/>
                  <a:gd name="connsiteX34" fmla="*/ 695881 w 699191"/>
                  <a:gd name="connsiteY34" fmla="*/ 328943 h 644141"/>
                  <a:gd name="connsiteX35" fmla="*/ 677774 w 699191"/>
                  <a:gd name="connsiteY35" fmla="*/ 322907 h 644141"/>
                  <a:gd name="connsiteX36" fmla="*/ 662685 w 699191"/>
                  <a:gd name="connsiteY36" fmla="*/ 319889 h 644141"/>
                  <a:gd name="connsiteX37" fmla="*/ 644578 w 699191"/>
                  <a:gd name="connsiteY37" fmla="*/ 316871 h 644141"/>
                  <a:gd name="connsiteX38" fmla="*/ 635525 w 699191"/>
                  <a:gd name="connsiteY38" fmla="*/ 313854 h 644141"/>
                  <a:gd name="connsiteX39" fmla="*/ 505758 w 699191"/>
                  <a:gd name="connsiteY39" fmla="*/ 322907 h 644141"/>
                  <a:gd name="connsiteX40" fmla="*/ 496705 w 699191"/>
                  <a:gd name="connsiteY40" fmla="*/ 325925 h 644141"/>
                  <a:gd name="connsiteX41" fmla="*/ 460491 w 699191"/>
                  <a:gd name="connsiteY41" fmla="*/ 322907 h 644141"/>
                  <a:gd name="connsiteX42" fmla="*/ 454455 w 699191"/>
                  <a:gd name="connsiteY42" fmla="*/ 313854 h 644141"/>
                  <a:gd name="connsiteX43" fmla="*/ 445402 w 699191"/>
                  <a:gd name="connsiteY43" fmla="*/ 298765 h 644141"/>
                  <a:gd name="connsiteX44" fmla="*/ 451438 w 699191"/>
                  <a:gd name="connsiteY44" fmla="*/ 187105 h 644141"/>
                  <a:gd name="connsiteX45" fmla="*/ 463509 w 699191"/>
                  <a:gd name="connsiteY45" fmla="*/ 184087 h 644141"/>
                  <a:gd name="connsiteX46" fmla="*/ 487651 w 699191"/>
                  <a:gd name="connsiteY46" fmla="*/ 181070 h 644141"/>
                  <a:gd name="connsiteX47" fmla="*/ 505758 w 699191"/>
                  <a:gd name="connsiteY47" fmla="*/ 175034 h 644141"/>
                  <a:gd name="connsiteX48" fmla="*/ 554044 w 699191"/>
                  <a:gd name="connsiteY48" fmla="*/ 150891 h 644141"/>
                  <a:gd name="connsiteX49" fmla="*/ 608364 w 699191"/>
                  <a:gd name="connsiteY49" fmla="*/ 117695 h 644141"/>
                  <a:gd name="connsiteX50" fmla="*/ 629489 w 699191"/>
                  <a:gd name="connsiteY50" fmla="*/ 102606 h 644141"/>
                  <a:gd name="connsiteX51" fmla="*/ 638543 w 699191"/>
                  <a:gd name="connsiteY51" fmla="*/ 93553 h 644141"/>
                  <a:gd name="connsiteX52" fmla="*/ 644578 w 699191"/>
                  <a:gd name="connsiteY52" fmla="*/ 84499 h 644141"/>
                  <a:gd name="connsiteX53" fmla="*/ 653632 w 699191"/>
                  <a:gd name="connsiteY53" fmla="*/ 63374 h 644141"/>
                  <a:gd name="connsiteX54" fmla="*/ 662685 w 699191"/>
                  <a:gd name="connsiteY54" fmla="*/ 36214 h 644141"/>
                  <a:gd name="connsiteX55" fmla="*/ 665703 w 699191"/>
                  <a:gd name="connsiteY55" fmla="*/ 24143 h 644141"/>
                  <a:gd name="connsiteX56" fmla="*/ 647596 w 699191"/>
                  <a:gd name="connsiteY56" fmla="*/ 9054 h 644141"/>
                  <a:gd name="connsiteX57" fmla="*/ 632507 w 699191"/>
                  <a:gd name="connsiteY57" fmla="*/ 6036 h 644141"/>
                  <a:gd name="connsiteX58" fmla="*/ 623453 w 699191"/>
                  <a:gd name="connsiteY58" fmla="*/ 3018 h 644141"/>
                  <a:gd name="connsiteX59" fmla="*/ 611382 w 699191"/>
                  <a:gd name="connsiteY59" fmla="*/ 0 h 644141"/>
                  <a:gd name="connsiteX60" fmla="*/ 523865 w 699191"/>
                  <a:gd name="connsiteY60" fmla="*/ 3018 h 644141"/>
                  <a:gd name="connsiteX61" fmla="*/ 505758 w 699191"/>
                  <a:gd name="connsiteY61" fmla="*/ 9054 h 644141"/>
                  <a:gd name="connsiteX62" fmla="*/ 493687 w 699191"/>
                  <a:gd name="connsiteY62" fmla="*/ 12071 h 644141"/>
                  <a:gd name="connsiteX63" fmla="*/ 475580 w 699191"/>
                  <a:gd name="connsiteY63" fmla="*/ 21125 h 644141"/>
                  <a:gd name="connsiteX64" fmla="*/ 466527 w 699191"/>
                  <a:gd name="connsiteY64" fmla="*/ 27161 h 644141"/>
                  <a:gd name="connsiteX65" fmla="*/ 448420 w 699191"/>
                  <a:gd name="connsiteY65" fmla="*/ 33196 h 644141"/>
                  <a:gd name="connsiteX66" fmla="*/ 430313 w 699191"/>
                  <a:gd name="connsiteY66" fmla="*/ 48285 h 644141"/>
                  <a:gd name="connsiteX67" fmla="*/ 421259 w 699191"/>
                  <a:gd name="connsiteY67" fmla="*/ 54321 h 644141"/>
                  <a:gd name="connsiteX68" fmla="*/ 409188 w 699191"/>
                  <a:gd name="connsiteY68" fmla="*/ 66392 h 644141"/>
                  <a:gd name="connsiteX69" fmla="*/ 397117 w 699191"/>
                  <a:gd name="connsiteY69" fmla="*/ 69410 h 644141"/>
                  <a:gd name="connsiteX70" fmla="*/ 379010 w 699191"/>
                  <a:gd name="connsiteY70" fmla="*/ 78464 h 644141"/>
                  <a:gd name="connsiteX71" fmla="*/ 348832 w 699191"/>
                  <a:gd name="connsiteY71" fmla="*/ 96570 h 644141"/>
                  <a:gd name="connsiteX72" fmla="*/ 297529 w 699191"/>
                  <a:gd name="connsiteY72" fmla="*/ 111660 h 644141"/>
                  <a:gd name="connsiteX73" fmla="*/ 285457 w 699191"/>
                  <a:gd name="connsiteY73" fmla="*/ 114677 h 644141"/>
                  <a:gd name="connsiteX74" fmla="*/ 234154 w 699191"/>
                  <a:gd name="connsiteY74" fmla="*/ 120713 h 644141"/>
                  <a:gd name="connsiteX75" fmla="*/ 222083 w 699191"/>
                  <a:gd name="connsiteY75" fmla="*/ 123731 h 644141"/>
                  <a:gd name="connsiteX0" fmla="*/ 222618 w 699726"/>
                  <a:gd name="connsiteY0" fmla="*/ 123731 h 644141"/>
                  <a:gd name="connsiteX1" fmla="*/ 177351 w 699726"/>
                  <a:gd name="connsiteY1" fmla="*/ 144856 h 644141"/>
                  <a:gd name="connsiteX2" fmla="*/ 168297 w 699726"/>
                  <a:gd name="connsiteY2" fmla="*/ 153909 h 644141"/>
                  <a:gd name="connsiteX3" fmla="*/ 153208 w 699726"/>
                  <a:gd name="connsiteY3" fmla="*/ 165980 h 644141"/>
                  <a:gd name="connsiteX4" fmla="*/ 132083 w 699726"/>
                  <a:gd name="connsiteY4" fmla="*/ 175034 h 644141"/>
                  <a:gd name="connsiteX5" fmla="*/ 123030 w 699726"/>
                  <a:gd name="connsiteY5" fmla="*/ 184087 h 644141"/>
                  <a:gd name="connsiteX6" fmla="*/ 107941 w 699726"/>
                  <a:gd name="connsiteY6" fmla="*/ 196159 h 644141"/>
                  <a:gd name="connsiteX7" fmla="*/ 38531 w 699726"/>
                  <a:gd name="connsiteY7" fmla="*/ 244444 h 644141"/>
                  <a:gd name="connsiteX8" fmla="*/ 5335 w 699726"/>
                  <a:gd name="connsiteY8" fmla="*/ 307818 h 644141"/>
                  <a:gd name="connsiteX9" fmla="*/ 150190 w 699726"/>
                  <a:gd name="connsiteY9" fmla="*/ 307818 h 644141"/>
                  <a:gd name="connsiteX10" fmla="*/ 168297 w 699726"/>
                  <a:gd name="connsiteY10" fmla="*/ 304800 h 644141"/>
                  <a:gd name="connsiteX11" fmla="*/ 174333 w 699726"/>
                  <a:gd name="connsiteY11" fmla="*/ 316871 h 644141"/>
                  <a:gd name="connsiteX12" fmla="*/ 171315 w 699726"/>
                  <a:gd name="connsiteY12" fmla="*/ 410424 h 644141"/>
                  <a:gd name="connsiteX13" fmla="*/ 162262 w 699726"/>
                  <a:gd name="connsiteY13" fmla="*/ 446638 h 644141"/>
                  <a:gd name="connsiteX14" fmla="*/ 132083 w 699726"/>
                  <a:gd name="connsiteY14" fmla="*/ 528119 h 644141"/>
                  <a:gd name="connsiteX15" fmla="*/ 110959 w 699726"/>
                  <a:gd name="connsiteY15" fmla="*/ 588475 h 644141"/>
                  <a:gd name="connsiteX16" fmla="*/ 110959 w 699726"/>
                  <a:gd name="connsiteY16" fmla="*/ 636761 h 644141"/>
                  <a:gd name="connsiteX17" fmla="*/ 237707 w 699726"/>
                  <a:gd name="connsiteY17" fmla="*/ 633743 h 644141"/>
                  <a:gd name="connsiteX18" fmla="*/ 367474 w 699726"/>
                  <a:gd name="connsiteY18" fmla="*/ 540190 h 644141"/>
                  <a:gd name="connsiteX19" fmla="*/ 403687 w 699726"/>
                  <a:gd name="connsiteY19" fmla="*/ 522083 h 644141"/>
                  <a:gd name="connsiteX20" fmla="*/ 436883 w 699726"/>
                  <a:gd name="connsiteY20" fmla="*/ 500959 h 644141"/>
                  <a:gd name="connsiteX21" fmla="*/ 464044 w 699726"/>
                  <a:gd name="connsiteY21" fmla="*/ 485870 h 644141"/>
                  <a:gd name="connsiteX22" fmla="*/ 494222 w 699726"/>
                  <a:gd name="connsiteY22" fmla="*/ 467763 h 644141"/>
                  <a:gd name="connsiteX23" fmla="*/ 536472 w 699726"/>
                  <a:gd name="connsiteY23" fmla="*/ 446638 h 644141"/>
                  <a:gd name="connsiteX24" fmla="*/ 572685 w 699726"/>
                  <a:gd name="connsiteY24" fmla="*/ 425513 h 644141"/>
                  <a:gd name="connsiteX25" fmla="*/ 581739 w 699726"/>
                  <a:gd name="connsiteY25" fmla="*/ 419477 h 644141"/>
                  <a:gd name="connsiteX26" fmla="*/ 596828 w 699726"/>
                  <a:gd name="connsiteY26" fmla="*/ 410424 h 644141"/>
                  <a:gd name="connsiteX27" fmla="*/ 605881 w 699726"/>
                  <a:gd name="connsiteY27" fmla="*/ 404388 h 644141"/>
                  <a:gd name="connsiteX28" fmla="*/ 623988 w 699726"/>
                  <a:gd name="connsiteY28" fmla="*/ 392317 h 644141"/>
                  <a:gd name="connsiteX29" fmla="*/ 654167 w 699726"/>
                  <a:gd name="connsiteY29" fmla="*/ 377228 h 644141"/>
                  <a:gd name="connsiteX30" fmla="*/ 663220 w 699726"/>
                  <a:gd name="connsiteY30" fmla="*/ 374210 h 644141"/>
                  <a:gd name="connsiteX31" fmla="*/ 687363 w 699726"/>
                  <a:gd name="connsiteY31" fmla="*/ 362139 h 644141"/>
                  <a:gd name="connsiteX32" fmla="*/ 696416 w 699726"/>
                  <a:gd name="connsiteY32" fmla="*/ 353085 h 644141"/>
                  <a:gd name="connsiteX33" fmla="*/ 696416 w 699726"/>
                  <a:gd name="connsiteY33" fmla="*/ 328943 h 644141"/>
                  <a:gd name="connsiteX34" fmla="*/ 678309 w 699726"/>
                  <a:gd name="connsiteY34" fmla="*/ 322907 h 644141"/>
                  <a:gd name="connsiteX35" fmla="*/ 663220 w 699726"/>
                  <a:gd name="connsiteY35" fmla="*/ 319889 h 644141"/>
                  <a:gd name="connsiteX36" fmla="*/ 645113 w 699726"/>
                  <a:gd name="connsiteY36" fmla="*/ 316871 h 644141"/>
                  <a:gd name="connsiteX37" fmla="*/ 636060 w 699726"/>
                  <a:gd name="connsiteY37" fmla="*/ 313854 h 644141"/>
                  <a:gd name="connsiteX38" fmla="*/ 506293 w 699726"/>
                  <a:gd name="connsiteY38" fmla="*/ 322907 h 644141"/>
                  <a:gd name="connsiteX39" fmla="*/ 497240 w 699726"/>
                  <a:gd name="connsiteY39" fmla="*/ 325925 h 644141"/>
                  <a:gd name="connsiteX40" fmla="*/ 461026 w 699726"/>
                  <a:gd name="connsiteY40" fmla="*/ 322907 h 644141"/>
                  <a:gd name="connsiteX41" fmla="*/ 454990 w 699726"/>
                  <a:gd name="connsiteY41" fmla="*/ 313854 h 644141"/>
                  <a:gd name="connsiteX42" fmla="*/ 445937 w 699726"/>
                  <a:gd name="connsiteY42" fmla="*/ 298765 h 644141"/>
                  <a:gd name="connsiteX43" fmla="*/ 451973 w 699726"/>
                  <a:gd name="connsiteY43" fmla="*/ 187105 h 644141"/>
                  <a:gd name="connsiteX44" fmla="*/ 464044 w 699726"/>
                  <a:gd name="connsiteY44" fmla="*/ 184087 h 644141"/>
                  <a:gd name="connsiteX45" fmla="*/ 488186 w 699726"/>
                  <a:gd name="connsiteY45" fmla="*/ 181070 h 644141"/>
                  <a:gd name="connsiteX46" fmla="*/ 506293 w 699726"/>
                  <a:gd name="connsiteY46" fmla="*/ 175034 h 644141"/>
                  <a:gd name="connsiteX47" fmla="*/ 554579 w 699726"/>
                  <a:gd name="connsiteY47" fmla="*/ 150891 h 644141"/>
                  <a:gd name="connsiteX48" fmla="*/ 608899 w 699726"/>
                  <a:gd name="connsiteY48" fmla="*/ 117695 h 644141"/>
                  <a:gd name="connsiteX49" fmla="*/ 630024 w 699726"/>
                  <a:gd name="connsiteY49" fmla="*/ 102606 h 644141"/>
                  <a:gd name="connsiteX50" fmla="*/ 639078 w 699726"/>
                  <a:gd name="connsiteY50" fmla="*/ 93553 h 644141"/>
                  <a:gd name="connsiteX51" fmla="*/ 645113 w 699726"/>
                  <a:gd name="connsiteY51" fmla="*/ 84499 h 644141"/>
                  <a:gd name="connsiteX52" fmla="*/ 654167 w 699726"/>
                  <a:gd name="connsiteY52" fmla="*/ 63374 h 644141"/>
                  <a:gd name="connsiteX53" fmla="*/ 663220 w 699726"/>
                  <a:gd name="connsiteY53" fmla="*/ 36214 h 644141"/>
                  <a:gd name="connsiteX54" fmla="*/ 666238 w 699726"/>
                  <a:gd name="connsiteY54" fmla="*/ 24143 h 644141"/>
                  <a:gd name="connsiteX55" fmla="*/ 648131 w 699726"/>
                  <a:gd name="connsiteY55" fmla="*/ 9054 h 644141"/>
                  <a:gd name="connsiteX56" fmla="*/ 633042 w 699726"/>
                  <a:gd name="connsiteY56" fmla="*/ 6036 h 644141"/>
                  <a:gd name="connsiteX57" fmla="*/ 623988 w 699726"/>
                  <a:gd name="connsiteY57" fmla="*/ 3018 h 644141"/>
                  <a:gd name="connsiteX58" fmla="*/ 611917 w 699726"/>
                  <a:gd name="connsiteY58" fmla="*/ 0 h 644141"/>
                  <a:gd name="connsiteX59" fmla="*/ 524400 w 699726"/>
                  <a:gd name="connsiteY59" fmla="*/ 3018 h 644141"/>
                  <a:gd name="connsiteX60" fmla="*/ 506293 w 699726"/>
                  <a:gd name="connsiteY60" fmla="*/ 9054 h 644141"/>
                  <a:gd name="connsiteX61" fmla="*/ 494222 w 699726"/>
                  <a:gd name="connsiteY61" fmla="*/ 12071 h 644141"/>
                  <a:gd name="connsiteX62" fmla="*/ 476115 w 699726"/>
                  <a:gd name="connsiteY62" fmla="*/ 21125 h 644141"/>
                  <a:gd name="connsiteX63" fmla="*/ 467062 w 699726"/>
                  <a:gd name="connsiteY63" fmla="*/ 27161 h 644141"/>
                  <a:gd name="connsiteX64" fmla="*/ 448955 w 699726"/>
                  <a:gd name="connsiteY64" fmla="*/ 33196 h 644141"/>
                  <a:gd name="connsiteX65" fmla="*/ 430848 w 699726"/>
                  <a:gd name="connsiteY65" fmla="*/ 48285 h 644141"/>
                  <a:gd name="connsiteX66" fmla="*/ 421794 w 699726"/>
                  <a:gd name="connsiteY66" fmla="*/ 54321 h 644141"/>
                  <a:gd name="connsiteX67" fmla="*/ 409723 w 699726"/>
                  <a:gd name="connsiteY67" fmla="*/ 66392 h 644141"/>
                  <a:gd name="connsiteX68" fmla="*/ 397652 w 699726"/>
                  <a:gd name="connsiteY68" fmla="*/ 69410 h 644141"/>
                  <a:gd name="connsiteX69" fmla="*/ 379545 w 699726"/>
                  <a:gd name="connsiteY69" fmla="*/ 78464 h 644141"/>
                  <a:gd name="connsiteX70" fmla="*/ 349367 w 699726"/>
                  <a:gd name="connsiteY70" fmla="*/ 96570 h 644141"/>
                  <a:gd name="connsiteX71" fmla="*/ 298064 w 699726"/>
                  <a:gd name="connsiteY71" fmla="*/ 111660 h 644141"/>
                  <a:gd name="connsiteX72" fmla="*/ 285992 w 699726"/>
                  <a:gd name="connsiteY72" fmla="*/ 114677 h 644141"/>
                  <a:gd name="connsiteX73" fmla="*/ 234689 w 699726"/>
                  <a:gd name="connsiteY73" fmla="*/ 120713 h 644141"/>
                  <a:gd name="connsiteX74" fmla="*/ 222618 w 699726"/>
                  <a:gd name="connsiteY74" fmla="*/ 123731 h 644141"/>
                  <a:gd name="connsiteX0" fmla="*/ 222618 w 699726"/>
                  <a:gd name="connsiteY0" fmla="*/ 123731 h 644141"/>
                  <a:gd name="connsiteX1" fmla="*/ 177351 w 699726"/>
                  <a:gd name="connsiteY1" fmla="*/ 144856 h 644141"/>
                  <a:gd name="connsiteX2" fmla="*/ 168297 w 699726"/>
                  <a:gd name="connsiteY2" fmla="*/ 153909 h 644141"/>
                  <a:gd name="connsiteX3" fmla="*/ 153208 w 699726"/>
                  <a:gd name="connsiteY3" fmla="*/ 165980 h 644141"/>
                  <a:gd name="connsiteX4" fmla="*/ 132083 w 699726"/>
                  <a:gd name="connsiteY4" fmla="*/ 175034 h 644141"/>
                  <a:gd name="connsiteX5" fmla="*/ 107941 w 699726"/>
                  <a:gd name="connsiteY5" fmla="*/ 196159 h 644141"/>
                  <a:gd name="connsiteX6" fmla="*/ 38531 w 699726"/>
                  <a:gd name="connsiteY6" fmla="*/ 244444 h 644141"/>
                  <a:gd name="connsiteX7" fmla="*/ 5335 w 699726"/>
                  <a:gd name="connsiteY7" fmla="*/ 307818 h 644141"/>
                  <a:gd name="connsiteX8" fmla="*/ 150190 w 699726"/>
                  <a:gd name="connsiteY8" fmla="*/ 307818 h 644141"/>
                  <a:gd name="connsiteX9" fmla="*/ 168297 w 699726"/>
                  <a:gd name="connsiteY9" fmla="*/ 304800 h 644141"/>
                  <a:gd name="connsiteX10" fmla="*/ 174333 w 699726"/>
                  <a:gd name="connsiteY10" fmla="*/ 316871 h 644141"/>
                  <a:gd name="connsiteX11" fmla="*/ 171315 w 699726"/>
                  <a:gd name="connsiteY11" fmla="*/ 410424 h 644141"/>
                  <a:gd name="connsiteX12" fmla="*/ 162262 w 699726"/>
                  <a:gd name="connsiteY12" fmla="*/ 446638 h 644141"/>
                  <a:gd name="connsiteX13" fmla="*/ 132083 w 699726"/>
                  <a:gd name="connsiteY13" fmla="*/ 528119 h 644141"/>
                  <a:gd name="connsiteX14" fmla="*/ 110959 w 699726"/>
                  <a:gd name="connsiteY14" fmla="*/ 588475 h 644141"/>
                  <a:gd name="connsiteX15" fmla="*/ 110959 w 699726"/>
                  <a:gd name="connsiteY15" fmla="*/ 636761 h 644141"/>
                  <a:gd name="connsiteX16" fmla="*/ 237707 w 699726"/>
                  <a:gd name="connsiteY16" fmla="*/ 633743 h 644141"/>
                  <a:gd name="connsiteX17" fmla="*/ 367474 w 699726"/>
                  <a:gd name="connsiteY17" fmla="*/ 540190 h 644141"/>
                  <a:gd name="connsiteX18" fmla="*/ 403687 w 699726"/>
                  <a:gd name="connsiteY18" fmla="*/ 522083 h 644141"/>
                  <a:gd name="connsiteX19" fmla="*/ 436883 w 699726"/>
                  <a:gd name="connsiteY19" fmla="*/ 500959 h 644141"/>
                  <a:gd name="connsiteX20" fmla="*/ 464044 w 699726"/>
                  <a:gd name="connsiteY20" fmla="*/ 485870 h 644141"/>
                  <a:gd name="connsiteX21" fmla="*/ 494222 w 699726"/>
                  <a:gd name="connsiteY21" fmla="*/ 467763 h 644141"/>
                  <a:gd name="connsiteX22" fmla="*/ 536472 w 699726"/>
                  <a:gd name="connsiteY22" fmla="*/ 446638 h 644141"/>
                  <a:gd name="connsiteX23" fmla="*/ 572685 w 699726"/>
                  <a:gd name="connsiteY23" fmla="*/ 425513 h 644141"/>
                  <a:gd name="connsiteX24" fmla="*/ 581739 w 699726"/>
                  <a:gd name="connsiteY24" fmla="*/ 419477 h 644141"/>
                  <a:gd name="connsiteX25" fmla="*/ 596828 w 699726"/>
                  <a:gd name="connsiteY25" fmla="*/ 410424 h 644141"/>
                  <a:gd name="connsiteX26" fmla="*/ 605881 w 699726"/>
                  <a:gd name="connsiteY26" fmla="*/ 404388 h 644141"/>
                  <a:gd name="connsiteX27" fmla="*/ 623988 w 699726"/>
                  <a:gd name="connsiteY27" fmla="*/ 392317 h 644141"/>
                  <a:gd name="connsiteX28" fmla="*/ 654167 w 699726"/>
                  <a:gd name="connsiteY28" fmla="*/ 377228 h 644141"/>
                  <a:gd name="connsiteX29" fmla="*/ 663220 w 699726"/>
                  <a:gd name="connsiteY29" fmla="*/ 374210 h 644141"/>
                  <a:gd name="connsiteX30" fmla="*/ 687363 w 699726"/>
                  <a:gd name="connsiteY30" fmla="*/ 362139 h 644141"/>
                  <a:gd name="connsiteX31" fmla="*/ 696416 w 699726"/>
                  <a:gd name="connsiteY31" fmla="*/ 353085 h 644141"/>
                  <a:gd name="connsiteX32" fmla="*/ 696416 w 699726"/>
                  <a:gd name="connsiteY32" fmla="*/ 328943 h 644141"/>
                  <a:gd name="connsiteX33" fmla="*/ 678309 w 699726"/>
                  <a:gd name="connsiteY33" fmla="*/ 322907 h 644141"/>
                  <a:gd name="connsiteX34" fmla="*/ 663220 w 699726"/>
                  <a:gd name="connsiteY34" fmla="*/ 319889 h 644141"/>
                  <a:gd name="connsiteX35" fmla="*/ 645113 w 699726"/>
                  <a:gd name="connsiteY35" fmla="*/ 316871 h 644141"/>
                  <a:gd name="connsiteX36" fmla="*/ 636060 w 699726"/>
                  <a:gd name="connsiteY36" fmla="*/ 313854 h 644141"/>
                  <a:gd name="connsiteX37" fmla="*/ 506293 w 699726"/>
                  <a:gd name="connsiteY37" fmla="*/ 322907 h 644141"/>
                  <a:gd name="connsiteX38" fmla="*/ 497240 w 699726"/>
                  <a:gd name="connsiteY38" fmla="*/ 325925 h 644141"/>
                  <a:gd name="connsiteX39" fmla="*/ 461026 w 699726"/>
                  <a:gd name="connsiteY39" fmla="*/ 322907 h 644141"/>
                  <a:gd name="connsiteX40" fmla="*/ 454990 w 699726"/>
                  <a:gd name="connsiteY40" fmla="*/ 313854 h 644141"/>
                  <a:gd name="connsiteX41" fmla="*/ 445937 w 699726"/>
                  <a:gd name="connsiteY41" fmla="*/ 298765 h 644141"/>
                  <a:gd name="connsiteX42" fmla="*/ 451973 w 699726"/>
                  <a:gd name="connsiteY42" fmla="*/ 187105 h 644141"/>
                  <a:gd name="connsiteX43" fmla="*/ 464044 w 699726"/>
                  <a:gd name="connsiteY43" fmla="*/ 184087 h 644141"/>
                  <a:gd name="connsiteX44" fmla="*/ 488186 w 699726"/>
                  <a:gd name="connsiteY44" fmla="*/ 181070 h 644141"/>
                  <a:gd name="connsiteX45" fmla="*/ 506293 w 699726"/>
                  <a:gd name="connsiteY45" fmla="*/ 175034 h 644141"/>
                  <a:gd name="connsiteX46" fmla="*/ 554579 w 699726"/>
                  <a:gd name="connsiteY46" fmla="*/ 150891 h 644141"/>
                  <a:gd name="connsiteX47" fmla="*/ 608899 w 699726"/>
                  <a:gd name="connsiteY47" fmla="*/ 117695 h 644141"/>
                  <a:gd name="connsiteX48" fmla="*/ 630024 w 699726"/>
                  <a:gd name="connsiteY48" fmla="*/ 102606 h 644141"/>
                  <a:gd name="connsiteX49" fmla="*/ 639078 w 699726"/>
                  <a:gd name="connsiteY49" fmla="*/ 93553 h 644141"/>
                  <a:gd name="connsiteX50" fmla="*/ 645113 w 699726"/>
                  <a:gd name="connsiteY50" fmla="*/ 84499 h 644141"/>
                  <a:gd name="connsiteX51" fmla="*/ 654167 w 699726"/>
                  <a:gd name="connsiteY51" fmla="*/ 63374 h 644141"/>
                  <a:gd name="connsiteX52" fmla="*/ 663220 w 699726"/>
                  <a:gd name="connsiteY52" fmla="*/ 36214 h 644141"/>
                  <a:gd name="connsiteX53" fmla="*/ 666238 w 699726"/>
                  <a:gd name="connsiteY53" fmla="*/ 24143 h 644141"/>
                  <a:gd name="connsiteX54" fmla="*/ 648131 w 699726"/>
                  <a:gd name="connsiteY54" fmla="*/ 9054 h 644141"/>
                  <a:gd name="connsiteX55" fmla="*/ 633042 w 699726"/>
                  <a:gd name="connsiteY55" fmla="*/ 6036 h 644141"/>
                  <a:gd name="connsiteX56" fmla="*/ 623988 w 699726"/>
                  <a:gd name="connsiteY56" fmla="*/ 3018 h 644141"/>
                  <a:gd name="connsiteX57" fmla="*/ 611917 w 699726"/>
                  <a:gd name="connsiteY57" fmla="*/ 0 h 644141"/>
                  <a:gd name="connsiteX58" fmla="*/ 524400 w 699726"/>
                  <a:gd name="connsiteY58" fmla="*/ 3018 h 644141"/>
                  <a:gd name="connsiteX59" fmla="*/ 506293 w 699726"/>
                  <a:gd name="connsiteY59" fmla="*/ 9054 h 644141"/>
                  <a:gd name="connsiteX60" fmla="*/ 494222 w 699726"/>
                  <a:gd name="connsiteY60" fmla="*/ 12071 h 644141"/>
                  <a:gd name="connsiteX61" fmla="*/ 476115 w 699726"/>
                  <a:gd name="connsiteY61" fmla="*/ 21125 h 644141"/>
                  <a:gd name="connsiteX62" fmla="*/ 467062 w 699726"/>
                  <a:gd name="connsiteY62" fmla="*/ 27161 h 644141"/>
                  <a:gd name="connsiteX63" fmla="*/ 448955 w 699726"/>
                  <a:gd name="connsiteY63" fmla="*/ 33196 h 644141"/>
                  <a:gd name="connsiteX64" fmla="*/ 430848 w 699726"/>
                  <a:gd name="connsiteY64" fmla="*/ 48285 h 644141"/>
                  <a:gd name="connsiteX65" fmla="*/ 421794 w 699726"/>
                  <a:gd name="connsiteY65" fmla="*/ 54321 h 644141"/>
                  <a:gd name="connsiteX66" fmla="*/ 409723 w 699726"/>
                  <a:gd name="connsiteY66" fmla="*/ 66392 h 644141"/>
                  <a:gd name="connsiteX67" fmla="*/ 397652 w 699726"/>
                  <a:gd name="connsiteY67" fmla="*/ 69410 h 644141"/>
                  <a:gd name="connsiteX68" fmla="*/ 379545 w 699726"/>
                  <a:gd name="connsiteY68" fmla="*/ 78464 h 644141"/>
                  <a:gd name="connsiteX69" fmla="*/ 349367 w 699726"/>
                  <a:gd name="connsiteY69" fmla="*/ 96570 h 644141"/>
                  <a:gd name="connsiteX70" fmla="*/ 298064 w 699726"/>
                  <a:gd name="connsiteY70" fmla="*/ 111660 h 644141"/>
                  <a:gd name="connsiteX71" fmla="*/ 285992 w 699726"/>
                  <a:gd name="connsiteY71" fmla="*/ 114677 h 644141"/>
                  <a:gd name="connsiteX72" fmla="*/ 234689 w 699726"/>
                  <a:gd name="connsiteY72" fmla="*/ 120713 h 644141"/>
                  <a:gd name="connsiteX73" fmla="*/ 222618 w 699726"/>
                  <a:gd name="connsiteY73" fmla="*/ 123731 h 644141"/>
                  <a:gd name="connsiteX0" fmla="*/ 222618 w 699726"/>
                  <a:gd name="connsiteY0" fmla="*/ 123731 h 644141"/>
                  <a:gd name="connsiteX1" fmla="*/ 177351 w 699726"/>
                  <a:gd name="connsiteY1" fmla="*/ 144856 h 644141"/>
                  <a:gd name="connsiteX2" fmla="*/ 168297 w 699726"/>
                  <a:gd name="connsiteY2" fmla="*/ 153909 h 644141"/>
                  <a:gd name="connsiteX3" fmla="*/ 153208 w 699726"/>
                  <a:gd name="connsiteY3" fmla="*/ 165980 h 644141"/>
                  <a:gd name="connsiteX4" fmla="*/ 107941 w 699726"/>
                  <a:gd name="connsiteY4" fmla="*/ 196159 h 644141"/>
                  <a:gd name="connsiteX5" fmla="*/ 38531 w 699726"/>
                  <a:gd name="connsiteY5" fmla="*/ 244444 h 644141"/>
                  <a:gd name="connsiteX6" fmla="*/ 5335 w 699726"/>
                  <a:gd name="connsiteY6" fmla="*/ 307818 h 644141"/>
                  <a:gd name="connsiteX7" fmla="*/ 150190 w 699726"/>
                  <a:gd name="connsiteY7" fmla="*/ 307818 h 644141"/>
                  <a:gd name="connsiteX8" fmla="*/ 168297 w 699726"/>
                  <a:gd name="connsiteY8" fmla="*/ 304800 h 644141"/>
                  <a:gd name="connsiteX9" fmla="*/ 174333 w 699726"/>
                  <a:gd name="connsiteY9" fmla="*/ 316871 h 644141"/>
                  <a:gd name="connsiteX10" fmla="*/ 171315 w 699726"/>
                  <a:gd name="connsiteY10" fmla="*/ 410424 h 644141"/>
                  <a:gd name="connsiteX11" fmla="*/ 162262 w 699726"/>
                  <a:gd name="connsiteY11" fmla="*/ 446638 h 644141"/>
                  <a:gd name="connsiteX12" fmla="*/ 132083 w 699726"/>
                  <a:gd name="connsiteY12" fmla="*/ 528119 h 644141"/>
                  <a:gd name="connsiteX13" fmla="*/ 110959 w 699726"/>
                  <a:gd name="connsiteY13" fmla="*/ 588475 h 644141"/>
                  <a:gd name="connsiteX14" fmla="*/ 110959 w 699726"/>
                  <a:gd name="connsiteY14" fmla="*/ 636761 h 644141"/>
                  <a:gd name="connsiteX15" fmla="*/ 237707 w 699726"/>
                  <a:gd name="connsiteY15" fmla="*/ 633743 h 644141"/>
                  <a:gd name="connsiteX16" fmla="*/ 367474 w 699726"/>
                  <a:gd name="connsiteY16" fmla="*/ 540190 h 644141"/>
                  <a:gd name="connsiteX17" fmla="*/ 403687 w 699726"/>
                  <a:gd name="connsiteY17" fmla="*/ 522083 h 644141"/>
                  <a:gd name="connsiteX18" fmla="*/ 436883 w 699726"/>
                  <a:gd name="connsiteY18" fmla="*/ 500959 h 644141"/>
                  <a:gd name="connsiteX19" fmla="*/ 464044 w 699726"/>
                  <a:gd name="connsiteY19" fmla="*/ 485870 h 644141"/>
                  <a:gd name="connsiteX20" fmla="*/ 494222 w 699726"/>
                  <a:gd name="connsiteY20" fmla="*/ 467763 h 644141"/>
                  <a:gd name="connsiteX21" fmla="*/ 536472 w 699726"/>
                  <a:gd name="connsiteY21" fmla="*/ 446638 h 644141"/>
                  <a:gd name="connsiteX22" fmla="*/ 572685 w 699726"/>
                  <a:gd name="connsiteY22" fmla="*/ 425513 h 644141"/>
                  <a:gd name="connsiteX23" fmla="*/ 581739 w 699726"/>
                  <a:gd name="connsiteY23" fmla="*/ 419477 h 644141"/>
                  <a:gd name="connsiteX24" fmla="*/ 596828 w 699726"/>
                  <a:gd name="connsiteY24" fmla="*/ 410424 h 644141"/>
                  <a:gd name="connsiteX25" fmla="*/ 605881 w 699726"/>
                  <a:gd name="connsiteY25" fmla="*/ 404388 h 644141"/>
                  <a:gd name="connsiteX26" fmla="*/ 623988 w 699726"/>
                  <a:gd name="connsiteY26" fmla="*/ 392317 h 644141"/>
                  <a:gd name="connsiteX27" fmla="*/ 654167 w 699726"/>
                  <a:gd name="connsiteY27" fmla="*/ 377228 h 644141"/>
                  <a:gd name="connsiteX28" fmla="*/ 663220 w 699726"/>
                  <a:gd name="connsiteY28" fmla="*/ 374210 h 644141"/>
                  <a:gd name="connsiteX29" fmla="*/ 687363 w 699726"/>
                  <a:gd name="connsiteY29" fmla="*/ 362139 h 644141"/>
                  <a:gd name="connsiteX30" fmla="*/ 696416 w 699726"/>
                  <a:gd name="connsiteY30" fmla="*/ 353085 h 644141"/>
                  <a:gd name="connsiteX31" fmla="*/ 696416 w 699726"/>
                  <a:gd name="connsiteY31" fmla="*/ 328943 h 644141"/>
                  <a:gd name="connsiteX32" fmla="*/ 678309 w 699726"/>
                  <a:gd name="connsiteY32" fmla="*/ 322907 h 644141"/>
                  <a:gd name="connsiteX33" fmla="*/ 663220 w 699726"/>
                  <a:gd name="connsiteY33" fmla="*/ 319889 h 644141"/>
                  <a:gd name="connsiteX34" fmla="*/ 645113 w 699726"/>
                  <a:gd name="connsiteY34" fmla="*/ 316871 h 644141"/>
                  <a:gd name="connsiteX35" fmla="*/ 636060 w 699726"/>
                  <a:gd name="connsiteY35" fmla="*/ 313854 h 644141"/>
                  <a:gd name="connsiteX36" fmla="*/ 506293 w 699726"/>
                  <a:gd name="connsiteY36" fmla="*/ 322907 h 644141"/>
                  <a:gd name="connsiteX37" fmla="*/ 497240 w 699726"/>
                  <a:gd name="connsiteY37" fmla="*/ 325925 h 644141"/>
                  <a:gd name="connsiteX38" fmla="*/ 461026 w 699726"/>
                  <a:gd name="connsiteY38" fmla="*/ 322907 h 644141"/>
                  <a:gd name="connsiteX39" fmla="*/ 454990 w 699726"/>
                  <a:gd name="connsiteY39" fmla="*/ 313854 h 644141"/>
                  <a:gd name="connsiteX40" fmla="*/ 445937 w 699726"/>
                  <a:gd name="connsiteY40" fmla="*/ 298765 h 644141"/>
                  <a:gd name="connsiteX41" fmla="*/ 451973 w 699726"/>
                  <a:gd name="connsiteY41" fmla="*/ 187105 h 644141"/>
                  <a:gd name="connsiteX42" fmla="*/ 464044 w 699726"/>
                  <a:gd name="connsiteY42" fmla="*/ 184087 h 644141"/>
                  <a:gd name="connsiteX43" fmla="*/ 488186 w 699726"/>
                  <a:gd name="connsiteY43" fmla="*/ 181070 h 644141"/>
                  <a:gd name="connsiteX44" fmla="*/ 506293 w 699726"/>
                  <a:gd name="connsiteY44" fmla="*/ 175034 h 644141"/>
                  <a:gd name="connsiteX45" fmla="*/ 554579 w 699726"/>
                  <a:gd name="connsiteY45" fmla="*/ 150891 h 644141"/>
                  <a:gd name="connsiteX46" fmla="*/ 608899 w 699726"/>
                  <a:gd name="connsiteY46" fmla="*/ 117695 h 644141"/>
                  <a:gd name="connsiteX47" fmla="*/ 630024 w 699726"/>
                  <a:gd name="connsiteY47" fmla="*/ 102606 h 644141"/>
                  <a:gd name="connsiteX48" fmla="*/ 639078 w 699726"/>
                  <a:gd name="connsiteY48" fmla="*/ 93553 h 644141"/>
                  <a:gd name="connsiteX49" fmla="*/ 645113 w 699726"/>
                  <a:gd name="connsiteY49" fmla="*/ 84499 h 644141"/>
                  <a:gd name="connsiteX50" fmla="*/ 654167 w 699726"/>
                  <a:gd name="connsiteY50" fmla="*/ 63374 h 644141"/>
                  <a:gd name="connsiteX51" fmla="*/ 663220 w 699726"/>
                  <a:gd name="connsiteY51" fmla="*/ 36214 h 644141"/>
                  <a:gd name="connsiteX52" fmla="*/ 666238 w 699726"/>
                  <a:gd name="connsiteY52" fmla="*/ 24143 h 644141"/>
                  <a:gd name="connsiteX53" fmla="*/ 648131 w 699726"/>
                  <a:gd name="connsiteY53" fmla="*/ 9054 h 644141"/>
                  <a:gd name="connsiteX54" fmla="*/ 633042 w 699726"/>
                  <a:gd name="connsiteY54" fmla="*/ 6036 h 644141"/>
                  <a:gd name="connsiteX55" fmla="*/ 623988 w 699726"/>
                  <a:gd name="connsiteY55" fmla="*/ 3018 h 644141"/>
                  <a:gd name="connsiteX56" fmla="*/ 611917 w 699726"/>
                  <a:gd name="connsiteY56" fmla="*/ 0 h 644141"/>
                  <a:gd name="connsiteX57" fmla="*/ 524400 w 699726"/>
                  <a:gd name="connsiteY57" fmla="*/ 3018 h 644141"/>
                  <a:gd name="connsiteX58" fmla="*/ 506293 w 699726"/>
                  <a:gd name="connsiteY58" fmla="*/ 9054 h 644141"/>
                  <a:gd name="connsiteX59" fmla="*/ 494222 w 699726"/>
                  <a:gd name="connsiteY59" fmla="*/ 12071 h 644141"/>
                  <a:gd name="connsiteX60" fmla="*/ 476115 w 699726"/>
                  <a:gd name="connsiteY60" fmla="*/ 21125 h 644141"/>
                  <a:gd name="connsiteX61" fmla="*/ 467062 w 699726"/>
                  <a:gd name="connsiteY61" fmla="*/ 27161 h 644141"/>
                  <a:gd name="connsiteX62" fmla="*/ 448955 w 699726"/>
                  <a:gd name="connsiteY62" fmla="*/ 33196 h 644141"/>
                  <a:gd name="connsiteX63" fmla="*/ 430848 w 699726"/>
                  <a:gd name="connsiteY63" fmla="*/ 48285 h 644141"/>
                  <a:gd name="connsiteX64" fmla="*/ 421794 w 699726"/>
                  <a:gd name="connsiteY64" fmla="*/ 54321 h 644141"/>
                  <a:gd name="connsiteX65" fmla="*/ 409723 w 699726"/>
                  <a:gd name="connsiteY65" fmla="*/ 66392 h 644141"/>
                  <a:gd name="connsiteX66" fmla="*/ 397652 w 699726"/>
                  <a:gd name="connsiteY66" fmla="*/ 69410 h 644141"/>
                  <a:gd name="connsiteX67" fmla="*/ 379545 w 699726"/>
                  <a:gd name="connsiteY67" fmla="*/ 78464 h 644141"/>
                  <a:gd name="connsiteX68" fmla="*/ 349367 w 699726"/>
                  <a:gd name="connsiteY68" fmla="*/ 96570 h 644141"/>
                  <a:gd name="connsiteX69" fmla="*/ 298064 w 699726"/>
                  <a:gd name="connsiteY69" fmla="*/ 111660 h 644141"/>
                  <a:gd name="connsiteX70" fmla="*/ 285992 w 699726"/>
                  <a:gd name="connsiteY70" fmla="*/ 114677 h 644141"/>
                  <a:gd name="connsiteX71" fmla="*/ 234689 w 699726"/>
                  <a:gd name="connsiteY71" fmla="*/ 120713 h 644141"/>
                  <a:gd name="connsiteX72" fmla="*/ 222618 w 699726"/>
                  <a:gd name="connsiteY72" fmla="*/ 123731 h 644141"/>
                  <a:gd name="connsiteX0" fmla="*/ 222618 w 699726"/>
                  <a:gd name="connsiteY0" fmla="*/ 123731 h 644141"/>
                  <a:gd name="connsiteX1" fmla="*/ 177351 w 699726"/>
                  <a:gd name="connsiteY1" fmla="*/ 144856 h 644141"/>
                  <a:gd name="connsiteX2" fmla="*/ 168297 w 699726"/>
                  <a:gd name="connsiteY2" fmla="*/ 153909 h 644141"/>
                  <a:gd name="connsiteX3" fmla="*/ 162285 w 699726"/>
                  <a:gd name="connsiteY3" fmla="*/ 162633 h 644141"/>
                  <a:gd name="connsiteX4" fmla="*/ 153208 w 699726"/>
                  <a:gd name="connsiteY4" fmla="*/ 165980 h 644141"/>
                  <a:gd name="connsiteX5" fmla="*/ 107941 w 699726"/>
                  <a:gd name="connsiteY5" fmla="*/ 196159 h 644141"/>
                  <a:gd name="connsiteX6" fmla="*/ 38531 w 699726"/>
                  <a:gd name="connsiteY6" fmla="*/ 244444 h 644141"/>
                  <a:gd name="connsiteX7" fmla="*/ 5335 w 699726"/>
                  <a:gd name="connsiteY7" fmla="*/ 307818 h 644141"/>
                  <a:gd name="connsiteX8" fmla="*/ 150190 w 699726"/>
                  <a:gd name="connsiteY8" fmla="*/ 307818 h 644141"/>
                  <a:gd name="connsiteX9" fmla="*/ 168297 w 699726"/>
                  <a:gd name="connsiteY9" fmla="*/ 304800 h 644141"/>
                  <a:gd name="connsiteX10" fmla="*/ 174333 w 699726"/>
                  <a:gd name="connsiteY10" fmla="*/ 316871 h 644141"/>
                  <a:gd name="connsiteX11" fmla="*/ 171315 w 699726"/>
                  <a:gd name="connsiteY11" fmla="*/ 410424 h 644141"/>
                  <a:gd name="connsiteX12" fmla="*/ 162262 w 699726"/>
                  <a:gd name="connsiteY12" fmla="*/ 446638 h 644141"/>
                  <a:gd name="connsiteX13" fmla="*/ 132083 w 699726"/>
                  <a:gd name="connsiteY13" fmla="*/ 528119 h 644141"/>
                  <a:gd name="connsiteX14" fmla="*/ 110959 w 699726"/>
                  <a:gd name="connsiteY14" fmla="*/ 588475 h 644141"/>
                  <a:gd name="connsiteX15" fmla="*/ 110959 w 699726"/>
                  <a:gd name="connsiteY15" fmla="*/ 636761 h 644141"/>
                  <a:gd name="connsiteX16" fmla="*/ 237707 w 699726"/>
                  <a:gd name="connsiteY16" fmla="*/ 633743 h 644141"/>
                  <a:gd name="connsiteX17" fmla="*/ 367474 w 699726"/>
                  <a:gd name="connsiteY17" fmla="*/ 540190 h 644141"/>
                  <a:gd name="connsiteX18" fmla="*/ 403687 w 699726"/>
                  <a:gd name="connsiteY18" fmla="*/ 522083 h 644141"/>
                  <a:gd name="connsiteX19" fmla="*/ 436883 w 699726"/>
                  <a:gd name="connsiteY19" fmla="*/ 500959 h 644141"/>
                  <a:gd name="connsiteX20" fmla="*/ 464044 w 699726"/>
                  <a:gd name="connsiteY20" fmla="*/ 485870 h 644141"/>
                  <a:gd name="connsiteX21" fmla="*/ 494222 w 699726"/>
                  <a:gd name="connsiteY21" fmla="*/ 467763 h 644141"/>
                  <a:gd name="connsiteX22" fmla="*/ 536472 w 699726"/>
                  <a:gd name="connsiteY22" fmla="*/ 446638 h 644141"/>
                  <a:gd name="connsiteX23" fmla="*/ 572685 w 699726"/>
                  <a:gd name="connsiteY23" fmla="*/ 425513 h 644141"/>
                  <a:gd name="connsiteX24" fmla="*/ 581739 w 699726"/>
                  <a:gd name="connsiteY24" fmla="*/ 419477 h 644141"/>
                  <a:gd name="connsiteX25" fmla="*/ 596828 w 699726"/>
                  <a:gd name="connsiteY25" fmla="*/ 410424 h 644141"/>
                  <a:gd name="connsiteX26" fmla="*/ 605881 w 699726"/>
                  <a:gd name="connsiteY26" fmla="*/ 404388 h 644141"/>
                  <a:gd name="connsiteX27" fmla="*/ 623988 w 699726"/>
                  <a:gd name="connsiteY27" fmla="*/ 392317 h 644141"/>
                  <a:gd name="connsiteX28" fmla="*/ 654167 w 699726"/>
                  <a:gd name="connsiteY28" fmla="*/ 377228 h 644141"/>
                  <a:gd name="connsiteX29" fmla="*/ 663220 w 699726"/>
                  <a:gd name="connsiteY29" fmla="*/ 374210 h 644141"/>
                  <a:gd name="connsiteX30" fmla="*/ 687363 w 699726"/>
                  <a:gd name="connsiteY30" fmla="*/ 362139 h 644141"/>
                  <a:gd name="connsiteX31" fmla="*/ 696416 w 699726"/>
                  <a:gd name="connsiteY31" fmla="*/ 353085 h 644141"/>
                  <a:gd name="connsiteX32" fmla="*/ 696416 w 699726"/>
                  <a:gd name="connsiteY32" fmla="*/ 328943 h 644141"/>
                  <a:gd name="connsiteX33" fmla="*/ 678309 w 699726"/>
                  <a:gd name="connsiteY33" fmla="*/ 322907 h 644141"/>
                  <a:gd name="connsiteX34" fmla="*/ 663220 w 699726"/>
                  <a:gd name="connsiteY34" fmla="*/ 319889 h 644141"/>
                  <a:gd name="connsiteX35" fmla="*/ 645113 w 699726"/>
                  <a:gd name="connsiteY35" fmla="*/ 316871 h 644141"/>
                  <a:gd name="connsiteX36" fmla="*/ 636060 w 699726"/>
                  <a:gd name="connsiteY36" fmla="*/ 313854 h 644141"/>
                  <a:gd name="connsiteX37" fmla="*/ 506293 w 699726"/>
                  <a:gd name="connsiteY37" fmla="*/ 322907 h 644141"/>
                  <a:gd name="connsiteX38" fmla="*/ 497240 w 699726"/>
                  <a:gd name="connsiteY38" fmla="*/ 325925 h 644141"/>
                  <a:gd name="connsiteX39" fmla="*/ 461026 w 699726"/>
                  <a:gd name="connsiteY39" fmla="*/ 322907 h 644141"/>
                  <a:gd name="connsiteX40" fmla="*/ 454990 w 699726"/>
                  <a:gd name="connsiteY40" fmla="*/ 313854 h 644141"/>
                  <a:gd name="connsiteX41" fmla="*/ 445937 w 699726"/>
                  <a:gd name="connsiteY41" fmla="*/ 298765 h 644141"/>
                  <a:gd name="connsiteX42" fmla="*/ 451973 w 699726"/>
                  <a:gd name="connsiteY42" fmla="*/ 187105 h 644141"/>
                  <a:gd name="connsiteX43" fmla="*/ 464044 w 699726"/>
                  <a:gd name="connsiteY43" fmla="*/ 184087 h 644141"/>
                  <a:gd name="connsiteX44" fmla="*/ 488186 w 699726"/>
                  <a:gd name="connsiteY44" fmla="*/ 181070 h 644141"/>
                  <a:gd name="connsiteX45" fmla="*/ 506293 w 699726"/>
                  <a:gd name="connsiteY45" fmla="*/ 175034 h 644141"/>
                  <a:gd name="connsiteX46" fmla="*/ 554579 w 699726"/>
                  <a:gd name="connsiteY46" fmla="*/ 150891 h 644141"/>
                  <a:gd name="connsiteX47" fmla="*/ 608899 w 699726"/>
                  <a:gd name="connsiteY47" fmla="*/ 117695 h 644141"/>
                  <a:gd name="connsiteX48" fmla="*/ 630024 w 699726"/>
                  <a:gd name="connsiteY48" fmla="*/ 102606 h 644141"/>
                  <a:gd name="connsiteX49" fmla="*/ 639078 w 699726"/>
                  <a:gd name="connsiteY49" fmla="*/ 93553 h 644141"/>
                  <a:gd name="connsiteX50" fmla="*/ 645113 w 699726"/>
                  <a:gd name="connsiteY50" fmla="*/ 84499 h 644141"/>
                  <a:gd name="connsiteX51" fmla="*/ 654167 w 699726"/>
                  <a:gd name="connsiteY51" fmla="*/ 63374 h 644141"/>
                  <a:gd name="connsiteX52" fmla="*/ 663220 w 699726"/>
                  <a:gd name="connsiteY52" fmla="*/ 36214 h 644141"/>
                  <a:gd name="connsiteX53" fmla="*/ 666238 w 699726"/>
                  <a:gd name="connsiteY53" fmla="*/ 24143 h 644141"/>
                  <a:gd name="connsiteX54" fmla="*/ 648131 w 699726"/>
                  <a:gd name="connsiteY54" fmla="*/ 9054 h 644141"/>
                  <a:gd name="connsiteX55" fmla="*/ 633042 w 699726"/>
                  <a:gd name="connsiteY55" fmla="*/ 6036 h 644141"/>
                  <a:gd name="connsiteX56" fmla="*/ 623988 w 699726"/>
                  <a:gd name="connsiteY56" fmla="*/ 3018 h 644141"/>
                  <a:gd name="connsiteX57" fmla="*/ 611917 w 699726"/>
                  <a:gd name="connsiteY57" fmla="*/ 0 h 644141"/>
                  <a:gd name="connsiteX58" fmla="*/ 524400 w 699726"/>
                  <a:gd name="connsiteY58" fmla="*/ 3018 h 644141"/>
                  <a:gd name="connsiteX59" fmla="*/ 506293 w 699726"/>
                  <a:gd name="connsiteY59" fmla="*/ 9054 h 644141"/>
                  <a:gd name="connsiteX60" fmla="*/ 494222 w 699726"/>
                  <a:gd name="connsiteY60" fmla="*/ 12071 h 644141"/>
                  <a:gd name="connsiteX61" fmla="*/ 476115 w 699726"/>
                  <a:gd name="connsiteY61" fmla="*/ 21125 h 644141"/>
                  <a:gd name="connsiteX62" fmla="*/ 467062 w 699726"/>
                  <a:gd name="connsiteY62" fmla="*/ 27161 h 644141"/>
                  <a:gd name="connsiteX63" fmla="*/ 448955 w 699726"/>
                  <a:gd name="connsiteY63" fmla="*/ 33196 h 644141"/>
                  <a:gd name="connsiteX64" fmla="*/ 430848 w 699726"/>
                  <a:gd name="connsiteY64" fmla="*/ 48285 h 644141"/>
                  <a:gd name="connsiteX65" fmla="*/ 421794 w 699726"/>
                  <a:gd name="connsiteY65" fmla="*/ 54321 h 644141"/>
                  <a:gd name="connsiteX66" fmla="*/ 409723 w 699726"/>
                  <a:gd name="connsiteY66" fmla="*/ 66392 h 644141"/>
                  <a:gd name="connsiteX67" fmla="*/ 397652 w 699726"/>
                  <a:gd name="connsiteY67" fmla="*/ 69410 h 644141"/>
                  <a:gd name="connsiteX68" fmla="*/ 379545 w 699726"/>
                  <a:gd name="connsiteY68" fmla="*/ 78464 h 644141"/>
                  <a:gd name="connsiteX69" fmla="*/ 349367 w 699726"/>
                  <a:gd name="connsiteY69" fmla="*/ 96570 h 644141"/>
                  <a:gd name="connsiteX70" fmla="*/ 298064 w 699726"/>
                  <a:gd name="connsiteY70" fmla="*/ 111660 h 644141"/>
                  <a:gd name="connsiteX71" fmla="*/ 285992 w 699726"/>
                  <a:gd name="connsiteY71" fmla="*/ 114677 h 644141"/>
                  <a:gd name="connsiteX72" fmla="*/ 234689 w 699726"/>
                  <a:gd name="connsiteY72" fmla="*/ 120713 h 644141"/>
                  <a:gd name="connsiteX73" fmla="*/ 222618 w 699726"/>
                  <a:gd name="connsiteY73" fmla="*/ 123731 h 644141"/>
                  <a:gd name="connsiteX0" fmla="*/ 222618 w 699726"/>
                  <a:gd name="connsiteY0" fmla="*/ 123731 h 644141"/>
                  <a:gd name="connsiteX1" fmla="*/ 168297 w 699726"/>
                  <a:gd name="connsiteY1" fmla="*/ 153909 h 644141"/>
                  <a:gd name="connsiteX2" fmla="*/ 162285 w 699726"/>
                  <a:gd name="connsiteY2" fmla="*/ 162633 h 644141"/>
                  <a:gd name="connsiteX3" fmla="*/ 153208 w 699726"/>
                  <a:gd name="connsiteY3" fmla="*/ 165980 h 644141"/>
                  <a:gd name="connsiteX4" fmla="*/ 107941 w 699726"/>
                  <a:gd name="connsiteY4" fmla="*/ 196159 h 644141"/>
                  <a:gd name="connsiteX5" fmla="*/ 38531 w 699726"/>
                  <a:gd name="connsiteY5" fmla="*/ 244444 h 644141"/>
                  <a:gd name="connsiteX6" fmla="*/ 5335 w 699726"/>
                  <a:gd name="connsiteY6" fmla="*/ 307818 h 644141"/>
                  <a:gd name="connsiteX7" fmla="*/ 150190 w 699726"/>
                  <a:gd name="connsiteY7" fmla="*/ 307818 h 644141"/>
                  <a:gd name="connsiteX8" fmla="*/ 168297 w 699726"/>
                  <a:gd name="connsiteY8" fmla="*/ 304800 h 644141"/>
                  <a:gd name="connsiteX9" fmla="*/ 174333 w 699726"/>
                  <a:gd name="connsiteY9" fmla="*/ 316871 h 644141"/>
                  <a:gd name="connsiteX10" fmla="*/ 171315 w 699726"/>
                  <a:gd name="connsiteY10" fmla="*/ 410424 h 644141"/>
                  <a:gd name="connsiteX11" fmla="*/ 162262 w 699726"/>
                  <a:gd name="connsiteY11" fmla="*/ 446638 h 644141"/>
                  <a:gd name="connsiteX12" fmla="*/ 132083 w 699726"/>
                  <a:gd name="connsiteY12" fmla="*/ 528119 h 644141"/>
                  <a:gd name="connsiteX13" fmla="*/ 110959 w 699726"/>
                  <a:gd name="connsiteY13" fmla="*/ 588475 h 644141"/>
                  <a:gd name="connsiteX14" fmla="*/ 110959 w 699726"/>
                  <a:gd name="connsiteY14" fmla="*/ 636761 h 644141"/>
                  <a:gd name="connsiteX15" fmla="*/ 237707 w 699726"/>
                  <a:gd name="connsiteY15" fmla="*/ 633743 h 644141"/>
                  <a:gd name="connsiteX16" fmla="*/ 367474 w 699726"/>
                  <a:gd name="connsiteY16" fmla="*/ 540190 h 644141"/>
                  <a:gd name="connsiteX17" fmla="*/ 403687 w 699726"/>
                  <a:gd name="connsiteY17" fmla="*/ 522083 h 644141"/>
                  <a:gd name="connsiteX18" fmla="*/ 436883 w 699726"/>
                  <a:gd name="connsiteY18" fmla="*/ 500959 h 644141"/>
                  <a:gd name="connsiteX19" fmla="*/ 464044 w 699726"/>
                  <a:gd name="connsiteY19" fmla="*/ 485870 h 644141"/>
                  <a:gd name="connsiteX20" fmla="*/ 494222 w 699726"/>
                  <a:gd name="connsiteY20" fmla="*/ 467763 h 644141"/>
                  <a:gd name="connsiteX21" fmla="*/ 536472 w 699726"/>
                  <a:gd name="connsiteY21" fmla="*/ 446638 h 644141"/>
                  <a:gd name="connsiteX22" fmla="*/ 572685 w 699726"/>
                  <a:gd name="connsiteY22" fmla="*/ 425513 h 644141"/>
                  <a:gd name="connsiteX23" fmla="*/ 581739 w 699726"/>
                  <a:gd name="connsiteY23" fmla="*/ 419477 h 644141"/>
                  <a:gd name="connsiteX24" fmla="*/ 596828 w 699726"/>
                  <a:gd name="connsiteY24" fmla="*/ 410424 h 644141"/>
                  <a:gd name="connsiteX25" fmla="*/ 605881 w 699726"/>
                  <a:gd name="connsiteY25" fmla="*/ 404388 h 644141"/>
                  <a:gd name="connsiteX26" fmla="*/ 623988 w 699726"/>
                  <a:gd name="connsiteY26" fmla="*/ 392317 h 644141"/>
                  <a:gd name="connsiteX27" fmla="*/ 654167 w 699726"/>
                  <a:gd name="connsiteY27" fmla="*/ 377228 h 644141"/>
                  <a:gd name="connsiteX28" fmla="*/ 663220 w 699726"/>
                  <a:gd name="connsiteY28" fmla="*/ 374210 h 644141"/>
                  <a:gd name="connsiteX29" fmla="*/ 687363 w 699726"/>
                  <a:gd name="connsiteY29" fmla="*/ 362139 h 644141"/>
                  <a:gd name="connsiteX30" fmla="*/ 696416 w 699726"/>
                  <a:gd name="connsiteY30" fmla="*/ 353085 h 644141"/>
                  <a:gd name="connsiteX31" fmla="*/ 696416 w 699726"/>
                  <a:gd name="connsiteY31" fmla="*/ 328943 h 644141"/>
                  <a:gd name="connsiteX32" fmla="*/ 678309 w 699726"/>
                  <a:gd name="connsiteY32" fmla="*/ 322907 h 644141"/>
                  <a:gd name="connsiteX33" fmla="*/ 663220 w 699726"/>
                  <a:gd name="connsiteY33" fmla="*/ 319889 h 644141"/>
                  <a:gd name="connsiteX34" fmla="*/ 645113 w 699726"/>
                  <a:gd name="connsiteY34" fmla="*/ 316871 h 644141"/>
                  <a:gd name="connsiteX35" fmla="*/ 636060 w 699726"/>
                  <a:gd name="connsiteY35" fmla="*/ 313854 h 644141"/>
                  <a:gd name="connsiteX36" fmla="*/ 506293 w 699726"/>
                  <a:gd name="connsiteY36" fmla="*/ 322907 h 644141"/>
                  <a:gd name="connsiteX37" fmla="*/ 497240 w 699726"/>
                  <a:gd name="connsiteY37" fmla="*/ 325925 h 644141"/>
                  <a:gd name="connsiteX38" fmla="*/ 461026 w 699726"/>
                  <a:gd name="connsiteY38" fmla="*/ 322907 h 644141"/>
                  <a:gd name="connsiteX39" fmla="*/ 454990 w 699726"/>
                  <a:gd name="connsiteY39" fmla="*/ 313854 h 644141"/>
                  <a:gd name="connsiteX40" fmla="*/ 445937 w 699726"/>
                  <a:gd name="connsiteY40" fmla="*/ 298765 h 644141"/>
                  <a:gd name="connsiteX41" fmla="*/ 451973 w 699726"/>
                  <a:gd name="connsiteY41" fmla="*/ 187105 h 644141"/>
                  <a:gd name="connsiteX42" fmla="*/ 464044 w 699726"/>
                  <a:gd name="connsiteY42" fmla="*/ 184087 h 644141"/>
                  <a:gd name="connsiteX43" fmla="*/ 488186 w 699726"/>
                  <a:gd name="connsiteY43" fmla="*/ 181070 h 644141"/>
                  <a:gd name="connsiteX44" fmla="*/ 506293 w 699726"/>
                  <a:gd name="connsiteY44" fmla="*/ 175034 h 644141"/>
                  <a:gd name="connsiteX45" fmla="*/ 554579 w 699726"/>
                  <a:gd name="connsiteY45" fmla="*/ 150891 h 644141"/>
                  <a:gd name="connsiteX46" fmla="*/ 608899 w 699726"/>
                  <a:gd name="connsiteY46" fmla="*/ 117695 h 644141"/>
                  <a:gd name="connsiteX47" fmla="*/ 630024 w 699726"/>
                  <a:gd name="connsiteY47" fmla="*/ 102606 h 644141"/>
                  <a:gd name="connsiteX48" fmla="*/ 639078 w 699726"/>
                  <a:gd name="connsiteY48" fmla="*/ 93553 h 644141"/>
                  <a:gd name="connsiteX49" fmla="*/ 645113 w 699726"/>
                  <a:gd name="connsiteY49" fmla="*/ 84499 h 644141"/>
                  <a:gd name="connsiteX50" fmla="*/ 654167 w 699726"/>
                  <a:gd name="connsiteY50" fmla="*/ 63374 h 644141"/>
                  <a:gd name="connsiteX51" fmla="*/ 663220 w 699726"/>
                  <a:gd name="connsiteY51" fmla="*/ 36214 h 644141"/>
                  <a:gd name="connsiteX52" fmla="*/ 666238 w 699726"/>
                  <a:gd name="connsiteY52" fmla="*/ 24143 h 644141"/>
                  <a:gd name="connsiteX53" fmla="*/ 648131 w 699726"/>
                  <a:gd name="connsiteY53" fmla="*/ 9054 h 644141"/>
                  <a:gd name="connsiteX54" fmla="*/ 633042 w 699726"/>
                  <a:gd name="connsiteY54" fmla="*/ 6036 h 644141"/>
                  <a:gd name="connsiteX55" fmla="*/ 623988 w 699726"/>
                  <a:gd name="connsiteY55" fmla="*/ 3018 h 644141"/>
                  <a:gd name="connsiteX56" fmla="*/ 611917 w 699726"/>
                  <a:gd name="connsiteY56" fmla="*/ 0 h 644141"/>
                  <a:gd name="connsiteX57" fmla="*/ 524400 w 699726"/>
                  <a:gd name="connsiteY57" fmla="*/ 3018 h 644141"/>
                  <a:gd name="connsiteX58" fmla="*/ 506293 w 699726"/>
                  <a:gd name="connsiteY58" fmla="*/ 9054 h 644141"/>
                  <a:gd name="connsiteX59" fmla="*/ 494222 w 699726"/>
                  <a:gd name="connsiteY59" fmla="*/ 12071 h 644141"/>
                  <a:gd name="connsiteX60" fmla="*/ 476115 w 699726"/>
                  <a:gd name="connsiteY60" fmla="*/ 21125 h 644141"/>
                  <a:gd name="connsiteX61" fmla="*/ 467062 w 699726"/>
                  <a:gd name="connsiteY61" fmla="*/ 27161 h 644141"/>
                  <a:gd name="connsiteX62" fmla="*/ 448955 w 699726"/>
                  <a:gd name="connsiteY62" fmla="*/ 33196 h 644141"/>
                  <a:gd name="connsiteX63" fmla="*/ 430848 w 699726"/>
                  <a:gd name="connsiteY63" fmla="*/ 48285 h 644141"/>
                  <a:gd name="connsiteX64" fmla="*/ 421794 w 699726"/>
                  <a:gd name="connsiteY64" fmla="*/ 54321 h 644141"/>
                  <a:gd name="connsiteX65" fmla="*/ 409723 w 699726"/>
                  <a:gd name="connsiteY65" fmla="*/ 66392 h 644141"/>
                  <a:gd name="connsiteX66" fmla="*/ 397652 w 699726"/>
                  <a:gd name="connsiteY66" fmla="*/ 69410 h 644141"/>
                  <a:gd name="connsiteX67" fmla="*/ 379545 w 699726"/>
                  <a:gd name="connsiteY67" fmla="*/ 78464 h 644141"/>
                  <a:gd name="connsiteX68" fmla="*/ 349367 w 699726"/>
                  <a:gd name="connsiteY68" fmla="*/ 96570 h 644141"/>
                  <a:gd name="connsiteX69" fmla="*/ 298064 w 699726"/>
                  <a:gd name="connsiteY69" fmla="*/ 111660 h 644141"/>
                  <a:gd name="connsiteX70" fmla="*/ 285992 w 699726"/>
                  <a:gd name="connsiteY70" fmla="*/ 114677 h 644141"/>
                  <a:gd name="connsiteX71" fmla="*/ 234689 w 699726"/>
                  <a:gd name="connsiteY71" fmla="*/ 120713 h 644141"/>
                  <a:gd name="connsiteX72" fmla="*/ 222618 w 699726"/>
                  <a:gd name="connsiteY72" fmla="*/ 123731 h 644141"/>
                  <a:gd name="connsiteX0" fmla="*/ 222618 w 699726"/>
                  <a:gd name="connsiteY0" fmla="*/ 123731 h 644141"/>
                  <a:gd name="connsiteX1" fmla="*/ 162285 w 699726"/>
                  <a:gd name="connsiteY1" fmla="*/ 162633 h 644141"/>
                  <a:gd name="connsiteX2" fmla="*/ 153208 w 699726"/>
                  <a:gd name="connsiteY2" fmla="*/ 165980 h 644141"/>
                  <a:gd name="connsiteX3" fmla="*/ 107941 w 699726"/>
                  <a:gd name="connsiteY3" fmla="*/ 196159 h 644141"/>
                  <a:gd name="connsiteX4" fmla="*/ 38531 w 699726"/>
                  <a:gd name="connsiteY4" fmla="*/ 244444 h 644141"/>
                  <a:gd name="connsiteX5" fmla="*/ 5335 w 699726"/>
                  <a:gd name="connsiteY5" fmla="*/ 307818 h 644141"/>
                  <a:gd name="connsiteX6" fmla="*/ 150190 w 699726"/>
                  <a:gd name="connsiteY6" fmla="*/ 307818 h 644141"/>
                  <a:gd name="connsiteX7" fmla="*/ 168297 w 699726"/>
                  <a:gd name="connsiteY7" fmla="*/ 304800 h 644141"/>
                  <a:gd name="connsiteX8" fmla="*/ 174333 w 699726"/>
                  <a:gd name="connsiteY8" fmla="*/ 316871 h 644141"/>
                  <a:gd name="connsiteX9" fmla="*/ 171315 w 699726"/>
                  <a:gd name="connsiteY9" fmla="*/ 410424 h 644141"/>
                  <a:gd name="connsiteX10" fmla="*/ 162262 w 699726"/>
                  <a:gd name="connsiteY10" fmla="*/ 446638 h 644141"/>
                  <a:gd name="connsiteX11" fmla="*/ 132083 w 699726"/>
                  <a:gd name="connsiteY11" fmla="*/ 528119 h 644141"/>
                  <a:gd name="connsiteX12" fmla="*/ 110959 w 699726"/>
                  <a:gd name="connsiteY12" fmla="*/ 588475 h 644141"/>
                  <a:gd name="connsiteX13" fmla="*/ 110959 w 699726"/>
                  <a:gd name="connsiteY13" fmla="*/ 636761 h 644141"/>
                  <a:gd name="connsiteX14" fmla="*/ 237707 w 699726"/>
                  <a:gd name="connsiteY14" fmla="*/ 633743 h 644141"/>
                  <a:gd name="connsiteX15" fmla="*/ 367474 w 699726"/>
                  <a:gd name="connsiteY15" fmla="*/ 540190 h 644141"/>
                  <a:gd name="connsiteX16" fmla="*/ 403687 w 699726"/>
                  <a:gd name="connsiteY16" fmla="*/ 522083 h 644141"/>
                  <a:gd name="connsiteX17" fmla="*/ 436883 w 699726"/>
                  <a:gd name="connsiteY17" fmla="*/ 500959 h 644141"/>
                  <a:gd name="connsiteX18" fmla="*/ 464044 w 699726"/>
                  <a:gd name="connsiteY18" fmla="*/ 485870 h 644141"/>
                  <a:gd name="connsiteX19" fmla="*/ 494222 w 699726"/>
                  <a:gd name="connsiteY19" fmla="*/ 467763 h 644141"/>
                  <a:gd name="connsiteX20" fmla="*/ 536472 w 699726"/>
                  <a:gd name="connsiteY20" fmla="*/ 446638 h 644141"/>
                  <a:gd name="connsiteX21" fmla="*/ 572685 w 699726"/>
                  <a:gd name="connsiteY21" fmla="*/ 425513 h 644141"/>
                  <a:gd name="connsiteX22" fmla="*/ 581739 w 699726"/>
                  <a:gd name="connsiteY22" fmla="*/ 419477 h 644141"/>
                  <a:gd name="connsiteX23" fmla="*/ 596828 w 699726"/>
                  <a:gd name="connsiteY23" fmla="*/ 410424 h 644141"/>
                  <a:gd name="connsiteX24" fmla="*/ 605881 w 699726"/>
                  <a:gd name="connsiteY24" fmla="*/ 404388 h 644141"/>
                  <a:gd name="connsiteX25" fmla="*/ 623988 w 699726"/>
                  <a:gd name="connsiteY25" fmla="*/ 392317 h 644141"/>
                  <a:gd name="connsiteX26" fmla="*/ 654167 w 699726"/>
                  <a:gd name="connsiteY26" fmla="*/ 377228 h 644141"/>
                  <a:gd name="connsiteX27" fmla="*/ 663220 w 699726"/>
                  <a:gd name="connsiteY27" fmla="*/ 374210 h 644141"/>
                  <a:gd name="connsiteX28" fmla="*/ 687363 w 699726"/>
                  <a:gd name="connsiteY28" fmla="*/ 362139 h 644141"/>
                  <a:gd name="connsiteX29" fmla="*/ 696416 w 699726"/>
                  <a:gd name="connsiteY29" fmla="*/ 353085 h 644141"/>
                  <a:gd name="connsiteX30" fmla="*/ 696416 w 699726"/>
                  <a:gd name="connsiteY30" fmla="*/ 328943 h 644141"/>
                  <a:gd name="connsiteX31" fmla="*/ 678309 w 699726"/>
                  <a:gd name="connsiteY31" fmla="*/ 322907 h 644141"/>
                  <a:gd name="connsiteX32" fmla="*/ 663220 w 699726"/>
                  <a:gd name="connsiteY32" fmla="*/ 319889 h 644141"/>
                  <a:gd name="connsiteX33" fmla="*/ 645113 w 699726"/>
                  <a:gd name="connsiteY33" fmla="*/ 316871 h 644141"/>
                  <a:gd name="connsiteX34" fmla="*/ 636060 w 699726"/>
                  <a:gd name="connsiteY34" fmla="*/ 313854 h 644141"/>
                  <a:gd name="connsiteX35" fmla="*/ 506293 w 699726"/>
                  <a:gd name="connsiteY35" fmla="*/ 322907 h 644141"/>
                  <a:gd name="connsiteX36" fmla="*/ 497240 w 699726"/>
                  <a:gd name="connsiteY36" fmla="*/ 325925 h 644141"/>
                  <a:gd name="connsiteX37" fmla="*/ 461026 w 699726"/>
                  <a:gd name="connsiteY37" fmla="*/ 322907 h 644141"/>
                  <a:gd name="connsiteX38" fmla="*/ 454990 w 699726"/>
                  <a:gd name="connsiteY38" fmla="*/ 313854 h 644141"/>
                  <a:gd name="connsiteX39" fmla="*/ 445937 w 699726"/>
                  <a:gd name="connsiteY39" fmla="*/ 298765 h 644141"/>
                  <a:gd name="connsiteX40" fmla="*/ 451973 w 699726"/>
                  <a:gd name="connsiteY40" fmla="*/ 187105 h 644141"/>
                  <a:gd name="connsiteX41" fmla="*/ 464044 w 699726"/>
                  <a:gd name="connsiteY41" fmla="*/ 184087 h 644141"/>
                  <a:gd name="connsiteX42" fmla="*/ 488186 w 699726"/>
                  <a:gd name="connsiteY42" fmla="*/ 181070 h 644141"/>
                  <a:gd name="connsiteX43" fmla="*/ 506293 w 699726"/>
                  <a:gd name="connsiteY43" fmla="*/ 175034 h 644141"/>
                  <a:gd name="connsiteX44" fmla="*/ 554579 w 699726"/>
                  <a:gd name="connsiteY44" fmla="*/ 150891 h 644141"/>
                  <a:gd name="connsiteX45" fmla="*/ 608899 w 699726"/>
                  <a:gd name="connsiteY45" fmla="*/ 117695 h 644141"/>
                  <a:gd name="connsiteX46" fmla="*/ 630024 w 699726"/>
                  <a:gd name="connsiteY46" fmla="*/ 102606 h 644141"/>
                  <a:gd name="connsiteX47" fmla="*/ 639078 w 699726"/>
                  <a:gd name="connsiteY47" fmla="*/ 93553 h 644141"/>
                  <a:gd name="connsiteX48" fmla="*/ 645113 w 699726"/>
                  <a:gd name="connsiteY48" fmla="*/ 84499 h 644141"/>
                  <a:gd name="connsiteX49" fmla="*/ 654167 w 699726"/>
                  <a:gd name="connsiteY49" fmla="*/ 63374 h 644141"/>
                  <a:gd name="connsiteX50" fmla="*/ 663220 w 699726"/>
                  <a:gd name="connsiteY50" fmla="*/ 36214 h 644141"/>
                  <a:gd name="connsiteX51" fmla="*/ 666238 w 699726"/>
                  <a:gd name="connsiteY51" fmla="*/ 24143 h 644141"/>
                  <a:gd name="connsiteX52" fmla="*/ 648131 w 699726"/>
                  <a:gd name="connsiteY52" fmla="*/ 9054 h 644141"/>
                  <a:gd name="connsiteX53" fmla="*/ 633042 w 699726"/>
                  <a:gd name="connsiteY53" fmla="*/ 6036 h 644141"/>
                  <a:gd name="connsiteX54" fmla="*/ 623988 w 699726"/>
                  <a:gd name="connsiteY54" fmla="*/ 3018 h 644141"/>
                  <a:gd name="connsiteX55" fmla="*/ 611917 w 699726"/>
                  <a:gd name="connsiteY55" fmla="*/ 0 h 644141"/>
                  <a:gd name="connsiteX56" fmla="*/ 524400 w 699726"/>
                  <a:gd name="connsiteY56" fmla="*/ 3018 h 644141"/>
                  <a:gd name="connsiteX57" fmla="*/ 506293 w 699726"/>
                  <a:gd name="connsiteY57" fmla="*/ 9054 h 644141"/>
                  <a:gd name="connsiteX58" fmla="*/ 494222 w 699726"/>
                  <a:gd name="connsiteY58" fmla="*/ 12071 h 644141"/>
                  <a:gd name="connsiteX59" fmla="*/ 476115 w 699726"/>
                  <a:gd name="connsiteY59" fmla="*/ 21125 h 644141"/>
                  <a:gd name="connsiteX60" fmla="*/ 467062 w 699726"/>
                  <a:gd name="connsiteY60" fmla="*/ 27161 h 644141"/>
                  <a:gd name="connsiteX61" fmla="*/ 448955 w 699726"/>
                  <a:gd name="connsiteY61" fmla="*/ 33196 h 644141"/>
                  <a:gd name="connsiteX62" fmla="*/ 430848 w 699726"/>
                  <a:gd name="connsiteY62" fmla="*/ 48285 h 644141"/>
                  <a:gd name="connsiteX63" fmla="*/ 421794 w 699726"/>
                  <a:gd name="connsiteY63" fmla="*/ 54321 h 644141"/>
                  <a:gd name="connsiteX64" fmla="*/ 409723 w 699726"/>
                  <a:gd name="connsiteY64" fmla="*/ 66392 h 644141"/>
                  <a:gd name="connsiteX65" fmla="*/ 397652 w 699726"/>
                  <a:gd name="connsiteY65" fmla="*/ 69410 h 644141"/>
                  <a:gd name="connsiteX66" fmla="*/ 379545 w 699726"/>
                  <a:gd name="connsiteY66" fmla="*/ 78464 h 644141"/>
                  <a:gd name="connsiteX67" fmla="*/ 349367 w 699726"/>
                  <a:gd name="connsiteY67" fmla="*/ 96570 h 644141"/>
                  <a:gd name="connsiteX68" fmla="*/ 298064 w 699726"/>
                  <a:gd name="connsiteY68" fmla="*/ 111660 h 644141"/>
                  <a:gd name="connsiteX69" fmla="*/ 285992 w 699726"/>
                  <a:gd name="connsiteY69" fmla="*/ 114677 h 644141"/>
                  <a:gd name="connsiteX70" fmla="*/ 234689 w 699726"/>
                  <a:gd name="connsiteY70" fmla="*/ 120713 h 644141"/>
                  <a:gd name="connsiteX71" fmla="*/ 222618 w 699726"/>
                  <a:gd name="connsiteY71" fmla="*/ 123731 h 644141"/>
                  <a:gd name="connsiteX0" fmla="*/ 222618 w 699726"/>
                  <a:gd name="connsiteY0" fmla="*/ 123731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67" fmla="*/ 298064 w 699726"/>
                  <a:gd name="connsiteY67" fmla="*/ 111660 h 644141"/>
                  <a:gd name="connsiteX68" fmla="*/ 285992 w 699726"/>
                  <a:gd name="connsiteY68" fmla="*/ 114677 h 644141"/>
                  <a:gd name="connsiteX69" fmla="*/ 234689 w 699726"/>
                  <a:gd name="connsiteY69" fmla="*/ 120713 h 644141"/>
                  <a:gd name="connsiteX70" fmla="*/ 222618 w 699726"/>
                  <a:gd name="connsiteY70" fmla="*/ 123731 h 644141"/>
                  <a:gd name="connsiteX0" fmla="*/ 234689 w 699726"/>
                  <a:gd name="connsiteY0" fmla="*/ 120713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67" fmla="*/ 298064 w 699726"/>
                  <a:gd name="connsiteY67" fmla="*/ 111660 h 644141"/>
                  <a:gd name="connsiteX68" fmla="*/ 285992 w 699726"/>
                  <a:gd name="connsiteY68" fmla="*/ 114677 h 644141"/>
                  <a:gd name="connsiteX69" fmla="*/ 234689 w 699726"/>
                  <a:gd name="connsiteY69" fmla="*/ 120713 h 644141"/>
                  <a:gd name="connsiteX0" fmla="*/ 285992 w 699726"/>
                  <a:gd name="connsiteY0" fmla="*/ 114677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67" fmla="*/ 298064 w 699726"/>
                  <a:gd name="connsiteY67" fmla="*/ 111660 h 644141"/>
                  <a:gd name="connsiteX68" fmla="*/ 285992 w 699726"/>
                  <a:gd name="connsiteY68" fmla="*/ 114677 h 644141"/>
                  <a:gd name="connsiteX0" fmla="*/ 298064 w 699726"/>
                  <a:gd name="connsiteY0" fmla="*/ 111660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67" fmla="*/ 298064 w 699726"/>
                  <a:gd name="connsiteY67" fmla="*/ 111660 h 644141"/>
                  <a:gd name="connsiteX0" fmla="*/ 349367 w 699726"/>
                  <a:gd name="connsiteY0" fmla="*/ 96570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79545 w 699726"/>
                  <a:gd name="connsiteY64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0848 w 699726"/>
                  <a:gd name="connsiteY60" fmla="*/ 48285 h 644141"/>
                  <a:gd name="connsiteX61" fmla="*/ 421794 w 699726"/>
                  <a:gd name="connsiteY61" fmla="*/ 54321 h 644141"/>
                  <a:gd name="connsiteX62" fmla="*/ 409723 w 699726"/>
                  <a:gd name="connsiteY62" fmla="*/ 66392 h 644141"/>
                  <a:gd name="connsiteX63" fmla="*/ 379545 w 699726"/>
                  <a:gd name="connsiteY63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8510 w 699726"/>
                  <a:gd name="connsiteY60" fmla="*/ 38808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79545 w 699726"/>
                  <a:gd name="connsiteY64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8510 w 699726"/>
                  <a:gd name="connsiteY60" fmla="*/ 38808 h 644141"/>
                  <a:gd name="connsiteX61" fmla="*/ 430848 w 699726"/>
                  <a:gd name="connsiteY61" fmla="*/ 48285 h 644141"/>
                  <a:gd name="connsiteX62" fmla="*/ 409723 w 699726"/>
                  <a:gd name="connsiteY62" fmla="*/ 66392 h 644141"/>
                  <a:gd name="connsiteX63" fmla="*/ 379545 w 699726"/>
                  <a:gd name="connsiteY63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8510 w 699726"/>
                  <a:gd name="connsiteY60" fmla="*/ 38808 h 644141"/>
                  <a:gd name="connsiteX61" fmla="*/ 430848 w 699726"/>
                  <a:gd name="connsiteY61" fmla="*/ 48285 h 644141"/>
                  <a:gd name="connsiteX62" fmla="*/ 379545 w 699726"/>
                  <a:gd name="connsiteY62" fmla="*/ 78464 h 644141"/>
                  <a:gd name="connsiteX0" fmla="*/ 430848 w 699726"/>
                  <a:gd name="connsiteY0" fmla="*/ 4828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8510 w 699726"/>
                  <a:gd name="connsiteY60" fmla="*/ 38808 h 644141"/>
                  <a:gd name="connsiteX61" fmla="*/ 430848 w 699726"/>
                  <a:gd name="connsiteY61" fmla="*/ 48285 h 644141"/>
                  <a:gd name="connsiteX0" fmla="*/ 430848 w 699726"/>
                  <a:gd name="connsiteY0" fmla="*/ 4828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76115 w 699726"/>
                  <a:gd name="connsiteY57" fmla="*/ 21125 h 644141"/>
                  <a:gd name="connsiteX58" fmla="*/ 448955 w 699726"/>
                  <a:gd name="connsiteY58" fmla="*/ 33196 h 644141"/>
                  <a:gd name="connsiteX59" fmla="*/ 438510 w 699726"/>
                  <a:gd name="connsiteY59" fmla="*/ 38808 h 644141"/>
                  <a:gd name="connsiteX60" fmla="*/ 430848 w 699726"/>
                  <a:gd name="connsiteY60" fmla="*/ 48285 h 644141"/>
                  <a:gd name="connsiteX0" fmla="*/ 430848 w 699726"/>
                  <a:gd name="connsiteY0" fmla="*/ 4828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76115 w 699726"/>
                  <a:gd name="connsiteY57" fmla="*/ 21125 h 644141"/>
                  <a:gd name="connsiteX58" fmla="*/ 438510 w 699726"/>
                  <a:gd name="connsiteY58" fmla="*/ 38808 h 644141"/>
                  <a:gd name="connsiteX59" fmla="*/ 430848 w 699726"/>
                  <a:gd name="connsiteY59" fmla="*/ 48285 h 644141"/>
                  <a:gd name="connsiteX0" fmla="*/ 438510 w 699726"/>
                  <a:gd name="connsiteY0" fmla="*/ 38808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76115 w 699726"/>
                  <a:gd name="connsiteY57" fmla="*/ 21125 h 644141"/>
                  <a:gd name="connsiteX58" fmla="*/ 438510 w 699726"/>
                  <a:gd name="connsiteY58" fmla="*/ 38808 h 644141"/>
                  <a:gd name="connsiteX0" fmla="*/ 476115 w 699726"/>
                  <a:gd name="connsiteY0" fmla="*/ 2112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76115 w 699726"/>
                  <a:gd name="connsiteY57" fmla="*/ 21125 h 644141"/>
                  <a:gd name="connsiteX0" fmla="*/ 476115 w 699726"/>
                  <a:gd name="connsiteY0" fmla="*/ 2112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476115 w 699726"/>
                  <a:gd name="connsiteY56" fmla="*/ 21125 h 644141"/>
                  <a:gd name="connsiteX0" fmla="*/ 476115 w 699726"/>
                  <a:gd name="connsiteY0" fmla="*/ 19568 h 642584"/>
                  <a:gd name="connsiteX1" fmla="*/ 162285 w 699726"/>
                  <a:gd name="connsiteY1" fmla="*/ 161076 h 642584"/>
                  <a:gd name="connsiteX2" fmla="*/ 107941 w 699726"/>
                  <a:gd name="connsiteY2" fmla="*/ 194602 h 642584"/>
                  <a:gd name="connsiteX3" fmla="*/ 38531 w 699726"/>
                  <a:gd name="connsiteY3" fmla="*/ 242887 h 642584"/>
                  <a:gd name="connsiteX4" fmla="*/ 5335 w 699726"/>
                  <a:gd name="connsiteY4" fmla="*/ 306261 h 642584"/>
                  <a:gd name="connsiteX5" fmla="*/ 150190 w 699726"/>
                  <a:gd name="connsiteY5" fmla="*/ 306261 h 642584"/>
                  <a:gd name="connsiteX6" fmla="*/ 168297 w 699726"/>
                  <a:gd name="connsiteY6" fmla="*/ 303243 h 642584"/>
                  <a:gd name="connsiteX7" fmla="*/ 174333 w 699726"/>
                  <a:gd name="connsiteY7" fmla="*/ 315314 h 642584"/>
                  <a:gd name="connsiteX8" fmla="*/ 171315 w 699726"/>
                  <a:gd name="connsiteY8" fmla="*/ 408867 h 642584"/>
                  <a:gd name="connsiteX9" fmla="*/ 162262 w 699726"/>
                  <a:gd name="connsiteY9" fmla="*/ 445081 h 642584"/>
                  <a:gd name="connsiteX10" fmla="*/ 132083 w 699726"/>
                  <a:gd name="connsiteY10" fmla="*/ 526562 h 642584"/>
                  <a:gd name="connsiteX11" fmla="*/ 110959 w 699726"/>
                  <a:gd name="connsiteY11" fmla="*/ 586918 h 642584"/>
                  <a:gd name="connsiteX12" fmla="*/ 110959 w 699726"/>
                  <a:gd name="connsiteY12" fmla="*/ 635204 h 642584"/>
                  <a:gd name="connsiteX13" fmla="*/ 237707 w 699726"/>
                  <a:gd name="connsiteY13" fmla="*/ 632186 h 642584"/>
                  <a:gd name="connsiteX14" fmla="*/ 367474 w 699726"/>
                  <a:gd name="connsiteY14" fmla="*/ 538633 h 642584"/>
                  <a:gd name="connsiteX15" fmla="*/ 403687 w 699726"/>
                  <a:gd name="connsiteY15" fmla="*/ 520526 h 642584"/>
                  <a:gd name="connsiteX16" fmla="*/ 436883 w 699726"/>
                  <a:gd name="connsiteY16" fmla="*/ 499402 h 642584"/>
                  <a:gd name="connsiteX17" fmla="*/ 464044 w 699726"/>
                  <a:gd name="connsiteY17" fmla="*/ 484313 h 642584"/>
                  <a:gd name="connsiteX18" fmla="*/ 494222 w 699726"/>
                  <a:gd name="connsiteY18" fmla="*/ 466206 h 642584"/>
                  <a:gd name="connsiteX19" fmla="*/ 536472 w 699726"/>
                  <a:gd name="connsiteY19" fmla="*/ 445081 h 642584"/>
                  <a:gd name="connsiteX20" fmla="*/ 572685 w 699726"/>
                  <a:gd name="connsiteY20" fmla="*/ 423956 h 642584"/>
                  <a:gd name="connsiteX21" fmla="*/ 581739 w 699726"/>
                  <a:gd name="connsiteY21" fmla="*/ 417920 h 642584"/>
                  <a:gd name="connsiteX22" fmla="*/ 596828 w 699726"/>
                  <a:gd name="connsiteY22" fmla="*/ 408867 h 642584"/>
                  <a:gd name="connsiteX23" fmla="*/ 605881 w 699726"/>
                  <a:gd name="connsiteY23" fmla="*/ 402831 h 642584"/>
                  <a:gd name="connsiteX24" fmla="*/ 623988 w 699726"/>
                  <a:gd name="connsiteY24" fmla="*/ 390760 h 642584"/>
                  <a:gd name="connsiteX25" fmla="*/ 654167 w 699726"/>
                  <a:gd name="connsiteY25" fmla="*/ 375671 h 642584"/>
                  <a:gd name="connsiteX26" fmla="*/ 663220 w 699726"/>
                  <a:gd name="connsiteY26" fmla="*/ 372653 h 642584"/>
                  <a:gd name="connsiteX27" fmla="*/ 687363 w 699726"/>
                  <a:gd name="connsiteY27" fmla="*/ 360582 h 642584"/>
                  <a:gd name="connsiteX28" fmla="*/ 696416 w 699726"/>
                  <a:gd name="connsiteY28" fmla="*/ 351528 h 642584"/>
                  <a:gd name="connsiteX29" fmla="*/ 696416 w 699726"/>
                  <a:gd name="connsiteY29" fmla="*/ 327386 h 642584"/>
                  <a:gd name="connsiteX30" fmla="*/ 678309 w 699726"/>
                  <a:gd name="connsiteY30" fmla="*/ 321350 h 642584"/>
                  <a:gd name="connsiteX31" fmla="*/ 663220 w 699726"/>
                  <a:gd name="connsiteY31" fmla="*/ 318332 h 642584"/>
                  <a:gd name="connsiteX32" fmla="*/ 645113 w 699726"/>
                  <a:gd name="connsiteY32" fmla="*/ 315314 h 642584"/>
                  <a:gd name="connsiteX33" fmla="*/ 636060 w 699726"/>
                  <a:gd name="connsiteY33" fmla="*/ 312297 h 642584"/>
                  <a:gd name="connsiteX34" fmla="*/ 506293 w 699726"/>
                  <a:gd name="connsiteY34" fmla="*/ 321350 h 642584"/>
                  <a:gd name="connsiteX35" fmla="*/ 497240 w 699726"/>
                  <a:gd name="connsiteY35" fmla="*/ 324368 h 642584"/>
                  <a:gd name="connsiteX36" fmla="*/ 461026 w 699726"/>
                  <a:gd name="connsiteY36" fmla="*/ 321350 h 642584"/>
                  <a:gd name="connsiteX37" fmla="*/ 454990 w 699726"/>
                  <a:gd name="connsiteY37" fmla="*/ 312297 h 642584"/>
                  <a:gd name="connsiteX38" fmla="*/ 445937 w 699726"/>
                  <a:gd name="connsiteY38" fmla="*/ 297208 h 642584"/>
                  <a:gd name="connsiteX39" fmla="*/ 451973 w 699726"/>
                  <a:gd name="connsiteY39" fmla="*/ 185548 h 642584"/>
                  <a:gd name="connsiteX40" fmla="*/ 464044 w 699726"/>
                  <a:gd name="connsiteY40" fmla="*/ 182530 h 642584"/>
                  <a:gd name="connsiteX41" fmla="*/ 488186 w 699726"/>
                  <a:gd name="connsiteY41" fmla="*/ 179513 h 642584"/>
                  <a:gd name="connsiteX42" fmla="*/ 506293 w 699726"/>
                  <a:gd name="connsiteY42" fmla="*/ 173477 h 642584"/>
                  <a:gd name="connsiteX43" fmla="*/ 554579 w 699726"/>
                  <a:gd name="connsiteY43" fmla="*/ 149334 h 642584"/>
                  <a:gd name="connsiteX44" fmla="*/ 608899 w 699726"/>
                  <a:gd name="connsiteY44" fmla="*/ 116138 h 642584"/>
                  <a:gd name="connsiteX45" fmla="*/ 630024 w 699726"/>
                  <a:gd name="connsiteY45" fmla="*/ 101049 h 642584"/>
                  <a:gd name="connsiteX46" fmla="*/ 639078 w 699726"/>
                  <a:gd name="connsiteY46" fmla="*/ 91996 h 642584"/>
                  <a:gd name="connsiteX47" fmla="*/ 645113 w 699726"/>
                  <a:gd name="connsiteY47" fmla="*/ 82942 h 642584"/>
                  <a:gd name="connsiteX48" fmla="*/ 654167 w 699726"/>
                  <a:gd name="connsiteY48" fmla="*/ 61817 h 642584"/>
                  <a:gd name="connsiteX49" fmla="*/ 663220 w 699726"/>
                  <a:gd name="connsiteY49" fmla="*/ 34657 h 642584"/>
                  <a:gd name="connsiteX50" fmla="*/ 666238 w 699726"/>
                  <a:gd name="connsiteY50" fmla="*/ 22586 h 642584"/>
                  <a:gd name="connsiteX51" fmla="*/ 648131 w 699726"/>
                  <a:gd name="connsiteY51" fmla="*/ 7497 h 642584"/>
                  <a:gd name="connsiteX52" fmla="*/ 633042 w 699726"/>
                  <a:gd name="connsiteY52" fmla="*/ 4479 h 642584"/>
                  <a:gd name="connsiteX53" fmla="*/ 623988 w 699726"/>
                  <a:gd name="connsiteY53" fmla="*/ 1461 h 642584"/>
                  <a:gd name="connsiteX54" fmla="*/ 524400 w 699726"/>
                  <a:gd name="connsiteY54" fmla="*/ 1461 h 642584"/>
                  <a:gd name="connsiteX55" fmla="*/ 476115 w 699726"/>
                  <a:gd name="connsiteY55" fmla="*/ 19568 h 642584"/>
                  <a:gd name="connsiteX0" fmla="*/ 476115 w 699726"/>
                  <a:gd name="connsiteY0" fmla="*/ 18858 h 641874"/>
                  <a:gd name="connsiteX1" fmla="*/ 162285 w 699726"/>
                  <a:gd name="connsiteY1" fmla="*/ 160366 h 641874"/>
                  <a:gd name="connsiteX2" fmla="*/ 107941 w 699726"/>
                  <a:gd name="connsiteY2" fmla="*/ 193892 h 641874"/>
                  <a:gd name="connsiteX3" fmla="*/ 38531 w 699726"/>
                  <a:gd name="connsiteY3" fmla="*/ 242177 h 641874"/>
                  <a:gd name="connsiteX4" fmla="*/ 5335 w 699726"/>
                  <a:gd name="connsiteY4" fmla="*/ 305551 h 641874"/>
                  <a:gd name="connsiteX5" fmla="*/ 150190 w 699726"/>
                  <a:gd name="connsiteY5" fmla="*/ 305551 h 641874"/>
                  <a:gd name="connsiteX6" fmla="*/ 168297 w 699726"/>
                  <a:gd name="connsiteY6" fmla="*/ 302533 h 641874"/>
                  <a:gd name="connsiteX7" fmla="*/ 174333 w 699726"/>
                  <a:gd name="connsiteY7" fmla="*/ 314604 h 641874"/>
                  <a:gd name="connsiteX8" fmla="*/ 171315 w 699726"/>
                  <a:gd name="connsiteY8" fmla="*/ 408157 h 641874"/>
                  <a:gd name="connsiteX9" fmla="*/ 162262 w 699726"/>
                  <a:gd name="connsiteY9" fmla="*/ 444371 h 641874"/>
                  <a:gd name="connsiteX10" fmla="*/ 132083 w 699726"/>
                  <a:gd name="connsiteY10" fmla="*/ 525852 h 641874"/>
                  <a:gd name="connsiteX11" fmla="*/ 110959 w 699726"/>
                  <a:gd name="connsiteY11" fmla="*/ 586208 h 641874"/>
                  <a:gd name="connsiteX12" fmla="*/ 110959 w 699726"/>
                  <a:gd name="connsiteY12" fmla="*/ 634494 h 641874"/>
                  <a:gd name="connsiteX13" fmla="*/ 237707 w 699726"/>
                  <a:gd name="connsiteY13" fmla="*/ 631476 h 641874"/>
                  <a:gd name="connsiteX14" fmla="*/ 367474 w 699726"/>
                  <a:gd name="connsiteY14" fmla="*/ 537923 h 641874"/>
                  <a:gd name="connsiteX15" fmla="*/ 403687 w 699726"/>
                  <a:gd name="connsiteY15" fmla="*/ 519816 h 641874"/>
                  <a:gd name="connsiteX16" fmla="*/ 436883 w 699726"/>
                  <a:gd name="connsiteY16" fmla="*/ 498692 h 641874"/>
                  <a:gd name="connsiteX17" fmla="*/ 464044 w 699726"/>
                  <a:gd name="connsiteY17" fmla="*/ 483603 h 641874"/>
                  <a:gd name="connsiteX18" fmla="*/ 494222 w 699726"/>
                  <a:gd name="connsiteY18" fmla="*/ 465496 h 641874"/>
                  <a:gd name="connsiteX19" fmla="*/ 536472 w 699726"/>
                  <a:gd name="connsiteY19" fmla="*/ 444371 h 641874"/>
                  <a:gd name="connsiteX20" fmla="*/ 572685 w 699726"/>
                  <a:gd name="connsiteY20" fmla="*/ 423246 h 641874"/>
                  <a:gd name="connsiteX21" fmla="*/ 581739 w 699726"/>
                  <a:gd name="connsiteY21" fmla="*/ 417210 h 641874"/>
                  <a:gd name="connsiteX22" fmla="*/ 596828 w 699726"/>
                  <a:gd name="connsiteY22" fmla="*/ 408157 h 641874"/>
                  <a:gd name="connsiteX23" fmla="*/ 605881 w 699726"/>
                  <a:gd name="connsiteY23" fmla="*/ 402121 h 641874"/>
                  <a:gd name="connsiteX24" fmla="*/ 623988 w 699726"/>
                  <a:gd name="connsiteY24" fmla="*/ 390050 h 641874"/>
                  <a:gd name="connsiteX25" fmla="*/ 654167 w 699726"/>
                  <a:gd name="connsiteY25" fmla="*/ 374961 h 641874"/>
                  <a:gd name="connsiteX26" fmla="*/ 663220 w 699726"/>
                  <a:gd name="connsiteY26" fmla="*/ 371943 h 641874"/>
                  <a:gd name="connsiteX27" fmla="*/ 687363 w 699726"/>
                  <a:gd name="connsiteY27" fmla="*/ 359872 h 641874"/>
                  <a:gd name="connsiteX28" fmla="*/ 696416 w 699726"/>
                  <a:gd name="connsiteY28" fmla="*/ 350818 h 641874"/>
                  <a:gd name="connsiteX29" fmla="*/ 696416 w 699726"/>
                  <a:gd name="connsiteY29" fmla="*/ 326676 h 641874"/>
                  <a:gd name="connsiteX30" fmla="*/ 678309 w 699726"/>
                  <a:gd name="connsiteY30" fmla="*/ 320640 h 641874"/>
                  <a:gd name="connsiteX31" fmla="*/ 663220 w 699726"/>
                  <a:gd name="connsiteY31" fmla="*/ 317622 h 641874"/>
                  <a:gd name="connsiteX32" fmla="*/ 645113 w 699726"/>
                  <a:gd name="connsiteY32" fmla="*/ 314604 h 641874"/>
                  <a:gd name="connsiteX33" fmla="*/ 636060 w 699726"/>
                  <a:gd name="connsiteY33" fmla="*/ 311587 h 641874"/>
                  <a:gd name="connsiteX34" fmla="*/ 506293 w 699726"/>
                  <a:gd name="connsiteY34" fmla="*/ 320640 h 641874"/>
                  <a:gd name="connsiteX35" fmla="*/ 497240 w 699726"/>
                  <a:gd name="connsiteY35" fmla="*/ 323658 h 641874"/>
                  <a:gd name="connsiteX36" fmla="*/ 461026 w 699726"/>
                  <a:gd name="connsiteY36" fmla="*/ 320640 h 641874"/>
                  <a:gd name="connsiteX37" fmla="*/ 454990 w 699726"/>
                  <a:gd name="connsiteY37" fmla="*/ 311587 h 641874"/>
                  <a:gd name="connsiteX38" fmla="*/ 445937 w 699726"/>
                  <a:gd name="connsiteY38" fmla="*/ 296498 h 641874"/>
                  <a:gd name="connsiteX39" fmla="*/ 451973 w 699726"/>
                  <a:gd name="connsiteY39" fmla="*/ 184838 h 641874"/>
                  <a:gd name="connsiteX40" fmla="*/ 464044 w 699726"/>
                  <a:gd name="connsiteY40" fmla="*/ 181820 h 641874"/>
                  <a:gd name="connsiteX41" fmla="*/ 488186 w 699726"/>
                  <a:gd name="connsiteY41" fmla="*/ 178803 h 641874"/>
                  <a:gd name="connsiteX42" fmla="*/ 506293 w 699726"/>
                  <a:gd name="connsiteY42" fmla="*/ 172767 h 641874"/>
                  <a:gd name="connsiteX43" fmla="*/ 554579 w 699726"/>
                  <a:gd name="connsiteY43" fmla="*/ 148624 h 641874"/>
                  <a:gd name="connsiteX44" fmla="*/ 608899 w 699726"/>
                  <a:gd name="connsiteY44" fmla="*/ 115428 h 641874"/>
                  <a:gd name="connsiteX45" fmla="*/ 630024 w 699726"/>
                  <a:gd name="connsiteY45" fmla="*/ 100339 h 641874"/>
                  <a:gd name="connsiteX46" fmla="*/ 639078 w 699726"/>
                  <a:gd name="connsiteY46" fmla="*/ 91286 h 641874"/>
                  <a:gd name="connsiteX47" fmla="*/ 645113 w 699726"/>
                  <a:gd name="connsiteY47" fmla="*/ 82232 h 641874"/>
                  <a:gd name="connsiteX48" fmla="*/ 654167 w 699726"/>
                  <a:gd name="connsiteY48" fmla="*/ 61107 h 641874"/>
                  <a:gd name="connsiteX49" fmla="*/ 663220 w 699726"/>
                  <a:gd name="connsiteY49" fmla="*/ 33947 h 641874"/>
                  <a:gd name="connsiteX50" fmla="*/ 666238 w 699726"/>
                  <a:gd name="connsiteY50" fmla="*/ 21876 h 641874"/>
                  <a:gd name="connsiteX51" fmla="*/ 648131 w 699726"/>
                  <a:gd name="connsiteY51" fmla="*/ 6787 h 641874"/>
                  <a:gd name="connsiteX52" fmla="*/ 633042 w 699726"/>
                  <a:gd name="connsiteY52" fmla="*/ 3769 h 641874"/>
                  <a:gd name="connsiteX53" fmla="*/ 524400 w 699726"/>
                  <a:gd name="connsiteY53" fmla="*/ 751 h 641874"/>
                  <a:gd name="connsiteX54" fmla="*/ 476115 w 699726"/>
                  <a:gd name="connsiteY54" fmla="*/ 18858 h 641874"/>
                  <a:gd name="connsiteX0" fmla="*/ 476115 w 699726"/>
                  <a:gd name="connsiteY0" fmla="*/ 18604 h 641620"/>
                  <a:gd name="connsiteX1" fmla="*/ 162285 w 699726"/>
                  <a:gd name="connsiteY1" fmla="*/ 160112 h 641620"/>
                  <a:gd name="connsiteX2" fmla="*/ 107941 w 699726"/>
                  <a:gd name="connsiteY2" fmla="*/ 193638 h 641620"/>
                  <a:gd name="connsiteX3" fmla="*/ 38531 w 699726"/>
                  <a:gd name="connsiteY3" fmla="*/ 241923 h 641620"/>
                  <a:gd name="connsiteX4" fmla="*/ 5335 w 699726"/>
                  <a:gd name="connsiteY4" fmla="*/ 305297 h 641620"/>
                  <a:gd name="connsiteX5" fmla="*/ 150190 w 699726"/>
                  <a:gd name="connsiteY5" fmla="*/ 305297 h 641620"/>
                  <a:gd name="connsiteX6" fmla="*/ 168297 w 699726"/>
                  <a:gd name="connsiteY6" fmla="*/ 302279 h 641620"/>
                  <a:gd name="connsiteX7" fmla="*/ 174333 w 699726"/>
                  <a:gd name="connsiteY7" fmla="*/ 314350 h 641620"/>
                  <a:gd name="connsiteX8" fmla="*/ 171315 w 699726"/>
                  <a:gd name="connsiteY8" fmla="*/ 407903 h 641620"/>
                  <a:gd name="connsiteX9" fmla="*/ 162262 w 699726"/>
                  <a:gd name="connsiteY9" fmla="*/ 444117 h 641620"/>
                  <a:gd name="connsiteX10" fmla="*/ 132083 w 699726"/>
                  <a:gd name="connsiteY10" fmla="*/ 525598 h 641620"/>
                  <a:gd name="connsiteX11" fmla="*/ 110959 w 699726"/>
                  <a:gd name="connsiteY11" fmla="*/ 585954 h 641620"/>
                  <a:gd name="connsiteX12" fmla="*/ 110959 w 699726"/>
                  <a:gd name="connsiteY12" fmla="*/ 634240 h 641620"/>
                  <a:gd name="connsiteX13" fmla="*/ 237707 w 699726"/>
                  <a:gd name="connsiteY13" fmla="*/ 631222 h 641620"/>
                  <a:gd name="connsiteX14" fmla="*/ 367474 w 699726"/>
                  <a:gd name="connsiteY14" fmla="*/ 537669 h 641620"/>
                  <a:gd name="connsiteX15" fmla="*/ 403687 w 699726"/>
                  <a:gd name="connsiteY15" fmla="*/ 519562 h 641620"/>
                  <a:gd name="connsiteX16" fmla="*/ 436883 w 699726"/>
                  <a:gd name="connsiteY16" fmla="*/ 498438 h 641620"/>
                  <a:gd name="connsiteX17" fmla="*/ 464044 w 699726"/>
                  <a:gd name="connsiteY17" fmla="*/ 483349 h 641620"/>
                  <a:gd name="connsiteX18" fmla="*/ 494222 w 699726"/>
                  <a:gd name="connsiteY18" fmla="*/ 465242 h 641620"/>
                  <a:gd name="connsiteX19" fmla="*/ 536472 w 699726"/>
                  <a:gd name="connsiteY19" fmla="*/ 444117 h 641620"/>
                  <a:gd name="connsiteX20" fmla="*/ 572685 w 699726"/>
                  <a:gd name="connsiteY20" fmla="*/ 422992 h 641620"/>
                  <a:gd name="connsiteX21" fmla="*/ 581739 w 699726"/>
                  <a:gd name="connsiteY21" fmla="*/ 416956 h 641620"/>
                  <a:gd name="connsiteX22" fmla="*/ 596828 w 699726"/>
                  <a:gd name="connsiteY22" fmla="*/ 407903 h 641620"/>
                  <a:gd name="connsiteX23" fmla="*/ 605881 w 699726"/>
                  <a:gd name="connsiteY23" fmla="*/ 401867 h 641620"/>
                  <a:gd name="connsiteX24" fmla="*/ 623988 w 699726"/>
                  <a:gd name="connsiteY24" fmla="*/ 389796 h 641620"/>
                  <a:gd name="connsiteX25" fmla="*/ 654167 w 699726"/>
                  <a:gd name="connsiteY25" fmla="*/ 374707 h 641620"/>
                  <a:gd name="connsiteX26" fmla="*/ 663220 w 699726"/>
                  <a:gd name="connsiteY26" fmla="*/ 371689 h 641620"/>
                  <a:gd name="connsiteX27" fmla="*/ 687363 w 699726"/>
                  <a:gd name="connsiteY27" fmla="*/ 359618 h 641620"/>
                  <a:gd name="connsiteX28" fmla="*/ 696416 w 699726"/>
                  <a:gd name="connsiteY28" fmla="*/ 350564 h 641620"/>
                  <a:gd name="connsiteX29" fmla="*/ 696416 w 699726"/>
                  <a:gd name="connsiteY29" fmla="*/ 326422 h 641620"/>
                  <a:gd name="connsiteX30" fmla="*/ 678309 w 699726"/>
                  <a:gd name="connsiteY30" fmla="*/ 320386 h 641620"/>
                  <a:gd name="connsiteX31" fmla="*/ 663220 w 699726"/>
                  <a:gd name="connsiteY31" fmla="*/ 317368 h 641620"/>
                  <a:gd name="connsiteX32" fmla="*/ 645113 w 699726"/>
                  <a:gd name="connsiteY32" fmla="*/ 314350 h 641620"/>
                  <a:gd name="connsiteX33" fmla="*/ 636060 w 699726"/>
                  <a:gd name="connsiteY33" fmla="*/ 311333 h 641620"/>
                  <a:gd name="connsiteX34" fmla="*/ 506293 w 699726"/>
                  <a:gd name="connsiteY34" fmla="*/ 320386 h 641620"/>
                  <a:gd name="connsiteX35" fmla="*/ 497240 w 699726"/>
                  <a:gd name="connsiteY35" fmla="*/ 323404 h 641620"/>
                  <a:gd name="connsiteX36" fmla="*/ 461026 w 699726"/>
                  <a:gd name="connsiteY36" fmla="*/ 320386 h 641620"/>
                  <a:gd name="connsiteX37" fmla="*/ 454990 w 699726"/>
                  <a:gd name="connsiteY37" fmla="*/ 311333 h 641620"/>
                  <a:gd name="connsiteX38" fmla="*/ 445937 w 699726"/>
                  <a:gd name="connsiteY38" fmla="*/ 296244 h 641620"/>
                  <a:gd name="connsiteX39" fmla="*/ 451973 w 699726"/>
                  <a:gd name="connsiteY39" fmla="*/ 184584 h 641620"/>
                  <a:gd name="connsiteX40" fmla="*/ 464044 w 699726"/>
                  <a:gd name="connsiteY40" fmla="*/ 181566 h 641620"/>
                  <a:gd name="connsiteX41" fmla="*/ 488186 w 699726"/>
                  <a:gd name="connsiteY41" fmla="*/ 178549 h 641620"/>
                  <a:gd name="connsiteX42" fmla="*/ 506293 w 699726"/>
                  <a:gd name="connsiteY42" fmla="*/ 172513 h 641620"/>
                  <a:gd name="connsiteX43" fmla="*/ 554579 w 699726"/>
                  <a:gd name="connsiteY43" fmla="*/ 148370 h 641620"/>
                  <a:gd name="connsiteX44" fmla="*/ 608899 w 699726"/>
                  <a:gd name="connsiteY44" fmla="*/ 115174 h 641620"/>
                  <a:gd name="connsiteX45" fmla="*/ 630024 w 699726"/>
                  <a:gd name="connsiteY45" fmla="*/ 100085 h 641620"/>
                  <a:gd name="connsiteX46" fmla="*/ 639078 w 699726"/>
                  <a:gd name="connsiteY46" fmla="*/ 91032 h 641620"/>
                  <a:gd name="connsiteX47" fmla="*/ 645113 w 699726"/>
                  <a:gd name="connsiteY47" fmla="*/ 81978 h 641620"/>
                  <a:gd name="connsiteX48" fmla="*/ 654167 w 699726"/>
                  <a:gd name="connsiteY48" fmla="*/ 60853 h 641620"/>
                  <a:gd name="connsiteX49" fmla="*/ 663220 w 699726"/>
                  <a:gd name="connsiteY49" fmla="*/ 33693 h 641620"/>
                  <a:gd name="connsiteX50" fmla="*/ 666238 w 699726"/>
                  <a:gd name="connsiteY50" fmla="*/ 21622 h 641620"/>
                  <a:gd name="connsiteX51" fmla="*/ 648131 w 699726"/>
                  <a:gd name="connsiteY51" fmla="*/ 6533 h 641620"/>
                  <a:gd name="connsiteX52" fmla="*/ 524400 w 699726"/>
                  <a:gd name="connsiteY52" fmla="*/ 497 h 641620"/>
                  <a:gd name="connsiteX53" fmla="*/ 476115 w 699726"/>
                  <a:gd name="connsiteY53" fmla="*/ 18604 h 641620"/>
                  <a:gd name="connsiteX0" fmla="*/ 476115 w 699726"/>
                  <a:gd name="connsiteY0" fmla="*/ 18604 h 641620"/>
                  <a:gd name="connsiteX1" fmla="*/ 162285 w 699726"/>
                  <a:gd name="connsiteY1" fmla="*/ 160112 h 641620"/>
                  <a:gd name="connsiteX2" fmla="*/ 107941 w 699726"/>
                  <a:gd name="connsiteY2" fmla="*/ 193638 h 641620"/>
                  <a:gd name="connsiteX3" fmla="*/ 38531 w 699726"/>
                  <a:gd name="connsiteY3" fmla="*/ 241923 h 641620"/>
                  <a:gd name="connsiteX4" fmla="*/ 5335 w 699726"/>
                  <a:gd name="connsiteY4" fmla="*/ 305297 h 641620"/>
                  <a:gd name="connsiteX5" fmla="*/ 150190 w 699726"/>
                  <a:gd name="connsiteY5" fmla="*/ 305297 h 641620"/>
                  <a:gd name="connsiteX6" fmla="*/ 168297 w 699726"/>
                  <a:gd name="connsiteY6" fmla="*/ 302279 h 641620"/>
                  <a:gd name="connsiteX7" fmla="*/ 174333 w 699726"/>
                  <a:gd name="connsiteY7" fmla="*/ 314350 h 641620"/>
                  <a:gd name="connsiteX8" fmla="*/ 171315 w 699726"/>
                  <a:gd name="connsiteY8" fmla="*/ 407903 h 641620"/>
                  <a:gd name="connsiteX9" fmla="*/ 162262 w 699726"/>
                  <a:gd name="connsiteY9" fmla="*/ 444117 h 641620"/>
                  <a:gd name="connsiteX10" fmla="*/ 132083 w 699726"/>
                  <a:gd name="connsiteY10" fmla="*/ 525598 h 641620"/>
                  <a:gd name="connsiteX11" fmla="*/ 110959 w 699726"/>
                  <a:gd name="connsiteY11" fmla="*/ 585954 h 641620"/>
                  <a:gd name="connsiteX12" fmla="*/ 110959 w 699726"/>
                  <a:gd name="connsiteY12" fmla="*/ 634240 h 641620"/>
                  <a:gd name="connsiteX13" fmla="*/ 237707 w 699726"/>
                  <a:gd name="connsiteY13" fmla="*/ 631222 h 641620"/>
                  <a:gd name="connsiteX14" fmla="*/ 367474 w 699726"/>
                  <a:gd name="connsiteY14" fmla="*/ 537669 h 641620"/>
                  <a:gd name="connsiteX15" fmla="*/ 403687 w 699726"/>
                  <a:gd name="connsiteY15" fmla="*/ 519562 h 641620"/>
                  <a:gd name="connsiteX16" fmla="*/ 436883 w 699726"/>
                  <a:gd name="connsiteY16" fmla="*/ 498438 h 641620"/>
                  <a:gd name="connsiteX17" fmla="*/ 464044 w 699726"/>
                  <a:gd name="connsiteY17" fmla="*/ 483349 h 641620"/>
                  <a:gd name="connsiteX18" fmla="*/ 494222 w 699726"/>
                  <a:gd name="connsiteY18" fmla="*/ 465242 h 641620"/>
                  <a:gd name="connsiteX19" fmla="*/ 536472 w 699726"/>
                  <a:gd name="connsiteY19" fmla="*/ 444117 h 641620"/>
                  <a:gd name="connsiteX20" fmla="*/ 572685 w 699726"/>
                  <a:gd name="connsiteY20" fmla="*/ 422992 h 641620"/>
                  <a:gd name="connsiteX21" fmla="*/ 581739 w 699726"/>
                  <a:gd name="connsiteY21" fmla="*/ 416956 h 641620"/>
                  <a:gd name="connsiteX22" fmla="*/ 596828 w 699726"/>
                  <a:gd name="connsiteY22" fmla="*/ 407903 h 641620"/>
                  <a:gd name="connsiteX23" fmla="*/ 605881 w 699726"/>
                  <a:gd name="connsiteY23" fmla="*/ 401867 h 641620"/>
                  <a:gd name="connsiteX24" fmla="*/ 623988 w 699726"/>
                  <a:gd name="connsiteY24" fmla="*/ 389796 h 641620"/>
                  <a:gd name="connsiteX25" fmla="*/ 654167 w 699726"/>
                  <a:gd name="connsiteY25" fmla="*/ 374707 h 641620"/>
                  <a:gd name="connsiteX26" fmla="*/ 663220 w 699726"/>
                  <a:gd name="connsiteY26" fmla="*/ 371689 h 641620"/>
                  <a:gd name="connsiteX27" fmla="*/ 687363 w 699726"/>
                  <a:gd name="connsiteY27" fmla="*/ 359618 h 641620"/>
                  <a:gd name="connsiteX28" fmla="*/ 696416 w 699726"/>
                  <a:gd name="connsiteY28" fmla="*/ 350564 h 641620"/>
                  <a:gd name="connsiteX29" fmla="*/ 696416 w 699726"/>
                  <a:gd name="connsiteY29" fmla="*/ 326422 h 641620"/>
                  <a:gd name="connsiteX30" fmla="*/ 678309 w 699726"/>
                  <a:gd name="connsiteY30" fmla="*/ 320386 h 641620"/>
                  <a:gd name="connsiteX31" fmla="*/ 663220 w 699726"/>
                  <a:gd name="connsiteY31" fmla="*/ 317368 h 641620"/>
                  <a:gd name="connsiteX32" fmla="*/ 645113 w 699726"/>
                  <a:gd name="connsiteY32" fmla="*/ 314350 h 641620"/>
                  <a:gd name="connsiteX33" fmla="*/ 636060 w 699726"/>
                  <a:gd name="connsiteY33" fmla="*/ 311333 h 641620"/>
                  <a:gd name="connsiteX34" fmla="*/ 506293 w 699726"/>
                  <a:gd name="connsiteY34" fmla="*/ 320386 h 641620"/>
                  <a:gd name="connsiteX35" fmla="*/ 497240 w 699726"/>
                  <a:gd name="connsiteY35" fmla="*/ 323404 h 641620"/>
                  <a:gd name="connsiteX36" fmla="*/ 461026 w 699726"/>
                  <a:gd name="connsiteY36" fmla="*/ 320386 h 641620"/>
                  <a:gd name="connsiteX37" fmla="*/ 454990 w 699726"/>
                  <a:gd name="connsiteY37" fmla="*/ 311333 h 641620"/>
                  <a:gd name="connsiteX38" fmla="*/ 445937 w 699726"/>
                  <a:gd name="connsiteY38" fmla="*/ 296244 h 641620"/>
                  <a:gd name="connsiteX39" fmla="*/ 451973 w 699726"/>
                  <a:gd name="connsiteY39" fmla="*/ 184584 h 641620"/>
                  <a:gd name="connsiteX40" fmla="*/ 464044 w 699726"/>
                  <a:gd name="connsiteY40" fmla="*/ 181566 h 641620"/>
                  <a:gd name="connsiteX41" fmla="*/ 488186 w 699726"/>
                  <a:gd name="connsiteY41" fmla="*/ 178549 h 641620"/>
                  <a:gd name="connsiteX42" fmla="*/ 506293 w 699726"/>
                  <a:gd name="connsiteY42" fmla="*/ 172513 h 641620"/>
                  <a:gd name="connsiteX43" fmla="*/ 554579 w 699726"/>
                  <a:gd name="connsiteY43" fmla="*/ 148370 h 641620"/>
                  <a:gd name="connsiteX44" fmla="*/ 608899 w 699726"/>
                  <a:gd name="connsiteY44" fmla="*/ 115174 h 641620"/>
                  <a:gd name="connsiteX45" fmla="*/ 630024 w 699726"/>
                  <a:gd name="connsiteY45" fmla="*/ 100085 h 641620"/>
                  <a:gd name="connsiteX46" fmla="*/ 639078 w 699726"/>
                  <a:gd name="connsiteY46" fmla="*/ 91032 h 641620"/>
                  <a:gd name="connsiteX47" fmla="*/ 645113 w 699726"/>
                  <a:gd name="connsiteY47" fmla="*/ 81978 h 641620"/>
                  <a:gd name="connsiteX48" fmla="*/ 654167 w 699726"/>
                  <a:gd name="connsiteY48" fmla="*/ 60853 h 641620"/>
                  <a:gd name="connsiteX49" fmla="*/ 666238 w 699726"/>
                  <a:gd name="connsiteY49" fmla="*/ 21622 h 641620"/>
                  <a:gd name="connsiteX50" fmla="*/ 648131 w 699726"/>
                  <a:gd name="connsiteY50" fmla="*/ 6533 h 641620"/>
                  <a:gd name="connsiteX51" fmla="*/ 524400 w 699726"/>
                  <a:gd name="connsiteY51" fmla="*/ 497 h 641620"/>
                  <a:gd name="connsiteX52" fmla="*/ 476115 w 699726"/>
                  <a:gd name="connsiteY52" fmla="*/ 18604 h 641620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08899 w 699726"/>
                  <a:gd name="connsiteY44" fmla="*/ 116319 h 642765"/>
                  <a:gd name="connsiteX45" fmla="*/ 630024 w 699726"/>
                  <a:gd name="connsiteY45" fmla="*/ 101230 h 642765"/>
                  <a:gd name="connsiteX46" fmla="*/ 639078 w 699726"/>
                  <a:gd name="connsiteY46" fmla="*/ 92177 h 642765"/>
                  <a:gd name="connsiteX47" fmla="*/ 645113 w 699726"/>
                  <a:gd name="connsiteY47" fmla="*/ 83123 h 642765"/>
                  <a:gd name="connsiteX48" fmla="*/ 654167 w 699726"/>
                  <a:gd name="connsiteY48" fmla="*/ 61998 h 642765"/>
                  <a:gd name="connsiteX49" fmla="*/ 648131 w 699726"/>
                  <a:gd name="connsiteY49" fmla="*/ 7678 h 642765"/>
                  <a:gd name="connsiteX50" fmla="*/ 524400 w 699726"/>
                  <a:gd name="connsiteY50" fmla="*/ 1642 h 642765"/>
                  <a:gd name="connsiteX51" fmla="*/ 476115 w 699726"/>
                  <a:gd name="connsiteY51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08899 w 699726"/>
                  <a:gd name="connsiteY44" fmla="*/ 116319 h 642765"/>
                  <a:gd name="connsiteX45" fmla="*/ 630024 w 699726"/>
                  <a:gd name="connsiteY45" fmla="*/ 101230 h 642765"/>
                  <a:gd name="connsiteX46" fmla="*/ 639078 w 699726"/>
                  <a:gd name="connsiteY46" fmla="*/ 92177 h 642765"/>
                  <a:gd name="connsiteX47" fmla="*/ 654167 w 699726"/>
                  <a:gd name="connsiteY47" fmla="*/ 61998 h 642765"/>
                  <a:gd name="connsiteX48" fmla="*/ 648131 w 699726"/>
                  <a:gd name="connsiteY48" fmla="*/ 7678 h 642765"/>
                  <a:gd name="connsiteX49" fmla="*/ 524400 w 699726"/>
                  <a:gd name="connsiteY49" fmla="*/ 1642 h 642765"/>
                  <a:gd name="connsiteX50" fmla="*/ 476115 w 699726"/>
                  <a:gd name="connsiteY50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08899 w 699726"/>
                  <a:gd name="connsiteY44" fmla="*/ 116319 h 642765"/>
                  <a:gd name="connsiteX45" fmla="*/ 630024 w 699726"/>
                  <a:gd name="connsiteY45" fmla="*/ 101230 h 642765"/>
                  <a:gd name="connsiteX46" fmla="*/ 654167 w 699726"/>
                  <a:gd name="connsiteY46" fmla="*/ 61998 h 642765"/>
                  <a:gd name="connsiteX47" fmla="*/ 648131 w 699726"/>
                  <a:gd name="connsiteY47" fmla="*/ 7678 h 642765"/>
                  <a:gd name="connsiteX48" fmla="*/ 524400 w 699726"/>
                  <a:gd name="connsiteY48" fmla="*/ 1642 h 642765"/>
                  <a:gd name="connsiteX49" fmla="*/ 476115 w 699726"/>
                  <a:gd name="connsiteY49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08899 w 699726"/>
                  <a:gd name="connsiteY44" fmla="*/ 116319 h 642765"/>
                  <a:gd name="connsiteX45" fmla="*/ 654167 w 699726"/>
                  <a:gd name="connsiteY45" fmla="*/ 61998 h 642765"/>
                  <a:gd name="connsiteX46" fmla="*/ 648131 w 699726"/>
                  <a:gd name="connsiteY46" fmla="*/ 7678 h 642765"/>
                  <a:gd name="connsiteX47" fmla="*/ 524400 w 699726"/>
                  <a:gd name="connsiteY47" fmla="*/ 1642 h 642765"/>
                  <a:gd name="connsiteX48" fmla="*/ 476115 w 699726"/>
                  <a:gd name="connsiteY48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54167 w 699726"/>
                  <a:gd name="connsiteY44" fmla="*/ 61998 h 642765"/>
                  <a:gd name="connsiteX45" fmla="*/ 648131 w 699726"/>
                  <a:gd name="connsiteY45" fmla="*/ 7678 h 642765"/>
                  <a:gd name="connsiteX46" fmla="*/ 524400 w 699726"/>
                  <a:gd name="connsiteY46" fmla="*/ 1642 h 642765"/>
                  <a:gd name="connsiteX47" fmla="*/ 476115 w 699726"/>
                  <a:gd name="connsiteY47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54579 w 699726"/>
                  <a:gd name="connsiteY42" fmla="*/ 149515 h 642765"/>
                  <a:gd name="connsiteX43" fmla="*/ 654167 w 699726"/>
                  <a:gd name="connsiteY43" fmla="*/ 61998 h 642765"/>
                  <a:gd name="connsiteX44" fmla="*/ 648131 w 699726"/>
                  <a:gd name="connsiteY44" fmla="*/ 7678 h 642765"/>
                  <a:gd name="connsiteX45" fmla="*/ 524400 w 699726"/>
                  <a:gd name="connsiteY45" fmla="*/ 1642 h 642765"/>
                  <a:gd name="connsiteX46" fmla="*/ 476115 w 699726"/>
                  <a:gd name="connsiteY46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554579 w 699726"/>
                  <a:gd name="connsiteY41" fmla="*/ 149515 h 642765"/>
                  <a:gd name="connsiteX42" fmla="*/ 654167 w 699726"/>
                  <a:gd name="connsiteY42" fmla="*/ 61998 h 642765"/>
                  <a:gd name="connsiteX43" fmla="*/ 648131 w 699726"/>
                  <a:gd name="connsiteY43" fmla="*/ 7678 h 642765"/>
                  <a:gd name="connsiteX44" fmla="*/ 524400 w 699726"/>
                  <a:gd name="connsiteY44" fmla="*/ 1642 h 642765"/>
                  <a:gd name="connsiteX45" fmla="*/ 476115 w 699726"/>
                  <a:gd name="connsiteY45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554579 w 699726"/>
                  <a:gd name="connsiteY40" fmla="*/ 149515 h 642765"/>
                  <a:gd name="connsiteX41" fmla="*/ 654167 w 699726"/>
                  <a:gd name="connsiteY41" fmla="*/ 61998 h 642765"/>
                  <a:gd name="connsiteX42" fmla="*/ 648131 w 699726"/>
                  <a:gd name="connsiteY42" fmla="*/ 7678 h 642765"/>
                  <a:gd name="connsiteX43" fmla="*/ 524400 w 699726"/>
                  <a:gd name="connsiteY43" fmla="*/ 1642 h 642765"/>
                  <a:gd name="connsiteX44" fmla="*/ 476115 w 699726"/>
                  <a:gd name="connsiteY44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45937 w 699726"/>
                  <a:gd name="connsiteY37" fmla="*/ 297389 h 642765"/>
                  <a:gd name="connsiteX38" fmla="*/ 451973 w 699726"/>
                  <a:gd name="connsiteY38" fmla="*/ 185729 h 642765"/>
                  <a:gd name="connsiteX39" fmla="*/ 554579 w 699726"/>
                  <a:gd name="connsiteY39" fmla="*/ 149515 h 642765"/>
                  <a:gd name="connsiteX40" fmla="*/ 654167 w 699726"/>
                  <a:gd name="connsiteY40" fmla="*/ 61998 h 642765"/>
                  <a:gd name="connsiteX41" fmla="*/ 648131 w 699726"/>
                  <a:gd name="connsiteY41" fmla="*/ 7678 h 642765"/>
                  <a:gd name="connsiteX42" fmla="*/ 524400 w 699726"/>
                  <a:gd name="connsiteY42" fmla="*/ 1642 h 642765"/>
                  <a:gd name="connsiteX43" fmla="*/ 476115 w 699726"/>
                  <a:gd name="connsiteY43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497240 w 699726"/>
                  <a:gd name="connsiteY34" fmla="*/ 324549 h 642765"/>
                  <a:gd name="connsiteX35" fmla="*/ 461026 w 699726"/>
                  <a:gd name="connsiteY35" fmla="*/ 321531 h 642765"/>
                  <a:gd name="connsiteX36" fmla="*/ 445937 w 699726"/>
                  <a:gd name="connsiteY36" fmla="*/ 297389 h 642765"/>
                  <a:gd name="connsiteX37" fmla="*/ 451973 w 699726"/>
                  <a:gd name="connsiteY37" fmla="*/ 185729 h 642765"/>
                  <a:gd name="connsiteX38" fmla="*/ 554579 w 699726"/>
                  <a:gd name="connsiteY38" fmla="*/ 149515 h 642765"/>
                  <a:gd name="connsiteX39" fmla="*/ 654167 w 699726"/>
                  <a:gd name="connsiteY39" fmla="*/ 61998 h 642765"/>
                  <a:gd name="connsiteX40" fmla="*/ 648131 w 699726"/>
                  <a:gd name="connsiteY40" fmla="*/ 7678 h 642765"/>
                  <a:gd name="connsiteX41" fmla="*/ 524400 w 699726"/>
                  <a:gd name="connsiteY41" fmla="*/ 1642 h 642765"/>
                  <a:gd name="connsiteX42" fmla="*/ 476115 w 699726"/>
                  <a:gd name="connsiteY42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461026 w 699726"/>
                  <a:gd name="connsiteY34" fmla="*/ 321531 h 642765"/>
                  <a:gd name="connsiteX35" fmla="*/ 445937 w 699726"/>
                  <a:gd name="connsiteY35" fmla="*/ 297389 h 642765"/>
                  <a:gd name="connsiteX36" fmla="*/ 451973 w 699726"/>
                  <a:gd name="connsiteY36" fmla="*/ 185729 h 642765"/>
                  <a:gd name="connsiteX37" fmla="*/ 554579 w 699726"/>
                  <a:gd name="connsiteY37" fmla="*/ 149515 h 642765"/>
                  <a:gd name="connsiteX38" fmla="*/ 654167 w 699726"/>
                  <a:gd name="connsiteY38" fmla="*/ 61998 h 642765"/>
                  <a:gd name="connsiteX39" fmla="*/ 648131 w 699726"/>
                  <a:gd name="connsiteY39" fmla="*/ 7678 h 642765"/>
                  <a:gd name="connsiteX40" fmla="*/ 524400 w 699726"/>
                  <a:gd name="connsiteY40" fmla="*/ 1642 h 642765"/>
                  <a:gd name="connsiteX41" fmla="*/ 476115 w 699726"/>
                  <a:gd name="connsiteY41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461026 w 699726"/>
                  <a:gd name="connsiteY33" fmla="*/ 321531 h 642765"/>
                  <a:gd name="connsiteX34" fmla="*/ 445937 w 699726"/>
                  <a:gd name="connsiteY34" fmla="*/ 297389 h 642765"/>
                  <a:gd name="connsiteX35" fmla="*/ 451973 w 699726"/>
                  <a:gd name="connsiteY35" fmla="*/ 185729 h 642765"/>
                  <a:gd name="connsiteX36" fmla="*/ 554579 w 699726"/>
                  <a:gd name="connsiteY36" fmla="*/ 149515 h 642765"/>
                  <a:gd name="connsiteX37" fmla="*/ 654167 w 699726"/>
                  <a:gd name="connsiteY37" fmla="*/ 61998 h 642765"/>
                  <a:gd name="connsiteX38" fmla="*/ 648131 w 699726"/>
                  <a:gd name="connsiteY38" fmla="*/ 7678 h 642765"/>
                  <a:gd name="connsiteX39" fmla="*/ 524400 w 699726"/>
                  <a:gd name="connsiteY39" fmla="*/ 1642 h 642765"/>
                  <a:gd name="connsiteX40" fmla="*/ 476115 w 699726"/>
                  <a:gd name="connsiteY40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45113 w 699726"/>
                  <a:gd name="connsiteY31" fmla="*/ 315495 h 642765"/>
                  <a:gd name="connsiteX32" fmla="*/ 461026 w 699726"/>
                  <a:gd name="connsiteY32" fmla="*/ 321531 h 642765"/>
                  <a:gd name="connsiteX33" fmla="*/ 445937 w 699726"/>
                  <a:gd name="connsiteY33" fmla="*/ 297389 h 642765"/>
                  <a:gd name="connsiteX34" fmla="*/ 451973 w 699726"/>
                  <a:gd name="connsiteY34" fmla="*/ 185729 h 642765"/>
                  <a:gd name="connsiteX35" fmla="*/ 554579 w 699726"/>
                  <a:gd name="connsiteY35" fmla="*/ 149515 h 642765"/>
                  <a:gd name="connsiteX36" fmla="*/ 654167 w 699726"/>
                  <a:gd name="connsiteY36" fmla="*/ 61998 h 642765"/>
                  <a:gd name="connsiteX37" fmla="*/ 648131 w 699726"/>
                  <a:gd name="connsiteY37" fmla="*/ 7678 h 642765"/>
                  <a:gd name="connsiteX38" fmla="*/ 524400 w 699726"/>
                  <a:gd name="connsiteY38" fmla="*/ 1642 h 642765"/>
                  <a:gd name="connsiteX39" fmla="*/ 476115 w 699726"/>
                  <a:gd name="connsiteY39" fmla="*/ 19749 h 642765"/>
                  <a:gd name="connsiteX0" fmla="*/ 476115 w 701211"/>
                  <a:gd name="connsiteY0" fmla="*/ 19749 h 642765"/>
                  <a:gd name="connsiteX1" fmla="*/ 162285 w 701211"/>
                  <a:gd name="connsiteY1" fmla="*/ 161257 h 642765"/>
                  <a:gd name="connsiteX2" fmla="*/ 107941 w 701211"/>
                  <a:gd name="connsiteY2" fmla="*/ 194783 h 642765"/>
                  <a:gd name="connsiteX3" fmla="*/ 38531 w 701211"/>
                  <a:gd name="connsiteY3" fmla="*/ 243068 h 642765"/>
                  <a:gd name="connsiteX4" fmla="*/ 5335 w 701211"/>
                  <a:gd name="connsiteY4" fmla="*/ 306442 h 642765"/>
                  <a:gd name="connsiteX5" fmla="*/ 150190 w 701211"/>
                  <a:gd name="connsiteY5" fmla="*/ 306442 h 642765"/>
                  <a:gd name="connsiteX6" fmla="*/ 168297 w 701211"/>
                  <a:gd name="connsiteY6" fmla="*/ 303424 h 642765"/>
                  <a:gd name="connsiteX7" fmla="*/ 174333 w 701211"/>
                  <a:gd name="connsiteY7" fmla="*/ 315495 h 642765"/>
                  <a:gd name="connsiteX8" fmla="*/ 171315 w 701211"/>
                  <a:gd name="connsiteY8" fmla="*/ 409048 h 642765"/>
                  <a:gd name="connsiteX9" fmla="*/ 162262 w 701211"/>
                  <a:gd name="connsiteY9" fmla="*/ 445262 h 642765"/>
                  <a:gd name="connsiteX10" fmla="*/ 132083 w 701211"/>
                  <a:gd name="connsiteY10" fmla="*/ 526743 h 642765"/>
                  <a:gd name="connsiteX11" fmla="*/ 110959 w 701211"/>
                  <a:gd name="connsiteY11" fmla="*/ 587099 h 642765"/>
                  <a:gd name="connsiteX12" fmla="*/ 110959 w 701211"/>
                  <a:gd name="connsiteY12" fmla="*/ 635385 h 642765"/>
                  <a:gd name="connsiteX13" fmla="*/ 237707 w 701211"/>
                  <a:gd name="connsiteY13" fmla="*/ 632367 h 642765"/>
                  <a:gd name="connsiteX14" fmla="*/ 367474 w 701211"/>
                  <a:gd name="connsiteY14" fmla="*/ 538814 h 642765"/>
                  <a:gd name="connsiteX15" fmla="*/ 403687 w 701211"/>
                  <a:gd name="connsiteY15" fmla="*/ 520707 h 642765"/>
                  <a:gd name="connsiteX16" fmla="*/ 436883 w 701211"/>
                  <a:gd name="connsiteY16" fmla="*/ 499583 h 642765"/>
                  <a:gd name="connsiteX17" fmla="*/ 464044 w 701211"/>
                  <a:gd name="connsiteY17" fmla="*/ 484494 h 642765"/>
                  <a:gd name="connsiteX18" fmla="*/ 494222 w 701211"/>
                  <a:gd name="connsiteY18" fmla="*/ 466387 h 642765"/>
                  <a:gd name="connsiteX19" fmla="*/ 536472 w 701211"/>
                  <a:gd name="connsiteY19" fmla="*/ 445262 h 642765"/>
                  <a:gd name="connsiteX20" fmla="*/ 572685 w 701211"/>
                  <a:gd name="connsiteY20" fmla="*/ 424137 h 642765"/>
                  <a:gd name="connsiteX21" fmla="*/ 581739 w 701211"/>
                  <a:gd name="connsiteY21" fmla="*/ 418101 h 642765"/>
                  <a:gd name="connsiteX22" fmla="*/ 596828 w 701211"/>
                  <a:gd name="connsiteY22" fmla="*/ 409048 h 642765"/>
                  <a:gd name="connsiteX23" fmla="*/ 605881 w 701211"/>
                  <a:gd name="connsiteY23" fmla="*/ 403012 h 642765"/>
                  <a:gd name="connsiteX24" fmla="*/ 623988 w 701211"/>
                  <a:gd name="connsiteY24" fmla="*/ 390941 h 642765"/>
                  <a:gd name="connsiteX25" fmla="*/ 654167 w 701211"/>
                  <a:gd name="connsiteY25" fmla="*/ 375852 h 642765"/>
                  <a:gd name="connsiteX26" fmla="*/ 663220 w 701211"/>
                  <a:gd name="connsiteY26" fmla="*/ 372834 h 642765"/>
                  <a:gd name="connsiteX27" fmla="*/ 687363 w 701211"/>
                  <a:gd name="connsiteY27" fmla="*/ 360763 h 642765"/>
                  <a:gd name="connsiteX28" fmla="*/ 696416 w 701211"/>
                  <a:gd name="connsiteY28" fmla="*/ 351709 h 642765"/>
                  <a:gd name="connsiteX29" fmla="*/ 696416 w 701211"/>
                  <a:gd name="connsiteY29" fmla="*/ 327567 h 642765"/>
                  <a:gd name="connsiteX30" fmla="*/ 645113 w 701211"/>
                  <a:gd name="connsiteY30" fmla="*/ 315495 h 642765"/>
                  <a:gd name="connsiteX31" fmla="*/ 461026 w 701211"/>
                  <a:gd name="connsiteY31" fmla="*/ 321531 h 642765"/>
                  <a:gd name="connsiteX32" fmla="*/ 445937 w 701211"/>
                  <a:gd name="connsiteY32" fmla="*/ 297389 h 642765"/>
                  <a:gd name="connsiteX33" fmla="*/ 451973 w 701211"/>
                  <a:gd name="connsiteY33" fmla="*/ 185729 h 642765"/>
                  <a:gd name="connsiteX34" fmla="*/ 554579 w 701211"/>
                  <a:gd name="connsiteY34" fmla="*/ 149515 h 642765"/>
                  <a:gd name="connsiteX35" fmla="*/ 654167 w 701211"/>
                  <a:gd name="connsiteY35" fmla="*/ 61998 h 642765"/>
                  <a:gd name="connsiteX36" fmla="*/ 648131 w 701211"/>
                  <a:gd name="connsiteY36" fmla="*/ 7678 h 642765"/>
                  <a:gd name="connsiteX37" fmla="*/ 524400 w 701211"/>
                  <a:gd name="connsiteY37" fmla="*/ 1642 h 642765"/>
                  <a:gd name="connsiteX38" fmla="*/ 476115 w 701211"/>
                  <a:gd name="connsiteY38" fmla="*/ 19749 h 642765"/>
                  <a:gd name="connsiteX0" fmla="*/ 476115 w 703447"/>
                  <a:gd name="connsiteY0" fmla="*/ 19749 h 642765"/>
                  <a:gd name="connsiteX1" fmla="*/ 162285 w 703447"/>
                  <a:gd name="connsiteY1" fmla="*/ 161257 h 642765"/>
                  <a:gd name="connsiteX2" fmla="*/ 107941 w 703447"/>
                  <a:gd name="connsiteY2" fmla="*/ 194783 h 642765"/>
                  <a:gd name="connsiteX3" fmla="*/ 38531 w 703447"/>
                  <a:gd name="connsiteY3" fmla="*/ 243068 h 642765"/>
                  <a:gd name="connsiteX4" fmla="*/ 5335 w 703447"/>
                  <a:gd name="connsiteY4" fmla="*/ 306442 h 642765"/>
                  <a:gd name="connsiteX5" fmla="*/ 150190 w 703447"/>
                  <a:gd name="connsiteY5" fmla="*/ 306442 h 642765"/>
                  <a:gd name="connsiteX6" fmla="*/ 168297 w 703447"/>
                  <a:gd name="connsiteY6" fmla="*/ 303424 h 642765"/>
                  <a:gd name="connsiteX7" fmla="*/ 174333 w 703447"/>
                  <a:gd name="connsiteY7" fmla="*/ 315495 h 642765"/>
                  <a:gd name="connsiteX8" fmla="*/ 171315 w 703447"/>
                  <a:gd name="connsiteY8" fmla="*/ 409048 h 642765"/>
                  <a:gd name="connsiteX9" fmla="*/ 162262 w 703447"/>
                  <a:gd name="connsiteY9" fmla="*/ 445262 h 642765"/>
                  <a:gd name="connsiteX10" fmla="*/ 132083 w 703447"/>
                  <a:gd name="connsiteY10" fmla="*/ 526743 h 642765"/>
                  <a:gd name="connsiteX11" fmla="*/ 110959 w 703447"/>
                  <a:gd name="connsiteY11" fmla="*/ 587099 h 642765"/>
                  <a:gd name="connsiteX12" fmla="*/ 110959 w 703447"/>
                  <a:gd name="connsiteY12" fmla="*/ 635385 h 642765"/>
                  <a:gd name="connsiteX13" fmla="*/ 237707 w 703447"/>
                  <a:gd name="connsiteY13" fmla="*/ 632367 h 642765"/>
                  <a:gd name="connsiteX14" fmla="*/ 367474 w 703447"/>
                  <a:gd name="connsiteY14" fmla="*/ 538814 h 642765"/>
                  <a:gd name="connsiteX15" fmla="*/ 403687 w 703447"/>
                  <a:gd name="connsiteY15" fmla="*/ 520707 h 642765"/>
                  <a:gd name="connsiteX16" fmla="*/ 436883 w 703447"/>
                  <a:gd name="connsiteY16" fmla="*/ 499583 h 642765"/>
                  <a:gd name="connsiteX17" fmla="*/ 464044 w 703447"/>
                  <a:gd name="connsiteY17" fmla="*/ 484494 h 642765"/>
                  <a:gd name="connsiteX18" fmla="*/ 494222 w 703447"/>
                  <a:gd name="connsiteY18" fmla="*/ 466387 h 642765"/>
                  <a:gd name="connsiteX19" fmla="*/ 536472 w 703447"/>
                  <a:gd name="connsiteY19" fmla="*/ 445262 h 642765"/>
                  <a:gd name="connsiteX20" fmla="*/ 572685 w 703447"/>
                  <a:gd name="connsiteY20" fmla="*/ 424137 h 642765"/>
                  <a:gd name="connsiteX21" fmla="*/ 581739 w 703447"/>
                  <a:gd name="connsiteY21" fmla="*/ 418101 h 642765"/>
                  <a:gd name="connsiteX22" fmla="*/ 596828 w 703447"/>
                  <a:gd name="connsiteY22" fmla="*/ 409048 h 642765"/>
                  <a:gd name="connsiteX23" fmla="*/ 605881 w 703447"/>
                  <a:gd name="connsiteY23" fmla="*/ 403012 h 642765"/>
                  <a:gd name="connsiteX24" fmla="*/ 623988 w 703447"/>
                  <a:gd name="connsiteY24" fmla="*/ 390941 h 642765"/>
                  <a:gd name="connsiteX25" fmla="*/ 654167 w 703447"/>
                  <a:gd name="connsiteY25" fmla="*/ 375852 h 642765"/>
                  <a:gd name="connsiteX26" fmla="*/ 663220 w 703447"/>
                  <a:gd name="connsiteY26" fmla="*/ 372834 h 642765"/>
                  <a:gd name="connsiteX27" fmla="*/ 687363 w 703447"/>
                  <a:gd name="connsiteY27" fmla="*/ 360763 h 642765"/>
                  <a:gd name="connsiteX28" fmla="*/ 696416 w 703447"/>
                  <a:gd name="connsiteY28" fmla="*/ 351709 h 642765"/>
                  <a:gd name="connsiteX29" fmla="*/ 696416 w 703447"/>
                  <a:gd name="connsiteY29" fmla="*/ 327567 h 642765"/>
                  <a:gd name="connsiteX30" fmla="*/ 614156 w 703447"/>
                  <a:gd name="connsiteY30" fmla="*/ 298826 h 642765"/>
                  <a:gd name="connsiteX31" fmla="*/ 461026 w 703447"/>
                  <a:gd name="connsiteY31" fmla="*/ 321531 h 642765"/>
                  <a:gd name="connsiteX32" fmla="*/ 445937 w 703447"/>
                  <a:gd name="connsiteY32" fmla="*/ 297389 h 642765"/>
                  <a:gd name="connsiteX33" fmla="*/ 451973 w 703447"/>
                  <a:gd name="connsiteY33" fmla="*/ 185729 h 642765"/>
                  <a:gd name="connsiteX34" fmla="*/ 554579 w 703447"/>
                  <a:gd name="connsiteY34" fmla="*/ 149515 h 642765"/>
                  <a:gd name="connsiteX35" fmla="*/ 654167 w 703447"/>
                  <a:gd name="connsiteY35" fmla="*/ 61998 h 642765"/>
                  <a:gd name="connsiteX36" fmla="*/ 648131 w 703447"/>
                  <a:gd name="connsiteY36" fmla="*/ 7678 h 642765"/>
                  <a:gd name="connsiteX37" fmla="*/ 524400 w 703447"/>
                  <a:gd name="connsiteY37" fmla="*/ 1642 h 642765"/>
                  <a:gd name="connsiteX38" fmla="*/ 476115 w 703447"/>
                  <a:gd name="connsiteY38" fmla="*/ 19749 h 642765"/>
                  <a:gd name="connsiteX0" fmla="*/ 476115 w 704705"/>
                  <a:gd name="connsiteY0" fmla="*/ 19749 h 642765"/>
                  <a:gd name="connsiteX1" fmla="*/ 162285 w 704705"/>
                  <a:gd name="connsiteY1" fmla="*/ 161257 h 642765"/>
                  <a:gd name="connsiteX2" fmla="*/ 107941 w 704705"/>
                  <a:gd name="connsiteY2" fmla="*/ 194783 h 642765"/>
                  <a:gd name="connsiteX3" fmla="*/ 38531 w 704705"/>
                  <a:gd name="connsiteY3" fmla="*/ 243068 h 642765"/>
                  <a:gd name="connsiteX4" fmla="*/ 5335 w 704705"/>
                  <a:gd name="connsiteY4" fmla="*/ 306442 h 642765"/>
                  <a:gd name="connsiteX5" fmla="*/ 150190 w 704705"/>
                  <a:gd name="connsiteY5" fmla="*/ 306442 h 642765"/>
                  <a:gd name="connsiteX6" fmla="*/ 168297 w 704705"/>
                  <a:gd name="connsiteY6" fmla="*/ 303424 h 642765"/>
                  <a:gd name="connsiteX7" fmla="*/ 174333 w 704705"/>
                  <a:gd name="connsiteY7" fmla="*/ 315495 h 642765"/>
                  <a:gd name="connsiteX8" fmla="*/ 171315 w 704705"/>
                  <a:gd name="connsiteY8" fmla="*/ 409048 h 642765"/>
                  <a:gd name="connsiteX9" fmla="*/ 162262 w 704705"/>
                  <a:gd name="connsiteY9" fmla="*/ 445262 h 642765"/>
                  <a:gd name="connsiteX10" fmla="*/ 132083 w 704705"/>
                  <a:gd name="connsiteY10" fmla="*/ 526743 h 642765"/>
                  <a:gd name="connsiteX11" fmla="*/ 110959 w 704705"/>
                  <a:gd name="connsiteY11" fmla="*/ 587099 h 642765"/>
                  <a:gd name="connsiteX12" fmla="*/ 110959 w 704705"/>
                  <a:gd name="connsiteY12" fmla="*/ 635385 h 642765"/>
                  <a:gd name="connsiteX13" fmla="*/ 237707 w 704705"/>
                  <a:gd name="connsiteY13" fmla="*/ 632367 h 642765"/>
                  <a:gd name="connsiteX14" fmla="*/ 367474 w 704705"/>
                  <a:gd name="connsiteY14" fmla="*/ 538814 h 642765"/>
                  <a:gd name="connsiteX15" fmla="*/ 403687 w 704705"/>
                  <a:gd name="connsiteY15" fmla="*/ 520707 h 642765"/>
                  <a:gd name="connsiteX16" fmla="*/ 436883 w 704705"/>
                  <a:gd name="connsiteY16" fmla="*/ 499583 h 642765"/>
                  <a:gd name="connsiteX17" fmla="*/ 464044 w 704705"/>
                  <a:gd name="connsiteY17" fmla="*/ 484494 h 642765"/>
                  <a:gd name="connsiteX18" fmla="*/ 494222 w 704705"/>
                  <a:gd name="connsiteY18" fmla="*/ 466387 h 642765"/>
                  <a:gd name="connsiteX19" fmla="*/ 536472 w 704705"/>
                  <a:gd name="connsiteY19" fmla="*/ 445262 h 642765"/>
                  <a:gd name="connsiteX20" fmla="*/ 572685 w 704705"/>
                  <a:gd name="connsiteY20" fmla="*/ 424137 h 642765"/>
                  <a:gd name="connsiteX21" fmla="*/ 581739 w 704705"/>
                  <a:gd name="connsiteY21" fmla="*/ 418101 h 642765"/>
                  <a:gd name="connsiteX22" fmla="*/ 596828 w 704705"/>
                  <a:gd name="connsiteY22" fmla="*/ 409048 h 642765"/>
                  <a:gd name="connsiteX23" fmla="*/ 605881 w 704705"/>
                  <a:gd name="connsiteY23" fmla="*/ 403012 h 642765"/>
                  <a:gd name="connsiteX24" fmla="*/ 623988 w 704705"/>
                  <a:gd name="connsiteY24" fmla="*/ 390941 h 642765"/>
                  <a:gd name="connsiteX25" fmla="*/ 654167 w 704705"/>
                  <a:gd name="connsiteY25" fmla="*/ 375852 h 642765"/>
                  <a:gd name="connsiteX26" fmla="*/ 663220 w 704705"/>
                  <a:gd name="connsiteY26" fmla="*/ 372834 h 642765"/>
                  <a:gd name="connsiteX27" fmla="*/ 687363 w 704705"/>
                  <a:gd name="connsiteY27" fmla="*/ 360763 h 642765"/>
                  <a:gd name="connsiteX28" fmla="*/ 696416 w 704705"/>
                  <a:gd name="connsiteY28" fmla="*/ 351709 h 642765"/>
                  <a:gd name="connsiteX29" fmla="*/ 698797 w 704705"/>
                  <a:gd name="connsiteY29" fmla="*/ 315661 h 642765"/>
                  <a:gd name="connsiteX30" fmla="*/ 614156 w 704705"/>
                  <a:gd name="connsiteY30" fmla="*/ 298826 h 642765"/>
                  <a:gd name="connsiteX31" fmla="*/ 461026 w 704705"/>
                  <a:gd name="connsiteY31" fmla="*/ 321531 h 642765"/>
                  <a:gd name="connsiteX32" fmla="*/ 445937 w 704705"/>
                  <a:gd name="connsiteY32" fmla="*/ 297389 h 642765"/>
                  <a:gd name="connsiteX33" fmla="*/ 451973 w 704705"/>
                  <a:gd name="connsiteY33" fmla="*/ 185729 h 642765"/>
                  <a:gd name="connsiteX34" fmla="*/ 554579 w 704705"/>
                  <a:gd name="connsiteY34" fmla="*/ 149515 h 642765"/>
                  <a:gd name="connsiteX35" fmla="*/ 654167 w 704705"/>
                  <a:gd name="connsiteY35" fmla="*/ 61998 h 642765"/>
                  <a:gd name="connsiteX36" fmla="*/ 648131 w 704705"/>
                  <a:gd name="connsiteY36" fmla="*/ 7678 h 642765"/>
                  <a:gd name="connsiteX37" fmla="*/ 524400 w 704705"/>
                  <a:gd name="connsiteY37" fmla="*/ 1642 h 642765"/>
                  <a:gd name="connsiteX38" fmla="*/ 476115 w 704705"/>
                  <a:gd name="connsiteY38" fmla="*/ 19749 h 642765"/>
                  <a:gd name="connsiteX0" fmla="*/ 476115 w 703649"/>
                  <a:gd name="connsiteY0" fmla="*/ 19749 h 642765"/>
                  <a:gd name="connsiteX1" fmla="*/ 162285 w 703649"/>
                  <a:gd name="connsiteY1" fmla="*/ 161257 h 642765"/>
                  <a:gd name="connsiteX2" fmla="*/ 107941 w 703649"/>
                  <a:gd name="connsiteY2" fmla="*/ 194783 h 642765"/>
                  <a:gd name="connsiteX3" fmla="*/ 38531 w 703649"/>
                  <a:gd name="connsiteY3" fmla="*/ 243068 h 642765"/>
                  <a:gd name="connsiteX4" fmla="*/ 5335 w 703649"/>
                  <a:gd name="connsiteY4" fmla="*/ 306442 h 642765"/>
                  <a:gd name="connsiteX5" fmla="*/ 150190 w 703649"/>
                  <a:gd name="connsiteY5" fmla="*/ 306442 h 642765"/>
                  <a:gd name="connsiteX6" fmla="*/ 168297 w 703649"/>
                  <a:gd name="connsiteY6" fmla="*/ 303424 h 642765"/>
                  <a:gd name="connsiteX7" fmla="*/ 174333 w 703649"/>
                  <a:gd name="connsiteY7" fmla="*/ 315495 h 642765"/>
                  <a:gd name="connsiteX8" fmla="*/ 171315 w 703649"/>
                  <a:gd name="connsiteY8" fmla="*/ 409048 h 642765"/>
                  <a:gd name="connsiteX9" fmla="*/ 162262 w 703649"/>
                  <a:gd name="connsiteY9" fmla="*/ 445262 h 642765"/>
                  <a:gd name="connsiteX10" fmla="*/ 132083 w 703649"/>
                  <a:gd name="connsiteY10" fmla="*/ 526743 h 642765"/>
                  <a:gd name="connsiteX11" fmla="*/ 110959 w 703649"/>
                  <a:gd name="connsiteY11" fmla="*/ 587099 h 642765"/>
                  <a:gd name="connsiteX12" fmla="*/ 110959 w 703649"/>
                  <a:gd name="connsiteY12" fmla="*/ 635385 h 642765"/>
                  <a:gd name="connsiteX13" fmla="*/ 237707 w 703649"/>
                  <a:gd name="connsiteY13" fmla="*/ 632367 h 642765"/>
                  <a:gd name="connsiteX14" fmla="*/ 367474 w 703649"/>
                  <a:gd name="connsiteY14" fmla="*/ 538814 h 642765"/>
                  <a:gd name="connsiteX15" fmla="*/ 403687 w 703649"/>
                  <a:gd name="connsiteY15" fmla="*/ 520707 h 642765"/>
                  <a:gd name="connsiteX16" fmla="*/ 436883 w 703649"/>
                  <a:gd name="connsiteY16" fmla="*/ 499583 h 642765"/>
                  <a:gd name="connsiteX17" fmla="*/ 464044 w 703649"/>
                  <a:gd name="connsiteY17" fmla="*/ 484494 h 642765"/>
                  <a:gd name="connsiteX18" fmla="*/ 494222 w 703649"/>
                  <a:gd name="connsiteY18" fmla="*/ 466387 h 642765"/>
                  <a:gd name="connsiteX19" fmla="*/ 536472 w 703649"/>
                  <a:gd name="connsiteY19" fmla="*/ 445262 h 642765"/>
                  <a:gd name="connsiteX20" fmla="*/ 572685 w 703649"/>
                  <a:gd name="connsiteY20" fmla="*/ 424137 h 642765"/>
                  <a:gd name="connsiteX21" fmla="*/ 581739 w 703649"/>
                  <a:gd name="connsiteY21" fmla="*/ 418101 h 642765"/>
                  <a:gd name="connsiteX22" fmla="*/ 596828 w 703649"/>
                  <a:gd name="connsiteY22" fmla="*/ 409048 h 642765"/>
                  <a:gd name="connsiteX23" fmla="*/ 605881 w 703649"/>
                  <a:gd name="connsiteY23" fmla="*/ 403012 h 642765"/>
                  <a:gd name="connsiteX24" fmla="*/ 623988 w 703649"/>
                  <a:gd name="connsiteY24" fmla="*/ 390941 h 642765"/>
                  <a:gd name="connsiteX25" fmla="*/ 654167 w 703649"/>
                  <a:gd name="connsiteY25" fmla="*/ 375852 h 642765"/>
                  <a:gd name="connsiteX26" fmla="*/ 663220 w 703649"/>
                  <a:gd name="connsiteY26" fmla="*/ 372834 h 642765"/>
                  <a:gd name="connsiteX27" fmla="*/ 687363 w 703649"/>
                  <a:gd name="connsiteY27" fmla="*/ 360763 h 642765"/>
                  <a:gd name="connsiteX28" fmla="*/ 696416 w 703649"/>
                  <a:gd name="connsiteY28" fmla="*/ 351709 h 642765"/>
                  <a:gd name="connsiteX29" fmla="*/ 698797 w 703649"/>
                  <a:gd name="connsiteY29" fmla="*/ 315661 h 642765"/>
                  <a:gd name="connsiteX30" fmla="*/ 614156 w 703649"/>
                  <a:gd name="connsiteY30" fmla="*/ 298826 h 642765"/>
                  <a:gd name="connsiteX31" fmla="*/ 461026 w 703649"/>
                  <a:gd name="connsiteY31" fmla="*/ 321531 h 642765"/>
                  <a:gd name="connsiteX32" fmla="*/ 445937 w 703649"/>
                  <a:gd name="connsiteY32" fmla="*/ 297389 h 642765"/>
                  <a:gd name="connsiteX33" fmla="*/ 451973 w 703649"/>
                  <a:gd name="connsiteY33" fmla="*/ 185729 h 642765"/>
                  <a:gd name="connsiteX34" fmla="*/ 554579 w 703649"/>
                  <a:gd name="connsiteY34" fmla="*/ 149515 h 642765"/>
                  <a:gd name="connsiteX35" fmla="*/ 654167 w 703649"/>
                  <a:gd name="connsiteY35" fmla="*/ 61998 h 642765"/>
                  <a:gd name="connsiteX36" fmla="*/ 648131 w 703649"/>
                  <a:gd name="connsiteY36" fmla="*/ 7678 h 642765"/>
                  <a:gd name="connsiteX37" fmla="*/ 524400 w 703649"/>
                  <a:gd name="connsiteY37" fmla="*/ 1642 h 642765"/>
                  <a:gd name="connsiteX38" fmla="*/ 476115 w 703649"/>
                  <a:gd name="connsiteY38" fmla="*/ 19749 h 642765"/>
                  <a:gd name="connsiteX0" fmla="*/ 476115 w 702992"/>
                  <a:gd name="connsiteY0" fmla="*/ 19749 h 642765"/>
                  <a:gd name="connsiteX1" fmla="*/ 162285 w 702992"/>
                  <a:gd name="connsiteY1" fmla="*/ 161257 h 642765"/>
                  <a:gd name="connsiteX2" fmla="*/ 107941 w 702992"/>
                  <a:gd name="connsiteY2" fmla="*/ 194783 h 642765"/>
                  <a:gd name="connsiteX3" fmla="*/ 38531 w 702992"/>
                  <a:gd name="connsiteY3" fmla="*/ 243068 h 642765"/>
                  <a:gd name="connsiteX4" fmla="*/ 5335 w 702992"/>
                  <a:gd name="connsiteY4" fmla="*/ 306442 h 642765"/>
                  <a:gd name="connsiteX5" fmla="*/ 150190 w 702992"/>
                  <a:gd name="connsiteY5" fmla="*/ 306442 h 642765"/>
                  <a:gd name="connsiteX6" fmla="*/ 168297 w 702992"/>
                  <a:gd name="connsiteY6" fmla="*/ 303424 h 642765"/>
                  <a:gd name="connsiteX7" fmla="*/ 174333 w 702992"/>
                  <a:gd name="connsiteY7" fmla="*/ 315495 h 642765"/>
                  <a:gd name="connsiteX8" fmla="*/ 171315 w 702992"/>
                  <a:gd name="connsiteY8" fmla="*/ 409048 h 642765"/>
                  <a:gd name="connsiteX9" fmla="*/ 162262 w 702992"/>
                  <a:gd name="connsiteY9" fmla="*/ 445262 h 642765"/>
                  <a:gd name="connsiteX10" fmla="*/ 132083 w 702992"/>
                  <a:gd name="connsiteY10" fmla="*/ 526743 h 642765"/>
                  <a:gd name="connsiteX11" fmla="*/ 110959 w 702992"/>
                  <a:gd name="connsiteY11" fmla="*/ 587099 h 642765"/>
                  <a:gd name="connsiteX12" fmla="*/ 110959 w 702992"/>
                  <a:gd name="connsiteY12" fmla="*/ 635385 h 642765"/>
                  <a:gd name="connsiteX13" fmla="*/ 237707 w 702992"/>
                  <a:gd name="connsiteY13" fmla="*/ 632367 h 642765"/>
                  <a:gd name="connsiteX14" fmla="*/ 367474 w 702992"/>
                  <a:gd name="connsiteY14" fmla="*/ 538814 h 642765"/>
                  <a:gd name="connsiteX15" fmla="*/ 403687 w 702992"/>
                  <a:gd name="connsiteY15" fmla="*/ 520707 h 642765"/>
                  <a:gd name="connsiteX16" fmla="*/ 436883 w 702992"/>
                  <a:gd name="connsiteY16" fmla="*/ 499583 h 642765"/>
                  <a:gd name="connsiteX17" fmla="*/ 464044 w 702992"/>
                  <a:gd name="connsiteY17" fmla="*/ 484494 h 642765"/>
                  <a:gd name="connsiteX18" fmla="*/ 494222 w 702992"/>
                  <a:gd name="connsiteY18" fmla="*/ 466387 h 642765"/>
                  <a:gd name="connsiteX19" fmla="*/ 536472 w 702992"/>
                  <a:gd name="connsiteY19" fmla="*/ 445262 h 642765"/>
                  <a:gd name="connsiteX20" fmla="*/ 572685 w 702992"/>
                  <a:gd name="connsiteY20" fmla="*/ 424137 h 642765"/>
                  <a:gd name="connsiteX21" fmla="*/ 581739 w 702992"/>
                  <a:gd name="connsiteY21" fmla="*/ 418101 h 642765"/>
                  <a:gd name="connsiteX22" fmla="*/ 596828 w 702992"/>
                  <a:gd name="connsiteY22" fmla="*/ 409048 h 642765"/>
                  <a:gd name="connsiteX23" fmla="*/ 605881 w 702992"/>
                  <a:gd name="connsiteY23" fmla="*/ 403012 h 642765"/>
                  <a:gd name="connsiteX24" fmla="*/ 623988 w 702992"/>
                  <a:gd name="connsiteY24" fmla="*/ 390941 h 642765"/>
                  <a:gd name="connsiteX25" fmla="*/ 654167 w 702992"/>
                  <a:gd name="connsiteY25" fmla="*/ 375852 h 642765"/>
                  <a:gd name="connsiteX26" fmla="*/ 663220 w 702992"/>
                  <a:gd name="connsiteY26" fmla="*/ 372834 h 642765"/>
                  <a:gd name="connsiteX27" fmla="*/ 687363 w 702992"/>
                  <a:gd name="connsiteY27" fmla="*/ 360763 h 642765"/>
                  <a:gd name="connsiteX28" fmla="*/ 698797 w 702992"/>
                  <a:gd name="connsiteY28" fmla="*/ 315661 h 642765"/>
                  <a:gd name="connsiteX29" fmla="*/ 614156 w 702992"/>
                  <a:gd name="connsiteY29" fmla="*/ 298826 h 642765"/>
                  <a:gd name="connsiteX30" fmla="*/ 461026 w 702992"/>
                  <a:gd name="connsiteY30" fmla="*/ 321531 h 642765"/>
                  <a:gd name="connsiteX31" fmla="*/ 445937 w 702992"/>
                  <a:gd name="connsiteY31" fmla="*/ 297389 h 642765"/>
                  <a:gd name="connsiteX32" fmla="*/ 451973 w 702992"/>
                  <a:gd name="connsiteY32" fmla="*/ 185729 h 642765"/>
                  <a:gd name="connsiteX33" fmla="*/ 554579 w 702992"/>
                  <a:gd name="connsiteY33" fmla="*/ 149515 h 642765"/>
                  <a:gd name="connsiteX34" fmla="*/ 654167 w 702992"/>
                  <a:gd name="connsiteY34" fmla="*/ 61998 h 642765"/>
                  <a:gd name="connsiteX35" fmla="*/ 648131 w 702992"/>
                  <a:gd name="connsiteY35" fmla="*/ 7678 h 642765"/>
                  <a:gd name="connsiteX36" fmla="*/ 524400 w 702992"/>
                  <a:gd name="connsiteY36" fmla="*/ 1642 h 642765"/>
                  <a:gd name="connsiteX37" fmla="*/ 476115 w 702992"/>
                  <a:gd name="connsiteY37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581739 w 699988"/>
                  <a:gd name="connsiteY21" fmla="*/ 418101 h 642765"/>
                  <a:gd name="connsiteX22" fmla="*/ 596828 w 699988"/>
                  <a:gd name="connsiteY22" fmla="*/ 409048 h 642765"/>
                  <a:gd name="connsiteX23" fmla="*/ 605881 w 699988"/>
                  <a:gd name="connsiteY23" fmla="*/ 403012 h 642765"/>
                  <a:gd name="connsiteX24" fmla="*/ 623988 w 699988"/>
                  <a:gd name="connsiteY24" fmla="*/ 390941 h 642765"/>
                  <a:gd name="connsiteX25" fmla="*/ 654167 w 699988"/>
                  <a:gd name="connsiteY25" fmla="*/ 375852 h 642765"/>
                  <a:gd name="connsiteX26" fmla="*/ 663220 w 699988"/>
                  <a:gd name="connsiteY26" fmla="*/ 372834 h 642765"/>
                  <a:gd name="connsiteX27" fmla="*/ 698797 w 699988"/>
                  <a:gd name="connsiteY27" fmla="*/ 315661 h 642765"/>
                  <a:gd name="connsiteX28" fmla="*/ 614156 w 699988"/>
                  <a:gd name="connsiteY28" fmla="*/ 298826 h 642765"/>
                  <a:gd name="connsiteX29" fmla="*/ 461026 w 699988"/>
                  <a:gd name="connsiteY29" fmla="*/ 321531 h 642765"/>
                  <a:gd name="connsiteX30" fmla="*/ 445937 w 699988"/>
                  <a:gd name="connsiteY30" fmla="*/ 297389 h 642765"/>
                  <a:gd name="connsiteX31" fmla="*/ 451973 w 699988"/>
                  <a:gd name="connsiteY31" fmla="*/ 185729 h 642765"/>
                  <a:gd name="connsiteX32" fmla="*/ 554579 w 699988"/>
                  <a:gd name="connsiteY32" fmla="*/ 149515 h 642765"/>
                  <a:gd name="connsiteX33" fmla="*/ 654167 w 699988"/>
                  <a:gd name="connsiteY33" fmla="*/ 61998 h 642765"/>
                  <a:gd name="connsiteX34" fmla="*/ 648131 w 699988"/>
                  <a:gd name="connsiteY34" fmla="*/ 7678 h 642765"/>
                  <a:gd name="connsiteX35" fmla="*/ 524400 w 699988"/>
                  <a:gd name="connsiteY35" fmla="*/ 1642 h 642765"/>
                  <a:gd name="connsiteX36" fmla="*/ 476115 w 699988"/>
                  <a:gd name="connsiteY36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581739 w 699988"/>
                  <a:gd name="connsiteY21" fmla="*/ 418101 h 642765"/>
                  <a:gd name="connsiteX22" fmla="*/ 596828 w 699988"/>
                  <a:gd name="connsiteY22" fmla="*/ 409048 h 642765"/>
                  <a:gd name="connsiteX23" fmla="*/ 605881 w 699988"/>
                  <a:gd name="connsiteY23" fmla="*/ 403012 h 642765"/>
                  <a:gd name="connsiteX24" fmla="*/ 654167 w 699988"/>
                  <a:gd name="connsiteY24" fmla="*/ 375852 h 642765"/>
                  <a:gd name="connsiteX25" fmla="*/ 663220 w 699988"/>
                  <a:gd name="connsiteY25" fmla="*/ 372834 h 642765"/>
                  <a:gd name="connsiteX26" fmla="*/ 698797 w 699988"/>
                  <a:gd name="connsiteY26" fmla="*/ 315661 h 642765"/>
                  <a:gd name="connsiteX27" fmla="*/ 614156 w 699988"/>
                  <a:gd name="connsiteY27" fmla="*/ 298826 h 642765"/>
                  <a:gd name="connsiteX28" fmla="*/ 461026 w 699988"/>
                  <a:gd name="connsiteY28" fmla="*/ 321531 h 642765"/>
                  <a:gd name="connsiteX29" fmla="*/ 445937 w 699988"/>
                  <a:gd name="connsiteY29" fmla="*/ 297389 h 642765"/>
                  <a:gd name="connsiteX30" fmla="*/ 451973 w 699988"/>
                  <a:gd name="connsiteY30" fmla="*/ 185729 h 642765"/>
                  <a:gd name="connsiteX31" fmla="*/ 554579 w 699988"/>
                  <a:gd name="connsiteY31" fmla="*/ 149515 h 642765"/>
                  <a:gd name="connsiteX32" fmla="*/ 654167 w 699988"/>
                  <a:gd name="connsiteY32" fmla="*/ 61998 h 642765"/>
                  <a:gd name="connsiteX33" fmla="*/ 648131 w 699988"/>
                  <a:gd name="connsiteY33" fmla="*/ 7678 h 642765"/>
                  <a:gd name="connsiteX34" fmla="*/ 524400 w 699988"/>
                  <a:gd name="connsiteY34" fmla="*/ 1642 h 642765"/>
                  <a:gd name="connsiteX35" fmla="*/ 476115 w 699988"/>
                  <a:gd name="connsiteY35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581739 w 699988"/>
                  <a:gd name="connsiteY21" fmla="*/ 418101 h 642765"/>
                  <a:gd name="connsiteX22" fmla="*/ 596828 w 699988"/>
                  <a:gd name="connsiteY22" fmla="*/ 409048 h 642765"/>
                  <a:gd name="connsiteX23" fmla="*/ 654167 w 699988"/>
                  <a:gd name="connsiteY23" fmla="*/ 375852 h 642765"/>
                  <a:gd name="connsiteX24" fmla="*/ 663220 w 699988"/>
                  <a:gd name="connsiteY24" fmla="*/ 372834 h 642765"/>
                  <a:gd name="connsiteX25" fmla="*/ 698797 w 699988"/>
                  <a:gd name="connsiteY25" fmla="*/ 315661 h 642765"/>
                  <a:gd name="connsiteX26" fmla="*/ 614156 w 699988"/>
                  <a:gd name="connsiteY26" fmla="*/ 298826 h 642765"/>
                  <a:gd name="connsiteX27" fmla="*/ 461026 w 699988"/>
                  <a:gd name="connsiteY27" fmla="*/ 321531 h 642765"/>
                  <a:gd name="connsiteX28" fmla="*/ 445937 w 699988"/>
                  <a:gd name="connsiteY28" fmla="*/ 297389 h 642765"/>
                  <a:gd name="connsiteX29" fmla="*/ 451973 w 699988"/>
                  <a:gd name="connsiteY29" fmla="*/ 185729 h 642765"/>
                  <a:gd name="connsiteX30" fmla="*/ 554579 w 699988"/>
                  <a:gd name="connsiteY30" fmla="*/ 149515 h 642765"/>
                  <a:gd name="connsiteX31" fmla="*/ 654167 w 699988"/>
                  <a:gd name="connsiteY31" fmla="*/ 61998 h 642765"/>
                  <a:gd name="connsiteX32" fmla="*/ 648131 w 699988"/>
                  <a:gd name="connsiteY32" fmla="*/ 7678 h 642765"/>
                  <a:gd name="connsiteX33" fmla="*/ 524400 w 699988"/>
                  <a:gd name="connsiteY33" fmla="*/ 1642 h 642765"/>
                  <a:gd name="connsiteX34" fmla="*/ 476115 w 699988"/>
                  <a:gd name="connsiteY34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581739 w 699988"/>
                  <a:gd name="connsiteY21" fmla="*/ 418101 h 642765"/>
                  <a:gd name="connsiteX22" fmla="*/ 654167 w 699988"/>
                  <a:gd name="connsiteY22" fmla="*/ 375852 h 642765"/>
                  <a:gd name="connsiteX23" fmla="*/ 663220 w 699988"/>
                  <a:gd name="connsiteY23" fmla="*/ 372834 h 642765"/>
                  <a:gd name="connsiteX24" fmla="*/ 698797 w 699988"/>
                  <a:gd name="connsiteY24" fmla="*/ 315661 h 642765"/>
                  <a:gd name="connsiteX25" fmla="*/ 614156 w 699988"/>
                  <a:gd name="connsiteY25" fmla="*/ 298826 h 642765"/>
                  <a:gd name="connsiteX26" fmla="*/ 461026 w 699988"/>
                  <a:gd name="connsiteY26" fmla="*/ 321531 h 642765"/>
                  <a:gd name="connsiteX27" fmla="*/ 445937 w 699988"/>
                  <a:gd name="connsiteY27" fmla="*/ 297389 h 642765"/>
                  <a:gd name="connsiteX28" fmla="*/ 451973 w 699988"/>
                  <a:gd name="connsiteY28" fmla="*/ 185729 h 642765"/>
                  <a:gd name="connsiteX29" fmla="*/ 554579 w 699988"/>
                  <a:gd name="connsiteY29" fmla="*/ 149515 h 642765"/>
                  <a:gd name="connsiteX30" fmla="*/ 654167 w 699988"/>
                  <a:gd name="connsiteY30" fmla="*/ 61998 h 642765"/>
                  <a:gd name="connsiteX31" fmla="*/ 648131 w 699988"/>
                  <a:gd name="connsiteY31" fmla="*/ 7678 h 642765"/>
                  <a:gd name="connsiteX32" fmla="*/ 524400 w 699988"/>
                  <a:gd name="connsiteY32" fmla="*/ 1642 h 642765"/>
                  <a:gd name="connsiteX33" fmla="*/ 476115 w 699988"/>
                  <a:gd name="connsiteY33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654167 w 699988"/>
                  <a:gd name="connsiteY21" fmla="*/ 375852 h 642765"/>
                  <a:gd name="connsiteX22" fmla="*/ 663220 w 699988"/>
                  <a:gd name="connsiteY22" fmla="*/ 372834 h 642765"/>
                  <a:gd name="connsiteX23" fmla="*/ 698797 w 699988"/>
                  <a:gd name="connsiteY23" fmla="*/ 315661 h 642765"/>
                  <a:gd name="connsiteX24" fmla="*/ 614156 w 699988"/>
                  <a:gd name="connsiteY24" fmla="*/ 298826 h 642765"/>
                  <a:gd name="connsiteX25" fmla="*/ 461026 w 699988"/>
                  <a:gd name="connsiteY25" fmla="*/ 321531 h 642765"/>
                  <a:gd name="connsiteX26" fmla="*/ 445937 w 699988"/>
                  <a:gd name="connsiteY26" fmla="*/ 297389 h 642765"/>
                  <a:gd name="connsiteX27" fmla="*/ 451973 w 699988"/>
                  <a:gd name="connsiteY27" fmla="*/ 185729 h 642765"/>
                  <a:gd name="connsiteX28" fmla="*/ 554579 w 699988"/>
                  <a:gd name="connsiteY28" fmla="*/ 149515 h 642765"/>
                  <a:gd name="connsiteX29" fmla="*/ 654167 w 699988"/>
                  <a:gd name="connsiteY29" fmla="*/ 61998 h 642765"/>
                  <a:gd name="connsiteX30" fmla="*/ 648131 w 699988"/>
                  <a:gd name="connsiteY30" fmla="*/ 7678 h 642765"/>
                  <a:gd name="connsiteX31" fmla="*/ 524400 w 699988"/>
                  <a:gd name="connsiteY31" fmla="*/ 1642 h 642765"/>
                  <a:gd name="connsiteX32" fmla="*/ 476115 w 699988"/>
                  <a:gd name="connsiteY32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536472 w 699988"/>
                  <a:gd name="connsiteY18" fmla="*/ 445262 h 642765"/>
                  <a:gd name="connsiteX19" fmla="*/ 572685 w 699988"/>
                  <a:gd name="connsiteY19" fmla="*/ 424137 h 642765"/>
                  <a:gd name="connsiteX20" fmla="*/ 654167 w 699988"/>
                  <a:gd name="connsiteY20" fmla="*/ 375852 h 642765"/>
                  <a:gd name="connsiteX21" fmla="*/ 663220 w 699988"/>
                  <a:gd name="connsiteY21" fmla="*/ 372834 h 642765"/>
                  <a:gd name="connsiteX22" fmla="*/ 698797 w 699988"/>
                  <a:gd name="connsiteY22" fmla="*/ 315661 h 642765"/>
                  <a:gd name="connsiteX23" fmla="*/ 614156 w 699988"/>
                  <a:gd name="connsiteY23" fmla="*/ 298826 h 642765"/>
                  <a:gd name="connsiteX24" fmla="*/ 461026 w 699988"/>
                  <a:gd name="connsiteY24" fmla="*/ 321531 h 642765"/>
                  <a:gd name="connsiteX25" fmla="*/ 445937 w 699988"/>
                  <a:gd name="connsiteY25" fmla="*/ 297389 h 642765"/>
                  <a:gd name="connsiteX26" fmla="*/ 451973 w 699988"/>
                  <a:gd name="connsiteY26" fmla="*/ 185729 h 642765"/>
                  <a:gd name="connsiteX27" fmla="*/ 554579 w 699988"/>
                  <a:gd name="connsiteY27" fmla="*/ 149515 h 642765"/>
                  <a:gd name="connsiteX28" fmla="*/ 654167 w 699988"/>
                  <a:gd name="connsiteY28" fmla="*/ 61998 h 642765"/>
                  <a:gd name="connsiteX29" fmla="*/ 648131 w 699988"/>
                  <a:gd name="connsiteY29" fmla="*/ 7678 h 642765"/>
                  <a:gd name="connsiteX30" fmla="*/ 524400 w 699988"/>
                  <a:gd name="connsiteY30" fmla="*/ 1642 h 642765"/>
                  <a:gd name="connsiteX31" fmla="*/ 476115 w 699988"/>
                  <a:gd name="connsiteY31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536472 w 699988"/>
                  <a:gd name="connsiteY17" fmla="*/ 445262 h 642765"/>
                  <a:gd name="connsiteX18" fmla="*/ 572685 w 699988"/>
                  <a:gd name="connsiteY18" fmla="*/ 424137 h 642765"/>
                  <a:gd name="connsiteX19" fmla="*/ 654167 w 699988"/>
                  <a:gd name="connsiteY19" fmla="*/ 375852 h 642765"/>
                  <a:gd name="connsiteX20" fmla="*/ 663220 w 699988"/>
                  <a:gd name="connsiteY20" fmla="*/ 372834 h 642765"/>
                  <a:gd name="connsiteX21" fmla="*/ 698797 w 699988"/>
                  <a:gd name="connsiteY21" fmla="*/ 315661 h 642765"/>
                  <a:gd name="connsiteX22" fmla="*/ 614156 w 699988"/>
                  <a:gd name="connsiteY22" fmla="*/ 298826 h 642765"/>
                  <a:gd name="connsiteX23" fmla="*/ 461026 w 699988"/>
                  <a:gd name="connsiteY23" fmla="*/ 321531 h 642765"/>
                  <a:gd name="connsiteX24" fmla="*/ 445937 w 699988"/>
                  <a:gd name="connsiteY24" fmla="*/ 297389 h 642765"/>
                  <a:gd name="connsiteX25" fmla="*/ 451973 w 699988"/>
                  <a:gd name="connsiteY25" fmla="*/ 185729 h 642765"/>
                  <a:gd name="connsiteX26" fmla="*/ 554579 w 699988"/>
                  <a:gd name="connsiteY26" fmla="*/ 149515 h 642765"/>
                  <a:gd name="connsiteX27" fmla="*/ 654167 w 699988"/>
                  <a:gd name="connsiteY27" fmla="*/ 61998 h 642765"/>
                  <a:gd name="connsiteX28" fmla="*/ 648131 w 699988"/>
                  <a:gd name="connsiteY28" fmla="*/ 7678 h 642765"/>
                  <a:gd name="connsiteX29" fmla="*/ 524400 w 699988"/>
                  <a:gd name="connsiteY29" fmla="*/ 1642 h 642765"/>
                  <a:gd name="connsiteX30" fmla="*/ 476115 w 699988"/>
                  <a:gd name="connsiteY30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536472 w 699988"/>
                  <a:gd name="connsiteY16" fmla="*/ 445262 h 642765"/>
                  <a:gd name="connsiteX17" fmla="*/ 572685 w 699988"/>
                  <a:gd name="connsiteY17" fmla="*/ 424137 h 642765"/>
                  <a:gd name="connsiteX18" fmla="*/ 654167 w 699988"/>
                  <a:gd name="connsiteY18" fmla="*/ 375852 h 642765"/>
                  <a:gd name="connsiteX19" fmla="*/ 663220 w 699988"/>
                  <a:gd name="connsiteY19" fmla="*/ 372834 h 642765"/>
                  <a:gd name="connsiteX20" fmla="*/ 698797 w 699988"/>
                  <a:gd name="connsiteY20" fmla="*/ 315661 h 642765"/>
                  <a:gd name="connsiteX21" fmla="*/ 614156 w 699988"/>
                  <a:gd name="connsiteY21" fmla="*/ 298826 h 642765"/>
                  <a:gd name="connsiteX22" fmla="*/ 461026 w 699988"/>
                  <a:gd name="connsiteY22" fmla="*/ 321531 h 642765"/>
                  <a:gd name="connsiteX23" fmla="*/ 445937 w 699988"/>
                  <a:gd name="connsiteY23" fmla="*/ 297389 h 642765"/>
                  <a:gd name="connsiteX24" fmla="*/ 451973 w 699988"/>
                  <a:gd name="connsiteY24" fmla="*/ 185729 h 642765"/>
                  <a:gd name="connsiteX25" fmla="*/ 554579 w 699988"/>
                  <a:gd name="connsiteY25" fmla="*/ 149515 h 642765"/>
                  <a:gd name="connsiteX26" fmla="*/ 654167 w 699988"/>
                  <a:gd name="connsiteY26" fmla="*/ 61998 h 642765"/>
                  <a:gd name="connsiteX27" fmla="*/ 648131 w 699988"/>
                  <a:gd name="connsiteY27" fmla="*/ 7678 h 642765"/>
                  <a:gd name="connsiteX28" fmla="*/ 524400 w 699988"/>
                  <a:gd name="connsiteY28" fmla="*/ 1642 h 642765"/>
                  <a:gd name="connsiteX29" fmla="*/ 476115 w 699988"/>
                  <a:gd name="connsiteY29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6068 w 699988"/>
                  <a:gd name="connsiteY15" fmla="*/ 506420 h 642765"/>
                  <a:gd name="connsiteX16" fmla="*/ 536472 w 699988"/>
                  <a:gd name="connsiteY16" fmla="*/ 445262 h 642765"/>
                  <a:gd name="connsiteX17" fmla="*/ 572685 w 699988"/>
                  <a:gd name="connsiteY17" fmla="*/ 424137 h 642765"/>
                  <a:gd name="connsiteX18" fmla="*/ 654167 w 699988"/>
                  <a:gd name="connsiteY18" fmla="*/ 375852 h 642765"/>
                  <a:gd name="connsiteX19" fmla="*/ 663220 w 699988"/>
                  <a:gd name="connsiteY19" fmla="*/ 372834 h 642765"/>
                  <a:gd name="connsiteX20" fmla="*/ 698797 w 699988"/>
                  <a:gd name="connsiteY20" fmla="*/ 315661 h 642765"/>
                  <a:gd name="connsiteX21" fmla="*/ 614156 w 699988"/>
                  <a:gd name="connsiteY21" fmla="*/ 298826 h 642765"/>
                  <a:gd name="connsiteX22" fmla="*/ 461026 w 699988"/>
                  <a:gd name="connsiteY22" fmla="*/ 321531 h 642765"/>
                  <a:gd name="connsiteX23" fmla="*/ 445937 w 699988"/>
                  <a:gd name="connsiteY23" fmla="*/ 297389 h 642765"/>
                  <a:gd name="connsiteX24" fmla="*/ 451973 w 699988"/>
                  <a:gd name="connsiteY24" fmla="*/ 185729 h 642765"/>
                  <a:gd name="connsiteX25" fmla="*/ 554579 w 699988"/>
                  <a:gd name="connsiteY25" fmla="*/ 149515 h 642765"/>
                  <a:gd name="connsiteX26" fmla="*/ 654167 w 699988"/>
                  <a:gd name="connsiteY26" fmla="*/ 61998 h 642765"/>
                  <a:gd name="connsiteX27" fmla="*/ 648131 w 699988"/>
                  <a:gd name="connsiteY27" fmla="*/ 7678 h 642765"/>
                  <a:gd name="connsiteX28" fmla="*/ 524400 w 699988"/>
                  <a:gd name="connsiteY28" fmla="*/ 1642 h 642765"/>
                  <a:gd name="connsiteX29" fmla="*/ 476115 w 699988"/>
                  <a:gd name="connsiteY29" fmla="*/ 19749 h 642765"/>
                  <a:gd name="connsiteX0" fmla="*/ 476115 w 699988"/>
                  <a:gd name="connsiteY0" fmla="*/ 19749 h 644957"/>
                  <a:gd name="connsiteX1" fmla="*/ 162285 w 699988"/>
                  <a:gd name="connsiteY1" fmla="*/ 161257 h 644957"/>
                  <a:gd name="connsiteX2" fmla="*/ 107941 w 699988"/>
                  <a:gd name="connsiteY2" fmla="*/ 194783 h 644957"/>
                  <a:gd name="connsiteX3" fmla="*/ 38531 w 699988"/>
                  <a:gd name="connsiteY3" fmla="*/ 243068 h 644957"/>
                  <a:gd name="connsiteX4" fmla="*/ 5335 w 699988"/>
                  <a:gd name="connsiteY4" fmla="*/ 306442 h 644957"/>
                  <a:gd name="connsiteX5" fmla="*/ 150190 w 699988"/>
                  <a:gd name="connsiteY5" fmla="*/ 306442 h 644957"/>
                  <a:gd name="connsiteX6" fmla="*/ 168297 w 699988"/>
                  <a:gd name="connsiteY6" fmla="*/ 303424 h 644957"/>
                  <a:gd name="connsiteX7" fmla="*/ 174333 w 699988"/>
                  <a:gd name="connsiteY7" fmla="*/ 315495 h 644957"/>
                  <a:gd name="connsiteX8" fmla="*/ 171315 w 699988"/>
                  <a:gd name="connsiteY8" fmla="*/ 409048 h 644957"/>
                  <a:gd name="connsiteX9" fmla="*/ 162262 w 699988"/>
                  <a:gd name="connsiteY9" fmla="*/ 445262 h 644957"/>
                  <a:gd name="connsiteX10" fmla="*/ 132083 w 699988"/>
                  <a:gd name="connsiteY10" fmla="*/ 526743 h 644957"/>
                  <a:gd name="connsiteX11" fmla="*/ 110959 w 699988"/>
                  <a:gd name="connsiteY11" fmla="*/ 587099 h 644957"/>
                  <a:gd name="connsiteX12" fmla="*/ 110959 w 699988"/>
                  <a:gd name="connsiteY12" fmla="*/ 635385 h 644957"/>
                  <a:gd name="connsiteX13" fmla="*/ 237707 w 699988"/>
                  <a:gd name="connsiteY13" fmla="*/ 632367 h 644957"/>
                  <a:gd name="connsiteX14" fmla="*/ 406068 w 699988"/>
                  <a:gd name="connsiteY14" fmla="*/ 506420 h 644957"/>
                  <a:gd name="connsiteX15" fmla="*/ 536472 w 699988"/>
                  <a:gd name="connsiteY15" fmla="*/ 445262 h 644957"/>
                  <a:gd name="connsiteX16" fmla="*/ 572685 w 699988"/>
                  <a:gd name="connsiteY16" fmla="*/ 424137 h 644957"/>
                  <a:gd name="connsiteX17" fmla="*/ 654167 w 699988"/>
                  <a:gd name="connsiteY17" fmla="*/ 375852 h 644957"/>
                  <a:gd name="connsiteX18" fmla="*/ 663220 w 699988"/>
                  <a:gd name="connsiteY18" fmla="*/ 372834 h 644957"/>
                  <a:gd name="connsiteX19" fmla="*/ 698797 w 699988"/>
                  <a:gd name="connsiteY19" fmla="*/ 315661 h 644957"/>
                  <a:gd name="connsiteX20" fmla="*/ 614156 w 699988"/>
                  <a:gd name="connsiteY20" fmla="*/ 298826 h 644957"/>
                  <a:gd name="connsiteX21" fmla="*/ 461026 w 699988"/>
                  <a:gd name="connsiteY21" fmla="*/ 321531 h 644957"/>
                  <a:gd name="connsiteX22" fmla="*/ 445937 w 699988"/>
                  <a:gd name="connsiteY22" fmla="*/ 297389 h 644957"/>
                  <a:gd name="connsiteX23" fmla="*/ 451973 w 699988"/>
                  <a:gd name="connsiteY23" fmla="*/ 185729 h 644957"/>
                  <a:gd name="connsiteX24" fmla="*/ 554579 w 699988"/>
                  <a:gd name="connsiteY24" fmla="*/ 149515 h 644957"/>
                  <a:gd name="connsiteX25" fmla="*/ 654167 w 699988"/>
                  <a:gd name="connsiteY25" fmla="*/ 61998 h 644957"/>
                  <a:gd name="connsiteX26" fmla="*/ 648131 w 699988"/>
                  <a:gd name="connsiteY26" fmla="*/ 7678 h 644957"/>
                  <a:gd name="connsiteX27" fmla="*/ 524400 w 699988"/>
                  <a:gd name="connsiteY27" fmla="*/ 1642 h 644957"/>
                  <a:gd name="connsiteX28" fmla="*/ 476115 w 699988"/>
                  <a:gd name="connsiteY28" fmla="*/ 19749 h 644957"/>
                  <a:gd name="connsiteX0" fmla="*/ 476115 w 699988"/>
                  <a:gd name="connsiteY0" fmla="*/ 19749 h 646548"/>
                  <a:gd name="connsiteX1" fmla="*/ 162285 w 699988"/>
                  <a:gd name="connsiteY1" fmla="*/ 161257 h 646548"/>
                  <a:gd name="connsiteX2" fmla="*/ 107941 w 699988"/>
                  <a:gd name="connsiteY2" fmla="*/ 194783 h 646548"/>
                  <a:gd name="connsiteX3" fmla="*/ 38531 w 699988"/>
                  <a:gd name="connsiteY3" fmla="*/ 243068 h 646548"/>
                  <a:gd name="connsiteX4" fmla="*/ 5335 w 699988"/>
                  <a:gd name="connsiteY4" fmla="*/ 306442 h 646548"/>
                  <a:gd name="connsiteX5" fmla="*/ 150190 w 699988"/>
                  <a:gd name="connsiteY5" fmla="*/ 306442 h 646548"/>
                  <a:gd name="connsiteX6" fmla="*/ 168297 w 699988"/>
                  <a:gd name="connsiteY6" fmla="*/ 303424 h 646548"/>
                  <a:gd name="connsiteX7" fmla="*/ 174333 w 699988"/>
                  <a:gd name="connsiteY7" fmla="*/ 315495 h 646548"/>
                  <a:gd name="connsiteX8" fmla="*/ 171315 w 699988"/>
                  <a:gd name="connsiteY8" fmla="*/ 409048 h 646548"/>
                  <a:gd name="connsiteX9" fmla="*/ 162262 w 699988"/>
                  <a:gd name="connsiteY9" fmla="*/ 445262 h 646548"/>
                  <a:gd name="connsiteX10" fmla="*/ 132083 w 699988"/>
                  <a:gd name="connsiteY10" fmla="*/ 526743 h 646548"/>
                  <a:gd name="connsiteX11" fmla="*/ 110959 w 699988"/>
                  <a:gd name="connsiteY11" fmla="*/ 587099 h 646548"/>
                  <a:gd name="connsiteX12" fmla="*/ 110959 w 699988"/>
                  <a:gd name="connsiteY12" fmla="*/ 635385 h 646548"/>
                  <a:gd name="connsiteX13" fmla="*/ 204369 w 699988"/>
                  <a:gd name="connsiteY13" fmla="*/ 634749 h 646548"/>
                  <a:gd name="connsiteX14" fmla="*/ 406068 w 699988"/>
                  <a:gd name="connsiteY14" fmla="*/ 506420 h 646548"/>
                  <a:gd name="connsiteX15" fmla="*/ 536472 w 699988"/>
                  <a:gd name="connsiteY15" fmla="*/ 445262 h 646548"/>
                  <a:gd name="connsiteX16" fmla="*/ 572685 w 699988"/>
                  <a:gd name="connsiteY16" fmla="*/ 424137 h 646548"/>
                  <a:gd name="connsiteX17" fmla="*/ 654167 w 699988"/>
                  <a:gd name="connsiteY17" fmla="*/ 375852 h 646548"/>
                  <a:gd name="connsiteX18" fmla="*/ 663220 w 699988"/>
                  <a:gd name="connsiteY18" fmla="*/ 372834 h 646548"/>
                  <a:gd name="connsiteX19" fmla="*/ 698797 w 699988"/>
                  <a:gd name="connsiteY19" fmla="*/ 315661 h 646548"/>
                  <a:gd name="connsiteX20" fmla="*/ 614156 w 699988"/>
                  <a:gd name="connsiteY20" fmla="*/ 298826 h 646548"/>
                  <a:gd name="connsiteX21" fmla="*/ 461026 w 699988"/>
                  <a:gd name="connsiteY21" fmla="*/ 321531 h 646548"/>
                  <a:gd name="connsiteX22" fmla="*/ 445937 w 699988"/>
                  <a:gd name="connsiteY22" fmla="*/ 297389 h 646548"/>
                  <a:gd name="connsiteX23" fmla="*/ 451973 w 699988"/>
                  <a:gd name="connsiteY23" fmla="*/ 185729 h 646548"/>
                  <a:gd name="connsiteX24" fmla="*/ 554579 w 699988"/>
                  <a:gd name="connsiteY24" fmla="*/ 149515 h 646548"/>
                  <a:gd name="connsiteX25" fmla="*/ 654167 w 699988"/>
                  <a:gd name="connsiteY25" fmla="*/ 61998 h 646548"/>
                  <a:gd name="connsiteX26" fmla="*/ 648131 w 699988"/>
                  <a:gd name="connsiteY26" fmla="*/ 7678 h 646548"/>
                  <a:gd name="connsiteX27" fmla="*/ 524400 w 699988"/>
                  <a:gd name="connsiteY27" fmla="*/ 1642 h 646548"/>
                  <a:gd name="connsiteX28" fmla="*/ 476115 w 699988"/>
                  <a:gd name="connsiteY28" fmla="*/ 19749 h 646548"/>
                  <a:gd name="connsiteX0" fmla="*/ 476115 w 699988"/>
                  <a:gd name="connsiteY0" fmla="*/ 19749 h 646548"/>
                  <a:gd name="connsiteX1" fmla="*/ 162285 w 699988"/>
                  <a:gd name="connsiteY1" fmla="*/ 161257 h 646548"/>
                  <a:gd name="connsiteX2" fmla="*/ 107941 w 699988"/>
                  <a:gd name="connsiteY2" fmla="*/ 194783 h 646548"/>
                  <a:gd name="connsiteX3" fmla="*/ 38531 w 699988"/>
                  <a:gd name="connsiteY3" fmla="*/ 243068 h 646548"/>
                  <a:gd name="connsiteX4" fmla="*/ 5335 w 699988"/>
                  <a:gd name="connsiteY4" fmla="*/ 306442 h 646548"/>
                  <a:gd name="connsiteX5" fmla="*/ 150190 w 699988"/>
                  <a:gd name="connsiteY5" fmla="*/ 306442 h 646548"/>
                  <a:gd name="connsiteX6" fmla="*/ 168297 w 699988"/>
                  <a:gd name="connsiteY6" fmla="*/ 303424 h 646548"/>
                  <a:gd name="connsiteX7" fmla="*/ 174333 w 699988"/>
                  <a:gd name="connsiteY7" fmla="*/ 315495 h 646548"/>
                  <a:gd name="connsiteX8" fmla="*/ 171315 w 699988"/>
                  <a:gd name="connsiteY8" fmla="*/ 409048 h 646548"/>
                  <a:gd name="connsiteX9" fmla="*/ 162262 w 699988"/>
                  <a:gd name="connsiteY9" fmla="*/ 445262 h 646548"/>
                  <a:gd name="connsiteX10" fmla="*/ 132083 w 699988"/>
                  <a:gd name="connsiteY10" fmla="*/ 526743 h 646548"/>
                  <a:gd name="connsiteX11" fmla="*/ 110959 w 699988"/>
                  <a:gd name="connsiteY11" fmla="*/ 587099 h 646548"/>
                  <a:gd name="connsiteX12" fmla="*/ 110959 w 699988"/>
                  <a:gd name="connsiteY12" fmla="*/ 635385 h 646548"/>
                  <a:gd name="connsiteX13" fmla="*/ 204369 w 699988"/>
                  <a:gd name="connsiteY13" fmla="*/ 634749 h 646548"/>
                  <a:gd name="connsiteX14" fmla="*/ 406068 w 699988"/>
                  <a:gd name="connsiteY14" fmla="*/ 506420 h 646548"/>
                  <a:gd name="connsiteX15" fmla="*/ 536472 w 699988"/>
                  <a:gd name="connsiteY15" fmla="*/ 445262 h 646548"/>
                  <a:gd name="connsiteX16" fmla="*/ 572685 w 699988"/>
                  <a:gd name="connsiteY16" fmla="*/ 424137 h 646548"/>
                  <a:gd name="connsiteX17" fmla="*/ 654167 w 699988"/>
                  <a:gd name="connsiteY17" fmla="*/ 375852 h 646548"/>
                  <a:gd name="connsiteX18" fmla="*/ 663220 w 699988"/>
                  <a:gd name="connsiteY18" fmla="*/ 372834 h 646548"/>
                  <a:gd name="connsiteX19" fmla="*/ 698797 w 699988"/>
                  <a:gd name="connsiteY19" fmla="*/ 315661 h 646548"/>
                  <a:gd name="connsiteX20" fmla="*/ 614156 w 699988"/>
                  <a:gd name="connsiteY20" fmla="*/ 298826 h 646548"/>
                  <a:gd name="connsiteX21" fmla="*/ 461026 w 699988"/>
                  <a:gd name="connsiteY21" fmla="*/ 321531 h 646548"/>
                  <a:gd name="connsiteX22" fmla="*/ 445937 w 699988"/>
                  <a:gd name="connsiteY22" fmla="*/ 297389 h 646548"/>
                  <a:gd name="connsiteX23" fmla="*/ 451973 w 699988"/>
                  <a:gd name="connsiteY23" fmla="*/ 185729 h 646548"/>
                  <a:gd name="connsiteX24" fmla="*/ 554579 w 699988"/>
                  <a:gd name="connsiteY24" fmla="*/ 149515 h 646548"/>
                  <a:gd name="connsiteX25" fmla="*/ 654167 w 699988"/>
                  <a:gd name="connsiteY25" fmla="*/ 61998 h 646548"/>
                  <a:gd name="connsiteX26" fmla="*/ 648131 w 699988"/>
                  <a:gd name="connsiteY26" fmla="*/ 7678 h 646548"/>
                  <a:gd name="connsiteX27" fmla="*/ 524400 w 699988"/>
                  <a:gd name="connsiteY27" fmla="*/ 1642 h 646548"/>
                  <a:gd name="connsiteX28" fmla="*/ 476115 w 699988"/>
                  <a:gd name="connsiteY28" fmla="*/ 19749 h 646548"/>
                  <a:gd name="connsiteX0" fmla="*/ 476115 w 699988"/>
                  <a:gd name="connsiteY0" fmla="*/ 19749 h 649889"/>
                  <a:gd name="connsiteX1" fmla="*/ 162285 w 699988"/>
                  <a:gd name="connsiteY1" fmla="*/ 161257 h 649889"/>
                  <a:gd name="connsiteX2" fmla="*/ 107941 w 699988"/>
                  <a:gd name="connsiteY2" fmla="*/ 194783 h 649889"/>
                  <a:gd name="connsiteX3" fmla="*/ 38531 w 699988"/>
                  <a:gd name="connsiteY3" fmla="*/ 243068 h 649889"/>
                  <a:gd name="connsiteX4" fmla="*/ 5335 w 699988"/>
                  <a:gd name="connsiteY4" fmla="*/ 306442 h 649889"/>
                  <a:gd name="connsiteX5" fmla="*/ 150190 w 699988"/>
                  <a:gd name="connsiteY5" fmla="*/ 306442 h 649889"/>
                  <a:gd name="connsiteX6" fmla="*/ 168297 w 699988"/>
                  <a:gd name="connsiteY6" fmla="*/ 303424 h 649889"/>
                  <a:gd name="connsiteX7" fmla="*/ 174333 w 699988"/>
                  <a:gd name="connsiteY7" fmla="*/ 315495 h 649889"/>
                  <a:gd name="connsiteX8" fmla="*/ 171315 w 699988"/>
                  <a:gd name="connsiteY8" fmla="*/ 409048 h 649889"/>
                  <a:gd name="connsiteX9" fmla="*/ 162262 w 699988"/>
                  <a:gd name="connsiteY9" fmla="*/ 445262 h 649889"/>
                  <a:gd name="connsiteX10" fmla="*/ 132083 w 699988"/>
                  <a:gd name="connsiteY10" fmla="*/ 526743 h 649889"/>
                  <a:gd name="connsiteX11" fmla="*/ 110959 w 699988"/>
                  <a:gd name="connsiteY11" fmla="*/ 635385 h 649889"/>
                  <a:gd name="connsiteX12" fmla="*/ 204369 w 699988"/>
                  <a:gd name="connsiteY12" fmla="*/ 634749 h 649889"/>
                  <a:gd name="connsiteX13" fmla="*/ 406068 w 699988"/>
                  <a:gd name="connsiteY13" fmla="*/ 506420 h 649889"/>
                  <a:gd name="connsiteX14" fmla="*/ 536472 w 699988"/>
                  <a:gd name="connsiteY14" fmla="*/ 445262 h 649889"/>
                  <a:gd name="connsiteX15" fmla="*/ 572685 w 699988"/>
                  <a:gd name="connsiteY15" fmla="*/ 424137 h 649889"/>
                  <a:gd name="connsiteX16" fmla="*/ 654167 w 699988"/>
                  <a:gd name="connsiteY16" fmla="*/ 375852 h 649889"/>
                  <a:gd name="connsiteX17" fmla="*/ 663220 w 699988"/>
                  <a:gd name="connsiteY17" fmla="*/ 372834 h 649889"/>
                  <a:gd name="connsiteX18" fmla="*/ 698797 w 699988"/>
                  <a:gd name="connsiteY18" fmla="*/ 315661 h 649889"/>
                  <a:gd name="connsiteX19" fmla="*/ 614156 w 699988"/>
                  <a:gd name="connsiteY19" fmla="*/ 298826 h 649889"/>
                  <a:gd name="connsiteX20" fmla="*/ 461026 w 699988"/>
                  <a:gd name="connsiteY20" fmla="*/ 321531 h 649889"/>
                  <a:gd name="connsiteX21" fmla="*/ 445937 w 699988"/>
                  <a:gd name="connsiteY21" fmla="*/ 297389 h 649889"/>
                  <a:gd name="connsiteX22" fmla="*/ 451973 w 699988"/>
                  <a:gd name="connsiteY22" fmla="*/ 185729 h 649889"/>
                  <a:gd name="connsiteX23" fmla="*/ 554579 w 699988"/>
                  <a:gd name="connsiteY23" fmla="*/ 149515 h 649889"/>
                  <a:gd name="connsiteX24" fmla="*/ 654167 w 699988"/>
                  <a:gd name="connsiteY24" fmla="*/ 61998 h 649889"/>
                  <a:gd name="connsiteX25" fmla="*/ 648131 w 699988"/>
                  <a:gd name="connsiteY25" fmla="*/ 7678 h 649889"/>
                  <a:gd name="connsiteX26" fmla="*/ 524400 w 699988"/>
                  <a:gd name="connsiteY26" fmla="*/ 1642 h 649889"/>
                  <a:gd name="connsiteX27" fmla="*/ 476115 w 699988"/>
                  <a:gd name="connsiteY27" fmla="*/ 19749 h 649889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68297 w 699988"/>
                  <a:gd name="connsiteY6" fmla="*/ 303424 h 649601"/>
                  <a:gd name="connsiteX7" fmla="*/ 174333 w 699988"/>
                  <a:gd name="connsiteY7" fmla="*/ 315495 h 649601"/>
                  <a:gd name="connsiteX8" fmla="*/ 171315 w 699988"/>
                  <a:gd name="connsiteY8" fmla="*/ 409048 h 649601"/>
                  <a:gd name="connsiteX9" fmla="*/ 162262 w 699988"/>
                  <a:gd name="connsiteY9" fmla="*/ 445262 h 649601"/>
                  <a:gd name="connsiteX10" fmla="*/ 122558 w 699988"/>
                  <a:gd name="connsiteY10" fmla="*/ 531505 h 649601"/>
                  <a:gd name="connsiteX11" fmla="*/ 110959 w 699988"/>
                  <a:gd name="connsiteY11" fmla="*/ 635385 h 649601"/>
                  <a:gd name="connsiteX12" fmla="*/ 204369 w 699988"/>
                  <a:gd name="connsiteY12" fmla="*/ 634749 h 649601"/>
                  <a:gd name="connsiteX13" fmla="*/ 406068 w 699988"/>
                  <a:gd name="connsiteY13" fmla="*/ 506420 h 649601"/>
                  <a:gd name="connsiteX14" fmla="*/ 536472 w 699988"/>
                  <a:gd name="connsiteY14" fmla="*/ 445262 h 649601"/>
                  <a:gd name="connsiteX15" fmla="*/ 572685 w 699988"/>
                  <a:gd name="connsiteY15" fmla="*/ 424137 h 649601"/>
                  <a:gd name="connsiteX16" fmla="*/ 654167 w 699988"/>
                  <a:gd name="connsiteY16" fmla="*/ 375852 h 649601"/>
                  <a:gd name="connsiteX17" fmla="*/ 663220 w 699988"/>
                  <a:gd name="connsiteY17" fmla="*/ 372834 h 649601"/>
                  <a:gd name="connsiteX18" fmla="*/ 698797 w 699988"/>
                  <a:gd name="connsiteY18" fmla="*/ 315661 h 649601"/>
                  <a:gd name="connsiteX19" fmla="*/ 614156 w 699988"/>
                  <a:gd name="connsiteY19" fmla="*/ 298826 h 649601"/>
                  <a:gd name="connsiteX20" fmla="*/ 461026 w 699988"/>
                  <a:gd name="connsiteY20" fmla="*/ 321531 h 649601"/>
                  <a:gd name="connsiteX21" fmla="*/ 445937 w 699988"/>
                  <a:gd name="connsiteY21" fmla="*/ 297389 h 649601"/>
                  <a:gd name="connsiteX22" fmla="*/ 451973 w 699988"/>
                  <a:gd name="connsiteY22" fmla="*/ 185729 h 649601"/>
                  <a:gd name="connsiteX23" fmla="*/ 554579 w 699988"/>
                  <a:gd name="connsiteY23" fmla="*/ 149515 h 649601"/>
                  <a:gd name="connsiteX24" fmla="*/ 654167 w 699988"/>
                  <a:gd name="connsiteY24" fmla="*/ 61998 h 649601"/>
                  <a:gd name="connsiteX25" fmla="*/ 648131 w 699988"/>
                  <a:gd name="connsiteY25" fmla="*/ 7678 h 649601"/>
                  <a:gd name="connsiteX26" fmla="*/ 524400 w 699988"/>
                  <a:gd name="connsiteY26" fmla="*/ 1642 h 649601"/>
                  <a:gd name="connsiteX27" fmla="*/ 476115 w 699988"/>
                  <a:gd name="connsiteY27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68297 w 699988"/>
                  <a:gd name="connsiteY6" fmla="*/ 303424 h 649601"/>
                  <a:gd name="connsiteX7" fmla="*/ 174333 w 699988"/>
                  <a:gd name="connsiteY7" fmla="*/ 315495 h 649601"/>
                  <a:gd name="connsiteX8" fmla="*/ 171315 w 699988"/>
                  <a:gd name="connsiteY8" fmla="*/ 409048 h 649601"/>
                  <a:gd name="connsiteX9" fmla="*/ 162262 w 699988"/>
                  <a:gd name="connsiteY9" fmla="*/ 445262 h 649601"/>
                  <a:gd name="connsiteX10" fmla="*/ 122558 w 699988"/>
                  <a:gd name="connsiteY10" fmla="*/ 531505 h 649601"/>
                  <a:gd name="connsiteX11" fmla="*/ 110959 w 699988"/>
                  <a:gd name="connsiteY11" fmla="*/ 635385 h 649601"/>
                  <a:gd name="connsiteX12" fmla="*/ 204369 w 699988"/>
                  <a:gd name="connsiteY12" fmla="*/ 634749 h 649601"/>
                  <a:gd name="connsiteX13" fmla="*/ 406068 w 699988"/>
                  <a:gd name="connsiteY13" fmla="*/ 506420 h 649601"/>
                  <a:gd name="connsiteX14" fmla="*/ 536472 w 699988"/>
                  <a:gd name="connsiteY14" fmla="*/ 445262 h 649601"/>
                  <a:gd name="connsiteX15" fmla="*/ 572685 w 699988"/>
                  <a:gd name="connsiteY15" fmla="*/ 424137 h 649601"/>
                  <a:gd name="connsiteX16" fmla="*/ 654167 w 699988"/>
                  <a:gd name="connsiteY16" fmla="*/ 375852 h 649601"/>
                  <a:gd name="connsiteX17" fmla="*/ 663220 w 699988"/>
                  <a:gd name="connsiteY17" fmla="*/ 372834 h 649601"/>
                  <a:gd name="connsiteX18" fmla="*/ 698797 w 699988"/>
                  <a:gd name="connsiteY18" fmla="*/ 315661 h 649601"/>
                  <a:gd name="connsiteX19" fmla="*/ 614156 w 699988"/>
                  <a:gd name="connsiteY19" fmla="*/ 298826 h 649601"/>
                  <a:gd name="connsiteX20" fmla="*/ 461026 w 699988"/>
                  <a:gd name="connsiteY20" fmla="*/ 321531 h 649601"/>
                  <a:gd name="connsiteX21" fmla="*/ 445937 w 699988"/>
                  <a:gd name="connsiteY21" fmla="*/ 297389 h 649601"/>
                  <a:gd name="connsiteX22" fmla="*/ 451973 w 699988"/>
                  <a:gd name="connsiteY22" fmla="*/ 185729 h 649601"/>
                  <a:gd name="connsiteX23" fmla="*/ 554579 w 699988"/>
                  <a:gd name="connsiteY23" fmla="*/ 149515 h 649601"/>
                  <a:gd name="connsiteX24" fmla="*/ 654167 w 699988"/>
                  <a:gd name="connsiteY24" fmla="*/ 61998 h 649601"/>
                  <a:gd name="connsiteX25" fmla="*/ 648131 w 699988"/>
                  <a:gd name="connsiteY25" fmla="*/ 7678 h 649601"/>
                  <a:gd name="connsiteX26" fmla="*/ 524400 w 699988"/>
                  <a:gd name="connsiteY26" fmla="*/ 1642 h 649601"/>
                  <a:gd name="connsiteX27" fmla="*/ 476115 w 699988"/>
                  <a:gd name="connsiteY27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68297 w 699988"/>
                  <a:gd name="connsiteY6" fmla="*/ 303424 h 649601"/>
                  <a:gd name="connsiteX7" fmla="*/ 174333 w 699988"/>
                  <a:gd name="connsiteY7" fmla="*/ 315495 h 649601"/>
                  <a:gd name="connsiteX8" fmla="*/ 171315 w 699988"/>
                  <a:gd name="connsiteY8" fmla="*/ 409048 h 649601"/>
                  <a:gd name="connsiteX9" fmla="*/ 122558 w 699988"/>
                  <a:gd name="connsiteY9" fmla="*/ 531505 h 649601"/>
                  <a:gd name="connsiteX10" fmla="*/ 110959 w 699988"/>
                  <a:gd name="connsiteY10" fmla="*/ 635385 h 649601"/>
                  <a:gd name="connsiteX11" fmla="*/ 204369 w 699988"/>
                  <a:gd name="connsiteY11" fmla="*/ 634749 h 649601"/>
                  <a:gd name="connsiteX12" fmla="*/ 406068 w 699988"/>
                  <a:gd name="connsiteY12" fmla="*/ 506420 h 649601"/>
                  <a:gd name="connsiteX13" fmla="*/ 536472 w 699988"/>
                  <a:gd name="connsiteY13" fmla="*/ 445262 h 649601"/>
                  <a:gd name="connsiteX14" fmla="*/ 572685 w 699988"/>
                  <a:gd name="connsiteY14" fmla="*/ 424137 h 649601"/>
                  <a:gd name="connsiteX15" fmla="*/ 654167 w 699988"/>
                  <a:gd name="connsiteY15" fmla="*/ 375852 h 649601"/>
                  <a:gd name="connsiteX16" fmla="*/ 663220 w 699988"/>
                  <a:gd name="connsiteY16" fmla="*/ 372834 h 649601"/>
                  <a:gd name="connsiteX17" fmla="*/ 698797 w 699988"/>
                  <a:gd name="connsiteY17" fmla="*/ 315661 h 649601"/>
                  <a:gd name="connsiteX18" fmla="*/ 614156 w 699988"/>
                  <a:gd name="connsiteY18" fmla="*/ 298826 h 649601"/>
                  <a:gd name="connsiteX19" fmla="*/ 461026 w 699988"/>
                  <a:gd name="connsiteY19" fmla="*/ 321531 h 649601"/>
                  <a:gd name="connsiteX20" fmla="*/ 445937 w 699988"/>
                  <a:gd name="connsiteY20" fmla="*/ 297389 h 649601"/>
                  <a:gd name="connsiteX21" fmla="*/ 451973 w 699988"/>
                  <a:gd name="connsiteY21" fmla="*/ 185729 h 649601"/>
                  <a:gd name="connsiteX22" fmla="*/ 554579 w 699988"/>
                  <a:gd name="connsiteY22" fmla="*/ 149515 h 649601"/>
                  <a:gd name="connsiteX23" fmla="*/ 654167 w 699988"/>
                  <a:gd name="connsiteY23" fmla="*/ 61998 h 649601"/>
                  <a:gd name="connsiteX24" fmla="*/ 648131 w 699988"/>
                  <a:gd name="connsiteY24" fmla="*/ 7678 h 649601"/>
                  <a:gd name="connsiteX25" fmla="*/ 524400 w 699988"/>
                  <a:gd name="connsiteY25" fmla="*/ 1642 h 649601"/>
                  <a:gd name="connsiteX26" fmla="*/ 476115 w 699988"/>
                  <a:gd name="connsiteY26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74333 w 699988"/>
                  <a:gd name="connsiteY6" fmla="*/ 315495 h 649601"/>
                  <a:gd name="connsiteX7" fmla="*/ 171315 w 699988"/>
                  <a:gd name="connsiteY7" fmla="*/ 409048 h 649601"/>
                  <a:gd name="connsiteX8" fmla="*/ 122558 w 699988"/>
                  <a:gd name="connsiteY8" fmla="*/ 531505 h 649601"/>
                  <a:gd name="connsiteX9" fmla="*/ 110959 w 699988"/>
                  <a:gd name="connsiteY9" fmla="*/ 635385 h 649601"/>
                  <a:gd name="connsiteX10" fmla="*/ 204369 w 699988"/>
                  <a:gd name="connsiteY10" fmla="*/ 634749 h 649601"/>
                  <a:gd name="connsiteX11" fmla="*/ 406068 w 699988"/>
                  <a:gd name="connsiteY11" fmla="*/ 506420 h 649601"/>
                  <a:gd name="connsiteX12" fmla="*/ 536472 w 699988"/>
                  <a:gd name="connsiteY12" fmla="*/ 445262 h 649601"/>
                  <a:gd name="connsiteX13" fmla="*/ 572685 w 699988"/>
                  <a:gd name="connsiteY13" fmla="*/ 424137 h 649601"/>
                  <a:gd name="connsiteX14" fmla="*/ 654167 w 699988"/>
                  <a:gd name="connsiteY14" fmla="*/ 375852 h 649601"/>
                  <a:gd name="connsiteX15" fmla="*/ 663220 w 699988"/>
                  <a:gd name="connsiteY15" fmla="*/ 372834 h 649601"/>
                  <a:gd name="connsiteX16" fmla="*/ 698797 w 699988"/>
                  <a:gd name="connsiteY16" fmla="*/ 315661 h 649601"/>
                  <a:gd name="connsiteX17" fmla="*/ 614156 w 699988"/>
                  <a:gd name="connsiteY17" fmla="*/ 298826 h 649601"/>
                  <a:gd name="connsiteX18" fmla="*/ 461026 w 699988"/>
                  <a:gd name="connsiteY18" fmla="*/ 321531 h 649601"/>
                  <a:gd name="connsiteX19" fmla="*/ 445937 w 699988"/>
                  <a:gd name="connsiteY19" fmla="*/ 297389 h 649601"/>
                  <a:gd name="connsiteX20" fmla="*/ 451973 w 699988"/>
                  <a:gd name="connsiteY20" fmla="*/ 185729 h 649601"/>
                  <a:gd name="connsiteX21" fmla="*/ 554579 w 699988"/>
                  <a:gd name="connsiteY21" fmla="*/ 149515 h 649601"/>
                  <a:gd name="connsiteX22" fmla="*/ 654167 w 699988"/>
                  <a:gd name="connsiteY22" fmla="*/ 61998 h 649601"/>
                  <a:gd name="connsiteX23" fmla="*/ 648131 w 699988"/>
                  <a:gd name="connsiteY23" fmla="*/ 7678 h 649601"/>
                  <a:gd name="connsiteX24" fmla="*/ 524400 w 699988"/>
                  <a:gd name="connsiteY24" fmla="*/ 1642 h 649601"/>
                  <a:gd name="connsiteX25" fmla="*/ 476115 w 699988"/>
                  <a:gd name="connsiteY25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71315 w 699988"/>
                  <a:gd name="connsiteY6" fmla="*/ 409048 h 649601"/>
                  <a:gd name="connsiteX7" fmla="*/ 122558 w 699988"/>
                  <a:gd name="connsiteY7" fmla="*/ 531505 h 649601"/>
                  <a:gd name="connsiteX8" fmla="*/ 110959 w 699988"/>
                  <a:gd name="connsiteY8" fmla="*/ 635385 h 649601"/>
                  <a:gd name="connsiteX9" fmla="*/ 204369 w 699988"/>
                  <a:gd name="connsiteY9" fmla="*/ 634749 h 649601"/>
                  <a:gd name="connsiteX10" fmla="*/ 406068 w 699988"/>
                  <a:gd name="connsiteY10" fmla="*/ 506420 h 649601"/>
                  <a:gd name="connsiteX11" fmla="*/ 536472 w 699988"/>
                  <a:gd name="connsiteY11" fmla="*/ 445262 h 649601"/>
                  <a:gd name="connsiteX12" fmla="*/ 572685 w 699988"/>
                  <a:gd name="connsiteY12" fmla="*/ 424137 h 649601"/>
                  <a:gd name="connsiteX13" fmla="*/ 654167 w 699988"/>
                  <a:gd name="connsiteY13" fmla="*/ 375852 h 649601"/>
                  <a:gd name="connsiteX14" fmla="*/ 663220 w 699988"/>
                  <a:gd name="connsiteY14" fmla="*/ 372834 h 649601"/>
                  <a:gd name="connsiteX15" fmla="*/ 698797 w 699988"/>
                  <a:gd name="connsiteY15" fmla="*/ 315661 h 649601"/>
                  <a:gd name="connsiteX16" fmla="*/ 614156 w 699988"/>
                  <a:gd name="connsiteY16" fmla="*/ 298826 h 649601"/>
                  <a:gd name="connsiteX17" fmla="*/ 461026 w 699988"/>
                  <a:gd name="connsiteY17" fmla="*/ 321531 h 649601"/>
                  <a:gd name="connsiteX18" fmla="*/ 445937 w 699988"/>
                  <a:gd name="connsiteY18" fmla="*/ 297389 h 649601"/>
                  <a:gd name="connsiteX19" fmla="*/ 451973 w 699988"/>
                  <a:gd name="connsiteY19" fmla="*/ 185729 h 649601"/>
                  <a:gd name="connsiteX20" fmla="*/ 554579 w 699988"/>
                  <a:gd name="connsiteY20" fmla="*/ 149515 h 649601"/>
                  <a:gd name="connsiteX21" fmla="*/ 654167 w 699988"/>
                  <a:gd name="connsiteY21" fmla="*/ 61998 h 649601"/>
                  <a:gd name="connsiteX22" fmla="*/ 648131 w 699988"/>
                  <a:gd name="connsiteY22" fmla="*/ 7678 h 649601"/>
                  <a:gd name="connsiteX23" fmla="*/ 524400 w 699988"/>
                  <a:gd name="connsiteY23" fmla="*/ 1642 h 649601"/>
                  <a:gd name="connsiteX24" fmla="*/ 476115 w 699988"/>
                  <a:gd name="connsiteY24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202271 w 699988"/>
                  <a:gd name="connsiteY6" fmla="*/ 404286 h 649601"/>
                  <a:gd name="connsiteX7" fmla="*/ 122558 w 699988"/>
                  <a:gd name="connsiteY7" fmla="*/ 531505 h 649601"/>
                  <a:gd name="connsiteX8" fmla="*/ 110959 w 699988"/>
                  <a:gd name="connsiteY8" fmla="*/ 635385 h 649601"/>
                  <a:gd name="connsiteX9" fmla="*/ 204369 w 699988"/>
                  <a:gd name="connsiteY9" fmla="*/ 634749 h 649601"/>
                  <a:gd name="connsiteX10" fmla="*/ 406068 w 699988"/>
                  <a:gd name="connsiteY10" fmla="*/ 506420 h 649601"/>
                  <a:gd name="connsiteX11" fmla="*/ 536472 w 699988"/>
                  <a:gd name="connsiteY11" fmla="*/ 445262 h 649601"/>
                  <a:gd name="connsiteX12" fmla="*/ 572685 w 699988"/>
                  <a:gd name="connsiteY12" fmla="*/ 424137 h 649601"/>
                  <a:gd name="connsiteX13" fmla="*/ 654167 w 699988"/>
                  <a:gd name="connsiteY13" fmla="*/ 375852 h 649601"/>
                  <a:gd name="connsiteX14" fmla="*/ 663220 w 699988"/>
                  <a:gd name="connsiteY14" fmla="*/ 372834 h 649601"/>
                  <a:gd name="connsiteX15" fmla="*/ 698797 w 699988"/>
                  <a:gd name="connsiteY15" fmla="*/ 315661 h 649601"/>
                  <a:gd name="connsiteX16" fmla="*/ 614156 w 699988"/>
                  <a:gd name="connsiteY16" fmla="*/ 298826 h 649601"/>
                  <a:gd name="connsiteX17" fmla="*/ 461026 w 699988"/>
                  <a:gd name="connsiteY17" fmla="*/ 321531 h 649601"/>
                  <a:gd name="connsiteX18" fmla="*/ 445937 w 699988"/>
                  <a:gd name="connsiteY18" fmla="*/ 297389 h 649601"/>
                  <a:gd name="connsiteX19" fmla="*/ 451973 w 699988"/>
                  <a:gd name="connsiteY19" fmla="*/ 185729 h 649601"/>
                  <a:gd name="connsiteX20" fmla="*/ 554579 w 699988"/>
                  <a:gd name="connsiteY20" fmla="*/ 149515 h 649601"/>
                  <a:gd name="connsiteX21" fmla="*/ 654167 w 699988"/>
                  <a:gd name="connsiteY21" fmla="*/ 61998 h 649601"/>
                  <a:gd name="connsiteX22" fmla="*/ 648131 w 699988"/>
                  <a:gd name="connsiteY22" fmla="*/ 7678 h 649601"/>
                  <a:gd name="connsiteX23" fmla="*/ 524400 w 699988"/>
                  <a:gd name="connsiteY23" fmla="*/ 1642 h 649601"/>
                  <a:gd name="connsiteX24" fmla="*/ 476115 w 699988"/>
                  <a:gd name="connsiteY24" fmla="*/ 19749 h 649601"/>
                  <a:gd name="connsiteX0" fmla="*/ 478307 w 702180"/>
                  <a:gd name="connsiteY0" fmla="*/ 19749 h 649601"/>
                  <a:gd name="connsiteX1" fmla="*/ 164477 w 702180"/>
                  <a:gd name="connsiteY1" fmla="*/ 161257 h 649601"/>
                  <a:gd name="connsiteX2" fmla="*/ 110133 w 702180"/>
                  <a:gd name="connsiteY2" fmla="*/ 194783 h 649601"/>
                  <a:gd name="connsiteX3" fmla="*/ 40723 w 702180"/>
                  <a:gd name="connsiteY3" fmla="*/ 243068 h 649601"/>
                  <a:gd name="connsiteX4" fmla="*/ 7527 w 702180"/>
                  <a:gd name="connsiteY4" fmla="*/ 306442 h 649601"/>
                  <a:gd name="connsiteX5" fmla="*/ 185720 w 702180"/>
                  <a:gd name="connsiteY5" fmla="*/ 263580 h 649601"/>
                  <a:gd name="connsiteX6" fmla="*/ 204463 w 702180"/>
                  <a:gd name="connsiteY6" fmla="*/ 404286 h 649601"/>
                  <a:gd name="connsiteX7" fmla="*/ 124750 w 702180"/>
                  <a:gd name="connsiteY7" fmla="*/ 531505 h 649601"/>
                  <a:gd name="connsiteX8" fmla="*/ 113151 w 702180"/>
                  <a:gd name="connsiteY8" fmla="*/ 635385 h 649601"/>
                  <a:gd name="connsiteX9" fmla="*/ 206561 w 702180"/>
                  <a:gd name="connsiteY9" fmla="*/ 634749 h 649601"/>
                  <a:gd name="connsiteX10" fmla="*/ 408260 w 702180"/>
                  <a:gd name="connsiteY10" fmla="*/ 506420 h 649601"/>
                  <a:gd name="connsiteX11" fmla="*/ 538664 w 702180"/>
                  <a:gd name="connsiteY11" fmla="*/ 445262 h 649601"/>
                  <a:gd name="connsiteX12" fmla="*/ 574877 w 702180"/>
                  <a:gd name="connsiteY12" fmla="*/ 424137 h 649601"/>
                  <a:gd name="connsiteX13" fmla="*/ 656359 w 702180"/>
                  <a:gd name="connsiteY13" fmla="*/ 375852 h 649601"/>
                  <a:gd name="connsiteX14" fmla="*/ 665412 w 702180"/>
                  <a:gd name="connsiteY14" fmla="*/ 372834 h 649601"/>
                  <a:gd name="connsiteX15" fmla="*/ 700989 w 702180"/>
                  <a:gd name="connsiteY15" fmla="*/ 315661 h 649601"/>
                  <a:gd name="connsiteX16" fmla="*/ 616348 w 702180"/>
                  <a:gd name="connsiteY16" fmla="*/ 298826 h 649601"/>
                  <a:gd name="connsiteX17" fmla="*/ 463218 w 702180"/>
                  <a:gd name="connsiteY17" fmla="*/ 321531 h 649601"/>
                  <a:gd name="connsiteX18" fmla="*/ 448129 w 702180"/>
                  <a:gd name="connsiteY18" fmla="*/ 297389 h 649601"/>
                  <a:gd name="connsiteX19" fmla="*/ 454165 w 702180"/>
                  <a:gd name="connsiteY19" fmla="*/ 185729 h 649601"/>
                  <a:gd name="connsiteX20" fmla="*/ 556771 w 702180"/>
                  <a:gd name="connsiteY20" fmla="*/ 149515 h 649601"/>
                  <a:gd name="connsiteX21" fmla="*/ 656359 w 702180"/>
                  <a:gd name="connsiteY21" fmla="*/ 61998 h 649601"/>
                  <a:gd name="connsiteX22" fmla="*/ 650323 w 702180"/>
                  <a:gd name="connsiteY22" fmla="*/ 7678 h 649601"/>
                  <a:gd name="connsiteX23" fmla="*/ 526592 w 702180"/>
                  <a:gd name="connsiteY23" fmla="*/ 1642 h 649601"/>
                  <a:gd name="connsiteX24" fmla="*/ 478307 w 702180"/>
                  <a:gd name="connsiteY24" fmla="*/ 19749 h 649601"/>
                  <a:gd name="connsiteX0" fmla="*/ 478307 w 702180"/>
                  <a:gd name="connsiteY0" fmla="*/ 19749 h 649601"/>
                  <a:gd name="connsiteX1" fmla="*/ 164477 w 702180"/>
                  <a:gd name="connsiteY1" fmla="*/ 161257 h 649601"/>
                  <a:gd name="connsiteX2" fmla="*/ 110133 w 702180"/>
                  <a:gd name="connsiteY2" fmla="*/ 194783 h 649601"/>
                  <a:gd name="connsiteX3" fmla="*/ 40723 w 702180"/>
                  <a:gd name="connsiteY3" fmla="*/ 243068 h 649601"/>
                  <a:gd name="connsiteX4" fmla="*/ 7527 w 702180"/>
                  <a:gd name="connsiteY4" fmla="*/ 306442 h 649601"/>
                  <a:gd name="connsiteX5" fmla="*/ 185720 w 702180"/>
                  <a:gd name="connsiteY5" fmla="*/ 263580 h 649601"/>
                  <a:gd name="connsiteX6" fmla="*/ 204463 w 702180"/>
                  <a:gd name="connsiteY6" fmla="*/ 404286 h 649601"/>
                  <a:gd name="connsiteX7" fmla="*/ 124750 w 702180"/>
                  <a:gd name="connsiteY7" fmla="*/ 531505 h 649601"/>
                  <a:gd name="connsiteX8" fmla="*/ 113151 w 702180"/>
                  <a:gd name="connsiteY8" fmla="*/ 635385 h 649601"/>
                  <a:gd name="connsiteX9" fmla="*/ 206561 w 702180"/>
                  <a:gd name="connsiteY9" fmla="*/ 634749 h 649601"/>
                  <a:gd name="connsiteX10" fmla="*/ 408260 w 702180"/>
                  <a:gd name="connsiteY10" fmla="*/ 506420 h 649601"/>
                  <a:gd name="connsiteX11" fmla="*/ 538664 w 702180"/>
                  <a:gd name="connsiteY11" fmla="*/ 445262 h 649601"/>
                  <a:gd name="connsiteX12" fmla="*/ 574877 w 702180"/>
                  <a:gd name="connsiteY12" fmla="*/ 424137 h 649601"/>
                  <a:gd name="connsiteX13" fmla="*/ 656359 w 702180"/>
                  <a:gd name="connsiteY13" fmla="*/ 375852 h 649601"/>
                  <a:gd name="connsiteX14" fmla="*/ 665412 w 702180"/>
                  <a:gd name="connsiteY14" fmla="*/ 372834 h 649601"/>
                  <a:gd name="connsiteX15" fmla="*/ 700989 w 702180"/>
                  <a:gd name="connsiteY15" fmla="*/ 315661 h 649601"/>
                  <a:gd name="connsiteX16" fmla="*/ 616348 w 702180"/>
                  <a:gd name="connsiteY16" fmla="*/ 298826 h 649601"/>
                  <a:gd name="connsiteX17" fmla="*/ 463218 w 702180"/>
                  <a:gd name="connsiteY17" fmla="*/ 321531 h 649601"/>
                  <a:gd name="connsiteX18" fmla="*/ 448129 w 702180"/>
                  <a:gd name="connsiteY18" fmla="*/ 297389 h 649601"/>
                  <a:gd name="connsiteX19" fmla="*/ 454165 w 702180"/>
                  <a:gd name="connsiteY19" fmla="*/ 185729 h 649601"/>
                  <a:gd name="connsiteX20" fmla="*/ 556771 w 702180"/>
                  <a:gd name="connsiteY20" fmla="*/ 149515 h 649601"/>
                  <a:gd name="connsiteX21" fmla="*/ 656359 w 702180"/>
                  <a:gd name="connsiteY21" fmla="*/ 61998 h 649601"/>
                  <a:gd name="connsiteX22" fmla="*/ 650323 w 702180"/>
                  <a:gd name="connsiteY22" fmla="*/ 7678 h 649601"/>
                  <a:gd name="connsiteX23" fmla="*/ 526592 w 702180"/>
                  <a:gd name="connsiteY23" fmla="*/ 1642 h 649601"/>
                  <a:gd name="connsiteX24" fmla="*/ 478307 w 702180"/>
                  <a:gd name="connsiteY24" fmla="*/ 19749 h 649601"/>
                  <a:gd name="connsiteX0" fmla="*/ 474370 w 698243"/>
                  <a:gd name="connsiteY0" fmla="*/ 19749 h 649601"/>
                  <a:gd name="connsiteX1" fmla="*/ 160540 w 698243"/>
                  <a:gd name="connsiteY1" fmla="*/ 161257 h 649601"/>
                  <a:gd name="connsiteX2" fmla="*/ 106196 w 698243"/>
                  <a:gd name="connsiteY2" fmla="*/ 194783 h 649601"/>
                  <a:gd name="connsiteX3" fmla="*/ 36786 w 698243"/>
                  <a:gd name="connsiteY3" fmla="*/ 243068 h 649601"/>
                  <a:gd name="connsiteX4" fmla="*/ 3590 w 698243"/>
                  <a:gd name="connsiteY4" fmla="*/ 306442 h 649601"/>
                  <a:gd name="connsiteX5" fmla="*/ 181783 w 698243"/>
                  <a:gd name="connsiteY5" fmla="*/ 263580 h 649601"/>
                  <a:gd name="connsiteX6" fmla="*/ 200526 w 698243"/>
                  <a:gd name="connsiteY6" fmla="*/ 404286 h 649601"/>
                  <a:gd name="connsiteX7" fmla="*/ 120813 w 698243"/>
                  <a:gd name="connsiteY7" fmla="*/ 531505 h 649601"/>
                  <a:gd name="connsiteX8" fmla="*/ 109214 w 698243"/>
                  <a:gd name="connsiteY8" fmla="*/ 635385 h 649601"/>
                  <a:gd name="connsiteX9" fmla="*/ 202624 w 698243"/>
                  <a:gd name="connsiteY9" fmla="*/ 634749 h 649601"/>
                  <a:gd name="connsiteX10" fmla="*/ 404323 w 698243"/>
                  <a:gd name="connsiteY10" fmla="*/ 506420 h 649601"/>
                  <a:gd name="connsiteX11" fmla="*/ 534727 w 698243"/>
                  <a:gd name="connsiteY11" fmla="*/ 445262 h 649601"/>
                  <a:gd name="connsiteX12" fmla="*/ 570940 w 698243"/>
                  <a:gd name="connsiteY12" fmla="*/ 424137 h 649601"/>
                  <a:gd name="connsiteX13" fmla="*/ 652422 w 698243"/>
                  <a:gd name="connsiteY13" fmla="*/ 375852 h 649601"/>
                  <a:gd name="connsiteX14" fmla="*/ 661475 w 698243"/>
                  <a:gd name="connsiteY14" fmla="*/ 372834 h 649601"/>
                  <a:gd name="connsiteX15" fmla="*/ 697052 w 698243"/>
                  <a:gd name="connsiteY15" fmla="*/ 315661 h 649601"/>
                  <a:gd name="connsiteX16" fmla="*/ 612411 w 698243"/>
                  <a:gd name="connsiteY16" fmla="*/ 298826 h 649601"/>
                  <a:gd name="connsiteX17" fmla="*/ 459281 w 698243"/>
                  <a:gd name="connsiteY17" fmla="*/ 321531 h 649601"/>
                  <a:gd name="connsiteX18" fmla="*/ 444192 w 698243"/>
                  <a:gd name="connsiteY18" fmla="*/ 297389 h 649601"/>
                  <a:gd name="connsiteX19" fmla="*/ 450228 w 698243"/>
                  <a:gd name="connsiteY19" fmla="*/ 185729 h 649601"/>
                  <a:gd name="connsiteX20" fmla="*/ 552834 w 698243"/>
                  <a:gd name="connsiteY20" fmla="*/ 149515 h 649601"/>
                  <a:gd name="connsiteX21" fmla="*/ 652422 w 698243"/>
                  <a:gd name="connsiteY21" fmla="*/ 61998 h 649601"/>
                  <a:gd name="connsiteX22" fmla="*/ 646386 w 698243"/>
                  <a:gd name="connsiteY22" fmla="*/ 7678 h 649601"/>
                  <a:gd name="connsiteX23" fmla="*/ 522655 w 698243"/>
                  <a:gd name="connsiteY23" fmla="*/ 1642 h 649601"/>
                  <a:gd name="connsiteX24" fmla="*/ 474370 w 698243"/>
                  <a:gd name="connsiteY24" fmla="*/ 19749 h 649601"/>
                  <a:gd name="connsiteX0" fmla="*/ 474401 w 698274"/>
                  <a:gd name="connsiteY0" fmla="*/ 19749 h 649601"/>
                  <a:gd name="connsiteX1" fmla="*/ 160571 w 698274"/>
                  <a:gd name="connsiteY1" fmla="*/ 161257 h 649601"/>
                  <a:gd name="connsiteX2" fmla="*/ 106227 w 698274"/>
                  <a:gd name="connsiteY2" fmla="*/ 194783 h 649601"/>
                  <a:gd name="connsiteX3" fmla="*/ 65392 w 698274"/>
                  <a:gd name="connsiteY3" fmla="*/ 233543 h 649601"/>
                  <a:gd name="connsiteX4" fmla="*/ 3621 w 698274"/>
                  <a:gd name="connsiteY4" fmla="*/ 306442 h 649601"/>
                  <a:gd name="connsiteX5" fmla="*/ 181814 w 698274"/>
                  <a:gd name="connsiteY5" fmla="*/ 263580 h 649601"/>
                  <a:gd name="connsiteX6" fmla="*/ 200557 w 698274"/>
                  <a:gd name="connsiteY6" fmla="*/ 404286 h 649601"/>
                  <a:gd name="connsiteX7" fmla="*/ 120844 w 698274"/>
                  <a:gd name="connsiteY7" fmla="*/ 531505 h 649601"/>
                  <a:gd name="connsiteX8" fmla="*/ 109245 w 698274"/>
                  <a:gd name="connsiteY8" fmla="*/ 635385 h 649601"/>
                  <a:gd name="connsiteX9" fmla="*/ 202655 w 698274"/>
                  <a:gd name="connsiteY9" fmla="*/ 634749 h 649601"/>
                  <a:gd name="connsiteX10" fmla="*/ 404354 w 698274"/>
                  <a:gd name="connsiteY10" fmla="*/ 506420 h 649601"/>
                  <a:gd name="connsiteX11" fmla="*/ 534758 w 698274"/>
                  <a:gd name="connsiteY11" fmla="*/ 445262 h 649601"/>
                  <a:gd name="connsiteX12" fmla="*/ 570971 w 698274"/>
                  <a:gd name="connsiteY12" fmla="*/ 424137 h 649601"/>
                  <a:gd name="connsiteX13" fmla="*/ 652453 w 698274"/>
                  <a:gd name="connsiteY13" fmla="*/ 375852 h 649601"/>
                  <a:gd name="connsiteX14" fmla="*/ 661506 w 698274"/>
                  <a:gd name="connsiteY14" fmla="*/ 372834 h 649601"/>
                  <a:gd name="connsiteX15" fmla="*/ 697083 w 698274"/>
                  <a:gd name="connsiteY15" fmla="*/ 315661 h 649601"/>
                  <a:gd name="connsiteX16" fmla="*/ 612442 w 698274"/>
                  <a:gd name="connsiteY16" fmla="*/ 298826 h 649601"/>
                  <a:gd name="connsiteX17" fmla="*/ 459312 w 698274"/>
                  <a:gd name="connsiteY17" fmla="*/ 321531 h 649601"/>
                  <a:gd name="connsiteX18" fmla="*/ 444223 w 698274"/>
                  <a:gd name="connsiteY18" fmla="*/ 297389 h 649601"/>
                  <a:gd name="connsiteX19" fmla="*/ 450259 w 698274"/>
                  <a:gd name="connsiteY19" fmla="*/ 185729 h 649601"/>
                  <a:gd name="connsiteX20" fmla="*/ 552865 w 698274"/>
                  <a:gd name="connsiteY20" fmla="*/ 149515 h 649601"/>
                  <a:gd name="connsiteX21" fmla="*/ 652453 w 698274"/>
                  <a:gd name="connsiteY21" fmla="*/ 61998 h 649601"/>
                  <a:gd name="connsiteX22" fmla="*/ 646417 w 698274"/>
                  <a:gd name="connsiteY22" fmla="*/ 7678 h 649601"/>
                  <a:gd name="connsiteX23" fmla="*/ 522686 w 698274"/>
                  <a:gd name="connsiteY23" fmla="*/ 1642 h 649601"/>
                  <a:gd name="connsiteX24" fmla="*/ 474401 w 698274"/>
                  <a:gd name="connsiteY24" fmla="*/ 19749 h 649601"/>
                  <a:gd name="connsiteX0" fmla="*/ 471994 w 695867"/>
                  <a:gd name="connsiteY0" fmla="*/ 19749 h 649601"/>
                  <a:gd name="connsiteX1" fmla="*/ 158164 w 695867"/>
                  <a:gd name="connsiteY1" fmla="*/ 161257 h 649601"/>
                  <a:gd name="connsiteX2" fmla="*/ 103820 w 695867"/>
                  <a:gd name="connsiteY2" fmla="*/ 194783 h 649601"/>
                  <a:gd name="connsiteX3" fmla="*/ 1214 w 695867"/>
                  <a:gd name="connsiteY3" fmla="*/ 306442 h 649601"/>
                  <a:gd name="connsiteX4" fmla="*/ 179407 w 695867"/>
                  <a:gd name="connsiteY4" fmla="*/ 263580 h 649601"/>
                  <a:gd name="connsiteX5" fmla="*/ 198150 w 695867"/>
                  <a:gd name="connsiteY5" fmla="*/ 404286 h 649601"/>
                  <a:gd name="connsiteX6" fmla="*/ 118437 w 695867"/>
                  <a:gd name="connsiteY6" fmla="*/ 531505 h 649601"/>
                  <a:gd name="connsiteX7" fmla="*/ 106838 w 695867"/>
                  <a:gd name="connsiteY7" fmla="*/ 635385 h 649601"/>
                  <a:gd name="connsiteX8" fmla="*/ 200248 w 695867"/>
                  <a:gd name="connsiteY8" fmla="*/ 634749 h 649601"/>
                  <a:gd name="connsiteX9" fmla="*/ 401947 w 695867"/>
                  <a:gd name="connsiteY9" fmla="*/ 506420 h 649601"/>
                  <a:gd name="connsiteX10" fmla="*/ 532351 w 695867"/>
                  <a:gd name="connsiteY10" fmla="*/ 445262 h 649601"/>
                  <a:gd name="connsiteX11" fmla="*/ 568564 w 695867"/>
                  <a:gd name="connsiteY11" fmla="*/ 424137 h 649601"/>
                  <a:gd name="connsiteX12" fmla="*/ 650046 w 695867"/>
                  <a:gd name="connsiteY12" fmla="*/ 375852 h 649601"/>
                  <a:gd name="connsiteX13" fmla="*/ 659099 w 695867"/>
                  <a:gd name="connsiteY13" fmla="*/ 372834 h 649601"/>
                  <a:gd name="connsiteX14" fmla="*/ 694676 w 695867"/>
                  <a:gd name="connsiteY14" fmla="*/ 315661 h 649601"/>
                  <a:gd name="connsiteX15" fmla="*/ 610035 w 695867"/>
                  <a:gd name="connsiteY15" fmla="*/ 298826 h 649601"/>
                  <a:gd name="connsiteX16" fmla="*/ 456905 w 695867"/>
                  <a:gd name="connsiteY16" fmla="*/ 321531 h 649601"/>
                  <a:gd name="connsiteX17" fmla="*/ 441816 w 695867"/>
                  <a:gd name="connsiteY17" fmla="*/ 297389 h 649601"/>
                  <a:gd name="connsiteX18" fmla="*/ 447852 w 695867"/>
                  <a:gd name="connsiteY18" fmla="*/ 185729 h 649601"/>
                  <a:gd name="connsiteX19" fmla="*/ 550458 w 695867"/>
                  <a:gd name="connsiteY19" fmla="*/ 149515 h 649601"/>
                  <a:gd name="connsiteX20" fmla="*/ 650046 w 695867"/>
                  <a:gd name="connsiteY20" fmla="*/ 61998 h 649601"/>
                  <a:gd name="connsiteX21" fmla="*/ 644010 w 695867"/>
                  <a:gd name="connsiteY21" fmla="*/ 7678 h 649601"/>
                  <a:gd name="connsiteX22" fmla="*/ 520279 w 695867"/>
                  <a:gd name="connsiteY22" fmla="*/ 1642 h 649601"/>
                  <a:gd name="connsiteX23" fmla="*/ 471994 w 695867"/>
                  <a:gd name="connsiteY23" fmla="*/ 19749 h 649601"/>
                  <a:gd name="connsiteX0" fmla="*/ 475855 w 699728"/>
                  <a:gd name="connsiteY0" fmla="*/ 19749 h 649601"/>
                  <a:gd name="connsiteX1" fmla="*/ 162025 w 699728"/>
                  <a:gd name="connsiteY1" fmla="*/ 161257 h 649601"/>
                  <a:gd name="connsiteX2" fmla="*/ 107681 w 699728"/>
                  <a:gd name="connsiteY2" fmla="*/ 194783 h 649601"/>
                  <a:gd name="connsiteX3" fmla="*/ 5075 w 699728"/>
                  <a:gd name="connsiteY3" fmla="*/ 306442 h 649601"/>
                  <a:gd name="connsiteX4" fmla="*/ 183268 w 699728"/>
                  <a:gd name="connsiteY4" fmla="*/ 263580 h 649601"/>
                  <a:gd name="connsiteX5" fmla="*/ 202011 w 699728"/>
                  <a:gd name="connsiteY5" fmla="*/ 404286 h 649601"/>
                  <a:gd name="connsiteX6" fmla="*/ 122298 w 699728"/>
                  <a:gd name="connsiteY6" fmla="*/ 531505 h 649601"/>
                  <a:gd name="connsiteX7" fmla="*/ 110699 w 699728"/>
                  <a:gd name="connsiteY7" fmla="*/ 635385 h 649601"/>
                  <a:gd name="connsiteX8" fmla="*/ 204109 w 699728"/>
                  <a:gd name="connsiteY8" fmla="*/ 634749 h 649601"/>
                  <a:gd name="connsiteX9" fmla="*/ 405808 w 699728"/>
                  <a:gd name="connsiteY9" fmla="*/ 506420 h 649601"/>
                  <a:gd name="connsiteX10" fmla="*/ 536212 w 699728"/>
                  <a:gd name="connsiteY10" fmla="*/ 445262 h 649601"/>
                  <a:gd name="connsiteX11" fmla="*/ 572425 w 699728"/>
                  <a:gd name="connsiteY11" fmla="*/ 424137 h 649601"/>
                  <a:gd name="connsiteX12" fmla="*/ 653907 w 699728"/>
                  <a:gd name="connsiteY12" fmla="*/ 375852 h 649601"/>
                  <a:gd name="connsiteX13" fmla="*/ 662960 w 699728"/>
                  <a:gd name="connsiteY13" fmla="*/ 372834 h 649601"/>
                  <a:gd name="connsiteX14" fmla="*/ 698537 w 699728"/>
                  <a:gd name="connsiteY14" fmla="*/ 315661 h 649601"/>
                  <a:gd name="connsiteX15" fmla="*/ 613896 w 699728"/>
                  <a:gd name="connsiteY15" fmla="*/ 298826 h 649601"/>
                  <a:gd name="connsiteX16" fmla="*/ 460766 w 699728"/>
                  <a:gd name="connsiteY16" fmla="*/ 321531 h 649601"/>
                  <a:gd name="connsiteX17" fmla="*/ 445677 w 699728"/>
                  <a:gd name="connsiteY17" fmla="*/ 297389 h 649601"/>
                  <a:gd name="connsiteX18" fmla="*/ 451713 w 699728"/>
                  <a:gd name="connsiteY18" fmla="*/ 185729 h 649601"/>
                  <a:gd name="connsiteX19" fmla="*/ 554319 w 699728"/>
                  <a:gd name="connsiteY19" fmla="*/ 149515 h 649601"/>
                  <a:gd name="connsiteX20" fmla="*/ 653907 w 699728"/>
                  <a:gd name="connsiteY20" fmla="*/ 61998 h 649601"/>
                  <a:gd name="connsiteX21" fmla="*/ 647871 w 699728"/>
                  <a:gd name="connsiteY21" fmla="*/ 7678 h 649601"/>
                  <a:gd name="connsiteX22" fmla="*/ 524140 w 699728"/>
                  <a:gd name="connsiteY22" fmla="*/ 1642 h 649601"/>
                  <a:gd name="connsiteX23" fmla="*/ 475855 w 699728"/>
                  <a:gd name="connsiteY23" fmla="*/ 19749 h 649601"/>
                  <a:gd name="connsiteX0" fmla="*/ 478903 w 702776"/>
                  <a:gd name="connsiteY0" fmla="*/ 20383 h 650235"/>
                  <a:gd name="connsiteX1" fmla="*/ 110729 w 702776"/>
                  <a:gd name="connsiteY1" fmla="*/ 195417 h 650235"/>
                  <a:gd name="connsiteX2" fmla="*/ 8123 w 702776"/>
                  <a:gd name="connsiteY2" fmla="*/ 307076 h 650235"/>
                  <a:gd name="connsiteX3" fmla="*/ 186316 w 702776"/>
                  <a:gd name="connsiteY3" fmla="*/ 264214 h 650235"/>
                  <a:gd name="connsiteX4" fmla="*/ 205059 w 702776"/>
                  <a:gd name="connsiteY4" fmla="*/ 404920 h 650235"/>
                  <a:gd name="connsiteX5" fmla="*/ 125346 w 702776"/>
                  <a:gd name="connsiteY5" fmla="*/ 532139 h 650235"/>
                  <a:gd name="connsiteX6" fmla="*/ 113747 w 702776"/>
                  <a:gd name="connsiteY6" fmla="*/ 636019 h 650235"/>
                  <a:gd name="connsiteX7" fmla="*/ 207157 w 702776"/>
                  <a:gd name="connsiteY7" fmla="*/ 635383 h 650235"/>
                  <a:gd name="connsiteX8" fmla="*/ 408856 w 702776"/>
                  <a:gd name="connsiteY8" fmla="*/ 507054 h 650235"/>
                  <a:gd name="connsiteX9" fmla="*/ 539260 w 702776"/>
                  <a:gd name="connsiteY9" fmla="*/ 445896 h 650235"/>
                  <a:gd name="connsiteX10" fmla="*/ 575473 w 702776"/>
                  <a:gd name="connsiteY10" fmla="*/ 424771 h 650235"/>
                  <a:gd name="connsiteX11" fmla="*/ 656955 w 702776"/>
                  <a:gd name="connsiteY11" fmla="*/ 376486 h 650235"/>
                  <a:gd name="connsiteX12" fmla="*/ 666008 w 702776"/>
                  <a:gd name="connsiteY12" fmla="*/ 373468 h 650235"/>
                  <a:gd name="connsiteX13" fmla="*/ 701585 w 702776"/>
                  <a:gd name="connsiteY13" fmla="*/ 316295 h 650235"/>
                  <a:gd name="connsiteX14" fmla="*/ 616944 w 702776"/>
                  <a:gd name="connsiteY14" fmla="*/ 299460 h 650235"/>
                  <a:gd name="connsiteX15" fmla="*/ 463814 w 702776"/>
                  <a:gd name="connsiteY15" fmla="*/ 322165 h 650235"/>
                  <a:gd name="connsiteX16" fmla="*/ 448725 w 702776"/>
                  <a:gd name="connsiteY16" fmla="*/ 298023 h 650235"/>
                  <a:gd name="connsiteX17" fmla="*/ 454761 w 702776"/>
                  <a:gd name="connsiteY17" fmla="*/ 186363 h 650235"/>
                  <a:gd name="connsiteX18" fmla="*/ 557367 w 702776"/>
                  <a:gd name="connsiteY18" fmla="*/ 150149 h 650235"/>
                  <a:gd name="connsiteX19" fmla="*/ 656955 w 702776"/>
                  <a:gd name="connsiteY19" fmla="*/ 62632 h 650235"/>
                  <a:gd name="connsiteX20" fmla="*/ 650919 w 702776"/>
                  <a:gd name="connsiteY20" fmla="*/ 8312 h 650235"/>
                  <a:gd name="connsiteX21" fmla="*/ 527188 w 702776"/>
                  <a:gd name="connsiteY21" fmla="*/ 2276 h 650235"/>
                  <a:gd name="connsiteX22" fmla="*/ 478903 w 702776"/>
                  <a:gd name="connsiteY22" fmla="*/ 20383 h 650235"/>
                  <a:gd name="connsiteX0" fmla="*/ 478903 w 702776"/>
                  <a:gd name="connsiteY0" fmla="*/ 20370 h 650222"/>
                  <a:gd name="connsiteX1" fmla="*/ 110729 w 702776"/>
                  <a:gd name="connsiteY1" fmla="*/ 195404 h 650222"/>
                  <a:gd name="connsiteX2" fmla="*/ 8123 w 702776"/>
                  <a:gd name="connsiteY2" fmla="*/ 307063 h 650222"/>
                  <a:gd name="connsiteX3" fmla="*/ 186316 w 702776"/>
                  <a:gd name="connsiteY3" fmla="*/ 264201 h 650222"/>
                  <a:gd name="connsiteX4" fmla="*/ 205059 w 702776"/>
                  <a:gd name="connsiteY4" fmla="*/ 404907 h 650222"/>
                  <a:gd name="connsiteX5" fmla="*/ 125346 w 702776"/>
                  <a:gd name="connsiteY5" fmla="*/ 532126 h 650222"/>
                  <a:gd name="connsiteX6" fmla="*/ 113747 w 702776"/>
                  <a:gd name="connsiteY6" fmla="*/ 636006 h 650222"/>
                  <a:gd name="connsiteX7" fmla="*/ 207157 w 702776"/>
                  <a:gd name="connsiteY7" fmla="*/ 635370 h 650222"/>
                  <a:gd name="connsiteX8" fmla="*/ 408856 w 702776"/>
                  <a:gd name="connsiteY8" fmla="*/ 507041 h 650222"/>
                  <a:gd name="connsiteX9" fmla="*/ 539260 w 702776"/>
                  <a:gd name="connsiteY9" fmla="*/ 445883 h 650222"/>
                  <a:gd name="connsiteX10" fmla="*/ 575473 w 702776"/>
                  <a:gd name="connsiteY10" fmla="*/ 424758 h 650222"/>
                  <a:gd name="connsiteX11" fmla="*/ 656955 w 702776"/>
                  <a:gd name="connsiteY11" fmla="*/ 376473 h 650222"/>
                  <a:gd name="connsiteX12" fmla="*/ 666008 w 702776"/>
                  <a:gd name="connsiteY12" fmla="*/ 373455 h 650222"/>
                  <a:gd name="connsiteX13" fmla="*/ 701585 w 702776"/>
                  <a:gd name="connsiteY13" fmla="*/ 316282 h 650222"/>
                  <a:gd name="connsiteX14" fmla="*/ 616944 w 702776"/>
                  <a:gd name="connsiteY14" fmla="*/ 299447 h 650222"/>
                  <a:gd name="connsiteX15" fmla="*/ 463814 w 702776"/>
                  <a:gd name="connsiteY15" fmla="*/ 322152 h 650222"/>
                  <a:gd name="connsiteX16" fmla="*/ 448725 w 702776"/>
                  <a:gd name="connsiteY16" fmla="*/ 298010 h 650222"/>
                  <a:gd name="connsiteX17" fmla="*/ 454761 w 702776"/>
                  <a:gd name="connsiteY17" fmla="*/ 186350 h 650222"/>
                  <a:gd name="connsiteX18" fmla="*/ 557367 w 702776"/>
                  <a:gd name="connsiteY18" fmla="*/ 150136 h 650222"/>
                  <a:gd name="connsiteX19" fmla="*/ 656955 w 702776"/>
                  <a:gd name="connsiteY19" fmla="*/ 62619 h 650222"/>
                  <a:gd name="connsiteX20" fmla="*/ 650919 w 702776"/>
                  <a:gd name="connsiteY20" fmla="*/ 8299 h 650222"/>
                  <a:gd name="connsiteX21" fmla="*/ 478903 w 702776"/>
                  <a:gd name="connsiteY21" fmla="*/ 20370 h 650222"/>
                  <a:gd name="connsiteX0" fmla="*/ 493402 w 702988"/>
                  <a:gd name="connsiteY0" fmla="*/ 32363 h 643165"/>
                  <a:gd name="connsiteX1" fmla="*/ 110941 w 702988"/>
                  <a:gd name="connsiteY1" fmla="*/ 188347 h 643165"/>
                  <a:gd name="connsiteX2" fmla="*/ 8335 w 702988"/>
                  <a:gd name="connsiteY2" fmla="*/ 300006 h 643165"/>
                  <a:gd name="connsiteX3" fmla="*/ 186528 w 702988"/>
                  <a:gd name="connsiteY3" fmla="*/ 257144 h 643165"/>
                  <a:gd name="connsiteX4" fmla="*/ 205271 w 702988"/>
                  <a:gd name="connsiteY4" fmla="*/ 397850 h 643165"/>
                  <a:gd name="connsiteX5" fmla="*/ 125558 w 702988"/>
                  <a:gd name="connsiteY5" fmla="*/ 525069 h 643165"/>
                  <a:gd name="connsiteX6" fmla="*/ 113959 w 702988"/>
                  <a:gd name="connsiteY6" fmla="*/ 628949 h 643165"/>
                  <a:gd name="connsiteX7" fmla="*/ 207369 w 702988"/>
                  <a:gd name="connsiteY7" fmla="*/ 628313 h 643165"/>
                  <a:gd name="connsiteX8" fmla="*/ 409068 w 702988"/>
                  <a:gd name="connsiteY8" fmla="*/ 499984 h 643165"/>
                  <a:gd name="connsiteX9" fmla="*/ 539472 w 702988"/>
                  <a:gd name="connsiteY9" fmla="*/ 438826 h 643165"/>
                  <a:gd name="connsiteX10" fmla="*/ 575685 w 702988"/>
                  <a:gd name="connsiteY10" fmla="*/ 417701 h 643165"/>
                  <a:gd name="connsiteX11" fmla="*/ 657167 w 702988"/>
                  <a:gd name="connsiteY11" fmla="*/ 369416 h 643165"/>
                  <a:gd name="connsiteX12" fmla="*/ 666220 w 702988"/>
                  <a:gd name="connsiteY12" fmla="*/ 366398 h 643165"/>
                  <a:gd name="connsiteX13" fmla="*/ 701797 w 702988"/>
                  <a:gd name="connsiteY13" fmla="*/ 309225 h 643165"/>
                  <a:gd name="connsiteX14" fmla="*/ 617156 w 702988"/>
                  <a:gd name="connsiteY14" fmla="*/ 292390 h 643165"/>
                  <a:gd name="connsiteX15" fmla="*/ 464026 w 702988"/>
                  <a:gd name="connsiteY15" fmla="*/ 315095 h 643165"/>
                  <a:gd name="connsiteX16" fmla="*/ 448937 w 702988"/>
                  <a:gd name="connsiteY16" fmla="*/ 290953 h 643165"/>
                  <a:gd name="connsiteX17" fmla="*/ 454973 w 702988"/>
                  <a:gd name="connsiteY17" fmla="*/ 179293 h 643165"/>
                  <a:gd name="connsiteX18" fmla="*/ 557579 w 702988"/>
                  <a:gd name="connsiteY18" fmla="*/ 143079 h 643165"/>
                  <a:gd name="connsiteX19" fmla="*/ 657167 w 702988"/>
                  <a:gd name="connsiteY19" fmla="*/ 55562 h 643165"/>
                  <a:gd name="connsiteX20" fmla="*/ 651131 w 702988"/>
                  <a:gd name="connsiteY20" fmla="*/ 1242 h 643165"/>
                  <a:gd name="connsiteX21" fmla="*/ 493402 w 702988"/>
                  <a:gd name="connsiteY21" fmla="*/ 32363 h 643165"/>
                  <a:gd name="connsiteX0" fmla="*/ 493402 w 702988"/>
                  <a:gd name="connsiteY0" fmla="*/ 34472 h 645274"/>
                  <a:gd name="connsiteX1" fmla="*/ 110941 w 702988"/>
                  <a:gd name="connsiteY1" fmla="*/ 190456 h 645274"/>
                  <a:gd name="connsiteX2" fmla="*/ 8335 w 702988"/>
                  <a:gd name="connsiteY2" fmla="*/ 302115 h 645274"/>
                  <a:gd name="connsiteX3" fmla="*/ 186528 w 702988"/>
                  <a:gd name="connsiteY3" fmla="*/ 259253 h 645274"/>
                  <a:gd name="connsiteX4" fmla="*/ 205271 w 702988"/>
                  <a:gd name="connsiteY4" fmla="*/ 399959 h 645274"/>
                  <a:gd name="connsiteX5" fmla="*/ 125558 w 702988"/>
                  <a:gd name="connsiteY5" fmla="*/ 527178 h 645274"/>
                  <a:gd name="connsiteX6" fmla="*/ 113959 w 702988"/>
                  <a:gd name="connsiteY6" fmla="*/ 631058 h 645274"/>
                  <a:gd name="connsiteX7" fmla="*/ 207369 w 702988"/>
                  <a:gd name="connsiteY7" fmla="*/ 630422 h 645274"/>
                  <a:gd name="connsiteX8" fmla="*/ 409068 w 702988"/>
                  <a:gd name="connsiteY8" fmla="*/ 502093 h 645274"/>
                  <a:gd name="connsiteX9" fmla="*/ 539472 w 702988"/>
                  <a:gd name="connsiteY9" fmla="*/ 440935 h 645274"/>
                  <a:gd name="connsiteX10" fmla="*/ 575685 w 702988"/>
                  <a:gd name="connsiteY10" fmla="*/ 419810 h 645274"/>
                  <a:gd name="connsiteX11" fmla="*/ 657167 w 702988"/>
                  <a:gd name="connsiteY11" fmla="*/ 371525 h 645274"/>
                  <a:gd name="connsiteX12" fmla="*/ 666220 w 702988"/>
                  <a:gd name="connsiteY12" fmla="*/ 368507 h 645274"/>
                  <a:gd name="connsiteX13" fmla="*/ 701797 w 702988"/>
                  <a:gd name="connsiteY13" fmla="*/ 311334 h 645274"/>
                  <a:gd name="connsiteX14" fmla="*/ 617156 w 702988"/>
                  <a:gd name="connsiteY14" fmla="*/ 294499 h 645274"/>
                  <a:gd name="connsiteX15" fmla="*/ 464026 w 702988"/>
                  <a:gd name="connsiteY15" fmla="*/ 317204 h 645274"/>
                  <a:gd name="connsiteX16" fmla="*/ 448937 w 702988"/>
                  <a:gd name="connsiteY16" fmla="*/ 293062 h 645274"/>
                  <a:gd name="connsiteX17" fmla="*/ 454973 w 702988"/>
                  <a:gd name="connsiteY17" fmla="*/ 181402 h 645274"/>
                  <a:gd name="connsiteX18" fmla="*/ 557579 w 702988"/>
                  <a:gd name="connsiteY18" fmla="*/ 145188 h 645274"/>
                  <a:gd name="connsiteX19" fmla="*/ 657167 w 702988"/>
                  <a:gd name="connsiteY19" fmla="*/ 57671 h 645274"/>
                  <a:gd name="connsiteX20" fmla="*/ 651131 w 702988"/>
                  <a:gd name="connsiteY20" fmla="*/ 3351 h 645274"/>
                  <a:gd name="connsiteX21" fmla="*/ 493402 w 702988"/>
                  <a:gd name="connsiteY21" fmla="*/ 34472 h 645274"/>
                  <a:gd name="connsiteX0" fmla="*/ 493402 w 702988"/>
                  <a:gd name="connsiteY0" fmla="*/ 32408 h 643210"/>
                  <a:gd name="connsiteX1" fmla="*/ 110941 w 702988"/>
                  <a:gd name="connsiteY1" fmla="*/ 188392 h 643210"/>
                  <a:gd name="connsiteX2" fmla="*/ 8335 w 702988"/>
                  <a:gd name="connsiteY2" fmla="*/ 300051 h 643210"/>
                  <a:gd name="connsiteX3" fmla="*/ 186528 w 702988"/>
                  <a:gd name="connsiteY3" fmla="*/ 257189 h 643210"/>
                  <a:gd name="connsiteX4" fmla="*/ 205271 w 702988"/>
                  <a:gd name="connsiteY4" fmla="*/ 397895 h 643210"/>
                  <a:gd name="connsiteX5" fmla="*/ 125558 w 702988"/>
                  <a:gd name="connsiteY5" fmla="*/ 525114 h 643210"/>
                  <a:gd name="connsiteX6" fmla="*/ 113959 w 702988"/>
                  <a:gd name="connsiteY6" fmla="*/ 628994 h 643210"/>
                  <a:gd name="connsiteX7" fmla="*/ 207369 w 702988"/>
                  <a:gd name="connsiteY7" fmla="*/ 628358 h 643210"/>
                  <a:gd name="connsiteX8" fmla="*/ 409068 w 702988"/>
                  <a:gd name="connsiteY8" fmla="*/ 500029 h 643210"/>
                  <a:gd name="connsiteX9" fmla="*/ 539472 w 702988"/>
                  <a:gd name="connsiteY9" fmla="*/ 438871 h 643210"/>
                  <a:gd name="connsiteX10" fmla="*/ 575685 w 702988"/>
                  <a:gd name="connsiteY10" fmla="*/ 417746 h 643210"/>
                  <a:gd name="connsiteX11" fmla="*/ 657167 w 702988"/>
                  <a:gd name="connsiteY11" fmla="*/ 369461 h 643210"/>
                  <a:gd name="connsiteX12" fmla="*/ 666220 w 702988"/>
                  <a:gd name="connsiteY12" fmla="*/ 366443 h 643210"/>
                  <a:gd name="connsiteX13" fmla="*/ 701797 w 702988"/>
                  <a:gd name="connsiteY13" fmla="*/ 309270 h 643210"/>
                  <a:gd name="connsiteX14" fmla="*/ 617156 w 702988"/>
                  <a:gd name="connsiteY14" fmla="*/ 292435 h 643210"/>
                  <a:gd name="connsiteX15" fmla="*/ 464026 w 702988"/>
                  <a:gd name="connsiteY15" fmla="*/ 315140 h 643210"/>
                  <a:gd name="connsiteX16" fmla="*/ 448937 w 702988"/>
                  <a:gd name="connsiteY16" fmla="*/ 290998 h 643210"/>
                  <a:gd name="connsiteX17" fmla="*/ 454973 w 702988"/>
                  <a:gd name="connsiteY17" fmla="*/ 179338 h 643210"/>
                  <a:gd name="connsiteX18" fmla="*/ 557579 w 702988"/>
                  <a:gd name="connsiteY18" fmla="*/ 143124 h 643210"/>
                  <a:gd name="connsiteX19" fmla="*/ 657167 w 702988"/>
                  <a:gd name="connsiteY19" fmla="*/ 55607 h 643210"/>
                  <a:gd name="connsiteX20" fmla="*/ 651131 w 702988"/>
                  <a:gd name="connsiteY20" fmla="*/ 1287 h 643210"/>
                  <a:gd name="connsiteX21" fmla="*/ 493402 w 702988"/>
                  <a:gd name="connsiteY21" fmla="*/ 32408 h 643210"/>
                  <a:gd name="connsiteX0" fmla="*/ 551497 w 703933"/>
                  <a:gd name="connsiteY0" fmla="*/ 21622 h 649092"/>
                  <a:gd name="connsiteX1" fmla="*/ 111886 w 703933"/>
                  <a:gd name="connsiteY1" fmla="*/ 194274 h 649092"/>
                  <a:gd name="connsiteX2" fmla="*/ 9280 w 703933"/>
                  <a:gd name="connsiteY2" fmla="*/ 305933 h 649092"/>
                  <a:gd name="connsiteX3" fmla="*/ 187473 w 703933"/>
                  <a:gd name="connsiteY3" fmla="*/ 263071 h 649092"/>
                  <a:gd name="connsiteX4" fmla="*/ 206216 w 703933"/>
                  <a:gd name="connsiteY4" fmla="*/ 403777 h 649092"/>
                  <a:gd name="connsiteX5" fmla="*/ 126503 w 703933"/>
                  <a:gd name="connsiteY5" fmla="*/ 530996 h 649092"/>
                  <a:gd name="connsiteX6" fmla="*/ 114904 w 703933"/>
                  <a:gd name="connsiteY6" fmla="*/ 634876 h 649092"/>
                  <a:gd name="connsiteX7" fmla="*/ 208314 w 703933"/>
                  <a:gd name="connsiteY7" fmla="*/ 634240 h 649092"/>
                  <a:gd name="connsiteX8" fmla="*/ 410013 w 703933"/>
                  <a:gd name="connsiteY8" fmla="*/ 505911 h 649092"/>
                  <a:gd name="connsiteX9" fmla="*/ 540417 w 703933"/>
                  <a:gd name="connsiteY9" fmla="*/ 444753 h 649092"/>
                  <a:gd name="connsiteX10" fmla="*/ 576630 w 703933"/>
                  <a:gd name="connsiteY10" fmla="*/ 423628 h 649092"/>
                  <a:gd name="connsiteX11" fmla="*/ 658112 w 703933"/>
                  <a:gd name="connsiteY11" fmla="*/ 375343 h 649092"/>
                  <a:gd name="connsiteX12" fmla="*/ 667165 w 703933"/>
                  <a:gd name="connsiteY12" fmla="*/ 372325 h 649092"/>
                  <a:gd name="connsiteX13" fmla="*/ 702742 w 703933"/>
                  <a:gd name="connsiteY13" fmla="*/ 315152 h 649092"/>
                  <a:gd name="connsiteX14" fmla="*/ 618101 w 703933"/>
                  <a:gd name="connsiteY14" fmla="*/ 298317 h 649092"/>
                  <a:gd name="connsiteX15" fmla="*/ 464971 w 703933"/>
                  <a:gd name="connsiteY15" fmla="*/ 321022 h 649092"/>
                  <a:gd name="connsiteX16" fmla="*/ 449882 w 703933"/>
                  <a:gd name="connsiteY16" fmla="*/ 296880 h 649092"/>
                  <a:gd name="connsiteX17" fmla="*/ 455918 w 703933"/>
                  <a:gd name="connsiteY17" fmla="*/ 185220 h 649092"/>
                  <a:gd name="connsiteX18" fmla="*/ 558524 w 703933"/>
                  <a:gd name="connsiteY18" fmla="*/ 149006 h 649092"/>
                  <a:gd name="connsiteX19" fmla="*/ 658112 w 703933"/>
                  <a:gd name="connsiteY19" fmla="*/ 61489 h 649092"/>
                  <a:gd name="connsiteX20" fmla="*/ 652076 w 703933"/>
                  <a:gd name="connsiteY20" fmla="*/ 7169 h 649092"/>
                  <a:gd name="connsiteX21" fmla="*/ 551497 w 703933"/>
                  <a:gd name="connsiteY21" fmla="*/ 21622 h 649092"/>
                  <a:gd name="connsiteX0" fmla="*/ 551497 w 703933"/>
                  <a:gd name="connsiteY0" fmla="*/ 17543 h 645013"/>
                  <a:gd name="connsiteX1" fmla="*/ 111886 w 703933"/>
                  <a:gd name="connsiteY1" fmla="*/ 190195 h 645013"/>
                  <a:gd name="connsiteX2" fmla="*/ 9280 w 703933"/>
                  <a:gd name="connsiteY2" fmla="*/ 301854 h 645013"/>
                  <a:gd name="connsiteX3" fmla="*/ 187473 w 703933"/>
                  <a:gd name="connsiteY3" fmla="*/ 258992 h 645013"/>
                  <a:gd name="connsiteX4" fmla="*/ 206216 w 703933"/>
                  <a:gd name="connsiteY4" fmla="*/ 399698 h 645013"/>
                  <a:gd name="connsiteX5" fmla="*/ 126503 w 703933"/>
                  <a:gd name="connsiteY5" fmla="*/ 526917 h 645013"/>
                  <a:gd name="connsiteX6" fmla="*/ 114904 w 703933"/>
                  <a:gd name="connsiteY6" fmla="*/ 630797 h 645013"/>
                  <a:gd name="connsiteX7" fmla="*/ 208314 w 703933"/>
                  <a:gd name="connsiteY7" fmla="*/ 630161 h 645013"/>
                  <a:gd name="connsiteX8" fmla="*/ 410013 w 703933"/>
                  <a:gd name="connsiteY8" fmla="*/ 501832 h 645013"/>
                  <a:gd name="connsiteX9" fmla="*/ 540417 w 703933"/>
                  <a:gd name="connsiteY9" fmla="*/ 440674 h 645013"/>
                  <a:gd name="connsiteX10" fmla="*/ 576630 w 703933"/>
                  <a:gd name="connsiteY10" fmla="*/ 419549 h 645013"/>
                  <a:gd name="connsiteX11" fmla="*/ 658112 w 703933"/>
                  <a:gd name="connsiteY11" fmla="*/ 371264 h 645013"/>
                  <a:gd name="connsiteX12" fmla="*/ 667165 w 703933"/>
                  <a:gd name="connsiteY12" fmla="*/ 368246 h 645013"/>
                  <a:gd name="connsiteX13" fmla="*/ 702742 w 703933"/>
                  <a:gd name="connsiteY13" fmla="*/ 311073 h 645013"/>
                  <a:gd name="connsiteX14" fmla="*/ 618101 w 703933"/>
                  <a:gd name="connsiteY14" fmla="*/ 294238 h 645013"/>
                  <a:gd name="connsiteX15" fmla="*/ 464971 w 703933"/>
                  <a:gd name="connsiteY15" fmla="*/ 316943 h 645013"/>
                  <a:gd name="connsiteX16" fmla="*/ 449882 w 703933"/>
                  <a:gd name="connsiteY16" fmla="*/ 292801 h 645013"/>
                  <a:gd name="connsiteX17" fmla="*/ 455918 w 703933"/>
                  <a:gd name="connsiteY17" fmla="*/ 181141 h 645013"/>
                  <a:gd name="connsiteX18" fmla="*/ 558524 w 703933"/>
                  <a:gd name="connsiteY18" fmla="*/ 144927 h 645013"/>
                  <a:gd name="connsiteX19" fmla="*/ 658112 w 703933"/>
                  <a:gd name="connsiteY19" fmla="*/ 57410 h 645013"/>
                  <a:gd name="connsiteX20" fmla="*/ 652076 w 703933"/>
                  <a:gd name="connsiteY20" fmla="*/ 3090 h 645013"/>
                  <a:gd name="connsiteX21" fmla="*/ 551497 w 703933"/>
                  <a:gd name="connsiteY21" fmla="*/ 17543 h 645013"/>
                  <a:gd name="connsiteX0" fmla="*/ 551497 w 703933"/>
                  <a:gd name="connsiteY0" fmla="*/ 24010 h 651480"/>
                  <a:gd name="connsiteX1" fmla="*/ 111886 w 703933"/>
                  <a:gd name="connsiteY1" fmla="*/ 196662 h 651480"/>
                  <a:gd name="connsiteX2" fmla="*/ 9280 w 703933"/>
                  <a:gd name="connsiteY2" fmla="*/ 308321 h 651480"/>
                  <a:gd name="connsiteX3" fmla="*/ 187473 w 703933"/>
                  <a:gd name="connsiteY3" fmla="*/ 265459 h 651480"/>
                  <a:gd name="connsiteX4" fmla="*/ 206216 w 703933"/>
                  <a:gd name="connsiteY4" fmla="*/ 406165 h 651480"/>
                  <a:gd name="connsiteX5" fmla="*/ 126503 w 703933"/>
                  <a:gd name="connsiteY5" fmla="*/ 533384 h 651480"/>
                  <a:gd name="connsiteX6" fmla="*/ 114904 w 703933"/>
                  <a:gd name="connsiteY6" fmla="*/ 637264 h 651480"/>
                  <a:gd name="connsiteX7" fmla="*/ 208314 w 703933"/>
                  <a:gd name="connsiteY7" fmla="*/ 636628 h 651480"/>
                  <a:gd name="connsiteX8" fmla="*/ 410013 w 703933"/>
                  <a:gd name="connsiteY8" fmla="*/ 508299 h 651480"/>
                  <a:gd name="connsiteX9" fmla="*/ 540417 w 703933"/>
                  <a:gd name="connsiteY9" fmla="*/ 447141 h 651480"/>
                  <a:gd name="connsiteX10" fmla="*/ 576630 w 703933"/>
                  <a:gd name="connsiteY10" fmla="*/ 426016 h 651480"/>
                  <a:gd name="connsiteX11" fmla="*/ 658112 w 703933"/>
                  <a:gd name="connsiteY11" fmla="*/ 377731 h 651480"/>
                  <a:gd name="connsiteX12" fmla="*/ 667165 w 703933"/>
                  <a:gd name="connsiteY12" fmla="*/ 374713 h 651480"/>
                  <a:gd name="connsiteX13" fmla="*/ 702742 w 703933"/>
                  <a:gd name="connsiteY13" fmla="*/ 317540 h 651480"/>
                  <a:gd name="connsiteX14" fmla="*/ 618101 w 703933"/>
                  <a:gd name="connsiteY14" fmla="*/ 300705 h 651480"/>
                  <a:gd name="connsiteX15" fmla="*/ 464971 w 703933"/>
                  <a:gd name="connsiteY15" fmla="*/ 323410 h 651480"/>
                  <a:gd name="connsiteX16" fmla="*/ 449882 w 703933"/>
                  <a:gd name="connsiteY16" fmla="*/ 299268 h 651480"/>
                  <a:gd name="connsiteX17" fmla="*/ 455918 w 703933"/>
                  <a:gd name="connsiteY17" fmla="*/ 187608 h 651480"/>
                  <a:gd name="connsiteX18" fmla="*/ 558524 w 703933"/>
                  <a:gd name="connsiteY18" fmla="*/ 151394 h 651480"/>
                  <a:gd name="connsiteX19" fmla="*/ 652076 w 703933"/>
                  <a:gd name="connsiteY19" fmla="*/ 9557 h 651480"/>
                  <a:gd name="connsiteX20" fmla="*/ 551497 w 703933"/>
                  <a:gd name="connsiteY20" fmla="*/ 24010 h 651480"/>
                  <a:gd name="connsiteX0" fmla="*/ 551497 w 703933"/>
                  <a:gd name="connsiteY0" fmla="*/ 21925 h 649395"/>
                  <a:gd name="connsiteX1" fmla="*/ 111886 w 703933"/>
                  <a:gd name="connsiteY1" fmla="*/ 194577 h 649395"/>
                  <a:gd name="connsiteX2" fmla="*/ 9280 w 703933"/>
                  <a:gd name="connsiteY2" fmla="*/ 306236 h 649395"/>
                  <a:gd name="connsiteX3" fmla="*/ 187473 w 703933"/>
                  <a:gd name="connsiteY3" fmla="*/ 263374 h 649395"/>
                  <a:gd name="connsiteX4" fmla="*/ 206216 w 703933"/>
                  <a:gd name="connsiteY4" fmla="*/ 404080 h 649395"/>
                  <a:gd name="connsiteX5" fmla="*/ 126503 w 703933"/>
                  <a:gd name="connsiteY5" fmla="*/ 531299 h 649395"/>
                  <a:gd name="connsiteX6" fmla="*/ 114904 w 703933"/>
                  <a:gd name="connsiteY6" fmla="*/ 635179 h 649395"/>
                  <a:gd name="connsiteX7" fmla="*/ 208314 w 703933"/>
                  <a:gd name="connsiteY7" fmla="*/ 634543 h 649395"/>
                  <a:gd name="connsiteX8" fmla="*/ 410013 w 703933"/>
                  <a:gd name="connsiteY8" fmla="*/ 506214 h 649395"/>
                  <a:gd name="connsiteX9" fmla="*/ 540417 w 703933"/>
                  <a:gd name="connsiteY9" fmla="*/ 445056 h 649395"/>
                  <a:gd name="connsiteX10" fmla="*/ 576630 w 703933"/>
                  <a:gd name="connsiteY10" fmla="*/ 423931 h 649395"/>
                  <a:gd name="connsiteX11" fmla="*/ 658112 w 703933"/>
                  <a:gd name="connsiteY11" fmla="*/ 375646 h 649395"/>
                  <a:gd name="connsiteX12" fmla="*/ 667165 w 703933"/>
                  <a:gd name="connsiteY12" fmla="*/ 372628 h 649395"/>
                  <a:gd name="connsiteX13" fmla="*/ 702742 w 703933"/>
                  <a:gd name="connsiteY13" fmla="*/ 315455 h 649395"/>
                  <a:gd name="connsiteX14" fmla="*/ 618101 w 703933"/>
                  <a:gd name="connsiteY14" fmla="*/ 298620 h 649395"/>
                  <a:gd name="connsiteX15" fmla="*/ 464971 w 703933"/>
                  <a:gd name="connsiteY15" fmla="*/ 321325 h 649395"/>
                  <a:gd name="connsiteX16" fmla="*/ 449882 w 703933"/>
                  <a:gd name="connsiteY16" fmla="*/ 297183 h 649395"/>
                  <a:gd name="connsiteX17" fmla="*/ 455918 w 703933"/>
                  <a:gd name="connsiteY17" fmla="*/ 185523 h 649395"/>
                  <a:gd name="connsiteX18" fmla="*/ 558524 w 703933"/>
                  <a:gd name="connsiteY18" fmla="*/ 149309 h 649395"/>
                  <a:gd name="connsiteX19" fmla="*/ 652076 w 703933"/>
                  <a:gd name="connsiteY19" fmla="*/ 7472 h 649395"/>
                  <a:gd name="connsiteX20" fmla="*/ 551497 w 703933"/>
                  <a:gd name="connsiteY20" fmla="*/ 21925 h 64939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464971 w 703933"/>
                  <a:gd name="connsiteY15" fmla="*/ 322705 h 650775"/>
                  <a:gd name="connsiteX16" fmla="*/ 449882 w 703933"/>
                  <a:gd name="connsiteY16" fmla="*/ 298563 h 650775"/>
                  <a:gd name="connsiteX17" fmla="*/ 455918 w 703933"/>
                  <a:gd name="connsiteY17" fmla="*/ 186903 h 650775"/>
                  <a:gd name="connsiteX18" fmla="*/ 551380 w 703933"/>
                  <a:gd name="connsiteY18" fmla="*/ 141164 h 650775"/>
                  <a:gd name="connsiteX19" fmla="*/ 652076 w 703933"/>
                  <a:gd name="connsiteY19" fmla="*/ 8852 h 650775"/>
                  <a:gd name="connsiteX20" fmla="*/ 551497 w 703933"/>
                  <a:gd name="connsiteY20" fmla="*/ 23305 h 65077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464971 w 703933"/>
                  <a:gd name="connsiteY15" fmla="*/ 322705 h 650775"/>
                  <a:gd name="connsiteX16" fmla="*/ 449882 w 703933"/>
                  <a:gd name="connsiteY16" fmla="*/ 298563 h 650775"/>
                  <a:gd name="connsiteX17" fmla="*/ 474968 w 703933"/>
                  <a:gd name="connsiteY17" fmla="*/ 191666 h 650775"/>
                  <a:gd name="connsiteX18" fmla="*/ 551380 w 703933"/>
                  <a:gd name="connsiteY18" fmla="*/ 141164 h 650775"/>
                  <a:gd name="connsiteX19" fmla="*/ 652076 w 703933"/>
                  <a:gd name="connsiteY19" fmla="*/ 8852 h 650775"/>
                  <a:gd name="connsiteX20" fmla="*/ 551497 w 703933"/>
                  <a:gd name="connsiteY20" fmla="*/ 23305 h 65077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464971 w 703933"/>
                  <a:gd name="connsiteY15" fmla="*/ 322705 h 650775"/>
                  <a:gd name="connsiteX16" fmla="*/ 474968 w 703933"/>
                  <a:gd name="connsiteY16" fmla="*/ 191666 h 650775"/>
                  <a:gd name="connsiteX17" fmla="*/ 551380 w 703933"/>
                  <a:gd name="connsiteY17" fmla="*/ 141164 h 650775"/>
                  <a:gd name="connsiteX18" fmla="*/ 652076 w 703933"/>
                  <a:gd name="connsiteY18" fmla="*/ 8852 h 650775"/>
                  <a:gd name="connsiteX19" fmla="*/ 551497 w 703933"/>
                  <a:gd name="connsiteY19" fmla="*/ 23305 h 65077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512596 w 703933"/>
                  <a:gd name="connsiteY15" fmla="*/ 303655 h 650775"/>
                  <a:gd name="connsiteX16" fmla="*/ 474968 w 703933"/>
                  <a:gd name="connsiteY16" fmla="*/ 191666 h 650775"/>
                  <a:gd name="connsiteX17" fmla="*/ 551380 w 703933"/>
                  <a:gd name="connsiteY17" fmla="*/ 141164 h 650775"/>
                  <a:gd name="connsiteX18" fmla="*/ 652076 w 703933"/>
                  <a:gd name="connsiteY18" fmla="*/ 8852 h 650775"/>
                  <a:gd name="connsiteX19" fmla="*/ 551497 w 703933"/>
                  <a:gd name="connsiteY19" fmla="*/ 23305 h 65077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512596 w 703933"/>
                  <a:gd name="connsiteY15" fmla="*/ 303655 h 650775"/>
                  <a:gd name="connsiteX16" fmla="*/ 474968 w 703933"/>
                  <a:gd name="connsiteY16" fmla="*/ 191666 h 650775"/>
                  <a:gd name="connsiteX17" fmla="*/ 551380 w 703933"/>
                  <a:gd name="connsiteY17" fmla="*/ 141164 h 650775"/>
                  <a:gd name="connsiteX18" fmla="*/ 652076 w 703933"/>
                  <a:gd name="connsiteY18" fmla="*/ 8852 h 650775"/>
                  <a:gd name="connsiteX19" fmla="*/ 551497 w 703933"/>
                  <a:gd name="connsiteY19" fmla="*/ 23305 h 650775"/>
                  <a:gd name="connsiteX0" fmla="*/ 551497 w 703681"/>
                  <a:gd name="connsiteY0" fmla="*/ 23305 h 650775"/>
                  <a:gd name="connsiteX1" fmla="*/ 111886 w 703681"/>
                  <a:gd name="connsiteY1" fmla="*/ 195957 h 650775"/>
                  <a:gd name="connsiteX2" fmla="*/ 9280 w 703681"/>
                  <a:gd name="connsiteY2" fmla="*/ 307616 h 650775"/>
                  <a:gd name="connsiteX3" fmla="*/ 187473 w 703681"/>
                  <a:gd name="connsiteY3" fmla="*/ 264754 h 650775"/>
                  <a:gd name="connsiteX4" fmla="*/ 206216 w 703681"/>
                  <a:gd name="connsiteY4" fmla="*/ 405460 h 650775"/>
                  <a:gd name="connsiteX5" fmla="*/ 126503 w 703681"/>
                  <a:gd name="connsiteY5" fmla="*/ 532679 h 650775"/>
                  <a:gd name="connsiteX6" fmla="*/ 114904 w 703681"/>
                  <a:gd name="connsiteY6" fmla="*/ 636559 h 650775"/>
                  <a:gd name="connsiteX7" fmla="*/ 208314 w 703681"/>
                  <a:gd name="connsiteY7" fmla="*/ 635923 h 650775"/>
                  <a:gd name="connsiteX8" fmla="*/ 410013 w 703681"/>
                  <a:gd name="connsiteY8" fmla="*/ 507594 h 650775"/>
                  <a:gd name="connsiteX9" fmla="*/ 540417 w 703681"/>
                  <a:gd name="connsiteY9" fmla="*/ 446436 h 650775"/>
                  <a:gd name="connsiteX10" fmla="*/ 576630 w 703681"/>
                  <a:gd name="connsiteY10" fmla="*/ 425311 h 650775"/>
                  <a:gd name="connsiteX11" fmla="*/ 658112 w 703681"/>
                  <a:gd name="connsiteY11" fmla="*/ 377026 h 650775"/>
                  <a:gd name="connsiteX12" fmla="*/ 702742 w 703681"/>
                  <a:gd name="connsiteY12" fmla="*/ 316835 h 650775"/>
                  <a:gd name="connsiteX13" fmla="*/ 618101 w 703681"/>
                  <a:gd name="connsiteY13" fmla="*/ 300000 h 650775"/>
                  <a:gd name="connsiteX14" fmla="*/ 512596 w 703681"/>
                  <a:gd name="connsiteY14" fmla="*/ 303655 h 650775"/>
                  <a:gd name="connsiteX15" fmla="*/ 474968 w 703681"/>
                  <a:gd name="connsiteY15" fmla="*/ 191666 h 650775"/>
                  <a:gd name="connsiteX16" fmla="*/ 551380 w 703681"/>
                  <a:gd name="connsiteY16" fmla="*/ 141164 h 650775"/>
                  <a:gd name="connsiteX17" fmla="*/ 652076 w 703681"/>
                  <a:gd name="connsiteY17" fmla="*/ 8852 h 650775"/>
                  <a:gd name="connsiteX18" fmla="*/ 551497 w 703681"/>
                  <a:gd name="connsiteY18" fmla="*/ 23305 h 650775"/>
                  <a:gd name="connsiteX0" fmla="*/ 551497 w 703858"/>
                  <a:gd name="connsiteY0" fmla="*/ 23305 h 650775"/>
                  <a:gd name="connsiteX1" fmla="*/ 111886 w 703858"/>
                  <a:gd name="connsiteY1" fmla="*/ 195957 h 650775"/>
                  <a:gd name="connsiteX2" fmla="*/ 9280 w 703858"/>
                  <a:gd name="connsiteY2" fmla="*/ 307616 h 650775"/>
                  <a:gd name="connsiteX3" fmla="*/ 187473 w 703858"/>
                  <a:gd name="connsiteY3" fmla="*/ 264754 h 650775"/>
                  <a:gd name="connsiteX4" fmla="*/ 206216 w 703858"/>
                  <a:gd name="connsiteY4" fmla="*/ 405460 h 650775"/>
                  <a:gd name="connsiteX5" fmla="*/ 126503 w 703858"/>
                  <a:gd name="connsiteY5" fmla="*/ 532679 h 650775"/>
                  <a:gd name="connsiteX6" fmla="*/ 114904 w 703858"/>
                  <a:gd name="connsiteY6" fmla="*/ 636559 h 650775"/>
                  <a:gd name="connsiteX7" fmla="*/ 208314 w 703858"/>
                  <a:gd name="connsiteY7" fmla="*/ 635923 h 650775"/>
                  <a:gd name="connsiteX8" fmla="*/ 410013 w 703858"/>
                  <a:gd name="connsiteY8" fmla="*/ 507594 h 650775"/>
                  <a:gd name="connsiteX9" fmla="*/ 540417 w 703858"/>
                  <a:gd name="connsiteY9" fmla="*/ 446436 h 650775"/>
                  <a:gd name="connsiteX10" fmla="*/ 658112 w 703858"/>
                  <a:gd name="connsiteY10" fmla="*/ 377026 h 650775"/>
                  <a:gd name="connsiteX11" fmla="*/ 702742 w 703858"/>
                  <a:gd name="connsiteY11" fmla="*/ 316835 h 650775"/>
                  <a:gd name="connsiteX12" fmla="*/ 618101 w 703858"/>
                  <a:gd name="connsiteY12" fmla="*/ 300000 h 650775"/>
                  <a:gd name="connsiteX13" fmla="*/ 512596 w 703858"/>
                  <a:gd name="connsiteY13" fmla="*/ 303655 h 650775"/>
                  <a:gd name="connsiteX14" fmla="*/ 474968 w 703858"/>
                  <a:gd name="connsiteY14" fmla="*/ 191666 h 650775"/>
                  <a:gd name="connsiteX15" fmla="*/ 551380 w 703858"/>
                  <a:gd name="connsiteY15" fmla="*/ 141164 h 650775"/>
                  <a:gd name="connsiteX16" fmla="*/ 652076 w 703858"/>
                  <a:gd name="connsiteY16" fmla="*/ 8852 h 650775"/>
                  <a:gd name="connsiteX17" fmla="*/ 551497 w 703858"/>
                  <a:gd name="connsiteY17" fmla="*/ 23305 h 650775"/>
                  <a:gd name="connsiteX0" fmla="*/ 551497 w 705444"/>
                  <a:gd name="connsiteY0" fmla="*/ 23305 h 650775"/>
                  <a:gd name="connsiteX1" fmla="*/ 111886 w 705444"/>
                  <a:gd name="connsiteY1" fmla="*/ 195957 h 650775"/>
                  <a:gd name="connsiteX2" fmla="*/ 9280 w 705444"/>
                  <a:gd name="connsiteY2" fmla="*/ 307616 h 650775"/>
                  <a:gd name="connsiteX3" fmla="*/ 187473 w 705444"/>
                  <a:gd name="connsiteY3" fmla="*/ 264754 h 650775"/>
                  <a:gd name="connsiteX4" fmla="*/ 206216 w 705444"/>
                  <a:gd name="connsiteY4" fmla="*/ 405460 h 650775"/>
                  <a:gd name="connsiteX5" fmla="*/ 126503 w 705444"/>
                  <a:gd name="connsiteY5" fmla="*/ 532679 h 650775"/>
                  <a:gd name="connsiteX6" fmla="*/ 114904 w 705444"/>
                  <a:gd name="connsiteY6" fmla="*/ 636559 h 650775"/>
                  <a:gd name="connsiteX7" fmla="*/ 208314 w 705444"/>
                  <a:gd name="connsiteY7" fmla="*/ 635923 h 650775"/>
                  <a:gd name="connsiteX8" fmla="*/ 410013 w 705444"/>
                  <a:gd name="connsiteY8" fmla="*/ 507594 h 650775"/>
                  <a:gd name="connsiteX9" fmla="*/ 658112 w 705444"/>
                  <a:gd name="connsiteY9" fmla="*/ 377026 h 650775"/>
                  <a:gd name="connsiteX10" fmla="*/ 702742 w 705444"/>
                  <a:gd name="connsiteY10" fmla="*/ 316835 h 650775"/>
                  <a:gd name="connsiteX11" fmla="*/ 618101 w 705444"/>
                  <a:gd name="connsiteY11" fmla="*/ 300000 h 650775"/>
                  <a:gd name="connsiteX12" fmla="*/ 512596 w 705444"/>
                  <a:gd name="connsiteY12" fmla="*/ 303655 h 650775"/>
                  <a:gd name="connsiteX13" fmla="*/ 474968 w 705444"/>
                  <a:gd name="connsiteY13" fmla="*/ 191666 h 650775"/>
                  <a:gd name="connsiteX14" fmla="*/ 551380 w 705444"/>
                  <a:gd name="connsiteY14" fmla="*/ 141164 h 650775"/>
                  <a:gd name="connsiteX15" fmla="*/ 652076 w 705444"/>
                  <a:gd name="connsiteY15" fmla="*/ 8852 h 650775"/>
                  <a:gd name="connsiteX16" fmla="*/ 551497 w 705444"/>
                  <a:gd name="connsiteY16" fmla="*/ 23305 h 650775"/>
                  <a:gd name="connsiteX0" fmla="*/ 551497 w 704579"/>
                  <a:gd name="connsiteY0" fmla="*/ 23305 h 650775"/>
                  <a:gd name="connsiteX1" fmla="*/ 111886 w 704579"/>
                  <a:gd name="connsiteY1" fmla="*/ 195957 h 650775"/>
                  <a:gd name="connsiteX2" fmla="*/ 9280 w 704579"/>
                  <a:gd name="connsiteY2" fmla="*/ 307616 h 650775"/>
                  <a:gd name="connsiteX3" fmla="*/ 187473 w 704579"/>
                  <a:gd name="connsiteY3" fmla="*/ 264754 h 650775"/>
                  <a:gd name="connsiteX4" fmla="*/ 206216 w 704579"/>
                  <a:gd name="connsiteY4" fmla="*/ 405460 h 650775"/>
                  <a:gd name="connsiteX5" fmla="*/ 126503 w 704579"/>
                  <a:gd name="connsiteY5" fmla="*/ 532679 h 650775"/>
                  <a:gd name="connsiteX6" fmla="*/ 114904 w 704579"/>
                  <a:gd name="connsiteY6" fmla="*/ 636559 h 650775"/>
                  <a:gd name="connsiteX7" fmla="*/ 208314 w 704579"/>
                  <a:gd name="connsiteY7" fmla="*/ 635923 h 650775"/>
                  <a:gd name="connsiteX8" fmla="*/ 410013 w 704579"/>
                  <a:gd name="connsiteY8" fmla="*/ 507594 h 650775"/>
                  <a:gd name="connsiteX9" fmla="*/ 658112 w 704579"/>
                  <a:gd name="connsiteY9" fmla="*/ 377026 h 650775"/>
                  <a:gd name="connsiteX10" fmla="*/ 702742 w 704579"/>
                  <a:gd name="connsiteY10" fmla="*/ 316835 h 650775"/>
                  <a:gd name="connsiteX11" fmla="*/ 618101 w 704579"/>
                  <a:gd name="connsiteY11" fmla="*/ 300000 h 650775"/>
                  <a:gd name="connsiteX12" fmla="*/ 512596 w 704579"/>
                  <a:gd name="connsiteY12" fmla="*/ 303655 h 650775"/>
                  <a:gd name="connsiteX13" fmla="*/ 474968 w 704579"/>
                  <a:gd name="connsiteY13" fmla="*/ 191666 h 650775"/>
                  <a:gd name="connsiteX14" fmla="*/ 551380 w 704579"/>
                  <a:gd name="connsiteY14" fmla="*/ 141164 h 650775"/>
                  <a:gd name="connsiteX15" fmla="*/ 652076 w 704579"/>
                  <a:gd name="connsiteY15" fmla="*/ 8852 h 650775"/>
                  <a:gd name="connsiteX16" fmla="*/ 551497 w 704579"/>
                  <a:gd name="connsiteY16" fmla="*/ 23305 h 650775"/>
                  <a:gd name="connsiteX0" fmla="*/ 551497 w 706572"/>
                  <a:gd name="connsiteY0" fmla="*/ 23305 h 650775"/>
                  <a:gd name="connsiteX1" fmla="*/ 111886 w 706572"/>
                  <a:gd name="connsiteY1" fmla="*/ 195957 h 650775"/>
                  <a:gd name="connsiteX2" fmla="*/ 9280 w 706572"/>
                  <a:gd name="connsiteY2" fmla="*/ 307616 h 650775"/>
                  <a:gd name="connsiteX3" fmla="*/ 187473 w 706572"/>
                  <a:gd name="connsiteY3" fmla="*/ 264754 h 650775"/>
                  <a:gd name="connsiteX4" fmla="*/ 206216 w 706572"/>
                  <a:gd name="connsiteY4" fmla="*/ 405460 h 650775"/>
                  <a:gd name="connsiteX5" fmla="*/ 126503 w 706572"/>
                  <a:gd name="connsiteY5" fmla="*/ 532679 h 650775"/>
                  <a:gd name="connsiteX6" fmla="*/ 114904 w 706572"/>
                  <a:gd name="connsiteY6" fmla="*/ 636559 h 650775"/>
                  <a:gd name="connsiteX7" fmla="*/ 208314 w 706572"/>
                  <a:gd name="connsiteY7" fmla="*/ 635923 h 650775"/>
                  <a:gd name="connsiteX8" fmla="*/ 410013 w 706572"/>
                  <a:gd name="connsiteY8" fmla="*/ 507594 h 650775"/>
                  <a:gd name="connsiteX9" fmla="*/ 658112 w 706572"/>
                  <a:gd name="connsiteY9" fmla="*/ 377026 h 650775"/>
                  <a:gd name="connsiteX10" fmla="*/ 702742 w 706572"/>
                  <a:gd name="connsiteY10" fmla="*/ 316835 h 650775"/>
                  <a:gd name="connsiteX11" fmla="*/ 618101 w 706572"/>
                  <a:gd name="connsiteY11" fmla="*/ 300000 h 650775"/>
                  <a:gd name="connsiteX12" fmla="*/ 512596 w 706572"/>
                  <a:gd name="connsiteY12" fmla="*/ 303655 h 650775"/>
                  <a:gd name="connsiteX13" fmla="*/ 474968 w 706572"/>
                  <a:gd name="connsiteY13" fmla="*/ 191666 h 650775"/>
                  <a:gd name="connsiteX14" fmla="*/ 551380 w 706572"/>
                  <a:gd name="connsiteY14" fmla="*/ 141164 h 650775"/>
                  <a:gd name="connsiteX15" fmla="*/ 652076 w 706572"/>
                  <a:gd name="connsiteY15" fmla="*/ 8852 h 650775"/>
                  <a:gd name="connsiteX16" fmla="*/ 551497 w 706572"/>
                  <a:gd name="connsiteY16" fmla="*/ 23305 h 650775"/>
                  <a:gd name="connsiteX0" fmla="*/ 551497 w 703168"/>
                  <a:gd name="connsiteY0" fmla="*/ 23305 h 650775"/>
                  <a:gd name="connsiteX1" fmla="*/ 111886 w 703168"/>
                  <a:gd name="connsiteY1" fmla="*/ 195957 h 650775"/>
                  <a:gd name="connsiteX2" fmla="*/ 9280 w 703168"/>
                  <a:gd name="connsiteY2" fmla="*/ 307616 h 650775"/>
                  <a:gd name="connsiteX3" fmla="*/ 187473 w 703168"/>
                  <a:gd name="connsiteY3" fmla="*/ 264754 h 650775"/>
                  <a:gd name="connsiteX4" fmla="*/ 206216 w 703168"/>
                  <a:gd name="connsiteY4" fmla="*/ 405460 h 650775"/>
                  <a:gd name="connsiteX5" fmla="*/ 126503 w 703168"/>
                  <a:gd name="connsiteY5" fmla="*/ 532679 h 650775"/>
                  <a:gd name="connsiteX6" fmla="*/ 114904 w 703168"/>
                  <a:gd name="connsiteY6" fmla="*/ 636559 h 650775"/>
                  <a:gd name="connsiteX7" fmla="*/ 208314 w 703168"/>
                  <a:gd name="connsiteY7" fmla="*/ 635923 h 650775"/>
                  <a:gd name="connsiteX8" fmla="*/ 410013 w 703168"/>
                  <a:gd name="connsiteY8" fmla="*/ 507594 h 650775"/>
                  <a:gd name="connsiteX9" fmla="*/ 584294 w 703168"/>
                  <a:gd name="connsiteY9" fmla="*/ 379407 h 650775"/>
                  <a:gd name="connsiteX10" fmla="*/ 702742 w 703168"/>
                  <a:gd name="connsiteY10" fmla="*/ 316835 h 650775"/>
                  <a:gd name="connsiteX11" fmla="*/ 618101 w 703168"/>
                  <a:gd name="connsiteY11" fmla="*/ 300000 h 650775"/>
                  <a:gd name="connsiteX12" fmla="*/ 512596 w 703168"/>
                  <a:gd name="connsiteY12" fmla="*/ 303655 h 650775"/>
                  <a:gd name="connsiteX13" fmla="*/ 474968 w 703168"/>
                  <a:gd name="connsiteY13" fmla="*/ 191666 h 650775"/>
                  <a:gd name="connsiteX14" fmla="*/ 551380 w 703168"/>
                  <a:gd name="connsiteY14" fmla="*/ 141164 h 650775"/>
                  <a:gd name="connsiteX15" fmla="*/ 652076 w 703168"/>
                  <a:gd name="connsiteY15" fmla="*/ 8852 h 650775"/>
                  <a:gd name="connsiteX16" fmla="*/ 551497 w 703168"/>
                  <a:gd name="connsiteY16" fmla="*/ 23305 h 650775"/>
                  <a:gd name="connsiteX0" fmla="*/ 551497 w 703168"/>
                  <a:gd name="connsiteY0" fmla="*/ 23305 h 650775"/>
                  <a:gd name="connsiteX1" fmla="*/ 111886 w 703168"/>
                  <a:gd name="connsiteY1" fmla="*/ 195957 h 650775"/>
                  <a:gd name="connsiteX2" fmla="*/ 9280 w 703168"/>
                  <a:gd name="connsiteY2" fmla="*/ 307616 h 650775"/>
                  <a:gd name="connsiteX3" fmla="*/ 187473 w 703168"/>
                  <a:gd name="connsiteY3" fmla="*/ 264754 h 650775"/>
                  <a:gd name="connsiteX4" fmla="*/ 206216 w 703168"/>
                  <a:gd name="connsiteY4" fmla="*/ 405460 h 650775"/>
                  <a:gd name="connsiteX5" fmla="*/ 126503 w 703168"/>
                  <a:gd name="connsiteY5" fmla="*/ 532679 h 650775"/>
                  <a:gd name="connsiteX6" fmla="*/ 114904 w 703168"/>
                  <a:gd name="connsiteY6" fmla="*/ 636559 h 650775"/>
                  <a:gd name="connsiteX7" fmla="*/ 208314 w 703168"/>
                  <a:gd name="connsiteY7" fmla="*/ 635923 h 650775"/>
                  <a:gd name="connsiteX8" fmla="*/ 410013 w 703168"/>
                  <a:gd name="connsiteY8" fmla="*/ 507594 h 650775"/>
                  <a:gd name="connsiteX9" fmla="*/ 584294 w 703168"/>
                  <a:gd name="connsiteY9" fmla="*/ 379407 h 650775"/>
                  <a:gd name="connsiteX10" fmla="*/ 702742 w 703168"/>
                  <a:gd name="connsiteY10" fmla="*/ 316835 h 650775"/>
                  <a:gd name="connsiteX11" fmla="*/ 618101 w 703168"/>
                  <a:gd name="connsiteY11" fmla="*/ 300000 h 650775"/>
                  <a:gd name="connsiteX12" fmla="*/ 512596 w 703168"/>
                  <a:gd name="connsiteY12" fmla="*/ 303655 h 650775"/>
                  <a:gd name="connsiteX13" fmla="*/ 474968 w 703168"/>
                  <a:gd name="connsiteY13" fmla="*/ 191666 h 650775"/>
                  <a:gd name="connsiteX14" fmla="*/ 551380 w 703168"/>
                  <a:gd name="connsiteY14" fmla="*/ 141164 h 650775"/>
                  <a:gd name="connsiteX15" fmla="*/ 652076 w 703168"/>
                  <a:gd name="connsiteY15" fmla="*/ 8852 h 650775"/>
                  <a:gd name="connsiteX16" fmla="*/ 551497 w 703168"/>
                  <a:gd name="connsiteY16" fmla="*/ 23305 h 650775"/>
                  <a:gd name="connsiteX0" fmla="*/ 551497 w 702784"/>
                  <a:gd name="connsiteY0" fmla="*/ 23305 h 650775"/>
                  <a:gd name="connsiteX1" fmla="*/ 111886 w 702784"/>
                  <a:gd name="connsiteY1" fmla="*/ 195957 h 650775"/>
                  <a:gd name="connsiteX2" fmla="*/ 9280 w 702784"/>
                  <a:gd name="connsiteY2" fmla="*/ 307616 h 650775"/>
                  <a:gd name="connsiteX3" fmla="*/ 187473 w 702784"/>
                  <a:gd name="connsiteY3" fmla="*/ 264754 h 650775"/>
                  <a:gd name="connsiteX4" fmla="*/ 206216 w 702784"/>
                  <a:gd name="connsiteY4" fmla="*/ 405460 h 650775"/>
                  <a:gd name="connsiteX5" fmla="*/ 126503 w 702784"/>
                  <a:gd name="connsiteY5" fmla="*/ 532679 h 650775"/>
                  <a:gd name="connsiteX6" fmla="*/ 114904 w 702784"/>
                  <a:gd name="connsiteY6" fmla="*/ 636559 h 650775"/>
                  <a:gd name="connsiteX7" fmla="*/ 208314 w 702784"/>
                  <a:gd name="connsiteY7" fmla="*/ 635923 h 650775"/>
                  <a:gd name="connsiteX8" fmla="*/ 410013 w 702784"/>
                  <a:gd name="connsiteY8" fmla="*/ 507594 h 650775"/>
                  <a:gd name="connsiteX9" fmla="*/ 608107 w 702784"/>
                  <a:gd name="connsiteY9" fmla="*/ 407982 h 650775"/>
                  <a:gd name="connsiteX10" fmla="*/ 702742 w 702784"/>
                  <a:gd name="connsiteY10" fmla="*/ 316835 h 650775"/>
                  <a:gd name="connsiteX11" fmla="*/ 618101 w 702784"/>
                  <a:gd name="connsiteY11" fmla="*/ 300000 h 650775"/>
                  <a:gd name="connsiteX12" fmla="*/ 512596 w 702784"/>
                  <a:gd name="connsiteY12" fmla="*/ 303655 h 650775"/>
                  <a:gd name="connsiteX13" fmla="*/ 474968 w 702784"/>
                  <a:gd name="connsiteY13" fmla="*/ 191666 h 650775"/>
                  <a:gd name="connsiteX14" fmla="*/ 551380 w 702784"/>
                  <a:gd name="connsiteY14" fmla="*/ 141164 h 650775"/>
                  <a:gd name="connsiteX15" fmla="*/ 652076 w 702784"/>
                  <a:gd name="connsiteY15" fmla="*/ 8852 h 650775"/>
                  <a:gd name="connsiteX16" fmla="*/ 551497 w 702784"/>
                  <a:gd name="connsiteY16" fmla="*/ 23305 h 650775"/>
                  <a:gd name="connsiteX0" fmla="*/ 551497 w 703314"/>
                  <a:gd name="connsiteY0" fmla="*/ 23305 h 650775"/>
                  <a:gd name="connsiteX1" fmla="*/ 111886 w 703314"/>
                  <a:gd name="connsiteY1" fmla="*/ 195957 h 650775"/>
                  <a:gd name="connsiteX2" fmla="*/ 9280 w 703314"/>
                  <a:gd name="connsiteY2" fmla="*/ 307616 h 650775"/>
                  <a:gd name="connsiteX3" fmla="*/ 187473 w 703314"/>
                  <a:gd name="connsiteY3" fmla="*/ 264754 h 650775"/>
                  <a:gd name="connsiteX4" fmla="*/ 206216 w 703314"/>
                  <a:gd name="connsiteY4" fmla="*/ 405460 h 650775"/>
                  <a:gd name="connsiteX5" fmla="*/ 126503 w 703314"/>
                  <a:gd name="connsiteY5" fmla="*/ 532679 h 650775"/>
                  <a:gd name="connsiteX6" fmla="*/ 114904 w 703314"/>
                  <a:gd name="connsiteY6" fmla="*/ 636559 h 650775"/>
                  <a:gd name="connsiteX7" fmla="*/ 208314 w 703314"/>
                  <a:gd name="connsiteY7" fmla="*/ 635923 h 650775"/>
                  <a:gd name="connsiteX8" fmla="*/ 410013 w 703314"/>
                  <a:gd name="connsiteY8" fmla="*/ 507594 h 650775"/>
                  <a:gd name="connsiteX9" fmla="*/ 608107 w 703314"/>
                  <a:gd name="connsiteY9" fmla="*/ 407982 h 650775"/>
                  <a:gd name="connsiteX10" fmla="*/ 702742 w 703314"/>
                  <a:gd name="connsiteY10" fmla="*/ 316835 h 650775"/>
                  <a:gd name="connsiteX11" fmla="*/ 618101 w 703314"/>
                  <a:gd name="connsiteY11" fmla="*/ 300000 h 650775"/>
                  <a:gd name="connsiteX12" fmla="*/ 512596 w 703314"/>
                  <a:gd name="connsiteY12" fmla="*/ 303655 h 650775"/>
                  <a:gd name="connsiteX13" fmla="*/ 474968 w 703314"/>
                  <a:gd name="connsiteY13" fmla="*/ 191666 h 650775"/>
                  <a:gd name="connsiteX14" fmla="*/ 551380 w 703314"/>
                  <a:gd name="connsiteY14" fmla="*/ 141164 h 650775"/>
                  <a:gd name="connsiteX15" fmla="*/ 652076 w 703314"/>
                  <a:gd name="connsiteY15" fmla="*/ 8852 h 650775"/>
                  <a:gd name="connsiteX16" fmla="*/ 551497 w 703314"/>
                  <a:gd name="connsiteY16" fmla="*/ 23305 h 650775"/>
                  <a:gd name="connsiteX0" fmla="*/ 551497 w 703471"/>
                  <a:gd name="connsiteY0" fmla="*/ 23305 h 653313"/>
                  <a:gd name="connsiteX1" fmla="*/ 111886 w 703471"/>
                  <a:gd name="connsiteY1" fmla="*/ 195957 h 653313"/>
                  <a:gd name="connsiteX2" fmla="*/ 9280 w 703471"/>
                  <a:gd name="connsiteY2" fmla="*/ 307616 h 653313"/>
                  <a:gd name="connsiteX3" fmla="*/ 187473 w 703471"/>
                  <a:gd name="connsiteY3" fmla="*/ 264754 h 653313"/>
                  <a:gd name="connsiteX4" fmla="*/ 206216 w 703471"/>
                  <a:gd name="connsiteY4" fmla="*/ 405460 h 653313"/>
                  <a:gd name="connsiteX5" fmla="*/ 126503 w 703471"/>
                  <a:gd name="connsiteY5" fmla="*/ 532679 h 653313"/>
                  <a:gd name="connsiteX6" fmla="*/ 114904 w 703471"/>
                  <a:gd name="connsiteY6" fmla="*/ 636559 h 653313"/>
                  <a:gd name="connsiteX7" fmla="*/ 208314 w 703471"/>
                  <a:gd name="connsiteY7" fmla="*/ 635923 h 653313"/>
                  <a:gd name="connsiteX8" fmla="*/ 431444 w 703471"/>
                  <a:gd name="connsiteY8" fmla="*/ 469494 h 653313"/>
                  <a:gd name="connsiteX9" fmla="*/ 608107 w 703471"/>
                  <a:gd name="connsiteY9" fmla="*/ 407982 h 653313"/>
                  <a:gd name="connsiteX10" fmla="*/ 702742 w 703471"/>
                  <a:gd name="connsiteY10" fmla="*/ 316835 h 653313"/>
                  <a:gd name="connsiteX11" fmla="*/ 618101 w 703471"/>
                  <a:gd name="connsiteY11" fmla="*/ 300000 h 653313"/>
                  <a:gd name="connsiteX12" fmla="*/ 512596 w 703471"/>
                  <a:gd name="connsiteY12" fmla="*/ 303655 h 653313"/>
                  <a:gd name="connsiteX13" fmla="*/ 474968 w 703471"/>
                  <a:gd name="connsiteY13" fmla="*/ 191666 h 653313"/>
                  <a:gd name="connsiteX14" fmla="*/ 551380 w 703471"/>
                  <a:gd name="connsiteY14" fmla="*/ 141164 h 653313"/>
                  <a:gd name="connsiteX15" fmla="*/ 652076 w 703471"/>
                  <a:gd name="connsiteY15" fmla="*/ 8852 h 653313"/>
                  <a:gd name="connsiteX16" fmla="*/ 551497 w 703471"/>
                  <a:gd name="connsiteY16" fmla="*/ 23305 h 653313"/>
                  <a:gd name="connsiteX0" fmla="*/ 551497 w 703471"/>
                  <a:gd name="connsiteY0" fmla="*/ 23305 h 640185"/>
                  <a:gd name="connsiteX1" fmla="*/ 111886 w 703471"/>
                  <a:gd name="connsiteY1" fmla="*/ 195957 h 640185"/>
                  <a:gd name="connsiteX2" fmla="*/ 9280 w 703471"/>
                  <a:gd name="connsiteY2" fmla="*/ 307616 h 640185"/>
                  <a:gd name="connsiteX3" fmla="*/ 187473 w 703471"/>
                  <a:gd name="connsiteY3" fmla="*/ 264754 h 640185"/>
                  <a:gd name="connsiteX4" fmla="*/ 206216 w 703471"/>
                  <a:gd name="connsiteY4" fmla="*/ 405460 h 640185"/>
                  <a:gd name="connsiteX5" fmla="*/ 126503 w 703471"/>
                  <a:gd name="connsiteY5" fmla="*/ 532679 h 640185"/>
                  <a:gd name="connsiteX6" fmla="*/ 114904 w 703471"/>
                  <a:gd name="connsiteY6" fmla="*/ 636559 h 640185"/>
                  <a:gd name="connsiteX7" fmla="*/ 244033 w 703471"/>
                  <a:gd name="connsiteY7" fmla="*/ 602585 h 640185"/>
                  <a:gd name="connsiteX8" fmla="*/ 431444 w 703471"/>
                  <a:gd name="connsiteY8" fmla="*/ 469494 h 640185"/>
                  <a:gd name="connsiteX9" fmla="*/ 608107 w 703471"/>
                  <a:gd name="connsiteY9" fmla="*/ 407982 h 640185"/>
                  <a:gd name="connsiteX10" fmla="*/ 702742 w 703471"/>
                  <a:gd name="connsiteY10" fmla="*/ 316835 h 640185"/>
                  <a:gd name="connsiteX11" fmla="*/ 618101 w 703471"/>
                  <a:gd name="connsiteY11" fmla="*/ 300000 h 640185"/>
                  <a:gd name="connsiteX12" fmla="*/ 512596 w 703471"/>
                  <a:gd name="connsiteY12" fmla="*/ 303655 h 640185"/>
                  <a:gd name="connsiteX13" fmla="*/ 474968 w 703471"/>
                  <a:gd name="connsiteY13" fmla="*/ 191666 h 640185"/>
                  <a:gd name="connsiteX14" fmla="*/ 551380 w 703471"/>
                  <a:gd name="connsiteY14" fmla="*/ 141164 h 640185"/>
                  <a:gd name="connsiteX15" fmla="*/ 652076 w 703471"/>
                  <a:gd name="connsiteY15" fmla="*/ 8852 h 640185"/>
                  <a:gd name="connsiteX16" fmla="*/ 551497 w 703471"/>
                  <a:gd name="connsiteY16" fmla="*/ 23305 h 640185"/>
                  <a:gd name="connsiteX0" fmla="*/ 551497 w 703471"/>
                  <a:gd name="connsiteY0" fmla="*/ 23305 h 639360"/>
                  <a:gd name="connsiteX1" fmla="*/ 111886 w 703471"/>
                  <a:gd name="connsiteY1" fmla="*/ 195957 h 639360"/>
                  <a:gd name="connsiteX2" fmla="*/ 9280 w 703471"/>
                  <a:gd name="connsiteY2" fmla="*/ 307616 h 639360"/>
                  <a:gd name="connsiteX3" fmla="*/ 187473 w 703471"/>
                  <a:gd name="connsiteY3" fmla="*/ 264754 h 639360"/>
                  <a:gd name="connsiteX4" fmla="*/ 206216 w 703471"/>
                  <a:gd name="connsiteY4" fmla="*/ 405460 h 639360"/>
                  <a:gd name="connsiteX5" fmla="*/ 126503 w 703471"/>
                  <a:gd name="connsiteY5" fmla="*/ 532679 h 639360"/>
                  <a:gd name="connsiteX6" fmla="*/ 114904 w 703471"/>
                  <a:gd name="connsiteY6" fmla="*/ 636559 h 639360"/>
                  <a:gd name="connsiteX7" fmla="*/ 244033 w 703471"/>
                  <a:gd name="connsiteY7" fmla="*/ 602585 h 639360"/>
                  <a:gd name="connsiteX8" fmla="*/ 431444 w 703471"/>
                  <a:gd name="connsiteY8" fmla="*/ 469494 h 639360"/>
                  <a:gd name="connsiteX9" fmla="*/ 608107 w 703471"/>
                  <a:gd name="connsiteY9" fmla="*/ 407982 h 639360"/>
                  <a:gd name="connsiteX10" fmla="*/ 702742 w 703471"/>
                  <a:gd name="connsiteY10" fmla="*/ 316835 h 639360"/>
                  <a:gd name="connsiteX11" fmla="*/ 618101 w 703471"/>
                  <a:gd name="connsiteY11" fmla="*/ 300000 h 639360"/>
                  <a:gd name="connsiteX12" fmla="*/ 512596 w 703471"/>
                  <a:gd name="connsiteY12" fmla="*/ 303655 h 639360"/>
                  <a:gd name="connsiteX13" fmla="*/ 474968 w 703471"/>
                  <a:gd name="connsiteY13" fmla="*/ 191666 h 639360"/>
                  <a:gd name="connsiteX14" fmla="*/ 551380 w 703471"/>
                  <a:gd name="connsiteY14" fmla="*/ 141164 h 639360"/>
                  <a:gd name="connsiteX15" fmla="*/ 652076 w 703471"/>
                  <a:gd name="connsiteY15" fmla="*/ 8852 h 639360"/>
                  <a:gd name="connsiteX16" fmla="*/ 551497 w 703471"/>
                  <a:gd name="connsiteY16" fmla="*/ 23305 h 639360"/>
                  <a:gd name="connsiteX0" fmla="*/ 551497 w 703471"/>
                  <a:gd name="connsiteY0" fmla="*/ 23305 h 652828"/>
                  <a:gd name="connsiteX1" fmla="*/ 111886 w 703471"/>
                  <a:gd name="connsiteY1" fmla="*/ 195957 h 652828"/>
                  <a:gd name="connsiteX2" fmla="*/ 9280 w 703471"/>
                  <a:gd name="connsiteY2" fmla="*/ 307616 h 652828"/>
                  <a:gd name="connsiteX3" fmla="*/ 187473 w 703471"/>
                  <a:gd name="connsiteY3" fmla="*/ 264754 h 652828"/>
                  <a:gd name="connsiteX4" fmla="*/ 206216 w 703471"/>
                  <a:gd name="connsiteY4" fmla="*/ 405460 h 652828"/>
                  <a:gd name="connsiteX5" fmla="*/ 126503 w 703471"/>
                  <a:gd name="connsiteY5" fmla="*/ 532679 h 652828"/>
                  <a:gd name="connsiteX6" fmla="*/ 114904 w 703471"/>
                  <a:gd name="connsiteY6" fmla="*/ 636559 h 652828"/>
                  <a:gd name="connsiteX7" fmla="*/ 244033 w 703471"/>
                  <a:gd name="connsiteY7" fmla="*/ 602585 h 652828"/>
                  <a:gd name="connsiteX8" fmla="*/ 431444 w 703471"/>
                  <a:gd name="connsiteY8" fmla="*/ 469494 h 652828"/>
                  <a:gd name="connsiteX9" fmla="*/ 608107 w 703471"/>
                  <a:gd name="connsiteY9" fmla="*/ 407982 h 652828"/>
                  <a:gd name="connsiteX10" fmla="*/ 702742 w 703471"/>
                  <a:gd name="connsiteY10" fmla="*/ 316835 h 652828"/>
                  <a:gd name="connsiteX11" fmla="*/ 618101 w 703471"/>
                  <a:gd name="connsiteY11" fmla="*/ 300000 h 652828"/>
                  <a:gd name="connsiteX12" fmla="*/ 512596 w 703471"/>
                  <a:gd name="connsiteY12" fmla="*/ 303655 h 652828"/>
                  <a:gd name="connsiteX13" fmla="*/ 474968 w 703471"/>
                  <a:gd name="connsiteY13" fmla="*/ 191666 h 652828"/>
                  <a:gd name="connsiteX14" fmla="*/ 551380 w 703471"/>
                  <a:gd name="connsiteY14" fmla="*/ 141164 h 652828"/>
                  <a:gd name="connsiteX15" fmla="*/ 652076 w 703471"/>
                  <a:gd name="connsiteY15" fmla="*/ 8852 h 652828"/>
                  <a:gd name="connsiteX16" fmla="*/ 551497 w 703471"/>
                  <a:gd name="connsiteY16" fmla="*/ 23305 h 652828"/>
                  <a:gd name="connsiteX0" fmla="*/ 551497 w 703471"/>
                  <a:gd name="connsiteY0" fmla="*/ 23305 h 657276"/>
                  <a:gd name="connsiteX1" fmla="*/ 111886 w 703471"/>
                  <a:gd name="connsiteY1" fmla="*/ 195957 h 657276"/>
                  <a:gd name="connsiteX2" fmla="*/ 9280 w 703471"/>
                  <a:gd name="connsiteY2" fmla="*/ 307616 h 657276"/>
                  <a:gd name="connsiteX3" fmla="*/ 187473 w 703471"/>
                  <a:gd name="connsiteY3" fmla="*/ 264754 h 657276"/>
                  <a:gd name="connsiteX4" fmla="*/ 206216 w 703471"/>
                  <a:gd name="connsiteY4" fmla="*/ 405460 h 657276"/>
                  <a:gd name="connsiteX5" fmla="*/ 126503 w 703471"/>
                  <a:gd name="connsiteY5" fmla="*/ 532679 h 657276"/>
                  <a:gd name="connsiteX6" fmla="*/ 114904 w 703471"/>
                  <a:gd name="connsiteY6" fmla="*/ 636559 h 657276"/>
                  <a:gd name="connsiteX7" fmla="*/ 244033 w 703471"/>
                  <a:gd name="connsiteY7" fmla="*/ 602585 h 657276"/>
                  <a:gd name="connsiteX8" fmla="*/ 431444 w 703471"/>
                  <a:gd name="connsiteY8" fmla="*/ 469494 h 657276"/>
                  <a:gd name="connsiteX9" fmla="*/ 608107 w 703471"/>
                  <a:gd name="connsiteY9" fmla="*/ 407982 h 657276"/>
                  <a:gd name="connsiteX10" fmla="*/ 702742 w 703471"/>
                  <a:gd name="connsiteY10" fmla="*/ 316835 h 657276"/>
                  <a:gd name="connsiteX11" fmla="*/ 618101 w 703471"/>
                  <a:gd name="connsiteY11" fmla="*/ 300000 h 657276"/>
                  <a:gd name="connsiteX12" fmla="*/ 512596 w 703471"/>
                  <a:gd name="connsiteY12" fmla="*/ 303655 h 657276"/>
                  <a:gd name="connsiteX13" fmla="*/ 474968 w 703471"/>
                  <a:gd name="connsiteY13" fmla="*/ 191666 h 657276"/>
                  <a:gd name="connsiteX14" fmla="*/ 551380 w 703471"/>
                  <a:gd name="connsiteY14" fmla="*/ 141164 h 657276"/>
                  <a:gd name="connsiteX15" fmla="*/ 652076 w 703471"/>
                  <a:gd name="connsiteY15" fmla="*/ 8852 h 657276"/>
                  <a:gd name="connsiteX16" fmla="*/ 551497 w 703471"/>
                  <a:gd name="connsiteY16" fmla="*/ 23305 h 657276"/>
                  <a:gd name="connsiteX0" fmla="*/ 551497 w 703471"/>
                  <a:gd name="connsiteY0" fmla="*/ 23305 h 640499"/>
                  <a:gd name="connsiteX1" fmla="*/ 111886 w 703471"/>
                  <a:gd name="connsiteY1" fmla="*/ 195957 h 640499"/>
                  <a:gd name="connsiteX2" fmla="*/ 9280 w 703471"/>
                  <a:gd name="connsiteY2" fmla="*/ 307616 h 640499"/>
                  <a:gd name="connsiteX3" fmla="*/ 187473 w 703471"/>
                  <a:gd name="connsiteY3" fmla="*/ 264754 h 640499"/>
                  <a:gd name="connsiteX4" fmla="*/ 206216 w 703471"/>
                  <a:gd name="connsiteY4" fmla="*/ 405460 h 640499"/>
                  <a:gd name="connsiteX5" fmla="*/ 157460 w 703471"/>
                  <a:gd name="connsiteY5" fmla="*/ 513629 h 640499"/>
                  <a:gd name="connsiteX6" fmla="*/ 114904 w 703471"/>
                  <a:gd name="connsiteY6" fmla="*/ 636559 h 640499"/>
                  <a:gd name="connsiteX7" fmla="*/ 244033 w 703471"/>
                  <a:gd name="connsiteY7" fmla="*/ 602585 h 640499"/>
                  <a:gd name="connsiteX8" fmla="*/ 431444 w 703471"/>
                  <a:gd name="connsiteY8" fmla="*/ 469494 h 640499"/>
                  <a:gd name="connsiteX9" fmla="*/ 608107 w 703471"/>
                  <a:gd name="connsiteY9" fmla="*/ 407982 h 640499"/>
                  <a:gd name="connsiteX10" fmla="*/ 702742 w 703471"/>
                  <a:gd name="connsiteY10" fmla="*/ 316835 h 640499"/>
                  <a:gd name="connsiteX11" fmla="*/ 618101 w 703471"/>
                  <a:gd name="connsiteY11" fmla="*/ 300000 h 640499"/>
                  <a:gd name="connsiteX12" fmla="*/ 512596 w 703471"/>
                  <a:gd name="connsiteY12" fmla="*/ 303655 h 640499"/>
                  <a:gd name="connsiteX13" fmla="*/ 474968 w 703471"/>
                  <a:gd name="connsiteY13" fmla="*/ 191666 h 640499"/>
                  <a:gd name="connsiteX14" fmla="*/ 551380 w 703471"/>
                  <a:gd name="connsiteY14" fmla="*/ 141164 h 640499"/>
                  <a:gd name="connsiteX15" fmla="*/ 652076 w 703471"/>
                  <a:gd name="connsiteY15" fmla="*/ 8852 h 640499"/>
                  <a:gd name="connsiteX16" fmla="*/ 551497 w 703471"/>
                  <a:gd name="connsiteY16" fmla="*/ 23305 h 640499"/>
                  <a:gd name="connsiteX0" fmla="*/ 551497 w 703471"/>
                  <a:gd name="connsiteY0" fmla="*/ 23305 h 640499"/>
                  <a:gd name="connsiteX1" fmla="*/ 111886 w 703471"/>
                  <a:gd name="connsiteY1" fmla="*/ 195957 h 640499"/>
                  <a:gd name="connsiteX2" fmla="*/ 9280 w 703471"/>
                  <a:gd name="connsiteY2" fmla="*/ 307616 h 640499"/>
                  <a:gd name="connsiteX3" fmla="*/ 187473 w 703471"/>
                  <a:gd name="connsiteY3" fmla="*/ 264754 h 640499"/>
                  <a:gd name="connsiteX4" fmla="*/ 206216 w 703471"/>
                  <a:gd name="connsiteY4" fmla="*/ 405460 h 640499"/>
                  <a:gd name="connsiteX5" fmla="*/ 157460 w 703471"/>
                  <a:gd name="connsiteY5" fmla="*/ 513629 h 640499"/>
                  <a:gd name="connsiteX6" fmla="*/ 114904 w 703471"/>
                  <a:gd name="connsiteY6" fmla="*/ 636559 h 640499"/>
                  <a:gd name="connsiteX7" fmla="*/ 244033 w 703471"/>
                  <a:gd name="connsiteY7" fmla="*/ 602585 h 640499"/>
                  <a:gd name="connsiteX8" fmla="*/ 431444 w 703471"/>
                  <a:gd name="connsiteY8" fmla="*/ 469494 h 640499"/>
                  <a:gd name="connsiteX9" fmla="*/ 608107 w 703471"/>
                  <a:gd name="connsiteY9" fmla="*/ 407982 h 640499"/>
                  <a:gd name="connsiteX10" fmla="*/ 702742 w 703471"/>
                  <a:gd name="connsiteY10" fmla="*/ 316835 h 640499"/>
                  <a:gd name="connsiteX11" fmla="*/ 618101 w 703471"/>
                  <a:gd name="connsiteY11" fmla="*/ 300000 h 640499"/>
                  <a:gd name="connsiteX12" fmla="*/ 512596 w 703471"/>
                  <a:gd name="connsiteY12" fmla="*/ 303655 h 640499"/>
                  <a:gd name="connsiteX13" fmla="*/ 474968 w 703471"/>
                  <a:gd name="connsiteY13" fmla="*/ 191666 h 640499"/>
                  <a:gd name="connsiteX14" fmla="*/ 551380 w 703471"/>
                  <a:gd name="connsiteY14" fmla="*/ 141164 h 640499"/>
                  <a:gd name="connsiteX15" fmla="*/ 652076 w 703471"/>
                  <a:gd name="connsiteY15" fmla="*/ 8852 h 640499"/>
                  <a:gd name="connsiteX16" fmla="*/ 551497 w 703471"/>
                  <a:gd name="connsiteY16" fmla="*/ 23305 h 640499"/>
                  <a:gd name="connsiteX0" fmla="*/ 551497 w 703471"/>
                  <a:gd name="connsiteY0" fmla="*/ 23305 h 641633"/>
                  <a:gd name="connsiteX1" fmla="*/ 111886 w 703471"/>
                  <a:gd name="connsiteY1" fmla="*/ 195957 h 641633"/>
                  <a:gd name="connsiteX2" fmla="*/ 9280 w 703471"/>
                  <a:gd name="connsiteY2" fmla="*/ 307616 h 641633"/>
                  <a:gd name="connsiteX3" fmla="*/ 187473 w 703471"/>
                  <a:gd name="connsiteY3" fmla="*/ 264754 h 641633"/>
                  <a:gd name="connsiteX4" fmla="*/ 206216 w 703471"/>
                  <a:gd name="connsiteY4" fmla="*/ 405460 h 641633"/>
                  <a:gd name="connsiteX5" fmla="*/ 157460 w 703471"/>
                  <a:gd name="connsiteY5" fmla="*/ 513629 h 641633"/>
                  <a:gd name="connsiteX6" fmla="*/ 114904 w 703471"/>
                  <a:gd name="connsiteY6" fmla="*/ 636559 h 641633"/>
                  <a:gd name="connsiteX7" fmla="*/ 244033 w 703471"/>
                  <a:gd name="connsiteY7" fmla="*/ 602585 h 641633"/>
                  <a:gd name="connsiteX8" fmla="*/ 431444 w 703471"/>
                  <a:gd name="connsiteY8" fmla="*/ 469494 h 641633"/>
                  <a:gd name="connsiteX9" fmla="*/ 608107 w 703471"/>
                  <a:gd name="connsiteY9" fmla="*/ 407982 h 641633"/>
                  <a:gd name="connsiteX10" fmla="*/ 702742 w 703471"/>
                  <a:gd name="connsiteY10" fmla="*/ 316835 h 641633"/>
                  <a:gd name="connsiteX11" fmla="*/ 618101 w 703471"/>
                  <a:gd name="connsiteY11" fmla="*/ 300000 h 641633"/>
                  <a:gd name="connsiteX12" fmla="*/ 512596 w 703471"/>
                  <a:gd name="connsiteY12" fmla="*/ 303655 h 641633"/>
                  <a:gd name="connsiteX13" fmla="*/ 474968 w 703471"/>
                  <a:gd name="connsiteY13" fmla="*/ 191666 h 641633"/>
                  <a:gd name="connsiteX14" fmla="*/ 551380 w 703471"/>
                  <a:gd name="connsiteY14" fmla="*/ 141164 h 641633"/>
                  <a:gd name="connsiteX15" fmla="*/ 652076 w 703471"/>
                  <a:gd name="connsiteY15" fmla="*/ 8852 h 641633"/>
                  <a:gd name="connsiteX16" fmla="*/ 551497 w 703471"/>
                  <a:gd name="connsiteY16" fmla="*/ 23305 h 641633"/>
                  <a:gd name="connsiteX0" fmla="*/ 551497 w 703471"/>
                  <a:gd name="connsiteY0" fmla="*/ 23305 h 638809"/>
                  <a:gd name="connsiteX1" fmla="*/ 111886 w 703471"/>
                  <a:gd name="connsiteY1" fmla="*/ 195957 h 638809"/>
                  <a:gd name="connsiteX2" fmla="*/ 9280 w 703471"/>
                  <a:gd name="connsiteY2" fmla="*/ 307616 h 638809"/>
                  <a:gd name="connsiteX3" fmla="*/ 187473 w 703471"/>
                  <a:gd name="connsiteY3" fmla="*/ 264754 h 638809"/>
                  <a:gd name="connsiteX4" fmla="*/ 206216 w 703471"/>
                  <a:gd name="connsiteY4" fmla="*/ 405460 h 638809"/>
                  <a:gd name="connsiteX5" fmla="*/ 157460 w 703471"/>
                  <a:gd name="connsiteY5" fmla="*/ 513629 h 638809"/>
                  <a:gd name="connsiteX6" fmla="*/ 114904 w 703471"/>
                  <a:gd name="connsiteY6" fmla="*/ 636559 h 638809"/>
                  <a:gd name="connsiteX7" fmla="*/ 258321 w 703471"/>
                  <a:gd name="connsiteY7" fmla="*/ 588298 h 638809"/>
                  <a:gd name="connsiteX8" fmla="*/ 431444 w 703471"/>
                  <a:gd name="connsiteY8" fmla="*/ 469494 h 638809"/>
                  <a:gd name="connsiteX9" fmla="*/ 608107 w 703471"/>
                  <a:gd name="connsiteY9" fmla="*/ 407982 h 638809"/>
                  <a:gd name="connsiteX10" fmla="*/ 702742 w 703471"/>
                  <a:gd name="connsiteY10" fmla="*/ 316835 h 638809"/>
                  <a:gd name="connsiteX11" fmla="*/ 618101 w 703471"/>
                  <a:gd name="connsiteY11" fmla="*/ 300000 h 638809"/>
                  <a:gd name="connsiteX12" fmla="*/ 512596 w 703471"/>
                  <a:gd name="connsiteY12" fmla="*/ 303655 h 638809"/>
                  <a:gd name="connsiteX13" fmla="*/ 474968 w 703471"/>
                  <a:gd name="connsiteY13" fmla="*/ 191666 h 638809"/>
                  <a:gd name="connsiteX14" fmla="*/ 551380 w 703471"/>
                  <a:gd name="connsiteY14" fmla="*/ 141164 h 638809"/>
                  <a:gd name="connsiteX15" fmla="*/ 652076 w 703471"/>
                  <a:gd name="connsiteY15" fmla="*/ 8852 h 638809"/>
                  <a:gd name="connsiteX16" fmla="*/ 551497 w 703471"/>
                  <a:gd name="connsiteY16" fmla="*/ 23305 h 638809"/>
                  <a:gd name="connsiteX0" fmla="*/ 551497 w 703471"/>
                  <a:gd name="connsiteY0" fmla="*/ 23305 h 638629"/>
                  <a:gd name="connsiteX1" fmla="*/ 111886 w 703471"/>
                  <a:gd name="connsiteY1" fmla="*/ 195957 h 638629"/>
                  <a:gd name="connsiteX2" fmla="*/ 9280 w 703471"/>
                  <a:gd name="connsiteY2" fmla="*/ 307616 h 638629"/>
                  <a:gd name="connsiteX3" fmla="*/ 187473 w 703471"/>
                  <a:gd name="connsiteY3" fmla="*/ 264754 h 638629"/>
                  <a:gd name="connsiteX4" fmla="*/ 206216 w 703471"/>
                  <a:gd name="connsiteY4" fmla="*/ 405460 h 638629"/>
                  <a:gd name="connsiteX5" fmla="*/ 157460 w 703471"/>
                  <a:gd name="connsiteY5" fmla="*/ 513629 h 638629"/>
                  <a:gd name="connsiteX6" fmla="*/ 114904 w 703471"/>
                  <a:gd name="connsiteY6" fmla="*/ 636559 h 638629"/>
                  <a:gd name="connsiteX7" fmla="*/ 258321 w 703471"/>
                  <a:gd name="connsiteY7" fmla="*/ 588298 h 638629"/>
                  <a:gd name="connsiteX8" fmla="*/ 431444 w 703471"/>
                  <a:gd name="connsiteY8" fmla="*/ 469494 h 638629"/>
                  <a:gd name="connsiteX9" fmla="*/ 608107 w 703471"/>
                  <a:gd name="connsiteY9" fmla="*/ 407982 h 638629"/>
                  <a:gd name="connsiteX10" fmla="*/ 702742 w 703471"/>
                  <a:gd name="connsiteY10" fmla="*/ 316835 h 638629"/>
                  <a:gd name="connsiteX11" fmla="*/ 618101 w 703471"/>
                  <a:gd name="connsiteY11" fmla="*/ 300000 h 638629"/>
                  <a:gd name="connsiteX12" fmla="*/ 512596 w 703471"/>
                  <a:gd name="connsiteY12" fmla="*/ 303655 h 638629"/>
                  <a:gd name="connsiteX13" fmla="*/ 474968 w 703471"/>
                  <a:gd name="connsiteY13" fmla="*/ 191666 h 638629"/>
                  <a:gd name="connsiteX14" fmla="*/ 551380 w 703471"/>
                  <a:gd name="connsiteY14" fmla="*/ 141164 h 638629"/>
                  <a:gd name="connsiteX15" fmla="*/ 652076 w 703471"/>
                  <a:gd name="connsiteY15" fmla="*/ 8852 h 638629"/>
                  <a:gd name="connsiteX16" fmla="*/ 551497 w 703471"/>
                  <a:gd name="connsiteY16" fmla="*/ 23305 h 638629"/>
                  <a:gd name="connsiteX0" fmla="*/ 551497 w 703471"/>
                  <a:gd name="connsiteY0" fmla="*/ 23305 h 638599"/>
                  <a:gd name="connsiteX1" fmla="*/ 111886 w 703471"/>
                  <a:gd name="connsiteY1" fmla="*/ 195957 h 638599"/>
                  <a:gd name="connsiteX2" fmla="*/ 9280 w 703471"/>
                  <a:gd name="connsiteY2" fmla="*/ 307616 h 638599"/>
                  <a:gd name="connsiteX3" fmla="*/ 187473 w 703471"/>
                  <a:gd name="connsiteY3" fmla="*/ 264754 h 638599"/>
                  <a:gd name="connsiteX4" fmla="*/ 206216 w 703471"/>
                  <a:gd name="connsiteY4" fmla="*/ 405460 h 638599"/>
                  <a:gd name="connsiteX5" fmla="*/ 157460 w 703471"/>
                  <a:gd name="connsiteY5" fmla="*/ 513629 h 638599"/>
                  <a:gd name="connsiteX6" fmla="*/ 114904 w 703471"/>
                  <a:gd name="connsiteY6" fmla="*/ 636559 h 638599"/>
                  <a:gd name="connsiteX7" fmla="*/ 258321 w 703471"/>
                  <a:gd name="connsiteY7" fmla="*/ 588298 h 638599"/>
                  <a:gd name="connsiteX8" fmla="*/ 431444 w 703471"/>
                  <a:gd name="connsiteY8" fmla="*/ 469494 h 638599"/>
                  <a:gd name="connsiteX9" fmla="*/ 608107 w 703471"/>
                  <a:gd name="connsiteY9" fmla="*/ 407982 h 638599"/>
                  <a:gd name="connsiteX10" fmla="*/ 702742 w 703471"/>
                  <a:gd name="connsiteY10" fmla="*/ 316835 h 638599"/>
                  <a:gd name="connsiteX11" fmla="*/ 618101 w 703471"/>
                  <a:gd name="connsiteY11" fmla="*/ 300000 h 638599"/>
                  <a:gd name="connsiteX12" fmla="*/ 512596 w 703471"/>
                  <a:gd name="connsiteY12" fmla="*/ 303655 h 638599"/>
                  <a:gd name="connsiteX13" fmla="*/ 474968 w 703471"/>
                  <a:gd name="connsiteY13" fmla="*/ 191666 h 638599"/>
                  <a:gd name="connsiteX14" fmla="*/ 551380 w 703471"/>
                  <a:gd name="connsiteY14" fmla="*/ 141164 h 638599"/>
                  <a:gd name="connsiteX15" fmla="*/ 652076 w 703471"/>
                  <a:gd name="connsiteY15" fmla="*/ 8852 h 638599"/>
                  <a:gd name="connsiteX16" fmla="*/ 551497 w 703471"/>
                  <a:gd name="connsiteY16" fmla="*/ 23305 h 638599"/>
                  <a:gd name="connsiteX0" fmla="*/ 551497 w 703471"/>
                  <a:gd name="connsiteY0" fmla="*/ 23305 h 644887"/>
                  <a:gd name="connsiteX1" fmla="*/ 111886 w 703471"/>
                  <a:gd name="connsiteY1" fmla="*/ 195957 h 644887"/>
                  <a:gd name="connsiteX2" fmla="*/ 9280 w 703471"/>
                  <a:gd name="connsiteY2" fmla="*/ 307616 h 644887"/>
                  <a:gd name="connsiteX3" fmla="*/ 187473 w 703471"/>
                  <a:gd name="connsiteY3" fmla="*/ 264754 h 644887"/>
                  <a:gd name="connsiteX4" fmla="*/ 206216 w 703471"/>
                  <a:gd name="connsiteY4" fmla="*/ 405460 h 644887"/>
                  <a:gd name="connsiteX5" fmla="*/ 157460 w 703471"/>
                  <a:gd name="connsiteY5" fmla="*/ 513629 h 644887"/>
                  <a:gd name="connsiteX6" fmla="*/ 114904 w 703471"/>
                  <a:gd name="connsiteY6" fmla="*/ 636559 h 644887"/>
                  <a:gd name="connsiteX7" fmla="*/ 258321 w 703471"/>
                  <a:gd name="connsiteY7" fmla="*/ 588298 h 644887"/>
                  <a:gd name="connsiteX8" fmla="*/ 431444 w 703471"/>
                  <a:gd name="connsiteY8" fmla="*/ 469494 h 644887"/>
                  <a:gd name="connsiteX9" fmla="*/ 608107 w 703471"/>
                  <a:gd name="connsiteY9" fmla="*/ 407982 h 644887"/>
                  <a:gd name="connsiteX10" fmla="*/ 702742 w 703471"/>
                  <a:gd name="connsiteY10" fmla="*/ 316835 h 644887"/>
                  <a:gd name="connsiteX11" fmla="*/ 618101 w 703471"/>
                  <a:gd name="connsiteY11" fmla="*/ 300000 h 644887"/>
                  <a:gd name="connsiteX12" fmla="*/ 512596 w 703471"/>
                  <a:gd name="connsiteY12" fmla="*/ 303655 h 644887"/>
                  <a:gd name="connsiteX13" fmla="*/ 474968 w 703471"/>
                  <a:gd name="connsiteY13" fmla="*/ 191666 h 644887"/>
                  <a:gd name="connsiteX14" fmla="*/ 551380 w 703471"/>
                  <a:gd name="connsiteY14" fmla="*/ 141164 h 644887"/>
                  <a:gd name="connsiteX15" fmla="*/ 652076 w 703471"/>
                  <a:gd name="connsiteY15" fmla="*/ 8852 h 644887"/>
                  <a:gd name="connsiteX16" fmla="*/ 551497 w 703471"/>
                  <a:gd name="connsiteY16" fmla="*/ 23305 h 644887"/>
                  <a:gd name="connsiteX0" fmla="*/ 551497 w 703471"/>
                  <a:gd name="connsiteY0" fmla="*/ 23305 h 647152"/>
                  <a:gd name="connsiteX1" fmla="*/ 111886 w 703471"/>
                  <a:gd name="connsiteY1" fmla="*/ 195957 h 647152"/>
                  <a:gd name="connsiteX2" fmla="*/ 9280 w 703471"/>
                  <a:gd name="connsiteY2" fmla="*/ 307616 h 647152"/>
                  <a:gd name="connsiteX3" fmla="*/ 187473 w 703471"/>
                  <a:gd name="connsiteY3" fmla="*/ 264754 h 647152"/>
                  <a:gd name="connsiteX4" fmla="*/ 206216 w 703471"/>
                  <a:gd name="connsiteY4" fmla="*/ 405460 h 647152"/>
                  <a:gd name="connsiteX5" fmla="*/ 157460 w 703471"/>
                  <a:gd name="connsiteY5" fmla="*/ 513629 h 647152"/>
                  <a:gd name="connsiteX6" fmla="*/ 114904 w 703471"/>
                  <a:gd name="connsiteY6" fmla="*/ 636559 h 647152"/>
                  <a:gd name="connsiteX7" fmla="*/ 258321 w 703471"/>
                  <a:gd name="connsiteY7" fmla="*/ 588298 h 647152"/>
                  <a:gd name="connsiteX8" fmla="*/ 431444 w 703471"/>
                  <a:gd name="connsiteY8" fmla="*/ 469494 h 647152"/>
                  <a:gd name="connsiteX9" fmla="*/ 608107 w 703471"/>
                  <a:gd name="connsiteY9" fmla="*/ 407982 h 647152"/>
                  <a:gd name="connsiteX10" fmla="*/ 702742 w 703471"/>
                  <a:gd name="connsiteY10" fmla="*/ 316835 h 647152"/>
                  <a:gd name="connsiteX11" fmla="*/ 618101 w 703471"/>
                  <a:gd name="connsiteY11" fmla="*/ 300000 h 647152"/>
                  <a:gd name="connsiteX12" fmla="*/ 512596 w 703471"/>
                  <a:gd name="connsiteY12" fmla="*/ 303655 h 647152"/>
                  <a:gd name="connsiteX13" fmla="*/ 474968 w 703471"/>
                  <a:gd name="connsiteY13" fmla="*/ 191666 h 647152"/>
                  <a:gd name="connsiteX14" fmla="*/ 551380 w 703471"/>
                  <a:gd name="connsiteY14" fmla="*/ 141164 h 647152"/>
                  <a:gd name="connsiteX15" fmla="*/ 652076 w 703471"/>
                  <a:gd name="connsiteY15" fmla="*/ 8852 h 647152"/>
                  <a:gd name="connsiteX16" fmla="*/ 551497 w 703471"/>
                  <a:gd name="connsiteY16" fmla="*/ 23305 h 647152"/>
                  <a:gd name="connsiteX0" fmla="*/ 551497 w 703471"/>
                  <a:gd name="connsiteY0" fmla="*/ 23305 h 647152"/>
                  <a:gd name="connsiteX1" fmla="*/ 111886 w 703471"/>
                  <a:gd name="connsiteY1" fmla="*/ 195957 h 647152"/>
                  <a:gd name="connsiteX2" fmla="*/ 9280 w 703471"/>
                  <a:gd name="connsiteY2" fmla="*/ 307616 h 647152"/>
                  <a:gd name="connsiteX3" fmla="*/ 187473 w 703471"/>
                  <a:gd name="connsiteY3" fmla="*/ 264754 h 647152"/>
                  <a:gd name="connsiteX4" fmla="*/ 220503 w 703471"/>
                  <a:gd name="connsiteY4" fmla="*/ 405460 h 647152"/>
                  <a:gd name="connsiteX5" fmla="*/ 157460 w 703471"/>
                  <a:gd name="connsiteY5" fmla="*/ 513629 h 647152"/>
                  <a:gd name="connsiteX6" fmla="*/ 114904 w 703471"/>
                  <a:gd name="connsiteY6" fmla="*/ 636559 h 647152"/>
                  <a:gd name="connsiteX7" fmla="*/ 258321 w 703471"/>
                  <a:gd name="connsiteY7" fmla="*/ 588298 h 647152"/>
                  <a:gd name="connsiteX8" fmla="*/ 431444 w 703471"/>
                  <a:gd name="connsiteY8" fmla="*/ 469494 h 647152"/>
                  <a:gd name="connsiteX9" fmla="*/ 608107 w 703471"/>
                  <a:gd name="connsiteY9" fmla="*/ 407982 h 647152"/>
                  <a:gd name="connsiteX10" fmla="*/ 702742 w 703471"/>
                  <a:gd name="connsiteY10" fmla="*/ 316835 h 647152"/>
                  <a:gd name="connsiteX11" fmla="*/ 618101 w 703471"/>
                  <a:gd name="connsiteY11" fmla="*/ 300000 h 647152"/>
                  <a:gd name="connsiteX12" fmla="*/ 512596 w 703471"/>
                  <a:gd name="connsiteY12" fmla="*/ 303655 h 647152"/>
                  <a:gd name="connsiteX13" fmla="*/ 474968 w 703471"/>
                  <a:gd name="connsiteY13" fmla="*/ 191666 h 647152"/>
                  <a:gd name="connsiteX14" fmla="*/ 551380 w 703471"/>
                  <a:gd name="connsiteY14" fmla="*/ 141164 h 647152"/>
                  <a:gd name="connsiteX15" fmla="*/ 652076 w 703471"/>
                  <a:gd name="connsiteY15" fmla="*/ 8852 h 647152"/>
                  <a:gd name="connsiteX16" fmla="*/ 551497 w 703471"/>
                  <a:gd name="connsiteY16" fmla="*/ 23305 h 647152"/>
                  <a:gd name="connsiteX0" fmla="*/ 551497 w 703471"/>
                  <a:gd name="connsiteY0" fmla="*/ 23305 h 647152"/>
                  <a:gd name="connsiteX1" fmla="*/ 111886 w 703471"/>
                  <a:gd name="connsiteY1" fmla="*/ 195957 h 647152"/>
                  <a:gd name="connsiteX2" fmla="*/ 9280 w 703471"/>
                  <a:gd name="connsiteY2" fmla="*/ 307616 h 647152"/>
                  <a:gd name="connsiteX3" fmla="*/ 187473 w 703471"/>
                  <a:gd name="connsiteY3" fmla="*/ 264754 h 647152"/>
                  <a:gd name="connsiteX4" fmla="*/ 220503 w 703471"/>
                  <a:gd name="connsiteY4" fmla="*/ 405460 h 647152"/>
                  <a:gd name="connsiteX5" fmla="*/ 157460 w 703471"/>
                  <a:gd name="connsiteY5" fmla="*/ 513629 h 647152"/>
                  <a:gd name="connsiteX6" fmla="*/ 114904 w 703471"/>
                  <a:gd name="connsiteY6" fmla="*/ 636559 h 647152"/>
                  <a:gd name="connsiteX7" fmla="*/ 258321 w 703471"/>
                  <a:gd name="connsiteY7" fmla="*/ 588298 h 647152"/>
                  <a:gd name="connsiteX8" fmla="*/ 431444 w 703471"/>
                  <a:gd name="connsiteY8" fmla="*/ 469494 h 647152"/>
                  <a:gd name="connsiteX9" fmla="*/ 608107 w 703471"/>
                  <a:gd name="connsiteY9" fmla="*/ 407982 h 647152"/>
                  <a:gd name="connsiteX10" fmla="*/ 702742 w 703471"/>
                  <a:gd name="connsiteY10" fmla="*/ 316835 h 647152"/>
                  <a:gd name="connsiteX11" fmla="*/ 618101 w 703471"/>
                  <a:gd name="connsiteY11" fmla="*/ 300000 h 647152"/>
                  <a:gd name="connsiteX12" fmla="*/ 512596 w 703471"/>
                  <a:gd name="connsiteY12" fmla="*/ 303655 h 647152"/>
                  <a:gd name="connsiteX13" fmla="*/ 474968 w 703471"/>
                  <a:gd name="connsiteY13" fmla="*/ 191666 h 647152"/>
                  <a:gd name="connsiteX14" fmla="*/ 551380 w 703471"/>
                  <a:gd name="connsiteY14" fmla="*/ 141164 h 647152"/>
                  <a:gd name="connsiteX15" fmla="*/ 652076 w 703471"/>
                  <a:gd name="connsiteY15" fmla="*/ 8852 h 647152"/>
                  <a:gd name="connsiteX16" fmla="*/ 551497 w 703471"/>
                  <a:gd name="connsiteY16" fmla="*/ 23305 h 647152"/>
                  <a:gd name="connsiteX0" fmla="*/ 551497 w 703471"/>
                  <a:gd name="connsiteY0" fmla="*/ 23305 h 647152"/>
                  <a:gd name="connsiteX1" fmla="*/ 111886 w 703471"/>
                  <a:gd name="connsiteY1" fmla="*/ 195957 h 647152"/>
                  <a:gd name="connsiteX2" fmla="*/ 9280 w 703471"/>
                  <a:gd name="connsiteY2" fmla="*/ 307616 h 647152"/>
                  <a:gd name="connsiteX3" fmla="*/ 187473 w 703471"/>
                  <a:gd name="connsiteY3" fmla="*/ 264754 h 647152"/>
                  <a:gd name="connsiteX4" fmla="*/ 234791 w 703471"/>
                  <a:gd name="connsiteY4" fmla="*/ 407841 h 647152"/>
                  <a:gd name="connsiteX5" fmla="*/ 157460 w 703471"/>
                  <a:gd name="connsiteY5" fmla="*/ 513629 h 647152"/>
                  <a:gd name="connsiteX6" fmla="*/ 114904 w 703471"/>
                  <a:gd name="connsiteY6" fmla="*/ 636559 h 647152"/>
                  <a:gd name="connsiteX7" fmla="*/ 258321 w 703471"/>
                  <a:gd name="connsiteY7" fmla="*/ 588298 h 647152"/>
                  <a:gd name="connsiteX8" fmla="*/ 431444 w 703471"/>
                  <a:gd name="connsiteY8" fmla="*/ 469494 h 647152"/>
                  <a:gd name="connsiteX9" fmla="*/ 608107 w 703471"/>
                  <a:gd name="connsiteY9" fmla="*/ 407982 h 647152"/>
                  <a:gd name="connsiteX10" fmla="*/ 702742 w 703471"/>
                  <a:gd name="connsiteY10" fmla="*/ 316835 h 647152"/>
                  <a:gd name="connsiteX11" fmla="*/ 618101 w 703471"/>
                  <a:gd name="connsiteY11" fmla="*/ 300000 h 647152"/>
                  <a:gd name="connsiteX12" fmla="*/ 512596 w 703471"/>
                  <a:gd name="connsiteY12" fmla="*/ 303655 h 647152"/>
                  <a:gd name="connsiteX13" fmla="*/ 474968 w 703471"/>
                  <a:gd name="connsiteY13" fmla="*/ 191666 h 647152"/>
                  <a:gd name="connsiteX14" fmla="*/ 551380 w 703471"/>
                  <a:gd name="connsiteY14" fmla="*/ 141164 h 647152"/>
                  <a:gd name="connsiteX15" fmla="*/ 652076 w 703471"/>
                  <a:gd name="connsiteY15" fmla="*/ 8852 h 647152"/>
                  <a:gd name="connsiteX16" fmla="*/ 551497 w 703471"/>
                  <a:gd name="connsiteY16" fmla="*/ 23305 h 647152"/>
                  <a:gd name="connsiteX0" fmla="*/ 551497 w 703471"/>
                  <a:gd name="connsiteY0" fmla="*/ 23305 h 638599"/>
                  <a:gd name="connsiteX1" fmla="*/ 111886 w 703471"/>
                  <a:gd name="connsiteY1" fmla="*/ 195957 h 638599"/>
                  <a:gd name="connsiteX2" fmla="*/ 9280 w 703471"/>
                  <a:gd name="connsiteY2" fmla="*/ 307616 h 638599"/>
                  <a:gd name="connsiteX3" fmla="*/ 187473 w 703471"/>
                  <a:gd name="connsiteY3" fmla="*/ 264754 h 638599"/>
                  <a:gd name="connsiteX4" fmla="*/ 234791 w 703471"/>
                  <a:gd name="connsiteY4" fmla="*/ 407841 h 638599"/>
                  <a:gd name="connsiteX5" fmla="*/ 171747 w 703471"/>
                  <a:gd name="connsiteY5" fmla="*/ 513629 h 638599"/>
                  <a:gd name="connsiteX6" fmla="*/ 114904 w 703471"/>
                  <a:gd name="connsiteY6" fmla="*/ 636559 h 638599"/>
                  <a:gd name="connsiteX7" fmla="*/ 258321 w 703471"/>
                  <a:gd name="connsiteY7" fmla="*/ 588298 h 638599"/>
                  <a:gd name="connsiteX8" fmla="*/ 431444 w 703471"/>
                  <a:gd name="connsiteY8" fmla="*/ 469494 h 638599"/>
                  <a:gd name="connsiteX9" fmla="*/ 608107 w 703471"/>
                  <a:gd name="connsiteY9" fmla="*/ 407982 h 638599"/>
                  <a:gd name="connsiteX10" fmla="*/ 702742 w 703471"/>
                  <a:gd name="connsiteY10" fmla="*/ 316835 h 638599"/>
                  <a:gd name="connsiteX11" fmla="*/ 618101 w 703471"/>
                  <a:gd name="connsiteY11" fmla="*/ 300000 h 638599"/>
                  <a:gd name="connsiteX12" fmla="*/ 512596 w 703471"/>
                  <a:gd name="connsiteY12" fmla="*/ 303655 h 638599"/>
                  <a:gd name="connsiteX13" fmla="*/ 474968 w 703471"/>
                  <a:gd name="connsiteY13" fmla="*/ 191666 h 638599"/>
                  <a:gd name="connsiteX14" fmla="*/ 551380 w 703471"/>
                  <a:gd name="connsiteY14" fmla="*/ 141164 h 638599"/>
                  <a:gd name="connsiteX15" fmla="*/ 652076 w 703471"/>
                  <a:gd name="connsiteY15" fmla="*/ 8852 h 638599"/>
                  <a:gd name="connsiteX16" fmla="*/ 551497 w 703471"/>
                  <a:gd name="connsiteY16" fmla="*/ 23305 h 638599"/>
                  <a:gd name="connsiteX0" fmla="*/ 551497 w 703471"/>
                  <a:gd name="connsiteY0" fmla="*/ 23305 h 638599"/>
                  <a:gd name="connsiteX1" fmla="*/ 111886 w 703471"/>
                  <a:gd name="connsiteY1" fmla="*/ 195957 h 638599"/>
                  <a:gd name="connsiteX2" fmla="*/ 9280 w 703471"/>
                  <a:gd name="connsiteY2" fmla="*/ 307616 h 638599"/>
                  <a:gd name="connsiteX3" fmla="*/ 187473 w 703471"/>
                  <a:gd name="connsiteY3" fmla="*/ 264754 h 638599"/>
                  <a:gd name="connsiteX4" fmla="*/ 234791 w 703471"/>
                  <a:gd name="connsiteY4" fmla="*/ 407841 h 638599"/>
                  <a:gd name="connsiteX5" fmla="*/ 171747 w 703471"/>
                  <a:gd name="connsiteY5" fmla="*/ 513629 h 638599"/>
                  <a:gd name="connsiteX6" fmla="*/ 114904 w 703471"/>
                  <a:gd name="connsiteY6" fmla="*/ 636559 h 638599"/>
                  <a:gd name="connsiteX7" fmla="*/ 258321 w 703471"/>
                  <a:gd name="connsiteY7" fmla="*/ 588298 h 638599"/>
                  <a:gd name="connsiteX8" fmla="*/ 431444 w 703471"/>
                  <a:gd name="connsiteY8" fmla="*/ 469494 h 638599"/>
                  <a:gd name="connsiteX9" fmla="*/ 608107 w 703471"/>
                  <a:gd name="connsiteY9" fmla="*/ 407982 h 638599"/>
                  <a:gd name="connsiteX10" fmla="*/ 702742 w 703471"/>
                  <a:gd name="connsiteY10" fmla="*/ 316835 h 638599"/>
                  <a:gd name="connsiteX11" fmla="*/ 618101 w 703471"/>
                  <a:gd name="connsiteY11" fmla="*/ 300000 h 638599"/>
                  <a:gd name="connsiteX12" fmla="*/ 512596 w 703471"/>
                  <a:gd name="connsiteY12" fmla="*/ 303655 h 638599"/>
                  <a:gd name="connsiteX13" fmla="*/ 474968 w 703471"/>
                  <a:gd name="connsiteY13" fmla="*/ 191666 h 638599"/>
                  <a:gd name="connsiteX14" fmla="*/ 551380 w 703471"/>
                  <a:gd name="connsiteY14" fmla="*/ 141164 h 638599"/>
                  <a:gd name="connsiteX15" fmla="*/ 652076 w 703471"/>
                  <a:gd name="connsiteY15" fmla="*/ 8852 h 638599"/>
                  <a:gd name="connsiteX16" fmla="*/ 551497 w 703471"/>
                  <a:gd name="connsiteY16" fmla="*/ 23305 h 638599"/>
                  <a:gd name="connsiteX0" fmla="*/ 551497 w 703471"/>
                  <a:gd name="connsiteY0" fmla="*/ 23305 h 638599"/>
                  <a:gd name="connsiteX1" fmla="*/ 111886 w 703471"/>
                  <a:gd name="connsiteY1" fmla="*/ 195957 h 638599"/>
                  <a:gd name="connsiteX2" fmla="*/ 9280 w 703471"/>
                  <a:gd name="connsiteY2" fmla="*/ 307616 h 638599"/>
                  <a:gd name="connsiteX3" fmla="*/ 187473 w 703471"/>
                  <a:gd name="connsiteY3" fmla="*/ 264754 h 638599"/>
                  <a:gd name="connsiteX4" fmla="*/ 234791 w 703471"/>
                  <a:gd name="connsiteY4" fmla="*/ 407841 h 638599"/>
                  <a:gd name="connsiteX5" fmla="*/ 171747 w 703471"/>
                  <a:gd name="connsiteY5" fmla="*/ 513629 h 638599"/>
                  <a:gd name="connsiteX6" fmla="*/ 114904 w 703471"/>
                  <a:gd name="connsiteY6" fmla="*/ 636559 h 638599"/>
                  <a:gd name="connsiteX7" fmla="*/ 258321 w 703471"/>
                  <a:gd name="connsiteY7" fmla="*/ 588298 h 638599"/>
                  <a:gd name="connsiteX8" fmla="*/ 431444 w 703471"/>
                  <a:gd name="connsiteY8" fmla="*/ 469494 h 638599"/>
                  <a:gd name="connsiteX9" fmla="*/ 608107 w 703471"/>
                  <a:gd name="connsiteY9" fmla="*/ 407982 h 638599"/>
                  <a:gd name="connsiteX10" fmla="*/ 702742 w 703471"/>
                  <a:gd name="connsiteY10" fmla="*/ 316835 h 638599"/>
                  <a:gd name="connsiteX11" fmla="*/ 618101 w 703471"/>
                  <a:gd name="connsiteY11" fmla="*/ 300000 h 638599"/>
                  <a:gd name="connsiteX12" fmla="*/ 512596 w 703471"/>
                  <a:gd name="connsiteY12" fmla="*/ 303655 h 638599"/>
                  <a:gd name="connsiteX13" fmla="*/ 474968 w 703471"/>
                  <a:gd name="connsiteY13" fmla="*/ 191666 h 638599"/>
                  <a:gd name="connsiteX14" fmla="*/ 551380 w 703471"/>
                  <a:gd name="connsiteY14" fmla="*/ 141164 h 638599"/>
                  <a:gd name="connsiteX15" fmla="*/ 652076 w 703471"/>
                  <a:gd name="connsiteY15" fmla="*/ 8852 h 638599"/>
                  <a:gd name="connsiteX16" fmla="*/ 551497 w 703471"/>
                  <a:gd name="connsiteY16" fmla="*/ 23305 h 638599"/>
                  <a:gd name="connsiteX0" fmla="*/ 551497 w 703471"/>
                  <a:gd name="connsiteY0" fmla="*/ 23305 h 623813"/>
                  <a:gd name="connsiteX1" fmla="*/ 111886 w 703471"/>
                  <a:gd name="connsiteY1" fmla="*/ 195957 h 623813"/>
                  <a:gd name="connsiteX2" fmla="*/ 9280 w 703471"/>
                  <a:gd name="connsiteY2" fmla="*/ 307616 h 623813"/>
                  <a:gd name="connsiteX3" fmla="*/ 187473 w 703471"/>
                  <a:gd name="connsiteY3" fmla="*/ 264754 h 623813"/>
                  <a:gd name="connsiteX4" fmla="*/ 234791 w 703471"/>
                  <a:gd name="connsiteY4" fmla="*/ 407841 h 623813"/>
                  <a:gd name="connsiteX5" fmla="*/ 171747 w 703471"/>
                  <a:gd name="connsiteY5" fmla="*/ 513629 h 623813"/>
                  <a:gd name="connsiteX6" fmla="*/ 110142 w 703471"/>
                  <a:gd name="connsiteY6" fmla="*/ 619891 h 623813"/>
                  <a:gd name="connsiteX7" fmla="*/ 258321 w 703471"/>
                  <a:gd name="connsiteY7" fmla="*/ 588298 h 623813"/>
                  <a:gd name="connsiteX8" fmla="*/ 431444 w 703471"/>
                  <a:gd name="connsiteY8" fmla="*/ 469494 h 623813"/>
                  <a:gd name="connsiteX9" fmla="*/ 608107 w 703471"/>
                  <a:gd name="connsiteY9" fmla="*/ 407982 h 623813"/>
                  <a:gd name="connsiteX10" fmla="*/ 702742 w 703471"/>
                  <a:gd name="connsiteY10" fmla="*/ 316835 h 623813"/>
                  <a:gd name="connsiteX11" fmla="*/ 618101 w 703471"/>
                  <a:gd name="connsiteY11" fmla="*/ 300000 h 623813"/>
                  <a:gd name="connsiteX12" fmla="*/ 512596 w 703471"/>
                  <a:gd name="connsiteY12" fmla="*/ 303655 h 623813"/>
                  <a:gd name="connsiteX13" fmla="*/ 474968 w 703471"/>
                  <a:gd name="connsiteY13" fmla="*/ 191666 h 623813"/>
                  <a:gd name="connsiteX14" fmla="*/ 551380 w 703471"/>
                  <a:gd name="connsiteY14" fmla="*/ 141164 h 623813"/>
                  <a:gd name="connsiteX15" fmla="*/ 652076 w 703471"/>
                  <a:gd name="connsiteY15" fmla="*/ 8852 h 623813"/>
                  <a:gd name="connsiteX16" fmla="*/ 551497 w 703471"/>
                  <a:gd name="connsiteY16" fmla="*/ 23305 h 623813"/>
                  <a:gd name="connsiteX0" fmla="*/ 551497 w 703471"/>
                  <a:gd name="connsiteY0" fmla="*/ 23305 h 625957"/>
                  <a:gd name="connsiteX1" fmla="*/ 111886 w 703471"/>
                  <a:gd name="connsiteY1" fmla="*/ 195957 h 625957"/>
                  <a:gd name="connsiteX2" fmla="*/ 9280 w 703471"/>
                  <a:gd name="connsiteY2" fmla="*/ 307616 h 625957"/>
                  <a:gd name="connsiteX3" fmla="*/ 187473 w 703471"/>
                  <a:gd name="connsiteY3" fmla="*/ 264754 h 625957"/>
                  <a:gd name="connsiteX4" fmla="*/ 234791 w 703471"/>
                  <a:gd name="connsiteY4" fmla="*/ 407841 h 625957"/>
                  <a:gd name="connsiteX5" fmla="*/ 171747 w 703471"/>
                  <a:gd name="connsiteY5" fmla="*/ 513629 h 625957"/>
                  <a:gd name="connsiteX6" fmla="*/ 110142 w 703471"/>
                  <a:gd name="connsiteY6" fmla="*/ 619891 h 625957"/>
                  <a:gd name="connsiteX7" fmla="*/ 258321 w 703471"/>
                  <a:gd name="connsiteY7" fmla="*/ 588298 h 625957"/>
                  <a:gd name="connsiteX8" fmla="*/ 431444 w 703471"/>
                  <a:gd name="connsiteY8" fmla="*/ 469494 h 625957"/>
                  <a:gd name="connsiteX9" fmla="*/ 608107 w 703471"/>
                  <a:gd name="connsiteY9" fmla="*/ 407982 h 625957"/>
                  <a:gd name="connsiteX10" fmla="*/ 702742 w 703471"/>
                  <a:gd name="connsiteY10" fmla="*/ 316835 h 625957"/>
                  <a:gd name="connsiteX11" fmla="*/ 618101 w 703471"/>
                  <a:gd name="connsiteY11" fmla="*/ 300000 h 625957"/>
                  <a:gd name="connsiteX12" fmla="*/ 512596 w 703471"/>
                  <a:gd name="connsiteY12" fmla="*/ 303655 h 625957"/>
                  <a:gd name="connsiteX13" fmla="*/ 474968 w 703471"/>
                  <a:gd name="connsiteY13" fmla="*/ 191666 h 625957"/>
                  <a:gd name="connsiteX14" fmla="*/ 551380 w 703471"/>
                  <a:gd name="connsiteY14" fmla="*/ 141164 h 625957"/>
                  <a:gd name="connsiteX15" fmla="*/ 652076 w 703471"/>
                  <a:gd name="connsiteY15" fmla="*/ 8852 h 625957"/>
                  <a:gd name="connsiteX16" fmla="*/ 551497 w 703471"/>
                  <a:gd name="connsiteY16" fmla="*/ 23305 h 625957"/>
                  <a:gd name="connsiteX0" fmla="*/ 551497 w 703471"/>
                  <a:gd name="connsiteY0" fmla="*/ 23305 h 634096"/>
                  <a:gd name="connsiteX1" fmla="*/ 111886 w 703471"/>
                  <a:gd name="connsiteY1" fmla="*/ 195957 h 634096"/>
                  <a:gd name="connsiteX2" fmla="*/ 9280 w 703471"/>
                  <a:gd name="connsiteY2" fmla="*/ 307616 h 634096"/>
                  <a:gd name="connsiteX3" fmla="*/ 187473 w 703471"/>
                  <a:gd name="connsiteY3" fmla="*/ 264754 h 634096"/>
                  <a:gd name="connsiteX4" fmla="*/ 234791 w 703471"/>
                  <a:gd name="connsiteY4" fmla="*/ 407841 h 634096"/>
                  <a:gd name="connsiteX5" fmla="*/ 171747 w 703471"/>
                  <a:gd name="connsiteY5" fmla="*/ 513629 h 634096"/>
                  <a:gd name="connsiteX6" fmla="*/ 110142 w 703471"/>
                  <a:gd name="connsiteY6" fmla="*/ 619891 h 634096"/>
                  <a:gd name="connsiteX7" fmla="*/ 258321 w 703471"/>
                  <a:gd name="connsiteY7" fmla="*/ 588298 h 634096"/>
                  <a:gd name="connsiteX8" fmla="*/ 431444 w 703471"/>
                  <a:gd name="connsiteY8" fmla="*/ 469494 h 634096"/>
                  <a:gd name="connsiteX9" fmla="*/ 608107 w 703471"/>
                  <a:gd name="connsiteY9" fmla="*/ 407982 h 634096"/>
                  <a:gd name="connsiteX10" fmla="*/ 702742 w 703471"/>
                  <a:gd name="connsiteY10" fmla="*/ 316835 h 634096"/>
                  <a:gd name="connsiteX11" fmla="*/ 618101 w 703471"/>
                  <a:gd name="connsiteY11" fmla="*/ 300000 h 634096"/>
                  <a:gd name="connsiteX12" fmla="*/ 512596 w 703471"/>
                  <a:gd name="connsiteY12" fmla="*/ 303655 h 634096"/>
                  <a:gd name="connsiteX13" fmla="*/ 474968 w 703471"/>
                  <a:gd name="connsiteY13" fmla="*/ 191666 h 634096"/>
                  <a:gd name="connsiteX14" fmla="*/ 551380 w 703471"/>
                  <a:gd name="connsiteY14" fmla="*/ 141164 h 634096"/>
                  <a:gd name="connsiteX15" fmla="*/ 652076 w 703471"/>
                  <a:gd name="connsiteY15" fmla="*/ 8852 h 634096"/>
                  <a:gd name="connsiteX16" fmla="*/ 551497 w 703471"/>
                  <a:gd name="connsiteY16" fmla="*/ 23305 h 634096"/>
                  <a:gd name="connsiteX0" fmla="*/ 551497 w 703471"/>
                  <a:gd name="connsiteY0" fmla="*/ 23305 h 632105"/>
                  <a:gd name="connsiteX1" fmla="*/ 111886 w 703471"/>
                  <a:gd name="connsiteY1" fmla="*/ 195957 h 632105"/>
                  <a:gd name="connsiteX2" fmla="*/ 9280 w 703471"/>
                  <a:gd name="connsiteY2" fmla="*/ 307616 h 632105"/>
                  <a:gd name="connsiteX3" fmla="*/ 187473 w 703471"/>
                  <a:gd name="connsiteY3" fmla="*/ 264754 h 632105"/>
                  <a:gd name="connsiteX4" fmla="*/ 234791 w 703471"/>
                  <a:gd name="connsiteY4" fmla="*/ 407841 h 632105"/>
                  <a:gd name="connsiteX5" fmla="*/ 171747 w 703471"/>
                  <a:gd name="connsiteY5" fmla="*/ 513629 h 632105"/>
                  <a:gd name="connsiteX6" fmla="*/ 143479 w 703471"/>
                  <a:gd name="connsiteY6" fmla="*/ 617510 h 632105"/>
                  <a:gd name="connsiteX7" fmla="*/ 258321 w 703471"/>
                  <a:gd name="connsiteY7" fmla="*/ 588298 h 632105"/>
                  <a:gd name="connsiteX8" fmla="*/ 431444 w 703471"/>
                  <a:gd name="connsiteY8" fmla="*/ 469494 h 632105"/>
                  <a:gd name="connsiteX9" fmla="*/ 608107 w 703471"/>
                  <a:gd name="connsiteY9" fmla="*/ 407982 h 632105"/>
                  <a:gd name="connsiteX10" fmla="*/ 702742 w 703471"/>
                  <a:gd name="connsiteY10" fmla="*/ 316835 h 632105"/>
                  <a:gd name="connsiteX11" fmla="*/ 618101 w 703471"/>
                  <a:gd name="connsiteY11" fmla="*/ 300000 h 632105"/>
                  <a:gd name="connsiteX12" fmla="*/ 512596 w 703471"/>
                  <a:gd name="connsiteY12" fmla="*/ 303655 h 632105"/>
                  <a:gd name="connsiteX13" fmla="*/ 474968 w 703471"/>
                  <a:gd name="connsiteY13" fmla="*/ 191666 h 632105"/>
                  <a:gd name="connsiteX14" fmla="*/ 551380 w 703471"/>
                  <a:gd name="connsiteY14" fmla="*/ 141164 h 632105"/>
                  <a:gd name="connsiteX15" fmla="*/ 652076 w 703471"/>
                  <a:gd name="connsiteY15" fmla="*/ 8852 h 632105"/>
                  <a:gd name="connsiteX16" fmla="*/ 551497 w 703471"/>
                  <a:gd name="connsiteY16" fmla="*/ 23305 h 632105"/>
                  <a:gd name="connsiteX0" fmla="*/ 551497 w 703471"/>
                  <a:gd name="connsiteY0" fmla="*/ 21224 h 630024"/>
                  <a:gd name="connsiteX1" fmla="*/ 111886 w 703471"/>
                  <a:gd name="connsiteY1" fmla="*/ 193876 h 630024"/>
                  <a:gd name="connsiteX2" fmla="*/ 9280 w 703471"/>
                  <a:gd name="connsiteY2" fmla="*/ 305535 h 630024"/>
                  <a:gd name="connsiteX3" fmla="*/ 187473 w 703471"/>
                  <a:gd name="connsiteY3" fmla="*/ 262673 h 630024"/>
                  <a:gd name="connsiteX4" fmla="*/ 234791 w 703471"/>
                  <a:gd name="connsiteY4" fmla="*/ 405760 h 630024"/>
                  <a:gd name="connsiteX5" fmla="*/ 171747 w 703471"/>
                  <a:gd name="connsiteY5" fmla="*/ 511548 h 630024"/>
                  <a:gd name="connsiteX6" fmla="*/ 143479 w 703471"/>
                  <a:gd name="connsiteY6" fmla="*/ 615429 h 630024"/>
                  <a:gd name="connsiteX7" fmla="*/ 258321 w 703471"/>
                  <a:gd name="connsiteY7" fmla="*/ 586217 h 630024"/>
                  <a:gd name="connsiteX8" fmla="*/ 431444 w 703471"/>
                  <a:gd name="connsiteY8" fmla="*/ 467413 h 630024"/>
                  <a:gd name="connsiteX9" fmla="*/ 608107 w 703471"/>
                  <a:gd name="connsiteY9" fmla="*/ 405901 h 630024"/>
                  <a:gd name="connsiteX10" fmla="*/ 702742 w 703471"/>
                  <a:gd name="connsiteY10" fmla="*/ 314754 h 630024"/>
                  <a:gd name="connsiteX11" fmla="*/ 618101 w 703471"/>
                  <a:gd name="connsiteY11" fmla="*/ 297919 h 630024"/>
                  <a:gd name="connsiteX12" fmla="*/ 512596 w 703471"/>
                  <a:gd name="connsiteY12" fmla="*/ 301574 h 630024"/>
                  <a:gd name="connsiteX13" fmla="*/ 474968 w 703471"/>
                  <a:gd name="connsiteY13" fmla="*/ 189585 h 630024"/>
                  <a:gd name="connsiteX14" fmla="*/ 551380 w 703471"/>
                  <a:gd name="connsiteY14" fmla="*/ 139083 h 630024"/>
                  <a:gd name="connsiteX15" fmla="*/ 652076 w 703471"/>
                  <a:gd name="connsiteY15" fmla="*/ 6771 h 630024"/>
                  <a:gd name="connsiteX16" fmla="*/ 551497 w 703471"/>
                  <a:gd name="connsiteY16" fmla="*/ 21224 h 630024"/>
                  <a:gd name="connsiteX0" fmla="*/ 551497 w 703471"/>
                  <a:gd name="connsiteY0" fmla="*/ 31798 h 640598"/>
                  <a:gd name="connsiteX1" fmla="*/ 111886 w 703471"/>
                  <a:gd name="connsiteY1" fmla="*/ 204450 h 640598"/>
                  <a:gd name="connsiteX2" fmla="*/ 9280 w 703471"/>
                  <a:gd name="connsiteY2" fmla="*/ 316109 h 640598"/>
                  <a:gd name="connsiteX3" fmla="*/ 187473 w 703471"/>
                  <a:gd name="connsiteY3" fmla="*/ 273247 h 640598"/>
                  <a:gd name="connsiteX4" fmla="*/ 234791 w 703471"/>
                  <a:gd name="connsiteY4" fmla="*/ 416334 h 640598"/>
                  <a:gd name="connsiteX5" fmla="*/ 171747 w 703471"/>
                  <a:gd name="connsiteY5" fmla="*/ 522122 h 640598"/>
                  <a:gd name="connsiteX6" fmla="*/ 143479 w 703471"/>
                  <a:gd name="connsiteY6" fmla="*/ 626003 h 640598"/>
                  <a:gd name="connsiteX7" fmla="*/ 258321 w 703471"/>
                  <a:gd name="connsiteY7" fmla="*/ 596791 h 640598"/>
                  <a:gd name="connsiteX8" fmla="*/ 431444 w 703471"/>
                  <a:gd name="connsiteY8" fmla="*/ 477987 h 640598"/>
                  <a:gd name="connsiteX9" fmla="*/ 608107 w 703471"/>
                  <a:gd name="connsiteY9" fmla="*/ 416475 h 640598"/>
                  <a:gd name="connsiteX10" fmla="*/ 702742 w 703471"/>
                  <a:gd name="connsiteY10" fmla="*/ 325328 h 640598"/>
                  <a:gd name="connsiteX11" fmla="*/ 618101 w 703471"/>
                  <a:gd name="connsiteY11" fmla="*/ 308493 h 640598"/>
                  <a:gd name="connsiteX12" fmla="*/ 512596 w 703471"/>
                  <a:gd name="connsiteY12" fmla="*/ 312148 h 640598"/>
                  <a:gd name="connsiteX13" fmla="*/ 474968 w 703471"/>
                  <a:gd name="connsiteY13" fmla="*/ 200159 h 640598"/>
                  <a:gd name="connsiteX14" fmla="*/ 551380 w 703471"/>
                  <a:gd name="connsiteY14" fmla="*/ 149657 h 640598"/>
                  <a:gd name="connsiteX15" fmla="*/ 652076 w 703471"/>
                  <a:gd name="connsiteY15" fmla="*/ 17345 h 640598"/>
                  <a:gd name="connsiteX16" fmla="*/ 551497 w 703471"/>
                  <a:gd name="connsiteY16" fmla="*/ 31798 h 640598"/>
                  <a:gd name="connsiteX0" fmla="*/ 507912 w 702749"/>
                  <a:gd name="connsiteY0" fmla="*/ 38016 h 627766"/>
                  <a:gd name="connsiteX1" fmla="*/ 111164 w 702749"/>
                  <a:gd name="connsiteY1" fmla="*/ 191618 h 627766"/>
                  <a:gd name="connsiteX2" fmla="*/ 8558 w 702749"/>
                  <a:gd name="connsiteY2" fmla="*/ 303277 h 627766"/>
                  <a:gd name="connsiteX3" fmla="*/ 186751 w 702749"/>
                  <a:gd name="connsiteY3" fmla="*/ 260415 h 627766"/>
                  <a:gd name="connsiteX4" fmla="*/ 234069 w 702749"/>
                  <a:gd name="connsiteY4" fmla="*/ 403502 h 627766"/>
                  <a:gd name="connsiteX5" fmla="*/ 171025 w 702749"/>
                  <a:gd name="connsiteY5" fmla="*/ 509290 h 627766"/>
                  <a:gd name="connsiteX6" fmla="*/ 142757 w 702749"/>
                  <a:gd name="connsiteY6" fmla="*/ 613171 h 627766"/>
                  <a:gd name="connsiteX7" fmla="*/ 257599 w 702749"/>
                  <a:gd name="connsiteY7" fmla="*/ 583959 h 627766"/>
                  <a:gd name="connsiteX8" fmla="*/ 430722 w 702749"/>
                  <a:gd name="connsiteY8" fmla="*/ 465155 h 627766"/>
                  <a:gd name="connsiteX9" fmla="*/ 607385 w 702749"/>
                  <a:gd name="connsiteY9" fmla="*/ 403643 h 627766"/>
                  <a:gd name="connsiteX10" fmla="*/ 702020 w 702749"/>
                  <a:gd name="connsiteY10" fmla="*/ 312496 h 627766"/>
                  <a:gd name="connsiteX11" fmla="*/ 617379 w 702749"/>
                  <a:gd name="connsiteY11" fmla="*/ 295661 h 627766"/>
                  <a:gd name="connsiteX12" fmla="*/ 511874 w 702749"/>
                  <a:gd name="connsiteY12" fmla="*/ 299316 h 627766"/>
                  <a:gd name="connsiteX13" fmla="*/ 474246 w 702749"/>
                  <a:gd name="connsiteY13" fmla="*/ 187327 h 627766"/>
                  <a:gd name="connsiteX14" fmla="*/ 550658 w 702749"/>
                  <a:gd name="connsiteY14" fmla="*/ 136825 h 627766"/>
                  <a:gd name="connsiteX15" fmla="*/ 651354 w 702749"/>
                  <a:gd name="connsiteY15" fmla="*/ 4513 h 627766"/>
                  <a:gd name="connsiteX16" fmla="*/ 507912 w 702749"/>
                  <a:gd name="connsiteY16" fmla="*/ 38016 h 627766"/>
                  <a:gd name="connsiteX0" fmla="*/ 507912 w 702749"/>
                  <a:gd name="connsiteY0" fmla="*/ 22929 h 612679"/>
                  <a:gd name="connsiteX1" fmla="*/ 111164 w 702749"/>
                  <a:gd name="connsiteY1" fmla="*/ 176531 h 612679"/>
                  <a:gd name="connsiteX2" fmla="*/ 8558 w 702749"/>
                  <a:gd name="connsiteY2" fmla="*/ 288190 h 612679"/>
                  <a:gd name="connsiteX3" fmla="*/ 186751 w 702749"/>
                  <a:gd name="connsiteY3" fmla="*/ 245328 h 612679"/>
                  <a:gd name="connsiteX4" fmla="*/ 234069 w 702749"/>
                  <a:gd name="connsiteY4" fmla="*/ 388415 h 612679"/>
                  <a:gd name="connsiteX5" fmla="*/ 171025 w 702749"/>
                  <a:gd name="connsiteY5" fmla="*/ 494203 h 612679"/>
                  <a:gd name="connsiteX6" fmla="*/ 142757 w 702749"/>
                  <a:gd name="connsiteY6" fmla="*/ 598084 h 612679"/>
                  <a:gd name="connsiteX7" fmla="*/ 257599 w 702749"/>
                  <a:gd name="connsiteY7" fmla="*/ 568872 h 612679"/>
                  <a:gd name="connsiteX8" fmla="*/ 430722 w 702749"/>
                  <a:gd name="connsiteY8" fmla="*/ 450068 h 612679"/>
                  <a:gd name="connsiteX9" fmla="*/ 607385 w 702749"/>
                  <a:gd name="connsiteY9" fmla="*/ 388556 h 612679"/>
                  <a:gd name="connsiteX10" fmla="*/ 702020 w 702749"/>
                  <a:gd name="connsiteY10" fmla="*/ 297409 h 612679"/>
                  <a:gd name="connsiteX11" fmla="*/ 617379 w 702749"/>
                  <a:gd name="connsiteY11" fmla="*/ 280574 h 612679"/>
                  <a:gd name="connsiteX12" fmla="*/ 511874 w 702749"/>
                  <a:gd name="connsiteY12" fmla="*/ 284229 h 612679"/>
                  <a:gd name="connsiteX13" fmla="*/ 474246 w 702749"/>
                  <a:gd name="connsiteY13" fmla="*/ 172240 h 612679"/>
                  <a:gd name="connsiteX14" fmla="*/ 550658 w 702749"/>
                  <a:gd name="connsiteY14" fmla="*/ 121738 h 612679"/>
                  <a:gd name="connsiteX15" fmla="*/ 608491 w 702749"/>
                  <a:gd name="connsiteY15" fmla="*/ 10858 h 612679"/>
                  <a:gd name="connsiteX16" fmla="*/ 507912 w 702749"/>
                  <a:gd name="connsiteY16" fmla="*/ 22929 h 612679"/>
                  <a:gd name="connsiteX0" fmla="*/ 507912 w 702749"/>
                  <a:gd name="connsiteY0" fmla="*/ 21766 h 611516"/>
                  <a:gd name="connsiteX1" fmla="*/ 111164 w 702749"/>
                  <a:gd name="connsiteY1" fmla="*/ 175368 h 611516"/>
                  <a:gd name="connsiteX2" fmla="*/ 8558 w 702749"/>
                  <a:gd name="connsiteY2" fmla="*/ 287027 h 611516"/>
                  <a:gd name="connsiteX3" fmla="*/ 186751 w 702749"/>
                  <a:gd name="connsiteY3" fmla="*/ 244165 h 611516"/>
                  <a:gd name="connsiteX4" fmla="*/ 234069 w 702749"/>
                  <a:gd name="connsiteY4" fmla="*/ 387252 h 611516"/>
                  <a:gd name="connsiteX5" fmla="*/ 171025 w 702749"/>
                  <a:gd name="connsiteY5" fmla="*/ 493040 h 611516"/>
                  <a:gd name="connsiteX6" fmla="*/ 142757 w 702749"/>
                  <a:gd name="connsiteY6" fmla="*/ 596921 h 611516"/>
                  <a:gd name="connsiteX7" fmla="*/ 257599 w 702749"/>
                  <a:gd name="connsiteY7" fmla="*/ 567709 h 611516"/>
                  <a:gd name="connsiteX8" fmla="*/ 430722 w 702749"/>
                  <a:gd name="connsiteY8" fmla="*/ 448905 h 611516"/>
                  <a:gd name="connsiteX9" fmla="*/ 607385 w 702749"/>
                  <a:gd name="connsiteY9" fmla="*/ 387393 h 611516"/>
                  <a:gd name="connsiteX10" fmla="*/ 702020 w 702749"/>
                  <a:gd name="connsiteY10" fmla="*/ 296246 h 611516"/>
                  <a:gd name="connsiteX11" fmla="*/ 617379 w 702749"/>
                  <a:gd name="connsiteY11" fmla="*/ 279411 h 611516"/>
                  <a:gd name="connsiteX12" fmla="*/ 511874 w 702749"/>
                  <a:gd name="connsiteY12" fmla="*/ 283066 h 611516"/>
                  <a:gd name="connsiteX13" fmla="*/ 474246 w 702749"/>
                  <a:gd name="connsiteY13" fmla="*/ 171077 h 611516"/>
                  <a:gd name="connsiteX14" fmla="*/ 545895 w 702749"/>
                  <a:gd name="connsiteY14" fmla="*/ 103906 h 611516"/>
                  <a:gd name="connsiteX15" fmla="*/ 608491 w 702749"/>
                  <a:gd name="connsiteY15" fmla="*/ 9695 h 611516"/>
                  <a:gd name="connsiteX16" fmla="*/ 507912 w 702749"/>
                  <a:gd name="connsiteY16" fmla="*/ 21766 h 611516"/>
                  <a:gd name="connsiteX0" fmla="*/ 507912 w 702749"/>
                  <a:gd name="connsiteY0" fmla="*/ 20635 h 610385"/>
                  <a:gd name="connsiteX1" fmla="*/ 111164 w 702749"/>
                  <a:gd name="connsiteY1" fmla="*/ 174237 h 610385"/>
                  <a:gd name="connsiteX2" fmla="*/ 8558 w 702749"/>
                  <a:gd name="connsiteY2" fmla="*/ 285896 h 610385"/>
                  <a:gd name="connsiteX3" fmla="*/ 186751 w 702749"/>
                  <a:gd name="connsiteY3" fmla="*/ 243034 h 610385"/>
                  <a:gd name="connsiteX4" fmla="*/ 234069 w 702749"/>
                  <a:gd name="connsiteY4" fmla="*/ 386121 h 610385"/>
                  <a:gd name="connsiteX5" fmla="*/ 171025 w 702749"/>
                  <a:gd name="connsiteY5" fmla="*/ 491909 h 610385"/>
                  <a:gd name="connsiteX6" fmla="*/ 142757 w 702749"/>
                  <a:gd name="connsiteY6" fmla="*/ 595790 h 610385"/>
                  <a:gd name="connsiteX7" fmla="*/ 257599 w 702749"/>
                  <a:gd name="connsiteY7" fmla="*/ 566578 h 610385"/>
                  <a:gd name="connsiteX8" fmla="*/ 430722 w 702749"/>
                  <a:gd name="connsiteY8" fmla="*/ 447774 h 610385"/>
                  <a:gd name="connsiteX9" fmla="*/ 607385 w 702749"/>
                  <a:gd name="connsiteY9" fmla="*/ 386262 h 610385"/>
                  <a:gd name="connsiteX10" fmla="*/ 702020 w 702749"/>
                  <a:gd name="connsiteY10" fmla="*/ 295115 h 610385"/>
                  <a:gd name="connsiteX11" fmla="*/ 617379 w 702749"/>
                  <a:gd name="connsiteY11" fmla="*/ 278280 h 610385"/>
                  <a:gd name="connsiteX12" fmla="*/ 511874 w 702749"/>
                  <a:gd name="connsiteY12" fmla="*/ 281935 h 610385"/>
                  <a:gd name="connsiteX13" fmla="*/ 474246 w 702749"/>
                  <a:gd name="connsiteY13" fmla="*/ 169946 h 610385"/>
                  <a:gd name="connsiteX14" fmla="*/ 545895 w 702749"/>
                  <a:gd name="connsiteY14" fmla="*/ 102775 h 610385"/>
                  <a:gd name="connsiteX15" fmla="*/ 608491 w 702749"/>
                  <a:gd name="connsiteY15" fmla="*/ 8564 h 610385"/>
                  <a:gd name="connsiteX16" fmla="*/ 507912 w 702749"/>
                  <a:gd name="connsiteY16" fmla="*/ 20635 h 610385"/>
                  <a:gd name="connsiteX0" fmla="*/ 507912 w 702749"/>
                  <a:gd name="connsiteY0" fmla="*/ 37089 h 626839"/>
                  <a:gd name="connsiteX1" fmla="*/ 111164 w 702749"/>
                  <a:gd name="connsiteY1" fmla="*/ 190691 h 626839"/>
                  <a:gd name="connsiteX2" fmla="*/ 8558 w 702749"/>
                  <a:gd name="connsiteY2" fmla="*/ 302350 h 626839"/>
                  <a:gd name="connsiteX3" fmla="*/ 186751 w 702749"/>
                  <a:gd name="connsiteY3" fmla="*/ 259488 h 626839"/>
                  <a:gd name="connsiteX4" fmla="*/ 234069 w 702749"/>
                  <a:gd name="connsiteY4" fmla="*/ 402575 h 626839"/>
                  <a:gd name="connsiteX5" fmla="*/ 171025 w 702749"/>
                  <a:gd name="connsiteY5" fmla="*/ 508363 h 626839"/>
                  <a:gd name="connsiteX6" fmla="*/ 142757 w 702749"/>
                  <a:gd name="connsiteY6" fmla="*/ 612244 h 626839"/>
                  <a:gd name="connsiteX7" fmla="*/ 257599 w 702749"/>
                  <a:gd name="connsiteY7" fmla="*/ 583032 h 626839"/>
                  <a:gd name="connsiteX8" fmla="*/ 430722 w 702749"/>
                  <a:gd name="connsiteY8" fmla="*/ 464228 h 626839"/>
                  <a:gd name="connsiteX9" fmla="*/ 607385 w 702749"/>
                  <a:gd name="connsiteY9" fmla="*/ 402716 h 626839"/>
                  <a:gd name="connsiteX10" fmla="*/ 702020 w 702749"/>
                  <a:gd name="connsiteY10" fmla="*/ 311569 h 626839"/>
                  <a:gd name="connsiteX11" fmla="*/ 617379 w 702749"/>
                  <a:gd name="connsiteY11" fmla="*/ 294734 h 626839"/>
                  <a:gd name="connsiteX12" fmla="*/ 511874 w 702749"/>
                  <a:gd name="connsiteY12" fmla="*/ 298389 h 626839"/>
                  <a:gd name="connsiteX13" fmla="*/ 474246 w 702749"/>
                  <a:gd name="connsiteY13" fmla="*/ 186400 h 626839"/>
                  <a:gd name="connsiteX14" fmla="*/ 545895 w 702749"/>
                  <a:gd name="connsiteY14" fmla="*/ 119229 h 626839"/>
                  <a:gd name="connsiteX15" fmla="*/ 608491 w 702749"/>
                  <a:gd name="connsiteY15" fmla="*/ 25018 h 626839"/>
                  <a:gd name="connsiteX16" fmla="*/ 507912 w 702749"/>
                  <a:gd name="connsiteY16" fmla="*/ 37089 h 626839"/>
                  <a:gd name="connsiteX0" fmla="*/ 507912 w 702749"/>
                  <a:gd name="connsiteY0" fmla="*/ 36113 h 625863"/>
                  <a:gd name="connsiteX1" fmla="*/ 111164 w 702749"/>
                  <a:gd name="connsiteY1" fmla="*/ 189715 h 625863"/>
                  <a:gd name="connsiteX2" fmla="*/ 8558 w 702749"/>
                  <a:gd name="connsiteY2" fmla="*/ 301374 h 625863"/>
                  <a:gd name="connsiteX3" fmla="*/ 186751 w 702749"/>
                  <a:gd name="connsiteY3" fmla="*/ 258512 h 625863"/>
                  <a:gd name="connsiteX4" fmla="*/ 234069 w 702749"/>
                  <a:gd name="connsiteY4" fmla="*/ 401599 h 625863"/>
                  <a:gd name="connsiteX5" fmla="*/ 171025 w 702749"/>
                  <a:gd name="connsiteY5" fmla="*/ 507387 h 625863"/>
                  <a:gd name="connsiteX6" fmla="*/ 142757 w 702749"/>
                  <a:gd name="connsiteY6" fmla="*/ 611268 h 625863"/>
                  <a:gd name="connsiteX7" fmla="*/ 257599 w 702749"/>
                  <a:gd name="connsiteY7" fmla="*/ 582056 h 625863"/>
                  <a:gd name="connsiteX8" fmla="*/ 430722 w 702749"/>
                  <a:gd name="connsiteY8" fmla="*/ 463252 h 625863"/>
                  <a:gd name="connsiteX9" fmla="*/ 607385 w 702749"/>
                  <a:gd name="connsiteY9" fmla="*/ 401740 h 625863"/>
                  <a:gd name="connsiteX10" fmla="*/ 702020 w 702749"/>
                  <a:gd name="connsiteY10" fmla="*/ 310593 h 625863"/>
                  <a:gd name="connsiteX11" fmla="*/ 617379 w 702749"/>
                  <a:gd name="connsiteY11" fmla="*/ 293758 h 625863"/>
                  <a:gd name="connsiteX12" fmla="*/ 511874 w 702749"/>
                  <a:gd name="connsiteY12" fmla="*/ 297413 h 625863"/>
                  <a:gd name="connsiteX13" fmla="*/ 474246 w 702749"/>
                  <a:gd name="connsiteY13" fmla="*/ 185424 h 625863"/>
                  <a:gd name="connsiteX14" fmla="*/ 545895 w 702749"/>
                  <a:gd name="connsiteY14" fmla="*/ 118253 h 625863"/>
                  <a:gd name="connsiteX15" fmla="*/ 608491 w 702749"/>
                  <a:gd name="connsiteY15" fmla="*/ 24042 h 625863"/>
                  <a:gd name="connsiteX16" fmla="*/ 507912 w 702749"/>
                  <a:gd name="connsiteY16" fmla="*/ 36113 h 625863"/>
                  <a:gd name="connsiteX0" fmla="*/ 507912 w 702749"/>
                  <a:gd name="connsiteY0" fmla="*/ 31931 h 621681"/>
                  <a:gd name="connsiteX1" fmla="*/ 111164 w 702749"/>
                  <a:gd name="connsiteY1" fmla="*/ 185533 h 621681"/>
                  <a:gd name="connsiteX2" fmla="*/ 8558 w 702749"/>
                  <a:gd name="connsiteY2" fmla="*/ 297192 h 621681"/>
                  <a:gd name="connsiteX3" fmla="*/ 186751 w 702749"/>
                  <a:gd name="connsiteY3" fmla="*/ 254330 h 621681"/>
                  <a:gd name="connsiteX4" fmla="*/ 234069 w 702749"/>
                  <a:gd name="connsiteY4" fmla="*/ 397417 h 621681"/>
                  <a:gd name="connsiteX5" fmla="*/ 171025 w 702749"/>
                  <a:gd name="connsiteY5" fmla="*/ 503205 h 621681"/>
                  <a:gd name="connsiteX6" fmla="*/ 142757 w 702749"/>
                  <a:gd name="connsiteY6" fmla="*/ 607086 h 621681"/>
                  <a:gd name="connsiteX7" fmla="*/ 257599 w 702749"/>
                  <a:gd name="connsiteY7" fmla="*/ 577874 h 621681"/>
                  <a:gd name="connsiteX8" fmla="*/ 430722 w 702749"/>
                  <a:gd name="connsiteY8" fmla="*/ 459070 h 621681"/>
                  <a:gd name="connsiteX9" fmla="*/ 607385 w 702749"/>
                  <a:gd name="connsiteY9" fmla="*/ 397558 h 621681"/>
                  <a:gd name="connsiteX10" fmla="*/ 702020 w 702749"/>
                  <a:gd name="connsiteY10" fmla="*/ 306411 h 621681"/>
                  <a:gd name="connsiteX11" fmla="*/ 617379 w 702749"/>
                  <a:gd name="connsiteY11" fmla="*/ 289576 h 621681"/>
                  <a:gd name="connsiteX12" fmla="*/ 511874 w 702749"/>
                  <a:gd name="connsiteY12" fmla="*/ 293231 h 621681"/>
                  <a:gd name="connsiteX13" fmla="*/ 474246 w 702749"/>
                  <a:gd name="connsiteY13" fmla="*/ 181242 h 621681"/>
                  <a:gd name="connsiteX14" fmla="*/ 545895 w 702749"/>
                  <a:gd name="connsiteY14" fmla="*/ 114071 h 621681"/>
                  <a:gd name="connsiteX15" fmla="*/ 608491 w 702749"/>
                  <a:gd name="connsiteY15" fmla="*/ 19860 h 621681"/>
                  <a:gd name="connsiteX16" fmla="*/ 507912 w 702749"/>
                  <a:gd name="connsiteY16" fmla="*/ 31931 h 621681"/>
                  <a:gd name="connsiteX0" fmla="*/ 486152 w 702420"/>
                  <a:gd name="connsiteY0" fmla="*/ 42665 h 603840"/>
                  <a:gd name="connsiteX1" fmla="*/ 110835 w 702420"/>
                  <a:gd name="connsiteY1" fmla="*/ 167692 h 603840"/>
                  <a:gd name="connsiteX2" fmla="*/ 8229 w 702420"/>
                  <a:gd name="connsiteY2" fmla="*/ 279351 h 603840"/>
                  <a:gd name="connsiteX3" fmla="*/ 186422 w 702420"/>
                  <a:gd name="connsiteY3" fmla="*/ 236489 h 603840"/>
                  <a:gd name="connsiteX4" fmla="*/ 233740 w 702420"/>
                  <a:gd name="connsiteY4" fmla="*/ 379576 h 603840"/>
                  <a:gd name="connsiteX5" fmla="*/ 170696 w 702420"/>
                  <a:gd name="connsiteY5" fmla="*/ 485364 h 603840"/>
                  <a:gd name="connsiteX6" fmla="*/ 142428 w 702420"/>
                  <a:gd name="connsiteY6" fmla="*/ 589245 h 603840"/>
                  <a:gd name="connsiteX7" fmla="*/ 257270 w 702420"/>
                  <a:gd name="connsiteY7" fmla="*/ 560033 h 603840"/>
                  <a:gd name="connsiteX8" fmla="*/ 430393 w 702420"/>
                  <a:gd name="connsiteY8" fmla="*/ 441229 h 603840"/>
                  <a:gd name="connsiteX9" fmla="*/ 607056 w 702420"/>
                  <a:gd name="connsiteY9" fmla="*/ 379717 h 603840"/>
                  <a:gd name="connsiteX10" fmla="*/ 701691 w 702420"/>
                  <a:gd name="connsiteY10" fmla="*/ 288570 h 603840"/>
                  <a:gd name="connsiteX11" fmla="*/ 617050 w 702420"/>
                  <a:gd name="connsiteY11" fmla="*/ 271735 h 603840"/>
                  <a:gd name="connsiteX12" fmla="*/ 511545 w 702420"/>
                  <a:gd name="connsiteY12" fmla="*/ 275390 h 603840"/>
                  <a:gd name="connsiteX13" fmla="*/ 473917 w 702420"/>
                  <a:gd name="connsiteY13" fmla="*/ 163401 h 603840"/>
                  <a:gd name="connsiteX14" fmla="*/ 545566 w 702420"/>
                  <a:gd name="connsiteY14" fmla="*/ 96230 h 603840"/>
                  <a:gd name="connsiteX15" fmla="*/ 608162 w 702420"/>
                  <a:gd name="connsiteY15" fmla="*/ 2019 h 603840"/>
                  <a:gd name="connsiteX16" fmla="*/ 486152 w 702420"/>
                  <a:gd name="connsiteY16" fmla="*/ 42665 h 603840"/>
                  <a:gd name="connsiteX0" fmla="*/ 486152 w 702420"/>
                  <a:gd name="connsiteY0" fmla="*/ 41910 h 603085"/>
                  <a:gd name="connsiteX1" fmla="*/ 110835 w 702420"/>
                  <a:gd name="connsiteY1" fmla="*/ 166937 h 603085"/>
                  <a:gd name="connsiteX2" fmla="*/ 8229 w 702420"/>
                  <a:gd name="connsiteY2" fmla="*/ 278596 h 603085"/>
                  <a:gd name="connsiteX3" fmla="*/ 186422 w 702420"/>
                  <a:gd name="connsiteY3" fmla="*/ 235734 h 603085"/>
                  <a:gd name="connsiteX4" fmla="*/ 233740 w 702420"/>
                  <a:gd name="connsiteY4" fmla="*/ 378821 h 603085"/>
                  <a:gd name="connsiteX5" fmla="*/ 170696 w 702420"/>
                  <a:gd name="connsiteY5" fmla="*/ 484609 h 603085"/>
                  <a:gd name="connsiteX6" fmla="*/ 142428 w 702420"/>
                  <a:gd name="connsiteY6" fmla="*/ 588490 h 603085"/>
                  <a:gd name="connsiteX7" fmla="*/ 257270 w 702420"/>
                  <a:gd name="connsiteY7" fmla="*/ 559278 h 603085"/>
                  <a:gd name="connsiteX8" fmla="*/ 430393 w 702420"/>
                  <a:gd name="connsiteY8" fmla="*/ 440474 h 603085"/>
                  <a:gd name="connsiteX9" fmla="*/ 607056 w 702420"/>
                  <a:gd name="connsiteY9" fmla="*/ 378962 h 603085"/>
                  <a:gd name="connsiteX10" fmla="*/ 701691 w 702420"/>
                  <a:gd name="connsiteY10" fmla="*/ 287815 h 603085"/>
                  <a:gd name="connsiteX11" fmla="*/ 617050 w 702420"/>
                  <a:gd name="connsiteY11" fmla="*/ 270980 h 603085"/>
                  <a:gd name="connsiteX12" fmla="*/ 511545 w 702420"/>
                  <a:gd name="connsiteY12" fmla="*/ 274635 h 603085"/>
                  <a:gd name="connsiteX13" fmla="*/ 473917 w 702420"/>
                  <a:gd name="connsiteY13" fmla="*/ 162646 h 603085"/>
                  <a:gd name="connsiteX14" fmla="*/ 545566 w 702420"/>
                  <a:gd name="connsiteY14" fmla="*/ 95475 h 603085"/>
                  <a:gd name="connsiteX15" fmla="*/ 608162 w 702420"/>
                  <a:gd name="connsiteY15" fmla="*/ 1264 h 603085"/>
                  <a:gd name="connsiteX16" fmla="*/ 486152 w 702420"/>
                  <a:gd name="connsiteY16" fmla="*/ 41910 h 603085"/>
                  <a:gd name="connsiteX0" fmla="*/ 486152 w 702420"/>
                  <a:gd name="connsiteY0" fmla="*/ 42001 h 603176"/>
                  <a:gd name="connsiteX1" fmla="*/ 110835 w 702420"/>
                  <a:gd name="connsiteY1" fmla="*/ 167028 h 603176"/>
                  <a:gd name="connsiteX2" fmla="*/ 8229 w 702420"/>
                  <a:gd name="connsiteY2" fmla="*/ 278687 h 603176"/>
                  <a:gd name="connsiteX3" fmla="*/ 186422 w 702420"/>
                  <a:gd name="connsiteY3" fmla="*/ 235825 h 603176"/>
                  <a:gd name="connsiteX4" fmla="*/ 233740 w 702420"/>
                  <a:gd name="connsiteY4" fmla="*/ 378912 h 603176"/>
                  <a:gd name="connsiteX5" fmla="*/ 170696 w 702420"/>
                  <a:gd name="connsiteY5" fmla="*/ 484700 h 603176"/>
                  <a:gd name="connsiteX6" fmla="*/ 142428 w 702420"/>
                  <a:gd name="connsiteY6" fmla="*/ 588581 h 603176"/>
                  <a:gd name="connsiteX7" fmla="*/ 257270 w 702420"/>
                  <a:gd name="connsiteY7" fmla="*/ 559369 h 603176"/>
                  <a:gd name="connsiteX8" fmla="*/ 430393 w 702420"/>
                  <a:gd name="connsiteY8" fmla="*/ 440565 h 603176"/>
                  <a:gd name="connsiteX9" fmla="*/ 607056 w 702420"/>
                  <a:gd name="connsiteY9" fmla="*/ 379053 h 603176"/>
                  <a:gd name="connsiteX10" fmla="*/ 701691 w 702420"/>
                  <a:gd name="connsiteY10" fmla="*/ 287906 h 603176"/>
                  <a:gd name="connsiteX11" fmla="*/ 617050 w 702420"/>
                  <a:gd name="connsiteY11" fmla="*/ 271071 h 603176"/>
                  <a:gd name="connsiteX12" fmla="*/ 511545 w 702420"/>
                  <a:gd name="connsiteY12" fmla="*/ 274726 h 603176"/>
                  <a:gd name="connsiteX13" fmla="*/ 473917 w 702420"/>
                  <a:gd name="connsiteY13" fmla="*/ 162737 h 603176"/>
                  <a:gd name="connsiteX14" fmla="*/ 545566 w 702420"/>
                  <a:gd name="connsiteY14" fmla="*/ 95566 h 603176"/>
                  <a:gd name="connsiteX15" fmla="*/ 608162 w 702420"/>
                  <a:gd name="connsiteY15" fmla="*/ 1355 h 603176"/>
                  <a:gd name="connsiteX16" fmla="*/ 486152 w 702420"/>
                  <a:gd name="connsiteY16" fmla="*/ 42001 h 603176"/>
                  <a:gd name="connsiteX0" fmla="*/ 486152 w 702420"/>
                  <a:gd name="connsiteY0" fmla="*/ 51812 h 612987"/>
                  <a:gd name="connsiteX1" fmla="*/ 110835 w 702420"/>
                  <a:gd name="connsiteY1" fmla="*/ 176839 h 612987"/>
                  <a:gd name="connsiteX2" fmla="*/ 8229 w 702420"/>
                  <a:gd name="connsiteY2" fmla="*/ 288498 h 612987"/>
                  <a:gd name="connsiteX3" fmla="*/ 186422 w 702420"/>
                  <a:gd name="connsiteY3" fmla="*/ 245636 h 612987"/>
                  <a:gd name="connsiteX4" fmla="*/ 233740 w 702420"/>
                  <a:gd name="connsiteY4" fmla="*/ 388723 h 612987"/>
                  <a:gd name="connsiteX5" fmla="*/ 170696 w 702420"/>
                  <a:gd name="connsiteY5" fmla="*/ 494511 h 612987"/>
                  <a:gd name="connsiteX6" fmla="*/ 142428 w 702420"/>
                  <a:gd name="connsiteY6" fmla="*/ 598392 h 612987"/>
                  <a:gd name="connsiteX7" fmla="*/ 257270 w 702420"/>
                  <a:gd name="connsiteY7" fmla="*/ 569180 h 612987"/>
                  <a:gd name="connsiteX8" fmla="*/ 430393 w 702420"/>
                  <a:gd name="connsiteY8" fmla="*/ 450376 h 612987"/>
                  <a:gd name="connsiteX9" fmla="*/ 607056 w 702420"/>
                  <a:gd name="connsiteY9" fmla="*/ 388864 h 612987"/>
                  <a:gd name="connsiteX10" fmla="*/ 701691 w 702420"/>
                  <a:gd name="connsiteY10" fmla="*/ 297717 h 612987"/>
                  <a:gd name="connsiteX11" fmla="*/ 617050 w 702420"/>
                  <a:gd name="connsiteY11" fmla="*/ 280882 h 612987"/>
                  <a:gd name="connsiteX12" fmla="*/ 511545 w 702420"/>
                  <a:gd name="connsiteY12" fmla="*/ 284537 h 612987"/>
                  <a:gd name="connsiteX13" fmla="*/ 473917 w 702420"/>
                  <a:gd name="connsiteY13" fmla="*/ 172548 h 612987"/>
                  <a:gd name="connsiteX14" fmla="*/ 545566 w 702420"/>
                  <a:gd name="connsiteY14" fmla="*/ 105377 h 612987"/>
                  <a:gd name="connsiteX15" fmla="*/ 608162 w 702420"/>
                  <a:gd name="connsiteY15" fmla="*/ 11166 h 612987"/>
                  <a:gd name="connsiteX16" fmla="*/ 486152 w 702420"/>
                  <a:gd name="connsiteY16" fmla="*/ 51812 h 612987"/>
                  <a:gd name="connsiteX0" fmla="*/ 440279 w 701790"/>
                  <a:gd name="connsiteY0" fmla="*/ 62421 h 602165"/>
                  <a:gd name="connsiteX1" fmla="*/ 110205 w 701790"/>
                  <a:gd name="connsiteY1" fmla="*/ 166017 h 602165"/>
                  <a:gd name="connsiteX2" fmla="*/ 7599 w 701790"/>
                  <a:gd name="connsiteY2" fmla="*/ 277676 h 602165"/>
                  <a:gd name="connsiteX3" fmla="*/ 185792 w 701790"/>
                  <a:gd name="connsiteY3" fmla="*/ 234814 h 602165"/>
                  <a:gd name="connsiteX4" fmla="*/ 233110 w 701790"/>
                  <a:gd name="connsiteY4" fmla="*/ 377901 h 602165"/>
                  <a:gd name="connsiteX5" fmla="*/ 170066 w 701790"/>
                  <a:gd name="connsiteY5" fmla="*/ 483689 h 602165"/>
                  <a:gd name="connsiteX6" fmla="*/ 141798 w 701790"/>
                  <a:gd name="connsiteY6" fmla="*/ 587570 h 602165"/>
                  <a:gd name="connsiteX7" fmla="*/ 256640 w 701790"/>
                  <a:gd name="connsiteY7" fmla="*/ 558358 h 602165"/>
                  <a:gd name="connsiteX8" fmla="*/ 429763 w 701790"/>
                  <a:gd name="connsiteY8" fmla="*/ 439554 h 602165"/>
                  <a:gd name="connsiteX9" fmla="*/ 606426 w 701790"/>
                  <a:gd name="connsiteY9" fmla="*/ 378042 h 602165"/>
                  <a:gd name="connsiteX10" fmla="*/ 701061 w 701790"/>
                  <a:gd name="connsiteY10" fmla="*/ 286895 h 602165"/>
                  <a:gd name="connsiteX11" fmla="*/ 616420 w 701790"/>
                  <a:gd name="connsiteY11" fmla="*/ 270060 h 602165"/>
                  <a:gd name="connsiteX12" fmla="*/ 510915 w 701790"/>
                  <a:gd name="connsiteY12" fmla="*/ 273715 h 602165"/>
                  <a:gd name="connsiteX13" fmla="*/ 473287 w 701790"/>
                  <a:gd name="connsiteY13" fmla="*/ 161726 h 602165"/>
                  <a:gd name="connsiteX14" fmla="*/ 544936 w 701790"/>
                  <a:gd name="connsiteY14" fmla="*/ 94555 h 602165"/>
                  <a:gd name="connsiteX15" fmla="*/ 607532 w 701790"/>
                  <a:gd name="connsiteY15" fmla="*/ 344 h 602165"/>
                  <a:gd name="connsiteX16" fmla="*/ 440279 w 701790"/>
                  <a:gd name="connsiteY16" fmla="*/ 62421 h 602165"/>
                  <a:gd name="connsiteX0" fmla="*/ 440279 w 701790"/>
                  <a:gd name="connsiteY0" fmla="*/ 62519 h 602263"/>
                  <a:gd name="connsiteX1" fmla="*/ 110205 w 701790"/>
                  <a:gd name="connsiteY1" fmla="*/ 166115 h 602263"/>
                  <a:gd name="connsiteX2" fmla="*/ 7599 w 701790"/>
                  <a:gd name="connsiteY2" fmla="*/ 277774 h 602263"/>
                  <a:gd name="connsiteX3" fmla="*/ 185792 w 701790"/>
                  <a:gd name="connsiteY3" fmla="*/ 234912 h 602263"/>
                  <a:gd name="connsiteX4" fmla="*/ 233110 w 701790"/>
                  <a:gd name="connsiteY4" fmla="*/ 377999 h 602263"/>
                  <a:gd name="connsiteX5" fmla="*/ 170066 w 701790"/>
                  <a:gd name="connsiteY5" fmla="*/ 483787 h 602263"/>
                  <a:gd name="connsiteX6" fmla="*/ 141798 w 701790"/>
                  <a:gd name="connsiteY6" fmla="*/ 587668 h 602263"/>
                  <a:gd name="connsiteX7" fmla="*/ 256640 w 701790"/>
                  <a:gd name="connsiteY7" fmla="*/ 558456 h 602263"/>
                  <a:gd name="connsiteX8" fmla="*/ 429763 w 701790"/>
                  <a:gd name="connsiteY8" fmla="*/ 439652 h 602263"/>
                  <a:gd name="connsiteX9" fmla="*/ 606426 w 701790"/>
                  <a:gd name="connsiteY9" fmla="*/ 378140 h 602263"/>
                  <a:gd name="connsiteX10" fmla="*/ 701061 w 701790"/>
                  <a:gd name="connsiteY10" fmla="*/ 286993 h 602263"/>
                  <a:gd name="connsiteX11" fmla="*/ 616420 w 701790"/>
                  <a:gd name="connsiteY11" fmla="*/ 270158 h 602263"/>
                  <a:gd name="connsiteX12" fmla="*/ 510915 w 701790"/>
                  <a:gd name="connsiteY12" fmla="*/ 273813 h 602263"/>
                  <a:gd name="connsiteX13" fmla="*/ 473287 w 701790"/>
                  <a:gd name="connsiteY13" fmla="*/ 161824 h 602263"/>
                  <a:gd name="connsiteX14" fmla="*/ 544936 w 701790"/>
                  <a:gd name="connsiteY14" fmla="*/ 94653 h 602263"/>
                  <a:gd name="connsiteX15" fmla="*/ 607532 w 701790"/>
                  <a:gd name="connsiteY15" fmla="*/ 442 h 602263"/>
                  <a:gd name="connsiteX16" fmla="*/ 440279 w 701790"/>
                  <a:gd name="connsiteY16" fmla="*/ 62519 h 602263"/>
                  <a:gd name="connsiteX0" fmla="*/ 440279 w 701790"/>
                  <a:gd name="connsiteY0" fmla="*/ 62502 h 602246"/>
                  <a:gd name="connsiteX1" fmla="*/ 110205 w 701790"/>
                  <a:gd name="connsiteY1" fmla="*/ 166098 h 602246"/>
                  <a:gd name="connsiteX2" fmla="*/ 7599 w 701790"/>
                  <a:gd name="connsiteY2" fmla="*/ 277757 h 602246"/>
                  <a:gd name="connsiteX3" fmla="*/ 185792 w 701790"/>
                  <a:gd name="connsiteY3" fmla="*/ 234895 h 602246"/>
                  <a:gd name="connsiteX4" fmla="*/ 233110 w 701790"/>
                  <a:gd name="connsiteY4" fmla="*/ 377982 h 602246"/>
                  <a:gd name="connsiteX5" fmla="*/ 170066 w 701790"/>
                  <a:gd name="connsiteY5" fmla="*/ 483770 h 602246"/>
                  <a:gd name="connsiteX6" fmla="*/ 141798 w 701790"/>
                  <a:gd name="connsiteY6" fmla="*/ 587651 h 602246"/>
                  <a:gd name="connsiteX7" fmla="*/ 256640 w 701790"/>
                  <a:gd name="connsiteY7" fmla="*/ 558439 h 602246"/>
                  <a:gd name="connsiteX8" fmla="*/ 429763 w 701790"/>
                  <a:gd name="connsiteY8" fmla="*/ 439635 h 602246"/>
                  <a:gd name="connsiteX9" fmla="*/ 606426 w 701790"/>
                  <a:gd name="connsiteY9" fmla="*/ 378123 h 602246"/>
                  <a:gd name="connsiteX10" fmla="*/ 701061 w 701790"/>
                  <a:gd name="connsiteY10" fmla="*/ 286976 h 602246"/>
                  <a:gd name="connsiteX11" fmla="*/ 616420 w 701790"/>
                  <a:gd name="connsiteY11" fmla="*/ 270141 h 602246"/>
                  <a:gd name="connsiteX12" fmla="*/ 510915 w 701790"/>
                  <a:gd name="connsiteY12" fmla="*/ 273796 h 602246"/>
                  <a:gd name="connsiteX13" fmla="*/ 473287 w 701790"/>
                  <a:gd name="connsiteY13" fmla="*/ 161807 h 602246"/>
                  <a:gd name="connsiteX14" fmla="*/ 544936 w 701790"/>
                  <a:gd name="connsiteY14" fmla="*/ 94636 h 602246"/>
                  <a:gd name="connsiteX15" fmla="*/ 607532 w 701790"/>
                  <a:gd name="connsiteY15" fmla="*/ 425 h 602246"/>
                  <a:gd name="connsiteX16" fmla="*/ 440279 w 701790"/>
                  <a:gd name="connsiteY16" fmla="*/ 62502 h 602246"/>
                  <a:gd name="connsiteX0" fmla="*/ 440279 w 701790"/>
                  <a:gd name="connsiteY0" fmla="*/ 79915 h 619659"/>
                  <a:gd name="connsiteX1" fmla="*/ 110205 w 701790"/>
                  <a:gd name="connsiteY1" fmla="*/ 183511 h 619659"/>
                  <a:gd name="connsiteX2" fmla="*/ 7599 w 701790"/>
                  <a:gd name="connsiteY2" fmla="*/ 295170 h 619659"/>
                  <a:gd name="connsiteX3" fmla="*/ 185792 w 701790"/>
                  <a:gd name="connsiteY3" fmla="*/ 252308 h 619659"/>
                  <a:gd name="connsiteX4" fmla="*/ 233110 w 701790"/>
                  <a:gd name="connsiteY4" fmla="*/ 395395 h 619659"/>
                  <a:gd name="connsiteX5" fmla="*/ 170066 w 701790"/>
                  <a:gd name="connsiteY5" fmla="*/ 501183 h 619659"/>
                  <a:gd name="connsiteX6" fmla="*/ 141798 w 701790"/>
                  <a:gd name="connsiteY6" fmla="*/ 605064 h 619659"/>
                  <a:gd name="connsiteX7" fmla="*/ 256640 w 701790"/>
                  <a:gd name="connsiteY7" fmla="*/ 575852 h 619659"/>
                  <a:gd name="connsiteX8" fmla="*/ 429763 w 701790"/>
                  <a:gd name="connsiteY8" fmla="*/ 457048 h 619659"/>
                  <a:gd name="connsiteX9" fmla="*/ 606426 w 701790"/>
                  <a:gd name="connsiteY9" fmla="*/ 395536 h 619659"/>
                  <a:gd name="connsiteX10" fmla="*/ 701061 w 701790"/>
                  <a:gd name="connsiteY10" fmla="*/ 304389 h 619659"/>
                  <a:gd name="connsiteX11" fmla="*/ 616420 w 701790"/>
                  <a:gd name="connsiteY11" fmla="*/ 287554 h 619659"/>
                  <a:gd name="connsiteX12" fmla="*/ 510915 w 701790"/>
                  <a:gd name="connsiteY12" fmla="*/ 291209 h 619659"/>
                  <a:gd name="connsiteX13" fmla="*/ 473287 w 701790"/>
                  <a:gd name="connsiteY13" fmla="*/ 179220 h 619659"/>
                  <a:gd name="connsiteX14" fmla="*/ 544936 w 701790"/>
                  <a:gd name="connsiteY14" fmla="*/ 112049 h 619659"/>
                  <a:gd name="connsiteX15" fmla="*/ 607532 w 701790"/>
                  <a:gd name="connsiteY15" fmla="*/ 17838 h 619659"/>
                  <a:gd name="connsiteX16" fmla="*/ 440279 w 701790"/>
                  <a:gd name="connsiteY16" fmla="*/ 79915 h 619659"/>
                  <a:gd name="connsiteX0" fmla="*/ 440279 w 701790"/>
                  <a:gd name="connsiteY0" fmla="*/ 75602 h 615346"/>
                  <a:gd name="connsiteX1" fmla="*/ 110205 w 701790"/>
                  <a:gd name="connsiteY1" fmla="*/ 179198 h 615346"/>
                  <a:gd name="connsiteX2" fmla="*/ 7599 w 701790"/>
                  <a:gd name="connsiteY2" fmla="*/ 290857 h 615346"/>
                  <a:gd name="connsiteX3" fmla="*/ 185792 w 701790"/>
                  <a:gd name="connsiteY3" fmla="*/ 247995 h 615346"/>
                  <a:gd name="connsiteX4" fmla="*/ 233110 w 701790"/>
                  <a:gd name="connsiteY4" fmla="*/ 391082 h 615346"/>
                  <a:gd name="connsiteX5" fmla="*/ 170066 w 701790"/>
                  <a:gd name="connsiteY5" fmla="*/ 496870 h 615346"/>
                  <a:gd name="connsiteX6" fmla="*/ 141798 w 701790"/>
                  <a:gd name="connsiteY6" fmla="*/ 600751 h 615346"/>
                  <a:gd name="connsiteX7" fmla="*/ 256640 w 701790"/>
                  <a:gd name="connsiteY7" fmla="*/ 571539 h 615346"/>
                  <a:gd name="connsiteX8" fmla="*/ 429763 w 701790"/>
                  <a:gd name="connsiteY8" fmla="*/ 452735 h 615346"/>
                  <a:gd name="connsiteX9" fmla="*/ 606426 w 701790"/>
                  <a:gd name="connsiteY9" fmla="*/ 391223 h 615346"/>
                  <a:gd name="connsiteX10" fmla="*/ 701061 w 701790"/>
                  <a:gd name="connsiteY10" fmla="*/ 300076 h 615346"/>
                  <a:gd name="connsiteX11" fmla="*/ 616420 w 701790"/>
                  <a:gd name="connsiteY11" fmla="*/ 283241 h 615346"/>
                  <a:gd name="connsiteX12" fmla="*/ 510915 w 701790"/>
                  <a:gd name="connsiteY12" fmla="*/ 286896 h 615346"/>
                  <a:gd name="connsiteX13" fmla="*/ 473287 w 701790"/>
                  <a:gd name="connsiteY13" fmla="*/ 174907 h 615346"/>
                  <a:gd name="connsiteX14" fmla="*/ 544936 w 701790"/>
                  <a:gd name="connsiteY14" fmla="*/ 107736 h 615346"/>
                  <a:gd name="connsiteX15" fmla="*/ 607532 w 701790"/>
                  <a:gd name="connsiteY15" fmla="*/ 13525 h 615346"/>
                  <a:gd name="connsiteX16" fmla="*/ 440279 w 701790"/>
                  <a:gd name="connsiteY16" fmla="*/ 75602 h 615346"/>
                  <a:gd name="connsiteX0" fmla="*/ 440279 w 701790"/>
                  <a:gd name="connsiteY0" fmla="*/ 89296 h 629040"/>
                  <a:gd name="connsiteX1" fmla="*/ 110205 w 701790"/>
                  <a:gd name="connsiteY1" fmla="*/ 192892 h 629040"/>
                  <a:gd name="connsiteX2" fmla="*/ 7599 w 701790"/>
                  <a:gd name="connsiteY2" fmla="*/ 304551 h 629040"/>
                  <a:gd name="connsiteX3" fmla="*/ 185792 w 701790"/>
                  <a:gd name="connsiteY3" fmla="*/ 261689 h 629040"/>
                  <a:gd name="connsiteX4" fmla="*/ 233110 w 701790"/>
                  <a:gd name="connsiteY4" fmla="*/ 404776 h 629040"/>
                  <a:gd name="connsiteX5" fmla="*/ 170066 w 701790"/>
                  <a:gd name="connsiteY5" fmla="*/ 510564 h 629040"/>
                  <a:gd name="connsiteX6" fmla="*/ 141798 w 701790"/>
                  <a:gd name="connsiteY6" fmla="*/ 614445 h 629040"/>
                  <a:gd name="connsiteX7" fmla="*/ 256640 w 701790"/>
                  <a:gd name="connsiteY7" fmla="*/ 585233 h 629040"/>
                  <a:gd name="connsiteX8" fmla="*/ 429763 w 701790"/>
                  <a:gd name="connsiteY8" fmla="*/ 466429 h 629040"/>
                  <a:gd name="connsiteX9" fmla="*/ 606426 w 701790"/>
                  <a:gd name="connsiteY9" fmla="*/ 404917 h 629040"/>
                  <a:gd name="connsiteX10" fmla="*/ 701061 w 701790"/>
                  <a:gd name="connsiteY10" fmla="*/ 313770 h 629040"/>
                  <a:gd name="connsiteX11" fmla="*/ 616420 w 701790"/>
                  <a:gd name="connsiteY11" fmla="*/ 296935 h 629040"/>
                  <a:gd name="connsiteX12" fmla="*/ 510915 w 701790"/>
                  <a:gd name="connsiteY12" fmla="*/ 300590 h 629040"/>
                  <a:gd name="connsiteX13" fmla="*/ 473287 w 701790"/>
                  <a:gd name="connsiteY13" fmla="*/ 188601 h 629040"/>
                  <a:gd name="connsiteX14" fmla="*/ 544936 w 701790"/>
                  <a:gd name="connsiteY14" fmla="*/ 121430 h 629040"/>
                  <a:gd name="connsiteX15" fmla="*/ 607532 w 701790"/>
                  <a:gd name="connsiteY15" fmla="*/ 12932 h 629040"/>
                  <a:gd name="connsiteX16" fmla="*/ 440279 w 701790"/>
                  <a:gd name="connsiteY16" fmla="*/ 89296 h 629040"/>
                  <a:gd name="connsiteX0" fmla="*/ 440279 w 701790"/>
                  <a:gd name="connsiteY0" fmla="*/ 89296 h 629040"/>
                  <a:gd name="connsiteX1" fmla="*/ 110205 w 701790"/>
                  <a:gd name="connsiteY1" fmla="*/ 192892 h 629040"/>
                  <a:gd name="connsiteX2" fmla="*/ 7599 w 701790"/>
                  <a:gd name="connsiteY2" fmla="*/ 304551 h 629040"/>
                  <a:gd name="connsiteX3" fmla="*/ 185792 w 701790"/>
                  <a:gd name="connsiteY3" fmla="*/ 261689 h 629040"/>
                  <a:gd name="connsiteX4" fmla="*/ 233110 w 701790"/>
                  <a:gd name="connsiteY4" fmla="*/ 404776 h 629040"/>
                  <a:gd name="connsiteX5" fmla="*/ 170066 w 701790"/>
                  <a:gd name="connsiteY5" fmla="*/ 510564 h 629040"/>
                  <a:gd name="connsiteX6" fmla="*/ 141798 w 701790"/>
                  <a:gd name="connsiteY6" fmla="*/ 614445 h 629040"/>
                  <a:gd name="connsiteX7" fmla="*/ 256640 w 701790"/>
                  <a:gd name="connsiteY7" fmla="*/ 585233 h 629040"/>
                  <a:gd name="connsiteX8" fmla="*/ 429763 w 701790"/>
                  <a:gd name="connsiteY8" fmla="*/ 466429 h 629040"/>
                  <a:gd name="connsiteX9" fmla="*/ 606426 w 701790"/>
                  <a:gd name="connsiteY9" fmla="*/ 404917 h 629040"/>
                  <a:gd name="connsiteX10" fmla="*/ 701061 w 701790"/>
                  <a:gd name="connsiteY10" fmla="*/ 313770 h 629040"/>
                  <a:gd name="connsiteX11" fmla="*/ 616420 w 701790"/>
                  <a:gd name="connsiteY11" fmla="*/ 296935 h 629040"/>
                  <a:gd name="connsiteX12" fmla="*/ 510915 w 701790"/>
                  <a:gd name="connsiteY12" fmla="*/ 300590 h 629040"/>
                  <a:gd name="connsiteX13" fmla="*/ 485193 w 701790"/>
                  <a:gd name="connsiteY13" fmla="*/ 193363 h 629040"/>
                  <a:gd name="connsiteX14" fmla="*/ 544936 w 701790"/>
                  <a:gd name="connsiteY14" fmla="*/ 121430 h 629040"/>
                  <a:gd name="connsiteX15" fmla="*/ 607532 w 701790"/>
                  <a:gd name="connsiteY15" fmla="*/ 12932 h 629040"/>
                  <a:gd name="connsiteX16" fmla="*/ 440279 w 701790"/>
                  <a:gd name="connsiteY16" fmla="*/ 89296 h 629040"/>
                  <a:gd name="connsiteX0" fmla="*/ 440279 w 701790"/>
                  <a:gd name="connsiteY0" fmla="*/ 76750 h 616494"/>
                  <a:gd name="connsiteX1" fmla="*/ 110205 w 701790"/>
                  <a:gd name="connsiteY1" fmla="*/ 180346 h 616494"/>
                  <a:gd name="connsiteX2" fmla="*/ 7599 w 701790"/>
                  <a:gd name="connsiteY2" fmla="*/ 292005 h 616494"/>
                  <a:gd name="connsiteX3" fmla="*/ 185792 w 701790"/>
                  <a:gd name="connsiteY3" fmla="*/ 249143 h 616494"/>
                  <a:gd name="connsiteX4" fmla="*/ 233110 w 701790"/>
                  <a:gd name="connsiteY4" fmla="*/ 392230 h 616494"/>
                  <a:gd name="connsiteX5" fmla="*/ 170066 w 701790"/>
                  <a:gd name="connsiteY5" fmla="*/ 498018 h 616494"/>
                  <a:gd name="connsiteX6" fmla="*/ 141798 w 701790"/>
                  <a:gd name="connsiteY6" fmla="*/ 601899 h 616494"/>
                  <a:gd name="connsiteX7" fmla="*/ 256640 w 701790"/>
                  <a:gd name="connsiteY7" fmla="*/ 572687 h 616494"/>
                  <a:gd name="connsiteX8" fmla="*/ 429763 w 701790"/>
                  <a:gd name="connsiteY8" fmla="*/ 453883 h 616494"/>
                  <a:gd name="connsiteX9" fmla="*/ 606426 w 701790"/>
                  <a:gd name="connsiteY9" fmla="*/ 392371 h 616494"/>
                  <a:gd name="connsiteX10" fmla="*/ 701061 w 701790"/>
                  <a:gd name="connsiteY10" fmla="*/ 301224 h 616494"/>
                  <a:gd name="connsiteX11" fmla="*/ 616420 w 701790"/>
                  <a:gd name="connsiteY11" fmla="*/ 284389 h 616494"/>
                  <a:gd name="connsiteX12" fmla="*/ 510915 w 701790"/>
                  <a:gd name="connsiteY12" fmla="*/ 288044 h 616494"/>
                  <a:gd name="connsiteX13" fmla="*/ 485193 w 701790"/>
                  <a:gd name="connsiteY13" fmla="*/ 180817 h 616494"/>
                  <a:gd name="connsiteX14" fmla="*/ 554461 w 701790"/>
                  <a:gd name="connsiteY14" fmla="*/ 108884 h 616494"/>
                  <a:gd name="connsiteX15" fmla="*/ 607532 w 701790"/>
                  <a:gd name="connsiteY15" fmla="*/ 386 h 616494"/>
                  <a:gd name="connsiteX16" fmla="*/ 440279 w 701790"/>
                  <a:gd name="connsiteY16" fmla="*/ 76750 h 616494"/>
                  <a:gd name="connsiteX0" fmla="*/ 444716 w 706227"/>
                  <a:gd name="connsiteY0" fmla="*/ 76750 h 616494"/>
                  <a:gd name="connsiteX1" fmla="*/ 114642 w 706227"/>
                  <a:gd name="connsiteY1" fmla="*/ 180346 h 616494"/>
                  <a:gd name="connsiteX2" fmla="*/ 7274 w 706227"/>
                  <a:gd name="connsiteY2" fmla="*/ 263430 h 616494"/>
                  <a:gd name="connsiteX3" fmla="*/ 190229 w 706227"/>
                  <a:gd name="connsiteY3" fmla="*/ 249143 h 616494"/>
                  <a:gd name="connsiteX4" fmla="*/ 237547 w 706227"/>
                  <a:gd name="connsiteY4" fmla="*/ 392230 h 616494"/>
                  <a:gd name="connsiteX5" fmla="*/ 174503 w 706227"/>
                  <a:gd name="connsiteY5" fmla="*/ 498018 h 616494"/>
                  <a:gd name="connsiteX6" fmla="*/ 146235 w 706227"/>
                  <a:gd name="connsiteY6" fmla="*/ 601899 h 616494"/>
                  <a:gd name="connsiteX7" fmla="*/ 261077 w 706227"/>
                  <a:gd name="connsiteY7" fmla="*/ 572687 h 616494"/>
                  <a:gd name="connsiteX8" fmla="*/ 434200 w 706227"/>
                  <a:gd name="connsiteY8" fmla="*/ 453883 h 616494"/>
                  <a:gd name="connsiteX9" fmla="*/ 610863 w 706227"/>
                  <a:gd name="connsiteY9" fmla="*/ 392371 h 616494"/>
                  <a:gd name="connsiteX10" fmla="*/ 705498 w 706227"/>
                  <a:gd name="connsiteY10" fmla="*/ 301224 h 616494"/>
                  <a:gd name="connsiteX11" fmla="*/ 620857 w 706227"/>
                  <a:gd name="connsiteY11" fmla="*/ 284389 h 616494"/>
                  <a:gd name="connsiteX12" fmla="*/ 515352 w 706227"/>
                  <a:gd name="connsiteY12" fmla="*/ 288044 h 616494"/>
                  <a:gd name="connsiteX13" fmla="*/ 489630 w 706227"/>
                  <a:gd name="connsiteY13" fmla="*/ 180817 h 616494"/>
                  <a:gd name="connsiteX14" fmla="*/ 558898 w 706227"/>
                  <a:gd name="connsiteY14" fmla="*/ 108884 h 616494"/>
                  <a:gd name="connsiteX15" fmla="*/ 611969 w 706227"/>
                  <a:gd name="connsiteY15" fmla="*/ 386 h 616494"/>
                  <a:gd name="connsiteX16" fmla="*/ 444716 w 706227"/>
                  <a:gd name="connsiteY16" fmla="*/ 76750 h 616494"/>
                  <a:gd name="connsiteX0" fmla="*/ 438485 w 699996"/>
                  <a:gd name="connsiteY0" fmla="*/ 76750 h 616494"/>
                  <a:gd name="connsiteX1" fmla="*/ 125080 w 699996"/>
                  <a:gd name="connsiteY1" fmla="*/ 180346 h 616494"/>
                  <a:gd name="connsiteX2" fmla="*/ 1043 w 699996"/>
                  <a:gd name="connsiteY2" fmla="*/ 263430 h 616494"/>
                  <a:gd name="connsiteX3" fmla="*/ 183998 w 699996"/>
                  <a:gd name="connsiteY3" fmla="*/ 249143 h 616494"/>
                  <a:gd name="connsiteX4" fmla="*/ 231316 w 699996"/>
                  <a:gd name="connsiteY4" fmla="*/ 392230 h 616494"/>
                  <a:gd name="connsiteX5" fmla="*/ 168272 w 699996"/>
                  <a:gd name="connsiteY5" fmla="*/ 498018 h 616494"/>
                  <a:gd name="connsiteX6" fmla="*/ 140004 w 699996"/>
                  <a:gd name="connsiteY6" fmla="*/ 601899 h 616494"/>
                  <a:gd name="connsiteX7" fmla="*/ 254846 w 699996"/>
                  <a:gd name="connsiteY7" fmla="*/ 572687 h 616494"/>
                  <a:gd name="connsiteX8" fmla="*/ 427969 w 699996"/>
                  <a:gd name="connsiteY8" fmla="*/ 453883 h 616494"/>
                  <a:gd name="connsiteX9" fmla="*/ 604632 w 699996"/>
                  <a:gd name="connsiteY9" fmla="*/ 392371 h 616494"/>
                  <a:gd name="connsiteX10" fmla="*/ 699267 w 699996"/>
                  <a:gd name="connsiteY10" fmla="*/ 301224 h 616494"/>
                  <a:gd name="connsiteX11" fmla="*/ 614626 w 699996"/>
                  <a:gd name="connsiteY11" fmla="*/ 284389 h 616494"/>
                  <a:gd name="connsiteX12" fmla="*/ 509121 w 699996"/>
                  <a:gd name="connsiteY12" fmla="*/ 288044 h 616494"/>
                  <a:gd name="connsiteX13" fmla="*/ 483399 w 699996"/>
                  <a:gd name="connsiteY13" fmla="*/ 180817 h 616494"/>
                  <a:gd name="connsiteX14" fmla="*/ 552667 w 699996"/>
                  <a:gd name="connsiteY14" fmla="*/ 108884 h 616494"/>
                  <a:gd name="connsiteX15" fmla="*/ 605738 w 699996"/>
                  <a:gd name="connsiteY15" fmla="*/ 386 h 616494"/>
                  <a:gd name="connsiteX16" fmla="*/ 438485 w 699996"/>
                  <a:gd name="connsiteY16" fmla="*/ 76750 h 616494"/>
                  <a:gd name="connsiteX0" fmla="*/ 437998 w 699509"/>
                  <a:gd name="connsiteY0" fmla="*/ 76750 h 616494"/>
                  <a:gd name="connsiteX1" fmla="*/ 124593 w 699509"/>
                  <a:gd name="connsiteY1" fmla="*/ 180346 h 616494"/>
                  <a:gd name="connsiteX2" fmla="*/ 556 w 699509"/>
                  <a:gd name="connsiteY2" fmla="*/ 263430 h 616494"/>
                  <a:gd name="connsiteX3" fmla="*/ 183511 w 699509"/>
                  <a:gd name="connsiteY3" fmla="*/ 249143 h 616494"/>
                  <a:gd name="connsiteX4" fmla="*/ 230829 w 699509"/>
                  <a:gd name="connsiteY4" fmla="*/ 392230 h 616494"/>
                  <a:gd name="connsiteX5" fmla="*/ 167785 w 699509"/>
                  <a:gd name="connsiteY5" fmla="*/ 498018 h 616494"/>
                  <a:gd name="connsiteX6" fmla="*/ 139517 w 699509"/>
                  <a:gd name="connsiteY6" fmla="*/ 601899 h 616494"/>
                  <a:gd name="connsiteX7" fmla="*/ 254359 w 699509"/>
                  <a:gd name="connsiteY7" fmla="*/ 572687 h 616494"/>
                  <a:gd name="connsiteX8" fmla="*/ 427482 w 699509"/>
                  <a:gd name="connsiteY8" fmla="*/ 453883 h 616494"/>
                  <a:gd name="connsiteX9" fmla="*/ 604145 w 699509"/>
                  <a:gd name="connsiteY9" fmla="*/ 392371 h 616494"/>
                  <a:gd name="connsiteX10" fmla="*/ 698780 w 699509"/>
                  <a:gd name="connsiteY10" fmla="*/ 301224 h 616494"/>
                  <a:gd name="connsiteX11" fmla="*/ 614139 w 699509"/>
                  <a:gd name="connsiteY11" fmla="*/ 284389 h 616494"/>
                  <a:gd name="connsiteX12" fmla="*/ 508634 w 699509"/>
                  <a:gd name="connsiteY12" fmla="*/ 288044 h 616494"/>
                  <a:gd name="connsiteX13" fmla="*/ 482912 w 699509"/>
                  <a:gd name="connsiteY13" fmla="*/ 180817 h 616494"/>
                  <a:gd name="connsiteX14" fmla="*/ 552180 w 699509"/>
                  <a:gd name="connsiteY14" fmla="*/ 108884 h 616494"/>
                  <a:gd name="connsiteX15" fmla="*/ 605251 w 699509"/>
                  <a:gd name="connsiteY15" fmla="*/ 386 h 616494"/>
                  <a:gd name="connsiteX16" fmla="*/ 437998 w 699509"/>
                  <a:gd name="connsiteY16" fmla="*/ 76750 h 616494"/>
                  <a:gd name="connsiteX0" fmla="*/ 438383 w 699894"/>
                  <a:gd name="connsiteY0" fmla="*/ 76750 h 616494"/>
                  <a:gd name="connsiteX1" fmla="*/ 124978 w 699894"/>
                  <a:gd name="connsiteY1" fmla="*/ 180346 h 616494"/>
                  <a:gd name="connsiteX2" fmla="*/ 941 w 699894"/>
                  <a:gd name="connsiteY2" fmla="*/ 263430 h 616494"/>
                  <a:gd name="connsiteX3" fmla="*/ 183896 w 699894"/>
                  <a:gd name="connsiteY3" fmla="*/ 249143 h 616494"/>
                  <a:gd name="connsiteX4" fmla="*/ 231214 w 699894"/>
                  <a:gd name="connsiteY4" fmla="*/ 392230 h 616494"/>
                  <a:gd name="connsiteX5" fmla="*/ 168170 w 699894"/>
                  <a:gd name="connsiteY5" fmla="*/ 498018 h 616494"/>
                  <a:gd name="connsiteX6" fmla="*/ 139902 w 699894"/>
                  <a:gd name="connsiteY6" fmla="*/ 601899 h 616494"/>
                  <a:gd name="connsiteX7" fmla="*/ 254744 w 699894"/>
                  <a:gd name="connsiteY7" fmla="*/ 572687 h 616494"/>
                  <a:gd name="connsiteX8" fmla="*/ 427867 w 699894"/>
                  <a:gd name="connsiteY8" fmla="*/ 453883 h 616494"/>
                  <a:gd name="connsiteX9" fmla="*/ 604530 w 699894"/>
                  <a:gd name="connsiteY9" fmla="*/ 392371 h 616494"/>
                  <a:gd name="connsiteX10" fmla="*/ 699165 w 699894"/>
                  <a:gd name="connsiteY10" fmla="*/ 301224 h 616494"/>
                  <a:gd name="connsiteX11" fmla="*/ 614524 w 699894"/>
                  <a:gd name="connsiteY11" fmla="*/ 284389 h 616494"/>
                  <a:gd name="connsiteX12" fmla="*/ 509019 w 699894"/>
                  <a:gd name="connsiteY12" fmla="*/ 288044 h 616494"/>
                  <a:gd name="connsiteX13" fmla="*/ 483297 w 699894"/>
                  <a:gd name="connsiteY13" fmla="*/ 180817 h 616494"/>
                  <a:gd name="connsiteX14" fmla="*/ 552565 w 699894"/>
                  <a:gd name="connsiteY14" fmla="*/ 108884 h 616494"/>
                  <a:gd name="connsiteX15" fmla="*/ 605636 w 699894"/>
                  <a:gd name="connsiteY15" fmla="*/ 386 h 616494"/>
                  <a:gd name="connsiteX16" fmla="*/ 438383 w 699894"/>
                  <a:gd name="connsiteY16" fmla="*/ 76750 h 616494"/>
                  <a:gd name="connsiteX0" fmla="*/ 438383 w 699894"/>
                  <a:gd name="connsiteY0" fmla="*/ 82155 h 621899"/>
                  <a:gd name="connsiteX1" fmla="*/ 124978 w 699894"/>
                  <a:gd name="connsiteY1" fmla="*/ 185751 h 621899"/>
                  <a:gd name="connsiteX2" fmla="*/ 941 w 699894"/>
                  <a:gd name="connsiteY2" fmla="*/ 268835 h 621899"/>
                  <a:gd name="connsiteX3" fmla="*/ 183896 w 699894"/>
                  <a:gd name="connsiteY3" fmla="*/ 254548 h 621899"/>
                  <a:gd name="connsiteX4" fmla="*/ 231214 w 699894"/>
                  <a:gd name="connsiteY4" fmla="*/ 397635 h 621899"/>
                  <a:gd name="connsiteX5" fmla="*/ 168170 w 699894"/>
                  <a:gd name="connsiteY5" fmla="*/ 503423 h 621899"/>
                  <a:gd name="connsiteX6" fmla="*/ 139902 w 699894"/>
                  <a:gd name="connsiteY6" fmla="*/ 607304 h 621899"/>
                  <a:gd name="connsiteX7" fmla="*/ 254744 w 699894"/>
                  <a:gd name="connsiteY7" fmla="*/ 578092 h 621899"/>
                  <a:gd name="connsiteX8" fmla="*/ 427867 w 699894"/>
                  <a:gd name="connsiteY8" fmla="*/ 459288 h 621899"/>
                  <a:gd name="connsiteX9" fmla="*/ 604530 w 699894"/>
                  <a:gd name="connsiteY9" fmla="*/ 397776 h 621899"/>
                  <a:gd name="connsiteX10" fmla="*/ 699165 w 699894"/>
                  <a:gd name="connsiteY10" fmla="*/ 306629 h 621899"/>
                  <a:gd name="connsiteX11" fmla="*/ 614524 w 699894"/>
                  <a:gd name="connsiteY11" fmla="*/ 289794 h 621899"/>
                  <a:gd name="connsiteX12" fmla="*/ 509019 w 699894"/>
                  <a:gd name="connsiteY12" fmla="*/ 293449 h 621899"/>
                  <a:gd name="connsiteX13" fmla="*/ 483297 w 699894"/>
                  <a:gd name="connsiteY13" fmla="*/ 186222 h 621899"/>
                  <a:gd name="connsiteX14" fmla="*/ 552565 w 699894"/>
                  <a:gd name="connsiteY14" fmla="*/ 114289 h 621899"/>
                  <a:gd name="connsiteX15" fmla="*/ 605636 w 699894"/>
                  <a:gd name="connsiteY15" fmla="*/ 5791 h 621899"/>
                  <a:gd name="connsiteX16" fmla="*/ 438383 w 699894"/>
                  <a:gd name="connsiteY16" fmla="*/ 82155 h 621899"/>
                  <a:gd name="connsiteX0" fmla="*/ 438383 w 699894"/>
                  <a:gd name="connsiteY0" fmla="*/ 82745 h 622489"/>
                  <a:gd name="connsiteX1" fmla="*/ 124978 w 699894"/>
                  <a:gd name="connsiteY1" fmla="*/ 186341 h 622489"/>
                  <a:gd name="connsiteX2" fmla="*/ 941 w 699894"/>
                  <a:gd name="connsiteY2" fmla="*/ 269425 h 622489"/>
                  <a:gd name="connsiteX3" fmla="*/ 183896 w 699894"/>
                  <a:gd name="connsiteY3" fmla="*/ 255138 h 622489"/>
                  <a:gd name="connsiteX4" fmla="*/ 231214 w 699894"/>
                  <a:gd name="connsiteY4" fmla="*/ 398225 h 622489"/>
                  <a:gd name="connsiteX5" fmla="*/ 168170 w 699894"/>
                  <a:gd name="connsiteY5" fmla="*/ 504013 h 622489"/>
                  <a:gd name="connsiteX6" fmla="*/ 139902 w 699894"/>
                  <a:gd name="connsiteY6" fmla="*/ 607894 h 622489"/>
                  <a:gd name="connsiteX7" fmla="*/ 254744 w 699894"/>
                  <a:gd name="connsiteY7" fmla="*/ 578682 h 622489"/>
                  <a:gd name="connsiteX8" fmla="*/ 427867 w 699894"/>
                  <a:gd name="connsiteY8" fmla="*/ 459878 h 622489"/>
                  <a:gd name="connsiteX9" fmla="*/ 604530 w 699894"/>
                  <a:gd name="connsiteY9" fmla="*/ 398366 h 622489"/>
                  <a:gd name="connsiteX10" fmla="*/ 699165 w 699894"/>
                  <a:gd name="connsiteY10" fmla="*/ 307219 h 622489"/>
                  <a:gd name="connsiteX11" fmla="*/ 614524 w 699894"/>
                  <a:gd name="connsiteY11" fmla="*/ 290384 h 622489"/>
                  <a:gd name="connsiteX12" fmla="*/ 509019 w 699894"/>
                  <a:gd name="connsiteY12" fmla="*/ 294039 h 622489"/>
                  <a:gd name="connsiteX13" fmla="*/ 483297 w 699894"/>
                  <a:gd name="connsiteY13" fmla="*/ 186812 h 622489"/>
                  <a:gd name="connsiteX14" fmla="*/ 552565 w 699894"/>
                  <a:gd name="connsiteY14" fmla="*/ 114879 h 622489"/>
                  <a:gd name="connsiteX15" fmla="*/ 605636 w 699894"/>
                  <a:gd name="connsiteY15" fmla="*/ 6381 h 622489"/>
                  <a:gd name="connsiteX16" fmla="*/ 438383 w 699894"/>
                  <a:gd name="connsiteY16" fmla="*/ 82745 h 622489"/>
                  <a:gd name="connsiteX0" fmla="*/ 438383 w 699894"/>
                  <a:gd name="connsiteY0" fmla="*/ 76920 h 616664"/>
                  <a:gd name="connsiteX1" fmla="*/ 124978 w 699894"/>
                  <a:gd name="connsiteY1" fmla="*/ 180516 h 616664"/>
                  <a:gd name="connsiteX2" fmla="*/ 941 w 699894"/>
                  <a:gd name="connsiteY2" fmla="*/ 263600 h 616664"/>
                  <a:gd name="connsiteX3" fmla="*/ 183896 w 699894"/>
                  <a:gd name="connsiteY3" fmla="*/ 249313 h 616664"/>
                  <a:gd name="connsiteX4" fmla="*/ 231214 w 699894"/>
                  <a:gd name="connsiteY4" fmla="*/ 392400 h 616664"/>
                  <a:gd name="connsiteX5" fmla="*/ 168170 w 699894"/>
                  <a:gd name="connsiteY5" fmla="*/ 498188 h 616664"/>
                  <a:gd name="connsiteX6" fmla="*/ 139902 w 699894"/>
                  <a:gd name="connsiteY6" fmla="*/ 602069 h 616664"/>
                  <a:gd name="connsiteX7" fmla="*/ 254744 w 699894"/>
                  <a:gd name="connsiteY7" fmla="*/ 572857 h 616664"/>
                  <a:gd name="connsiteX8" fmla="*/ 427867 w 699894"/>
                  <a:gd name="connsiteY8" fmla="*/ 454053 h 616664"/>
                  <a:gd name="connsiteX9" fmla="*/ 604530 w 699894"/>
                  <a:gd name="connsiteY9" fmla="*/ 392541 h 616664"/>
                  <a:gd name="connsiteX10" fmla="*/ 699165 w 699894"/>
                  <a:gd name="connsiteY10" fmla="*/ 301394 h 616664"/>
                  <a:gd name="connsiteX11" fmla="*/ 614524 w 699894"/>
                  <a:gd name="connsiteY11" fmla="*/ 284559 h 616664"/>
                  <a:gd name="connsiteX12" fmla="*/ 509019 w 699894"/>
                  <a:gd name="connsiteY12" fmla="*/ 288214 h 616664"/>
                  <a:gd name="connsiteX13" fmla="*/ 483297 w 699894"/>
                  <a:gd name="connsiteY13" fmla="*/ 180987 h 616664"/>
                  <a:gd name="connsiteX14" fmla="*/ 559709 w 699894"/>
                  <a:gd name="connsiteY14" fmla="*/ 116198 h 616664"/>
                  <a:gd name="connsiteX15" fmla="*/ 605636 w 699894"/>
                  <a:gd name="connsiteY15" fmla="*/ 556 h 616664"/>
                  <a:gd name="connsiteX16" fmla="*/ 438383 w 699894"/>
                  <a:gd name="connsiteY16" fmla="*/ 76920 h 616664"/>
                  <a:gd name="connsiteX0" fmla="*/ 438383 w 699894"/>
                  <a:gd name="connsiteY0" fmla="*/ 76920 h 616664"/>
                  <a:gd name="connsiteX1" fmla="*/ 124978 w 699894"/>
                  <a:gd name="connsiteY1" fmla="*/ 180516 h 616664"/>
                  <a:gd name="connsiteX2" fmla="*/ 941 w 699894"/>
                  <a:gd name="connsiteY2" fmla="*/ 263600 h 616664"/>
                  <a:gd name="connsiteX3" fmla="*/ 183896 w 699894"/>
                  <a:gd name="connsiteY3" fmla="*/ 249313 h 616664"/>
                  <a:gd name="connsiteX4" fmla="*/ 231214 w 699894"/>
                  <a:gd name="connsiteY4" fmla="*/ 392400 h 616664"/>
                  <a:gd name="connsiteX5" fmla="*/ 168170 w 699894"/>
                  <a:gd name="connsiteY5" fmla="*/ 498188 h 616664"/>
                  <a:gd name="connsiteX6" fmla="*/ 139902 w 699894"/>
                  <a:gd name="connsiteY6" fmla="*/ 602069 h 616664"/>
                  <a:gd name="connsiteX7" fmla="*/ 254744 w 699894"/>
                  <a:gd name="connsiteY7" fmla="*/ 572857 h 616664"/>
                  <a:gd name="connsiteX8" fmla="*/ 427867 w 699894"/>
                  <a:gd name="connsiteY8" fmla="*/ 454053 h 616664"/>
                  <a:gd name="connsiteX9" fmla="*/ 604530 w 699894"/>
                  <a:gd name="connsiteY9" fmla="*/ 392541 h 616664"/>
                  <a:gd name="connsiteX10" fmla="*/ 699165 w 699894"/>
                  <a:gd name="connsiteY10" fmla="*/ 301394 h 616664"/>
                  <a:gd name="connsiteX11" fmla="*/ 614524 w 699894"/>
                  <a:gd name="connsiteY11" fmla="*/ 284559 h 616664"/>
                  <a:gd name="connsiteX12" fmla="*/ 509019 w 699894"/>
                  <a:gd name="connsiteY12" fmla="*/ 288214 h 616664"/>
                  <a:gd name="connsiteX13" fmla="*/ 502347 w 699894"/>
                  <a:gd name="connsiteY13" fmla="*/ 200037 h 616664"/>
                  <a:gd name="connsiteX14" fmla="*/ 559709 w 699894"/>
                  <a:gd name="connsiteY14" fmla="*/ 116198 h 616664"/>
                  <a:gd name="connsiteX15" fmla="*/ 605636 w 699894"/>
                  <a:gd name="connsiteY15" fmla="*/ 556 h 616664"/>
                  <a:gd name="connsiteX16" fmla="*/ 438383 w 699894"/>
                  <a:gd name="connsiteY16" fmla="*/ 76920 h 616664"/>
                  <a:gd name="connsiteX0" fmla="*/ 438383 w 699894"/>
                  <a:gd name="connsiteY0" fmla="*/ 76920 h 616664"/>
                  <a:gd name="connsiteX1" fmla="*/ 124978 w 699894"/>
                  <a:gd name="connsiteY1" fmla="*/ 180516 h 616664"/>
                  <a:gd name="connsiteX2" fmla="*/ 941 w 699894"/>
                  <a:gd name="connsiteY2" fmla="*/ 263600 h 616664"/>
                  <a:gd name="connsiteX3" fmla="*/ 183896 w 699894"/>
                  <a:gd name="connsiteY3" fmla="*/ 249313 h 616664"/>
                  <a:gd name="connsiteX4" fmla="*/ 231214 w 699894"/>
                  <a:gd name="connsiteY4" fmla="*/ 392400 h 616664"/>
                  <a:gd name="connsiteX5" fmla="*/ 168170 w 699894"/>
                  <a:gd name="connsiteY5" fmla="*/ 498188 h 616664"/>
                  <a:gd name="connsiteX6" fmla="*/ 139902 w 699894"/>
                  <a:gd name="connsiteY6" fmla="*/ 602069 h 616664"/>
                  <a:gd name="connsiteX7" fmla="*/ 254744 w 699894"/>
                  <a:gd name="connsiteY7" fmla="*/ 572857 h 616664"/>
                  <a:gd name="connsiteX8" fmla="*/ 427867 w 699894"/>
                  <a:gd name="connsiteY8" fmla="*/ 454053 h 616664"/>
                  <a:gd name="connsiteX9" fmla="*/ 604530 w 699894"/>
                  <a:gd name="connsiteY9" fmla="*/ 392541 h 616664"/>
                  <a:gd name="connsiteX10" fmla="*/ 699165 w 699894"/>
                  <a:gd name="connsiteY10" fmla="*/ 301394 h 616664"/>
                  <a:gd name="connsiteX11" fmla="*/ 614524 w 699894"/>
                  <a:gd name="connsiteY11" fmla="*/ 284559 h 616664"/>
                  <a:gd name="connsiteX12" fmla="*/ 530450 w 699894"/>
                  <a:gd name="connsiteY12" fmla="*/ 281070 h 616664"/>
                  <a:gd name="connsiteX13" fmla="*/ 502347 w 699894"/>
                  <a:gd name="connsiteY13" fmla="*/ 200037 h 616664"/>
                  <a:gd name="connsiteX14" fmla="*/ 559709 w 699894"/>
                  <a:gd name="connsiteY14" fmla="*/ 116198 h 616664"/>
                  <a:gd name="connsiteX15" fmla="*/ 605636 w 699894"/>
                  <a:gd name="connsiteY15" fmla="*/ 556 h 616664"/>
                  <a:gd name="connsiteX16" fmla="*/ 438383 w 699894"/>
                  <a:gd name="connsiteY16" fmla="*/ 76920 h 616664"/>
                  <a:gd name="connsiteX0" fmla="*/ 438383 w 699921"/>
                  <a:gd name="connsiteY0" fmla="*/ 76920 h 617159"/>
                  <a:gd name="connsiteX1" fmla="*/ 124978 w 699921"/>
                  <a:gd name="connsiteY1" fmla="*/ 180516 h 617159"/>
                  <a:gd name="connsiteX2" fmla="*/ 941 w 699921"/>
                  <a:gd name="connsiteY2" fmla="*/ 263600 h 617159"/>
                  <a:gd name="connsiteX3" fmla="*/ 183896 w 699921"/>
                  <a:gd name="connsiteY3" fmla="*/ 249313 h 617159"/>
                  <a:gd name="connsiteX4" fmla="*/ 231214 w 699921"/>
                  <a:gd name="connsiteY4" fmla="*/ 392400 h 617159"/>
                  <a:gd name="connsiteX5" fmla="*/ 168170 w 699921"/>
                  <a:gd name="connsiteY5" fmla="*/ 498188 h 617159"/>
                  <a:gd name="connsiteX6" fmla="*/ 139902 w 699921"/>
                  <a:gd name="connsiteY6" fmla="*/ 602069 h 617159"/>
                  <a:gd name="connsiteX7" fmla="*/ 254744 w 699921"/>
                  <a:gd name="connsiteY7" fmla="*/ 572857 h 617159"/>
                  <a:gd name="connsiteX8" fmla="*/ 413580 w 699921"/>
                  <a:gd name="connsiteY8" fmla="*/ 437384 h 617159"/>
                  <a:gd name="connsiteX9" fmla="*/ 604530 w 699921"/>
                  <a:gd name="connsiteY9" fmla="*/ 392541 h 617159"/>
                  <a:gd name="connsiteX10" fmla="*/ 699165 w 699921"/>
                  <a:gd name="connsiteY10" fmla="*/ 301394 h 617159"/>
                  <a:gd name="connsiteX11" fmla="*/ 614524 w 699921"/>
                  <a:gd name="connsiteY11" fmla="*/ 284559 h 617159"/>
                  <a:gd name="connsiteX12" fmla="*/ 530450 w 699921"/>
                  <a:gd name="connsiteY12" fmla="*/ 281070 h 617159"/>
                  <a:gd name="connsiteX13" fmla="*/ 502347 w 699921"/>
                  <a:gd name="connsiteY13" fmla="*/ 200037 h 617159"/>
                  <a:gd name="connsiteX14" fmla="*/ 559709 w 699921"/>
                  <a:gd name="connsiteY14" fmla="*/ 116198 h 617159"/>
                  <a:gd name="connsiteX15" fmla="*/ 605636 w 699921"/>
                  <a:gd name="connsiteY15" fmla="*/ 556 h 617159"/>
                  <a:gd name="connsiteX16" fmla="*/ 438383 w 699921"/>
                  <a:gd name="connsiteY16" fmla="*/ 76920 h 617159"/>
                  <a:gd name="connsiteX0" fmla="*/ 438383 w 699176"/>
                  <a:gd name="connsiteY0" fmla="*/ 76920 h 617159"/>
                  <a:gd name="connsiteX1" fmla="*/ 124978 w 699176"/>
                  <a:gd name="connsiteY1" fmla="*/ 180516 h 617159"/>
                  <a:gd name="connsiteX2" fmla="*/ 941 w 699176"/>
                  <a:gd name="connsiteY2" fmla="*/ 263600 h 617159"/>
                  <a:gd name="connsiteX3" fmla="*/ 183896 w 699176"/>
                  <a:gd name="connsiteY3" fmla="*/ 249313 h 617159"/>
                  <a:gd name="connsiteX4" fmla="*/ 231214 w 699176"/>
                  <a:gd name="connsiteY4" fmla="*/ 392400 h 617159"/>
                  <a:gd name="connsiteX5" fmla="*/ 168170 w 699176"/>
                  <a:gd name="connsiteY5" fmla="*/ 498188 h 617159"/>
                  <a:gd name="connsiteX6" fmla="*/ 139902 w 699176"/>
                  <a:gd name="connsiteY6" fmla="*/ 602069 h 617159"/>
                  <a:gd name="connsiteX7" fmla="*/ 254744 w 699176"/>
                  <a:gd name="connsiteY7" fmla="*/ 572857 h 617159"/>
                  <a:gd name="connsiteX8" fmla="*/ 413580 w 699176"/>
                  <a:gd name="connsiteY8" fmla="*/ 437384 h 617159"/>
                  <a:gd name="connsiteX9" fmla="*/ 618817 w 699176"/>
                  <a:gd name="connsiteY9" fmla="*/ 366347 h 617159"/>
                  <a:gd name="connsiteX10" fmla="*/ 699165 w 699176"/>
                  <a:gd name="connsiteY10" fmla="*/ 301394 h 617159"/>
                  <a:gd name="connsiteX11" fmla="*/ 614524 w 699176"/>
                  <a:gd name="connsiteY11" fmla="*/ 284559 h 617159"/>
                  <a:gd name="connsiteX12" fmla="*/ 530450 w 699176"/>
                  <a:gd name="connsiteY12" fmla="*/ 281070 h 617159"/>
                  <a:gd name="connsiteX13" fmla="*/ 502347 w 699176"/>
                  <a:gd name="connsiteY13" fmla="*/ 200037 h 617159"/>
                  <a:gd name="connsiteX14" fmla="*/ 559709 w 699176"/>
                  <a:gd name="connsiteY14" fmla="*/ 116198 h 617159"/>
                  <a:gd name="connsiteX15" fmla="*/ 605636 w 699176"/>
                  <a:gd name="connsiteY15" fmla="*/ 556 h 617159"/>
                  <a:gd name="connsiteX16" fmla="*/ 438383 w 699176"/>
                  <a:gd name="connsiteY16" fmla="*/ 76920 h 617159"/>
                  <a:gd name="connsiteX0" fmla="*/ 438383 w 699176"/>
                  <a:gd name="connsiteY0" fmla="*/ 76920 h 617159"/>
                  <a:gd name="connsiteX1" fmla="*/ 124978 w 699176"/>
                  <a:gd name="connsiteY1" fmla="*/ 180516 h 617159"/>
                  <a:gd name="connsiteX2" fmla="*/ 941 w 699176"/>
                  <a:gd name="connsiteY2" fmla="*/ 263600 h 617159"/>
                  <a:gd name="connsiteX3" fmla="*/ 183896 w 699176"/>
                  <a:gd name="connsiteY3" fmla="*/ 249313 h 617159"/>
                  <a:gd name="connsiteX4" fmla="*/ 231214 w 699176"/>
                  <a:gd name="connsiteY4" fmla="*/ 392400 h 617159"/>
                  <a:gd name="connsiteX5" fmla="*/ 168170 w 699176"/>
                  <a:gd name="connsiteY5" fmla="*/ 498188 h 617159"/>
                  <a:gd name="connsiteX6" fmla="*/ 139902 w 699176"/>
                  <a:gd name="connsiteY6" fmla="*/ 602069 h 617159"/>
                  <a:gd name="connsiteX7" fmla="*/ 254744 w 699176"/>
                  <a:gd name="connsiteY7" fmla="*/ 572857 h 617159"/>
                  <a:gd name="connsiteX8" fmla="*/ 413580 w 699176"/>
                  <a:gd name="connsiteY8" fmla="*/ 437384 h 617159"/>
                  <a:gd name="connsiteX9" fmla="*/ 618817 w 699176"/>
                  <a:gd name="connsiteY9" fmla="*/ 366347 h 617159"/>
                  <a:gd name="connsiteX10" fmla="*/ 699165 w 699176"/>
                  <a:gd name="connsiteY10" fmla="*/ 270437 h 617159"/>
                  <a:gd name="connsiteX11" fmla="*/ 614524 w 699176"/>
                  <a:gd name="connsiteY11" fmla="*/ 284559 h 617159"/>
                  <a:gd name="connsiteX12" fmla="*/ 530450 w 699176"/>
                  <a:gd name="connsiteY12" fmla="*/ 281070 h 617159"/>
                  <a:gd name="connsiteX13" fmla="*/ 502347 w 699176"/>
                  <a:gd name="connsiteY13" fmla="*/ 200037 h 617159"/>
                  <a:gd name="connsiteX14" fmla="*/ 559709 w 699176"/>
                  <a:gd name="connsiteY14" fmla="*/ 116198 h 617159"/>
                  <a:gd name="connsiteX15" fmla="*/ 605636 w 699176"/>
                  <a:gd name="connsiteY15" fmla="*/ 556 h 617159"/>
                  <a:gd name="connsiteX16" fmla="*/ 438383 w 699176"/>
                  <a:gd name="connsiteY16" fmla="*/ 76920 h 617159"/>
                  <a:gd name="connsiteX0" fmla="*/ 438383 w 699191"/>
                  <a:gd name="connsiteY0" fmla="*/ 76920 h 617159"/>
                  <a:gd name="connsiteX1" fmla="*/ 124978 w 699191"/>
                  <a:gd name="connsiteY1" fmla="*/ 180516 h 617159"/>
                  <a:gd name="connsiteX2" fmla="*/ 941 w 699191"/>
                  <a:gd name="connsiteY2" fmla="*/ 263600 h 617159"/>
                  <a:gd name="connsiteX3" fmla="*/ 183896 w 699191"/>
                  <a:gd name="connsiteY3" fmla="*/ 249313 h 617159"/>
                  <a:gd name="connsiteX4" fmla="*/ 231214 w 699191"/>
                  <a:gd name="connsiteY4" fmla="*/ 392400 h 617159"/>
                  <a:gd name="connsiteX5" fmla="*/ 168170 w 699191"/>
                  <a:gd name="connsiteY5" fmla="*/ 498188 h 617159"/>
                  <a:gd name="connsiteX6" fmla="*/ 139902 w 699191"/>
                  <a:gd name="connsiteY6" fmla="*/ 602069 h 617159"/>
                  <a:gd name="connsiteX7" fmla="*/ 254744 w 699191"/>
                  <a:gd name="connsiteY7" fmla="*/ 572857 h 617159"/>
                  <a:gd name="connsiteX8" fmla="*/ 413580 w 699191"/>
                  <a:gd name="connsiteY8" fmla="*/ 437384 h 617159"/>
                  <a:gd name="connsiteX9" fmla="*/ 618817 w 699191"/>
                  <a:gd name="connsiteY9" fmla="*/ 366347 h 617159"/>
                  <a:gd name="connsiteX10" fmla="*/ 699165 w 699191"/>
                  <a:gd name="connsiteY10" fmla="*/ 270437 h 617159"/>
                  <a:gd name="connsiteX11" fmla="*/ 612143 w 699191"/>
                  <a:gd name="connsiteY11" fmla="*/ 263127 h 617159"/>
                  <a:gd name="connsiteX12" fmla="*/ 530450 w 699191"/>
                  <a:gd name="connsiteY12" fmla="*/ 281070 h 617159"/>
                  <a:gd name="connsiteX13" fmla="*/ 502347 w 699191"/>
                  <a:gd name="connsiteY13" fmla="*/ 200037 h 617159"/>
                  <a:gd name="connsiteX14" fmla="*/ 559709 w 699191"/>
                  <a:gd name="connsiteY14" fmla="*/ 116198 h 617159"/>
                  <a:gd name="connsiteX15" fmla="*/ 605636 w 699191"/>
                  <a:gd name="connsiteY15" fmla="*/ 556 h 617159"/>
                  <a:gd name="connsiteX16" fmla="*/ 438383 w 699191"/>
                  <a:gd name="connsiteY16" fmla="*/ 76920 h 617159"/>
                  <a:gd name="connsiteX0" fmla="*/ 438383 w 701893"/>
                  <a:gd name="connsiteY0" fmla="*/ 76920 h 617159"/>
                  <a:gd name="connsiteX1" fmla="*/ 124978 w 701893"/>
                  <a:gd name="connsiteY1" fmla="*/ 180516 h 617159"/>
                  <a:gd name="connsiteX2" fmla="*/ 941 w 701893"/>
                  <a:gd name="connsiteY2" fmla="*/ 263600 h 617159"/>
                  <a:gd name="connsiteX3" fmla="*/ 183896 w 701893"/>
                  <a:gd name="connsiteY3" fmla="*/ 249313 h 617159"/>
                  <a:gd name="connsiteX4" fmla="*/ 231214 w 701893"/>
                  <a:gd name="connsiteY4" fmla="*/ 392400 h 617159"/>
                  <a:gd name="connsiteX5" fmla="*/ 168170 w 701893"/>
                  <a:gd name="connsiteY5" fmla="*/ 498188 h 617159"/>
                  <a:gd name="connsiteX6" fmla="*/ 139902 w 701893"/>
                  <a:gd name="connsiteY6" fmla="*/ 602069 h 617159"/>
                  <a:gd name="connsiteX7" fmla="*/ 254744 w 701893"/>
                  <a:gd name="connsiteY7" fmla="*/ 572857 h 617159"/>
                  <a:gd name="connsiteX8" fmla="*/ 413580 w 701893"/>
                  <a:gd name="connsiteY8" fmla="*/ 437384 h 617159"/>
                  <a:gd name="connsiteX9" fmla="*/ 618817 w 701893"/>
                  <a:gd name="connsiteY9" fmla="*/ 366347 h 617159"/>
                  <a:gd name="connsiteX10" fmla="*/ 699165 w 701893"/>
                  <a:gd name="connsiteY10" fmla="*/ 270437 h 617159"/>
                  <a:gd name="connsiteX11" fmla="*/ 530450 w 701893"/>
                  <a:gd name="connsiteY11" fmla="*/ 281070 h 617159"/>
                  <a:gd name="connsiteX12" fmla="*/ 502347 w 701893"/>
                  <a:gd name="connsiteY12" fmla="*/ 200037 h 617159"/>
                  <a:gd name="connsiteX13" fmla="*/ 559709 w 701893"/>
                  <a:gd name="connsiteY13" fmla="*/ 116198 h 617159"/>
                  <a:gd name="connsiteX14" fmla="*/ 605636 w 701893"/>
                  <a:gd name="connsiteY14" fmla="*/ 556 h 617159"/>
                  <a:gd name="connsiteX15" fmla="*/ 438383 w 701893"/>
                  <a:gd name="connsiteY15" fmla="*/ 76920 h 617159"/>
                  <a:gd name="connsiteX0" fmla="*/ 438383 w 701166"/>
                  <a:gd name="connsiteY0" fmla="*/ 76920 h 617159"/>
                  <a:gd name="connsiteX1" fmla="*/ 124978 w 701166"/>
                  <a:gd name="connsiteY1" fmla="*/ 180516 h 617159"/>
                  <a:gd name="connsiteX2" fmla="*/ 941 w 701166"/>
                  <a:gd name="connsiteY2" fmla="*/ 263600 h 617159"/>
                  <a:gd name="connsiteX3" fmla="*/ 183896 w 701166"/>
                  <a:gd name="connsiteY3" fmla="*/ 249313 h 617159"/>
                  <a:gd name="connsiteX4" fmla="*/ 231214 w 701166"/>
                  <a:gd name="connsiteY4" fmla="*/ 392400 h 617159"/>
                  <a:gd name="connsiteX5" fmla="*/ 168170 w 701166"/>
                  <a:gd name="connsiteY5" fmla="*/ 498188 h 617159"/>
                  <a:gd name="connsiteX6" fmla="*/ 139902 w 701166"/>
                  <a:gd name="connsiteY6" fmla="*/ 602069 h 617159"/>
                  <a:gd name="connsiteX7" fmla="*/ 254744 w 701166"/>
                  <a:gd name="connsiteY7" fmla="*/ 572857 h 617159"/>
                  <a:gd name="connsiteX8" fmla="*/ 413580 w 701166"/>
                  <a:gd name="connsiteY8" fmla="*/ 437384 h 617159"/>
                  <a:gd name="connsiteX9" fmla="*/ 618817 w 701166"/>
                  <a:gd name="connsiteY9" fmla="*/ 366347 h 617159"/>
                  <a:gd name="connsiteX10" fmla="*/ 699165 w 701166"/>
                  <a:gd name="connsiteY10" fmla="*/ 270437 h 617159"/>
                  <a:gd name="connsiteX11" fmla="*/ 530450 w 701166"/>
                  <a:gd name="connsiteY11" fmla="*/ 281070 h 617159"/>
                  <a:gd name="connsiteX12" fmla="*/ 502347 w 701166"/>
                  <a:gd name="connsiteY12" fmla="*/ 200037 h 617159"/>
                  <a:gd name="connsiteX13" fmla="*/ 559709 w 701166"/>
                  <a:gd name="connsiteY13" fmla="*/ 116198 h 617159"/>
                  <a:gd name="connsiteX14" fmla="*/ 605636 w 701166"/>
                  <a:gd name="connsiteY14" fmla="*/ 556 h 617159"/>
                  <a:gd name="connsiteX15" fmla="*/ 438383 w 701166"/>
                  <a:gd name="connsiteY15" fmla="*/ 76920 h 617159"/>
                  <a:gd name="connsiteX0" fmla="*/ 438383 w 703479"/>
                  <a:gd name="connsiteY0" fmla="*/ 76920 h 617159"/>
                  <a:gd name="connsiteX1" fmla="*/ 124978 w 703479"/>
                  <a:gd name="connsiteY1" fmla="*/ 180516 h 617159"/>
                  <a:gd name="connsiteX2" fmla="*/ 941 w 703479"/>
                  <a:gd name="connsiteY2" fmla="*/ 263600 h 617159"/>
                  <a:gd name="connsiteX3" fmla="*/ 183896 w 703479"/>
                  <a:gd name="connsiteY3" fmla="*/ 249313 h 617159"/>
                  <a:gd name="connsiteX4" fmla="*/ 231214 w 703479"/>
                  <a:gd name="connsiteY4" fmla="*/ 392400 h 617159"/>
                  <a:gd name="connsiteX5" fmla="*/ 168170 w 703479"/>
                  <a:gd name="connsiteY5" fmla="*/ 498188 h 617159"/>
                  <a:gd name="connsiteX6" fmla="*/ 139902 w 703479"/>
                  <a:gd name="connsiteY6" fmla="*/ 602069 h 617159"/>
                  <a:gd name="connsiteX7" fmla="*/ 254744 w 703479"/>
                  <a:gd name="connsiteY7" fmla="*/ 572857 h 617159"/>
                  <a:gd name="connsiteX8" fmla="*/ 413580 w 703479"/>
                  <a:gd name="connsiteY8" fmla="*/ 437384 h 617159"/>
                  <a:gd name="connsiteX9" fmla="*/ 618817 w 703479"/>
                  <a:gd name="connsiteY9" fmla="*/ 366347 h 617159"/>
                  <a:gd name="connsiteX10" fmla="*/ 701546 w 703479"/>
                  <a:gd name="connsiteY10" fmla="*/ 256149 h 617159"/>
                  <a:gd name="connsiteX11" fmla="*/ 530450 w 703479"/>
                  <a:gd name="connsiteY11" fmla="*/ 281070 h 617159"/>
                  <a:gd name="connsiteX12" fmla="*/ 502347 w 703479"/>
                  <a:gd name="connsiteY12" fmla="*/ 200037 h 617159"/>
                  <a:gd name="connsiteX13" fmla="*/ 559709 w 703479"/>
                  <a:gd name="connsiteY13" fmla="*/ 116198 h 617159"/>
                  <a:gd name="connsiteX14" fmla="*/ 605636 w 703479"/>
                  <a:gd name="connsiteY14" fmla="*/ 556 h 617159"/>
                  <a:gd name="connsiteX15" fmla="*/ 438383 w 703479"/>
                  <a:gd name="connsiteY15" fmla="*/ 76920 h 617159"/>
                  <a:gd name="connsiteX0" fmla="*/ 438383 w 703452"/>
                  <a:gd name="connsiteY0" fmla="*/ 76920 h 617159"/>
                  <a:gd name="connsiteX1" fmla="*/ 124978 w 703452"/>
                  <a:gd name="connsiteY1" fmla="*/ 180516 h 617159"/>
                  <a:gd name="connsiteX2" fmla="*/ 941 w 703452"/>
                  <a:gd name="connsiteY2" fmla="*/ 263600 h 617159"/>
                  <a:gd name="connsiteX3" fmla="*/ 183896 w 703452"/>
                  <a:gd name="connsiteY3" fmla="*/ 249313 h 617159"/>
                  <a:gd name="connsiteX4" fmla="*/ 231214 w 703452"/>
                  <a:gd name="connsiteY4" fmla="*/ 392400 h 617159"/>
                  <a:gd name="connsiteX5" fmla="*/ 168170 w 703452"/>
                  <a:gd name="connsiteY5" fmla="*/ 498188 h 617159"/>
                  <a:gd name="connsiteX6" fmla="*/ 139902 w 703452"/>
                  <a:gd name="connsiteY6" fmla="*/ 602069 h 617159"/>
                  <a:gd name="connsiteX7" fmla="*/ 254744 w 703452"/>
                  <a:gd name="connsiteY7" fmla="*/ 572857 h 617159"/>
                  <a:gd name="connsiteX8" fmla="*/ 413580 w 703452"/>
                  <a:gd name="connsiteY8" fmla="*/ 437384 h 617159"/>
                  <a:gd name="connsiteX9" fmla="*/ 609292 w 703452"/>
                  <a:gd name="connsiteY9" fmla="*/ 356822 h 617159"/>
                  <a:gd name="connsiteX10" fmla="*/ 701546 w 703452"/>
                  <a:gd name="connsiteY10" fmla="*/ 256149 h 617159"/>
                  <a:gd name="connsiteX11" fmla="*/ 530450 w 703452"/>
                  <a:gd name="connsiteY11" fmla="*/ 281070 h 617159"/>
                  <a:gd name="connsiteX12" fmla="*/ 502347 w 703452"/>
                  <a:gd name="connsiteY12" fmla="*/ 200037 h 617159"/>
                  <a:gd name="connsiteX13" fmla="*/ 559709 w 703452"/>
                  <a:gd name="connsiteY13" fmla="*/ 116198 h 617159"/>
                  <a:gd name="connsiteX14" fmla="*/ 605636 w 703452"/>
                  <a:gd name="connsiteY14" fmla="*/ 556 h 617159"/>
                  <a:gd name="connsiteX15" fmla="*/ 438383 w 703452"/>
                  <a:gd name="connsiteY15" fmla="*/ 76920 h 617159"/>
                  <a:gd name="connsiteX0" fmla="*/ 438383 w 736241"/>
                  <a:gd name="connsiteY0" fmla="*/ 76920 h 617159"/>
                  <a:gd name="connsiteX1" fmla="*/ 124978 w 736241"/>
                  <a:gd name="connsiteY1" fmla="*/ 180516 h 617159"/>
                  <a:gd name="connsiteX2" fmla="*/ 941 w 736241"/>
                  <a:gd name="connsiteY2" fmla="*/ 263600 h 617159"/>
                  <a:gd name="connsiteX3" fmla="*/ 183896 w 736241"/>
                  <a:gd name="connsiteY3" fmla="*/ 249313 h 617159"/>
                  <a:gd name="connsiteX4" fmla="*/ 231214 w 736241"/>
                  <a:gd name="connsiteY4" fmla="*/ 392400 h 617159"/>
                  <a:gd name="connsiteX5" fmla="*/ 168170 w 736241"/>
                  <a:gd name="connsiteY5" fmla="*/ 498188 h 617159"/>
                  <a:gd name="connsiteX6" fmla="*/ 139902 w 736241"/>
                  <a:gd name="connsiteY6" fmla="*/ 602069 h 617159"/>
                  <a:gd name="connsiteX7" fmla="*/ 254744 w 736241"/>
                  <a:gd name="connsiteY7" fmla="*/ 572857 h 617159"/>
                  <a:gd name="connsiteX8" fmla="*/ 413580 w 736241"/>
                  <a:gd name="connsiteY8" fmla="*/ 437384 h 617159"/>
                  <a:gd name="connsiteX9" fmla="*/ 609292 w 736241"/>
                  <a:gd name="connsiteY9" fmla="*/ 356822 h 617159"/>
                  <a:gd name="connsiteX10" fmla="*/ 734883 w 736241"/>
                  <a:gd name="connsiteY10" fmla="*/ 294249 h 617159"/>
                  <a:gd name="connsiteX11" fmla="*/ 530450 w 736241"/>
                  <a:gd name="connsiteY11" fmla="*/ 281070 h 617159"/>
                  <a:gd name="connsiteX12" fmla="*/ 502347 w 736241"/>
                  <a:gd name="connsiteY12" fmla="*/ 200037 h 617159"/>
                  <a:gd name="connsiteX13" fmla="*/ 559709 w 736241"/>
                  <a:gd name="connsiteY13" fmla="*/ 116198 h 617159"/>
                  <a:gd name="connsiteX14" fmla="*/ 605636 w 736241"/>
                  <a:gd name="connsiteY14" fmla="*/ 556 h 617159"/>
                  <a:gd name="connsiteX15" fmla="*/ 438383 w 736241"/>
                  <a:gd name="connsiteY15" fmla="*/ 76920 h 617159"/>
                  <a:gd name="connsiteX0" fmla="*/ 438383 w 735359"/>
                  <a:gd name="connsiteY0" fmla="*/ 76920 h 617159"/>
                  <a:gd name="connsiteX1" fmla="*/ 124978 w 735359"/>
                  <a:gd name="connsiteY1" fmla="*/ 180516 h 617159"/>
                  <a:gd name="connsiteX2" fmla="*/ 941 w 735359"/>
                  <a:gd name="connsiteY2" fmla="*/ 263600 h 617159"/>
                  <a:gd name="connsiteX3" fmla="*/ 183896 w 735359"/>
                  <a:gd name="connsiteY3" fmla="*/ 249313 h 617159"/>
                  <a:gd name="connsiteX4" fmla="*/ 231214 w 735359"/>
                  <a:gd name="connsiteY4" fmla="*/ 392400 h 617159"/>
                  <a:gd name="connsiteX5" fmla="*/ 168170 w 735359"/>
                  <a:gd name="connsiteY5" fmla="*/ 498188 h 617159"/>
                  <a:gd name="connsiteX6" fmla="*/ 139902 w 735359"/>
                  <a:gd name="connsiteY6" fmla="*/ 602069 h 617159"/>
                  <a:gd name="connsiteX7" fmla="*/ 254744 w 735359"/>
                  <a:gd name="connsiteY7" fmla="*/ 572857 h 617159"/>
                  <a:gd name="connsiteX8" fmla="*/ 413580 w 735359"/>
                  <a:gd name="connsiteY8" fmla="*/ 437384 h 617159"/>
                  <a:gd name="connsiteX9" fmla="*/ 609292 w 735359"/>
                  <a:gd name="connsiteY9" fmla="*/ 356822 h 617159"/>
                  <a:gd name="connsiteX10" fmla="*/ 734883 w 735359"/>
                  <a:gd name="connsiteY10" fmla="*/ 294249 h 617159"/>
                  <a:gd name="connsiteX11" fmla="*/ 530450 w 735359"/>
                  <a:gd name="connsiteY11" fmla="*/ 281070 h 617159"/>
                  <a:gd name="connsiteX12" fmla="*/ 502347 w 735359"/>
                  <a:gd name="connsiteY12" fmla="*/ 200037 h 617159"/>
                  <a:gd name="connsiteX13" fmla="*/ 559709 w 735359"/>
                  <a:gd name="connsiteY13" fmla="*/ 116198 h 617159"/>
                  <a:gd name="connsiteX14" fmla="*/ 605636 w 735359"/>
                  <a:gd name="connsiteY14" fmla="*/ 556 h 617159"/>
                  <a:gd name="connsiteX15" fmla="*/ 438383 w 735359"/>
                  <a:gd name="connsiteY15" fmla="*/ 76920 h 617159"/>
                  <a:gd name="connsiteX0" fmla="*/ 438383 w 735166"/>
                  <a:gd name="connsiteY0" fmla="*/ 76920 h 617159"/>
                  <a:gd name="connsiteX1" fmla="*/ 124978 w 735166"/>
                  <a:gd name="connsiteY1" fmla="*/ 180516 h 617159"/>
                  <a:gd name="connsiteX2" fmla="*/ 941 w 735166"/>
                  <a:gd name="connsiteY2" fmla="*/ 263600 h 617159"/>
                  <a:gd name="connsiteX3" fmla="*/ 183896 w 735166"/>
                  <a:gd name="connsiteY3" fmla="*/ 249313 h 617159"/>
                  <a:gd name="connsiteX4" fmla="*/ 231214 w 735166"/>
                  <a:gd name="connsiteY4" fmla="*/ 392400 h 617159"/>
                  <a:gd name="connsiteX5" fmla="*/ 168170 w 735166"/>
                  <a:gd name="connsiteY5" fmla="*/ 498188 h 617159"/>
                  <a:gd name="connsiteX6" fmla="*/ 139902 w 735166"/>
                  <a:gd name="connsiteY6" fmla="*/ 602069 h 617159"/>
                  <a:gd name="connsiteX7" fmla="*/ 254744 w 735166"/>
                  <a:gd name="connsiteY7" fmla="*/ 572857 h 617159"/>
                  <a:gd name="connsiteX8" fmla="*/ 413580 w 735166"/>
                  <a:gd name="connsiteY8" fmla="*/ 437384 h 617159"/>
                  <a:gd name="connsiteX9" fmla="*/ 571192 w 735166"/>
                  <a:gd name="connsiteY9" fmla="*/ 356822 h 617159"/>
                  <a:gd name="connsiteX10" fmla="*/ 734883 w 735166"/>
                  <a:gd name="connsiteY10" fmla="*/ 294249 h 617159"/>
                  <a:gd name="connsiteX11" fmla="*/ 530450 w 735166"/>
                  <a:gd name="connsiteY11" fmla="*/ 281070 h 617159"/>
                  <a:gd name="connsiteX12" fmla="*/ 502347 w 735166"/>
                  <a:gd name="connsiteY12" fmla="*/ 200037 h 617159"/>
                  <a:gd name="connsiteX13" fmla="*/ 559709 w 735166"/>
                  <a:gd name="connsiteY13" fmla="*/ 116198 h 617159"/>
                  <a:gd name="connsiteX14" fmla="*/ 605636 w 735166"/>
                  <a:gd name="connsiteY14" fmla="*/ 556 h 617159"/>
                  <a:gd name="connsiteX15" fmla="*/ 438383 w 735166"/>
                  <a:gd name="connsiteY15" fmla="*/ 76920 h 617159"/>
                  <a:gd name="connsiteX0" fmla="*/ 438383 w 735166"/>
                  <a:gd name="connsiteY0" fmla="*/ 76920 h 605868"/>
                  <a:gd name="connsiteX1" fmla="*/ 124978 w 735166"/>
                  <a:gd name="connsiteY1" fmla="*/ 180516 h 605868"/>
                  <a:gd name="connsiteX2" fmla="*/ 941 w 735166"/>
                  <a:gd name="connsiteY2" fmla="*/ 263600 h 605868"/>
                  <a:gd name="connsiteX3" fmla="*/ 183896 w 735166"/>
                  <a:gd name="connsiteY3" fmla="*/ 249313 h 605868"/>
                  <a:gd name="connsiteX4" fmla="*/ 231214 w 735166"/>
                  <a:gd name="connsiteY4" fmla="*/ 392400 h 605868"/>
                  <a:gd name="connsiteX5" fmla="*/ 168170 w 735166"/>
                  <a:gd name="connsiteY5" fmla="*/ 498188 h 605868"/>
                  <a:gd name="connsiteX6" fmla="*/ 156571 w 735166"/>
                  <a:gd name="connsiteY6" fmla="*/ 587781 h 605868"/>
                  <a:gd name="connsiteX7" fmla="*/ 254744 w 735166"/>
                  <a:gd name="connsiteY7" fmla="*/ 572857 h 605868"/>
                  <a:gd name="connsiteX8" fmla="*/ 413580 w 735166"/>
                  <a:gd name="connsiteY8" fmla="*/ 437384 h 605868"/>
                  <a:gd name="connsiteX9" fmla="*/ 571192 w 735166"/>
                  <a:gd name="connsiteY9" fmla="*/ 356822 h 605868"/>
                  <a:gd name="connsiteX10" fmla="*/ 734883 w 735166"/>
                  <a:gd name="connsiteY10" fmla="*/ 294249 h 605868"/>
                  <a:gd name="connsiteX11" fmla="*/ 530450 w 735166"/>
                  <a:gd name="connsiteY11" fmla="*/ 281070 h 605868"/>
                  <a:gd name="connsiteX12" fmla="*/ 502347 w 735166"/>
                  <a:gd name="connsiteY12" fmla="*/ 200037 h 605868"/>
                  <a:gd name="connsiteX13" fmla="*/ 559709 w 735166"/>
                  <a:gd name="connsiteY13" fmla="*/ 116198 h 605868"/>
                  <a:gd name="connsiteX14" fmla="*/ 605636 w 735166"/>
                  <a:gd name="connsiteY14" fmla="*/ 556 h 605868"/>
                  <a:gd name="connsiteX15" fmla="*/ 438383 w 735166"/>
                  <a:gd name="connsiteY15" fmla="*/ 76920 h 605868"/>
                  <a:gd name="connsiteX0" fmla="*/ 438383 w 735166"/>
                  <a:gd name="connsiteY0" fmla="*/ 76920 h 595487"/>
                  <a:gd name="connsiteX1" fmla="*/ 124978 w 735166"/>
                  <a:gd name="connsiteY1" fmla="*/ 180516 h 595487"/>
                  <a:gd name="connsiteX2" fmla="*/ 941 w 735166"/>
                  <a:gd name="connsiteY2" fmla="*/ 263600 h 595487"/>
                  <a:gd name="connsiteX3" fmla="*/ 183896 w 735166"/>
                  <a:gd name="connsiteY3" fmla="*/ 249313 h 595487"/>
                  <a:gd name="connsiteX4" fmla="*/ 231214 w 735166"/>
                  <a:gd name="connsiteY4" fmla="*/ 392400 h 595487"/>
                  <a:gd name="connsiteX5" fmla="*/ 199127 w 735166"/>
                  <a:gd name="connsiteY5" fmla="*/ 493426 h 595487"/>
                  <a:gd name="connsiteX6" fmla="*/ 156571 w 735166"/>
                  <a:gd name="connsiteY6" fmla="*/ 587781 h 595487"/>
                  <a:gd name="connsiteX7" fmla="*/ 254744 w 735166"/>
                  <a:gd name="connsiteY7" fmla="*/ 572857 h 595487"/>
                  <a:gd name="connsiteX8" fmla="*/ 413580 w 735166"/>
                  <a:gd name="connsiteY8" fmla="*/ 437384 h 595487"/>
                  <a:gd name="connsiteX9" fmla="*/ 571192 w 735166"/>
                  <a:gd name="connsiteY9" fmla="*/ 356822 h 595487"/>
                  <a:gd name="connsiteX10" fmla="*/ 734883 w 735166"/>
                  <a:gd name="connsiteY10" fmla="*/ 294249 h 595487"/>
                  <a:gd name="connsiteX11" fmla="*/ 530450 w 735166"/>
                  <a:gd name="connsiteY11" fmla="*/ 281070 h 595487"/>
                  <a:gd name="connsiteX12" fmla="*/ 502347 w 735166"/>
                  <a:gd name="connsiteY12" fmla="*/ 200037 h 595487"/>
                  <a:gd name="connsiteX13" fmla="*/ 559709 w 735166"/>
                  <a:gd name="connsiteY13" fmla="*/ 116198 h 595487"/>
                  <a:gd name="connsiteX14" fmla="*/ 605636 w 735166"/>
                  <a:gd name="connsiteY14" fmla="*/ 556 h 595487"/>
                  <a:gd name="connsiteX15" fmla="*/ 438383 w 735166"/>
                  <a:gd name="connsiteY15" fmla="*/ 76920 h 595487"/>
                  <a:gd name="connsiteX0" fmla="*/ 438383 w 735166"/>
                  <a:gd name="connsiteY0" fmla="*/ 76920 h 589612"/>
                  <a:gd name="connsiteX1" fmla="*/ 124978 w 735166"/>
                  <a:gd name="connsiteY1" fmla="*/ 180516 h 589612"/>
                  <a:gd name="connsiteX2" fmla="*/ 941 w 735166"/>
                  <a:gd name="connsiteY2" fmla="*/ 263600 h 589612"/>
                  <a:gd name="connsiteX3" fmla="*/ 183896 w 735166"/>
                  <a:gd name="connsiteY3" fmla="*/ 249313 h 589612"/>
                  <a:gd name="connsiteX4" fmla="*/ 231214 w 735166"/>
                  <a:gd name="connsiteY4" fmla="*/ 392400 h 589612"/>
                  <a:gd name="connsiteX5" fmla="*/ 199127 w 735166"/>
                  <a:gd name="connsiteY5" fmla="*/ 493426 h 589612"/>
                  <a:gd name="connsiteX6" fmla="*/ 156571 w 735166"/>
                  <a:gd name="connsiteY6" fmla="*/ 587781 h 589612"/>
                  <a:gd name="connsiteX7" fmla="*/ 261888 w 735166"/>
                  <a:gd name="connsiteY7" fmla="*/ 546663 h 589612"/>
                  <a:gd name="connsiteX8" fmla="*/ 413580 w 735166"/>
                  <a:gd name="connsiteY8" fmla="*/ 437384 h 589612"/>
                  <a:gd name="connsiteX9" fmla="*/ 571192 w 735166"/>
                  <a:gd name="connsiteY9" fmla="*/ 356822 h 589612"/>
                  <a:gd name="connsiteX10" fmla="*/ 734883 w 735166"/>
                  <a:gd name="connsiteY10" fmla="*/ 294249 h 589612"/>
                  <a:gd name="connsiteX11" fmla="*/ 530450 w 735166"/>
                  <a:gd name="connsiteY11" fmla="*/ 281070 h 589612"/>
                  <a:gd name="connsiteX12" fmla="*/ 502347 w 735166"/>
                  <a:gd name="connsiteY12" fmla="*/ 200037 h 589612"/>
                  <a:gd name="connsiteX13" fmla="*/ 559709 w 735166"/>
                  <a:gd name="connsiteY13" fmla="*/ 116198 h 589612"/>
                  <a:gd name="connsiteX14" fmla="*/ 605636 w 735166"/>
                  <a:gd name="connsiteY14" fmla="*/ 556 h 589612"/>
                  <a:gd name="connsiteX15" fmla="*/ 438383 w 735166"/>
                  <a:gd name="connsiteY15" fmla="*/ 76920 h 589612"/>
                  <a:gd name="connsiteX0" fmla="*/ 369197 w 735036"/>
                  <a:gd name="connsiteY0" fmla="*/ 124007 h 589074"/>
                  <a:gd name="connsiteX1" fmla="*/ 124848 w 735036"/>
                  <a:gd name="connsiteY1" fmla="*/ 179978 h 589074"/>
                  <a:gd name="connsiteX2" fmla="*/ 811 w 735036"/>
                  <a:gd name="connsiteY2" fmla="*/ 263062 h 589074"/>
                  <a:gd name="connsiteX3" fmla="*/ 183766 w 735036"/>
                  <a:gd name="connsiteY3" fmla="*/ 248775 h 589074"/>
                  <a:gd name="connsiteX4" fmla="*/ 231084 w 735036"/>
                  <a:gd name="connsiteY4" fmla="*/ 391862 h 589074"/>
                  <a:gd name="connsiteX5" fmla="*/ 198997 w 735036"/>
                  <a:gd name="connsiteY5" fmla="*/ 492888 h 589074"/>
                  <a:gd name="connsiteX6" fmla="*/ 156441 w 735036"/>
                  <a:gd name="connsiteY6" fmla="*/ 587243 h 589074"/>
                  <a:gd name="connsiteX7" fmla="*/ 261758 w 735036"/>
                  <a:gd name="connsiteY7" fmla="*/ 546125 h 589074"/>
                  <a:gd name="connsiteX8" fmla="*/ 413450 w 735036"/>
                  <a:gd name="connsiteY8" fmla="*/ 436846 h 589074"/>
                  <a:gd name="connsiteX9" fmla="*/ 571062 w 735036"/>
                  <a:gd name="connsiteY9" fmla="*/ 356284 h 589074"/>
                  <a:gd name="connsiteX10" fmla="*/ 734753 w 735036"/>
                  <a:gd name="connsiteY10" fmla="*/ 293711 h 589074"/>
                  <a:gd name="connsiteX11" fmla="*/ 530320 w 735036"/>
                  <a:gd name="connsiteY11" fmla="*/ 280532 h 589074"/>
                  <a:gd name="connsiteX12" fmla="*/ 502217 w 735036"/>
                  <a:gd name="connsiteY12" fmla="*/ 199499 h 589074"/>
                  <a:gd name="connsiteX13" fmla="*/ 559579 w 735036"/>
                  <a:gd name="connsiteY13" fmla="*/ 115660 h 589074"/>
                  <a:gd name="connsiteX14" fmla="*/ 605506 w 735036"/>
                  <a:gd name="connsiteY14" fmla="*/ 18 h 589074"/>
                  <a:gd name="connsiteX15" fmla="*/ 369197 w 735036"/>
                  <a:gd name="connsiteY15" fmla="*/ 124007 h 589074"/>
                  <a:gd name="connsiteX0" fmla="*/ 368446 w 734285"/>
                  <a:gd name="connsiteY0" fmla="*/ 124007 h 589074"/>
                  <a:gd name="connsiteX1" fmla="*/ 165372 w 734285"/>
                  <a:gd name="connsiteY1" fmla="*/ 179978 h 589074"/>
                  <a:gd name="connsiteX2" fmla="*/ 60 w 734285"/>
                  <a:gd name="connsiteY2" fmla="*/ 263062 h 589074"/>
                  <a:gd name="connsiteX3" fmla="*/ 183015 w 734285"/>
                  <a:gd name="connsiteY3" fmla="*/ 248775 h 589074"/>
                  <a:gd name="connsiteX4" fmla="*/ 230333 w 734285"/>
                  <a:gd name="connsiteY4" fmla="*/ 391862 h 589074"/>
                  <a:gd name="connsiteX5" fmla="*/ 198246 w 734285"/>
                  <a:gd name="connsiteY5" fmla="*/ 492888 h 589074"/>
                  <a:gd name="connsiteX6" fmla="*/ 155690 w 734285"/>
                  <a:gd name="connsiteY6" fmla="*/ 587243 h 589074"/>
                  <a:gd name="connsiteX7" fmla="*/ 261007 w 734285"/>
                  <a:gd name="connsiteY7" fmla="*/ 546125 h 589074"/>
                  <a:gd name="connsiteX8" fmla="*/ 412699 w 734285"/>
                  <a:gd name="connsiteY8" fmla="*/ 436846 h 589074"/>
                  <a:gd name="connsiteX9" fmla="*/ 570311 w 734285"/>
                  <a:gd name="connsiteY9" fmla="*/ 356284 h 589074"/>
                  <a:gd name="connsiteX10" fmla="*/ 734002 w 734285"/>
                  <a:gd name="connsiteY10" fmla="*/ 293711 h 589074"/>
                  <a:gd name="connsiteX11" fmla="*/ 529569 w 734285"/>
                  <a:gd name="connsiteY11" fmla="*/ 280532 h 589074"/>
                  <a:gd name="connsiteX12" fmla="*/ 501466 w 734285"/>
                  <a:gd name="connsiteY12" fmla="*/ 199499 h 589074"/>
                  <a:gd name="connsiteX13" fmla="*/ 558828 w 734285"/>
                  <a:gd name="connsiteY13" fmla="*/ 115660 h 589074"/>
                  <a:gd name="connsiteX14" fmla="*/ 604755 w 734285"/>
                  <a:gd name="connsiteY14" fmla="*/ 18 h 589074"/>
                  <a:gd name="connsiteX15" fmla="*/ 368446 w 734285"/>
                  <a:gd name="connsiteY15" fmla="*/ 124007 h 589074"/>
                  <a:gd name="connsiteX0" fmla="*/ 369173 w 735012"/>
                  <a:gd name="connsiteY0" fmla="*/ 124007 h 589074"/>
                  <a:gd name="connsiteX1" fmla="*/ 166099 w 735012"/>
                  <a:gd name="connsiteY1" fmla="*/ 179978 h 589074"/>
                  <a:gd name="connsiteX2" fmla="*/ 787 w 735012"/>
                  <a:gd name="connsiteY2" fmla="*/ 263062 h 589074"/>
                  <a:gd name="connsiteX3" fmla="*/ 234542 w 735012"/>
                  <a:gd name="connsiteY3" fmla="*/ 264650 h 589074"/>
                  <a:gd name="connsiteX4" fmla="*/ 231060 w 735012"/>
                  <a:gd name="connsiteY4" fmla="*/ 391862 h 589074"/>
                  <a:gd name="connsiteX5" fmla="*/ 198973 w 735012"/>
                  <a:gd name="connsiteY5" fmla="*/ 492888 h 589074"/>
                  <a:gd name="connsiteX6" fmla="*/ 156417 w 735012"/>
                  <a:gd name="connsiteY6" fmla="*/ 587243 h 589074"/>
                  <a:gd name="connsiteX7" fmla="*/ 261734 w 735012"/>
                  <a:gd name="connsiteY7" fmla="*/ 546125 h 589074"/>
                  <a:gd name="connsiteX8" fmla="*/ 413426 w 735012"/>
                  <a:gd name="connsiteY8" fmla="*/ 436846 h 589074"/>
                  <a:gd name="connsiteX9" fmla="*/ 571038 w 735012"/>
                  <a:gd name="connsiteY9" fmla="*/ 356284 h 589074"/>
                  <a:gd name="connsiteX10" fmla="*/ 734729 w 735012"/>
                  <a:gd name="connsiteY10" fmla="*/ 293711 h 589074"/>
                  <a:gd name="connsiteX11" fmla="*/ 530296 w 735012"/>
                  <a:gd name="connsiteY11" fmla="*/ 280532 h 589074"/>
                  <a:gd name="connsiteX12" fmla="*/ 502193 w 735012"/>
                  <a:gd name="connsiteY12" fmla="*/ 199499 h 589074"/>
                  <a:gd name="connsiteX13" fmla="*/ 559555 w 735012"/>
                  <a:gd name="connsiteY13" fmla="*/ 115660 h 589074"/>
                  <a:gd name="connsiteX14" fmla="*/ 605482 w 735012"/>
                  <a:gd name="connsiteY14" fmla="*/ 18 h 589074"/>
                  <a:gd name="connsiteX15" fmla="*/ 369173 w 735012"/>
                  <a:gd name="connsiteY15" fmla="*/ 124007 h 589074"/>
                  <a:gd name="connsiteX0" fmla="*/ 315641 w 681480"/>
                  <a:gd name="connsiteY0" fmla="*/ 124007 h 589074"/>
                  <a:gd name="connsiteX1" fmla="*/ 112567 w 681480"/>
                  <a:gd name="connsiteY1" fmla="*/ 179978 h 589074"/>
                  <a:gd name="connsiteX2" fmla="*/ 1230 w 681480"/>
                  <a:gd name="connsiteY2" fmla="*/ 310687 h 589074"/>
                  <a:gd name="connsiteX3" fmla="*/ 181010 w 681480"/>
                  <a:gd name="connsiteY3" fmla="*/ 264650 h 589074"/>
                  <a:gd name="connsiteX4" fmla="*/ 177528 w 681480"/>
                  <a:gd name="connsiteY4" fmla="*/ 391862 h 589074"/>
                  <a:gd name="connsiteX5" fmla="*/ 145441 w 681480"/>
                  <a:gd name="connsiteY5" fmla="*/ 492888 h 589074"/>
                  <a:gd name="connsiteX6" fmla="*/ 102885 w 681480"/>
                  <a:gd name="connsiteY6" fmla="*/ 587243 h 589074"/>
                  <a:gd name="connsiteX7" fmla="*/ 208202 w 681480"/>
                  <a:gd name="connsiteY7" fmla="*/ 546125 h 589074"/>
                  <a:gd name="connsiteX8" fmla="*/ 359894 w 681480"/>
                  <a:gd name="connsiteY8" fmla="*/ 436846 h 589074"/>
                  <a:gd name="connsiteX9" fmla="*/ 517506 w 681480"/>
                  <a:gd name="connsiteY9" fmla="*/ 356284 h 589074"/>
                  <a:gd name="connsiteX10" fmla="*/ 681197 w 681480"/>
                  <a:gd name="connsiteY10" fmla="*/ 293711 h 589074"/>
                  <a:gd name="connsiteX11" fmla="*/ 476764 w 681480"/>
                  <a:gd name="connsiteY11" fmla="*/ 280532 h 589074"/>
                  <a:gd name="connsiteX12" fmla="*/ 448661 w 681480"/>
                  <a:gd name="connsiteY12" fmla="*/ 199499 h 589074"/>
                  <a:gd name="connsiteX13" fmla="*/ 506023 w 681480"/>
                  <a:gd name="connsiteY13" fmla="*/ 115660 h 589074"/>
                  <a:gd name="connsiteX14" fmla="*/ 551950 w 681480"/>
                  <a:gd name="connsiteY14" fmla="*/ 18 h 589074"/>
                  <a:gd name="connsiteX15" fmla="*/ 315641 w 681480"/>
                  <a:gd name="connsiteY15" fmla="*/ 124007 h 589074"/>
                  <a:gd name="connsiteX0" fmla="*/ 314637 w 680476"/>
                  <a:gd name="connsiteY0" fmla="*/ 124007 h 589074"/>
                  <a:gd name="connsiteX1" fmla="*/ 146488 w 680476"/>
                  <a:gd name="connsiteY1" fmla="*/ 173628 h 589074"/>
                  <a:gd name="connsiteX2" fmla="*/ 226 w 680476"/>
                  <a:gd name="connsiteY2" fmla="*/ 310687 h 589074"/>
                  <a:gd name="connsiteX3" fmla="*/ 180006 w 680476"/>
                  <a:gd name="connsiteY3" fmla="*/ 264650 h 589074"/>
                  <a:gd name="connsiteX4" fmla="*/ 176524 w 680476"/>
                  <a:gd name="connsiteY4" fmla="*/ 391862 h 589074"/>
                  <a:gd name="connsiteX5" fmla="*/ 144437 w 680476"/>
                  <a:gd name="connsiteY5" fmla="*/ 492888 h 589074"/>
                  <a:gd name="connsiteX6" fmla="*/ 101881 w 680476"/>
                  <a:gd name="connsiteY6" fmla="*/ 587243 h 589074"/>
                  <a:gd name="connsiteX7" fmla="*/ 207198 w 680476"/>
                  <a:gd name="connsiteY7" fmla="*/ 546125 h 589074"/>
                  <a:gd name="connsiteX8" fmla="*/ 358890 w 680476"/>
                  <a:gd name="connsiteY8" fmla="*/ 436846 h 589074"/>
                  <a:gd name="connsiteX9" fmla="*/ 516502 w 680476"/>
                  <a:gd name="connsiteY9" fmla="*/ 356284 h 589074"/>
                  <a:gd name="connsiteX10" fmla="*/ 680193 w 680476"/>
                  <a:gd name="connsiteY10" fmla="*/ 293711 h 589074"/>
                  <a:gd name="connsiteX11" fmla="*/ 475760 w 680476"/>
                  <a:gd name="connsiteY11" fmla="*/ 280532 h 589074"/>
                  <a:gd name="connsiteX12" fmla="*/ 447657 w 680476"/>
                  <a:gd name="connsiteY12" fmla="*/ 199499 h 589074"/>
                  <a:gd name="connsiteX13" fmla="*/ 505019 w 680476"/>
                  <a:gd name="connsiteY13" fmla="*/ 115660 h 589074"/>
                  <a:gd name="connsiteX14" fmla="*/ 550946 w 680476"/>
                  <a:gd name="connsiteY14" fmla="*/ 18 h 589074"/>
                  <a:gd name="connsiteX15" fmla="*/ 314637 w 680476"/>
                  <a:gd name="connsiteY15" fmla="*/ 124007 h 589074"/>
                  <a:gd name="connsiteX0" fmla="*/ 314637 w 680476"/>
                  <a:gd name="connsiteY0" fmla="*/ 124007 h 589074"/>
                  <a:gd name="connsiteX1" fmla="*/ 146488 w 680476"/>
                  <a:gd name="connsiteY1" fmla="*/ 173628 h 589074"/>
                  <a:gd name="connsiteX2" fmla="*/ 226 w 680476"/>
                  <a:gd name="connsiteY2" fmla="*/ 310687 h 589074"/>
                  <a:gd name="connsiteX3" fmla="*/ 180006 w 680476"/>
                  <a:gd name="connsiteY3" fmla="*/ 264650 h 589074"/>
                  <a:gd name="connsiteX4" fmla="*/ 214624 w 680476"/>
                  <a:gd name="connsiteY4" fmla="*/ 391862 h 589074"/>
                  <a:gd name="connsiteX5" fmla="*/ 144437 w 680476"/>
                  <a:gd name="connsiteY5" fmla="*/ 492888 h 589074"/>
                  <a:gd name="connsiteX6" fmla="*/ 101881 w 680476"/>
                  <a:gd name="connsiteY6" fmla="*/ 587243 h 589074"/>
                  <a:gd name="connsiteX7" fmla="*/ 207198 w 680476"/>
                  <a:gd name="connsiteY7" fmla="*/ 546125 h 589074"/>
                  <a:gd name="connsiteX8" fmla="*/ 358890 w 680476"/>
                  <a:gd name="connsiteY8" fmla="*/ 436846 h 589074"/>
                  <a:gd name="connsiteX9" fmla="*/ 516502 w 680476"/>
                  <a:gd name="connsiteY9" fmla="*/ 356284 h 589074"/>
                  <a:gd name="connsiteX10" fmla="*/ 680193 w 680476"/>
                  <a:gd name="connsiteY10" fmla="*/ 293711 h 589074"/>
                  <a:gd name="connsiteX11" fmla="*/ 475760 w 680476"/>
                  <a:gd name="connsiteY11" fmla="*/ 280532 h 589074"/>
                  <a:gd name="connsiteX12" fmla="*/ 447657 w 680476"/>
                  <a:gd name="connsiteY12" fmla="*/ 199499 h 589074"/>
                  <a:gd name="connsiteX13" fmla="*/ 505019 w 680476"/>
                  <a:gd name="connsiteY13" fmla="*/ 115660 h 589074"/>
                  <a:gd name="connsiteX14" fmla="*/ 550946 w 680476"/>
                  <a:gd name="connsiteY14" fmla="*/ 18 h 589074"/>
                  <a:gd name="connsiteX15" fmla="*/ 314637 w 680476"/>
                  <a:gd name="connsiteY15" fmla="*/ 124007 h 589074"/>
                  <a:gd name="connsiteX0" fmla="*/ 314637 w 680476"/>
                  <a:gd name="connsiteY0" fmla="*/ 124007 h 595311"/>
                  <a:gd name="connsiteX1" fmla="*/ 146488 w 680476"/>
                  <a:gd name="connsiteY1" fmla="*/ 173628 h 595311"/>
                  <a:gd name="connsiteX2" fmla="*/ 226 w 680476"/>
                  <a:gd name="connsiteY2" fmla="*/ 310687 h 595311"/>
                  <a:gd name="connsiteX3" fmla="*/ 180006 w 680476"/>
                  <a:gd name="connsiteY3" fmla="*/ 264650 h 595311"/>
                  <a:gd name="connsiteX4" fmla="*/ 214624 w 680476"/>
                  <a:gd name="connsiteY4" fmla="*/ 391862 h 595311"/>
                  <a:gd name="connsiteX5" fmla="*/ 101881 w 680476"/>
                  <a:gd name="connsiteY5" fmla="*/ 587243 h 595311"/>
                  <a:gd name="connsiteX6" fmla="*/ 207198 w 680476"/>
                  <a:gd name="connsiteY6" fmla="*/ 546125 h 595311"/>
                  <a:gd name="connsiteX7" fmla="*/ 358890 w 680476"/>
                  <a:gd name="connsiteY7" fmla="*/ 436846 h 595311"/>
                  <a:gd name="connsiteX8" fmla="*/ 516502 w 680476"/>
                  <a:gd name="connsiteY8" fmla="*/ 356284 h 595311"/>
                  <a:gd name="connsiteX9" fmla="*/ 680193 w 680476"/>
                  <a:gd name="connsiteY9" fmla="*/ 293711 h 595311"/>
                  <a:gd name="connsiteX10" fmla="*/ 475760 w 680476"/>
                  <a:gd name="connsiteY10" fmla="*/ 280532 h 595311"/>
                  <a:gd name="connsiteX11" fmla="*/ 447657 w 680476"/>
                  <a:gd name="connsiteY11" fmla="*/ 199499 h 595311"/>
                  <a:gd name="connsiteX12" fmla="*/ 505019 w 680476"/>
                  <a:gd name="connsiteY12" fmla="*/ 115660 h 595311"/>
                  <a:gd name="connsiteX13" fmla="*/ 550946 w 680476"/>
                  <a:gd name="connsiteY13" fmla="*/ 18 h 595311"/>
                  <a:gd name="connsiteX14" fmla="*/ 314637 w 680476"/>
                  <a:gd name="connsiteY14" fmla="*/ 124007 h 595311"/>
                  <a:gd name="connsiteX0" fmla="*/ 314637 w 680476"/>
                  <a:gd name="connsiteY0" fmla="*/ 124007 h 592365"/>
                  <a:gd name="connsiteX1" fmla="*/ 146488 w 680476"/>
                  <a:gd name="connsiteY1" fmla="*/ 173628 h 592365"/>
                  <a:gd name="connsiteX2" fmla="*/ 226 w 680476"/>
                  <a:gd name="connsiteY2" fmla="*/ 310687 h 592365"/>
                  <a:gd name="connsiteX3" fmla="*/ 180006 w 680476"/>
                  <a:gd name="connsiteY3" fmla="*/ 264650 h 592365"/>
                  <a:gd name="connsiteX4" fmla="*/ 214624 w 680476"/>
                  <a:gd name="connsiteY4" fmla="*/ 391862 h 592365"/>
                  <a:gd name="connsiteX5" fmla="*/ 101881 w 680476"/>
                  <a:gd name="connsiteY5" fmla="*/ 587243 h 592365"/>
                  <a:gd name="connsiteX6" fmla="*/ 267523 w 680476"/>
                  <a:gd name="connsiteY6" fmla="*/ 527075 h 592365"/>
                  <a:gd name="connsiteX7" fmla="*/ 358890 w 680476"/>
                  <a:gd name="connsiteY7" fmla="*/ 436846 h 592365"/>
                  <a:gd name="connsiteX8" fmla="*/ 516502 w 680476"/>
                  <a:gd name="connsiteY8" fmla="*/ 356284 h 592365"/>
                  <a:gd name="connsiteX9" fmla="*/ 680193 w 680476"/>
                  <a:gd name="connsiteY9" fmla="*/ 293711 h 592365"/>
                  <a:gd name="connsiteX10" fmla="*/ 475760 w 680476"/>
                  <a:gd name="connsiteY10" fmla="*/ 280532 h 592365"/>
                  <a:gd name="connsiteX11" fmla="*/ 447657 w 680476"/>
                  <a:gd name="connsiteY11" fmla="*/ 199499 h 592365"/>
                  <a:gd name="connsiteX12" fmla="*/ 505019 w 680476"/>
                  <a:gd name="connsiteY12" fmla="*/ 115660 h 592365"/>
                  <a:gd name="connsiteX13" fmla="*/ 550946 w 680476"/>
                  <a:gd name="connsiteY13" fmla="*/ 18 h 592365"/>
                  <a:gd name="connsiteX14" fmla="*/ 314637 w 680476"/>
                  <a:gd name="connsiteY14" fmla="*/ 124007 h 592365"/>
                  <a:gd name="connsiteX0" fmla="*/ 314637 w 680476"/>
                  <a:gd name="connsiteY0" fmla="*/ 124007 h 592365"/>
                  <a:gd name="connsiteX1" fmla="*/ 146488 w 680476"/>
                  <a:gd name="connsiteY1" fmla="*/ 173628 h 592365"/>
                  <a:gd name="connsiteX2" fmla="*/ 226 w 680476"/>
                  <a:gd name="connsiteY2" fmla="*/ 310687 h 592365"/>
                  <a:gd name="connsiteX3" fmla="*/ 180006 w 680476"/>
                  <a:gd name="connsiteY3" fmla="*/ 264650 h 592365"/>
                  <a:gd name="connsiteX4" fmla="*/ 214624 w 680476"/>
                  <a:gd name="connsiteY4" fmla="*/ 391862 h 592365"/>
                  <a:gd name="connsiteX5" fmla="*/ 101881 w 680476"/>
                  <a:gd name="connsiteY5" fmla="*/ 587243 h 592365"/>
                  <a:gd name="connsiteX6" fmla="*/ 267523 w 680476"/>
                  <a:gd name="connsiteY6" fmla="*/ 527075 h 592365"/>
                  <a:gd name="connsiteX7" fmla="*/ 358890 w 680476"/>
                  <a:gd name="connsiteY7" fmla="*/ 436846 h 592365"/>
                  <a:gd name="connsiteX8" fmla="*/ 516502 w 680476"/>
                  <a:gd name="connsiteY8" fmla="*/ 356284 h 592365"/>
                  <a:gd name="connsiteX9" fmla="*/ 680193 w 680476"/>
                  <a:gd name="connsiteY9" fmla="*/ 293711 h 592365"/>
                  <a:gd name="connsiteX10" fmla="*/ 475760 w 680476"/>
                  <a:gd name="connsiteY10" fmla="*/ 280532 h 592365"/>
                  <a:gd name="connsiteX11" fmla="*/ 447657 w 680476"/>
                  <a:gd name="connsiteY11" fmla="*/ 199499 h 592365"/>
                  <a:gd name="connsiteX12" fmla="*/ 505019 w 680476"/>
                  <a:gd name="connsiteY12" fmla="*/ 115660 h 592365"/>
                  <a:gd name="connsiteX13" fmla="*/ 550946 w 680476"/>
                  <a:gd name="connsiteY13" fmla="*/ 18 h 592365"/>
                  <a:gd name="connsiteX14" fmla="*/ 314637 w 680476"/>
                  <a:gd name="connsiteY14" fmla="*/ 124007 h 592365"/>
                  <a:gd name="connsiteX0" fmla="*/ 314637 w 680476"/>
                  <a:gd name="connsiteY0" fmla="*/ 124007 h 592365"/>
                  <a:gd name="connsiteX1" fmla="*/ 146488 w 680476"/>
                  <a:gd name="connsiteY1" fmla="*/ 173628 h 592365"/>
                  <a:gd name="connsiteX2" fmla="*/ 226 w 680476"/>
                  <a:gd name="connsiteY2" fmla="*/ 310687 h 592365"/>
                  <a:gd name="connsiteX3" fmla="*/ 180006 w 680476"/>
                  <a:gd name="connsiteY3" fmla="*/ 264650 h 592365"/>
                  <a:gd name="connsiteX4" fmla="*/ 214624 w 680476"/>
                  <a:gd name="connsiteY4" fmla="*/ 391862 h 592365"/>
                  <a:gd name="connsiteX5" fmla="*/ 101881 w 680476"/>
                  <a:gd name="connsiteY5" fmla="*/ 587243 h 592365"/>
                  <a:gd name="connsiteX6" fmla="*/ 267523 w 680476"/>
                  <a:gd name="connsiteY6" fmla="*/ 527075 h 592365"/>
                  <a:gd name="connsiteX7" fmla="*/ 358890 w 680476"/>
                  <a:gd name="connsiteY7" fmla="*/ 436846 h 592365"/>
                  <a:gd name="connsiteX8" fmla="*/ 516502 w 680476"/>
                  <a:gd name="connsiteY8" fmla="*/ 356284 h 592365"/>
                  <a:gd name="connsiteX9" fmla="*/ 680193 w 680476"/>
                  <a:gd name="connsiteY9" fmla="*/ 293711 h 592365"/>
                  <a:gd name="connsiteX10" fmla="*/ 475760 w 680476"/>
                  <a:gd name="connsiteY10" fmla="*/ 280532 h 592365"/>
                  <a:gd name="connsiteX11" fmla="*/ 447657 w 680476"/>
                  <a:gd name="connsiteY11" fmla="*/ 199499 h 592365"/>
                  <a:gd name="connsiteX12" fmla="*/ 505019 w 680476"/>
                  <a:gd name="connsiteY12" fmla="*/ 115660 h 592365"/>
                  <a:gd name="connsiteX13" fmla="*/ 550946 w 680476"/>
                  <a:gd name="connsiteY13" fmla="*/ 18 h 592365"/>
                  <a:gd name="connsiteX14" fmla="*/ 314637 w 680476"/>
                  <a:gd name="connsiteY14" fmla="*/ 124007 h 592365"/>
                  <a:gd name="connsiteX0" fmla="*/ 314637 w 680476"/>
                  <a:gd name="connsiteY0" fmla="*/ 124007 h 594180"/>
                  <a:gd name="connsiteX1" fmla="*/ 146488 w 680476"/>
                  <a:gd name="connsiteY1" fmla="*/ 173628 h 594180"/>
                  <a:gd name="connsiteX2" fmla="*/ 226 w 680476"/>
                  <a:gd name="connsiteY2" fmla="*/ 310687 h 594180"/>
                  <a:gd name="connsiteX3" fmla="*/ 180006 w 680476"/>
                  <a:gd name="connsiteY3" fmla="*/ 264650 h 594180"/>
                  <a:gd name="connsiteX4" fmla="*/ 214624 w 680476"/>
                  <a:gd name="connsiteY4" fmla="*/ 391862 h 594180"/>
                  <a:gd name="connsiteX5" fmla="*/ 101881 w 680476"/>
                  <a:gd name="connsiteY5" fmla="*/ 587243 h 594180"/>
                  <a:gd name="connsiteX6" fmla="*/ 235773 w 680476"/>
                  <a:gd name="connsiteY6" fmla="*/ 539775 h 594180"/>
                  <a:gd name="connsiteX7" fmla="*/ 358890 w 680476"/>
                  <a:gd name="connsiteY7" fmla="*/ 436846 h 594180"/>
                  <a:gd name="connsiteX8" fmla="*/ 516502 w 680476"/>
                  <a:gd name="connsiteY8" fmla="*/ 356284 h 594180"/>
                  <a:gd name="connsiteX9" fmla="*/ 680193 w 680476"/>
                  <a:gd name="connsiteY9" fmla="*/ 293711 h 594180"/>
                  <a:gd name="connsiteX10" fmla="*/ 475760 w 680476"/>
                  <a:gd name="connsiteY10" fmla="*/ 280532 h 594180"/>
                  <a:gd name="connsiteX11" fmla="*/ 447657 w 680476"/>
                  <a:gd name="connsiteY11" fmla="*/ 199499 h 594180"/>
                  <a:gd name="connsiteX12" fmla="*/ 505019 w 680476"/>
                  <a:gd name="connsiteY12" fmla="*/ 115660 h 594180"/>
                  <a:gd name="connsiteX13" fmla="*/ 550946 w 680476"/>
                  <a:gd name="connsiteY13" fmla="*/ 18 h 594180"/>
                  <a:gd name="connsiteX14" fmla="*/ 314637 w 680476"/>
                  <a:gd name="connsiteY14" fmla="*/ 124007 h 594180"/>
                  <a:gd name="connsiteX0" fmla="*/ 314637 w 681168"/>
                  <a:gd name="connsiteY0" fmla="*/ 124007 h 594180"/>
                  <a:gd name="connsiteX1" fmla="*/ 146488 w 681168"/>
                  <a:gd name="connsiteY1" fmla="*/ 173628 h 594180"/>
                  <a:gd name="connsiteX2" fmla="*/ 226 w 681168"/>
                  <a:gd name="connsiteY2" fmla="*/ 310687 h 594180"/>
                  <a:gd name="connsiteX3" fmla="*/ 180006 w 681168"/>
                  <a:gd name="connsiteY3" fmla="*/ 264650 h 594180"/>
                  <a:gd name="connsiteX4" fmla="*/ 214624 w 681168"/>
                  <a:gd name="connsiteY4" fmla="*/ 391862 h 594180"/>
                  <a:gd name="connsiteX5" fmla="*/ 101881 w 681168"/>
                  <a:gd name="connsiteY5" fmla="*/ 587243 h 594180"/>
                  <a:gd name="connsiteX6" fmla="*/ 235773 w 681168"/>
                  <a:gd name="connsiteY6" fmla="*/ 539775 h 594180"/>
                  <a:gd name="connsiteX7" fmla="*/ 358890 w 681168"/>
                  <a:gd name="connsiteY7" fmla="*/ 436846 h 594180"/>
                  <a:gd name="connsiteX8" fmla="*/ 516502 w 681168"/>
                  <a:gd name="connsiteY8" fmla="*/ 356284 h 594180"/>
                  <a:gd name="connsiteX9" fmla="*/ 680193 w 681168"/>
                  <a:gd name="connsiteY9" fmla="*/ 293711 h 594180"/>
                  <a:gd name="connsiteX10" fmla="*/ 579538 w 681168"/>
                  <a:gd name="connsiteY10" fmla="*/ 269524 h 594180"/>
                  <a:gd name="connsiteX11" fmla="*/ 475760 w 681168"/>
                  <a:gd name="connsiteY11" fmla="*/ 280532 h 594180"/>
                  <a:gd name="connsiteX12" fmla="*/ 447657 w 681168"/>
                  <a:gd name="connsiteY12" fmla="*/ 199499 h 594180"/>
                  <a:gd name="connsiteX13" fmla="*/ 505019 w 681168"/>
                  <a:gd name="connsiteY13" fmla="*/ 115660 h 594180"/>
                  <a:gd name="connsiteX14" fmla="*/ 550946 w 681168"/>
                  <a:gd name="connsiteY14" fmla="*/ 18 h 594180"/>
                  <a:gd name="connsiteX15" fmla="*/ 314637 w 681168"/>
                  <a:gd name="connsiteY15" fmla="*/ 124007 h 594180"/>
                  <a:gd name="connsiteX0" fmla="*/ 314637 w 687991"/>
                  <a:gd name="connsiteY0" fmla="*/ 124007 h 594180"/>
                  <a:gd name="connsiteX1" fmla="*/ 146488 w 687991"/>
                  <a:gd name="connsiteY1" fmla="*/ 173628 h 594180"/>
                  <a:gd name="connsiteX2" fmla="*/ 226 w 687991"/>
                  <a:gd name="connsiteY2" fmla="*/ 310687 h 594180"/>
                  <a:gd name="connsiteX3" fmla="*/ 180006 w 687991"/>
                  <a:gd name="connsiteY3" fmla="*/ 264650 h 594180"/>
                  <a:gd name="connsiteX4" fmla="*/ 214624 w 687991"/>
                  <a:gd name="connsiteY4" fmla="*/ 391862 h 594180"/>
                  <a:gd name="connsiteX5" fmla="*/ 101881 w 687991"/>
                  <a:gd name="connsiteY5" fmla="*/ 587243 h 594180"/>
                  <a:gd name="connsiteX6" fmla="*/ 235773 w 687991"/>
                  <a:gd name="connsiteY6" fmla="*/ 539775 h 594180"/>
                  <a:gd name="connsiteX7" fmla="*/ 358890 w 687991"/>
                  <a:gd name="connsiteY7" fmla="*/ 436846 h 594180"/>
                  <a:gd name="connsiteX8" fmla="*/ 680193 w 687991"/>
                  <a:gd name="connsiteY8" fmla="*/ 293711 h 594180"/>
                  <a:gd name="connsiteX9" fmla="*/ 579538 w 687991"/>
                  <a:gd name="connsiteY9" fmla="*/ 269524 h 594180"/>
                  <a:gd name="connsiteX10" fmla="*/ 475760 w 687991"/>
                  <a:gd name="connsiteY10" fmla="*/ 280532 h 594180"/>
                  <a:gd name="connsiteX11" fmla="*/ 447657 w 687991"/>
                  <a:gd name="connsiteY11" fmla="*/ 199499 h 594180"/>
                  <a:gd name="connsiteX12" fmla="*/ 505019 w 687991"/>
                  <a:gd name="connsiteY12" fmla="*/ 115660 h 594180"/>
                  <a:gd name="connsiteX13" fmla="*/ 550946 w 687991"/>
                  <a:gd name="connsiteY13" fmla="*/ 18 h 594180"/>
                  <a:gd name="connsiteX14" fmla="*/ 314637 w 687991"/>
                  <a:gd name="connsiteY14" fmla="*/ 124007 h 594180"/>
                  <a:gd name="connsiteX0" fmla="*/ 314637 w 685703"/>
                  <a:gd name="connsiteY0" fmla="*/ 124007 h 594436"/>
                  <a:gd name="connsiteX1" fmla="*/ 146488 w 685703"/>
                  <a:gd name="connsiteY1" fmla="*/ 173628 h 594436"/>
                  <a:gd name="connsiteX2" fmla="*/ 226 w 685703"/>
                  <a:gd name="connsiteY2" fmla="*/ 310687 h 594436"/>
                  <a:gd name="connsiteX3" fmla="*/ 180006 w 685703"/>
                  <a:gd name="connsiteY3" fmla="*/ 264650 h 594436"/>
                  <a:gd name="connsiteX4" fmla="*/ 214624 w 685703"/>
                  <a:gd name="connsiteY4" fmla="*/ 391862 h 594436"/>
                  <a:gd name="connsiteX5" fmla="*/ 101881 w 685703"/>
                  <a:gd name="connsiteY5" fmla="*/ 587243 h 594436"/>
                  <a:gd name="connsiteX6" fmla="*/ 235773 w 685703"/>
                  <a:gd name="connsiteY6" fmla="*/ 539775 h 594436"/>
                  <a:gd name="connsiteX7" fmla="*/ 403340 w 685703"/>
                  <a:gd name="connsiteY7" fmla="*/ 420971 h 594436"/>
                  <a:gd name="connsiteX8" fmla="*/ 680193 w 685703"/>
                  <a:gd name="connsiteY8" fmla="*/ 293711 h 594436"/>
                  <a:gd name="connsiteX9" fmla="*/ 579538 w 685703"/>
                  <a:gd name="connsiteY9" fmla="*/ 269524 h 594436"/>
                  <a:gd name="connsiteX10" fmla="*/ 475760 w 685703"/>
                  <a:gd name="connsiteY10" fmla="*/ 280532 h 594436"/>
                  <a:gd name="connsiteX11" fmla="*/ 447657 w 685703"/>
                  <a:gd name="connsiteY11" fmla="*/ 199499 h 594436"/>
                  <a:gd name="connsiteX12" fmla="*/ 505019 w 685703"/>
                  <a:gd name="connsiteY12" fmla="*/ 115660 h 594436"/>
                  <a:gd name="connsiteX13" fmla="*/ 550946 w 685703"/>
                  <a:gd name="connsiteY13" fmla="*/ 18 h 594436"/>
                  <a:gd name="connsiteX14" fmla="*/ 314637 w 685703"/>
                  <a:gd name="connsiteY14" fmla="*/ 124007 h 594436"/>
                  <a:gd name="connsiteX0" fmla="*/ 314637 w 685703"/>
                  <a:gd name="connsiteY0" fmla="*/ 124007 h 594436"/>
                  <a:gd name="connsiteX1" fmla="*/ 146488 w 685703"/>
                  <a:gd name="connsiteY1" fmla="*/ 173628 h 594436"/>
                  <a:gd name="connsiteX2" fmla="*/ 226 w 685703"/>
                  <a:gd name="connsiteY2" fmla="*/ 310687 h 594436"/>
                  <a:gd name="connsiteX3" fmla="*/ 180006 w 685703"/>
                  <a:gd name="connsiteY3" fmla="*/ 264650 h 594436"/>
                  <a:gd name="connsiteX4" fmla="*/ 214624 w 685703"/>
                  <a:gd name="connsiteY4" fmla="*/ 391862 h 594436"/>
                  <a:gd name="connsiteX5" fmla="*/ 101881 w 685703"/>
                  <a:gd name="connsiteY5" fmla="*/ 587243 h 594436"/>
                  <a:gd name="connsiteX6" fmla="*/ 235773 w 685703"/>
                  <a:gd name="connsiteY6" fmla="*/ 539775 h 594436"/>
                  <a:gd name="connsiteX7" fmla="*/ 403340 w 685703"/>
                  <a:gd name="connsiteY7" fmla="*/ 420971 h 594436"/>
                  <a:gd name="connsiteX8" fmla="*/ 680193 w 685703"/>
                  <a:gd name="connsiteY8" fmla="*/ 293711 h 594436"/>
                  <a:gd name="connsiteX9" fmla="*/ 579538 w 685703"/>
                  <a:gd name="connsiteY9" fmla="*/ 269524 h 594436"/>
                  <a:gd name="connsiteX10" fmla="*/ 475760 w 685703"/>
                  <a:gd name="connsiteY10" fmla="*/ 280532 h 594436"/>
                  <a:gd name="connsiteX11" fmla="*/ 447657 w 685703"/>
                  <a:gd name="connsiteY11" fmla="*/ 199499 h 594436"/>
                  <a:gd name="connsiteX12" fmla="*/ 505019 w 685703"/>
                  <a:gd name="connsiteY12" fmla="*/ 115660 h 594436"/>
                  <a:gd name="connsiteX13" fmla="*/ 550946 w 685703"/>
                  <a:gd name="connsiteY13" fmla="*/ 18 h 594436"/>
                  <a:gd name="connsiteX14" fmla="*/ 314637 w 685703"/>
                  <a:gd name="connsiteY14" fmla="*/ 124007 h 594436"/>
                  <a:gd name="connsiteX0" fmla="*/ 314637 w 685703"/>
                  <a:gd name="connsiteY0" fmla="*/ 124007 h 594436"/>
                  <a:gd name="connsiteX1" fmla="*/ 146488 w 685703"/>
                  <a:gd name="connsiteY1" fmla="*/ 173628 h 594436"/>
                  <a:gd name="connsiteX2" fmla="*/ 226 w 685703"/>
                  <a:gd name="connsiteY2" fmla="*/ 310687 h 594436"/>
                  <a:gd name="connsiteX3" fmla="*/ 180006 w 685703"/>
                  <a:gd name="connsiteY3" fmla="*/ 264650 h 594436"/>
                  <a:gd name="connsiteX4" fmla="*/ 214624 w 685703"/>
                  <a:gd name="connsiteY4" fmla="*/ 391862 h 594436"/>
                  <a:gd name="connsiteX5" fmla="*/ 101881 w 685703"/>
                  <a:gd name="connsiteY5" fmla="*/ 587243 h 594436"/>
                  <a:gd name="connsiteX6" fmla="*/ 235773 w 685703"/>
                  <a:gd name="connsiteY6" fmla="*/ 539775 h 594436"/>
                  <a:gd name="connsiteX7" fmla="*/ 403340 w 685703"/>
                  <a:gd name="connsiteY7" fmla="*/ 420971 h 594436"/>
                  <a:gd name="connsiteX8" fmla="*/ 680193 w 685703"/>
                  <a:gd name="connsiteY8" fmla="*/ 293711 h 594436"/>
                  <a:gd name="connsiteX9" fmla="*/ 579538 w 685703"/>
                  <a:gd name="connsiteY9" fmla="*/ 269524 h 594436"/>
                  <a:gd name="connsiteX10" fmla="*/ 466235 w 685703"/>
                  <a:gd name="connsiteY10" fmla="*/ 264657 h 594436"/>
                  <a:gd name="connsiteX11" fmla="*/ 447657 w 685703"/>
                  <a:gd name="connsiteY11" fmla="*/ 199499 h 594436"/>
                  <a:gd name="connsiteX12" fmla="*/ 505019 w 685703"/>
                  <a:gd name="connsiteY12" fmla="*/ 115660 h 594436"/>
                  <a:gd name="connsiteX13" fmla="*/ 550946 w 685703"/>
                  <a:gd name="connsiteY13" fmla="*/ 18 h 594436"/>
                  <a:gd name="connsiteX14" fmla="*/ 314637 w 685703"/>
                  <a:gd name="connsiteY14" fmla="*/ 124007 h 594436"/>
                  <a:gd name="connsiteX0" fmla="*/ 314637 w 670670"/>
                  <a:gd name="connsiteY0" fmla="*/ 124007 h 594436"/>
                  <a:gd name="connsiteX1" fmla="*/ 146488 w 670670"/>
                  <a:gd name="connsiteY1" fmla="*/ 173628 h 594436"/>
                  <a:gd name="connsiteX2" fmla="*/ 226 w 670670"/>
                  <a:gd name="connsiteY2" fmla="*/ 310687 h 594436"/>
                  <a:gd name="connsiteX3" fmla="*/ 180006 w 670670"/>
                  <a:gd name="connsiteY3" fmla="*/ 264650 h 594436"/>
                  <a:gd name="connsiteX4" fmla="*/ 214624 w 670670"/>
                  <a:gd name="connsiteY4" fmla="*/ 391862 h 594436"/>
                  <a:gd name="connsiteX5" fmla="*/ 101881 w 670670"/>
                  <a:gd name="connsiteY5" fmla="*/ 587243 h 594436"/>
                  <a:gd name="connsiteX6" fmla="*/ 235773 w 670670"/>
                  <a:gd name="connsiteY6" fmla="*/ 539775 h 594436"/>
                  <a:gd name="connsiteX7" fmla="*/ 403340 w 670670"/>
                  <a:gd name="connsiteY7" fmla="*/ 420971 h 594436"/>
                  <a:gd name="connsiteX8" fmla="*/ 664318 w 670670"/>
                  <a:gd name="connsiteY8" fmla="*/ 315936 h 594436"/>
                  <a:gd name="connsiteX9" fmla="*/ 579538 w 670670"/>
                  <a:gd name="connsiteY9" fmla="*/ 269524 h 594436"/>
                  <a:gd name="connsiteX10" fmla="*/ 466235 w 670670"/>
                  <a:gd name="connsiteY10" fmla="*/ 264657 h 594436"/>
                  <a:gd name="connsiteX11" fmla="*/ 447657 w 670670"/>
                  <a:gd name="connsiteY11" fmla="*/ 199499 h 594436"/>
                  <a:gd name="connsiteX12" fmla="*/ 505019 w 670670"/>
                  <a:gd name="connsiteY12" fmla="*/ 115660 h 594436"/>
                  <a:gd name="connsiteX13" fmla="*/ 550946 w 670670"/>
                  <a:gd name="connsiteY13" fmla="*/ 18 h 594436"/>
                  <a:gd name="connsiteX14" fmla="*/ 314637 w 670670"/>
                  <a:gd name="connsiteY14" fmla="*/ 124007 h 594436"/>
                  <a:gd name="connsiteX0" fmla="*/ 314637 w 670670"/>
                  <a:gd name="connsiteY0" fmla="*/ 124007 h 593823"/>
                  <a:gd name="connsiteX1" fmla="*/ 146488 w 670670"/>
                  <a:gd name="connsiteY1" fmla="*/ 173628 h 593823"/>
                  <a:gd name="connsiteX2" fmla="*/ 226 w 670670"/>
                  <a:gd name="connsiteY2" fmla="*/ 310687 h 593823"/>
                  <a:gd name="connsiteX3" fmla="*/ 180006 w 670670"/>
                  <a:gd name="connsiteY3" fmla="*/ 264650 h 593823"/>
                  <a:gd name="connsiteX4" fmla="*/ 227324 w 670670"/>
                  <a:gd name="connsiteY4" fmla="*/ 401387 h 593823"/>
                  <a:gd name="connsiteX5" fmla="*/ 101881 w 670670"/>
                  <a:gd name="connsiteY5" fmla="*/ 587243 h 593823"/>
                  <a:gd name="connsiteX6" fmla="*/ 235773 w 670670"/>
                  <a:gd name="connsiteY6" fmla="*/ 539775 h 593823"/>
                  <a:gd name="connsiteX7" fmla="*/ 403340 w 670670"/>
                  <a:gd name="connsiteY7" fmla="*/ 420971 h 593823"/>
                  <a:gd name="connsiteX8" fmla="*/ 664318 w 670670"/>
                  <a:gd name="connsiteY8" fmla="*/ 315936 h 593823"/>
                  <a:gd name="connsiteX9" fmla="*/ 579538 w 670670"/>
                  <a:gd name="connsiteY9" fmla="*/ 269524 h 593823"/>
                  <a:gd name="connsiteX10" fmla="*/ 466235 w 670670"/>
                  <a:gd name="connsiteY10" fmla="*/ 264657 h 593823"/>
                  <a:gd name="connsiteX11" fmla="*/ 447657 w 670670"/>
                  <a:gd name="connsiteY11" fmla="*/ 199499 h 593823"/>
                  <a:gd name="connsiteX12" fmla="*/ 505019 w 670670"/>
                  <a:gd name="connsiteY12" fmla="*/ 115660 h 593823"/>
                  <a:gd name="connsiteX13" fmla="*/ 550946 w 670670"/>
                  <a:gd name="connsiteY13" fmla="*/ 18 h 593823"/>
                  <a:gd name="connsiteX14" fmla="*/ 314637 w 670670"/>
                  <a:gd name="connsiteY14" fmla="*/ 124007 h 593823"/>
                  <a:gd name="connsiteX0" fmla="*/ 314412 w 670445"/>
                  <a:gd name="connsiteY0" fmla="*/ 124007 h 593823"/>
                  <a:gd name="connsiteX1" fmla="*/ 181188 w 670445"/>
                  <a:gd name="connsiteY1" fmla="*/ 173628 h 593823"/>
                  <a:gd name="connsiteX2" fmla="*/ 1 w 670445"/>
                  <a:gd name="connsiteY2" fmla="*/ 310687 h 593823"/>
                  <a:gd name="connsiteX3" fmla="*/ 179781 w 670445"/>
                  <a:gd name="connsiteY3" fmla="*/ 264650 h 593823"/>
                  <a:gd name="connsiteX4" fmla="*/ 227099 w 670445"/>
                  <a:gd name="connsiteY4" fmla="*/ 401387 h 593823"/>
                  <a:gd name="connsiteX5" fmla="*/ 101656 w 670445"/>
                  <a:gd name="connsiteY5" fmla="*/ 587243 h 593823"/>
                  <a:gd name="connsiteX6" fmla="*/ 235548 w 670445"/>
                  <a:gd name="connsiteY6" fmla="*/ 539775 h 593823"/>
                  <a:gd name="connsiteX7" fmla="*/ 403115 w 670445"/>
                  <a:gd name="connsiteY7" fmla="*/ 420971 h 593823"/>
                  <a:gd name="connsiteX8" fmla="*/ 664093 w 670445"/>
                  <a:gd name="connsiteY8" fmla="*/ 315936 h 593823"/>
                  <a:gd name="connsiteX9" fmla="*/ 579313 w 670445"/>
                  <a:gd name="connsiteY9" fmla="*/ 269524 h 593823"/>
                  <a:gd name="connsiteX10" fmla="*/ 466010 w 670445"/>
                  <a:gd name="connsiteY10" fmla="*/ 264657 h 593823"/>
                  <a:gd name="connsiteX11" fmla="*/ 447432 w 670445"/>
                  <a:gd name="connsiteY11" fmla="*/ 199499 h 593823"/>
                  <a:gd name="connsiteX12" fmla="*/ 504794 w 670445"/>
                  <a:gd name="connsiteY12" fmla="*/ 115660 h 593823"/>
                  <a:gd name="connsiteX13" fmla="*/ 550721 w 670445"/>
                  <a:gd name="connsiteY13" fmla="*/ 18 h 593823"/>
                  <a:gd name="connsiteX14" fmla="*/ 314412 w 670445"/>
                  <a:gd name="connsiteY14" fmla="*/ 124007 h 593823"/>
                  <a:gd name="connsiteX0" fmla="*/ 263612 w 619645"/>
                  <a:gd name="connsiteY0" fmla="*/ 124007 h 593823"/>
                  <a:gd name="connsiteX1" fmla="*/ 130388 w 619645"/>
                  <a:gd name="connsiteY1" fmla="*/ 173628 h 593823"/>
                  <a:gd name="connsiteX2" fmla="*/ 1 w 619645"/>
                  <a:gd name="connsiteY2" fmla="*/ 329737 h 593823"/>
                  <a:gd name="connsiteX3" fmla="*/ 128981 w 619645"/>
                  <a:gd name="connsiteY3" fmla="*/ 264650 h 593823"/>
                  <a:gd name="connsiteX4" fmla="*/ 176299 w 619645"/>
                  <a:gd name="connsiteY4" fmla="*/ 401387 h 593823"/>
                  <a:gd name="connsiteX5" fmla="*/ 50856 w 619645"/>
                  <a:gd name="connsiteY5" fmla="*/ 587243 h 593823"/>
                  <a:gd name="connsiteX6" fmla="*/ 184748 w 619645"/>
                  <a:gd name="connsiteY6" fmla="*/ 539775 h 593823"/>
                  <a:gd name="connsiteX7" fmla="*/ 352315 w 619645"/>
                  <a:gd name="connsiteY7" fmla="*/ 420971 h 593823"/>
                  <a:gd name="connsiteX8" fmla="*/ 613293 w 619645"/>
                  <a:gd name="connsiteY8" fmla="*/ 315936 h 593823"/>
                  <a:gd name="connsiteX9" fmla="*/ 528513 w 619645"/>
                  <a:gd name="connsiteY9" fmla="*/ 269524 h 593823"/>
                  <a:gd name="connsiteX10" fmla="*/ 415210 w 619645"/>
                  <a:gd name="connsiteY10" fmla="*/ 264657 h 593823"/>
                  <a:gd name="connsiteX11" fmla="*/ 396632 w 619645"/>
                  <a:gd name="connsiteY11" fmla="*/ 199499 h 593823"/>
                  <a:gd name="connsiteX12" fmla="*/ 453994 w 619645"/>
                  <a:gd name="connsiteY12" fmla="*/ 115660 h 593823"/>
                  <a:gd name="connsiteX13" fmla="*/ 499921 w 619645"/>
                  <a:gd name="connsiteY13" fmla="*/ 18 h 593823"/>
                  <a:gd name="connsiteX14" fmla="*/ 263612 w 619645"/>
                  <a:gd name="connsiteY14" fmla="*/ 124007 h 593823"/>
                  <a:gd name="connsiteX0" fmla="*/ 263681 w 619714"/>
                  <a:gd name="connsiteY0" fmla="*/ 124007 h 593823"/>
                  <a:gd name="connsiteX1" fmla="*/ 130457 w 619714"/>
                  <a:gd name="connsiteY1" fmla="*/ 173628 h 593823"/>
                  <a:gd name="connsiteX2" fmla="*/ 70 w 619714"/>
                  <a:gd name="connsiteY2" fmla="*/ 329737 h 593823"/>
                  <a:gd name="connsiteX3" fmla="*/ 148100 w 619714"/>
                  <a:gd name="connsiteY3" fmla="*/ 271000 h 593823"/>
                  <a:gd name="connsiteX4" fmla="*/ 176368 w 619714"/>
                  <a:gd name="connsiteY4" fmla="*/ 401387 h 593823"/>
                  <a:gd name="connsiteX5" fmla="*/ 50925 w 619714"/>
                  <a:gd name="connsiteY5" fmla="*/ 587243 h 593823"/>
                  <a:gd name="connsiteX6" fmla="*/ 184817 w 619714"/>
                  <a:gd name="connsiteY6" fmla="*/ 539775 h 593823"/>
                  <a:gd name="connsiteX7" fmla="*/ 352384 w 619714"/>
                  <a:gd name="connsiteY7" fmla="*/ 420971 h 593823"/>
                  <a:gd name="connsiteX8" fmla="*/ 613362 w 619714"/>
                  <a:gd name="connsiteY8" fmla="*/ 315936 h 593823"/>
                  <a:gd name="connsiteX9" fmla="*/ 528582 w 619714"/>
                  <a:gd name="connsiteY9" fmla="*/ 269524 h 593823"/>
                  <a:gd name="connsiteX10" fmla="*/ 415279 w 619714"/>
                  <a:gd name="connsiteY10" fmla="*/ 264657 h 593823"/>
                  <a:gd name="connsiteX11" fmla="*/ 396701 w 619714"/>
                  <a:gd name="connsiteY11" fmla="*/ 199499 h 593823"/>
                  <a:gd name="connsiteX12" fmla="*/ 454063 w 619714"/>
                  <a:gd name="connsiteY12" fmla="*/ 115660 h 593823"/>
                  <a:gd name="connsiteX13" fmla="*/ 499990 w 619714"/>
                  <a:gd name="connsiteY13" fmla="*/ 18 h 593823"/>
                  <a:gd name="connsiteX14" fmla="*/ 263681 w 619714"/>
                  <a:gd name="connsiteY14" fmla="*/ 124007 h 593823"/>
                  <a:gd name="connsiteX0" fmla="*/ 263681 w 619714"/>
                  <a:gd name="connsiteY0" fmla="*/ 124007 h 566657"/>
                  <a:gd name="connsiteX1" fmla="*/ 130457 w 619714"/>
                  <a:gd name="connsiteY1" fmla="*/ 173628 h 566657"/>
                  <a:gd name="connsiteX2" fmla="*/ 70 w 619714"/>
                  <a:gd name="connsiteY2" fmla="*/ 329737 h 566657"/>
                  <a:gd name="connsiteX3" fmla="*/ 148100 w 619714"/>
                  <a:gd name="connsiteY3" fmla="*/ 271000 h 566657"/>
                  <a:gd name="connsiteX4" fmla="*/ 176368 w 619714"/>
                  <a:gd name="connsiteY4" fmla="*/ 401387 h 566657"/>
                  <a:gd name="connsiteX5" fmla="*/ 136650 w 619714"/>
                  <a:gd name="connsiteY5" fmla="*/ 555493 h 566657"/>
                  <a:gd name="connsiteX6" fmla="*/ 184817 w 619714"/>
                  <a:gd name="connsiteY6" fmla="*/ 539775 h 566657"/>
                  <a:gd name="connsiteX7" fmla="*/ 352384 w 619714"/>
                  <a:gd name="connsiteY7" fmla="*/ 420971 h 566657"/>
                  <a:gd name="connsiteX8" fmla="*/ 613362 w 619714"/>
                  <a:gd name="connsiteY8" fmla="*/ 315936 h 566657"/>
                  <a:gd name="connsiteX9" fmla="*/ 528582 w 619714"/>
                  <a:gd name="connsiteY9" fmla="*/ 269524 h 566657"/>
                  <a:gd name="connsiteX10" fmla="*/ 415279 w 619714"/>
                  <a:gd name="connsiteY10" fmla="*/ 264657 h 566657"/>
                  <a:gd name="connsiteX11" fmla="*/ 396701 w 619714"/>
                  <a:gd name="connsiteY11" fmla="*/ 199499 h 566657"/>
                  <a:gd name="connsiteX12" fmla="*/ 454063 w 619714"/>
                  <a:gd name="connsiteY12" fmla="*/ 115660 h 566657"/>
                  <a:gd name="connsiteX13" fmla="*/ 499990 w 619714"/>
                  <a:gd name="connsiteY13" fmla="*/ 18 h 566657"/>
                  <a:gd name="connsiteX14" fmla="*/ 263681 w 619714"/>
                  <a:gd name="connsiteY14" fmla="*/ 124007 h 566657"/>
                  <a:gd name="connsiteX0" fmla="*/ 263681 w 619714"/>
                  <a:gd name="connsiteY0" fmla="*/ 124007 h 558047"/>
                  <a:gd name="connsiteX1" fmla="*/ 130457 w 619714"/>
                  <a:gd name="connsiteY1" fmla="*/ 173628 h 558047"/>
                  <a:gd name="connsiteX2" fmla="*/ 70 w 619714"/>
                  <a:gd name="connsiteY2" fmla="*/ 329737 h 558047"/>
                  <a:gd name="connsiteX3" fmla="*/ 148100 w 619714"/>
                  <a:gd name="connsiteY3" fmla="*/ 271000 h 558047"/>
                  <a:gd name="connsiteX4" fmla="*/ 176368 w 619714"/>
                  <a:gd name="connsiteY4" fmla="*/ 401387 h 558047"/>
                  <a:gd name="connsiteX5" fmla="*/ 136650 w 619714"/>
                  <a:gd name="connsiteY5" fmla="*/ 555493 h 558047"/>
                  <a:gd name="connsiteX6" fmla="*/ 270542 w 619714"/>
                  <a:gd name="connsiteY6" fmla="*/ 492150 h 558047"/>
                  <a:gd name="connsiteX7" fmla="*/ 352384 w 619714"/>
                  <a:gd name="connsiteY7" fmla="*/ 420971 h 558047"/>
                  <a:gd name="connsiteX8" fmla="*/ 613362 w 619714"/>
                  <a:gd name="connsiteY8" fmla="*/ 315936 h 558047"/>
                  <a:gd name="connsiteX9" fmla="*/ 528582 w 619714"/>
                  <a:gd name="connsiteY9" fmla="*/ 269524 h 558047"/>
                  <a:gd name="connsiteX10" fmla="*/ 415279 w 619714"/>
                  <a:gd name="connsiteY10" fmla="*/ 264657 h 558047"/>
                  <a:gd name="connsiteX11" fmla="*/ 396701 w 619714"/>
                  <a:gd name="connsiteY11" fmla="*/ 199499 h 558047"/>
                  <a:gd name="connsiteX12" fmla="*/ 454063 w 619714"/>
                  <a:gd name="connsiteY12" fmla="*/ 115660 h 558047"/>
                  <a:gd name="connsiteX13" fmla="*/ 499990 w 619714"/>
                  <a:gd name="connsiteY13" fmla="*/ 18 h 558047"/>
                  <a:gd name="connsiteX14" fmla="*/ 263681 w 619714"/>
                  <a:gd name="connsiteY14" fmla="*/ 124007 h 558047"/>
                  <a:gd name="connsiteX0" fmla="*/ 263681 w 619714"/>
                  <a:gd name="connsiteY0" fmla="*/ 124007 h 555572"/>
                  <a:gd name="connsiteX1" fmla="*/ 130457 w 619714"/>
                  <a:gd name="connsiteY1" fmla="*/ 173628 h 555572"/>
                  <a:gd name="connsiteX2" fmla="*/ 70 w 619714"/>
                  <a:gd name="connsiteY2" fmla="*/ 329737 h 555572"/>
                  <a:gd name="connsiteX3" fmla="*/ 148100 w 619714"/>
                  <a:gd name="connsiteY3" fmla="*/ 271000 h 555572"/>
                  <a:gd name="connsiteX4" fmla="*/ 176368 w 619714"/>
                  <a:gd name="connsiteY4" fmla="*/ 401387 h 555572"/>
                  <a:gd name="connsiteX5" fmla="*/ 136650 w 619714"/>
                  <a:gd name="connsiteY5" fmla="*/ 555493 h 555572"/>
                  <a:gd name="connsiteX6" fmla="*/ 352384 w 619714"/>
                  <a:gd name="connsiteY6" fmla="*/ 420971 h 555572"/>
                  <a:gd name="connsiteX7" fmla="*/ 613362 w 619714"/>
                  <a:gd name="connsiteY7" fmla="*/ 315936 h 555572"/>
                  <a:gd name="connsiteX8" fmla="*/ 528582 w 619714"/>
                  <a:gd name="connsiteY8" fmla="*/ 269524 h 555572"/>
                  <a:gd name="connsiteX9" fmla="*/ 415279 w 619714"/>
                  <a:gd name="connsiteY9" fmla="*/ 264657 h 555572"/>
                  <a:gd name="connsiteX10" fmla="*/ 396701 w 619714"/>
                  <a:gd name="connsiteY10" fmla="*/ 199499 h 555572"/>
                  <a:gd name="connsiteX11" fmla="*/ 454063 w 619714"/>
                  <a:gd name="connsiteY11" fmla="*/ 115660 h 555572"/>
                  <a:gd name="connsiteX12" fmla="*/ 499990 w 619714"/>
                  <a:gd name="connsiteY12" fmla="*/ 18 h 555572"/>
                  <a:gd name="connsiteX13" fmla="*/ 263681 w 619714"/>
                  <a:gd name="connsiteY13" fmla="*/ 124007 h 555572"/>
                  <a:gd name="connsiteX0" fmla="*/ 263681 w 618536"/>
                  <a:gd name="connsiteY0" fmla="*/ 124007 h 555579"/>
                  <a:gd name="connsiteX1" fmla="*/ 130457 w 618536"/>
                  <a:gd name="connsiteY1" fmla="*/ 173628 h 555579"/>
                  <a:gd name="connsiteX2" fmla="*/ 70 w 618536"/>
                  <a:gd name="connsiteY2" fmla="*/ 329737 h 555579"/>
                  <a:gd name="connsiteX3" fmla="*/ 148100 w 618536"/>
                  <a:gd name="connsiteY3" fmla="*/ 271000 h 555579"/>
                  <a:gd name="connsiteX4" fmla="*/ 176368 w 618536"/>
                  <a:gd name="connsiteY4" fmla="*/ 401387 h 555579"/>
                  <a:gd name="connsiteX5" fmla="*/ 136650 w 618536"/>
                  <a:gd name="connsiteY5" fmla="*/ 555493 h 555579"/>
                  <a:gd name="connsiteX6" fmla="*/ 374609 w 618536"/>
                  <a:gd name="connsiteY6" fmla="*/ 379696 h 555579"/>
                  <a:gd name="connsiteX7" fmla="*/ 613362 w 618536"/>
                  <a:gd name="connsiteY7" fmla="*/ 315936 h 555579"/>
                  <a:gd name="connsiteX8" fmla="*/ 528582 w 618536"/>
                  <a:gd name="connsiteY8" fmla="*/ 269524 h 555579"/>
                  <a:gd name="connsiteX9" fmla="*/ 415279 w 618536"/>
                  <a:gd name="connsiteY9" fmla="*/ 264657 h 555579"/>
                  <a:gd name="connsiteX10" fmla="*/ 396701 w 618536"/>
                  <a:gd name="connsiteY10" fmla="*/ 199499 h 555579"/>
                  <a:gd name="connsiteX11" fmla="*/ 454063 w 618536"/>
                  <a:gd name="connsiteY11" fmla="*/ 115660 h 555579"/>
                  <a:gd name="connsiteX12" fmla="*/ 499990 w 618536"/>
                  <a:gd name="connsiteY12" fmla="*/ 18 h 555579"/>
                  <a:gd name="connsiteX13" fmla="*/ 263681 w 618536"/>
                  <a:gd name="connsiteY13" fmla="*/ 124007 h 555579"/>
                  <a:gd name="connsiteX0" fmla="*/ 263681 w 618536"/>
                  <a:gd name="connsiteY0" fmla="*/ 124007 h 555579"/>
                  <a:gd name="connsiteX1" fmla="*/ 130457 w 618536"/>
                  <a:gd name="connsiteY1" fmla="*/ 173628 h 555579"/>
                  <a:gd name="connsiteX2" fmla="*/ 70 w 618536"/>
                  <a:gd name="connsiteY2" fmla="*/ 329737 h 555579"/>
                  <a:gd name="connsiteX3" fmla="*/ 148100 w 618536"/>
                  <a:gd name="connsiteY3" fmla="*/ 271000 h 555579"/>
                  <a:gd name="connsiteX4" fmla="*/ 176368 w 618536"/>
                  <a:gd name="connsiteY4" fmla="*/ 401387 h 555579"/>
                  <a:gd name="connsiteX5" fmla="*/ 136650 w 618536"/>
                  <a:gd name="connsiteY5" fmla="*/ 555493 h 555579"/>
                  <a:gd name="connsiteX6" fmla="*/ 374609 w 618536"/>
                  <a:gd name="connsiteY6" fmla="*/ 379696 h 555579"/>
                  <a:gd name="connsiteX7" fmla="*/ 613362 w 618536"/>
                  <a:gd name="connsiteY7" fmla="*/ 315936 h 555579"/>
                  <a:gd name="connsiteX8" fmla="*/ 528582 w 618536"/>
                  <a:gd name="connsiteY8" fmla="*/ 269524 h 555579"/>
                  <a:gd name="connsiteX9" fmla="*/ 415279 w 618536"/>
                  <a:gd name="connsiteY9" fmla="*/ 264657 h 555579"/>
                  <a:gd name="connsiteX10" fmla="*/ 396701 w 618536"/>
                  <a:gd name="connsiteY10" fmla="*/ 199499 h 555579"/>
                  <a:gd name="connsiteX11" fmla="*/ 454063 w 618536"/>
                  <a:gd name="connsiteY11" fmla="*/ 115660 h 555579"/>
                  <a:gd name="connsiteX12" fmla="*/ 499990 w 618536"/>
                  <a:gd name="connsiteY12" fmla="*/ 18 h 555579"/>
                  <a:gd name="connsiteX13" fmla="*/ 263681 w 618536"/>
                  <a:gd name="connsiteY13" fmla="*/ 124007 h 555579"/>
                  <a:gd name="connsiteX0" fmla="*/ 263681 w 618536"/>
                  <a:gd name="connsiteY0" fmla="*/ 124007 h 555506"/>
                  <a:gd name="connsiteX1" fmla="*/ 130457 w 618536"/>
                  <a:gd name="connsiteY1" fmla="*/ 173628 h 555506"/>
                  <a:gd name="connsiteX2" fmla="*/ 70 w 618536"/>
                  <a:gd name="connsiteY2" fmla="*/ 329737 h 555506"/>
                  <a:gd name="connsiteX3" fmla="*/ 148100 w 618536"/>
                  <a:gd name="connsiteY3" fmla="*/ 271000 h 555506"/>
                  <a:gd name="connsiteX4" fmla="*/ 195418 w 618536"/>
                  <a:gd name="connsiteY4" fmla="*/ 388687 h 555506"/>
                  <a:gd name="connsiteX5" fmla="*/ 136650 w 618536"/>
                  <a:gd name="connsiteY5" fmla="*/ 555493 h 555506"/>
                  <a:gd name="connsiteX6" fmla="*/ 374609 w 618536"/>
                  <a:gd name="connsiteY6" fmla="*/ 379696 h 555506"/>
                  <a:gd name="connsiteX7" fmla="*/ 613362 w 618536"/>
                  <a:gd name="connsiteY7" fmla="*/ 315936 h 555506"/>
                  <a:gd name="connsiteX8" fmla="*/ 528582 w 618536"/>
                  <a:gd name="connsiteY8" fmla="*/ 269524 h 555506"/>
                  <a:gd name="connsiteX9" fmla="*/ 415279 w 618536"/>
                  <a:gd name="connsiteY9" fmla="*/ 264657 h 555506"/>
                  <a:gd name="connsiteX10" fmla="*/ 396701 w 618536"/>
                  <a:gd name="connsiteY10" fmla="*/ 199499 h 555506"/>
                  <a:gd name="connsiteX11" fmla="*/ 454063 w 618536"/>
                  <a:gd name="connsiteY11" fmla="*/ 115660 h 555506"/>
                  <a:gd name="connsiteX12" fmla="*/ 499990 w 618536"/>
                  <a:gd name="connsiteY12" fmla="*/ 18 h 555506"/>
                  <a:gd name="connsiteX13" fmla="*/ 263681 w 618536"/>
                  <a:gd name="connsiteY13" fmla="*/ 124007 h 555506"/>
                  <a:gd name="connsiteX0" fmla="*/ 263681 w 618536"/>
                  <a:gd name="connsiteY0" fmla="*/ 124007 h 555506"/>
                  <a:gd name="connsiteX1" fmla="*/ 130457 w 618536"/>
                  <a:gd name="connsiteY1" fmla="*/ 173628 h 555506"/>
                  <a:gd name="connsiteX2" fmla="*/ 70 w 618536"/>
                  <a:gd name="connsiteY2" fmla="*/ 329737 h 555506"/>
                  <a:gd name="connsiteX3" fmla="*/ 148100 w 618536"/>
                  <a:gd name="connsiteY3" fmla="*/ 271000 h 555506"/>
                  <a:gd name="connsiteX4" fmla="*/ 185893 w 618536"/>
                  <a:gd name="connsiteY4" fmla="*/ 388687 h 555506"/>
                  <a:gd name="connsiteX5" fmla="*/ 136650 w 618536"/>
                  <a:gd name="connsiteY5" fmla="*/ 555493 h 555506"/>
                  <a:gd name="connsiteX6" fmla="*/ 374609 w 618536"/>
                  <a:gd name="connsiteY6" fmla="*/ 379696 h 555506"/>
                  <a:gd name="connsiteX7" fmla="*/ 613362 w 618536"/>
                  <a:gd name="connsiteY7" fmla="*/ 315936 h 555506"/>
                  <a:gd name="connsiteX8" fmla="*/ 528582 w 618536"/>
                  <a:gd name="connsiteY8" fmla="*/ 269524 h 555506"/>
                  <a:gd name="connsiteX9" fmla="*/ 415279 w 618536"/>
                  <a:gd name="connsiteY9" fmla="*/ 264657 h 555506"/>
                  <a:gd name="connsiteX10" fmla="*/ 396701 w 618536"/>
                  <a:gd name="connsiteY10" fmla="*/ 199499 h 555506"/>
                  <a:gd name="connsiteX11" fmla="*/ 454063 w 618536"/>
                  <a:gd name="connsiteY11" fmla="*/ 115660 h 555506"/>
                  <a:gd name="connsiteX12" fmla="*/ 499990 w 618536"/>
                  <a:gd name="connsiteY12" fmla="*/ 18 h 555506"/>
                  <a:gd name="connsiteX13" fmla="*/ 263681 w 618536"/>
                  <a:gd name="connsiteY13" fmla="*/ 124007 h 555506"/>
                  <a:gd name="connsiteX0" fmla="*/ 263681 w 618536"/>
                  <a:gd name="connsiteY0" fmla="*/ 125007 h 556506"/>
                  <a:gd name="connsiteX1" fmla="*/ 130457 w 618536"/>
                  <a:gd name="connsiteY1" fmla="*/ 174628 h 556506"/>
                  <a:gd name="connsiteX2" fmla="*/ 70 w 618536"/>
                  <a:gd name="connsiteY2" fmla="*/ 330737 h 556506"/>
                  <a:gd name="connsiteX3" fmla="*/ 148100 w 618536"/>
                  <a:gd name="connsiteY3" fmla="*/ 272000 h 556506"/>
                  <a:gd name="connsiteX4" fmla="*/ 185893 w 618536"/>
                  <a:gd name="connsiteY4" fmla="*/ 389687 h 556506"/>
                  <a:gd name="connsiteX5" fmla="*/ 136650 w 618536"/>
                  <a:gd name="connsiteY5" fmla="*/ 556493 h 556506"/>
                  <a:gd name="connsiteX6" fmla="*/ 374609 w 618536"/>
                  <a:gd name="connsiteY6" fmla="*/ 380696 h 556506"/>
                  <a:gd name="connsiteX7" fmla="*/ 613362 w 618536"/>
                  <a:gd name="connsiteY7" fmla="*/ 316936 h 556506"/>
                  <a:gd name="connsiteX8" fmla="*/ 528582 w 618536"/>
                  <a:gd name="connsiteY8" fmla="*/ 270524 h 556506"/>
                  <a:gd name="connsiteX9" fmla="*/ 415279 w 618536"/>
                  <a:gd name="connsiteY9" fmla="*/ 265657 h 556506"/>
                  <a:gd name="connsiteX10" fmla="*/ 396701 w 618536"/>
                  <a:gd name="connsiteY10" fmla="*/ 200499 h 556506"/>
                  <a:gd name="connsiteX11" fmla="*/ 499990 w 618536"/>
                  <a:gd name="connsiteY11" fmla="*/ 1018 h 556506"/>
                  <a:gd name="connsiteX12" fmla="*/ 263681 w 618536"/>
                  <a:gd name="connsiteY12" fmla="*/ 125007 h 556506"/>
                  <a:gd name="connsiteX0" fmla="*/ 263681 w 613560"/>
                  <a:gd name="connsiteY0" fmla="*/ 125007 h 556506"/>
                  <a:gd name="connsiteX1" fmla="*/ 130457 w 613560"/>
                  <a:gd name="connsiteY1" fmla="*/ 174628 h 556506"/>
                  <a:gd name="connsiteX2" fmla="*/ 70 w 613560"/>
                  <a:gd name="connsiteY2" fmla="*/ 330737 h 556506"/>
                  <a:gd name="connsiteX3" fmla="*/ 148100 w 613560"/>
                  <a:gd name="connsiteY3" fmla="*/ 272000 h 556506"/>
                  <a:gd name="connsiteX4" fmla="*/ 185893 w 613560"/>
                  <a:gd name="connsiteY4" fmla="*/ 389687 h 556506"/>
                  <a:gd name="connsiteX5" fmla="*/ 136650 w 613560"/>
                  <a:gd name="connsiteY5" fmla="*/ 556493 h 556506"/>
                  <a:gd name="connsiteX6" fmla="*/ 374609 w 613560"/>
                  <a:gd name="connsiteY6" fmla="*/ 380696 h 556506"/>
                  <a:gd name="connsiteX7" fmla="*/ 613362 w 613560"/>
                  <a:gd name="connsiteY7" fmla="*/ 316936 h 556506"/>
                  <a:gd name="connsiteX8" fmla="*/ 415279 w 613560"/>
                  <a:gd name="connsiteY8" fmla="*/ 265657 h 556506"/>
                  <a:gd name="connsiteX9" fmla="*/ 396701 w 613560"/>
                  <a:gd name="connsiteY9" fmla="*/ 200499 h 556506"/>
                  <a:gd name="connsiteX10" fmla="*/ 499990 w 613560"/>
                  <a:gd name="connsiteY10" fmla="*/ 1018 h 556506"/>
                  <a:gd name="connsiteX11" fmla="*/ 263681 w 613560"/>
                  <a:gd name="connsiteY11" fmla="*/ 125007 h 556506"/>
                  <a:gd name="connsiteX0" fmla="*/ 263681 w 613560"/>
                  <a:gd name="connsiteY0" fmla="*/ 125007 h 556506"/>
                  <a:gd name="connsiteX1" fmla="*/ 130457 w 613560"/>
                  <a:gd name="connsiteY1" fmla="*/ 174628 h 556506"/>
                  <a:gd name="connsiteX2" fmla="*/ 70 w 613560"/>
                  <a:gd name="connsiteY2" fmla="*/ 330737 h 556506"/>
                  <a:gd name="connsiteX3" fmla="*/ 148100 w 613560"/>
                  <a:gd name="connsiteY3" fmla="*/ 272000 h 556506"/>
                  <a:gd name="connsiteX4" fmla="*/ 185893 w 613560"/>
                  <a:gd name="connsiteY4" fmla="*/ 389687 h 556506"/>
                  <a:gd name="connsiteX5" fmla="*/ 136650 w 613560"/>
                  <a:gd name="connsiteY5" fmla="*/ 556493 h 556506"/>
                  <a:gd name="connsiteX6" fmla="*/ 374609 w 613560"/>
                  <a:gd name="connsiteY6" fmla="*/ 380696 h 556506"/>
                  <a:gd name="connsiteX7" fmla="*/ 613362 w 613560"/>
                  <a:gd name="connsiteY7" fmla="*/ 288361 h 556506"/>
                  <a:gd name="connsiteX8" fmla="*/ 415279 w 613560"/>
                  <a:gd name="connsiteY8" fmla="*/ 265657 h 556506"/>
                  <a:gd name="connsiteX9" fmla="*/ 396701 w 613560"/>
                  <a:gd name="connsiteY9" fmla="*/ 200499 h 556506"/>
                  <a:gd name="connsiteX10" fmla="*/ 499990 w 613560"/>
                  <a:gd name="connsiteY10" fmla="*/ 1018 h 556506"/>
                  <a:gd name="connsiteX11" fmla="*/ 263681 w 613560"/>
                  <a:gd name="connsiteY11" fmla="*/ 125007 h 556506"/>
                  <a:gd name="connsiteX0" fmla="*/ 265651 w 615530"/>
                  <a:gd name="connsiteY0" fmla="*/ 125287 h 556786"/>
                  <a:gd name="connsiteX1" fmla="*/ 2040 w 615530"/>
                  <a:gd name="connsiteY1" fmla="*/ 331017 h 556786"/>
                  <a:gd name="connsiteX2" fmla="*/ 150070 w 615530"/>
                  <a:gd name="connsiteY2" fmla="*/ 272280 h 556786"/>
                  <a:gd name="connsiteX3" fmla="*/ 187863 w 615530"/>
                  <a:gd name="connsiteY3" fmla="*/ 389967 h 556786"/>
                  <a:gd name="connsiteX4" fmla="*/ 138620 w 615530"/>
                  <a:gd name="connsiteY4" fmla="*/ 556773 h 556786"/>
                  <a:gd name="connsiteX5" fmla="*/ 376579 w 615530"/>
                  <a:gd name="connsiteY5" fmla="*/ 380976 h 556786"/>
                  <a:gd name="connsiteX6" fmla="*/ 615332 w 615530"/>
                  <a:gd name="connsiteY6" fmla="*/ 288641 h 556786"/>
                  <a:gd name="connsiteX7" fmla="*/ 417249 w 615530"/>
                  <a:gd name="connsiteY7" fmla="*/ 265937 h 556786"/>
                  <a:gd name="connsiteX8" fmla="*/ 398671 w 615530"/>
                  <a:gd name="connsiteY8" fmla="*/ 200779 h 556786"/>
                  <a:gd name="connsiteX9" fmla="*/ 501960 w 615530"/>
                  <a:gd name="connsiteY9" fmla="*/ 1298 h 556786"/>
                  <a:gd name="connsiteX10" fmla="*/ 265651 w 615530"/>
                  <a:gd name="connsiteY10" fmla="*/ 125287 h 556786"/>
                  <a:gd name="connsiteX0" fmla="*/ 265651 w 615530"/>
                  <a:gd name="connsiteY0" fmla="*/ 125035 h 556534"/>
                  <a:gd name="connsiteX1" fmla="*/ 2040 w 615530"/>
                  <a:gd name="connsiteY1" fmla="*/ 330765 h 556534"/>
                  <a:gd name="connsiteX2" fmla="*/ 150070 w 615530"/>
                  <a:gd name="connsiteY2" fmla="*/ 272028 h 556534"/>
                  <a:gd name="connsiteX3" fmla="*/ 187863 w 615530"/>
                  <a:gd name="connsiteY3" fmla="*/ 389715 h 556534"/>
                  <a:gd name="connsiteX4" fmla="*/ 138620 w 615530"/>
                  <a:gd name="connsiteY4" fmla="*/ 556521 h 556534"/>
                  <a:gd name="connsiteX5" fmla="*/ 376579 w 615530"/>
                  <a:gd name="connsiteY5" fmla="*/ 380724 h 556534"/>
                  <a:gd name="connsiteX6" fmla="*/ 615332 w 615530"/>
                  <a:gd name="connsiteY6" fmla="*/ 288389 h 556534"/>
                  <a:gd name="connsiteX7" fmla="*/ 417249 w 615530"/>
                  <a:gd name="connsiteY7" fmla="*/ 265685 h 556534"/>
                  <a:gd name="connsiteX8" fmla="*/ 398671 w 615530"/>
                  <a:gd name="connsiteY8" fmla="*/ 200527 h 556534"/>
                  <a:gd name="connsiteX9" fmla="*/ 501960 w 615530"/>
                  <a:gd name="connsiteY9" fmla="*/ 1046 h 556534"/>
                  <a:gd name="connsiteX10" fmla="*/ 265651 w 615530"/>
                  <a:gd name="connsiteY10" fmla="*/ 125035 h 556534"/>
                  <a:gd name="connsiteX0" fmla="*/ 263623 w 613502"/>
                  <a:gd name="connsiteY0" fmla="*/ 125035 h 556534"/>
                  <a:gd name="connsiteX1" fmla="*/ 12 w 613502"/>
                  <a:gd name="connsiteY1" fmla="*/ 330765 h 556534"/>
                  <a:gd name="connsiteX2" fmla="*/ 148042 w 613502"/>
                  <a:gd name="connsiteY2" fmla="*/ 272028 h 556534"/>
                  <a:gd name="connsiteX3" fmla="*/ 185835 w 613502"/>
                  <a:gd name="connsiteY3" fmla="*/ 389715 h 556534"/>
                  <a:gd name="connsiteX4" fmla="*/ 136592 w 613502"/>
                  <a:gd name="connsiteY4" fmla="*/ 556521 h 556534"/>
                  <a:gd name="connsiteX5" fmla="*/ 374551 w 613502"/>
                  <a:gd name="connsiteY5" fmla="*/ 380724 h 556534"/>
                  <a:gd name="connsiteX6" fmla="*/ 613304 w 613502"/>
                  <a:gd name="connsiteY6" fmla="*/ 288389 h 556534"/>
                  <a:gd name="connsiteX7" fmla="*/ 415221 w 613502"/>
                  <a:gd name="connsiteY7" fmla="*/ 265685 h 556534"/>
                  <a:gd name="connsiteX8" fmla="*/ 396643 w 613502"/>
                  <a:gd name="connsiteY8" fmla="*/ 200527 h 556534"/>
                  <a:gd name="connsiteX9" fmla="*/ 499932 w 613502"/>
                  <a:gd name="connsiteY9" fmla="*/ 1046 h 556534"/>
                  <a:gd name="connsiteX10" fmla="*/ 263623 w 613502"/>
                  <a:gd name="connsiteY10" fmla="*/ 125035 h 556534"/>
                  <a:gd name="connsiteX0" fmla="*/ 273341 w 623220"/>
                  <a:gd name="connsiteY0" fmla="*/ 125035 h 556534"/>
                  <a:gd name="connsiteX1" fmla="*/ 9730 w 623220"/>
                  <a:gd name="connsiteY1" fmla="*/ 330765 h 556534"/>
                  <a:gd name="connsiteX2" fmla="*/ 157760 w 623220"/>
                  <a:gd name="connsiteY2" fmla="*/ 272028 h 556534"/>
                  <a:gd name="connsiteX3" fmla="*/ 195553 w 623220"/>
                  <a:gd name="connsiteY3" fmla="*/ 389715 h 556534"/>
                  <a:gd name="connsiteX4" fmla="*/ 146310 w 623220"/>
                  <a:gd name="connsiteY4" fmla="*/ 556521 h 556534"/>
                  <a:gd name="connsiteX5" fmla="*/ 384269 w 623220"/>
                  <a:gd name="connsiteY5" fmla="*/ 380724 h 556534"/>
                  <a:gd name="connsiteX6" fmla="*/ 623022 w 623220"/>
                  <a:gd name="connsiteY6" fmla="*/ 288389 h 556534"/>
                  <a:gd name="connsiteX7" fmla="*/ 424939 w 623220"/>
                  <a:gd name="connsiteY7" fmla="*/ 265685 h 556534"/>
                  <a:gd name="connsiteX8" fmla="*/ 406361 w 623220"/>
                  <a:gd name="connsiteY8" fmla="*/ 200527 h 556534"/>
                  <a:gd name="connsiteX9" fmla="*/ 509650 w 623220"/>
                  <a:gd name="connsiteY9" fmla="*/ 1046 h 556534"/>
                  <a:gd name="connsiteX10" fmla="*/ 273341 w 623220"/>
                  <a:gd name="connsiteY10" fmla="*/ 125035 h 556534"/>
                  <a:gd name="connsiteX0" fmla="*/ 267134 w 617013"/>
                  <a:gd name="connsiteY0" fmla="*/ 125035 h 556534"/>
                  <a:gd name="connsiteX1" fmla="*/ 3523 w 617013"/>
                  <a:gd name="connsiteY1" fmla="*/ 330765 h 556534"/>
                  <a:gd name="connsiteX2" fmla="*/ 151553 w 617013"/>
                  <a:gd name="connsiteY2" fmla="*/ 272028 h 556534"/>
                  <a:gd name="connsiteX3" fmla="*/ 189346 w 617013"/>
                  <a:gd name="connsiteY3" fmla="*/ 389715 h 556534"/>
                  <a:gd name="connsiteX4" fmla="*/ 140103 w 617013"/>
                  <a:gd name="connsiteY4" fmla="*/ 556521 h 556534"/>
                  <a:gd name="connsiteX5" fmla="*/ 378062 w 617013"/>
                  <a:gd name="connsiteY5" fmla="*/ 380724 h 556534"/>
                  <a:gd name="connsiteX6" fmla="*/ 616815 w 617013"/>
                  <a:gd name="connsiteY6" fmla="*/ 288389 h 556534"/>
                  <a:gd name="connsiteX7" fmla="*/ 418732 w 617013"/>
                  <a:gd name="connsiteY7" fmla="*/ 265685 h 556534"/>
                  <a:gd name="connsiteX8" fmla="*/ 400154 w 617013"/>
                  <a:gd name="connsiteY8" fmla="*/ 200527 h 556534"/>
                  <a:gd name="connsiteX9" fmla="*/ 503443 w 617013"/>
                  <a:gd name="connsiteY9" fmla="*/ 1046 h 556534"/>
                  <a:gd name="connsiteX10" fmla="*/ 267134 w 617013"/>
                  <a:gd name="connsiteY10" fmla="*/ 125035 h 556534"/>
                  <a:gd name="connsiteX0" fmla="*/ 265511 w 615390"/>
                  <a:gd name="connsiteY0" fmla="*/ 125035 h 556534"/>
                  <a:gd name="connsiteX1" fmla="*/ 1900 w 615390"/>
                  <a:gd name="connsiteY1" fmla="*/ 330765 h 556534"/>
                  <a:gd name="connsiteX2" fmla="*/ 153105 w 615390"/>
                  <a:gd name="connsiteY2" fmla="*/ 291078 h 556534"/>
                  <a:gd name="connsiteX3" fmla="*/ 187723 w 615390"/>
                  <a:gd name="connsiteY3" fmla="*/ 389715 h 556534"/>
                  <a:gd name="connsiteX4" fmla="*/ 138480 w 615390"/>
                  <a:gd name="connsiteY4" fmla="*/ 556521 h 556534"/>
                  <a:gd name="connsiteX5" fmla="*/ 376439 w 615390"/>
                  <a:gd name="connsiteY5" fmla="*/ 380724 h 556534"/>
                  <a:gd name="connsiteX6" fmla="*/ 615192 w 615390"/>
                  <a:gd name="connsiteY6" fmla="*/ 288389 h 556534"/>
                  <a:gd name="connsiteX7" fmla="*/ 417109 w 615390"/>
                  <a:gd name="connsiteY7" fmla="*/ 265685 h 556534"/>
                  <a:gd name="connsiteX8" fmla="*/ 398531 w 615390"/>
                  <a:gd name="connsiteY8" fmla="*/ 200527 h 556534"/>
                  <a:gd name="connsiteX9" fmla="*/ 501820 w 615390"/>
                  <a:gd name="connsiteY9" fmla="*/ 1046 h 556534"/>
                  <a:gd name="connsiteX10" fmla="*/ 265511 w 615390"/>
                  <a:gd name="connsiteY10" fmla="*/ 125035 h 556534"/>
                  <a:gd name="connsiteX0" fmla="*/ 265255 w 615134"/>
                  <a:gd name="connsiteY0" fmla="*/ 125035 h 556534"/>
                  <a:gd name="connsiteX1" fmla="*/ 1644 w 615134"/>
                  <a:gd name="connsiteY1" fmla="*/ 330765 h 556534"/>
                  <a:gd name="connsiteX2" fmla="*/ 152849 w 615134"/>
                  <a:gd name="connsiteY2" fmla="*/ 291078 h 556534"/>
                  <a:gd name="connsiteX3" fmla="*/ 187467 w 615134"/>
                  <a:gd name="connsiteY3" fmla="*/ 389715 h 556534"/>
                  <a:gd name="connsiteX4" fmla="*/ 138224 w 615134"/>
                  <a:gd name="connsiteY4" fmla="*/ 556521 h 556534"/>
                  <a:gd name="connsiteX5" fmla="*/ 376183 w 615134"/>
                  <a:gd name="connsiteY5" fmla="*/ 380724 h 556534"/>
                  <a:gd name="connsiteX6" fmla="*/ 614936 w 615134"/>
                  <a:gd name="connsiteY6" fmla="*/ 288389 h 556534"/>
                  <a:gd name="connsiteX7" fmla="*/ 416853 w 615134"/>
                  <a:gd name="connsiteY7" fmla="*/ 265685 h 556534"/>
                  <a:gd name="connsiteX8" fmla="*/ 398275 w 615134"/>
                  <a:gd name="connsiteY8" fmla="*/ 200527 h 556534"/>
                  <a:gd name="connsiteX9" fmla="*/ 501564 w 615134"/>
                  <a:gd name="connsiteY9" fmla="*/ 1046 h 556534"/>
                  <a:gd name="connsiteX10" fmla="*/ 265255 w 615134"/>
                  <a:gd name="connsiteY10" fmla="*/ 125035 h 556534"/>
                  <a:gd name="connsiteX0" fmla="*/ 264075 w 613954"/>
                  <a:gd name="connsiteY0" fmla="*/ 125035 h 556534"/>
                  <a:gd name="connsiteX1" fmla="*/ 464 w 613954"/>
                  <a:gd name="connsiteY1" fmla="*/ 330765 h 556534"/>
                  <a:gd name="connsiteX2" fmla="*/ 151669 w 613954"/>
                  <a:gd name="connsiteY2" fmla="*/ 291078 h 556534"/>
                  <a:gd name="connsiteX3" fmla="*/ 186287 w 613954"/>
                  <a:gd name="connsiteY3" fmla="*/ 389715 h 556534"/>
                  <a:gd name="connsiteX4" fmla="*/ 137044 w 613954"/>
                  <a:gd name="connsiteY4" fmla="*/ 556521 h 556534"/>
                  <a:gd name="connsiteX5" fmla="*/ 375003 w 613954"/>
                  <a:gd name="connsiteY5" fmla="*/ 380724 h 556534"/>
                  <a:gd name="connsiteX6" fmla="*/ 613756 w 613954"/>
                  <a:gd name="connsiteY6" fmla="*/ 288389 h 556534"/>
                  <a:gd name="connsiteX7" fmla="*/ 415673 w 613954"/>
                  <a:gd name="connsiteY7" fmla="*/ 265685 h 556534"/>
                  <a:gd name="connsiteX8" fmla="*/ 397095 w 613954"/>
                  <a:gd name="connsiteY8" fmla="*/ 200527 h 556534"/>
                  <a:gd name="connsiteX9" fmla="*/ 500384 w 613954"/>
                  <a:gd name="connsiteY9" fmla="*/ 1046 h 556534"/>
                  <a:gd name="connsiteX10" fmla="*/ 264075 w 613954"/>
                  <a:gd name="connsiteY10" fmla="*/ 125035 h 556534"/>
                  <a:gd name="connsiteX0" fmla="*/ 263832 w 613711"/>
                  <a:gd name="connsiteY0" fmla="*/ 125035 h 556534"/>
                  <a:gd name="connsiteX1" fmla="*/ 221 w 613711"/>
                  <a:gd name="connsiteY1" fmla="*/ 330765 h 556534"/>
                  <a:gd name="connsiteX2" fmla="*/ 151426 w 613711"/>
                  <a:gd name="connsiteY2" fmla="*/ 291078 h 556534"/>
                  <a:gd name="connsiteX3" fmla="*/ 186044 w 613711"/>
                  <a:gd name="connsiteY3" fmla="*/ 389715 h 556534"/>
                  <a:gd name="connsiteX4" fmla="*/ 136801 w 613711"/>
                  <a:gd name="connsiteY4" fmla="*/ 556521 h 556534"/>
                  <a:gd name="connsiteX5" fmla="*/ 374760 w 613711"/>
                  <a:gd name="connsiteY5" fmla="*/ 380724 h 556534"/>
                  <a:gd name="connsiteX6" fmla="*/ 613513 w 613711"/>
                  <a:gd name="connsiteY6" fmla="*/ 288389 h 556534"/>
                  <a:gd name="connsiteX7" fmla="*/ 415430 w 613711"/>
                  <a:gd name="connsiteY7" fmla="*/ 265685 h 556534"/>
                  <a:gd name="connsiteX8" fmla="*/ 396852 w 613711"/>
                  <a:gd name="connsiteY8" fmla="*/ 200527 h 556534"/>
                  <a:gd name="connsiteX9" fmla="*/ 500141 w 613711"/>
                  <a:gd name="connsiteY9" fmla="*/ 1046 h 556534"/>
                  <a:gd name="connsiteX10" fmla="*/ 263832 w 613711"/>
                  <a:gd name="connsiteY10" fmla="*/ 125035 h 556534"/>
                  <a:gd name="connsiteX0" fmla="*/ 257440 w 607319"/>
                  <a:gd name="connsiteY0" fmla="*/ 125245 h 556744"/>
                  <a:gd name="connsiteX1" fmla="*/ 179 w 607319"/>
                  <a:gd name="connsiteY1" fmla="*/ 311925 h 556744"/>
                  <a:gd name="connsiteX2" fmla="*/ 145034 w 607319"/>
                  <a:gd name="connsiteY2" fmla="*/ 291288 h 556744"/>
                  <a:gd name="connsiteX3" fmla="*/ 179652 w 607319"/>
                  <a:gd name="connsiteY3" fmla="*/ 389925 h 556744"/>
                  <a:gd name="connsiteX4" fmla="*/ 130409 w 607319"/>
                  <a:gd name="connsiteY4" fmla="*/ 556731 h 556744"/>
                  <a:gd name="connsiteX5" fmla="*/ 368368 w 607319"/>
                  <a:gd name="connsiteY5" fmla="*/ 380934 h 556744"/>
                  <a:gd name="connsiteX6" fmla="*/ 607121 w 607319"/>
                  <a:gd name="connsiteY6" fmla="*/ 288599 h 556744"/>
                  <a:gd name="connsiteX7" fmla="*/ 409038 w 607319"/>
                  <a:gd name="connsiteY7" fmla="*/ 265895 h 556744"/>
                  <a:gd name="connsiteX8" fmla="*/ 390460 w 607319"/>
                  <a:gd name="connsiteY8" fmla="*/ 200737 h 556744"/>
                  <a:gd name="connsiteX9" fmla="*/ 493749 w 607319"/>
                  <a:gd name="connsiteY9" fmla="*/ 1256 h 556744"/>
                  <a:gd name="connsiteX10" fmla="*/ 257440 w 607319"/>
                  <a:gd name="connsiteY10" fmla="*/ 125245 h 556744"/>
                  <a:gd name="connsiteX0" fmla="*/ 257440 w 607319"/>
                  <a:gd name="connsiteY0" fmla="*/ 128962 h 560461"/>
                  <a:gd name="connsiteX1" fmla="*/ 179 w 607319"/>
                  <a:gd name="connsiteY1" fmla="*/ 315642 h 560461"/>
                  <a:gd name="connsiteX2" fmla="*/ 145034 w 607319"/>
                  <a:gd name="connsiteY2" fmla="*/ 295005 h 560461"/>
                  <a:gd name="connsiteX3" fmla="*/ 179652 w 607319"/>
                  <a:gd name="connsiteY3" fmla="*/ 393642 h 560461"/>
                  <a:gd name="connsiteX4" fmla="*/ 130409 w 607319"/>
                  <a:gd name="connsiteY4" fmla="*/ 560448 h 560461"/>
                  <a:gd name="connsiteX5" fmla="*/ 368368 w 607319"/>
                  <a:gd name="connsiteY5" fmla="*/ 384651 h 560461"/>
                  <a:gd name="connsiteX6" fmla="*/ 607121 w 607319"/>
                  <a:gd name="connsiteY6" fmla="*/ 292316 h 560461"/>
                  <a:gd name="connsiteX7" fmla="*/ 409038 w 607319"/>
                  <a:gd name="connsiteY7" fmla="*/ 269612 h 560461"/>
                  <a:gd name="connsiteX8" fmla="*/ 390460 w 607319"/>
                  <a:gd name="connsiteY8" fmla="*/ 204454 h 560461"/>
                  <a:gd name="connsiteX9" fmla="*/ 493749 w 607319"/>
                  <a:gd name="connsiteY9" fmla="*/ 4973 h 560461"/>
                  <a:gd name="connsiteX10" fmla="*/ 257440 w 607319"/>
                  <a:gd name="connsiteY10" fmla="*/ 128962 h 560461"/>
                  <a:gd name="connsiteX0" fmla="*/ 257440 w 607319"/>
                  <a:gd name="connsiteY0" fmla="*/ 130191 h 561690"/>
                  <a:gd name="connsiteX1" fmla="*/ 179 w 607319"/>
                  <a:gd name="connsiteY1" fmla="*/ 316871 h 561690"/>
                  <a:gd name="connsiteX2" fmla="*/ 145034 w 607319"/>
                  <a:gd name="connsiteY2" fmla="*/ 296234 h 561690"/>
                  <a:gd name="connsiteX3" fmla="*/ 179652 w 607319"/>
                  <a:gd name="connsiteY3" fmla="*/ 394871 h 561690"/>
                  <a:gd name="connsiteX4" fmla="*/ 130409 w 607319"/>
                  <a:gd name="connsiteY4" fmla="*/ 561677 h 561690"/>
                  <a:gd name="connsiteX5" fmla="*/ 368368 w 607319"/>
                  <a:gd name="connsiteY5" fmla="*/ 385880 h 561690"/>
                  <a:gd name="connsiteX6" fmla="*/ 607121 w 607319"/>
                  <a:gd name="connsiteY6" fmla="*/ 293545 h 561690"/>
                  <a:gd name="connsiteX7" fmla="*/ 409038 w 607319"/>
                  <a:gd name="connsiteY7" fmla="*/ 270841 h 561690"/>
                  <a:gd name="connsiteX8" fmla="*/ 390460 w 607319"/>
                  <a:gd name="connsiteY8" fmla="*/ 205683 h 561690"/>
                  <a:gd name="connsiteX9" fmla="*/ 493749 w 607319"/>
                  <a:gd name="connsiteY9" fmla="*/ 6202 h 561690"/>
                  <a:gd name="connsiteX10" fmla="*/ 257440 w 607319"/>
                  <a:gd name="connsiteY10" fmla="*/ 130191 h 561690"/>
                  <a:gd name="connsiteX0" fmla="*/ 257439 w 607318"/>
                  <a:gd name="connsiteY0" fmla="*/ 130191 h 561690"/>
                  <a:gd name="connsiteX1" fmla="*/ 178 w 607318"/>
                  <a:gd name="connsiteY1" fmla="*/ 316871 h 561690"/>
                  <a:gd name="connsiteX2" fmla="*/ 145033 w 607318"/>
                  <a:gd name="connsiteY2" fmla="*/ 296234 h 561690"/>
                  <a:gd name="connsiteX3" fmla="*/ 179651 w 607318"/>
                  <a:gd name="connsiteY3" fmla="*/ 394871 h 561690"/>
                  <a:gd name="connsiteX4" fmla="*/ 130408 w 607318"/>
                  <a:gd name="connsiteY4" fmla="*/ 561677 h 561690"/>
                  <a:gd name="connsiteX5" fmla="*/ 368367 w 607318"/>
                  <a:gd name="connsiteY5" fmla="*/ 385880 h 561690"/>
                  <a:gd name="connsiteX6" fmla="*/ 607120 w 607318"/>
                  <a:gd name="connsiteY6" fmla="*/ 293545 h 561690"/>
                  <a:gd name="connsiteX7" fmla="*/ 409037 w 607318"/>
                  <a:gd name="connsiteY7" fmla="*/ 270841 h 561690"/>
                  <a:gd name="connsiteX8" fmla="*/ 390459 w 607318"/>
                  <a:gd name="connsiteY8" fmla="*/ 205683 h 561690"/>
                  <a:gd name="connsiteX9" fmla="*/ 493748 w 607318"/>
                  <a:gd name="connsiteY9" fmla="*/ 6202 h 561690"/>
                  <a:gd name="connsiteX10" fmla="*/ 257439 w 607318"/>
                  <a:gd name="connsiteY10" fmla="*/ 130191 h 561690"/>
                  <a:gd name="connsiteX0" fmla="*/ 257439 w 607318"/>
                  <a:gd name="connsiteY0" fmla="*/ 134872 h 566371"/>
                  <a:gd name="connsiteX1" fmla="*/ 178 w 607318"/>
                  <a:gd name="connsiteY1" fmla="*/ 321552 h 566371"/>
                  <a:gd name="connsiteX2" fmla="*/ 145033 w 607318"/>
                  <a:gd name="connsiteY2" fmla="*/ 300915 h 566371"/>
                  <a:gd name="connsiteX3" fmla="*/ 179651 w 607318"/>
                  <a:gd name="connsiteY3" fmla="*/ 399552 h 566371"/>
                  <a:gd name="connsiteX4" fmla="*/ 130408 w 607318"/>
                  <a:gd name="connsiteY4" fmla="*/ 566358 h 566371"/>
                  <a:gd name="connsiteX5" fmla="*/ 368367 w 607318"/>
                  <a:gd name="connsiteY5" fmla="*/ 390561 h 566371"/>
                  <a:gd name="connsiteX6" fmla="*/ 607120 w 607318"/>
                  <a:gd name="connsiteY6" fmla="*/ 298226 h 566371"/>
                  <a:gd name="connsiteX7" fmla="*/ 409037 w 607318"/>
                  <a:gd name="connsiteY7" fmla="*/ 275522 h 566371"/>
                  <a:gd name="connsiteX8" fmla="*/ 390459 w 607318"/>
                  <a:gd name="connsiteY8" fmla="*/ 210364 h 566371"/>
                  <a:gd name="connsiteX9" fmla="*/ 493748 w 607318"/>
                  <a:gd name="connsiteY9" fmla="*/ 10883 h 566371"/>
                  <a:gd name="connsiteX10" fmla="*/ 257439 w 607318"/>
                  <a:gd name="connsiteY10" fmla="*/ 134872 h 566371"/>
                  <a:gd name="connsiteX0" fmla="*/ 257439 w 607318"/>
                  <a:gd name="connsiteY0" fmla="*/ 134872 h 566371"/>
                  <a:gd name="connsiteX1" fmla="*/ 178 w 607318"/>
                  <a:gd name="connsiteY1" fmla="*/ 321552 h 566371"/>
                  <a:gd name="connsiteX2" fmla="*/ 145033 w 607318"/>
                  <a:gd name="connsiteY2" fmla="*/ 300915 h 566371"/>
                  <a:gd name="connsiteX3" fmla="*/ 179651 w 607318"/>
                  <a:gd name="connsiteY3" fmla="*/ 399552 h 566371"/>
                  <a:gd name="connsiteX4" fmla="*/ 130408 w 607318"/>
                  <a:gd name="connsiteY4" fmla="*/ 566358 h 566371"/>
                  <a:gd name="connsiteX5" fmla="*/ 368367 w 607318"/>
                  <a:gd name="connsiteY5" fmla="*/ 390561 h 566371"/>
                  <a:gd name="connsiteX6" fmla="*/ 607120 w 607318"/>
                  <a:gd name="connsiteY6" fmla="*/ 298226 h 566371"/>
                  <a:gd name="connsiteX7" fmla="*/ 409037 w 607318"/>
                  <a:gd name="connsiteY7" fmla="*/ 275522 h 566371"/>
                  <a:gd name="connsiteX8" fmla="*/ 390459 w 607318"/>
                  <a:gd name="connsiteY8" fmla="*/ 210364 h 566371"/>
                  <a:gd name="connsiteX9" fmla="*/ 493748 w 607318"/>
                  <a:gd name="connsiteY9" fmla="*/ 10883 h 566371"/>
                  <a:gd name="connsiteX10" fmla="*/ 257439 w 607318"/>
                  <a:gd name="connsiteY10" fmla="*/ 134872 h 566371"/>
                  <a:gd name="connsiteX0" fmla="*/ 257439 w 607316"/>
                  <a:gd name="connsiteY0" fmla="*/ 134872 h 566371"/>
                  <a:gd name="connsiteX1" fmla="*/ 178 w 607316"/>
                  <a:gd name="connsiteY1" fmla="*/ 321552 h 566371"/>
                  <a:gd name="connsiteX2" fmla="*/ 145033 w 607316"/>
                  <a:gd name="connsiteY2" fmla="*/ 300915 h 566371"/>
                  <a:gd name="connsiteX3" fmla="*/ 179651 w 607316"/>
                  <a:gd name="connsiteY3" fmla="*/ 399552 h 566371"/>
                  <a:gd name="connsiteX4" fmla="*/ 130408 w 607316"/>
                  <a:gd name="connsiteY4" fmla="*/ 566358 h 566371"/>
                  <a:gd name="connsiteX5" fmla="*/ 368367 w 607316"/>
                  <a:gd name="connsiteY5" fmla="*/ 390561 h 566371"/>
                  <a:gd name="connsiteX6" fmla="*/ 607120 w 607316"/>
                  <a:gd name="connsiteY6" fmla="*/ 298226 h 566371"/>
                  <a:gd name="connsiteX7" fmla="*/ 409037 w 607316"/>
                  <a:gd name="connsiteY7" fmla="*/ 275522 h 566371"/>
                  <a:gd name="connsiteX8" fmla="*/ 390459 w 607316"/>
                  <a:gd name="connsiteY8" fmla="*/ 210364 h 566371"/>
                  <a:gd name="connsiteX9" fmla="*/ 493748 w 607316"/>
                  <a:gd name="connsiteY9" fmla="*/ 10883 h 566371"/>
                  <a:gd name="connsiteX10" fmla="*/ 257439 w 607316"/>
                  <a:gd name="connsiteY10" fmla="*/ 134872 h 566371"/>
                  <a:gd name="connsiteX0" fmla="*/ 257439 w 607312"/>
                  <a:gd name="connsiteY0" fmla="*/ 134872 h 566371"/>
                  <a:gd name="connsiteX1" fmla="*/ 178 w 607312"/>
                  <a:gd name="connsiteY1" fmla="*/ 321552 h 566371"/>
                  <a:gd name="connsiteX2" fmla="*/ 145033 w 607312"/>
                  <a:gd name="connsiteY2" fmla="*/ 300915 h 566371"/>
                  <a:gd name="connsiteX3" fmla="*/ 179651 w 607312"/>
                  <a:gd name="connsiteY3" fmla="*/ 399552 h 566371"/>
                  <a:gd name="connsiteX4" fmla="*/ 130408 w 607312"/>
                  <a:gd name="connsiteY4" fmla="*/ 566358 h 566371"/>
                  <a:gd name="connsiteX5" fmla="*/ 368367 w 607312"/>
                  <a:gd name="connsiteY5" fmla="*/ 390561 h 566371"/>
                  <a:gd name="connsiteX6" fmla="*/ 607120 w 607312"/>
                  <a:gd name="connsiteY6" fmla="*/ 298226 h 566371"/>
                  <a:gd name="connsiteX7" fmla="*/ 409037 w 607312"/>
                  <a:gd name="connsiteY7" fmla="*/ 275522 h 566371"/>
                  <a:gd name="connsiteX8" fmla="*/ 390459 w 607312"/>
                  <a:gd name="connsiteY8" fmla="*/ 210364 h 566371"/>
                  <a:gd name="connsiteX9" fmla="*/ 493748 w 607312"/>
                  <a:gd name="connsiteY9" fmla="*/ 10883 h 566371"/>
                  <a:gd name="connsiteX10" fmla="*/ 257439 w 607312"/>
                  <a:gd name="connsiteY10" fmla="*/ 134872 h 566371"/>
                  <a:gd name="connsiteX0" fmla="*/ 257439 w 607318"/>
                  <a:gd name="connsiteY0" fmla="*/ 124736 h 556235"/>
                  <a:gd name="connsiteX1" fmla="*/ 178 w 607318"/>
                  <a:gd name="connsiteY1" fmla="*/ 311416 h 556235"/>
                  <a:gd name="connsiteX2" fmla="*/ 145033 w 607318"/>
                  <a:gd name="connsiteY2" fmla="*/ 290779 h 556235"/>
                  <a:gd name="connsiteX3" fmla="*/ 179651 w 607318"/>
                  <a:gd name="connsiteY3" fmla="*/ 389416 h 556235"/>
                  <a:gd name="connsiteX4" fmla="*/ 130408 w 607318"/>
                  <a:gd name="connsiteY4" fmla="*/ 556222 h 556235"/>
                  <a:gd name="connsiteX5" fmla="*/ 368367 w 607318"/>
                  <a:gd name="connsiteY5" fmla="*/ 380425 h 556235"/>
                  <a:gd name="connsiteX6" fmla="*/ 607120 w 607318"/>
                  <a:gd name="connsiteY6" fmla="*/ 288090 h 556235"/>
                  <a:gd name="connsiteX7" fmla="*/ 409037 w 607318"/>
                  <a:gd name="connsiteY7" fmla="*/ 265386 h 556235"/>
                  <a:gd name="connsiteX8" fmla="*/ 390459 w 607318"/>
                  <a:gd name="connsiteY8" fmla="*/ 181178 h 556235"/>
                  <a:gd name="connsiteX9" fmla="*/ 493748 w 607318"/>
                  <a:gd name="connsiteY9" fmla="*/ 747 h 556235"/>
                  <a:gd name="connsiteX10" fmla="*/ 257439 w 607318"/>
                  <a:gd name="connsiteY10" fmla="*/ 124736 h 556235"/>
                  <a:gd name="connsiteX0" fmla="*/ 257439 w 607318"/>
                  <a:gd name="connsiteY0" fmla="*/ 124736 h 556222"/>
                  <a:gd name="connsiteX1" fmla="*/ 178 w 607318"/>
                  <a:gd name="connsiteY1" fmla="*/ 311416 h 556222"/>
                  <a:gd name="connsiteX2" fmla="*/ 145033 w 607318"/>
                  <a:gd name="connsiteY2" fmla="*/ 290779 h 556222"/>
                  <a:gd name="connsiteX3" fmla="*/ 201876 w 607318"/>
                  <a:gd name="connsiteY3" fmla="*/ 379891 h 556222"/>
                  <a:gd name="connsiteX4" fmla="*/ 130408 w 607318"/>
                  <a:gd name="connsiteY4" fmla="*/ 556222 h 556222"/>
                  <a:gd name="connsiteX5" fmla="*/ 368367 w 607318"/>
                  <a:gd name="connsiteY5" fmla="*/ 380425 h 556222"/>
                  <a:gd name="connsiteX6" fmla="*/ 607120 w 607318"/>
                  <a:gd name="connsiteY6" fmla="*/ 288090 h 556222"/>
                  <a:gd name="connsiteX7" fmla="*/ 409037 w 607318"/>
                  <a:gd name="connsiteY7" fmla="*/ 265386 h 556222"/>
                  <a:gd name="connsiteX8" fmla="*/ 390459 w 607318"/>
                  <a:gd name="connsiteY8" fmla="*/ 181178 h 556222"/>
                  <a:gd name="connsiteX9" fmla="*/ 493748 w 607318"/>
                  <a:gd name="connsiteY9" fmla="*/ 747 h 556222"/>
                  <a:gd name="connsiteX10" fmla="*/ 257439 w 607318"/>
                  <a:gd name="connsiteY10" fmla="*/ 124736 h 556222"/>
                  <a:gd name="connsiteX0" fmla="*/ 257439 w 607318"/>
                  <a:gd name="connsiteY0" fmla="*/ 124736 h 556223"/>
                  <a:gd name="connsiteX1" fmla="*/ 178 w 607318"/>
                  <a:gd name="connsiteY1" fmla="*/ 311416 h 556223"/>
                  <a:gd name="connsiteX2" fmla="*/ 145033 w 607318"/>
                  <a:gd name="connsiteY2" fmla="*/ 290779 h 556223"/>
                  <a:gd name="connsiteX3" fmla="*/ 173301 w 607318"/>
                  <a:gd name="connsiteY3" fmla="*/ 383066 h 556223"/>
                  <a:gd name="connsiteX4" fmla="*/ 130408 w 607318"/>
                  <a:gd name="connsiteY4" fmla="*/ 556222 h 556223"/>
                  <a:gd name="connsiteX5" fmla="*/ 368367 w 607318"/>
                  <a:gd name="connsiteY5" fmla="*/ 380425 h 556223"/>
                  <a:gd name="connsiteX6" fmla="*/ 607120 w 607318"/>
                  <a:gd name="connsiteY6" fmla="*/ 288090 h 556223"/>
                  <a:gd name="connsiteX7" fmla="*/ 409037 w 607318"/>
                  <a:gd name="connsiteY7" fmla="*/ 265386 h 556223"/>
                  <a:gd name="connsiteX8" fmla="*/ 390459 w 607318"/>
                  <a:gd name="connsiteY8" fmla="*/ 181178 h 556223"/>
                  <a:gd name="connsiteX9" fmla="*/ 493748 w 607318"/>
                  <a:gd name="connsiteY9" fmla="*/ 747 h 556223"/>
                  <a:gd name="connsiteX10" fmla="*/ 257439 w 607318"/>
                  <a:gd name="connsiteY10" fmla="*/ 124736 h 556223"/>
                  <a:gd name="connsiteX0" fmla="*/ 258436 w 608315"/>
                  <a:gd name="connsiteY0" fmla="*/ 124736 h 556223"/>
                  <a:gd name="connsiteX1" fmla="*/ 1175 w 608315"/>
                  <a:gd name="connsiteY1" fmla="*/ 311416 h 556223"/>
                  <a:gd name="connsiteX2" fmla="*/ 161905 w 608315"/>
                  <a:gd name="connsiteY2" fmla="*/ 274904 h 556223"/>
                  <a:gd name="connsiteX3" fmla="*/ 174298 w 608315"/>
                  <a:gd name="connsiteY3" fmla="*/ 383066 h 556223"/>
                  <a:gd name="connsiteX4" fmla="*/ 131405 w 608315"/>
                  <a:gd name="connsiteY4" fmla="*/ 556222 h 556223"/>
                  <a:gd name="connsiteX5" fmla="*/ 369364 w 608315"/>
                  <a:gd name="connsiteY5" fmla="*/ 380425 h 556223"/>
                  <a:gd name="connsiteX6" fmla="*/ 608117 w 608315"/>
                  <a:gd name="connsiteY6" fmla="*/ 288090 h 556223"/>
                  <a:gd name="connsiteX7" fmla="*/ 410034 w 608315"/>
                  <a:gd name="connsiteY7" fmla="*/ 265386 h 556223"/>
                  <a:gd name="connsiteX8" fmla="*/ 391456 w 608315"/>
                  <a:gd name="connsiteY8" fmla="*/ 181178 h 556223"/>
                  <a:gd name="connsiteX9" fmla="*/ 494745 w 608315"/>
                  <a:gd name="connsiteY9" fmla="*/ 747 h 556223"/>
                  <a:gd name="connsiteX10" fmla="*/ 258436 w 608315"/>
                  <a:gd name="connsiteY10" fmla="*/ 124736 h 556223"/>
                  <a:gd name="connsiteX0" fmla="*/ 257444 w 607323"/>
                  <a:gd name="connsiteY0" fmla="*/ 124736 h 556223"/>
                  <a:gd name="connsiteX1" fmla="*/ 183 w 607323"/>
                  <a:gd name="connsiteY1" fmla="*/ 311416 h 556223"/>
                  <a:gd name="connsiteX2" fmla="*/ 160913 w 607323"/>
                  <a:gd name="connsiteY2" fmla="*/ 274904 h 556223"/>
                  <a:gd name="connsiteX3" fmla="*/ 173306 w 607323"/>
                  <a:gd name="connsiteY3" fmla="*/ 383066 h 556223"/>
                  <a:gd name="connsiteX4" fmla="*/ 130413 w 607323"/>
                  <a:gd name="connsiteY4" fmla="*/ 556222 h 556223"/>
                  <a:gd name="connsiteX5" fmla="*/ 368372 w 607323"/>
                  <a:gd name="connsiteY5" fmla="*/ 380425 h 556223"/>
                  <a:gd name="connsiteX6" fmla="*/ 607125 w 607323"/>
                  <a:gd name="connsiteY6" fmla="*/ 288090 h 556223"/>
                  <a:gd name="connsiteX7" fmla="*/ 409042 w 607323"/>
                  <a:gd name="connsiteY7" fmla="*/ 265386 h 556223"/>
                  <a:gd name="connsiteX8" fmla="*/ 390464 w 607323"/>
                  <a:gd name="connsiteY8" fmla="*/ 181178 h 556223"/>
                  <a:gd name="connsiteX9" fmla="*/ 493753 w 607323"/>
                  <a:gd name="connsiteY9" fmla="*/ 747 h 556223"/>
                  <a:gd name="connsiteX10" fmla="*/ 257444 w 607323"/>
                  <a:gd name="connsiteY10" fmla="*/ 124736 h 556223"/>
                  <a:gd name="connsiteX0" fmla="*/ 247932 w 597811"/>
                  <a:gd name="connsiteY0" fmla="*/ 124711 h 556198"/>
                  <a:gd name="connsiteX1" fmla="*/ 196 w 597811"/>
                  <a:gd name="connsiteY1" fmla="*/ 292341 h 556198"/>
                  <a:gd name="connsiteX2" fmla="*/ 151401 w 597811"/>
                  <a:gd name="connsiteY2" fmla="*/ 274879 h 556198"/>
                  <a:gd name="connsiteX3" fmla="*/ 163794 w 597811"/>
                  <a:gd name="connsiteY3" fmla="*/ 383041 h 556198"/>
                  <a:gd name="connsiteX4" fmla="*/ 120901 w 597811"/>
                  <a:gd name="connsiteY4" fmla="*/ 556197 h 556198"/>
                  <a:gd name="connsiteX5" fmla="*/ 358860 w 597811"/>
                  <a:gd name="connsiteY5" fmla="*/ 380400 h 556198"/>
                  <a:gd name="connsiteX6" fmla="*/ 597613 w 597811"/>
                  <a:gd name="connsiteY6" fmla="*/ 288065 h 556198"/>
                  <a:gd name="connsiteX7" fmla="*/ 399530 w 597811"/>
                  <a:gd name="connsiteY7" fmla="*/ 265361 h 556198"/>
                  <a:gd name="connsiteX8" fmla="*/ 380952 w 597811"/>
                  <a:gd name="connsiteY8" fmla="*/ 181153 h 556198"/>
                  <a:gd name="connsiteX9" fmla="*/ 484241 w 597811"/>
                  <a:gd name="connsiteY9" fmla="*/ 722 h 556198"/>
                  <a:gd name="connsiteX10" fmla="*/ 247932 w 597811"/>
                  <a:gd name="connsiteY10" fmla="*/ 124711 h 556198"/>
                  <a:gd name="connsiteX0" fmla="*/ 247932 w 597811"/>
                  <a:gd name="connsiteY0" fmla="*/ 125206 h 556693"/>
                  <a:gd name="connsiteX1" fmla="*/ 196 w 597811"/>
                  <a:gd name="connsiteY1" fmla="*/ 292836 h 556693"/>
                  <a:gd name="connsiteX2" fmla="*/ 151401 w 597811"/>
                  <a:gd name="connsiteY2" fmla="*/ 275374 h 556693"/>
                  <a:gd name="connsiteX3" fmla="*/ 163794 w 597811"/>
                  <a:gd name="connsiteY3" fmla="*/ 383536 h 556693"/>
                  <a:gd name="connsiteX4" fmla="*/ 120901 w 597811"/>
                  <a:gd name="connsiteY4" fmla="*/ 556692 h 556693"/>
                  <a:gd name="connsiteX5" fmla="*/ 358860 w 597811"/>
                  <a:gd name="connsiteY5" fmla="*/ 380895 h 556693"/>
                  <a:gd name="connsiteX6" fmla="*/ 597613 w 597811"/>
                  <a:gd name="connsiteY6" fmla="*/ 288560 h 556693"/>
                  <a:gd name="connsiteX7" fmla="*/ 399530 w 597811"/>
                  <a:gd name="connsiteY7" fmla="*/ 265856 h 556693"/>
                  <a:gd name="connsiteX8" fmla="*/ 380952 w 597811"/>
                  <a:gd name="connsiteY8" fmla="*/ 181648 h 556693"/>
                  <a:gd name="connsiteX9" fmla="*/ 484241 w 597811"/>
                  <a:gd name="connsiteY9" fmla="*/ 1217 h 556693"/>
                  <a:gd name="connsiteX10" fmla="*/ 247932 w 597811"/>
                  <a:gd name="connsiteY10" fmla="*/ 125206 h 556693"/>
                  <a:gd name="connsiteX0" fmla="*/ 247932 w 597811"/>
                  <a:gd name="connsiteY0" fmla="*/ 128401 h 559888"/>
                  <a:gd name="connsiteX1" fmla="*/ 196 w 597811"/>
                  <a:gd name="connsiteY1" fmla="*/ 296031 h 559888"/>
                  <a:gd name="connsiteX2" fmla="*/ 151401 w 597811"/>
                  <a:gd name="connsiteY2" fmla="*/ 278569 h 559888"/>
                  <a:gd name="connsiteX3" fmla="*/ 163794 w 597811"/>
                  <a:gd name="connsiteY3" fmla="*/ 386731 h 559888"/>
                  <a:gd name="connsiteX4" fmla="*/ 120901 w 597811"/>
                  <a:gd name="connsiteY4" fmla="*/ 559887 h 559888"/>
                  <a:gd name="connsiteX5" fmla="*/ 358860 w 597811"/>
                  <a:gd name="connsiteY5" fmla="*/ 384090 h 559888"/>
                  <a:gd name="connsiteX6" fmla="*/ 597613 w 597811"/>
                  <a:gd name="connsiteY6" fmla="*/ 291755 h 559888"/>
                  <a:gd name="connsiteX7" fmla="*/ 399530 w 597811"/>
                  <a:gd name="connsiteY7" fmla="*/ 269051 h 559888"/>
                  <a:gd name="connsiteX8" fmla="*/ 380952 w 597811"/>
                  <a:gd name="connsiteY8" fmla="*/ 184843 h 559888"/>
                  <a:gd name="connsiteX9" fmla="*/ 484241 w 597811"/>
                  <a:gd name="connsiteY9" fmla="*/ 4412 h 559888"/>
                  <a:gd name="connsiteX10" fmla="*/ 247932 w 597811"/>
                  <a:gd name="connsiteY10" fmla="*/ 128401 h 559888"/>
                  <a:gd name="connsiteX0" fmla="*/ 248982 w 598861"/>
                  <a:gd name="connsiteY0" fmla="*/ 143316 h 555753"/>
                  <a:gd name="connsiteX1" fmla="*/ 1246 w 598861"/>
                  <a:gd name="connsiteY1" fmla="*/ 291896 h 555753"/>
                  <a:gd name="connsiteX2" fmla="*/ 152451 w 598861"/>
                  <a:gd name="connsiteY2" fmla="*/ 274434 h 555753"/>
                  <a:gd name="connsiteX3" fmla="*/ 164844 w 598861"/>
                  <a:gd name="connsiteY3" fmla="*/ 382596 h 555753"/>
                  <a:gd name="connsiteX4" fmla="*/ 121951 w 598861"/>
                  <a:gd name="connsiteY4" fmla="*/ 555752 h 555753"/>
                  <a:gd name="connsiteX5" fmla="*/ 359910 w 598861"/>
                  <a:gd name="connsiteY5" fmla="*/ 379955 h 555753"/>
                  <a:gd name="connsiteX6" fmla="*/ 598663 w 598861"/>
                  <a:gd name="connsiteY6" fmla="*/ 287620 h 555753"/>
                  <a:gd name="connsiteX7" fmla="*/ 400580 w 598861"/>
                  <a:gd name="connsiteY7" fmla="*/ 264916 h 555753"/>
                  <a:gd name="connsiteX8" fmla="*/ 382002 w 598861"/>
                  <a:gd name="connsiteY8" fmla="*/ 180708 h 555753"/>
                  <a:gd name="connsiteX9" fmla="*/ 485291 w 598861"/>
                  <a:gd name="connsiteY9" fmla="*/ 277 h 555753"/>
                  <a:gd name="connsiteX10" fmla="*/ 248982 w 598861"/>
                  <a:gd name="connsiteY10" fmla="*/ 143316 h 555753"/>
                  <a:gd name="connsiteX0" fmla="*/ 248982 w 598861"/>
                  <a:gd name="connsiteY0" fmla="*/ 143308 h 555745"/>
                  <a:gd name="connsiteX1" fmla="*/ 1246 w 598861"/>
                  <a:gd name="connsiteY1" fmla="*/ 291888 h 555745"/>
                  <a:gd name="connsiteX2" fmla="*/ 152451 w 598861"/>
                  <a:gd name="connsiteY2" fmla="*/ 274426 h 555745"/>
                  <a:gd name="connsiteX3" fmla="*/ 164844 w 598861"/>
                  <a:gd name="connsiteY3" fmla="*/ 382588 h 555745"/>
                  <a:gd name="connsiteX4" fmla="*/ 121951 w 598861"/>
                  <a:gd name="connsiteY4" fmla="*/ 555744 h 555745"/>
                  <a:gd name="connsiteX5" fmla="*/ 359910 w 598861"/>
                  <a:gd name="connsiteY5" fmla="*/ 379947 h 555745"/>
                  <a:gd name="connsiteX6" fmla="*/ 598663 w 598861"/>
                  <a:gd name="connsiteY6" fmla="*/ 287612 h 555745"/>
                  <a:gd name="connsiteX7" fmla="*/ 400580 w 598861"/>
                  <a:gd name="connsiteY7" fmla="*/ 264908 h 555745"/>
                  <a:gd name="connsiteX8" fmla="*/ 382002 w 598861"/>
                  <a:gd name="connsiteY8" fmla="*/ 180700 h 555745"/>
                  <a:gd name="connsiteX9" fmla="*/ 485291 w 598861"/>
                  <a:gd name="connsiteY9" fmla="*/ 269 h 555745"/>
                  <a:gd name="connsiteX10" fmla="*/ 248982 w 598861"/>
                  <a:gd name="connsiteY10" fmla="*/ 143308 h 555745"/>
                  <a:gd name="connsiteX0" fmla="*/ 248442 w 598321"/>
                  <a:gd name="connsiteY0" fmla="*/ 143308 h 555745"/>
                  <a:gd name="connsiteX1" fmla="*/ 706 w 598321"/>
                  <a:gd name="connsiteY1" fmla="*/ 291888 h 555745"/>
                  <a:gd name="connsiteX2" fmla="*/ 151911 w 598321"/>
                  <a:gd name="connsiteY2" fmla="*/ 274426 h 555745"/>
                  <a:gd name="connsiteX3" fmla="*/ 164304 w 598321"/>
                  <a:gd name="connsiteY3" fmla="*/ 382588 h 555745"/>
                  <a:gd name="connsiteX4" fmla="*/ 121411 w 598321"/>
                  <a:gd name="connsiteY4" fmla="*/ 555744 h 555745"/>
                  <a:gd name="connsiteX5" fmla="*/ 359370 w 598321"/>
                  <a:gd name="connsiteY5" fmla="*/ 379947 h 555745"/>
                  <a:gd name="connsiteX6" fmla="*/ 598123 w 598321"/>
                  <a:gd name="connsiteY6" fmla="*/ 287612 h 555745"/>
                  <a:gd name="connsiteX7" fmla="*/ 400040 w 598321"/>
                  <a:gd name="connsiteY7" fmla="*/ 264908 h 555745"/>
                  <a:gd name="connsiteX8" fmla="*/ 381462 w 598321"/>
                  <a:gd name="connsiteY8" fmla="*/ 180700 h 555745"/>
                  <a:gd name="connsiteX9" fmla="*/ 484751 w 598321"/>
                  <a:gd name="connsiteY9" fmla="*/ 269 h 555745"/>
                  <a:gd name="connsiteX10" fmla="*/ 248442 w 598321"/>
                  <a:gd name="connsiteY10" fmla="*/ 143308 h 555745"/>
                  <a:gd name="connsiteX0" fmla="*/ 248040 w 597919"/>
                  <a:gd name="connsiteY0" fmla="*/ 143308 h 555745"/>
                  <a:gd name="connsiteX1" fmla="*/ 304 w 597919"/>
                  <a:gd name="connsiteY1" fmla="*/ 291888 h 555745"/>
                  <a:gd name="connsiteX2" fmla="*/ 151509 w 597919"/>
                  <a:gd name="connsiteY2" fmla="*/ 274426 h 555745"/>
                  <a:gd name="connsiteX3" fmla="*/ 163902 w 597919"/>
                  <a:gd name="connsiteY3" fmla="*/ 382588 h 555745"/>
                  <a:gd name="connsiteX4" fmla="*/ 121009 w 597919"/>
                  <a:gd name="connsiteY4" fmla="*/ 555744 h 555745"/>
                  <a:gd name="connsiteX5" fmla="*/ 358968 w 597919"/>
                  <a:gd name="connsiteY5" fmla="*/ 379947 h 555745"/>
                  <a:gd name="connsiteX6" fmla="*/ 597721 w 597919"/>
                  <a:gd name="connsiteY6" fmla="*/ 287612 h 555745"/>
                  <a:gd name="connsiteX7" fmla="*/ 399638 w 597919"/>
                  <a:gd name="connsiteY7" fmla="*/ 264908 h 555745"/>
                  <a:gd name="connsiteX8" fmla="*/ 381060 w 597919"/>
                  <a:gd name="connsiteY8" fmla="*/ 180700 h 555745"/>
                  <a:gd name="connsiteX9" fmla="*/ 484349 w 597919"/>
                  <a:gd name="connsiteY9" fmla="*/ 269 h 555745"/>
                  <a:gd name="connsiteX10" fmla="*/ 248040 w 597919"/>
                  <a:gd name="connsiteY10" fmla="*/ 143308 h 555745"/>
                  <a:gd name="connsiteX0" fmla="*/ 248951 w 598830"/>
                  <a:gd name="connsiteY0" fmla="*/ 143308 h 555745"/>
                  <a:gd name="connsiteX1" fmla="*/ 1215 w 598830"/>
                  <a:gd name="connsiteY1" fmla="*/ 291888 h 555745"/>
                  <a:gd name="connsiteX2" fmla="*/ 152420 w 598830"/>
                  <a:gd name="connsiteY2" fmla="*/ 274426 h 555745"/>
                  <a:gd name="connsiteX3" fmla="*/ 164813 w 598830"/>
                  <a:gd name="connsiteY3" fmla="*/ 382588 h 555745"/>
                  <a:gd name="connsiteX4" fmla="*/ 121920 w 598830"/>
                  <a:gd name="connsiteY4" fmla="*/ 555744 h 555745"/>
                  <a:gd name="connsiteX5" fmla="*/ 359879 w 598830"/>
                  <a:gd name="connsiteY5" fmla="*/ 379947 h 555745"/>
                  <a:gd name="connsiteX6" fmla="*/ 598632 w 598830"/>
                  <a:gd name="connsiteY6" fmla="*/ 287612 h 555745"/>
                  <a:gd name="connsiteX7" fmla="*/ 400549 w 598830"/>
                  <a:gd name="connsiteY7" fmla="*/ 264908 h 555745"/>
                  <a:gd name="connsiteX8" fmla="*/ 381971 w 598830"/>
                  <a:gd name="connsiteY8" fmla="*/ 180700 h 555745"/>
                  <a:gd name="connsiteX9" fmla="*/ 485260 w 598830"/>
                  <a:gd name="connsiteY9" fmla="*/ 269 h 555745"/>
                  <a:gd name="connsiteX10" fmla="*/ 248951 w 598830"/>
                  <a:gd name="connsiteY10" fmla="*/ 143308 h 555745"/>
                  <a:gd name="connsiteX0" fmla="*/ 239526 w 589405"/>
                  <a:gd name="connsiteY0" fmla="*/ 143307 h 555744"/>
                  <a:gd name="connsiteX1" fmla="*/ 1315 w 589405"/>
                  <a:gd name="connsiteY1" fmla="*/ 269662 h 555744"/>
                  <a:gd name="connsiteX2" fmla="*/ 142995 w 589405"/>
                  <a:gd name="connsiteY2" fmla="*/ 274425 h 555744"/>
                  <a:gd name="connsiteX3" fmla="*/ 155388 w 589405"/>
                  <a:gd name="connsiteY3" fmla="*/ 382587 h 555744"/>
                  <a:gd name="connsiteX4" fmla="*/ 112495 w 589405"/>
                  <a:gd name="connsiteY4" fmla="*/ 555743 h 555744"/>
                  <a:gd name="connsiteX5" fmla="*/ 350454 w 589405"/>
                  <a:gd name="connsiteY5" fmla="*/ 379946 h 555744"/>
                  <a:gd name="connsiteX6" fmla="*/ 589207 w 589405"/>
                  <a:gd name="connsiteY6" fmla="*/ 287611 h 555744"/>
                  <a:gd name="connsiteX7" fmla="*/ 391124 w 589405"/>
                  <a:gd name="connsiteY7" fmla="*/ 264907 h 555744"/>
                  <a:gd name="connsiteX8" fmla="*/ 372546 w 589405"/>
                  <a:gd name="connsiteY8" fmla="*/ 180699 h 555744"/>
                  <a:gd name="connsiteX9" fmla="*/ 475835 w 589405"/>
                  <a:gd name="connsiteY9" fmla="*/ 268 h 555744"/>
                  <a:gd name="connsiteX10" fmla="*/ 239526 w 589405"/>
                  <a:gd name="connsiteY10" fmla="*/ 143307 h 555744"/>
                  <a:gd name="connsiteX0" fmla="*/ 239505 w 589384"/>
                  <a:gd name="connsiteY0" fmla="*/ 127469 h 539906"/>
                  <a:gd name="connsiteX1" fmla="*/ 1294 w 589384"/>
                  <a:gd name="connsiteY1" fmla="*/ 253824 h 539906"/>
                  <a:gd name="connsiteX2" fmla="*/ 142974 w 589384"/>
                  <a:gd name="connsiteY2" fmla="*/ 258587 h 539906"/>
                  <a:gd name="connsiteX3" fmla="*/ 155367 w 589384"/>
                  <a:gd name="connsiteY3" fmla="*/ 366749 h 539906"/>
                  <a:gd name="connsiteX4" fmla="*/ 112474 w 589384"/>
                  <a:gd name="connsiteY4" fmla="*/ 539905 h 539906"/>
                  <a:gd name="connsiteX5" fmla="*/ 350433 w 589384"/>
                  <a:gd name="connsiteY5" fmla="*/ 364108 h 539906"/>
                  <a:gd name="connsiteX6" fmla="*/ 589186 w 589384"/>
                  <a:gd name="connsiteY6" fmla="*/ 271773 h 539906"/>
                  <a:gd name="connsiteX7" fmla="*/ 391103 w 589384"/>
                  <a:gd name="connsiteY7" fmla="*/ 249069 h 539906"/>
                  <a:gd name="connsiteX8" fmla="*/ 372525 w 589384"/>
                  <a:gd name="connsiteY8" fmla="*/ 164861 h 539906"/>
                  <a:gd name="connsiteX9" fmla="*/ 456764 w 589384"/>
                  <a:gd name="connsiteY9" fmla="*/ 305 h 539906"/>
                  <a:gd name="connsiteX10" fmla="*/ 239505 w 589384"/>
                  <a:gd name="connsiteY10" fmla="*/ 127469 h 539906"/>
                  <a:gd name="connsiteX0" fmla="*/ 239505 w 589384"/>
                  <a:gd name="connsiteY0" fmla="*/ 128571 h 541008"/>
                  <a:gd name="connsiteX1" fmla="*/ 1294 w 589384"/>
                  <a:gd name="connsiteY1" fmla="*/ 254926 h 541008"/>
                  <a:gd name="connsiteX2" fmla="*/ 142974 w 589384"/>
                  <a:gd name="connsiteY2" fmla="*/ 259689 h 541008"/>
                  <a:gd name="connsiteX3" fmla="*/ 155367 w 589384"/>
                  <a:gd name="connsiteY3" fmla="*/ 367851 h 541008"/>
                  <a:gd name="connsiteX4" fmla="*/ 112474 w 589384"/>
                  <a:gd name="connsiteY4" fmla="*/ 541007 h 541008"/>
                  <a:gd name="connsiteX5" fmla="*/ 350433 w 589384"/>
                  <a:gd name="connsiteY5" fmla="*/ 365210 h 541008"/>
                  <a:gd name="connsiteX6" fmla="*/ 589186 w 589384"/>
                  <a:gd name="connsiteY6" fmla="*/ 272875 h 541008"/>
                  <a:gd name="connsiteX7" fmla="*/ 391103 w 589384"/>
                  <a:gd name="connsiteY7" fmla="*/ 250171 h 541008"/>
                  <a:gd name="connsiteX8" fmla="*/ 372525 w 589384"/>
                  <a:gd name="connsiteY8" fmla="*/ 165963 h 541008"/>
                  <a:gd name="connsiteX9" fmla="*/ 456764 w 589384"/>
                  <a:gd name="connsiteY9" fmla="*/ 1407 h 541008"/>
                  <a:gd name="connsiteX10" fmla="*/ 239505 w 589384"/>
                  <a:gd name="connsiteY10" fmla="*/ 128571 h 541008"/>
                  <a:gd name="connsiteX0" fmla="*/ 239505 w 589384"/>
                  <a:gd name="connsiteY0" fmla="*/ 132159 h 544596"/>
                  <a:gd name="connsiteX1" fmla="*/ 1294 w 589384"/>
                  <a:gd name="connsiteY1" fmla="*/ 258514 h 544596"/>
                  <a:gd name="connsiteX2" fmla="*/ 142974 w 589384"/>
                  <a:gd name="connsiteY2" fmla="*/ 263277 h 544596"/>
                  <a:gd name="connsiteX3" fmla="*/ 155367 w 589384"/>
                  <a:gd name="connsiteY3" fmla="*/ 371439 h 544596"/>
                  <a:gd name="connsiteX4" fmla="*/ 112474 w 589384"/>
                  <a:gd name="connsiteY4" fmla="*/ 544595 h 544596"/>
                  <a:gd name="connsiteX5" fmla="*/ 350433 w 589384"/>
                  <a:gd name="connsiteY5" fmla="*/ 368798 h 544596"/>
                  <a:gd name="connsiteX6" fmla="*/ 589186 w 589384"/>
                  <a:gd name="connsiteY6" fmla="*/ 276463 h 544596"/>
                  <a:gd name="connsiteX7" fmla="*/ 391103 w 589384"/>
                  <a:gd name="connsiteY7" fmla="*/ 253759 h 544596"/>
                  <a:gd name="connsiteX8" fmla="*/ 372525 w 589384"/>
                  <a:gd name="connsiteY8" fmla="*/ 169551 h 544596"/>
                  <a:gd name="connsiteX9" fmla="*/ 456764 w 589384"/>
                  <a:gd name="connsiteY9" fmla="*/ 4995 h 544596"/>
                  <a:gd name="connsiteX10" fmla="*/ 239505 w 589384"/>
                  <a:gd name="connsiteY10" fmla="*/ 132159 h 544596"/>
                  <a:gd name="connsiteX0" fmla="*/ 239505 w 589384"/>
                  <a:gd name="connsiteY0" fmla="*/ 132159 h 548476"/>
                  <a:gd name="connsiteX1" fmla="*/ 1294 w 589384"/>
                  <a:gd name="connsiteY1" fmla="*/ 258514 h 548476"/>
                  <a:gd name="connsiteX2" fmla="*/ 142974 w 589384"/>
                  <a:gd name="connsiteY2" fmla="*/ 263277 h 548476"/>
                  <a:gd name="connsiteX3" fmla="*/ 155367 w 589384"/>
                  <a:gd name="connsiteY3" fmla="*/ 371439 h 548476"/>
                  <a:gd name="connsiteX4" fmla="*/ 112474 w 589384"/>
                  <a:gd name="connsiteY4" fmla="*/ 544595 h 548476"/>
                  <a:gd name="connsiteX5" fmla="*/ 350433 w 589384"/>
                  <a:gd name="connsiteY5" fmla="*/ 368798 h 548476"/>
                  <a:gd name="connsiteX6" fmla="*/ 589186 w 589384"/>
                  <a:gd name="connsiteY6" fmla="*/ 276463 h 548476"/>
                  <a:gd name="connsiteX7" fmla="*/ 391103 w 589384"/>
                  <a:gd name="connsiteY7" fmla="*/ 253759 h 548476"/>
                  <a:gd name="connsiteX8" fmla="*/ 372525 w 589384"/>
                  <a:gd name="connsiteY8" fmla="*/ 169551 h 548476"/>
                  <a:gd name="connsiteX9" fmla="*/ 456764 w 589384"/>
                  <a:gd name="connsiteY9" fmla="*/ 4995 h 548476"/>
                  <a:gd name="connsiteX10" fmla="*/ 239505 w 589384"/>
                  <a:gd name="connsiteY10" fmla="*/ 132159 h 548476"/>
                  <a:gd name="connsiteX0" fmla="*/ 239505 w 589384"/>
                  <a:gd name="connsiteY0" fmla="*/ 132159 h 548946"/>
                  <a:gd name="connsiteX1" fmla="*/ 1294 w 589384"/>
                  <a:gd name="connsiteY1" fmla="*/ 258514 h 548946"/>
                  <a:gd name="connsiteX2" fmla="*/ 142974 w 589384"/>
                  <a:gd name="connsiteY2" fmla="*/ 263277 h 548946"/>
                  <a:gd name="connsiteX3" fmla="*/ 155367 w 589384"/>
                  <a:gd name="connsiteY3" fmla="*/ 371439 h 548946"/>
                  <a:gd name="connsiteX4" fmla="*/ 112474 w 589384"/>
                  <a:gd name="connsiteY4" fmla="*/ 544595 h 548946"/>
                  <a:gd name="connsiteX5" fmla="*/ 350433 w 589384"/>
                  <a:gd name="connsiteY5" fmla="*/ 368798 h 548946"/>
                  <a:gd name="connsiteX6" fmla="*/ 589186 w 589384"/>
                  <a:gd name="connsiteY6" fmla="*/ 276463 h 548946"/>
                  <a:gd name="connsiteX7" fmla="*/ 391103 w 589384"/>
                  <a:gd name="connsiteY7" fmla="*/ 253759 h 548946"/>
                  <a:gd name="connsiteX8" fmla="*/ 372525 w 589384"/>
                  <a:gd name="connsiteY8" fmla="*/ 169551 h 548946"/>
                  <a:gd name="connsiteX9" fmla="*/ 456764 w 589384"/>
                  <a:gd name="connsiteY9" fmla="*/ 4995 h 548946"/>
                  <a:gd name="connsiteX10" fmla="*/ 239505 w 589384"/>
                  <a:gd name="connsiteY10" fmla="*/ 132159 h 548946"/>
                  <a:gd name="connsiteX0" fmla="*/ 239505 w 589601"/>
                  <a:gd name="connsiteY0" fmla="*/ 132159 h 548946"/>
                  <a:gd name="connsiteX1" fmla="*/ 1294 w 589601"/>
                  <a:gd name="connsiteY1" fmla="*/ 258514 h 548946"/>
                  <a:gd name="connsiteX2" fmla="*/ 142974 w 589601"/>
                  <a:gd name="connsiteY2" fmla="*/ 263277 h 548946"/>
                  <a:gd name="connsiteX3" fmla="*/ 155367 w 589601"/>
                  <a:gd name="connsiteY3" fmla="*/ 371439 h 548946"/>
                  <a:gd name="connsiteX4" fmla="*/ 112474 w 589601"/>
                  <a:gd name="connsiteY4" fmla="*/ 544595 h 548946"/>
                  <a:gd name="connsiteX5" fmla="*/ 350433 w 589601"/>
                  <a:gd name="connsiteY5" fmla="*/ 368798 h 548946"/>
                  <a:gd name="connsiteX6" fmla="*/ 589186 w 589601"/>
                  <a:gd name="connsiteY6" fmla="*/ 276463 h 548946"/>
                  <a:gd name="connsiteX7" fmla="*/ 391103 w 589601"/>
                  <a:gd name="connsiteY7" fmla="*/ 253759 h 548946"/>
                  <a:gd name="connsiteX8" fmla="*/ 372525 w 589601"/>
                  <a:gd name="connsiteY8" fmla="*/ 169551 h 548946"/>
                  <a:gd name="connsiteX9" fmla="*/ 456764 w 589601"/>
                  <a:gd name="connsiteY9" fmla="*/ 4995 h 548946"/>
                  <a:gd name="connsiteX10" fmla="*/ 239505 w 589601"/>
                  <a:gd name="connsiteY10" fmla="*/ 132159 h 548946"/>
                  <a:gd name="connsiteX0" fmla="*/ 239505 w 590319"/>
                  <a:gd name="connsiteY0" fmla="*/ 132159 h 548946"/>
                  <a:gd name="connsiteX1" fmla="*/ 1294 w 590319"/>
                  <a:gd name="connsiteY1" fmla="*/ 258514 h 548946"/>
                  <a:gd name="connsiteX2" fmla="*/ 142974 w 590319"/>
                  <a:gd name="connsiteY2" fmla="*/ 263277 h 548946"/>
                  <a:gd name="connsiteX3" fmla="*/ 155367 w 590319"/>
                  <a:gd name="connsiteY3" fmla="*/ 371439 h 548946"/>
                  <a:gd name="connsiteX4" fmla="*/ 112474 w 590319"/>
                  <a:gd name="connsiteY4" fmla="*/ 544595 h 548946"/>
                  <a:gd name="connsiteX5" fmla="*/ 350433 w 590319"/>
                  <a:gd name="connsiteY5" fmla="*/ 368798 h 548946"/>
                  <a:gd name="connsiteX6" fmla="*/ 589186 w 590319"/>
                  <a:gd name="connsiteY6" fmla="*/ 276463 h 548946"/>
                  <a:gd name="connsiteX7" fmla="*/ 391103 w 590319"/>
                  <a:gd name="connsiteY7" fmla="*/ 253759 h 548946"/>
                  <a:gd name="connsiteX8" fmla="*/ 372525 w 590319"/>
                  <a:gd name="connsiteY8" fmla="*/ 169551 h 548946"/>
                  <a:gd name="connsiteX9" fmla="*/ 456764 w 590319"/>
                  <a:gd name="connsiteY9" fmla="*/ 4995 h 548946"/>
                  <a:gd name="connsiteX10" fmla="*/ 239505 w 590319"/>
                  <a:gd name="connsiteY10" fmla="*/ 132159 h 548946"/>
                  <a:gd name="connsiteX0" fmla="*/ 239505 w 561905"/>
                  <a:gd name="connsiteY0" fmla="*/ 132159 h 548946"/>
                  <a:gd name="connsiteX1" fmla="*/ 1294 w 561905"/>
                  <a:gd name="connsiteY1" fmla="*/ 258514 h 548946"/>
                  <a:gd name="connsiteX2" fmla="*/ 142974 w 561905"/>
                  <a:gd name="connsiteY2" fmla="*/ 263277 h 548946"/>
                  <a:gd name="connsiteX3" fmla="*/ 155367 w 561905"/>
                  <a:gd name="connsiteY3" fmla="*/ 371439 h 548946"/>
                  <a:gd name="connsiteX4" fmla="*/ 112474 w 561905"/>
                  <a:gd name="connsiteY4" fmla="*/ 544595 h 548946"/>
                  <a:gd name="connsiteX5" fmla="*/ 350433 w 561905"/>
                  <a:gd name="connsiteY5" fmla="*/ 368798 h 548946"/>
                  <a:gd name="connsiteX6" fmla="*/ 560611 w 561905"/>
                  <a:gd name="connsiteY6" fmla="*/ 257413 h 548946"/>
                  <a:gd name="connsiteX7" fmla="*/ 391103 w 561905"/>
                  <a:gd name="connsiteY7" fmla="*/ 253759 h 548946"/>
                  <a:gd name="connsiteX8" fmla="*/ 372525 w 561905"/>
                  <a:gd name="connsiteY8" fmla="*/ 169551 h 548946"/>
                  <a:gd name="connsiteX9" fmla="*/ 456764 w 561905"/>
                  <a:gd name="connsiteY9" fmla="*/ 4995 h 548946"/>
                  <a:gd name="connsiteX10" fmla="*/ 239505 w 561905"/>
                  <a:gd name="connsiteY10" fmla="*/ 132159 h 548946"/>
                  <a:gd name="connsiteX0" fmla="*/ 239505 w 561089"/>
                  <a:gd name="connsiteY0" fmla="*/ 132159 h 544611"/>
                  <a:gd name="connsiteX1" fmla="*/ 1294 w 561089"/>
                  <a:gd name="connsiteY1" fmla="*/ 258514 h 544611"/>
                  <a:gd name="connsiteX2" fmla="*/ 142974 w 561089"/>
                  <a:gd name="connsiteY2" fmla="*/ 263277 h 544611"/>
                  <a:gd name="connsiteX3" fmla="*/ 155367 w 561089"/>
                  <a:gd name="connsiteY3" fmla="*/ 371439 h 544611"/>
                  <a:gd name="connsiteX4" fmla="*/ 112474 w 561089"/>
                  <a:gd name="connsiteY4" fmla="*/ 544595 h 544611"/>
                  <a:gd name="connsiteX5" fmla="*/ 331383 w 561089"/>
                  <a:gd name="connsiteY5" fmla="*/ 381498 h 544611"/>
                  <a:gd name="connsiteX6" fmla="*/ 560611 w 561089"/>
                  <a:gd name="connsiteY6" fmla="*/ 257413 h 544611"/>
                  <a:gd name="connsiteX7" fmla="*/ 391103 w 561089"/>
                  <a:gd name="connsiteY7" fmla="*/ 253759 h 544611"/>
                  <a:gd name="connsiteX8" fmla="*/ 372525 w 561089"/>
                  <a:gd name="connsiteY8" fmla="*/ 169551 h 544611"/>
                  <a:gd name="connsiteX9" fmla="*/ 456764 w 561089"/>
                  <a:gd name="connsiteY9" fmla="*/ 4995 h 544611"/>
                  <a:gd name="connsiteX10" fmla="*/ 239505 w 561089"/>
                  <a:gd name="connsiteY10" fmla="*/ 132159 h 544611"/>
                  <a:gd name="connsiteX0" fmla="*/ 239505 w 560678"/>
                  <a:gd name="connsiteY0" fmla="*/ 132159 h 544611"/>
                  <a:gd name="connsiteX1" fmla="*/ 1294 w 560678"/>
                  <a:gd name="connsiteY1" fmla="*/ 258514 h 544611"/>
                  <a:gd name="connsiteX2" fmla="*/ 142974 w 560678"/>
                  <a:gd name="connsiteY2" fmla="*/ 263277 h 544611"/>
                  <a:gd name="connsiteX3" fmla="*/ 155367 w 560678"/>
                  <a:gd name="connsiteY3" fmla="*/ 371439 h 544611"/>
                  <a:gd name="connsiteX4" fmla="*/ 112474 w 560678"/>
                  <a:gd name="connsiteY4" fmla="*/ 544595 h 544611"/>
                  <a:gd name="connsiteX5" fmla="*/ 331383 w 560678"/>
                  <a:gd name="connsiteY5" fmla="*/ 381498 h 544611"/>
                  <a:gd name="connsiteX6" fmla="*/ 560611 w 560678"/>
                  <a:gd name="connsiteY6" fmla="*/ 257413 h 544611"/>
                  <a:gd name="connsiteX7" fmla="*/ 391103 w 560678"/>
                  <a:gd name="connsiteY7" fmla="*/ 253759 h 544611"/>
                  <a:gd name="connsiteX8" fmla="*/ 372525 w 560678"/>
                  <a:gd name="connsiteY8" fmla="*/ 169551 h 544611"/>
                  <a:gd name="connsiteX9" fmla="*/ 456764 w 560678"/>
                  <a:gd name="connsiteY9" fmla="*/ 4995 h 544611"/>
                  <a:gd name="connsiteX10" fmla="*/ 239505 w 560678"/>
                  <a:gd name="connsiteY10" fmla="*/ 132159 h 544611"/>
                  <a:gd name="connsiteX0" fmla="*/ 239505 w 560678"/>
                  <a:gd name="connsiteY0" fmla="*/ 132159 h 547837"/>
                  <a:gd name="connsiteX1" fmla="*/ 1294 w 560678"/>
                  <a:gd name="connsiteY1" fmla="*/ 258514 h 547837"/>
                  <a:gd name="connsiteX2" fmla="*/ 142974 w 560678"/>
                  <a:gd name="connsiteY2" fmla="*/ 263277 h 547837"/>
                  <a:gd name="connsiteX3" fmla="*/ 155367 w 560678"/>
                  <a:gd name="connsiteY3" fmla="*/ 371439 h 547837"/>
                  <a:gd name="connsiteX4" fmla="*/ 112474 w 560678"/>
                  <a:gd name="connsiteY4" fmla="*/ 544595 h 547837"/>
                  <a:gd name="connsiteX5" fmla="*/ 331383 w 560678"/>
                  <a:gd name="connsiteY5" fmla="*/ 381498 h 547837"/>
                  <a:gd name="connsiteX6" fmla="*/ 560611 w 560678"/>
                  <a:gd name="connsiteY6" fmla="*/ 257413 h 547837"/>
                  <a:gd name="connsiteX7" fmla="*/ 391103 w 560678"/>
                  <a:gd name="connsiteY7" fmla="*/ 253759 h 547837"/>
                  <a:gd name="connsiteX8" fmla="*/ 372525 w 560678"/>
                  <a:gd name="connsiteY8" fmla="*/ 169551 h 547837"/>
                  <a:gd name="connsiteX9" fmla="*/ 456764 w 560678"/>
                  <a:gd name="connsiteY9" fmla="*/ 4995 h 547837"/>
                  <a:gd name="connsiteX10" fmla="*/ 239505 w 560678"/>
                  <a:gd name="connsiteY10" fmla="*/ 132159 h 547837"/>
                  <a:gd name="connsiteX0" fmla="*/ 238233 w 559406"/>
                  <a:gd name="connsiteY0" fmla="*/ 132159 h 547837"/>
                  <a:gd name="connsiteX1" fmla="*/ 22 w 559406"/>
                  <a:gd name="connsiteY1" fmla="*/ 258514 h 547837"/>
                  <a:gd name="connsiteX2" fmla="*/ 141702 w 559406"/>
                  <a:gd name="connsiteY2" fmla="*/ 263277 h 547837"/>
                  <a:gd name="connsiteX3" fmla="*/ 154095 w 559406"/>
                  <a:gd name="connsiteY3" fmla="*/ 371439 h 547837"/>
                  <a:gd name="connsiteX4" fmla="*/ 111202 w 559406"/>
                  <a:gd name="connsiteY4" fmla="*/ 544595 h 547837"/>
                  <a:gd name="connsiteX5" fmla="*/ 330111 w 559406"/>
                  <a:gd name="connsiteY5" fmla="*/ 381498 h 547837"/>
                  <a:gd name="connsiteX6" fmla="*/ 559339 w 559406"/>
                  <a:gd name="connsiteY6" fmla="*/ 257413 h 547837"/>
                  <a:gd name="connsiteX7" fmla="*/ 389831 w 559406"/>
                  <a:gd name="connsiteY7" fmla="*/ 253759 h 547837"/>
                  <a:gd name="connsiteX8" fmla="*/ 371253 w 559406"/>
                  <a:gd name="connsiteY8" fmla="*/ 169551 h 547837"/>
                  <a:gd name="connsiteX9" fmla="*/ 455492 w 559406"/>
                  <a:gd name="connsiteY9" fmla="*/ 4995 h 547837"/>
                  <a:gd name="connsiteX10" fmla="*/ 238233 w 559406"/>
                  <a:gd name="connsiteY10" fmla="*/ 132159 h 547837"/>
                  <a:gd name="connsiteX0" fmla="*/ 238233 w 559406"/>
                  <a:gd name="connsiteY0" fmla="*/ 135858 h 551536"/>
                  <a:gd name="connsiteX1" fmla="*/ 22 w 559406"/>
                  <a:gd name="connsiteY1" fmla="*/ 262213 h 551536"/>
                  <a:gd name="connsiteX2" fmla="*/ 141702 w 559406"/>
                  <a:gd name="connsiteY2" fmla="*/ 266976 h 551536"/>
                  <a:gd name="connsiteX3" fmla="*/ 154095 w 559406"/>
                  <a:gd name="connsiteY3" fmla="*/ 375138 h 551536"/>
                  <a:gd name="connsiteX4" fmla="*/ 111202 w 559406"/>
                  <a:gd name="connsiteY4" fmla="*/ 548294 h 551536"/>
                  <a:gd name="connsiteX5" fmla="*/ 330111 w 559406"/>
                  <a:gd name="connsiteY5" fmla="*/ 385197 h 551536"/>
                  <a:gd name="connsiteX6" fmla="*/ 559339 w 559406"/>
                  <a:gd name="connsiteY6" fmla="*/ 261112 h 551536"/>
                  <a:gd name="connsiteX7" fmla="*/ 389831 w 559406"/>
                  <a:gd name="connsiteY7" fmla="*/ 257458 h 551536"/>
                  <a:gd name="connsiteX8" fmla="*/ 371253 w 559406"/>
                  <a:gd name="connsiteY8" fmla="*/ 173250 h 551536"/>
                  <a:gd name="connsiteX9" fmla="*/ 455492 w 559406"/>
                  <a:gd name="connsiteY9" fmla="*/ 8694 h 551536"/>
                  <a:gd name="connsiteX10" fmla="*/ 238233 w 559406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48401"/>
                  <a:gd name="connsiteX1" fmla="*/ 22 w 559404"/>
                  <a:gd name="connsiteY1" fmla="*/ 262213 h 548401"/>
                  <a:gd name="connsiteX2" fmla="*/ 141702 w 559404"/>
                  <a:gd name="connsiteY2" fmla="*/ 266976 h 548401"/>
                  <a:gd name="connsiteX3" fmla="*/ 166795 w 559404"/>
                  <a:gd name="connsiteY3" fmla="*/ 359263 h 548401"/>
                  <a:gd name="connsiteX4" fmla="*/ 111202 w 559404"/>
                  <a:gd name="connsiteY4" fmla="*/ 548294 h 548401"/>
                  <a:gd name="connsiteX5" fmla="*/ 330111 w 559404"/>
                  <a:gd name="connsiteY5" fmla="*/ 385197 h 548401"/>
                  <a:gd name="connsiteX6" fmla="*/ 559339 w 559404"/>
                  <a:gd name="connsiteY6" fmla="*/ 261112 h 548401"/>
                  <a:gd name="connsiteX7" fmla="*/ 389831 w 559404"/>
                  <a:gd name="connsiteY7" fmla="*/ 257458 h 548401"/>
                  <a:gd name="connsiteX8" fmla="*/ 371253 w 559404"/>
                  <a:gd name="connsiteY8" fmla="*/ 173250 h 548401"/>
                  <a:gd name="connsiteX9" fmla="*/ 455492 w 559404"/>
                  <a:gd name="connsiteY9" fmla="*/ 8694 h 548401"/>
                  <a:gd name="connsiteX10" fmla="*/ 238233 w 559404"/>
                  <a:gd name="connsiteY10" fmla="*/ 135858 h 548401"/>
                  <a:gd name="connsiteX0" fmla="*/ 238233 w 559404"/>
                  <a:gd name="connsiteY0" fmla="*/ 135858 h 552815"/>
                  <a:gd name="connsiteX1" fmla="*/ 22 w 559404"/>
                  <a:gd name="connsiteY1" fmla="*/ 262213 h 552815"/>
                  <a:gd name="connsiteX2" fmla="*/ 141702 w 559404"/>
                  <a:gd name="connsiteY2" fmla="*/ 266976 h 552815"/>
                  <a:gd name="connsiteX3" fmla="*/ 166795 w 559404"/>
                  <a:gd name="connsiteY3" fmla="*/ 359263 h 552815"/>
                  <a:gd name="connsiteX4" fmla="*/ 111202 w 559404"/>
                  <a:gd name="connsiteY4" fmla="*/ 548294 h 552815"/>
                  <a:gd name="connsiteX5" fmla="*/ 330111 w 559404"/>
                  <a:gd name="connsiteY5" fmla="*/ 385197 h 552815"/>
                  <a:gd name="connsiteX6" fmla="*/ 559339 w 559404"/>
                  <a:gd name="connsiteY6" fmla="*/ 261112 h 552815"/>
                  <a:gd name="connsiteX7" fmla="*/ 389831 w 559404"/>
                  <a:gd name="connsiteY7" fmla="*/ 257458 h 552815"/>
                  <a:gd name="connsiteX8" fmla="*/ 371253 w 559404"/>
                  <a:gd name="connsiteY8" fmla="*/ 173250 h 552815"/>
                  <a:gd name="connsiteX9" fmla="*/ 455492 w 559404"/>
                  <a:gd name="connsiteY9" fmla="*/ 8694 h 552815"/>
                  <a:gd name="connsiteX10" fmla="*/ 238233 w 559404"/>
                  <a:gd name="connsiteY10" fmla="*/ 135858 h 552815"/>
                  <a:gd name="connsiteX0" fmla="*/ 238233 w 559404"/>
                  <a:gd name="connsiteY0" fmla="*/ 8930 h 425887"/>
                  <a:gd name="connsiteX1" fmla="*/ 22 w 559404"/>
                  <a:gd name="connsiteY1" fmla="*/ 135285 h 425887"/>
                  <a:gd name="connsiteX2" fmla="*/ 141702 w 559404"/>
                  <a:gd name="connsiteY2" fmla="*/ 140048 h 425887"/>
                  <a:gd name="connsiteX3" fmla="*/ 166795 w 559404"/>
                  <a:gd name="connsiteY3" fmla="*/ 232335 h 425887"/>
                  <a:gd name="connsiteX4" fmla="*/ 111202 w 559404"/>
                  <a:gd name="connsiteY4" fmla="*/ 421366 h 425887"/>
                  <a:gd name="connsiteX5" fmla="*/ 330111 w 559404"/>
                  <a:gd name="connsiteY5" fmla="*/ 258269 h 425887"/>
                  <a:gd name="connsiteX6" fmla="*/ 559339 w 559404"/>
                  <a:gd name="connsiteY6" fmla="*/ 134184 h 425887"/>
                  <a:gd name="connsiteX7" fmla="*/ 389831 w 559404"/>
                  <a:gd name="connsiteY7" fmla="*/ 130530 h 425887"/>
                  <a:gd name="connsiteX8" fmla="*/ 371253 w 559404"/>
                  <a:gd name="connsiteY8" fmla="*/ 46322 h 425887"/>
                  <a:gd name="connsiteX9" fmla="*/ 486448 w 559404"/>
                  <a:gd name="connsiteY9" fmla="*/ 38928 h 425887"/>
                  <a:gd name="connsiteX10" fmla="*/ 238233 w 559404"/>
                  <a:gd name="connsiteY10" fmla="*/ 8930 h 425887"/>
                  <a:gd name="connsiteX0" fmla="*/ 238233 w 489448"/>
                  <a:gd name="connsiteY0" fmla="*/ 8930 h 425887"/>
                  <a:gd name="connsiteX1" fmla="*/ 22 w 489448"/>
                  <a:gd name="connsiteY1" fmla="*/ 135285 h 425887"/>
                  <a:gd name="connsiteX2" fmla="*/ 141702 w 489448"/>
                  <a:gd name="connsiteY2" fmla="*/ 140048 h 425887"/>
                  <a:gd name="connsiteX3" fmla="*/ 166795 w 489448"/>
                  <a:gd name="connsiteY3" fmla="*/ 232335 h 425887"/>
                  <a:gd name="connsiteX4" fmla="*/ 111202 w 489448"/>
                  <a:gd name="connsiteY4" fmla="*/ 421366 h 425887"/>
                  <a:gd name="connsiteX5" fmla="*/ 330111 w 489448"/>
                  <a:gd name="connsiteY5" fmla="*/ 258269 h 425887"/>
                  <a:gd name="connsiteX6" fmla="*/ 456945 w 489448"/>
                  <a:gd name="connsiteY6" fmla="*/ 415171 h 425887"/>
                  <a:gd name="connsiteX7" fmla="*/ 389831 w 489448"/>
                  <a:gd name="connsiteY7" fmla="*/ 130530 h 425887"/>
                  <a:gd name="connsiteX8" fmla="*/ 371253 w 489448"/>
                  <a:gd name="connsiteY8" fmla="*/ 46322 h 425887"/>
                  <a:gd name="connsiteX9" fmla="*/ 486448 w 489448"/>
                  <a:gd name="connsiteY9" fmla="*/ 38928 h 425887"/>
                  <a:gd name="connsiteX10" fmla="*/ 238233 w 489448"/>
                  <a:gd name="connsiteY10" fmla="*/ 8930 h 425887"/>
                  <a:gd name="connsiteX0" fmla="*/ 238233 w 489448"/>
                  <a:gd name="connsiteY0" fmla="*/ 8930 h 425887"/>
                  <a:gd name="connsiteX1" fmla="*/ 22 w 489448"/>
                  <a:gd name="connsiteY1" fmla="*/ 135285 h 425887"/>
                  <a:gd name="connsiteX2" fmla="*/ 141702 w 489448"/>
                  <a:gd name="connsiteY2" fmla="*/ 140048 h 425887"/>
                  <a:gd name="connsiteX3" fmla="*/ 166795 w 489448"/>
                  <a:gd name="connsiteY3" fmla="*/ 232335 h 425887"/>
                  <a:gd name="connsiteX4" fmla="*/ 111202 w 489448"/>
                  <a:gd name="connsiteY4" fmla="*/ 421366 h 425887"/>
                  <a:gd name="connsiteX5" fmla="*/ 330111 w 489448"/>
                  <a:gd name="connsiteY5" fmla="*/ 258269 h 425887"/>
                  <a:gd name="connsiteX6" fmla="*/ 296669 w 489448"/>
                  <a:gd name="connsiteY6" fmla="*/ 267133 h 425887"/>
                  <a:gd name="connsiteX7" fmla="*/ 456945 w 489448"/>
                  <a:gd name="connsiteY7" fmla="*/ 415171 h 425887"/>
                  <a:gd name="connsiteX8" fmla="*/ 389831 w 489448"/>
                  <a:gd name="connsiteY8" fmla="*/ 130530 h 425887"/>
                  <a:gd name="connsiteX9" fmla="*/ 371253 w 489448"/>
                  <a:gd name="connsiteY9" fmla="*/ 46322 h 425887"/>
                  <a:gd name="connsiteX10" fmla="*/ 486448 w 489448"/>
                  <a:gd name="connsiteY10" fmla="*/ 38928 h 425887"/>
                  <a:gd name="connsiteX11" fmla="*/ 238233 w 489448"/>
                  <a:gd name="connsiteY11" fmla="*/ 8930 h 425887"/>
                  <a:gd name="connsiteX0" fmla="*/ 238233 w 489448"/>
                  <a:gd name="connsiteY0" fmla="*/ 8930 h 421520"/>
                  <a:gd name="connsiteX1" fmla="*/ 22 w 489448"/>
                  <a:gd name="connsiteY1" fmla="*/ 135285 h 421520"/>
                  <a:gd name="connsiteX2" fmla="*/ 141702 w 489448"/>
                  <a:gd name="connsiteY2" fmla="*/ 140048 h 421520"/>
                  <a:gd name="connsiteX3" fmla="*/ 166795 w 489448"/>
                  <a:gd name="connsiteY3" fmla="*/ 232335 h 421520"/>
                  <a:gd name="connsiteX4" fmla="*/ 111202 w 489448"/>
                  <a:gd name="connsiteY4" fmla="*/ 421366 h 421520"/>
                  <a:gd name="connsiteX5" fmla="*/ 296669 w 489448"/>
                  <a:gd name="connsiteY5" fmla="*/ 267133 h 421520"/>
                  <a:gd name="connsiteX6" fmla="*/ 456945 w 489448"/>
                  <a:gd name="connsiteY6" fmla="*/ 415171 h 421520"/>
                  <a:gd name="connsiteX7" fmla="*/ 389831 w 489448"/>
                  <a:gd name="connsiteY7" fmla="*/ 130530 h 421520"/>
                  <a:gd name="connsiteX8" fmla="*/ 371253 w 489448"/>
                  <a:gd name="connsiteY8" fmla="*/ 46322 h 421520"/>
                  <a:gd name="connsiteX9" fmla="*/ 486448 w 489448"/>
                  <a:gd name="connsiteY9" fmla="*/ 38928 h 421520"/>
                  <a:gd name="connsiteX10" fmla="*/ 238233 w 489448"/>
                  <a:gd name="connsiteY10" fmla="*/ 8930 h 421520"/>
                  <a:gd name="connsiteX0" fmla="*/ 238233 w 489448"/>
                  <a:gd name="connsiteY0" fmla="*/ 8930 h 421955"/>
                  <a:gd name="connsiteX1" fmla="*/ 22 w 489448"/>
                  <a:gd name="connsiteY1" fmla="*/ 135285 h 421955"/>
                  <a:gd name="connsiteX2" fmla="*/ 141702 w 489448"/>
                  <a:gd name="connsiteY2" fmla="*/ 140048 h 421955"/>
                  <a:gd name="connsiteX3" fmla="*/ 166795 w 489448"/>
                  <a:gd name="connsiteY3" fmla="*/ 232335 h 421955"/>
                  <a:gd name="connsiteX4" fmla="*/ 111202 w 489448"/>
                  <a:gd name="connsiteY4" fmla="*/ 421366 h 421955"/>
                  <a:gd name="connsiteX5" fmla="*/ 237138 w 489448"/>
                  <a:gd name="connsiteY5" fmla="*/ 290945 h 421955"/>
                  <a:gd name="connsiteX6" fmla="*/ 296669 w 489448"/>
                  <a:gd name="connsiteY6" fmla="*/ 267133 h 421955"/>
                  <a:gd name="connsiteX7" fmla="*/ 456945 w 489448"/>
                  <a:gd name="connsiteY7" fmla="*/ 415171 h 421955"/>
                  <a:gd name="connsiteX8" fmla="*/ 389831 w 489448"/>
                  <a:gd name="connsiteY8" fmla="*/ 130530 h 421955"/>
                  <a:gd name="connsiteX9" fmla="*/ 371253 w 489448"/>
                  <a:gd name="connsiteY9" fmla="*/ 46322 h 421955"/>
                  <a:gd name="connsiteX10" fmla="*/ 486448 w 489448"/>
                  <a:gd name="connsiteY10" fmla="*/ 38928 h 421955"/>
                  <a:gd name="connsiteX11" fmla="*/ 238233 w 489448"/>
                  <a:gd name="connsiteY11" fmla="*/ 8930 h 421955"/>
                  <a:gd name="connsiteX0" fmla="*/ 238233 w 489448"/>
                  <a:gd name="connsiteY0" fmla="*/ 8930 h 421520"/>
                  <a:gd name="connsiteX1" fmla="*/ 22 w 489448"/>
                  <a:gd name="connsiteY1" fmla="*/ 135285 h 421520"/>
                  <a:gd name="connsiteX2" fmla="*/ 141702 w 489448"/>
                  <a:gd name="connsiteY2" fmla="*/ 140048 h 421520"/>
                  <a:gd name="connsiteX3" fmla="*/ 166795 w 489448"/>
                  <a:gd name="connsiteY3" fmla="*/ 232335 h 421520"/>
                  <a:gd name="connsiteX4" fmla="*/ 111202 w 489448"/>
                  <a:gd name="connsiteY4" fmla="*/ 421366 h 421520"/>
                  <a:gd name="connsiteX5" fmla="*/ 296669 w 489448"/>
                  <a:gd name="connsiteY5" fmla="*/ 267133 h 421520"/>
                  <a:gd name="connsiteX6" fmla="*/ 456945 w 489448"/>
                  <a:gd name="connsiteY6" fmla="*/ 415171 h 421520"/>
                  <a:gd name="connsiteX7" fmla="*/ 389831 w 489448"/>
                  <a:gd name="connsiteY7" fmla="*/ 130530 h 421520"/>
                  <a:gd name="connsiteX8" fmla="*/ 371253 w 489448"/>
                  <a:gd name="connsiteY8" fmla="*/ 46322 h 421520"/>
                  <a:gd name="connsiteX9" fmla="*/ 486448 w 489448"/>
                  <a:gd name="connsiteY9" fmla="*/ 38928 h 421520"/>
                  <a:gd name="connsiteX10" fmla="*/ 238233 w 489448"/>
                  <a:gd name="connsiteY10" fmla="*/ 8930 h 421520"/>
                  <a:gd name="connsiteX0" fmla="*/ 238233 w 489448"/>
                  <a:gd name="connsiteY0" fmla="*/ 8930 h 421598"/>
                  <a:gd name="connsiteX1" fmla="*/ 22 w 489448"/>
                  <a:gd name="connsiteY1" fmla="*/ 135285 h 421598"/>
                  <a:gd name="connsiteX2" fmla="*/ 141702 w 489448"/>
                  <a:gd name="connsiteY2" fmla="*/ 140048 h 421598"/>
                  <a:gd name="connsiteX3" fmla="*/ 166795 w 489448"/>
                  <a:gd name="connsiteY3" fmla="*/ 232335 h 421598"/>
                  <a:gd name="connsiteX4" fmla="*/ 111202 w 489448"/>
                  <a:gd name="connsiteY4" fmla="*/ 421366 h 421598"/>
                  <a:gd name="connsiteX5" fmla="*/ 280000 w 489448"/>
                  <a:gd name="connsiteY5" fmla="*/ 274277 h 421598"/>
                  <a:gd name="connsiteX6" fmla="*/ 456945 w 489448"/>
                  <a:gd name="connsiteY6" fmla="*/ 415171 h 421598"/>
                  <a:gd name="connsiteX7" fmla="*/ 389831 w 489448"/>
                  <a:gd name="connsiteY7" fmla="*/ 130530 h 421598"/>
                  <a:gd name="connsiteX8" fmla="*/ 371253 w 489448"/>
                  <a:gd name="connsiteY8" fmla="*/ 46322 h 421598"/>
                  <a:gd name="connsiteX9" fmla="*/ 486448 w 489448"/>
                  <a:gd name="connsiteY9" fmla="*/ 38928 h 421598"/>
                  <a:gd name="connsiteX10" fmla="*/ 238233 w 489448"/>
                  <a:gd name="connsiteY10" fmla="*/ 8930 h 421598"/>
                  <a:gd name="connsiteX0" fmla="*/ 238233 w 489448"/>
                  <a:gd name="connsiteY0" fmla="*/ 8930 h 421598"/>
                  <a:gd name="connsiteX1" fmla="*/ 22 w 489448"/>
                  <a:gd name="connsiteY1" fmla="*/ 135285 h 421598"/>
                  <a:gd name="connsiteX2" fmla="*/ 141702 w 489448"/>
                  <a:gd name="connsiteY2" fmla="*/ 140048 h 421598"/>
                  <a:gd name="connsiteX3" fmla="*/ 166795 w 489448"/>
                  <a:gd name="connsiteY3" fmla="*/ 232335 h 421598"/>
                  <a:gd name="connsiteX4" fmla="*/ 111202 w 489448"/>
                  <a:gd name="connsiteY4" fmla="*/ 421366 h 421598"/>
                  <a:gd name="connsiteX5" fmla="*/ 280000 w 489448"/>
                  <a:gd name="connsiteY5" fmla="*/ 274277 h 421598"/>
                  <a:gd name="connsiteX6" fmla="*/ 440276 w 489448"/>
                  <a:gd name="connsiteY6" fmla="*/ 393740 h 421598"/>
                  <a:gd name="connsiteX7" fmla="*/ 389831 w 489448"/>
                  <a:gd name="connsiteY7" fmla="*/ 130530 h 421598"/>
                  <a:gd name="connsiteX8" fmla="*/ 371253 w 489448"/>
                  <a:gd name="connsiteY8" fmla="*/ 46322 h 421598"/>
                  <a:gd name="connsiteX9" fmla="*/ 486448 w 489448"/>
                  <a:gd name="connsiteY9" fmla="*/ 38928 h 421598"/>
                  <a:gd name="connsiteX10" fmla="*/ 238233 w 489448"/>
                  <a:gd name="connsiteY10" fmla="*/ 8930 h 421598"/>
                  <a:gd name="connsiteX0" fmla="*/ 238233 w 489448"/>
                  <a:gd name="connsiteY0" fmla="*/ 8930 h 421598"/>
                  <a:gd name="connsiteX1" fmla="*/ 22 w 489448"/>
                  <a:gd name="connsiteY1" fmla="*/ 135285 h 421598"/>
                  <a:gd name="connsiteX2" fmla="*/ 141702 w 489448"/>
                  <a:gd name="connsiteY2" fmla="*/ 140048 h 421598"/>
                  <a:gd name="connsiteX3" fmla="*/ 166795 w 489448"/>
                  <a:gd name="connsiteY3" fmla="*/ 232335 h 421598"/>
                  <a:gd name="connsiteX4" fmla="*/ 111202 w 489448"/>
                  <a:gd name="connsiteY4" fmla="*/ 421366 h 421598"/>
                  <a:gd name="connsiteX5" fmla="*/ 280000 w 489448"/>
                  <a:gd name="connsiteY5" fmla="*/ 274277 h 421598"/>
                  <a:gd name="connsiteX6" fmla="*/ 440276 w 489448"/>
                  <a:gd name="connsiteY6" fmla="*/ 393740 h 421598"/>
                  <a:gd name="connsiteX7" fmla="*/ 389831 w 489448"/>
                  <a:gd name="connsiteY7" fmla="*/ 130530 h 421598"/>
                  <a:gd name="connsiteX8" fmla="*/ 371253 w 489448"/>
                  <a:gd name="connsiteY8" fmla="*/ 46322 h 421598"/>
                  <a:gd name="connsiteX9" fmla="*/ 486448 w 489448"/>
                  <a:gd name="connsiteY9" fmla="*/ 38928 h 421598"/>
                  <a:gd name="connsiteX10" fmla="*/ 238233 w 489448"/>
                  <a:gd name="connsiteY10" fmla="*/ 8930 h 421598"/>
                  <a:gd name="connsiteX0" fmla="*/ 238233 w 489448"/>
                  <a:gd name="connsiteY0" fmla="*/ 8930 h 421598"/>
                  <a:gd name="connsiteX1" fmla="*/ 22 w 489448"/>
                  <a:gd name="connsiteY1" fmla="*/ 135285 h 421598"/>
                  <a:gd name="connsiteX2" fmla="*/ 141702 w 489448"/>
                  <a:gd name="connsiteY2" fmla="*/ 140048 h 421598"/>
                  <a:gd name="connsiteX3" fmla="*/ 166795 w 489448"/>
                  <a:gd name="connsiteY3" fmla="*/ 232335 h 421598"/>
                  <a:gd name="connsiteX4" fmla="*/ 111202 w 489448"/>
                  <a:gd name="connsiteY4" fmla="*/ 421366 h 421598"/>
                  <a:gd name="connsiteX5" fmla="*/ 280000 w 489448"/>
                  <a:gd name="connsiteY5" fmla="*/ 274277 h 421598"/>
                  <a:gd name="connsiteX6" fmla="*/ 395032 w 489448"/>
                  <a:gd name="connsiteY6" fmla="*/ 396121 h 421598"/>
                  <a:gd name="connsiteX7" fmla="*/ 389831 w 489448"/>
                  <a:gd name="connsiteY7" fmla="*/ 130530 h 421598"/>
                  <a:gd name="connsiteX8" fmla="*/ 371253 w 489448"/>
                  <a:gd name="connsiteY8" fmla="*/ 46322 h 421598"/>
                  <a:gd name="connsiteX9" fmla="*/ 486448 w 489448"/>
                  <a:gd name="connsiteY9" fmla="*/ 38928 h 421598"/>
                  <a:gd name="connsiteX10" fmla="*/ 238233 w 489448"/>
                  <a:gd name="connsiteY10" fmla="*/ 8930 h 421598"/>
                  <a:gd name="connsiteX0" fmla="*/ 238233 w 489448"/>
                  <a:gd name="connsiteY0" fmla="*/ 8930 h 421390"/>
                  <a:gd name="connsiteX1" fmla="*/ 22 w 489448"/>
                  <a:gd name="connsiteY1" fmla="*/ 135285 h 421390"/>
                  <a:gd name="connsiteX2" fmla="*/ 141702 w 489448"/>
                  <a:gd name="connsiteY2" fmla="*/ 140048 h 421390"/>
                  <a:gd name="connsiteX3" fmla="*/ 166795 w 489448"/>
                  <a:gd name="connsiteY3" fmla="*/ 232335 h 421390"/>
                  <a:gd name="connsiteX4" fmla="*/ 111202 w 489448"/>
                  <a:gd name="connsiteY4" fmla="*/ 421366 h 421390"/>
                  <a:gd name="connsiteX5" fmla="*/ 280000 w 489448"/>
                  <a:gd name="connsiteY5" fmla="*/ 274277 h 421390"/>
                  <a:gd name="connsiteX6" fmla="*/ 395032 w 489448"/>
                  <a:gd name="connsiteY6" fmla="*/ 396121 h 421390"/>
                  <a:gd name="connsiteX7" fmla="*/ 389831 w 489448"/>
                  <a:gd name="connsiteY7" fmla="*/ 130530 h 421390"/>
                  <a:gd name="connsiteX8" fmla="*/ 371253 w 489448"/>
                  <a:gd name="connsiteY8" fmla="*/ 46322 h 421390"/>
                  <a:gd name="connsiteX9" fmla="*/ 486448 w 489448"/>
                  <a:gd name="connsiteY9" fmla="*/ 38928 h 421390"/>
                  <a:gd name="connsiteX10" fmla="*/ 238233 w 489448"/>
                  <a:gd name="connsiteY10" fmla="*/ 8930 h 421390"/>
                  <a:gd name="connsiteX0" fmla="*/ 238233 w 489448"/>
                  <a:gd name="connsiteY0" fmla="*/ 8930 h 409486"/>
                  <a:gd name="connsiteX1" fmla="*/ 22 w 489448"/>
                  <a:gd name="connsiteY1" fmla="*/ 135285 h 409486"/>
                  <a:gd name="connsiteX2" fmla="*/ 141702 w 489448"/>
                  <a:gd name="connsiteY2" fmla="*/ 140048 h 409486"/>
                  <a:gd name="connsiteX3" fmla="*/ 166795 w 489448"/>
                  <a:gd name="connsiteY3" fmla="*/ 232335 h 409486"/>
                  <a:gd name="connsiteX4" fmla="*/ 173115 w 489448"/>
                  <a:gd name="connsiteY4" fmla="*/ 409460 h 409486"/>
                  <a:gd name="connsiteX5" fmla="*/ 280000 w 489448"/>
                  <a:gd name="connsiteY5" fmla="*/ 274277 h 409486"/>
                  <a:gd name="connsiteX6" fmla="*/ 395032 w 489448"/>
                  <a:gd name="connsiteY6" fmla="*/ 396121 h 409486"/>
                  <a:gd name="connsiteX7" fmla="*/ 389831 w 489448"/>
                  <a:gd name="connsiteY7" fmla="*/ 130530 h 409486"/>
                  <a:gd name="connsiteX8" fmla="*/ 371253 w 489448"/>
                  <a:gd name="connsiteY8" fmla="*/ 46322 h 409486"/>
                  <a:gd name="connsiteX9" fmla="*/ 486448 w 489448"/>
                  <a:gd name="connsiteY9" fmla="*/ 38928 h 409486"/>
                  <a:gd name="connsiteX10" fmla="*/ 238233 w 489448"/>
                  <a:gd name="connsiteY10" fmla="*/ 8930 h 409486"/>
                  <a:gd name="connsiteX0" fmla="*/ 238233 w 489448"/>
                  <a:gd name="connsiteY0" fmla="*/ 8930 h 409486"/>
                  <a:gd name="connsiteX1" fmla="*/ 22 w 489448"/>
                  <a:gd name="connsiteY1" fmla="*/ 135285 h 409486"/>
                  <a:gd name="connsiteX2" fmla="*/ 141702 w 489448"/>
                  <a:gd name="connsiteY2" fmla="*/ 140048 h 409486"/>
                  <a:gd name="connsiteX3" fmla="*/ 166795 w 489448"/>
                  <a:gd name="connsiteY3" fmla="*/ 232335 h 409486"/>
                  <a:gd name="connsiteX4" fmla="*/ 173115 w 489448"/>
                  <a:gd name="connsiteY4" fmla="*/ 409460 h 409486"/>
                  <a:gd name="connsiteX5" fmla="*/ 280000 w 489448"/>
                  <a:gd name="connsiteY5" fmla="*/ 274277 h 409486"/>
                  <a:gd name="connsiteX6" fmla="*/ 395032 w 489448"/>
                  <a:gd name="connsiteY6" fmla="*/ 396121 h 409486"/>
                  <a:gd name="connsiteX7" fmla="*/ 389831 w 489448"/>
                  <a:gd name="connsiteY7" fmla="*/ 130530 h 409486"/>
                  <a:gd name="connsiteX8" fmla="*/ 371253 w 489448"/>
                  <a:gd name="connsiteY8" fmla="*/ 46322 h 409486"/>
                  <a:gd name="connsiteX9" fmla="*/ 486448 w 489448"/>
                  <a:gd name="connsiteY9" fmla="*/ 38928 h 409486"/>
                  <a:gd name="connsiteX10" fmla="*/ 238233 w 489448"/>
                  <a:gd name="connsiteY10" fmla="*/ 8930 h 409486"/>
                  <a:gd name="connsiteX0" fmla="*/ 238233 w 489448"/>
                  <a:gd name="connsiteY0" fmla="*/ 8930 h 409486"/>
                  <a:gd name="connsiteX1" fmla="*/ 22 w 489448"/>
                  <a:gd name="connsiteY1" fmla="*/ 135285 h 409486"/>
                  <a:gd name="connsiteX2" fmla="*/ 141702 w 489448"/>
                  <a:gd name="connsiteY2" fmla="*/ 140048 h 409486"/>
                  <a:gd name="connsiteX3" fmla="*/ 166795 w 489448"/>
                  <a:gd name="connsiteY3" fmla="*/ 232335 h 409486"/>
                  <a:gd name="connsiteX4" fmla="*/ 173115 w 489448"/>
                  <a:gd name="connsiteY4" fmla="*/ 409460 h 409486"/>
                  <a:gd name="connsiteX5" fmla="*/ 280000 w 489448"/>
                  <a:gd name="connsiteY5" fmla="*/ 274277 h 409486"/>
                  <a:gd name="connsiteX6" fmla="*/ 395032 w 489448"/>
                  <a:gd name="connsiteY6" fmla="*/ 396121 h 409486"/>
                  <a:gd name="connsiteX7" fmla="*/ 389831 w 489448"/>
                  <a:gd name="connsiteY7" fmla="*/ 130530 h 409486"/>
                  <a:gd name="connsiteX8" fmla="*/ 371253 w 489448"/>
                  <a:gd name="connsiteY8" fmla="*/ 46322 h 409486"/>
                  <a:gd name="connsiteX9" fmla="*/ 486448 w 489448"/>
                  <a:gd name="connsiteY9" fmla="*/ 38928 h 409486"/>
                  <a:gd name="connsiteX10" fmla="*/ 238233 w 489448"/>
                  <a:gd name="connsiteY10" fmla="*/ 8930 h 409486"/>
                  <a:gd name="connsiteX0" fmla="*/ 238233 w 489448"/>
                  <a:gd name="connsiteY0" fmla="*/ 8930 h 409711"/>
                  <a:gd name="connsiteX1" fmla="*/ 22 w 489448"/>
                  <a:gd name="connsiteY1" fmla="*/ 135285 h 409711"/>
                  <a:gd name="connsiteX2" fmla="*/ 141702 w 489448"/>
                  <a:gd name="connsiteY2" fmla="*/ 140048 h 409711"/>
                  <a:gd name="connsiteX3" fmla="*/ 166795 w 489448"/>
                  <a:gd name="connsiteY3" fmla="*/ 232335 h 409711"/>
                  <a:gd name="connsiteX4" fmla="*/ 173115 w 489448"/>
                  <a:gd name="connsiteY4" fmla="*/ 409460 h 409711"/>
                  <a:gd name="connsiteX5" fmla="*/ 287144 w 489448"/>
                  <a:gd name="connsiteY5" fmla="*/ 274277 h 409711"/>
                  <a:gd name="connsiteX6" fmla="*/ 395032 w 489448"/>
                  <a:gd name="connsiteY6" fmla="*/ 396121 h 409711"/>
                  <a:gd name="connsiteX7" fmla="*/ 389831 w 489448"/>
                  <a:gd name="connsiteY7" fmla="*/ 130530 h 409711"/>
                  <a:gd name="connsiteX8" fmla="*/ 371253 w 489448"/>
                  <a:gd name="connsiteY8" fmla="*/ 46322 h 409711"/>
                  <a:gd name="connsiteX9" fmla="*/ 486448 w 489448"/>
                  <a:gd name="connsiteY9" fmla="*/ 38928 h 409711"/>
                  <a:gd name="connsiteX10" fmla="*/ 238233 w 489448"/>
                  <a:gd name="connsiteY10" fmla="*/ 8930 h 409711"/>
                  <a:gd name="connsiteX0" fmla="*/ 238233 w 501154"/>
                  <a:gd name="connsiteY0" fmla="*/ 10 h 400791"/>
                  <a:gd name="connsiteX1" fmla="*/ 22 w 501154"/>
                  <a:gd name="connsiteY1" fmla="*/ 126365 h 400791"/>
                  <a:gd name="connsiteX2" fmla="*/ 141702 w 501154"/>
                  <a:gd name="connsiteY2" fmla="*/ 131128 h 400791"/>
                  <a:gd name="connsiteX3" fmla="*/ 166795 w 501154"/>
                  <a:gd name="connsiteY3" fmla="*/ 223415 h 400791"/>
                  <a:gd name="connsiteX4" fmla="*/ 173115 w 501154"/>
                  <a:gd name="connsiteY4" fmla="*/ 400540 h 400791"/>
                  <a:gd name="connsiteX5" fmla="*/ 287144 w 501154"/>
                  <a:gd name="connsiteY5" fmla="*/ 265357 h 400791"/>
                  <a:gd name="connsiteX6" fmla="*/ 395032 w 501154"/>
                  <a:gd name="connsiteY6" fmla="*/ 387201 h 400791"/>
                  <a:gd name="connsiteX7" fmla="*/ 389831 w 501154"/>
                  <a:gd name="connsiteY7" fmla="*/ 121610 h 400791"/>
                  <a:gd name="connsiteX8" fmla="*/ 371253 w 501154"/>
                  <a:gd name="connsiteY8" fmla="*/ 37402 h 400791"/>
                  <a:gd name="connsiteX9" fmla="*/ 498354 w 501154"/>
                  <a:gd name="connsiteY9" fmla="*/ 120495 h 400791"/>
                  <a:gd name="connsiteX10" fmla="*/ 238233 w 501154"/>
                  <a:gd name="connsiteY10" fmla="*/ 10 h 400791"/>
                  <a:gd name="connsiteX0" fmla="*/ 238233 w 499996"/>
                  <a:gd name="connsiteY0" fmla="*/ 9 h 400790"/>
                  <a:gd name="connsiteX1" fmla="*/ 22 w 499996"/>
                  <a:gd name="connsiteY1" fmla="*/ 126364 h 400790"/>
                  <a:gd name="connsiteX2" fmla="*/ 141702 w 499996"/>
                  <a:gd name="connsiteY2" fmla="*/ 131127 h 400790"/>
                  <a:gd name="connsiteX3" fmla="*/ 166795 w 499996"/>
                  <a:gd name="connsiteY3" fmla="*/ 223414 h 400790"/>
                  <a:gd name="connsiteX4" fmla="*/ 173115 w 499996"/>
                  <a:gd name="connsiteY4" fmla="*/ 400539 h 400790"/>
                  <a:gd name="connsiteX5" fmla="*/ 287144 w 499996"/>
                  <a:gd name="connsiteY5" fmla="*/ 265356 h 400790"/>
                  <a:gd name="connsiteX6" fmla="*/ 395032 w 499996"/>
                  <a:gd name="connsiteY6" fmla="*/ 387200 h 400790"/>
                  <a:gd name="connsiteX7" fmla="*/ 389831 w 499996"/>
                  <a:gd name="connsiteY7" fmla="*/ 121609 h 400790"/>
                  <a:gd name="connsiteX8" fmla="*/ 371253 w 499996"/>
                  <a:gd name="connsiteY8" fmla="*/ 37401 h 400790"/>
                  <a:gd name="connsiteX9" fmla="*/ 498354 w 499996"/>
                  <a:gd name="connsiteY9" fmla="*/ 120494 h 400790"/>
                  <a:gd name="connsiteX10" fmla="*/ 238233 w 499996"/>
                  <a:gd name="connsiteY10" fmla="*/ 9 h 400790"/>
                  <a:gd name="connsiteX0" fmla="*/ 238233 w 501922"/>
                  <a:gd name="connsiteY0" fmla="*/ 8 h 400789"/>
                  <a:gd name="connsiteX1" fmla="*/ 22 w 501922"/>
                  <a:gd name="connsiteY1" fmla="*/ 126363 h 400789"/>
                  <a:gd name="connsiteX2" fmla="*/ 141702 w 501922"/>
                  <a:gd name="connsiteY2" fmla="*/ 131126 h 400789"/>
                  <a:gd name="connsiteX3" fmla="*/ 166795 w 501922"/>
                  <a:gd name="connsiteY3" fmla="*/ 223413 h 400789"/>
                  <a:gd name="connsiteX4" fmla="*/ 173115 w 501922"/>
                  <a:gd name="connsiteY4" fmla="*/ 400538 h 400789"/>
                  <a:gd name="connsiteX5" fmla="*/ 287144 w 501922"/>
                  <a:gd name="connsiteY5" fmla="*/ 265355 h 400789"/>
                  <a:gd name="connsiteX6" fmla="*/ 395032 w 501922"/>
                  <a:gd name="connsiteY6" fmla="*/ 387199 h 400789"/>
                  <a:gd name="connsiteX7" fmla="*/ 389831 w 501922"/>
                  <a:gd name="connsiteY7" fmla="*/ 121608 h 400789"/>
                  <a:gd name="connsiteX8" fmla="*/ 498354 w 501922"/>
                  <a:gd name="connsiteY8" fmla="*/ 120493 h 400789"/>
                  <a:gd name="connsiteX9" fmla="*/ 238233 w 501922"/>
                  <a:gd name="connsiteY9" fmla="*/ 8 h 400789"/>
                  <a:gd name="connsiteX0" fmla="*/ 238233 w 500525"/>
                  <a:gd name="connsiteY0" fmla="*/ 8 h 400789"/>
                  <a:gd name="connsiteX1" fmla="*/ 22 w 500525"/>
                  <a:gd name="connsiteY1" fmla="*/ 126363 h 400789"/>
                  <a:gd name="connsiteX2" fmla="*/ 141702 w 500525"/>
                  <a:gd name="connsiteY2" fmla="*/ 131126 h 400789"/>
                  <a:gd name="connsiteX3" fmla="*/ 166795 w 500525"/>
                  <a:gd name="connsiteY3" fmla="*/ 223413 h 400789"/>
                  <a:gd name="connsiteX4" fmla="*/ 173115 w 500525"/>
                  <a:gd name="connsiteY4" fmla="*/ 400538 h 400789"/>
                  <a:gd name="connsiteX5" fmla="*/ 287144 w 500525"/>
                  <a:gd name="connsiteY5" fmla="*/ 265355 h 400789"/>
                  <a:gd name="connsiteX6" fmla="*/ 395032 w 500525"/>
                  <a:gd name="connsiteY6" fmla="*/ 387199 h 400789"/>
                  <a:gd name="connsiteX7" fmla="*/ 389831 w 500525"/>
                  <a:gd name="connsiteY7" fmla="*/ 121608 h 400789"/>
                  <a:gd name="connsiteX8" fmla="*/ 498354 w 500525"/>
                  <a:gd name="connsiteY8" fmla="*/ 120493 h 400789"/>
                  <a:gd name="connsiteX9" fmla="*/ 238233 w 500525"/>
                  <a:gd name="connsiteY9" fmla="*/ 8 h 400789"/>
                  <a:gd name="connsiteX0" fmla="*/ 238233 w 481642"/>
                  <a:gd name="connsiteY0" fmla="*/ 215 h 400996"/>
                  <a:gd name="connsiteX1" fmla="*/ 22 w 481642"/>
                  <a:gd name="connsiteY1" fmla="*/ 126570 h 400996"/>
                  <a:gd name="connsiteX2" fmla="*/ 141702 w 481642"/>
                  <a:gd name="connsiteY2" fmla="*/ 131333 h 400996"/>
                  <a:gd name="connsiteX3" fmla="*/ 166795 w 481642"/>
                  <a:gd name="connsiteY3" fmla="*/ 223620 h 400996"/>
                  <a:gd name="connsiteX4" fmla="*/ 173115 w 481642"/>
                  <a:gd name="connsiteY4" fmla="*/ 400745 h 400996"/>
                  <a:gd name="connsiteX5" fmla="*/ 287144 w 481642"/>
                  <a:gd name="connsiteY5" fmla="*/ 265562 h 400996"/>
                  <a:gd name="connsiteX6" fmla="*/ 395032 w 481642"/>
                  <a:gd name="connsiteY6" fmla="*/ 387406 h 400996"/>
                  <a:gd name="connsiteX7" fmla="*/ 389831 w 481642"/>
                  <a:gd name="connsiteY7" fmla="*/ 121815 h 400996"/>
                  <a:gd name="connsiteX8" fmla="*/ 479304 w 481642"/>
                  <a:gd name="connsiteY8" fmla="*/ 156418 h 400996"/>
                  <a:gd name="connsiteX9" fmla="*/ 238233 w 481642"/>
                  <a:gd name="connsiteY9" fmla="*/ 215 h 400996"/>
                  <a:gd name="connsiteX0" fmla="*/ 286088 w 484148"/>
                  <a:gd name="connsiteY0" fmla="*/ 161 h 403323"/>
                  <a:gd name="connsiteX1" fmla="*/ 2633 w 484148"/>
                  <a:gd name="connsiteY1" fmla="*/ 128897 h 403323"/>
                  <a:gd name="connsiteX2" fmla="*/ 144313 w 484148"/>
                  <a:gd name="connsiteY2" fmla="*/ 133660 h 403323"/>
                  <a:gd name="connsiteX3" fmla="*/ 169406 w 484148"/>
                  <a:gd name="connsiteY3" fmla="*/ 225947 h 403323"/>
                  <a:gd name="connsiteX4" fmla="*/ 175726 w 484148"/>
                  <a:gd name="connsiteY4" fmla="*/ 403072 h 403323"/>
                  <a:gd name="connsiteX5" fmla="*/ 289755 w 484148"/>
                  <a:gd name="connsiteY5" fmla="*/ 267889 h 403323"/>
                  <a:gd name="connsiteX6" fmla="*/ 397643 w 484148"/>
                  <a:gd name="connsiteY6" fmla="*/ 389733 h 403323"/>
                  <a:gd name="connsiteX7" fmla="*/ 392442 w 484148"/>
                  <a:gd name="connsiteY7" fmla="*/ 124142 h 403323"/>
                  <a:gd name="connsiteX8" fmla="*/ 481915 w 484148"/>
                  <a:gd name="connsiteY8" fmla="*/ 158745 h 403323"/>
                  <a:gd name="connsiteX9" fmla="*/ 286088 w 484148"/>
                  <a:gd name="connsiteY9" fmla="*/ 161 h 403323"/>
                  <a:gd name="connsiteX0" fmla="*/ 286088 w 484148"/>
                  <a:gd name="connsiteY0" fmla="*/ 1 h 403163"/>
                  <a:gd name="connsiteX1" fmla="*/ 2633 w 484148"/>
                  <a:gd name="connsiteY1" fmla="*/ 128737 h 403163"/>
                  <a:gd name="connsiteX2" fmla="*/ 144313 w 484148"/>
                  <a:gd name="connsiteY2" fmla="*/ 133500 h 403163"/>
                  <a:gd name="connsiteX3" fmla="*/ 169406 w 484148"/>
                  <a:gd name="connsiteY3" fmla="*/ 225787 h 403163"/>
                  <a:gd name="connsiteX4" fmla="*/ 175726 w 484148"/>
                  <a:gd name="connsiteY4" fmla="*/ 402912 h 403163"/>
                  <a:gd name="connsiteX5" fmla="*/ 289755 w 484148"/>
                  <a:gd name="connsiteY5" fmla="*/ 267729 h 403163"/>
                  <a:gd name="connsiteX6" fmla="*/ 397643 w 484148"/>
                  <a:gd name="connsiteY6" fmla="*/ 389573 h 403163"/>
                  <a:gd name="connsiteX7" fmla="*/ 392442 w 484148"/>
                  <a:gd name="connsiteY7" fmla="*/ 123982 h 403163"/>
                  <a:gd name="connsiteX8" fmla="*/ 481915 w 484148"/>
                  <a:gd name="connsiteY8" fmla="*/ 158585 h 403163"/>
                  <a:gd name="connsiteX9" fmla="*/ 286088 w 484148"/>
                  <a:gd name="connsiteY9" fmla="*/ 1 h 403163"/>
                  <a:gd name="connsiteX0" fmla="*/ 286088 w 483654"/>
                  <a:gd name="connsiteY0" fmla="*/ 1 h 403163"/>
                  <a:gd name="connsiteX1" fmla="*/ 2633 w 483654"/>
                  <a:gd name="connsiteY1" fmla="*/ 128737 h 403163"/>
                  <a:gd name="connsiteX2" fmla="*/ 144313 w 483654"/>
                  <a:gd name="connsiteY2" fmla="*/ 133500 h 403163"/>
                  <a:gd name="connsiteX3" fmla="*/ 169406 w 483654"/>
                  <a:gd name="connsiteY3" fmla="*/ 225787 h 403163"/>
                  <a:gd name="connsiteX4" fmla="*/ 175726 w 483654"/>
                  <a:gd name="connsiteY4" fmla="*/ 402912 h 403163"/>
                  <a:gd name="connsiteX5" fmla="*/ 289755 w 483654"/>
                  <a:gd name="connsiteY5" fmla="*/ 267729 h 403163"/>
                  <a:gd name="connsiteX6" fmla="*/ 397643 w 483654"/>
                  <a:gd name="connsiteY6" fmla="*/ 389573 h 403163"/>
                  <a:gd name="connsiteX7" fmla="*/ 382917 w 483654"/>
                  <a:gd name="connsiteY7" fmla="*/ 147795 h 403163"/>
                  <a:gd name="connsiteX8" fmla="*/ 481915 w 483654"/>
                  <a:gd name="connsiteY8" fmla="*/ 158585 h 403163"/>
                  <a:gd name="connsiteX9" fmla="*/ 286088 w 483654"/>
                  <a:gd name="connsiteY9" fmla="*/ 1 h 403163"/>
                  <a:gd name="connsiteX0" fmla="*/ 286088 w 484648"/>
                  <a:gd name="connsiteY0" fmla="*/ 1 h 403163"/>
                  <a:gd name="connsiteX1" fmla="*/ 2633 w 484648"/>
                  <a:gd name="connsiteY1" fmla="*/ 128737 h 403163"/>
                  <a:gd name="connsiteX2" fmla="*/ 144313 w 484648"/>
                  <a:gd name="connsiteY2" fmla="*/ 133500 h 403163"/>
                  <a:gd name="connsiteX3" fmla="*/ 169406 w 484648"/>
                  <a:gd name="connsiteY3" fmla="*/ 225787 h 403163"/>
                  <a:gd name="connsiteX4" fmla="*/ 175726 w 484648"/>
                  <a:gd name="connsiteY4" fmla="*/ 402912 h 403163"/>
                  <a:gd name="connsiteX5" fmla="*/ 289755 w 484648"/>
                  <a:gd name="connsiteY5" fmla="*/ 267729 h 403163"/>
                  <a:gd name="connsiteX6" fmla="*/ 397643 w 484648"/>
                  <a:gd name="connsiteY6" fmla="*/ 389573 h 403163"/>
                  <a:gd name="connsiteX7" fmla="*/ 382917 w 484648"/>
                  <a:gd name="connsiteY7" fmla="*/ 147795 h 403163"/>
                  <a:gd name="connsiteX8" fmla="*/ 481915 w 484648"/>
                  <a:gd name="connsiteY8" fmla="*/ 158585 h 403163"/>
                  <a:gd name="connsiteX9" fmla="*/ 286088 w 484648"/>
                  <a:gd name="connsiteY9" fmla="*/ 1 h 403163"/>
                  <a:gd name="connsiteX0" fmla="*/ 286088 w 484791"/>
                  <a:gd name="connsiteY0" fmla="*/ 1 h 403163"/>
                  <a:gd name="connsiteX1" fmla="*/ 2633 w 484791"/>
                  <a:gd name="connsiteY1" fmla="*/ 128737 h 403163"/>
                  <a:gd name="connsiteX2" fmla="*/ 144313 w 484791"/>
                  <a:gd name="connsiteY2" fmla="*/ 133500 h 403163"/>
                  <a:gd name="connsiteX3" fmla="*/ 169406 w 484791"/>
                  <a:gd name="connsiteY3" fmla="*/ 225787 h 403163"/>
                  <a:gd name="connsiteX4" fmla="*/ 175726 w 484791"/>
                  <a:gd name="connsiteY4" fmla="*/ 402912 h 403163"/>
                  <a:gd name="connsiteX5" fmla="*/ 289755 w 484791"/>
                  <a:gd name="connsiteY5" fmla="*/ 267729 h 403163"/>
                  <a:gd name="connsiteX6" fmla="*/ 397643 w 484791"/>
                  <a:gd name="connsiteY6" fmla="*/ 389573 h 403163"/>
                  <a:gd name="connsiteX7" fmla="*/ 382917 w 484791"/>
                  <a:gd name="connsiteY7" fmla="*/ 147795 h 403163"/>
                  <a:gd name="connsiteX8" fmla="*/ 481915 w 484791"/>
                  <a:gd name="connsiteY8" fmla="*/ 158585 h 403163"/>
                  <a:gd name="connsiteX9" fmla="*/ 286088 w 484791"/>
                  <a:gd name="connsiteY9" fmla="*/ 1 h 403163"/>
                  <a:gd name="connsiteX0" fmla="*/ 286088 w 474474"/>
                  <a:gd name="connsiteY0" fmla="*/ 306 h 403468"/>
                  <a:gd name="connsiteX1" fmla="*/ 2633 w 474474"/>
                  <a:gd name="connsiteY1" fmla="*/ 129042 h 403468"/>
                  <a:gd name="connsiteX2" fmla="*/ 144313 w 474474"/>
                  <a:gd name="connsiteY2" fmla="*/ 133805 h 403468"/>
                  <a:gd name="connsiteX3" fmla="*/ 169406 w 474474"/>
                  <a:gd name="connsiteY3" fmla="*/ 226092 h 403468"/>
                  <a:gd name="connsiteX4" fmla="*/ 175726 w 474474"/>
                  <a:gd name="connsiteY4" fmla="*/ 403217 h 403468"/>
                  <a:gd name="connsiteX5" fmla="*/ 289755 w 474474"/>
                  <a:gd name="connsiteY5" fmla="*/ 268034 h 403468"/>
                  <a:gd name="connsiteX6" fmla="*/ 397643 w 474474"/>
                  <a:gd name="connsiteY6" fmla="*/ 389878 h 403468"/>
                  <a:gd name="connsiteX7" fmla="*/ 382917 w 474474"/>
                  <a:gd name="connsiteY7" fmla="*/ 148100 h 403468"/>
                  <a:gd name="connsiteX8" fmla="*/ 472390 w 474474"/>
                  <a:gd name="connsiteY8" fmla="*/ 170796 h 403468"/>
                  <a:gd name="connsiteX9" fmla="*/ 286088 w 474474"/>
                  <a:gd name="connsiteY9" fmla="*/ 306 h 403468"/>
                  <a:gd name="connsiteX0" fmla="*/ 286088 w 474474"/>
                  <a:gd name="connsiteY0" fmla="*/ 306 h 405405"/>
                  <a:gd name="connsiteX1" fmla="*/ 2633 w 474474"/>
                  <a:gd name="connsiteY1" fmla="*/ 129042 h 405405"/>
                  <a:gd name="connsiteX2" fmla="*/ 144313 w 474474"/>
                  <a:gd name="connsiteY2" fmla="*/ 133805 h 405405"/>
                  <a:gd name="connsiteX3" fmla="*/ 175726 w 474474"/>
                  <a:gd name="connsiteY3" fmla="*/ 403217 h 405405"/>
                  <a:gd name="connsiteX4" fmla="*/ 289755 w 474474"/>
                  <a:gd name="connsiteY4" fmla="*/ 268034 h 405405"/>
                  <a:gd name="connsiteX5" fmla="*/ 397643 w 474474"/>
                  <a:gd name="connsiteY5" fmla="*/ 389878 h 405405"/>
                  <a:gd name="connsiteX6" fmla="*/ 382917 w 474474"/>
                  <a:gd name="connsiteY6" fmla="*/ 148100 h 405405"/>
                  <a:gd name="connsiteX7" fmla="*/ 472390 w 474474"/>
                  <a:gd name="connsiteY7" fmla="*/ 170796 h 405405"/>
                  <a:gd name="connsiteX8" fmla="*/ 286088 w 474474"/>
                  <a:gd name="connsiteY8" fmla="*/ 306 h 405405"/>
                  <a:gd name="connsiteX0" fmla="*/ 285364 w 473750"/>
                  <a:gd name="connsiteY0" fmla="*/ 306 h 405405"/>
                  <a:gd name="connsiteX1" fmla="*/ 1909 w 473750"/>
                  <a:gd name="connsiteY1" fmla="*/ 129042 h 405405"/>
                  <a:gd name="connsiteX2" fmla="*/ 160258 w 473750"/>
                  <a:gd name="connsiteY2" fmla="*/ 133805 h 405405"/>
                  <a:gd name="connsiteX3" fmla="*/ 175002 w 473750"/>
                  <a:gd name="connsiteY3" fmla="*/ 403217 h 405405"/>
                  <a:gd name="connsiteX4" fmla="*/ 289031 w 473750"/>
                  <a:gd name="connsiteY4" fmla="*/ 268034 h 405405"/>
                  <a:gd name="connsiteX5" fmla="*/ 396919 w 473750"/>
                  <a:gd name="connsiteY5" fmla="*/ 389878 h 405405"/>
                  <a:gd name="connsiteX6" fmla="*/ 382193 w 473750"/>
                  <a:gd name="connsiteY6" fmla="*/ 148100 h 405405"/>
                  <a:gd name="connsiteX7" fmla="*/ 471666 w 473750"/>
                  <a:gd name="connsiteY7" fmla="*/ 170796 h 405405"/>
                  <a:gd name="connsiteX8" fmla="*/ 285364 w 473750"/>
                  <a:gd name="connsiteY8" fmla="*/ 306 h 405405"/>
                  <a:gd name="connsiteX0" fmla="*/ 201531 w 389735"/>
                  <a:gd name="connsiteY0" fmla="*/ 5 h 405104"/>
                  <a:gd name="connsiteX1" fmla="*/ 3801 w 389735"/>
                  <a:gd name="connsiteY1" fmla="*/ 176366 h 405104"/>
                  <a:gd name="connsiteX2" fmla="*/ 76425 w 389735"/>
                  <a:gd name="connsiteY2" fmla="*/ 133504 h 405104"/>
                  <a:gd name="connsiteX3" fmla="*/ 91169 w 389735"/>
                  <a:gd name="connsiteY3" fmla="*/ 402916 h 405104"/>
                  <a:gd name="connsiteX4" fmla="*/ 205198 w 389735"/>
                  <a:gd name="connsiteY4" fmla="*/ 267733 h 405104"/>
                  <a:gd name="connsiteX5" fmla="*/ 313086 w 389735"/>
                  <a:gd name="connsiteY5" fmla="*/ 389577 h 405104"/>
                  <a:gd name="connsiteX6" fmla="*/ 298360 w 389735"/>
                  <a:gd name="connsiteY6" fmla="*/ 147799 h 405104"/>
                  <a:gd name="connsiteX7" fmla="*/ 387833 w 389735"/>
                  <a:gd name="connsiteY7" fmla="*/ 170495 h 405104"/>
                  <a:gd name="connsiteX8" fmla="*/ 201531 w 389735"/>
                  <a:gd name="connsiteY8" fmla="*/ 5 h 405104"/>
                  <a:gd name="connsiteX0" fmla="*/ 201689 w 389893"/>
                  <a:gd name="connsiteY0" fmla="*/ 5 h 405104"/>
                  <a:gd name="connsiteX1" fmla="*/ 3959 w 389893"/>
                  <a:gd name="connsiteY1" fmla="*/ 176366 h 405104"/>
                  <a:gd name="connsiteX2" fmla="*/ 76583 w 389893"/>
                  <a:gd name="connsiteY2" fmla="*/ 133504 h 405104"/>
                  <a:gd name="connsiteX3" fmla="*/ 91327 w 389893"/>
                  <a:gd name="connsiteY3" fmla="*/ 402916 h 405104"/>
                  <a:gd name="connsiteX4" fmla="*/ 205356 w 389893"/>
                  <a:gd name="connsiteY4" fmla="*/ 267733 h 405104"/>
                  <a:gd name="connsiteX5" fmla="*/ 313244 w 389893"/>
                  <a:gd name="connsiteY5" fmla="*/ 389577 h 405104"/>
                  <a:gd name="connsiteX6" fmla="*/ 298518 w 389893"/>
                  <a:gd name="connsiteY6" fmla="*/ 147799 h 405104"/>
                  <a:gd name="connsiteX7" fmla="*/ 387991 w 389893"/>
                  <a:gd name="connsiteY7" fmla="*/ 170495 h 405104"/>
                  <a:gd name="connsiteX8" fmla="*/ 201689 w 389893"/>
                  <a:gd name="connsiteY8" fmla="*/ 5 h 405104"/>
                  <a:gd name="connsiteX0" fmla="*/ 202194 w 390398"/>
                  <a:gd name="connsiteY0" fmla="*/ 5 h 405104"/>
                  <a:gd name="connsiteX1" fmla="*/ 4464 w 390398"/>
                  <a:gd name="connsiteY1" fmla="*/ 176366 h 405104"/>
                  <a:gd name="connsiteX2" fmla="*/ 77088 w 390398"/>
                  <a:gd name="connsiteY2" fmla="*/ 133504 h 405104"/>
                  <a:gd name="connsiteX3" fmla="*/ 91832 w 390398"/>
                  <a:gd name="connsiteY3" fmla="*/ 402916 h 405104"/>
                  <a:gd name="connsiteX4" fmla="*/ 205861 w 390398"/>
                  <a:gd name="connsiteY4" fmla="*/ 267733 h 405104"/>
                  <a:gd name="connsiteX5" fmla="*/ 313749 w 390398"/>
                  <a:gd name="connsiteY5" fmla="*/ 389577 h 405104"/>
                  <a:gd name="connsiteX6" fmla="*/ 299023 w 390398"/>
                  <a:gd name="connsiteY6" fmla="*/ 147799 h 405104"/>
                  <a:gd name="connsiteX7" fmla="*/ 388496 w 390398"/>
                  <a:gd name="connsiteY7" fmla="*/ 170495 h 405104"/>
                  <a:gd name="connsiteX8" fmla="*/ 202194 w 390398"/>
                  <a:gd name="connsiteY8" fmla="*/ 5 h 405104"/>
                  <a:gd name="connsiteX0" fmla="*/ 199686 w 387890"/>
                  <a:gd name="connsiteY0" fmla="*/ 5 h 405315"/>
                  <a:gd name="connsiteX1" fmla="*/ 1956 w 387890"/>
                  <a:gd name="connsiteY1" fmla="*/ 176366 h 405315"/>
                  <a:gd name="connsiteX2" fmla="*/ 100773 w 387890"/>
                  <a:gd name="connsiteY2" fmla="*/ 126360 h 405315"/>
                  <a:gd name="connsiteX3" fmla="*/ 89324 w 387890"/>
                  <a:gd name="connsiteY3" fmla="*/ 402916 h 405315"/>
                  <a:gd name="connsiteX4" fmla="*/ 203353 w 387890"/>
                  <a:gd name="connsiteY4" fmla="*/ 267733 h 405315"/>
                  <a:gd name="connsiteX5" fmla="*/ 311241 w 387890"/>
                  <a:gd name="connsiteY5" fmla="*/ 389577 h 405315"/>
                  <a:gd name="connsiteX6" fmla="*/ 296515 w 387890"/>
                  <a:gd name="connsiteY6" fmla="*/ 147799 h 405315"/>
                  <a:gd name="connsiteX7" fmla="*/ 385988 w 387890"/>
                  <a:gd name="connsiteY7" fmla="*/ 170495 h 405315"/>
                  <a:gd name="connsiteX8" fmla="*/ 199686 w 387890"/>
                  <a:gd name="connsiteY8" fmla="*/ 5 h 405315"/>
                  <a:gd name="connsiteX0" fmla="*/ 199686 w 387890"/>
                  <a:gd name="connsiteY0" fmla="*/ 5 h 405315"/>
                  <a:gd name="connsiteX1" fmla="*/ 1956 w 387890"/>
                  <a:gd name="connsiteY1" fmla="*/ 176366 h 405315"/>
                  <a:gd name="connsiteX2" fmla="*/ 100773 w 387890"/>
                  <a:gd name="connsiteY2" fmla="*/ 126360 h 405315"/>
                  <a:gd name="connsiteX3" fmla="*/ 89324 w 387890"/>
                  <a:gd name="connsiteY3" fmla="*/ 402916 h 405315"/>
                  <a:gd name="connsiteX4" fmla="*/ 203353 w 387890"/>
                  <a:gd name="connsiteY4" fmla="*/ 267733 h 405315"/>
                  <a:gd name="connsiteX5" fmla="*/ 311241 w 387890"/>
                  <a:gd name="connsiteY5" fmla="*/ 389577 h 405315"/>
                  <a:gd name="connsiteX6" fmla="*/ 296515 w 387890"/>
                  <a:gd name="connsiteY6" fmla="*/ 147799 h 405315"/>
                  <a:gd name="connsiteX7" fmla="*/ 385988 w 387890"/>
                  <a:gd name="connsiteY7" fmla="*/ 170495 h 405315"/>
                  <a:gd name="connsiteX8" fmla="*/ 199686 w 387890"/>
                  <a:gd name="connsiteY8" fmla="*/ 5 h 405315"/>
                  <a:gd name="connsiteX0" fmla="*/ 199686 w 387890"/>
                  <a:gd name="connsiteY0" fmla="*/ 2 h 405312"/>
                  <a:gd name="connsiteX1" fmla="*/ 1956 w 387890"/>
                  <a:gd name="connsiteY1" fmla="*/ 176363 h 405312"/>
                  <a:gd name="connsiteX2" fmla="*/ 100773 w 387890"/>
                  <a:gd name="connsiteY2" fmla="*/ 126357 h 405312"/>
                  <a:gd name="connsiteX3" fmla="*/ 89324 w 387890"/>
                  <a:gd name="connsiteY3" fmla="*/ 402913 h 405312"/>
                  <a:gd name="connsiteX4" fmla="*/ 203353 w 387890"/>
                  <a:gd name="connsiteY4" fmla="*/ 267730 h 405312"/>
                  <a:gd name="connsiteX5" fmla="*/ 311241 w 387890"/>
                  <a:gd name="connsiteY5" fmla="*/ 389574 h 405312"/>
                  <a:gd name="connsiteX6" fmla="*/ 296515 w 387890"/>
                  <a:gd name="connsiteY6" fmla="*/ 147796 h 405312"/>
                  <a:gd name="connsiteX7" fmla="*/ 385988 w 387890"/>
                  <a:gd name="connsiteY7" fmla="*/ 170492 h 405312"/>
                  <a:gd name="connsiteX8" fmla="*/ 199686 w 387890"/>
                  <a:gd name="connsiteY8" fmla="*/ 2 h 405312"/>
                  <a:gd name="connsiteX0" fmla="*/ 199686 w 388465"/>
                  <a:gd name="connsiteY0" fmla="*/ 452 h 405762"/>
                  <a:gd name="connsiteX1" fmla="*/ 1956 w 388465"/>
                  <a:gd name="connsiteY1" fmla="*/ 176813 h 405762"/>
                  <a:gd name="connsiteX2" fmla="*/ 100773 w 388465"/>
                  <a:gd name="connsiteY2" fmla="*/ 126807 h 405762"/>
                  <a:gd name="connsiteX3" fmla="*/ 89324 w 388465"/>
                  <a:gd name="connsiteY3" fmla="*/ 403363 h 405762"/>
                  <a:gd name="connsiteX4" fmla="*/ 203353 w 388465"/>
                  <a:gd name="connsiteY4" fmla="*/ 268180 h 405762"/>
                  <a:gd name="connsiteX5" fmla="*/ 311241 w 388465"/>
                  <a:gd name="connsiteY5" fmla="*/ 390024 h 405762"/>
                  <a:gd name="connsiteX6" fmla="*/ 296515 w 388465"/>
                  <a:gd name="connsiteY6" fmla="*/ 148246 h 405762"/>
                  <a:gd name="connsiteX7" fmla="*/ 385988 w 388465"/>
                  <a:gd name="connsiteY7" fmla="*/ 170942 h 405762"/>
                  <a:gd name="connsiteX8" fmla="*/ 199686 w 388465"/>
                  <a:gd name="connsiteY8" fmla="*/ 452 h 405762"/>
                  <a:gd name="connsiteX0" fmla="*/ 201011 w 389790"/>
                  <a:gd name="connsiteY0" fmla="*/ 433 h 405743"/>
                  <a:gd name="connsiteX1" fmla="*/ 3281 w 389790"/>
                  <a:gd name="connsiteY1" fmla="*/ 176794 h 405743"/>
                  <a:gd name="connsiteX2" fmla="*/ 102098 w 389790"/>
                  <a:gd name="connsiteY2" fmla="*/ 126788 h 405743"/>
                  <a:gd name="connsiteX3" fmla="*/ 90649 w 389790"/>
                  <a:gd name="connsiteY3" fmla="*/ 403344 h 405743"/>
                  <a:gd name="connsiteX4" fmla="*/ 204678 w 389790"/>
                  <a:gd name="connsiteY4" fmla="*/ 268161 h 405743"/>
                  <a:gd name="connsiteX5" fmla="*/ 312566 w 389790"/>
                  <a:gd name="connsiteY5" fmla="*/ 390005 h 405743"/>
                  <a:gd name="connsiteX6" fmla="*/ 297840 w 389790"/>
                  <a:gd name="connsiteY6" fmla="*/ 148227 h 405743"/>
                  <a:gd name="connsiteX7" fmla="*/ 387313 w 389790"/>
                  <a:gd name="connsiteY7" fmla="*/ 170923 h 405743"/>
                  <a:gd name="connsiteX8" fmla="*/ 201011 w 389790"/>
                  <a:gd name="connsiteY8" fmla="*/ 433 h 405743"/>
                  <a:gd name="connsiteX0" fmla="*/ 201507 w 390286"/>
                  <a:gd name="connsiteY0" fmla="*/ 422 h 405732"/>
                  <a:gd name="connsiteX1" fmla="*/ 3777 w 390286"/>
                  <a:gd name="connsiteY1" fmla="*/ 176783 h 405732"/>
                  <a:gd name="connsiteX2" fmla="*/ 102594 w 390286"/>
                  <a:gd name="connsiteY2" fmla="*/ 126777 h 405732"/>
                  <a:gd name="connsiteX3" fmla="*/ 91145 w 390286"/>
                  <a:gd name="connsiteY3" fmla="*/ 403333 h 405732"/>
                  <a:gd name="connsiteX4" fmla="*/ 205174 w 390286"/>
                  <a:gd name="connsiteY4" fmla="*/ 268150 h 405732"/>
                  <a:gd name="connsiteX5" fmla="*/ 313062 w 390286"/>
                  <a:gd name="connsiteY5" fmla="*/ 389994 h 405732"/>
                  <a:gd name="connsiteX6" fmla="*/ 298336 w 390286"/>
                  <a:gd name="connsiteY6" fmla="*/ 148216 h 405732"/>
                  <a:gd name="connsiteX7" fmla="*/ 387809 w 390286"/>
                  <a:gd name="connsiteY7" fmla="*/ 170912 h 405732"/>
                  <a:gd name="connsiteX8" fmla="*/ 201507 w 390286"/>
                  <a:gd name="connsiteY8" fmla="*/ 422 h 405732"/>
                  <a:gd name="connsiteX0" fmla="*/ 201507 w 391402"/>
                  <a:gd name="connsiteY0" fmla="*/ 422 h 405732"/>
                  <a:gd name="connsiteX1" fmla="*/ 3777 w 391402"/>
                  <a:gd name="connsiteY1" fmla="*/ 176783 h 405732"/>
                  <a:gd name="connsiteX2" fmla="*/ 102594 w 391402"/>
                  <a:gd name="connsiteY2" fmla="*/ 126777 h 405732"/>
                  <a:gd name="connsiteX3" fmla="*/ 91145 w 391402"/>
                  <a:gd name="connsiteY3" fmla="*/ 403333 h 405732"/>
                  <a:gd name="connsiteX4" fmla="*/ 205174 w 391402"/>
                  <a:gd name="connsiteY4" fmla="*/ 268150 h 405732"/>
                  <a:gd name="connsiteX5" fmla="*/ 313062 w 391402"/>
                  <a:gd name="connsiteY5" fmla="*/ 389994 h 405732"/>
                  <a:gd name="connsiteX6" fmla="*/ 298336 w 391402"/>
                  <a:gd name="connsiteY6" fmla="*/ 148216 h 405732"/>
                  <a:gd name="connsiteX7" fmla="*/ 387809 w 391402"/>
                  <a:gd name="connsiteY7" fmla="*/ 170912 h 405732"/>
                  <a:gd name="connsiteX8" fmla="*/ 201507 w 391402"/>
                  <a:gd name="connsiteY8" fmla="*/ 422 h 405732"/>
                  <a:gd name="connsiteX0" fmla="*/ 201507 w 391402"/>
                  <a:gd name="connsiteY0" fmla="*/ 422 h 405732"/>
                  <a:gd name="connsiteX1" fmla="*/ 3777 w 391402"/>
                  <a:gd name="connsiteY1" fmla="*/ 176783 h 405732"/>
                  <a:gd name="connsiteX2" fmla="*/ 102594 w 391402"/>
                  <a:gd name="connsiteY2" fmla="*/ 126777 h 405732"/>
                  <a:gd name="connsiteX3" fmla="*/ 91145 w 391402"/>
                  <a:gd name="connsiteY3" fmla="*/ 403333 h 405732"/>
                  <a:gd name="connsiteX4" fmla="*/ 205174 w 391402"/>
                  <a:gd name="connsiteY4" fmla="*/ 268150 h 405732"/>
                  <a:gd name="connsiteX5" fmla="*/ 313062 w 391402"/>
                  <a:gd name="connsiteY5" fmla="*/ 389994 h 405732"/>
                  <a:gd name="connsiteX6" fmla="*/ 298336 w 391402"/>
                  <a:gd name="connsiteY6" fmla="*/ 148216 h 405732"/>
                  <a:gd name="connsiteX7" fmla="*/ 387809 w 391402"/>
                  <a:gd name="connsiteY7" fmla="*/ 170912 h 405732"/>
                  <a:gd name="connsiteX8" fmla="*/ 201507 w 391402"/>
                  <a:gd name="connsiteY8" fmla="*/ 422 h 405732"/>
                  <a:gd name="connsiteX0" fmla="*/ 201507 w 391402"/>
                  <a:gd name="connsiteY0" fmla="*/ 422 h 405732"/>
                  <a:gd name="connsiteX1" fmla="*/ 3777 w 391402"/>
                  <a:gd name="connsiteY1" fmla="*/ 176783 h 405732"/>
                  <a:gd name="connsiteX2" fmla="*/ 102594 w 391402"/>
                  <a:gd name="connsiteY2" fmla="*/ 126777 h 405732"/>
                  <a:gd name="connsiteX3" fmla="*/ 91145 w 391402"/>
                  <a:gd name="connsiteY3" fmla="*/ 403333 h 405732"/>
                  <a:gd name="connsiteX4" fmla="*/ 205174 w 391402"/>
                  <a:gd name="connsiteY4" fmla="*/ 268150 h 405732"/>
                  <a:gd name="connsiteX5" fmla="*/ 313062 w 391402"/>
                  <a:gd name="connsiteY5" fmla="*/ 389994 h 405732"/>
                  <a:gd name="connsiteX6" fmla="*/ 298336 w 391402"/>
                  <a:gd name="connsiteY6" fmla="*/ 148216 h 405732"/>
                  <a:gd name="connsiteX7" fmla="*/ 387809 w 391402"/>
                  <a:gd name="connsiteY7" fmla="*/ 170912 h 405732"/>
                  <a:gd name="connsiteX8" fmla="*/ 201507 w 391402"/>
                  <a:gd name="connsiteY8" fmla="*/ 422 h 405732"/>
                  <a:gd name="connsiteX0" fmla="*/ 201507 w 389432"/>
                  <a:gd name="connsiteY0" fmla="*/ 422 h 405732"/>
                  <a:gd name="connsiteX1" fmla="*/ 3777 w 389432"/>
                  <a:gd name="connsiteY1" fmla="*/ 176783 h 405732"/>
                  <a:gd name="connsiteX2" fmla="*/ 102594 w 389432"/>
                  <a:gd name="connsiteY2" fmla="*/ 126777 h 405732"/>
                  <a:gd name="connsiteX3" fmla="*/ 91145 w 389432"/>
                  <a:gd name="connsiteY3" fmla="*/ 403333 h 405732"/>
                  <a:gd name="connsiteX4" fmla="*/ 205174 w 389432"/>
                  <a:gd name="connsiteY4" fmla="*/ 268150 h 405732"/>
                  <a:gd name="connsiteX5" fmla="*/ 313062 w 389432"/>
                  <a:gd name="connsiteY5" fmla="*/ 389994 h 405732"/>
                  <a:gd name="connsiteX6" fmla="*/ 293574 w 389432"/>
                  <a:gd name="connsiteY6" fmla="*/ 114878 h 405732"/>
                  <a:gd name="connsiteX7" fmla="*/ 387809 w 389432"/>
                  <a:gd name="connsiteY7" fmla="*/ 170912 h 405732"/>
                  <a:gd name="connsiteX8" fmla="*/ 201507 w 389432"/>
                  <a:gd name="connsiteY8" fmla="*/ 422 h 405732"/>
                  <a:gd name="connsiteX0" fmla="*/ 201507 w 391458"/>
                  <a:gd name="connsiteY0" fmla="*/ 422 h 405732"/>
                  <a:gd name="connsiteX1" fmla="*/ 3777 w 391458"/>
                  <a:gd name="connsiteY1" fmla="*/ 176783 h 405732"/>
                  <a:gd name="connsiteX2" fmla="*/ 102594 w 391458"/>
                  <a:gd name="connsiteY2" fmla="*/ 126777 h 405732"/>
                  <a:gd name="connsiteX3" fmla="*/ 91145 w 391458"/>
                  <a:gd name="connsiteY3" fmla="*/ 403333 h 405732"/>
                  <a:gd name="connsiteX4" fmla="*/ 205174 w 391458"/>
                  <a:gd name="connsiteY4" fmla="*/ 268150 h 405732"/>
                  <a:gd name="connsiteX5" fmla="*/ 313062 w 391458"/>
                  <a:gd name="connsiteY5" fmla="*/ 389994 h 405732"/>
                  <a:gd name="connsiteX6" fmla="*/ 293574 w 391458"/>
                  <a:gd name="connsiteY6" fmla="*/ 114878 h 405732"/>
                  <a:gd name="connsiteX7" fmla="*/ 387809 w 391458"/>
                  <a:gd name="connsiteY7" fmla="*/ 170912 h 405732"/>
                  <a:gd name="connsiteX8" fmla="*/ 201507 w 391458"/>
                  <a:gd name="connsiteY8" fmla="*/ 422 h 405732"/>
                  <a:gd name="connsiteX0" fmla="*/ 201507 w 392688"/>
                  <a:gd name="connsiteY0" fmla="*/ 422 h 405732"/>
                  <a:gd name="connsiteX1" fmla="*/ 3777 w 392688"/>
                  <a:gd name="connsiteY1" fmla="*/ 176783 h 405732"/>
                  <a:gd name="connsiteX2" fmla="*/ 102594 w 392688"/>
                  <a:gd name="connsiteY2" fmla="*/ 126777 h 405732"/>
                  <a:gd name="connsiteX3" fmla="*/ 91145 w 392688"/>
                  <a:gd name="connsiteY3" fmla="*/ 403333 h 405732"/>
                  <a:gd name="connsiteX4" fmla="*/ 205174 w 392688"/>
                  <a:gd name="connsiteY4" fmla="*/ 268150 h 405732"/>
                  <a:gd name="connsiteX5" fmla="*/ 313062 w 392688"/>
                  <a:gd name="connsiteY5" fmla="*/ 389994 h 405732"/>
                  <a:gd name="connsiteX6" fmla="*/ 293574 w 392688"/>
                  <a:gd name="connsiteY6" fmla="*/ 114878 h 405732"/>
                  <a:gd name="connsiteX7" fmla="*/ 387809 w 392688"/>
                  <a:gd name="connsiteY7" fmla="*/ 170912 h 405732"/>
                  <a:gd name="connsiteX8" fmla="*/ 201507 w 392688"/>
                  <a:gd name="connsiteY8" fmla="*/ 422 h 405732"/>
                  <a:gd name="connsiteX0" fmla="*/ 201507 w 392688"/>
                  <a:gd name="connsiteY0" fmla="*/ 422 h 405732"/>
                  <a:gd name="connsiteX1" fmla="*/ 3777 w 392688"/>
                  <a:gd name="connsiteY1" fmla="*/ 176783 h 405732"/>
                  <a:gd name="connsiteX2" fmla="*/ 102594 w 392688"/>
                  <a:gd name="connsiteY2" fmla="*/ 126777 h 405732"/>
                  <a:gd name="connsiteX3" fmla="*/ 91145 w 392688"/>
                  <a:gd name="connsiteY3" fmla="*/ 403333 h 405732"/>
                  <a:gd name="connsiteX4" fmla="*/ 205174 w 392688"/>
                  <a:gd name="connsiteY4" fmla="*/ 268150 h 405732"/>
                  <a:gd name="connsiteX5" fmla="*/ 313062 w 392688"/>
                  <a:gd name="connsiteY5" fmla="*/ 389994 h 405732"/>
                  <a:gd name="connsiteX6" fmla="*/ 293574 w 392688"/>
                  <a:gd name="connsiteY6" fmla="*/ 114878 h 405732"/>
                  <a:gd name="connsiteX7" fmla="*/ 387809 w 392688"/>
                  <a:gd name="connsiteY7" fmla="*/ 170912 h 405732"/>
                  <a:gd name="connsiteX8" fmla="*/ 201507 w 392688"/>
                  <a:gd name="connsiteY8" fmla="*/ 422 h 405732"/>
                  <a:gd name="connsiteX0" fmla="*/ 201507 w 392688"/>
                  <a:gd name="connsiteY0" fmla="*/ 422 h 404584"/>
                  <a:gd name="connsiteX1" fmla="*/ 3777 w 392688"/>
                  <a:gd name="connsiteY1" fmla="*/ 176783 h 404584"/>
                  <a:gd name="connsiteX2" fmla="*/ 102594 w 392688"/>
                  <a:gd name="connsiteY2" fmla="*/ 126777 h 404584"/>
                  <a:gd name="connsiteX3" fmla="*/ 91145 w 392688"/>
                  <a:gd name="connsiteY3" fmla="*/ 403333 h 404584"/>
                  <a:gd name="connsiteX4" fmla="*/ 205174 w 392688"/>
                  <a:gd name="connsiteY4" fmla="*/ 268150 h 404584"/>
                  <a:gd name="connsiteX5" fmla="*/ 313062 w 392688"/>
                  <a:gd name="connsiteY5" fmla="*/ 389994 h 404584"/>
                  <a:gd name="connsiteX6" fmla="*/ 293574 w 392688"/>
                  <a:gd name="connsiteY6" fmla="*/ 114878 h 404584"/>
                  <a:gd name="connsiteX7" fmla="*/ 387809 w 392688"/>
                  <a:gd name="connsiteY7" fmla="*/ 170912 h 404584"/>
                  <a:gd name="connsiteX8" fmla="*/ 201507 w 392688"/>
                  <a:gd name="connsiteY8" fmla="*/ 422 h 404584"/>
                  <a:gd name="connsiteX0" fmla="*/ 199950 w 391131"/>
                  <a:gd name="connsiteY0" fmla="*/ 461 h 405225"/>
                  <a:gd name="connsiteX1" fmla="*/ 2220 w 391131"/>
                  <a:gd name="connsiteY1" fmla="*/ 176822 h 405225"/>
                  <a:gd name="connsiteX2" fmla="*/ 96275 w 391131"/>
                  <a:gd name="connsiteY2" fmla="*/ 145866 h 405225"/>
                  <a:gd name="connsiteX3" fmla="*/ 89588 w 391131"/>
                  <a:gd name="connsiteY3" fmla="*/ 403372 h 405225"/>
                  <a:gd name="connsiteX4" fmla="*/ 203617 w 391131"/>
                  <a:gd name="connsiteY4" fmla="*/ 268189 h 405225"/>
                  <a:gd name="connsiteX5" fmla="*/ 311505 w 391131"/>
                  <a:gd name="connsiteY5" fmla="*/ 390033 h 405225"/>
                  <a:gd name="connsiteX6" fmla="*/ 292017 w 391131"/>
                  <a:gd name="connsiteY6" fmla="*/ 114917 h 405225"/>
                  <a:gd name="connsiteX7" fmla="*/ 386252 w 391131"/>
                  <a:gd name="connsiteY7" fmla="*/ 170951 h 405225"/>
                  <a:gd name="connsiteX8" fmla="*/ 199950 w 391131"/>
                  <a:gd name="connsiteY8" fmla="*/ 461 h 405225"/>
                  <a:gd name="connsiteX0" fmla="*/ 199950 w 387769"/>
                  <a:gd name="connsiteY0" fmla="*/ 461 h 405225"/>
                  <a:gd name="connsiteX1" fmla="*/ 2220 w 387769"/>
                  <a:gd name="connsiteY1" fmla="*/ 176822 h 405225"/>
                  <a:gd name="connsiteX2" fmla="*/ 96275 w 387769"/>
                  <a:gd name="connsiteY2" fmla="*/ 145866 h 405225"/>
                  <a:gd name="connsiteX3" fmla="*/ 89588 w 387769"/>
                  <a:gd name="connsiteY3" fmla="*/ 403372 h 405225"/>
                  <a:gd name="connsiteX4" fmla="*/ 203617 w 387769"/>
                  <a:gd name="connsiteY4" fmla="*/ 268189 h 405225"/>
                  <a:gd name="connsiteX5" fmla="*/ 311505 w 387769"/>
                  <a:gd name="connsiteY5" fmla="*/ 390033 h 405225"/>
                  <a:gd name="connsiteX6" fmla="*/ 289636 w 387769"/>
                  <a:gd name="connsiteY6" fmla="*/ 136348 h 405225"/>
                  <a:gd name="connsiteX7" fmla="*/ 386252 w 387769"/>
                  <a:gd name="connsiteY7" fmla="*/ 170951 h 405225"/>
                  <a:gd name="connsiteX8" fmla="*/ 199950 w 387769"/>
                  <a:gd name="connsiteY8" fmla="*/ 461 h 405225"/>
                  <a:gd name="connsiteX0" fmla="*/ 199950 w 389450"/>
                  <a:gd name="connsiteY0" fmla="*/ 461 h 405225"/>
                  <a:gd name="connsiteX1" fmla="*/ 2220 w 389450"/>
                  <a:gd name="connsiteY1" fmla="*/ 176822 h 405225"/>
                  <a:gd name="connsiteX2" fmla="*/ 96275 w 389450"/>
                  <a:gd name="connsiteY2" fmla="*/ 145866 h 405225"/>
                  <a:gd name="connsiteX3" fmla="*/ 89588 w 389450"/>
                  <a:gd name="connsiteY3" fmla="*/ 403372 h 405225"/>
                  <a:gd name="connsiteX4" fmla="*/ 203617 w 389450"/>
                  <a:gd name="connsiteY4" fmla="*/ 268189 h 405225"/>
                  <a:gd name="connsiteX5" fmla="*/ 311505 w 389450"/>
                  <a:gd name="connsiteY5" fmla="*/ 390033 h 405225"/>
                  <a:gd name="connsiteX6" fmla="*/ 289636 w 389450"/>
                  <a:gd name="connsiteY6" fmla="*/ 136348 h 405225"/>
                  <a:gd name="connsiteX7" fmla="*/ 386252 w 389450"/>
                  <a:gd name="connsiteY7" fmla="*/ 170951 h 405225"/>
                  <a:gd name="connsiteX8" fmla="*/ 199950 w 389450"/>
                  <a:gd name="connsiteY8" fmla="*/ 461 h 405225"/>
                  <a:gd name="connsiteX0" fmla="*/ 199950 w 390015"/>
                  <a:gd name="connsiteY0" fmla="*/ 461 h 405225"/>
                  <a:gd name="connsiteX1" fmla="*/ 2220 w 390015"/>
                  <a:gd name="connsiteY1" fmla="*/ 176822 h 405225"/>
                  <a:gd name="connsiteX2" fmla="*/ 96275 w 390015"/>
                  <a:gd name="connsiteY2" fmla="*/ 145866 h 405225"/>
                  <a:gd name="connsiteX3" fmla="*/ 89588 w 390015"/>
                  <a:gd name="connsiteY3" fmla="*/ 403372 h 405225"/>
                  <a:gd name="connsiteX4" fmla="*/ 203617 w 390015"/>
                  <a:gd name="connsiteY4" fmla="*/ 268189 h 405225"/>
                  <a:gd name="connsiteX5" fmla="*/ 311505 w 390015"/>
                  <a:gd name="connsiteY5" fmla="*/ 390033 h 405225"/>
                  <a:gd name="connsiteX6" fmla="*/ 289636 w 390015"/>
                  <a:gd name="connsiteY6" fmla="*/ 136348 h 405225"/>
                  <a:gd name="connsiteX7" fmla="*/ 386252 w 390015"/>
                  <a:gd name="connsiteY7" fmla="*/ 170951 h 405225"/>
                  <a:gd name="connsiteX8" fmla="*/ 199950 w 390015"/>
                  <a:gd name="connsiteY8" fmla="*/ 461 h 405225"/>
                  <a:gd name="connsiteX0" fmla="*/ 202344 w 392409"/>
                  <a:gd name="connsiteY0" fmla="*/ 421 h 405185"/>
                  <a:gd name="connsiteX1" fmla="*/ 4614 w 392409"/>
                  <a:gd name="connsiteY1" fmla="*/ 176782 h 405185"/>
                  <a:gd name="connsiteX2" fmla="*/ 98669 w 392409"/>
                  <a:gd name="connsiteY2" fmla="*/ 145826 h 405185"/>
                  <a:gd name="connsiteX3" fmla="*/ 91982 w 392409"/>
                  <a:gd name="connsiteY3" fmla="*/ 403332 h 405185"/>
                  <a:gd name="connsiteX4" fmla="*/ 206011 w 392409"/>
                  <a:gd name="connsiteY4" fmla="*/ 268149 h 405185"/>
                  <a:gd name="connsiteX5" fmla="*/ 313899 w 392409"/>
                  <a:gd name="connsiteY5" fmla="*/ 389993 h 405185"/>
                  <a:gd name="connsiteX6" fmla="*/ 292030 w 392409"/>
                  <a:gd name="connsiteY6" fmla="*/ 136308 h 405185"/>
                  <a:gd name="connsiteX7" fmla="*/ 388646 w 392409"/>
                  <a:gd name="connsiteY7" fmla="*/ 170911 h 405185"/>
                  <a:gd name="connsiteX8" fmla="*/ 202344 w 392409"/>
                  <a:gd name="connsiteY8" fmla="*/ 421 h 405185"/>
                  <a:gd name="connsiteX0" fmla="*/ 200613 w 390678"/>
                  <a:gd name="connsiteY0" fmla="*/ 421 h 405185"/>
                  <a:gd name="connsiteX1" fmla="*/ 2883 w 390678"/>
                  <a:gd name="connsiteY1" fmla="*/ 176782 h 405185"/>
                  <a:gd name="connsiteX2" fmla="*/ 96938 w 390678"/>
                  <a:gd name="connsiteY2" fmla="*/ 145826 h 405185"/>
                  <a:gd name="connsiteX3" fmla="*/ 90251 w 390678"/>
                  <a:gd name="connsiteY3" fmla="*/ 403332 h 405185"/>
                  <a:gd name="connsiteX4" fmla="*/ 204280 w 390678"/>
                  <a:gd name="connsiteY4" fmla="*/ 268149 h 405185"/>
                  <a:gd name="connsiteX5" fmla="*/ 312168 w 390678"/>
                  <a:gd name="connsiteY5" fmla="*/ 389993 h 405185"/>
                  <a:gd name="connsiteX6" fmla="*/ 290299 w 390678"/>
                  <a:gd name="connsiteY6" fmla="*/ 136308 h 405185"/>
                  <a:gd name="connsiteX7" fmla="*/ 386915 w 390678"/>
                  <a:gd name="connsiteY7" fmla="*/ 170911 h 405185"/>
                  <a:gd name="connsiteX8" fmla="*/ 200613 w 390678"/>
                  <a:gd name="connsiteY8" fmla="*/ 421 h 405185"/>
                  <a:gd name="connsiteX0" fmla="*/ 200613 w 390678"/>
                  <a:gd name="connsiteY0" fmla="*/ 421 h 405185"/>
                  <a:gd name="connsiteX1" fmla="*/ 2883 w 390678"/>
                  <a:gd name="connsiteY1" fmla="*/ 176782 h 405185"/>
                  <a:gd name="connsiteX2" fmla="*/ 96938 w 390678"/>
                  <a:gd name="connsiteY2" fmla="*/ 145826 h 405185"/>
                  <a:gd name="connsiteX3" fmla="*/ 90251 w 390678"/>
                  <a:gd name="connsiteY3" fmla="*/ 403332 h 405185"/>
                  <a:gd name="connsiteX4" fmla="*/ 204280 w 390678"/>
                  <a:gd name="connsiteY4" fmla="*/ 268149 h 405185"/>
                  <a:gd name="connsiteX5" fmla="*/ 312168 w 390678"/>
                  <a:gd name="connsiteY5" fmla="*/ 389993 h 405185"/>
                  <a:gd name="connsiteX6" fmla="*/ 290299 w 390678"/>
                  <a:gd name="connsiteY6" fmla="*/ 136308 h 405185"/>
                  <a:gd name="connsiteX7" fmla="*/ 386915 w 390678"/>
                  <a:gd name="connsiteY7" fmla="*/ 170911 h 405185"/>
                  <a:gd name="connsiteX8" fmla="*/ 200613 w 390678"/>
                  <a:gd name="connsiteY8" fmla="*/ 421 h 405185"/>
                  <a:gd name="connsiteX0" fmla="*/ 200613 w 390678"/>
                  <a:gd name="connsiteY0" fmla="*/ 421 h 405185"/>
                  <a:gd name="connsiteX1" fmla="*/ 2883 w 390678"/>
                  <a:gd name="connsiteY1" fmla="*/ 176782 h 405185"/>
                  <a:gd name="connsiteX2" fmla="*/ 96938 w 390678"/>
                  <a:gd name="connsiteY2" fmla="*/ 145826 h 405185"/>
                  <a:gd name="connsiteX3" fmla="*/ 90251 w 390678"/>
                  <a:gd name="connsiteY3" fmla="*/ 403332 h 405185"/>
                  <a:gd name="connsiteX4" fmla="*/ 204280 w 390678"/>
                  <a:gd name="connsiteY4" fmla="*/ 268149 h 405185"/>
                  <a:gd name="connsiteX5" fmla="*/ 312168 w 390678"/>
                  <a:gd name="connsiteY5" fmla="*/ 389993 h 405185"/>
                  <a:gd name="connsiteX6" fmla="*/ 290299 w 390678"/>
                  <a:gd name="connsiteY6" fmla="*/ 136308 h 405185"/>
                  <a:gd name="connsiteX7" fmla="*/ 386915 w 390678"/>
                  <a:gd name="connsiteY7" fmla="*/ 170911 h 405185"/>
                  <a:gd name="connsiteX8" fmla="*/ 200613 w 390678"/>
                  <a:gd name="connsiteY8" fmla="*/ 421 h 405185"/>
                  <a:gd name="connsiteX0" fmla="*/ 200613 w 390678"/>
                  <a:gd name="connsiteY0" fmla="*/ 421 h 405185"/>
                  <a:gd name="connsiteX1" fmla="*/ 2883 w 390678"/>
                  <a:gd name="connsiteY1" fmla="*/ 176782 h 405185"/>
                  <a:gd name="connsiteX2" fmla="*/ 96938 w 390678"/>
                  <a:gd name="connsiteY2" fmla="*/ 145826 h 405185"/>
                  <a:gd name="connsiteX3" fmla="*/ 90251 w 390678"/>
                  <a:gd name="connsiteY3" fmla="*/ 403332 h 405185"/>
                  <a:gd name="connsiteX4" fmla="*/ 204280 w 390678"/>
                  <a:gd name="connsiteY4" fmla="*/ 268149 h 405185"/>
                  <a:gd name="connsiteX5" fmla="*/ 312168 w 390678"/>
                  <a:gd name="connsiteY5" fmla="*/ 389993 h 405185"/>
                  <a:gd name="connsiteX6" fmla="*/ 290299 w 390678"/>
                  <a:gd name="connsiteY6" fmla="*/ 136308 h 405185"/>
                  <a:gd name="connsiteX7" fmla="*/ 386915 w 390678"/>
                  <a:gd name="connsiteY7" fmla="*/ 170911 h 405185"/>
                  <a:gd name="connsiteX8" fmla="*/ 200613 w 390678"/>
                  <a:gd name="connsiteY8" fmla="*/ 421 h 405185"/>
                  <a:gd name="connsiteX0" fmla="*/ 200613 w 388035"/>
                  <a:gd name="connsiteY0" fmla="*/ 421 h 405185"/>
                  <a:gd name="connsiteX1" fmla="*/ 2883 w 388035"/>
                  <a:gd name="connsiteY1" fmla="*/ 176782 h 405185"/>
                  <a:gd name="connsiteX2" fmla="*/ 96938 w 388035"/>
                  <a:gd name="connsiteY2" fmla="*/ 145826 h 405185"/>
                  <a:gd name="connsiteX3" fmla="*/ 90251 w 388035"/>
                  <a:gd name="connsiteY3" fmla="*/ 403332 h 405185"/>
                  <a:gd name="connsiteX4" fmla="*/ 204280 w 388035"/>
                  <a:gd name="connsiteY4" fmla="*/ 268149 h 405185"/>
                  <a:gd name="connsiteX5" fmla="*/ 312168 w 388035"/>
                  <a:gd name="connsiteY5" fmla="*/ 389993 h 405185"/>
                  <a:gd name="connsiteX6" fmla="*/ 280774 w 388035"/>
                  <a:gd name="connsiteY6" fmla="*/ 138690 h 405185"/>
                  <a:gd name="connsiteX7" fmla="*/ 386915 w 388035"/>
                  <a:gd name="connsiteY7" fmla="*/ 170911 h 405185"/>
                  <a:gd name="connsiteX8" fmla="*/ 200613 w 388035"/>
                  <a:gd name="connsiteY8" fmla="*/ 421 h 405185"/>
                  <a:gd name="connsiteX0" fmla="*/ 200613 w 388035"/>
                  <a:gd name="connsiteY0" fmla="*/ 421 h 405185"/>
                  <a:gd name="connsiteX1" fmla="*/ 2883 w 388035"/>
                  <a:gd name="connsiteY1" fmla="*/ 176782 h 405185"/>
                  <a:gd name="connsiteX2" fmla="*/ 96938 w 388035"/>
                  <a:gd name="connsiteY2" fmla="*/ 145826 h 405185"/>
                  <a:gd name="connsiteX3" fmla="*/ 90251 w 388035"/>
                  <a:gd name="connsiteY3" fmla="*/ 403332 h 405185"/>
                  <a:gd name="connsiteX4" fmla="*/ 204280 w 388035"/>
                  <a:gd name="connsiteY4" fmla="*/ 268149 h 405185"/>
                  <a:gd name="connsiteX5" fmla="*/ 312168 w 388035"/>
                  <a:gd name="connsiteY5" fmla="*/ 389993 h 405185"/>
                  <a:gd name="connsiteX6" fmla="*/ 280774 w 388035"/>
                  <a:gd name="connsiteY6" fmla="*/ 138690 h 405185"/>
                  <a:gd name="connsiteX7" fmla="*/ 386915 w 388035"/>
                  <a:gd name="connsiteY7" fmla="*/ 170911 h 405185"/>
                  <a:gd name="connsiteX8" fmla="*/ 200613 w 388035"/>
                  <a:gd name="connsiteY8" fmla="*/ 421 h 405185"/>
                  <a:gd name="connsiteX0" fmla="*/ 200613 w 388035"/>
                  <a:gd name="connsiteY0" fmla="*/ 421 h 405185"/>
                  <a:gd name="connsiteX1" fmla="*/ 2883 w 388035"/>
                  <a:gd name="connsiteY1" fmla="*/ 176782 h 405185"/>
                  <a:gd name="connsiteX2" fmla="*/ 96938 w 388035"/>
                  <a:gd name="connsiteY2" fmla="*/ 145826 h 405185"/>
                  <a:gd name="connsiteX3" fmla="*/ 90251 w 388035"/>
                  <a:gd name="connsiteY3" fmla="*/ 403332 h 405185"/>
                  <a:gd name="connsiteX4" fmla="*/ 204280 w 388035"/>
                  <a:gd name="connsiteY4" fmla="*/ 268149 h 405185"/>
                  <a:gd name="connsiteX5" fmla="*/ 312168 w 388035"/>
                  <a:gd name="connsiteY5" fmla="*/ 389993 h 405185"/>
                  <a:gd name="connsiteX6" fmla="*/ 280774 w 388035"/>
                  <a:gd name="connsiteY6" fmla="*/ 138690 h 405185"/>
                  <a:gd name="connsiteX7" fmla="*/ 386915 w 388035"/>
                  <a:gd name="connsiteY7" fmla="*/ 170911 h 405185"/>
                  <a:gd name="connsiteX8" fmla="*/ 200613 w 388035"/>
                  <a:gd name="connsiteY8" fmla="*/ 421 h 405185"/>
                  <a:gd name="connsiteX0" fmla="*/ 200613 w 390912"/>
                  <a:gd name="connsiteY0" fmla="*/ 421 h 405185"/>
                  <a:gd name="connsiteX1" fmla="*/ 2883 w 390912"/>
                  <a:gd name="connsiteY1" fmla="*/ 176782 h 405185"/>
                  <a:gd name="connsiteX2" fmla="*/ 96938 w 390912"/>
                  <a:gd name="connsiteY2" fmla="*/ 145826 h 405185"/>
                  <a:gd name="connsiteX3" fmla="*/ 90251 w 390912"/>
                  <a:gd name="connsiteY3" fmla="*/ 403332 h 405185"/>
                  <a:gd name="connsiteX4" fmla="*/ 204280 w 390912"/>
                  <a:gd name="connsiteY4" fmla="*/ 268149 h 405185"/>
                  <a:gd name="connsiteX5" fmla="*/ 312168 w 390912"/>
                  <a:gd name="connsiteY5" fmla="*/ 389993 h 405185"/>
                  <a:gd name="connsiteX6" fmla="*/ 280774 w 390912"/>
                  <a:gd name="connsiteY6" fmla="*/ 138690 h 405185"/>
                  <a:gd name="connsiteX7" fmla="*/ 386915 w 390912"/>
                  <a:gd name="connsiteY7" fmla="*/ 170911 h 405185"/>
                  <a:gd name="connsiteX8" fmla="*/ 200613 w 390912"/>
                  <a:gd name="connsiteY8" fmla="*/ 421 h 405185"/>
                  <a:gd name="connsiteX0" fmla="*/ 199742 w 370458"/>
                  <a:gd name="connsiteY0" fmla="*/ 5 h 404769"/>
                  <a:gd name="connsiteX1" fmla="*/ 2012 w 370458"/>
                  <a:gd name="connsiteY1" fmla="*/ 176366 h 404769"/>
                  <a:gd name="connsiteX2" fmla="*/ 96067 w 370458"/>
                  <a:gd name="connsiteY2" fmla="*/ 145410 h 404769"/>
                  <a:gd name="connsiteX3" fmla="*/ 89380 w 370458"/>
                  <a:gd name="connsiteY3" fmla="*/ 402916 h 404769"/>
                  <a:gd name="connsiteX4" fmla="*/ 203409 w 370458"/>
                  <a:gd name="connsiteY4" fmla="*/ 267733 h 404769"/>
                  <a:gd name="connsiteX5" fmla="*/ 311297 w 370458"/>
                  <a:gd name="connsiteY5" fmla="*/ 389577 h 404769"/>
                  <a:gd name="connsiteX6" fmla="*/ 279903 w 370458"/>
                  <a:gd name="connsiteY6" fmla="*/ 138274 h 404769"/>
                  <a:gd name="connsiteX7" fmla="*/ 366994 w 370458"/>
                  <a:gd name="connsiteY7" fmla="*/ 170495 h 404769"/>
                  <a:gd name="connsiteX8" fmla="*/ 199742 w 370458"/>
                  <a:gd name="connsiteY8" fmla="*/ 5 h 404769"/>
                  <a:gd name="connsiteX0" fmla="*/ 200502 w 371214"/>
                  <a:gd name="connsiteY0" fmla="*/ 84 h 404848"/>
                  <a:gd name="connsiteX1" fmla="*/ 2772 w 371214"/>
                  <a:gd name="connsiteY1" fmla="*/ 176445 h 404848"/>
                  <a:gd name="connsiteX2" fmla="*/ 96827 w 371214"/>
                  <a:gd name="connsiteY2" fmla="*/ 145489 h 404848"/>
                  <a:gd name="connsiteX3" fmla="*/ 90140 w 371214"/>
                  <a:gd name="connsiteY3" fmla="*/ 402995 h 404848"/>
                  <a:gd name="connsiteX4" fmla="*/ 204169 w 371214"/>
                  <a:gd name="connsiteY4" fmla="*/ 267812 h 404848"/>
                  <a:gd name="connsiteX5" fmla="*/ 312057 w 371214"/>
                  <a:gd name="connsiteY5" fmla="*/ 389656 h 404848"/>
                  <a:gd name="connsiteX6" fmla="*/ 280663 w 371214"/>
                  <a:gd name="connsiteY6" fmla="*/ 138353 h 404848"/>
                  <a:gd name="connsiteX7" fmla="*/ 367754 w 371214"/>
                  <a:gd name="connsiteY7" fmla="*/ 170574 h 404848"/>
                  <a:gd name="connsiteX8" fmla="*/ 200502 w 371214"/>
                  <a:gd name="connsiteY8" fmla="*/ 84 h 404848"/>
                  <a:gd name="connsiteX0" fmla="*/ 200506 w 372452"/>
                  <a:gd name="connsiteY0" fmla="*/ 125 h 404889"/>
                  <a:gd name="connsiteX1" fmla="*/ 2776 w 372452"/>
                  <a:gd name="connsiteY1" fmla="*/ 176486 h 404889"/>
                  <a:gd name="connsiteX2" fmla="*/ 96831 w 372452"/>
                  <a:gd name="connsiteY2" fmla="*/ 145530 h 404889"/>
                  <a:gd name="connsiteX3" fmla="*/ 90144 w 372452"/>
                  <a:gd name="connsiteY3" fmla="*/ 403036 h 404889"/>
                  <a:gd name="connsiteX4" fmla="*/ 204173 w 372452"/>
                  <a:gd name="connsiteY4" fmla="*/ 267853 h 404889"/>
                  <a:gd name="connsiteX5" fmla="*/ 312061 w 372452"/>
                  <a:gd name="connsiteY5" fmla="*/ 389697 h 404889"/>
                  <a:gd name="connsiteX6" fmla="*/ 280667 w 372452"/>
                  <a:gd name="connsiteY6" fmla="*/ 138394 h 404889"/>
                  <a:gd name="connsiteX7" fmla="*/ 367758 w 372452"/>
                  <a:gd name="connsiteY7" fmla="*/ 170615 h 404889"/>
                  <a:gd name="connsiteX8" fmla="*/ 200506 w 372452"/>
                  <a:gd name="connsiteY8" fmla="*/ 125 h 404889"/>
                  <a:gd name="connsiteX0" fmla="*/ 187668 w 368529"/>
                  <a:gd name="connsiteY0" fmla="*/ 136 h 407281"/>
                  <a:gd name="connsiteX1" fmla="*/ 1844 w 368529"/>
                  <a:gd name="connsiteY1" fmla="*/ 178878 h 407281"/>
                  <a:gd name="connsiteX2" fmla="*/ 95899 w 368529"/>
                  <a:gd name="connsiteY2" fmla="*/ 147922 h 407281"/>
                  <a:gd name="connsiteX3" fmla="*/ 89212 w 368529"/>
                  <a:gd name="connsiteY3" fmla="*/ 405428 h 407281"/>
                  <a:gd name="connsiteX4" fmla="*/ 203241 w 368529"/>
                  <a:gd name="connsiteY4" fmla="*/ 270245 h 407281"/>
                  <a:gd name="connsiteX5" fmla="*/ 311129 w 368529"/>
                  <a:gd name="connsiteY5" fmla="*/ 392089 h 407281"/>
                  <a:gd name="connsiteX6" fmla="*/ 279735 w 368529"/>
                  <a:gd name="connsiteY6" fmla="*/ 140786 h 407281"/>
                  <a:gd name="connsiteX7" fmla="*/ 366826 w 368529"/>
                  <a:gd name="connsiteY7" fmla="*/ 173007 h 407281"/>
                  <a:gd name="connsiteX8" fmla="*/ 187668 w 368529"/>
                  <a:gd name="connsiteY8" fmla="*/ 136 h 407281"/>
                  <a:gd name="connsiteX0" fmla="*/ 187668 w 368529"/>
                  <a:gd name="connsiteY0" fmla="*/ 1 h 407146"/>
                  <a:gd name="connsiteX1" fmla="*/ 1844 w 368529"/>
                  <a:gd name="connsiteY1" fmla="*/ 178743 h 407146"/>
                  <a:gd name="connsiteX2" fmla="*/ 95899 w 368529"/>
                  <a:gd name="connsiteY2" fmla="*/ 147787 h 407146"/>
                  <a:gd name="connsiteX3" fmla="*/ 89212 w 368529"/>
                  <a:gd name="connsiteY3" fmla="*/ 405293 h 407146"/>
                  <a:gd name="connsiteX4" fmla="*/ 203241 w 368529"/>
                  <a:gd name="connsiteY4" fmla="*/ 270110 h 407146"/>
                  <a:gd name="connsiteX5" fmla="*/ 311129 w 368529"/>
                  <a:gd name="connsiteY5" fmla="*/ 391954 h 407146"/>
                  <a:gd name="connsiteX6" fmla="*/ 279735 w 368529"/>
                  <a:gd name="connsiteY6" fmla="*/ 140651 h 407146"/>
                  <a:gd name="connsiteX7" fmla="*/ 366826 w 368529"/>
                  <a:gd name="connsiteY7" fmla="*/ 172872 h 407146"/>
                  <a:gd name="connsiteX8" fmla="*/ 187668 w 368529"/>
                  <a:gd name="connsiteY8" fmla="*/ 1 h 407146"/>
                  <a:gd name="connsiteX0" fmla="*/ 187668 w 371670"/>
                  <a:gd name="connsiteY0" fmla="*/ 1 h 407146"/>
                  <a:gd name="connsiteX1" fmla="*/ 1844 w 371670"/>
                  <a:gd name="connsiteY1" fmla="*/ 178743 h 407146"/>
                  <a:gd name="connsiteX2" fmla="*/ 95899 w 371670"/>
                  <a:gd name="connsiteY2" fmla="*/ 147787 h 407146"/>
                  <a:gd name="connsiteX3" fmla="*/ 89212 w 371670"/>
                  <a:gd name="connsiteY3" fmla="*/ 405293 h 407146"/>
                  <a:gd name="connsiteX4" fmla="*/ 203241 w 371670"/>
                  <a:gd name="connsiteY4" fmla="*/ 270110 h 407146"/>
                  <a:gd name="connsiteX5" fmla="*/ 311129 w 371670"/>
                  <a:gd name="connsiteY5" fmla="*/ 391954 h 407146"/>
                  <a:gd name="connsiteX6" fmla="*/ 279735 w 371670"/>
                  <a:gd name="connsiteY6" fmla="*/ 140651 h 407146"/>
                  <a:gd name="connsiteX7" fmla="*/ 366826 w 371670"/>
                  <a:gd name="connsiteY7" fmla="*/ 172872 h 407146"/>
                  <a:gd name="connsiteX8" fmla="*/ 187668 w 371670"/>
                  <a:gd name="connsiteY8" fmla="*/ 1 h 407146"/>
                  <a:gd name="connsiteX0" fmla="*/ 190427 w 374429"/>
                  <a:gd name="connsiteY0" fmla="*/ 1 h 407146"/>
                  <a:gd name="connsiteX1" fmla="*/ 4603 w 374429"/>
                  <a:gd name="connsiteY1" fmla="*/ 178743 h 407146"/>
                  <a:gd name="connsiteX2" fmla="*/ 98658 w 374429"/>
                  <a:gd name="connsiteY2" fmla="*/ 147787 h 407146"/>
                  <a:gd name="connsiteX3" fmla="*/ 91971 w 374429"/>
                  <a:gd name="connsiteY3" fmla="*/ 405293 h 407146"/>
                  <a:gd name="connsiteX4" fmla="*/ 206000 w 374429"/>
                  <a:gd name="connsiteY4" fmla="*/ 270110 h 407146"/>
                  <a:gd name="connsiteX5" fmla="*/ 313888 w 374429"/>
                  <a:gd name="connsiteY5" fmla="*/ 391954 h 407146"/>
                  <a:gd name="connsiteX6" fmla="*/ 282494 w 374429"/>
                  <a:gd name="connsiteY6" fmla="*/ 140651 h 407146"/>
                  <a:gd name="connsiteX7" fmla="*/ 369585 w 374429"/>
                  <a:gd name="connsiteY7" fmla="*/ 172872 h 407146"/>
                  <a:gd name="connsiteX8" fmla="*/ 190427 w 374429"/>
                  <a:gd name="connsiteY8" fmla="*/ 1 h 407146"/>
                  <a:gd name="connsiteX0" fmla="*/ 190641 w 374643"/>
                  <a:gd name="connsiteY0" fmla="*/ 1 h 407146"/>
                  <a:gd name="connsiteX1" fmla="*/ 4817 w 374643"/>
                  <a:gd name="connsiteY1" fmla="*/ 178743 h 407146"/>
                  <a:gd name="connsiteX2" fmla="*/ 98872 w 374643"/>
                  <a:gd name="connsiteY2" fmla="*/ 147787 h 407146"/>
                  <a:gd name="connsiteX3" fmla="*/ 92185 w 374643"/>
                  <a:gd name="connsiteY3" fmla="*/ 405293 h 407146"/>
                  <a:gd name="connsiteX4" fmla="*/ 206214 w 374643"/>
                  <a:gd name="connsiteY4" fmla="*/ 270110 h 407146"/>
                  <a:gd name="connsiteX5" fmla="*/ 314102 w 374643"/>
                  <a:gd name="connsiteY5" fmla="*/ 391954 h 407146"/>
                  <a:gd name="connsiteX6" fmla="*/ 282708 w 374643"/>
                  <a:gd name="connsiteY6" fmla="*/ 140651 h 407146"/>
                  <a:gd name="connsiteX7" fmla="*/ 369799 w 374643"/>
                  <a:gd name="connsiteY7" fmla="*/ 172872 h 407146"/>
                  <a:gd name="connsiteX8" fmla="*/ 190641 w 374643"/>
                  <a:gd name="connsiteY8" fmla="*/ 1 h 407146"/>
                  <a:gd name="connsiteX0" fmla="*/ 189531 w 429690"/>
                  <a:gd name="connsiteY0" fmla="*/ 2847 h 409992"/>
                  <a:gd name="connsiteX1" fmla="*/ 3707 w 429690"/>
                  <a:gd name="connsiteY1" fmla="*/ 181589 h 409992"/>
                  <a:gd name="connsiteX2" fmla="*/ 97762 w 429690"/>
                  <a:gd name="connsiteY2" fmla="*/ 150633 h 409992"/>
                  <a:gd name="connsiteX3" fmla="*/ 91075 w 429690"/>
                  <a:gd name="connsiteY3" fmla="*/ 408139 h 409992"/>
                  <a:gd name="connsiteX4" fmla="*/ 205104 w 429690"/>
                  <a:gd name="connsiteY4" fmla="*/ 272956 h 409992"/>
                  <a:gd name="connsiteX5" fmla="*/ 312992 w 429690"/>
                  <a:gd name="connsiteY5" fmla="*/ 394800 h 409992"/>
                  <a:gd name="connsiteX6" fmla="*/ 281598 w 429690"/>
                  <a:gd name="connsiteY6" fmla="*/ 143497 h 409992"/>
                  <a:gd name="connsiteX7" fmla="*/ 426990 w 429690"/>
                  <a:gd name="connsiteY7" fmla="*/ 68322 h 409992"/>
                  <a:gd name="connsiteX8" fmla="*/ 189531 w 429690"/>
                  <a:gd name="connsiteY8" fmla="*/ 2847 h 409992"/>
                  <a:gd name="connsiteX0" fmla="*/ 189531 w 429310"/>
                  <a:gd name="connsiteY0" fmla="*/ 4492 h 411637"/>
                  <a:gd name="connsiteX1" fmla="*/ 3707 w 429310"/>
                  <a:gd name="connsiteY1" fmla="*/ 183234 h 411637"/>
                  <a:gd name="connsiteX2" fmla="*/ 97762 w 429310"/>
                  <a:gd name="connsiteY2" fmla="*/ 152278 h 411637"/>
                  <a:gd name="connsiteX3" fmla="*/ 91075 w 429310"/>
                  <a:gd name="connsiteY3" fmla="*/ 409784 h 411637"/>
                  <a:gd name="connsiteX4" fmla="*/ 205104 w 429310"/>
                  <a:gd name="connsiteY4" fmla="*/ 274601 h 411637"/>
                  <a:gd name="connsiteX5" fmla="*/ 312992 w 429310"/>
                  <a:gd name="connsiteY5" fmla="*/ 396445 h 411637"/>
                  <a:gd name="connsiteX6" fmla="*/ 281598 w 429310"/>
                  <a:gd name="connsiteY6" fmla="*/ 145142 h 411637"/>
                  <a:gd name="connsiteX7" fmla="*/ 426990 w 429310"/>
                  <a:gd name="connsiteY7" fmla="*/ 69967 h 411637"/>
                  <a:gd name="connsiteX8" fmla="*/ 189531 w 429310"/>
                  <a:gd name="connsiteY8" fmla="*/ 4492 h 411637"/>
                  <a:gd name="connsiteX0" fmla="*/ 195557 w 435336"/>
                  <a:gd name="connsiteY0" fmla="*/ 1 h 407146"/>
                  <a:gd name="connsiteX1" fmla="*/ 3596 w 435336"/>
                  <a:gd name="connsiteY1" fmla="*/ 65210 h 407146"/>
                  <a:gd name="connsiteX2" fmla="*/ 103788 w 435336"/>
                  <a:gd name="connsiteY2" fmla="*/ 147787 h 407146"/>
                  <a:gd name="connsiteX3" fmla="*/ 97101 w 435336"/>
                  <a:gd name="connsiteY3" fmla="*/ 405293 h 407146"/>
                  <a:gd name="connsiteX4" fmla="*/ 211130 w 435336"/>
                  <a:gd name="connsiteY4" fmla="*/ 270110 h 407146"/>
                  <a:gd name="connsiteX5" fmla="*/ 319018 w 435336"/>
                  <a:gd name="connsiteY5" fmla="*/ 391954 h 407146"/>
                  <a:gd name="connsiteX6" fmla="*/ 287624 w 435336"/>
                  <a:gd name="connsiteY6" fmla="*/ 140651 h 407146"/>
                  <a:gd name="connsiteX7" fmla="*/ 433016 w 435336"/>
                  <a:gd name="connsiteY7" fmla="*/ 65476 h 407146"/>
                  <a:gd name="connsiteX8" fmla="*/ 195557 w 435336"/>
                  <a:gd name="connsiteY8" fmla="*/ 1 h 407146"/>
                  <a:gd name="connsiteX0" fmla="*/ 191998 w 431777"/>
                  <a:gd name="connsiteY0" fmla="*/ 1 h 407146"/>
                  <a:gd name="connsiteX1" fmla="*/ 37 w 431777"/>
                  <a:gd name="connsiteY1" fmla="*/ 65210 h 407146"/>
                  <a:gd name="connsiteX2" fmla="*/ 100229 w 431777"/>
                  <a:gd name="connsiteY2" fmla="*/ 147787 h 407146"/>
                  <a:gd name="connsiteX3" fmla="*/ 93542 w 431777"/>
                  <a:gd name="connsiteY3" fmla="*/ 405293 h 407146"/>
                  <a:gd name="connsiteX4" fmla="*/ 207571 w 431777"/>
                  <a:gd name="connsiteY4" fmla="*/ 270110 h 407146"/>
                  <a:gd name="connsiteX5" fmla="*/ 315459 w 431777"/>
                  <a:gd name="connsiteY5" fmla="*/ 391954 h 407146"/>
                  <a:gd name="connsiteX6" fmla="*/ 284065 w 431777"/>
                  <a:gd name="connsiteY6" fmla="*/ 140651 h 407146"/>
                  <a:gd name="connsiteX7" fmla="*/ 429457 w 431777"/>
                  <a:gd name="connsiteY7" fmla="*/ 65476 h 407146"/>
                  <a:gd name="connsiteX8" fmla="*/ 191998 w 431777"/>
                  <a:gd name="connsiteY8" fmla="*/ 1 h 407146"/>
                  <a:gd name="connsiteX0" fmla="*/ 190525 w 432282"/>
                  <a:gd name="connsiteY0" fmla="*/ 1 h 385667"/>
                  <a:gd name="connsiteX1" fmla="*/ 1632 w 432282"/>
                  <a:gd name="connsiteY1" fmla="*/ 43731 h 385667"/>
                  <a:gd name="connsiteX2" fmla="*/ 101824 w 432282"/>
                  <a:gd name="connsiteY2" fmla="*/ 126308 h 385667"/>
                  <a:gd name="connsiteX3" fmla="*/ 95137 w 432282"/>
                  <a:gd name="connsiteY3" fmla="*/ 383814 h 385667"/>
                  <a:gd name="connsiteX4" fmla="*/ 209166 w 432282"/>
                  <a:gd name="connsiteY4" fmla="*/ 248631 h 385667"/>
                  <a:gd name="connsiteX5" fmla="*/ 317054 w 432282"/>
                  <a:gd name="connsiteY5" fmla="*/ 370475 h 385667"/>
                  <a:gd name="connsiteX6" fmla="*/ 285660 w 432282"/>
                  <a:gd name="connsiteY6" fmla="*/ 119172 h 385667"/>
                  <a:gd name="connsiteX7" fmla="*/ 431052 w 432282"/>
                  <a:gd name="connsiteY7" fmla="*/ 43997 h 385667"/>
                  <a:gd name="connsiteX8" fmla="*/ 190525 w 432282"/>
                  <a:gd name="connsiteY8" fmla="*/ 1 h 385667"/>
                  <a:gd name="connsiteX0" fmla="*/ 190525 w 410966"/>
                  <a:gd name="connsiteY0" fmla="*/ 27139 h 412805"/>
                  <a:gd name="connsiteX1" fmla="*/ 1632 w 410966"/>
                  <a:gd name="connsiteY1" fmla="*/ 70869 h 412805"/>
                  <a:gd name="connsiteX2" fmla="*/ 101824 w 410966"/>
                  <a:gd name="connsiteY2" fmla="*/ 153446 h 412805"/>
                  <a:gd name="connsiteX3" fmla="*/ 95137 w 410966"/>
                  <a:gd name="connsiteY3" fmla="*/ 410952 h 412805"/>
                  <a:gd name="connsiteX4" fmla="*/ 209166 w 410966"/>
                  <a:gd name="connsiteY4" fmla="*/ 275769 h 412805"/>
                  <a:gd name="connsiteX5" fmla="*/ 317054 w 410966"/>
                  <a:gd name="connsiteY5" fmla="*/ 397613 h 412805"/>
                  <a:gd name="connsiteX6" fmla="*/ 285660 w 410966"/>
                  <a:gd name="connsiteY6" fmla="*/ 146310 h 412805"/>
                  <a:gd name="connsiteX7" fmla="*/ 409573 w 410966"/>
                  <a:gd name="connsiteY7" fmla="*/ 6697 h 412805"/>
                  <a:gd name="connsiteX8" fmla="*/ 190525 w 410966"/>
                  <a:gd name="connsiteY8" fmla="*/ 27139 h 412805"/>
                  <a:gd name="connsiteX0" fmla="*/ 196569 w 417010"/>
                  <a:gd name="connsiteY0" fmla="*/ 26038 h 411704"/>
                  <a:gd name="connsiteX1" fmla="*/ 1539 w 417010"/>
                  <a:gd name="connsiteY1" fmla="*/ 11468 h 411704"/>
                  <a:gd name="connsiteX2" fmla="*/ 107868 w 417010"/>
                  <a:gd name="connsiteY2" fmla="*/ 152345 h 411704"/>
                  <a:gd name="connsiteX3" fmla="*/ 101181 w 417010"/>
                  <a:gd name="connsiteY3" fmla="*/ 409851 h 411704"/>
                  <a:gd name="connsiteX4" fmla="*/ 215210 w 417010"/>
                  <a:gd name="connsiteY4" fmla="*/ 274668 h 411704"/>
                  <a:gd name="connsiteX5" fmla="*/ 323098 w 417010"/>
                  <a:gd name="connsiteY5" fmla="*/ 396512 h 411704"/>
                  <a:gd name="connsiteX6" fmla="*/ 291704 w 417010"/>
                  <a:gd name="connsiteY6" fmla="*/ 145209 h 411704"/>
                  <a:gd name="connsiteX7" fmla="*/ 415617 w 417010"/>
                  <a:gd name="connsiteY7" fmla="*/ 5596 h 411704"/>
                  <a:gd name="connsiteX8" fmla="*/ 196569 w 417010"/>
                  <a:gd name="connsiteY8" fmla="*/ 26038 h 411704"/>
                  <a:gd name="connsiteX0" fmla="*/ 196381 w 416822"/>
                  <a:gd name="connsiteY0" fmla="*/ 26038 h 411704"/>
                  <a:gd name="connsiteX1" fmla="*/ 1351 w 416822"/>
                  <a:gd name="connsiteY1" fmla="*/ 11468 h 411704"/>
                  <a:gd name="connsiteX2" fmla="*/ 107680 w 416822"/>
                  <a:gd name="connsiteY2" fmla="*/ 152345 h 411704"/>
                  <a:gd name="connsiteX3" fmla="*/ 100993 w 416822"/>
                  <a:gd name="connsiteY3" fmla="*/ 409851 h 411704"/>
                  <a:gd name="connsiteX4" fmla="*/ 215022 w 416822"/>
                  <a:gd name="connsiteY4" fmla="*/ 274668 h 411704"/>
                  <a:gd name="connsiteX5" fmla="*/ 322910 w 416822"/>
                  <a:gd name="connsiteY5" fmla="*/ 396512 h 411704"/>
                  <a:gd name="connsiteX6" fmla="*/ 291516 w 416822"/>
                  <a:gd name="connsiteY6" fmla="*/ 145209 h 411704"/>
                  <a:gd name="connsiteX7" fmla="*/ 415429 w 416822"/>
                  <a:gd name="connsiteY7" fmla="*/ 5596 h 411704"/>
                  <a:gd name="connsiteX8" fmla="*/ 196381 w 416822"/>
                  <a:gd name="connsiteY8" fmla="*/ 26038 h 411704"/>
                  <a:gd name="connsiteX0" fmla="*/ 196381 w 416683"/>
                  <a:gd name="connsiteY0" fmla="*/ 26038 h 411704"/>
                  <a:gd name="connsiteX1" fmla="*/ 1351 w 416683"/>
                  <a:gd name="connsiteY1" fmla="*/ 11468 h 411704"/>
                  <a:gd name="connsiteX2" fmla="*/ 107680 w 416683"/>
                  <a:gd name="connsiteY2" fmla="*/ 152345 h 411704"/>
                  <a:gd name="connsiteX3" fmla="*/ 100993 w 416683"/>
                  <a:gd name="connsiteY3" fmla="*/ 409851 h 411704"/>
                  <a:gd name="connsiteX4" fmla="*/ 215022 w 416683"/>
                  <a:gd name="connsiteY4" fmla="*/ 274668 h 411704"/>
                  <a:gd name="connsiteX5" fmla="*/ 322910 w 416683"/>
                  <a:gd name="connsiteY5" fmla="*/ 396512 h 411704"/>
                  <a:gd name="connsiteX6" fmla="*/ 291516 w 416683"/>
                  <a:gd name="connsiteY6" fmla="*/ 145209 h 411704"/>
                  <a:gd name="connsiteX7" fmla="*/ 415429 w 416683"/>
                  <a:gd name="connsiteY7" fmla="*/ 5596 h 411704"/>
                  <a:gd name="connsiteX8" fmla="*/ 196381 w 416683"/>
                  <a:gd name="connsiteY8" fmla="*/ 26038 h 411704"/>
                  <a:gd name="connsiteX0" fmla="*/ 196381 w 416683"/>
                  <a:gd name="connsiteY0" fmla="*/ 26038 h 410315"/>
                  <a:gd name="connsiteX1" fmla="*/ 1351 w 416683"/>
                  <a:gd name="connsiteY1" fmla="*/ 11468 h 410315"/>
                  <a:gd name="connsiteX2" fmla="*/ 107680 w 416683"/>
                  <a:gd name="connsiteY2" fmla="*/ 152345 h 410315"/>
                  <a:gd name="connsiteX3" fmla="*/ 100993 w 416683"/>
                  <a:gd name="connsiteY3" fmla="*/ 409851 h 410315"/>
                  <a:gd name="connsiteX4" fmla="*/ 215022 w 416683"/>
                  <a:gd name="connsiteY4" fmla="*/ 274668 h 410315"/>
                  <a:gd name="connsiteX5" fmla="*/ 322910 w 416683"/>
                  <a:gd name="connsiteY5" fmla="*/ 396512 h 410315"/>
                  <a:gd name="connsiteX6" fmla="*/ 291516 w 416683"/>
                  <a:gd name="connsiteY6" fmla="*/ 145209 h 410315"/>
                  <a:gd name="connsiteX7" fmla="*/ 415429 w 416683"/>
                  <a:gd name="connsiteY7" fmla="*/ 5596 h 410315"/>
                  <a:gd name="connsiteX8" fmla="*/ 196381 w 416683"/>
                  <a:gd name="connsiteY8" fmla="*/ 26038 h 410315"/>
                  <a:gd name="connsiteX0" fmla="*/ 196381 w 416683"/>
                  <a:gd name="connsiteY0" fmla="*/ 26038 h 410315"/>
                  <a:gd name="connsiteX1" fmla="*/ 1351 w 416683"/>
                  <a:gd name="connsiteY1" fmla="*/ 11468 h 410315"/>
                  <a:gd name="connsiteX2" fmla="*/ 107680 w 416683"/>
                  <a:gd name="connsiteY2" fmla="*/ 152345 h 410315"/>
                  <a:gd name="connsiteX3" fmla="*/ 100993 w 416683"/>
                  <a:gd name="connsiteY3" fmla="*/ 409851 h 410315"/>
                  <a:gd name="connsiteX4" fmla="*/ 215022 w 416683"/>
                  <a:gd name="connsiteY4" fmla="*/ 274668 h 410315"/>
                  <a:gd name="connsiteX5" fmla="*/ 322910 w 416683"/>
                  <a:gd name="connsiteY5" fmla="*/ 396512 h 410315"/>
                  <a:gd name="connsiteX6" fmla="*/ 291516 w 416683"/>
                  <a:gd name="connsiteY6" fmla="*/ 145209 h 410315"/>
                  <a:gd name="connsiteX7" fmla="*/ 415429 w 416683"/>
                  <a:gd name="connsiteY7" fmla="*/ 5596 h 410315"/>
                  <a:gd name="connsiteX8" fmla="*/ 196381 w 416683"/>
                  <a:gd name="connsiteY8" fmla="*/ 26038 h 410315"/>
                  <a:gd name="connsiteX0" fmla="*/ 196381 w 416683"/>
                  <a:gd name="connsiteY0" fmla="*/ 26038 h 409854"/>
                  <a:gd name="connsiteX1" fmla="*/ 1351 w 416683"/>
                  <a:gd name="connsiteY1" fmla="*/ 11468 h 409854"/>
                  <a:gd name="connsiteX2" fmla="*/ 107680 w 416683"/>
                  <a:gd name="connsiteY2" fmla="*/ 152345 h 409854"/>
                  <a:gd name="connsiteX3" fmla="*/ 100993 w 416683"/>
                  <a:gd name="connsiteY3" fmla="*/ 409851 h 409854"/>
                  <a:gd name="connsiteX4" fmla="*/ 215022 w 416683"/>
                  <a:gd name="connsiteY4" fmla="*/ 274668 h 409854"/>
                  <a:gd name="connsiteX5" fmla="*/ 322910 w 416683"/>
                  <a:gd name="connsiteY5" fmla="*/ 396512 h 409854"/>
                  <a:gd name="connsiteX6" fmla="*/ 291516 w 416683"/>
                  <a:gd name="connsiteY6" fmla="*/ 145209 h 409854"/>
                  <a:gd name="connsiteX7" fmla="*/ 415429 w 416683"/>
                  <a:gd name="connsiteY7" fmla="*/ 5596 h 409854"/>
                  <a:gd name="connsiteX8" fmla="*/ 196381 w 416683"/>
                  <a:gd name="connsiteY8" fmla="*/ 26038 h 409854"/>
                  <a:gd name="connsiteX0" fmla="*/ 196381 w 415467"/>
                  <a:gd name="connsiteY0" fmla="*/ 45390 h 429206"/>
                  <a:gd name="connsiteX1" fmla="*/ 1351 w 415467"/>
                  <a:gd name="connsiteY1" fmla="*/ 30820 h 429206"/>
                  <a:gd name="connsiteX2" fmla="*/ 107680 w 415467"/>
                  <a:gd name="connsiteY2" fmla="*/ 171697 h 429206"/>
                  <a:gd name="connsiteX3" fmla="*/ 100993 w 415467"/>
                  <a:gd name="connsiteY3" fmla="*/ 429203 h 429206"/>
                  <a:gd name="connsiteX4" fmla="*/ 215022 w 415467"/>
                  <a:gd name="connsiteY4" fmla="*/ 294020 h 429206"/>
                  <a:gd name="connsiteX5" fmla="*/ 322910 w 415467"/>
                  <a:gd name="connsiteY5" fmla="*/ 415864 h 429206"/>
                  <a:gd name="connsiteX6" fmla="*/ 291516 w 415467"/>
                  <a:gd name="connsiteY6" fmla="*/ 164561 h 429206"/>
                  <a:gd name="connsiteX7" fmla="*/ 415429 w 415467"/>
                  <a:gd name="connsiteY7" fmla="*/ 24948 h 429206"/>
                  <a:gd name="connsiteX8" fmla="*/ 196381 w 415467"/>
                  <a:gd name="connsiteY8" fmla="*/ 45390 h 429206"/>
                  <a:gd name="connsiteX0" fmla="*/ 195105 w 414191"/>
                  <a:gd name="connsiteY0" fmla="*/ 45390 h 429206"/>
                  <a:gd name="connsiteX1" fmla="*/ 75 w 414191"/>
                  <a:gd name="connsiteY1" fmla="*/ 30820 h 429206"/>
                  <a:gd name="connsiteX2" fmla="*/ 106404 w 414191"/>
                  <a:gd name="connsiteY2" fmla="*/ 171697 h 429206"/>
                  <a:gd name="connsiteX3" fmla="*/ 99717 w 414191"/>
                  <a:gd name="connsiteY3" fmla="*/ 429203 h 429206"/>
                  <a:gd name="connsiteX4" fmla="*/ 213746 w 414191"/>
                  <a:gd name="connsiteY4" fmla="*/ 294020 h 429206"/>
                  <a:gd name="connsiteX5" fmla="*/ 321634 w 414191"/>
                  <a:gd name="connsiteY5" fmla="*/ 415864 h 429206"/>
                  <a:gd name="connsiteX6" fmla="*/ 290240 w 414191"/>
                  <a:gd name="connsiteY6" fmla="*/ 164561 h 429206"/>
                  <a:gd name="connsiteX7" fmla="*/ 414153 w 414191"/>
                  <a:gd name="connsiteY7" fmla="*/ 24948 h 429206"/>
                  <a:gd name="connsiteX8" fmla="*/ 195105 w 414191"/>
                  <a:gd name="connsiteY8" fmla="*/ 45390 h 429206"/>
                  <a:gd name="connsiteX0" fmla="*/ 195112 w 414198"/>
                  <a:gd name="connsiteY0" fmla="*/ 45390 h 429206"/>
                  <a:gd name="connsiteX1" fmla="*/ 82 w 414198"/>
                  <a:gd name="connsiteY1" fmla="*/ 30820 h 429206"/>
                  <a:gd name="connsiteX2" fmla="*/ 106411 w 414198"/>
                  <a:gd name="connsiteY2" fmla="*/ 171697 h 429206"/>
                  <a:gd name="connsiteX3" fmla="*/ 99724 w 414198"/>
                  <a:gd name="connsiteY3" fmla="*/ 429203 h 429206"/>
                  <a:gd name="connsiteX4" fmla="*/ 213753 w 414198"/>
                  <a:gd name="connsiteY4" fmla="*/ 294020 h 429206"/>
                  <a:gd name="connsiteX5" fmla="*/ 321641 w 414198"/>
                  <a:gd name="connsiteY5" fmla="*/ 415864 h 429206"/>
                  <a:gd name="connsiteX6" fmla="*/ 290247 w 414198"/>
                  <a:gd name="connsiteY6" fmla="*/ 164561 h 429206"/>
                  <a:gd name="connsiteX7" fmla="*/ 414160 w 414198"/>
                  <a:gd name="connsiteY7" fmla="*/ 24948 h 429206"/>
                  <a:gd name="connsiteX8" fmla="*/ 195112 w 414198"/>
                  <a:gd name="connsiteY8" fmla="*/ 45390 h 429206"/>
                  <a:gd name="connsiteX0" fmla="*/ 195525 w 414611"/>
                  <a:gd name="connsiteY0" fmla="*/ 45390 h 429206"/>
                  <a:gd name="connsiteX1" fmla="*/ 495 w 414611"/>
                  <a:gd name="connsiteY1" fmla="*/ 30820 h 429206"/>
                  <a:gd name="connsiteX2" fmla="*/ 106824 w 414611"/>
                  <a:gd name="connsiteY2" fmla="*/ 171697 h 429206"/>
                  <a:gd name="connsiteX3" fmla="*/ 100137 w 414611"/>
                  <a:gd name="connsiteY3" fmla="*/ 429203 h 429206"/>
                  <a:gd name="connsiteX4" fmla="*/ 214166 w 414611"/>
                  <a:gd name="connsiteY4" fmla="*/ 294020 h 429206"/>
                  <a:gd name="connsiteX5" fmla="*/ 322054 w 414611"/>
                  <a:gd name="connsiteY5" fmla="*/ 415864 h 429206"/>
                  <a:gd name="connsiteX6" fmla="*/ 290660 w 414611"/>
                  <a:gd name="connsiteY6" fmla="*/ 164561 h 429206"/>
                  <a:gd name="connsiteX7" fmla="*/ 414573 w 414611"/>
                  <a:gd name="connsiteY7" fmla="*/ 24948 h 429206"/>
                  <a:gd name="connsiteX8" fmla="*/ 195525 w 414611"/>
                  <a:gd name="connsiteY8" fmla="*/ 45390 h 429206"/>
                  <a:gd name="connsiteX0" fmla="*/ 195725 w 414811"/>
                  <a:gd name="connsiteY0" fmla="*/ 45390 h 429206"/>
                  <a:gd name="connsiteX1" fmla="*/ 695 w 414811"/>
                  <a:gd name="connsiteY1" fmla="*/ 30820 h 429206"/>
                  <a:gd name="connsiteX2" fmla="*/ 107024 w 414811"/>
                  <a:gd name="connsiteY2" fmla="*/ 171697 h 429206"/>
                  <a:gd name="connsiteX3" fmla="*/ 100337 w 414811"/>
                  <a:gd name="connsiteY3" fmla="*/ 429203 h 429206"/>
                  <a:gd name="connsiteX4" fmla="*/ 214366 w 414811"/>
                  <a:gd name="connsiteY4" fmla="*/ 294020 h 429206"/>
                  <a:gd name="connsiteX5" fmla="*/ 322254 w 414811"/>
                  <a:gd name="connsiteY5" fmla="*/ 415864 h 429206"/>
                  <a:gd name="connsiteX6" fmla="*/ 290860 w 414811"/>
                  <a:gd name="connsiteY6" fmla="*/ 164561 h 429206"/>
                  <a:gd name="connsiteX7" fmla="*/ 414773 w 414811"/>
                  <a:gd name="connsiteY7" fmla="*/ 24948 h 429206"/>
                  <a:gd name="connsiteX8" fmla="*/ 195725 w 414811"/>
                  <a:gd name="connsiteY8" fmla="*/ 45390 h 429206"/>
                  <a:gd name="connsiteX0" fmla="*/ 195725 w 415882"/>
                  <a:gd name="connsiteY0" fmla="*/ 41592 h 425408"/>
                  <a:gd name="connsiteX1" fmla="*/ 695 w 415882"/>
                  <a:gd name="connsiteY1" fmla="*/ 27022 h 425408"/>
                  <a:gd name="connsiteX2" fmla="*/ 107024 w 415882"/>
                  <a:gd name="connsiteY2" fmla="*/ 167899 h 425408"/>
                  <a:gd name="connsiteX3" fmla="*/ 100337 w 415882"/>
                  <a:gd name="connsiteY3" fmla="*/ 425405 h 425408"/>
                  <a:gd name="connsiteX4" fmla="*/ 214366 w 415882"/>
                  <a:gd name="connsiteY4" fmla="*/ 290222 h 425408"/>
                  <a:gd name="connsiteX5" fmla="*/ 322254 w 415882"/>
                  <a:gd name="connsiteY5" fmla="*/ 412066 h 425408"/>
                  <a:gd name="connsiteX6" fmla="*/ 290860 w 415882"/>
                  <a:gd name="connsiteY6" fmla="*/ 160763 h 425408"/>
                  <a:gd name="connsiteX7" fmla="*/ 414773 w 415882"/>
                  <a:gd name="connsiteY7" fmla="*/ 21150 h 425408"/>
                  <a:gd name="connsiteX8" fmla="*/ 195725 w 415882"/>
                  <a:gd name="connsiteY8" fmla="*/ 41592 h 425408"/>
                  <a:gd name="connsiteX0" fmla="*/ 195725 w 416007"/>
                  <a:gd name="connsiteY0" fmla="*/ 52133 h 435949"/>
                  <a:gd name="connsiteX1" fmla="*/ 695 w 416007"/>
                  <a:gd name="connsiteY1" fmla="*/ 37563 h 435949"/>
                  <a:gd name="connsiteX2" fmla="*/ 107024 w 416007"/>
                  <a:gd name="connsiteY2" fmla="*/ 178440 h 435949"/>
                  <a:gd name="connsiteX3" fmla="*/ 100337 w 416007"/>
                  <a:gd name="connsiteY3" fmla="*/ 435946 h 435949"/>
                  <a:gd name="connsiteX4" fmla="*/ 214366 w 416007"/>
                  <a:gd name="connsiteY4" fmla="*/ 300763 h 435949"/>
                  <a:gd name="connsiteX5" fmla="*/ 322254 w 416007"/>
                  <a:gd name="connsiteY5" fmla="*/ 422607 h 435949"/>
                  <a:gd name="connsiteX6" fmla="*/ 290860 w 416007"/>
                  <a:gd name="connsiteY6" fmla="*/ 171304 h 435949"/>
                  <a:gd name="connsiteX7" fmla="*/ 414773 w 416007"/>
                  <a:gd name="connsiteY7" fmla="*/ 19417 h 435949"/>
                  <a:gd name="connsiteX8" fmla="*/ 195725 w 416007"/>
                  <a:gd name="connsiteY8" fmla="*/ 52133 h 435949"/>
                  <a:gd name="connsiteX0" fmla="*/ 195725 w 415954"/>
                  <a:gd name="connsiteY0" fmla="*/ 52133 h 435949"/>
                  <a:gd name="connsiteX1" fmla="*/ 695 w 415954"/>
                  <a:gd name="connsiteY1" fmla="*/ 37563 h 435949"/>
                  <a:gd name="connsiteX2" fmla="*/ 107024 w 415954"/>
                  <a:gd name="connsiteY2" fmla="*/ 178440 h 435949"/>
                  <a:gd name="connsiteX3" fmla="*/ 100337 w 415954"/>
                  <a:gd name="connsiteY3" fmla="*/ 435946 h 435949"/>
                  <a:gd name="connsiteX4" fmla="*/ 214366 w 415954"/>
                  <a:gd name="connsiteY4" fmla="*/ 300763 h 435949"/>
                  <a:gd name="connsiteX5" fmla="*/ 322254 w 415954"/>
                  <a:gd name="connsiteY5" fmla="*/ 422607 h 435949"/>
                  <a:gd name="connsiteX6" fmla="*/ 290860 w 415954"/>
                  <a:gd name="connsiteY6" fmla="*/ 171304 h 435949"/>
                  <a:gd name="connsiteX7" fmla="*/ 414773 w 415954"/>
                  <a:gd name="connsiteY7" fmla="*/ 19417 h 435949"/>
                  <a:gd name="connsiteX8" fmla="*/ 195725 w 415954"/>
                  <a:gd name="connsiteY8" fmla="*/ 52133 h 435949"/>
                  <a:gd name="connsiteX0" fmla="*/ 195725 w 415943"/>
                  <a:gd name="connsiteY0" fmla="*/ 52133 h 435949"/>
                  <a:gd name="connsiteX1" fmla="*/ 695 w 415943"/>
                  <a:gd name="connsiteY1" fmla="*/ 37563 h 435949"/>
                  <a:gd name="connsiteX2" fmla="*/ 107024 w 415943"/>
                  <a:gd name="connsiteY2" fmla="*/ 178440 h 435949"/>
                  <a:gd name="connsiteX3" fmla="*/ 100337 w 415943"/>
                  <a:gd name="connsiteY3" fmla="*/ 435946 h 435949"/>
                  <a:gd name="connsiteX4" fmla="*/ 214366 w 415943"/>
                  <a:gd name="connsiteY4" fmla="*/ 300763 h 435949"/>
                  <a:gd name="connsiteX5" fmla="*/ 322254 w 415943"/>
                  <a:gd name="connsiteY5" fmla="*/ 422607 h 435949"/>
                  <a:gd name="connsiteX6" fmla="*/ 290860 w 415943"/>
                  <a:gd name="connsiteY6" fmla="*/ 171304 h 435949"/>
                  <a:gd name="connsiteX7" fmla="*/ 414773 w 415943"/>
                  <a:gd name="connsiteY7" fmla="*/ 19417 h 435949"/>
                  <a:gd name="connsiteX8" fmla="*/ 195725 w 415943"/>
                  <a:gd name="connsiteY8" fmla="*/ 52133 h 435949"/>
                  <a:gd name="connsiteX0" fmla="*/ 195725 w 415943"/>
                  <a:gd name="connsiteY0" fmla="*/ 52133 h 437987"/>
                  <a:gd name="connsiteX1" fmla="*/ 695 w 415943"/>
                  <a:gd name="connsiteY1" fmla="*/ 37563 h 437987"/>
                  <a:gd name="connsiteX2" fmla="*/ 107024 w 415943"/>
                  <a:gd name="connsiteY2" fmla="*/ 178440 h 437987"/>
                  <a:gd name="connsiteX3" fmla="*/ 105491 w 415943"/>
                  <a:gd name="connsiteY3" fmla="*/ 171663 h 437987"/>
                  <a:gd name="connsiteX4" fmla="*/ 100337 w 415943"/>
                  <a:gd name="connsiteY4" fmla="*/ 435946 h 437987"/>
                  <a:gd name="connsiteX5" fmla="*/ 214366 w 415943"/>
                  <a:gd name="connsiteY5" fmla="*/ 300763 h 437987"/>
                  <a:gd name="connsiteX6" fmla="*/ 322254 w 415943"/>
                  <a:gd name="connsiteY6" fmla="*/ 422607 h 437987"/>
                  <a:gd name="connsiteX7" fmla="*/ 290860 w 415943"/>
                  <a:gd name="connsiteY7" fmla="*/ 171304 h 437987"/>
                  <a:gd name="connsiteX8" fmla="*/ 414773 w 415943"/>
                  <a:gd name="connsiteY8" fmla="*/ 19417 h 437987"/>
                  <a:gd name="connsiteX9" fmla="*/ 195725 w 415943"/>
                  <a:gd name="connsiteY9" fmla="*/ 52133 h 437987"/>
                  <a:gd name="connsiteX0" fmla="*/ 195725 w 415943"/>
                  <a:gd name="connsiteY0" fmla="*/ 52133 h 447087"/>
                  <a:gd name="connsiteX1" fmla="*/ 695 w 415943"/>
                  <a:gd name="connsiteY1" fmla="*/ 37563 h 447087"/>
                  <a:gd name="connsiteX2" fmla="*/ 107024 w 415943"/>
                  <a:gd name="connsiteY2" fmla="*/ 178440 h 447087"/>
                  <a:gd name="connsiteX3" fmla="*/ 105491 w 415943"/>
                  <a:gd name="connsiteY3" fmla="*/ 171663 h 447087"/>
                  <a:gd name="connsiteX4" fmla="*/ 84995 w 415943"/>
                  <a:gd name="connsiteY4" fmla="*/ 445151 h 447087"/>
                  <a:gd name="connsiteX5" fmla="*/ 214366 w 415943"/>
                  <a:gd name="connsiteY5" fmla="*/ 300763 h 447087"/>
                  <a:gd name="connsiteX6" fmla="*/ 322254 w 415943"/>
                  <a:gd name="connsiteY6" fmla="*/ 422607 h 447087"/>
                  <a:gd name="connsiteX7" fmla="*/ 290860 w 415943"/>
                  <a:gd name="connsiteY7" fmla="*/ 171304 h 447087"/>
                  <a:gd name="connsiteX8" fmla="*/ 414773 w 415943"/>
                  <a:gd name="connsiteY8" fmla="*/ 19417 h 447087"/>
                  <a:gd name="connsiteX9" fmla="*/ 195725 w 415943"/>
                  <a:gd name="connsiteY9" fmla="*/ 52133 h 447087"/>
                  <a:gd name="connsiteX0" fmla="*/ 195725 w 415943"/>
                  <a:gd name="connsiteY0" fmla="*/ 52133 h 445162"/>
                  <a:gd name="connsiteX1" fmla="*/ 695 w 415943"/>
                  <a:gd name="connsiteY1" fmla="*/ 37563 h 445162"/>
                  <a:gd name="connsiteX2" fmla="*/ 107024 w 415943"/>
                  <a:gd name="connsiteY2" fmla="*/ 178440 h 445162"/>
                  <a:gd name="connsiteX3" fmla="*/ 105491 w 415943"/>
                  <a:gd name="connsiteY3" fmla="*/ 171663 h 445162"/>
                  <a:gd name="connsiteX4" fmla="*/ 84995 w 415943"/>
                  <a:gd name="connsiteY4" fmla="*/ 445151 h 445162"/>
                  <a:gd name="connsiteX5" fmla="*/ 214366 w 415943"/>
                  <a:gd name="connsiteY5" fmla="*/ 300763 h 445162"/>
                  <a:gd name="connsiteX6" fmla="*/ 322254 w 415943"/>
                  <a:gd name="connsiteY6" fmla="*/ 422607 h 445162"/>
                  <a:gd name="connsiteX7" fmla="*/ 290860 w 415943"/>
                  <a:gd name="connsiteY7" fmla="*/ 171304 h 445162"/>
                  <a:gd name="connsiteX8" fmla="*/ 414773 w 415943"/>
                  <a:gd name="connsiteY8" fmla="*/ 19417 h 445162"/>
                  <a:gd name="connsiteX9" fmla="*/ 195725 w 415943"/>
                  <a:gd name="connsiteY9" fmla="*/ 52133 h 445162"/>
                  <a:gd name="connsiteX0" fmla="*/ 195725 w 415975"/>
                  <a:gd name="connsiteY0" fmla="*/ 52133 h 445162"/>
                  <a:gd name="connsiteX1" fmla="*/ 695 w 415975"/>
                  <a:gd name="connsiteY1" fmla="*/ 37563 h 445162"/>
                  <a:gd name="connsiteX2" fmla="*/ 107024 w 415975"/>
                  <a:gd name="connsiteY2" fmla="*/ 178440 h 445162"/>
                  <a:gd name="connsiteX3" fmla="*/ 105491 w 415975"/>
                  <a:gd name="connsiteY3" fmla="*/ 171663 h 445162"/>
                  <a:gd name="connsiteX4" fmla="*/ 84995 w 415975"/>
                  <a:gd name="connsiteY4" fmla="*/ 445151 h 445162"/>
                  <a:gd name="connsiteX5" fmla="*/ 214366 w 415975"/>
                  <a:gd name="connsiteY5" fmla="*/ 300763 h 445162"/>
                  <a:gd name="connsiteX6" fmla="*/ 343733 w 415975"/>
                  <a:gd name="connsiteY6" fmla="*/ 422607 h 445162"/>
                  <a:gd name="connsiteX7" fmla="*/ 290860 w 415975"/>
                  <a:gd name="connsiteY7" fmla="*/ 171304 h 445162"/>
                  <a:gd name="connsiteX8" fmla="*/ 414773 w 415975"/>
                  <a:gd name="connsiteY8" fmla="*/ 19417 h 445162"/>
                  <a:gd name="connsiteX9" fmla="*/ 195725 w 415975"/>
                  <a:gd name="connsiteY9" fmla="*/ 52133 h 445162"/>
                  <a:gd name="connsiteX0" fmla="*/ 195725 w 415975"/>
                  <a:gd name="connsiteY0" fmla="*/ 52133 h 445162"/>
                  <a:gd name="connsiteX1" fmla="*/ 695 w 415975"/>
                  <a:gd name="connsiteY1" fmla="*/ 37563 h 445162"/>
                  <a:gd name="connsiteX2" fmla="*/ 107024 w 415975"/>
                  <a:gd name="connsiteY2" fmla="*/ 178440 h 445162"/>
                  <a:gd name="connsiteX3" fmla="*/ 105491 w 415975"/>
                  <a:gd name="connsiteY3" fmla="*/ 171663 h 445162"/>
                  <a:gd name="connsiteX4" fmla="*/ 84995 w 415975"/>
                  <a:gd name="connsiteY4" fmla="*/ 445151 h 445162"/>
                  <a:gd name="connsiteX5" fmla="*/ 214366 w 415975"/>
                  <a:gd name="connsiteY5" fmla="*/ 300763 h 445162"/>
                  <a:gd name="connsiteX6" fmla="*/ 343733 w 415975"/>
                  <a:gd name="connsiteY6" fmla="*/ 422607 h 445162"/>
                  <a:gd name="connsiteX7" fmla="*/ 290860 w 415975"/>
                  <a:gd name="connsiteY7" fmla="*/ 171304 h 445162"/>
                  <a:gd name="connsiteX8" fmla="*/ 414773 w 415975"/>
                  <a:gd name="connsiteY8" fmla="*/ 19417 h 445162"/>
                  <a:gd name="connsiteX9" fmla="*/ 195725 w 415975"/>
                  <a:gd name="connsiteY9" fmla="*/ 52133 h 445162"/>
                  <a:gd name="connsiteX0" fmla="*/ 195725 w 415849"/>
                  <a:gd name="connsiteY0" fmla="*/ 52133 h 445162"/>
                  <a:gd name="connsiteX1" fmla="*/ 695 w 415849"/>
                  <a:gd name="connsiteY1" fmla="*/ 37563 h 445162"/>
                  <a:gd name="connsiteX2" fmla="*/ 107024 w 415849"/>
                  <a:gd name="connsiteY2" fmla="*/ 178440 h 445162"/>
                  <a:gd name="connsiteX3" fmla="*/ 105491 w 415849"/>
                  <a:gd name="connsiteY3" fmla="*/ 171663 h 445162"/>
                  <a:gd name="connsiteX4" fmla="*/ 84995 w 415849"/>
                  <a:gd name="connsiteY4" fmla="*/ 445151 h 445162"/>
                  <a:gd name="connsiteX5" fmla="*/ 214366 w 415849"/>
                  <a:gd name="connsiteY5" fmla="*/ 300763 h 445162"/>
                  <a:gd name="connsiteX6" fmla="*/ 343733 w 415849"/>
                  <a:gd name="connsiteY6" fmla="*/ 422607 h 445162"/>
                  <a:gd name="connsiteX7" fmla="*/ 290860 w 415849"/>
                  <a:gd name="connsiteY7" fmla="*/ 171304 h 445162"/>
                  <a:gd name="connsiteX8" fmla="*/ 414773 w 415849"/>
                  <a:gd name="connsiteY8" fmla="*/ 19417 h 445162"/>
                  <a:gd name="connsiteX9" fmla="*/ 195725 w 415849"/>
                  <a:gd name="connsiteY9" fmla="*/ 52133 h 445162"/>
                  <a:gd name="connsiteX0" fmla="*/ 195725 w 415941"/>
                  <a:gd name="connsiteY0" fmla="*/ 52133 h 445162"/>
                  <a:gd name="connsiteX1" fmla="*/ 695 w 415941"/>
                  <a:gd name="connsiteY1" fmla="*/ 37563 h 445162"/>
                  <a:gd name="connsiteX2" fmla="*/ 107024 w 415941"/>
                  <a:gd name="connsiteY2" fmla="*/ 178440 h 445162"/>
                  <a:gd name="connsiteX3" fmla="*/ 105491 w 415941"/>
                  <a:gd name="connsiteY3" fmla="*/ 171663 h 445162"/>
                  <a:gd name="connsiteX4" fmla="*/ 84995 w 415941"/>
                  <a:gd name="connsiteY4" fmla="*/ 445151 h 445162"/>
                  <a:gd name="connsiteX5" fmla="*/ 214366 w 415941"/>
                  <a:gd name="connsiteY5" fmla="*/ 300763 h 445162"/>
                  <a:gd name="connsiteX6" fmla="*/ 343733 w 415941"/>
                  <a:gd name="connsiteY6" fmla="*/ 422607 h 445162"/>
                  <a:gd name="connsiteX7" fmla="*/ 290860 w 415941"/>
                  <a:gd name="connsiteY7" fmla="*/ 171304 h 445162"/>
                  <a:gd name="connsiteX8" fmla="*/ 414773 w 415941"/>
                  <a:gd name="connsiteY8" fmla="*/ 19417 h 445162"/>
                  <a:gd name="connsiteX9" fmla="*/ 195725 w 415941"/>
                  <a:gd name="connsiteY9" fmla="*/ 52133 h 445162"/>
                  <a:gd name="connsiteX0" fmla="*/ 195725 w 415892"/>
                  <a:gd name="connsiteY0" fmla="*/ 52133 h 445162"/>
                  <a:gd name="connsiteX1" fmla="*/ 695 w 415892"/>
                  <a:gd name="connsiteY1" fmla="*/ 37563 h 445162"/>
                  <a:gd name="connsiteX2" fmla="*/ 107024 w 415892"/>
                  <a:gd name="connsiteY2" fmla="*/ 178440 h 445162"/>
                  <a:gd name="connsiteX3" fmla="*/ 105491 w 415892"/>
                  <a:gd name="connsiteY3" fmla="*/ 171663 h 445162"/>
                  <a:gd name="connsiteX4" fmla="*/ 84995 w 415892"/>
                  <a:gd name="connsiteY4" fmla="*/ 445151 h 445162"/>
                  <a:gd name="connsiteX5" fmla="*/ 214366 w 415892"/>
                  <a:gd name="connsiteY5" fmla="*/ 300763 h 445162"/>
                  <a:gd name="connsiteX6" fmla="*/ 343733 w 415892"/>
                  <a:gd name="connsiteY6" fmla="*/ 422607 h 445162"/>
                  <a:gd name="connsiteX7" fmla="*/ 290860 w 415892"/>
                  <a:gd name="connsiteY7" fmla="*/ 171304 h 445162"/>
                  <a:gd name="connsiteX8" fmla="*/ 414773 w 415892"/>
                  <a:gd name="connsiteY8" fmla="*/ 19417 h 445162"/>
                  <a:gd name="connsiteX9" fmla="*/ 195725 w 415892"/>
                  <a:gd name="connsiteY9" fmla="*/ 52133 h 445162"/>
                  <a:gd name="connsiteX0" fmla="*/ 195725 w 416751"/>
                  <a:gd name="connsiteY0" fmla="*/ 36875 h 429904"/>
                  <a:gd name="connsiteX1" fmla="*/ 695 w 416751"/>
                  <a:gd name="connsiteY1" fmla="*/ 22305 h 429904"/>
                  <a:gd name="connsiteX2" fmla="*/ 107024 w 416751"/>
                  <a:gd name="connsiteY2" fmla="*/ 163182 h 429904"/>
                  <a:gd name="connsiteX3" fmla="*/ 105491 w 416751"/>
                  <a:gd name="connsiteY3" fmla="*/ 156405 h 429904"/>
                  <a:gd name="connsiteX4" fmla="*/ 84995 w 416751"/>
                  <a:gd name="connsiteY4" fmla="*/ 429893 h 429904"/>
                  <a:gd name="connsiteX5" fmla="*/ 214366 w 416751"/>
                  <a:gd name="connsiteY5" fmla="*/ 285505 h 429904"/>
                  <a:gd name="connsiteX6" fmla="*/ 343733 w 416751"/>
                  <a:gd name="connsiteY6" fmla="*/ 407349 h 429904"/>
                  <a:gd name="connsiteX7" fmla="*/ 309271 w 416751"/>
                  <a:gd name="connsiteY7" fmla="*/ 146841 h 429904"/>
                  <a:gd name="connsiteX8" fmla="*/ 414773 w 416751"/>
                  <a:gd name="connsiteY8" fmla="*/ 4159 h 429904"/>
                  <a:gd name="connsiteX9" fmla="*/ 195725 w 416751"/>
                  <a:gd name="connsiteY9" fmla="*/ 36875 h 429904"/>
                  <a:gd name="connsiteX0" fmla="*/ 195725 w 416195"/>
                  <a:gd name="connsiteY0" fmla="*/ 42548 h 435577"/>
                  <a:gd name="connsiteX1" fmla="*/ 695 w 416195"/>
                  <a:gd name="connsiteY1" fmla="*/ 27978 h 435577"/>
                  <a:gd name="connsiteX2" fmla="*/ 107024 w 416195"/>
                  <a:gd name="connsiteY2" fmla="*/ 168855 h 435577"/>
                  <a:gd name="connsiteX3" fmla="*/ 105491 w 416195"/>
                  <a:gd name="connsiteY3" fmla="*/ 162078 h 435577"/>
                  <a:gd name="connsiteX4" fmla="*/ 84995 w 416195"/>
                  <a:gd name="connsiteY4" fmla="*/ 435566 h 435577"/>
                  <a:gd name="connsiteX5" fmla="*/ 214366 w 416195"/>
                  <a:gd name="connsiteY5" fmla="*/ 291178 h 435577"/>
                  <a:gd name="connsiteX6" fmla="*/ 343733 w 416195"/>
                  <a:gd name="connsiteY6" fmla="*/ 413022 h 435577"/>
                  <a:gd name="connsiteX7" fmla="*/ 309271 w 416195"/>
                  <a:gd name="connsiteY7" fmla="*/ 152514 h 435577"/>
                  <a:gd name="connsiteX8" fmla="*/ 414773 w 416195"/>
                  <a:gd name="connsiteY8" fmla="*/ 9832 h 435577"/>
                  <a:gd name="connsiteX9" fmla="*/ 195725 w 416195"/>
                  <a:gd name="connsiteY9" fmla="*/ 42548 h 435577"/>
                  <a:gd name="connsiteX0" fmla="*/ 195725 w 401158"/>
                  <a:gd name="connsiteY0" fmla="*/ 42548 h 435577"/>
                  <a:gd name="connsiteX1" fmla="*/ 695 w 401158"/>
                  <a:gd name="connsiteY1" fmla="*/ 27978 h 435577"/>
                  <a:gd name="connsiteX2" fmla="*/ 107024 w 401158"/>
                  <a:gd name="connsiteY2" fmla="*/ 168855 h 435577"/>
                  <a:gd name="connsiteX3" fmla="*/ 105491 w 401158"/>
                  <a:gd name="connsiteY3" fmla="*/ 162078 h 435577"/>
                  <a:gd name="connsiteX4" fmla="*/ 84995 w 401158"/>
                  <a:gd name="connsiteY4" fmla="*/ 435566 h 435577"/>
                  <a:gd name="connsiteX5" fmla="*/ 214366 w 401158"/>
                  <a:gd name="connsiteY5" fmla="*/ 291178 h 435577"/>
                  <a:gd name="connsiteX6" fmla="*/ 343733 w 401158"/>
                  <a:gd name="connsiteY6" fmla="*/ 413022 h 435577"/>
                  <a:gd name="connsiteX7" fmla="*/ 309271 w 401158"/>
                  <a:gd name="connsiteY7" fmla="*/ 152514 h 435577"/>
                  <a:gd name="connsiteX8" fmla="*/ 399431 w 401158"/>
                  <a:gd name="connsiteY8" fmla="*/ 9832 h 435577"/>
                  <a:gd name="connsiteX9" fmla="*/ 195725 w 401158"/>
                  <a:gd name="connsiteY9" fmla="*/ 42548 h 435577"/>
                  <a:gd name="connsiteX0" fmla="*/ 195725 w 401158"/>
                  <a:gd name="connsiteY0" fmla="*/ 42548 h 437322"/>
                  <a:gd name="connsiteX1" fmla="*/ 695 w 401158"/>
                  <a:gd name="connsiteY1" fmla="*/ 27978 h 437322"/>
                  <a:gd name="connsiteX2" fmla="*/ 107024 w 401158"/>
                  <a:gd name="connsiteY2" fmla="*/ 168855 h 437322"/>
                  <a:gd name="connsiteX3" fmla="*/ 84995 w 401158"/>
                  <a:gd name="connsiteY3" fmla="*/ 435566 h 437322"/>
                  <a:gd name="connsiteX4" fmla="*/ 214366 w 401158"/>
                  <a:gd name="connsiteY4" fmla="*/ 291178 h 437322"/>
                  <a:gd name="connsiteX5" fmla="*/ 343733 w 401158"/>
                  <a:gd name="connsiteY5" fmla="*/ 413022 h 437322"/>
                  <a:gd name="connsiteX6" fmla="*/ 309271 w 401158"/>
                  <a:gd name="connsiteY6" fmla="*/ 152514 h 437322"/>
                  <a:gd name="connsiteX7" fmla="*/ 399431 w 401158"/>
                  <a:gd name="connsiteY7" fmla="*/ 9832 h 437322"/>
                  <a:gd name="connsiteX8" fmla="*/ 195725 w 401158"/>
                  <a:gd name="connsiteY8" fmla="*/ 42548 h 437322"/>
                  <a:gd name="connsiteX0" fmla="*/ 195725 w 401158"/>
                  <a:gd name="connsiteY0" fmla="*/ 42548 h 435570"/>
                  <a:gd name="connsiteX1" fmla="*/ 695 w 401158"/>
                  <a:gd name="connsiteY1" fmla="*/ 27978 h 435570"/>
                  <a:gd name="connsiteX2" fmla="*/ 107024 w 401158"/>
                  <a:gd name="connsiteY2" fmla="*/ 168855 h 435570"/>
                  <a:gd name="connsiteX3" fmla="*/ 84995 w 401158"/>
                  <a:gd name="connsiteY3" fmla="*/ 435566 h 435570"/>
                  <a:gd name="connsiteX4" fmla="*/ 214366 w 401158"/>
                  <a:gd name="connsiteY4" fmla="*/ 291178 h 435570"/>
                  <a:gd name="connsiteX5" fmla="*/ 343733 w 401158"/>
                  <a:gd name="connsiteY5" fmla="*/ 413022 h 435570"/>
                  <a:gd name="connsiteX6" fmla="*/ 309271 w 401158"/>
                  <a:gd name="connsiteY6" fmla="*/ 152514 h 435570"/>
                  <a:gd name="connsiteX7" fmla="*/ 399431 w 401158"/>
                  <a:gd name="connsiteY7" fmla="*/ 9832 h 435570"/>
                  <a:gd name="connsiteX8" fmla="*/ 195725 w 401158"/>
                  <a:gd name="connsiteY8" fmla="*/ 42548 h 435570"/>
                  <a:gd name="connsiteX0" fmla="*/ 195691 w 401124"/>
                  <a:gd name="connsiteY0" fmla="*/ 42548 h 435570"/>
                  <a:gd name="connsiteX1" fmla="*/ 661 w 401124"/>
                  <a:gd name="connsiteY1" fmla="*/ 27978 h 435570"/>
                  <a:gd name="connsiteX2" fmla="*/ 106990 w 401124"/>
                  <a:gd name="connsiteY2" fmla="*/ 168855 h 435570"/>
                  <a:gd name="connsiteX3" fmla="*/ 84961 w 401124"/>
                  <a:gd name="connsiteY3" fmla="*/ 435566 h 435570"/>
                  <a:gd name="connsiteX4" fmla="*/ 214332 w 401124"/>
                  <a:gd name="connsiteY4" fmla="*/ 291178 h 435570"/>
                  <a:gd name="connsiteX5" fmla="*/ 343699 w 401124"/>
                  <a:gd name="connsiteY5" fmla="*/ 413022 h 435570"/>
                  <a:gd name="connsiteX6" fmla="*/ 309237 w 401124"/>
                  <a:gd name="connsiteY6" fmla="*/ 152514 h 435570"/>
                  <a:gd name="connsiteX7" fmla="*/ 399397 w 401124"/>
                  <a:gd name="connsiteY7" fmla="*/ 9832 h 435570"/>
                  <a:gd name="connsiteX8" fmla="*/ 195691 w 401124"/>
                  <a:gd name="connsiteY8" fmla="*/ 42548 h 435570"/>
                  <a:gd name="connsiteX0" fmla="*/ 196431 w 401864"/>
                  <a:gd name="connsiteY0" fmla="*/ 42548 h 437653"/>
                  <a:gd name="connsiteX1" fmla="*/ 1401 w 401864"/>
                  <a:gd name="connsiteY1" fmla="*/ 27978 h 437653"/>
                  <a:gd name="connsiteX2" fmla="*/ 104661 w 401864"/>
                  <a:gd name="connsiteY2" fmla="*/ 156581 h 437653"/>
                  <a:gd name="connsiteX3" fmla="*/ 85701 w 401864"/>
                  <a:gd name="connsiteY3" fmla="*/ 435566 h 437653"/>
                  <a:gd name="connsiteX4" fmla="*/ 215072 w 401864"/>
                  <a:gd name="connsiteY4" fmla="*/ 291178 h 437653"/>
                  <a:gd name="connsiteX5" fmla="*/ 344439 w 401864"/>
                  <a:gd name="connsiteY5" fmla="*/ 413022 h 437653"/>
                  <a:gd name="connsiteX6" fmla="*/ 309977 w 401864"/>
                  <a:gd name="connsiteY6" fmla="*/ 152514 h 437653"/>
                  <a:gd name="connsiteX7" fmla="*/ 400137 w 401864"/>
                  <a:gd name="connsiteY7" fmla="*/ 9832 h 437653"/>
                  <a:gd name="connsiteX8" fmla="*/ 196431 w 401864"/>
                  <a:gd name="connsiteY8" fmla="*/ 42548 h 437653"/>
                  <a:gd name="connsiteX0" fmla="*/ 196431 w 402889"/>
                  <a:gd name="connsiteY0" fmla="*/ 36196 h 431301"/>
                  <a:gd name="connsiteX1" fmla="*/ 1401 w 402889"/>
                  <a:gd name="connsiteY1" fmla="*/ 21626 h 431301"/>
                  <a:gd name="connsiteX2" fmla="*/ 104661 w 402889"/>
                  <a:gd name="connsiteY2" fmla="*/ 150229 h 431301"/>
                  <a:gd name="connsiteX3" fmla="*/ 85701 w 402889"/>
                  <a:gd name="connsiteY3" fmla="*/ 429214 h 431301"/>
                  <a:gd name="connsiteX4" fmla="*/ 215072 w 402889"/>
                  <a:gd name="connsiteY4" fmla="*/ 284826 h 431301"/>
                  <a:gd name="connsiteX5" fmla="*/ 344439 w 402889"/>
                  <a:gd name="connsiteY5" fmla="*/ 406670 h 431301"/>
                  <a:gd name="connsiteX6" fmla="*/ 316114 w 402889"/>
                  <a:gd name="connsiteY6" fmla="*/ 133888 h 431301"/>
                  <a:gd name="connsiteX7" fmla="*/ 400137 w 402889"/>
                  <a:gd name="connsiteY7" fmla="*/ 3480 h 431301"/>
                  <a:gd name="connsiteX8" fmla="*/ 196431 w 402889"/>
                  <a:gd name="connsiteY8" fmla="*/ 36196 h 431301"/>
                  <a:gd name="connsiteX0" fmla="*/ 196431 w 402618"/>
                  <a:gd name="connsiteY0" fmla="*/ 36196 h 431301"/>
                  <a:gd name="connsiteX1" fmla="*/ 1401 w 402618"/>
                  <a:gd name="connsiteY1" fmla="*/ 21626 h 431301"/>
                  <a:gd name="connsiteX2" fmla="*/ 104661 w 402618"/>
                  <a:gd name="connsiteY2" fmla="*/ 150229 h 431301"/>
                  <a:gd name="connsiteX3" fmla="*/ 85701 w 402618"/>
                  <a:gd name="connsiteY3" fmla="*/ 429214 h 431301"/>
                  <a:gd name="connsiteX4" fmla="*/ 215072 w 402618"/>
                  <a:gd name="connsiteY4" fmla="*/ 284826 h 431301"/>
                  <a:gd name="connsiteX5" fmla="*/ 344439 w 402618"/>
                  <a:gd name="connsiteY5" fmla="*/ 406670 h 431301"/>
                  <a:gd name="connsiteX6" fmla="*/ 316114 w 402618"/>
                  <a:gd name="connsiteY6" fmla="*/ 133888 h 431301"/>
                  <a:gd name="connsiteX7" fmla="*/ 400137 w 402618"/>
                  <a:gd name="connsiteY7" fmla="*/ 3480 h 431301"/>
                  <a:gd name="connsiteX8" fmla="*/ 196431 w 402618"/>
                  <a:gd name="connsiteY8" fmla="*/ 36196 h 431301"/>
                  <a:gd name="connsiteX0" fmla="*/ 196431 w 411912"/>
                  <a:gd name="connsiteY0" fmla="*/ 39114 h 434219"/>
                  <a:gd name="connsiteX1" fmla="*/ 1401 w 411912"/>
                  <a:gd name="connsiteY1" fmla="*/ 24544 h 434219"/>
                  <a:gd name="connsiteX2" fmla="*/ 104661 w 411912"/>
                  <a:gd name="connsiteY2" fmla="*/ 153147 h 434219"/>
                  <a:gd name="connsiteX3" fmla="*/ 85701 w 411912"/>
                  <a:gd name="connsiteY3" fmla="*/ 432132 h 434219"/>
                  <a:gd name="connsiteX4" fmla="*/ 215072 w 411912"/>
                  <a:gd name="connsiteY4" fmla="*/ 287744 h 434219"/>
                  <a:gd name="connsiteX5" fmla="*/ 344439 w 411912"/>
                  <a:gd name="connsiteY5" fmla="*/ 409588 h 434219"/>
                  <a:gd name="connsiteX6" fmla="*/ 316114 w 411912"/>
                  <a:gd name="connsiteY6" fmla="*/ 136806 h 434219"/>
                  <a:gd name="connsiteX7" fmla="*/ 409342 w 411912"/>
                  <a:gd name="connsiteY7" fmla="*/ 3330 h 434219"/>
                  <a:gd name="connsiteX8" fmla="*/ 196431 w 411912"/>
                  <a:gd name="connsiteY8" fmla="*/ 39114 h 434219"/>
                  <a:gd name="connsiteX0" fmla="*/ 196431 w 411344"/>
                  <a:gd name="connsiteY0" fmla="*/ 42259 h 437364"/>
                  <a:gd name="connsiteX1" fmla="*/ 1401 w 411344"/>
                  <a:gd name="connsiteY1" fmla="*/ 27689 h 437364"/>
                  <a:gd name="connsiteX2" fmla="*/ 104661 w 411344"/>
                  <a:gd name="connsiteY2" fmla="*/ 156292 h 437364"/>
                  <a:gd name="connsiteX3" fmla="*/ 85701 w 411344"/>
                  <a:gd name="connsiteY3" fmla="*/ 435277 h 437364"/>
                  <a:gd name="connsiteX4" fmla="*/ 215072 w 411344"/>
                  <a:gd name="connsiteY4" fmla="*/ 290889 h 437364"/>
                  <a:gd name="connsiteX5" fmla="*/ 344439 w 411344"/>
                  <a:gd name="connsiteY5" fmla="*/ 412733 h 437364"/>
                  <a:gd name="connsiteX6" fmla="*/ 316114 w 411344"/>
                  <a:gd name="connsiteY6" fmla="*/ 139951 h 437364"/>
                  <a:gd name="connsiteX7" fmla="*/ 409342 w 411344"/>
                  <a:gd name="connsiteY7" fmla="*/ 6475 h 437364"/>
                  <a:gd name="connsiteX8" fmla="*/ 196431 w 411344"/>
                  <a:gd name="connsiteY8" fmla="*/ 42259 h 437364"/>
                  <a:gd name="connsiteX0" fmla="*/ 196907 w 411820"/>
                  <a:gd name="connsiteY0" fmla="*/ 42259 h 437364"/>
                  <a:gd name="connsiteX1" fmla="*/ 1877 w 411820"/>
                  <a:gd name="connsiteY1" fmla="*/ 27689 h 437364"/>
                  <a:gd name="connsiteX2" fmla="*/ 105137 w 411820"/>
                  <a:gd name="connsiteY2" fmla="*/ 156292 h 437364"/>
                  <a:gd name="connsiteX3" fmla="*/ 86177 w 411820"/>
                  <a:gd name="connsiteY3" fmla="*/ 435277 h 437364"/>
                  <a:gd name="connsiteX4" fmla="*/ 215548 w 411820"/>
                  <a:gd name="connsiteY4" fmla="*/ 290889 h 437364"/>
                  <a:gd name="connsiteX5" fmla="*/ 344915 w 411820"/>
                  <a:gd name="connsiteY5" fmla="*/ 412733 h 437364"/>
                  <a:gd name="connsiteX6" fmla="*/ 316590 w 411820"/>
                  <a:gd name="connsiteY6" fmla="*/ 139951 h 437364"/>
                  <a:gd name="connsiteX7" fmla="*/ 409818 w 411820"/>
                  <a:gd name="connsiteY7" fmla="*/ 6475 h 437364"/>
                  <a:gd name="connsiteX8" fmla="*/ 196907 w 411820"/>
                  <a:gd name="connsiteY8" fmla="*/ 42259 h 437364"/>
                  <a:gd name="connsiteX0" fmla="*/ 195082 w 409995"/>
                  <a:gd name="connsiteY0" fmla="*/ 42259 h 437364"/>
                  <a:gd name="connsiteX1" fmla="*/ 52 w 409995"/>
                  <a:gd name="connsiteY1" fmla="*/ 27689 h 437364"/>
                  <a:gd name="connsiteX2" fmla="*/ 103312 w 409995"/>
                  <a:gd name="connsiteY2" fmla="*/ 156292 h 437364"/>
                  <a:gd name="connsiteX3" fmla="*/ 84352 w 409995"/>
                  <a:gd name="connsiteY3" fmla="*/ 435277 h 437364"/>
                  <a:gd name="connsiteX4" fmla="*/ 213723 w 409995"/>
                  <a:gd name="connsiteY4" fmla="*/ 290889 h 437364"/>
                  <a:gd name="connsiteX5" fmla="*/ 343090 w 409995"/>
                  <a:gd name="connsiteY5" fmla="*/ 412733 h 437364"/>
                  <a:gd name="connsiteX6" fmla="*/ 314765 w 409995"/>
                  <a:gd name="connsiteY6" fmla="*/ 139951 h 437364"/>
                  <a:gd name="connsiteX7" fmla="*/ 407993 w 409995"/>
                  <a:gd name="connsiteY7" fmla="*/ 6475 h 437364"/>
                  <a:gd name="connsiteX8" fmla="*/ 195082 w 409995"/>
                  <a:gd name="connsiteY8" fmla="*/ 42259 h 437364"/>
                  <a:gd name="connsiteX0" fmla="*/ 195082 w 408462"/>
                  <a:gd name="connsiteY0" fmla="*/ 49379 h 444484"/>
                  <a:gd name="connsiteX1" fmla="*/ 52 w 408462"/>
                  <a:gd name="connsiteY1" fmla="*/ 34809 h 444484"/>
                  <a:gd name="connsiteX2" fmla="*/ 103312 w 408462"/>
                  <a:gd name="connsiteY2" fmla="*/ 163412 h 444484"/>
                  <a:gd name="connsiteX3" fmla="*/ 84352 w 408462"/>
                  <a:gd name="connsiteY3" fmla="*/ 442397 h 444484"/>
                  <a:gd name="connsiteX4" fmla="*/ 213723 w 408462"/>
                  <a:gd name="connsiteY4" fmla="*/ 298009 h 444484"/>
                  <a:gd name="connsiteX5" fmla="*/ 343090 w 408462"/>
                  <a:gd name="connsiteY5" fmla="*/ 419853 h 444484"/>
                  <a:gd name="connsiteX6" fmla="*/ 314765 w 408462"/>
                  <a:gd name="connsiteY6" fmla="*/ 147071 h 444484"/>
                  <a:gd name="connsiteX7" fmla="*/ 407993 w 408462"/>
                  <a:gd name="connsiteY7" fmla="*/ 13595 h 444484"/>
                  <a:gd name="connsiteX8" fmla="*/ 195082 w 408462"/>
                  <a:gd name="connsiteY8" fmla="*/ 49379 h 444484"/>
                  <a:gd name="connsiteX0" fmla="*/ 195082 w 408462"/>
                  <a:gd name="connsiteY0" fmla="*/ 49379 h 442398"/>
                  <a:gd name="connsiteX1" fmla="*/ 52 w 408462"/>
                  <a:gd name="connsiteY1" fmla="*/ 34809 h 442398"/>
                  <a:gd name="connsiteX2" fmla="*/ 103312 w 408462"/>
                  <a:gd name="connsiteY2" fmla="*/ 163412 h 442398"/>
                  <a:gd name="connsiteX3" fmla="*/ 84352 w 408462"/>
                  <a:gd name="connsiteY3" fmla="*/ 442397 h 442398"/>
                  <a:gd name="connsiteX4" fmla="*/ 213723 w 408462"/>
                  <a:gd name="connsiteY4" fmla="*/ 298009 h 442398"/>
                  <a:gd name="connsiteX5" fmla="*/ 343090 w 408462"/>
                  <a:gd name="connsiteY5" fmla="*/ 419853 h 442398"/>
                  <a:gd name="connsiteX6" fmla="*/ 314765 w 408462"/>
                  <a:gd name="connsiteY6" fmla="*/ 147071 h 442398"/>
                  <a:gd name="connsiteX7" fmla="*/ 407993 w 408462"/>
                  <a:gd name="connsiteY7" fmla="*/ 13595 h 442398"/>
                  <a:gd name="connsiteX8" fmla="*/ 195082 w 408462"/>
                  <a:gd name="connsiteY8" fmla="*/ 49379 h 442398"/>
                  <a:gd name="connsiteX0" fmla="*/ 195082 w 408462"/>
                  <a:gd name="connsiteY0" fmla="*/ 49379 h 442398"/>
                  <a:gd name="connsiteX1" fmla="*/ 52 w 408462"/>
                  <a:gd name="connsiteY1" fmla="*/ 34809 h 442398"/>
                  <a:gd name="connsiteX2" fmla="*/ 103312 w 408462"/>
                  <a:gd name="connsiteY2" fmla="*/ 163412 h 442398"/>
                  <a:gd name="connsiteX3" fmla="*/ 84352 w 408462"/>
                  <a:gd name="connsiteY3" fmla="*/ 442397 h 442398"/>
                  <a:gd name="connsiteX4" fmla="*/ 213723 w 408462"/>
                  <a:gd name="connsiteY4" fmla="*/ 298009 h 442398"/>
                  <a:gd name="connsiteX5" fmla="*/ 343090 w 408462"/>
                  <a:gd name="connsiteY5" fmla="*/ 419853 h 442398"/>
                  <a:gd name="connsiteX6" fmla="*/ 314765 w 408462"/>
                  <a:gd name="connsiteY6" fmla="*/ 147071 h 442398"/>
                  <a:gd name="connsiteX7" fmla="*/ 407993 w 408462"/>
                  <a:gd name="connsiteY7" fmla="*/ 13595 h 442398"/>
                  <a:gd name="connsiteX8" fmla="*/ 195082 w 408462"/>
                  <a:gd name="connsiteY8" fmla="*/ 49379 h 442398"/>
                  <a:gd name="connsiteX0" fmla="*/ 195082 w 408454"/>
                  <a:gd name="connsiteY0" fmla="*/ 49379 h 442398"/>
                  <a:gd name="connsiteX1" fmla="*/ 52 w 408454"/>
                  <a:gd name="connsiteY1" fmla="*/ 34809 h 442398"/>
                  <a:gd name="connsiteX2" fmla="*/ 103312 w 408454"/>
                  <a:gd name="connsiteY2" fmla="*/ 163412 h 442398"/>
                  <a:gd name="connsiteX3" fmla="*/ 84352 w 408454"/>
                  <a:gd name="connsiteY3" fmla="*/ 442397 h 442398"/>
                  <a:gd name="connsiteX4" fmla="*/ 213723 w 408454"/>
                  <a:gd name="connsiteY4" fmla="*/ 298009 h 442398"/>
                  <a:gd name="connsiteX5" fmla="*/ 352295 w 408454"/>
                  <a:gd name="connsiteY5" fmla="*/ 435196 h 442398"/>
                  <a:gd name="connsiteX6" fmla="*/ 314765 w 408454"/>
                  <a:gd name="connsiteY6" fmla="*/ 147071 h 442398"/>
                  <a:gd name="connsiteX7" fmla="*/ 407993 w 408454"/>
                  <a:gd name="connsiteY7" fmla="*/ 13595 h 442398"/>
                  <a:gd name="connsiteX8" fmla="*/ 195082 w 408454"/>
                  <a:gd name="connsiteY8" fmla="*/ 49379 h 442398"/>
                  <a:gd name="connsiteX0" fmla="*/ 196431 w 411880"/>
                  <a:gd name="connsiteY0" fmla="*/ 25894 h 434256"/>
                  <a:gd name="connsiteX1" fmla="*/ 1401 w 411880"/>
                  <a:gd name="connsiteY1" fmla="*/ 26667 h 434256"/>
                  <a:gd name="connsiteX2" fmla="*/ 104661 w 411880"/>
                  <a:gd name="connsiteY2" fmla="*/ 155270 h 434256"/>
                  <a:gd name="connsiteX3" fmla="*/ 85701 w 411880"/>
                  <a:gd name="connsiteY3" fmla="*/ 434255 h 434256"/>
                  <a:gd name="connsiteX4" fmla="*/ 215072 w 411880"/>
                  <a:gd name="connsiteY4" fmla="*/ 289867 h 434256"/>
                  <a:gd name="connsiteX5" fmla="*/ 353644 w 411880"/>
                  <a:gd name="connsiteY5" fmla="*/ 427054 h 434256"/>
                  <a:gd name="connsiteX6" fmla="*/ 316114 w 411880"/>
                  <a:gd name="connsiteY6" fmla="*/ 138929 h 434256"/>
                  <a:gd name="connsiteX7" fmla="*/ 409342 w 411880"/>
                  <a:gd name="connsiteY7" fmla="*/ 5453 h 434256"/>
                  <a:gd name="connsiteX8" fmla="*/ 196431 w 411880"/>
                  <a:gd name="connsiteY8" fmla="*/ 25894 h 434256"/>
                  <a:gd name="connsiteX0" fmla="*/ 196431 w 414894"/>
                  <a:gd name="connsiteY0" fmla="*/ 42998 h 451360"/>
                  <a:gd name="connsiteX1" fmla="*/ 1401 w 414894"/>
                  <a:gd name="connsiteY1" fmla="*/ 43771 h 451360"/>
                  <a:gd name="connsiteX2" fmla="*/ 104661 w 414894"/>
                  <a:gd name="connsiteY2" fmla="*/ 172374 h 451360"/>
                  <a:gd name="connsiteX3" fmla="*/ 85701 w 414894"/>
                  <a:gd name="connsiteY3" fmla="*/ 451359 h 451360"/>
                  <a:gd name="connsiteX4" fmla="*/ 215072 w 414894"/>
                  <a:gd name="connsiteY4" fmla="*/ 306971 h 451360"/>
                  <a:gd name="connsiteX5" fmla="*/ 353644 w 414894"/>
                  <a:gd name="connsiteY5" fmla="*/ 444158 h 451360"/>
                  <a:gd name="connsiteX6" fmla="*/ 316114 w 414894"/>
                  <a:gd name="connsiteY6" fmla="*/ 156033 h 451360"/>
                  <a:gd name="connsiteX7" fmla="*/ 412411 w 414894"/>
                  <a:gd name="connsiteY7" fmla="*/ 4146 h 451360"/>
                  <a:gd name="connsiteX8" fmla="*/ 196431 w 414894"/>
                  <a:gd name="connsiteY8" fmla="*/ 42998 h 451360"/>
                  <a:gd name="connsiteX0" fmla="*/ 211620 w 430083"/>
                  <a:gd name="connsiteY0" fmla="*/ 42850 h 451212"/>
                  <a:gd name="connsiteX1" fmla="*/ 1248 w 430083"/>
                  <a:gd name="connsiteY1" fmla="*/ 28280 h 451212"/>
                  <a:gd name="connsiteX2" fmla="*/ 119850 w 430083"/>
                  <a:gd name="connsiteY2" fmla="*/ 172226 h 451212"/>
                  <a:gd name="connsiteX3" fmla="*/ 100890 w 430083"/>
                  <a:gd name="connsiteY3" fmla="*/ 451211 h 451212"/>
                  <a:gd name="connsiteX4" fmla="*/ 230261 w 430083"/>
                  <a:gd name="connsiteY4" fmla="*/ 306823 h 451212"/>
                  <a:gd name="connsiteX5" fmla="*/ 368833 w 430083"/>
                  <a:gd name="connsiteY5" fmla="*/ 444010 h 451212"/>
                  <a:gd name="connsiteX6" fmla="*/ 331303 w 430083"/>
                  <a:gd name="connsiteY6" fmla="*/ 155885 h 451212"/>
                  <a:gd name="connsiteX7" fmla="*/ 427600 w 430083"/>
                  <a:gd name="connsiteY7" fmla="*/ 3998 h 451212"/>
                  <a:gd name="connsiteX8" fmla="*/ 211620 w 430083"/>
                  <a:gd name="connsiteY8" fmla="*/ 42850 h 451212"/>
                  <a:gd name="connsiteX0" fmla="*/ 211455 w 429918"/>
                  <a:gd name="connsiteY0" fmla="*/ 42850 h 451212"/>
                  <a:gd name="connsiteX1" fmla="*/ 1083 w 429918"/>
                  <a:gd name="connsiteY1" fmla="*/ 28280 h 451212"/>
                  <a:gd name="connsiteX2" fmla="*/ 119685 w 429918"/>
                  <a:gd name="connsiteY2" fmla="*/ 172226 h 451212"/>
                  <a:gd name="connsiteX3" fmla="*/ 100725 w 429918"/>
                  <a:gd name="connsiteY3" fmla="*/ 451211 h 451212"/>
                  <a:gd name="connsiteX4" fmla="*/ 230096 w 429918"/>
                  <a:gd name="connsiteY4" fmla="*/ 306823 h 451212"/>
                  <a:gd name="connsiteX5" fmla="*/ 368668 w 429918"/>
                  <a:gd name="connsiteY5" fmla="*/ 444010 h 451212"/>
                  <a:gd name="connsiteX6" fmla="*/ 331138 w 429918"/>
                  <a:gd name="connsiteY6" fmla="*/ 155885 h 451212"/>
                  <a:gd name="connsiteX7" fmla="*/ 427435 w 429918"/>
                  <a:gd name="connsiteY7" fmla="*/ 3998 h 451212"/>
                  <a:gd name="connsiteX8" fmla="*/ 211455 w 429918"/>
                  <a:gd name="connsiteY8" fmla="*/ 42850 h 451212"/>
                  <a:gd name="connsiteX0" fmla="*/ 211455 w 428910"/>
                  <a:gd name="connsiteY0" fmla="*/ 47167 h 455529"/>
                  <a:gd name="connsiteX1" fmla="*/ 1083 w 428910"/>
                  <a:gd name="connsiteY1" fmla="*/ 32597 h 455529"/>
                  <a:gd name="connsiteX2" fmla="*/ 119685 w 428910"/>
                  <a:gd name="connsiteY2" fmla="*/ 176543 h 455529"/>
                  <a:gd name="connsiteX3" fmla="*/ 100725 w 428910"/>
                  <a:gd name="connsiteY3" fmla="*/ 455528 h 455529"/>
                  <a:gd name="connsiteX4" fmla="*/ 230096 w 428910"/>
                  <a:gd name="connsiteY4" fmla="*/ 311140 h 455529"/>
                  <a:gd name="connsiteX5" fmla="*/ 368668 w 428910"/>
                  <a:gd name="connsiteY5" fmla="*/ 448327 h 455529"/>
                  <a:gd name="connsiteX6" fmla="*/ 331138 w 428910"/>
                  <a:gd name="connsiteY6" fmla="*/ 160202 h 455529"/>
                  <a:gd name="connsiteX7" fmla="*/ 427435 w 428910"/>
                  <a:gd name="connsiteY7" fmla="*/ 8315 h 455529"/>
                  <a:gd name="connsiteX8" fmla="*/ 211455 w 428910"/>
                  <a:gd name="connsiteY8" fmla="*/ 47167 h 455529"/>
                  <a:gd name="connsiteX0" fmla="*/ 211620 w 429075"/>
                  <a:gd name="connsiteY0" fmla="*/ 47167 h 458150"/>
                  <a:gd name="connsiteX1" fmla="*/ 1248 w 429075"/>
                  <a:gd name="connsiteY1" fmla="*/ 32597 h 458150"/>
                  <a:gd name="connsiteX2" fmla="*/ 119850 w 429075"/>
                  <a:gd name="connsiteY2" fmla="*/ 158132 h 458150"/>
                  <a:gd name="connsiteX3" fmla="*/ 100890 w 429075"/>
                  <a:gd name="connsiteY3" fmla="*/ 455528 h 458150"/>
                  <a:gd name="connsiteX4" fmla="*/ 230261 w 429075"/>
                  <a:gd name="connsiteY4" fmla="*/ 311140 h 458150"/>
                  <a:gd name="connsiteX5" fmla="*/ 368833 w 429075"/>
                  <a:gd name="connsiteY5" fmla="*/ 448327 h 458150"/>
                  <a:gd name="connsiteX6" fmla="*/ 331303 w 429075"/>
                  <a:gd name="connsiteY6" fmla="*/ 160202 h 458150"/>
                  <a:gd name="connsiteX7" fmla="*/ 427600 w 429075"/>
                  <a:gd name="connsiteY7" fmla="*/ 8315 h 458150"/>
                  <a:gd name="connsiteX8" fmla="*/ 211620 w 429075"/>
                  <a:gd name="connsiteY8" fmla="*/ 47167 h 458150"/>
                  <a:gd name="connsiteX0" fmla="*/ 211570 w 429025"/>
                  <a:gd name="connsiteY0" fmla="*/ 47167 h 458150"/>
                  <a:gd name="connsiteX1" fmla="*/ 1198 w 429025"/>
                  <a:gd name="connsiteY1" fmla="*/ 32597 h 458150"/>
                  <a:gd name="connsiteX2" fmla="*/ 119800 w 429025"/>
                  <a:gd name="connsiteY2" fmla="*/ 158132 h 458150"/>
                  <a:gd name="connsiteX3" fmla="*/ 100840 w 429025"/>
                  <a:gd name="connsiteY3" fmla="*/ 455528 h 458150"/>
                  <a:gd name="connsiteX4" fmla="*/ 230211 w 429025"/>
                  <a:gd name="connsiteY4" fmla="*/ 311140 h 458150"/>
                  <a:gd name="connsiteX5" fmla="*/ 368783 w 429025"/>
                  <a:gd name="connsiteY5" fmla="*/ 448327 h 458150"/>
                  <a:gd name="connsiteX6" fmla="*/ 331253 w 429025"/>
                  <a:gd name="connsiteY6" fmla="*/ 160202 h 458150"/>
                  <a:gd name="connsiteX7" fmla="*/ 427550 w 429025"/>
                  <a:gd name="connsiteY7" fmla="*/ 8315 h 458150"/>
                  <a:gd name="connsiteX8" fmla="*/ 211570 w 429025"/>
                  <a:gd name="connsiteY8" fmla="*/ 47167 h 458150"/>
                  <a:gd name="connsiteX0" fmla="*/ 211570 w 429025"/>
                  <a:gd name="connsiteY0" fmla="*/ 47167 h 456409"/>
                  <a:gd name="connsiteX1" fmla="*/ 1198 w 429025"/>
                  <a:gd name="connsiteY1" fmla="*/ 32597 h 456409"/>
                  <a:gd name="connsiteX2" fmla="*/ 119800 w 429025"/>
                  <a:gd name="connsiteY2" fmla="*/ 158132 h 456409"/>
                  <a:gd name="connsiteX3" fmla="*/ 100840 w 429025"/>
                  <a:gd name="connsiteY3" fmla="*/ 455528 h 456409"/>
                  <a:gd name="connsiteX4" fmla="*/ 230211 w 429025"/>
                  <a:gd name="connsiteY4" fmla="*/ 311140 h 456409"/>
                  <a:gd name="connsiteX5" fmla="*/ 368783 w 429025"/>
                  <a:gd name="connsiteY5" fmla="*/ 448327 h 456409"/>
                  <a:gd name="connsiteX6" fmla="*/ 331253 w 429025"/>
                  <a:gd name="connsiteY6" fmla="*/ 160202 h 456409"/>
                  <a:gd name="connsiteX7" fmla="*/ 427550 w 429025"/>
                  <a:gd name="connsiteY7" fmla="*/ 8315 h 456409"/>
                  <a:gd name="connsiteX8" fmla="*/ 211570 w 429025"/>
                  <a:gd name="connsiteY8" fmla="*/ 47167 h 456409"/>
                  <a:gd name="connsiteX0" fmla="*/ 211570 w 429025"/>
                  <a:gd name="connsiteY0" fmla="*/ 47167 h 455612"/>
                  <a:gd name="connsiteX1" fmla="*/ 1198 w 429025"/>
                  <a:gd name="connsiteY1" fmla="*/ 32597 h 455612"/>
                  <a:gd name="connsiteX2" fmla="*/ 119800 w 429025"/>
                  <a:gd name="connsiteY2" fmla="*/ 158132 h 455612"/>
                  <a:gd name="connsiteX3" fmla="*/ 100840 w 429025"/>
                  <a:gd name="connsiteY3" fmla="*/ 455528 h 455612"/>
                  <a:gd name="connsiteX4" fmla="*/ 230211 w 429025"/>
                  <a:gd name="connsiteY4" fmla="*/ 311140 h 455612"/>
                  <a:gd name="connsiteX5" fmla="*/ 368783 w 429025"/>
                  <a:gd name="connsiteY5" fmla="*/ 448327 h 455612"/>
                  <a:gd name="connsiteX6" fmla="*/ 331253 w 429025"/>
                  <a:gd name="connsiteY6" fmla="*/ 160202 h 455612"/>
                  <a:gd name="connsiteX7" fmla="*/ 427550 w 429025"/>
                  <a:gd name="connsiteY7" fmla="*/ 8315 h 455612"/>
                  <a:gd name="connsiteX8" fmla="*/ 211570 w 429025"/>
                  <a:gd name="connsiteY8" fmla="*/ 47167 h 455612"/>
                  <a:gd name="connsiteX0" fmla="*/ 211570 w 429025"/>
                  <a:gd name="connsiteY0" fmla="*/ 47167 h 455612"/>
                  <a:gd name="connsiteX1" fmla="*/ 1198 w 429025"/>
                  <a:gd name="connsiteY1" fmla="*/ 32597 h 455612"/>
                  <a:gd name="connsiteX2" fmla="*/ 119800 w 429025"/>
                  <a:gd name="connsiteY2" fmla="*/ 158132 h 455612"/>
                  <a:gd name="connsiteX3" fmla="*/ 100840 w 429025"/>
                  <a:gd name="connsiteY3" fmla="*/ 455528 h 455612"/>
                  <a:gd name="connsiteX4" fmla="*/ 230211 w 429025"/>
                  <a:gd name="connsiteY4" fmla="*/ 311140 h 455612"/>
                  <a:gd name="connsiteX5" fmla="*/ 368783 w 429025"/>
                  <a:gd name="connsiteY5" fmla="*/ 448327 h 455612"/>
                  <a:gd name="connsiteX6" fmla="*/ 331253 w 429025"/>
                  <a:gd name="connsiteY6" fmla="*/ 160202 h 455612"/>
                  <a:gd name="connsiteX7" fmla="*/ 427550 w 429025"/>
                  <a:gd name="connsiteY7" fmla="*/ 8315 h 455612"/>
                  <a:gd name="connsiteX8" fmla="*/ 211570 w 429025"/>
                  <a:gd name="connsiteY8" fmla="*/ 47167 h 455612"/>
                  <a:gd name="connsiteX0" fmla="*/ 210499 w 427954"/>
                  <a:gd name="connsiteY0" fmla="*/ 47167 h 455612"/>
                  <a:gd name="connsiteX1" fmla="*/ 127 w 427954"/>
                  <a:gd name="connsiteY1" fmla="*/ 32597 h 455612"/>
                  <a:gd name="connsiteX2" fmla="*/ 118729 w 427954"/>
                  <a:gd name="connsiteY2" fmla="*/ 158132 h 455612"/>
                  <a:gd name="connsiteX3" fmla="*/ 99769 w 427954"/>
                  <a:gd name="connsiteY3" fmla="*/ 455528 h 455612"/>
                  <a:gd name="connsiteX4" fmla="*/ 229140 w 427954"/>
                  <a:gd name="connsiteY4" fmla="*/ 311140 h 455612"/>
                  <a:gd name="connsiteX5" fmla="*/ 367712 w 427954"/>
                  <a:gd name="connsiteY5" fmla="*/ 448327 h 455612"/>
                  <a:gd name="connsiteX6" fmla="*/ 330182 w 427954"/>
                  <a:gd name="connsiteY6" fmla="*/ 160202 h 455612"/>
                  <a:gd name="connsiteX7" fmla="*/ 426479 w 427954"/>
                  <a:gd name="connsiteY7" fmla="*/ 8315 h 455612"/>
                  <a:gd name="connsiteX8" fmla="*/ 210499 w 427954"/>
                  <a:gd name="connsiteY8" fmla="*/ 47167 h 455612"/>
                  <a:gd name="connsiteX0" fmla="*/ 210499 w 438277"/>
                  <a:gd name="connsiteY0" fmla="*/ 28466 h 436911"/>
                  <a:gd name="connsiteX1" fmla="*/ 127 w 438277"/>
                  <a:gd name="connsiteY1" fmla="*/ 13896 h 436911"/>
                  <a:gd name="connsiteX2" fmla="*/ 118729 w 438277"/>
                  <a:gd name="connsiteY2" fmla="*/ 139431 h 436911"/>
                  <a:gd name="connsiteX3" fmla="*/ 99769 w 438277"/>
                  <a:gd name="connsiteY3" fmla="*/ 436827 h 436911"/>
                  <a:gd name="connsiteX4" fmla="*/ 229140 w 438277"/>
                  <a:gd name="connsiteY4" fmla="*/ 292439 h 436911"/>
                  <a:gd name="connsiteX5" fmla="*/ 367712 w 438277"/>
                  <a:gd name="connsiteY5" fmla="*/ 429626 h 436911"/>
                  <a:gd name="connsiteX6" fmla="*/ 330182 w 438277"/>
                  <a:gd name="connsiteY6" fmla="*/ 141501 h 436911"/>
                  <a:gd name="connsiteX7" fmla="*/ 436909 w 438277"/>
                  <a:gd name="connsiteY7" fmla="*/ 121733 h 436911"/>
                  <a:gd name="connsiteX8" fmla="*/ 210499 w 438277"/>
                  <a:gd name="connsiteY8" fmla="*/ 28466 h 436911"/>
                  <a:gd name="connsiteX0" fmla="*/ 210499 w 437186"/>
                  <a:gd name="connsiteY0" fmla="*/ 28466 h 436911"/>
                  <a:gd name="connsiteX1" fmla="*/ 127 w 437186"/>
                  <a:gd name="connsiteY1" fmla="*/ 13896 h 436911"/>
                  <a:gd name="connsiteX2" fmla="*/ 118729 w 437186"/>
                  <a:gd name="connsiteY2" fmla="*/ 139431 h 436911"/>
                  <a:gd name="connsiteX3" fmla="*/ 99769 w 437186"/>
                  <a:gd name="connsiteY3" fmla="*/ 436827 h 436911"/>
                  <a:gd name="connsiteX4" fmla="*/ 229140 w 437186"/>
                  <a:gd name="connsiteY4" fmla="*/ 292439 h 436911"/>
                  <a:gd name="connsiteX5" fmla="*/ 367712 w 437186"/>
                  <a:gd name="connsiteY5" fmla="*/ 429626 h 436911"/>
                  <a:gd name="connsiteX6" fmla="*/ 330182 w 437186"/>
                  <a:gd name="connsiteY6" fmla="*/ 141501 h 436911"/>
                  <a:gd name="connsiteX7" fmla="*/ 436909 w 437186"/>
                  <a:gd name="connsiteY7" fmla="*/ 121733 h 436911"/>
                  <a:gd name="connsiteX8" fmla="*/ 210499 w 437186"/>
                  <a:gd name="connsiteY8" fmla="*/ 28466 h 436911"/>
                  <a:gd name="connsiteX0" fmla="*/ 189662 w 416343"/>
                  <a:gd name="connsiteY0" fmla="*/ 77574 h 486019"/>
                  <a:gd name="connsiteX1" fmla="*/ 151 w 416343"/>
                  <a:gd name="connsiteY1" fmla="*/ 7375 h 486019"/>
                  <a:gd name="connsiteX2" fmla="*/ 97892 w 416343"/>
                  <a:gd name="connsiteY2" fmla="*/ 188539 h 486019"/>
                  <a:gd name="connsiteX3" fmla="*/ 78932 w 416343"/>
                  <a:gd name="connsiteY3" fmla="*/ 485935 h 486019"/>
                  <a:gd name="connsiteX4" fmla="*/ 208303 w 416343"/>
                  <a:gd name="connsiteY4" fmla="*/ 341547 h 486019"/>
                  <a:gd name="connsiteX5" fmla="*/ 346875 w 416343"/>
                  <a:gd name="connsiteY5" fmla="*/ 478734 h 486019"/>
                  <a:gd name="connsiteX6" fmla="*/ 309345 w 416343"/>
                  <a:gd name="connsiteY6" fmla="*/ 190609 h 486019"/>
                  <a:gd name="connsiteX7" fmla="*/ 416072 w 416343"/>
                  <a:gd name="connsiteY7" fmla="*/ 170841 h 486019"/>
                  <a:gd name="connsiteX8" fmla="*/ 189662 w 416343"/>
                  <a:gd name="connsiteY8" fmla="*/ 77574 h 486019"/>
                  <a:gd name="connsiteX0" fmla="*/ 190211 w 416892"/>
                  <a:gd name="connsiteY0" fmla="*/ 81356 h 489801"/>
                  <a:gd name="connsiteX1" fmla="*/ 700 w 416892"/>
                  <a:gd name="connsiteY1" fmla="*/ 11157 h 489801"/>
                  <a:gd name="connsiteX2" fmla="*/ 98441 w 416892"/>
                  <a:gd name="connsiteY2" fmla="*/ 192321 h 489801"/>
                  <a:gd name="connsiteX3" fmla="*/ 79481 w 416892"/>
                  <a:gd name="connsiteY3" fmla="*/ 489717 h 489801"/>
                  <a:gd name="connsiteX4" fmla="*/ 208852 w 416892"/>
                  <a:gd name="connsiteY4" fmla="*/ 345329 h 489801"/>
                  <a:gd name="connsiteX5" fmla="*/ 347424 w 416892"/>
                  <a:gd name="connsiteY5" fmla="*/ 482516 h 489801"/>
                  <a:gd name="connsiteX6" fmla="*/ 309894 w 416892"/>
                  <a:gd name="connsiteY6" fmla="*/ 194391 h 489801"/>
                  <a:gd name="connsiteX7" fmla="*/ 416621 w 416892"/>
                  <a:gd name="connsiteY7" fmla="*/ 174623 h 489801"/>
                  <a:gd name="connsiteX8" fmla="*/ 190211 w 416892"/>
                  <a:gd name="connsiteY8" fmla="*/ 81356 h 489801"/>
                  <a:gd name="connsiteX0" fmla="*/ 190211 w 416636"/>
                  <a:gd name="connsiteY0" fmla="*/ 81356 h 489801"/>
                  <a:gd name="connsiteX1" fmla="*/ 700 w 416636"/>
                  <a:gd name="connsiteY1" fmla="*/ 11157 h 489801"/>
                  <a:gd name="connsiteX2" fmla="*/ 98441 w 416636"/>
                  <a:gd name="connsiteY2" fmla="*/ 192321 h 489801"/>
                  <a:gd name="connsiteX3" fmla="*/ 79481 w 416636"/>
                  <a:gd name="connsiteY3" fmla="*/ 489717 h 489801"/>
                  <a:gd name="connsiteX4" fmla="*/ 208852 w 416636"/>
                  <a:gd name="connsiteY4" fmla="*/ 345329 h 489801"/>
                  <a:gd name="connsiteX5" fmla="*/ 347424 w 416636"/>
                  <a:gd name="connsiteY5" fmla="*/ 482516 h 489801"/>
                  <a:gd name="connsiteX6" fmla="*/ 309894 w 416636"/>
                  <a:gd name="connsiteY6" fmla="*/ 194391 h 489801"/>
                  <a:gd name="connsiteX7" fmla="*/ 416621 w 416636"/>
                  <a:gd name="connsiteY7" fmla="*/ 174623 h 489801"/>
                  <a:gd name="connsiteX8" fmla="*/ 190211 w 416636"/>
                  <a:gd name="connsiteY8" fmla="*/ 81356 h 489801"/>
                  <a:gd name="connsiteX0" fmla="*/ 190211 w 419526"/>
                  <a:gd name="connsiteY0" fmla="*/ 81356 h 489801"/>
                  <a:gd name="connsiteX1" fmla="*/ 700 w 419526"/>
                  <a:gd name="connsiteY1" fmla="*/ 11157 h 489801"/>
                  <a:gd name="connsiteX2" fmla="*/ 98441 w 419526"/>
                  <a:gd name="connsiteY2" fmla="*/ 192321 h 489801"/>
                  <a:gd name="connsiteX3" fmla="*/ 79481 w 419526"/>
                  <a:gd name="connsiteY3" fmla="*/ 489717 h 489801"/>
                  <a:gd name="connsiteX4" fmla="*/ 208852 w 419526"/>
                  <a:gd name="connsiteY4" fmla="*/ 345329 h 489801"/>
                  <a:gd name="connsiteX5" fmla="*/ 347424 w 419526"/>
                  <a:gd name="connsiteY5" fmla="*/ 482516 h 489801"/>
                  <a:gd name="connsiteX6" fmla="*/ 320324 w 419526"/>
                  <a:gd name="connsiteY6" fmla="*/ 211775 h 489801"/>
                  <a:gd name="connsiteX7" fmla="*/ 416621 w 419526"/>
                  <a:gd name="connsiteY7" fmla="*/ 174623 h 489801"/>
                  <a:gd name="connsiteX8" fmla="*/ 190211 w 419526"/>
                  <a:gd name="connsiteY8" fmla="*/ 81356 h 489801"/>
                  <a:gd name="connsiteX0" fmla="*/ 208796 w 420094"/>
                  <a:gd name="connsiteY0" fmla="*/ 70471 h 482393"/>
                  <a:gd name="connsiteX1" fmla="*/ 1901 w 420094"/>
                  <a:gd name="connsiteY1" fmla="*/ 3749 h 482393"/>
                  <a:gd name="connsiteX2" fmla="*/ 99642 w 420094"/>
                  <a:gd name="connsiteY2" fmla="*/ 184913 h 482393"/>
                  <a:gd name="connsiteX3" fmla="*/ 80682 w 420094"/>
                  <a:gd name="connsiteY3" fmla="*/ 482309 h 482393"/>
                  <a:gd name="connsiteX4" fmla="*/ 210053 w 420094"/>
                  <a:gd name="connsiteY4" fmla="*/ 337921 h 482393"/>
                  <a:gd name="connsiteX5" fmla="*/ 348625 w 420094"/>
                  <a:gd name="connsiteY5" fmla="*/ 475108 h 482393"/>
                  <a:gd name="connsiteX6" fmla="*/ 321525 w 420094"/>
                  <a:gd name="connsiteY6" fmla="*/ 204367 h 482393"/>
                  <a:gd name="connsiteX7" fmla="*/ 417822 w 420094"/>
                  <a:gd name="connsiteY7" fmla="*/ 167215 h 482393"/>
                  <a:gd name="connsiteX8" fmla="*/ 208796 w 420094"/>
                  <a:gd name="connsiteY8" fmla="*/ 70471 h 482393"/>
                  <a:gd name="connsiteX0" fmla="*/ 208796 w 418159"/>
                  <a:gd name="connsiteY0" fmla="*/ 70471 h 482393"/>
                  <a:gd name="connsiteX1" fmla="*/ 1901 w 418159"/>
                  <a:gd name="connsiteY1" fmla="*/ 3749 h 482393"/>
                  <a:gd name="connsiteX2" fmla="*/ 99642 w 418159"/>
                  <a:gd name="connsiteY2" fmla="*/ 184913 h 482393"/>
                  <a:gd name="connsiteX3" fmla="*/ 80682 w 418159"/>
                  <a:gd name="connsiteY3" fmla="*/ 482309 h 482393"/>
                  <a:gd name="connsiteX4" fmla="*/ 210053 w 418159"/>
                  <a:gd name="connsiteY4" fmla="*/ 337921 h 482393"/>
                  <a:gd name="connsiteX5" fmla="*/ 348625 w 418159"/>
                  <a:gd name="connsiteY5" fmla="*/ 475108 h 482393"/>
                  <a:gd name="connsiteX6" fmla="*/ 321525 w 418159"/>
                  <a:gd name="connsiteY6" fmla="*/ 204367 h 482393"/>
                  <a:gd name="connsiteX7" fmla="*/ 417822 w 418159"/>
                  <a:gd name="connsiteY7" fmla="*/ 167215 h 482393"/>
                  <a:gd name="connsiteX8" fmla="*/ 208796 w 418159"/>
                  <a:gd name="connsiteY8" fmla="*/ 70471 h 482393"/>
                  <a:gd name="connsiteX0" fmla="*/ 208796 w 418014"/>
                  <a:gd name="connsiteY0" fmla="*/ 70471 h 482393"/>
                  <a:gd name="connsiteX1" fmla="*/ 1901 w 418014"/>
                  <a:gd name="connsiteY1" fmla="*/ 3749 h 482393"/>
                  <a:gd name="connsiteX2" fmla="*/ 99642 w 418014"/>
                  <a:gd name="connsiteY2" fmla="*/ 184913 h 482393"/>
                  <a:gd name="connsiteX3" fmla="*/ 80682 w 418014"/>
                  <a:gd name="connsiteY3" fmla="*/ 482309 h 482393"/>
                  <a:gd name="connsiteX4" fmla="*/ 210053 w 418014"/>
                  <a:gd name="connsiteY4" fmla="*/ 337921 h 482393"/>
                  <a:gd name="connsiteX5" fmla="*/ 348625 w 418014"/>
                  <a:gd name="connsiteY5" fmla="*/ 475108 h 482393"/>
                  <a:gd name="connsiteX6" fmla="*/ 321525 w 418014"/>
                  <a:gd name="connsiteY6" fmla="*/ 204367 h 482393"/>
                  <a:gd name="connsiteX7" fmla="*/ 417822 w 418014"/>
                  <a:gd name="connsiteY7" fmla="*/ 167215 h 482393"/>
                  <a:gd name="connsiteX8" fmla="*/ 208796 w 418014"/>
                  <a:gd name="connsiteY8" fmla="*/ 70471 h 482393"/>
                  <a:gd name="connsiteX0" fmla="*/ 208796 w 431899"/>
                  <a:gd name="connsiteY0" fmla="*/ 70498 h 482420"/>
                  <a:gd name="connsiteX1" fmla="*/ 1901 w 431899"/>
                  <a:gd name="connsiteY1" fmla="*/ 3776 h 482420"/>
                  <a:gd name="connsiteX2" fmla="*/ 99642 w 431899"/>
                  <a:gd name="connsiteY2" fmla="*/ 184940 h 482420"/>
                  <a:gd name="connsiteX3" fmla="*/ 80682 w 431899"/>
                  <a:gd name="connsiteY3" fmla="*/ 482336 h 482420"/>
                  <a:gd name="connsiteX4" fmla="*/ 210053 w 431899"/>
                  <a:gd name="connsiteY4" fmla="*/ 337948 h 482420"/>
                  <a:gd name="connsiteX5" fmla="*/ 348625 w 431899"/>
                  <a:gd name="connsiteY5" fmla="*/ 475135 h 482420"/>
                  <a:gd name="connsiteX6" fmla="*/ 321525 w 431899"/>
                  <a:gd name="connsiteY6" fmla="*/ 204394 h 482420"/>
                  <a:gd name="connsiteX7" fmla="*/ 431729 w 431899"/>
                  <a:gd name="connsiteY7" fmla="*/ 170719 h 482420"/>
                  <a:gd name="connsiteX8" fmla="*/ 208796 w 431899"/>
                  <a:gd name="connsiteY8" fmla="*/ 70498 h 482420"/>
                  <a:gd name="connsiteX0" fmla="*/ 207858 w 430961"/>
                  <a:gd name="connsiteY0" fmla="*/ 80475 h 492397"/>
                  <a:gd name="connsiteX1" fmla="*/ 963 w 430961"/>
                  <a:gd name="connsiteY1" fmla="*/ 13753 h 492397"/>
                  <a:gd name="connsiteX2" fmla="*/ 98704 w 430961"/>
                  <a:gd name="connsiteY2" fmla="*/ 194917 h 492397"/>
                  <a:gd name="connsiteX3" fmla="*/ 79744 w 430961"/>
                  <a:gd name="connsiteY3" fmla="*/ 492313 h 492397"/>
                  <a:gd name="connsiteX4" fmla="*/ 209115 w 430961"/>
                  <a:gd name="connsiteY4" fmla="*/ 347925 h 492397"/>
                  <a:gd name="connsiteX5" fmla="*/ 347687 w 430961"/>
                  <a:gd name="connsiteY5" fmla="*/ 485112 h 492397"/>
                  <a:gd name="connsiteX6" fmla="*/ 320587 w 430961"/>
                  <a:gd name="connsiteY6" fmla="*/ 214371 h 492397"/>
                  <a:gd name="connsiteX7" fmla="*/ 430791 w 430961"/>
                  <a:gd name="connsiteY7" fmla="*/ 180696 h 492397"/>
                  <a:gd name="connsiteX8" fmla="*/ 207858 w 430961"/>
                  <a:gd name="connsiteY8" fmla="*/ 80475 h 492397"/>
                  <a:gd name="connsiteX0" fmla="*/ 207858 w 432857"/>
                  <a:gd name="connsiteY0" fmla="*/ 80475 h 492397"/>
                  <a:gd name="connsiteX1" fmla="*/ 963 w 432857"/>
                  <a:gd name="connsiteY1" fmla="*/ 13753 h 492397"/>
                  <a:gd name="connsiteX2" fmla="*/ 98704 w 432857"/>
                  <a:gd name="connsiteY2" fmla="*/ 194917 h 492397"/>
                  <a:gd name="connsiteX3" fmla="*/ 79744 w 432857"/>
                  <a:gd name="connsiteY3" fmla="*/ 492313 h 492397"/>
                  <a:gd name="connsiteX4" fmla="*/ 209115 w 432857"/>
                  <a:gd name="connsiteY4" fmla="*/ 347925 h 492397"/>
                  <a:gd name="connsiteX5" fmla="*/ 347687 w 432857"/>
                  <a:gd name="connsiteY5" fmla="*/ 485112 h 492397"/>
                  <a:gd name="connsiteX6" fmla="*/ 320587 w 432857"/>
                  <a:gd name="connsiteY6" fmla="*/ 238709 h 492397"/>
                  <a:gd name="connsiteX7" fmla="*/ 430791 w 432857"/>
                  <a:gd name="connsiteY7" fmla="*/ 180696 h 492397"/>
                  <a:gd name="connsiteX8" fmla="*/ 207858 w 432857"/>
                  <a:gd name="connsiteY8" fmla="*/ 80475 h 492397"/>
                  <a:gd name="connsiteX0" fmla="*/ 207858 w 430805"/>
                  <a:gd name="connsiteY0" fmla="*/ 80475 h 492397"/>
                  <a:gd name="connsiteX1" fmla="*/ 963 w 430805"/>
                  <a:gd name="connsiteY1" fmla="*/ 13753 h 492397"/>
                  <a:gd name="connsiteX2" fmla="*/ 98704 w 430805"/>
                  <a:gd name="connsiteY2" fmla="*/ 194917 h 492397"/>
                  <a:gd name="connsiteX3" fmla="*/ 79744 w 430805"/>
                  <a:gd name="connsiteY3" fmla="*/ 492313 h 492397"/>
                  <a:gd name="connsiteX4" fmla="*/ 209115 w 430805"/>
                  <a:gd name="connsiteY4" fmla="*/ 347925 h 492397"/>
                  <a:gd name="connsiteX5" fmla="*/ 347687 w 430805"/>
                  <a:gd name="connsiteY5" fmla="*/ 485112 h 492397"/>
                  <a:gd name="connsiteX6" fmla="*/ 320587 w 430805"/>
                  <a:gd name="connsiteY6" fmla="*/ 238709 h 492397"/>
                  <a:gd name="connsiteX7" fmla="*/ 430791 w 430805"/>
                  <a:gd name="connsiteY7" fmla="*/ 180696 h 492397"/>
                  <a:gd name="connsiteX8" fmla="*/ 207858 w 430805"/>
                  <a:gd name="connsiteY8" fmla="*/ 80475 h 492397"/>
                  <a:gd name="connsiteX0" fmla="*/ 207858 w 430805"/>
                  <a:gd name="connsiteY0" fmla="*/ 79755 h 491677"/>
                  <a:gd name="connsiteX1" fmla="*/ 963 w 430805"/>
                  <a:gd name="connsiteY1" fmla="*/ 13033 h 491677"/>
                  <a:gd name="connsiteX2" fmla="*/ 98704 w 430805"/>
                  <a:gd name="connsiteY2" fmla="*/ 194197 h 491677"/>
                  <a:gd name="connsiteX3" fmla="*/ 79744 w 430805"/>
                  <a:gd name="connsiteY3" fmla="*/ 491593 h 491677"/>
                  <a:gd name="connsiteX4" fmla="*/ 209115 w 430805"/>
                  <a:gd name="connsiteY4" fmla="*/ 347205 h 491677"/>
                  <a:gd name="connsiteX5" fmla="*/ 347687 w 430805"/>
                  <a:gd name="connsiteY5" fmla="*/ 484392 h 491677"/>
                  <a:gd name="connsiteX6" fmla="*/ 320587 w 430805"/>
                  <a:gd name="connsiteY6" fmla="*/ 237989 h 491677"/>
                  <a:gd name="connsiteX7" fmla="*/ 430791 w 430805"/>
                  <a:gd name="connsiteY7" fmla="*/ 179976 h 491677"/>
                  <a:gd name="connsiteX8" fmla="*/ 207858 w 430805"/>
                  <a:gd name="connsiteY8" fmla="*/ 79755 h 491677"/>
                  <a:gd name="connsiteX0" fmla="*/ 207858 w 437758"/>
                  <a:gd name="connsiteY0" fmla="*/ 80840 h 492762"/>
                  <a:gd name="connsiteX1" fmla="*/ 963 w 437758"/>
                  <a:gd name="connsiteY1" fmla="*/ 14118 h 492762"/>
                  <a:gd name="connsiteX2" fmla="*/ 98704 w 437758"/>
                  <a:gd name="connsiteY2" fmla="*/ 195282 h 492762"/>
                  <a:gd name="connsiteX3" fmla="*/ 79744 w 437758"/>
                  <a:gd name="connsiteY3" fmla="*/ 492678 h 492762"/>
                  <a:gd name="connsiteX4" fmla="*/ 209115 w 437758"/>
                  <a:gd name="connsiteY4" fmla="*/ 348290 h 492762"/>
                  <a:gd name="connsiteX5" fmla="*/ 347687 w 437758"/>
                  <a:gd name="connsiteY5" fmla="*/ 485477 h 492762"/>
                  <a:gd name="connsiteX6" fmla="*/ 320587 w 437758"/>
                  <a:gd name="connsiteY6" fmla="*/ 239074 h 492762"/>
                  <a:gd name="connsiteX7" fmla="*/ 437744 w 437758"/>
                  <a:gd name="connsiteY7" fmla="*/ 201922 h 492762"/>
                  <a:gd name="connsiteX8" fmla="*/ 207858 w 437758"/>
                  <a:gd name="connsiteY8" fmla="*/ 80840 h 492762"/>
                  <a:gd name="connsiteX0" fmla="*/ 207047 w 436947"/>
                  <a:gd name="connsiteY0" fmla="*/ 95147 h 507069"/>
                  <a:gd name="connsiteX1" fmla="*/ 152 w 436947"/>
                  <a:gd name="connsiteY1" fmla="*/ 28425 h 507069"/>
                  <a:gd name="connsiteX2" fmla="*/ 97893 w 436947"/>
                  <a:gd name="connsiteY2" fmla="*/ 209589 h 507069"/>
                  <a:gd name="connsiteX3" fmla="*/ 78933 w 436947"/>
                  <a:gd name="connsiteY3" fmla="*/ 506985 h 507069"/>
                  <a:gd name="connsiteX4" fmla="*/ 208304 w 436947"/>
                  <a:gd name="connsiteY4" fmla="*/ 362597 h 507069"/>
                  <a:gd name="connsiteX5" fmla="*/ 346876 w 436947"/>
                  <a:gd name="connsiteY5" fmla="*/ 499784 h 507069"/>
                  <a:gd name="connsiteX6" fmla="*/ 319776 w 436947"/>
                  <a:gd name="connsiteY6" fmla="*/ 253381 h 507069"/>
                  <a:gd name="connsiteX7" fmla="*/ 436933 w 436947"/>
                  <a:gd name="connsiteY7" fmla="*/ 216229 h 507069"/>
                  <a:gd name="connsiteX8" fmla="*/ 207047 w 436947"/>
                  <a:gd name="connsiteY8" fmla="*/ 95147 h 507069"/>
                  <a:gd name="connsiteX0" fmla="*/ 207047 w 436947"/>
                  <a:gd name="connsiteY0" fmla="*/ 96155 h 508077"/>
                  <a:gd name="connsiteX1" fmla="*/ 152 w 436947"/>
                  <a:gd name="connsiteY1" fmla="*/ 29433 h 508077"/>
                  <a:gd name="connsiteX2" fmla="*/ 97893 w 436947"/>
                  <a:gd name="connsiteY2" fmla="*/ 210597 h 508077"/>
                  <a:gd name="connsiteX3" fmla="*/ 78933 w 436947"/>
                  <a:gd name="connsiteY3" fmla="*/ 507993 h 508077"/>
                  <a:gd name="connsiteX4" fmla="*/ 208304 w 436947"/>
                  <a:gd name="connsiteY4" fmla="*/ 363605 h 508077"/>
                  <a:gd name="connsiteX5" fmla="*/ 346876 w 436947"/>
                  <a:gd name="connsiteY5" fmla="*/ 500792 h 508077"/>
                  <a:gd name="connsiteX6" fmla="*/ 319776 w 436947"/>
                  <a:gd name="connsiteY6" fmla="*/ 254389 h 508077"/>
                  <a:gd name="connsiteX7" fmla="*/ 436933 w 436947"/>
                  <a:gd name="connsiteY7" fmla="*/ 217237 h 508077"/>
                  <a:gd name="connsiteX8" fmla="*/ 207047 w 436947"/>
                  <a:gd name="connsiteY8" fmla="*/ 96155 h 508077"/>
                  <a:gd name="connsiteX0" fmla="*/ 207038 w 436938"/>
                  <a:gd name="connsiteY0" fmla="*/ 96155 h 508077"/>
                  <a:gd name="connsiteX1" fmla="*/ 143 w 436938"/>
                  <a:gd name="connsiteY1" fmla="*/ 29433 h 508077"/>
                  <a:gd name="connsiteX2" fmla="*/ 97884 w 436938"/>
                  <a:gd name="connsiteY2" fmla="*/ 210597 h 508077"/>
                  <a:gd name="connsiteX3" fmla="*/ 78924 w 436938"/>
                  <a:gd name="connsiteY3" fmla="*/ 507993 h 508077"/>
                  <a:gd name="connsiteX4" fmla="*/ 208295 w 436938"/>
                  <a:gd name="connsiteY4" fmla="*/ 363605 h 508077"/>
                  <a:gd name="connsiteX5" fmla="*/ 346867 w 436938"/>
                  <a:gd name="connsiteY5" fmla="*/ 500792 h 508077"/>
                  <a:gd name="connsiteX6" fmla="*/ 319767 w 436938"/>
                  <a:gd name="connsiteY6" fmla="*/ 254389 h 508077"/>
                  <a:gd name="connsiteX7" fmla="*/ 436924 w 436938"/>
                  <a:gd name="connsiteY7" fmla="*/ 217237 h 508077"/>
                  <a:gd name="connsiteX8" fmla="*/ 207038 w 436938"/>
                  <a:gd name="connsiteY8" fmla="*/ 96155 h 508077"/>
                  <a:gd name="connsiteX0" fmla="*/ 207038 w 436938"/>
                  <a:gd name="connsiteY0" fmla="*/ 96155 h 508077"/>
                  <a:gd name="connsiteX1" fmla="*/ 143 w 436938"/>
                  <a:gd name="connsiteY1" fmla="*/ 29433 h 508077"/>
                  <a:gd name="connsiteX2" fmla="*/ 97884 w 436938"/>
                  <a:gd name="connsiteY2" fmla="*/ 210597 h 508077"/>
                  <a:gd name="connsiteX3" fmla="*/ 78924 w 436938"/>
                  <a:gd name="connsiteY3" fmla="*/ 507993 h 508077"/>
                  <a:gd name="connsiteX4" fmla="*/ 208295 w 436938"/>
                  <a:gd name="connsiteY4" fmla="*/ 363605 h 508077"/>
                  <a:gd name="connsiteX5" fmla="*/ 346867 w 436938"/>
                  <a:gd name="connsiteY5" fmla="*/ 500792 h 508077"/>
                  <a:gd name="connsiteX6" fmla="*/ 319767 w 436938"/>
                  <a:gd name="connsiteY6" fmla="*/ 254389 h 508077"/>
                  <a:gd name="connsiteX7" fmla="*/ 436924 w 436938"/>
                  <a:gd name="connsiteY7" fmla="*/ 217237 h 508077"/>
                  <a:gd name="connsiteX8" fmla="*/ 207038 w 436938"/>
                  <a:gd name="connsiteY8" fmla="*/ 96155 h 50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6938" h="508077">
                    <a:moveTo>
                      <a:pt x="207038" y="96155"/>
                    </a:moveTo>
                    <a:cubicBezTo>
                      <a:pt x="102949" y="57900"/>
                      <a:pt x="14858" y="-52223"/>
                      <a:pt x="143" y="29433"/>
                    </a:cubicBezTo>
                    <a:cubicBezTo>
                      <a:pt x="-4532" y="55374"/>
                      <a:pt x="107301" y="145887"/>
                      <a:pt x="97884" y="210597"/>
                    </a:cubicBezTo>
                    <a:cubicBezTo>
                      <a:pt x="111934" y="278528"/>
                      <a:pt x="17564" y="513176"/>
                      <a:pt x="78924" y="507993"/>
                    </a:cubicBezTo>
                    <a:cubicBezTo>
                      <a:pt x="110260" y="505346"/>
                      <a:pt x="169721" y="364637"/>
                      <a:pt x="208295" y="363605"/>
                    </a:cubicBezTo>
                    <a:cubicBezTo>
                      <a:pt x="237344" y="362573"/>
                      <a:pt x="320923" y="502640"/>
                      <a:pt x="346867" y="500792"/>
                    </a:cubicBezTo>
                    <a:cubicBezTo>
                      <a:pt x="407168" y="496497"/>
                      <a:pt x="304758" y="301648"/>
                      <a:pt x="319767" y="254389"/>
                    </a:cubicBezTo>
                    <a:cubicBezTo>
                      <a:pt x="334776" y="207130"/>
                      <a:pt x="438328" y="281854"/>
                      <a:pt x="436924" y="217237"/>
                    </a:cubicBezTo>
                    <a:cubicBezTo>
                      <a:pt x="436221" y="184865"/>
                      <a:pt x="281415" y="123490"/>
                      <a:pt x="207038" y="96155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662"/>
              </a:p>
            </p:txBody>
          </p:sp>
          <p:grpSp>
            <p:nvGrpSpPr>
              <p:cNvPr id="71" name="グループ化 70"/>
              <p:cNvGrpSpPr/>
              <p:nvPr/>
            </p:nvGrpSpPr>
            <p:grpSpPr>
              <a:xfrm rot="1157502">
                <a:off x="3392758" y="2172740"/>
                <a:ext cx="360040" cy="360040"/>
                <a:chOff x="3295683" y="2151842"/>
                <a:chExt cx="360040" cy="360040"/>
              </a:xfrm>
            </p:grpSpPr>
            <p:sp>
              <p:nvSpPr>
                <p:cNvPr id="72" name="円/楕円 71"/>
                <p:cNvSpPr/>
                <p:nvPr/>
              </p:nvSpPr>
              <p:spPr>
                <a:xfrm>
                  <a:off x="3295683" y="2151842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662"/>
                </a:p>
              </p:txBody>
            </p:sp>
            <p:sp>
              <p:nvSpPr>
                <p:cNvPr id="73" name="円/楕円 72"/>
                <p:cNvSpPr/>
                <p:nvPr/>
              </p:nvSpPr>
              <p:spPr>
                <a:xfrm>
                  <a:off x="3384549" y="2314218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662"/>
                </a:p>
              </p:txBody>
            </p:sp>
            <p:sp>
              <p:nvSpPr>
                <p:cNvPr id="74" name="円/楕円 73"/>
                <p:cNvSpPr/>
                <p:nvPr/>
              </p:nvSpPr>
              <p:spPr>
                <a:xfrm>
                  <a:off x="3537070" y="2312833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662"/>
                </a:p>
              </p:txBody>
            </p:sp>
            <p:sp>
              <p:nvSpPr>
                <p:cNvPr id="75" name="弦 74"/>
                <p:cNvSpPr/>
                <p:nvPr/>
              </p:nvSpPr>
              <p:spPr>
                <a:xfrm>
                  <a:off x="3384549" y="2311150"/>
                  <a:ext cx="192104" cy="174796"/>
                </a:xfrm>
                <a:prstGeom prst="chord">
                  <a:avLst>
                    <a:gd name="adj1" fmla="val 60113"/>
                    <a:gd name="adj2" fmla="val 10555271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 sz="1662"/>
                </a:p>
              </p:txBody>
            </p:sp>
          </p:grpSp>
        </p:grpSp>
        <p:grpSp>
          <p:nvGrpSpPr>
            <p:cNvPr id="64" name="グループ化 63"/>
            <p:cNvGrpSpPr/>
            <p:nvPr/>
          </p:nvGrpSpPr>
          <p:grpSpPr>
            <a:xfrm rot="5015145">
              <a:off x="6149433" y="1736116"/>
              <a:ext cx="77331" cy="59540"/>
              <a:chOff x="7643860" y="1632190"/>
              <a:chExt cx="77331" cy="59540"/>
            </a:xfrm>
          </p:grpSpPr>
          <p:sp>
            <p:nvSpPr>
              <p:cNvPr id="68" name="円弧 67"/>
              <p:cNvSpPr/>
              <p:nvPr/>
            </p:nvSpPr>
            <p:spPr>
              <a:xfrm rot="4485376">
                <a:off x="7647097" y="1628953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69" name="円弧 68"/>
              <p:cNvSpPr/>
              <p:nvPr/>
            </p:nvSpPr>
            <p:spPr>
              <a:xfrm rot="4485376">
                <a:off x="7670658" y="1641197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</p:grpSp>
        <p:grpSp>
          <p:nvGrpSpPr>
            <p:cNvPr id="65" name="グループ化 64"/>
            <p:cNvGrpSpPr/>
            <p:nvPr/>
          </p:nvGrpSpPr>
          <p:grpSpPr>
            <a:xfrm rot="19702747">
              <a:off x="6663502" y="1949700"/>
              <a:ext cx="77331" cy="59540"/>
              <a:chOff x="7643860" y="1632190"/>
              <a:chExt cx="77331" cy="59540"/>
            </a:xfrm>
          </p:grpSpPr>
          <p:sp>
            <p:nvSpPr>
              <p:cNvPr id="66" name="円弧 65"/>
              <p:cNvSpPr/>
              <p:nvPr/>
            </p:nvSpPr>
            <p:spPr>
              <a:xfrm rot="4485376">
                <a:off x="7647097" y="1628953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67" name="円弧 66"/>
              <p:cNvSpPr/>
              <p:nvPr/>
            </p:nvSpPr>
            <p:spPr>
              <a:xfrm rot="4485376">
                <a:off x="7670658" y="1641197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</p:grpSp>
      </p:grpSp>
      <p:grpSp>
        <p:nvGrpSpPr>
          <p:cNvPr id="78" name="グループ化 77"/>
          <p:cNvGrpSpPr/>
          <p:nvPr/>
        </p:nvGrpSpPr>
        <p:grpSpPr>
          <a:xfrm>
            <a:off x="3474080" y="3976762"/>
            <a:ext cx="643809" cy="721155"/>
            <a:chOff x="4119940" y="2478949"/>
            <a:chExt cx="643809" cy="781251"/>
          </a:xfrm>
        </p:grpSpPr>
        <p:sp>
          <p:nvSpPr>
            <p:cNvPr id="4" name="円/楕円 3"/>
            <p:cNvSpPr/>
            <p:nvPr/>
          </p:nvSpPr>
          <p:spPr>
            <a:xfrm>
              <a:off x="4273410" y="3208389"/>
              <a:ext cx="158490" cy="45719"/>
            </a:xfrm>
            <a:prstGeom prst="ellipse">
              <a:avLst/>
            </a:prstGeom>
            <a:gradFill flip="none" rotWithShape="1">
              <a:gsLst>
                <a:gs pos="12000">
                  <a:schemeClr val="tx1"/>
                </a:gs>
                <a:gs pos="32000">
                  <a:schemeClr val="accent1">
                    <a:tint val="44500"/>
                    <a:satMod val="160000"/>
                  </a:schemeClr>
                </a:gs>
                <a:gs pos="85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4144845" y="2672355"/>
              <a:ext cx="559404" cy="552815"/>
            </a:xfrm>
            <a:custGeom>
              <a:avLst/>
              <a:gdLst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28119 w 694391"/>
                <a:gd name="connsiteY81" fmla="*/ 162963 h 649663"/>
                <a:gd name="connsiteX82" fmla="*/ 549244 w 694391"/>
                <a:gd name="connsiteY82" fmla="*/ 150891 h 649663"/>
                <a:gd name="connsiteX83" fmla="*/ 558297 w 694391"/>
                <a:gd name="connsiteY83" fmla="*/ 147873 h 649663"/>
                <a:gd name="connsiteX84" fmla="*/ 579422 w 694391"/>
                <a:gd name="connsiteY84" fmla="*/ 135802 h 649663"/>
                <a:gd name="connsiteX85" fmla="*/ 591493 w 694391"/>
                <a:gd name="connsiteY85" fmla="*/ 129767 h 649663"/>
                <a:gd name="connsiteX86" fmla="*/ 603564 w 694391"/>
                <a:gd name="connsiteY86" fmla="*/ 117695 h 649663"/>
                <a:gd name="connsiteX87" fmla="*/ 612618 w 694391"/>
                <a:gd name="connsiteY87" fmla="*/ 111660 h 649663"/>
                <a:gd name="connsiteX88" fmla="*/ 624689 w 694391"/>
                <a:gd name="connsiteY88" fmla="*/ 102606 h 649663"/>
                <a:gd name="connsiteX89" fmla="*/ 639778 w 694391"/>
                <a:gd name="connsiteY89" fmla="*/ 84499 h 649663"/>
                <a:gd name="connsiteX90" fmla="*/ 648832 w 694391"/>
                <a:gd name="connsiteY90" fmla="*/ 63374 h 649663"/>
                <a:gd name="connsiteX91" fmla="*/ 651849 w 694391"/>
                <a:gd name="connsiteY91" fmla="*/ 51303 h 649663"/>
                <a:gd name="connsiteX92" fmla="*/ 657885 w 694391"/>
                <a:gd name="connsiteY92" fmla="*/ 36214 h 649663"/>
                <a:gd name="connsiteX93" fmla="*/ 660903 w 694391"/>
                <a:gd name="connsiteY93" fmla="*/ 24143 h 649663"/>
                <a:gd name="connsiteX94" fmla="*/ 663921 w 694391"/>
                <a:gd name="connsiteY94" fmla="*/ 15089 h 649663"/>
                <a:gd name="connsiteX95" fmla="*/ 642796 w 694391"/>
                <a:gd name="connsiteY95" fmla="*/ 9054 h 649663"/>
                <a:gd name="connsiteX96" fmla="*/ 627707 w 694391"/>
                <a:gd name="connsiteY96" fmla="*/ 6036 h 649663"/>
                <a:gd name="connsiteX97" fmla="*/ 618653 w 694391"/>
                <a:gd name="connsiteY97" fmla="*/ 3018 h 649663"/>
                <a:gd name="connsiteX98" fmla="*/ 606582 w 694391"/>
                <a:gd name="connsiteY98" fmla="*/ 0 h 649663"/>
                <a:gd name="connsiteX99" fmla="*/ 519065 w 694391"/>
                <a:gd name="connsiteY99" fmla="*/ 3018 h 649663"/>
                <a:gd name="connsiteX100" fmla="*/ 500958 w 694391"/>
                <a:gd name="connsiteY100" fmla="*/ 9054 h 649663"/>
                <a:gd name="connsiteX101" fmla="*/ 488887 w 694391"/>
                <a:gd name="connsiteY101" fmla="*/ 12071 h 649663"/>
                <a:gd name="connsiteX102" fmla="*/ 470780 w 694391"/>
                <a:gd name="connsiteY102" fmla="*/ 21125 h 649663"/>
                <a:gd name="connsiteX103" fmla="*/ 461727 w 694391"/>
                <a:gd name="connsiteY103" fmla="*/ 27161 h 649663"/>
                <a:gd name="connsiteX104" fmla="*/ 443620 w 694391"/>
                <a:gd name="connsiteY104" fmla="*/ 33196 h 649663"/>
                <a:gd name="connsiteX105" fmla="*/ 437584 w 694391"/>
                <a:gd name="connsiteY105" fmla="*/ 42250 h 649663"/>
                <a:gd name="connsiteX106" fmla="*/ 425513 w 694391"/>
                <a:gd name="connsiteY106" fmla="*/ 48285 h 649663"/>
                <a:gd name="connsiteX107" fmla="*/ 416459 w 694391"/>
                <a:gd name="connsiteY107" fmla="*/ 54321 h 649663"/>
                <a:gd name="connsiteX108" fmla="*/ 404388 w 694391"/>
                <a:gd name="connsiteY108" fmla="*/ 60357 h 649663"/>
                <a:gd name="connsiteX109" fmla="*/ 395335 w 694391"/>
                <a:gd name="connsiteY109" fmla="*/ 69410 h 649663"/>
                <a:gd name="connsiteX110" fmla="*/ 374210 w 694391"/>
                <a:gd name="connsiteY110" fmla="*/ 78464 h 649663"/>
                <a:gd name="connsiteX111" fmla="*/ 365156 w 694391"/>
                <a:gd name="connsiteY111" fmla="*/ 84499 h 649663"/>
                <a:gd name="connsiteX112" fmla="*/ 353085 w 694391"/>
                <a:gd name="connsiteY112" fmla="*/ 90535 h 649663"/>
                <a:gd name="connsiteX113" fmla="*/ 344032 w 694391"/>
                <a:gd name="connsiteY113" fmla="*/ 96570 h 649663"/>
                <a:gd name="connsiteX114" fmla="*/ 319889 w 694391"/>
                <a:gd name="connsiteY114" fmla="*/ 102606 h 649663"/>
                <a:gd name="connsiteX115" fmla="*/ 301782 w 694391"/>
                <a:gd name="connsiteY115" fmla="*/ 108642 h 649663"/>
                <a:gd name="connsiteX116" fmla="*/ 292729 w 694391"/>
                <a:gd name="connsiteY116" fmla="*/ 111660 h 649663"/>
                <a:gd name="connsiteX117" fmla="*/ 280657 w 694391"/>
                <a:gd name="connsiteY117" fmla="*/ 114677 h 649663"/>
                <a:gd name="connsiteX118" fmla="*/ 271604 w 694391"/>
                <a:gd name="connsiteY118" fmla="*/ 117695 h 649663"/>
                <a:gd name="connsiteX119" fmla="*/ 229354 w 694391"/>
                <a:gd name="connsiteY119" fmla="*/ 120713 h 649663"/>
                <a:gd name="connsiteX120" fmla="*/ 217283 w 694391"/>
                <a:gd name="connsiteY120" fmla="*/ 123731 h 649663"/>
                <a:gd name="connsiteX121" fmla="*/ 184087 w 694391"/>
                <a:gd name="connsiteY121" fmla="*/ 129767 h 649663"/>
                <a:gd name="connsiteX122" fmla="*/ 190123 w 694391"/>
                <a:gd name="connsiteY12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28119 w 694391"/>
                <a:gd name="connsiteY81" fmla="*/ 162963 h 649663"/>
                <a:gd name="connsiteX82" fmla="*/ 549244 w 694391"/>
                <a:gd name="connsiteY82" fmla="*/ 150891 h 649663"/>
                <a:gd name="connsiteX83" fmla="*/ 579422 w 694391"/>
                <a:gd name="connsiteY83" fmla="*/ 135802 h 649663"/>
                <a:gd name="connsiteX84" fmla="*/ 591493 w 694391"/>
                <a:gd name="connsiteY84" fmla="*/ 129767 h 649663"/>
                <a:gd name="connsiteX85" fmla="*/ 603564 w 694391"/>
                <a:gd name="connsiteY85" fmla="*/ 117695 h 649663"/>
                <a:gd name="connsiteX86" fmla="*/ 612618 w 694391"/>
                <a:gd name="connsiteY86" fmla="*/ 111660 h 649663"/>
                <a:gd name="connsiteX87" fmla="*/ 624689 w 694391"/>
                <a:gd name="connsiteY87" fmla="*/ 102606 h 649663"/>
                <a:gd name="connsiteX88" fmla="*/ 639778 w 694391"/>
                <a:gd name="connsiteY88" fmla="*/ 84499 h 649663"/>
                <a:gd name="connsiteX89" fmla="*/ 648832 w 694391"/>
                <a:gd name="connsiteY89" fmla="*/ 63374 h 649663"/>
                <a:gd name="connsiteX90" fmla="*/ 651849 w 694391"/>
                <a:gd name="connsiteY90" fmla="*/ 51303 h 649663"/>
                <a:gd name="connsiteX91" fmla="*/ 657885 w 694391"/>
                <a:gd name="connsiteY91" fmla="*/ 36214 h 649663"/>
                <a:gd name="connsiteX92" fmla="*/ 660903 w 694391"/>
                <a:gd name="connsiteY92" fmla="*/ 24143 h 649663"/>
                <a:gd name="connsiteX93" fmla="*/ 663921 w 694391"/>
                <a:gd name="connsiteY93" fmla="*/ 15089 h 649663"/>
                <a:gd name="connsiteX94" fmla="*/ 642796 w 694391"/>
                <a:gd name="connsiteY94" fmla="*/ 9054 h 649663"/>
                <a:gd name="connsiteX95" fmla="*/ 627707 w 694391"/>
                <a:gd name="connsiteY95" fmla="*/ 6036 h 649663"/>
                <a:gd name="connsiteX96" fmla="*/ 618653 w 694391"/>
                <a:gd name="connsiteY96" fmla="*/ 3018 h 649663"/>
                <a:gd name="connsiteX97" fmla="*/ 606582 w 694391"/>
                <a:gd name="connsiteY97" fmla="*/ 0 h 649663"/>
                <a:gd name="connsiteX98" fmla="*/ 519065 w 694391"/>
                <a:gd name="connsiteY98" fmla="*/ 3018 h 649663"/>
                <a:gd name="connsiteX99" fmla="*/ 500958 w 694391"/>
                <a:gd name="connsiteY99" fmla="*/ 9054 h 649663"/>
                <a:gd name="connsiteX100" fmla="*/ 488887 w 694391"/>
                <a:gd name="connsiteY100" fmla="*/ 12071 h 649663"/>
                <a:gd name="connsiteX101" fmla="*/ 470780 w 694391"/>
                <a:gd name="connsiteY101" fmla="*/ 21125 h 649663"/>
                <a:gd name="connsiteX102" fmla="*/ 461727 w 694391"/>
                <a:gd name="connsiteY102" fmla="*/ 27161 h 649663"/>
                <a:gd name="connsiteX103" fmla="*/ 443620 w 694391"/>
                <a:gd name="connsiteY103" fmla="*/ 33196 h 649663"/>
                <a:gd name="connsiteX104" fmla="*/ 437584 w 694391"/>
                <a:gd name="connsiteY104" fmla="*/ 42250 h 649663"/>
                <a:gd name="connsiteX105" fmla="*/ 425513 w 694391"/>
                <a:gd name="connsiteY105" fmla="*/ 48285 h 649663"/>
                <a:gd name="connsiteX106" fmla="*/ 416459 w 694391"/>
                <a:gd name="connsiteY106" fmla="*/ 54321 h 649663"/>
                <a:gd name="connsiteX107" fmla="*/ 404388 w 694391"/>
                <a:gd name="connsiteY107" fmla="*/ 60357 h 649663"/>
                <a:gd name="connsiteX108" fmla="*/ 395335 w 694391"/>
                <a:gd name="connsiteY108" fmla="*/ 69410 h 649663"/>
                <a:gd name="connsiteX109" fmla="*/ 374210 w 694391"/>
                <a:gd name="connsiteY109" fmla="*/ 78464 h 649663"/>
                <a:gd name="connsiteX110" fmla="*/ 365156 w 694391"/>
                <a:gd name="connsiteY110" fmla="*/ 84499 h 649663"/>
                <a:gd name="connsiteX111" fmla="*/ 353085 w 694391"/>
                <a:gd name="connsiteY111" fmla="*/ 90535 h 649663"/>
                <a:gd name="connsiteX112" fmla="*/ 344032 w 694391"/>
                <a:gd name="connsiteY112" fmla="*/ 96570 h 649663"/>
                <a:gd name="connsiteX113" fmla="*/ 319889 w 694391"/>
                <a:gd name="connsiteY113" fmla="*/ 102606 h 649663"/>
                <a:gd name="connsiteX114" fmla="*/ 301782 w 694391"/>
                <a:gd name="connsiteY114" fmla="*/ 108642 h 649663"/>
                <a:gd name="connsiteX115" fmla="*/ 292729 w 694391"/>
                <a:gd name="connsiteY115" fmla="*/ 111660 h 649663"/>
                <a:gd name="connsiteX116" fmla="*/ 280657 w 694391"/>
                <a:gd name="connsiteY116" fmla="*/ 114677 h 649663"/>
                <a:gd name="connsiteX117" fmla="*/ 271604 w 694391"/>
                <a:gd name="connsiteY117" fmla="*/ 117695 h 649663"/>
                <a:gd name="connsiteX118" fmla="*/ 229354 w 694391"/>
                <a:gd name="connsiteY118" fmla="*/ 120713 h 649663"/>
                <a:gd name="connsiteX119" fmla="*/ 217283 w 694391"/>
                <a:gd name="connsiteY119" fmla="*/ 123731 h 649663"/>
                <a:gd name="connsiteX120" fmla="*/ 184087 w 694391"/>
                <a:gd name="connsiteY120" fmla="*/ 129767 h 649663"/>
                <a:gd name="connsiteX121" fmla="*/ 190123 w 694391"/>
                <a:gd name="connsiteY12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49244 w 694391"/>
                <a:gd name="connsiteY81" fmla="*/ 150891 h 649663"/>
                <a:gd name="connsiteX82" fmla="*/ 579422 w 694391"/>
                <a:gd name="connsiteY82" fmla="*/ 135802 h 649663"/>
                <a:gd name="connsiteX83" fmla="*/ 591493 w 694391"/>
                <a:gd name="connsiteY83" fmla="*/ 129767 h 649663"/>
                <a:gd name="connsiteX84" fmla="*/ 603564 w 694391"/>
                <a:gd name="connsiteY84" fmla="*/ 117695 h 649663"/>
                <a:gd name="connsiteX85" fmla="*/ 612618 w 694391"/>
                <a:gd name="connsiteY85" fmla="*/ 111660 h 649663"/>
                <a:gd name="connsiteX86" fmla="*/ 624689 w 694391"/>
                <a:gd name="connsiteY86" fmla="*/ 102606 h 649663"/>
                <a:gd name="connsiteX87" fmla="*/ 639778 w 694391"/>
                <a:gd name="connsiteY87" fmla="*/ 84499 h 649663"/>
                <a:gd name="connsiteX88" fmla="*/ 648832 w 694391"/>
                <a:gd name="connsiteY88" fmla="*/ 63374 h 649663"/>
                <a:gd name="connsiteX89" fmla="*/ 651849 w 694391"/>
                <a:gd name="connsiteY89" fmla="*/ 51303 h 649663"/>
                <a:gd name="connsiteX90" fmla="*/ 657885 w 694391"/>
                <a:gd name="connsiteY90" fmla="*/ 36214 h 649663"/>
                <a:gd name="connsiteX91" fmla="*/ 660903 w 694391"/>
                <a:gd name="connsiteY91" fmla="*/ 24143 h 649663"/>
                <a:gd name="connsiteX92" fmla="*/ 663921 w 694391"/>
                <a:gd name="connsiteY92" fmla="*/ 15089 h 649663"/>
                <a:gd name="connsiteX93" fmla="*/ 642796 w 694391"/>
                <a:gd name="connsiteY93" fmla="*/ 9054 h 649663"/>
                <a:gd name="connsiteX94" fmla="*/ 627707 w 694391"/>
                <a:gd name="connsiteY94" fmla="*/ 6036 h 649663"/>
                <a:gd name="connsiteX95" fmla="*/ 618653 w 694391"/>
                <a:gd name="connsiteY95" fmla="*/ 3018 h 649663"/>
                <a:gd name="connsiteX96" fmla="*/ 606582 w 694391"/>
                <a:gd name="connsiteY96" fmla="*/ 0 h 649663"/>
                <a:gd name="connsiteX97" fmla="*/ 519065 w 694391"/>
                <a:gd name="connsiteY97" fmla="*/ 3018 h 649663"/>
                <a:gd name="connsiteX98" fmla="*/ 500958 w 694391"/>
                <a:gd name="connsiteY98" fmla="*/ 9054 h 649663"/>
                <a:gd name="connsiteX99" fmla="*/ 488887 w 694391"/>
                <a:gd name="connsiteY99" fmla="*/ 12071 h 649663"/>
                <a:gd name="connsiteX100" fmla="*/ 470780 w 694391"/>
                <a:gd name="connsiteY100" fmla="*/ 21125 h 649663"/>
                <a:gd name="connsiteX101" fmla="*/ 461727 w 694391"/>
                <a:gd name="connsiteY101" fmla="*/ 27161 h 649663"/>
                <a:gd name="connsiteX102" fmla="*/ 443620 w 694391"/>
                <a:gd name="connsiteY102" fmla="*/ 33196 h 649663"/>
                <a:gd name="connsiteX103" fmla="*/ 437584 w 694391"/>
                <a:gd name="connsiteY103" fmla="*/ 42250 h 649663"/>
                <a:gd name="connsiteX104" fmla="*/ 425513 w 694391"/>
                <a:gd name="connsiteY104" fmla="*/ 48285 h 649663"/>
                <a:gd name="connsiteX105" fmla="*/ 416459 w 694391"/>
                <a:gd name="connsiteY105" fmla="*/ 54321 h 649663"/>
                <a:gd name="connsiteX106" fmla="*/ 404388 w 694391"/>
                <a:gd name="connsiteY106" fmla="*/ 60357 h 649663"/>
                <a:gd name="connsiteX107" fmla="*/ 395335 w 694391"/>
                <a:gd name="connsiteY107" fmla="*/ 69410 h 649663"/>
                <a:gd name="connsiteX108" fmla="*/ 374210 w 694391"/>
                <a:gd name="connsiteY108" fmla="*/ 78464 h 649663"/>
                <a:gd name="connsiteX109" fmla="*/ 365156 w 694391"/>
                <a:gd name="connsiteY109" fmla="*/ 84499 h 649663"/>
                <a:gd name="connsiteX110" fmla="*/ 353085 w 694391"/>
                <a:gd name="connsiteY110" fmla="*/ 90535 h 649663"/>
                <a:gd name="connsiteX111" fmla="*/ 344032 w 694391"/>
                <a:gd name="connsiteY111" fmla="*/ 96570 h 649663"/>
                <a:gd name="connsiteX112" fmla="*/ 319889 w 694391"/>
                <a:gd name="connsiteY112" fmla="*/ 102606 h 649663"/>
                <a:gd name="connsiteX113" fmla="*/ 301782 w 694391"/>
                <a:gd name="connsiteY113" fmla="*/ 108642 h 649663"/>
                <a:gd name="connsiteX114" fmla="*/ 292729 w 694391"/>
                <a:gd name="connsiteY114" fmla="*/ 111660 h 649663"/>
                <a:gd name="connsiteX115" fmla="*/ 280657 w 694391"/>
                <a:gd name="connsiteY115" fmla="*/ 114677 h 649663"/>
                <a:gd name="connsiteX116" fmla="*/ 271604 w 694391"/>
                <a:gd name="connsiteY116" fmla="*/ 117695 h 649663"/>
                <a:gd name="connsiteX117" fmla="*/ 229354 w 694391"/>
                <a:gd name="connsiteY117" fmla="*/ 120713 h 649663"/>
                <a:gd name="connsiteX118" fmla="*/ 217283 w 694391"/>
                <a:gd name="connsiteY118" fmla="*/ 123731 h 649663"/>
                <a:gd name="connsiteX119" fmla="*/ 184087 w 694391"/>
                <a:gd name="connsiteY119" fmla="*/ 129767 h 649663"/>
                <a:gd name="connsiteX120" fmla="*/ 190123 w 694391"/>
                <a:gd name="connsiteY120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12618 w 694391"/>
                <a:gd name="connsiteY84" fmla="*/ 111660 h 649663"/>
                <a:gd name="connsiteX85" fmla="*/ 624689 w 694391"/>
                <a:gd name="connsiteY85" fmla="*/ 102606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63921 w 694391"/>
                <a:gd name="connsiteY91" fmla="*/ 15089 h 649663"/>
                <a:gd name="connsiteX92" fmla="*/ 642796 w 694391"/>
                <a:gd name="connsiteY92" fmla="*/ 9054 h 649663"/>
                <a:gd name="connsiteX93" fmla="*/ 627707 w 694391"/>
                <a:gd name="connsiteY93" fmla="*/ 6036 h 649663"/>
                <a:gd name="connsiteX94" fmla="*/ 618653 w 694391"/>
                <a:gd name="connsiteY94" fmla="*/ 3018 h 649663"/>
                <a:gd name="connsiteX95" fmla="*/ 606582 w 694391"/>
                <a:gd name="connsiteY95" fmla="*/ 0 h 649663"/>
                <a:gd name="connsiteX96" fmla="*/ 519065 w 694391"/>
                <a:gd name="connsiteY96" fmla="*/ 3018 h 649663"/>
                <a:gd name="connsiteX97" fmla="*/ 500958 w 694391"/>
                <a:gd name="connsiteY97" fmla="*/ 9054 h 649663"/>
                <a:gd name="connsiteX98" fmla="*/ 488887 w 694391"/>
                <a:gd name="connsiteY98" fmla="*/ 12071 h 649663"/>
                <a:gd name="connsiteX99" fmla="*/ 470780 w 694391"/>
                <a:gd name="connsiteY99" fmla="*/ 21125 h 649663"/>
                <a:gd name="connsiteX100" fmla="*/ 461727 w 694391"/>
                <a:gd name="connsiteY100" fmla="*/ 27161 h 649663"/>
                <a:gd name="connsiteX101" fmla="*/ 443620 w 694391"/>
                <a:gd name="connsiteY101" fmla="*/ 33196 h 649663"/>
                <a:gd name="connsiteX102" fmla="*/ 437584 w 694391"/>
                <a:gd name="connsiteY102" fmla="*/ 42250 h 649663"/>
                <a:gd name="connsiteX103" fmla="*/ 425513 w 694391"/>
                <a:gd name="connsiteY103" fmla="*/ 48285 h 649663"/>
                <a:gd name="connsiteX104" fmla="*/ 416459 w 694391"/>
                <a:gd name="connsiteY104" fmla="*/ 54321 h 649663"/>
                <a:gd name="connsiteX105" fmla="*/ 404388 w 694391"/>
                <a:gd name="connsiteY105" fmla="*/ 60357 h 649663"/>
                <a:gd name="connsiteX106" fmla="*/ 395335 w 694391"/>
                <a:gd name="connsiteY106" fmla="*/ 69410 h 649663"/>
                <a:gd name="connsiteX107" fmla="*/ 374210 w 694391"/>
                <a:gd name="connsiteY107" fmla="*/ 78464 h 649663"/>
                <a:gd name="connsiteX108" fmla="*/ 365156 w 694391"/>
                <a:gd name="connsiteY108" fmla="*/ 84499 h 649663"/>
                <a:gd name="connsiteX109" fmla="*/ 353085 w 694391"/>
                <a:gd name="connsiteY109" fmla="*/ 90535 h 649663"/>
                <a:gd name="connsiteX110" fmla="*/ 344032 w 694391"/>
                <a:gd name="connsiteY110" fmla="*/ 96570 h 649663"/>
                <a:gd name="connsiteX111" fmla="*/ 319889 w 694391"/>
                <a:gd name="connsiteY111" fmla="*/ 102606 h 649663"/>
                <a:gd name="connsiteX112" fmla="*/ 301782 w 694391"/>
                <a:gd name="connsiteY112" fmla="*/ 108642 h 649663"/>
                <a:gd name="connsiteX113" fmla="*/ 292729 w 694391"/>
                <a:gd name="connsiteY113" fmla="*/ 111660 h 649663"/>
                <a:gd name="connsiteX114" fmla="*/ 280657 w 694391"/>
                <a:gd name="connsiteY114" fmla="*/ 114677 h 649663"/>
                <a:gd name="connsiteX115" fmla="*/ 271604 w 694391"/>
                <a:gd name="connsiteY115" fmla="*/ 117695 h 649663"/>
                <a:gd name="connsiteX116" fmla="*/ 229354 w 694391"/>
                <a:gd name="connsiteY116" fmla="*/ 120713 h 649663"/>
                <a:gd name="connsiteX117" fmla="*/ 217283 w 694391"/>
                <a:gd name="connsiteY117" fmla="*/ 123731 h 649663"/>
                <a:gd name="connsiteX118" fmla="*/ 184087 w 694391"/>
                <a:gd name="connsiteY118" fmla="*/ 129767 h 649663"/>
                <a:gd name="connsiteX119" fmla="*/ 190123 w 694391"/>
                <a:gd name="connsiteY11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1849 w 694391"/>
                <a:gd name="connsiteY87" fmla="*/ 51303 h 649663"/>
                <a:gd name="connsiteX88" fmla="*/ 657885 w 694391"/>
                <a:gd name="connsiteY88" fmla="*/ 36214 h 649663"/>
                <a:gd name="connsiteX89" fmla="*/ 660903 w 694391"/>
                <a:gd name="connsiteY89" fmla="*/ 24143 h 649663"/>
                <a:gd name="connsiteX90" fmla="*/ 663921 w 694391"/>
                <a:gd name="connsiteY90" fmla="*/ 15089 h 649663"/>
                <a:gd name="connsiteX91" fmla="*/ 642796 w 694391"/>
                <a:gd name="connsiteY91" fmla="*/ 9054 h 649663"/>
                <a:gd name="connsiteX92" fmla="*/ 627707 w 694391"/>
                <a:gd name="connsiteY92" fmla="*/ 6036 h 649663"/>
                <a:gd name="connsiteX93" fmla="*/ 618653 w 694391"/>
                <a:gd name="connsiteY93" fmla="*/ 3018 h 649663"/>
                <a:gd name="connsiteX94" fmla="*/ 606582 w 694391"/>
                <a:gd name="connsiteY94" fmla="*/ 0 h 649663"/>
                <a:gd name="connsiteX95" fmla="*/ 519065 w 694391"/>
                <a:gd name="connsiteY95" fmla="*/ 3018 h 649663"/>
                <a:gd name="connsiteX96" fmla="*/ 500958 w 694391"/>
                <a:gd name="connsiteY96" fmla="*/ 9054 h 649663"/>
                <a:gd name="connsiteX97" fmla="*/ 488887 w 694391"/>
                <a:gd name="connsiteY97" fmla="*/ 12071 h 649663"/>
                <a:gd name="connsiteX98" fmla="*/ 470780 w 694391"/>
                <a:gd name="connsiteY98" fmla="*/ 21125 h 649663"/>
                <a:gd name="connsiteX99" fmla="*/ 461727 w 694391"/>
                <a:gd name="connsiteY99" fmla="*/ 27161 h 649663"/>
                <a:gd name="connsiteX100" fmla="*/ 443620 w 694391"/>
                <a:gd name="connsiteY100" fmla="*/ 33196 h 649663"/>
                <a:gd name="connsiteX101" fmla="*/ 437584 w 694391"/>
                <a:gd name="connsiteY101" fmla="*/ 42250 h 649663"/>
                <a:gd name="connsiteX102" fmla="*/ 425513 w 694391"/>
                <a:gd name="connsiteY102" fmla="*/ 48285 h 649663"/>
                <a:gd name="connsiteX103" fmla="*/ 416459 w 694391"/>
                <a:gd name="connsiteY103" fmla="*/ 54321 h 649663"/>
                <a:gd name="connsiteX104" fmla="*/ 404388 w 694391"/>
                <a:gd name="connsiteY104" fmla="*/ 60357 h 649663"/>
                <a:gd name="connsiteX105" fmla="*/ 395335 w 694391"/>
                <a:gd name="connsiteY105" fmla="*/ 69410 h 649663"/>
                <a:gd name="connsiteX106" fmla="*/ 374210 w 694391"/>
                <a:gd name="connsiteY106" fmla="*/ 78464 h 649663"/>
                <a:gd name="connsiteX107" fmla="*/ 365156 w 694391"/>
                <a:gd name="connsiteY107" fmla="*/ 84499 h 649663"/>
                <a:gd name="connsiteX108" fmla="*/ 353085 w 694391"/>
                <a:gd name="connsiteY108" fmla="*/ 90535 h 649663"/>
                <a:gd name="connsiteX109" fmla="*/ 344032 w 694391"/>
                <a:gd name="connsiteY109" fmla="*/ 96570 h 649663"/>
                <a:gd name="connsiteX110" fmla="*/ 319889 w 694391"/>
                <a:gd name="connsiteY110" fmla="*/ 102606 h 649663"/>
                <a:gd name="connsiteX111" fmla="*/ 301782 w 694391"/>
                <a:gd name="connsiteY111" fmla="*/ 108642 h 649663"/>
                <a:gd name="connsiteX112" fmla="*/ 292729 w 694391"/>
                <a:gd name="connsiteY112" fmla="*/ 111660 h 649663"/>
                <a:gd name="connsiteX113" fmla="*/ 280657 w 694391"/>
                <a:gd name="connsiteY113" fmla="*/ 114677 h 649663"/>
                <a:gd name="connsiteX114" fmla="*/ 271604 w 694391"/>
                <a:gd name="connsiteY114" fmla="*/ 117695 h 649663"/>
                <a:gd name="connsiteX115" fmla="*/ 229354 w 694391"/>
                <a:gd name="connsiteY115" fmla="*/ 120713 h 649663"/>
                <a:gd name="connsiteX116" fmla="*/ 217283 w 694391"/>
                <a:gd name="connsiteY116" fmla="*/ 123731 h 649663"/>
                <a:gd name="connsiteX117" fmla="*/ 184087 w 694391"/>
                <a:gd name="connsiteY117" fmla="*/ 129767 h 649663"/>
                <a:gd name="connsiteX118" fmla="*/ 190123 w 694391"/>
                <a:gd name="connsiteY11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63921 w 694391"/>
                <a:gd name="connsiteY91" fmla="*/ 15089 h 649663"/>
                <a:gd name="connsiteX92" fmla="*/ 642796 w 694391"/>
                <a:gd name="connsiteY92" fmla="*/ 9054 h 649663"/>
                <a:gd name="connsiteX93" fmla="*/ 627707 w 694391"/>
                <a:gd name="connsiteY93" fmla="*/ 6036 h 649663"/>
                <a:gd name="connsiteX94" fmla="*/ 618653 w 694391"/>
                <a:gd name="connsiteY94" fmla="*/ 3018 h 649663"/>
                <a:gd name="connsiteX95" fmla="*/ 606582 w 694391"/>
                <a:gd name="connsiteY95" fmla="*/ 0 h 649663"/>
                <a:gd name="connsiteX96" fmla="*/ 519065 w 694391"/>
                <a:gd name="connsiteY96" fmla="*/ 3018 h 649663"/>
                <a:gd name="connsiteX97" fmla="*/ 500958 w 694391"/>
                <a:gd name="connsiteY97" fmla="*/ 9054 h 649663"/>
                <a:gd name="connsiteX98" fmla="*/ 488887 w 694391"/>
                <a:gd name="connsiteY98" fmla="*/ 12071 h 649663"/>
                <a:gd name="connsiteX99" fmla="*/ 470780 w 694391"/>
                <a:gd name="connsiteY99" fmla="*/ 21125 h 649663"/>
                <a:gd name="connsiteX100" fmla="*/ 461727 w 694391"/>
                <a:gd name="connsiteY100" fmla="*/ 27161 h 649663"/>
                <a:gd name="connsiteX101" fmla="*/ 443620 w 694391"/>
                <a:gd name="connsiteY101" fmla="*/ 33196 h 649663"/>
                <a:gd name="connsiteX102" fmla="*/ 437584 w 694391"/>
                <a:gd name="connsiteY102" fmla="*/ 42250 h 649663"/>
                <a:gd name="connsiteX103" fmla="*/ 425513 w 694391"/>
                <a:gd name="connsiteY103" fmla="*/ 48285 h 649663"/>
                <a:gd name="connsiteX104" fmla="*/ 416459 w 694391"/>
                <a:gd name="connsiteY104" fmla="*/ 54321 h 649663"/>
                <a:gd name="connsiteX105" fmla="*/ 404388 w 694391"/>
                <a:gd name="connsiteY105" fmla="*/ 60357 h 649663"/>
                <a:gd name="connsiteX106" fmla="*/ 395335 w 694391"/>
                <a:gd name="connsiteY106" fmla="*/ 69410 h 649663"/>
                <a:gd name="connsiteX107" fmla="*/ 374210 w 694391"/>
                <a:gd name="connsiteY107" fmla="*/ 78464 h 649663"/>
                <a:gd name="connsiteX108" fmla="*/ 365156 w 694391"/>
                <a:gd name="connsiteY108" fmla="*/ 84499 h 649663"/>
                <a:gd name="connsiteX109" fmla="*/ 353085 w 694391"/>
                <a:gd name="connsiteY109" fmla="*/ 90535 h 649663"/>
                <a:gd name="connsiteX110" fmla="*/ 344032 w 694391"/>
                <a:gd name="connsiteY110" fmla="*/ 96570 h 649663"/>
                <a:gd name="connsiteX111" fmla="*/ 319889 w 694391"/>
                <a:gd name="connsiteY111" fmla="*/ 102606 h 649663"/>
                <a:gd name="connsiteX112" fmla="*/ 301782 w 694391"/>
                <a:gd name="connsiteY112" fmla="*/ 108642 h 649663"/>
                <a:gd name="connsiteX113" fmla="*/ 292729 w 694391"/>
                <a:gd name="connsiteY113" fmla="*/ 111660 h 649663"/>
                <a:gd name="connsiteX114" fmla="*/ 280657 w 694391"/>
                <a:gd name="connsiteY114" fmla="*/ 114677 h 649663"/>
                <a:gd name="connsiteX115" fmla="*/ 271604 w 694391"/>
                <a:gd name="connsiteY115" fmla="*/ 117695 h 649663"/>
                <a:gd name="connsiteX116" fmla="*/ 229354 w 694391"/>
                <a:gd name="connsiteY116" fmla="*/ 120713 h 649663"/>
                <a:gd name="connsiteX117" fmla="*/ 217283 w 694391"/>
                <a:gd name="connsiteY117" fmla="*/ 123731 h 649663"/>
                <a:gd name="connsiteX118" fmla="*/ 184087 w 694391"/>
                <a:gd name="connsiteY118" fmla="*/ 129767 h 649663"/>
                <a:gd name="connsiteX119" fmla="*/ 190123 w 694391"/>
                <a:gd name="connsiteY11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42796 w 694391"/>
                <a:gd name="connsiteY91" fmla="*/ 9054 h 649663"/>
                <a:gd name="connsiteX92" fmla="*/ 627707 w 694391"/>
                <a:gd name="connsiteY92" fmla="*/ 6036 h 649663"/>
                <a:gd name="connsiteX93" fmla="*/ 618653 w 694391"/>
                <a:gd name="connsiteY93" fmla="*/ 3018 h 649663"/>
                <a:gd name="connsiteX94" fmla="*/ 606582 w 694391"/>
                <a:gd name="connsiteY94" fmla="*/ 0 h 649663"/>
                <a:gd name="connsiteX95" fmla="*/ 519065 w 694391"/>
                <a:gd name="connsiteY95" fmla="*/ 3018 h 649663"/>
                <a:gd name="connsiteX96" fmla="*/ 500958 w 694391"/>
                <a:gd name="connsiteY96" fmla="*/ 9054 h 649663"/>
                <a:gd name="connsiteX97" fmla="*/ 488887 w 694391"/>
                <a:gd name="connsiteY97" fmla="*/ 12071 h 649663"/>
                <a:gd name="connsiteX98" fmla="*/ 470780 w 694391"/>
                <a:gd name="connsiteY98" fmla="*/ 21125 h 649663"/>
                <a:gd name="connsiteX99" fmla="*/ 461727 w 694391"/>
                <a:gd name="connsiteY99" fmla="*/ 27161 h 649663"/>
                <a:gd name="connsiteX100" fmla="*/ 443620 w 694391"/>
                <a:gd name="connsiteY100" fmla="*/ 33196 h 649663"/>
                <a:gd name="connsiteX101" fmla="*/ 437584 w 694391"/>
                <a:gd name="connsiteY101" fmla="*/ 42250 h 649663"/>
                <a:gd name="connsiteX102" fmla="*/ 425513 w 694391"/>
                <a:gd name="connsiteY102" fmla="*/ 48285 h 649663"/>
                <a:gd name="connsiteX103" fmla="*/ 416459 w 694391"/>
                <a:gd name="connsiteY103" fmla="*/ 54321 h 649663"/>
                <a:gd name="connsiteX104" fmla="*/ 404388 w 694391"/>
                <a:gd name="connsiteY104" fmla="*/ 60357 h 649663"/>
                <a:gd name="connsiteX105" fmla="*/ 395335 w 694391"/>
                <a:gd name="connsiteY105" fmla="*/ 69410 h 649663"/>
                <a:gd name="connsiteX106" fmla="*/ 374210 w 694391"/>
                <a:gd name="connsiteY106" fmla="*/ 78464 h 649663"/>
                <a:gd name="connsiteX107" fmla="*/ 365156 w 694391"/>
                <a:gd name="connsiteY107" fmla="*/ 84499 h 649663"/>
                <a:gd name="connsiteX108" fmla="*/ 353085 w 694391"/>
                <a:gd name="connsiteY108" fmla="*/ 90535 h 649663"/>
                <a:gd name="connsiteX109" fmla="*/ 344032 w 694391"/>
                <a:gd name="connsiteY109" fmla="*/ 96570 h 649663"/>
                <a:gd name="connsiteX110" fmla="*/ 319889 w 694391"/>
                <a:gd name="connsiteY110" fmla="*/ 102606 h 649663"/>
                <a:gd name="connsiteX111" fmla="*/ 301782 w 694391"/>
                <a:gd name="connsiteY111" fmla="*/ 108642 h 649663"/>
                <a:gd name="connsiteX112" fmla="*/ 292729 w 694391"/>
                <a:gd name="connsiteY112" fmla="*/ 111660 h 649663"/>
                <a:gd name="connsiteX113" fmla="*/ 280657 w 694391"/>
                <a:gd name="connsiteY113" fmla="*/ 114677 h 649663"/>
                <a:gd name="connsiteX114" fmla="*/ 271604 w 694391"/>
                <a:gd name="connsiteY114" fmla="*/ 117695 h 649663"/>
                <a:gd name="connsiteX115" fmla="*/ 229354 w 694391"/>
                <a:gd name="connsiteY115" fmla="*/ 120713 h 649663"/>
                <a:gd name="connsiteX116" fmla="*/ 217283 w 694391"/>
                <a:gd name="connsiteY116" fmla="*/ 123731 h 649663"/>
                <a:gd name="connsiteX117" fmla="*/ 184087 w 694391"/>
                <a:gd name="connsiteY117" fmla="*/ 129767 h 649663"/>
                <a:gd name="connsiteX118" fmla="*/ 190123 w 694391"/>
                <a:gd name="connsiteY11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7885 w 694391"/>
                <a:gd name="connsiteY88" fmla="*/ 36214 h 649663"/>
                <a:gd name="connsiteX89" fmla="*/ 660903 w 694391"/>
                <a:gd name="connsiteY89" fmla="*/ 24143 h 649663"/>
                <a:gd name="connsiteX90" fmla="*/ 642796 w 694391"/>
                <a:gd name="connsiteY90" fmla="*/ 9054 h 649663"/>
                <a:gd name="connsiteX91" fmla="*/ 627707 w 694391"/>
                <a:gd name="connsiteY91" fmla="*/ 6036 h 649663"/>
                <a:gd name="connsiteX92" fmla="*/ 618653 w 694391"/>
                <a:gd name="connsiteY92" fmla="*/ 3018 h 649663"/>
                <a:gd name="connsiteX93" fmla="*/ 606582 w 694391"/>
                <a:gd name="connsiteY93" fmla="*/ 0 h 649663"/>
                <a:gd name="connsiteX94" fmla="*/ 519065 w 694391"/>
                <a:gd name="connsiteY94" fmla="*/ 3018 h 649663"/>
                <a:gd name="connsiteX95" fmla="*/ 500958 w 694391"/>
                <a:gd name="connsiteY95" fmla="*/ 9054 h 649663"/>
                <a:gd name="connsiteX96" fmla="*/ 488887 w 694391"/>
                <a:gd name="connsiteY96" fmla="*/ 12071 h 649663"/>
                <a:gd name="connsiteX97" fmla="*/ 470780 w 694391"/>
                <a:gd name="connsiteY97" fmla="*/ 21125 h 649663"/>
                <a:gd name="connsiteX98" fmla="*/ 461727 w 694391"/>
                <a:gd name="connsiteY98" fmla="*/ 27161 h 649663"/>
                <a:gd name="connsiteX99" fmla="*/ 443620 w 694391"/>
                <a:gd name="connsiteY99" fmla="*/ 33196 h 649663"/>
                <a:gd name="connsiteX100" fmla="*/ 437584 w 694391"/>
                <a:gd name="connsiteY100" fmla="*/ 42250 h 649663"/>
                <a:gd name="connsiteX101" fmla="*/ 425513 w 694391"/>
                <a:gd name="connsiteY101" fmla="*/ 48285 h 649663"/>
                <a:gd name="connsiteX102" fmla="*/ 416459 w 694391"/>
                <a:gd name="connsiteY102" fmla="*/ 54321 h 649663"/>
                <a:gd name="connsiteX103" fmla="*/ 404388 w 694391"/>
                <a:gd name="connsiteY103" fmla="*/ 60357 h 649663"/>
                <a:gd name="connsiteX104" fmla="*/ 395335 w 694391"/>
                <a:gd name="connsiteY104" fmla="*/ 69410 h 649663"/>
                <a:gd name="connsiteX105" fmla="*/ 374210 w 694391"/>
                <a:gd name="connsiteY105" fmla="*/ 78464 h 649663"/>
                <a:gd name="connsiteX106" fmla="*/ 365156 w 694391"/>
                <a:gd name="connsiteY106" fmla="*/ 84499 h 649663"/>
                <a:gd name="connsiteX107" fmla="*/ 353085 w 694391"/>
                <a:gd name="connsiteY107" fmla="*/ 90535 h 649663"/>
                <a:gd name="connsiteX108" fmla="*/ 344032 w 694391"/>
                <a:gd name="connsiteY108" fmla="*/ 96570 h 649663"/>
                <a:gd name="connsiteX109" fmla="*/ 319889 w 694391"/>
                <a:gd name="connsiteY109" fmla="*/ 102606 h 649663"/>
                <a:gd name="connsiteX110" fmla="*/ 301782 w 694391"/>
                <a:gd name="connsiteY110" fmla="*/ 108642 h 649663"/>
                <a:gd name="connsiteX111" fmla="*/ 292729 w 694391"/>
                <a:gd name="connsiteY111" fmla="*/ 111660 h 649663"/>
                <a:gd name="connsiteX112" fmla="*/ 280657 w 694391"/>
                <a:gd name="connsiteY112" fmla="*/ 114677 h 649663"/>
                <a:gd name="connsiteX113" fmla="*/ 271604 w 694391"/>
                <a:gd name="connsiteY113" fmla="*/ 117695 h 649663"/>
                <a:gd name="connsiteX114" fmla="*/ 229354 w 694391"/>
                <a:gd name="connsiteY114" fmla="*/ 120713 h 649663"/>
                <a:gd name="connsiteX115" fmla="*/ 217283 w 694391"/>
                <a:gd name="connsiteY115" fmla="*/ 123731 h 649663"/>
                <a:gd name="connsiteX116" fmla="*/ 184087 w 694391"/>
                <a:gd name="connsiteY116" fmla="*/ 129767 h 649663"/>
                <a:gd name="connsiteX117" fmla="*/ 190123 w 694391"/>
                <a:gd name="connsiteY117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603564 w 694391"/>
                <a:gd name="connsiteY82" fmla="*/ 117695 h 649663"/>
                <a:gd name="connsiteX83" fmla="*/ 624689 w 694391"/>
                <a:gd name="connsiteY83" fmla="*/ 102606 h 649663"/>
                <a:gd name="connsiteX84" fmla="*/ 633743 w 694391"/>
                <a:gd name="connsiteY84" fmla="*/ 93553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7885 w 694391"/>
                <a:gd name="connsiteY87" fmla="*/ 36214 h 649663"/>
                <a:gd name="connsiteX88" fmla="*/ 660903 w 694391"/>
                <a:gd name="connsiteY88" fmla="*/ 24143 h 649663"/>
                <a:gd name="connsiteX89" fmla="*/ 642796 w 694391"/>
                <a:gd name="connsiteY89" fmla="*/ 9054 h 649663"/>
                <a:gd name="connsiteX90" fmla="*/ 627707 w 694391"/>
                <a:gd name="connsiteY90" fmla="*/ 6036 h 649663"/>
                <a:gd name="connsiteX91" fmla="*/ 618653 w 694391"/>
                <a:gd name="connsiteY91" fmla="*/ 3018 h 649663"/>
                <a:gd name="connsiteX92" fmla="*/ 606582 w 694391"/>
                <a:gd name="connsiteY92" fmla="*/ 0 h 649663"/>
                <a:gd name="connsiteX93" fmla="*/ 519065 w 694391"/>
                <a:gd name="connsiteY93" fmla="*/ 3018 h 649663"/>
                <a:gd name="connsiteX94" fmla="*/ 500958 w 694391"/>
                <a:gd name="connsiteY94" fmla="*/ 9054 h 649663"/>
                <a:gd name="connsiteX95" fmla="*/ 488887 w 694391"/>
                <a:gd name="connsiteY95" fmla="*/ 12071 h 649663"/>
                <a:gd name="connsiteX96" fmla="*/ 470780 w 694391"/>
                <a:gd name="connsiteY96" fmla="*/ 21125 h 649663"/>
                <a:gd name="connsiteX97" fmla="*/ 461727 w 694391"/>
                <a:gd name="connsiteY97" fmla="*/ 27161 h 649663"/>
                <a:gd name="connsiteX98" fmla="*/ 443620 w 694391"/>
                <a:gd name="connsiteY98" fmla="*/ 33196 h 649663"/>
                <a:gd name="connsiteX99" fmla="*/ 437584 w 694391"/>
                <a:gd name="connsiteY99" fmla="*/ 42250 h 649663"/>
                <a:gd name="connsiteX100" fmla="*/ 425513 w 694391"/>
                <a:gd name="connsiteY100" fmla="*/ 48285 h 649663"/>
                <a:gd name="connsiteX101" fmla="*/ 416459 w 694391"/>
                <a:gd name="connsiteY101" fmla="*/ 54321 h 649663"/>
                <a:gd name="connsiteX102" fmla="*/ 404388 w 694391"/>
                <a:gd name="connsiteY102" fmla="*/ 60357 h 649663"/>
                <a:gd name="connsiteX103" fmla="*/ 395335 w 694391"/>
                <a:gd name="connsiteY103" fmla="*/ 69410 h 649663"/>
                <a:gd name="connsiteX104" fmla="*/ 374210 w 694391"/>
                <a:gd name="connsiteY104" fmla="*/ 78464 h 649663"/>
                <a:gd name="connsiteX105" fmla="*/ 365156 w 694391"/>
                <a:gd name="connsiteY105" fmla="*/ 84499 h 649663"/>
                <a:gd name="connsiteX106" fmla="*/ 353085 w 694391"/>
                <a:gd name="connsiteY106" fmla="*/ 90535 h 649663"/>
                <a:gd name="connsiteX107" fmla="*/ 344032 w 694391"/>
                <a:gd name="connsiteY107" fmla="*/ 96570 h 649663"/>
                <a:gd name="connsiteX108" fmla="*/ 319889 w 694391"/>
                <a:gd name="connsiteY108" fmla="*/ 102606 h 649663"/>
                <a:gd name="connsiteX109" fmla="*/ 301782 w 694391"/>
                <a:gd name="connsiteY109" fmla="*/ 108642 h 649663"/>
                <a:gd name="connsiteX110" fmla="*/ 292729 w 694391"/>
                <a:gd name="connsiteY110" fmla="*/ 111660 h 649663"/>
                <a:gd name="connsiteX111" fmla="*/ 280657 w 694391"/>
                <a:gd name="connsiteY111" fmla="*/ 114677 h 649663"/>
                <a:gd name="connsiteX112" fmla="*/ 271604 w 694391"/>
                <a:gd name="connsiteY112" fmla="*/ 117695 h 649663"/>
                <a:gd name="connsiteX113" fmla="*/ 229354 w 694391"/>
                <a:gd name="connsiteY113" fmla="*/ 120713 h 649663"/>
                <a:gd name="connsiteX114" fmla="*/ 217283 w 694391"/>
                <a:gd name="connsiteY114" fmla="*/ 123731 h 649663"/>
                <a:gd name="connsiteX115" fmla="*/ 184087 w 694391"/>
                <a:gd name="connsiteY115" fmla="*/ 129767 h 649663"/>
                <a:gd name="connsiteX116" fmla="*/ 190123 w 694391"/>
                <a:gd name="connsiteY116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95335 w 694391"/>
                <a:gd name="connsiteY102" fmla="*/ 69410 h 649663"/>
                <a:gd name="connsiteX103" fmla="*/ 374210 w 694391"/>
                <a:gd name="connsiteY103" fmla="*/ 78464 h 649663"/>
                <a:gd name="connsiteX104" fmla="*/ 365156 w 694391"/>
                <a:gd name="connsiteY104" fmla="*/ 84499 h 649663"/>
                <a:gd name="connsiteX105" fmla="*/ 353085 w 694391"/>
                <a:gd name="connsiteY105" fmla="*/ 90535 h 649663"/>
                <a:gd name="connsiteX106" fmla="*/ 344032 w 694391"/>
                <a:gd name="connsiteY106" fmla="*/ 96570 h 649663"/>
                <a:gd name="connsiteX107" fmla="*/ 319889 w 694391"/>
                <a:gd name="connsiteY107" fmla="*/ 102606 h 649663"/>
                <a:gd name="connsiteX108" fmla="*/ 301782 w 694391"/>
                <a:gd name="connsiteY108" fmla="*/ 108642 h 649663"/>
                <a:gd name="connsiteX109" fmla="*/ 292729 w 694391"/>
                <a:gd name="connsiteY109" fmla="*/ 111660 h 649663"/>
                <a:gd name="connsiteX110" fmla="*/ 280657 w 694391"/>
                <a:gd name="connsiteY110" fmla="*/ 114677 h 649663"/>
                <a:gd name="connsiteX111" fmla="*/ 271604 w 694391"/>
                <a:gd name="connsiteY111" fmla="*/ 117695 h 649663"/>
                <a:gd name="connsiteX112" fmla="*/ 229354 w 694391"/>
                <a:gd name="connsiteY112" fmla="*/ 120713 h 649663"/>
                <a:gd name="connsiteX113" fmla="*/ 217283 w 694391"/>
                <a:gd name="connsiteY113" fmla="*/ 123731 h 649663"/>
                <a:gd name="connsiteX114" fmla="*/ 184087 w 694391"/>
                <a:gd name="connsiteY114" fmla="*/ 129767 h 649663"/>
                <a:gd name="connsiteX115" fmla="*/ 190123 w 694391"/>
                <a:gd name="connsiteY115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53085 w 694391"/>
                <a:gd name="connsiteY104" fmla="*/ 90535 h 649663"/>
                <a:gd name="connsiteX105" fmla="*/ 344032 w 694391"/>
                <a:gd name="connsiteY105" fmla="*/ 96570 h 649663"/>
                <a:gd name="connsiteX106" fmla="*/ 319889 w 694391"/>
                <a:gd name="connsiteY106" fmla="*/ 102606 h 649663"/>
                <a:gd name="connsiteX107" fmla="*/ 301782 w 694391"/>
                <a:gd name="connsiteY107" fmla="*/ 108642 h 649663"/>
                <a:gd name="connsiteX108" fmla="*/ 292729 w 694391"/>
                <a:gd name="connsiteY108" fmla="*/ 111660 h 649663"/>
                <a:gd name="connsiteX109" fmla="*/ 280657 w 694391"/>
                <a:gd name="connsiteY109" fmla="*/ 114677 h 649663"/>
                <a:gd name="connsiteX110" fmla="*/ 271604 w 694391"/>
                <a:gd name="connsiteY110" fmla="*/ 117695 h 649663"/>
                <a:gd name="connsiteX111" fmla="*/ 229354 w 694391"/>
                <a:gd name="connsiteY111" fmla="*/ 120713 h 649663"/>
                <a:gd name="connsiteX112" fmla="*/ 217283 w 694391"/>
                <a:gd name="connsiteY112" fmla="*/ 123731 h 649663"/>
                <a:gd name="connsiteX113" fmla="*/ 184087 w 694391"/>
                <a:gd name="connsiteY113" fmla="*/ 129767 h 649663"/>
                <a:gd name="connsiteX114" fmla="*/ 190123 w 694391"/>
                <a:gd name="connsiteY114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19889 w 694391"/>
                <a:gd name="connsiteY105" fmla="*/ 102606 h 649663"/>
                <a:gd name="connsiteX106" fmla="*/ 301782 w 694391"/>
                <a:gd name="connsiteY106" fmla="*/ 108642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71604 w 694391"/>
                <a:gd name="connsiteY109" fmla="*/ 117695 h 649663"/>
                <a:gd name="connsiteX110" fmla="*/ 229354 w 694391"/>
                <a:gd name="connsiteY110" fmla="*/ 120713 h 649663"/>
                <a:gd name="connsiteX111" fmla="*/ 217283 w 694391"/>
                <a:gd name="connsiteY111" fmla="*/ 123731 h 649663"/>
                <a:gd name="connsiteX112" fmla="*/ 184087 w 694391"/>
                <a:gd name="connsiteY112" fmla="*/ 129767 h 649663"/>
                <a:gd name="connsiteX113" fmla="*/ 190123 w 694391"/>
                <a:gd name="connsiteY113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01782 w 694391"/>
                <a:gd name="connsiteY105" fmla="*/ 108642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71604 w 694391"/>
                <a:gd name="connsiteY108" fmla="*/ 117695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301782 w 694391"/>
                <a:gd name="connsiteY106" fmla="*/ 108642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71604 w 694391"/>
                <a:gd name="connsiteY109" fmla="*/ 117695 h 649663"/>
                <a:gd name="connsiteX110" fmla="*/ 229354 w 694391"/>
                <a:gd name="connsiteY110" fmla="*/ 120713 h 649663"/>
                <a:gd name="connsiteX111" fmla="*/ 217283 w 694391"/>
                <a:gd name="connsiteY111" fmla="*/ 123731 h 649663"/>
                <a:gd name="connsiteX112" fmla="*/ 184087 w 694391"/>
                <a:gd name="connsiteY112" fmla="*/ 129767 h 649663"/>
                <a:gd name="connsiteX113" fmla="*/ 190123 w 694391"/>
                <a:gd name="connsiteY113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71604 w 694391"/>
                <a:gd name="connsiteY108" fmla="*/ 117695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29354 w 694391"/>
                <a:gd name="connsiteY108" fmla="*/ 120713 h 649663"/>
                <a:gd name="connsiteX109" fmla="*/ 217283 w 694391"/>
                <a:gd name="connsiteY109" fmla="*/ 123731 h 649663"/>
                <a:gd name="connsiteX110" fmla="*/ 184087 w 694391"/>
                <a:gd name="connsiteY110" fmla="*/ 129767 h 649663"/>
                <a:gd name="connsiteX111" fmla="*/ 190123 w 694391"/>
                <a:gd name="connsiteY11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8642 w 694391"/>
                <a:gd name="connsiteY8" fmla="*/ 187105 h 649663"/>
                <a:gd name="connsiteX9" fmla="*/ 102606 w 694391"/>
                <a:gd name="connsiteY9" fmla="*/ 196159 h 649663"/>
                <a:gd name="connsiteX10" fmla="*/ 84499 w 694391"/>
                <a:gd name="connsiteY10" fmla="*/ 208230 h 649663"/>
                <a:gd name="connsiteX11" fmla="*/ 66392 w 694391"/>
                <a:gd name="connsiteY11" fmla="*/ 217283 h 649663"/>
                <a:gd name="connsiteX12" fmla="*/ 57339 w 694391"/>
                <a:gd name="connsiteY12" fmla="*/ 223319 h 649663"/>
                <a:gd name="connsiteX13" fmla="*/ 51303 w 694391"/>
                <a:gd name="connsiteY13" fmla="*/ 232372 h 649663"/>
                <a:gd name="connsiteX14" fmla="*/ 33196 w 694391"/>
                <a:gd name="connsiteY14" fmla="*/ 244444 h 649663"/>
                <a:gd name="connsiteX15" fmla="*/ 21125 w 694391"/>
                <a:gd name="connsiteY15" fmla="*/ 262551 h 649663"/>
                <a:gd name="connsiteX16" fmla="*/ 18107 w 694391"/>
                <a:gd name="connsiteY16" fmla="*/ 271604 h 649663"/>
                <a:gd name="connsiteX17" fmla="*/ 6036 w 694391"/>
                <a:gd name="connsiteY17" fmla="*/ 289711 h 649663"/>
                <a:gd name="connsiteX18" fmla="*/ 0 w 694391"/>
                <a:gd name="connsiteY18" fmla="*/ 307818 h 649663"/>
                <a:gd name="connsiteX19" fmla="*/ 144855 w 694391"/>
                <a:gd name="connsiteY19" fmla="*/ 307818 h 649663"/>
                <a:gd name="connsiteX20" fmla="*/ 162962 w 694391"/>
                <a:gd name="connsiteY20" fmla="*/ 304800 h 649663"/>
                <a:gd name="connsiteX21" fmla="*/ 168998 w 694391"/>
                <a:gd name="connsiteY21" fmla="*/ 316871 h 649663"/>
                <a:gd name="connsiteX22" fmla="*/ 165980 w 694391"/>
                <a:gd name="connsiteY22" fmla="*/ 410424 h 649663"/>
                <a:gd name="connsiteX23" fmla="*/ 156927 w 694391"/>
                <a:gd name="connsiteY23" fmla="*/ 446638 h 649663"/>
                <a:gd name="connsiteX24" fmla="*/ 147873 w 694391"/>
                <a:gd name="connsiteY24" fmla="*/ 476816 h 649663"/>
                <a:gd name="connsiteX25" fmla="*/ 141838 w 694391"/>
                <a:gd name="connsiteY25" fmla="*/ 488887 h 649663"/>
                <a:gd name="connsiteX26" fmla="*/ 132784 w 694391"/>
                <a:gd name="connsiteY26" fmla="*/ 510012 h 649663"/>
                <a:gd name="connsiteX27" fmla="*/ 126748 w 694391"/>
                <a:gd name="connsiteY27" fmla="*/ 528119 h 649663"/>
                <a:gd name="connsiteX28" fmla="*/ 123731 w 694391"/>
                <a:gd name="connsiteY28" fmla="*/ 540190 h 649663"/>
                <a:gd name="connsiteX29" fmla="*/ 117695 w 694391"/>
                <a:gd name="connsiteY29" fmla="*/ 549244 h 649663"/>
                <a:gd name="connsiteX30" fmla="*/ 111659 w 694391"/>
                <a:gd name="connsiteY30" fmla="*/ 567351 h 649663"/>
                <a:gd name="connsiteX31" fmla="*/ 105624 w 694391"/>
                <a:gd name="connsiteY31" fmla="*/ 588475 h 649663"/>
                <a:gd name="connsiteX32" fmla="*/ 102606 w 694391"/>
                <a:gd name="connsiteY32" fmla="*/ 597529 h 649663"/>
                <a:gd name="connsiteX33" fmla="*/ 105624 w 694391"/>
                <a:gd name="connsiteY33" fmla="*/ 636761 h 649663"/>
                <a:gd name="connsiteX34" fmla="*/ 114677 w 694391"/>
                <a:gd name="connsiteY34" fmla="*/ 639778 h 649663"/>
                <a:gd name="connsiteX35" fmla="*/ 147873 w 694391"/>
                <a:gd name="connsiteY35" fmla="*/ 642796 h 649663"/>
                <a:gd name="connsiteX36" fmla="*/ 211247 w 694391"/>
                <a:gd name="connsiteY36" fmla="*/ 645814 h 649663"/>
                <a:gd name="connsiteX37" fmla="*/ 232372 w 694391"/>
                <a:gd name="connsiteY37" fmla="*/ 633743 h 649663"/>
                <a:gd name="connsiteX38" fmla="*/ 268586 w 694391"/>
                <a:gd name="connsiteY38" fmla="*/ 612618 h 649663"/>
                <a:gd name="connsiteX39" fmla="*/ 286693 w 694391"/>
                <a:gd name="connsiteY39" fmla="*/ 594511 h 649663"/>
                <a:gd name="connsiteX40" fmla="*/ 307818 w 694391"/>
                <a:gd name="connsiteY40" fmla="*/ 579422 h 649663"/>
                <a:gd name="connsiteX41" fmla="*/ 328943 w 694391"/>
                <a:gd name="connsiteY41" fmla="*/ 564333 h 649663"/>
                <a:gd name="connsiteX42" fmla="*/ 344032 w 694391"/>
                <a:gd name="connsiteY42" fmla="*/ 552262 h 649663"/>
                <a:gd name="connsiteX43" fmla="*/ 362139 w 694391"/>
                <a:gd name="connsiteY43" fmla="*/ 540190 h 649663"/>
                <a:gd name="connsiteX44" fmla="*/ 371192 w 694391"/>
                <a:gd name="connsiteY44" fmla="*/ 531137 h 649663"/>
                <a:gd name="connsiteX45" fmla="*/ 398352 w 694391"/>
                <a:gd name="connsiteY45" fmla="*/ 522083 h 649663"/>
                <a:gd name="connsiteX46" fmla="*/ 407406 w 694391"/>
                <a:gd name="connsiteY46" fmla="*/ 513030 h 649663"/>
                <a:gd name="connsiteX47" fmla="*/ 416459 w 694391"/>
                <a:gd name="connsiteY47" fmla="*/ 510012 h 649663"/>
                <a:gd name="connsiteX48" fmla="*/ 431548 w 694391"/>
                <a:gd name="connsiteY48" fmla="*/ 500959 h 649663"/>
                <a:gd name="connsiteX49" fmla="*/ 443620 w 694391"/>
                <a:gd name="connsiteY49" fmla="*/ 494923 h 649663"/>
                <a:gd name="connsiteX50" fmla="*/ 458709 w 694391"/>
                <a:gd name="connsiteY50" fmla="*/ 485870 h 649663"/>
                <a:gd name="connsiteX51" fmla="*/ 476816 w 694391"/>
                <a:gd name="connsiteY51" fmla="*/ 476816 h 649663"/>
                <a:gd name="connsiteX52" fmla="*/ 488887 w 694391"/>
                <a:gd name="connsiteY52" fmla="*/ 467763 h 649663"/>
                <a:gd name="connsiteX53" fmla="*/ 513030 w 694391"/>
                <a:gd name="connsiteY53" fmla="*/ 458709 h 649663"/>
                <a:gd name="connsiteX54" fmla="*/ 531137 w 694391"/>
                <a:gd name="connsiteY54" fmla="*/ 446638 h 649663"/>
                <a:gd name="connsiteX55" fmla="*/ 540190 w 694391"/>
                <a:gd name="connsiteY55" fmla="*/ 437584 h 649663"/>
                <a:gd name="connsiteX56" fmla="*/ 567350 w 694391"/>
                <a:gd name="connsiteY56" fmla="*/ 425513 h 649663"/>
                <a:gd name="connsiteX57" fmla="*/ 576404 w 694391"/>
                <a:gd name="connsiteY57" fmla="*/ 419477 h 649663"/>
                <a:gd name="connsiteX58" fmla="*/ 591493 w 694391"/>
                <a:gd name="connsiteY58" fmla="*/ 410424 h 649663"/>
                <a:gd name="connsiteX59" fmla="*/ 600546 w 694391"/>
                <a:gd name="connsiteY59" fmla="*/ 404388 h 649663"/>
                <a:gd name="connsiteX60" fmla="*/ 609600 w 694391"/>
                <a:gd name="connsiteY60" fmla="*/ 401370 h 649663"/>
                <a:gd name="connsiteX61" fmla="*/ 618653 w 694391"/>
                <a:gd name="connsiteY61" fmla="*/ 392317 h 649663"/>
                <a:gd name="connsiteX62" fmla="*/ 627707 w 694391"/>
                <a:gd name="connsiteY62" fmla="*/ 389299 h 649663"/>
                <a:gd name="connsiteX63" fmla="*/ 648832 w 694391"/>
                <a:gd name="connsiteY63" fmla="*/ 377228 h 649663"/>
                <a:gd name="connsiteX64" fmla="*/ 657885 w 694391"/>
                <a:gd name="connsiteY64" fmla="*/ 374210 h 649663"/>
                <a:gd name="connsiteX65" fmla="*/ 682028 w 694391"/>
                <a:gd name="connsiteY65" fmla="*/ 362139 h 649663"/>
                <a:gd name="connsiteX66" fmla="*/ 691081 w 694391"/>
                <a:gd name="connsiteY66" fmla="*/ 353085 h 649663"/>
                <a:gd name="connsiteX67" fmla="*/ 691081 w 694391"/>
                <a:gd name="connsiteY67" fmla="*/ 328943 h 649663"/>
                <a:gd name="connsiteX68" fmla="*/ 672974 w 694391"/>
                <a:gd name="connsiteY68" fmla="*/ 322907 h 649663"/>
                <a:gd name="connsiteX69" fmla="*/ 657885 w 694391"/>
                <a:gd name="connsiteY69" fmla="*/ 319889 h 649663"/>
                <a:gd name="connsiteX70" fmla="*/ 639778 w 694391"/>
                <a:gd name="connsiteY70" fmla="*/ 316871 h 649663"/>
                <a:gd name="connsiteX71" fmla="*/ 630725 w 694391"/>
                <a:gd name="connsiteY71" fmla="*/ 313854 h 649663"/>
                <a:gd name="connsiteX72" fmla="*/ 500958 w 694391"/>
                <a:gd name="connsiteY72" fmla="*/ 322907 h 649663"/>
                <a:gd name="connsiteX73" fmla="*/ 491905 w 694391"/>
                <a:gd name="connsiteY73" fmla="*/ 325925 h 649663"/>
                <a:gd name="connsiteX74" fmla="*/ 455691 w 694391"/>
                <a:gd name="connsiteY74" fmla="*/ 322907 h 649663"/>
                <a:gd name="connsiteX75" fmla="*/ 449655 w 694391"/>
                <a:gd name="connsiteY75" fmla="*/ 313854 h 649663"/>
                <a:gd name="connsiteX76" fmla="*/ 440602 w 694391"/>
                <a:gd name="connsiteY76" fmla="*/ 298765 h 649663"/>
                <a:gd name="connsiteX77" fmla="*/ 446638 w 694391"/>
                <a:gd name="connsiteY77" fmla="*/ 187105 h 649663"/>
                <a:gd name="connsiteX78" fmla="*/ 458709 w 694391"/>
                <a:gd name="connsiteY78" fmla="*/ 184087 h 649663"/>
                <a:gd name="connsiteX79" fmla="*/ 482851 w 694391"/>
                <a:gd name="connsiteY79" fmla="*/ 181070 h 649663"/>
                <a:gd name="connsiteX80" fmla="*/ 500958 w 694391"/>
                <a:gd name="connsiteY80" fmla="*/ 175034 h 649663"/>
                <a:gd name="connsiteX81" fmla="*/ 549244 w 694391"/>
                <a:gd name="connsiteY81" fmla="*/ 150891 h 649663"/>
                <a:gd name="connsiteX82" fmla="*/ 603564 w 694391"/>
                <a:gd name="connsiteY82" fmla="*/ 117695 h 649663"/>
                <a:gd name="connsiteX83" fmla="*/ 624689 w 694391"/>
                <a:gd name="connsiteY83" fmla="*/ 102606 h 649663"/>
                <a:gd name="connsiteX84" fmla="*/ 633743 w 694391"/>
                <a:gd name="connsiteY84" fmla="*/ 93553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7885 w 694391"/>
                <a:gd name="connsiteY87" fmla="*/ 36214 h 649663"/>
                <a:gd name="connsiteX88" fmla="*/ 660903 w 694391"/>
                <a:gd name="connsiteY88" fmla="*/ 24143 h 649663"/>
                <a:gd name="connsiteX89" fmla="*/ 642796 w 694391"/>
                <a:gd name="connsiteY89" fmla="*/ 9054 h 649663"/>
                <a:gd name="connsiteX90" fmla="*/ 627707 w 694391"/>
                <a:gd name="connsiteY90" fmla="*/ 6036 h 649663"/>
                <a:gd name="connsiteX91" fmla="*/ 618653 w 694391"/>
                <a:gd name="connsiteY91" fmla="*/ 3018 h 649663"/>
                <a:gd name="connsiteX92" fmla="*/ 606582 w 694391"/>
                <a:gd name="connsiteY92" fmla="*/ 0 h 649663"/>
                <a:gd name="connsiteX93" fmla="*/ 519065 w 694391"/>
                <a:gd name="connsiteY93" fmla="*/ 3018 h 649663"/>
                <a:gd name="connsiteX94" fmla="*/ 500958 w 694391"/>
                <a:gd name="connsiteY94" fmla="*/ 9054 h 649663"/>
                <a:gd name="connsiteX95" fmla="*/ 488887 w 694391"/>
                <a:gd name="connsiteY95" fmla="*/ 12071 h 649663"/>
                <a:gd name="connsiteX96" fmla="*/ 470780 w 694391"/>
                <a:gd name="connsiteY96" fmla="*/ 21125 h 649663"/>
                <a:gd name="connsiteX97" fmla="*/ 461727 w 694391"/>
                <a:gd name="connsiteY97" fmla="*/ 27161 h 649663"/>
                <a:gd name="connsiteX98" fmla="*/ 443620 w 694391"/>
                <a:gd name="connsiteY98" fmla="*/ 33196 h 649663"/>
                <a:gd name="connsiteX99" fmla="*/ 437584 w 694391"/>
                <a:gd name="connsiteY99" fmla="*/ 42250 h 649663"/>
                <a:gd name="connsiteX100" fmla="*/ 425513 w 694391"/>
                <a:gd name="connsiteY100" fmla="*/ 48285 h 649663"/>
                <a:gd name="connsiteX101" fmla="*/ 416459 w 694391"/>
                <a:gd name="connsiteY101" fmla="*/ 54321 h 649663"/>
                <a:gd name="connsiteX102" fmla="*/ 404388 w 694391"/>
                <a:gd name="connsiteY102" fmla="*/ 60357 h 649663"/>
                <a:gd name="connsiteX103" fmla="*/ 374210 w 694391"/>
                <a:gd name="connsiteY103" fmla="*/ 78464 h 649663"/>
                <a:gd name="connsiteX104" fmla="*/ 365156 w 694391"/>
                <a:gd name="connsiteY104" fmla="*/ 84499 h 649663"/>
                <a:gd name="connsiteX105" fmla="*/ 344032 w 694391"/>
                <a:gd name="connsiteY105" fmla="*/ 96570 h 649663"/>
                <a:gd name="connsiteX106" fmla="*/ 325925 w 694391"/>
                <a:gd name="connsiteY106" fmla="*/ 93553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29354 w 694391"/>
                <a:gd name="connsiteY108" fmla="*/ 120713 h 649663"/>
                <a:gd name="connsiteX109" fmla="*/ 217283 w 694391"/>
                <a:gd name="connsiteY109" fmla="*/ 123731 h 649663"/>
                <a:gd name="connsiteX110" fmla="*/ 184087 w 694391"/>
                <a:gd name="connsiteY110" fmla="*/ 129767 h 649663"/>
                <a:gd name="connsiteX111" fmla="*/ 190123 w 694391"/>
                <a:gd name="connsiteY11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57339 w 694391"/>
                <a:gd name="connsiteY10" fmla="*/ 223319 h 649663"/>
                <a:gd name="connsiteX11" fmla="*/ 51303 w 694391"/>
                <a:gd name="connsiteY11" fmla="*/ 232372 h 649663"/>
                <a:gd name="connsiteX12" fmla="*/ 33196 w 694391"/>
                <a:gd name="connsiteY12" fmla="*/ 244444 h 649663"/>
                <a:gd name="connsiteX13" fmla="*/ 21125 w 694391"/>
                <a:gd name="connsiteY13" fmla="*/ 262551 h 649663"/>
                <a:gd name="connsiteX14" fmla="*/ 18107 w 694391"/>
                <a:gd name="connsiteY14" fmla="*/ 271604 h 649663"/>
                <a:gd name="connsiteX15" fmla="*/ 6036 w 694391"/>
                <a:gd name="connsiteY15" fmla="*/ 289711 h 649663"/>
                <a:gd name="connsiteX16" fmla="*/ 0 w 694391"/>
                <a:gd name="connsiteY16" fmla="*/ 307818 h 649663"/>
                <a:gd name="connsiteX17" fmla="*/ 144855 w 694391"/>
                <a:gd name="connsiteY17" fmla="*/ 307818 h 649663"/>
                <a:gd name="connsiteX18" fmla="*/ 162962 w 694391"/>
                <a:gd name="connsiteY18" fmla="*/ 304800 h 649663"/>
                <a:gd name="connsiteX19" fmla="*/ 168998 w 694391"/>
                <a:gd name="connsiteY19" fmla="*/ 316871 h 649663"/>
                <a:gd name="connsiteX20" fmla="*/ 165980 w 694391"/>
                <a:gd name="connsiteY20" fmla="*/ 410424 h 649663"/>
                <a:gd name="connsiteX21" fmla="*/ 156927 w 694391"/>
                <a:gd name="connsiteY21" fmla="*/ 446638 h 649663"/>
                <a:gd name="connsiteX22" fmla="*/ 147873 w 694391"/>
                <a:gd name="connsiteY22" fmla="*/ 476816 h 649663"/>
                <a:gd name="connsiteX23" fmla="*/ 141838 w 694391"/>
                <a:gd name="connsiteY23" fmla="*/ 488887 h 649663"/>
                <a:gd name="connsiteX24" fmla="*/ 132784 w 694391"/>
                <a:gd name="connsiteY24" fmla="*/ 510012 h 649663"/>
                <a:gd name="connsiteX25" fmla="*/ 126748 w 694391"/>
                <a:gd name="connsiteY25" fmla="*/ 528119 h 649663"/>
                <a:gd name="connsiteX26" fmla="*/ 123731 w 694391"/>
                <a:gd name="connsiteY26" fmla="*/ 540190 h 649663"/>
                <a:gd name="connsiteX27" fmla="*/ 117695 w 694391"/>
                <a:gd name="connsiteY27" fmla="*/ 549244 h 649663"/>
                <a:gd name="connsiteX28" fmla="*/ 111659 w 694391"/>
                <a:gd name="connsiteY28" fmla="*/ 567351 h 649663"/>
                <a:gd name="connsiteX29" fmla="*/ 105624 w 694391"/>
                <a:gd name="connsiteY29" fmla="*/ 588475 h 649663"/>
                <a:gd name="connsiteX30" fmla="*/ 102606 w 694391"/>
                <a:gd name="connsiteY30" fmla="*/ 597529 h 649663"/>
                <a:gd name="connsiteX31" fmla="*/ 105624 w 694391"/>
                <a:gd name="connsiteY31" fmla="*/ 636761 h 649663"/>
                <a:gd name="connsiteX32" fmla="*/ 114677 w 694391"/>
                <a:gd name="connsiteY32" fmla="*/ 639778 h 649663"/>
                <a:gd name="connsiteX33" fmla="*/ 147873 w 694391"/>
                <a:gd name="connsiteY33" fmla="*/ 642796 h 649663"/>
                <a:gd name="connsiteX34" fmla="*/ 211247 w 694391"/>
                <a:gd name="connsiteY34" fmla="*/ 645814 h 649663"/>
                <a:gd name="connsiteX35" fmla="*/ 232372 w 694391"/>
                <a:gd name="connsiteY35" fmla="*/ 633743 h 649663"/>
                <a:gd name="connsiteX36" fmla="*/ 268586 w 694391"/>
                <a:gd name="connsiteY36" fmla="*/ 612618 h 649663"/>
                <a:gd name="connsiteX37" fmla="*/ 286693 w 694391"/>
                <a:gd name="connsiteY37" fmla="*/ 594511 h 649663"/>
                <a:gd name="connsiteX38" fmla="*/ 307818 w 694391"/>
                <a:gd name="connsiteY38" fmla="*/ 579422 h 649663"/>
                <a:gd name="connsiteX39" fmla="*/ 328943 w 694391"/>
                <a:gd name="connsiteY39" fmla="*/ 564333 h 649663"/>
                <a:gd name="connsiteX40" fmla="*/ 344032 w 694391"/>
                <a:gd name="connsiteY40" fmla="*/ 552262 h 649663"/>
                <a:gd name="connsiteX41" fmla="*/ 362139 w 694391"/>
                <a:gd name="connsiteY41" fmla="*/ 540190 h 649663"/>
                <a:gd name="connsiteX42" fmla="*/ 371192 w 694391"/>
                <a:gd name="connsiteY42" fmla="*/ 531137 h 649663"/>
                <a:gd name="connsiteX43" fmla="*/ 398352 w 694391"/>
                <a:gd name="connsiteY43" fmla="*/ 522083 h 649663"/>
                <a:gd name="connsiteX44" fmla="*/ 407406 w 694391"/>
                <a:gd name="connsiteY44" fmla="*/ 513030 h 649663"/>
                <a:gd name="connsiteX45" fmla="*/ 416459 w 694391"/>
                <a:gd name="connsiteY45" fmla="*/ 510012 h 649663"/>
                <a:gd name="connsiteX46" fmla="*/ 431548 w 694391"/>
                <a:gd name="connsiteY46" fmla="*/ 500959 h 649663"/>
                <a:gd name="connsiteX47" fmla="*/ 443620 w 694391"/>
                <a:gd name="connsiteY47" fmla="*/ 494923 h 649663"/>
                <a:gd name="connsiteX48" fmla="*/ 458709 w 694391"/>
                <a:gd name="connsiteY48" fmla="*/ 485870 h 649663"/>
                <a:gd name="connsiteX49" fmla="*/ 476816 w 694391"/>
                <a:gd name="connsiteY49" fmla="*/ 476816 h 649663"/>
                <a:gd name="connsiteX50" fmla="*/ 488887 w 694391"/>
                <a:gd name="connsiteY50" fmla="*/ 467763 h 649663"/>
                <a:gd name="connsiteX51" fmla="*/ 513030 w 694391"/>
                <a:gd name="connsiteY51" fmla="*/ 458709 h 649663"/>
                <a:gd name="connsiteX52" fmla="*/ 531137 w 694391"/>
                <a:gd name="connsiteY52" fmla="*/ 446638 h 649663"/>
                <a:gd name="connsiteX53" fmla="*/ 540190 w 694391"/>
                <a:gd name="connsiteY53" fmla="*/ 437584 h 649663"/>
                <a:gd name="connsiteX54" fmla="*/ 567350 w 694391"/>
                <a:gd name="connsiteY54" fmla="*/ 425513 h 649663"/>
                <a:gd name="connsiteX55" fmla="*/ 576404 w 694391"/>
                <a:gd name="connsiteY55" fmla="*/ 419477 h 649663"/>
                <a:gd name="connsiteX56" fmla="*/ 591493 w 694391"/>
                <a:gd name="connsiteY56" fmla="*/ 410424 h 649663"/>
                <a:gd name="connsiteX57" fmla="*/ 600546 w 694391"/>
                <a:gd name="connsiteY57" fmla="*/ 404388 h 649663"/>
                <a:gd name="connsiteX58" fmla="*/ 609600 w 694391"/>
                <a:gd name="connsiteY58" fmla="*/ 401370 h 649663"/>
                <a:gd name="connsiteX59" fmla="*/ 618653 w 694391"/>
                <a:gd name="connsiteY59" fmla="*/ 392317 h 649663"/>
                <a:gd name="connsiteX60" fmla="*/ 627707 w 694391"/>
                <a:gd name="connsiteY60" fmla="*/ 389299 h 649663"/>
                <a:gd name="connsiteX61" fmla="*/ 648832 w 694391"/>
                <a:gd name="connsiteY61" fmla="*/ 377228 h 649663"/>
                <a:gd name="connsiteX62" fmla="*/ 657885 w 694391"/>
                <a:gd name="connsiteY62" fmla="*/ 374210 h 649663"/>
                <a:gd name="connsiteX63" fmla="*/ 682028 w 694391"/>
                <a:gd name="connsiteY63" fmla="*/ 362139 h 649663"/>
                <a:gd name="connsiteX64" fmla="*/ 691081 w 694391"/>
                <a:gd name="connsiteY64" fmla="*/ 353085 h 649663"/>
                <a:gd name="connsiteX65" fmla="*/ 691081 w 694391"/>
                <a:gd name="connsiteY65" fmla="*/ 328943 h 649663"/>
                <a:gd name="connsiteX66" fmla="*/ 672974 w 694391"/>
                <a:gd name="connsiteY66" fmla="*/ 322907 h 649663"/>
                <a:gd name="connsiteX67" fmla="*/ 657885 w 694391"/>
                <a:gd name="connsiteY67" fmla="*/ 319889 h 649663"/>
                <a:gd name="connsiteX68" fmla="*/ 639778 w 694391"/>
                <a:gd name="connsiteY68" fmla="*/ 316871 h 649663"/>
                <a:gd name="connsiteX69" fmla="*/ 630725 w 694391"/>
                <a:gd name="connsiteY69" fmla="*/ 313854 h 649663"/>
                <a:gd name="connsiteX70" fmla="*/ 500958 w 694391"/>
                <a:gd name="connsiteY70" fmla="*/ 322907 h 649663"/>
                <a:gd name="connsiteX71" fmla="*/ 491905 w 694391"/>
                <a:gd name="connsiteY71" fmla="*/ 325925 h 649663"/>
                <a:gd name="connsiteX72" fmla="*/ 455691 w 694391"/>
                <a:gd name="connsiteY72" fmla="*/ 322907 h 649663"/>
                <a:gd name="connsiteX73" fmla="*/ 449655 w 694391"/>
                <a:gd name="connsiteY73" fmla="*/ 313854 h 649663"/>
                <a:gd name="connsiteX74" fmla="*/ 440602 w 694391"/>
                <a:gd name="connsiteY74" fmla="*/ 298765 h 649663"/>
                <a:gd name="connsiteX75" fmla="*/ 446638 w 694391"/>
                <a:gd name="connsiteY75" fmla="*/ 187105 h 649663"/>
                <a:gd name="connsiteX76" fmla="*/ 458709 w 694391"/>
                <a:gd name="connsiteY76" fmla="*/ 184087 h 649663"/>
                <a:gd name="connsiteX77" fmla="*/ 482851 w 694391"/>
                <a:gd name="connsiteY77" fmla="*/ 181070 h 649663"/>
                <a:gd name="connsiteX78" fmla="*/ 500958 w 694391"/>
                <a:gd name="connsiteY78" fmla="*/ 175034 h 649663"/>
                <a:gd name="connsiteX79" fmla="*/ 549244 w 694391"/>
                <a:gd name="connsiteY79" fmla="*/ 150891 h 649663"/>
                <a:gd name="connsiteX80" fmla="*/ 603564 w 694391"/>
                <a:gd name="connsiteY80" fmla="*/ 117695 h 649663"/>
                <a:gd name="connsiteX81" fmla="*/ 624689 w 694391"/>
                <a:gd name="connsiteY81" fmla="*/ 102606 h 649663"/>
                <a:gd name="connsiteX82" fmla="*/ 633743 w 694391"/>
                <a:gd name="connsiteY82" fmla="*/ 93553 h 649663"/>
                <a:gd name="connsiteX83" fmla="*/ 639778 w 694391"/>
                <a:gd name="connsiteY83" fmla="*/ 84499 h 649663"/>
                <a:gd name="connsiteX84" fmla="*/ 648832 w 694391"/>
                <a:gd name="connsiteY84" fmla="*/ 63374 h 649663"/>
                <a:gd name="connsiteX85" fmla="*/ 657885 w 694391"/>
                <a:gd name="connsiteY85" fmla="*/ 36214 h 649663"/>
                <a:gd name="connsiteX86" fmla="*/ 660903 w 694391"/>
                <a:gd name="connsiteY86" fmla="*/ 24143 h 649663"/>
                <a:gd name="connsiteX87" fmla="*/ 642796 w 694391"/>
                <a:gd name="connsiteY87" fmla="*/ 9054 h 649663"/>
                <a:gd name="connsiteX88" fmla="*/ 627707 w 694391"/>
                <a:gd name="connsiteY88" fmla="*/ 6036 h 649663"/>
                <a:gd name="connsiteX89" fmla="*/ 618653 w 694391"/>
                <a:gd name="connsiteY89" fmla="*/ 3018 h 649663"/>
                <a:gd name="connsiteX90" fmla="*/ 606582 w 694391"/>
                <a:gd name="connsiteY90" fmla="*/ 0 h 649663"/>
                <a:gd name="connsiteX91" fmla="*/ 519065 w 694391"/>
                <a:gd name="connsiteY91" fmla="*/ 3018 h 649663"/>
                <a:gd name="connsiteX92" fmla="*/ 500958 w 694391"/>
                <a:gd name="connsiteY92" fmla="*/ 9054 h 649663"/>
                <a:gd name="connsiteX93" fmla="*/ 488887 w 694391"/>
                <a:gd name="connsiteY93" fmla="*/ 12071 h 649663"/>
                <a:gd name="connsiteX94" fmla="*/ 470780 w 694391"/>
                <a:gd name="connsiteY94" fmla="*/ 21125 h 649663"/>
                <a:gd name="connsiteX95" fmla="*/ 461727 w 694391"/>
                <a:gd name="connsiteY95" fmla="*/ 27161 h 649663"/>
                <a:gd name="connsiteX96" fmla="*/ 443620 w 694391"/>
                <a:gd name="connsiteY96" fmla="*/ 33196 h 649663"/>
                <a:gd name="connsiteX97" fmla="*/ 437584 w 694391"/>
                <a:gd name="connsiteY97" fmla="*/ 42250 h 649663"/>
                <a:gd name="connsiteX98" fmla="*/ 425513 w 694391"/>
                <a:gd name="connsiteY98" fmla="*/ 48285 h 649663"/>
                <a:gd name="connsiteX99" fmla="*/ 416459 w 694391"/>
                <a:gd name="connsiteY99" fmla="*/ 54321 h 649663"/>
                <a:gd name="connsiteX100" fmla="*/ 404388 w 694391"/>
                <a:gd name="connsiteY100" fmla="*/ 60357 h 649663"/>
                <a:gd name="connsiteX101" fmla="*/ 374210 w 694391"/>
                <a:gd name="connsiteY101" fmla="*/ 78464 h 649663"/>
                <a:gd name="connsiteX102" fmla="*/ 365156 w 694391"/>
                <a:gd name="connsiteY102" fmla="*/ 84499 h 649663"/>
                <a:gd name="connsiteX103" fmla="*/ 344032 w 694391"/>
                <a:gd name="connsiteY103" fmla="*/ 96570 h 649663"/>
                <a:gd name="connsiteX104" fmla="*/ 325925 w 694391"/>
                <a:gd name="connsiteY104" fmla="*/ 93553 h 649663"/>
                <a:gd name="connsiteX105" fmla="*/ 292729 w 694391"/>
                <a:gd name="connsiteY105" fmla="*/ 111660 h 649663"/>
                <a:gd name="connsiteX106" fmla="*/ 280657 w 694391"/>
                <a:gd name="connsiteY106" fmla="*/ 114677 h 649663"/>
                <a:gd name="connsiteX107" fmla="*/ 229354 w 694391"/>
                <a:gd name="connsiteY107" fmla="*/ 120713 h 649663"/>
                <a:gd name="connsiteX108" fmla="*/ 217283 w 694391"/>
                <a:gd name="connsiteY108" fmla="*/ 123731 h 649663"/>
                <a:gd name="connsiteX109" fmla="*/ 184087 w 694391"/>
                <a:gd name="connsiteY109" fmla="*/ 129767 h 649663"/>
                <a:gd name="connsiteX110" fmla="*/ 190123 w 694391"/>
                <a:gd name="connsiteY110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51303 w 694391"/>
                <a:gd name="connsiteY10" fmla="*/ 232372 h 649663"/>
                <a:gd name="connsiteX11" fmla="*/ 33196 w 694391"/>
                <a:gd name="connsiteY11" fmla="*/ 244444 h 649663"/>
                <a:gd name="connsiteX12" fmla="*/ 21125 w 694391"/>
                <a:gd name="connsiteY12" fmla="*/ 262551 h 649663"/>
                <a:gd name="connsiteX13" fmla="*/ 18107 w 694391"/>
                <a:gd name="connsiteY13" fmla="*/ 271604 h 649663"/>
                <a:gd name="connsiteX14" fmla="*/ 6036 w 694391"/>
                <a:gd name="connsiteY14" fmla="*/ 289711 h 649663"/>
                <a:gd name="connsiteX15" fmla="*/ 0 w 694391"/>
                <a:gd name="connsiteY15" fmla="*/ 307818 h 649663"/>
                <a:gd name="connsiteX16" fmla="*/ 144855 w 694391"/>
                <a:gd name="connsiteY16" fmla="*/ 307818 h 649663"/>
                <a:gd name="connsiteX17" fmla="*/ 162962 w 694391"/>
                <a:gd name="connsiteY17" fmla="*/ 304800 h 649663"/>
                <a:gd name="connsiteX18" fmla="*/ 168998 w 694391"/>
                <a:gd name="connsiteY18" fmla="*/ 316871 h 649663"/>
                <a:gd name="connsiteX19" fmla="*/ 165980 w 694391"/>
                <a:gd name="connsiteY19" fmla="*/ 410424 h 649663"/>
                <a:gd name="connsiteX20" fmla="*/ 156927 w 694391"/>
                <a:gd name="connsiteY20" fmla="*/ 446638 h 649663"/>
                <a:gd name="connsiteX21" fmla="*/ 147873 w 694391"/>
                <a:gd name="connsiteY21" fmla="*/ 476816 h 649663"/>
                <a:gd name="connsiteX22" fmla="*/ 141838 w 694391"/>
                <a:gd name="connsiteY22" fmla="*/ 488887 h 649663"/>
                <a:gd name="connsiteX23" fmla="*/ 132784 w 694391"/>
                <a:gd name="connsiteY23" fmla="*/ 510012 h 649663"/>
                <a:gd name="connsiteX24" fmla="*/ 126748 w 694391"/>
                <a:gd name="connsiteY24" fmla="*/ 528119 h 649663"/>
                <a:gd name="connsiteX25" fmla="*/ 123731 w 694391"/>
                <a:gd name="connsiteY25" fmla="*/ 540190 h 649663"/>
                <a:gd name="connsiteX26" fmla="*/ 117695 w 694391"/>
                <a:gd name="connsiteY26" fmla="*/ 549244 h 649663"/>
                <a:gd name="connsiteX27" fmla="*/ 111659 w 694391"/>
                <a:gd name="connsiteY27" fmla="*/ 567351 h 649663"/>
                <a:gd name="connsiteX28" fmla="*/ 105624 w 694391"/>
                <a:gd name="connsiteY28" fmla="*/ 588475 h 649663"/>
                <a:gd name="connsiteX29" fmla="*/ 102606 w 694391"/>
                <a:gd name="connsiteY29" fmla="*/ 597529 h 649663"/>
                <a:gd name="connsiteX30" fmla="*/ 105624 w 694391"/>
                <a:gd name="connsiteY30" fmla="*/ 636761 h 649663"/>
                <a:gd name="connsiteX31" fmla="*/ 114677 w 694391"/>
                <a:gd name="connsiteY31" fmla="*/ 639778 h 649663"/>
                <a:gd name="connsiteX32" fmla="*/ 147873 w 694391"/>
                <a:gd name="connsiteY32" fmla="*/ 642796 h 649663"/>
                <a:gd name="connsiteX33" fmla="*/ 211247 w 694391"/>
                <a:gd name="connsiteY33" fmla="*/ 645814 h 649663"/>
                <a:gd name="connsiteX34" fmla="*/ 232372 w 694391"/>
                <a:gd name="connsiteY34" fmla="*/ 633743 h 649663"/>
                <a:gd name="connsiteX35" fmla="*/ 268586 w 694391"/>
                <a:gd name="connsiteY35" fmla="*/ 612618 h 649663"/>
                <a:gd name="connsiteX36" fmla="*/ 286693 w 694391"/>
                <a:gd name="connsiteY36" fmla="*/ 594511 h 649663"/>
                <a:gd name="connsiteX37" fmla="*/ 307818 w 694391"/>
                <a:gd name="connsiteY37" fmla="*/ 579422 h 649663"/>
                <a:gd name="connsiteX38" fmla="*/ 328943 w 694391"/>
                <a:gd name="connsiteY38" fmla="*/ 564333 h 649663"/>
                <a:gd name="connsiteX39" fmla="*/ 344032 w 694391"/>
                <a:gd name="connsiteY39" fmla="*/ 552262 h 649663"/>
                <a:gd name="connsiteX40" fmla="*/ 362139 w 694391"/>
                <a:gd name="connsiteY40" fmla="*/ 540190 h 649663"/>
                <a:gd name="connsiteX41" fmla="*/ 371192 w 694391"/>
                <a:gd name="connsiteY41" fmla="*/ 531137 h 649663"/>
                <a:gd name="connsiteX42" fmla="*/ 398352 w 694391"/>
                <a:gd name="connsiteY42" fmla="*/ 522083 h 649663"/>
                <a:gd name="connsiteX43" fmla="*/ 407406 w 694391"/>
                <a:gd name="connsiteY43" fmla="*/ 513030 h 649663"/>
                <a:gd name="connsiteX44" fmla="*/ 416459 w 694391"/>
                <a:gd name="connsiteY44" fmla="*/ 510012 h 649663"/>
                <a:gd name="connsiteX45" fmla="*/ 431548 w 694391"/>
                <a:gd name="connsiteY45" fmla="*/ 500959 h 649663"/>
                <a:gd name="connsiteX46" fmla="*/ 443620 w 694391"/>
                <a:gd name="connsiteY46" fmla="*/ 494923 h 649663"/>
                <a:gd name="connsiteX47" fmla="*/ 458709 w 694391"/>
                <a:gd name="connsiteY47" fmla="*/ 485870 h 649663"/>
                <a:gd name="connsiteX48" fmla="*/ 476816 w 694391"/>
                <a:gd name="connsiteY48" fmla="*/ 476816 h 649663"/>
                <a:gd name="connsiteX49" fmla="*/ 488887 w 694391"/>
                <a:gd name="connsiteY49" fmla="*/ 467763 h 649663"/>
                <a:gd name="connsiteX50" fmla="*/ 513030 w 694391"/>
                <a:gd name="connsiteY50" fmla="*/ 458709 h 649663"/>
                <a:gd name="connsiteX51" fmla="*/ 531137 w 694391"/>
                <a:gd name="connsiteY51" fmla="*/ 446638 h 649663"/>
                <a:gd name="connsiteX52" fmla="*/ 540190 w 694391"/>
                <a:gd name="connsiteY52" fmla="*/ 437584 h 649663"/>
                <a:gd name="connsiteX53" fmla="*/ 567350 w 694391"/>
                <a:gd name="connsiteY53" fmla="*/ 425513 h 649663"/>
                <a:gd name="connsiteX54" fmla="*/ 576404 w 694391"/>
                <a:gd name="connsiteY54" fmla="*/ 419477 h 649663"/>
                <a:gd name="connsiteX55" fmla="*/ 591493 w 694391"/>
                <a:gd name="connsiteY55" fmla="*/ 410424 h 649663"/>
                <a:gd name="connsiteX56" fmla="*/ 600546 w 694391"/>
                <a:gd name="connsiteY56" fmla="*/ 404388 h 649663"/>
                <a:gd name="connsiteX57" fmla="*/ 609600 w 694391"/>
                <a:gd name="connsiteY57" fmla="*/ 401370 h 649663"/>
                <a:gd name="connsiteX58" fmla="*/ 618653 w 694391"/>
                <a:gd name="connsiteY58" fmla="*/ 392317 h 649663"/>
                <a:gd name="connsiteX59" fmla="*/ 627707 w 694391"/>
                <a:gd name="connsiteY59" fmla="*/ 389299 h 649663"/>
                <a:gd name="connsiteX60" fmla="*/ 648832 w 694391"/>
                <a:gd name="connsiteY60" fmla="*/ 377228 h 649663"/>
                <a:gd name="connsiteX61" fmla="*/ 657885 w 694391"/>
                <a:gd name="connsiteY61" fmla="*/ 374210 h 649663"/>
                <a:gd name="connsiteX62" fmla="*/ 682028 w 694391"/>
                <a:gd name="connsiteY62" fmla="*/ 362139 h 649663"/>
                <a:gd name="connsiteX63" fmla="*/ 691081 w 694391"/>
                <a:gd name="connsiteY63" fmla="*/ 353085 h 649663"/>
                <a:gd name="connsiteX64" fmla="*/ 691081 w 694391"/>
                <a:gd name="connsiteY64" fmla="*/ 328943 h 649663"/>
                <a:gd name="connsiteX65" fmla="*/ 672974 w 694391"/>
                <a:gd name="connsiteY65" fmla="*/ 322907 h 649663"/>
                <a:gd name="connsiteX66" fmla="*/ 657885 w 694391"/>
                <a:gd name="connsiteY66" fmla="*/ 319889 h 649663"/>
                <a:gd name="connsiteX67" fmla="*/ 639778 w 694391"/>
                <a:gd name="connsiteY67" fmla="*/ 316871 h 649663"/>
                <a:gd name="connsiteX68" fmla="*/ 630725 w 694391"/>
                <a:gd name="connsiteY68" fmla="*/ 313854 h 649663"/>
                <a:gd name="connsiteX69" fmla="*/ 500958 w 694391"/>
                <a:gd name="connsiteY69" fmla="*/ 322907 h 649663"/>
                <a:gd name="connsiteX70" fmla="*/ 491905 w 694391"/>
                <a:gd name="connsiteY70" fmla="*/ 325925 h 649663"/>
                <a:gd name="connsiteX71" fmla="*/ 455691 w 694391"/>
                <a:gd name="connsiteY71" fmla="*/ 322907 h 649663"/>
                <a:gd name="connsiteX72" fmla="*/ 449655 w 694391"/>
                <a:gd name="connsiteY72" fmla="*/ 313854 h 649663"/>
                <a:gd name="connsiteX73" fmla="*/ 440602 w 694391"/>
                <a:gd name="connsiteY73" fmla="*/ 298765 h 649663"/>
                <a:gd name="connsiteX74" fmla="*/ 446638 w 694391"/>
                <a:gd name="connsiteY74" fmla="*/ 187105 h 649663"/>
                <a:gd name="connsiteX75" fmla="*/ 458709 w 694391"/>
                <a:gd name="connsiteY75" fmla="*/ 184087 h 649663"/>
                <a:gd name="connsiteX76" fmla="*/ 482851 w 694391"/>
                <a:gd name="connsiteY76" fmla="*/ 181070 h 649663"/>
                <a:gd name="connsiteX77" fmla="*/ 500958 w 694391"/>
                <a:gd name="connsiteY77" fmla="*/ 175034 h 649663"/>
                <a:gd name="connsiteX78" fmla="*/ 549244 w 694391"/>
                <a:gd name="connsiteY78" fmla="*/ 150891 h 649663"/>
                <a:gd name="connsiteX79" fmla="*/ 603564 w 694391"/>
                <a:gd name="connsiteY79" fmla="*/ 117695 h 649663"/>
                <a:gd name="connsiteX80" fmla="*/ 624689 w 694391"/>
                <a:gd name="connsiteY80" fmla="*/ 102606 h 649663"/>
                <a:gd name="connsiteX81" fmla="*/ 633743 w 694391"/>
                <a:gd name="connsiteY81" fmla="*/ 93553 h 649663"/>
                <a:gd name="connsiteX82" fmla="*/ 639778 w 694391"/>
                <a:gd name="connsiteY82" fmla="*/ 84499 h 649663"/>
                <a:gd name="connsiteX83" fmla="*/ 648832 w 694391"/>
                <a:gd name="connsiteY83" fmla="*/ 63374 h 649663"/>
                <a:gd name="connsiteX84" fmla="*/ 657885 w 694391"/>
                <a:gd name="connsiteY84" fmla="*/ 36214 h 649663"/>
                <a:gd name="connsiteX85" fmla="*/ 660903 w 694391"/>
                <a:gd name="connsiteY85" fmla="*/ 24143 h 649663"/>
                <a:gd name="connsiteX86" fmla="*/ 642796 w 694391"/>
                <a:gd name="connsiteY86" fmla="*/ 9054 h 649663"/>
                <a:gd name="connsiteX87" fmla="*/ 627707 w 694391"/>
                <a:gd name="connsiteY87" fmla="*/ 6036 h 649663"/>
                <a:gd name="connsiteX88" fmla="*/ 618653 w 694391"/>
                <a:gd name="connsiteY88" fmla="*/ 3018 h 649663"/>
                <a:gd name="connsiteX89" fmla="*/ 606582 w 694391"/>
                <a:gd name="connsiteY89" fmla="*/ 0 h 649663"/>
                <a:gd name="connsiteX90" fmla="*/ 519065 w 694391"/>
                <a:gd name="connsiteY90" fmla="*/ 3018 h 649663"/>
                <a:gd name="connsiteX91" fmla="*/ 500958 w 694391"/>
                <a:gd name="connsiteY91" fmla="*/ 9054 h 649663"/>
                <a:gd name="connsiteX92" fmla="*/ 488887 w 694391"/>
                <a:gd name="connsiteY92" fmla="*/ 12071 h 649663"/>
                <a:gd name="connsiteX93" fmla="*/ 470780 w 694391"/>
                <a:gd name="connsiteY93" fmla="*/ 21125 h 649663"/>
                <a:gd name="connsiteX94" fmla="*/ 461727 w 694391"/>
                <a:gd name="connsiteY94" fmla="*/ 27161 h 649663"/>
                <a:gd name="connsiteX95" fmla="*/ 443620 w 694391"/>
                <a:gd name="connsiteY95" fmla="*/ 33196 h 649663"/>
                <a:gd name="connsiteX96" fmla="*/ 437584 w 694391"/>
                <a:gd name="connsiteY96" fmla="*/ 42250 h 649663"/>
                <a:gd name="connsiteX97" fmla="*/ 425513 w 694391"/>
                <a:gd name="connsiteY97" fmla="*/ 48285 h 649663"/>
                <a:gd name="connsiteX98" fmla="*/ 416459 w 694391"/>
                <a:gd name="connsiteY98" fmla="*/ 54321 h 649663"/>
                <a:gd name="connsiteX99" fmla="*/ 404388 w 694391"/>
                <a:gd name="connsiteY99" fmla="*/ 60357 h 649663"/>
                <a:gd name="connsiteX100" fmla="*/ 374210 w 694391"/>
                <a:gd name="connsiteY100" fmla="*/ 78464 h 649663"/>
                <a:gd name="connsiteX101" fmla="*/ 365156 w 694391"/>
                <a:gd name="connsiteY101" fmla="*/ 84499 h 649663"/>
                <a:gd name="connsiteX102" fmla="*/ 344032 w 694391"/>
                <a:gd name="connsiteY102" fmla="*/ 96570 h 649663"/>
                <a:gd name="connsiteX103" fmla="*/ 325925 w 694391"/>
                <a:gd name="connsiteY103" fmla="*/ 93553 h 649663"/>
                <a:gd name="connsiteX104" fmla="*/ 292729 w 694391"/>
                <a:gd name="connsiteY104" fmla="*/ 111660 h 649663"/>
                <a:gd name="connsiteX105" fmla="*/ 280657 w 694391"/>
                <a:gd name="connsiteY105" fmla="*/ 114677 h 649663"/>
                <a:gd name="connsiteX106" fmla="*/ 229354 w 694391"/>
                <a:gd name="connsiteY106" fmla="*/ 120713 h 649663"/>
                <a:gd name="connsiteX107" fmla="*/ 217283 w 694391"/>
                <a:gd name="connsiteY107" fmla="*/ 123731 h 649663"/>
                <a:gd name="connsiteX108" fmla="*/ 184087 w 694391"/>
                <a:gd name="connsiteY108" fmla="*/ 129767 h 649663"/>
                <a:gd name="connsiteX109" fmla="*/ 190123 w 694391"/>
                <a:gd name="connsiteY10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33196 w 694391"/>
                <a:gd name="connsiteY10" fmla="*/ 244444 h 649663"/>
                <a:gd name="connsiteX11" fmla="*/ 21125 w 694391"/>
                <a:gd name="connsiteY11" fmla="*/ 262551 h 649663"/>
                <a:gd name="connsiteX12" fmla="*/ 18107 w 694391"/>
                <a:gd name="connsiteY12" fmla="*/ 271604 h 649663"/>
                <a:gd name="connsiteX13" fmla="*/ 6036 w 694391"/>
                <a:gd name="connsiteY13" fmla="*/ 289711 h 649663"/>
                <a:gd name="connsiteX14" fmla="*/ 0 w 694391"/>
                <a:gd name="connsiteY14" fmla="*/ 307818 h 649663"/>
                <a:gd name="connsiteX15" fmla="*/ 144855 w 694391"/>
                <a:gd name="connsiteY15" fmla="*/ 307818 h 649663"/>
                <a:gd name="connsiteX16" fmla="*/ 162962 w 694391"/>
                <a:gd name="connsiteY16" fmla="*/ 304800 h 649663"/>
                <a:gd name="connsiteX17" fmla="*/ 168998 w 694391"/>
                <a:gd name="connsiteY17" fmla="*/ 316871 h 649663"/>
                <a:gd name="connsiteX18" fmla="*/ 165980 w 694391"/>
                <a:gd name="connsiteY18" fmla="*/ 410424 h 649663"/>
                <a:gd name="connsiteX19" fmla="*/ 156927 w 694391"/>
                <a:gd name="connsiteY19" fmla="*/ 446638 h 649663"/>
                <a:gd name="connsiteX20" fmla="*/ 147873 w 694391"/>
                <a:gd name="connsiteY20" fmla="*/ 476816 h 649663"/>
                <a:gd name="connsiteX21" fmla="*/ 141838 w 694391"/>
                <a:gd name="connsiteY21" fmla="*/ 488887 h 649663"/>
                <a:gd name="connsiteX22" fmla="*/ 132784 w 694391"/>
                <a:gd name="connsiteY22" fmla="*/ 510012 h 649663"/>
                <a:gd name="connsiteX23" fmla="*/ 126748 w 694391"/>
                <a:gd name="connsiteY23" fmla="*/ 528119 h 649663"/>
                <a:gd name="connsiteX24" fmla="*/ 123731 w 694391"/>
                <a:gd name="connsiteY24" fmla="*/ 540190 h 649663"/>
                <a:gd name="connsiteX25" fmla="*/ 117695 w 694391"/>
                <a:gd name="connsiteY25" fmla="*/ 549244 h 649663"/>
                <a:gd name="connsiteX26" fmla="*/ 111659 w 694391"/>
                <a:gd name="connsiteY26" fmla="*/ 567351 h 649663"/>
                <a:gd name="connsiteX27" fmla="*/ 105624 w 694391"/>
                <a:gd name="connsiteY27" fmla="*/ 588475 h 649663"/>
                <a:gd name="connsiteX28" fmla="*/ 102606 w 694391"/>
                <a:gd name="connsiteY28" fmla="*/ 597529 h 649663"/>
                <a:gd name="connsiteX29" fmla="*/ 105624 w 694391"/>
                <a:gd name="connsiteY29" fmla="*/ 636761 h 649663"/>
                <a:gd name="connsiteX30" fmla="*/ 114677 w 694391"/>
                <a:gd name="connsiteY30" fmla="*/ 639778 h 649663"/>
                <a:gd name="connsiteX31" fmla="*/ 147873 w 694391"/>
                <a:gd name="connsiteY31" fmla="*/ 642796 h 649663"/>
                <a:gd name="connsiteX32" fmla="*/ 211247 w 694391"/>
                <a:gd name="connsiteY32" fmla="*/ 645814 h 649663"/>
                <a:gd name="connsiteX33" fmla="*/ 232372 w 694391"/>
                <a:gd name="connsiteY33" fmla="*/ 633743 h 649663"/>
                <a:gd name="connsiteX34" fmla="*/ 268586 w 694391"/>
                <a:gd name="connsiteY34" fmla="*/ 612618 h 649663"/>
                <a:gd name="connsiteX35" fmla="*/ 286693 w 694391"/>
                <a:gd name="connsiteY35" fmla="*/ 594511 h 649663"/>
                <a:gd name="connsiteX36" fmla="*/ 307818 w 694391"/>
                <a:gd name="connsiteY36" fmla="*/ 579422 h 649663"/>
                <a:gd name="connsiteX37" fmla="*/ 328943 w 694391"/>
                <a:gd name="connsiteY37" fmla="*/ 564333 h 649663"/>
                <a:gd name="connsiteX38" fmla="*/ 344032 w 694391"/>
                <a:gd name="connsiteY38" fmla="*/ 552262 h 649663"/>
                <a:gd name="connsiteX39" fmla="*/ 362139 w 694391"/>
                <a:gd name="connsiteY39" fmla="*/ 540190 h 649663"/>
                <a:gd name="connsiteX40" fmla="*/ 371192 w 694391"/>
                <a:gd name="connsiteY40" fmla="*/ 531137 h 649663"/>
                <a:gd name="connsiteX41" fmla="*/ 398352 w 694391"/>
                <a:gd name="connsiteY41" fmla="*/ 522083 h 649663"/>
                <a:gd name="connsiteX42" fmla="*/ 407406 w 694391"/>
                <a:gd name="connsiteY42" fmla="*/ 513030 h 649663"/>
                <a:gd name="connsiteX43" fmla="*/ 416459 w 694391"/>
                <a:gd name="connsiteY43" fmla="*/ 510012 h 649663"/>
                <a:gd name="connsiteX44" fmla="*/ 431548 w 694391"/>
                <a:gd name="connsiteY44" fmla="*/ 500959 h 649663"/>
                <a:gd name="connsiteX45" fmla="*/ 443620 w 694391"/>
                <a:gd name="connsiteY45" fmla="*/ 494923 h 649663"/>
                <a:gd name="connsiteX46" fmla="*/ 458709 w 694391"/>
                <a:gd name="connsiteY46" fmla="*/ 485870 h 649663"/>
                <a:gd name="connsiteX47" fmla="*/ 476816 w 694391"/>
                <a:gd name="connsiteY47" fmla="*/ 476816 h 649663"/>
                <a:gd name="connsiteX48" fmla="*/ 488887 w 694391"/>
                <a:gd name="connsiteY48" fmla="*/ 467763 h 649663"/>
                <a:gd name="connsiteX49" fmla="*/ 513030 w 694391"/>
                <a:gd name="connsiteY49" fmla="*/ 458709 h 649663"/>
                <a:gd name="connsiteX50" fmla="*/ 531137 w 694391"/>
                <a:gd name="connsiteY50" fmla="*/ 446638 h 649663"/>
                <a:gd name="connsiteX51" fmla="*/ 540190 w 694391"/>
                <a:gd name="connsiteY51" fmla="*/ 437584 h 649663"/>
                <a:gd name="connsiteX52" fmla="*/ 567350 w 694391"/>
                <a:gd name="connsiteY52" fmla="*/ 425513 h 649663"/>
                <a:gd name="connsiteX53" fmla="*/ 576404 w 694391"/>
                <a:gd name="connsiteY53" fmla="*/ 419477 h 649663"/>
                <a:gd name="connsiteX54" fmla="*/ 591493 w 694391"/>
                <a:gd name="connsiteY54" fmla="*/ 410424 h 649663"/>
                <a:gd name="connsiteX55" fmla="*/ 600546 w 694391"/>
                <a:gd name="connsiteY55" fmla="*/ 404388 h 649663"/>
                <a:gd name="connsiteX56" fmla="*/ 609600 w 694391"/>
                <a:gd name="connsiteY56" fmla="*/ 401370 h 649663"/>
                <a:gd name="connsiteX57" fmla="*/ 618653 w 694391"/>
                <a:gd name="connsiteY57" fmla="*/ 392317 h 649663"/>
                <a:gd name="connsiteX58" fmla="*/ 627707 w 694391"/>
                <a:gd name="connsiteY58" fmla="*/ 389299 h 649663"/>
                <a:gd name="connsiteX59" fmla="*/ 648832 w 694391"/>
                <a:gd name="connsiteY59" fmla="*/ 377228 h 649663"/>
                <a:gd name="connsiteX60" fmla="*/ 657885 w 694391"/>
                <a:gd name="connsiteY60" fmla="*/ 374210 h 649663"/>
                <a:gd name="connsiteX61" fmla="*/ 682028 w 694391"/>
                <a:gd name="connsiteY61" fmla="*/ 362139 h 649663"/>
                <a:gd name="connsiteX62" fmla="*/ 691081 w 694391"/>
                <a:gd name="connsiteY62" fmla="*/ 353085 h 649663"/>
                <a:gd name="connsiteX63" fmla="*/ 691081 w 694391"/>
                <a:gd name="connsiteY63" fmla="*/ 328943 h 649663"/>
                <a:gd name="connsiteX64" fmla="*/ 672974 w 694391"/>
                <a:gd name="connsiteY64" fmla="*/ 322907 h 649663"/>
                <a:gd name="connsiteX65" fmla="*/ 657885 w 694391"/>
                <a:gd name="connsiteY65" fmla="*/ 319889 h 649663"/>
                <a:gd name="connsiteX66" fmla="*/ 639778 w 694391"/>
                <a:gd name="connsiteY66" fmla="*/ 316871 h 649663"/>
                <a:gd name="connsiteX67" fmla="*/ 630725 w 694391"/>
                <a:gd name="connsiteY67" fmla="*/ 313854 h 649663"/>
                <a:gd name="connsiteX68" fmla="*/ 500958 w 694391"/>
                <a:gd name="connsiteY68" fmla="*/ 322907 h 649663"/>
                <a:gd name="connsiteX69" fmla="*/ 491905 w 694391"/>
                <a:gd name="connsiteY69" fmla="*/ 325925 h 649663"/>
                <a:gd name="connsiteX70" fmla="*/ 455691 w 694391"/>
                <a:gd name="connsiteY70" fmla="*/ 322907 h 649663"/>
                <a:gd name="connsiteX71" fmla="*/ 449655 w 694391"/>
                <a:gd name="connsiteY71" fmla="*/ 313854 h 649663"/>
                <a:gd name="connsiteX72" fmla="*/ 440602 w 694391"/>
                <a:gd name="connsiteY72" fmla="*/ 298765 h 649663"/>
                <a:gd name="connsiteX73" fmla="*/ 446638 w 694391"/>
                <a:gd name="connsiteY73" fmla="*/ 187105 h 649663"/>
                <a:gd name="connsiteX74" fmla="*/ 458709 w 694391"/>
                <a:gd name="connsiteY74" fmla="*/ 184087 h 649663"/>
                <a:gd name="connsiteX75" fmla="*/ 482851 w 694391"/>
                <a:gd name="connsiteY75" fmla="*/ 181070 h 649663"/>
                <a:gd name="connsiteX76" fmla="*/ 500958 w 694391"/>
                <a:gd name="connsiteY76" fmla="*/ 175034 h 649663"/>
                <a:gd name="connsiteX77" fmla="*/ 549244 w 694391"/>
                <a:gd name="connsiteY77" fmla="*/ 150891 h 649663"/>
                <a:gd name="connsiteX78" fmla="*/ 603564 w 694391"/>
                <a:gd name="connsiteY78" fmla="*/ 117695 h 649663"/>
                <a:gd name="connsiteX79" fmla="*/ 624689 w 694391"/>
                <a:gd name="connsiteY79" fmla="*/ 102606 h 649663"/>
                <a:gd name="connsiteX80" fmla="*/ 633743 w 694391"/>
                <a:gd name="connsiteY80" fmla="*/ 93553 h 649663"/>
                <a:gd name="connsiteX81" fmla="*/ 639778 w 694391"/>
                <a:gd name="connsiteY81" fmla="*/ 84499 h 649663"/>
                <a:gd name="connsiteX82" fmla="*/ 648832 w 694391"/>
                <a:gd name="connsiteY82" fmla="*/ 63374 h 649663"/>
                <a:gd name="connsiteX83" fmla="*/ 657885 w 694391"/>
                <a:gd name="connsiteY83" fmla="*/ 36214 h 649663"/>
                <a:gd name="connsiteX84" fmla="*/ 660903 w 694391"/>
                <a:gd name="connsiteY84" fmla="*/ 24143 h 649663"/>
                <a:gd name="connsiteX85" fmla="*/ 642796 w 694391"/>
                <a:gd name="connsiteY85" fmla="*/ 9054 h 649663"/>
                <a:gd name="connsiteX86" fmla="*/ 627707 w 694391"/>
                <a:gd name="connsiteY86" fmla="*/ 6036 h 649663"/>
                <a:gd name="connsiteX87" fmla="*/ 618653 w 694391"/>
                <a:gd name="connsiteY87" fmla="*/ 3018 h 649663"/>
                <a:gd name="connsiteX88" fmla="*/ 606582 w 694391"/>
                <a:gd name="connsiteY88" fmla="*/ 0 h 649663"/>
                <a:gd name="connsiteX89" fmla="*/ 519065 w 694391"/>
                <a:gd name="connsiteY89" fmla="*/ 3018 h 649663"/>
                <a:gd name="connsiteX90" fmla="*/ 500958 w 694391"/>
                <a:gd name="connsiteY90" fmla="*/ 9054 h 649663"/>
                <a:gd name="connsiteX91" fmla="*/ 488887 w 694391"/>
                <a:gd name="connsiteY91" fmla="*/ 12071 h 649663"/>
                <a:gd name="connsiteX92" fmla="*/ 470780 w 694391"/>
                <a:gd name="connsiteY92" fmla="*/ 21125 h 649663"/>
                <a:gd name="connsiteX93" fmla="*/ 461727 w 694391"/>
                <a:gd name="connsiteY93" fmla="*/ 27161 h 649663"/>
                <a:gd name="connsiteX94" fmla="*/ 443620 w 694391"/>
                <a:gd name="connsiteY94" fmla="*/ 33196 h 649663"/>
                <a:gd name="connsiteX95" fmla="*/ 437584 w 694391"/>
                <a:gd name="connsiteY95" fmla="*/ 42250 h 649663"/>
                <a:gd name="connsiteX96" fmla="*/ 425513 w 694391"/>
                <a:gd name="connsiteY96" fmla="*/ 48285 h 649663"/>
                <a:gd name="connsiteX97" fmla="*/ 416459 w 694391"/>
                <a:gd name="connsiteY97" fmla="*/ 54321 h 649663"/>
                <a:gd name="connsiteX98" fmla="*/ 404388 w 694391"/>
                <a:gd name="connsiteY98" fmla="*/ 60357 h 649663"/>
                <a:gd name="connsiteX99" fmla="*/ 374210 w 694391"/>
                <a:gd name="connsiteY99" fmla="*/ 78464 h 649663"/>
                <a:gd name="connsiteX100" fmla="*/ 365156 w 694391"/>
                <a:gd name="connsiteY100" fmla="*/ 84499 h 649663"/>
                <a:gd name="connsiteX101" fmla="*/ 344032 w 694391"/>
                <a:gd name="connsiteY101" fmla="*/ 96570 h 649663"/>
                <a:gd name="connsiteX102" fmla="*/ 325925 w 694391"/>
                <a:gd name="connsiteY102" fmla="*/ 93553 h 649663"/>
                <a:gd name="connsiteX103" fmla="*/ 292729 w 694391"/>
                <a:gd name="connsiteY103" fmla="*/ 111660 h 649663"/>
                <a:gd name="connsiteX104" fmla="*/ 280657 w 694391"/>
                <a:gd name="connsiteY104" fmla="*/ 114677 h 649663"/>
                <a:gd name="connsiteX105" fmla="*/ 229354 w 694391"/>
                <a:gd name="connsiteY105" fmla="*/ 120713 h 649663"/>
                <a:gd name="connsiteX106" fmla="*/ 217283 w 694391"/>
                <a:gd name="connsiteY106" fmla="*/ 123731 h 649663"/>
                <a:gd name="connsiteX107" fmla="*/ 184087 w 694391"/>
                <a:gd name="connsiteY107" fmla="*/ 129767 h 649663"/>
                <a:gd name="connsiteX108" fmla="*/ 190123 w 694391"/>
                <a:gd name="connsiteY10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33196 w 694391"/>
                <a:gd name="connsiteY10" fmla="*/ 244444 h 649663"/>
                <a:gd name="connsiteX11" fmla="*/ 21125 w 694391"/>
                <a:gd name="connsiteY11" fmla="*/ 262551 h 649663"/>
                <a:gd name="connsiteX12" fmla="*/ 6036 w 694391"/>
                <a:gd name="connsiteY12" fmla="*/ 289711 h 649663"/>
                <a:gd name="connsiteX13" fmla="*/ 0 w 694391"/>
                <a:gd name="connsiteY13" fmla="*/ 307818 h 649663"/>
                <a:gd name="connsiteX14" fmla="*/ 144855 w 694391"/>
                <a:gd name="connsiteY14" fmla="*/ 307818 h 649663"/>
                <a:gd name="connsiteX15" fmla="*/ 162962 w 694391"/>
                <a:gd name="connsiteY15" fmla="*/ 304800 h 649663"/>
                <a:gd name="connsiteX16" fmla="*/ 168998 w 694391"/>
                <a:gd name="connsiteY16" fmla="*/ 316871 h 649663"/>
                <a:gd name="connsiteX17" fmla="*/ 165980 w 694391"/>
                <a:gd name="connsiteY17" fmla="*/ 410424 h 649663"/>
                <a:gd name="connsiteX18" fmla="*/ 156927 w 694391"/>
                <a:gd name="connsiteY18" fmla="*/ 446638 h 649663"/>
                <a:gd name="connsiteX19" fmla="*/ 147873 w 694391"/>
                <a:gd name="connsiteY19" fmla="*/ 476816 h 649663"/>
                <a:gd name="connsiteX20" fmla="*/ 141838 w 694391"/>
                <a:gd name="connsiteY20" fmla="*/ 488887 h 649663"/>
                <a:gd name="connsiteX21" fmla="*/ 132784 w 694391"/>
                <a:gd name="connsiteY21" fmla="*/ 510012 h 649663"/>
                <a:gd name="connsiteX22" fmla="*/ 126748 w 694391"/>
                <a:gd name="connsiteY22" fmla="*/ 528119 h 649663"/>
                <a:gd name="connsiteX23" fmla="*/ 123731 w 694391"/>
                <a:gd name="connsiteY23" fmla="*/ 540190 h 649663"/>
                <a:gd name="connsiteX24" fmla="*/ 117695 w 694391"/>
                <a:gd name="connsiteY24" fmla="*/ 549244 h 649663"/>
                <a:gd name="connsiteX25" fmla="*/ 111659 w 694391"/>
                <a:gd name="connsiteY25" fmla="*/ 567351 h 649663"/>
                <a:gd name="connsiteX26" fmla="*/ 105624 w 694391"/>
                <a:gd name="connsiteY26" fmla="*/ 588475 h 649663"/>
                <a:gd name="connsiteX27" fmla="*/ 102606 w 694391"/>
                <a:gd name="connsiteY27" fmla="*/ 597529 h 649663"/>
                <a:gd name="connsiteX28" fmla="*/ 105624 w 694391"/>
                <a:gd name="connsiteY28" fmla="*/ 636761 h 649663"/>
                <a:gd name="connsiteX29" fmla="*/ 114677 w 694391"/>
                <a:gd name="connsiteY29" fmla="*/ 639778 h 649663"/>
                <a:gd name="connsiteX30" fmla="*/ 147873 w 694391"/>
                <a:gd name="connsiteY30" fmla="*/ 642796 h 649663"/>
                <a:gd name="connsiteX31" fmla="*/ 211247 w 694391"/>
                <a:gd name="connsiteY31" fmla="*/ 645814 h 649663"/>
                <a:gd name="connsiteX32" fmla="*/ 232372 w 694391"/>
                <a:gd name="connsiteY32" fmla="*/ 633743 h 649663"/>
                <a:gd name="connsiteX33" fmla="*/ 268586 w 694391"/>
                <a:gd name="connsiteY33" fmla="*/ 612618 h 649663"/>
                <a:gd name="connsiteX34" fmla="*/ 286693 w 694391"/>
                <a:gd name="connsiteY34" fmla="*/ 594511 h 649663"/>
                <a:gd name="connsiteX35" fmla="*/ 307818 w 694391"/>
                <a:gd name="connsiteY35" fmla="*/ 579422 h 649663"/>
                <a:gd name="connsiteX36" fmla="*/ 328943 w 694391"/>
                <a:gd name="connsiteY36" fmla="*/ 564333 h 649663"/>
                <a:gd name="connsiteX37" fmla="*/ 344032 w 694391"/>
                <a:gd name="connsiteY37" fmla="*/ 552262 h 649663"/>
                <a:gd name="connsiteX38" fmla="*/ 362139 w 694391"/>
                <a:gd name="connsiteY38" fmla="*/ 540190 h 649663"/>
                <a:gd name="connsiteX39" fmla="*/ 371192 w 694391"/>
                <a:gd name="connsiteY39" fmla="*/ 531137 h 649663"/>
                <a:gd name="connsiteX40" fmla="*/ 398352 w 694391"/>
                <a:gd name="connsiteY40" fmla="*/ 522083 h 649663"/>
                <a:gd name="connsiteX41" fmla="*/ 407406 w 694391"/>
                <a:gd name="connsiteY41" fmla="*/ 513030 h 649663"/>
                <a:gd name="connsiteX42" fmla="*/ 416459 w 694391"/>
                <a:gd name="connsiteY42" fmla="*/ 510012 h 649663"/>
                <a:gd name="connsiteX43" fmla="*/ 431548 w 694391"/>
                <a:gd name="connsiteY43" fmla="*/ 500959 h 649663"/>
                <a:gd name="connsiteX44" fmla="*/ 443620 w 694391"/>
                <a:gd name="connsiteY44" fmla="*/ 494923 h 649663"/>
                <a:gd name="connsiteX45" fmla="*/ 458709 w 694391"/>
                <a:gd name="connsiteY45" fmla="*/ 485870 h 649663"/>
                <a:gd name="connsiteX46" fmla="*/ 476816 w 694391"/>
                <a:gd name="connsiteY46" fmla="*/ 476816 h 649663"/>
                <a:gd name="connsiteX47" fmla="*/ 488887 w 694391"/>
                <a:gd name="connsiteY47" fmla="*/ 467763 h 649663"/>
                <a:gd name="connsiteX48" fmla="*/ 513030 w 694391"/>
                <a:gd name="connsiteY48" fmla="*/ 458709 h 649663"/>
                <a:gd name="connsiteX49" fmla="*/ 531137 w 694391"/>
                <a:gd name="connsiteY49" fmla="*/ 446638 h 649663"/>
                <a:gd name="connsiteX50" fmla="*/ 540190 w 694391"/>
                <a:gd name="connsiteY50" fmla="*/ 437584 h 649663"/>
                <a:gd name="connsiteX51" fmla="*/ 567350 w 694391"/>
                <a:gd name="connsiteY51" fmla="*/ 425513 h 649663"/>
                <a:gd name="connsiteX52" fmla="*/ 576404 w 694391"/>
                <a:gd name="connsiteY52" fmla="*/ 419477 h 649663"/>
                <a:gd name="connsiteX53" fmla="*/ 591493 w 694391"/>
                <a:gd name="connsiteY53" fmla="*/ 410424 h 649663"/>
                <a:gd name="connsiteX54" fmla="*/ 600546 w 694391"/>
                <a:gd name="connsiteY54" fmla="*/ 404388 h 649663"/>
                <a:gd name="connsiteX55" fmla="*/ 609600 w 694391"/>
                <a:gd name="connsiteY55" fmla="*/ 401370 h 649663"/>
                <a:gd name="connsiteX56" fmla="*/ 618653 w 694391"/>
                <a:gd name="connsiteY56" fmla="*/ 392317 h 649663"/>
                <a:gd name="connsiteX57" fmla="*/ 627707 w 694391"/>
                <a:gd name="connsiteY57" fmla="*/ 389299 h 649663"/>
                <a:gd name="connsiteX58" fmla="*/ 648832 w 694391"/>
                <a:gd name="connsiteY58" fmla="*/ 377228 h 649663"/>
                <a:gd name="connsiteX59" fmla="*/ 657885 w 694391"/>
                <a:gd name="connsiteY59" fmla="*/ 374210 h 649663"/>
                <a:gd name="connsiteX60" fmla="*/ 682028 w 694391"/>
                <a:gd name="connsiteY60" fmla="*/ 362139 h 649663"/>
                <a:gd name="connsiteX61" fmla="*/ 691081 w 694391"/>
                <a:gd name="connsiteY61" fmla="*/ 353085 h 649663"/>
                <a:gd name="connsiteX62" fmla="*/ 691081 w 694391"/>
                <a:gd name="connsiteY62" fmla="*/ 328943 h 649663"/>
                <a:gd name="connsiteX63" fmla="*/ 672974 w 694391"/>
                <a:gd name="connsiteY63" fmla="*/ 322907 h 649663"/>
                <a:gd name="connsiteX64" fmla="*/ 657885 w 694391"/>
                <a:gd name="connsiteY64" fmla="*/ 319889 h 649663"/>
                <a:gd name="connsiteX65" fmla="*/ 639778 w 694391"/>
                <a:gd name="connsiteY65" fmla="*/ 316871 h 649663"/>
                <a:gd name="connsiteX66" fmla="*/ 630725 w 694391"/>
                <a:gd name="connsiteY66" fmla="*/ 313854 h 649663"/>
                <a:gd name="connsiteX67" fmla="*/ 500958 w 694391"/>
                <a:gd name="connsiteY67" fmla="*/ 322907 h 649663"/>
                <a:gd name="connsiteX68" fmla="*/ 491905 w 694391"/>
                <a:gd name="connsiteY68" fmla="*/ 325925 h 649663"/>
                <a:gd name="connsiteX69" fmla="*/ 455691 w 694391"/>
                <a:gd name="connsiteY69" fmla="*/ 322907 h 649663"/>
                <a:gd name="connsiteX70" fmla="*/ 449655 w 694391"/>
                <a:gd name="connsiteY70" fmla="*/ 313854 h 649663"/>
                <a:gd name="connsiteX71" fmla="*/ 440602 w 694391"/>
                <a:gd name="connsiteY71" fmla="*/ 298765 h 649663"/>
                <a:gd name="connsiteX72" fmla="*/ 446638 w 694391"/>
                <a:gd name="connsiteY72" fmla="*/ 187105 h 649663"/>
                <a:gd name="connsiteX73" fmla="*/ 458709 w 694391"/>
                <a:gd name="connsiteY73" fmla="*/ 184087 h 649663"/>
                <a:gd name="connsiteX74" fmla="*/ 482851 w 694391"/>
                <a:gd name="connsiteY74" fmla="*/ 181070 h 649663"/>
                <a:gd name="connsiteX75" fmla="*/ 500958 w 694391"/>
                <a:gd name="connsiteY75" fmla="*/ 175034 h 649663"/>
                <a:gd name="connsiteX76" fmla="*/ 549244 w 694391"/>
                <a:gd name="connsiteY76" fmla="*/ 150891 h 649663"/>
                <a:gd name="connsiteX77" fmla="*/ 603564 w 694391"/>
                <a:gd name="connsiteY77" fmla="*/ 117695 h 649663"/>
                <a:gd name="connsiteX78" fmla="*/ 624689 w 694391"/>
                <a:gd name="connsiteY78" fmla="*/ 102606 h 649663"/>
                <a:gd name="connsiteX79" fmla="*/ 633743 w 694391"/>
                <a:gd name="connsiteY79" fmla="*/ 93553 h 649663"/>
                <a:gd name="connsiteX80" fmla="*/ 639778 w 694391"/>
                <a:gd name="connsiteY80" fmla="*/ 84499 h 649663"/>
                <a:gd name="connsiteX81" fmla="*/ 648832 w 694391"/>
                <a:gd name="connsiteY81" fmla="*/ 63374 h 649663"/>
                <a:gd name="connsiteX82" fmla="*/ 657885 w 694391"/>
                <a:gd name="connsiteY82" fmla="*/ 36214 h 649663"/>
                <a:gd name="connsiteX83" fmla="*/ 660903 w 694391"/>
                <a:gd name="connsiteY83" fmla="*/ 24143 h 649663"/>
                <a:gd name="connsiteX84" fmla="*/ 642796 w 694391"/>
                <a:gd name="connsiteY84" fmla="*/ 9054 h 649663"/>
                <a:gd name="connsiteX85" fmla="*/ 627707 w 694391"/>
                <a:gd name="connsiteY85" fmla="*/ 6036 h 649663"/>
                <a:gd name="connsiteX86" fmla="*/ 618653 w 694391"/>
                <a:gd name="connsiteY86" fmla="*/ 3018 h 649663"/>
                <a:gd name="connsiteX87" fmla="*/ 606582 w 694391"/>
                <a:gd name="connsiteY87" fmla="*/ 0 h 649663"/>
                <a:gd name="connsiteX88" fmla="*/ 519065 w 694391"/>
                <a:gd name="connsiteY88" fmla="*/ 3018 h 649663"/>
                <a:gd name="connsiteX89" fmla="*/ 500958 w 694391"/>
                <a:gd name="connsiteY89" fmla="*/ 9054 h 649663"/>
                <a:gd name="connsiteX90" fmla="*/ 488887 w 694391"/>
                <a:gd name="connsiteY90" fmla="*/ 12071 h 649663"/>
                <a:gd name="connsiteX91" fmla="*/ 470780 w 694391"/>
                <a:gd name="connsiteY91" fmla="*/ 21125 h 649663"/>
                <a:gd name="connsiteX92" fmla="*/ 461727 w 694391"/>
                <a:gd name="connsiteY92" fmla="*/ 27161 h 649663"/>
                <a:gd name="connsiteX93" fmla="*/ 443620 w 694391"/>
                <a:gd name="connsiteY93" fmla="*/ 33196 h 649663"/>
                <a:gd name="connsiteX94" fmla="*/ 437584 w 694391"/>
                <a:gd name="connsiteY94" fmla="*/ 42250 h 649663"/>
                <a:gd name="connsiteX95" fmla="*/ 425513 w 694391"/>
                <a:gd name="connsiteY95" fmla="*/ 48285 h 649663"/>
                <a:gd name="connsiteX96" fmla="*/ 416459 w 694391"/>
                <a:gd name="connsiteY96" fmla="*/ 54321 h 649663"/>
                <a:gd name="connsiteX97" fmla="*/ 404388 w 694391"/>
                <a:gd name="connsiteY97" fmla="*/ 60357 h 649663"/>
                <a:gd name="connsiteX98" fmla="*/ 374210 w 694391"/>
                <a:gd name="connsiteY98" fmla="*/ 78464 h 649663"/>
                <a:gd name="connsiteX99" fmla="*/ 365156 w 694391"/>
                <a:gd name="connsiteY99" fmla="*/ 84499 h 649663"/>
                <a:gd name="connsiteX100" fmla="*/ 344032 w 694391"/>
                <a:gd name="connsiteY100" fmla="*/ 96570 h 649663"/>
                <a:gd name="connsiteX101" fmla="*/ 325925 w 694391"/>
                <a:gd name="connsiteY101" fmla="*/ 93553 h 649663"/>
                <a:gd name="connsiteX102" fmla="*/ 292729 w 694391"/>
                <a:gd name="connsiteY102" fmla="*/ 111660 h 649663"/>
                <a:gd name="connsiteX103" fmla="*/ 280657 w 694391"/>
                <a:gd name="connsiteY103" fmla="*/ 114677 h 649663"/>
                <a:gd name="connsiteX104" fmla="*/ 229354 w 694391"/>
                <a:gd name="connsiteY104" fmla="*/ 120713 h 649663"/>
                <a:gd name="connsiteX105" fmla="*/ 217283 w 694391"/>
                <a:gd name="connsiteY105" fmla="*/ 123731 h 649663"/>
                <a:gd name="connsiteX106" fmla="*/ 184087 w 694391"/>
                <a:gd name="connsiteY106" fmla="*/ 129767 h 649663"/>
                <a:gd name="connsiteX107" fmla="*/ 190123 w 694391"/>
                <a:gd name="connsiteY107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2606 w 694391"/>
                <a:gd name="connsiteY7" fmla="*/ 196159 h 649663"/>
                <a:gd name="connsiteX8" fmla="*/ 66392 w 694391"/>
                <a:gd name="connsiteY8" fmla="*/ 217283 h 649663"/>
                <a:gd name="connsiteX9" fmla="*/ 33196 w 694391"/>
                <a:gd name="connsiteY9" fmla="*/ 244444 h 649663"/>
                <a:gd name="connsiteX10" fmla="*/ 21125 w 694391"/>
                <a:gd name="connsiteY10" fmla="*/ 262551 h 649663"/>
                <a:gd name="connsiteX11" fmla="*/ 6036 w 694391"/>
                <a:gd name="connsiteY11" fmla="*/ 289711 h 649663"/>
                <a:gd name="connsiteX12" fmla="*/ 0 w 694391"/>
                <a:gd name="connsiteY12" fmla="*/ 307818 h 649663"/>
                <a:gd name="connsiteX13" fmla="*/ 144855 w 694391"/>
                <a:gd name="connsiteY13" fmla="*/ 307818 h 649663"/>
                <a:gd name="connsiteX14" fmla="*/ 162962 w 694391"/>
                <a:gd name="connsiteY14" fmla="*/ 304800 h 649663"/>
                <a:gd name="connsiteX15" fmla="*/ 168998 w 694391"/>
                <a:gd name="connsiteY15" fmla="*/ 316871 h 649663"/>
                <a:gd name="connsiteX16" fmla="*/ 165980 w 694391"/>
                <a:gd name="connsiteY16" fmla="*/ 410424 h 649663"/>
                <a:gd name="connsiteX17" fmla="*/ 156927 w 694391"/>
                <a:gd name="connsiteY17" fmla="*/ 446638 h 649663"/>
                <a:gd name="connsiteX18" fmla="*/ 147873 w 694391"/>
                <a:gd name="connsiteY18" fmla="*/ 476816 h 649663"/>
                <a:gd name="connsiteX19" fmla="*/ 141838 w 694391"/>
                <a:gd name="connsiteY19" fmla="*/ 488887 h 649663"/>
                <a:gd name="connsiteX20" fmla="*/ 132784 w 694391"/>
                <a:gd name="connsiteY20" fmla="*/ 510012 h 649663"/>
                <a:gd name="connsiteX21" fmla="*/ 126748 w 694391"/>
                <a:gd name="connsiteY21" fmla="*/ 528119 h 649663"/>
                <a:gd name="connsiteX22" fmla="*/ 123731 w 694391"/>
                <a:gd name="connsiteY22" fmla="*/ 540190 h 649663"/>
                <a:gd name="connsiteX23" fmla="*/ 117695 w 694391"/>
                <a:gd name="connsiteY23" fmla="*/ 549244 h 649663"/>
                <a:gd name="connsiteX24" fmla="*/ 111659 w 694391"/>
                <a:gd name="connsiteY24" fmla="*/ 567351 h 649663"/>
                <a:gd name="connsiteX25" fmla="*/ 105624 w 694391"/>
                <a:gd name="connsiteY25" fmla="*/ 588475 h 649663"/>
                <a:gd name="connsiteX26" fmla="*/ 102606 w 694391"/>
                <a:gd name="connsiteY26" fmla="*/ 597529 h 649663"/>
                <a:gd name="connsiteX27" fmla="*/ 105624 w 694391"/>
                <a:gd name="connsiteY27" fmla="*/ 636761 h 649663"/>
                <a:gd name="connsiteX28" fmla="*/ 114677 w 694391"/>
                <a:gd name="connsiteY28" fmla="*/ 639778 h 649663"/>
                <a:gd name="connsiteX29" fmla="*/ 147873 w 694391"/>
                <a:gd name="connsiteY29" fmla="*/ 642796 h 649663"/>
                <a:gd name="connsiteX30" fmla="*/ 211247 w 694391"/>
                <a:gd name="connsiteY30" fmla="*/ 645814 h 649663"/>
                <a:gd name="connsiteX31" fmla="*/ 232372 w 694391"/>
                <a:gd name="connsiteY31" fmla="*/ 633743 h 649663"/>
                <a:gd name="connsiteX32" fmla="*/ 268586 w 694391"/>
                <a:gd name="connsiteY32" fmla="*/ 612618 h 649663"/>
                <a:gd name="connsiteX33" fmla="*/ 286693 w 694391"/>
                <a:gd name="connsiteY33" fmla="*/ 594511 h 649663"/>
                <a:gd name="connsiteX34" fmla="*/ 307818 w 694391"/>
                <a:gd name="connsiteY34" fmla="*/ 579422 h 649663"/>
                <a:gd name="connsiteX35" fmla="*/ 328943 w 694391"/>
                <a:gd name="connsiteY35" fmla="*/ 564333 h 649663"/>
                <a:gd name="connsiteX36" fmla="*/ 344032 w 694391"/>
                <a:gd name="connsiteY36" fmla="*/ 552262 h 649663"/>
                <a:gd name="connsiteX37" fmla="*/ 362139 w 694391"/>
                <a:gd name="connsiteY37" fmla="*/ 540190 h 649663"/>
                <a:gd name="connsiteX38" fmla="*/ 371192 w 694391"/>
                <a:gd name="connsiteY38" fmla="*/ 531137 h 649663"/>
                <a:gd name="connsiteX39" fmla="*/ 398352 w 694391"/>
                <a:gd name="connsiteY39" fmla="*/ 522083 h 649663"/>
                <a:gd name="connsiteX40" fmla="*/ 407406 w 694391"/>
                <a:gd name="connsiteY40" fmla="*/ 513030 h 649663"/>
                <a:gd name="connsiteX41" fmla="*/ 416459 w 694391"/>
                <a:gd name="connsiteY41" fmla="*/ 510012 h 649663"/>
                <a:gd name="connsiteX42" fmla="*/ 431548 w 694391"/>
                <a:gd name="connsiteY42" fmla="*/ 500959 h 649663"/>
                <a:gd name="connsiteX43" fmla="*/ 443620 w 694391"/>
                <a:gd name="connsiteY43" fmla="*/ 494923 h 649663"/>
                <a:gd name="connsiteX44" fmla="*/ 458709 w 694391"/>
                <a:gd name="connsiteY44" fmla="*/ 485870 h 649663"/>
                <a:gd name="connsiteX45" fmla="*/ 476816 w 694391"/>
                <a:gd name="connsiteY45" fmla="*/ 476816 h 649663"/>
                <a:gd name="connsiteX46" fmla="*/ 488887 w 694391"/>
                <a:gd name="connsiteY46" fmla="*/ 467763 h 649663"/>
                <a:gd name="connsiteX47" fmla="*/ 513030 w 694391"/>
                <a:gd name="connsiteY47" fmla="*/ 458709 h 649663"/>
                <a:gd name="connsiteX48" fmla="*/ 531137 w 694391"/>
                <a:gd name="connsiteY48" fmla="*/ 446638 h 649663"/>
                <a:gd name="connsiteX49" fmla="*/ 540190 w 694391"/>
                <a:gd name="connsiteY49" fmla="*/ 437584 h 649663"/>
                <a:gd name="connsiteX50" fmla="*/ 567350 w 694391"/>
                <a:gd name="connsiteY50" fmla="*/ 425513 h 649663"/>
                <a:gd name="connsiteX51" fmla="*/ 576404 w 694391"/>
                <a:gd name="connsiteY51" fmla="*/ 419477 h 649663"/>
                <a:gd name="connsiteX52" fmla="*/ 591493 w 694391"/>
                <a:gd name="connsiteY52" fmla="*/ 410424 h 649663"/>
                <a:gd name="connsiteX53" fmla="*/ 600546 w 694391"/>
                <a:gd name="connsiteY53" fmla="*/ 404388 h 649663"/>
                <a:gd name="connsiteX54" fmla="*/ 609600 w 694391"/>
                <a:gd name="connsiteY54" fmla="*/ 401370 h 649663"/>
                <a:gd name="connsiteX55" fmla="*/ 618653 w 694391"/>
                <a:gd name="connsiteY55" fmla="*/ 392317 h 649663"/>
                <a:gd name="connsiteX56" fmla="*/ 627707 w 694391"/>
                <a:gd name="connsiteY56" fmla="*/ 389299 h 649663"/>
                <a:gd name="connsiteX57" fmla="*/ 648832 w 694391"/>
                <a:gd name="connsiteY57" fmla="*/ 377228 h 649663"/>
                <a:gd name="connsiteX58" fmla="*/ 657885 w 694391"/>
                <a:gd name="connsiteY58" fmla="*/ 374210 h 649663"/>
                <a:gd name="connsiteX59" fmla="*/ 682028 w 694391"/>
                <a:gd name="connsiteY59" fmla="*/ 362139 h 649663"/>
                <a:gd name="connsiteX60" fmla="*/ 691081 w 694391"/>
                <a:gd name="connsiteY60" fmla="*/ 353085 h 649663"/>
                <a:gd name="connsiteX61" fmla="*/ 691081 w 694391"/>
                <a:gd name="connsiteY61" fmla="*/ 328943 h 649663"/>
                <a:gd name="connsiteX62" fmla="*/ 672974 w 694391"/>
                <a:gd name="connsiteY62" fmla="*/ 322907 h 649663"/>
                <a:gd name="connsiteX63" fmla="*/ 657885 w 694391"/>
                <a:gd name="connsiteY63" fmla="*/ 319889 h 649663"/>
                <a:gd name="connsiteX64" fmla="*/ 639778 w 694391"/>
                <a:gd name="connsiteY64" fmla="*/ 316871 h 649663"/>
                <a:gd name="connsiteX65" fmla="*/ 630725 w 694391"/>
                <a:gd name="connsiteY65" fmla="*/ 313854 h 649663"/>
                <a:gd name="connsiteX66" fmla="*/ 500958 w 694391"/>
                <a:gd name="connsiteY66" fmla="*/ 322907 h 649663"/>
                <a:gd name="connsiteX67" fmla="*/ 491905 w 694391"/>
                <a:gd name="connsiteY67" fmla="*/ 325925 h 649663"/>
                <a:gd name="connsiteX68" fmla="*/ 455691 w 694391"/>
                <a:gd name="connsiteY68" fmla="*/ 322907 h 649663"/>
                <a:gd name="connsiteX69" fmla="*/ 449655 w 694391"/>
                <a:gd name="connsiteY69" fmla="*/ 313854 h 649663"/>
                <a:gd name="connsiteX70" fmla="*/ 440602 w 694391"/>
                <a:gd name="connsiteY70" fmla="*/ 298765 h 649663"/>
                <a:gd name="connsiteX71" fmla="*/ 446638 w 694391"/>
                <a:gd name="connsiteY71" fmla="*/ 187105 h 649663"/>
                <a:gd name="connsiteX72" fmla="*/ 458709 w 694391"/>
                <a:gd name="connsiteY72" fmla="*/ 184087 h 649663"/>
                <a:gd name="connsiteX73" fmla="*/ 482851 w 694391"/>
                <a:gd name="connsiteY73" fmla="*/ 181070 h 649663"/>
                <a:gd name="connsiteX74" fmla="*/ 500958 w 694391"/>
                <a:gd name="connsiteY74" fmla="*/ 175034 h 649663"/>
                <a:gd name="connsiteX75" fmla="*/ 549244 w 694391"/>
                <a:gd name="connsiteY75" fmla="*/ 150891 h 649663"/>
                <a:gd name="connsiteX76" fmla="*/ 603564 w 694391"/>
                <a:gd name="connsiteY76" fmla="*/ 117695 h 649663"/>
                <a:gd name="connsiteX77" fmla="*/ 624689 w 694391"/>
                <a:gd name="connsiteY77" fmla="*/ 102606 h 649663"/>
                <a:gd name="connsiteX78" fmla="*/ 633743 w 694391"/>
                <a:gd name="connsiteY78" fmla="*/ 93553 h 649663"/>
                <a:gd name="connsiteX79" fmla="*/ 639778 w 694391"/>
                <a:gd name="connsiteY79" fmla="*/ 84499 h 649663"/>
                <a:gd name="connsiteX80" fmla="*/ 648832 w 694391"/>
                <a:gd name="connsiteY80" fmla="*/ 63374 h 649663"/>
                <a:gd name="connsiteX81" fmla="*/ 657885 w 694391"/>
                <a:gd name="connsiteY81" fmla="*/ 36214 h 649663"/>
                <a:gd name="connsiteX82" fmla="*/ 660903 w 694391"/>
                <a:gd name="connsiteY82" fmla="*/ 24143 h 649663"/>
                <a:gd name="connsiteX83" fmla="*/ 642796 w 694391"/>
                <a:gd name="connsiteY83" fmla="*/ 9054 h 649663"/>
                <a:gd name="connsiteX84" fmla="*/ 627707 w 694391"/>
                <a:gd name="connsiteY84" fmla="*/ 6036 h 649663"/>
                <a:gd name="connsiteX85" fmla="*/ 618653 w 694391"/>
                <a:gd name="connsiteY85" fmla="*/ 3018 h 649663"/>
                <a:gd name="connsiteX86" fmla="*/ 606582 w 694391"/>
                <a:gd name="connsiteY86" fmla="*/ 0 h 649663"/>
                <a:gd name="connsiteX87" fmla="*/ 519065 w 694391"/>
                <a:gd name="connsiteY87" fmla="*/ 3018 h 649663"/>
                <a:gd name="connsiteX88" fmla="*/ 500958 w 694391"/>
                <a:gd name="connsiteY88" fmla="*/ 9054 h 649663"/>
                <a:gd name="connsiteX89" fmla="*/ 488887 w 694391"/>
                <a:gd name="connsiteY89" fmla="*/ 12071 h 649663"/>
                <a:gd name="connsiteX90" fmla="*/ 470780 w 694391"/>
                <a:gd name="connsiteY90" fmla="*/ 21125 h 649663"/>
                <a:gd name="connsiteX91" fmla="*/ 461727 w 694391"/>
                <a:gd name="connsiteY91" fmla="*/ 27161 h 649663"/>
                <a:gd name="connsiteX92" fmla="*/ 443620 w 694391"/>
                <a:gd name="connsiteY92" fmla="*/ 33196 h 649663"/>
                <a:gd name="connsiteX93" fmla="*/ 437584 w 694391"/>
                <a:gd name="connsiteY93" fmla="*/ 42250 h 649663"/>
                <a:gd name="connsiteX94" fmla="*/ 425513 w 694391"/>
                <a:gd name="connsiteY94" fmla="*/ 48285 h 649663"/>
                <a:gd name="connsiteX95" fmla="*/ 416459 w 694391"/>
                <a:gd name="connsiteY95" fmla="*/ 54321 h 649663"/>
                <a:gd name="connsiteX96" fmla="*/ 404388 w 694391"/>
                <a:gd name="connsiteY96" fmla="*/ 60357 h 649663"/>
                <a:gd name="connsiteX97" fmla="*/ 374210 w 694391"/>
                <a:gd name="connsiteY97" fmla="*/ 78464 h 649663"/>
                <a:gd name="connsiteX98" fmla="*/ 365156 w 694391"/>
                <a:gd name="connsiteY98" fmla="*/ 84499 h 649663"/>
                <a:gd name="connsiteX99" fmla="*/ 344032 w 694391"/>
                <a:gd name="connsiteY99" fmla="*/ 96570 h 649663"/>
                <a:gd name="connsiteX100" fmla="*/ 325925 w 694391"/>
                <a:gd name="connsiteY100" fmla="*/ 93553 h 649663"/>
                <a:gd name="connsiteX101" fmla="*/ 292729 w 694391"/>
                <a:gd name="connsiteY101" fmla="*/ 111660 h 649663"/>
                <a:gd name="connsiteX102" fmla="*/ 280657 w 694391"/>
                <a:gd name="connsiteY102" fmla="*/ 114677 h 649663"/>
                <a:gd name="connsiteX103" fmla="*/ 229354 w 694391"/>
                <a:gd name="connsiteY103" fmla="*/ 120713 h 649663"/>
                <a:gd name="connsiteX104" fmla="*/ 217283 w 694391"/>
                <a:gd name="connsiteY104" fmla="*/ 123731 h 649663"/>
                <a:gd name="connsiteX105" fmla="*/ 184087 w 694391"/>
                <a:gd name="connsiteY105" fmla="*/ 129767 h 649663"/>
                <a:gd name="connsiteX106" fmla="*/ 190123 w 694391"/>
                <a:gd name="connsiteY106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104" fmla="*/ 184087 w 694391"/>
                <a:gd name="connsiteY104" fmla="*/ 129767 h 649663"/>
                <a:gd name="connsiteX105" fmla="*/ 190123 w 694391"/>
                <a:gd name="connsiteY105" fmla="*/ 135802 h 649663"/>
                <a:gd name="connsiteX0" fmla="*/ 184087 w 694391"/>
                <a:gd name="connsiteY0" fmla="*/ 129767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104" fmla="*/ 184087 w 694391"/>
                <a:gd name="connsiteY104" fmla="*/ 129767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292729 w 694391"/>
                <a:gd name="connsiteY99" fmla="*/ 111660 h 649663"/>
                <a:gd name="connsiteX100" fmla="*/ 280657 w 694391"/>
                <a:gd name="connsiteY100" fmla="*/ 114677 h 649663"/>
                <a:gd name="connsiteX101" fmla="*/ 229354 w 694391"/>
                <a:gd name="connsiteY101" fmla="*/ 120713 h 649663"/>
                <a:gd name="connsiteX102" fmla="*/ 217283 w 694391"/>
                <a:gd name="connsiteY10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92317 w 694391"/>
                <a:gd name="connsiteY96" fmla="*/ 69410 h 649663"/>
                <a:gd name="connsiteX97" fmla="*/ 374210 w 694391"/>
                <a:gd name="connsiteY97" fmla="*/ 78464 h 649663"/>
                <a:gd name="connsiteX98" fmla="*/ 344032 w 694391"/>
                <a:gd name="connsiteY98" fmla="*/ 96570 h 649663"/>
                <a:gd name="connsiteX99" fmla="*/ 292729 w 694391"/>
                <a:gd name="connsiteY99" fmla="*/ 111660 h 649663"/>
                <a:gd name="connsiteX100" fmla="*/ 280657 w 694391"/>
                <a:gd name="connsiteY100" fmla="*/ 114677 h 649663"/>
                <a:gd name="connsiteX101" fmla="*/ 229354 w 694391"/>
                <a:gd name="connsiteY101" fmla="*/ 120713 h 649663"/>
                <a:gd name="connsiteX102" fmla="*/ 217283 w 694391"/>
                <a:gd name="connsiteY10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404388 w 694391"/>
                <a:gd name="connsiteY94" fmla="*/ 60357 h 649663"/>
                <a:gd name="connsiteX95" fmla="*/ 392317 w 694391"/>
                <a:gd name="connsiteY95" fmla="*/ 69410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392317 w 694391"/>
                <a:gd name="connsiteY94" fmla="*/ 69410 h 649663"/>
                <a:gd name="connsiteX95" fmla="*/ 374210 w 694391"/>
                <a:gd name="connsiteY95" fmla="*/ 78464 h 649663"/>
                <a:gd name="connsiteX96" fmla="*/ 344032 w 694391"/>
                <a:gd name="connsiteY96" fmla="*/ 96570 h 649663"/>
                <a:gd name="connsiteX97" fmla="*/ 292729 w 694391"/>
                <a:gd name="connsiteY97" fmla="*/ 111660 h 649663"/>
                <a:gd name="connsiteX98" fmla="*/ 280657 w 694391"/>
                <a:gd name="connsiteY98" fmla="*/ 114677 h 649663"/>
                <a:gd name="connsiteX99" fmla="*/ 229354 w 694391"/>
                <a:gd name="connsiteY99" fmla="*/ 120713 h 649663"/>
                <a:gd name="connsiteX100" fmla="*/ 217283 w 694391"/>
                <a:gd name="connsiteY10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404388 w 694391"/>
                <a:gd name="connsiteY94" fmla="*/ 66392 h 649663"/>
                <a:gd name="connsiteX95" fmla="*/ 392317 w 694391"/>
                <a:gd name="connsiteY95" fmla="*/ 69410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58709 w 694391"/>
                <a:gd name="connsiteY42" fmla="*/ 485870 h 649663"/>
                <a:gd name="connsiteX43" fmla="*/ 476816 w 694391"/>
                <a:gd name="connsiteY43" fmla="*/ 476816 h 649663"/>
                <a:gd name="connsiteX44" fmla="*/ 488887 w 694391"/>
                <a:gd name="connsiteY44" fmla="*/ 467763 h 649663"/>
                <a:gd name="connsiteX45" fmla="*/ 513030 w 694391"/>
                <a:gd name="connsiteY45" fmla="*/ 458709 h 649663"/>
                <a:gd name="connsiteX46" fmla="*/ 531137 w 694391"/>
                <a:gd name="connsiteY46" fmla="*/ 446638 h 649663"/>
                <a:gd name="connsiteX47" fmla="*/ 540190 w 694391"/>
                <a:gd name="connsiteY47" fmla="*/ 437584 h 649663"/>
                <a:gd name="connsiteX48" fmla="*/ 567350 w 694391"/>
                <a:gd name="connsiteY48" fmla="*/ 425513 h 649663"/>
                <a:gd name="connsiteX49" fmla="*/ 576404 w 694391"/>
                <a:gd name="connsiteY49" fmla="*/ 419477 h 649663"/>
                <a:gd name="connsiteX50" fmla="*/ 591493 w 694391"/>
                <a:gd name="connsiteY50" fmla="*/ 410424 h 649663"/>
                <a:gd name="connsiteX51" fmla="*/ 600546 w 694391"/>
                <a:gd name="connsiteY51" fmla="*/ 404388 h 649663"/>
                <a:gd name="connsiteX52" fmla="*/ 609600 w 694391"/>
                <a:gd name="connsiteY52" fmla="*/ 401370 h 649663"/>
                <a:gd name="connsiteX53" fmla="*/ 618653 w 694391"/>
                <a:gd name="connsiteY53" fmla="*/ 392317 h 649663"/>
                <a:gd name="connsiteX54" fmla="*/ 627707 w 694391"/>
                <a:gd name="connsiteY54" fmla="*/ 389299 h 649663"/>
                <a:gd name="connsiteX55" fmla="*/ 648832 w 694391"/>
                <a:gd name="connsiteY55" fmla="*/ 377228 h 649663"/>
                <a:gd name="connsiteX56" fmla="*/ 657885 w 694391"/>
                <a:gd name="connsiteY56" fmla="*/ 374210 h 649663"/>
                <a:gd name="connsiteX57" fmla="*/ 682028 w 694391"/>
                <a:gd name="connsiteY57" fmla="*/ 362139 h 649663"/>
                <a:gd name="connsiteX58" fmla="*/ 691081 w 694391"/>
                <a:gd name="connsiteY58" fmla="*/ 353085 h 649663"/>
                <a:gd name="connsiteX59" fmla="*/ 691081 w 694391"/>
                <a:gd name="connsiteY59" fmla="*/ 328943 h 649663"/>
                <a:gd name="connsiteX60" fmla="*/ 672974 w 694391"/>
                <a:gd name="connsiteY60" fmla="*/ 322907 h 649663"/>
                <a:gd name="connsiteX61" fmla="*/ 657885 w 694391"/>
                <a:gd name="connsiteY61" fmla="*/ 319889 h 649663"/>
                <a:gd name="connsiteX62" fmla="*/ 639778 w 694391"/>
                <a:gd name="connsiteY62" fmla="*/ 316871 h 649663"/>
                <a:gd name="connsiteX63" fmla="*/ 630725 w 694391"/>
                <a:gd name="connsiteY63" fmla="*/ 313854 h 649663"/>
                <a:gd name="connsiteX64" fmla="*/ 500958 w 694391"/>
                <a:gd name="connsiteY64" fmla="*/ 322907 h 649663"/>
                <a:gd name="connsiteX65" fmla="*/ 491905 w 694391"/>
                <a:gd name="connsiteY65" fmla="*/ 325925 h 649663"/>
                <a:gd name="connsiteX66" fmla="*/ 455691 w 694391"/>
                <a:gd name="connsiteY66" fmla="*/ 322907 h 649663"/>
                <a:gd name="connsiteX67" fmla="*/ 449655 w 694391"/>
                <a:gd name="connsiteY67" fmla="*/ 313854 h 649663"/>
                <a:gd name="connsiteX68" fmla="*/ 440602 w 694391"/>
                <a:gd name="connsiteY68" fmla="*/ 298765 h 649663"/>
                <a:gd name="connsiteX69" fmla="*/ 446638 w 694391"/>
                <a:gd name="connsiteY69" fmla="*/ 187105 h 649663"/>
                <a:gd name="connsiteX70" fmla="*/ 458709 w 694391"/>
                <a:gd name="connsiteY70" fmla="*/ 184087 h 649663"/>
                <a:gd name="connsiteX71" fmla="*/ 482851 w 694391"/>
                <a:gd name="connsiteY71" fmla="*/ 181070 h 649663"/>
                <a:gd name="connsiteX72" fmla="*/ 500958 w 694391"/>
                <a:gd name="connsiteY72" fmla="*/ 175034 h 649663"/>
                <a:gd name="connsiteX73" fmla="*/ 549244 w 694391"/>
                <a:gd name="connsiteY73" fmla="*/ 150891 h 649663"/>
                <a:gd name="connsiteX74" fmla="*/ 603564 w 694391"/>
                <a:gd name="connsiteY74" fmla="*/ 117695 h 649663"/>
                <a:gd name="connsiteX75" fmla="*/ 624689 w 694391"/>
                <a:gd name="connsiteY75" fmla="*/ 102606 h 649663"/>
                <a:gd name="connsiteX76" fmla="*/ 633743 w 694391"/>
                <a:gd name="connsiteY76" fmla="*/ 93553 h 649663"/>
                <a:gd name="connsiteX77" fmla="*/ 639778 w 694391"/>
                <a:gd name="connsiteY77" fmla="*/ 84499 h 649663"/>
                <a:gd name="connsiteX78" fmla="*/ 648832 w 694391"/>
                <a:gd name="connsiteY78" fmla="*/ 63374 h 649663"/>
                <a:gd name="connsiteX79" fmla="*/ 657885 w 694391"/>
                <a:gd name="connsiteY79" fmla="*/ 36214 h 649663"/>
                <a:gd name="connsiteX80" fmla="*/ 660903 w 694391"/>
                <a:gd name="connsiteY80" fmla="*/ 24143 h 649663"/>
                <a:gd name="connsiteX81" fmla="*/ 642796 w 694391"/>
                <a:gd name="connsiteY81" fmla="*/ 9054 h 649663"/>
                <a:gd name="connsiteX82" fmla="*/ 627707 w 694391"/>
                <a:gd name="connsiteY82" fmla="*/ 6036 h 649663"/>
                <a:gd name="connsiteX83" fmla="*/ 618653 w 694391"/>
                <a:gd name="connsiteY83" fmla="*/ 3018 h 649663"/>
                <a:gd name="connsiteX84" fmla="*/ 606582 w 694391"/>
                <a:gd name="connsiteY84" fmla="*/ 0 h 649663"/>
                <a:gd name="connsiteX85" fmla="*/ 519065 w 694391"/>
                <a:gd name="connsiteY85" fmla="*/ 3018 h 649663"/>
                <a:gd name="connsiteX86" fmla="*/ 500958 w 694391"/>
                <a:gd name="connsiteY86" fmla="*/ 9054 h 649663"/>
                <a:gd name="connsiteX87" fmla="*/ 488887 w 694391"/>
                <a:gd name="connsiteY87" fmla="*/ 12071 h 649663"/>
                <a:gd name="connsiteX88" fmla="*/ 470780 w 694391"/>
                <a:gd name="connsiteY88" fmla="*/ 21125 h 649663"/>
                <a:gd name="connsiteX89" fmla="*/ 461727 w 694391"/>
                <a:gd name="connsiteY89" fmla="*/ 27161 h 649663"/>
                <a:gd name="connsiteX90" fmla="*/ 443620 w 694391"/>
                <a:gd name="connsiteY90" fmla="*/ 33196 h 649663"/>
                <a:gd name="connsiteX91" fmla="*/ 425513 w 694391"/>
                <a:gd name="connsiteY91" fmla="*/ 48285 h 649663"/>
                <a:gd name="connsiteX92" fmla="*/ 416459 w 694391"/>
                <a:gd name="connsiteY92" fmla="*/ 54321 h 649663"/>
                <a:gd name="connsiteX93" fmla="*/ 404388 w 694391"/>
                <a:gd name="connsiteY93" fmla="*/ 66392 h 649663"/>
                <a:gd name="connsiteX94" fmla="*/ 392317 w 694391"/>
                <a:gd name="connsiteY94" fmla="*/ 69410 h 649663"/>
                <a:gd name="connsiteX95" fmla="*/ 374210 w 694391"/>
                <a:gd name="connsiteY95" fmla="*/ 78464 h 649663"/>
                <a:gd name="connsiteX96" fmla="*/ 344032 w 694391"/>
                <a:gd name="connsiteY96" fmla="*/ 96570 h 649663"/>
                <a:gd name="connsiteX97" fmla="*/ 292729 w 694391"/>
                <a:gd name="connsiteY97" fmla="*/ 111660 h 649663"/>
                <a:gd name="connsiteX98" fmla="*/ 280657 w 694391"/>
                <a:gd name="connsiteY98" fmla="*/ 114677 h 649663"/>
                <a:gd name="connsiteX99" fmla="*/ 229354 w 694391"/>
                <a:gd name="connsiteY99" fmla="*/ 120713 h 649663"/>
                <a:gd name="connsiteX100" fmla="*/ 217283 w 694391"/>
                <a:gd name="connsiteY10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58709 w 694391"/>
                <a:gd name="connsiteY42" fmla="*/ 485870 h 649663"/>
                <a:gd name="connsiteX43" fmla="*/ 488887 w 694391"/>
                <a:gd name="connsiteY43" fmla="*/ 467763 h 649663"/>
                <a:gd name="connsiteX44" fmla="*/ 513030 w 694391"/>
                <a:gd name="connsiteY44" fmla="*/ 458709 h 649663"/>
                <a:gd name="connsiteX45" fmla="*/ 531137 w 694391"/>
                <a:gd name="connsiteY45" fmla="*/ 446638 h 649663"/>
                <a:gd name="connsiteX46" fmla="*/ 540190 w 694391"/>
                <a:gd name="connsiteY46" fmla="*/ 437584 h 649663"/>
                <a:gd name="connsiteX47" fmla="*/ 567350 w 694391"/>
                <a:gd name="connsiteY47" fmla="*/ 425513 h 649663"/>
                <a:gd name="connsiteX48" fmla="*/ 576404 w 694391"/>
                <a:gd name="connsiteY48" fmla="*/ 419477 h 649663"/>
                <a:gd name="connsiteX49" fmla="*/ 591493 w 694391"/>
                <a:gd name="connsiteY49" fmla="*/ 410424 h 649663"/>
                <a:gd name="connsiteX50" fmla="*/ 600546 w 694391"/>
                <a:gd name="connsiteY50" fmla="*/ 404388 h 649663"/>
                <a:gd name="connsiteX51" fmla="*/ 609600 w 694391"/>
                <a:gd name="connsiteY51" fmla="*/ 401370 h 649663"/>
                <a:gd name="connsiteX52" fmla="*/ 618653 w 694391"/>
                <a:gd name="connsiteY52" fmla="*/ 392317 h 649663"/>
                <a:gd name="connsiteX53" fmla="*/ 627707 w 694391"/>
                <a:gd name="connsiteY53" fmla="*/ 389299 h 649663"/>
                <a:gd name="connsiteX54" fmla="*/ 648832 w 694391"/>
                <a:gd name="connsiteY54" fmla="*/ 377228 h 649663"/>
                <a:gd name="connsiteX55" fmla="*/ 657885 w 694391"/>
                <a:gd name="connsiteY55" fmla="*/ 374210 h 649663"/>
                <a:gd name="connsiteX56" fmla="*/ 682028 w 694391"/>
                <a:gd name="connsiteY56" fmla="*/ 362139 h 649663"/>
                <a:gd name="connsiteX57" fmla="*/ 691081 w 694391"/>
                <a:gd name="connsiteY57" fmla="*/ 353085 h 649663"/>
                <a:gd name="connsiteX58" fmla="*/ 691081 w 694391"/>
                <a:gd name="connsiteY58" fmla="*/ 328943 h 649663"/>
                <a:gd name="connsiteX59" fmla="*/ 672974 w 694391"/>
                <a:gd name="connsiteY59" fmla="*/ 322907 h 649663"/>
                <a:gd name="connsiteX60" fmla="*/ 657885 w 694391"/>
                <a:gd name="connsiteY60" fmla="*/ 319889 h 649663"/>
                <a:gd name="connsiteX61" fmla="*/ 639778 w 694391"/>
                <a:gd name="connsiteY61" fmla="*/ 316871 h 649663"/>
                <a:gd name="connsiteX62" fmla="*/ 630725 w 694391"/>
                <a:gd name="connsiteY62" fmla="*/ 313854 h 649663"/>
                <a:gd name="connsiteX63" fmla="*/ 500958 w 694391"/>
                <a:gd name="connsiteY63" fmla="*/ 322907 h 649663"/>
                <a:gd name="connsiteX64" fmla="*/ 491905 w 694391"/>
                <a:gd name="connsiteY64" fmla="*/ 325925 h 649663"/>
                <a:gd name="connsiteX65" fmla="*/ 455691 w 694391"/>
                <a:gd name="connsiteY65" fmla="*/ 322907 h 649663"/>
                <a:gd name="connsiteX66" fmla="*/ 449655 w 694391"/>
                <a:gd name="connsiteY66" fmla="*/ 313854 h 649663"/>
                <a:gd name="connsiteX67" fmla="*/ 440602 w 694391"/>
                <a:gd name="connsiteY67" fmla="*/ 298765 h 649663"/>
                <a:gd name="connsiteX68" fmla="*/ 446638 w 694391"/>
                <a:gd name="connsiteY68" fmla="*/ 187105 h 649663"/>
                <a:gd name="connsiteX69" fmla="*/ 458709 w 694391"/>
                <a:gd name="connsiteY69" fmla="*/ 184087 h 649663"/>
                <a:gd name="connsiteX70" fmla="*/ 482851 w 694391"/>
                <a:gd name="connsiteY70" fmla="*/ 181070 h 649663"/>
                <a:gd name="connsiteX71" fmla="*/ 500958 w 694391"/>
                <a:gd name="connsiteY71" fmla="*/ 175034 h 649663"/>
                <a:gd name="connsiteX72" fmla="*/ 549244 w 694391"/>
                <a:gd name="connsiteY72" fmla="*/ 150891 h 649663"/>
                <a:gd name="connsiteX73" fmla="*/ 603564 w 694391"/>
                <a:gd name="connsiteY73" fmla="*/ 117695 h 649663"/>
                <a:gd name="connsiteX74" fmla="*/ 624689 w 694391"/>
                <a:gd name="connsiteY74" fmla="*/ 102606 h 649663"/>
                <a:gd name="connsiteX75" fmla="*/ 633743 w 694391"/>
                <a:gd name="connsiteY75" fmla="*/ 93553 h 649663"/>
                <a:gd name="connsiteX76" fmla="*/ 639778 w 694391"/>
                <a:gd name="connsiteY76" fmla="*/ 84499 h 649663"/>
                <a:gd name="connsiteX77" fmla="*/ 648832 w 694391"/>
                <a:gd name="connsiteY77" fmla="*/ 63374 h 649663"/>
                <a:gd name="connsiteX78" fmla="*/ 657885 w 694391"/>
                <a:gd name="connsiteY78" fmla="*/ 36214 h 649663"/>
                <a:gd name="connsiteX79" fmla="*/ 660903 w 694391"/>
                <a:gd name="connsiteY79" fmla="*/ 24143 h 649663"/>
                <a:gd name="connsiteX80" fmla="*/ 642796 w 694391"/>
                <a:gd name="connsiteY80" fmla="*/ 9054 h 649663"/>
                <a:gd name="connsiteX81" fmla="*/ 627707 w 694391"/>
                <a:gd name="connsiteY81" fmla="*/ 6036 h 649663"/>
                <a:gd name="connsiteX82" fmla="*/ 618653 w 694391"/>
                <a:gd name="connsiteY82" fmla="*/ 3018 h 649663"/>
                <a:gd name="connsiteX83" fmla="*/ 606582 w 694391"/>
                <a:gd name="connsiteY83" fmla="*/ 0 h 649663"/>
                <a:gd name="connsiteX84" fmla="*/ 519065 w 694391"/>
                <a:gd name="connsiteY84" fmla="*/ 3018 h 649663"/>
                <a:gd name="connsiteX85" fmla="*/ 500958 w 694391"/>
                <a:gd name="connsiteY85" fmla="*/ 9054 h 649663"/>
                <a:gd name="connsiteX86" fmla="*/ 488887 w 694391"/>
                <a:gd name="connsiteY86" fmla="*/ 12071 h 649663"/>
                <a:gd name="connsiteX87" fmla="*/ 470780 w 694391"/>
                <a:gd name="connsiteY87" fmla="*/ 21125 h 649663"/>
                <a:gd name="connsiteX88" fmla="*/ 461727 w 694391"/>
                <a:gd name="connsiteY88" fmla="*/ 27161 h 649663"/>
                <a:gd name="connsiteX89" fmla="*/ 443620 w 694391"/>
                <a:gd name="connsiteY89" fmla="*/ 33196 h 649663"/>
                <a:gd name="connsiteX90" fmla="*/ 425513 w 694391"/>
                <a:gd name="connsiteY90" fmla="*/ 48285 h 649663"/>
                <a:gd name="connsiteX91" fmla="*/ 416459 w 694391"/>
                <a:gd name="connsiteY91" fmla="*/ 54321 h 649663"/>
                <a:gd name="connsiteX92" fmla="*/ 404388 w 694391"/>
                <a:gd name="connsiteY92" fmla="*/ 66392 h 649663"/>
                <a:gd name="connsiteX93" fmla="*/ 392317 w 694391"/>
                <a:gd name="connsiteY93" fmla="*/ 69410 h 649663"/>
                <a:gd name="connsiteX94" fmla="*/ 374210 w 694391"/>
                <a:gd name="connsiteY94" fmla="*/ 78464 h 649663"/>
                <a:gd name="connsiteX95" fmla="*/ 344032 w 694391"/>
                <a:gd name="connsiteY95" fmla="*/ 96570 h 649663"/>
                <a:gd name="connsiteX96" fmla="*/ 292729 w 694391"/>
                <a:gd name="connsiteY96" fmla="*/ 111660 h 649663"/>
                <a:gd name="connsiteX97" fmla="*/ 280657 w 694391"/>
                <a:gd name="connsiteY97" fmla="*/ 114677 h 649663"/>
                <a:gd name="connsiteX98" fmla="*/ 229354 w 694391"/>
                <a:gd name="connsiteY98" fmla="*/ 120713 h 649663"/>
                <a:gd name="connsiteX99" fmla="*/ 217283 w 694391"/>
                <a:gd name="connsiteY99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31548 w 694391"/>
                <a:gd name="connsiteY40" fmla="*/ 500959 h 649663"/>
                <a:gd name="connsiteX41" fmla="*/ 458709 w 694391"/>
                <a:gd name="connsiteY41" fmla="*/ 485870 h 649663"/>
                <a:gd name="connsiteX42" fmla="*/ 488887 w 694391"/>
                <a:gd name="connsiteY42" fmla="*/ 467763 h 649663"/>
                <a:gd name="connsiteX43" fmla="*/ 513030 w 694391"/>
                <a:gd name="connsiteY43" fmla="*/ 458709 h 649663"/>
                <a:gd name="connsiteX44" fmla="*/ 531137 w 694391"/>
                <a:gd name="connsiteY44" fmla="*/ 446638 h 649663"/>
                <a:gd name="connsiteX45" fmla="*/ 540190 w 694391"/>
                <a:gd name="connsiteY45" fmla="*/ 437584 h 649663"/>
                <a:gd name="connsiteX46" fmla="*/ 567350 w 694391"/>
                <a:gd name="connsiteY46" fmla="*/ 425513 h 649663"/>
                <a:gd name="connsiteX47" fmla="*/ 576404 w 694391"/>
                <a:gd name="connsiteY47" fmla="*/ 419477 h 649663"/>
                <a:gd name="connsiteX48" fmla="*/ 591493 w 694391"/>
                <a:gd name="connsiteY48" fmla="*/ 410424 h 649663"/>
                <a:gd name="connsiteX49" fmla="*/ 600546 w 694391"/>
                <a:gd name="connsiteY49" fmla="*/ 404388 h 649663"/>
                <a:gd name="connsiteX50" fmla="*/ 609600 w 694391"/>
                <a:gd name="connsiteY50" fmla="*/ 401370 h 649663"/>
                <a:gd name="connsiteX51" fmla="*/ 618653 w 694391"/>
                <a:gd name="connsiteY51" fmla="*/ 392317 h 649663"/>
                <a:gd name="connsiteX52" fmla="*/ 627707 w 694391"/>
                <a:gd name="connsiteY52" fmla="*/ 389299 h 649663"/>
                <a:gd name="connsiteX53" fmla="*/ 648832 w 694391"/>
                <a:gd name="connsiteY53" fmla="*/ 377228 h 649663"/>
                <a:gd name="connsiteX54" fmla="*/ 657885 w 694391"/>
                <a:gd name="connsiteY54" fmla="*/ 374210 h 649663"/>
                <a:gd name="connsiteX55" fmla="*/ 682028 w 694391"/>
                <a:gd name="connsiteY55" fmla="*/ 362139 h 649663"/>
                <a:gd name="connsiteX56" fmla="*/ 691081 w 694391"/>
                <a:gd name="connsiteY56" fmla="*/ 353085 h 649663"/>
                <a:gd name="connsiteX57" fmla="*/ 691081 w 694391"/>
                <a:gd name="connsiteY57" fmla="*/ 328943 h 649663"/>
                <a:gd name="connsiteX58" fmla="*/ 672974 w 694391"/>
                <a:gd name="connsiteY58" fmla="*/ 322907 h 649663"/>
                <a:gd name="connsiteX59" fmla="*/ 657885 w 694391"/>
                <a:gd name="connsiteY59" fmla="*/ 319889 h 649663"/>
                <a:gd name="connsiteX60" fmla="*/ 639778 w 694391"/>
                <a:gd name="connsiteY60" fmla="*/ 316871 h 649663"/>
                <a:gd name="connsiteX61" fmla="*/ 630725 w 694391"/>
                <a:gd name="connsiteY61" fmla="*/ 313854 h 649663"/>
                <a:gd name="connsiteX62" fmla="*/ 500958 w 694391"/>
                <a:gd name="connsiteY62" fmla="*/ 322907 h 649663"/>
                <a:gd name="connsiteX63" fmla="*/ 491905 w 694391"/>
                <a:gd name="connsiteY63" fmla="*/ 325925 h 649663"/>
                <a:gd name="connsiteX64" fmla="*/ 455691 w 694391"/>
                <a:gd name="connsiteY64" fmla="*/ 322907 h 649663"/>
                <a:gd name="connsiteX65" fmla="*/ 449655 w 694391"/>
                <a:gd name="connsiteY65" fmla="*/ 313854 h 649663"/>
                <a:gd name="connsiteX66" fmla="*/ 440602 w 694391"/>
                <a:gd name="connsiteY66" fmla="*/ 298765 h 649663"/>
                <a:gd name="connsiteX67" fmla="*/ 446638 w 694391"/>
                <a:gd name="connsiteY67" fmla="*/ 187105 h 649663"/>
                <a:gd name="connsiteX68" fmla="*/ 458709 w 694391"/>
                <a:gd name="connsiteY68" fmla="*/ 184087 h 649663"/>
                <a:gd name="connsiteX69" fmla="*/ 482851 w 694391"/>
                <a:gd name="connsiteY69" fmla="*/ 181070 h 649663"/>
                <a:gd name="connsiteX70" fmla="*/ 500958 w 694391"/>
                <a:gd name="connsiteY70" fmla="*/ 175034 h 649663"/>
                <a:gd name="connsiteX71" fmla="*/ 549244 w 694391"/>
                <a:gd name="connsiteY71" fmla="*/ 150891 h 649663"/>
                <a:gd name="connsiteX72" fmla="*/ 603564 w 694391"/>
                <a:gd name="connsiteY72" fmla="*/ 117695 h 649663"/>
                <a:gd name="connsiteX73" fmla="*/ 624689 w 694391"/>
                <a:gd name="connsiteY73" fmla="*/ 102606 h 649663"/>
                <a:gd name="connsiteX74" fmla="*/ 633743 w 694391"/>
                <a:gd name="connsiteY74" fmla="*/ 93553 h 649663"/>
                <a:gd name="connsiteX75" fmla="*/ 639778 w 694391"/>
                <a:gd name="connsiteY75" fmla="*/ 84499 h 649663"/>
                <a:gd name="connsiteX76" fmla="*/ 648832 w 694391"/>
                <a:gd name="connsiteY76" fmla="*/ 63374 h 649663"/>
                <a:gd name="connsiteX77" fmla="*/ 657885 w 694391"/>
                <a:gd name="connsiteY77" fmla="*/ 36214 h 649663"/>
                <a:gd name="connsiteX78" fmla="*/ 660903 w 694391"/>
                <a:gd name="connsiteY78" fmla="*/ 24143 h 649663"/>
                <a:gd name="connsiteX79" fmla="*/ 642796 w 694391"/>
                <a:gd name="connsiteY79" fmla="*/ 9054 h 649663"/>
                <a:gd name="connsiteX80" fmla="*/ 627707 w 694391"/>
                <a:gd name="connsiteY80" fmla="*/ 6036 h 649663"/>
                <a:gd name="connsiteX81" fmla="*/ 618653 w 694391"/>
                <a:gd name="connsiteY81" fmla="*/ 3018 h 649663"/>
                <a:gd name="connsiteX82" fmla="*/ 606582 w 694391"/>
                <a:gd name="connsiteY82" fmla="*/ 0 h 649663"/>
                <a:gd name="connsiteX83" fmla="*/ 519065 w 694391"/>
                <a:gd name="connsiteY83" fmla="*/ 3018 h 649663"/>
                <a:gd name="connsiteX84" fmla="*/ 500958 w 694391"/>
                <a:gd name="connsiteY84" fmla="*/ 9054 h 649663"/>
                <a:gd name="connsiteX85" fmla="*/ 488887 w 694391"/>
                <a:gd name="connsiteY85" fmla="*/ 12071 h 649663"/>
                <a:gd name="connsiteX86" fmla="*/ 470780 w 694391"/>
                <a:gd name="connsiteY86" fmla="*/ 21125 h 649663"/>
                <a:gd name="connsiteX87" fmla="*/ 461727 w 694391"/>
                <a:gd name="connsiteY87" fmla="*/ 27161 h 649663"/>
                <a:gd name="connsiteX88" fmla="*/ 443620 w 694391"/>
                <a:gd name="connsiteY88" fmla="*/ 33196 h 649663"/>
                <a:gd name="connsiteX89" fmla="*/ 425513 w 694391"/>
                <a:gd name="connsiteY89" fmla="*/ 48285 h 649663"/>
                <a:gd name="connsiteX90" fmla="*/ 416459 w 694391"/>
                <a:gd name="connsiteY90" fmla="*/ 54321 h 649663"/>
                <a:gd name="connsiteX91" fmla="*/ 404388 w 694391"/>
                <a:gd name="connsiteY91" fmla="*/ 66392 h 649663"/>
                <a:gd name="connsiteX92" fmla="*/ 392317 w 694391"/>
                <a:gd name="connsiteY92" fmla="*/ 69410 h 649663"/>
                <a:gd name="connsiteX93" fmla="*/ 374210 w 694391"/>
                <a:gd name="connsiteY93" fmla="*/ 78464 h 649663"/>
                <a:gd name="connsiteX94" fmla="*/ 344032 w 694391"/>
                <a:gd name="connsiteY94" fmla="*/ 96570 h 649663"/>
                <a:gd name="connsiteX95" fmla="*/ 292729 w 694391"/>
                <a:gd name="connsiteY95" fmla="*/ 111660 h 649663"/>
                <a:gd name="connsiteX96" fmla="*/ 280657 w 694391"/>
                <a:gd name="connsiteY96" fmla="*/ 114677 h 649663"/>
                <a:gd name="connsiteX97" fmla="*/ 229354 w 694391"/>
                <a:gd name="connsiteY97" fmla="*/ 120713 h 649663"/>
                <a:gd name="connsiteX98" fmla="*/ 217283 w 694391"/>
                <a:gd name="connsiteY9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31548 w 694391"/>
                <a:gd name="connsiteY39" fmla="*/ 500959 h 649663"/>
                <a:gd name="connsiteX40" fmla="*/ 458709 w 694391"/>
                <a:gd name="connsiteY40" fmla="*/ 485870 h 649663"/>
                <a:gd name="connsiteX41" fmla="*/ 488887 w 694391"/>
                <a:gd name="connsiteY41" fmla="*/ 467763 h 649663"/>
                <a:gd name="connsiteX42" fmla="*/ 513030 w 694391"/>
                <a:gd name="connsiteY42" fmla="*/ 458709 h 649663"/>
                <a:gd name="connsiteX43" fmla="*/ 531137 w 694391"/>
                <a:gd name="connsiteY43" fmla="*/ 446638 h 649663"/>
                <a:gd name="connsiteX44" fmla="*/ 540190 w 694391"/>
                <a:gd name="connsiteY44" fmla="*/ 437584 h 649663"/>
                <a:gd name="connsiteX45" fmla="*/ 567350 w 694391"/>
                <a:gd name="connsiteY45" fmla="*/ 425513 h 649663"/>
                <a:gd name="connsiteX46" fmla="*/ 576404 w 694391"/>
                <a:gd name="connsiteY46" fmla="*/ 419477 h 649663"/>
                <a:gd name="connsiteX47" fmla="*/ 591493 w 694391"/>
                <a:gd name="connsiteY47" fmla="*/ 410424 h 649663"/>
                <a:gd name="connsiteX48" fmla="*/ 600546 w 694391"/>
                <a:gd name="connsiteY48" fmla="*/ 404388 h 649663"/>
                <a:gd name="connsiteX49" fmla="*/ 609600 w 694391"/>
                <a:gd name="connsiteY49" fmla="*/ 401370 h 649663"/>
                <a:gd name="connsiteX50" fmla="*/ 618653 w 694391"/>
                <a:gd name="connsiteY50" fmla="*/ 392317 h 649663"/>
                <a:gd name="connsiteX51" fmla="*/ 627707 w 694391"/>
                <a:gd name="connsiteY51" fmla="*/ 389299 h 649663"/>
                <a:gd name="connsiteX52" fmla="*/ 648832 w 694391"/>
                <a:gd name="connsiteY52" fmla="*/ 377228 h 649663"/>
                <a:gd name="connsiteX53" fmla="*/ 657885 w 694391"/>
                <a:gd name="connsiteY53" fmla="*/ 374210 h 649663"/>
                <a:gd name="connsiteX54" fmla="*/ 682028 w 694391"/>
                <a:gd name="connsiteY54" fmla="*/ 362139 h 649663"/>
                <a:gd name="connsiteX55" fmla="*/ 691081 w 694391"/>
                <a:gd name="connsiteY55" fmla="*/ 353085 h 649663"/>
                <a:gd name="connsiteX56" fmla="*/ 691081 w 694391"/>
                <a:gd name="connsiteY56" fmla="*/ 328943 h 649663"/>
                <a:gd name="connsiteX57" fmla="*/ 672974 w 694391"/>
                <a:gd name="connsiteY57" fmla="*/ 322907 h 649663"/>
                <a:gd name="connsiteX58" fmla="*/ 657885 w 694391"/>
                <a:gd name="connsiteY58" fmla="*/ 319889 h 649663"/>
                <a:gd name="connsiteX59" fmla="*/ 639778 w 694391"/>
                <a:gd name="connsiteY59" fmla="*/ 316871 h 649663"/>
                <a:gd name="connsiteX60" fmla="*/ 630725 w 694391"/>
                <a:gd name="connsiteY60" fmla="*/ 313854 h 649663"/>
                <a:gd name="connsiteX61" fmla="*/ 500958 w 694391"/>
                <a:gd name="connsiteY61" fmla="*/ 322907 h 649663"/>
                <a:gd name="connsiteX62" fmla="*/ 491905 w 694391"/>
                <a:gd name="connsiteY62" fmla="*/ 325925 h 649663"/>
                <a:gd name="connsiteX63" fmla="*/ 455691 w 694391"/>
                <a:gd name="connsiteY63" fmla="*/ 322907 h 649663"/>
                <a:gd name="connsiteX64" fmla="*/ 449655 w 694391"/>
                <a:gd name="connsiteY64" fmla="*/ 313854 h 649663"/>
                <a:gd name="connsiteX65" fmla="*/ 440602 w 694391"/>
                <a:gd name="connsiteY65" fmla="*/ 298765 h 649663"/>
                <a:gd name="connsiteX66" fmla="*/ 446638 w 694391"/>
                <a:gd name="connsiteY66" fmla="*/ 187105 h 649663"/>
                <a:gd name="connsiteX67" fmla="*/ 458709 w 694391"/>
                <a:gd name="connsiteY67" fmla="*/ 184087 h 649663"/>
                <a:gd name="connsiteX68" fmla="*/ 482851 w 694391"/>
                <a:gd name="connsiteY68" fmla="*/ 181070 h 649663"/>
                <a:gd name="connsiteX69" fmla="*/ 500958 w 694391"/>
                <a:gd name="connsiteY69" fmla="*/ 175034 h 649663"/>
                <a:gd name="connsiteX70" fmla="*/ 549244 w 694391"/>
                <a:gd name="connsiteY70" fmla="*/ 150891 h 649663"/>
                <a:gd name="connsiteX71" fmla="*/ 603564 w 694391"/>
                <a:gd name="connsiteY71" fmla="*/ 117695 h 649663"/>
                <a:gd name="connsiteX72" fmla="*/ 624689 w 694391"/>
                <a:gd name="connsiteY72" fmla="*/ 102606 h 649663"/>
                <a:gd name="connsiteX73" fmla="*/ 633743 w 694391"/>
                <a:gd name="connsiteY73" fmla="*/ 93553 h 649663"/>
                <a:gd name="connsiteX74" fmla="*/ 639778 w 694391"/>
                <a:gd name="connsiteY74" fmla="*/ 84499 h 649663"/>
                <a:gd name="connsiteX75" fmla="*/ 648832 w 694391"/>
                <a:gd name="connsiteY75" fmla="*/ 63374 h 649663"/>
                <a:gd name="connsiteX76" fmla="*/ 657885 w 694391"/>
                <a:gd name="connsiteY76" fmla="*/ 36214 h 649663"/>
                <a:gd name="connsiteX77" fmla="*/ 660903 w 694391"/>
                <a:gd name="connsiteY77" fmla="*/ 24143 h 649663"/>
                <a:gd name="connsiteX78" fmla="*/ 642796 w 694391"/>
                <a:gd name="connsiteY78" fmla="*/ 9054 h 649663"/>
                <a:gd name="connsiteX79" fmla="*/ 627707 w 694391"/>
                <a:gd name="connsiteY79" fmla="*/ 6036 h 649663"/>
                <a:gd name="connsiteX80" fmla="*/ 618653 w 694391"/>
                <a:gd name="connsiteY80" fmla="*/ 3018 h 649663"/>
                <a:gd name="connsiteX81" fmla="*/ 606582 w 694391"/>
                <a:gd name="connsiteY81" fmla="*/ 0 h 649663"/>
                <a:gd name="connsiteX82" fmla="*/ 519065 w 694391"/>
                <a:gd name="connsiteY82" fmla="*/ 3018 h 649663"/>
                <a:gd name="connsiteX83" fmla="*/ 500958 w 694391"/>
                <a:gd name="connsiteY83" fmla="*/ 9054 h 649663"/>
                <a:gd name="connsiteX84" fmla="*/ 488887 w 694391"/>
                <a:gd name="connsiteY84" fmla="*/ 12071 h 649663"/>
                <a:gd name="connsiteX85" fmla="*/ 470780 w 694391"/>
                <a:gd name="connsiteY85" fmla="*/ 21125 h 649663"/>
                <a:gd name="connsiteX86" fmla="*/ 461727 w 694391"/>
                <a:gd name="connsiteY86" fmla="*/ 27161 h 649663"/>
                <a:gd name="connsiteX87" fmla="*/ 443620 w 694391"/>
                <a:gd name="connsiteY87" fmla="*/ 33196 h 649663"/>
                <a:gd name="connsiteX88" fmla="*/ 425513 w 694391"/>
                <a:gd name="connsiteY88" fmla="*/ 48285 h 649663"/>
                <a:gd name="connsiteX89" fmla="*/ 416459 w 694391"/>
                <a:gd name="connsiteY89" fmla="*/ 54321 h 649663"/>
                <a:gd name="connsiteX90" fmla="*/ 404388 w 694391"/>
                <a:gd name="connsiteY90" fmla="*/ 66392 h 649663"/>
                <a:gd name="connsiteX91" fmla="*/ 392317 w 694391"/>
                <a:gd name="connsiteY91" fmla="*/ 69410 h 649663"/>
                <a:gd name="connsiteX92" fmla="*/ 374210 w 694391"/>
                <a:gd name="connsiteY92" fmla="*/ 78464 h 649663"/>
                <a:gd name="connsiteX93" fmla="*/ 344032 w 694391"/>
                <a:gd name="connsiteY93" fmla="*/ 96570 h 649663"/>
                <a:gd name="connsiteX94" fmla="*/ 292729 w 694391"/>
                <a:gd name="connsiteY94" fmla="*/ 111660 h 649663"/>
                <a:gd name="connsiteX95" fmla="*/ 280657 w 694391"/>
                <a:gd name="connsiteY95" fmla="*/ 114677 h 649663"/>
                <a:gd name="connsiteX96" fmla="*/ 229354 w 694391"/>
                <a:gd name="connsiteY96" fmla="*/ 120713 h 649663"/>
                <a:gd name="connsiteX97" fmla="*/ 217283 w 694391"/>
                <a:gd name="connsiteY9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28943 w 694391"/>
                <a:gd name="connsiteY35" fmla="*/ 564333 h 649663"/>
                <a:gd name="connsiteX36" fmla="*/ 344032 w 694391"/>
                <a:gd name="connsiteY36" fmla="*/ 552262 h 649663"/>
                <a:gd name="connsiteX37" fmla="*/ 362139 w 694391"/>
                <a:gd name="connsiteY37" fmla="*/ 540190 h 649663"/>
                <a:gd name="connsiteX38" fmla="*/ 371192 w 694391"/>
                <a:gd name="connsiteY38" fmla="*/ 531137 h 649663"/>
                <a:gd name="connsiteX39" fmla="*/ 398352 w 694391"/>
                <a:gd name="connsiteY39" fmla="*/ 522083 h 649663"/>
                <a:gd name="connsiteX40" fmla="*/ 431548 w 694391"/>
                <a:gd name="connsiteY40" fmla="*/ 500959 h 649663"/>
                <a:gd name="connsiteX41" fmla="*/ 458709 w 694391"/>
                <a:gd name="connsiteY41" fmla="*/ 485870 h 649663"/>
                <a:gd name="connsiteX42" fmla="*/ 488887 w 694391"/>
                <a:gd name="connsiteY42" fmla="*/ 467763 h 649663"/>
                <a:gd name="connsiteX43" fmla="*/ 513030 w 694391"/>
                <a:gd name="connsiteY43" fmla="*/ 458709 h 649663"/>
                <a:gd name="connsiteX44" fmla="*/ 531137 w 694391"/>
                <a:gd name="connsiteY44" fmla="*/ 446638 h 649663"/>
                <a:gd name="connsiteX45" fmla="*/ 540190 w 694391"/>
                <a:gd name="connsiteY45" fmla="*/ 437584 h 649663"/>
                <a:gd name="connsiteX46" fmla="*/ 567350 w 694391"/>
                <a:gd name="connsiteY46" fmla="*/ 425513 h 649663"/>
                <a:gd name="connsiteX47" fmla="*/ 576404 w 694391"/>
                <a:gd name="connsiteY47" fmla="*/ 419477 h 649663"/>
                <a:gd name="connsiteX48" fmla="*/ 591493 w 694391"/>
                <a:gd name="connsiteY48" fmla="*/ 410424 h 649663"/>
                <a:gd name="connsiteX49" fmla="*/ 600546 w 694391"/>
                <a:gd name="connsiteY49" fmla="*/ 404388 h 649663"/>
                <a:gd name="connsiteX50" fmla="*/ 609600 w 694391"/>
                <a:gd name="connsiteY50" fmla="*/ 401370 h 649663"/>
                <a:gd name="connsiteX51" fmla="*/ 618653 w 694391"/>
                <a:gd name="connsiteY51" fmla="*/ 392317 h 649663"/>
                <a:gd name="connsiteX52" fmla="*/ 627707 w 694391"/>
                <a:gd name="connsiteY52" fmla="*/ 389299 h 649663"/>
                <a:gd name="connsiteX53" fmla="*/ 648832 w 694391"/>
                <a:gd name="connsiteY53" fmla="*/ 377228 h 649663"/>
                <a:gd name="connsiteX54" fmla="*/ 657885 w 694391"/>
                <a:gd name="connsiteY54" fmla="*/ 374210 h 649663"/>
                <a:gd name="connsiteX55" fmla="*/ 682028 w 694391"/>
                <a:gd name="connsiteY55" fmla="*/ 362139 h 649663"/>
                <a:gd name="connsiteX56" fmla="*/ 691081 w 694391"/>
                <a:gd name="connsiteY56" fmla="*/ 353085 h 649663"/>
                <a:gd name="connsiteX57" fmla="*/ 691081 w 694391"/>
                <a:gd name="connsiteY57" fmla="*/ 328943 h 649663"/>
                <a:gd name="connsiteX58" fmla="*/ 672974 w 694391"/>
                <a:gd name="connsiteY58" fmla="*/ 322907 h 649663"/>
                <a:gd name="connsiteX59" fmla="*/ 657885 w 694391"/>
                <a:gd name="connsiteY59" fmla="*/ 319889 h 649663"/>
                <a:gd name="connsiteX60" fmla="*/ 639778 w 694391"/>
                <a:gd name="connsiteY60" fmla="*/ 316871 h 649663"/>
                <a:gd name="connsiteX61" fmla="*/ 630725 w 694391"/>
                <a:gd name="connsiteY61" fmla="*/ 313854 h 649663"/>
                <a:gd name="connsiteX62" fmla="*/ 500958 w 694391"/>
                <a:gd name="connsiteY62" fmla="*/ 322907 h 649663"/>
                <a:gd name="connsiteX63" fmla="*/ 491905 w 694391"/>
                <a:gd name="connsiteY63" fmla="*/ 325925 h 649663"/>
                <a:gd name="connsiteX64" fmla="*/ 455691 w 694391"/>
                <a:gd name="connsiteY64" fmla="*/ 322907 h 649663"/>
                <a:gd name="connsiteX65" fmla="*/ 449655 w 694391"/>
                <a:gd name="connsiteY65" fmla="*/ 313854 h 649663"/>
                <a:gd name="connsiteX66" fmla="*/ 440602 w 694391"/>
                <a:gd name="connsiteY66" fmla="*/ 298765 h 649663"/>
                <a:gd name="connsiteX67" fmla="*/ 446638 w 694391"/>
                <a:gd name="connsiteY67" fmla="*/ 187105 h 649663"/>
                <a:gd name="connsiteX68" fmla="*/ 458709 w 694391"/>
                <a:gd name="connsiteY68" fmla="*/ 184087 h 649663"/>
                <a:gd name="connsiteX69" fmla="*/ 482851 w 694391"/>
                <a:gd name="connsiteY69" fmla="*/ 181070 h 649663"/>
                <a:gd name="connsiteX70" fmla="*/ 500958 w 694391"/>
                <a:gd name="connsiteY70" fmla="*/ 175034 h 649663"/>
                <a:gd name="connsiteX71" fmla="*/ 549244 w 694391"/>
                <a:gd name="connsiteY71" fmla="*/ 150891 h 649663"/>
                <a:gd name="connsiteX72" fmla="*/ 603564 w 694391"/>
                <a:gd name="connsiteY72" fmla="*/ 117695 h 649663"/>
                <a:gd name="connsiteX73" fmla="*/ 624689 w 694391"/>
                <a:gd name="connsiteY73" fmla="*/ 102606 h 649663"/>
                <a:gd name="connsiteX74" fmla="*/ 633743 w 694391"/>
                <a:gd name="connsiteY74" fmla="*/ 93553 h 649663"/>
                <a:gd name="connsiteX75" fmla="*/ 639778 w 694391"/>
                <a:gd name="connsiteY75" fmla="*/ 84499 h 649663"/>
                <a:gd name="connsiteX76" fmla="*/ 648832 w 694391"/>
                <a:gd name="connsiteY76" fmla="*/ 63374 h 649663"/>
                <a:gd name="connsiteX77" fmla="*/ 657885 w 694391"/>
                <a:gd name="connsiteY77" fmla="*/ 36214 h 649663"/>
                <a:gd name="connsiteX78" fmla="*/ 660903 w 694391"/>
                <a:gd name="connsiteY78" fmla="*/ 24143 h 649663"/>
                <a:gd name="connsiteX79" fmla="*/ 642796 w 694391"/>
                <a:gd name="connsiteY79" fmla="*/ 9054 h 649663"/>
                <a:gd name="connsiteX80" fmla="*/ 627707 w 694391"/>
                <a:gd name="connsiteY80" fmla="*/ 6036 h 649663"/>
                <a:gd name="connsiteX81" fmla="*/ 618653 w 694391"/>
                <a:gd name="connsiteY81" fmla="*/ 3018 h 649663"/>
                <a:gd name="connsiteX82" fmla="*/ 606582 w 694391"/>
                <a:gd name="connsiteY82" fmla="*/ 0 h 649663"/>
                <a:gd name="connsiteX83" fmla="*/ 519065 w 694391"/>
                <a:gd name="connsiteY83" fmla="*/ 3018 h 649663"/>
                <a:gd name="connsiteX84" fmla="*/ 500958 w 694391"/>
                <a:gd name="connsiteY84" fmla="*/ 9054 h 649663"/>
                <a:gd name="connsiteX85" fmla="*/ 488887 w 694391"/>
                <a:gd name="connsiteY85" fmla="*/ 12071 h 649663"/>
                <a:gd name="connsiteX86" fmla="*/ 470780 w 694391"/>
                <a:gd name="connsiteY86" fmla="*/ 21125 h 649663"/>
                <a:gd name="connsiteX87" fmla="*/ 461727 w 694391"/>
                <a:gd name="connsiteY87" fmla="*/ 27161 h 649663"/>
                <a:gd name="connsiteX88" fmla="*/ 443620 w 694391"/>
                <a:gd name="connsiteY88" fmla="*/ 33196 h 649663"/>
                <a:gd name="connsiteX89" fmla="*/ 425513 w 694391"/>
                <a:gd name="connsiteY89" fmla="*/ 48285 h 649663"/>
                <a:gd name="connsiteX90" fmla="*/ 416459 w 694391"/>
                <a:gd name="connsiteY90" fmla="*/ 54321 h 649663"/>
                <a:gd name="connsiteX91" fmla="*/ 404388 w 694391"/>
                <a:gd name="connsiteY91" fmla="*/ 66392 h 649663"/>
                <a:gd name="connsiteX92" fmla="*/ 392317 w 694391"/>
                <a:gd name="connsiteY92" fmla="*/ 69410 h 649663"/>
                <a:gd name="connsiteX93" fmla="*/ 374210 w 694391"/>
                <a:gd name="connsiteY93" fmla="*/ 78464 h 649663"/>
                <a:gd name="connsiteX94" fmla="*/ 344032 w 694391"/>
                <a:gd name="connsiteY94" fmla="*/ 96570 h 649663"/>
                <a:gd name="connsiteX95" fmla="*/ 292729 w 694391"/>
                <a:gd name="connsiteY95" fmla="*/ 111660 h 649663"/>
                <a:gd name="connsiteX96" fmla="*/ 280657 w 694391"/>
                <a:gd name="connsiteY96" fmla="*/ 114677 h 649663"/>
                <a:gd name="connsiteX97" fmla="*/ 229354 w 694391"/>
                <a:gd name="connsiteY97" fmla="*/ 120713 h 649663"/>
                <a:gd name="connsiteX98" fmla="*/ 217283 w 694391"/>
                <a:gd name="connsiteY9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28943 w 694391"/>
                <a:gd name="connsiteY35" fmla="*/ 564333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31548 w 694391"/>
                <a:gd name="connsiteY39" fmla="*/ 500959 h 649663"/>
                <a:gd name="connsiteX40" fmla="*/ 458709 w 694391"/>
                <a:gd name="connsiteY40" fmla="*/ 485870 h 649663"/>
                <a:gd name="connsiteX41" fmla="*/ 488887 w 694391"/>
                <a:gd name="connsiteY41" fmla="*/ 467763 h 649663"/>
                <a:gd name="connsiteX42" fmla="*/ 513030 w 694391"/>
                <a:gd name="connsiteY42" fmla="*/ 458709 h 649663"/>
                <a:gd name="connsiteX43" fmla="*/ 531137 w 694391"/>
                <a:gd name="connsiteY43" fmla="*/ 446638 h 649663"/>
                <a:gd name="connsiteX44" fmla="*/ 540190 w 694391"/>
                <a:gd name="connsiteY44" fmla="*/ 437584 h 649663"/>
                <a:gd name="connsiteX45" fmla="*/ 567350 w 694391"/>
                <a:gd name="connsiteY45" fmla="*/ 425513 h 649663"/>
                <a:gd name="connsiteX46" fmla="*/ 576404 w 694391"/>
                <a:gd name="connsiteY46" fmla="*/ 419477 h 649663"/>
                <a:gd name="connsiteX47" fmla="*/ 591493 w 694391"/>
                <a:gd name="connsiteY47" fmla="*/ 410424 h 649663"/>
                <a:gd name="connsiteX48" fmla="*/ 600546 w 694391"/>
                <a:gd name="connsiteY48" fmla="*/ 404388 h 649663"/>
                <a:gd name="connsiteX49" fmla="*/ 609600 w 694391"/>
                <a:gd name="connsiteY49" fmla="*/ 401370 h 649663"/>
                <a:gd name="connsiteX50" fmla="*/ 618653 w 694391"/>
                <a:gd name="connsiteY50" fmla="*/ 392317 h 649663"/>
                <a:gd name="connsiteX51" fmla="*/ 627707 w 694391"/>
                <a:gd name="connsiteY51" fmla="*/ 389299 h 649663"/>
                <a:gd name="connsiteX52" fmla="*/ 648832 w 694391"/>
                <a:gd name="connsiteY52" fmla="*/ 377228 h 649663"/>
                <a:gd name="connsiteX53" fmla="*/ 657885 w 694391"/>
                <a:gd name="connsiteY53" fmla="*/ 374210 h 649663"/>
                <a:gd name="connsiteX54" fmla="*/ 682028 w 694391"/>
                <a:gd name="connsiteY54" fmla="*/ 362139 h 649663"/>
                <a:gd name="connsiteX55" fmla="*/ 691081 w 694391"/>
                <a:gd name="connsiteY55" fmla="*/ 353085 h 649663"/>
                <a:gd name="connsiteX56" fmla="*/ 691081 w 694391"/>
                <a:gd name="connsiteY56" fmla="*/ 328943 h 649663"/>
                <a:gd name="connsiteX57" fmla="*/ 672974 w 694391"/>
                <a:gd name="connsiteY57" fmla="*/ 322907 h 649663"/>
                <a:gd name="connsiteX58" fmla="*/ 657885 w 694391"/>
                <a:gd name="connsiteY58" fmla="*/ 319889 h 649663"/>
                <a:gd name="connsiteX59" fmla="*/ 639778 w 694391"/>
                <a:gd name="connsiteY59" fmla="*/ 316871 h 649663"/>
                <a:gd name="connsiteX60" fmla="*/ 630725 w 694391"/>
                <a:gd name="connsiteY60" fmla="*/ 313854 h 649663"/>
                <a:gd name="connsiteX61" fmla="*/ 500958 w 694391"/>
                <a:gd name="connsiteY61" fmla="*/ 322907 h 649663"/>
                <a:gd name="connsiteX62" fmla="*/ 491905 w 694391"/>
                <a:gd name="connsiteY62" fmla="*/ 325925 h 649663"/>
                <a:gd name="connsiteX63" fmla="*/ 455691 w 694391"/>
                <a:gd name="connsiteY63" fmla="*/ 322907 h 649663"/>
                <a:gd name="connsiteX64" fmla="*/ 449655 w 694391"/>
                <a:gd name="connsiteY64" fmla="*/ 313854 h 649663"/>
                <a:gd name="connsiteX65" fmla="*/ 440602 w 694391"/>
                <a:gd name="connsiteY65" fmla="*/ 298765 h 649663"/>
                <a:gd name="connsiteX66" fmla="*/ 446638 w 694391"/>
                <a:gd name="connsiteY66" fmla="*/ 187105 h 649663"/>
                <a:gd name="connsiteX67" fmla="*/ 458709 w 694391"/>
                <a:gd name="connsiteY67" fmla="*/ 184087 h 649663"/>
                <a:gd name="connsiteX68" fmla="*/ 482851 w 694391"/>
                <a:gd name="connsiteY68" fmla="*/ 181070 h 649663"/>
                <a:gd name="connsiteX69" fmla="*/ 500958 w 694391"/>
                <a:gd name="connsiteY69" fmla="*/ 175034 h 649663"/>
                <a:gd name="connsiteX70" fmla="*/ 549244 w 694391"/>
                <a:gd name="connsiteY70" fmla="*/ 150891 h 649663"/>
                <a:gd name="connsiteX71" fmla="*/ 603564 w 694391"/>
                <a:gd name="connsiteY71" fmla="*/ 117695 h 649663"/>
                <a:gd name="connsiteX72" fmla="*/ 624689 w 694391"/>
                <a:gd name="connsiteY72" fmla="*/ 102606 h 649663"/>
                <a:gd name="connsiteX73" fmla="*/ 633743 w 694391"/>
                <a:gd name="connsiteY73" fmla="*/ 93553 h 649663"/>
                <a:gd name="connsiteX74" fmla="*/ 639778 w 694391"/>
                <a:gd name="connsiteY74" fmla="*/ 84499 h 649663"/>
                <a:gd name="connsiteX75" fmla="*/ 648832 w 694391"/>
                <a:gd name="connsiteY75" fmla="*/ 63374 h 649663"/>
                <a:gd name="connsiteX76" fmla="*/ 657885 w 694391"/>
                <a:gd name="connsiteY76" fmla="*/ 36214 h 649663"/>
                <a:gd name="connsiteX77" fmla="*/ 660903 w 694391"/>
                <a:gd name="connsiteY77" fmla="*/ 24143 h 649663"/>
                <a:gd name="connsiteX78" fmla="*/ 642796 w 694391"/>
                <a:gd name="connsiteY78" fmla="*/ 9054 h 649663"/>
                <a:gd name="connsiteX79" fmla="*/ 627707 w 694391"/>
                <a:gd name="connsiteY79" fmla="*/ 6036 h 649663"/>
                <a:gd name="connsiteX80" fmla="*/ 618653 w 694391"/>
                <a:gd name="connsiteY80" fmla="*/ 3018 h 649663"/>
                <a:gd name="connsiteX81" fmla="*/ 606582 w 694391"/>
                <a:gd name="connsiteY81" fmla="*/ 0 h 649663"/>
                <a:gd name="connsiteX82" fmla="*/ 519065 w 694391"/>
                <a:gd name="connsiteY82" fmla="*/ 3018 h 649663"/>
                <a:gd name="connsiteX83" fmla="*/ 500958 w 694391"/>
                <a:gd name="connsiteY83" fmla="*/ 9054 h 649663"/>
                <a:gd name="connsiteX84" fmla="*/ 488887 w 694391"/>
                <a:gd name="connsiteY84" fmla="*/ 12071 h 649663"/>
                <a:gd name="connsiteX85" fmla="*/ 470780 w 694391"/>
                <a:gd name="connsiteY85" fmla="*/ 21125 h 649663"/>
                <a:gd name="connsiteX86" fmla="*/ 461727 w 694391"/>
                <a:gd name="connsiteY86" fmla="*/ 27161 h 649663"/>
                <a:gd name="connsiteX87" fmla="*/ 443620 w 694391"/>
                <a:gd name="connsiteY87" fmla="*/ 33196 h 649663"/>
                <a:gd name="connsiteX88" fmla="*/ 425513 w 694391"/>
                <a:gd name="connsiteY88" fmla="*/ 48285 h 649663"/>
                <a:gd name="connsiteX89" fmla="*/ 416459 w 694391"/>
                <a:gd name="connsiteY89" fmla="*/ 54321 h 649663"/>
                <a:gd name="connsiteX90" fmla="*/ 404388 w 694391"/>
                <a:gd name="connsiteY90" fmla="*/ 66392 h 649663"/>
                <a:gd name="connsiteX91" fmla="*/ 392317 w 694391"/>
                <a:gd name="connsiteY91" fmla="*/ 69410 h 649663"/>
                <a:gd name="connsiteX92" fmla="*/ 374210 w 694391"/>
                <a:gd name="connsiteY92" fmla="*/ 78464 h 649663"/>
                <a:gd name="connsiteX93" fmla="*/ 344032 w 694391"/>
                <a:gd name="connsiteY93" fmla="*/ 96570 h 649663"/>
                <a:gd name="connsiteX94" fmla="*/ 292729 w 694391"/>
                <a:gd name="connsiteY94" fmla="*/ 111660 h 649663"/>
                <a:gd name="connsiteX95" fmla="*/ 280657 w 694391"/>
                <a:gd name="connsiteY95" fmla="*/ 114677 h 649663"/>
                <a:gd name="connsiteX96" fmla="*/ 229354 w 694391"/>
                <a:gd name="connsiteY96" fmla="*/ 120713 h 649663"/>
                <a:gd name="connsiteX97" fmla="*/ 217283 w 694391"/>
                <a:gd name="connsiteY9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62139 w 694391"/>
                <a:gd name="connsiteY35" fmla="*/ 540190 h 649663"/>
                <a:gd name="connsiteX36" fmla="*/ 371192 w 694391"/>
                <a:gd name="connsiteY36" fmla="*/ 531137 h 649663"/>
                <a:gd name="connsiteX37" fmla="*/ 398352 w 694391"/>
                <a:gd name="connsiteY37" fmla="*/ 522083 h 649663"/>
                <a:gd name="connsiteX38" fmla="*/ 431548 w 694391"/>
                <a:gd name="connsiteY38" fmla="*/ 500959 h 649663"/>
                <a:gd name="connsiteX39" fmla="*/ 458709 w 694391"/>
                <a:gd name="connsiteY39" fmla="*/ 485870 h 649663"/>
                <a:gd name="connsiteX40" fmla="*/ 488887 w 694391"/>
                <a:gd name="connsiteY40" fmla="*/ 467763 h 649663"/>
                <a:gd name="connsiteX41" fmla="*/ 513030 w 694391"/>
                <a:gd name="connsiteY41" fmla="*/ 458709 h 649663"/>
                <a:gd name="connsiteX42" fmla="*/ 531137 w 694391"/>
                <a:gd name="connsiteY42" fmla="*/ 446638 h 649663"/>
                <a:gd name="connsiteX43" fmla="*/ 540190 w 694391"/>
                <a:gd name="connsiteY43" fmla="*/ 437584 h 649663"/>
                <a:gd name="connsiteX44" fmla="*/ 567350 w 694391"/>
                <a:gd name="connsiteY44" fmla="*/ 425513 h 649663"/>
                <a:gd name="connsiteX45" fmla="*/ 576404 w 694391"/>
                <a:gd name="connsiteY45" fmla="*/ 419477 h 649663"/>
                <a:gd name="connsiteX46" fmla="*/ 591493 w 694391"/>
                <a:gd name="connsiteY46" fmla="*/ 410424 h 649663"/>
                <a:gd name="connsiteX47" fmla="*/ 600546 w 694391"/>
                <a:gd name="connsiteY47" fmla="*/ 404388 h 649663"/>
                <a:gd name="connsiteX48" fmla="*/ 609600 w 694391"/>
                <a:gd name="connsiteY48" fmla="*/ 401370 h 649663"/>
                <a:gd name="connsiteX49" fmla="*/ 618653 w 694391"/>
                <a:gd name="connsiteY49" fmla="*/ 392317 h 649663"/>
                <a:gd name="connsiteX50" fmla="*/ 627707 w 694391"/>
                <a:gd name="connsiteY50" fmla="*/ 389299 h 649663"/>
                <a:gd name="connsiteX51" fmla="*/ 648832 w 694391"/>
                <a:gd name="connsiteY51" fmla="*/ 377228 h 649663"/>
                <a:gd name="connsiteX52" fmla="*/ 657885 w 694391"/>
                <a:gd name="connsiteY52" fmla="*/ 374210 h 649663"/>
                <a:gd name="connsiteX53" fmla="*/ 682028 w 694391"/>
                <a:gd name="connsiteY53" fmla="*/ 362139 h 649663"/>
                <a:gd name="connsiteX54" fmla="*/ 691081 w 694391"/>
                <a:gd name="connsiteY54" fmla="*/ 353085 h 649663"/>
                <a:gd name="connsiteX55" fmla="*/ 691081 w 694391"/>
                <a:gd name="connsiteY55" fmla="*/ 328943 h 649663"/>
                <a:gd name="connsiteX56" fmla="*/ 672974 w 694391"/>
                <a:gd name="connsiteY56" fmla="*/ 322907 h 649663"/>
                <a:gd name="connsiteX57" fmla="*/ 657885 w 694391"/>
                <a:gd name="connsiteY57" fmla="*/ 319889 h 649663"/>
                <a:gd name="connsiteX58" fmla="*/ 639778 w 694391"/>
                <a:gd name="connsiteY58" fmla="*/ 316871 h 649663"/>
                <a:gd name="connsiteX59" fmla="*/ 630725 w 694391"/>
                <a:gd name="connsiteY59" fmla="*/ 313854 h 649663"/>
                <a:gd name="connsiteX60" fmla="*/ 500958 w 694391"/>
                <a:gd name="connsiteY60" fmla="*/ 322907 h 649663"/>
                <a:gd name="connsiteX61" fmla="*/ 491905 w 694391"/>
                <a:gd name="connsiteY61" fmla="*/ 325925 h 649663"/>
                <a:gd name="connsiteX62" fmla="*/ 455691 w 694391"/>
                <a:gd name="connsiteY62" fmla="*/ 322907 h 649663"/>
                <a:gd name="connsiteX63" fmla="*/ 449655 w 694391"/>
                <a:gd name="connsiteY63" fmla="*/ 313854 h 649663"/>
                <a:gd name="connsiteX64" fmla="*/ 440602 w 694391"/>
                <a:gd name="connsiteY64" fmla="*/ 298765 h 649663"/>
                <a:gd name="connsiteX65" fmla="*/ 446638 w 694391"/>
                <a:gd name="connsiteY65" fmla="*/ 187105 h 649663"/>
                <a:gd name="connsiteX66" fmla="*/ 458709 w 694391"/>
                <a:gd name="connsiteY66" fmla="*/ 184087 h 649663"/>
                <a:gd name="connsiteX67" fmla="*/ 482851 w 694391"/>
                <a:gd name="connsiteY67" fmla="*/ 181070 h 649663"/>
                <a:gd name="connsiteX68" fmla="*/ 500958 w 694391"/>
                <a:gd name="connsiteY68" fmla="*/ 175034 h 649663"/>
                <a:gd name="connsiteX69" fmla="*/ 549244 w 694391"/>
                <a:gd name="connsiteY69" fmla="*/ 150891 h 649663"/>
                <a:gd name="connsiteX70" fmla="*/ 603564 w 694391"/>
                <a:gd name="connsiteY70" fmla="*/ 117695 h 649663"/>
                <a:gd name="connsiteX71" fmla="*/ 624689 w 694391"/>
                <a:gd name="connsiteY71" fmla="*/ 102606 h 649663"/>
                <a:gd name="connsiteX72" fmla="*/ 633743 w 694391"/>
                <a:gd name="connsiteY72" fmla="*/ 93553 h 649663"/>
                <a:gd name="connsiteX73" fmla="*/ 639778 w 694391"/>
                <a:gd name="connsiteY73" fmla="*/ 84499 h 649663"/>
                <a:gd name="connsiteX74" fmla="*/ 648832 w 694391"/>
                <a:gd name="connsiteY74" fmla="*/ 63374 h 649663"/>
                <a:gd name="connsiteX75" fmla="*/ 657885 w 694391"/>
                <a:gd name="connsiteY75" fmla="*/ 36214 h 649663"/>
                <a:gd name="connsiteX76" fmla="*/ 660903 w 694391"/>
                <a:gd name="connsiteY76" fmla="*/ 24143 h 649663"/>
                <a:gd name="connsiteX77" fmla="*/ 642796 w 694391"/>
                <a:gd name="connsiteY77" fmla="*/ 9054 h 649663"/>
                <a:gd name="connsiteX78" fmla="*/ 627707 w 694391"/>
                <a:gd name="connsiteY78" fmla="*/ 6036 h 649663"/>
                <a:gd name="connsiteX79" fmla="*/ 618653 w 694391"/>
                <a:gd name="connsiteY79" fmla="*/ 3018 h 649663"/>
                <a:gd name="connsiteX80" fmla="*/ 606582 w 694391"/>
                <a:gd name="connsiteY80" fmla="*/ 0 h 649663"/>
                <a:gd name="connsiteX81" fmla="*/ 519065 w 694391"/>
                <a:gd name="connsiteY81" fmla="*/ 3018 h 649663"/>
                <a:gd name="connsiteX82" fmla="*/ 500958 w 694391"/>
                <a:gd name="connsiteY82" fmla="*/ 9054 h 649663"/>
                <a:gd name="connsiteX83" fmla="*/ 488887 w 694391"/>
                <a:gd name="connsiteY83" fmla="*/ 12071 h 649663"/>
                <a:gd name="connsiteX84" fmla="*/ 470780 w 694391"/>
                <a:gd name="connsiteY84" fmla="*/ 21125 h 649663"/>
                <a:gd name="connsiteX85" fmla="*/ 461727 w 694391"/>
                <a:gd name="connsiteY85" fmla="*/ 27161 h 649663"/>
                <a:gd name="connsiteX86" fmla="*/ 443620 w 694391"/>
                <a:gd name="connsiteY86" fmla="*/ 33196 h 649663"/>
                <a:gd name="connsiteX87" fmla="*/ 425513 w 694391"/>
                <a:gd name="connsiteY87" fmla="*/ 48285 h 649663"/>
                <a:gd name="connsiteX88" fmla="*/ 416459 w 694391"/>
                <a:gd name="connsiteY88" fmla="*/ 54321 h 649663"/>
                <a:gd name="connsiteX89" fmla="*/ 404388 w 694391"/>
                <a:gd name="connsiteY89" fmla="*/ 66392 h 649663"/>
                <a:gd name="connsiteX90" fmla="*/ 392317 w 694391"/>
                <a:gd name="connsiteY90" fmla="*/ 69410 h 649663"/>
                <a:gd name="connsiteX91" fmla="*/ 374210 w 694391"/>
                <a:gd name="connsiteY91" fmla="*/ 78464 h 649663"/>
                <a:gd name="connsiteX92" fmla="*/ 344032 w 694391"/>
                <a:gd name="connsiteY92" fmla="*/ 96570 h 649663"/>
                <a:gd name="connsiteX93" fmla="*/ 292729 w 694391"/>
                <a:gd name="connsiteY93" fmla="*/ 111660 h 649663"/>
                <a:gd name="connsiteX94" fmla="*/ 280657 w 694391"/>
                <a:gd name="connsiteY94" fmla="*/ 114677 h 649663"/>
                <a:gd name="connsiteX95" fmla="*/ 229354 w 694391"/>
                <a:gd name="connsiteY95" fmla="*/ 120713 h 649663"/>
                <a:gd name="connsiteX96" fmla="*/ 217283 w 694391"/>
                <a:gd name="connsiteY96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32784 w 694391"/>
                <a:gd name="connsiteY18" fmla="*/ 510012 h 649663"/>
                <a:gd name="connsiteX19" fmla="*/ 126748 w 694391"/>
                <a:gd name="connsiteY19" fmla="*/ 528119 h 649663"/>
                <a:gd name="connsiteX20" fmla="*/ 123731 w 694391"/>
                <a:gd name="connsiteY20" fmla="*/ 540190 h 649663"/>
                <a:gd name="connsiteX21" fmla="*/ 117695 w 694391"/>
                <a:gd name="connsiteY21" fmla="*/ 549244 h 649663"/>
                <a:gd name="connsiteX22" fmla="*/ 111659 w 694391"/>
                <a:gd name="connsiteY22" fmla="*/ 567351 h 649663"/>
                <a:gd name="connsiteX23" fmla="*/ 105624 w 694391"/>
                <a:gd name="connsiteY23" fmla="*/ 588475 h 649663"/>
                <a:gd name="connsiteX24" fmla="*/ 102606 w 694391"/>
                <a:gd name="connsiteY24" fmla="*/ 597529 h 649663"/>
                <a:gd name="connsiteX25" fmla="*/ 105624 w 694391"/>
                <a:gd name="connsiteY25" fmla="*/ 636761 h 649663"/>
                <a:gd name="connsiteX26" fmla="*/ 114677 w 694391"/>
                <a:gd name="connsiteY26" fmla="*/ 639778 h 649663"/>
                <a:gd name="connsiteX27" fmla="*/ 147873 w 694391"/>
                <a:gd name="connsiteY27" fmla="*/ 642796 h 649663"/>
                <a:gd name="connsiteX28" fmla="*/ 211247 w 694391"/>
                <a:gd name="connsiteY28" fmla="*/ 645814 h 649663"/>
                <a:gd name="connsiteX29" fmla="*/ 232372 w 694391"/>
                <a:gd name="connsiteY29" fmla="*/ 633743 h 649663"/>
                <a:gd name="connsiteX30" fmla="*/ 268586 w 694391"/>
                <a:gd name="connsiteY30" fmla="*/ 612618 h 649663"/>
                <a:gd name="connsiteX31" fmla="*/ 286693 w 694391"/>
                <a:gd name="connsiteY31" fmla="*/ 594511 h 649663"/>
                <a:gd name="connsiteX32" fmla="*/ 307818 w 694391"/>
                <a:gd name="connsiteY32" fmla="*/ 579422 h 649663"/>
                <a:gd name="connsiteX33" fmla="*/ 318875 w 694391"/>
                <a:gd name="connsiteY33" fmla="*/ 569826 h 649663"/>
                <a:gd name="connsiteX34" fmla="*/ 362139 w 694391"/>
                <a:gd name="connsiteY34" fmla="*/ 540190 h 649663"/>
                <a:gd name="connsiteX35" fmla="*/ 371192 w 694391"/>
                <a:gd name="connsiteY35" fmla="*/ 531137 h 649663"/>
                <a:gd name="connsiteX36" fmla="*/ 398352 w 694391"/>
                <a:gd name="connsiteY36" fmla="*/ 522083 h 649663"/>
                <a:gd name="connsiteX37" fmla="*/ 431548 w 694391"/>
                <a:gd name="connsiteY37" fmla="*/ 500959 h 649663"/>
                <a:gd name="connsiteX38" fmla="*/ 458709 w 694391"/>
                <a:gd name="connsiteY38" fmla="*/ 485870 h 649663"/>
                <a:gd name="connsiteX39" fmla="*/ 488887 w 694391"/>
                <a:gd name="connsiteY39" fmla="*/ 467763 h 649663"/>
                <a:gd name="connsiteX40" fmla="*/ 513030 w 694391"/>
                <a:gd name="connsiteY40" fmla="*/ 458709 h 649663"/>
                <a:gd name="connsiteX41" fmla="*/ 531137 w 694391"/>
                <a:gd name="connsiteY41" fmla="*/ 446638 h 649663"/>
                <a:gd name="connsiteX42" fmla="*/ 540190 w 694391"/>
                <a:gd name="connsiteY42" fmla="*/ 437584 h 649663"/>
                <a:gd name="connsiteX43" fmla="*/ 567350 w 694391"/>
                <a:gd name="connsiteY43" fmla="*/ 425513 h 649663"/>
                <a:gd name="connsiteX44" fmla="*/ 576404 w 694391"/>
                <a:gd name="connsiteY44" fmla="*/ 419477 h 649663"/>
                <a:gd name="connsiteX45" fmla="*/ 591493 w 694391"/>
                <a:gd name="connsiteY45" fmla="*/ 410424 h 649663"/>
                <a:gd name="connsiteX46" fmla="*/ 600546 w 694391"/>
                <a:gd name="connsiteY46" fmla="*/ 404388 h 649663"/>
                <a:gd name="connsiteX47" fmla="*/ 609600 w 694391"/>
                <a:gd name="connsiteY47" fmla="*/ 401370 h 649663"/>
                <a:gd name="connsiteX48" fmla="*/ 618653 w 694391"/>
                <a:gd name="connsiteY48" fmla="*/ 392317 h 649663"/>
                <a:gd name="connsiteX49" fmla="*/ 627707 w 694391"/>
                <a:gd name="connsiteY49" fmla="*/ 389299 h 649663"/>
                <a:gd name="connsiteX50" fmla="*/ 648832 w 694391"/>
                <a:gd name="connsiteY50" fmla="*/ 377228 h 649663"/>
                <a:gd name="connsiteX51" fmla="*/ 657885 w 694391"/>
                <a:gd name="connsiteY51" fmla="*/ 374210 h 649663"/>
                <a:gd name="connsiteX52" fmla="*/ 682028 w 694391"/>
                <a:gd name="connsiteY52" fmla="*/ 362139 h 649663"/>
                <a:gd name="connsiteX53" fmla="*/ 691081 w 694391"/>
                <a:gd name="connsiteY53" fmla="*/ 353085 h 649663"/>
                <a:gd name="connsiteX54" fmla="*/ 691081 w 694391"/>
                <a:gd name="connsiteY54" fmla="*/ 328943 h 649663"/>
                <a:gd name="connsiteX55" fmla="*/ 672974 w 694391"/>
                <a:gd name="connsiteY55" fmla="*/ 322907 h 649663"/>
                <a:gd name="connsiteX56" fmla="*/ 657885 w 694391"/>
                <a:gd name="connsiteY56" fmla="*/ 319889 h 649663"/>
                <a:gd name="connsiteX57" fmla="*/ 639778 w 694391"/>
                <a:gd name="connsiteY57" fmla="*/ 316871 h 649663"/>
                <a:gd name="connsiteX58" fmla="*/ 630725 w 694391"/>
                <a:gd name="connsiteY58" fmla="*/ 313854 h 649663"/>
                <a:gd name="connsiteX59" fmla="*/ 500958 w 694391"/>
                <a:gd name="connsiteY59" fmla="*/ 322907 h 649663"/>
                <a:gd name="connsiteX60" fmla="*/ 491905 w 694391"/>
                <a:gd name="connsiteY60" fmla="*/ 325925 h 649663"/>
                <a:gd name="connsiteX61" fmla="*/ 455691 w 694391"/>
                <a:gd name="connsiteY61" fmla="*/ 322907 h 649663"/>
                <a:gd name="connsiteX62" fmla="*/ 449655 w 694391"/>
                <a:gd name="connsiteY62" fmla="*/ 313854 h 649663"/>
                <a:gd name="connsiteX63" fmla="*/ 440602 w 694391"/>
                <a:gd name="connsiteY63" fmla="*/ 298765 h 649663"/>
                <a:gd name="connsiteX64" fmla="*/ 446638 w 694391"/>
                <a:gd name="connsiteY64" fmla="*/ 187105 h 649663"/>
                <a:gd name="connsiteX65" fmla="*/ 458709 w 694391"/>
                <a:gd name="connsiteY65" fmla="*/ 184087 h 649663"/>
                <a:gd name="connsiteX66" fmla="*/ 482851 w 694391"/>
                <a:gd name="connsiteY66" fmla="*/ 181070 h 649663"/>
                <a:gd name="connsiteX67" fmla="*/ 500958 w 694391"/>
                <a:gd name="connsiteY67" fmla="*/ 175034 h 649663"/>
                <a:gd name="connsiteX68" fmla="*/ 549244 w 694391"/>
                <a:gd name="connsiteY68" fmla="*/ 150891 h 649663"/>
                <a:gd name="connsiteX69" fmla="*/ 603564 w 694391"/>
                <a:gd name="connsiteY69" fmla="*/ 117695 h 649663"/>
                <a:gd name="connsiteX70" fmla="*/ 624689 w 694391"/>
                <a:gd name="connsiteY70" fmla="*/ 102606 h 649663"/>
                <a:gd name="connsiteX71" fmla="*/ 633743 w 694391"/>
                <a:gd name="connsiteY71" fmla="*/ 93553 h 649663"/>
                <a:gd name="connsiteX72" fmla="*/ 639778 w 694391"/>
                <a:gd name="connsiteY72" fmla="*/ 84499 h 649663"/>
                <a:gd name="connsiteX73" fmla="*/ 648832 w 694391"/>
                <a:gd name="connsiteY73" fmla="*/ 63374 h 649663"/>
                <a:gd name="connsiteX74" fmla="*/ 657885 w 694391"/>
                <a:gd name="connsiteY74" fmla="*/ 36214 h 649663"/>
                <a:gd name="connsiteX75" fmla="*/ 660903 w 694391"/>
                <a:gd name="connsiteY75" fmla="*/ 24143 h 649663"/>
                <a:gd name="connsiteX76" fmla="*/ 642796 w 694391"/>
                <a:gd name="connsiteY76" fmla="*/ 9054 h 649663"/>
                <a:gd name="connsiteX77" fmla="*/ 627707 w 694391"/>
                <a:gd name="connsiteY77" fmla="*/ 6036 h 649663"/>
                <a:gd name="connsiteX78" fmla="*/ 618653 w 694391"/>
                <a:gd name="connsiteY78" fmla="*/ 3018 h 649663"/>
                <a:gd name="connsiteX79" fmla="*/ 606582 w 694391"/>
                <a:gd name="connsiteY79" fmla="*/ 0 h 649663"/>
                <a:gd name="connsiteX80" fmla="*/ 519065 w 694391"/>
                <a:gd name="connsiteY80" fmla="*/ 3018 h 649663"/>
                <a:gd name="connsiteX81" fmla="*/ 500958 w 694391"/>
                <a:gd name="connsiteY81" fmla="*/ 9054 h 649663"/>
                <a:gd name="connsiteX82" fmla="*/ 488887 w 694391"/>
                <a:gd name="connsiteY82" fmla="*/ 12071 h 649663"/>
                <a:gd name="connsiteX83" fmla="*/ 470780 w 694391"/>
                <a:gd name="connsiteY83" fmla="*/ 21125 h 649663"/>
                <a:gd name="connsiteX84" fmla="*/ 461727 w 694391"/>
                <a:gd name="connsiteY84" fmla="*/ 27161 h 649663"/>
                <a:gd name="connsiteX85" fmla="*/ 443620 w 694391"/>
                <a:gd name="connsiteY85" fmla="*/ 33196 h 649663"/>
                <a:gd name="connsiteX86" fmla="*/ 425513 w 694391"/>
                <a:gd name="connsiteY86" fmla="*/ 48285 h 649663"/>
                <a:gd name="connsiteX87" fmla="*/ 416459 w 694391"/>
                <a:gd name="connsiteY87" fmla="*/ 54321 h 649663"/>
                <a:gd name="connsiteX88" fmla="*/ 404388 w 694391"/>
                <a:gd name="connsiteY88" fmla="*/ 66392 h 649663"/>
                <a:gd name="connsiteX89" fmla="*/ 392317 w 694391"/>
                <a:gd name="connsiteY89" fmla="*/ 69410 h 649663"/>
                <a:gd name="connsiteX90" fmla="*/ 374210 w 694391"/>
                <a:gd name="connsiteY90" fmla="*/ 78464 h 649663"/>
                <a:gd name="connsiteX91" fmla="*/ 344032 w 694391"/>
                <a:gd name="connsiteY91" fmla="*/ 96570 h 649663"/>
                <a:gd name="connsiteX92" fmla="*/ 292729 w 694391"/>
                <a:gd name="connsiteY92" fmla="*/ 111660 h 649663"/>
                <a:gd name="connsiteX93" fmla="*/ 280657 w 694391"/>
                <a:gd name="connsiteY93" fmla="*/ 114677 h 649663"/>
                <a:gd name="connsiteX94" fmla="*/ 229354 w 694391"/>
                <a:gd name="connsiteY94" fmla="*/ 120713 h 649663"/>
                <a:gd name="connsiteX95" fmla="*/ 217283 w 694391"/>
                <a:gd name="connsiteY95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23731 w 694391"/>
                <a:gd name="connsiteY19" fmla="*/ 540190 h 649663"/>
                <a:gd name="connsiteX20" fmla="*/ 117695 w 694391"/>
                <a:gd name="connsiteY20" fmla="*/ 549244 h 649663"/>
                <a:gd name="connsiteX21" fmla="*/ 111659 w 694391"/>
                <a:gd name="connsiteY21" fmla="*/ 567351 h 649663"/>
                <a:gd name="connsiteX22" fmla="*/ 105624 w 694391"/>
                <a:gd name="connsiteY22" fmla="*/ 588475 h 649663"/>
                <a:gd name="connsiteX23" fmla="*/ 102606 w 694391"/>
                <a:gd name="connsiteY23" fmla="*/ 597529 h 649663"/>
                <a:gd name="connsiteX24" fmla="*/ 105624 w 694391"/>
                <a:gd name="connsiteY24" fmla="*/ 636761 h 649663"/>
                <a:gd name="connsiteX25" fmla="*/ 114677 w 694391"/>
                <a:gd name="connsiteY25" fmla="*/ 639778 h 649663"/>
                <a:gd name="connsiteX26" fmla="*/ 147873 w 694391"/>
                <a:gd name="connsiteY26" fmla="*/ 642796 h 649663"/>
                <a:gd name="connsiteX27" fmla="*/ 211247 w 694391"/>
                <a:gd name="connsiteY27" fmla="*/ 645814 h 649663"/>
                <a:gd name="connsiteX28" fmla="*/ 232372 w 694391"/>
                <a:gd name="connsiteY28" fmla="*/ 633743 h 649663"/>
                <a:gd name="connsiteX29" fmla="*/ 268586 w 694391"/>
                <a:gd name="connsiteY29" fmla="*/ 612618 h 649663"/>
                <a:gd name="connsiteX30" fmla="*/ 286693 w 694391"/>
                <a:gd name="connsiteY30" fmla="*/ 594511 h 649663"/>
                <a:gd name="connsiteX31" fmla="*/ 307818 w 694391"/>
                <a:gd name="connsiteY31" fmla="*/ 579422 h 649663"/>
                <a:gd name="connsiteX32" fmla="*/ 318875 w 694391"/>
                <a:gd name="connsiteY32" fmla="*/ 569826 h 649663"/>
                <a:gd name="connsiteX33" fmla="*/ 362139 w 694391"/>
                <a:gd name="connsiteY33" fmla="*/ 540190 h 649663"/>
                <a:gd name="connsiteX34" fmla="*/ 371192 w 694391"/>
                <a:gd name="connsiteY34" fmla="*/ 531137 h 649663"/>
                <a:gd name="connsiteX35" fmla="*/ 398352 w 694391"/>
                <a:gd name="connsiteY35" fmla="*/ 522083 h 649663"/>
                <a:gd name="connsiteX36" fmla="*/ 431548 w 694391"/>
                <a:gd name="connsiteY36" fmla="*/ 500959 h 649663"/>
                <a:gd name="connsiteX37" fmla="*/ 458709 w 694391"/>
                <a:gd name="connsiteY37" fmla="*/ 485870 h 649663"/>
                <a:gd name="connsiteX38" fmla="*/ 488887 w 694391"/>
                <a:gd name="connsiteY38" fmla="*/ 467763 h 649663"/>
                <a:gd name="connsiteX39" fmla="*/ 513030 w 694391"/>
                <a:gd name="connsiteY39" fmla="*/ 458709 h 649663"/>
                <a:gd name="connsiteX40" fmla="*/ 531137 w 694391"/>
                <a:gd name="connsiteY40" fmla="*/ 446638 h 649663"/>
                <a:gd name="connsiteX41" fmla="*/ 540190 w 694391"/>
                <a:gd name="connsiteY41" fmla="*/ 437584 h 649663"/>
                <a:gd name="connsiteX42" fmla="*/ 567350 w 694391"/>
                <a:gd name="connsiteY42" fmla="*/ 425513 h 649663"/>
                <a:gd name="connsiteX43" fmla="*/ 576404 w 694391"/>
                <a:gd name="connsiteY43" fmla="*/ 419477 h 649663"/>
                <a:gd name="connsiteX44" fmla="*/ 591493 w 694391"/>
                <a:gd name="connsiteY44" fmla="*/ 410424 h 649663"/>
                <a:gd name="connsiteX45" fmla="*/ 600546 w 694391"/>
                <a:gd name="connsiteY45" fmla="*/ 404388 h 649663"/>
                <a:gd name="connsiteX46" fmla="*/ 609600 w 694391"/>
                <a:gd name="connsiteY46" fmla="*/ 401370 h 649663"/>
                <a:gd name="connsiteX47" fmla="*/ 618653 w 694391"/>
                <a:gd name="connsiteY47" fmla="*/ 392317 h 649663"/>
                <a:gd name="connsiteX48" fmla="*/ 627707 w 694391"/>
                <a:gd name="connsiteY48" fmla="*/ 389299 h 649663"/>
                <a:gd name="connsiteX49" fmla="*/ 648832 w 694391"/>
                <a:gd name="connsiteY49" fmla="*/ 377228 h 649663"/>
                <a:gd name="connsiteX50" fmla="*/ 657885 w 694391"/>
                <a:gd name="connsiteY50" fmla="*/ 374210 h 649663"/>
                <a:gd name="connsiteX51" fmla="*/ 682028 w 694391"/>
                <a:gd name="connsiteY51" fmla="*/ 362139 h 649663"/>
                <a:gd name="connsiteX52" fmla="*/ 691081 w 694391"/>
                <a:gd name="connsiteY52" fmla="*/ 353085 h 649663"/>
                <a:gd name="connsiteX53" fmla="*/ 691081 w 694391"/>
                <a:gd name="connsiteY53" fmla="*/ 328943 h 649663"/>
                <a:gd name="connsiteX54" fmla="*/ 672974 w 694391"/>
                <a:gd name="connsiteY54" fmla="*/ 322907 h 649663"/>
                <a:gd name="connsiteX55" fmla="*/ 657885 w 694391"/>
                <a:gd name="connsiteY55" fmla="*/ 319889 h 649663"/>
                <a:gd name="connsiteX56" fmla="*/ 639778 w 694391"/>
                <a:gd name="connsiteY56" fmla="*/ 316871 h 649663"/>
                <a:gd name="connsiteX57" fmla="*/ 630725 w 694391"/>
                <a:gd name="connsiteY57" fmla="*/ 313854 h 649663"/>
                <a:gd name="connsiteX58" fmla="*/ 500958 w 694391"/>
                <a:gd name="connsiteY58" fmla="*/ 322907 h 649663"/>
                <a:gd name="connsiteX59" fmla="*/ 491905 w 694391"/>
                <a:gd name="connsiteY59" fmla="*/ 325925 h 649663"/>
                <a:gd name="connsiteX60" fmla="*/ 455691 w 694391"/>
                <a:gd name="connsiteY60" fmla="*/ 322907 h 649663"/>
                <a:gd name="connsiteX61" fmla="*/ 449655 w 694391"/>
                <a:gd name="connsiteY61" fmla="*/ 313854 h 649663"/>
                <a:gd name="connsiteX62" fmla="*/ 440602 w 694391"/>
                <a:gd name="connsiteY62" fmla="*/ 298765 h 649663"/>
                <a:gd name="connsiteX63" fmla="*/ 446638 w 694391"/>
                <a:gd name="connsiteY63" fmla="*/ 187105 h 649663"/>
                <a:gd name="connsiteX64" fmla="*/ 458709 w 694391"/>
                <a:gd name="connsiteY64" fmla="*/ 184087 h 649663"/>
                <a:gd name="connsiteX65" fmla="*/ 482851 w 694391"/>
                <a:gd name="connsiteY65" fmla="*/ 181070 h 649663"/>
                <a:gd name="connsiteX66" fmla="*/ 500958 w 694391"/>
                <a:gd name="connsiteY66" fmla="*/ 175034 h 649663"/>
                <a:gd name="connsiteX67" fmla="*/ 549244 w 694391"/>
                <a:gd name="connsiteY67" fmla="*/ 150891 h 649663"/>
                <a:gd name="connsiteX68" fmla="*/ 603564 w 694391"/>
                <a:gd name="connsiteY68" fmla="*/ 117695 h 649663"/>
                <a:gd name="connsiteX69" fmla="*/ 624689 w 694391"/>
                <a:gd name="connsiteY69" fmla="*/ 102606 h 649663"/>
                <a:gd name="connsiteX70" fmla="*/ 633743 w 694391"/>
                <a:gd name="connsiteY70" fmla="*/ 93553 h 649663"/>
                <a:gd name="connsiteX71" fmla="*/ 639778 w 694391"/>
                <a:gd name="connsiteY71" fmla="*/ 84499 h 649663"/>
                <a:gd name="connsiteX72" fmla="*/ 648832 w 694391"/>
                <a:gd name="connsiteY72" fmla="*/ 63374 h 649663"/>
                <a:gd name="connsiteX73" fmla="*/ 657885 w 694391"/>
                <a:gd name="connsiteY73" fmla="*/ 36214 h 649663"/>
                <a:gd name="connsiteX74" fmla="*/ 660903 w 694391"/>
                <a:gd name="connsiteY74" fmla="*/ 24143 h 649663"/>
                <a:gd name="connsiteX75" fmla="*/ 642796 w 694391"/>
                <a:gd name="connsiteY75" fmla="*/ 9054 h 649663"/>
                <a:gd name="connsiteX76" fmla="*/ 627707 w 694391"/>
                <a:gd name="connsiteY76" fmla="*/ 6036 h 649663"/>
                <a:gd name="connsiteX77" fmla="*/ 618653 w 694391"/>
                <a:gd name="connsiteY77" fmla="*/ 3018 h 649663"/>
                <a:gd name="connsiteX78" fmla="*/ 606582 w 694391"/>
                <a:gd name="connsiteY78" fmla="*/ 0 h 649663"/>
                <a:gd name="connsiteX79" fmla="*/ 519065 w 694391"/>
                <a:gd name="connsiteY79" fmla="*/ 3018 h 649663"/>
                <a:gd name="connsiteX80" fmla="*/ 500958 w 694391"/>
                <a:gd name="connsiteY80" fmla="*/ 9054 h 649663"/>
                <a:gd name="connsiteX81" fmla="*/ 488887 w 694391"/>
                <a:gd name="connsiteY81" fmla="*/ 12071 h 649663"/>
                <a:gd name="connsiteX82" fmla="*/ 470780 w 694391"/>
                <a:gd name="connsiteY82" fmla="*/ 21125 h 649663"/>
                <a:gd name="connsiteX83" fmla="*/ 461727 w 694391"/>
                <a:gd name="connsiteY83" fmla="*/ 27161 h 649663"/>
                <a:gd name="connsiteX84" fmla="*/ 443620 w 694391"/>
                <a:gd name="connsiteY84" fmla="*/ 33196 h 649663"/>
                <a:gd name="connsiteX85" fmla="*/ 425513 w 694391"/>
                <a:gd name="connsiteY85" fmla="*/ 48285 h 649663"/>
                <a:gd name="connsiteX86" fmla="*/ 416459 w 694391"/>
                <a:gd name="connsiteY86" fmla="*/ 54321 h 649663"/>
                <a:gd name="connsiteX87" fmla="*/ 404388 w 694391"/>
                <a:gd name="connsiteY87" fmla="*/ 66392 h 649663"/>
                <a:gd name="connsiteX88" fmla="*/ 392317 w 694391"/>
                <a:gd name="connsiteY88" fmla="*/ 69410 h 649663"/>
                <a:gd name="connsiteX89" fmla="*/ 374210 w 694391"/>
                <a:gd name="connsiteY89" fmla="*/ 78464 h 649663"/>
                <a:gd name="connsiteX90" fmla="*/ 344032 w 694391"/>
                <a:gd name="connsiteY90" fmla="*/ 96570 h 649663"/>
                <a:gd name="connsiteX91" fmla="*/ 292729 w 694391"/>
                <a:gd name="connsiteY91" fmla="*/ 111660 h 649663"/>
                <a:gd name="connsiteX92" fmla="*/ 280657 w 694391"/>
                <a:gd name="connsiteY92" fmla="*/ 114677 h 649663"/>
                <a:gd name="connsiteX93" fmla="*/ 229354 w 694391"/>
                <a:gd name="connsiteY93" fmla="*/ 120713 h 649663"/>
                <a:gd name="connsiteX94" fmla="*/ 217283 w 694391"/>
                <a:gd name="connsiteY94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17695 w 694391"/>
                <a:gd name="connsiteY19" fmla="*/ 549244 h 649663"/>
                <a:gd name="connsiteX20" fmla="*/ 111659 w 694391"/>
                <a:gd name="connsiteY20" fmla="*/ 567351 h 649663"/>
                <a:gd name="connsiteX21" fmla="*/ 105624 w 694391"/>
                <a:gd name="connsiteY21" fmla="*/ 588475 h 649663"/>
                <a:gd name="connsiteX22" fmla="*/ 102606 w 694391"/>
                <a:gd name="connsiteY22" fmla="*/ 597529 h 649663"/>
                <a:gd name="connsiteX23" fmla="*/ 105624 w 694391"/>
                <a:gd name="connsiteY23" fmla="*/ 636761 h 649663"/>
                <a:gd name="connsiteX24" fmla="*/ 114677 w 694391"/>
                <a:gd name="connsiteY24" fmla="*/ 639778 h 649663"/>
                <a:gd name="connsiteX25" fmla="*/ 147873 w 694391"/>
                <a:gd name="connsiteY25" fmla="*/ 642796 h 649663"/>
                <a:gd name="connsiteX26" fmla="*/ 211247 w 694391"/>
                <a:gd name="connsiteY26" fmla="*/ 645814 h 649663"/>
                <a:gd name="connsiteX27" fmla="*/ 232372 w 694391"/>
                <a:gd name="connsiteY27" fmla="*/ 633743 h 649663"/>
                <a:gd name="connsiteX28" fmla="*/ 268586 w 694391"/>
                <a:gd name="connsiteY28" fmla="*/ 612618 h 649663"/>
                <a:gd name="connsiteX29" fmla="*/ 286693 w 694391"/>
                <a:gd name="connsiteY29" fmla="*/ 594511 h 649663"/>
                <a:gd name="connsiteX30" fmla="*/ 307818 w 694391"/>
                <a:gd name="connsiteY30" fmla="*/ 579422 h 649663"/>
                <a:gd name="connsiteX31" fmla="*/ 318875 w 694391"/>
                <a:gd name="connsiteY31" fmla="*/ 569826 h 649663"/>
                <a:gd name="connsiteX32" fmla="*/ 362139 w 694391"/>
                <a:gd name="connsiteY32" fmla="*/ 540190 h 649663"/>
                <a:gd name="connsiteX33" fmla="*/ 371192 w 694391"/>
                <a:gd name="connsiteY33" fmla="*/ 531137 h 649663"/>
                <a:gd name="connsiteX34" fmla="*/ 398352 w 694391"/>
                <a:gd name="connsiteY34" fmla="*/ 522083 h 649663"/>
                <a:gd name="connsiteX35" fmla="*/ 431548 w 694391"/>
                <a:gd name="connsiteY35" fmla="*/ 500959 h 649663"/>
                <a:gd name="connsiteX36" fmla="*/ 458709 w 694391"/>
                <a:gd name="connsiteY36" fmla="*/ 485870 h 649663"/>
                <a:gd name="connsiteX37" fmla="*/ 488887 w 694391"/>
                <a:gd name="connsiteY37" fmla="*/ 467763 h 649663"/>
                <a:gd name="connsiteX38" fmla="*/ 513030 w 694391"/>
                <a:gd name="connsiteY38" fmla="*/ 458709 h 649663"/>
                <a:gd name="connsiteX39" fmla="*/ 531137 w 694391"/>
                <a:gd name="connsiteY39" fmla="*/ 446638 h 649663"/>
                <a:gd name="connsiteX40" fmla="*/ 540190 w 694391"/>
                <a:gd name="connsiteY40" fmla="*/ 437584 h 649663"/>
                <a:gd name="connsiteX41" fmla="*/ 567350 w 694391"/>
                <a:gd name="connsiteY41" fmla="*/ 425513 h 649663"/>
                <a:gd name="connsiteX42" fmla="*/ 576404 w 694391"/>
                <a:gd name="connsiteY42" fmla="*/ 419477 h 649663"/>
                <a:gd name="connsiteX43" fmla="*/ 591493 w 694391"/>
                <a:gd name="connsiteY43" fmla="*/ 410424 h 649663"/>
                <a:gd name="connsiteX44" fmla="*/ 600546 w 694391"/>
                <a:gd name="connsiteY44" fmla="*/ 404388 h 649663"/>
                <a:gd name="connsiteX45" fmla="*/ 609600 w 694391"/>
                <a:gd name="connsiteY45" fmla="*/ 401370 h 649663"/>
                <a:gd name="connsiteX46" fmla="*/ 618653 w 694391"/>
                <a:gd name="connsiteY46" fmla="*/ 392317 h 649663"/>
                <a:gd name="connsiteX47" fmla="*/ 627707 w 694391"/>
                <a:gd name="connsiteY47" fmla="*/ 389299 h 649663"/>
                <a:gd name="connsiteX48" fmla="*/ 648832 w 694391"/>
                <a:gd name="connsiteY48" fmla="*/ 377228 h 649663"/>
                <a:gd name="connsiteX49" fmla="*/ 657885 w 694391"/>
                <a:gd name="connsiteY49" fmla="*/ 374210 h 649663"/>
                <a:gd name="connsiteX50" fmla="*/ 682028 w 694391"/>
                <a:gd name="connsiteY50" fmla="*/ 362139 h 649663"/>
                <a:gd name="connsiteX51" fmla="*/ 691081 w 694391"/>
                <a:gd name="connsiteY51" fmla="*/ 353085 h 649663"/>
                <a:gd name="connsiteX52" fmla="*/ 691081 w 694391"/>
                <a:gd name="connsiteY52" fmla="*/ 328943 h 649663"/>
                <a:gd name="connsiteX53" fmla="*/ 672974 w 694391"/>
                <a:gd name="connsiteY53" fmla="*/ 322907 h 649663"/>
                <a:gd name="connsiteX54" fmla="*/ 657885 w 694391"/>
                <a:gd name="connsiteY54" fmla="*/ 319889 h 649663"/>
                <a:gd name="connsiteX55" fmla="*/ 639778 w 694391"/>
                <a:gd name="connsiteY55" fmla="*/ 316871 h 649663"/>
                <a:gd name="connsiteX56" fmla="*/ 630725 w 694391"/>
                <a:gd name="connsiteY56" fmla="*/ 313854 h 649663"/>
                <a:gd name="connsiteX57" fmla="*/ 500958 w 694391"/>
                <a:gd name="connsiteY57" fmla="*/ 322907 h 649663"/>
                <a:gd name="connsiteX58" fmla="*/ 491905 w 694391"/>
                <a:gd name="connsiteY58" fmla="*/ 325925 h 649663"/>
                <a:gd name="connsiteX59" fmla="*/ 455691 w 694391"/>
                <a:gd name="connsiteY59" fmla="*/ 322907 h 649663"/>
                <a:gd name="connsiteX60" fmla="*/ 449655 w 694391"/>
                <a:gd name="connsiteY60" fmla="*/ 313854 h 649663"/>
                <a:gd name="connsiteX61" fmla="*/ 440602 w 694391"/>
                <a:gd name="connsiteY61" fmla="*/ 298765 h 649663"/>
                <a:gd name="connsiteX62" fmla="*/ 446638 w 694391"/>
                <a:gd name="connsiteY62" fmla="*/ 187105 h 649663"/>
                <a:gd name="connsiteX63" fmla="*/ 458709 w 694391"/>
                <a:gd name="connsiteY63" fmla="*/ 184087 h 649663"/>
                <a:gd name="connsiteX64" fmla="*/ 482851 w 694391"/>
                <a:gd name="connsiteY64" fmla="*/ 181070 h 649663"/>
                <a:gd name="connsiteX65" fmla="*/ 500958 w 694391"/>
                <a:gd name="connsiteY65" fmla="*/ 175034 h 649663"/>
                <a:gd name="connsiteX66" fmla="*/ 549244 w 694391"/>
                <a:gd name="connsiteY66" fmla="*/ 150891 h 649663"/>
                <a:gd name="connsiteX67" fmla="*/ 603564 w 694391"/>
                <a:gd name="connsiteY67" fmla="*/ 117695 h 649663"/>
                <a:gd name="connsiteX68" fmla="*/ 624689 w 694391"/>
                <a:gd name="connsiteY68" fmla="*/ 102606 h 649663"/>
                <a:gd name="connsiteX69" fmla="*/ 633743 w 694391"/>
                <a:gd name="connsiteY69" fmla="*/ 93553 h 649663"/>
                <a:gd name="connsiteX70" fmla="*/ 639778 w 694391"/>
                <a:gd name="connsiteY70" fmla="*/ 84499 h 649663"/>
                <a:gd name="connsiteX71" fmla="*/ 648832 w 694391"/>
                <a:gd name="connsiteY71" fmla="*/ 63374 h 649663"/>
                <a:gd name="connsiteX72" fmla="*/ 657885 w 694391"/>
                <a:gd name="connsiteY72" fmla="*/ 36214 h 649663"/>
                <a:gd name="connsiteX73" fmla="*/ 660903 w 694391"/>
                <a:gd name="connsiteY73" fmla="*/ 24143 h 649663"/>
                <a:gd name="connsiteX74" fmla="*/ 642796 w 694391"/>
                <a:gd name="connsiteY74" fmla="*/ 9054 h 649663"/>
                <a:gd name="connsiteX75" fmla="*/ 627707 w 694391"/>
                <a:gd name="connsiteY75" fmla="*/ 6036 h 649663"/>
                <a:gd name="connsiteX76" fmla="*/ 618653 w 694391"/>
                <a:gd name="connsiteY76" fmla="*/ 3018 h 649663"/>
                <a:gd name="connsiteX77" fmla="*/ 606582 w 694391"/>
                <a:gd name="connsiteY77" fmla="*/ 0 h 649663"/>
                <a:gd name="connsiteX78" fmla="*/ 519065 w 694391"/>
                <a:gd name="connsiteY78" fmla="*/ 3018 h 649663"/>
                <a:gd name="connsiteX79" fmla="*/ 500958 w 694391"/>
                <a:gd name="connsiteY79" fmla="*/ 9054 h 649663"/>
                <a:gd name="connsiteX80" fmla="*/ 488887 w 694391"/>
                <a:gd name="connsiteY80" fmla="*/ 12071 h 649663"/>
                <a:gd name="connsiteX81" fmla="*/ 470780 w 694391"/>
                <a:gd name="connsiteY81" fmla="*/ 21125 h 649663"/>
                <a:gd name="connsiteX82" fmla="*/ 461727 w 694391"/>
                <a:gd name="connsiteY82" fmla="*/ 27161 h 649663"/>
                <a:gd name="connsiteX83" fmla="*/ 443620 w 694391"/>
                <a:gd name="connsiteY83" fmla="*/ 33196 h 649663"/>
                <a:gd name="connsiteX84" fmla="*/ 425513 w 694391"/>
                <a:gd name="connsiteY84" fmla="*/ 48285 h 649663"/>
                <a:gd name="connsiteX85" fmla="*/ 416459 w 694391"/>
                <a:gd name="connsiteY85" fmla="*/ 54321 h 649663"/>
                <a:gd name="connsiteX86" fmla="*/ 404388 w 694391"/>
                <a:gd name="connsiteY86" fmla="*/ 66392 h 649663"/>
                <a:gd name="connsiteX87" fmla="*/ 392317 w 694391"/>
                <a:gd name="connsiteY87" fmla="*/ 69410 h 649663"/>
                <a:gd name="connsiteX88" fmla="*/ 374210 w 694391"/>
                <a:gd name="connsiteY88" fmla="*/ 78464 h 649663"/>
                <a:gd name="connsiteX89" fmla="*/ 344032 w 694391"/>
                <a:gd name="connsiteY89" fmla="*/ 96570 h 649663"/>
                <a:gd name="connsiteX90" fmla="*/ 292729 w 694391"/>
                <a:gd name="connsiteY90" fmla="*/ 111660 h 649663"/>
                <a:gd name="connsiteX91" fmla="*/ 280657 w 694391"/>
                <a:gd name="connsiteY91" fmla="*/ 114677 h 649663"/>
                <a:gd name="connsiteX92" fmla="*/ 229354 w 694391"/>
                <a:gd name="connsiteY92" fmla="*/ 120713 h 649663"/>
                <a:gd name="connsiteX93" fmla="*/ 217283 w 694391"/>
                <a:gd name="connsiteY9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11659 w 694391"/>
                <a:gd name="connsiteY19" fmla="*/ 567351 h 649663"/>
                <a:gd name="connsiteX20" fmla="*/ 105624 w 694391"/>
                <a:gd name="connsiteY20" fmla="*/ 588475 h 649663"/>
                <a:gd name="connsiteX21" fmla="*/ 102606 w 694391"/>
                <a:gd name="connsiteY21" fmla="*/ 597529 h 649663"/>
                <a:gd name="connsiteX22" fmla="*/ 105624 w 694391"/>
                <a:gd name="connsiteY22" fmla="*/ 636761 h 649663"/>
                <a:gd name="connsiteX23" fmla="*/ 114677 w 694391"/>
                <a:gd name="connsiteY23" fmla="*/ 639778 h 649663"/>
                <a:gd name="connsiteX24" fmla="*/ 147873 w 694391"/>
                <a:gd name="connsiteY24" fmla="*/ 642796 h 649663"/>
                <a:gd name="connsiteX25" fmla="*/ 211247 w 694391"/>
                <a:gd name="connsiteY25" fmla="*/ 645814 h 649663"/>
                <a:gd name="connsiteX26" fmla="*/ 232372 w 694391"/>
                <a:gd name="connsiteY26" fmla="*/ 633743 h 649663"/>
                <a:gd name="connsiteX27" fmla="*/ 268586 w 694391"/>
                <a:gd name="connsiteY27" fmla="*/ 612618 h 649663"/>
                <a:gd name="connsiteX28" fmla="*/ 286693 w 694391"/>
                <a:gd name="connsiteY28" fmla="*/ 594511 h 649663"/>
                <a:gd name="connsiteX29" fmla="*/ 307818 w 694391"/>
                <a:gd name="connsiteY29" fmla="*/ 579422 h 649663"/>
                <a:gd name="connsiteX30" fmla="*/ 318875 w 694391"/>
                <a:gd name="connsiteY30" fmla="*/ 569826 h 649663"/>
                <a:gd name="connsiteX31" fmla="*/ 362139 w 694391"/>
                <a:gd name="connsiteY31" fmla="*/ 540190 h 649663"/>
                <a:gd name="connsiteX32" fmla="*/ 371192 w 694391"/>
                <a:gd name="connsiteY32" fmla="*/ 531137 h 649663"/>
                <a:gd name="connsiteX33" fmla="*/ 398352 w 694391"/>
                <a:gd name="connsiteY33" fmla="*/ 522083 h 649663"/>
                <a:gd name="connsiteX34" fmla="*/ 431548 w 694391"/>
                <a:gd name="connsiteY34" fmla="*/ 500959 h 649663"/>
                <a:gd name="connsiteX35" fmla="*/ 458709 w 694391"/>
                <a:gd name="connsiteY35" fmla="*/ 485870 h 649663"/>
                <a:gd name="connsiteX36" fmla="*/ 488887 w 694391"/>
                <a:gd name="connsiteY36" fmla="*/ 467763 h 649663"/>
                <a:gd name="connsiteX37" fmla="*/ 513030 w 694391"/>
                <a:gd name="connsiteY37" fmla="*/ 458709 h 649663"/>
                <a:gd name="connsiteX38" fmla="*/ 531137 w 694391"/>
                <a:gd name="connsiteY38" fmla="*/ 446638 h 649663"/>
                <a:gd name="connsiteX39" fmla="*/ 540190 w 694391"/>
                <a:gd name="connsiteY39" fmla="*/ 437584 h 649663"/>
                <a:gd name="connsiteX40" fmla="*/ 567350 w 694391"/>
                <a:gd name="connsiteY40" fmla="*/ 425513 h 649663"/>
                <a:gd name="connsiteX41" fmla="*/ 576404 w 694391"/>
                <a:gd name="connsiteY41" fmla="*/ 419477 h 649663"/>
                <a:gd name="connsiteX42" fmla="*/ 591493 w 694391"/>
                <a:gd name="connsiteY42" fmla="*/ 410424 h 649663"/>
                <a:gd name="connsiteX43" fmla="*/ 600546 w 694391"/>
                <a:gd name="connsiteY43" fmla="*/ 404388 h 649663"/>
                <a:gd name="connsiteX44" fmla="*/ 609600 w 694391"/>
                <a:gd name="connsiteY44" fmla="*/ 401370 h 649663"/>
                <a:gd name="connsiteX45" fmla="*/ 618653 w 694391"/>
                <a:gd name="connsiteY45" fmla="*/ 392317 h 649663"/>
                <a:gd name="connsiteX46" fmla="*/ 627707 w 694391"/>
                <a:gd name="connsiteY46" fmla="*/ 389299 h 649663"/>
                <a:gd name="connsiteX47" fmla="*/ 648832 w 694391"/>
                <a:gd name="connsiteY47" fmla="*/ 377228 h 649663"/>
                <a:gd name="connsiteX48" fmla="*/ 657885 w 694391"/>
                <a:gd name="connsiteY48" fmla="*/ 374210 h 649663"/>
                <a:gd name="connsiteX49" fmla="*/ 682028 w 694391"/>
                <a:gd name="connsiteY49" fmla="*/ 362139 h 649663"/>
                <a:gd name="connsiteX50" fmla="*/ 691081 w 694391"/>
                <a:gd name="connsiteY50" fmla="*/ 353085 h 649663"/>
                <a:gd name="connsiteX51" fmla="*/ 691081 w 694391"/>
                <a:gd name="connsiteY51" fmla="*/ 328943 h 649663"/>
                <a:gd name="connsiteX52" fmla="*/ 672974 w 694391"/>
                <a:gd name="connsiteY52" fmla="*/ 322907 h 649663"/>
                <a:gd name="connsiteX53" fmla="*/ 657885 w 694391"/>
                <a:gd name="connsiteY53" fmla="*/ 319889 h 649663"/>
                <a:gd name="connsiteX54" fmla="*/ 639778 w 694391"/>
                <a:gd name="connsiteY54" fmla="*/ 316871 h 649663"/>
                <a:gd name="connsiteX55" fmla="*/ 630725 w 694391"/>
                <a:gd name="connsiteY55" fmla="*/ 313854 h 649663"/>
                <a:gd name="connsiteX56" fmla="*/ 500958 w 694391"/>
                <a:gd name="connsiteY56" fmla="*/ 322907 h 649663"/>
                <a:gd name="connsiteX57" fmla="*/ 491905 w 694391"/>
                <a:gd name="connsiteY57" fmla="*/ 325925 h 649663"/>
                <a:gd name="connsiteX58" fmla="*/ 455691 w 694391"/>
                <a:gd name="connsiteY58" fmla="*/ 322907 h 649663"/>
                <a:gd name="connsiteX59" fmla="*/ 449655 w 694391"/>
                <a:gd name="connsiteY59" fmla="*/ 313854 h 649663"/>
                <a:gd name="connsiteX60" fmla="*/ 440602 w 694391"/>
                <a:gd name="connsiteY60" fmla="*/ 298765 h 649663"/>
                <a:gd name="connsiteX61" fmla="*/ 446638 w 694391"/>
                <a:gd name="connsiteY61" fmla="*/ 187105 h 649663"/>
                <a:gd name="connsiteX62" fmla="*/ 458709 w 694391"/>
                <a:gd name="connsiteY62" fmla="*/ 184087 h 649663"/>
                <a:gd name="connsiteX63" fmla="*/ 482851 w 694391"/>
                <a:gd name="connsiteY63" fmla="*/ 181070 h 649663"/>
                <a:gd name="connsiteX64" fmla="*/ 500958 w 694391"/>
                <a:gd name="connsiteY64" fmla="*/ 175034 h 649663"/>
                <a:gd name="connsiteX65" fmla="*/ 549244 w 694391"/>
                <a:gd name="connsiteY65" fmla="*/ 150891 h 649663"/>
                <a:gd name="connsiteX66" fmla="*/ 603564 w 694391"/>
                <a:gd name="connsiteY66" fmla="*/ 117695 h 649663"/>
                <a:gd name="connsiteX67" fmla="*/ 624689 w 694391"/>
                <a:gd name="connsiteY67" fmla="*/ 102606 h 649663"/>
                <a:gd name="connsiteX68" fmla="*/ 633743 w 694391"/>
                <a:gd name="connsiteY68" fmla="*/ 93553 h 649663"/>
                <a:gd name="connsiteX69" fmla="*/ 639778 w 694391"/>
                <a:gd name="connsiteY69" fmla="*/ 84499 h 649663"/>
                <a:gd name="connsiteX70" fmla="*/ 648832 w 694391"/>
                <a:gd name="connsiteY70" fmla="*/ 63374 h 649663"/>
                <a:gd name="connsiteX71" fmla="*/ 657885 w 694391"/>
                <a:gd name="connsiteY71" fmla="*/ 36214 h 649663"/>
                <a:gd name="connsiteX72" fmla="*/ 660903 w 694391"/>
                <a:gd name="connsiteY72" fmla="*/ 24143 h 649663"/>
                <a:gd name="connsiteX73" fmla="*/ 642796 w 694391"/>
                <a:gd name="connsiteY73" fmla="*/ 9054 h 649663"/>
                <a:gd name="connsiteX74" fmla="*/ 627707 w 694391"/>
                <a:gd name="connsiteY74" fmla="*/ 6036 h 649663"/>
                <a:gd name="connsiteX75" fmla="*/ 618653 w 694391"/>
                <a:gd name="connsiteY75" fmla="*/ 3018 h 649663"/>
                <a:gd name="connsiteX76" fmla="*/ 606582 w 694391"/>
                <a:gd name="connsiteY76" fmla="*/ 0 h 649663"/>
                <a:gd name="connsiteX77" fmla="*/ 519065 w 694391"/>
                <a:gd name="connsiteY77" fmla="*/ 3018 h 649663"/>
                <a:gd name="connsiteX78" fmla="*/ 500958 w 694391"/>
                <a:gd name="connsiteY78" fmla="*/ 9054 h 649663"/>
                <a:gd name="connsiteX79" fmla="*/ 488887 w 694391"/>
                <a:gd name="connsiteY79" fmla="*/ 12071 h 649663"/>
                <a:gd name="connsiteX80" fmla="*/ 470780 w 694391"/>
                <a:gd name="connsiteY80" fmla="*/ 21125 h 649663"/>
                <a:gd name="connsiteX81" fmla="*/ 461727 w 694391"/>
                <a:gd name="connsiteY81" fmla="*/ 27161 h 649663"/>
                <a:gd name="connsiteX82" fmla="*/ 443620 w 694391"/>
                <a:gd name="connsiteY82" fmla="*/ 33196 h 649663"/>
                <a:gd name="connsiteX83" fmla="*/ 425513 w 694391"/>
                <a:gd name="connsiteY83" fmla="*/ 48285 h 649663"/>
                <a:gd name="connsiteX84" fmla="*/ 416459 w 694391"/>
                <a:gd name="connsiteY84" fmla="*/ 54321 h 649663"/>
                <a:gd name="connsiteX85" fmla="*/ 404388 w 694391"/>
                <a:gd name="connsiteY85" fmla="*/ 66392 h 649663"/>
                <a:gd name="connsiteX86" fmla="*/ 392317 w 694391"/>
                <a:gd name="connsiteY86" fmla="*/ 69410 h 649663"/>
                <a:gd name="connsiteX87" fmla="*/ 374210 w 694391"/>
                <a:gd name="connsiteY87" fmla="*/ 78464 h 649663"/>
                <a:gd name="connsiteX88" fmla="*/ 344032 w 694391"/>
                <a:gd name="connsiteY88" fmla="*/ 96570 h 649663"/>
                <a:gd name="connsiteX89" fmla="*/ 292729 w 694391"/>
                <a:gd name="connsiteY89" fmla="*/ 111660 h 649663"/>
                <a:gd name="connsiteX90" fmla="*/ 280657 w 694391"/>
                <a:gd name="connsiteY90" fmla="*/ 114677 h 649663"/>
                <a:gd name="connsiteX91" fmla="*/ 229354 w 694391"/>
                <a:gd name="connsiteY91" fmla="*/ 120713 h 649663"/>
                <a:gd name="connsiteX92" fmla="*/ 217283 w 694391"/>
                <a:gd name="connsiteY9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2606 w 694391"/>
                <a:gd name="connsiteY20" fmla="*/ 597529 h 649663"/>
                <a:gd name="connsiteX21" fmla="*/ 105624 w 694391"/>
                <a:gd name="connsiteY21" fmla="*/ 636761 h 649663"/>
                <a:gd name="connsiteX22" fmla="*/ 114677 w 694391"/>
                <a:gd name="connsiteY22" fmla="*/ 639778 h 649663"/>
                <a:gd name="connsiteX23" fmla="*/ 147873 w 694391"/>
                <a:gd name="connsiteY23" fmla="*/ 642796 h 649663"/>
                <a:gd name="connsiteX24" fmla="*/ 211247 w 694391"/>
                <a:gd name="connsiteY24" fmla="*/ 645814 h 649663"/>
                <a:gd name="connsiteX25" fmla="*/ 232372 w 694391"/>
                <a:gd name="connsiteY25" fmla="*/ 633743 h 649663"/>
                <a:gd name="connsiteX26" fmla="*/ 268586 w 694391"/>
                <a:gd name="connsiteY26" fmla="*/ 612618 h 649663"/>
                <a:gd name="connsiteX27" fmla="*/ 286693 w 694391"/>
                <a:gd name="connsiteY27" fmla="*/ 594511 h 649663"/>
                <a:gd name="connsiteX28" fmla="*/ 307818 w 694391"/>
                <a:gd name="connsiteY28" fmla="*/ 579422 h 649663"/>
                <a:gd name="connsiteX29" fmla="*/ 318875 w 694391"/>
                <a:gd name="connsiteY29" fmla="*/ 569826 h 649663"/>
                <a:gd name="connsiteX30" fmla="*/ 362139 w 694391"/>
                <a:gd name="connsiteY30" fmla="*/ 540190 h 649663"/>
                <a:gd name="connsiteX31" fmla="*/ 371192 w 694391"/>
                <a:gd name="connsiteY31" fmla="*/ 531137 h 649663"/>
                <a:gd name="connsiteX32" fmla="*/ 398352 w 694391"/>
                <a:gd name="connsiteY32" fmla="*/ 522083 h 649663"/>
                <a:gd name="connsiteX33" fmla="*/ 431548 w 694391"/>
                <a:gd name="connsiteY33" fmla="*/ 500959 h 649663"/>
                <a:gd name="connsiteX34" fmla="*/ 458709 w 694391"/>
                <a:gd name="connsiteY34" fmla="*/ 485870 h 649663"/>
                <a:gd name="connsiteX35" fmla="*/ 488887 w 694391"/>
                <a:gd name="connsiteY35" fmla="*/ 467763 h 649663"/>
                <a:gd name="connsiteX36" fmla="*/ 513030 w 694391"/>
                <a:gd name="connsiteY36" fmla="*/ 458709 h 649663"/>
                <a:gd name="connsiteX37" fmla="*/ 531137 w 694391"/>
                <a:gd name="connsiteY37" fmla="*/ 446638 h 649663"/>
                <a:gd name="connsiteX38" fmla="*/ 540190 w 694391"/>
                <a:gd name="connsiteY38" fmla="*/ 437584 h 649663"/>
                <a:gd name="connsiteX39" fmla="*/ 567350 w 694391"/>
                <a:gd name="connsiteY39" fmla="*/ 425513 h 649663"/>
                <a:gd name="connsiteX40" fmla="*/ 576404 w 694391"/>
                <a:gd name="connsiteY40" fmla="*/ 419477 h 649663"/>
                <a:gd name="connsiteX41" fmla="*/ 591493 w 694391"/>
                <a:gd name="connsiteY41" fmla="*/ 410424 h 649663"/>
                <a:gd name="connsiteX42" fmla="*/ 600546 w 694391"/>
                <a:gd name="connsiteY42" fmla="*/ 404388 h 649663"/>
                <a:gd name="connsiteX43" fmla="*/ 609600 w 694391"/>
                <a:gd name="connsiteY43" fmla="*/ 401370 h 649663"/>
                <a:gd name="connsiteX44" fmla="*/ 618653 w 694391"/>
                <a:gd name="connsiteY44" fmla="*/ 392317 h 649663"/>
                <a:gd name="connsiteX45" fmla="*/ 627707 w 694391"/>
                <a:gd name="connsiteY45" fmla="*/ 389299 h 649663"/>
                <a:gd name="connsiteX46" fmla="*/ 648832 w 694391"/>
                <a:gd name="connsiteY46" fmla="*/ 377228 h 649663"/>
                <a:gd name="connsiteX47" fmla="*/ 657885 w 694391"/>
                <a:gd name="connsiteY47" fmla="*/ 374210 h 649663"/>
                <a:gd name="connsiteX48" fmla="*/ 682028 w 694391"/>
                <a:gd name="connsiteY48" fmla="*/ 362139 h 649663"/>
                <a:gd name="connsiteX49" fmla="*/ 691081 w 694391"/>
                <a:gd name="connsiteY49" fmla="*/ 353085 h 649663"/>
                <a:gd name="connsiteX50" fmla="*/ 691081 w 694391"/>
                <a:gd name="connsiteY50" fmla="*/ 328943 h 649663"/>
                <a:gd name="connsiteX51" fmla="*/ 672974 w 694391"/>
                <a:gd name="connsiteY51" fmla="*/ 322907 h 649663"/>
                <a:gd name="connsiteX52" fmla="*/ 657885 w 694391"/>
                <a:gd name="connsiteY52" fmla="*/ 319889 h 649663"/>
                <a:gd name="connsiteX53" fmla="*/ 639778 w 694391"/>
                <a:gd name="connsiteY53" fmla="*/ 316871 h 649663"/>
                <a:gd name="connsiteX54" fmla="*/ 630725 w 694391"/>
                <a:gd name="connsiteY54" fmla="*/ 313854 h 649663"/>
                <a:gd name="connsiteX55" fmla="*/ 500958 w 694391"/>
                <a:gd name="connsiteY55" fmla="*/ 322907 h 649663"/>
                <a:gd name="connsiteX56" fmla="*/ 491905 w 694391"/>
                <a:gd name="connsiteY56" fmla="*/ 325925 h 649663"/>
                <a:gd name="connsiteX57" fmla="*/ 455691 w 694391"/>
                <a:gd name="connsiteY57" fmla="*/ 322907 h 649663"/>
                <a:gd name="connsiteX58" fmla="*/ 449655 w 694391"/>
                <a:gd name="connsiteY58" fmla="*/ 313854 h 649663"/>
                <a:gd name="connsiteX59" fmla="*/ 440602 w 694391"/>
                <a:gd name="connsiteY59" fmla="*/ 298765 h 649663"/>
                <a:gd name="connsiteX60" fmla="*/ 446638 w 694391"/>
                <a:gd name="connsiteY60" fmla="*/ 187105 h 649663"/>
                <a:gd name="connsiteX61" fmla="*/ 458709 w 694391"/>
                <a:gd name="connsiteY61" fmla="*/ 184087 h 649663"/>
                <a:gd name="connsiteX62" fmla="*/ 482851 w 694391"/>
                <a:gd name="connsiteY62" fmla="*/ 181070 h 649663"/>
                <a:gd name="connsiteX63" fmla="*/ 500958 w 694391"/>
                <a:gd name="connsiteY63" fmla="*/ 175034 h 649663"/>
                <a:gd name="connsiteX64" fmla="*/ 549244 w 694391"/>
                <a:gd name="connsiteY64" fmla="*/ 150891 h 649663"/>
                <a:gd name="connsiteX65" fmla="*/ 603564 w 694391"/>
                <a:gd name="connsiteY65" fmla="*/ 117695 h 649663"/>
                <a:gd name="connsiteX66" fmla="*/ 624689 w 694391"/>
                <a:gd name="connsiteY66" fmla="*/ 102606 h 649663"/>
                <a:gd name="connsiteX67" fmla="*/ 633743 w 694391"/>
                <a:gd name="connsiteY67" fmla="*/ 93553 h 649663"/>
                <a:gd name="connsiteX68" fmla="*/ 639778 w 694391"/>
                <a:gd name="connsiteY68" fmla="*/ 84499 h 649663"/>
                <a:gd name="connsiteX69" fmla="*/ 648832 w 694391"/>
                <a:gd name="connsiteY69" fmla="*/ 63374 h 649663"/>
                <a:gd name="connsiteX70" fmla="*/ 657885 w 694391"/>
                <a:gd name="connsiteY70" fmla="*/ 36214 h 649663"/>
                <a:gd name="connsiteX71" fmla="*/ 660903 w 694391"/>
                <a:gd name="connsiteY71" fmla="*/ 24143 h 649663"/>
                <a:gd name="connsiteX72" fmla="*/ 642796 w 694391"/>
                <a:gd name="connsiteY72" fmla="*/ 9054 h 649663"/>
                <a:gd name="connsiteX73" fmla="*/ 627707 w 694391"/>
                <a:gd name="connsiteY73" fmla="*/ 6036 h 649663"/>
                <a:gd name="connsiteX74" fmla="*/ 618653 w 694391"/>
                <a:gd name="connsiteY74" fmla="*/ 3018 h 649663"/>
                <a:gd name="connsiteX75" fmla="*/ 606582 w 694391"/>
                <a:gd name="connsiteY75" fmla="*/ 0 h 649663"/>
                <a:gd name="connsiteX76" fmla="*/ 519065 w 694391"/>
                <a:gd name="connsiteY76" fmla="*/ 3018 h 649663"/>
                <a:gd name="connsiteX77" fmla="*/ 500958 w 694391"/>
                <a:gd name="connsiteY77" fmla="*/ 9054 h 649663"/>
                <a:gd name="connsiteX78" fmla="*/ 488887 w 694391"/>
                <a:gd name="connsiteY78" fmla="*/ 12071 h 649663"/>
                <a:gd name="connsiteX79" fmla="*/ 470780 w 694391"/>
                <a:gd name="connsiteY79" fmla="*/ 21125 h 649663"/>
                <a:gd name="connsiteX80" fmla="*/ 461727 w 694391"/>
                <a:gd name="connsiteY80" fmla="*/ 27161 h 649663"/>
                <a:gd name="connsiteX81" fmla="*/ 443620 w 694391"/>
                <a:gd name="connsiteY81" fmla="*/ 33196 h 649663"/>
                <a:gd name="connsiteX82" fmla="*/ 425513 w 694391"/>
                <a:gd name="connsiteY82" fmla="*/ 48285 h 649663"/>
                <a:gd name="connsiteX83" fmla="*/ 416459 w 694391"/>
                <a:gd name="connsiteY83" fmla="*/ 54321 h 649663"/>
                <a:gd name="connsiteX84" fmla="*/ 404388 w 694391"/>
                <a:gd name="connsiteY84" fmla="*/ 66392 h 649663"/>
                <a:gd name="connsiteX85" fmla="*/ 392317 w 694391"/>
                <a:gd name="connsiteY85" fmla="*/ 69410 h 649663"/>
                <a:gd name="connsiteX86" fmla="*/ 374210 w 694391"/>
                <a:gd name="connsiteY86" fmla="*/ 78464 h 649663"/>
                <a:gd name="connsiteX87" fmla="*/ 344032 w 694391"/>
                <a:gd name="connsiteY87" fmla="*/ 96570 h 649663"/>
                <a:gd name="connsiteX88" fmla="*/ 292729 w 694391"/>
                <a:gd name="connsiteY88" fmla="*/ 111660 h 649663"/>
                <a:gd name="connsiteX89" fmla="*/ 280657 w 694391"/>
                <a:gd name="connsiteY89" fmla="*/ 114677 h 649663"/>
                <a:gd name="connsiteX90" fmla="*/ 229354 w 694391"/>
                <a:gd name="connsiteY90" fmla="*/ 120713 h 649663"/>
                <a:gd name="connsiteX91" fmla="*/ 217283 w 694391"/>
                <a:gd name="connsiteY9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09600 w 694391"/>
                <a:gd name="connsiteY42" fmla="*/ 401370 h 649663"/>
                <a:gd name="connsiteX43" fmla="*/ 618653 w 694391"/>
                <a:gd name="connsiteY43" fmla="*/ 392317 h 649663"/>
                <a:gd name="connsiteX44" fmla="*/ 627707 w 694391"/>
                <a:gd name="connsiteY44" fmla="*/ 389299 h 649663"/>
                <a:gd name="connsiteX45" fmla="*/ 648832 w 694391"/>
                <a:gd name="connsiteY45" fmla="*/ 377228 h 649663"/>
                <a:gd name="connsiteX46" fmla="*/ 657885 w 694391"/>
                <a:gd name="connsiteY46" fmla="*/ 374210 h 649663"/>
                <a:gd name="connsiteX47" fmla="*/ 682028 w 694391"/>
                <a:gd name="connsiteY47" fmla="*/ 362139 h 649663"/>
                <a:gd name="connsiteX48" fmla="*/ 691081 w 694391"/>
                <a:gd name="connsiteY48" fmla="*/ 353085 h 649663"/>
                <a:gd name="connsiteX49" fmla="*/ 691081 w 694391"/>
                <a:gd name="connsiteY49" fmla="*/ 328943 h 649663"/>
                <a:gd name="connsiteX50" fmla="*/ 672974 w 694391"/>
                <a:gd name="connsiteY50" fmla="*/ 322907 h 649663"/>
                <a:gd name="connsiteX51" fmla="*/ 657885 w 694391"/>
                <a:gd name="connsiteY51" fmla="*/ 319889 h 649663"/>
                <a:gd name="connsiteX52" fmla="*/ 639778 w 694391"/>
                <a:gd name="connsiteY52" fmla="*/ 316871 h 649663"/>
                <a:gd name="connsiteX53" fmla="*/ 630725 w 694391"/>
                <a:gd name="connsiteY53" fmla="*/ 313854 h 649663"/>
                <a:gd name="connsiteX54" fmla="*/ 500958 w 694391"/>
                <a:gd name="connsiteY54" fmla="*/ 322907 h 649663"/>
                <a:gd name="connsiteX55" fmla="*/ 491905 w 694391"/>
                <a:gd name="connsiteY55" fmla="*/ 325925 h 649663"/>
                <a:gd name="connsiteX56" fmla="*/ 455691 w 694391"/>
                <a:gd name="connsiteY56" fmla="*/ 322907 h 649663"/>
                <a:gd name="connsiteX57" fmla="*/ 449655 w 694391"/>
                <a:gd name="connsiteY57" fmla="*/ 313854 h 649663"/>
                <a:gd name="connsiteX58" fmla="*/ 440602 w 694391"/>
                <a:gd name="connsiteY58" fmla="*/ 298765 h 649663"/>
                <a:gd name="connsiteX59" fmla="*/ 446638 w 694391"/>
                <a:gd name="connsiteY59" fmla="*/ 187105 h 649663"/>
                <a:gd name="connsiteX60" fmla="*/ 458709 w 694391"/>
                <a:gd name="connsiteY60" fmla="*/ 184087 h 649663"/>
                <a:gd name="connsiteX61" fmla="*/ 482851 w 694391"/>
                <a:gd name="connsiteY61" fmla="*/ 181070 h 649663"/>
                <a:gd name="connsiteX62" fmla="*/ 500958 w 694391"/>
                <a:gd name="connsiteY62" fmla="*/ 175034 h 649663"/>
                <a:gd name="connsiteX63" fmla="*/ 549244 w 694391"/>
                <a:gd name="connsiteY63" fmla="*/ 150891 h 649663"/>
                <a:gd name="connsiteX64" fmla="*/ 603564 w 694391"/>
                <a:gd name="connsiteY64" fmla="*/ 117695 h 649663"/>
                <a:gd name="connsiteX65" fmla="*/ 624689 w 694391"/>
                <a:gd name="connsiteY65" fmla="*/ 102606 h 649663"/>
                <a:gd name="connsiteX66" fmla="*/ 633743 w 694391"/>
                <a:gd name="connsiteY66" fmla="*/ 93553 h 649663"/>
                <a:gd name="connsiteX67" fmla="*/ 639778 w 694391"/>
                <a:gd name="connsiteY67" fmla="*/ 84499 h 649663"/>
                <a:gd name="connsiteX68" fmla="*/ 648832 w 694391"/>
                <a:gd name="connsiteY68" fmla="*/ 63374 h 649663"/>
                <a:gd name="connsiteX69" fmla="*/ 657885 w 694391"/>
                <a:gd name="connsiteY69" fmla="*/ 36214 h 649663"/>
                <a:gd name="connsiteX70" fmla="*/ 660903 w 694391"/>
                <a:gd name="connsiteY70" fmla="*/ 24143 h 649663"/>
                <a:gd name="connsiteX71" fmla="*/ 642796 w 694391"/>
                <a:gd name="connsiteY71" fmla="*/ 9054 h 649663"/>
                <a:gd name="connsiteX72" fmla="*/ 627707 w 694391"/>
                <a:gd name="connsiteY72" fmla="*/ 6036 h 649663"/>
                <a:gd name="connsiteX73" fmla="*/ 618653 w 694391"/>
                <a:gd name="connsiteY73" fmla="*/ 3018 h 649663"/>
                <a:gd name="connsiteX74" fmla="*/ 606582 w 694391"/>
                <a:gd name="connsiteY74" fmla="*/ 0 h 649663"/>
                <a:gd name="connsiteX75" fmla="*/ 519065 w 694391"/>
                <a:gd name="connsiteY75" fmla="*/ 3018 h 649663"/>
                <a:gd name="connsiteX76" fmla="*/ 500958 w 694391"/>
                <a:gd name="connsiteY76" fmla="*/ 9054 h 649663"/>
                <a:gd name="connsiteX77" fmla="*/ 488887 w 694391"/>
                <a:gd name="connsiteY77" fmla="*/ 12071 h 649663"/>
                <a:gd name="connsiteX78" fmla="*/ 470780 w 694391"/>
                <a:gd name="connsiteY78" fmla="*/ 21125 h 649663"/>
                <a:gd name="connsiteX79" fmla="*/ 461727 w 694391"/>
                <a:gd name="connsiteY79" fmla="*/ 27161 h 649663"/>
                <a:gd name="connsiteX80" fmla="*/ 443620 w 694391"/>
                <a:gd name="connsiteY80" fmla="*/ 33196 h 649663"/>
                <a:gd name="connsiteX81" fmla="*/ 425513 w 694391"/>
                <a:gd name="connsiteY81" fmla="*/ 48285 h 649663"/>
                <a:gd name="connsiteX82" fmla="*/ 416459 w 694391"/>
                <a:gd name="connsiteY82" fmla="*/ 54321 h 649663"/>
                <a:gd name="connsiteX83" fmla="*/ 404388 w 694391"/>
                <a:gd name="connsiteY83" fmla="*/ 66392 h 649663"/>
                <a:gd name="connsiteX84" fmla="*/ 392317 w 694391"/>
                <a:gd name="connsiteY84" fmla="*/ 69410 h 649663"/>
                <a:gd name="connsiteX85" fmla="*/ 374210 w 694391"/>
                <a:gd name="connsiteY85" fmla="*/ 78464 h 649663"/>
                <a:gd name="connsiteX86" fmla="*/ 344032 w 694391"/>
                <a:gd name="connsiteY86" fmla="*/ 96570 h 649663"/>
                <a:gd name="connsiteX87" fmla="*/ 292729 w 694391"/>
                <a:gd name="connsiteY87" fmla="*/ 111660 h 649663"/>
                <a:gd name="connsiteX88" fmla="*/ 280657 w 694391"/>
                <a:gd name="connsiteY88" fmla="*/ 114677 h 649663"/>
                <a:gd name="connsiteX89" fmla="*/ 229354 w 694391"/>
                <a:gd name="connsiteY89" fmla="*/ 120713 h 649663"/>
                <a:gd name="connsiteX90" fmla="*/ 217283 w 694391"/>
                <a:gd name="connsiteY9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09600 w 694391"/>
                <a:gd name="connsiteY42" fmla="*/ 401370 h 649663"/>
                <a:gd name="connsiteX43" fmla="*/ 618653 w 694391"/>
                <a:gd name="connsiteY43" fmla="*/ 392317 h 649663"/>
                <a:gd name="connsiteX44" fmla="*/ 648832 w 694391"/>
                <a:gd name="connsiteY44" fmla="*/ 377228 h 649663"/>
                <a:gd name="connsiteX45" fmla="*/ 657885 w 694391"/>
                <a:gd name="connsiteY45" fmla="*/ 374210 h 649663"/>
                <a:gd name="connsiteX46" fmla="*/ 682028 w 694391"/>
                <a:gd name="connsiteY46" fmla="*/ 362139 h 649663"/>
                <a:gd name="connsiteX47" fmla="*/ 691081 w 694391"/>
                <a:gd name="connsiteY47" fmla="*/ 353085 h 649663"/>
                <a:gd name="connsiteX48" fmla="*/ 691081 w 694391"/>
                <a:gd name="connsiteY48" fmla="*/ 328943 h 649663"/>
                <a:gd name="connsiteX49" fmla="*/ 672974 w 694391"/>
                <a:gd name="connsiteY49" fmla="*/ 322907 h 649663"/>
                <a:gd name="connsiteX50" fmla="*/ 657885 w 694391"/>
                <a:gd name="connsiteY50" fmla="*/ 319889 h 649663"/>
                <a:gd name="connsiteX51" fmla="*/ 639778 w 694391"/>
                <a:gd name="connsiteY51" fmla="*/ 316871 h 649663"/>
                <a:gd name="connsiteX52" fmla="*/ 630725 w 694391"/>
                <a:gd name="connsiteY52" fmla="*/ 313854 h 649663"/>
                <a:gd name="connsiteX53" fmla="*/ 500958 w 694391"/>
                <a:gd name="connsiteY53" fmla="*/ 322907 h 649663"/>
                <a:gd name="connsiteX54" fmla="*/ 491905 w 694391"/>
                <a:gd name="connsiteY54" fmla="*/ 325925 h 649663"/>
                <a:gd name="connsiteX55" fmla="*/ 455691 w 694391"/>
                <a:gd name="connsiteY55" fmla="*/ 322907 h 649663"/>
                <a:gd name="connsiteX56" fmla="*/ 449655 w 694391"/>
                <a:gd name="connsiteY56" fmla="*/ 313854 h 649663"/>
                <a:gd name="connsiteX57" fmla="*/ 440602 w 694391"/>
                <a:gd name="connsiteY57" fmla="*/ 298765 h 649663"/>
                <a:gd name="connsiteX58" fmla="*/ 446638 w 694391"/>
                <a:gd name="connsiteY58" fmla="*/ 187105 h 649663"/>
                <a:gd name="connsiteX59" fmla="*/ 458709 w 694391"/>
                <a:gd name="connsiteY59" fmla="*/ 184087 h 649663"/>
                <a:gd name="connsiteX60" fmla="*/ 482851 w 694391"/>
                <a:gd name="connsiteY60" fmla="*/ 181070 h 649663"/>
                <a:gd name="connsiteX61" fmla="*/ 500958 w 694391"/>
                <a:gd name="connsiteY61" fmla="*/ 175034 h 649663"/>
                <a:gd name="connsiteX62" fmla="*/ 549244 w 694391"/>
                <a:gd name="connsiteY62" fmla="*/ 150891 h 649663"/>
                <a:gd name="connsiteX63" fmla="*/ 603564 w 694391"/>
                <a:gd name="connsiteY63" fmla="*/ 117695 h 649663"/>
                <a:gd name="connsiteX64" fmla="*/ 624689 w 694391"/>
                <a:gd name="connsiteY64" fmla="*/ 102606 h 649663"/>
                <a:gd name="connsiteX65" fmla="*/ 633743 w 694391"/>
                <a:gd name="connsiteY65" fmla="*/ 93553 h 649663"/>
                <a:gd name="connsiteX66" fmla="*/ 639778 w 694391"/>
                <a:gd name="connsiteY66" fmla="*/ 84499 h 649663"/>
                <a:gd name="connsiteX67" fmla="*/ 648832 w 694391"/>
                <a:gd name="connsiteY67" fmla="*/ 63374 h 649663"/>
                <a:gd name="connsiteX68" fmla="*/ 657885 w 694391"/>
                <a:gd name="connsiteY68" fmla="*/ 36214 h 649663"/>
                <a:gd name="connsiteX69" fmla="*/ 660903 w 694391"/>
                <a:gd name="connsiteY69" fmla="*/ 24143 h 649663"/>
                <a:gd name="connsiteX70" fmla="*/ 642796 w 694391"/>
                <a:gd name="connsiteY70" fmla="*/ 9054 h 649663"/>
                <a:gd name="connsiteX71" fmla="*/ 627707 w 694391"/>
                <a:gd name="connsiteY71" fmla="*/ 6036 h 649663"/>
                <a:gd name="connsiteX72" fmla="*/ 618653 w 694391"/>
                <a:gd name="connsiteY72" fmla="*/ 3018 h 649663"/>
                <a:gd name="connsiteX73" fmla="*/ 606582 w 694391"/>
                <a:gd name="connsiteY73" fmla="*/ 0 h 649663"/>
                <a:gd name="connsiteX74" fmla="*/ 519065 w 694391"/>
                <a:gd name="connsiteY74" fmla="*/ 3018 h 649663"/>
                <a:gd name="connsiteX75" fmla="*/ 500958 w 694391"/>
                <a:gd name="connsiteY75" fmla="*/ 9054 h 649663"/>
                <a:gd name="connsiteX76" fmla="*/ 488887 w 694391"/>
                <a:gd name="connsiteY76" fmla="*/ 12071 h 649663"/>
                <a:gd name="connsiteX77" fmla="*/ 470780 w 694391"/>
                <a:gd name="connsiteY77" fmla="*/ 21125 h 649663"/>
                <a:gd name="connsiteX78" fmla="*/ 461727 w 694391"/>
                <a:gd name="connsiteY78" fmla="*/ 27161 h 649663"/>
                <a:gd name="connsiteX79" fmla="*/ 443620 w 694391"/>
                <a:gd name="connsiteY79" fmla="*/ 33196 h 649663"/>
                <a:gd name="connsiteX80" fmla="*/ 425513 w 694391"/>
                <a:gd name="connsiteY80" fmla="*/ 48285 h 649663"/>
                <a:gd name="connsiteX81" fmla="*/ 416459 w 694391"/>
                <a:gd name="connsiteY81" fmla="*/ 54321 h 649663"/>
                <a:gd name="connsiteX82" fmla="*/ 404388 w 694391"/>
                <a:gd name="connsiteY82" fmla="*/ 66392 h 649663"/>
                <a:gd name="connsiteX83" fmla="*/ 392317 w 694391"/>
                <a:gd name="connsiteY83" fmla="*/ 69410 h 649663"/>
                <a:gd name="connsiteX84" fmla="*/ 374210 w 694391"/>
                <a:gd name="connsiteY84" fmla="*/ 78464 h 649663"/>
                <a:gd name="connsiteX85" fmla="*/ 344032 w 694391"/>
                <a:gd name="connsiteY85" fmla="*/ 96570 h 649663"/>
                <a:gd name="connsiteX86" fmla="*/ 292729 w 694391"/>
                <a:gd name="connsiteY86" fmla="*/ 111660 h 649663"/>
                <a:gd name="connsiteX87" fmla="*/ 280657 w 694391"/>
                <a:gd name="connsiteY87" fmla="*/ 114677 h 649663"/>
                <a:gd name="connsiteX88" fmla="*/ 229354 w 694391"/>
                <a:gd name="connsiteY88" fmla="*/ 120713 h 649663"/>
                <a:gd name="connsiteX89" fmla="*/ 217283 w 694391"/>
                <a:gd name="connsiteY89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18653 w 694391"/>
                <a:gd name="connsiteY42" fmla="*/ 392317 h 649663"/>
                <a:gd name="connsiteX43" fmla="*/ 648832 w 694391"/>
                <a:gd name="connsiteY43" fmla="*/ 377228 h 649663"/>
                <a:gd name="connsiteX44" fmla="*/ 657885 w 694391"/>
                <a:gd name="connsiteY44" fmla="*/ 374210 h 649663"/>
                <a:gd name="connsiteX45" fmla="*/ 682028 w 694391"/>
                <a:gd name="connsiteY45" fmla="*/ 362139 h 649663"/>
                <a:gd name="connsiteX46" fmla="*/ 691081 w 694391"/>
                <a:gd name="connsiteY46" fmla="*/ 353085 h 649663"/>
                <a:gd name="connsiteX47" fmla="*/ 691081 w 694391"/>
                <a:gd name="connsiteY47" fmla="*/ 328943 h 649663"/>
                <a:gd name="connsiteX48" fmla="*/ 672974 w 694391"/>
                <a:gd name="connsiteY48" fmla="*/ 322907 h 649663"/>
                <a:gd name="connsiteX49" fmla="*/ 657885 w 694391"/>
                <a:gd name="connsiteY49" fmla="*/ 319889 h 649663"/>
                <a:gd name="connsiteX50" fmla="*/ 639778 w 694391"/>
                <a:gd name="connsiteY50" fmla="*/ 316871 h 649663"/>
                <a:gd name="connsiteX51" fmla="*/ 630725 w 694391"/>
                <a:gd name="connsiteY51" fmla="*/ 313854 h 649663"/>
                <a:gd name="connsiteX52" fmla="*/ 500958 w 694391"/>
                <a:gd name="connsiteY52" fmla="*/ 322907 h 649663"/>
                <a:gd name="connsiteX53" fmla="*/ 491905 w 694391"/>
                <a:gd name="connsiteY53" fmla="*/ 325925 h 649663"/>
                <a:gd name="connsiteX54" fmla="*/ 455691 w 694391"/>
                <a:gd name="connsiteY54" fmla="*/ 322907 h 649663"/>
                <a:gd name="connsiteX55" fmla="*/ 449655 w 694391"/>
                <a:gd name="connsiteY55" fmla="*/ 313854 h 649663"/>
                <a:gd name="connsiteX56" fmla="*/ 440602 w 694391"/>
                <a:gd name="connsiteY56" fmla="*/ 298765 h 649663"/>
                <a:gd name="connsiteX57" fmla="*/ 446638 w 694391"/>
                <a:gd name="connsiteY57" fmla="*/ 187105 h 649663"/>
                <a:gd name="connsiteX58" fmla="*/ 458709 w 694391"/>
                <a:gd name="connsiteY58" fmla="*/ 184087 h 649663"/>
                <a:gd name="connsiteX59" fmla="*/ 482851 w 694391"/>
                <a:gd name="connsiteY59" fmla="*/ 181070 h 649663"/>
                <a:gd name="connsiteX60" fmla="*/ 500958 w 694391"/>
                <a:gd name="connsiteY60" fmla="*/ 175034 h 649663"/>
                <a:gd name="connsiteX61" fmla="*/ 549244 w 694391"/>
                <a:gd name="connsiteY61" fmla="*/ 150891 h 649663"/>
                <a:gd name="connsiteX62" fmla="*/ 603564 w 694391"/>
                <a:gd name="connsiteY62" fmla="*/ 117695 h 649663"/>
                <a:gd name="connsiteX63" fmla="*/ 624689 w 694391"/>
                <a:gd name="connsiteY63" fmla="*/ 102606 h 649663"/>
                <a:gd name="connsiteX64" fmla="*/ 633743 w 694391"/>
                <a:gd name="connsiteY64" fmla="*/ 93553 h 649663"/>
                <a:gd name="connsiteX65" fmla="*/ 639778 w 694391"/>
                <a:gd name="connsiteY65" fmla="*/ 84499 h 649663"/>
                <a:gd name="connsiteX66" fmla="*/ 648832 w 694391"/>
                <a:gd name="connsiteY66" fmla="*/ 63374 h 649663"/>
                <a:gd name="connsiteX67" fmla="*/ 657885 w 694391"/>
                <a:gd name="connsiteY67" fmla="*/ 36214 h 649663"/>
                <a:gd name="connsiteX68" fmla="*/ 660903 w 694391"/>
                <a:gd name="connsiteY68" fmla="*/ 24143 h 649663"/>
                <a:gd name="connsiteX69" fmla="*/ 642796 w 694391"/>
                <a:gd name="connsiteY69" fmla="*/ 9054 h 649663"/>
                <a:gd name="connsiteX70" fmla="*/ 627707 w 694391"/>
                <a:gd name="connsiteY70" fmla="*/ 6036 h 649663"/>
                <a:gd name="connsiteX71" fmla="*/ 618653 w 694391"/>
                <a:gd name="connsiteY71" fmla="*/ 3018 h 649663"/>
                <a:gd name="connsiteX72" fmla="*/ 606582 w 694391"/>
                <a:gd name="connsiteY72" fmla="*/ 0 h 649663"/>
                <a:gd name="connsiteX73" fmla="*/ 519065 w 694391"/>
                <a:gd name="connsiteY73" fmla="*/ 3018 h 649663"/>
                <a:gd name="connsiteX74" fmla="*/ 500958 w 694391"/>
                <a:gd name="connsiteY74" fmla="*/ 9054 h 649663"/>
                <a:gd name="connsiteX75" fmla="*/ 488887 w 694391"/>
                <a:gd name="connsiteY75" fmla="*/ 12071 h 649663"/>
                <a:gd name="connsiteX76" fmla="*/ 470780 w 694391"/>
                <a:gd name="connsiteY76" fmla="*/ 21125 h 649663"/>
                <a:gd name="connsiteX77" fmla="*/ 461727 w 694391"/>
                <a:gd name="connsiteY77" fmla="*/ 27161 h 649663"/>
                <a:gd name="connsiteX78" fmla="*/ 443620 w 694391"/>
                <a:gd name="connsiteY78" fmla="*/ 33196 h 649663"/>
                <a:gd name="connsiteX79" fmla="*/ 425513 w 694391"/>
                <a:gd name="connsiteY79" fmla="*/ 48285 h 649663"/>
                <a:gd name="connsiteX80" fmla="*/ 416459 w 694391"/>
                <a:gd name="connsiteY80" fmla="*/ 54321 h 649663"/>
                <a:gd name="connsiteX81" fmla="*/ 404388 w 694391"/>
                <a:gd name="connsiteY81" fmla="*/ 66392 h 649663"/>
                <a:gd name="connsiteX82" fmla="*/ 392317 w 694391"/>
                <a:gd name="connsiteY82" fmla="*/ 69410 h 649663"/>
                <a:gd name="connsiteX83" fmla="*/ 374210 w 694391"/>
                <a:gd name="connsiteY83" fmla="*/ 78464 h 649663"/>
                <a:gd name="connsiteX84" fmla="*/ 344032 w 694391"/>
                <a:gd name="connsiteY84" fmla="*/ 96570 h 649663"/>
                <a:gd name="connsiteX85" fmla="*/ 292729 w 694391"/>
                <a:gd name="connsiteY85" fmla="*/ 111660 h 649663"/>
                <a:gd name="connsiteX86" fmla="*/ 280657 w 694391"/>
                <a:gd name="connsiteY86" fmla="*/ 114677 h 649663"/>
                <a:gd name="connsiteX87" fmla="*/ 229354 w 694391"/>
                <a:gd name="connsiteY87" fmla="*/ 120713 h 649663"/>
                <a:gd name="connsiteX88" fmla="*/ 217283 w 694391"/>
                <a:gd name="connsiteY8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67350 w 694391"/>
                <a:gd name="connsiteY37" fmla="*/ 425513 h 649663"/>
                <a:gd name="connsiteX38" fmla="*/ 576404 w 694391"/>
                <a:gd name="connsiteY38" fmla="*/ 419477 h 649663"/>
                <a:gd name="connsiteX39" fmla="*/ 591493 w 694391"/>
                <a:gd name="connsiteY39" fmla="*/ 410424 h 649663"/>
                <a:gd name="connsiteX40" fmla="*/ 600546 w 694391"/>
                <a:gd name="connsiteY40" fmla="*/ 404388 h 649663"/>
                <a:gd name="connsiteX41" fmla="*/ 618653 w 694391"/>
                <a:gd name="connsiteY41" fmla="*/ 392317 h 649663"/>
                <a:gd name="connsiteX42" fmla="*/ 648832 w 694391"/>
                <a:gd name="connsiteY42" fmla="*/ 377228 h 649663"/>
                <a:gd name="connsiteX43" fmla="*/ 657885 w 694391"/>
                <a:gd name="connsiteY43" fmla="*/ 374210 h 649663"/>
                <a:gd name="connsiteX44" fmla="*/ 682028 w 694391"/>
                <a:gd name="connsiteY44" fmla="*/ 362139 h 649663"/>
                <a:gd name="connsiteX45" fmla="*/ 691081 w 694391"/>
                <a:gd name="connsiteY45" fmla="*/ 353085 h 649663"/>
                <a:gd name="connsiteX46" fmla="*/ 691081 w 694391"/>
                <a:gd name="connsiteY46" fmla="*/ 328943 h 649663"/>
                <a:gd name="connsiteX47" fmla="*/ 672974 w 694391"/>
                <a:gd name="connsiteY47" fmla="*/ 322907 h 649663"/>
                <a:gd name="connsiteX48" fmla="*/ 657885 w 694391"/>
                <a:gd name="connsiteY48" fmla="*/ 319889 h 649663"/>
                <a:gd name="connsiteX49" fmla="*/ 639778 w 694391"/>
                <a:gd name="connsiteY49" fmla="*/ 316871 h 649663"/>
                <a:gd name="connsiteX50" fmla="*/ 630725 w 694391"/>
                <a:gd name="connsiteY50" fmla="*/ 313854 h 649663"/>
                <a:gd name="connsiteX51" fmla="*/ 500958 w 694391"/>
                <a:gd name="connsiteY51" fmla="*/ 322907 h 649663"/>
                <a:gd name="connsiteX52" fmla="*/ 491905 w 694391"/>
                <a:gd name="connsiteY52" fmla="*/ 325925 h 649663"/>
                <a:gd name="connsiteX53" fmla="*/ 455691 w 694391"/>
                <a:gd name="connsiteY53" fmla="*/ 322907 h 649663"/>
                <a:gd name="connsiteX54" fmla="*/ 449655 w 694391"/>
                <a:gd name="connsiteY54" fmla="*/ 313854 h 649663"/>
                <a:gd name="connsiteX55" fmla="*/ 440602 w 694391"/>
                <a:gd name="connsiteY55" fmla="*/ 298765 h 649663"/>
                <a:gd name="connsiteX56" fmla="*/ 446638 w 694391"/>
                <a:gd name="connsiteY56" fmla="*/ 187105 h 649663"/>
                <a:gd name="connsiteX57" fmla="*/ 458709 w 694391"/>
                <a:gd name="connsiteY57" fmla="*/ 184087 h 649663"/>
                <a:gd name="connsiteX58" fmla="*/ 482851 w 694391"/>
                <a:gd name="connsiteY58" fmla="*/ 181070 h 649663"/>
                <a:gd name="connsiteX59" fmla="*/ 500958 w 694391"/>
                <a:gd name="connsiteY59" fmla="*/ 175034 h 649663"/>
                <a:gd name="connsiteX60" fmla="*/ 549244 w 694391"/>
                <a:gd name="connsiteY60" fmla="*/ 150891 h 649663"/>
                <a:gd name="connsiteX61" fmla="*/ 603564 w 694391"/>
                <a:gd name="connsiteY61" fmla="*/ 117695 h 649663"/>
                <a:gd name="connsiteX62" fmla="*/ 624689 w 694391"/>
                <a:gd name="connsiteY62" fmla="*/ 102606 h 649663"/>
                <a:gd name="connsiteX63" fmla="*/ 633743 w 694391"/>
                <a:gd name="connsiteY63" fmla="*/ 93553 h 649663"/>
                <a:gd name="connsiteX64" fmla="*/ 639778 w 694391"/>
                <a:gd name="connsiteY64" fmla="*/ 84499 h 649663"/>
                <a:gd name="connsiteX65" fmla="*/ 648832 w 694391"/>
                <a:gd name="connsiteY65" fmla="*/ 63374 h 649663"/>
                <a:gd name="connsiteX66" fmla="*/ 657885 w 694391"/>
                <a:gd name="connsiteY66" fmla="*/ 36214 h 649663"/>
                <a:gd name="connsiteX67" fmla="*/ 660903 w 694391"/>
                <a:gd name="connsiteY67" fmla="*/ 24143 h 649663"/>
                <a:gd name="connsiteX68" fmla="*/ 642796 w 694391"/>
                <a:gd name="connsiteY68" fmla="*/ 9054 h 649663"/>
                <a:gd name="connsiteX69" fmla="*/ 627707 w 694391"/>
                <a:gd name="connsiteY69" fmla="*/ 6036 h 649663"/>
                <a:gd name="connsiteX70" fmla="*/ 618653 w 694391"/>
                <a:gd name="connsiteY70" fmla="*/ 3018 h 649663"/>
                <a:gd name="connsiteX71" fmla="*/ 606582 w 694391"/>
                <a:gd name="connsiteY71" fmla="*/ 0 h 649663"/>
                <a:gd name="connsiteX72" fmla="*/ 519065 w 694391"/>
                <a:gd name="connsiteY72" fmla="*/ 3018 h 649663"/>
                <a:gd name="connsiteX73" fmla="*/ 500958 w 694391"/>
                <a:gd name="connsiteY73" fmla="*/ 9054 h 649663"/>
                <a:gd name="connsiteX74" fmla="*/ 488887 w 694391"/>
                <a:gd name="connsiteY74" fmla="*/ 12071 h 649663"/>
                <a:gd name="connsiteX75" fmla="*/ 470780 w 694391"/>
                <a:gd name="connsiteY75" fmla="*/ 21125 h 649663"/>
                <a:gd name="connsiteX76" fmla="*/ 461727 w 694391"/>
                <a:gd name="connsiteY76" fmla="*/ 27161 h 649663"/>
                <a:gd name="connsiteX77" fmla="*/ 443620 w 694391"/>
                <a:gd name="connsiteY77" fmla="*/ 33196 h 649663"/>
                <a:gd name="connsiteX78" fmla="*/ 425513 w 694391"/>
                <a:gd name="connsiteY78" fmla="*/ 48285 h 649663"/>
                <a:gd name="connsiteX79" fmla="*/ 416459 w 694391"/>
                <a:gd name="connsiteY79" fmla="*/ 54321 h 649663"/>
                <a:gd name="connsiteX80" fmla="*/ 404388 w 694391"/>
                <a:gd name="connsiteY80" fmla="*/ 66392 h 649663"/>
                <a:gd name="connsiteX81" fmla="*/ 392317 w 694391"/>
                <a:gd name="connsiteY81" fmla="*/ 69410 h 649663"/>
                <a:gd name="connsiteX82" fmla="*/ 374210 w 694391"/>
                <a:gd name="connsiteY82" fmla="*/ 78464 h 649663"/>
                <a:gd name="connsiteX83" fmla="*/ 344032 w 694391"/>
                <a:gd name="connsiteY83" fmla="*/ 96570 h 649663"/>
                <a:gd name="connsiteX84" fmla="*/ 292729 w 694391"/>
                <a:gd name="connsiteY84" fmla="*/ 111660 h 649663"/>
                <a:gd name="connsiteX85" fmla="*/ 280657 w 694391"/>
                <a:gd name="connsiteY85" fmla="*/ 114677 h 649663"/>
                <a:gd name="connsiteX86" fmla="*/ 229354 w 694391"/>
                <a:gd name="connsiteY86" fmla="*/ 120713 h 649663"/>
                <a:gd name="connsiteX87" fmla="*/ 217283 w 694391"/>
                <a:gd name="connsiteY8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31137 w 694391"/>
                <a:gd name="connsiteY35" fmla="*/ 446638 h 649663"/>
                <a:gd name="connsiteX36" fmla="*/ 567350 w 694391"/>
                <a:gd name="connsiteY36" fmla="*/ 425513 h 649663"/>
                <a:gd name="connsiteX37" fmla="*/ 576404 w 694391"/>
                <a:gd name="connsiteY37" fmla="*/ 419477 h 649663"/>
                <a:gd name="connsiteX38" fmla="*/ 591493 w 694391"/>
                <a:gd name="connsiteY38" fmla="*/ 410424 h 649663"/>
                <a:gd name="connsiteX39" fmla="*/ 600546 w 694391"/>
                <a:gd name="connsiteY39" fmla="*/ 404388 h 649663"/>
                <a:gd name="connsiteX40" fmla="*/ 618653 w 694391"/>
                <a:gd name="connsiteY40" fmla="*/ 392317 h 649663"/>
                <a:gd name="connsiteX41" fmla="*/ 648832 w 694391"/>
                <a:gd name="connsiteY41" fmla="*/ 377228 h 649663"/>
                <a:gd name="connsiteX42" fmla="*/ 657885 w 694391"/>
                <a:gd name="connsiteY42" fmla="*/ 374210 h 649663"/>
                <a:gd name="connsiteX43" fmla="*/ 682028 w 694391"/>
                <a:gd name="connsiteY43" fmla="*/ 362139 h 649663"/>
                <a:gd name="connsiteX44" fmla="*/ 691081 w 694391"/>
                <a:gd name="connsiteY44" fmla="*/ 353085 h 649663"/>
                <a:gd name="connsiteX45" fmla="*/ 691081 w 694391"/>
                <a:gd name="connsiteY45" fmla="*/ 328943 h 649663"/>
                <a:gd name="connsiteX46" fmla="*/ 672974 w 694391"/>
                <a:gd name="connsiteY46" fmla="*/ 322907 h 649663"/>
                <a:gd name="connsiteX47" fmla="*/ 657885 w 694391"/>
                <a:gd name="connsiteY47" fmla="*/ 319889 h 649663"/>
                <a:gd name="connsiteX48" fmla="*/ 639778 w 694391"/>
                <a:gd name="connsiteY48" fmla="*/ 316871 h 649663"/>
                <a:gd name="connsiteX49" fmla="*/ 630725 w 694391"/>
                <a:gd name="connsiteY49" fmla="*/ 313854 h 649663"/>
                <a:gd name="connsiteX50" fmla="*/ 500958 w 694391"/>
                <a:gd name="connsiteY50" fmla="*/ 322907 h 649663"/>
                <a:gd name="connsiteX51" fmla="*/ 491905 w 694391"/>
                <a:gd name="connsiteY51" fmla="*/ 325925 h 649663"/>
                <a:gd name="connsiteX52" fmla="*/ 455691 w 694391"/>
                <a:gd name="connsiteY52" fmla="*/ 322907 h 649663"/>
                <a:gd name="connsiteX53" fmla="*/ 449655 w 694391"/>
                <a:gd name="connsiteY53" fmla="*/ 313854 h 649663"/>
                <a:gd name="connsiteX54" fmla="*/ 440602 w 694391"/>
                <a:gd name="connsiteY54" fmla="*/ 298765 h 649663"/>
                <a:gd name="connsiteX55" fmla="*/ 446638 w 694391"/>
                <a:gd name="connsiteY55" fmla="*/ 187105 h 649663"/>
                <a:gd name="connsiteX56" fmla="*/ 458709 w 694391"/>
                <a:gd name="connsiteY56" fmla="*/ 184087 h 649663"/>
                <a:gd name="connsiteX57" fmla="*/ 482851 w 694391"/>
                <a:gd name="connsiteY57" fmla="*/ 181070 h 649663"/>
                <a:gd name="connsiteX58" fmla="*/ 500958 w 694391"/>
                <a:gd name="connsiteY58" fmla="*/ 175034 h 649663"/>
                <a:gd name="connsiteX59" fmla="*/ 549244 w 694391"/>
                <a:gd name="connsiteY59" fmla="*/ 150891 h 649663"/>
                <a:gd name="connsiteX60" fmla="*/ 603564 w 694391"/>
                <a:gd name="connsiteY60" fmla="*/ 117695 h 649663"/>
                <a:gd name="connsiteX61" fmla="*/ 624689 w 694391"/>
                <a:gd name="connsiteY61" fmla="*/ 102606 h 649663"/>
                <a:gd name="connsiteX62" fmla="*/ 633743 w 694391"/>
                <a:gd name="connsiteY62" fmla="*/ 93553 h 649663"/>
                <a:gd name="connsiteX63" fmla="*/ 639778 w 694391"/>
                <a:gd name="connsiteY63" fmla="*/ 84499 h 649663"/>
                <a:gd name="connsiteX64" fmla="*/ 648832 w 694391"/>
                <a:gd name="connsiteY64" fmla="*/ 63374 h 649663"/>
                <a:gd name="connsiteX65" fmla="*/ 657885 w 694391"/>
                <a:gd name="connsiteY65" fmla="*/ 36214 h 649663"/>
                <a:gd name="connsiteX66" fmla="*/ 660903 w 694391"/>
                <a:gd name="connsiteY66" fmla="*/ 24143 h 649663"/>
                <a:gd name="connsiteX67" fmla="*/ 642796 w 694391"/>
                <a:gd name="connsiteY67" fmla="*/ 9054 h 649663"/>
                <a:gd name="connsiteX68" fmla="*/ 627707 w 694391"/>
                <a:gd name="connsiteY68" fmla="*/ 6036 h 649663"/>
                <a:gd name="connsiteX69" fmla="*/ 618653 w 694391"/>
                <a:gd name="connsiteY69" fmla="*/ 3018 h 649663"/>
                <a:gd name="connsiteX70" fmla="*/ 606582 w 694391"/>
                <a:gd name="connsiteY70" fmla="*/ 0 h 649663"/>
                <a:gd name="connsiteX71" fmla="*/ 519065 w 694391"/>
                <a:gd name="connsiteY71" fmla="*/ 3018 h 649663"/>
                <a:gd name="connsiteX72" fmla="*/ 500958 w 694391"/>
                <a:gd name="connsiteY72" fmla="*/ 9054 h 649663"/>
                <a:gd name="connsiteX73" fmla="*/ 488887 w 694391"/>
                <a:gd name="connsiteY73" fmla="*/ 12071 h 649663"/>
                <a:gd name="connsiteX74" fmla="*/ 470780 w 694391"/>
                <a:gd name="connsiteY74" fmla="*/ 21125 h 649663"/>
                <a:gd name="connsiteX75" fmla="*/ 461727 w 694391"/>
                <a:gd name="connsiteY75" fmla="*/ 27161 h 649663"/>
                <a:gd name="connsiteX76" fmla="*/ 443620 w 694391"/>
                <a:gd name="connsiteY76" fmla="*/ 33196 h 649663"/>
                <a:gd name="connsiteX77" fmla="*/ 425513 w 694391"/>
                <a:gd name="connsiteY77" fmla="*/ 48285 h 649663"/>
                <a:gd name="connsiteX78" fmla="*/ 416459 w 694391"/>
                <a:gd name="connsiteY78" fmla="*/ 54321 h 649663"/>
                <a:gd name="connsiteX79" fmla="*/ 404388 w 694391"/>
                <a:gd name="connsiteY79" fmla="*/ 66392 h 649663"/>
                <a:gd name="connsiteX80" fmla="*/ 392317 w 694391"/>
                <a:gd name="connsiteY80" fmla="*/ 69410 h 649663"/>
                <a:gd name="connsiteX81" fmla="*/ 374210 w 694391"/>
                <a:gd name="connsiteY81" fmla="*/ 78464 h 649663"/>
                <a:gd name="connsiteX82" fmla="*/ 344032 w 694391"/>
                <a:gd name="connsiteY82" fmla="*/ 96570 h 649663"/>
                <a:gd name="connsiteX83" fmla="*/ 292729 w 694391"/>
                <a:gd name="connsiteY83" fmla="*/ 111660 h 649663"/>
                <a:gd name="connsiteX84" fmla="*/ 280657 w 694391"/>
                <a:gd name="connsiteY84" fmla="*/ 114677 h 649663"/>
                <a:gd name="connsiteX85" fmla="*/ 229354 w 694391"/>
                <a:gd name="connsiteY85" fmla="*/ 120713 h 649663"/>
                <a:gd name="connsiteX86" fmla="*/ 217283 w 694391"/>
                <a:gd name="connsiteY86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98352 w 694391"/>
                <a:gd name="connsiteY30" fmla="*/ 522083 h 649663"/>
                <a:gd name="connsiteX31" fmla="*/ 431548 w 694391"/>
                <a:gd name="connsiteY31" fmla="*/ 500959 h 649663"/>
                <a:gd name="connsiteX32" fmla="*/ 458709 w 694391"/>
                <a:gd name="connsiteY32" fmla="*/ 485870 h 649663"/>
                <a:gd name="connsiteX33" fmla="*/ 488887 w 694391"/>
                <a:gd name="connsiteY33" fmla="*/ 467763 h 649663"/>
                <a:gd name="connsiteX34" fmla="*/ 531137 w 694391"/>
                <a:gd name="connsiteY34" fmla="*/ 446638 h 649663"/>
                <a:gd name="connsiteX35" fmla="*/ 567350 w 694391"/>
                <a:gd name="connsiteY35" fmla="*/ 425513 h 649663"/>
                <a:gd name="connsiteX36" fmla="*/ 576404 w 694391"/>
                <a:gd name="connsiteY36" fmla="*/ 419477 h 649663"/>
                <a:gd name="connsiteX37" fmla="*/ 591493 w 694391"/>
                <a:gd name="connsiteY37" fmla="*/ 410424 h 649663"/>
                <a:gd name="connsiteX38" fmla="*/ 600546 w 694391"/>
                <a:gd name="connsiteY38" fmla="*/ 404388 h 649663"/>
                <a:gd name="connsiteX39" fmla="*/ 618653 w 694391"/>
                <a:gd name="connsiteY39" fmla="*/ 392317 h 649663"/>
                <a:gd name="connsiteX40" fmla="*/ 648832 w 694391"/>
                <a:gd name="connsiteY40" fmla="*/ 377228 h 649663"/>
                <a:gd name="connsiteX41" fmla="*/ 657885 w 694391"/>
                <a:gd name="connsiteY41" fmla="*/ 374210 h 649663"/>
                <a:gd name="connsiteX42" fmla="*/ 682028 w 694391"/>
                <a:gd name="connsiteY42" fmla="*/ 362139 h 649663"/>
                <a:gd name="connsiteX43" fmla="*/ 691081 w 694391"/>
                <a:gd name="connsiteY43" fmla="*/ 353085 h 649663"/>
                <a:gd name="connsiteX44" fmla="*/ 691081 w 694391"/>
                <a:gd name="connsiteY44" fmla="*/ 328943 h 649663"/>
                <a:gd name="connsiteX45" fmla="*/ 672974 w 694391"/>
                <a:gd name="connsiteY45" fmla="*/ 322907 h 649663"/>
                <a:gd name="connsiteX46" fmla="*/ 657885 w 694391"/>
                <a:gd name="connsiteY46" fmla="*/ 319889 h 649663"/>
                <a:gd name="connsiteX47" fmla="*/ 639778 w 694391"/>
                <a:gd name="connsiteY47" fmla="*/ 316871 h 649663"/>
                <a:gd name="connsiteX48" fmla="*/ 630725 w 694391"/>
                <a:gd name="connsiteY48" fmla="*/ 313854 h 649663"/>
                <a:gd name="connsiteX49" fmla="*/ 500958 w 694391"/>
                <a:gd name="connsiteY49" fmla="*/ 322907 h 649663"/>
                <a:gd name="connsiteX50" fmla="*/ 491905 w 694391"/>
                <a:gd name="connsiteY50" fmla="*/ 325925 h 649663"/>
                <a:gd name="connsiteX51" fmla="*/ 455691 w 694391"/>
                <a:gd name="connsiteY51" fmla="*/ 322907 h 649663"/>
                <a:gd name="connsiteX52" fmla="*/ 449655 w 694391"/>
                <a:gd name="connsiteY52" fmla="*/ 313854 h 649663"/>
                <a:gd name="connsiteX53" fmla="*/ 440602 w 694391"/>
                <a:gd name="connsiteY53" fmla="*/ 298765 h 649663"/>
                <a:gd name="connsiteX54" fmla="*/ 446638 w 694391"/>
                <a:gd name="connsiteY54" fmla="*/ 187105 h 649663"/>
                <a:gd name="connsiteX55" fmla="*/ 458709 w 694391"/>
                <a:gd name="connsiteY55" fmla="*/ 184087 h 649663"/>
                <a:gd name="connsiteX56" fmla="*/ 482851 w 694391"/>
                <a:gd name="connsiteY56" fmla="*/ 181070 h 649663"/>
                <a:gd name="connsiteX57" fmla="*/ 500958 w 694391"/>
                <a:gd name="connsiteY57" fmla="*/ 175034 h 649663"/>
                <a:gd name="connsiteX58" fmla="*/ 549244 w 694391"/>
                <a:gd name="connsiteY58" fmla="*/ 150891 h 649663"/>
                <a:gd name="connsiteX59" fmla="*/ 603564 w 694391"/>
                <a:gd name="connsiteY59" fmla="*/ 117695 h 649663"/>
                <a:gd name="connsiteX60" fmla="*/ 624689 w 694391"/>
                <a:gd name="connsiteY60" fmla="*/ 102606 h 649663"/>
                <a:gd name="connsiteX61" fmla="*/ 633743 w 694391"/>
                <a:gd name="connsiteY61" fmla="*/ 93553 h 649663"/>
                <a:gd name="connsiteX62" fmla="*/ 639778 w 694391"/>
                <a:gd name="connsiteY62" fmla="*/ 84499 h 649663"/>
                <a:gd name="connsiteX63" fmla="*/ 648832 w 694391"/>
                <a:gd name="connsiteY63" fmla="*/ 63374 h 649663"/>
                <a:gd name="connsiteX64" fmla="*/ 657885 w 694391"/>
                <a:gd name="connsiteY64" fmla="*/ 36214 h 649663"/>
                <a:gd name="connsiteX65" fmla="*/ 660903 w 694391"/>
                <a:gd name="connsiteY65" fmla="*/ 24143 h 649663"/>
                <a:gd name="connsiteX66" fmla="*/ 642796 w 694391"/>
                <a:gd name="connsiteY66" fmla="*/ 9054 h 649663"/>
                <a:gd name="connsiteX67" fmla="*/ 627707 w 694391"/>
                <a:gd name="connsiteY67" fmla="*/ 6036 h 649663"/>
                <a:gd name="connsiteX68" fmla="*/ 618653 w 694391"/>
                <a:gd name="connsiteY68" fmla="*/ 3018 h 649663"/>
                <a:gd name="connsiteX69" fmla="*/ 606582 w 694391"/>
                <a:gd name="connsiteY69" fmla="*/ 0 h 649663"/>
                <a:gd name="connsiteX70" fmla="*/ 519065 w 694391"/>
                <a:gd name="connsiteY70" fmla="*/ 3018 h 649663"/>
                <a:gd name="connsiteX71" fmla="*/ 500958 w 694391"/>
                <a:gd name="connsiteY71" fmla="*/ 9054 h 649663"/>
                <a:gd name="connsiteX72" fmla="*/ 488887 w 694391"/>
                <a:gd name="connsiteY72" fmla="*/ 12071 h 649663"/>
                <a:gd name="connsiteX73" fmla="*/ 470780 w 694391"/>
                <a:gd name="connsiteY73" fmla="*/ 21125 h 649663"/>
                <a:gd name="connsiteX74" fmla="*/ 461727 w 694391"/>
                <a:gd name="connsiteY74" fmla="*/ 27161 h 649663"/>
                <a:gd name="connsiteX75" fmla="*/ 443620 w 694391"/>
                <a:gd name="connsiteY75" fmla="*/ 33196 h 649663"/>
                <a:gd name="connsiteX76" fmla="*/ 425513 w 694391"/>
                <a:gd name="connsiteY76" fmla="*/ 48285 h 649663"/>
                <a:gd name="connsiteX77" fmla="*/ 416459 w 694391"/>
                <a:gd name="connsiteY77" fmla="*/ 54321 h 649663"/>
                <a:gd name="connsiteX78" fmla="*/ 404388 w 694391"/>
                <a:gd name="connsiteY78" fmla="*/ 66392 h 649663"/>
                <a:gd name="connsiteX79" fmla="*/ 392317 w 694391"/>
                <a:gd name="connsiteY79" fmla="*/ 69410 h 649663"/>
                <a:gd name="connsiteX80" fmla="*/ 374210 w 694391"/>
                <a:gd name="connsiteY80" fmla="*/ 78464 h 649663"/>
                <a:gd name="connsiteX81" fmla="*/ 344032 w 694391"/>
                <a:gd name="connsiteY81" fmla="*/ 96570 h 649663"/>
                <a:gd name="connsiteX82" fmla="*/ 292729 w 694391"/>
                <a:gd name="connsiteY82" fmla="*/ 111660 h 649663"/>
                <a:gd name="connsiteX83" fmla="*/ 280657 w 694391"/>
                <a:gd name="connsiteY83" fmla="*/ 114677 h 649663"/>
                <a:gd name="connsiteX84" fmla="*/ 229354 w 694391"/>
                <a:gd name="connsiteY84" fmla="*/ 120713 h 649663"/>
                <a:gd name="connsiteX85" fmla="*/ 217283 w 694391"/>
                <a:gd name="connsiteY85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62139 w 694391"/>
                <a:gd name="connsiteY28" fmla="*/ 540190 h 649663"/>
                <a:gd name="connsiteX29" fmla="*/ 398352 w 694391"/>
                <a:gd name="connsiteY29" fmla="*/ 522083 h 649663"/>
                <a:gd name="connsiteX30" fmla="*/ 431548 w 694391"/>
                <a:gd name="connsiteY30" fmla="*/ 500959 h 649663"/>
                <a:gd name="connsiteX31" fmla="*/ 458709 w 694391"/>
                <a:gd name="connsiteY31" fmla="*/ 485870 h 649663"/>
                <a:gd name="connsiteX32" fmla="*/ 488887 w 694391"/>
                <a:gd name="connsiteY32" fmla="*/ 467763 h 649663"/>
                <a:gd name="connsiteX33" fmla="*/ 531137 w 694391"/>
                <a:gd name="connsiteY33" fmla="*/ 446638 h 649663"/>
                <a:gd name="connsiteX34" fmla="*/ 567350 w 694391"/>
                <a:gd name="connsiteY34" fmla="*/ 425513 h 649663"/>
                <a:gd name="connsiteX35" fmla="*/ 576404 w 694391"/>
                <a:gd name="connsiteY35" fmla="*/ 419477 h 649663"/>
                <a:gd name="connsiteX36" fmla="*/ 591493 w 694391"/>
                <a:gd name="connsiteY36" fmla="*/ 410424 h 649663"/>
                <a:gd name="connsiteX37" fmla="*/ 600546 w 694391"/>
                <a:gd name="connsiteY37" fmla="*/ 404388 h 649663"/>
                <a:gd name="connsiteX38" fmla="*/ 618653 w 694391"/>
                <a:gd name="connsiteY38" fmla="*/ 392317 h 649663"/>
                <a:gd name="connsiteX39" fmla="*/ 648832 w 694391"/>
                <a:gd name="connsiteY39" fmla="*/ 377228 h 649663"/>
                <a:gd name="connsiteX40" fmla="*/ 657885 w 694391"/>
                <a:gd name="connsiteY40" fmla="*/ 374210 h 649663"/>
                <a:gd name="connsiteX41" fmla="*/ 682028 w 694391"/>
                <a:gd name="connsiteY41" fmla="*/ 362139 h 649663"/>
                <a:gd name="connsiteX42" fmla="*/ 691081 w 694391"/>
                <a:gd name="connsiteY42" fmla="*/ 353085 h 649663"/>
                <a:gd name="connsiteX43" fmla="*/ 691081 w 694391"/>
                <a:gd name="connsiteY43" fmla="*/ 328943 h 649663"/>
                <a:gd name="connsiteX44" fmla="*/ 672974 w 694391"/>
                <a:gd name="connsiteY44" fmla="*/ 322907 h 649663"/>
                <a:gd name="connsiteX45" fmla="*/ 657885 w 694391"/>
                <a:gd name="connsiteY45" fmla="*/ 319889 h 649663"/>
                <a:gd name="connsiteX46" fmla="*/ 639778 w 694391"/>
                <a:gd name="connsiteY46" fmla="*/ 316871 h 649663"/>
                <a:gd name="connsiteX47" fmla="*/ 630725 w 694391"/>
                <a:gd name="connsiteY47" fmla="*/ 313854 h 649663"/>
                <a:gd name="connsiteX48" fmla="*/ 500958 w 694391"/>
                <a:gd name="connsiteY48" fmla="*/ 322907 h 649663"/>
                <a:gd name="connsiteX49" fmla="*/ 491905 w 694391"/>
                <a:gd name="connsiteY49" fmla="*/ 325925 h 649663"/>
                <a:gd name="connsiteX50" fmla="*/ 455691 w 694391"/>
                <a:gd name="connsiteY50" fmla="*/ 322907 h 649663"/>
                <a:gd name="connsiteX51" fmla="*/ 449655 w 694391"/>
                <a:gd name="connsiteY51" fmla="*/ 313854 h 649663"/>
                <a:gd name="connsiteX52" fmla="*/ 440602 w 694391"/>
                <a:gd name="connsiteY52" fmla="*/ 298765 h 649663"/>
                <a:gd name="connsiteX53" fmla="*/ 446638 w 694391"/>
                <a:gd name="connsiteY53" fmla="*/ 187105 h 649663"/>
                <a:gd name="connsiteX54" fmla="*/ 458709 w 694391"/>
                <a:gd name="connsiteY54" fmla="*/ 184087 h 649663"/>
                <a:gd name="connsiteX55" fmla="*/ 482851 w 694391"/>
                <a:gd name="connsiteY55" fmla="*/ 181070 h 649663"/>
                <a:gd name="connsiteX56" fmla="*/ 500958 w 694391"/>
                <a:gd name="connsiteY56" fmla="*/ 175034 h 649663"/>
                <a:gd name="connsiteX57" fmla="*/ 549244 w 694391"/>
                <a:gd name="connsiteY57" fmla="*/ 150891 h 649663"/>
                <a:gd name="connsiteX58" fmla="*/ 603564 w 694391"/>
                <a:gd name="connsiteY58" fmla="*/ 117695 h 649663"/>
                <a:gd name="connsiteX59" fmla="*/ 624689 w 694391"/>
                <a:gd name="connsiteY59" fmla="*/ 102606 h 649663"/>
                <a:gd name="connsiteX60" fmla="*/ 633743 w 694391"/>
                <a:gd name="connsiteY60" fmla="*/ 93553 h 649663"/>
                <a:gd name="connsiteX61" fmla="*/ 639778 w 694391"/>
                <a:gd name="connsiteY61" fmla="*/ 84499 h 649663"/>
                <a:gd name="connsiteX62" fmla="*/ 648832 w 694391"/>
                <a:gd name="connsiteY62" fmla="*/ 63374 h 649663"/>
                <a:gd name="connsiteX63" fmla="*/ 657885 w 694391"/>
                <a:gd name="connsiteY63" fmla="*/ 36214 h 649663"/>
                <a:gd name="connsiteX64" fmla="*/ 660903 w 694391"/>
                <a:gd name="connsiteY64" fmla="*/ 24143 h 649663"/>
                <a:gd name="connsiteX65" fmla="*/ 642796 w 694391"/>
                <a:gd name="connsiteY65" fmla="*/ 9054 h 649663"/>
                <a:gd name="connsiteX66" fmla="*/ 627707 w 694391"/>
                <a:gd name="connsiteY66" fmla="*/ 6036 h 649663"/>
                <a:gd name="connsiteX67" fmla="*/ 618653 w 694391"/>
                <a:gd name="connsiteY67" fmla="*/ 3018 h 649663"/>
                <a:gd name="connsiteX68" fmla="*/ 606582 w 694391"/>
                <a:gd name="connsiteY68" fmla="*/ 0 h 649663"/>
                <a:gd name="connsiteX69" fmla="*/ 519065 w 694391"/>
                <a:gd name="connsiteY69" fmla="*/ 3018 h 649663"/>
                <a:gd name="connsiteX70" fmla="*/ 500958 w 694391"/>
                <a:gd name="connsiteY70" fmla="*/ 9054 h 649663"/>
                <a:gd name="connsiteX71" fmla="*/ 488887 w 694391"/>
                <a:gd name="connsiteY71" fmla="*/ 12071 h 649663"/>
                <a:gd name="connsiteX72" fmla="*/ 470780 w 694391"/>
                <a:gd name="connsiteY72" fmla="*/ 21125 h 649663"/>
                <a:gd name="connsiteX73" fmla="*/ 461727 w 694391"/>
                <a:gd name="connsiteY73" fmla="*/ 27161 h 649663"/>
                <a:gd name="connsiteX74" fmla="*/ 443620 w 694391"/>
                <a:gd name="connsiteY74" fmla="*/ 33196 h 649663"/>
                <a:gd name="connsiteX75" fmla="*/ 425513 w 694391"/>
                <a:gd name="connsiteY75" fmla="*/ 48285 h 649663"/>
                <a:gd name="connsiteX76" fmla="*/ 416459 w 694391"/>
                <a:gd name="connsiteY76" fmla="*/ 54321 h 649663"/>
                <a:gd name="connsiteX77" fmla="*/ 404388 w 694391"/>
                <a:gd name="connsiteY77" fmla="*/ 66392 h 649663"/>
                <a:gd name="connsiteX78" fmla="*/ 392317 w 694391"/>
                <a:gd name="connsiteY78" fmla="*/ 69410 h 649663"/>
                <a:gd name="connsiteX79" fmla="*/ 374210 w 694391"/>
                <a:gd name="connsiteY79" fmla="*/ 78464 h 649663"/>
                <a:gd name="connsiteX80" fmla="*/ 344032 w 694391"/>
                <a:gd name="connsiteY80" fmla="*/ 96570 h 649663"/>
                <a:gd name="connsiteX81" fmla="*/ 292729 w 694391"/>
                <a:gd name="connsiteY81" fmla="*/ 111660 h 649663"/>
                <a:gd name="connsiteX82" fmla="*/ 280657 w 694391"/>
                <a:gd name="connsiteY82" fmla="*/ 114677 h 649663"/>
                <a:gd name="connsiteX83" fmla="*/ 229354 w 694391"/>
                <a:gd name="connsiteY83" fmla="*/ 120713 h 649663"/>
                <a:gd name="connsiteX84" fmla="*/ 217283 w 694391"/>
                <a:gd name="connsiteY84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62139 w 694391"/>
                <a:gd name="connsiteY27" fmla="*/ 540190 h 649663"/>
                <a:gd name="connsiteX28" fmla="*/ 398352 w 694391"/>
                <a:gd name="connsiteY28" fmla="*/ 522083 h 649663"/>
                <a:gd name="connsiteX29" fmla="*/ 431548 w 694391"/>
                <a:gd name="connsiteY29" fmla="*/ 500959 h 649663"/>
                <a:gd name="connsiteX30" fmla="*/ 458709 w 694391"/>
                <a:gd name="connsiteY30" fmla="*/ 485870 h 649663"/>
                <a:gd name="connsiteX31" fmla="*/ 488887 w 694391"/>
                <a:gd name="connsiteY31" fmla="*/ 467763 h 649663"/>
                <a:gd name="connsiteX32" fmla="*/ 531137 w 694391"/>
                <a:gd name="connsiteY32" fmla="*/ 446638 h 649663"/>
                <a:gd name="connsiteX33" fmla="*/ 567350 w 694391"/>
                <a:gd name="connsiteY33" fmla="*/ 425513 h 649663"/>
                <a:gd name="connsiteX34" fmla="*/ 576404 w 694391"/>
                <a:gd name="connsiteY34" fmla="*/ 419477 h 649663"/>
                <a:gd name="connsiteX35" fmla="*/ 591493 w 694391"/>
                <a:gd name="connsiteY35" fmla="*/ 410424 h 649663"/>
                <a:gd name="connsiteX36" fmla="*/ 600546 w 694391"/>
                <a:gd name="connsiteY36" fmla="*/ 404388 h 649663"/>
                <a:gd name="connsiteX37" fmla="*/ 618653 w 694391"/>
                <a:gd name="connsiteY37" fmla="*/ 392317 h 649663"/>
                <a:gd name="connsiteX38" fmla="*/ 648832 w 694391"/>
                <a:gd name="connsiteY38" fmla="*/ 377228 h 649663"/>
                <a:gd name="connsiteX39" fmla="*/ 657885 w 694391"/>
                <a:gd name="connsiteY39" fmla="*/ 374210 h 649663"/>
                <a:gd name="connsiteX40" fmla="*/ 682028 w 694391"/>
                <a:gd name="connsiteY40" fmla="*/ 362139 h 649663"/>
                <a:gd name="connsiteX41" fmla="*/ 691081 w 694391"/>
                <a:gd name="connsiteY41" fmla="*/ 353085 h 649663"/>
                <a:gd name="connsiteX42" fmla="*/ 691081 w 694391"/>
                <a:gd name="connsiteY42" fmla="*/ 328943 h 649663"/>
                <a:gd name="connsiteX43" fmla="*/ 672974 w 694391"/>
                <a:gd name="connsiteY43" fmla="*/ 322907 h 649663"/>
                <a:gd name="connsiteX44" fmla="*/ 657885 w 694391"/>
                <a:gd name="connsiteY44" fmla="*/ 319889 h 649663"/>
                <a:gd name="connsiteX45" fmla="*/ 639778 w 694391"/>
                <a:gd name="connsiteY45" fmla="*/ 316871 h 649663"/>
                <a:gd name="connsiteX46" fmla="*/ 630725 w 694391"/>
                <a:gd name="connsiteY46" fmla="*/ 313854 h 649663"/>
                <a:gd name="connsiteX47" fmla="*/ 500958 w 694391"/>
                <a:gd name="connsiteY47" fmla="*/ 322907 h 649663"/>
                <a:gd name="connsiteX48" fmla="*/ 491905 w 694391"/>
                <a:gd name="connsiteY48" fmla="*/ 325925 h 649663"/>
                <a:gd name="connsiteX49" fmla="*/ 455691 w 694391"/>
                <a:gd name="connsiteY49" fmla="*/ 322907 h 649663"/>
                <a:gd name="connsiteX50" fmla="*/ 449655 w 694391"/>
                <a:gd name="connsiteY50" fmla="*/ 313854 h 649663"/>
                <a:gd name="connsiteX51" fmla="*/ 440602 w 694391"/>
                <a:gd name="connsiteY51" fmla="*/ 298765 h 649663"/>
                <a:gd name="connsiteX52" fmla="*/ 446638 w 694391"/>
                <a:gd name="connsiteY52" fmla="*/ 187105 h 649663"/>
                <a:gd name="connsiteX53" fmla="*/ 458709 w 694391"/>
                <a:gd name="connsiteY53" fmla="*/ 184087 h 649663"/>
                <a:gd name="connsiteX54" fmla="*/ 482851 w 694391"/>
                <a:gd name="connsiteY54" fmla="*/ 181070 h 649663"/>
                <a:gd name="connsiteX55" fmla="*/ 500958 w 694391"/>
                <a:gd name="connsiteY55" fmla="*/ 175034 h 649663"/>
                <a:gd name="connsiteX56" fmla="*/ 549244 w 694391"/>
                <a:gd name="connsiteY56" fmla="*/ 150891 h 649663"/>
                <a:gd name="connsiteX57" fmla="*/ 603564 w 694391"/>
                <a:gd name="connsiteY57" fmla="*/ 117695 h 649663"/>
                <a:gd name="connsiteX58" fmla="*/ 624689 w 694391"/>
                <a:gd name="connsiteY58" fmla="*/ 102606 h 649663"/>
                <a:gd name="connsiteX59" fmla="*/ 633743 w 694391"/>
                <a:gd name="connsiteY59" fmla="*/ 93553 h 649663"/>
                <a:gd name="connsiteX60" fmla="*/ 639778 w 694391"/>
                <a:gd name="connsiteY60" fmla="*/ 84499 h 649663"/>
                <a:gd name="connsiteX61" fmla="*/ 648832 w 694391"/>
                <a:gd name="connsiteY61" fmla="*/ 63374 h 649663"/>
                <a:gd name="connsiteX62" fmla="*/ 657885 w 694391"/>
                <a:gd name="connsiteY62" fmla="*/ 36214 h 649663"/>
                <a:gd name="connsiteX63" fmla="*/ 660903 w 694391"/>
                <a:gd name="connsiteY63" fmla="*/ 24143 h 649663"/>
                <a:gd name="connsiteX64" fmla="*/ 642796 w 694391"/>
                <a:gd name="connsiteY64" fmla="*/ 9054 h 649663"/>
                <a:gd name="connsiteX65" fmla="*/ 627707 w 694391"/>
                <a:gd name="connsiteY65" fmla="*/ 6036 h 649663"/>
                <a:gd name="connsiteX66" fmla="*/ 618653 w 694391"/>
                <a:gd name="connsiteY66" fmla="*/ 3018 h 649663"/>
                <a:gd name="connsiteX67" fmla="*/ 606582 w 694391"/>
                <a:gd name="connsiteY67" fmla="*/ 0 h 649663"/>
                <a:gd name="connsiteX68" fmla="*/ 519065 w 694391"/>
                <a:gd name="connsiteY68" fmla="*/ 3018 h 649663"/>
                <a:gd name="connsiteX69" fmla="*/ 500958 w 694391"/>
                <a:gd name="connsiteY69" fmla="*/ 9054 h 649663"/>
                <a:gd name="connsiteX70" fmla="*/ 488887 w 694391"/>
                <a:gd name="connsiteY70" fmla="*/ 12071 h 649663"/>
                <a:gd name="connsiteX71" fmla="*/ 470780 w 694391"/>
                <a:gd name="connsiteY71" fmla="*/ 21125 h 649663"/>
                <a:gd name="connsiteX72" fmla="*/ 461727 w 694391"/>
                <a:gd name="connsiteY72" fmla="*/ 27161 h 649663"/>
                <a:gd name="connsiteX73" fmla="*/ 443620 w 694391"/>
                <a:gd name="connsiteY73" fmla="*/ 33196 h 649663"/>
                <a:gd name="connsiteX74" fmla="*/ 425513 w 694391"/>
                <a:gd name="connsiteY74" fmla="*/ 48285 h 649663"/>
                <a:gd name="connsiteX75" fmla="*/ 416459 w 694391"/>
                <a:gd name="connsiteY75" fmla="*/ 54321 h 649663"/>
                <a:gd name="connsiteX76" fmla="*/ 404388 w 694391"/>
                <a:gd name="connsiteY76" fmla="*/ 66392 h 649663"/>
                <a:gd name="connsiteX77" fmla="*/ 392317 w 694391"/>
                <a:gd name="connsiteY77" fmla="*/ 69410 h 649663"/>
                <a:gd name="connsiteX78" fmla="*/ 374210 w 694391"/>
                <a:gd name="connsiteY78" fmla="*/ 78464 h 649663"/>
                <a:gd name="connsiteX79" fmla="*/ 344032 w 694391"/>
                <a:gd name="connsiteY79" fmla="*/ 96570 h 649663"/>
                <a:gd name="connsiteX80" fmla="*/ 292729 w 694391"/>
                <a:gd name="connsiteY80" fmla="*/ 111660 h 649663"/>
                <a:gd name="connsiteX81" fmla="*/ 280657 w 694391"/>
                <a:gd name="connsiteY81" fmla="*/ 114677 h 649663"/>
                <a:gd name="connsiteX82" fmla="*/ 229354 w 694391"/>
                <a:gd name="connsiteY82" fmla="*/ 120713 h 649663"/>
                <a:gd name="connsiteX83" fmla="*/ 217283 w 694391"/>
                <a:gd name="connsiteY8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362139 w 694391"/>
                <a:gd name="connsiteY26" fmla="*/ 540190 h 649663"/>
                <a:gd name="connsiteX27" fmla="*/ 398352 w 694391"/>
                <a:gd name="connsiteY27" fmla="*/ 522083 h 649663"/>
                <a:gd name="connsiteX28" fmla="*/ 431548 w 694391"/>
                <a:gd name="connsiteY28" fmla="*/ 500959 h 649663"/>
                <a:gd name="connsiteX29" fmla="*/ 458709 w 694391"/>
                <a:gd name="connsiteY29" fmla="*/ 485870 h 649663"/>
                <a:gd name="connsiteX30" fmla="*/ 488887 w 694391"/>
                <a:gd name="connsiteY30" fmla="*/ 467763 h 649663"/>
                <a:gd name="connsiteX31" fmla="*/ 531137 w 694391"/>
                <a:gd name="connsiteY31" fmla="*/ 446638 h 649663"/>
                <a:gd name="connsiteX32" fmla="*/ 567350 w 694391"/>
                <a:gd name="connsiteY32" fmla="*/ 425513 h 649663"/>
                <a:gd name="connsiteX33" fmla="*/ 576404 w 694391"/>
                <a:gd name="connsiteY33" fmla="*/ 419477 h 649663"/>
                <a:gd name="connsiteX34" fmla="*/ 591493 w 694391"/>
                <a:gd name="connsiteY34" fmla="*/ 410424 h 649663"/>
                <a:gd name="connsiteX35" fmla="*/ 600546 w 694391"/>
                <a:gd name="connsiteY35" fmla="*/ 404388 h 649663"/>
                <a:gd name="connsiteX36" fmla="*/ 618653 w 694391"/>
                <a:gd name="connsiteY36" fmla="*/ 392317 h 649663"/>
                <a:gd name="connsiteX37" fmla="*/ 648832 w 694391"/>
                <a:gd name="connsiteY37" fmla="*/ 377228 h 649663"/>
                <a:gd name="connsiteX38" fmla="*/ 657885 w 694391"/>
                <a:gd name="connsiteY38" fmla="*/ 374210 h 649663"/>
                <a:gd name="connsiteX39" fmla="*/ 682028 w 694391"/>
                <a:gd name="connsiteY39" fmla="*/ 362139 h 649663"/>
                <a:gd name="connsiteX40" fmla="*/ 691081 w 694391"/>
                <a:gd name="connsiteY40" fmla="*/ 353085 h 649663"/>
                <a:gd name="connsiteX41" fmla="*/ 691081 w 694391"/>
                <a:gd name="connsiteY41" fmla="*/ 328943 h 649663"/>
                <a:gd name="connsiteX42" fmla="*/ 672974 w 694391"/>
                <a:gd name="connsiteY42" fmla="*/ 322907 h 649663"/>
                <a:gd name="connsiteX43" fmla="*/ 657885 w 694391"/>
                <a:gd name="connsiteY43" fmla="*/ 319889 h 649663"/>
                <a:gd name="connsiteX44" fmla="*/ 639778 w 694391"/>
                <a:gd name="connsiteY44" fmla="*/ 316871 h 649663"/>
                <a:gd name="connsiteX45" fmla="*/ 630725 w 694391"/>
                <a:gd name="connsiteY45" fmla="*/ 313854 h 649663"/>
                <a:gd name="connsiteX46" fmla="*/ 500958 w 694391"/>
                <a:gd name="connsiteY46" fmla="*/ 322907 h 649663"/>
                <a:gd name="connsiteX47" fmla="*/ 491905 w 694391"/>
                <a:gd name="connsiteY47" fmla="*/ 325925 h 649663"/>
                <a:gd name="connsiteX48" fmla="*/ 455691 w 694391"/>
                <a:gd name="connsiteY48" fmla="*/ 322907 h 649663"/>
                <a:gd name="connsiteX49" fmla="*/ 449655 w 694391"/>
                <a:gd name="connsiteY49" fmla="*/ 313854 h 649663"/>
                <a:gd name="connsiteX50" fmla="*/ 440602 w 694391"/>
                <a:gd name="connsiteY50" fmla="*/ 298765 h 649663"/>
                <a:gd name="connsiteX51" fmla="*/ 446638 w 694391"/>
                <a:gd name="connsiteY51" fmla="*/ 187105 h 649663"/>
                <a:gd name="connsiteX52" fmla="*/ 458709 w 694391"/>
                <a:gd name="connsiteY52" fmla="*/ 184087 h 649663"/>
                <a:gd name="connsiteX53" fmla="*/ 482851 w 694391"/>
                <a:gd name="connsiteY53" fmla="*/ 181070 h 649663"/>
                <a:gd name="connsiteX54" fmla="*/ 500958 w 694391"/>
                <a:gd name="connsiteY54" fmla="*/ 175034 h 649663"/>
                <a:gd name="connsiteX55" fmla="*/ 549244 w 694391"/>
                <a:gd name="connsiteY55" fmla="*/ 150891 h 649663"/>
                <a:gd name="connsiteX56" fmla="*/ 603564 w 694391"/>
                <a:gd name="connsiteY56" fmla="*/ 117695 h 649663"/>
                <a:gd name="connsiteX57" fmla="*/ 624689 w 694391"/>
                <a:gd name="connsiteY57" fmla="*/ 102606 h 649663"/>
                <a:gd name="connsiteX58" fmla="*/ 633743 w 694391"/>
                <a:gd name="connsiteY58" fmla="*/ 93553 h 649663"/>
                <a:gd name="connsiteX59" fmla="*/ 639778 w 694391"/>
                <a:gd name="connsiteY59" fmla="*/ 84499 h 649663"/>
                <a:gd name="connsiteX60" fmla="*/ 648832 w 694391"/>
                <a:gd name="connsiteY60" fmla="*/ 63374 h 649663"/>
                <a:gd name="connsiteX61" fmla="*/ 657885 w 694391"/>
                <a:gd name="connsiteY61" fmla="*/ 36214 h 649663"/>
                <a:gd name="connsiteX62" fmla="*/ 660903 w 694391"/>
                <a:gd name="connsiteY62" fmla="*/ 24143 h 649663"/>
                <a:gd name="connsiteX63" fmla="*/ 642796 w 694391"/>
                <a:gd name="connsiteY63" fmla="*/ 9054 h 649663"/>
                <a:gd name="connsiteX64" fmla="*/ 627707 w 694391"/>
                <a:gd name="connsiteY64" fmla="*/ 6036 h 649663"/>
                <a:gd name="connsiteX65" fmla="*/ 618653 w 694391"/>
                <a:gd name="connsiteY65" fmla="*/ 3018 h 649663"/>
                <a:gd name="connsiteX66" fmla="*/ 606582 w 694391"/>
                <a:gd name="connsiteY66" fmla="*/ 0 h 649663"/>
                <a:gd name="connsiteX67" fmla="*/ 519065 w 694391"/>
                <a:gd name="connsiteY67" fmla="*/ 3018 h 649663"/>
                <a:gd name="connsiteX68" fmla="*/ 500958 w 694391"/>
                <a:gd name="connsiteY68" fmla="*/ 9054 h 649663"/>
                <a:gd name="connsiteX69" fmla="*/ 488887 w 694391"/>
                <a:gd name="connsiteY69" fmla="*/ 12071 h 649663"/>
                <a:gd name="connsiteX70" fmla="*/ 470780 w 694391"/>
                <a:gd name="connsiteY70" fmla="*/ 21125 h 649663"/>
                <a:gd name="connsiteX71" fmla="*/ 461727 w 694391"/>
                <a:gd name="connsiteY71" fmla="*/ 27161 h 649663"/>
                <a:gd name="connsiteX72" fmla="*/ 443620 w 694391"/>
                <a:gd name="connsiteY72" fmla="*/ 33196 h 649663"/>
                <a:gd name="connsiteX73" fmla="*/ 425513 w 694391"/>
                <a:gd name="connsiteY73" fmla="*/ 48285 h 649663"/>
                <a:gd name="connsiteX74" fmla="*/ 416459 w 694391"/>
                <a:gd name="connsiteY74" fmla="*/ 54321 h 649663"/>
                <a:gd name="connsiteX75" fmla="*/ 404388 w 694391"/>
                <a:gd name="connsiteY75" fmla="*/ 66392 h 649663"/>
                <a:gd name="connsiteX76" fmla="*/ 392317 w 694391"/>
                <a:gd name="connsiteY76" fmla="*/ 69410 h 649663"/>
                <a:gd name="connsiteX77" fmla="*/ 374210 w 694391"/>
                <a:gd name="connsiteY77" fmla="*/ 78464 h 649663"/>
                <a:gd name="connsiteX78" fmla="*/ 344032 w 694391"/>
                <a:gd name="connsiteY78" fmla="*/ 96570 h 649663"/>
                <a:gd name="connsiteX79" fmla="*/ 292729 w 694391"/>
                <a:gd name="connsiteY79" fmla="*/ 111660 h 649663"/>
                <a:gd name="connsiteX80" fmla="*/ 280657 w 694391"/>
                <a:gd name="connsiteY80" fmla="*/ 114677 h 649663"/>
                <a:gd name="connsiteX81" fmla="*/ 229354 w 694391"/>
                <a:gd name="connsiteY81" fmla="*/ 120713 h 649663"/>
                <a:gd name="connsiteX82" fmla="*/ 217283 w 694391"/>
                <a:gd name="connsiteY8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362139 w 694391"/>
                <a:gd name="connsiteY25" fmla="*/ 540190 h 649663"/>
                <a:gd name="connsiteX26" fmla="*/ 398352 w 694391"/>
                <a:gd name="connsiteY26" fmla="*/ 522083 h 649663"/>
                <a:gd name="connsiteX27" fmla="*/ 431548 w 694391"/>
                <a:gd name="connsiteY27" fmla="*/ 500959 h 649663"/>
                <a:gd name="connsiteX28" fmla="*/ 458709 w 694391"/>
                <a:gd name="connsiteY28" fmla="*/ 485870 h 649663"/>
                <a:gd name="connsiteX29" fmla="*/ 488887 w 694391"/>
                <a:gd name="connsiteY29" fmla="*/ 467763 h 649663"/>
                <a:gd name="connsiteX30" fmla="*/ 531137 w 694391"/>
                <a:gd name="connsiteY30" fmla="*/ 446638 h 649663"/>
                <a:gd name="connsiteX31" fmla="*/ 567350 w 694391"/>
                <a:gd name="connsiteY31" fmla="*/ 425513 h 649663"/>
                <a:gd name="connsiteX32" fmla="*/ 576404 w 694391"/>
                <a:gd name="connsiteY32" fmla="*/ 419477 h 649663"/>
                <a:gd name="connsiteX33" fmla="*/ 591493 w 694391"/>
                <a:gd name="connsiteY33" fmla="*/ 410424 h 649663"/>
                <a:gd name="connsiteX34" fmla="*/ 600546 w 694391"/>
                <a:gd name="connsiteY34" fmla="*/ 404388 h 649663"/>
                <a:gd name="connsiteX35" fmla="*/ 618653 w 694391"/>
                <a:gd name="connsiteY35" fmla="*/ 392317 h 649663"/>
                <a:gd name="connsiteX36" fmla="*/ 648832 w 694391"/>
                <a:gd name="connsiteY36" fmla="*/ 377228 h 649663"/>
                <a:gd name="connsiteX37" fmla="*/ 657885 w 694391"/>
                <a:gd name="connsiteY37" fmla="*/ 374210 h 649663"/>
                <a:gd name="connsiteX38" fmla="*/ 682028 w 694391"/>
                <a:gd name="connsiteY38" fmla="*/ 362139 h 649663"/>
                <a:gd name="connsiteX39" fmla="*/ 691081 w 694391"/>
                <a:gd name="connsiteY39" fmla="*/ 353085 h 649663"/>
                <a:gd name="connsiteX40" fmla="*/ 691081 w 694391"/>
                <a:gd name="connsiteY40" fmla="*/ 328943 h 649663"/>
                <a:gd name="connsiteX41" fmla="*/ 672974 w 694391"/>
                <a:gd name="connsiteY41" fmla="*/ 322907 h 649663"/>
                <a:gd name="connsiteX42" fmla="*/ 657885 w 694391"/>
                <a:gd name="connsiteY42" fmla="*/ 319889 h 649663"/>
                <a:gd name="connsiteX43" fmla="*/ 639778 w 694391"/>
                <a:gd name="connsiteY43" fmla="*/ 316871 h 649663"/>
                <a:gd name="connsiteX44" fmla="*/ 630725 w 694391"/>
                <a:gd name="connsiteY44" fmla="*/ 313854 h 649663"/>
                <a:gd name="connsiteX45" fmla="*/ 500958 w 694391"/>
                <a:gd name="connsiteY45" fmla="*/ 322907 h 649663"/>
                <a:gd name="connsiteX46" fmla="*/ 491905 w 694391"/>
                <a:gd name="connsiteY46" fmla="*/ 325925 h 649663"/>
                <a:gd name="connsiteX47" fmla="*/ 455691 w 694391"/>
                <a:gd name="connsiteY47" fmla="*/ 322907 h 649663"/>
                <a:gd name="connsiteX48" fmla="*/ 449655 w 694391"/>
                <a:gd name="connsiteY48" fmla="*/ 313854 h 649663"/>
                <a:gd name="connsiteX49" fmla="*/ 440602 w 694391"/>
                <a:gd name="connsiteY49" fmla="*/ 298765 h 649663"/>
                <a:gd name="connsiteX50" fmla="*/ 446638 w 694391"/>
                <a:gd name="connsiteY50" fmla="*/ 187105 h 649663"/>
                <a:gd name="connsiteX51" fmla="*/ 458709 w 694391"/>
                <a:gd name="connsiteY51" fmla="*/ 184087 h 649663"/>
                <a:gd name="connsiteX52" fmla="*/ 482851 w 694391"/>
                <a:gd name="connsiteY52" fmla="*/ 181070 h 649663"/>
                <a:gd name="connsiteX53" fmla="*/ 500958 w 694391"/>
                <a:gd name="connsiteY53" fmla="*/ 175034 h 649663"/>
                <a:gd name="connsiteX54" fmla="*/ 549244 w 694391"/>
                <a:gd name="connsiteY54" fmla="*/ 150891 h 649663"/>
                <a:gd name="connsiteX55" fmla="*/ 603564 w 694391"/>
                <a:gd name="connsiteY55" fmla="*/ 117695 h 649663"/>
                <a:gd name="connsiteX56" fmla="*/ 624689 w 694391"/>
                <a:gd name="connsiteY56" fmla="*/ 102606 h 649663"/>
                <a:gd name="connsiteX57" fmla="*/ 633743 w 694391"/>
                <a:gd name="connsiteY57" fmla="*/ 93553 h 649663"/>
                <a:gd name="connsiteX58" fmla="*/ 639778 w 694391"/>
                <a:gd name="connsiteY58" fmla="*/ 84499 h 649663"/>
                <a:gd name="connsiteX59" fmla="*/ 648832 w 694391"/>
                <a:gd name="connsiteY59" fmla="*/ 63374 h 649663"/>
                <a:gd name="connsiteX60" fmla="*/ 657885 w 694391"/>
                <a:gd name="connsiteY60" fmla="*/ 36214 h 649663"/>
                <a:gd name="connsiteX61" fmla="*/ 660903 w 694391"/>
                <a:gd name="connsiteY61" fmla="*/ 24143 h 649663"/>
                <a:gd name="connsiteX62" fmla="*/ 642796 w 694391"/>
                <a:gd name="connsiteY62" fmla="*/ 9054 h 649663"/>
                <a:gd name="connsiteX63" fmla="*/ 627707 w 694391"/>
                <a:gd name="connsiteY63" fmla="*/ 6036 h 649663"/>
                <a:gd name="connsiteX64" fmla="*/ 618653 w 694391"/>
                <a:gd name="connsiteY64" fmla="*/ 3018 h 649663"/>
                <a:gd name="connsiteX65" fmla="*/ 606582 w 694391"/>
                <a:gd name="connsiteY65" fmla="*/ 0 h 649663"/>
                <a:gd name="connsiteX66" fmla="*/ 519065 w 694391"/>
                <a:gd name="connsiteY66" fmla="*/ 3018 h 649663"/>
                <a:gd name="connsiteX67" fmla="*/ 500958 w 694391"/>
                <a:gd name="connsiteY67" fmla="*/ 9054 h 649663"/>
                <a:gd name="connsiteX68" fmla="*/ 488887 w 694391"/>
                <a:gd name="connsiteY68" fmla="*/ 12071 h 649663"/>
                <a:gd name="connsiteX69" fmla="*/ 470780 w 694391"/>
                <a:gd name="connsiteY69" fmla="*/ 21125 h 649663"/>
                <a:gd name="connsiteX70" fmla="*/ 461727 w 694391"/>
                <a:gd name="connsiteY70" fmla="*/ 27161 h 649663"/>
                <a:gd name="connsiteX71" fmla="*/ 443620 w 694391"/>
                <a:gd name="connsiteY71" fmla="*/ 33196 h 649663"/>
                <a:gd name="connsiteX72" fmla="*/ 425513 w 694391"/>
                <a:gd name="connsiteY72" fmla="*/ 48285 h 649663"/>
                <a:gd name="connsiteX73" fmla="*/ 416459 w 694391"/>
                <a:gd name="connsiteY73" fmla="*/ 54321 h 649663"/>
                <a:gd name="connsiteX74" fmla="*/ 404388 w 694391"/>
                <a:gd name="connsiteY74" fmla="*/ 66392 h 649663"/>
                <a:gd name="connsiteX75" fmla="*/ 392317 w 694391"/>
                <a:gd name="connsiteY75" fmla="*/ 69410 h 649663"/>
                <a:gd name="connsiteX76" fmla="*/ 374210 w 694391"/>
                <a:gd name="connsiteY76" fmla="*/ 78464 h 649663"/>
                <a:gd name="connsiteX77" fmla="*/ 344032 w 694391"/>
                <a:gd name="connsiteY77" fmla="*/ 96570 h 649663"/>
                <a:gd name="connsiteX78" fmla="*/ 292729 w 694391"/>
                <a:gd name="connsiteY78" fmla="*/ 111660 h 649663"/>
                <a:gd name="connsiteX79" fmla="*/ 280657 w 694391"/>
                <a:gd name="connsiteY79" fmla="*/ 114677 h 649663"/>
                <a:gd name="connsiteX80" fmla="*/ 229354 w 694391"/>
                <a:gd name="connsiteY80" fmla="*/ 120713 h 649663"/>
                <a:gd name="connsiteX81" fmla="*/ 217283 w 694391"/>
                <a:gd name="connsiteY81" fmla="*/ 123731 h 649663"/>
                <a:gd name="connsiteX0" fmla="*/ 217283 w 694391"/>
                <a:gd name="connsiteY0" fmla="*/ 123731 h 646200"/>
                <a:gd name="connsiteX1" fmla="*/ 172016 w 694391"/>
                <a:gd name="connsiteY1" fmla="*/ 144856 h 646200"/>
                <a:gd name="connsiteX2" fmla="*/ 162962 w 694391"/>
                <a:gd name="connsiteY2" fmla="*/ 153909 h 646200"/>
                <a:gd name="connsiteX3" fmla="*/ 147873 w 694391"/>
                <a:gd name="connsiteY3" fmla="*/ 165980 h 646200"/>
                <a:gd name="connsiteX4" fmla="*/ 126748 w 694391"/>
                <a:gd name="connsiteY4" fmla="*/ 175034 h 646200"/>
                <a:gd name="connsiteX5" fmla="*/ 117695 w 694391"/>
                <a:gd name="connsiteY5" fmla="*/ 184087 h 646200"/>
                <a:gd name="connsiteX6" fmla="*/ 102606 w 694391"/>
                <a:gd name="connsiteY6" fmla="*/ 196159 h 646200"/>
                <a:gd name="connsiteX7" fmla="*/ 66392 w 694391"/>
                <a:gd name="connsiteY7" fmla="*/ 217283 h 646200"/>
                <a:gd name="connsiteX8" fmla="*/ 33196 w 694391"/>
                <a:gd name="connsiteY8" fmla="*/ 244444 h 646200"/>
                <a:gd name="connsiteX9" fmla="*/ 21125 w 694391"/>
                <a:gd name="connsiteY9" fmla="*/ 262551 h 646200"/>
                <a:gd name="connsiteX10" fmla="*/ 6036 w 694391"/>
                <a:gd name="connsiteY10" fmla="*/ 289711 h 646200"/>
                <a:gd name="connsiteX11" fmla="*/ 0 w 694391"/>
                <a:gd name="connsiteY11" fmla="*/ 307818 h 646200"/>
                <a:gd name="connsiteX12" fmla="*/ 144855 w 694391"/>
                <a:gd name="connsiteY12" fmla="*/ 307818 h 646200"/>
                <a:gd name="connsiteX13" fmla="*/ 162962 w 694391"/>
                <a:gd name="connsiteY13" fmla="*/ 304800 h 646200"/>
                <a:gd name="connsiteX14" fmla="*/ 168998 w 694391"/>
                <a:gd name="connsiteY14" fmla="*/ 316871 h 646200"/>
                <a:gd name="connsiteX15" fmla="*/ 165980 w 694391"/>
                <a:gd name="connsiteY15" fmla="*/ 410424 h 646200"/>
                <a:gd name="connsiteX16" fmla="*/ 156927 w 694391"/>
                <a:gd name="connsiteY16" fmla="*/ 446638 h 646200"/>
                <a:gd name="connsiteX17" fmla="*/ 147873 w 694391"/>
                <a:gd name="connsiteY17" fmla="*/ 476816 h 646200"/>
                <a:gd name="connsiteX18" fmla="*/ 126748 w 694391"/>
                <a:gd name="connsiteY18" fmla="*/ 528119 h 646200"/>
                <a:gd name="connsiteX19" fmla="*/ 105624 w 694391"/>
                <a:gd name="connsiteY19" fmla="*/ 588475 h 646200"/>
                <a:gd name="connsiteX20" fmla="*/ 105624 w 694391"/>
                <a:gd name="connsiteY20" fmla="*/ 636761 h 646200"/>
                <a:gd name="connsiteX21" fmla="*/ 114677 w 694391"/>
                <a:gd name="connsiteY21" fmla="*/ 639778 h 646200"/>
                <a:gd name="connsiteX22" fmla="*/ 211247 w 694391"/>
                <a:gd name="connsiteY22" fmla="*/ 645814 h 646200"/>
                <a:gd name="connsiteX23" fmla="*/ 232372 w 694391"/>
                <a:gd name="connsiteY23" fmla="*/ 633743 h 646200"/>
                <a:gd name="connsiteX24" fmla="*/ 362139 w 694391"/>
                <a:gd name="connsiteY24" fmla="*/ 540190 h 646200"/>
                <a:gd name="connsiteX25" fmla="*/ 398352 w 694391"/>
                <a:gd name="connsiteY25" fmla="*/ 522083 h 646200"/>
                <a:gd name="connsiteX26" fmla="*/ 431548 w 694391"/>
                <a:gd name="connsiteY26" fmla="*/ 500959 h 646200"/>
                <a:gd name="connsiteX27" fmla="*/ 458709 w 694391"/>
                <a:gd name="connsiteY27" fmla="*/ 485870 h 646200"/>
                <a:gd name="connsiteX28" fmla="*/ 488887 w 694391"/>
                <a:gd name="connsiteY28" fmla="*/ 467763 h 646200"/>
                <a:gd name="connsiteX29" fmla="*/ 531137 w 694391"/>
                <a:gd name="connsiteY29" fmla="*/ 446638 h 646200"/>
                <a:gd name="connsiteX30" fmla="*/ 567350 w 694391"/>
                <a:gd name="connsiteY30" fmla="*/ 425513 h 646200"/>
                <a:gd name="connsiteX31" fmla="*/ 576404 w 694391"/>
                <a:gd name="connsiteY31" fmla="*/ 419477 h 646200"/>
                <a:gd name="connsiteX32" fmla="*/ 591493 w 694391"/>
                <a:gd name="connsiteY32" fmla="*/ 410424 h 646200"/>
                <a:gd name="connsiteX33" fmla="*/ 600546 w 694391"/>
                <a:gd name="connsiteY33" fmla="*/ 404388 h 646200"/>
                <a:gd name="connsiteX34" fmla="*/ 618653 w 694391"/>
                <a:gd name="connsiteY34" fmla="*/ 392317 h 646200"/>
                <a:gd name="connsiteX35" fmla="*/ 648832 w 694391"/>
                <a:gd name="connsiteY35" fmla="*/ 377228 h 646200"/>
                <a:gd name="connsiteX36" fmla="*/ 657885 w 694391"/>
                <a:gd name="connsiteY36" fmla="*/ 374210 h 646200"/>
                <a:gd name="connsiteX37" fmla="*/ 682028 w 694391"/>
                <a:gd name="connsiteY37" fmla="*/ 362139 h 646200"/>
                <a:gd name="connsiteX38" fmla="*/ 691081 w 694391"/>
                <a:gd name="connsiteY38" fmla="*/ 353085 h 646200"/>
                <a:gd name="connsiteX39" fmla="*/ 691081 w 694391"/>
                <a:gd name="connsiteY39" fmla="*/ 328943 h 646200"/>
                <a:gd name="connsiteX40" fmla="*/ 672974 w 694391"/>
                <a:gd name="connsiteY40" fmla="*/ 322907 h 646200"/>
                <a:gd name="connsiteX41" fmla="*/ 657885 w 694391"/>
                <a:gd name="connsiteY41" fmla="*/ 319889 h 646200"/>
                <a:gd name="connsiteX42" fmla="*/ 639778 w 694391"/>
                <a:gd name="connsiteY42" fmla="*/ 316871 h 646200"/>
                <a:gd name="connsiteX43" fmla="*/ 630725 w 694391"/>
                <a:gd name="connsiteY43" fmla="*/ 313854 h 646200"/>
                <a:gd name="connsiteX44" fmla="*/ 500958 w 694391"/>
                <a:gd name="connsiteY44" fmla="*/ 322907 h 646200"/>
                <a:gd name="connsiteX45" fmla="*/ 491905 w 694391"/>
                <a:gd name="connsiteY45" fmla="*/ 325925 h 646200"/>
                <a:gd name="connsiteX46" fmla="*/ 455691 w 694391"/>
                <a:gd name="connsiteY46" fmla="*/ 322907 h 646200"/>
                <a:gd name="connsiteX47" fmla="*/ 449655 w 694391"/>
                <a:gd name="connsiteY47" fmla="*/ 313854 h 646200"/>
                <a:gd name="connsiteX48" fmla="*/ 440602 w 694391"/>
                <a:gd name="connsiteY48" fmla="*/ 298765 h 646200"/>
                <a:gd name="connsiteX49" fmla="*/ 446638 w 694391"/>
                <a:gd name="connsiteY49" fmla="*/ 187105 h 646200"/>
                <a:gd name="connsiteX50" fmla="*/ 458709 w 694391"/>
                <a:gd name="connsiteY50" fmla="*/ 184087 h 646200"/>
                <a:gd name="connsiteX51" fmla="*/ 482851 w 694391"/>
                <a:gd name="connsiteY51" fmla="*/ 181070 h 646200"/>
                <a:gd name="connsiteX52" fmla="*/ 500958 w 694391"/>
                <a:gd name="connsiteY52" fmla="*/ 175034 h 646200"/>
                <a:gd name="connsiteX53" fmla="*/ 549244 w 694391"/>
                <a:gd name="connsiteY53" fmla="*/ 150891 h 646200"/>
                <a:gd name="connsiteX54" fmla="*/ 603564 w 694391"/>
                <a:gd name="connsiteY54" fmla="*/ 117695 h 646200"/>
                <a:gd name="connsiteX55" fmla="*/ 624689 w 694391"/>
                <a:gd name="connsiteY55" fmla="*/ 102606 h 646200"/>
                <a:gd name="connsiteX56" fmla="*/ 633743 w 694391"/>
                <a:gd name="connsiteY56" fmla="*/ 93553 h 646200"/>
                <a:gd name="connsiteX57" fmla="*/ 639778 w 694391"/>
                <a:gd name="connsiteY57" fmla="*/ 84499 h 646200"/>
                <a:gd name="connsiteX58" fmla="*/ 648832 w 694391"/>
                <a:gd name="connsiteY58" fmla="*/ 63374 h 646200"/>
                <a:gd name="connsiteX59" fmla="*/ 657885 w 694391"/>
                <a:gd name="connsiteY59" fmla="*/ 36214 h 646200"/>
                <a:gd name="connsiteX60" fmla="*/ 660903 w 694391"/>
                <a:gd name="connsiteY60" fmla="*/ 24143 h 646200"/>
                <a:gd name="connsiteX61" fmla="*/ 642796 w 694391"/>
                <a:gd name="connsiteY61" fmla="*/ 9054 h 646200"/>
                <a:gd name="connsiteX62" fmla="*/ 627707 w 694391"/>
                <a:gd name="connsiteY62" fmla="*/ 6036 h 646200"/>
                <a:gd name="connsiteX63" fmla="*/ 618653 w 694391"/>
                <a:gd name="connsiteY63" fmla="*/ 3018 h 646200"/>
                <a:gd name="connsiteX64" fmla="*/ 606582 w 694391"/>
                <a:gd name="connsiteY64" fmla="*/ 0 h 646200"/>
                <a:gd name="connsiteX65" fmla="*/ 519065 w 694391"/>
                <a:gd name="connsiteY65" fmla="*/ 3018 h 646200"/>
                <a:gd name="connsiteX66" fmla="*/ 500958 w 694391"/>
                <a:gd name="connsiteY66" fmla="*/ 9054 h 646200"/>
                <a:gd name="connsiteX67" fmla="*/ 488887 w 694391"/>
                <a:gd name="connsiteY67" fmla="*/ 12071 h 646200"/>
                <a:gd name="connsiteX68" fmla="*/ 470780 w 694391"/>
                <a:gd name="connsiteY68" fmla="*/ 21125 h 646200"/>
                <a:gd name="connsiteX69" fmla="*/ 461727 w 694391"/>
                <a:gd name="connsiteY69" fmla="*/ 27161 h 646200"/>
                <a:gd name="connsiteX70" fmla="*/ 443620 w 694391"/>
                <a:gd name="connsiteY70" fmla="*/ 33196 h 646200"/>
                <a:gd name="connsiteX71" fmla="*/ 425513 w 694391"/>
                <a:gd name="connsiteY71" fmla="*/ 48285 h 646200"/>
                <a:gd name="connsiteX72" fmla="*/ 416459 w 694391"/>
                <a:gd name="connsiteY72" fmla="*/ 54321 h 646200"/>
                <a:gd name="connsiteX73" fmla="*/ 404388 w 694391"/>
                <a:gd name="connsiteY73" fmla="*/ 66392 h 646200"/>
                <a:gd name="connsiteX74" fmla="*/ 392317 w 694391"/>
                <a:gd name="connsiteY74" fmla="*/ 69410 h 646200"/>
                <a:gd name="connsiteX75" fmla="*/ 374210 w 694391"/>
                <a:gd name="connsiteY75" fmla="*/ 78464 h 646200"/>
                <a:gd name="connsiteX76" fmla="*/ 344032 w 694391"/>
                <a:gd name="connsiteY76" fmla="*/ 96570 h 646200"/>
                <a:gd name="connsiteX77" fmla="*/ 292729 w 694391"/>
                <a:gd name="connsiteY77" fmla="*/ 111660 h 646200"/>
                <a:gd name="connsiteX78" fmla="*/ 280657 w 694391"/>
                <a:gd name="connsiteY78" fmla="*/ 114677 h 646200"/>
                <a:gd name="connsiteX79" fmla="*/ 229354 w 694391"/>
                <a:gd name="connsiteY79" fmla="*/ 120713 h 646200"/>
                <a:gd name="connsiteX80" fmla="*/ 217283 w 694391"/>
                <a:gd name="connsiteY80" fmla="*/ 123731 h 646200"/>
                <a:gd name="connsiteX0" fmla="*/ 217283 w 694391"/>
                <a:gd name="connsiteY0" fmla="*/ 123731 h 646419"/>
                <a:gd name="connsiteX1" fmla="*/ 172016 w 694391"/>
                <a:gd name="connsiteY1" fmla="*/ 144856 h 646419"/>
                <a:gd name="connsiteX2" fmla="*/ 162962 w 694391"/>
                <a:gd name="connsiteY2" fmla="*/ 153909 h 646419"/>
                <a:gd name="connsiteX3" fmla="*/ 147873 w 694391"/>
                <a:gd name="connsiteY3" fmla="*/ 165980 h 646419"/>
                <a:gd name="connsiteX4" fmla="*/ 126748 w 694391"/>
                <a:gd name="connsiteY4" fmla="*/ 175034 h 646419"/>
                <a:gd name="connsiteX5" fmla="*/ 117695 w 694391"/>
                <a:gd name="connsiteY5" fmla="*/ 184087 h 646419"/>
                <a:gd name="connsiteX6" fmla="*/ 102606 w 694391"/>
                <a:gd name="connsiteY6" fmla="*/ 196159 h 646419"/>
                <a:gd name="connsiteX7" fmla="*/ 66392 w 694391"/>
                <a:gd name="connsiteY7" fmla="*/ 217283 h 646419"/>
                <a:gd name="connsiteX8" fmla="*/ 33196 w 694391"/>
                <a:gd name="connsiteY8" fmla="*/ 244444 h 646419"/>
                <a:gd name="connsiteX9" fmla="*/ 21125 w 694391"/>
                <a:gd name="connsiteY9" fmla="*/ 262551 h 646419"/>
                <a:gd name="connsiteX10" fmla="*/ 6036 w 694391"/>
                <a:gd name="connsiteY10" fmla="*/ 289711 h 646419"/>
                <a:gd name="connsiteX11" fmla="*/ 0 w 694391"/>
                <a:gd name="connsiteY11" fmla="*/ 307818 h 646419"/>
                <a:gd name="connsiteX12" fmla="*/ 144855 w 694391"/>
                <a:gd name="connsiteY12" fmla="*/ 307818 h 646419"/>
                <a:gd name="connsiteX13" fmla="*/ 162962 w 694391"/>
                <a:gd name="connsiteY13" fmla="*/ 304800 h 646419"/>
                <a:gd name="connsiteX14" fmla="*/ 168998 w 694391"/>
                <a:gd name="connsiteY14" fmla="*/ 316871 h 646419"/>
                <a:gd name="connsiteX15" fmla="*/ 165980 w 694391"/>
                <a:gd name="connsiteY15" fmla="*/ 410424 h 646419"/>
                <a:gd name="connsiteX16" fmla="*/ 156927 w 694391"/>
                <a:gd name="connsiteY16" fmla="*/ 446638 h 646419"/>
                <a:gd name="connsiteX17" fmla="*/ 147873 w 694391"/>
                <a:gd name="connsiteY17" fmla="*/ 476816 h 646419"/>
                <a:gd name="connsiteX18" fmla="*/ 126748 w 694391"/>
                <a:gd name="connsiteY18" fmla="*/ 528119 h 646419"/>
                <a:gd name="connsiteX19" fmla="*/ 105624 w 694391"/>
                <a:gd name="connsiteY19" fmla="*/ 588475 h 646419"/>
                <a:gd name="connsiteX20" fmla="*/ 105624 w 694391"/>
                <a:gd name="connsiteY20" fmla="*/ 636761 h 646419"/>
                <a:gd name="connsiteX21" fmla="*/ 211247 w 694391"/>
                <a:gd name="connsiteY21" fmla="*/ 645814 h 646419"/>
                <a:gd name="connsiteX22" fmla="*/ 232372 w 694391"/>
                <a:gd name="connsiteY22" fmla="*/ 633743 h 646419"/>
                <a:gd name="connsiteX23" fmla="*/ 362139 w 694391"/>
                <a:gd name="connsiteY23" fmla="*/ 540190 h 646419"/>
                <a:gd name="connsiteX24" fmla="*/ 398352 w 694391"/>
                <a:gd name="connsiteY24" fmla="*/ 522083 h 646419"/>
                <a:gd name="connsiteX25" fmla="*/ 431548 w 694391"/>
                <a:gd name="connsiteY25" fmla="*/ 500959 h 646419"/>
                <a:gd name="connsiteX26" fmla="*/ 458709 w 694391"/>
                <a:gd name="connsiteY26" fmla="*/ 485870 h 646419"/>
                <a:gd name="connsiteX27" fmla="*/ 488887 w 694391"/>
                <a:gd name="connsiteY27" fmla="*/ 467763 h 646419"/>
                <a:gd name="connsiteX28" fmla="*/ 531137 w 694391"/>
                <a:gd name="connsiteY28" fmla="*/ 446638 h 646419"/>
                <a:gd name="connsiteX29" fmla="*/ 567350 w 694391"/>
                <a:gd name="connsiteY29" fmla="*/ 425513 h 646419"/>
                <a:gd name="connsiteX30" fmla="*/ 576404 w 694391"/>
                <a:gd name="connsiteY30" fmla="*/ 419477 h 646419"/>
                <a:gd name="connsiteX31" fmla="*/ 591493 w 694391"/>
                <a:gd name="connsiteY31" fmla="*/ 410424 h 646419"/>
                <a:gd name="connsiteX32" fmla="*/ 600546 w 694391"/>
                <a:gd name="connsiteY32" fmla="*/ 404388 h 646419"/>
                <a:gd name="connsiteX33" fmla="*/ 618653 w 694391"/>
                <a:gd name="connsiteY33" fmla="*/ 392317 h 646419"/>
                <a:gd name="connsiteX34" fmla="*/ 648832 w 694391"/>
                <a:gd name="connsiteY34" fmla="*/ 377228 h 646419"/>
                <a:gd name="connsiteX35" fmla="*/ 657885 w 694391"/>
                <a:gd name="connsiteY35" fmla="*/ 374210 h 646419"/>
                <a:gd name="connsiteX36" fmla="*/ 682028 w 694391"/>
                <a:gd name="connsiteY36" fmla="*/ 362139 h 646419"/>
                <a:gd name="connsiteX37" fmla="*/ 691081 w 694391"/>
                <a:gd name="connsiteY37" fmla="*/ 353085 h 646419"/>
                <a:gd name="connsiteX38" fmla="*/ 691081 w 694391"/>
                <a:gd name="connsiteY38" fmla="*/ 328943 h 646419"/>
                <a:gd name="connsiteX39" fmla="*/ 672974 w 694391"/>
                <a:gd name="connsiteY39" fmla="*/ 322907 h 646419"/>
                <a:gd name="connsiteX40" fmla="*/ 657885 w 694391"/>
                <a:gd name="connsiteY40" fmla="*/ 319889 h 646419"/>
                <a:gd name="connsiteX41" fmla="*/ 639778 w 694391"/>
                <a:gd name="connsiteY41" fmla="*/ 316871 h 646419"/>
                <a:gd name="connsiteX42" fmla="*/ 630725 w 694391"/>
                <a:gd name="connsiteY42" fmla="*/ 313854 h 646419"/>
                <a:gd name="connsiteX43" fmla="*/ 500958 w 694391"/>
                <a:gd name="connsiteY43" fmla="*/ 322907 h 646419"/>
                <a:gd name="connsiteX44" fmla="*/ 491905 w 694391"/>
                <a:gd name="connsiteY44" fmla="*/ 325925 h 646419"/>
                <a:gd name="connsiteX45" fmla="*/ 455691 w 694391"/>
                <a:gd name="connsiteY45" fmla="*/ 322907 h 646419"/>
                <a:gd name="connsiteX46" fmla="*/ 449655 w 694391"/>
                <a:gd name="connsiteY46" fmla="*/ 313854 h 646419"/>
                <a:gd name="connsiteX47" fmla="*/ 440602 w 694391"/>
                <a:gd name="connsiteY47" fmla="*/ 298765 h 646419"/>
                <a:gd name="connsiteX48" fmla="*/ 446638 w 694391"/>
                <a:gd name="connsiteY48" fmla="*/ 187105 h 646419"/>
                <a:gd name="connsiteX49" fmla="*/ 458709 w 694391"/>
                <a:gd name="connsiteY49" fmla="*/ 184087 h 646419"/>
                <a:gd name="connsiteX50" fmla="*/ 482851 w 694391"/>
                <a:gd name="connsiteY50" fmla="*/ 181070 h 646419"/>
                <a:gd name="connsiteX51" fmla="*/ 500958 w 694391"/>
                <a:gd name="connsiteY51" fmla="*/ 175034 h 646419"/>
                <a:gd name="connsiteX52" fmla="*/ 549244 w 694391"/>
                <a:gd name="connsiteY52" fmla="*/ 150891 h 646419"/>
                <a:gd name="connsiteX53" fmla="*/ 603564 w 694391"/>
                <a:gd name="connsiteY53" fmla="*/ 117695 h 646419"/>
                <a:gd name="connsiteX54" fmla="*/ 624689 w 694391"/>
                <a:gd name="connsiteY54" fmla="*/ 102606 h 646419"/>
                <a:gd name="connsiteX55" fmla="*/ 633743 w 694391"/>
                <a:gd name="connsiteY55" fmla="*/ 93553 h 646419"/>
                <a:gd name="connsiteX56" fmla="*/ 639778 w 694391"/>
                <a:gd name="connsiteY56" fmla="*/ 84499 h 646419"/>
                <a:gd name="connsiteX57" fmla="*/ 648832 w 694391"/>
                <a:gd name="connsiteY57" fmla="*/ 63374 h 646419"/>
                <a:gd name="connsiteX58" fmla="*/ 657885 w 694391"/>
                <a:gd name="connsiteY58" fmla="*/ 36214 h 646419"/>
                <a:gd name="connsiteX59" fmla="*/ 660903 w 694391"/>
                <a:gd name="connsiteY59" fmla="*/ 24143 h 646419"/>
                <a:gd name="connsiteX60" fmla="*/ 642796 w 694391"/>
                <a:gd name="connsiteY60" fmla="*/ 9054 h 646419"/>
                <a:gd name="connsiteX61" fmla="*/ 627707 w 694391"/>
                <a:gd name="connsiteY61" fmla="*/ 6036 h 646419"/>
                <a:gd name="connsiteX62" fmla="*/ 618653 w 694391"/>
                <a:gd name="connsiteY62" fmla="*/ 3018 h 646419"/>
                <a:gd name="connsiteX63" fmla="*/ 606582 w 694391"/>
                <a:gd name="connsiteY63" fmla="*/ 0 h 646419"/>
                <a:gd name="connsiteX64" fmla="*/ 519065 w 694391"/>
                <a:gd name="connsiteY64" fmla="*/ 3018 h 646419"/>
                <a:gd name="connsiteX65" fmla="*/ 500958 w 694391"/>
                <a:gd name="connsiteY65" fmla="*/ 9054 h 646419"/>
                <a:gd name="connsiteX66" fmla="*/ 488887 w 694391"/>
                <a:gd name="connsiteY66" fmla="*/ 12071 h 646419"/>
                <a:gd name="connsiteX67" fmla="*/ 470780 w 694391"/>
                <a:gd name="connsiteY67" fmla="*/ 21125 h 646419"/>
                <a:gd name="connsiteX68" fmla="*/ 461727 w 694391"/>
                <a:gd name="connsiteY68" fmla="*/ 27161 h 646419"/>
                <a:gd name="connsiteX69" fmla="*/ 443620 w 694391"/>
                <a:gd name="connsiteY69" fmla="*/ 33196 h 646419"/>
                <a:gd name="connsiteX70" fmla="*/ 425513 w 694391"/>
                <a:gd name="connsiteY70" fmla="*/ 48285 h 646419"/>
                <a:gd name="connsiteX71" fmla="*/ 416459 w 694391"/>
                <a:gd name="connsiteY71" fmla="*/ 54321 h 646419"/>
                <a:gd name="connsiteX72" fmla="*/ 404388 w 694391"/>
                <a:gd name="connsiteY72" fmla="*/ 66392 h 646419"/>
                <a:gd name="connsiteX73" fmla="*/ 392317 w 694391"/>
                <a:gd name="connsiteY73" fmla="*/ 69410 h 646419"/>
                <a:gd name="connsiteX74" fmla="*/ 374210 w 694391"/>
                <a:gd name="connsiteY74" fmla="*/ 78464 h 646419"/>
                <a:gd name="connsiteX75" fmla="*/ 344032 w 694391"/>
                <a:gd name="connsiteY75" fmla="*/ 96570 h 646419"/>
                <a:gd name="connsiteX76" fmla="*/ 292729 w 694391"/>
                <a:gd name="connsiteY76" fmla="*/ 111660 h 646419"/>
                <a:gd name="connsiteX77" fmla="*/ 280657 w 694391"/>
                <a:gd name="connsiteY77" fmla="*/ 114677 h 646419"/>
                <a:gd name="connsiteX78" fmla="*/ 229354 w 694391"/>
                <a:gd name="connsiteY78" fmla="*/ 120713 h 646419"/>
                <a:gd name="connsiteX79" fmla="*/ 217283 w 694391"/>
                <a:gd name="connsiteY79" fmla="*/ 123731 h 646419"/>
                <a:gd name="connsiteX0" fmla="*/ 217283 w 694391"/>
                <a:gd name="connsiteY0" fmla="*/ 123731 h 644141"/>
                <a:gd name="connsiteX1" fmla="*/ 172016 w 694391"/>
                <a:gd name="connsiteY1" fmla="*/ 144856 h 644141"/>
                <a:gd name="connsiteX2" fmla="*/ 162962 w 694391"/>
                <a:gd name="connsiteY2" fmla="*/ 153909 h 644141"/>
                <a:gd name="connsiteX3" fmla="*/ 147873 w 694391"/>
                <a:gd name="connsiteY3" fmla="*/ 165980 h 644141"/>
                <a:gd name="connsiteX4" fmla="*/ 126748 w 694391"/>
                <a:gd name="connsiteY4" fmla="*/ 175034 h 644141"/>
                <a:gd name="connsiteX5" fmla="*/ 117695 w 694391"/>
                <a:gd name="connsiteY5" fmla="*/ 184087 h 644141"/>
                <a:gd name="connsiteX6" fmla="*/ 102606 w 694391"/>
                <a:gd name="connsiteY6" fmla="*/ 196159 h 644141"/>
                <a:gd name="connsiteX7" fmla="*/ 66392 w 694391"/>
                <a:gd name="connsiteY7" fmla="*/ 217283 h 644141"/>
                <a:gd name="connsiteX8" fmla="*/ 33196 w 694391"/>
                <a:gd name="connsiteY8" fmla="*/ 244444 h 644141"/>
                <a:gd name="connsiteX9" fmla="*/ 21125 w 694391"/>
                <a:gd name="connsiteY9" fmla="*/ 262551 h 644141"/>
                <a:gd name="connsiteX10" fmla="*/ 6036 w 694391"/>
                <a:gd name="connsiteY10" fmla="*/ 289711 h 644141"/>
                <a:gd name="connsiteX11" fmla="*/ 0 w 694391"/>
                <a:gd name="connsiteY11" fmla="*/ 307818 h 644141"/>
                <a:gd name="connsiteX12" fmla="*/ 144855 w 694391"/>
                <a:gd name="connsiteY12" fmla="*/ 307818 h 644141"/>
                <a:gd name="connsiteX13" fmla="*/ 162962 w 694391"/>
                <a:gd name="connsiteY13" fmla="*/ 304800 h 644141"/>
                <a:gd name="connsiteX14" fmla="*/ 168998 w 694391"/>
                <a:gd name="connsiteY14" fmla="*/ 316871 h 644141"/>
                <a:gd name="connsiteX15" fmla="*/ 165980 w 694391"/>
                <a:gd name="connsiteY15" fmla="*/ 410424 h 644141"/>
                <a:gd name="connsiteX16" fmla="*/ 156927 w 694391"/>
                <a:gd name="connsiteY16" fmla="*/ 446638 h 644141"/>
                <a:gd name="connsiteX17" fmla="*/ 147873 w 694391"/>
                <a:gd name="connsiteY17" fmla="*/ 476816 h 644141"/>
                <a:gd name="connsiteX18" fmla="*/ 126748 w 694391"/>
                <a:gd name="connsiteY18" fmla="*/ 528119 h 644141"/>
                <a:gd name="connsiteX19" fmla="*/ 105624 w 694391"/>
                <a:gd name="connsiteY19" fmla="*/ 588475 h 644141"/>
                <a:gd name="connsiteX20" fmla="*/ 105624 w 694391"/>
                <a:gd name="connsiteY20" fmla="*/ 636761 h 644141"/>
                <a:gd name="connsiteX21" fmla="*/ 232372 w 694391"/>
                <a:gd name="connsiteY21" fmla="*/ 633743 h 644141"/>
                <a:gd name="connsiteX22" fmla="*/ 362139 w 694391"/>
                <a:gd name="connsiteY22" fmla="*/ 540190 h 644141"/>
                <a:gd name="connsiteX23" fmla="*/ 398352 w 694391"/>
                <a:gd name="connsiteY23" fmla="*/ 522083 h 644141"/>
                <a:gd name="connsiteX24" fmla="*/ 431548 w 694391"/>
                <a:gd name="connsiteY24" fmla="*/ 500959 h 644141"/>
                <a:gd name="connsiteX25" fmla="*/ 458709 w 694391"/>
                <a:gd name="connsiteY25" fmla="*/ 485870 h 644141"/>
                <a:gd name="connsiteX26" fmla="*/ 488887 w 694391"/>
                <a:gd name="connsiteY26" fmla="*/ 467763 h 644141"/>
                <a:gd name="connsiteX27" fmla="*/ 531137 w 694391"/>
                <a:gd name="connsiteY27" fmla="*/ 446638 h 644141"/>
                <a:gd name="connsiteX28" fmla="*/ 567350 w 694391"/>
                <a:gd name="connsiteY28" fmla="*/ 425513 h 644141"/>
                <a:gd name="connsiteX29" fmla="*/ 576404 w 694391"/>
                <a:gd name="connsiteY29" fmla="*/ 419477 h 644141"/>
                <a:gd name="connsiteX30" fmla="*/ 591493 w 694391"/>
                <a:gd name="connsiteY30" fmla="*/ 410424 h 644141"/>
                <a:gd name="connsiteX31" fmla="*/ 600546 w 694391"/>
                <a:gd name="connsiteY31" fmla="*/ 404388 h 644141"/>
                <a:gd name="connsiteX32" fmla="*/ 618653 w 694391"/>
                <a:gd name="connsiteY32" fmla="*/ 392317 h 644141"/>
                <a:gd name="connsiteX33" fmla="*/ 648832 w 694391"/>
                <a:gd name="connsiteY33" fmla="*/ 377228 h 644141"/>
                <a:gd name="connsiteX34" fmla="*/ 657885 w 694391"/>
                <a:gd name="connsiteY34" fmla="*/ 374210 h 644141"/>
                <a:gd name="connsiteX35" fmla="*/ 682028 w 694391"/>
                <a:gd name="connsiteY35" fmla="*/ 362139 h 644141"/>
                <a:gd name="connsiteX36" fmla="*/ 691081 w 694391"/>
                <a:gd name="connsiteY36" fmla="*/ 353085 h 644141"/>
                <a:gd name="connsiteX37" fmla="*/ 691081 w 694391"/>
                <a:gd name="connsiteY37" fmla="*/ 328943 h 644141"/>
                <a:gd name="connsiteX38" fmla="*/ 672974 w 694391"/>
                <a:gd name="connsiteY38" fmla="*/ 322907 h 644141"/>
                <a:gd name="connsiteX39" fmla="*/ 657885 w 694391"/>
                <a:gd name="connsiteY39" fmla="*/ 319889 h 644141"/>
                <a:gd name="connsiteX40" fmla="*/ 639778 w 694391"/>
                <a:gd name="connsiteY40" fmla="*/ 316871 h 644141"/>
                <a:gd name="connsiteX41" fmla="*/ 630725 w 694391"/>
                <a:gd name="connsiteY41" fmla="*/ 313854 h 644141"/>
                <a:gd name="connsiteX42" fmla="*/ 500958 w 694391"/>
                <a:gd name="connsiteY42" fmla="*/ 322907 h 644141"/>
                <a:gd name="connsiteX43" fmla="*/ 491905 w 694391"/>
                <a:gd name="connsiteY43" fmla="*/ 325925 h 644141"/>
                <a:gd name="connsiteX44" fmla="*/ 455691 w 694391"/>
                <a:gd name="connsiteY44" fmla="*/ 322907 h 644141"/>
                <a:gd name="connsiteX45" fmla="*/ 449655 w 694391"/>
                <a:gd name="connsiteY45" fmla="*/ 313854 h 644141"/>
                <a:gd name="connsiteX46" fmla="*/ 440602 w 694391"/>
                <a:gd name="connsiteY46" fmla="*/ 298765 h 644141"/>
                <a:gd name="connsiteX47" fmla="*/ 446638 w 694391"/>
                <a:gd name="connsiteY47" fmla="*/ 187105 h 644141"/>
                <a:gd name="connsiteX48" fmla="*/ 458709 w 694391"/>
                <a:gd name="connsiteY48" fmla="*/ 184087 h 644141"/>
                <a:gd name="connsiteX49" fmla="*/ 482851 w 694391"/>
                <a:gd name="connsiteY49" fmla="*/ 181070 h 644141"/>
                <a:gd name="connsiteX50" fmla="*/ 500958 w 694391"/>
                <a:gd name="connsiteY50" fmla="*/ 175034 h 644141"/>
                <a:gd name="connsiteX51" fmla="*/ 549244 w 694391"/>
                <a:gd name="connsiteY51" fmla="*/ 150891 h 644141"/>
                <a:gd name="connsiteX52" fmla="*/ 603564 w 694391"/>
                <a:gd name="connsiteY52" fmla="*/ 117695 h 644141"/>
                <a:gd name="connsiteX53" fmla="*/ 624689 w 694391"/>
                <a:gd name="connsiteY53" fmla="*/ 102606 h 644141"/>
                <a:gd name="connsiteX54" fmla="*/ 633743 w 694391"/>
                <a:gd name="connsiteY54" fmla="*/ 93553 h 644141"/>
                <a:gd name="connsiteX55" fmla="*/ 639778 w 694391"/>
                <a:gd name="connsiteY55" fmla="*/ 84499 h 644141"/>
                <a:gd name="connsiteX56" fmla="*/ 648832 w 694391"/>
                <a:gd name="connsiteY56" fmla="*/ 63374 h 644141"/>
                <a:gd name="connsiteX57" fmla="*/ 657885 w 694391"/>
                <a:gd name="connsiteY57" fmla="*/ 36214 h 644141"/>
                <a:gd name="connsiteX58" fmla="*/ 660903 w 694391"/>
                <a:gd name="connsiteY58" fmla="*/ 24143 h 644141"/>
                <a:gd name="connsiteX59" fmla="*/ 642796 w 694391"/>
                <a:gd name="connsiteY59" fmla="*/ 9054 h 644141"/>
                <a:gd name="connsiteX60" fmla="*/ 627707 w 694391"/>
                <a:gd name="connsiteY60" fmla="*/ 6036 h 644141"/>
                <a:gd name="connsiteX61" fmla="*/ 618653 w 694391"/>
                <a:gd name="connsiteY61" fmla="*/ 3018 h 644141"/>
                <a:gd name="connsiteX62" fmla="*/ 606582 w 694391"/>
                <a:gd name="connsiteY62" fmla="*/ 0 h 644141"/>
                <a:gd name="connsiteX63" fmla="*/ 519065 w 694391"/>
                <a:gd name="connsiteY63" fmla="*/ 3018 h 644141"/>
                <a:gd name="connsiteX64" fmla="*/ 500958 w 694391"/>
                <a:gd name="connsiteY64" fmla="*/ 9054 h 644141"/>
                <a:gd name="connsiteX65" fmla="*/ 488887 w 694391"/>
                <a:gd name="connsiteY65" fmla="*/ 12071 h 644141"/>
                <a:gd name="connsiteX66" fmla="*/ 470780 w 694391"/>
                <a:gd name="connsiteY66" fmla="*/ 21125 h 644141"/>
                <a:gd name="connsiteX67" fmla="*/ 461727 w 694391"/>
                <a:gd name="connsiteY67" fmla="*/ 27161 h 644141"/>
                <a:gd name="connsiteX68" fmla="*/ 443620 w 694391"/>
                <a:gd name="connsiteY68" fmla="*/ 33196 h 644141"/>
                <a:gd name="connsiteX69" fmla="*/ 425513 w 694391"/>
                <a:gd name="connsiteY69" fmla="*/ 48285 h 644141"/>
                <a:gd name="connsiteX70" fmla="*/ 416459 w 694391"/>
                <a:gd name="connsiteY70" fmla="*/ 54321 h 644141"/>
                <a:gd name="connsiteX71" fmla="*/ 404388 w 694391"/>
                <a:gd name="connsiteY71" fmla="*/ 66392 h 644141"/>
                <a:gd name="connsiteX72" fmla="*/ 392317 w 694391"/>
                <a:gd name="connsiteY72" fmla="*/ 69410 h 644141"/>
                <a:gd name="connsiteX73" fmla="*/ 374210 w 694391"/>
                <a:gd name="connsiteY73" fmla="*/ 78464 h 644141"/>
                <a:gd name="connsiteX74" fmla="*/ 344032 w 694391"/>
                <a:gd name="connsiteY74" fmla="*/ 96570 h 644141"/>
                <a:gd name="connsiteX75" fmla="*/ 292729 w 694391"/>
                <a:gd name="connsiteY75" fmla="*/ 111660 h 644141"/>
                <a:gd name="connsiteX76" fmla="*/ 280657 w 694391"/>
                <a:gd name="connsiteY76" fmla="*/ 114677 h 644141"/>
                <a:gd name="connsiteX77" fmla="*/ 229354 w 694391"/>
                <a:gd name="connsiteY77" fmla="*/ 120713 h 644141"/>
                <a:gd name="connsiteX78" fmla="*/ 217283 w 694391"/>
                <a:gd name="connsiteY78" fmla="*/ 123731 h 644141"/>
                <a:gd name="connsiteX0" fmla="*/ 217283 w 694391"/>
                <a:gd name="connsiteY0" fmla="*/ 123731 h 644141"/>
                <a:gd name="connsiteX1" fmla="*/ 172016 w 694391"/>
                <a:gd name="connsiteY1" fmla="*/ 144856 h 644141"/>
                <a:gd name="connsiteX2" fmla="*/ 162962 w 694391"/>
                <a:gd name="connsiteY2" fmla="*/ 153909 h 644141"/>
                <a:gd name="connsiteX3" fmla="*/ 147873 w 694391"/>
                <a:gd name="connsiteY3" fmla="*/ 165980 h 644141"/>
                <a:gd name="connsiteX4" fmla="*/ 126748 w 694391"/>
                <a:gd name="connsiteY4" fmla="*/ 175034 h 644141"/>
                <a:gd name="connsiteX5" fmla="*/ 117695 w 694391"/>
                <a:gd name="connsiteY5" fmla="*/ 184087 h 644141"/>
                <a:gd name="connsiteX6" fmla="*/ 102606 w 694391"/>
                <a:gd name="connsiteY6" fmla="*/ 196159 h 644141"/>
                <a:gd name="connsiteX7" fmla="*/ 66392 w 694391"/>
                <a:gd name="connsiteY7" fmla="*/ 217283 h 644141"/>
                <a:gd name="connsiteX8" fmla="*/ 33196 w 694391"/>
                <a:gd name="connsiteY8" fmla="*/ 244444 h 644141"/>
                <a:gd name="connsiteX9" fmla="*/ 21125 w 694391"/>
                <a:gd name="connsiteY9" fmla="*/ 262551 h 644141"/>
                <a:gd name="connsiteX10" fmla="*/ 6036 w 694391"/>
                <a:gd name="connsiteY10" fmla="*/ 289711 h 644141"/>
                <a:gd name="connsiteX11" fmla="*/ 0 w 694391"/>
                <a:gd name="connsiteY11" fmla="*/ 307818 h 644141"/>
                <a:gd name="connsiteX12" fmla="*/ 144855 w 694391"/>
                <a:gd name="connsiteY12" fmla="*/ 307818 h 644141"/>
                <a:gd name="connsiteX13" fmla="*/ 162962 w 694391"/>
                <a:gd name="connsiteY13" fmla="*/ 304800 h 644141"/>
                <a:gd name="connsiteX14" fmla="*/ 168998 w 694391"/>
                <a:gd name="connsiteY14" fmla="*/ 316871 h 644141"/>
                <a:gd name="connsiteX15" fmla="*/ 165980 w 694391"/>
                <a:gd name="connsiteY15" fmla="*/ 410424 h 644141"/>
                <a:gd name="connsiteX16" fmla="*/ 156927 w 694391"/>
                <a:gd name="connsiteY16" fmla="*/ 446638 h 644141"/>
                <a:gd name="connsiteX17" fmla="*/ 126748 w 694391"/>
                <a:gd name="connsiteY17" fmla="*/ 528119 h 644141"/>
                <a:gd name="connsiteX18" fmla="*/ 105624 w 694391"/>
                <a:gd name="connsiteY18" fmla="*/ 588475 h 644141"/>
                <a:gd name="connsiteX19" fmla="*/ 105624 w 694391"/>
                <a:gd name="connsiteY19" fmla="*/ 636761 h 644141"/>
                <a:gd name="connsiteX20" fmla="*/ 232372 w 694391"/>
                <a:gd name="connsiteY20" fmla="*/ 633743 h 644141"/>
                <a:gd name="connsiteX21" fmla="*/ 362139 w 694391"/>
                <a:gd name="connsiteY21" fmla="*/ 540190 h 644141"/>
                <a:gd name="connsiteX22" fmla="*/ 398352 w 694391"/>
                <a:gd name="connsiteY22" fmla="*/ 522083 h 644141"/>
                <a:gd name="connsiteX23" fmla="*/ 431548 w 694391"/>
                <a:gd name="connsiteY23" fmla="*/ 500959 h 644141"/>
                <a:gd name="connsiteX24" fmla="*/ 458709 w 694391"/>
                <a:gd name="connsiteY24" fmla="*/ 485870 h 644141"/>
                <a:gd name="connsiteX25" fmla="*/ 488887 w 694391"/>
                <a:gd name="connsiteY25" fmla="*/ 467763 h 644141"/>
                <a:gd name="connsiteX26" fmla="*/ 531137 w 694391"/>
                <a:gd name="connsiteY26" fmla="*/ 446638 h 644141"/>
                <a:gd name="connsiteX27" fmla="*/ 567350 w 694391"/>
                <a:gd name="connsiteY27" fmla="*/ 425513 h 644141"/>
                <a:gd name="connsiteX28" fmla="*/ 576404 w 694391"/>
                <a:gd name="connsiteY28" fmla="*/ 419477 h 644141"/>
                <a:gd name="connsiteX29" fmla="*/ 591493 w 694391"/>
                <a:gd name="connsiteY29" fmla="*/ 410424 h 644141"/>
                <a:gd name="connsiteX30" fmla="*/ 600546 w 694391"/>
                <a:gd name="connsiteY30" fmla="*/ 404388 h 644141"/>
                <a:gd name="connsiteX31" fmla="*/ 618653 w 694391"/>
                <a:gd name="connsiteY31" fmla="*/ 392317 h 644141"/>
                <a:gd name="connsiteX32" fmla="*/ 648832 w 694391"/>
                <a:gd name="connsiteY32" fmla="*/ 377228 h 644141"/>
                <a:gd name="connsiteX33" fmla="*/ 657885 w 694391"/>
                <a:gd name="connsiteY33" fmla="*/ 374210 h 644141"/>
                <a:gd name="connsiteX34" fmla="*/ 682028 w 694391"/>
                <a:gd name="connsiteY34" fmla="*/ 362139 h 644141"/>
                <a:gd name="connsiteX35" fmla="*/ 691081 w 694391"/>
                <a:gd name="connsiteY35" fmla="*/ 353085 h 644141"/>
                <a:gd name="connsiteX36" fmla="*/ 691081 w 694391"/>
                <a:gd name="connsiteY36" fmla="*/ 328943 h 644141"/>
                <a:gd name="connsiteX37" fmla="*/ 672974 w 694391"/>
                <a:gd name="connsiteY37" fmla="*/ 322907 h 644141"/>
                <a:gd name="connsiteX38" fmla="*/ 657885 w 694391"/>
                <a:gd name="connsiteY38" fmla="*/ 319889 h 644141"/>
                <a:gd name="connsiteX39" fmla="*/ 639778 w 694391"/>
                <a:gd name="connsiteY39" fmla="*/ 316871 h 644141"/>
                <a:gd name="connsiteX40" fmla="*/ 630725 w 694391"/>
                <a:gd name="connsiteY40" fmla="*/ 313854 h 644141"/>
                <a:gd name="connsiteX41" fmla="*/ 500958 w 694391"/>
                <a:gd name="connsiteY41" fmla="*/ 322907 h 644141"/>
                <a:gd name="connsiteX42" fmla="*/ 491905 w 694391"/>
                <a:gd name="connsiteY42" fmla="*/ 325925 h 644141"/>
                <a:gd name="connsiteX43" fmla="*/ 455691 w 694391"/>
                <a:gd name="connsiteY43" fmla="*/ 322907 h 644141"/>
                <a:gd name="connsiteX44" fmla="*/ 449655 w 694391"/>
                <a:gd name="connsiteY44" fmla="*/ 313854 h 644141"/>
                <a:gd name="connsiteX45" fmla="*/ 440602 w 694391"/>
                <a:gd name="connsiteY45" fmla="*/ 298765 h 644141"/>
                <a:gd name="connsiteX46" fmla="*/ 446638 w 694391"/>
                <a:gd name="connsiteY46" fmla="*/ 187105 h 644141"/>
                <a:gd name="connsiteX47" fmla="*/ 458709 w 694391"/>
                <a:gd name="connsiteY47" fmla="*/ 184087 h 644141"/>
                <a:gd name="connsiteX48" fmla="*/ 482851 w 694391"/>
                <a:gd name="connsiteY48" fmla="*/ 181070 h 644141"/>
                <a:gd name="connsiteX49" fmla="*/ 500958 w 694391"/>
                <a:gd name="connsiteY49" fmla="*/ 175034 h 644141"/>
                <a:gd name="connsiteX50" fmla="*/ 549244 w 694391"/>
                <a:gd name="connsiteY50" fmla="*/ 150891 h 644141"/>
                <a:gd name="connsiteX51" fmla="*/ 603564 w 694391"/>
                <a:gd name="connsiteY51" fmla="*/ 117695 h 644141"/>
                <a:gd name="connsiteX52" fmla="*/ 624689 w 694391"/>
                <a:gd name="connsiteY52" fmla="*/ 102606 h 644141"/>
                <a:gd name="connsiteX53" fmla="*/ 633743 w 694391"/>
                <a:gd name="connsiteY53" fmla="*/ 93553 h 644141"/>
                <a:gd name="connsiteX54" fmla="*/ 639778 w 694391"/>
                <a:gd name="connsiteY54" fmla="*/ 84499 h 644141"/>
                <a:gd name="connsiteX55" fmla="*/ 648832 w 694391"/>
                <a:gd name="connsiteY55" fmla="*/ 63374 h 644141"/>
                <a:gd name="connsiteX56" fmla="*/ 657885 w 694391"/>
                <a:gd name="connsiteY56" fmla="*/ 36214 h 644141"/>
                <a:gd name="connsiteX57" fmla="*/ 660903 w 694391"/>
                <a:gd name="connsiteY57" fmla="*/ 24143 h 644141"/>
                <a:gd name="connsiteX58" fmla="*/ 642796 w 694391"/>
                <a:gd name="connsiteY58" fmla="*/ 9054 h 644141"/>
                <a:gd name="connsiteX59" fmla="*/ 627707 w 694391"/>
                <a:gd name="connsiteY59" fmla="*/ 6036 h 644141"/>
                <a:gd name="connsiteX60" fmla="*/ 618653 w 694391"/>
                <a:gd name="connsiteY60" fmla="*/ 3018 h 644141"/>
                <a:gd name="connsiteX61" fmla="*/ 606582 w 694391"/>
                <a:gd name="connsiteY61" fmla="*/ 0 h 644141"/>
                <a:gd name="connsiteX62" fmla="*/ 519065 w 694391"/>
                <a:gd name="connsiteY62" fmla="*/ 3018 h 644141"/>
                <a:gd name="connsiteX63" fmla="*/ 500958 w 694391"/>
                <a:gd name="connsiteY63" fmla="*/ 9054 h 644141"/>
                <a:gd name="connsiteX64" fmla="*/ 488887 w 694391"/>
                <a:gd name="connsiteY64" fmla="*/ 12071 h 644141"/>
                <a:gd name="connsiteX65" fmla="*/ 470780 w 694391"/>
                <a:gd name="connsiteY65" fmla="*/ 21125 h 644141"/>
                <a:gd name="connsiteX66" fmla="*/ 461727 w 694391"/>
                <a:gd name="connsiteY66" fmla="*/ 27161 h 644141"/>
                <a:gd name="connsiteX67" fmla="*/ 443620 w 694391"/>
                <a:gd name="connsiteY67" fmla="*/ 33196 h 644141"/>
                <a:gd name="connsiteX68" fmla="*/ 425513 w 694391"/>
                <a:gd name="connsiteY68" fmla="*/ 48285 h 644141"/>
                <a:gd name="connsiteX69" fmla="*/ 416459 w 694391"/>
                <a:gd name="connsiteY69" fmla="*/ 54321 h 644141"/>
                <a:gd name="connsiteX70" fmla="*/ 404388 w 694391"/>
                <a:gd name="connsiteY70" fmla="*/ 66392 h 644141"/>
                <a:gd name="connsiteX71" fmla="*/ 392317 w 694391"/>
                <a:gd name="connsiteY71" fmla="*/ 69410 h 644141"/>
                <a:gd name="connsiteX72" fmla="*/ 374210 w 694391"/>
                <a:gd name="connsiteY72" fmla="*/ 78464 h 644141"/>
                <a:gd name="connsiteX73" fmla="*/ 344032 w 694391"/>
                <a:gd name="connsiteY73" fmla="*/ 96570 h 644141"/>
                <a:gd name="connsiteX74" fmla="*/ 292729 w 694391"/>
                <a:gd name="connsiteY74" fmla="*/ 111660 h 644141"/>
                <a:gd name="connsiteX75" fmla="*/ 280657 w 694391"/>
                <a:gd name="connsiteY75" fmla="*/ 114677 h 644141"/>
                <a:gd name="connsiteX76" fmla="*/ 229354 w 694391"/>
                <a:gd name="connsiteY76" fmla="*/ 120713 h 644141"/>
                <a:gd name="connsiteX77" fmla="*/ 217283 w 694391"/>
                <a:gd name="connsiteY77" fmla="*/ 123731 h 644141"/>
                <a:gd name="connsiteX0" fmla="*/ 223573 w 700681"/>
                <a:gd name="connsiteY0" fmla="*/ 123731 h 644141"/>
                <a:gd name="connsiteX1" fmla="*/ 178306 w 700681"/>
                <a:gd name="connsiteY1" fmla="*/ 144856 h 644141"/>
                <a:gd name="connsiteX2" fmla="*/ 169252 w 700681"/>
                <a:gd name="connsiteY2" fmla="*/ 153909 h 644141"/>
                <a:gd name="connsiteX3" fmla="*/ 154163 w 700681"/>
                <a:gd name="connsiteY3" fmla="*/ 165980 h 644141"/>
                <a:gd name="connsiteX4" fmla="*/ 133038 w 700681"/>
                <a:gd name="connsiteY4" fmla="*/ 175034 h 644141"/>
                <a:gd name="connsiteX5" fmla="*/ 123985 w 700681"/>
                <a:gd name="connsiteY5" fmla="*/ 184087 h 644141"/>
                <a:gd name="connsiteX6" fmla="*/ 108896 w 700681"/>
                <a:gd name="connsiteY6" fmla="*/ 196159 h 644141"/>
                <a:gd name="connsiteX7" fmla="*/ 72682 w 700681"/>
                <a:gd name="connsiteY7" fmla="*/ 217283 h 644141"/>
                <a:gd name="connsiteX8" fmla="*/ 39486 w 700681"/>
                <a:gd name="connsiteY8" fmla="*/ 244444 h 644141"/>
                <a:gd name="connsiteX9" fmla="*/ 27415 w 700681"/>
                <a:gd name="connsiteY9" fmla="*/ 262551 h 644141"/>
                <a:gd name="connsiteX10" fmla="*/ 6290 w 700681"/>
                <a:gd name="connsiteY10" fmla="*/ 307818 h 644141"/>
                <a:gd name="connsiteX11" fmla="*/ 151145 w 700681"/>
                <a:gd name="connsiteY11" fmla="*/ 307818 h 644141"/>
                <a:gd name="connsiteX12" fmla="*/ 169252 w 700681"/>
                <a:gd name="connsiteY12" fmla="*/ 304800 h 644141"/>
                <a:gd name="connsiteX13" fmla="*/ 175288 w 700681"/>
                <a:gd name="connsiteY13" fmla="*/ 316871 h 644141"/>
                <a:gd name="connsiteX14" fmla="*/ 172270 w 700681"/>
                <a:gd name="connsiteY14" fmla="*/ 410424 h 644141"/>
                <a:gd name="connsiteX15" fmla="*/ 163217 w 700681"/>
                <a:gd name="connsiteY15" fmla="*/ 446638 h 644141"/>
                <a:gd name="connsiteX16" fmla="*/ 133038 w 700681"/>
                <a:gd name="connsiteY16" fmla="*/ 528119 h 644141"/>
                <a:gd name="connsiteX17" fmla="*/ 111914 w 700681"/>
                <a:gd name="connsiteY17" fmla="*/ 588475 h 644141"/>
                <a:gd name="connsiteX18" fmla="*/ 111914 w 700681"/>
                <a:gd name="connsiteY18" fmla="*/ 636761 h 644141"/>
                <a:gd name="connsiteX19" fmla="*/ 238662 w 700681"/>
                <a:gd name="connsiteY19" fmla="*/ 633743 h 644141"/>
                <a:gd name="connsiteX20" fmla="*/ 368429 w 700681"/>
                <a:gd name="connsiteY20" fmla="*/ 540190 h 644141"/>
                <a:gd name="connsiteX21" fmla="*/ 404642 w 700681"/>
                <a:gd name="connsiteY21" fmla="*/ 522083 h 644141"/>
                <a:gd name="connsiteX22" fmla="*/ 437838 w 700681"/>
                <a:gd name="connsiteY22" fmla="*/ 500959 h 644141"/>
                <a:gd name="connsiteX23" fmla="*/ 464999 w 700681"/>
                <a:gd name="connsiteY23" fmla="*/ 485870 h 644141"/>
                <a:gd name="connsiteX24" fmla="*/ 495177 w 700681"/>
                <a:gd name="connsiteY24" fmla="*/ 467763 h 644141"/>
                <a:gd name="connsiteX25" fmla="*/ 537427 w 700681"/>
                <a:gd name="connsiteY25" fmla="*/ 446638 h 644141"/>
                <a:gd name="connsiteX26" fmla="*/ 573640 w 700681"/>
                <a:gd name="connsiteY26" fmla="*/ 425513 h 644141"/>
                <a:gd name="connsiteX27" fmla="*/ 582694 w 700681"/>
                <a:gd name="connsiteY27" fmla="*/ 419477 h 644141"/>
                <a:gd name="connsiteX28" fmla="*/ 597783 w 700681"/>
                <a:gd name="connsiteY28" fmla="*/ 410424 h 644141"/>
                <a:gd name="connsiteX29" fmla="*/ 606836 w 700681"/>
                <a:gd name="connsiteY29" fmla="*/ 404388 h 644141"/>
                <a:gd name="connsiteX30" fmla="*/ 624943 w 700681"/>
                <a:gd name="connsiteY30" fmla="*/ 392317 h 644141"/>
                <a:gd name="connsiteX31" fmla="*/ 655122 w 700681"/>
                <a:gd name="connsiteY31" fmla="*/ 377228 h 644141"/>
                <a:gd name="connsiteX32" fmla="*/ 664175 w 700681"/>
                <a:gd name="connsiteY32" fmla="*/ 374210 h 644141"/>
                <a:gd name="connsiteX33" fmla="*/ 688318 w 700681"/>
                <a:gd name="connsiteY33" fmla="*/ 362139 h 644141"/>
                <a:gd name="connsiteX34" fmla="*/ 697371 w 700681"/>
                <a:gd name="connsiteY34" fmla="*/ 353085 h 644141"/>
                <a:gd name="connsiteX35" fmla="*/ 697371 w 700681"/>
                <a:gd name="connsiteY35" fmla="*/ 328943 h 644141"/>
                <a:gd name="connsiteX36" fmla="*/ 679264 w 700681"/>
                <a:gd name="connsiteY36" fmla="*/ 322907 h 644141"/>
                <a:gd name="connsiteX37" fmla="*/ 664175 w 700681"/>
                <a:gd name="connsiteY37" fmla="*/ 319889 h 644141"/>
                <a:gd name="connsiteX38" fmla="*/ 646068 w 700681"/>
                <a:gd name="connsiteY38" fmla="*/ 316871 h 644141"/>
                <a:gd name="connsiteX39" fmla="*/ 637015 w 700681"/>
                <a:gd name="connsiteY39" fmla="*/ 313854 h 644141"/>
                <a:gd name="connsiteX40" fmla="*/ 507248 w 700681"/>
                <a:gd name="connsiteY40" fmla="*/ 322907 h 644141"/>
                <a:gd name="connsiteX41" fmla="*/ 498195 w 700681"/>
                <a:gd name="connsiteY41" fmla="*/ 325925 h 644141"/>
                <a:gd name="connsiteX42" fmla="*/ 461981 w 700681"/>
                <a:gd name="connsiteY42" fmla="*/ 322907 h 644141"/>
                <a:gd name="connsiteX43" fmla="*/ 455945 w 700681"/>
                <a:gd name="connsiteY43" fmla="*/ 313854 h 644141"/>
                <a:gd name="connsiteX44" fmla="*/ 446892 w 700681"/>
                <a:gd name="connsiteY44" fmla="*/ 298765 h 644141"/>
                <a:gd name="connsiteX45" fmla="*/ 452928 w 700681"/>
                <a:gd name="connsiteY45" fmla="*/ 187105 h 644141"/>
                <a:gd name="connsiteX46" fmla="*/ 464999 w 700681"/>
                <a:gd name="connsiteY46" fmla="*/ 184087 h 644141"/>
                <a:gd name="connsiteX47" fmla="*/ 489141 w 700681"/>
                <a:gd name="connsiteY47" fmla="*/ 181070 h 644141"/>
                <a:gd name="connsiteX48" fmla="*/ 507248 w 700681"/>
                <a:gd name="connsiteY48" fmla="*/ 175034 h 644141"/>
                <a:gd name="connsiteX49" fmla="*/ 555534 w 700681"/>
                <a:gd name="connsiteY49" fmla="*/ 150891 h 644141"/>
                <a:gd name="connsiteX50" fmla="*/ 609854 w 700681"/>
                <a:gd name="connsiteY50" fmla="*/ 117695 h 644141"/>
                <a:gd name="connsiteX51" fmla="*/ 630979 w 700681"/>
                <a:gd name="connsiteY51" fmla="*/ 102606 h 644141"/>
                <a:gd name="connsiteX52" fmla="*/ 640033 w 700681"/>
                <a:gd name="connsiteY52" fmla="*/ 93553 h 644141"/>
                <a:gd name="connsiteX53" fmla="*/ 646068 w 700681"/>
                <a:gd name="connsiteY53" fmla="*/ 84499 h 644141"/>
                <a:gd name="connsiteX54" fmla="*/ 655122 w 700681"/>
                <a:gd name="connsiteY54" fmla="*/ 63374 h 644141"/>
                <a:gd name="connsiteX55" fmla="*/ 664175 w 700681"/>
                <a:gd name="connsiteY55" fmla="*/ 36214 h 644141"/>
                <a:gd name="connsiteX56" fmla="*/ 667193 w 700681"/>
                <a:gd name="connsiteY56" fmla="*/ 24143 h 644141"/>
                <a:gd name="connsiteX57" fmla="*/ 649086 w 700681"/>
                <a:gd name="connsiteY57" fmla="*/ 9054 h 644141"/>
                <a:gd name="connsiteX58" fmla="*/ 633997 w 700681"/>
                <a:gd name="connsiteY58" fmla="*/ 6036 h 644141"/>
                <a:gd name="connsiteX59" fmla="*/ 624943 w 700681"/>
                <a:gd name="connsiteY59" fmla="*/ 3018 h 644141"/>
                <a:gd name="connsiteX60" fmla="*/ 612872 w 700681"/>
                <a:gd name="connsiteY60" fmla="*/ 0 h 644141"/>
                <a:gd name="connsiteX61" fmla="*/ 525355 w 700681"/>
                <a:gd name="connsiteY61" fmla="*/ 3018 h 644141"/>
                <a:gd name="connsiteX62" fmla="*/ 507248 w 700681"/>
                <a:gd name="connsiteY62" fmla="*/ 9054 h 644141"/>
                <a:gd name="connsiteX63" fmla="*/ 495177 w 700681"/>
                <a:gd name="connsiteY63" fmla="*/ 12071 h 644141"/>
                <a:gd name="connsiteX64" fmla="*/ 477070 w 700681"/>
                <a:gd name="connsiteY64" fmla="*/ 21125 h 644141"/>
                <a:gd name="connsiteX65" fmla="*/ 468017 w 700681"/>
                <a:gd name="connsiteY65" fmla="*/ 27161 h 644141"/>
                <a:gd name="connsiteX66" fmla="*/ 449910 w 700681"/>
                <a:gd name="connsiteY66" fmla="*/ 33196 h 644141"/>
                <a:gd name="connsiteX67" fmla="*/ 431803 w 700681"/>
                <a:gd name="connsiteY67" fmla="*/ 48285 h 644141"/>
                <a:gd name="connsiteX68" fmla="*/ 422749 w 700681"/>
                <a:gd name="connsiteY68" fmla="*/ 54321 h 644141"/>
                <a:gd name="connsiteX69" fmla="*/ 410678 w 700681"/>
                <a:gd name="connsiteY69" fmla="*/ 66392 h 644141"/>
                <a:gd name="connsiteX70" fmla="*/ 398607 w 700681"/>
                <a:gd name="connsiteY70" fmla="*/ 69410 h 644141"/>
                <a:gd name="connsiteX71" fmla="*/ 380500 w 700681"/>
                <a:gd name="connsiteY71" fmla="*/ 78464 h 644141"/>
                <a:gd name="connsiteX72" fmla="*/ 350322 w 700681"/>
                <a:gd name="connsiteY72" fmla="*/ 96570 h 644141"/>
                <a:gd name="connsiteX73" fmla="*/ 299019 w 700681"/>
                <a:gd name="connsiteY73" fmla="*/ 111660 h 644141"/>
                <a:gd name="connsiteX74" fmla="*/ 286947 w 700681"/>
                <a:gd name="connsiteY74" fmla="*/ 114677 h 644141"/>
                <a:gd name="connsiteX75" fmla="*/ 235644 w 700681"/>
                <a:gd name="connsiteY75" fmla="*/ 120713 h 644141"/>
                <a:gd name="connsiteX76" fmla="*/ 223573 w 700681"/>
                <a:gd name="connsiteY76" fmla="*/ 123731 h 644141"/>
                <a:gd name="connsiteX0" fmla="*/ 222083 w 699191"/>
                <a:gd name="connsiteY0" fmla="*/ 123731 h 644141"/>
                <a:gd name="connsiteX1" fmla="*/ 176816 w 699191"/>
                <a:gd name="connsiteY1" fmla="*/ 144856 h 644141"/>
                <a:gd name="connsiteX2" fmla="*/ 167762 w 699191"/>
                <a:gd name="connsiteY2" fmla="*/ 153909 h 644141"/>
                <a:gd name="connsiteX3" fmla="*/ 152673 w 699191"/>
                <a:gd name="connsiteY3" fmla="*/ 165980 h 644141"/>
                <a:gd name="connsiteX4" fmla="*/ 131548 w 699191"/>
                <a:gd name="connsiteY4" fmla="*/ 175034 h 644141"/>
                <a:gd name="connsiteX5" fmla="*/ 122495 w 699191"/>
                <a:gd name="connsiteY5" fmla="*/ 184087 h 644141"/>
                <a:gd name="connsiteX6" fmla="*/ 107406 w 699191"/>
                <a:gd name="connsiteY6" fmla="*/ 196159 h 644141"/>
                <a:gd name="connsiteX7" fmla="*/ 71192 w 699191"/>
                <a:gd name="connsiteY7" fmla="*/ 217283 h 644141"/>
                <a:gd name="connsiteX8" fmla="*/ 37996 w 699191"/>
                <a:gd name="connsiteY8" fmla="*/ 244444 h 644141"/>
                <a:gd name="connsiteX9" fmla="*/ 4800 w 699191"/>
                <a:gd name="connsiteY9" fmla="*/ 307818 h 644141"/>
                <a:gd name="connsiteX10" fmla="*/ 149655 w 699191"/>
                <a:gd name="connsiteY10" fmla="*/ 307818 h 644141"/>
                <a:gd name="connsiteX11" fmla="*/ 167762 w 699191"/>
                <a:gd name="connsiteY11" fmla="*/ 304800 h 644141"/>
                <a:gd name="connsiteX12" fmla="*/ 173798 w 699191"/>
                <a:gd name="connsiteY12" fmla="*/ 316871 h 644141"/>
                <a:gd name="connsiteX13" fmla="*/ 170780 w 699191"/>
                <a:gd name="connsiteY13" fmla="*/ 410424 h 644141"/>
                <a:gd name="connsiteX14" fmla="*/ 161727 w 699191"/>
                <a:gd name="connsiteY14" fmla="*/ 446638 h 644141"/>
                <a:gd name="connsiteX15" fmla="*/ 131548 w 699191"/>
                <a:gd name="connsiteY15" fmla="*/ 528119 h 644141"/>
                <a:gd name="connsiteX16" fmla="*/ 110424 w 699191"/>
                <a:gd name="connsiteY16" fmla="*/ 588475 h 644141"/>
                <a:gd name="connsiteX17" fmla="*/ 110424 w 699191"/>
                <a:gd name="connsiteY17" fmla="*/ 636761 h 644141"/>
                <a:gd name="connsiteX18" fmla="*/ 237172 w 699191"/>
                <a:gd name="connsiteY18" fmla="*/ 633743 h 644141"/>
                <a:gd name="connsiteX19" fmla="*/ 366939 w 699191"/>
                <a:gd name="connsiteY19" fmla="*/ 540190 h 644141"/>
                <a:gd name="connsiteX20" fmla="*/ 403152 w 699191"/>
                <a:gd name="connsiteY20" fmla="*/ 522083 h 644141"/>
                <a:gd name="connsiteX21" fmla="*/ 436348 w 699191"/>
                <a:gd name="connsiteY21" fmla="*/ 500959 h 644141"/>
                <a:gd name="connsiteX22" fmla="*/ 463509 w 699191"/>
                <a:gd name="connsiteY22" fmla="*/ 485870 h 644141"/>
                <a:gd name="connsiteX23" fmla="*/ 493687 w 699191"/>
                <a:gd name="connsiteY23" fmla="*/ 467763 h 644141"/>
                <a:gd name="connsiteX24" fmla="*/ 535937 w 699191"/>
                <a:gd name="connsiteY24" fmla="*/ 446638 h 644141"/>
                <a:gd name="connsiteX25" fmla="*/ 572150 w 699191"/>
                <a:gd name="connsiteY25" fmla="*/ 425513 h 644141"/>
                <a:gd name="connsiteX26" fmla="*/ 581204 w 699191"/>
                <a:gd name="connsiteY26" fmla="*/ 419477 h 644141"/>
                <a:gd name="connsiteX27" fmla="*/ 596293 w 699191"/>
                <a:gd name="connsiteY27" fmla="*/ 410424 h 644141"/>
                <a:gd name="connsiteX28" fmla="*/ 605346 w 699191"/>
                <a:gd name="connsiteY28" fmla="*/ 404388 h 644141"/>
                <a:gd name="connsiteX29" fmla="*/ 623453 w 699191"/>
                <a:gd name="connsiteY29" fmla="*/ 392317 h 644141"/>
                <a:gd name="connsiteX30" fmla="*/ 653632 w 699191"/>
                <a:gd name="connsiteY30" fmla="*/ 377228 h 644141"/>
                <a:gd name="connsiteX31" fmla="*/ 662685 w 699191"/>
                <a:gd name="connsiteY31" fmla="*/ 374210 h 644141"/>
                <a:gd name="connsiteX32" fmla="*/ 686828 w 699191"/>
                <a:gd name="connsiteY32" fmla="*/ 362139 h 644141"/>
                <a:gd name="connsiteX33" fmla="*/ 695881 w 699191"/>
                <a:gd name="connsiteY33" fmla="*/ 353085 h 644141"/>
                <a:gd name="connsiteX34" fmla="*/ 695881 w 699191"/>
                <a:gd name="connsiteY34" fmla="*/ 328943 h 644141"/>
                <a:gd name="connsiteX35" fmla="*/ 677774 w 699191"/>
                <a:gd name="connsiteY35" fmla="*/ 322907 h 644141"/>
                <a:gd name="connsiteX36" fmla="*/ 662685 w 699191"/>
                <a:gd name="connsiteY36" fmla="*/ 319889 h 644141"/>
                <a:gd name="connsiteX37" fmla="*/ 644578 w 699191"/>
                <a:gd name="connsiteY37" fmla="*/ 316871 h 644141"/>
                <a:gd name="connsiteX38" fmla="*/ 635525 w 699191"/>
                <a:gd name="connsiteY38" fmla="*/ 313854 h 644141"/>
                <a:gd name="connsiteX39" fmla="*/ 505758 w 699191"/>
                <a:gd name="connsiteY39" fmla="*/ 322907 h 644141"/>
                <a:gd name="connsiteX40" fmla="*/ 496705 w 699191"/>
                <a:gd name="connsiteY40" fmla="*/ 325925 h 644141"/>
                <a:gd name="connsiteX41" fmla="*/ 460491 w 699191"/>
                <a:gd name="connsiteY41" fmla="*/ 322907 h 644141"/>
                <a:gd name="connsiteX42" fmla="*/ 454455 w 699191"/>
                <a:gd name="connsiteY42" fmla="*/ 313854 h 644141"/>
                <a:gd name="connsiteX43" fmla="*/ 445402 w 699191"/>
                <a:gd name="connsiteY43" fmla="*/ 298765 h 644141"/>
                <a:gd name="connsiteX44" fmla="*/ 451438 w 699191"/>
                <a:gd name="connsiteY44" fmla="*/ 187105 h 644141"/>
                <a:gd name="connsiteX45" fmla="*/ 463509 w 699191"/>
                <a:gd name="connsiteY45" fmla="*/ 184087 h 644141"/>
                <a:gd name="connsiteX46" fmla="*/ 487651 w 699191"/>
                <a:gd name="connsiteY46" fmla="*/ 181070 h 644141"/>
                <a:gd name="connsiteX47" fmla="*/ 505758 w 699191"/>
                <a:gd name="connsiteY47" fmla="*/ 175034 h 644141"/>
                <a:gd name="connsiteX48" fmla="*/ 554044 w 699191"/>
                <a:gd name="connsiteY48" fmla="*/ 150891 h 644141"/>
                <a:gd name="connsiteX49" fmla="*/ 608364 w 699191"/>
                <a:gd name="connsiteY49" fmla="*/ 117695 h 644141"/>
                <a:gd name="connsiteX50" fmla="*/ 629489 w 699191"/>
                <a:gd name="connsiteY50" fmla="*/ 102606 h 644141"/>
                <a:gd name="connsiteX51" fmla="*/ 638543 w 699191"/>
                <a:gd name="connsiteY51" fmla="*/ 93553 h 644141"/>
                <a:gd name="connsiteX52" fmla="*/ 644578 w 699191"/>
                <a:gd name="connsiteY52" fmla="*/ 84499 h 644141"/>
                <a:gd name="connsiteX53" fmla="*/ 653632 w 699191"/>
                <a:gd name="connsiteY53" fmla="*/ 63374 h 644141"/>
                <a:gd name="connsiteX54" fmla="*/ 662685 w 699191"/>
                <a:gd name="connsiteY54" fmla="*/ 36214 h 644141"/>
                <a:gd name="connsiteX55" fmla="*/ 665703 w 699191"/>
                <a:gd name="connsiteY55" fmla="*/ 24143 h 644141"/>
                <a:gd name="connsiteX56" fmla="*/ 647596 w 699191"/>
                <a:gd name="connsiteY56" fmla="*/ 9054 h 644141"/>
                <a:gd name="connsiteX57" fmla="*/ 632507 w 699191"/>
                <a:gd name="connsiteY57" fmla="*/ 6036 h 644141"/>
                <a:gd name="connsiteX58" fmla="*/ 623453 w 699191"/>
                <a:gd name="connsiteY58" fmla="*/ 3018 h 644141"/>
                <a:gd name="connsiteX59" fmla="*/ 611382 w 699191"/>
                <a:gd name="connsiteY59" fmla="*/ 0 h 644141"/>
                <a:gd name="connsiteX60" fmla="*/ 523865 w 699191"/>
                <a:gd name="connsiteY60" fmla="*/ 3018 h 644141"/>
                <a:gd name="connsiteX61" fmla="*/ 505758 w 699191"/>
                <a:gd name="connsiteY61" fmla="*/ 9054 h 644141"/>
                <a:gd name="connsiteX62" fmla="*/ 493687 w 699191"/>
                <a:gd name="connsiteY62" fmla="*/ 12071 h 644141"/>
                <a:gd name="connsiteX63" fmla="*/ 475580 w 699191"/>
                <a:gd name="connsiteY63" fmla="*/ 21125 h 644141"/>
                <a:gd name="connsiteX64" fmla="*/ 466527 w 699191"/>
                <a:gd name="connsiteY64" fmla="*/ 27161 h 644141"/>
                <a:gd name="connsiteX65" fmla="*/ 448420 w 699191"/>
                <a:gd name="connsiteY65" fmla="*/ 33196 h 644141"/>
                <a:gd name="connsiteX66" fmla="*/ 430313 w 699191"/>
                <a:gd name="connsiteY66" fmla="*/ 48285 h 644141"/>
                <a:gd name="connsiteX67" fmla="*/ 421259 w 699191"/>
                <a:gd name="connsiteY67" fmla="*/ 54321 h 644141"/>
                <a:gd name="connsiteX68" fmla="*/ 409188 w 699191"/>
                <a:gd name="connsiteY68" fmla="*/ 66392 h 644141"/>
                <a:gd name="connsiteX69" fmla="*/ 397117 w 699191"/>
                <a:gd name="connsiteY69" fmla="*/ 69410 h 644141"/>
                <a:gd name="connsiteX70" fmla="*/ 379010 w 699191"/>
                <a:gd name="connsiteY70" fmla="*/ 78464 h 644141"/>
                <a:gd name="connsiteX71" fmla="*/ 348832 w 699191"/>
                <a:gd name="connsiteY71" fmla="*/ 96570 h 644141"/>
                <a:gd name="connsiteX72" fmla="*/ 297529 w 699191"/>
                <a:gd name="connsiteY72" fmla="*/ 111660 h 644141"/>
                <a:gd name="connsiteX73" fmla="*/ 285457 w 699191"/>
                <a:gd name="connsiteY73" fmla="*/ 114677 h 644141"/>
                <a:gd name="connsiteX74" fmla="*/ 234154 w 699191"/>
                <a:gd name="connsiteY74" fmla="*/ 120713 h 644141"/>
                <a:gd name="connsiteX75" fmla="*/ 222083 w 699191"/>
                <a:gd name="connsiteY75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32083 w 699726"/>
                <a:gd name="connsiteY4" fmla="*/ 175034 h 644141"/>
                <a:gd name="connsiteX5" fmla="*/ 123030 w 699726"/>
                <a:gd name="connsiteY5" fmla="*/ 184087 h 644141"/>
                <a:gd name="connsiteX6" fmla="*/ 107941 w 699726"/>
                <a:gd name="connsiteY6" fmla="*/ 196159 h 644141"/>
                <a:gd name="connsiteX7" fmla="*/ 38531 w 699726"/>
                <a:gd name="connsiteY7" fmla="*/ 244444 h 644141"/>
                <a:gd name="connsiteX8" fmla="*/ 5335 w 699726"/>
                <a:gd name="connsiteY8" fmla="*/ 307818 h 644141"/>
                <a:gd name="connsiteX9" fmla="*/ 150190 w 699726"/>
                <a:gd name="connsiteY9" fmla="*/ 307818 h 644141"/>
                <a:gd name="connsiteX10" fmla="*/ 168297 w 699726"/>
                <a:gd name="connsiteY10" fmla="*/ 304800 h 644141"/>
                <a:gd name="connsiteX11" fmla="*/ 174333 w 699726"/>
                <a:gd name="connsiteY11" fmla="*/ 316871 h 644141"/>
                <a:gd name="connsiteX12" fmla="*/ 171315 w 699726"/>
                <a:gd name="connsiteY12" fmla="*/ 410424 h 644141"/>
                <a:gd name="connsiteX13" fmla="*/ 162262 w 699726"/>
                <a:gd name="connsiteY13" fmla="*/ 446638 h 644141"/>
                <a:gd name="connsiteX14" fmla="*/ 132083 w 699726"/>
                <a:gd name="connsiteY14" fmla="*/ 528119 h 644141"/>
                <a:gd name="connsiteX15" fmla="*/ 110959 w 699726"/>
                <a:gd name="connsiteY15" fmla="*/ 588475 h 644141"/>
                <a:gd name="connsiteX16" fmla="*/ 110959 w 699726"/>
                <a:gd name="connsiteY16" fmla="*/ 636761 h 644141"/>
                <a:gd name="connsiteX17" fmla="*/ 237707 w 699726"/>
                <a:gd name="connsiteY17" fmla="*/ 633743 h 644141"/>
                <a:gd name="connsiteX18" fmla="*/ 367474 w 699726"/>
                <a:gd name="connsiteY18" fmla="*/ 540190 h 644141"/>
                <a:gd name="connsiteX19" fmla="*/ 403687 w 699726"/>
                <a:gd name="connsiteY19" fmla="*/ 522083 h 644141"/>
                <a:gd name="connsiteX20" fmla="*/ 436883 w 699726"/>
                <a:gd name="connsiteY20" fmla="*/ 500959 h 644141"/>
                <a:gd name="connsiteX21" fmla="*/ 464044 w 699726"/>
                <a:gd name="connsiteY21" fmla="*/ 485870 h 644141"/>
                <a:gd name="connsiteX22" fmla="*/ 494222 w 699726"/>
                <a:gd name="connsiteY22" fmla="*/ 467763 h 644141"/>
                <a:gd name="connsiteX23" fmla="*/ 536472 w 699726"/>
                <a:gd name="connsiteY23" fmla="*/ 446638 h 644141"/>
                <a:gd name="connsiteX24" fmla="*/ 572685 w 699726"/>
                <a:gd name="connsiteY24" fmla="*/ 425513 h 644141"/>
                <a:gd name="connsiteX25" fmla="*/ 581739 w 699726"/>
                <a:gd name="connsiteY25" fmla="*/ 419477 h 644141"/>
                <a:gd name="connsiteX26" fmla="*/ 596828 w 699726"/>
                <a:gd name="connsiteY26" fmla="*/ 410424 h 644141"/>
                <a:gd name="connsiteX27" fmla="*/ 605881 w 699726"/>
                <a:gd name="connsiteY27" fmla="*/ 404388 h 644141"/>
                <a:gd name="connsiteX28" fmla="*/ 623988 w 699726"/>
                <a:gd name="connsiteY28" fmla="*/ 392317 h 644141"/>
                <a:gd name="connsiteX29" fmla="*/ 654167 w 699726"/>
                <a:gd name="connsiteY29" fmla="*/ 377228 h 644141"/>
                <a:gd name="connsiteX30" fmla="*/ 663220 w 699726"/>
                <a:gd name="connsiteY30" fmla="*/ 374210 h 644141"/>
                <a:gd name="connsiteX31" fmla="*/ 687363 w 699726"/>
                <a:gd name="connsiteY31" fmla="*/ 362139 h 644141"/>
                <a:gd name="connsiteX32" fmla="*/ 696416 w 699726"/>
                <a:gd name="connsiteY32" fmla="*/ 353085 h 644141"/>
                <a:gd name="connsiteX33" fmla="*/ 696416 w 699726"/>
                <a:gd name="connsiteY33" fmla="*/ 328943 h 644141"/>
                <a:gd name="connsiteX34" fmla="*/ 678309 w 699726"/>
                <a:gd name="connsiteY34" fmla="*/ 322907 h 644141"/>
                <a:gd name="connsiteX35" fmla="*/ 663220 w 699726"/>
                <a:gd name="connsiteY35" fmla="*/ 319889 h 644141"/>
                <a:gd name="connsiteX36" fmla="*/ 645113 w 699726"/>
                <a:gd name="connsiteY36" fmla="*/ 316871 h 644141"/>
                <a:gd name="connsiteX37" fmla="*/ 636060 w 699726"/>
                <a:gd name="connsiteY37" fmla="*/ 313854 h 644141"/>
                <a:gd name="connsiteX38" fmla="*/ 506293 w 699726"/>
                <a:gd name="connsiteY38" fmla="*/ 322907 h 644141"/>
                <a:gd name="connsiteX39" fmla="*/ 497240 w 699726"/>
                <a:gd name="connsiteY39" fmla="*/ 325925 h 644141"/>
                <a:gd name="connsiteX40" fmla="*/ 461026 w 699726"/>
                <a:gd name="connsiteY40" fmla="*/ 322907 h 644141"/>
                <a:gd name="connsiteX41" fmla="*/ 454990 w 699726"/>
                <a:gd name="connsiteY41" fmla="*/ 313854 h 644141"/>
                <a:gd name="connsiteX42" fmla="*/ 445937 w 699726"/>
                <a:gd name="connsiteY42" fmla="*/ 298765 h 644141"/>
                <a:gd name="connsiteX43" fmla="*/ 451973 w 699726"/>
                <a:gd name="connsiteY43" fmla="*/ 187105 h 644141"/>
                <a:gd name="connsiteX44" fmla="*/ 464044 w 699726"/>
                <a:gd name="connsiteY44" fmla="*/ 184087 h 644141"/>
                <a:gd name="connsiteX45" fmla="*/ 488186 w 699726"/>
                <a:gd name="connsiteY45" fmla="*/ 181070 h 644141"/>
                <a:gd name="connsiteX46" fmla="*/ 506293 w 699726"/>
                <a:gd name="connsiteY46" fmla="*/ 175034 h 644141"/>
                <a:gd name="connsiteX47" fmla="*/ 554579 w 699726"/>
                <a:gd name="connsiteY47" fmla="*/ 150891 h 644141"/>
                <a:gd name="connsiteX48" fmla="*/ 608899 w 699726"/>
                <a:gd name="connsiteY48" fmla="*/ 117695 h 644141"/>
                <a:gd name="connsiteX49" fmla="*/ 630024 w 699726"/>
                <a:gd name="connsiteY49" fmla="*/ 102606 h 644141"/>
                <a:gd name="connsiteX50" fmla="*/ 639078 w 699726"/>
                <a:gd name="connsiteY50" fmla="*/ 93553 h 644141"/>
                <a:gd name="connsiteX51" fmla="*/ 645113 w 699726"/>
                <a:gd name="connsiteY51" fmla="*/ 84499 h 644141"/>
                <a:gd name="connsiteX52" fmla="*/ 654167 w 699726"/>
                <a:gd name="connsiteY52" fmla="*/ 63374 h 644141"/>
                <a:gd name="connsiteX53" fmla="*/ 663220 w 699726"/>
                <a:gd name="connsiteY53" fmla="*/ 36214 h 644141"/>
                <a:gd name="connsiteX54" fmla="*/ 666238 w 699726"/>
                <a:gd name="connsiteY54" fmla="*/ 24143 h 644141"/>
                <a:gd name="connsiteX55" fmla="*/ 648131 w 699726"/>
                <a:gd name="connsiteY55" fmla="*/ 9054 h 644141"/>
                <a:gd name="connsiteX56" fmla="*/ 633042 w 699726"/>
                <a:gd name="connsiteY56" fmla="*/ 6036 h 644141"/>
                <a:gd name="connsiteX57" fmla="*/ 623988 w 699726"/>
                <a:gd name="connsiteY57" fmla="*/ 3018 h 644141"/>
                <a:gd name="connsiteX58" fmla="*/ 611917 w 699726"/>
                <a:gd name="connsiteY58" fmla="*/ 0 h 644141"/>
                <a:gd name="connsiteX59" fmla="*/ 524400 w 699726"/>
                <a:gd name="connsiteY59" fmla="*/ 3018 h 644141"/>
                <a:gd name="connsiteX60" fmla="*/ 506293 w 699726"/>
                <a:gd name="connsiteY60" fmla="*/ 9054 h 644141"/>
                <a:gd name="connsiteX61" fmla="*/ 494222 w 699726"/>
                <a:gd name="connsiteY61" fmla="*/ 12071 h 644141"/>
                <a:gd name="connsiteX62" fmla="*/ 476115 w 699726"/>
                <a:gd name="connsiteY62" fmla="*/ 21125 h 644141"/>
                <a:gd name="connsiteX63" fmla="*/ 467062 w 699726"/>
                <a:gd name="connsiteY63" fmla="*/ 27161 h 644141"/>
                <a:gd name="connsiteX64" fmla="*/ 448955 w 699726"/>
                <a:gd name="connsiteY64" fmla="*/ 33196 h 644141"/>
                <a:gd name="connsiteX65" fmla="*/ 430848 w 699726"/>
                <a:gd name="connsiteY65" fmla="*/ 48285 h 644141"/>
                <a:gd name="connsiteX66" fmla="*/ 421794 w 699726"/>
                <a:gd name="connsiteY66" fmla="*/ 54321 h 644141"/>
                <a:gd name="connsiteX67" fmla="*/ 409723 w 699726"/>
                <a:gd name="connsiteY67" fmla="*/ 66392 h 644141"/>
                <a:gd name="connsiteX68" fmla="*/ 397652 w 699726"/>
                <a:gd name="connsiteY68" fmla="*/ 69410 h 644141"/>
                <a:gd name="connsiteX69" fmla="*/ 379545 w 699726"/>
                <a:gd name="connsiteY69" fmla="*/ 78464 h 644141"/>
                <a:gd name="connsiteX70" fmla="*/ 349367 w 699726"/>
                <a:gd name="connsiteY70" fmla="*/ 96570 h 644141"/>
                <a:gd name="connsiteX71" fmla="*/ 298064 w 699726"/>
                <a:gd name="connsiteY71" fmla="*/ 111660 h 644141"/>
                <a:gd name="connsiteX72" fmla="*/ 285992 w 699726"/>
                <a:gd name="connsiteY72" fmla="*/ 114677 h 644141"/>
                <a:gd name="connsiteX73" fmla="*/ 234689 w 699726"/>
                <a:gd name="connsiteY73" fmla="*/ 120713 h 644141"/>
                <a:gd name="connsiteX74" fmla="*/ 222618 w 699726"/>
                <a:gd name="connsiteY74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32083 w 699726"/>
                <a:gd name="connsiteY4" fmla="*/ 175034 h 644141"/>
                <a:gd name="connsiteX5" fmla="*/ 107941 w 699726"/>
                <a:gd name="connsiteY5" fmla="*/ 196159 h 644141"/>
                <a:gd name="connsiteX6" fmla="*/ 38531 w 699726"/>
                <a:gd name="connsiteY6" fmla="*/ 244444 h 644141"/>
                <a:gd name="connsiteX7" fmla="*/ 5335 w 699726"/>
                <a:gd name="connsiteY7" fmla="*/ 307818 h 644141"/>
                <a:gd name="connsiteX8" fmla="*/ 150190 w 699726"/>
                <a:gd name="connsiteY8" fmla="*/ 307818 h 644141"/>
                <a:gd name="connsiteX9" fmla="*/ 168297 w 699726"/>
                <a:gd name="connsiteY9" fmla="*/ 304800 h 644141"/>
                <a:gd name="connsiteX10" fmla="*/ 174333 w 699726"/>
                <a:gd name="connsiteY10" fmla="*/ 316871 h 644141"/>
                <a:gd name="connsiteX11" fmla="*/ 171315 w 699726"/>
                <a:gd name="connsiteY11" fmla="*/ 410424 h 644141"/>
                <a:gd name="connsiteX12" fmla="*/ 162262 w 699726"/>
                <a:gd name="connsiteY12" fmla="*/ 446638 h 644141"/>
                <a:gd name="connsiteX13" fmla="*/ 132083 w 699726"/>
                <a:gd name="connsiteY13" fmla="*/ 528119 h 644141"/>
                <a:gd name="connsiteX14" fmla="*/ 110959 w 699726"/>
                <a:gd name="connsiteY14" fmla="*/ 588475 h 644141"/>
                <a:gd name="connsiteX15" fmla="*/ 110959 w 699726"/>
                <a:gd name="connsiteY15" fmla="*/ 636761 h 644141"/>
                <a:gd name="connsiteX16" fmla="*/ 237707 w 699726"/>
                <a:gd name="connsiteY16" fmla="*/ 633743 h 644141"/>
                <a:gd name="connsiteX17" fmla="*/ 367474 w 699726"/>
                <a:gd name="connsiteY17" fmla="*/ 540190 h 644141"/>
                <a:gd name="connsiteX18" fmla="*/ 403687 w 699726"/>
                <a:gd name="connsiteY18" fmla="*/ 522083 h 644141"/>
                <a:gd name="connsiteX19" fmla="*/ 436883 w 699726"/>
                <a:gd name="connsiteY19" fmla="*/ 500959 h 644141"/>
                <a:gd name="connsiteX20" fmla="*/ 464044 w 699726"/>
                <a:gd name="connsiteY20" fmla="*/ 485870 h 644141"/>
                <a:gd name="connsiteX21" fmla="*/ 494222 w 699726"/>
                <a:gd name="connsiteY21" fmla="*/ 467763 h 644141"/>
                <a:gd name="connsiteX22" fmla="*/ 536472 w 699726"/>
                <a:gd name="connsiteY22" fmla="*/ 446638 h 644141"/>
                <a:gd name="connsiteX23" fmla="*/ 572685 w 699726"/>
                <a:gd name="connsiteY23" fmla="*/ 425513 h 644141"/>
                <a:gd name="connsiteX24" fmla="*/ 581739 w 699726"/>
                <a:gd name="connsiteY24" fmla="*/ 419477 h 644141"/>
                <a:gd name="connsiteX25" fmla="*/ 596828 w 699726"/>
                <a:gd name="connsiteY25" fmla="*/ 410424 h 644141"/>
                <a:gd name="connsiteX26" fmla="*/ 605881 w 699726"/>
                <a:gd name="connsiteY26" fmla="*/ 404388 h 644141"/>
                <a:gd name="connsiteX27" fmla="*/ 623988 w 699726"/>
                <a:gd name="connsiteY27" fmla="*/ 392317 h 644141"/>
                <a:gd name="connsiteX28" fmla="*/ 654167 w 699726"/>
                <a:gd name="connsiteY28" fmla="*/ 377228 h 644141"/>
                <a:gd name="connsiteX29" fmla="*/ 663220 w 699726"/>
                <a:gd name="connsiteY29" fmla="*/ 374210 h 644141"/>
                <a:gd name="connsiteX30" fmla="*/ 687363 w 699726"/>
                <a:gd name="connsiteY30" fmla="*/ 362139 h 644141"/>
                <a:gd name="connsiteX31" fmla="*/ 696416 w 699726"/>
                <a:gd name="connsiteY31" fmla="*/ 353085 h 644141"/>
                <a:gd name="connsiteX32" fmla="*/ 696416 w 699726"/>
                <a:gd name="connsiteY32" fmla="*/ 328943 h 644141"/>
                <a:gd name="connsiteX33" fmla="*/ 678309 w 699726"/>
                <a:gd name="connsiteY33" fmla="*/ 322907 h 644141"/>
                <a:gd name="connsiteX34" fmla="*/ 663220 w 699726"/>
                <a:gd name="connsiteY34" fmla="*/ 319889 h 644141"/>
                <a:gd name="connsiteX35" fmla="*/ 645113 w 699726"/>
                <a:gd name="connsiteY35" fmla="*/ 316871 h 644141"/>
                <a:gd name="connsiteX36" fmla="*/ 636060 w 699726"/>
                <a:gd name="connsiteY36" fmla="*/ 313854 h 644141"/>
                <a:gd name="connsiteX37" fmla="*/ 506293 w 699726"/>
                <a:gd name="connsiteY37" fmla="*/ 322907 h 644141"/>
                <a:gd name="connsiteX38" fmla="*/ 497240 w 699726"/>
                <a:gd name="connsiteY38" fmla="*/ 325925 h 644141"/>
                <a:gd name="connsiteX39" fmla="*/ 461026 w 699726"/>
                <a:gd name="connsiteY39" fmla="*/ 322907 h 644141"/>
                <a:gd name="connsiteX40" fmla="*/ 454990 w 699726"/>
                <a:gd name="connsiteY40" fmla="*/ 313854 h 644141"/>
                <a:gd name="connsiteX41" fmla="*/ 445937 w 699726"/>
                <a:gd name="connsiteY41" fmla="*/ 298765 h 644141"/>
                <a:gd name="connsiteX42" fmla="*/ 451973 w 699726"/>
                <a:gd name="connsiteY42" fmla="*/ 187105 h 644141"/>
                <a:gd name="connsiteX43" fmla="*/ 464044 w 699726"/>
                <a:gd name="connsiteY43" fmla="*/ 184087 h 644141"/>
                <a:gd name="connsiteX44" fmla="*/ 488186 w 699726"/>
                <a:gd name="connsiteY44" fmla="*/ 181070 h 644141"/>
                <a:gd name="connsiteX45" fmla="*/ 506293 w 699726"/>
                <a:gd name="connsiteY45" fmla="*/ 175034 h 644141"/>
                <a:gd name="connsiteX46" fmla="*/ 554579 w 699726"/>
                <a:gd name="connsiteY46" fmla="*/ 150891 h 644141"/>
                <a:gd name="connsiteX47" fmla="*/ 608899 w 699726"/>
                <a:gd name="connsiteY47" fmla="*/ 117695 h 644141"/>
                <a:gd name="connsiteX48" fmla="*/ 630024 w 699726"/>
                <a:gd name="connsiteY48" fmla="*/ 102606 h 644141"/>
                <a:gd name="connsiteX49" fmla="*/ 639078 w 699726"/>
                <a:gd name="connsiteY49" fmla="*/ 93553 h 644141"/>
                <a:gd name="connsiteX50" fmla="*/ 645113 w 699726"/>
                <a:gd name="connsiteY50" fmla="*/ 84499 h 644141"/>
                <a:gd name="connsiteX51" fmla="*/ 654167 w 699726"/>
                <a:gd name="connsiteY51" fmla="*/ 63374 h 644141"/>
                <a:gd name="connsiteX52" fmla="*/ 663220 w 699726"/>
                <a:gd name="connsiteY52" fmla="*/ 36214 h 644141"/>
                <a:gd name="connsiteX53" fmla="*/ 666238 w 699726"/>
                <a:gd name="connsiteY53" fmla="*/ 24143 h 644141"/>
                <a:gd name="connsiteX54" fmla="*/ 648131 w 699726"/>
                <a:gd name="connsiteY54" fmla="*/ 9054 h 644141"/>
                <a:gd name="connsiteX55" fmla="*/ 633042 w 699726"/>
                <a:gd name="connsiteY55" fmla="*/ 6036 h 644141"/>
                <a:gd name="connsiteX56" fmla="*/ 623988 w 699726"/>
                <a:gd name="connsiteY56" fmla="*/ 3018 h 644141"/>
                <a:gd name="connsiteX57" fmla="*/ 611917 w 699726"/>
                <a:gd name="connsiteY57" fmla="*/ 0 h 644141"/>
                <a:gd name="connsiteX58" fmla="*/ 524400 w 699726"/>
                <a:gd name="connsiteY58" fmla="*/ 3018 h 644141"/>
                <a:gd name="connsiteX59" fmla="*/ 506293 w 699726"/>
                <a:gd name="connsiteY59" fmla="*/ 9054 h 644141"/>
                <a:gd name="connsiteX60" fmla="*/ 494222 w 699726"/>
                <a:gd name="connsiteY60" fmla="*/ 12071 h 644141"/>
                <a:gd name="connsiteX61" fmla="*/ 476115 w 699726"/>
                <a:gd name="connsiteY61" fmla="*/ 21125 h 644141"/>
                <a:gd name="connsiteX62" fmla="*/ 467062 w 699726"/>
                <a:gd name="connsiteY62" fmla="*/ 27161 h 644141"/>
                <a:gd name="connsiteX63" fmla="*/ 448955 w 699726"/>
                <a:gd name="connsiteY63" fmla="*/ 33196 h 644141"/>
                <a:gd name="connsiteX64" fmla="*/ 430848 w 699726"/>
                <a:gd name="connsiteY64" fmla="*/ 48285 h 644141"/>
                <a:gd name="connsiteX65" fmla="*/ 421794 w 699726"/>
                <a:gd name="connsiteY65" fmla="*/ 54321 h 644141"/>
                <a:gd name="connsiteX66" fmla="*/ 409723 w 699726"/>
                <a:gd name="connsiteY66" fmla="*/ 66392 h 644141"/>
                <a:gd name="connsiteX67" fmla="*/ 397652 w 699726"/>
                <a:gd name="connsiteY67" fmla="*/ 69410 h 644141"/>
                <a:gd name="connsiteX68" fmla="*/ 379545 w 699726"/>
                <a:gd name="connsiteY68" fmla="*/ 78464 h 644141"/>
                <a:gd name="connsiteX69" fmla="*/ 349367 w 699726"/>
                <a:gd name="connsiteY69" fmla="*/ 96570 h 644141"/>
                <a:gd name="connsiteX70" fmla="*/ 298064 w 699726"/>
                <a:gd name="connsiteY70" fmla="*/ 111660 h 644141"/>
                <a:gd name="connsiteX71" fmla="*/ 285992 w 699726"/>
                <a:gd name="connsiteY71" fmla="*/ 114677 h 644141"/>
                <a:gd name="connsiteX72" fmla="*/ 234689 w 699726"/>
                <a:gd name="connsiteY72" fmla="*/ 120713 h 644141"/>
                <a:gd name="connsiteX73" fmla="*/ 222618 w 699726"/>
                <a:gd name="connsiteY73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07941 w 699726"/>
                <a:gd name="connsiteY4" fmla="*/ 196159 h 644141"/>
                <a:gd name="connsiteX5" fmla="*/ 38531 w 699726"/>
                <a:gd name="connsiteY5" fmla="*/ 244444 h 644141"/>
                <a:gd name="connsiteX6" fmla="*/ 5335 w 699726"/>
                <a:gd name="connsiteY6" fmla="*/ 307818 h 644141"/>
                <a:gd name="connsiteX7" fmla="*/ 150190 w 699726"/>
                <a:gd name="connsiteY7" fmla="*/ 307818 h 644141"/>
                <a:gd name="connsiteX8" fmla="*/ 168297 w 699726"/>
                <a:gd name="connsiteY8" fmla="*/ 304800 h 644141"/>
                <a:gd name="connsiteX9" fmla="*/ 174333 w 699726"/>
                <a:gd name="connsiteY9" fmla="*/ 316871 h 644141"/>
                <a:gd name="connsiteX10" fmla="*/ 171315 w 699726"/>
                <a:gd name="connsiteY10" fmla="*/ 410424 h 644141"/>
                <a:gd name="connsiteX11" fmla="*/ 162262 w 699726"/>
                <a:gd name="connsiteY11" fmla="*/ 446638 h 644141"/>
                <a:gd name="connsiteX12" fmla="*/ 132083 w 699726"/>
                <a:gd name="connsiteY12" fmla="*/ 528119 h 644141"/>
                <a:gd name="connsiteX13" fmla="*/ 110959 w 699726"/>
                <a:gd name="connsiteY13" fmla="*/ 588475 h 644141"/>
                <a:gd name="connsiteX14" fmla="*/ 110959 w 699726"/>
                <a:gd name="connsiteY14" fmla="*/ 636761 h 644141"/>
                <a:gd name="connsiteX15" fmla="*/ 237707 w 699726"/>
                <a:gd name="connsiteY15" fmla="*/ 633743 h 644141"/>
                <a:gd name="connsiteX16" fmla="*/ 367474 w 699726"/>
                <a:gd name="connsiteY16" fmla="*/ 540190 h 644141"/>
                <a:gd name="connsiteX17" fmla="*/ 403687 w 699726"/>
                <a:gd name="connsiteY17" fmla="*/ 522083 h 644141"/>
                <a:gd name="connsiteX18" fmla="*/ 436883 w 699726"/>
                <a:gd name="connsiteY18" fmla="*/ 500959 h 644141"/>
                <a:gd name="connsiteX19" fmla="*/ 464044 w 699726"/>
                <a:gd name="connsiteY19" fmla="*/ 485870 h 644141"/>
                <a:gd name="connsiteX20" fmla="*/ 494222 w 699726"/>
                <a:gd name="connsiteY20" fmla="*/ 467763 h 644141"/>
                <a:gd name="connsiteX21" fmla="*/ 536472 w 699726"/>
                <a:gd name="connsiteY21" fmla="*/ 446638 h 644141"/>
                <a:gd name="connsiteX22" fmla="*/ 572685 w 699726"/>
                <a:gd name="connsiteY22" fmla="*/ 425513 h 644141"/>
                <a:gd name="connsiteX23" fmla="*/ 581739 w 699726"/>
                <a:gd name="connsiteY23" fmla="*/ 419477 h 644141"/>
                <a:gd name="connsiteX24" fmla="*/ 596828 w 699726"/>
                <a:gd name="connsiteY24" fmla="*/ 410424 h 644141"/>
                <a:gd name="connsiteX25" fmla="*/ 605881 w 699726"/>
                <a:gd name="connsiteY25" fmla="*/ 404388 h 644141"/>
                <a:gd name="connsiteX26" fmla="*/ 623988 w 699726"/>
                <a:gd name="connsiteY26" fmla="*/ 392317 h 644141"/>
                <a:gd name="connsiteX27" fmla="*/ 654167 w 699726"/>
                <a:gd name="connsiteY27" fmla="*/ 377228 h 644141"/>
                <a:gd name="connsiteX28" fmla="*/ 663220 w 699726"/>
                <a:gd name="connsiteY28" fmla="*/ 374210 h 644141"/>
                <a:gd name="connsiteX29" fmla="*/ 687363 w 699726"/>
                <a:gd name="connsiteY29" fmla="*/ 362139 h 644141"/>
                <a:gd name="connsiteX30" fmla="*/ 696416 w 699726"/>
                <a:gd name="connsiteY30" fmla="*/ 353085 h 644141"/>
                <a:gd name="connsiteX31" fmla="*/ 696416 w 699726"/>
                <a:gd name="connsiteY31" fmla="*/ 328943 h 644141"/>
                <a:gd name="connsiteX32" fmla="*/ 678309 w 699726"/>
                <a:gd name="connsiteY32" fmla="*/ 322907 h 644141"/>
                <a:gd name="connsiteX33" fmla="*/ 663220 w 699726"/>
                <a:gd name="connsiteY33" fmla="*/ 319889 h 644141"/>
                <a:gd name="connsiteX34" fmla="*/ 645113 w 699726"/>
                <a:gd name="connsiteY34" fmla="*/ 316871 h 644141"/>
                <a:gd name="connsiteX35" fmla="*/ 636060 w 699726"/>
                <a:gd name="connsiteY35" fmla="*/ 313854 h 644141"/>
                <a:gd name="connsiteX36" fmla="*/ 506293 w 699726"/>
                <a:gd name="connsiteY36" fmla="*/ 322907 h 644141"/>
                <a:gd name="connsiteX37" fmla="*/ 497240 w 699726"/>
                <a:gd name="connsiteY37" fmla="*/ 325925 h 644141"/>
                <a:gd name="connsiteX38" fmla="*/ 461026 w 699726"/>
                <a:gd name="connsiteY38" fmla="*/ 322907 h 644141"/>
                <a:gd name="connsiteX39" fmla="*/ 454990 w 699726"/>
                <a:gd name="connsiteY39" fmla="*/ 313854 h 644141"/>
                <a:gd name="connsiteX40" fmla="*/ 445937 w 699726"/>
                <a:gd name="connsiteY40" fmla="*/ 298765 h 644141"/>
                <a:gd name="connsiteX41" fmla="*/ 451973 w 699726"/>
                <a:gd name="connsiteY41" fmla="*/ 187105 h 644141"/>
                <a:gd name="connsiteX42" fmla="*/ 464044 w 699726"/>
                <a:gd name="connsiteY42" fmla="*/ 184087 h 644141"/>
                <a:gd name="connsiteX43" fmla="*/ 488186 w 699726"/>
                <a:gd name="connsiteY43" fmla="*/ 181070 h 644141"/>
                <a:gd name="connsiteX44" fmla="*/ 506293 w 699726"/>
                <a:gd name="connsiteY44" fmla="*/ 175034 h 644141"/>
                <a:gd name="connsiteX45" fmla="*/ 554579 w 699726"/>
                <a:gd name="connsiteY45" fmla="*/ 150891 h 644141"/>
                <a:gd name="connsiteX46" fmla="*/ 608899 w 699726"/>
                <a:gd name="connsiteY46" fmla="*/ 117695 h 644141"/>
                <a:gd name="connsiteX47" fmla="*/ 630024 w 699726"/>
                <a:gd name="connsiteY47" fmla="*/ 102606 h 644141"/>
                <a:gd name="connsiteX48" fmla="*/ 639078 w 699726"/>
                <a:gd name="connsiteY48" fmla="*/ 93553 h 644141"/>
                <a:gd name="connsiteX49" fmla="*/ 645113 w 699726"/>
                <a:gd name="connsiteY49" fmla="*/ 84499 h 644141"/>
                <a:gd name="connsiteX50" fmla="*/ 654167 w 699726"/>
                <a:gd name="connsiteY50" fmla="*/ 63374 h 644141"/>
                <a:gd name="connsiteX51" fmla="*/ 663220 w 699726"/>
                <a:gd name="connsiteY51" fmla="*/ 36214 h 644141"/>
                <a:gd name="connsiteX52" fmla="*/ 666238 w 699726"/>
                <a:gd name="connsiteY52" fmla="*/ 24143 h 644141"/>
                <a:gd name="connsiteX53" fmla="*/ 648131 w 699726"/>
                <a:gd name="connsiteY53" fmla="*/ 9054 h 644141"/>
                <a:gd name="connsiteX54" fmla="*/ 633042 w 699726"/>
                <a:gd name="connsiteY54" fmla="*/ 6036 h 644141"/>
                <a:gd name="connsiteX55" fmla="*/ 623988 w 699726"/>
                <a:gd name="connsiteY55" fmla="*/ 3018 h 644141"/>
                <a:gd name="connsiteX56" fmla="*/ 611917 w 699726"/>
                <a:gd name="connsiteY56" fmla="*/ 0 h 644141"/>
                <a:gd name="connsiteX57" fmla="*/ 524400 w 699726"/>
                <a:gd name="connsiteY57" fmla="*/ 3018 h 644141"/>
                <a:gd name="connsiteX58" fmla="*/ 506293 w 699726"/>
                <a:gd name="connsiteY58" fmla="*/ 9054 h 644141"/>
                <a:gd name="connsiteX59" fmla="*/ 494222 w 699726"/>
                <a:gd name="connsiteY59" fmla="*/ 12071 h 644141"/>
                <a:gd name="connsiteX60" fmla="*/ 476115 w 699726"/>
                <a:gd name="connsiteY60" fmla="*/ 21125 h 644141"/>
                <a:gd name="connsiteX61" fmla="*/ 467062 w 699726"/>
                <a:gd name="connsiteY61" fmla="*/ 27161 h 644141"/>
                <a:gd name="connsiteX62" fmla="*/ 448955 w 699726"/>
                <a:gd name="connsiteY62" fmla="*/ 33196 h 644141"/>
                <a:gd name="connsiteX63" fmla="*/ 430848 w 699726"/>
                <a:gd name="connsiteY63" fmla="*/ 48285 h 644141"/>
                <a:gd name="connsiteX64" fmla="*/ 421794 w 699726"/>
                <a:gd name="connsiteY64" fmla="*/ 54321 h 644141"/>
                <a:gd name="connsiteX65" fmla="*/ 409723 w 699726"/>
                <a:gd name="connsiteY65" fmla="*/ 66392 h 644141"/>
                <a:gd name="connsiteX66" fmla="*/ 397652 w 699726"/>
                <a:gd name="connsiteY66" fmla="*/ 69410 h 644141"/>
                <a:gd name="connsiteX67" fmla="*/ 379545 w 699726"/>
                <a:gd name="connsiteY67" fmla="*/ 78464 h 644141"/>
                <a:gd name="connsiteX68" fmla="*/ 349367 w 699726"/>
                <a:gd name="connsiteY68" fmla="*/ 96570 h 644141"/>
                <a:gd name="connsiteX69" fmla="*/ 298064 w 699726"/>
                <a:gd name="connsiteY69" fmla="*/ 111660 h 644141"/>
                <a:gd name="connsiteX70" fmla="*/ 285992 w 699726"/>
                <a:gd name="connsiteY70" fmla="*/ 114677 h 644141"/>
                <a:gd name="connsiteX71" fmla="*/ 234689 w 699726"/>
                <a:gd name="connsiteY71" fmla="*/ 120713 h 644141"/>
                <a:gd name="connsiteX72" fmla="*/ 222618 w 699726"/>
                <a:gd name="connsiteY72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62285 w 699726"/>
                <a:gd name="connsiteY3" fmla="*/ 162633 h 644141"/>
                <a:gd name="connsiteX4" fmla="*/ 153208 w 699726"/>
                <a:gd name="connsiteY4" fmla="*/ 165980 h 644141"/>
                <a:gd name="connsiteX5" fmla="*/ 107941 w 699726"/>
                <a:gd name="connsiteY5" fmla="*/ 196159 h 644141"/>
                <a:gd name="connsiteX6" fmla="*/ 38531 w 699726"/>
                <a:gd name="connsiteY6" fmla="*/ 244444 h 644141"/>
                <a:gd name="connsiteX7" fmla="*/ 5335 w 699726"/>
                <a:gd name="connsiteY7" fmla="*/ 307818 h 644141"/>
                <a:gd name="connsiteX8" fmla="*/ 150190 w 699726"/>
                <a:gd name="connsiteY8" fmla="*/ 307818 h 644141"/>
                <a:gd name="connsiteX9" fmla="*/ 168297 w 699726"/>
                <a:gd name="connsiteY9" fmla="*/ 304800 h 644141"/>
                <a:gd name="connsiteX10" fmla="*/ 174333 w 699726"/>
                <a:gd name="connsiteY10" fmla="*/ 316871 h 644141"/>
                <a:gd name="connsiteX11" fmla="*/ 171315 w 699726"/>
                <a:gd name="connsiteY11" fmla="*/ 410424 h 644141"/>
                <a:gd name="connsiteX12" fmla="*/ 162262 w 699726"/>
                <a:gd name="connsiteY12" fmla="*/ 446638 h 644141"/>
                <a:gd name="connsiteX13" fmla="*/ 132083 w 699726"/>
                <a:gd name="connsiteY13" fmla="*/ 528119 h 644141"/>
                <a:gd name="connsiteX14" fmla="*/ 110959 w 699726"/>
                <a:gd name="connsiteY14" fmla="*/ 588475 h 644141"/>
                <a:gd name="connsiteX15" fmla="*/ 110959 w 699726"/>
                <a:gd name="connsiteY15" fmla="*/ 636761 h 644141"/>
                <a:gd name="connsiteX16" fmla="*/ 237707 w 699726"/>
                <a:gd name="connsiteY16" fmla="*/ 633743 h 644141"/>
                <a:gd name="connsiteX17" fmla="*/ 367474 w 699726"/>
                <a:gd name="connsiteY17" fmla="*/ 540190 h 644141"/>
                <a:gd name="connsiteX18" fmla="*/ 403687 w 699726"/>
                <a:gd name="connsiteY18" fmla="*/ 522083 h 644141"/>
                <a:gd name="connsiteX19" fmla="*/ 436883 w 699726"/>
                <a:gd name="connsiteY19" fmla="*/ 500959 h 644141"/>
                <a:gd name="connsiteX20" fmla="*/ 464044 w 699726"/>
                <a:gd name="connsiteY20" fmla="*/ 485870 h 644141"/>
                <a:gd name="connsiteX21" fmla="*/ 494222 w 699726"/>
                <a:gd name="connsiteY21" fmla="*/ 467763 h 644141"/>
                <a:gd name="connsiteX22" fmla="*/ 536472 w 699726"/>
                <a:gd name="connsiteY22" fmla="*/ 446638 h 644141"/>
                <a:gd name="connsiteX23" fmla="*/ 572685 w 699726"/>
                <a:gd name="connsiteY23" fmla="*/ 425513 h 644141"/>
                <a:gd name="connsiteX24" fmla="*/ 581739 w 699726"/>
                <a:gd name="connsiteY24" fmla="*/ 419477 h 644141"/>
                <a:gd name="connsiteX25" fmla="*/ 596828 w 699726"/>
                <a:gd name="connsiteY25" fmla="*/ 410424 h 644141"/>
                <a:gd name="connsiteX26" fmla="*/ 605881 w 699726"/>
                <a:gd name="connsiteY26" fmla="*/ 404388 h 644141"/>
                <a:gd name="connsiteX27" fmla="*/ 623988 w 699726"/>
                <a:gd name="connsiteY27" fmla="*/ 392317 h 644141"/>
                <a:gd name="connsiteX28" fmla="*/ 654167 w 699726"/>
                <a:gd name="connsiteY28" fmla="*/ 377228 h 644141"/>
                <a:gd name="connsiteX29" fmla="*/ 663220 w 699726"/>
                <a:gd name="connsiteY29" fmla="*/ 374210 h 644141"/>
                <a:gd name="connsiteX30" fmla="*/ 687363 w 699726"/>
                <a:gd name="connsiteY30" fmla="*/ 362139 h 644141"/>
                <a:gd name="connsiteX31" fmla="*/ 696416 w 699726"/>
                <a:gd name="connsiteY31" fmla="*/ 353085 h 644141"/>
                <a:gd name="connsiteX32" fmla="*/ 696416 w 699726"/>
                <a:gd name="connsiteY32" fmla="*/ 328943 h 644141"/>
                <a:gd name="connsiteX33" fmla="*/ 678309 w 699726"/>
                <a:gd name="connsiteY33" fmla="*/ 322907 h 644141"/>
                <a:gd name="connsiteX34" fmla="*/ 663220 w 699726"/>
                <a:gd name="connsiteY34" fmla="*/ 319889 h 644141"/>
                <a:gd name="connsiteX35" fmla="*/ 645113 w 699726"/>
                <a:gd name="connsiteY35" fmla="*/ 316871 h 644141"/>
                <a:gd name="connsiteX36" fmla="*/ 636060 w 699726"/>
                <a:gd name="connsiteY36" fmla="*/ 313854 h 644141"/>
                <a:gd name="connsiteX37" fmla="*/ 506293 w 699726"/>
                <a:gd name="connsiteY37" fmla="*/ 322907 h 644141"/>
                <a:gd name="connsiteX38" fmla="*/ 497240 w 699726"/>
                <a:gd name="connsiteY38" fmla="*/ 325925 h 644141"/>
                <a:gd name="connsiteX39" fmla="*/ 461026 w 699726"/>
                <a:gd name="connsiteY39" fmla="*/ 322907 h 644141"/>
                <a:gd name="connsiteX40" fmla="*/ 454990 w 699726"/>
                <a:gd name="connsiteY40" fmla="*/ 313854 h 644141"/>
                <a:gd name="connsiteX41" fmla="*/ 445937 w 699726"/>
                <a:gd name="connsiteY41" fmla="*/ 298765 h 644141"/>
                <a:gd name="connsiteX42" fmla="*/ 451973 w 699726"/>
                <a:gd name="connsiteY42" fmla="*/ 187105 h 644141"/>
                <a:gd name="connsiteX43" fmla="*/ 464044 w 699726"/>
                <a:gd name="connsiteY43" fmla="*/ 184087 h 644141"/>
                <a:gd name="connsiteX44" fmla="*/ 488186 w 699726"/>
                <a:gd name="connsiteY44" fmla="*/ 181070 h 644141"/>
                <a:gd name="connsiteX45" fmla="*/ 506293 w 699726"/>
                <a:gd name="connsiteY45" fmla="*/ 175034 h 644141"/>
                <a:gd name="connsiteX46" fmla="*/ 554579 w 699726"/>
                <a:gd name="connsiteY46" fmla="*/ 150891 h 644141"/>
                <a:gd name="connsiteX47" fmla="*/ 608899 w 699726"/>
                <a:gd name="connsiteY47" fmla="*/ 117695 h 644141"/>
                <a:gd name="connsiteX48" fmla="*/ 630024 w 699726"/>
                <a:gd name="connsiteY48" fmla="*/ 102606 h 644141"/>
                <a:gd name="connsiteX49" fmla="*/ 639078 w 699726"/>
                <a:gd name="connsiteY49" fmla="*/ 93553 h 644141"/>
                <a:gd name="connsiteX50" fmla="*/ 645113 w 699726"/>
                <a:gd name="connsiteY50" fmla="*/ 84499 h 644141"/>
                <a:gd name="connsiteX51" fmla="*/ 654167 w 699726"/>
                <a:gd name="connsiteY51" fmla="*/ 63374 h 644141"/>
                <a:gd name="connsiteX52" fmla="*/ 663220 w 699726"/>
                <a:gd name="connsiteY52" fmla="*/ 36214 h 644141"/>
                <a:gd name="connsiteX53" fmla="*/ 666238 w 699726"/>
                <a:gd name="connsiteY53" fmla="*/ 24143 h 644141"/>
                <a:gd name="connsiteX54" fmla="*/ 648131 w 699726"/>
                <a:gd name="connsiteY54" fmla="*/ 9054 h 644141"/>
                <a:gd name="connsiteX55" fmla="*/ 633042 w 699726"/>
                <a:gd name="connsiteY55" fmla="*/ 6036 h 644141"/>
                <a:gd name="connsiteX56" fmla="*/ 623988 w 699726"/>
                <a:gd name="connsiteY56" fmla="*/ 3018 h 644141"/>
                <a:gd name="connsiteX57" fmla="*/ 611917 w 699726"/>
                <a:gd name="connsiteY57" fmla="*/ 0 h 644141"/>
                <a:gd name="connsiteX58" fmla="*/ 524400 w 699726"/>
                <a:gd name="connsiteY58" fmla="*/ 3018 h 644141"/>
                <a:gd name="connsiteX59" fmla="*/ 506293 w 699726"/>
                <a:gd name="connsiteY59" fmla="*/ 9054 h 644141"/>
                <a:gd name="connsiteX60" fmla="*/ 494222 w 699726"/>
                <a:gd name="connsiteY60" fmla="*/ 12071 h 644141"/>
                <a:gd name="connsiteX61" fmla="*/ 476115 w 699726"/>
                <a:gd name="connsiteY61" fmla="*/ 21125 h 644141"/>
                <a:gd name="connsiteX62" fmla="*/ 467062 w 699726"/>
                <a:gd name="connsiteY62" fmla="*/ 27161 h 644141"/>
                <a:gd name="connsiteX63" fmla="*/ 448955 w 699726"/>
                <a:gd name="connsiteY63" fmla="*/ 33196 h 644141"/>
                <a:gd name="connsiteX64" fmla="*/ 430848 w 699726"/>
                <a:gd name="connsiteY64" fmla="*/ 48285 h 644141"/>
                <a:gd name="connsiteX65" fmla="*/ 421794 w 699726"/>
                <a:gd name="connsiteY65" fmla="*/ 54321 h 644141"/>
                <a:gd name="connsiteX66" fmla="*/ 409723 w 699726"/>
                <a:gd name="connsiteY66" fmla="*/ 66392 h 644141"/>
                <a:gd name="connsiteX67" fmla="*/ 397652 w 699726"/>
                <a:gd name="connsiteY67" fmla="*/ 69410 h 644141"/>
                <a:gd name="connsiteX68" fmla="*/ 379545 w 699726"/>
                <a:gd name="connsiteY68" fmla="*/ 78464 h 644141"/>
                <a:gd name="connsiteX69" fmla="*/ 349367 w 699726"/>
                <a:gd name="connsiteY69" fmla="*/ 96570 h 644141"/>
                <a:gd name="connsiteX70" fmla="*/ 298064 w 699726"/>
                <a:gd name="connsiteY70" fmla="*/ 111660 h 644141"/>
                <a:gd name="connsiteX71" fmla="*/ 285992 w 699726"/>
                <a:gd name="connsiteY71" fmla="*/ 114677 h 644141"/>
                <a:gd name="connsiteX72" fmla="*/ 234689 w 699726"/>
                <a:gd name="connsiteY72" fmla="*/ 120713 h 644141"/>
                <a:gd name="connsiteX73" fmla="*/ 222618 w 699726"/>
                <a:gd name="connsiteY73" fmla="*/ 123731 h 644141"/>
                <a:gd name="connsiteX0" fmla="*/ 222618 w 699726"/>
                <a:gd name="connsiteY0" fmla="*/ 123731 h 644141"/>
                <a:gd name="connsiteX1" fmla="*/ 168297 w 699726"/>
                <a:gd name="connsiteY1" fmla="*/ 153909 h 644141"/>
                <a:gd name="connsiteX2" fmla="*/ 162285 w 699726"/>
                <a:gd name="connsiteY2" fmla="*/ 162633 h 644141"/>
                <a:gd name="connsiteX3" fmla="*/ 153208 w 699726"/>
                <a:gd name="connsiteY3" fmla="*/ 165980 h 644141"/>
                <a:gd name="connsiteX4" fmla="*/ 107941 w 699726"/>
                <a:gd name="connsiteY4" fmla="*/ 196159 h 644141"/>
                <a:gd name="connsiteX5" fmla="*/ 38531 w 699726"/>
                <a:gd name="connsiteY5" fmla="*/ 244444 h 644141"/>
                <a:gd name="connsiteX6" fmla="*/ 5335 w 699726"/>
                <a:gd name="connsiteY6" fmla="*/ 307818 h 644141"/>
                <a:gd name="connsiteX7" fmla="*/ 150190 w 699726"/>
                <a:gd name="connsiteY7" fmla="*/ 307818 h 644141"/>
                <a:gd name="connsiteX8" fmla="*/ 168297 w 699726"/>
                <a:gd name="connsiteY8" fmla="*/ 304800 h 644141"/>
                <a:gd name="connsiteX9" fmla="*/ 174333 w 699726"/>
                <a:gd name="connsiteY9" fmla="*/ 316871 h 644141"/>
                <a:gd name="connsiteX10" fmla="*/ 171315 w 699726"/>
                <a:gd name="connsiteY10" fmla="*/ 410424 h 644141"/>
                <a:gd name="connsiteX11" fmla="*/ 162262 w 699726"/>
                <a:gd name="connsiteY11" fmla="*/ 446638 h 644141"/>
                <a:gd name="connsiteX12" fmla="*/ 132083 w 699726"/>
                <a:gd name="connsiteY12" fmla="*/ 528119 h 644141"/>
                <a:gd name="connsiteX13" fmla="*/ 110959 w 699726"/>
                <a:gd name="connsiteY13" fmla="*/ 588475 h 644141"/>
                <a:gd name="connsiteX14" fmla="*/ 110959 w 699726"/>
                <a:gd name="connsiteY14" fmla="*/ 636761 h 644141"/>
                <a:gd name="connsiteX15" fmla="*/ 237707 w 699726"/>
                <a:gd name="connsiteY15" fmla="*/ 633743 h 644141"/>
                <a:gd name="connsiteX16" fmla="*/ 367474 w 699726"/>
                <a:gd name="connsiteY16" fmla="*/ 540190 h 644141"/>
                <a:gd name="connsiteX17" fmla="*/ 403687 w 699726"/>
                <a:gd name="connsiteY17" fmla="*/ 522083 h 644141"/>
                <a:gd name="connsiteX18" fmla="*/ 436883 w 699726"/>
                <a:gd name="connsiteY18" fmla="*/ 500959 h 644141"/>
                <a:gd name="connsiteX19" fmla="*/ 464044 w 699726"/>
                <a:gd name="connsiteY19" fmla="*/ 485870 h 644141"/>
                <a:gd name="connsiteX20" fmla="*/ 494222 w 699726"/>
                <a:gd name="connsiteY20" fmla="*/ 467763 h 644141"/>
                <a:gd name="connsiteX21" fmla="*/ 536472 w 699726"/>
                <a:gd name="connsiteY21" fmla="*/ 446638 h 644141"/>
                <a:gd name="connsiteX22" fmla="*/ 572685 w 699726"/>
                <a:gd name="connsiteY22" fmla="*/ 425513 h 644141"/>
                <a:gd name="connsiteX23" fmla="*/ 581739 w 699726"/>
                <a:gd name="connsiteY23" fmla="*/ 419477 h 644141"/>
                <a:gd name="connsiteX24" fmla="*/ 596828 w 699726"/>
                <a:gd name="connsiteY24" fmla="*/ 410424 h 644141"/>
                <a:gd name="connsiteX25" fmla="*/ 605881 w 699726"/>
                <a:gd name="connsiteY25" fmla="*/ 404388 h 644141"/>
                <a:gd name="connsiteX26" fmla="*/ 623988 w 699726"/>
                <a:gd name="connsiteY26" fmla="*/ 392317 h 644141"/>
                <a:gd name="connsiteX27" fmla="*/ 654167 w 699726"/>
                <a:gd name="connsiteY27" fmla="*/ 377228 h 644141"/>
                <a:gd name="connsiteX28" fmla="*/ 663220 w 699726"/>
                <a:gd name="connsiteY28" fmla="*/ 374210 h 644141"/>
                <a:gd name="connsiteX29" fmla="*/ 687363 w 699726"/>
                <a:gd name="connsiteY29" fmla="*/ 362139 h 644141"/>
                <a:gd name="connsiteX30" fmla="*/ 696416 w 699726"/>
                <a:gd name="connsiteY30" fmla="*/ 353085 h 644141"/>
                <a:gd name="connsiteX31" fmla="*/ 696416 w 699726"/>
                <a:gd name="connsiteY31" fmla="*/ 328943 h 644141"/>
                <a:gd name="connsiteX32" fmla="*/ 678309 w 699726"/>
                <a:gd name="connsiteY32" fmla="*/ 322907 h 644141"/>
                <a:gd name="connsiteX33" fmla="*/ 663220 w 699726"/>
                <a:gd name="connsiteY33" fmla="*/ 319889 h 644141"/>
                <a:gd name="connsiteX34" fmla="*/ 645113 w 699726"/>
                <a:gd name="connsiteY34" fmla="*/ 316871 h 644141"/>
                <a:gd name="connsiteX35" fmla="*/ 636060 w 699726"/>
                <a:gd name="connsiteY35" fmla="*/ 313854 h 644141"/>
                <a:gd name="connsiteX36" fmla="*/ 506293 w 699726"/>
                <a:gd name="connsiteY36" fmla="*/ 322907 h 644141"/>
                <a:gd name="connsiteX37" fmla="*/ 497240 w 699726"/>
                <a:gd name="connsiteY37" fmla="*/ 325925 h 644141"/>
                <a:gd name="connsiteX38" fmla="*/ 461026 w 699726"/>
                <a:gd name="connsiteY38" fmla="*/ 322907 h 644141"/>
                <a:gd name="connsiteX39" fmla="*/ 454990 w 699726"/>
                <a:gd name="connsiteY39" fmla="*/ 313854 h 644141"/>
                <a:gd name="connsiteX40" fmla="*/ 445937 w 699726"/>
                <a:gd name="connsiteY40" fmla="*/ 298765 h 644141"/>
                <a:gd name="connsiteX41" fmla="*/ 451973 w 699726"/>
                <a:gd name="connsiteY41" fmla="*/ 187105 h 644141"/>
                <a:gd name="connsiteX42" fmla="*/ 464044 w 699726"/>
                <a:gd name="connsiteY42" fmla="*/ 184087 h 644141"/>
                <a:gd name="connsiteX43" fmla="*/ 488186 w 699726"/>
                <a:gd name="connsiteY43" fmla="*/ 181070 h 644141"/>
                <a:gd name="connsiteX44" fmla="*/ 506293 w 699726"/>
                <a:gd name="connsiteY44" fmla="*/ 175034 h 644141"/>
                <a:gd name="connsiteX45" fmla="*/ 554579 w 699726"/>
                <a:gd name="connsiteY45" fmla="*/ 150891 h 644141"/>
                <a:gd name="connsiteX46" fmla="*/ 608899 w 699726"/>
                <a:gd name="connsiteY46" fmla="*/ 117695 h 644141"/>
                <a:gd name="connsiteX47" fmla="*/ 630024 w 699726"/>
                <a:gd name="connsiteY47" fmla="*/ 102606 h 644141"/>
                <a:gd name="connsiteX48" fmla="*/ 639078 w 699726"/>
                <a:gd name="connsiteY48" fmla="*/ 93553 h 644141"/>
                <a:gd name="connsiteX49" fmla="*/ 645113 w 699726"/>
                <a:gd name="connsiteY49" fmla="*/ 84499 h 644141"/>
                <a:gd name="connsiteX50" fmla="*/ 654167 w 699726"/>
                <a:gd name="connsiteY50" fmla="*/ 63374 h 644141"/>
                <a:gd name="connsiteX51" fmla="*/ 663220 w 699726"/>
                <a:gd name="connsiteY51" fmla="*/ 36214 h 644141"/>
                <a:gd name="connsiteX52" fmla="*/ 666238 w 699726"/>
                <a:gd name="connsiteY52" fmla="*/ 24143 h 644141"/>
                <a:gd name="connsiteX53" fmla="*/ 648131 w 699726"/>
                <a:gd name="connsiteY53" fmla="*/ 9054 h 644141"/>
                <a:gd name="connsiteX54" fmla="*/ 633042 w 699726"/>
                <a:gd name="connsiteY54" fmla="*/ 6036 h 644141"/>
                <a:gd name="connsiteX55" fmla="*/ 623988 w 699726"/>
                <a:gd name="connsiteY55" fmla="*/ 3018 h 644141"/>
                <a:gd name="connsiteX56" fmla="*/ 611917 w 699726"/>
                <a:gd name="connsiteY56" fmla="*/ 0 h 644141"/>
                <a:gd name="connsiteX57" fmla="*/ 524400 w 699726"/>
                <a:gd name="connsiteY57" fmla="*/ 3018 h 644141"/>
                <a:gd name="connsiteX58" fmla="*/ 506293 w 699726"/>
                <a:gd name="connsiteY58" fmla="*/ 9054 h 644141"/>
                <a:gd name="connsiteX59" fmla="*/ 494222 w 699726"/>
                <a:gd name="connsiteY59" fmla="*/ 12071 h 644141"/>
                <a:gd name="connsiteX60" fmla="*/ 476115 w 699726"/>
                <a:gd name="connsiteY60" fmla="*/ 21125 h 644141"/>
                <a:gd name="connsiteX61" fmla="*/ 467062 w 699726"/>
                <a:gd name="connsiteY61" fmla="*/ 27161 h 644141"/>
                <a:gd name="connsiteX62" fmla="*/ 448955 w 699726"/>
                <a:gd name="connsiteY62" fmla="*/ 33196 h 644141"/>
                <a:gd name="connsiteX63" fmla="*/ 430848 w 699726"/>
                <a:gd name="connsiteY63" fmla="*/ 48285 h 644141"/>
                <a:gd name="connsiteX64" fmla="*/ 421794 w 699726"/>
                <a:gd name="connsiteY64" fmla="*/ 54321 h 644141"/>
                <a:gd name="connsiteX65" fmla="*/ 409723 w 699726"/>
                <a:gd name="connsiteY65" fmla="*/ 66392 h 644141"/>
                <a:gd name="connsiteX66" fmla="*/ 397652 w 699726"/>
                <a:gd name="connsiteY66" fmla="*/ 69410 h 644141"/>
                <a:gd name="connsiteX67" fmla="*/ 379545 w 699726"/>
                <a:gd name="connsiteY67" fmla="*/ 78464 h 644141"/>
                <a:gd name="connsiteX68" fmla="*/ 349367 w 699726"/>
                <a:gd name="connsiteY68" fmla="*/ 96570 h 644141"/>
                <a:gd name="connsiteX69" fmla="*/ 298064 w 699726"/>
                <a:gd name="connsiteY69" fmla="*/ 111660 h 644141"/>
                <a:gd name="connsiteX70" fmla="*/ 285992 w 699726"/>
                <a:gd name="connsiteY70" fmla="*/ 114677 h 644141"/>
                <a:gd name="connsiteX71" fmla="*/ 234689 w 699726"/>
                <a:gd name="connsiteY71" fmla="*/ 120713 h 644141"/>
                <a:gd name="connsiteX72" fmla="*/ 222618 w 699726"/>
                <a:gd name="connsiteY72" fmla="*/ 123731 h 644141"/>
                <a:gd name="connsiteX0" fmla="*/ 222618 w 699726"/>
                <a:gd name="connsiteY0" fmla="*/ 123731 h 644141"/>
                <a:gd name="connsiteX1" fmla="*/ 162285 w 699726"/>
                <a:gd name="connsiteY1" fmla="*/ 162633 h 644141"/>
                <a:gd name="connsiteX2" fmla="*/ 153208 w 699726"/>
                <a:gd name="connsiteY2" fmla="*/ 165980 h 644141"/>
                <a:gd name="connsiteX3" fmla="*/ 107941 w 699726"/>
                <a:gd name="connsiteY3" fmla="*/ 196159 h 644141"/>
                <a:gd name="connsiteX4" fmla="*/ 38531 w 699726"/>
                <a:gd name="connsiteY4" fmla="*/ 244444 h 644141"/>
                <a:gd name="connsiteX5" fmla="*/ 5335 w 699726"/>
                <a:gd name="connsiteY5" fmla="*/ 307818 h 644141"/>
                <a:gd name="connsiteX6" fmla="*/ 150190 w 699726"/>
                <a:gd name="connsiteY6" fmla="*/ 307818 h 644141"/>
                <a:gd name="connsiteX7" fmla="*/ 168297 w 699726"/>
                <a:gd name="connsiteY7" fmla="*/ 304800 h 644141"/>
                <a:gd name="connsiteX8" fmla="*/ 174333 w 699726"/>
                <a:gd name="connsiteY8" fmla="*/ 316871 h 644141"/>
                <a:gd name="connsiteX9" fmla="*/ 171315 w 699726"/>
                <a:gd name="connsiteY9" fmla="*/ 410424 h 644141"/>
                <a:gd name="connsiteX10" fmla="*/ 162262 w 699726"/>
                <a:gd name="connsiteY10" fmla="*/ 446638 h 644141"/>
                <a:gd name="connsiteX11" fmla="*/ 132083 w 699726"/>
                <a:gd name="connsiteY11" fmla="*/ 528119 h 644141"/>
                <a:gd name="connsiteX12" fmla="*/ 110959 w 699726"/>
                <a:gd name="connsiteY12" fmla="*/ 588475 h 644141"/>
                <a:gd name="connsiteX13" fmla="*/ 110959 w 699726"/>
                <a:gd name="connsiteY13" fmla="*/ 636761 h 644141"/>
                <a:gd name="connsiteX14" fmla="*/ 237707 w 699726"/>
                <a:gd name="connsiteY14" fmla="*/ 633743 h 644141"/>
                <a:gd name="connsiteX15" fmla="*/ 367474 w 699726"/>
                <a:gd name="connsiteY15" fmla="*/ 540190 h 644141"/>
                <a:gd name="connsiteX16" fmla="*/ 403687 w 699726"/>
                <a:gd name="connsiteY16" fmla="*/ 522083 h 644141"/>
                <a:gd name="connsiteX17" fmla="*/ 436883 w 699726"/>
                <a:gd name="connsiteY17" fmla="*/ 500959 h 644141"/>
                <a:gd name="connsiteX18" fmla="*/ 464044 w 699726"/>
                <a:gd name="connsiteY18" fmla="*/ 485870 h 644141"/>
                <a:gd name="connsiteX19" fmla="*/ 494222 w 699726"/>
                <a:gd name="connsiteY19" fmla="*/ 467763 h 644141"/>
                <a:gd name="connsiteX20" fmla="*/ 536472 w 699726"/>
                <a:gd name="connsiteY20" fmla="*/ 446638 h 644141"/>
                <a:gd name="connsiteX21" fmla="*/ 572685 w 699726"/>
                <a:gd name="connsiteY21" fmla="*/ 425513 h 644141"/>
                <a:gd name="connsiteX22" fmla="*/ 581739 w 699726"/>
                <a:gd name="connsiteY22" fmla="*/ 419477 h 644141"/>
                <a:gd name="connsiteX23" fmla="*/ 596828 w 699726"/>
                <a:gd name="connsiteY23" fmla="*/ 410424 h 644141"/>
                <a:gd name="connsiteX24" fmla="*/ 605881 w 699726"/>
                <a:gd name="connsiteY24" fmla="*/ 404388 h 644141"/>
                <a:gd name="connsiteX25" fmla="*/ 623988 w 699726"/>
                <a:gd name="connsiteY25" fmla="*/ 392317 h 644141"/>
                <a:gd name="connsiteX26" fmla="*/ 654167 w 699726"/>
                <a:gd name="connsiteY26" fmla="*/ 377228 h 644141"/>
                <a:gd name="connsiteX27" fmla="*/ 663220 w 699726"/>
                <a:gd name="connsiteY27" fmla="*/ 374210 h 644141"/>
                <a:gd name="connsiteX28" fmla="*/ 687363 w 699726"/>
                <a:gd name="connsiteY28" fmla="*/ 362139 h 644141"/>
                <a:gd name="connsiteX29" fmla="*/ 696416 w 699726"/>
                <a:gd name="connsiteY29" fmla="*/ 353085 h 644141"/>
                <a:gd name="connsiteX30" fmla="*/ 696416 w 699726"/>
                <a:gd name="connsiteY30" fmla="*/ 328943 h 644141"/>
                <a:gd name="connsiteX31" fmla="*/ 678309 w 699726"/>
                <a:gd name="connsiteY31" fmla="*/ 322907 h 644141"/>
                <a:gd name="connsiteX32" fmla="*/ 663220 w 699726"/>
                <a:gd name="connsiteY32" fmla="*/ 319889 h 644141"/>
                <a:gd name="connsiteX33" fmla="*/ 645113 w 699726"/>
                <a:gd name="connsiteY33" fmla="*/ 316871 h 644141"/>
                <a:gd name="connsiteX34" fmla="*/ 636060 w 699726"/>
                <a:gd name="connsiteY34" fmla="*/ 313854 h 644141"/>
                <a:gd name="connsiteX35" fmla="*/ 506293 w 699726"/>
                <a:gd name="connsiteY35" fmla="*/ 322907 h 644141"/>
                <a:gd name="connsiteX36" fmla="*/ 497240 w 699726"/>
                <a:gd name="connsiteY36" fmla="*/ 325925 h 644141"/>
                <a:gd name="connsiteX37" fmla="*/ 461026 w 699726"/>
                <a:gd name="connsiteY37" fmla="*/ 322907 h 644141"/>
                <a:gd name="connsiteX38" fmla="*/ 454990 w 699726"/>
                <a:gd name="connsiteY38" fmla="*/ 313854 h 644141"/>
                <a:gd name="connsiteX39" fmla="*/ 445937 w 699726"/>
                <a:gd name="connsiteY39" fmla="*/ 298765 h 644141"/>
                <a:gd name="connsiteX40" fmla="*/ 451973 w 699726"/>
                <a:gd name="connsiteY40" fmla="*/ 187105 h 644141"/>
                <a:gd name="connsiteX41" fmla="*/ 464044 w 699726"/>
                <a:gd name="connsiteY41" fmla="*/ 184087 h 644141"/>
                <a:gd name="connsiteX42" fmla="*/ 488186 w 699726"/>
                <a:gd name="connsiteY42" fmla="*/ 181070 h 644141"/>
                <a:gd name="connsiteX43" fmla="*/ 506293 w 699726"/>
                <a:gd name="connsiteY43" fmla="*/ 175034 h 644141"/>
                <a:gd name="connsiteX44" fmla="*/ 554579 w 699726"/>
                <a:gd name="connsiteY44" fmla="*/ 150891 h 644141"/>
                <a:gd name="connsiteX45" fmla="*/ 608899 w 699726"/>
                <a:gd name="connsiteY45" fmla="*/ 117695 h 644141"/>
                <a:gd name="connsiteX46" fmla="*/ 630024 w 699726"/>
                <a:gd name="connsiteY46" fmla="*/ 102606 h 644141"/>
                <a:gd name="connsiteX47" fmla="*/ 639078 w 699726"/>
                <a:gd name="connsiteY47" fmla="*/ 93553 h 644141"/>
                <a:gd name="connsiteX48" fmla="*/ 645113 w 699726"/>
                <a:gd name="connsiteY48" fmla="*/ 84499 h 644141"/>
                <a:gd name="connsiteX49" fmla="*/ 654167 w 699726"/>
                <a:gd name="connsiteY49" fmla="*/ 63374 h 644141"/>
                <a:gd name="connsiteX50" fmla="*/ 663220 w 699726"/>
                <a:gd name="connsiteY50" fmla="*/ 36214 h 644141"/>
                <a:gd name="connsiteX51" fmla="*/ 666238 w 699726"/>
                <a:gd name="connsiteY51" fmla="*/ 24143 h 644141"/>
                <a:gd name="connsiteX52" fmla="*/ 648131 w 699726"/>
                <a:gd name="connsiteY52" fmla="*/ 9054 h 644141"/>
                <a:gd name="connsiteX53" fmla="*/ 633042 w 699726"/>
                <a:gd name="connsiteY53" fmla="*/ 6036 h 644141"/>
                <a:gd name="connsiteX54" fmla="*/ 623988 w 699726"/>
                <a:gd name="connsiteY54" fmla="*/ 3018 h 644141"/>
                <a:gd name="connsiteX55" fmla="*/ 611917 w 699726"/>
                <a:gd name="connsiteY55" fmla="*/ 0 h 644141"/>
                <a:gd name="connsiteX56" fmla="*/ 524400 w 699726"/>
                <a:gd name="connsiteY56" fmla="*/ 3018 h 644141"/>
                <a:gd name="connsiteX57" fmla="*/ 506293 w 699726"/>
                <a:gd name="connsiteY57" fmla="*/ 9054 h 644141"/>
                <a:gd name="connsiteX58" fmla="*/ 494222 w 699726"/>
                <a:gd name="connsiteY58" fmla="*/ 12071 h 644141"/>
                <a:gd name="connsiteX59" fmla="*/ 476115 w 699726"/>
                <a:gd name="connsiteY59" fmla="*/ 21125 h 644141"/>
                <a:gd name="connsiteX60" fmla="*/ 467062 w 699726"/>
                <a:gd name="connsiteY60" fmla="*/ 27161 h 644141"/>
                <a:gd name="connsiteX61" fmla="*/ 448955 w 699726"/>
                <a:gd name="connsiteY61" fmla="*/ 33196 h 644141"/>
                <a:gd name="connsiteX62" fmla="*/ 430848 w 699726"/>
                <a:gd name="connsiteY62" fmla="*/ 48285 h 644141"/>
                <a:gd name="connsiteX63" fmla="*/ 421794 w 699726"/>
                <a:gd name="connsiteY63" fmla="*/ 54321 h 644141"/>
                <a:gd name="connsiteX64" fmla="*/ 409723 w 699726"/>
                <a:gd name="connsiteY64" fmla="*/ 66392 h 644141"/>
                <a:gd name="connsiteX65" fmla="*/ 397652 w 699726"/>
                <a:gd name="connsiteY65" fmla="*/ 69410 h 644141"/>
                <a:gd name="connsiteX66" fmla="*/ 379545 w 699726"/>
                <a:gd name="connsiteY66" fmla="*/ 78464 h 644141"/>
                <a:gd name="connsiteX67" fmla="*/ 349367 w 699726"/>
                <a:gd name="connsiteY67" fmla="*/ 96570 h 644141"/>
                <a:gd name="connsiteX68" fmla="*/ 298064 w 699726"/>
                <a:gd name="connsiteY68" fmla="*/ 111660 h 644141"/>
                <a:gd name="connsiteX69" fmla="*/ 285992 w 699726"/>
                <a:gd name="connsiteY69" fmla="*/ 114677 h 644141"/>
                <a:gd name="connsiteX70" fmla="*/ 234689 w 699726"/>
                <a:gd name="connsiteY70" fmla="*/ 120713 h 644141"/>
                <a:gd name="connsiteX71" fmla="*/ 222618 w 699726"/>
                <a:gd name="connsiteY71" fmla="*/ 123731 h 644141"/>
                <a:gd name="connsiteX0" fmla="*/ 222618 w 699726"/>
                <a:gd name="connsiteY0" fmla="*/ 123731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69" fmla="*/ 234689 w 699726"/>
                <a:gd name="connsiteY69" fmla="*/ 120713 h 644141"/>
                <a:gd name="connsiteX70" fmla="*/ 222618 w 699726"/>
                <a:gd name="connsiteY70" fmla="*/ 123731 h 644141"/>
                <a:gd name="connsiteX0" fmla="*/ 234689 w 699726"/>
                <a:gd name="connsiteY0" fmla="*/ 120713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69" fmla="*/ 234689 w 699726"/>
                <a:gd name="connsiteY69" fmla="*/ 120713 h 644141"/>
                <a:gd name="connsiteX0" fmla="*/ 285992 w 699726"/>
                <a:gd name="connsiteY0" fmla="*/ 114677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0" fmla="*/ 298064 w 699726"/>
                <a:gd name="connsiteY0" fmla="*/ 111660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0" fmla="*/ 349367 w 699726"/>
                <a:gd name="connsiteY0" fmla="*/ 96570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79545 w 699726"/>
                <a:gd name="connsiteY64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0848 w 699726"/>
                <a:gd name="connsiteY60" fmla="*/ 48285 h 644141"/>
                <a:gd name="connsiteX61" fmla="*/ 421794 w 699726"/>
                <a:gd name="connsiteY61" fmla="*/ 54321 h 644141"/>
                <a:gd name="connsiteX62" fmla="*/ 409723 w 699726"/>
                <a:gd name="connsiteY62" fmla="*/ 66392 h 644141"/>
                <a:gd name="connsiteX63" fmla="*/ 379545 w 699726"/>
                <a:gd name="connsiteY63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79545 w 699726"/>
                <a:gd name="connsiteY64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409723 w 699726"/>
                <a:gd name="connsiteY62" fmla="*/ 66392 h 644141"/>
                <a:gd name="connsiteX63" fmla="*/ 379545 w 699726"/>
                <a:gd name="connsiteY63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379545 w 699726"/>
                <a:gd name="connsiteY62" fmla="*/ 78464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48955 w 699726"/>
                <a:gd name="connsiteY58" fmla="*/ 33196 h 644141"/>
                <a:gd name="connsiteX59" fmla="*/ 438510 w 699726"/>
                <a:gd name="connsiteY59" fmla="*/ 38808 h 644141"/>
                <a:gd name="connsiteX60" fmla="*/ 430848 w 699726"/>
                <a:gd name="connsiteY60" fmla="*/ 48285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38510 w 699726"/>
                <a:gd name="connsiteY58" fmla="*/ 38808 h 644141"/>
                <a:gd name="connsiteX59" fmla="*/ 430848 w 699726"/>
                <a:gd name="connsiteY59" fmla="*/ 48285 h 644141"/>
                <a:gd name="connsiteX0" fmla="*/ 438510 w 699726"/>
                <a:gd name="connsiteY0" fmla="*/ 38808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38510 w 699726"/>
                <a:gd name="connsiteY58" fmla="*/ 38808 h 644141"/>
                <a:gd name="connsiteX0" fmla="*/ 476115 w 699726"/>
                <a:gd name="connsiteY0" fmla="*/ 2112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0" fmla="*/ 476115 w 699726"/>
                <a:gd name="connsiteY0" fmla="*/ 2112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476115 w 699726"/>
                <a:gd name="connsiteY56" fmla="*/ 21125 h 644141"/>
                <a:gd name="connsiteX0" fmla="*/ 476115 w 699726"/>
                <a:gd name="connsiteY0" fmla="*/ 19568 h 642584"/>
                <a:gd name="connsiteX1" fmla="*/ 162285 w 699726"/>
                <a:gd name="connsiteY1" fmla="*/ 161076 h 642584"/>
                <a:gd name="connsiteX2" fmla="*/ 107941 w 699726"/>
                <a:gd name="connsiteY2" fmla="*/ 194602 h 642584"/>
                <a:gd name="connsiteX3" fmla="*/ 38531 w 699726"/>
                <a:gd name="connsiteY3" fmla="*/ 242887 h 642584"/>
                <a:gd name="connsiteX4" fmla="*/ 5335 w 699726"/>
                <a:gd name="connsiteY4" fmla="*/ 306261 h 642584"/>
                <a:gd name="connsiteX5" fmla="*/ 150190 w 699726"/>
                <a:gd name="connsiteY5" fmla="*/ 306261 h 642584"/>
                <a:gd name="connsiteX6" fmla="*/ 168297 w 699726"/>
                <a:gd name="connsiteY6" fmla="*/ 303243 h 642584"/>
                <a:gd name="connsiteX7" fmla="*/ 174333 w 699726"/>
                <a:gd name="connsiteY7" fmla="*/ 315314 h 642584"/>
                <a:gd name="connsiteX8" fmla="*/ 171315 w 699726"/>
                <a:gd name="connsiteY8" fmla="*/ 408867 h 642584"/>
                <a:gd name="connsiteX9" fmla="*/ 162262 w 699726"/>
                <a:gd name="connsiteY9" fmla="*/ 445081 h 642584"/>
                <a:gd name="connsiteX10" fmla="*/ 132083 w 699726"/>
                <a:gd name="connsiteY10" fmla="*/ 526562 h 642584"/>
                <a:gd name="connsiteX11" fmla="*/ 110959 w 699726"/>
                <a:gd name="connsiteY11" fmla="*/ 586918 h 642584"/>
                <a:gd name="connsiteX12" fmla="*/ 110959 w 699726"/>
                <a:gd name="connsiteY12" fmla="*/ 635204 h 642584"/>
                <a:gd name="connsiteX13" fmla="*/ 237707 w 699726"/>
                <a:gd name="connsiteY13" fmla="*/ 632186 h 642584"/>
                <a:gd name="connsiteX14" fmla="*/ 367474 w 699726"/>
                <a:gd name="connsiteY14" fmla="*/ 538633 h 642584"/>
                <a:gd name="connsiteX15" fmla="*/ 403687 w 699726"/>
                <a:gd name="connsiteY15" fmla="*/ 520526 h 642584"/>
                <a:gd name="connsiteX16" fmla="*/ 436883 w 699726"/>
                <a:gd name="connsiteY16" fmla="*/ 499402 h 642584"/>
                <a:gd name="connsiteX17" fmla="*/ 464044 w 699726"/>
                <a:gd name="connsiteY17" fmla="*/ 484313 h 642584"/>
                <a:gd name="connsiteX18" fmla="*/ 494222 w 699726"/>
                <a:gd name="connsiteY18" fmla="*/ 466206 h 642584"/>
                <a:gd name="connsiteX19" fmla="*/ 536472 w 699726"/>
                <a:gd name="connsiteY19" fmla="*/ 445081 h 642584"/>
                <a:gd name="connsiteX20" fmla="*/ 572685 w 699726"/>
                <a:gd name="connsiteY20" fmla="*/ 423956 h 642584"/>
                <a:gd name="connsiteX21" fmla="*/ 581739 w 699726"/>
                <a:gd name="connsiteY21" fmla="*/ 417920 h 642584"/>
                <a:gd name="connsiteX22" fmla="*/ 596828 w 699726"/>
                <a:gd name="connsiteY22" fmla="*/ 408867 h 642584"/>
                <a:gd name="connsiteX23" fmla="*/ 605881 w 699726"/>
                <a:gd name="connsiteY23" fmla="*/ 402831 h 642584"/>
                <a:gd name="connsiteX24" fmla="*/ 623988 w 699726"/>
                <a:gd name="connsiteY24" fmla="*/ 390760 h 642584"/>
                <a:gd name="connsiteX25" fmla="*/ 654167 w 699726"/>
                <a:gd name="connsiteY25" fmla="*/ 375671 h 642584"/>
                <a:gd name="connsiteX26" fmla="*/ 663220 w 699726"/>
                <a:gd name="connsiteY26" fmla="*/ 372653 h 642584"/>
                <a:gd name="connsiteX27" fmla="*/ 687363 w 699726"/>
                <a:gd name="connsiteY27" fmla="*/ 360582 h 642584"/>
                <a:gd name="connsiteX28" fmla="*/ 696416 w 699726"/>
                <a:gd name="connsiteY28" fmla="*/ 351528 h 642584"/>
                <a:gd name="connsiteX29" fmla="*/ 696416 w 699726"/>
                <a:gd name="connsiteY29" fmla="*/ 327386 h 642584"/>
                <a:gd name="connsiteX30" fmla="*/ 678309 w 699726"/>
                <a:gd name="connsiteY30" fmla="*/ 321350 h 642584"/>
                <a:gd name="connsiteX31" fmla="*/ 663220 w 699726"/>
                <a:gd name="connsiteY31" fmla="*/ 318332 h 642584"/>
                <a:gd name="connsiteX32" fmla="*/ 645113 w 699726"/>
                <a:gd name="connsiteY32" fmla="*/ 315314 h 642584"/>
                <a:gd name="connsiteX33" fmla="*/ 636060 w 699726"/>
                <a:gd name="connsiteY33" fmla="*/ 312297 h 642584"/>
                <a:gd name="connsiteX34" fmla="*/ 506293 w 699726"/>
                <a:gd name="connsiteY34" fmla="*/ 321350 h 642584"/>
                <a:gd name="connsiteX35" fmla="*/ 497240 w 699726"/>
                <a:gd name="connsiteY35" fmla="*/ 324368 h 642584"/>
                <a:gd name="connsiteX36" fmla="*/ 461026 w 699726"/>
                <a:gd name="connsiteY36" fmla="*/ 321350 h 642584"/>
                <a:gd name="connsiteX37" fmla="*/ 454990 w 699726"/>
                <a:gd name="connsiteY37" fmla="*/ 312297 h 642584"/>
                <a:gd name="connsiteX38" fmla="*/ 445937 w 699726"/>
                <a:gd name="connsiteY38" fmla="*/ 297208 h 642584"/>
                <a:gd name="connsiteX39" fmla="*/ 451973 w 699726"/>
                <a:gd name="connsiteY39" fmla="*/ 185548 h 642584"/>
                <a:gd name="connsiteX40" fmla="*/ 464044 w 699726"/>
                <a:gd name="connsiteY40" fmla="*/ 182530 h 642584"/>
                <a:gd name="connsiteX41" fmla="*/ 488186 w 699726"/>
                <a:gd name="connsiteY41" fmla="*/ 179513 h 642584"/>
                <a:gd name="connsiteX42" fmla="*/ 506293 w 699726"/>
                <a:gd name="connsiteY42" fmla="*/ 173477 h 642584"/>
                <a:gd name="connsiteX43" fmla="*/ 554579 w 699726"/>
                <a:gd name="connsiteY43" fmla="*/ 149334 h 642584"/>
                <a:gd name="connsiteX44" fmla="*/ 608899 w 699726"/>
                <a:gd name="connsiteY44" fmla="*/ 116138 h 642584"/>
                <a:gd name="connsiteX45" fmla="*/ 630024 w 699726"/>
                <a:gd name="connsiteY45" fmla="*/ 101049 h 642584"/>
                <a:gd name="connsiteX46" fmla="*/ 639078 w 699726"/>
                <a:gd name="connsiteY46" fmla="*/ 91996 h 642584"/>
                <a:gd name="connsiteX47" fmla="*/ 645113 w 699726"/>
                <a:gd name="connsiteY47" fmla="*/ 82942 h 642584"/>
                <a:gd name="connsiteX48" fmla="*/ 654167 w 699726"/>
                <a:gd name="connsiteY48" fmla="*/ 61817 h 642584"/>
                <a:gd name="connsiteX49" fmla="*/ 663220 w 699726"/>
                <a:gd name="connsiteY49" fmla="*/ 34657 h 642584"/>
                <a:gd name="connsiteX50" fmla="*/ 666238 w 699726"/>
                <a:gd name="connsiteY50" fmla="*/ 22586 h 642584"/>
                <a:gd name="connsiteX51" fmla="*/ 648131 w 699726"/>
                <a:gd name="connsiteY51" fmla="*/ 7497 h 642584"/>
                <a:gd name="connsiteX52" fmla="*/ 633042 w 699726"/>
                <a:gd name="connsiteY52" fmla="*/ 4479 h 642584"/>
                <a:gd name="connsiteX53" fmla="*/ 623988 w 699726"/>
                <a:gd name="connsiteY53" fmla="*/ 1461 h 642584"/>
                <a:gd name="connsiteX54" fmla="*/ 524400 w 699726"/>
                <a:gd name="connsiteY54" fmla="*/ 1461 h 642584"/>
                <a:gd name="connsiteX55" fmla="*/ 476115 w 699726"/>
                <a:gd name="connsiteY55" fmla="*/ 19568 h 642584"/>
                <a:gd name="connsiteX0" fmla="*/ 476115 w 699726"/>
                <a:gd name="connsiteY0" fmla="*/ 18858 h 641874"/>
                <a:gd name="connsiteX1" fmla="*/ 162285 w 699726"/>
                <a:gd name="connsiteY1" fmla="*/ 160366 h 641874"/>
                <a:gd name="connsiteX2" fmla="*/ 107941 w 699726"/>
                <a:gd name="connsiteY2" fmla="*/ 193892 h 641874"/>
                <a:gd name="connsiteX3" fmla="*/ 38531 w 699726"/>
                <a:gd name="connsiteY3" fmla="*/ 242177 h 641874"/>
                <a:gd name="connsiteX4" fmla="*/ 5335 w 699726"/>
                <a:gd name="connsiteY4" fmla="*/ 305551 h 641874"/>
                <a:gd name="connsiteX5" fmla="*/ 150190 w 699726"/>
                <a:gd name="connsiteY5" fmla="*/ 305551 h 641874"/>
                <a:gd name="connsiteX6" fmla="*/ 168297 w 699726"/>
                <a:gd name="connsiteY6" fmla="*/ 302533 h 641874"/>
                <a:gd name="connsiteX7" fmla="*/ 174333 w 699726"/>
                <a:gd name="connsiteY7" fmla="*/ 314604 h 641874"/>
                <a:gd name="connsiteX8" fmla="*/ 171315 w 699726"/>
                <a:gd name="connsiteY8" fmla="*/ 408157 h 641874"/>
                <a:gd name="connsiteX9" fmla="*/ 162262 w 699726"/>
                <a:gd name="connsiteY9" fmla="*/ 444371 h 641874"/>
                <a:gd name="connsiteX10" fmla="*/ 132083 w 699726"/>
                <a:gd name="connsiteY10" fmla="*/ 525852 h 641874"/>
                <a:gd name="connsiteX11" fmla="*/ 110959 w 699726"/>
                <a:gd name="connsiteY11" fmla="*/ 586208 h 641874"/>
                <a:gd name="connsiteX12" fmla="*/ 110959 w 699726"/>
                <a:gd name="connsiteY12" fmla="*/ 634494 h 641874"/>
                <a:gd name="connsiteX13" fmla="*/ 237707 w 699726"/>
                <a:gd name="connsiteY13" fmla="*/ 631476 h 641874"/>
                <a:gd name="connsiteX14" fmla="*/ 367474 w 699726"/>
                <a:gd name="connsiteY14" fmla="*/ 537923 h 641874"/>
                <a:gd name="connsiteX15" fmla="*/ 403687 w 699726"/>
                <a:gd name="connsiteY15" fmla="*/ 519816 h 641874"/>
                <a:gd name="connsiteX16" fmla="*/ 436883 w 699726"/>
                <a:gd name="connsiteY16" fmla="*/ 498692 h 641874"/>
                <a:gd name="connsiteX17" fmla="*/ 464044 w 699726"/>
                <a:gd name="connsiteY17" fmla="*/ 483603 h 641874"/>
                <a:gd name="connsiteX18" fmla="*/ 494222 w 699726"/>
                <a:gd name="connsiteY18" fmla="*/ 465496 h 641874"/>
                <a:gd name="connsiteX19" fmla="*/ 536472 w 699726"/>
                <a:gd name="connsiteY19" fmla="*/ 444371 h 641874"/>
                <a:gd name="connsiteX20" fmla="*/ 572685 w 699726"/>
                <a:gd name="connsiteY20" fmla="*/ 423246 h 641874"/>
                <a:gd name="connsiteX21" fmla="*/ 581739 w 699726"/>
                <a:gd name="connsiteY21" fmla="*/ 417210 h 641874"/>
                <a:gd name="connsiteX22" fmla="*/ 596828 w 699726"/>
                <a:gd name="connsiteY22" fmla="*/ 408157 h 641874"/>
                <a:gd name="connsiteX23" fmla="*/ 605881 w 699726"/>
                <a:gd name="connsiteY23" fmla="*/ 402121 h 641874"/>
                <a:gd name="connsiteX24" fmla="*/ 623988 w 699726"/>
                <a:gd name="connsiteY24" fmla="*/ 390050 h 641874"/>
                <a:gd name="connsiteX25" fmla="*/ 654167 w 699726"/>
                <a:gd name="connsiteY25" fmla="*/ 374961 h 641874"/>
                <a:gd name="connsiteX26" fmla="*/ 663220 w 699726"/>
                <a:gd name="connsiteY26" fmla="*/ 371943 h 641874"/>
                <a:gd name="connsiteX27" fmla="*/ 687363 w 699726"/>
                <a:gd name="connsiteY27" fmla="*/ 359872 h 641874"/>
                <a:gd name="connsiteX28" fmla="*/ 696416 w 699726"/>
                <a:gd name="connsiteY28" fmla="*/ 350818 h 641874"/>
                <a:gd name="connsiteX29" fmla="*/ 696416 w 699726"/>
                <a:gd name="connsiteY29" fmla="*/ 326676 h 641874"/>
                <a:gd name="connsiteX30" fmla="*/ 678309 w 699726"/>
                <a:gd name="connsiteY30" fmla="*/ 320640 h 641874"/>
                <a:gd name="connsiteX31" fmla="*/ 663220 w 699726"/>
                <a:gd name="connsiteY31" fmla="*/ 317622 h 641874"/>
                <a:gd name="connsiteX32" fmla="*/ 645113 w 699726"/>
                <a:gd name="connsiteY32" fmla="*/ 314604 h 641874"/>
                <a:gd name="connsiteX33" fmla="*/ 636060 w 699726"/>
                <a:gd name="connsiteY33" fmla="*/ 311587 h 641874"/>
                <a:gd name="connsiteX34" fmla="*/ 506293 w 699726"/>
                <a:gd name="connsiteY34" fmla="*/ 320640 h 641874"/>
                <a:gd name="connsiteX35" fmla="*/ 497240 w 699726"/>
                <a:gd name="connsiteY35" fmla="*/ 323658 h 641874"/>
                <a:gd name="connsiteX36" fmla="*/ 461026 w 699726"/>
                <a:gd name="connsiteY36" fmla="*/ 320640 h 641874"/>
                <a:gd name="connsiteX37" fmla="*/ 454990 w 699726"/>
                <a:gd name="connsiteY37" fmla="*/ 311587 h 641874"/>
                <a:gd name="connsiteX38" fmla="*/ 445937 w 699726"/>
                <a:gd name="connsiteY38" fmla="*/ 296498 h 641874"/>
                <a:gd name="connsiteX39" fmla="*/ 451973 w 699726"/>
                <a:gd name="connsiteY39" fmla="*/ 184838 h 641874"/>
                <a:gd name="connsiteX40" fmla="*/ 464044 w 699726"/>
                <a:gd name="connsiteY40" fmla="*/ 181820 h 641874"/>
                <a:gd name="connsiteX41" fmla="*/ 488186 w 699726"/>
                <a:gd name="connsiteY41" fmla="*/ 178803 h 641874"/>
                <a:gd name="connsiteX42" fmla="*/ 506293 w 699726"/>
                <a:gd name="connsiteY42" fmla="*/ 172767 h 641874"/>
                <a:gd name="connsiteX43" fmla="*/ 554579 w 699726"/>
                <a:gd name="connsiteY43" fmla="*/ 148624 h 641874"/>
                <a:gd name="connsiteX44" fmla="*/ 608899 w 699726"/>
                <a:gd name="connsiteY44" fmla="*/ 115428 h 641874"/>
                <a:gd name="connsiteX45" fmla="*/ 630024 w 699726"/>
                <a:gd name="connsiteY45" fmla="*/ 100339 h 641874"/>
                <a:gd name="connsiteX46" fmla="*/ 639078 w 699726"/>
                <a:gd name="connsiteY46" fmla="*/ 91286 h 641874"/>
                <a:gd name="connsiteX47" fmla="*/ 645113 w 699726"/>
                <a:gd name="connsiteY47" fmla="*/ 82232 h 641874"/>
                <a:gd name="connsiteX48" fmla="*/ 654167 w 699726"/>
                <a:gd name="connsiteY48" fmla="*/ 61107 h 641874"/>
                <a:gd name="connsiteX49" fmla="*/ 663220 w 699726"/>
                <a:gd name="connsiteY49" fmla="*/ 33947 h 641874"/>
                <a:gd name="connsiteX50" fmla="*/ 666238 w 699726"/>
                <a:gd name="connsiteY50" fmla="*/ 21876 h 641874"/>
                <a:gd name="connsiteX51" fmla="*/ 648131 w 699726"/>
                <a:gd name="connsiteY51" fmla="*/ 6787 h 641874"/>
                <a:gd name="connsiteX52" fmla="*/ 633042 w 699726"/>
                <a:gd name="connsiteY52" fmla="*/ 3769 h 641874"/>
                <a:gd name="connsiteX53" fmla="*/ 524400 w 699726"/>
                <a:gd name="connsiteY53" fmla="*/ 751 h 641874"/>
                <a:gd name="connsiteX54" fmla="*/ 476115 w 699726"/>
                <a:gd name="connsiteY54" fmla="*/ 18858 h 641874"/>
                <a:gd name="connsiteX0" fmla="*/ 476115 w 699726"/>
                <a:gd name="connsiteY0" fmla="*/ 18604 h 641620"/>
                <a:gd name="connsiteX1" fmla="*/ 162285 w 699726"/>
                <a:gd name="connsiteY1" fmla="*/ 160112 h 641620"/>
                <a:gd name="connsiteX2" fmla="*/ 107941 w 699726"/>
                <a:gd name="connsiteY2" fmla="*/ 193638 h 641620"/>
                <a:gd name="connsiteX3" fmla="*/ 38531 w 699726"/>
                <a:gd name="connsiteY3" fmla="*/ 241923 h 641620"/>
                <a:gd name="connsiteX4" fmla="*/ 5335 w 699726"/>
                <a:gd name="connsiteY4" fmla="*/ 305297 h 641620"/>
                <a:gd name="connsiteX5" fmla="*/ 150190 w 699726"/>
                <a:gd name="connsiteY5" fmla="*/ 305297 h 641620"/>
                <a:gd name="connsiteX6" fmla="*/ 168297 w 699726"/>
                <a:gd name="connsiteY6" fmla="*/ 302279 h 641620"/>
                <a:gd name="connsiteX7" fmla="*/ 174333 w 699726"/>
                <a:gd name="connsiteY7" fmla="*/ 314350 h 641620"/>
                <a:gd name="connsiteX8" fmla="*/ 171315 w 699726"/>
                <a:gd name="connsiteY8" fmla="*/ 407903 h 641620"/>
                <a:gd name="connsiteX9" fmla="*/ 162262 w 699726"/>
                <a:gd name="connsiteY9" fmla="*/ 444117 h 641620"/>
                <a:gd name="connsiteX10" fmla="*/ 132083 w 699726"/>
                <a:gd name="connsiteY10" fmla="*/ 525598 h 641620"/>
                <a:gd name="connsiteX11" fmla="*/ 110959 w 699726"/>
                <a:gd name="connsiteY11" fmla="*/ 585954 h 641620"/>
                <a:gd name="connsiteX12" fmla="*/ 110959 w 699726"/>
                <a:gd name="connsiteY12" fmla="*/ 634240 h 641620"/>
                <a:gd name="connsiteX13" fmla="*/ 237707 w 699726"/>
                <a:gd name="connsiteY13" fmla="*/ 631222 h 641620"/>
                <a:gd name="connsiteX14" fmla="*/ 367474 w 699726"/>
                <a:gd name="connsiteY14" fmla="*/ 537669 h 641620"/>
                <a:gd name="connsiteX15" fmla="*/ 403687 w 699726"/>
                <a:gd name="connsiteY15" fmla="*/ 519562 h 641620"/>
                <a:gd name="connsiteX16" fmla="*/ 436883 w 699726"/>
                <a:gd name="connsiteY16" fmla="*/ 498438 h 641620"/>
                <a:gd name="connsiteX17" fmla="*/ 464044 w 699726"/>
                <a:gd name="connsiteY17" fmla="*/ 483349 h 641620"/>
                <a:gd name="connsiteX18" fmla="*/ 494222 w 699726"/>
                <a:gd name="connsiteY18" fmla="*/ 465242 h 641620"/>
                <a:gd name="connsiteX19" fmla="*/ 536472 w 699726"/>
                <a:gd name="connsiteY19" fmla="*/ 444117 h 641620"/>
                <a:gd name="connsiteX20" fmla="*/ 572685 w 699726"/>
                <a:gd name="connsiteY20" fmla="*/ 422992 h 641620"/>
                <a:gd name="connsiteX21" fmla="*/ 581739 w 699726"/>
                <a:gd name="connsiteY21" fmla="*/ 416956 h 641620"/>
                <a:gd name="connsiteX22" fmla="*/ 596828 w 699726"/>
                <a:gd name="connsiteY22" fmla="*/ 407903 h 641620"/>
                <a:gd name="connsiteX23" fmla="*/ 605881 w 699726"/>
                <a:gd name="connsiteY23" fmla="*/ 401867 h 641620"/>
                <a:gd name="connsiteX24" fmla="*/ 623988 w 699726"/>
                <a:gd name="connsiteY24" fmla="*/ 389796 h 641620"/>
                <a:gd name="connsiteX25" fmla="*/ 654167 w 699726"/>
                <a:gd name="connsiteY25" fmla="*/ 374707 h 641620"/>
                <a:gd name="connsiteX26" fmla="*/ 663220 w 699726"/>
                <a:gd name="connsiteY26" fmla="*/ 371689 h 641620"/>
                <a:gd name="connsiteX27" fmla="*/ 687363 w 699726"/>
                <a:gd name="connsiteY27" fmla="*/ 359618 h 641620"/>
                <a:gd name="connsiteX28" fmla="*/ 696416 w 699726"/>
                <a:gd name="connsiteY28" fmla="*/ 350564 h 641620"/>
                <a:gd name="connsiteX29" fmla="*/ 696416 w 699726"/>
                <a:gd name="connsiteY29" fmla="*/ 326422 h 641620"/>
                <a:gd name="connsiteX30" fmla="*/ 678309 w 699726"/>
                <a:gd name="connsiteY30" fmla="*/ 320386 h 641620"/>
                <a:gd name="connsiteX31" fmla="*/ 663220 w 699726"/>
                <a:gd name="connsiteY31" fmla="*/ 317368 h 641620"/>
                <a:gd name="connsiteX32" fmla="*/ 645113 w 699726"/>
                <a:gd name="connsiteY32" fmla="*/ 314350 h 641620"/>
                <a:gd name="connsiteX33" fmla="*/ 636060 w 699726"/>
                <a:gd name="connsiteY33" fmla="*/ 311333 h 641620"/>
                <a:gd name="connsiteX34" fmla="*/ 506293 w 699726"/>
                <a:gd name="connsiteY34" fmla="*/ 320386 h 641620"/>
                <a:gd name="connsiteX35" fmla="*/ 497240 w 699726"/>
                <a:gd name="connsiteY35" fmla="*/ 323404 h 641620"/>
                <a:gd name="connsiteX36" fmla="*/ 461026 w 699726"/>
                <a:gd name="connsiteY36" fmla="*/ 320386 h 641620"/>
                <a:gd name="connsiteX37" fmla="*/ 454990 w 699726"/>
                <a:gd name="connsiteY37" fmla="*/ 311333 h 641620"/>
                <a:gd name="connsiteX38" fmla="*/ 445937 w 699726"/>
                <a:gd name="connsiteY38" fmla="*/ 296244 h 641620"/>
                <a:gd name="connsiteX39" fmla="*/ 451973 w 699726"/>
                <a:gd name="connsiteY39" fmla="*/ 184584 h 641620"/>
                <a:gd name="connsiteX40" fmla="*/ 464044 w 699726"/>
                <a:gd name="connsiteY40" fmla="*/ 181566 h 641620"/>
                <a:gd name="connsiteX41" fmla="*/ 488186 w 699726"/>
                <a:gd name="connsiteY41" fmla="*/ 178549 h 641620"/>
                <a:gd name="connsiteX42" fmla="*/ 506293 w 699726"/>
                <a:gd name="connsiteY42" fmla="*/ 172513 h 641620"/>
                <a:gd name="connsiteX43" fmla="*/ 554579 w 699726"/>
                <a:gd name="connsiteY43" fmla="*/ 148370 h 641620"/>
                <a:gd name="connsiteX44" fmla="*/ 608899 w 699726"/>
                <a:gd name="connsiteY44" fmla="*/ 115174 h 641620"/>
                <a:gd name="connsiteX45" fmla="*/ 630024 w 699726"/>
                <a:gd name="connsiteY45" fmla="*/ 100085 h 641620"/>
                <a:gd name="connsiteX46" fmla="*/ 639078 w 699726"/>
                <a:gd name="connsiteY46" fmla="*/ 91032 h 641620"/>
                <a:gd name="connsiteX47" fmla="*/ 645113 w 699726"/>
                <a:gd name="connsiteY47" fmla="*/ 81978 h 641620"/>
                <a:gd name="connsiteX48" fmla="*/ 654167 w 699726"/>
                <a:gd name="connsiteY48" fmla="*/ 60853 h 641620"/>
                <a:gd name="connsiteX49" fmla="*/ 663220 w 699726"/>
                <a:gd name="connsiteY49" fmla="*/ 33693 h 641620"/>
                <a:gd name="connsiteX50" fmla="*/ 666238 w 699726"/>
                <a:gd name="connsiteY50" fmla="*/ 21622 h 641620"/>
                <a:gd name="connsiteX51" fmla="*/ 648131 w 699726"/>
                <a:gd name="connsiteY51" fmla="*/ 6533 h 641620"/>
                <a:gd name="connsiteX52" fmla="*/ 524400 w 699726"/>
                <a:gd name="connsiteY52" fmla="*/ 497 h 641620"/>
                <a:gd name="connsiteX53" fmla="*/ 476115 w 699726"/>
                <a:gd name="connsiteY53" fmla="*/ 18604 h 641620"/>
                <a:gd name="connsiteX0" fmla="*/ 476115 w 699726"/>
                <a:gd name="connsiteY0" fmla="*/ 18604 h 641620"/>
                <a:gd name="connsiteX1" fmla="*/ 162285 w 699726"/>
                <a:gd name="connsiteY1" fmla="*/ 160112 h 641620"/>
                <a:gd name="connsiteX2" fmla="*/ 107941 w 699726"/>
                <a:gd name="connsiteY2" fmla="*/ 193638 h 641620"/>
                <a:gd name="connsiteX3" fmla="*/ 38531 w 699726"/>
                <a:gd name="connsiteY3" fmla="*/ 241923 h 641620"/>
                <a:gd name="connsiteX4" fmla="*/ 5335 w 699726"/>
                <a:gd name="connsiteY4" fmla="*/ 305297 h 641620"/>
                <a:gd name="connsiteX5" fmla="*/ 150190 w 699726"/>
                <a:gd name="connsiteY5" fmla="*/ 305297 h 641620"/>
                <a:gd name="connsiteX6" fmla="*/ 168297 w 699726"/>
                <a:gd name="connsiteY6" fmla="*/ 302279 h 641620"/>
                <a:gd name="connsiteX7" fmla="*/ 174333 w 699726"/>
                <a:gd name="connsiteY7" fmla="*/ 314350 h 641620"/>
                <a:gd name="connsiteX8" fmla="*/ 171315 w 699726"/>
                <a:gd name="connsiteY8" fmla="*/ 407903 h 641620"/>
                <a:gd name="connsiteX9" fmla="*/ 162262 w 699726"/>
                <a:gd name="connsiteY9" fmla="*/ 444117 h 641620"/>
                <a:gd name="connsiteX10" fmla="*/ 132083 w 699726"/>
                <a:gd name="connsiteY10" fmla="*/ 525598 h 641620"/>
                <a:gd name="connsiteX11" fmla="*/ 110959 w 699726"/>
                <a:gd name="connsiteY11" fmla="*/ 585954 h 641620"/>
                <a:gd name="connsiteX12" fmla="*/ 110959 w 699726"/>
                <a:gd name="connsiteY12" fmla="*/ 634240 h 641620"/>
                <a:gd name="connsiteX13" fmla="*/ 237707 w 699726"/>
                <a:gd name="connsiteY13" fmla="*/ 631222 h 641620"/>
                <a:gd name="connsiteX14" fmla="*/ 367474 w 699726"/>
                <a:gd name="connsiteY14" fmla="*/ 537669 h 641620"/>
                <a:gd name="connsiteX15" fmla="*/ 403687 w 699726"/>
                <a:gd name="connsiteY15" fmla="*/ 519562 h 641620"/>
                <a:gd name="connsiteX16" fmla="*/ 436883 w 699726"/>
                <a:gd name="connsiteY16" fmla="*/ 498438 h 641620"/>
                <a:gd name="connsiteX17" fmla="*/ 464044 w 699726"/>
                <a:gd name="connsiteY17" fmla="*/ 483349 h 641620"/>
                <a:gd name="connsiteX18" fmla="*/ 494222 w 699726"/>
                <a:gd name="connsiteY18" fmla="*/ 465242 h 641620"/>
                <a:gd name="connsiteX19" fmla="*/ 536472 w 699726"/>
                <a:gd name="connsiteY19" fmla="*/ 444117 h 641620"/>
                <a:gd name="connsiteX20" fmla="*/ 572685 w 699726"/>
                <a:gd name="connsiteY20" fmla="*/ 422992 h 641620"/>
                <a:gd name="connsiteX21" fmla="*/ 581739 w 699726"/>
                <a:gd name="connsiteY21" fmla="*/ 416956 h 641620"/>
                <a:gd name="connsiteX22" fmla="*/ 596828 w 699726"/>
                <a:gd name="connsiteY22" fmla="*/ 407903 h 641620"/>
                <a:gd name="connsiteX23" fmla="*/ 605881 w 699726"/>
                <a:gd name="connsiteY23" fmla="*/ 401867 h 641620"/>
                <a:gd name="connsiteX24" fmla="*/ 623988 w 699726"/>
                <a:gd name="connsiteY24" fmla="*/ 389796 h 641620"/>
                <a:gd name="connsiteX25" fmla="*/ 654167 w 699726"/>
                <a:gd name="connsiteY25" fmla="*/ 374707 h 641620"/>
                <a:gd name="connsiteX26" fmla="*/ 663220 w 699726"/>
                <a:gd name="connsiteY26" fmla="*/ 371689 h 641620"/>
                <a:gd name="connsiteX27" fmla="*/ 687363 w 699726"/>
                <a:gd name="connsiteY27" fmla="*/ 359618 h 641620"/>
                <a:gd name="connsiteX28" fmla="*/ 696416 w 699726"/>
                <a:gd name="connsiteY28" fmla="*/ 350564 h 641620"/>
                <a:gd name="connsiteX29" fmla="*/ 696416 w 699726"/>
                <a:gd name="connsiteY29" fmla="*/ 326422 h 641620"/>
                <a:gd name="connsiteX30" fmla="*/ 678309 w 699726"/>
                <a:gd name="connsiteY30" fmla="*/ 320386 h 641620"/>
                <a:gd name="connsiteX31" fmla="*/ 663220 w 699726"/>
                <a:gd name="connsiteY31" fmla="*/ 317368 h 641620"/>
                <a:gd name="connsiteX32" fmla="*/ 645113 w 699726"/>
                <a:gd name="connsiteY32" fmla="*/ 314350 h 641620"/>
                <a:gd name="connsiteX33" fmla="*/ 636060 w 699726"/>
                <a:gd name="connsiteY33" fmla="*/ 311333 h 641620"/>
                <a:gd name="connsiteX34" fmla="*/ 506293 w 699726"/>
                <a:gd name="connsiteY34" fmla="*/ 320386 h 641620"/>
                <a:gd name="connsiteX35" fmla="*/ 497240 w 699726"/>
                <a:gd name="connsiteY35" fmla="*/ 323404 h 641620"/>
                <a:gd name="connsiteX36" fmla="*/ 461026 w 699726"/>
                <a:gd name="connsiteY36" fmla="*/ 320386 h 641620"/>
                <a:gd name="connsiteX37" fmla="*/ 454990 w 699726"/>
                <a:gd name="connsiteY37" fmla="*/ 311333 h 641620"/>
                <a:gd name="connsiteX38" fmla="*/ 445937 w 699726"/>
                <a:gd name="connsiteY38" fmla="*/ 296244 h 641620"/>
                <a:gd name="connsiteX39" fmla="*/ 451973 w 699726"/>
                <a:gd name="connsiteY39" fmla="*/ 184584 h 641620"/>
                <a:gd name="connsiteX40" fmla="*/ 464044 w 699726"/>
                <a:gd name="connsiteY40" fmla="*/ 181566 h 641620"/>
                <a:gd name="connsiteX41" fmla="*/ 488186 w 699726"/>
                <a:gd name="connsiteY41" fmla="*/ 178549 h 641620"/>
                <a:gd name="connsiteX42" fmla="*/ 506293 w 699726"/>
                <a:gd name="connsiteY42" fmla="*/ 172513 h 641620"/>
                <a:gd name="connsiteX43" fmla="*/ 554579 w 699726"/>
                <a:gd name="connsiteY43" fmla="*/ 148370 h 641620"/>
                <a:gd name="connsiteX44" fmla="*/ 608899 w 699726"/>
                <a:gd name="connsiteY44" fmla="*/ 115174 h 641620"/>
                <a:gd name="connsiteX45" fmla="*/ 630024 w 699726"/>
                <a:gd name="connsiteY45" fmla="*/ 100085 h 641620"/>
                <a:gd name="connsiteX46" fmla="*/ 639078 w 699726"/>
                <a:gd name="connsiteY46" fmla="*/ 91032 h 641620"/>
                <a:gd name="connsiteX47" fmla="*/ 645113 w 699726"/>
                <a:gd name="connsiteY47" fmla="*/ 81978 h 641620"/>
                <a:gd name="connsiteX48" fmla="*/ 654167 w 699726"/>
                <a:gd name="connsiteY48" fmla="*/ 60853 h 641620"/>
                <a:gd name="connsiteX49" fmla="*/ 666238 w 699726"/>
                <a:gd name="connsiteY49" fmla="*/ 21622 h 641620"/>
                <a:gd name="connsiteX50" fmla="*/ 648131 w 699726"/>
                <a:gd name="connsiteY50" fmla="*/ 6533 h 641620"/>
                <a:gd name="connsiteX51" fmla="*/ 524400 w 699726"/>
                <a:gd name="connsiteY51" fmla="*/ 497 h 641620"/>
                <a:gd name="connsiteX52" fmla="*/ 476115 w 699726"/>
                <a:gd name="connsiteY52" fmla="*/ 18604 h 641620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39078 w 699726"/>
                <a:gd name="connsiteY46" fmla="*/ 92177 h 642765"/>
                <a:gd name="connsiteX47" fmla="*/ 645113 w 699726"/>
                <a:gd name="connsiteY47" fmla="*/ 83123 h 642765"/>
                <a:gd name="connsiteX48" fmla="*/ 654167 w 699726"/>
                <a:gd name="connsiteY48" fmla="*/ 61998 h 642765"/>
                <a:gd name="connsiteX49" fmla="*/ 648131 w 699726"/>
                <a:gd name="connsiteY49" fmla="*/ 7678 h 642765"/>
                <a:gd name="connsiteX50" fmla="*/ 524400 w 699726"/>
                <a:gd name="connsiteY50" fmla="*/ 1642 h 642765"/>
                <a:gd name="connsiteX51" fmla="*/ 476115 w 699726"/>
                <a:gd name="connsiteY51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39078 w 699726"/>
                <a:gd name="connsiteY46" fmla="*/ 92177 h 642765"/>
                <a:gd name="connsiteX47" fmla="*/ 654167 w 699726"/>
                <a:gd name="connsiteY47" fmla="*/ 61998 h 642765"/>
                <a:gd name="connsiteX48" fmla="*/ 648131 w 699726"/>
                <a:gd name="connsiteY48" fmla="*/ 7678 h 642765"/>
                <a:gd name="connsiteX49" fmla="*/ 524400 w 699726"/>
                <a:gd name="connsiteY49" fmla="*/ 1642 h 642765"/>
                <a:gd name="connsiteX50" fmla="*/ 476115 w 699726"/>
                <a:gd name="connsiteY50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54167 w 699726"/>
                <a:gd name="connsiteY46" fmla="*/ 61998 h 642765"/>
                <a:gd name="connsiteX47" fmla="*/ 648131 w 699726"/>
                <a:gd name="connsiteY47" fmla="*/ 7678 h 642765"/>
                <a:gd name="connsiteX48" fmla="*/ 524400 w 699726"/>
                <a:gd name="connsiteY48" fmla="*/ 1642 h 642765"/>
                <a:gd name="connsiteX49" fmla="*/ 476115 w 699726"/>
                <a:gd name="connsiteY49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54167 w 699726"/>
                <a:gd name="connsiteY45" fmla="*/ 61998 h 642765"/>
                <a:gd name="connsiteX46" fmla="*/ 648131 w 699726"/>
                <a:gd name="connsiteY46" fmla="*/ 7678 h 642765"/>
                <a:gd name="connsiteX47" fmla="*/ 524400 w 699726"/>
                <a:gd name="connsiteY47" fmla="*/ 1642 h 642765"/>
                <a:gd name="connsiteX48" fmla="*/ 476115 w 699726"/>
                <a:gd name="connsiteY48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54167 w 699726"/>
                <a:gd name="connsiteY44" fmla="*/ 61998 h 642765"/>
                <a:gd name="connsiteX45" fmla="*/ 648131 w 699726"/>
                <a:gd name="connsiteY45" fmla="*/ 7678 h 642765"/>
                <a:gd name="connsiteX46" fmla="*/ 524400 w 699726"/>
                <a:gd name="connsiteY46" fmla="*/ 1642 h 642765"/>
                <a:gd name="connsiteX47" fmla="*/ 476115 w 699726"/>
                <a:gd name="connsiteY47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54579 w 699726"/>
                <a:gd name="connsiteY42" fmla="*/ 149515 h 642765"/>
                <a:gd name="connsiteX43" fmla="*/ 654167 w 699726"/>
                <a:gd name="connsiteY43" fmla="*/ 61998 h 642765"/>
                <a:gd name="connsiteX44" fmla="*/ 648131 w 699726"/>
                <a:gd name="connsiteY44" fmla="*/ 7678 h 642765"/>
                <a:gd name="connsiteX45" fmla="*/ 524400 w 699726"/>
                <a:gd name="connsiteY45" fmla="*/ 1642 h 642765"/>
                <a:gd name="connsiteX46" fmla="*/ 476115 w 699726"/>
                <a:gd name="connsiteY46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554579 w 699726"/>
                <a:gd name="connsiteY41" fmla="*/ 149515 h 642765"/>
                <a:gd name="connsiteX42" fmla="*/ 654167 w 699726"/>
                <a:gd name="connsiteY42" fmla="*/ 61998 h 642765"/>
                <a:gd name="connsiteX43" fmla="*/ 648131 w 699726"/>
                <a:gd name="connsiteY43" fmla="*/ 7678 h 642765"/>
                <a:gd name="connsiteX44" fmla="*/ 524400 w 699726"/>
                <a:gd name="connsiteY44" fmla="*/ 1642 h 642765"/>
                <a:gd name="connsiteX45" fmla="*/ 476115 w 699726"/>
                <a:gd name="connsiteY45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554579 w 699726"/>
                <a:gd name="connsiteY40" fmla="*/ 149515 h 642765"/>
                <a:gd name="connsiteX41" fmla="*/ 654167 w 699726"/>
                <a:gd name="connsiteY41" fmla="*/ 61998 h 642765"/>
                <a:gd name="connsiteX42" fmla="*/ 648131 w 699726"/>
                <a:gd name="connsiteY42" fmla="*/ 7678 h 642765"/>
                <a:gd name="connsiteX43" fmla="*/ 524400 w 699726"/>
                <a:gd name="connsiteY43" fmla="*/ 1642 h 642765"/>
                <a:gd name="connsiteX44" fmla="*/ 476115 w 699726"/>
                <a:gd name="connsiteY44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45937 w 699726"/>
                <a:gd name="connsiteY37" fmla="*/ 297389 h 642765"/>
                <a:gd name="connsiteX38" fmla="*/ 451973 w 699726"/>
                <a:gd name="connsiteY38" fmla="*/ 185729 h 642765"/>
                <a:gd name="connsiteX39" fmla="*/ 554579 w 699726"/>
                <a:gd name="connsiteY39" fmla="*/ 149515 h 642765"/>
                <a:gd name="connsiteX40" fmla="*/ 654167 w 699726"/>
                <a:gd name="connsiteY40" fmla="*/ 61998 h 642765"/>
                <a:gd name="connsiteX41" fmla="*/ 648131 w 699726"/>
                <a:gd name="connsiteY41" fmla="*/ 7678 h 642765"/>
                <a:gd name="connsiteX42" fmla="*/ 524400 w 699726"/>
                <a:gd name="connsiteY42" fmla="*/ 1642 h 642765"/>
                <a:gd name="connsiteX43" fmla="*/ 476115 w 699726"/>
                <a:gd name="connsiteY43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497240 w 699726"/>
                <a:gd name="connsiteY34" fmla="*/ 324549 h 642765"/>
                <a:gd name="connsiteX35" fmla="*/ 461026 w 699726"/>
                <a:gd name="connsiteY35" fmla="*/ 321531 h 642765"/>
                <a:gd name="connsiteX36" fmla="*/ 445937 w 699726"/>
                <a:gd name="connsiteY36" fmla="*/ 297389 h 642765"/>
                <a:gd name="connsiteX37" fmla="*/ 451973 w 699726"/>
                <a:gd name="connsiteY37" fmla="*/ 185729 h 642765"/>
                <a:gd name="connsiteX38" fmla="*/ 554579 w 699726"/>
                <a:gd name="connsiteY38" fmla="*/ 149515 h 642765"/>
                <a:gd name="connsiteX39" fmla="*/ 654167 w 699726"/>
                <a:gd name="connsiteY39" fmla="*/ 61998 h 642765"/>
                <a:gd name="connsiteX40" fmla="*/ 648131 w 699726"/>
                <a:gd name="connsiteY40" fmla="*/ 7678 h 642765"/>
                <a:gd name="connsiteX41" fmla="*/ 524400 w 699726"/>
                <a:gd name="connsiteY41" fmla="*/ 1642 h 642765"/>
                <a:gd name="connsiteX42" fmla="*/ 476115 w 699726"/>
                <a:gd name="connsiteY42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461026 w 699726"/>
                <a:gd name="connsiteY34" fmla="*/ 321531 h 642765"/>
                <a:gd name="connsiteX35" fmla="*/ 445937 w 699726"/>
                <a:gd name="connsiteY35" fmla="*/ 297389 h 642765"/>
                <a:gd name="connsiteX36" fmla="*/ 451973 w 699726"/>
                <a:gd name="connsiteY36" fmla="*/ 185729 h 642765"/>
                <a:gd name="connsiteX37" fmla="*/ 554579 w 699726"/>
                <a:gd name="connsiteY37" fmla="*/ 149515 h 642765"/>
                <a:gd name="connsiteX38" fmla="*/ 654167 w 699726"/>
                <a:gd name="connsiteY38" fmla="*/ 61998 h 642765"/>
                <a:gd name="connsiteX39" fmla="*/ 648131 w 699726"/>
                <a:gd name="connsiteY39" fmla="*/ 7678 h 642765"/>
                <a:gd name="connsiteX40" fmla="*/ 524400 w 699726"/>
                <a:gd name="connsiteY40" fmla="*/ 1642 h 642765"/>
                <a:gd name="connsiteX41" fmla="*/ 476115 w 699726"/>
                <a:gd name="connsiteY41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461026 w 699726"/>
                <a:gd name="connsiteY33" fmla="*/ 321531 h 642765"/>
                <a:gd name="connsiteX34" fmla="*/ 445937 w 699726"/>
                <a:gd name="connsiteY34" fmla="*/ 297389 h 642765"/>
                <a:gd name="connsiteX35" fmla="*/ 451973 w 699726"/>
                <a:gd name="connsiteY35" fmla="*/ 185729 h 642765"/>
                <a:gd name="connsiteX36" fmla="*/ 554579 w 699726"/>
                <a:gd name="connsiteY36" fmla="*/ 149515 h 642765"/>
                <a:gd name="connsiteX37" fmla="*/ 654167 w 699726"/>
                <a:gd name="connsiteY37" fmla="*/ 61998 h 642765"/>
                <a:gd name="connsiteX38" fmla="*/ 648131 w 699726"/>
                <a:gd name="connsiteY38" fmla="*/ 7678 h 642765"/>
                <a:gd name="connsiteX39" fmla="*/ 524400 w 699726"/>
                <a:gd name="connsiteY39" fmla="*/ 1642 h 642765"/>
                <a:gd name="connsiteX40" fmla="*/ 476115 w 699726"/>
                <a:gd name="connsiteY40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45113 w 699726"/>
                <a:gd name="connsiteY31" fmla="*/ 315495 h 642765"/>
                <a:gd name="connsiteX32" fmla="*/ 461026 w 699726"/>
                <a:gd name="connsiteY32" fmla="*/ 321531 h 642765"/>
                <a:gd name="connsiteX33" fmla="*/ 445937 w 699726"/>
                <a:gd name="connsiteY33" fmla="*/ 297389 h 642765"/>
                <a:gd name="connsiteX34" fmla="*/ 451973 w 699726"/>
                <a:gd name="connsiteY34" fmla="*/ 185729 h 642765"/>
                <a:gd name="connsiteX35" fmla="*/ 554579 w 699726"/>
                <a:gd name="connsiteY35" fmla="*/ 149515 h 642765"/>
                <a:gd name="connsiteX36" fmla="*/ 654167 w 699726"/>
                <a:gd name="connsiteY36" fmla="*/ 61998 h 642765"/>
                <a:gd name="connsiteX37" fmla="*/ 648131 w 699726"/>
                <a:gd name="connsiteY37" fmla="*/ 7678 h 642765"/>
                <a:gd name="connsiteX38" fmla="*/ 524400 w 699726"/>
                <a:gd name="connsiteY38" fmla="*/ 1642 h 642765"/>
                <a:gd name="connsiteX39" fmla="*/ 476115 w 699726"/>
                <a:gd name="connsiteY39" fmla="*/ 19749 h 642765"/>
                <a:gd name="connsiteX0" fmla="*/ 476115 w 701211"/>
                <a:gd name="connsiteY0" fmla="*/ 19749 h 642765"/>
                <a:gd name="connsiteX1" fmla="*/ 162285 w 701211"/>
                <a:gd name="connsiteY1" fmla="*/ 161257 h 642765"/>
                <a:gd name="connsiteX2" fmla="*/ 107941 w 701211"/>
                <a:gd name="connsiteY2" fmla="*/ 194783 h 642765"/>
                <a:gd name="connsiteX3" fmla="*/ 38531 w 701211"/>
                <a:gd name="connsiteY3" fmla="*/ 243068 h 642765"/>
                <a:gd name="connsiteX4" fmla="*/ 5335 w 701211"/>
                <a:gd name="connsiteY4" fmla="*/ 306442 h 642765"/>
                <a:gd name="connsiteX5" fmla="*/ 150190 w 701211"/>
                <a:gd name="connsiteY5" fmla="*/ 306442 h 642765"/>
                <a:gd name="connsiteX6" fmla="*/ 168297 w 701211"/>
                <a:gd name="connsiteY6" fmla="*/ 303424 h 642765"/>
                <a:gd name="connsiteX7" fmla="*/ 174333 w 701211"/>
                <a:gd name="connsiteY7" fmla="*/ 315495 h 642765"/>
                <a:gd name="connsiteX8" fmla="*/ 171315 w 701211"/>
                <a:gd name="connsiteY8" fmla="*/ 409048 h 642765"/>
                <a:gd name="connsiteX9" fmla="*/ 162262 w 701211"/>
                <a:gd name="connsiteY9" fmla="*/ 445262 h 642765"/>
                <a:gd name="connsiteX10" fmla="*/ 132083 w 701211"/>
                <a:gd name="connsiteY10" fmla="*/ 526743 h 642765"/>
                <a:gd name="connsiteX11" fmla="*/ 110959 w 701211"/>
                <a:gd name="connsiteY11" fmla="*/ 587099 h 642765"/>
                <a:gd name="connsiteX12" fmla="*/ 110959 w 701211"/>
                <a:gd name="connsiteY12" fmla="*/ 635385 h 642765"/>
                <a:gd name="connsiteX13" fmla="*/ 237707 w 701211"/>
                <a:gd name="connsiteY13" fmla="*/ 632367 h 642765"/>
                <a:gd name="connsiteX14" fmla="*/ 367474 w 701211"/>
                <a:gd name="connsiteY14" fmla="*/ 538814 h 642765"/>
                <a:gd name="connsiteX15" fmla="*/ 403687 w 701211"/>
                <a:gd name="connsiteY15" fmla="*/ 520707 h 642765"/>
                <a:gd name="connsiteX16" fmla="*/ 436883 w 701211"/>
                <a:gd name="connsiteY16" fmla="*/ 499583 h 642765"/>
                <a:gd name="connsiteX17" fmla="*/ 464044 w 701211"/>
                <a:gd name="connsiteY17" fmla="*/ 484494 h 642765"/>
                <a:gd name="connsiteX18" fmla="*/ 494222 w 701211"/>
                <a:gd name="connsiteY18" fmla="*/ 466387 h 642765"/>
                <a:gd name="connsiteX19" fmla="*/ 536472 w 701211"/>
                <a:gd name="connsiteY19" fmla="*/ 445262 h 642765"/>
                <a:gd name="connsiteX20" fmla="*/ 572685 w 701211"/>
                <a:gd name="connsiteY20" fmla="*/ 424137 h 642765"/>
                <a:gd name="connsiteX21" fmla="*/ 581739 w 701211"/>
                <a:gd name="connsiteY21" fmla="*/ 418101 h 642765"/>
                <a:gd name="connsiteX22" fmla="*/ 596828 w 701211"/>
                <a:gd name="connsiteY22" fmla="*/ 409048 h 642765"/>
                <a:gd name="connsiteX23" fmla="*/ 605881 w 701211"/>
                <a:gd name="connsiteY23" fmla="*/ 403012 h 642765"/>
                <a:gd name="connsiteX24" fmla="*/ 623988 w 701211"/>
                <a:gd name="connsiteY24" fmla="*/ 390941 h 642765"/>
                <a:gd name="connsiteX25" fmla="*/ 654167 w 701211"/>
                <a:gd name="connsiteY25" fmla="*/ 375852 h 642765"/>
                <a:gd name="connsiteX26" fmla="*/ 663220 w 701211"/>
                <a:gd name="connsiteY26" fmla="*/ 372834 h 642765"/>
                <a:gd name="connsiteX27" fmla="*/ 687363 w 701211"/>
                <a:gd name="connsiteY27" fmla="*/ 360763 h 642765"/>
                <a:gd name="connsiteX28" fmla="*/ 696416 w 701211"/>
                <a:gd name="connsiteY28" fmla="*/ 351709 h 642765"/>
                <a:gd name="connsiteX29" fmla="*/ 696416 w 701211"/>
                <a:gd name="connsiteY29" fmla="*/ 327567 h 642765"/>
                <a:gd name="connsiteX30" fmla="*/ 645113 w 701211"/>
                <a:gd name="connsiteY30" fmla="*/ 315495 h 642765"/>
                <a:gd name="connsiteX31" fmla="*/ 461026 w 701211"/>
                <a:gd name="connsiteY31" fmla="*/ 321531 h 642765"/>
                <a:gd name="connsiteX32" fmla="*/ 445937 w 701211"/>
                <a:gd name="connsiteY32" fmla="*/ 297389 h 642765"/>
                <a:gd name="connsiteX33" fmla="*/ 451973 w 701211"/>
                <a:gd name="connsiteY33" fmla="*/ 185729 h 642765"/>
                <a:gd name="connsiteX34" fmla="*/ 554579 w 701211"/>
                <a:gd name="connsiteY34" fmla="*/ 149515 h 642765"/>
                <a:gd name="connsiteX35" fmla="*/ 654167 w 701211"/>
                <a:gd name="connsiteY35" fmla="*/ 61998 h 642765"/>
                <a:gd name="connsiteX36" fmla="*/ 648131 w 701211"/>
                <a:gd name="connsiteY36" fmla="*/ 7678 h 642765"/>
                <a:gd name="connsiteX37" fmla="*/ 524400 w 701211"/>
                <a:gd name="connsiteY37" fmla="*/ 1642 h 642765"/>
                <a:gd name="connsiteX38" fmla="*/ 476115 w 701211"/>
                <a:gd name="connsiteY38" fmla="*/ 19749 h 642765"/>
                <a:gd name="connsiteX0" fmla="*/ 476115 w 703447"/>
                <a:gd name="connsiteY0" fmla="*/ 19749 h 642765"/>
                <a:gd name="connsiteX1" fmla="*/ 162285 w 703447"/>
                <a:gd name="connsiteY1" fmla="*/ 161257 h 642765"/>
                <a:gd name="connsiteX2" fmla="*/ 107941 w 703447"/>
                <a:gd name="connsiteY2" fmla="*/ 194783 h 642765"/>
                <a:gd name="connsiteX3" fmla="*/ 38531 w 703447"/>
                <a:gd name="connsiteY3" fmla="*/ 243068 h 642765"/>
                <a:gd name="connsiteX4" fmla="*/ 5335 w 703447"/>
                <a:gd name="connsiteY4" fmla="*/ 306442 h 642765"/>
                <a:gd name="connsiteX5" fmla="*/ 150190 w 703447"/>
                <a:gd name="connsiteY5" fmla="*/ 306442 h 642765"/>
                <a:gd name="connsiteX6" fmla="*/ 168297 w 703447"/>
                <a:gd name="connsiteY6" fmla="*/ 303424 h 642765"/>
                <a:gd name="connsiteX7" fmla="*/ 174333 w 703447"/>
                <a:gd name="connsiteY7" fmla="*/ 315495 h 642765"/>
                <a:gd name="connsiteX8" fmla="*/ 171315 w 703447"/>
                <a:gd name="connsiteY8" fmla="*/ 409048 h 642765"/>
                <a:gd name="connsiteX9" fmla="*/ 162262 w 703447"/>
                <a:gd name="connsiteY9" fmla="*/ 445262 h 642765"/>
                <a:gd name="connsiteX10" fmla="*/ 132083 w 703447"/>
                <a:gd name="connsiteY10" fmla="*/ 526743 h 642765"/>
                <a:gd name="connsiteX11" fmla="*/ 110959 w 703447"/>
                <a:gd name="connsiteY11" fmla="*/ 587099 h 642765"/>
                <a:gd name="connsiteX12" fmla="*/ 110959 w 703447"/>
                <a:gd name="connsiteY12" fmla="*/ 635385 h 642765"/>
                <a:gd name="connsiteX13" fmla="*/ 237707 w 703447"/>
                <a:gd name="connsiteY13" fmla="*/ 632367 h 642765"/>
                <a:gd name="connsiteX14" fmla="*/ 367474 w 703447"/>
                <a:gd name="connsiteY14" fmla="*/ 538814 h 642765"/>
                <a:gd name="connsiteX15" fmla="*/ 403687 w 703447"/>
                <a:gd name="connsiteY15" fmla="*/ 520707 h 642765"/>
                <a:gd name="connsiteX16" fmla="*/ 436883 w 703447"/>
                <a:gd name="connsiteY16" fmla="*/ 499583 h 642765"/>
                <a:gd name="connsiteX17" fmla="*/ 464044 w 703447"/>
                <a:gd name="connsiteY17" fmla="*/ 484494 h 642765"/>
                <a:gd name="connsiteX18" fmla="*/ 494222 w 703447"/>
                <a:gd name="connsiteY18" fmla="*/ 466387 h 642765"/>
                <a:gd name="connsiteX19" fmla="*/ 536472 w 703447"/>
                <a:gd name="connsiteY19" fmla="*/ 445262 h 642765"/>
                <a:gd name="connsiteX20" fmla="*/ 572685 w 703447"/>
                <a:gd name="connsiteY20" fmla="*/ 424137 h 642765"/>
                <a:gd name="connsiteX21" fmla="*/ 581739 w 703447"/>
                <a:gd name="connsiteY21" fmla="*/ 418101 h 642765"/>
                <a:gd name="connsiteX22" fmla="*/ 596828 w 703447"/>
                <a:gd name="connsiteY22" fmla="*/ 409048 h 642765"/>
                <a:gd name="connsiteX23" fmla="*/ 605881 w 703447"/>
                <a:gd name="connsiteY23" fmla="*/ 403012 h 642765"/>
                <a:gd name="connsiteX24" fmla="*/ 623988 w 703447"/>
                <a:gd name="connsiteY24" fmla="*/ 390941 h 642765"/>
                <a:gd name="connsiteX25" fmla="*/ 654167 w 703447"/>
                <a:gd name="connsiteY25" fmla="*/ 375852 h 642765"/>
                <a:gd name="connsiteX26" fmla="*/ 663220 w 703447"/>
                <a:gd name="connsiteY26" fmla="*/ 372834 h 642765"/>
                <a:gd name="connsiteX27" fmla="*/ 687363 w 703447"/>
                <a:gd name="connsiteY27" fmla="*/ 360763 h 642765"/>
                <a:gd name="connsiteX28" fmla="*/ 696416 w 703447"/>
                <a:gd name="connsiteY28" fmla="*/ 351709 h 642765"/>
                <a:gd name="connsiteX29" fmla="*/ 696416 w 703447"/>
                <a:gd name="connsiteY29" fmla="*/ 327567 h 642765"/>
                <a:gd name="connsiteX30" fmla="*/ 614156 w 703447"/>
                <a:gd name="connsiteY30" fmla="*/ 298826 h 642765"/>
                <a:gd name="connsiteX31" fmla="*/ 461026 w 703447"/>
                <a:gd name="connsiteY31" fmla="*/ 321531 h 642765"/>
                <a:gd name="connsiteX32" fmla="*/ 445937 w 703447"/>
                <a:gd name="connsiteY32" fmla="*/ 297389 h 642765"/>
                <a:gd name="connsiteX33" fmla="*/ 451973 w 703447"/>
                <a:gd name="connsiteY33" fmla="*/ 185729 h 642765"/>
                <a:gd name="connsiteX34" fmla="*/ 554579 w 703447"/>
                <a:gd name="connsiteY34" fmla="*/ 149515 h 642765"/>
                <a:gd name="connsiteX35" fmla="*/ 654167 w 703447"/>
                <a:gd name="connsiteY35" fmla="*/ 61998 h 642765"/>
                <a:gd name="connsiteX36" fmla="*/ 648131 w 703447"/>
                <a:gd name="connsiteY36" fmla="*/ 7678 h 642765"/>
                <a:gd name="connsiteX37" fmla="*/ 524400 w 703447"/>
                <a:gd name="connsiteY37" fmla="*/ 1642 h 642765"/>
                <a:gd name="connsiteX38" fmla="*/ 476115 w 703447"/>
                <a:gd name="connsiteY38" fmla="*/ 19749 h 642765"/>
                <a:gd name="connsiteX0" fmla="*/ 476115 w 704705"/>
                <a:gd name="connsiteY0" fmla="*/ 19749 h 642765"/>
                <a:gd name="connsiteX1" fmla="*/ 162285 w 704705"/>
                <a:gd name="connsiteY1" fmla="*/ 161257 h 642765"/>
                <a:gd name="connsiteX2" fmla="*/ 107941 w 704705"/>
                <a:gd name="connsiteY2" fmla="*/ 194783 h 642765"/>
                <a:gd name="connsiteX3" fmla="*/ 38531 w 704705"/>
                <a:gd name="connsiteY3" fmla="*/ 243068 h 642765"/>
                <a:gd name="connsiteX4" fmla="*/ 5335 w 704705"/>
                <a:gd name="connsiteY4" fmla="*/ 306442 h 642765"/>
                <a:gd name="connsiteX5" fmla="*/ 150190 w 704705"/>
                <a:gd name="connsiteY5" fmla="*/ 306442 h 642765"/>
                <a:gd name="connsiteX6" fmla="*/ 168297 w 704705"/>
                <a:gd name="connsiteY6" fmla="*/ 303424 h 642765"/>
                <a:gd name="connsiteX7" fmla="*/ 174333 w 704705"/>
                <a:gd name="connsiteY7" fmla="*/ 315495 h 642765"/>
                <a:gd name="connsiteX8" fmla="*/ 171315 w 704705"/>
                <a:gd name="connsiteY8" fmla="*/ 409048 h 642765"/>
                <a:gd name="connsiteX9" fmla="*/ 162262 w 704705"/>
                <a:gd name="connsiteY9" fmla="*/ 445262 h 642765"/>
                <a:gd name="connsiteX10" fmla="*/ 132083 w 704705"/>
                <a:gd name="connsiteY10" fmla="*/ 526743 h 642765"/>
                <a:gd name="connsiteX11" fmla="*/ 110959 w 704705"/>
                <a:gd name="connsiteY11" fmla="*/ 587099 h 642765"/>
                <a:gd name="connsiteX12" fmla="*/ 110959 w 704705"/>
                <a:gd name="connsiteY12" fmla="*/ 635385 h 642765"/>
                <a:gd name="connsiteX13" fmla="*/ 237707 w 704705"/>
                <a:gd name="connsiteY13" fmla="*/ 632367 h 642765"/>
                <a:gd name="connsiteX14" fmla="*/ 367474 w 704705"/>
                <a:gd name="connsiteY14" fmla="*/ 538814 h 642765"/>
                <a:gd name="connsiteX15" fmla="*/ 403687 w 704705"/>
                <a:gd name="connsiteY15" fmla="*/ 520707 h 642765"/>
                <a:gd name="connsiteX16" fmla="*/ 436883 w 704705"/>
                <a:gd name="connsiteY16" fmla="*/ 499583 h 642765"/>
                <a:gd name="connsiteX17" fmla="*/ 464044 w 704705"/>
                <a:gd name="connsiteY17" fmla="*/ 484494 h 642765"/>
                <a:gd name="connsiteX18" fmla="*/ 494222 w 704705"/>
                <a:gd name="connsiteY18" fmla="*/ 466387 h 642765"/>
                <a:gd name="connsiteX19" fmla="*/ 536472 w 704705"/>
                <a:gd name="connsiteY19" fmla="*/ 445262 h 642765"/>
                <a:gd name="connsiteX20" fmla="*/ 572685 w 704705"/>
                <a:gd name="connsiteY20" fmla="*/ 424137 h 642765"/>
                <a:gd name="connsiteX21" fmla="*/ 581739 w 704705"/>
                <a:gd name="connsiteY21" fmla="*/ 418101 h 642765"/>
                <a:gd name="connsiteX22" fmla="*/ 596828 w 704705"/>
                <a:gd name="connsiteY22" fmla="*/ 409048 h 642765"/>
                <a:gd name="connsiteX23" fmla="*/ 605881 w 704705"/>
                <a:gd name="connsiteY23" fmla="*/ 403012 h 642765"/>
                <a:gd name="connsiteX24" fmla="*/ 623988 w 704705"/>
                <a:gd name="connsiteY24" fmla="*/ 390941 h 642765"/>
                <a:gd name="connsiteX25" fmla="*/ 654167 w 704705"/>
                <a:gd name="connsiteY25" fmla="*/ 375852 h 642765"/>
                <a:gd name="connsiteX26" fmla="*/ 663220 w 704705"/>
                <a:gd name="connsiteY26" fmla="*/ 372834 h 642765"/>
                <a:gd name="connsiteX27" fmla="*/ 687363 w 704705"/>
                <a:gd name="connsiteY27" fmla="*/ 360763 h 642765"/>
                <a:gd name="connsiteX28" fmla="*/ 696416 w 704705"/>
                <a:gd name="connsiteY28" fmla="*/ 351709 h 642765"/>
                <a:gd name="connsiteX29" fmla="*/ 698797 w 704705"/>
                <a:gd name="connsiteY29" fmla="*/ 315661 h 642765"/>
                <a:gd name="connsiteX30" fmla="*/ 614156 w 704705"/>
                <a:gd name="connsiteY30" fmla="*/ 298826 h 642765"/>
                <a:gd name="connsiteX31" fmla="*/ 461026 w 704705"/>
                <a:gd name="connsiteY31" fmla="*/ 321531 h 642765"/>
                <a:gd name="connsiteX32" fmla="*/ 445937 w 704705"/>
                <a:gd name="connsiteY32" fmla="*/ 297389 h 642765"/>
                <a:gd name="connsiteX33" fmla="*/ 451973 w 704705"/>
                <a:gd name="connsiteY33" fmla="*/ 185729 h 642765"/>
                <a:gd name="connsiteX34" fmla="*/ 554579 w 704705"/>
                <a:gd name="connsiteY34" fmla="*/ 149515 h 642765"/>
                <a:gd name="connsiteX35" fmla="*/ 654167 w 704705"/>
                <a:gd name="connsiteY35" fmla="*/ 61998 h 642765"/>
                <a:gd name="connsiteX36" fmla="*/ 648131 w 704705"/>
                <a:gd name="connsiteY36" fmla="*/ 7678 h 642765"/>
                <a:gd name="connsiteX37" fmla="*/ 524400 w 704705"/>
                <a:gd name="connsiteY37" fmla="*/ 1642 h 642765"/>
                <a:gd name="connsiteX38" fmla="*/ 476115 w 704705"/>
                <a:gd name="connsiteY38" fmla="*/ 19749 h 642765"/>
                <a:gd name="connsiteX0" fmla="*/ 476115 w 703649"/>
                <a:gd name="connsiteY0" fmla="*/ 19749 h 642765"/>
                <a:gd name="connsiteX1" fmla="*/ 162285 w 703649"/>
                <a:gd name="connsiteY1" fmla="*/ 161257 h 642765"/>
                <a:gd name="connsiteX2" fmla="*/ 107941 w 703649"/>
                <a:gd name="connsiteY2" fmla="*/ 194783 h 642765"/>
                <a:gd name="connsiteX3" fmla="*/ 38531 w 703649"/>
                <a:gd name="connsiteY3" fmla="*/ 243068 h 642765"/>
                <a:gd name="connsiteX4" fmla="*/ 5335 w 703649"/>
                <a:gd name="connsiteY4" fmla="*/ 306442 h 642765"/>
                <a:gd name="connsiteX5" fmla="*/ 150190 w 703649"/>
                <a:gd name="connsiteY5" fmla="*/ 306442 h 642765"/>
                <a:gd name="connsiteX6" fmla="*/ 168297 w 703649"/>
                <a:gd name="connsiteY6" fmla="*/ 303424 h 642765"/>
                <a:gd name="connsiteX7" fmla="*/ 174333 w 703649"/>
                <a:gd name="connsiteY7" fmla="*/ 315495 h 642765"/>
                <a:gd name="connsiteX8" fmla="*/ 171315 w 703649"/>
                <a:gd name="connsiteY8" fmla="*/ 409048 h 642765"/>
                <a:gd name="connsiteX9" fmla="*/ 162262 w 703649"/>
                <a:gd name="connsiteY9" fmla="*/ 445262 h 642765"/>
                <a:gd name="connsiteX10" fmla="*/ 132083 w 703649"/>
                <a:gd name="connsiteY10" fmla="*/ 526743 h 642765"/>
                <a:gd name="connsiteX11" fmla="*/ 110959 w 703649"/>
                <a:gd name="connsiteY11" fmla="*/ 587099 h 642765"/>
                <a:gd name="connsiteX12" fmla="*/ 110959 w 703649"/>
                <a:gd name="connsiteY12" fmla="*/ 635385 h 642765"/>
                <a:gd name="connsiteX13" fmla="*/ 237707 w 703649"/>
                <a:gd name="connsiteY13" fmla="*/ 632367 h 642765"/>
                <a:gd name="connsiteX14" fmla="*/ 367474 w 703649"/>
                <a:gd name="connsiteY14" fmla="*/ 538814 h 642765"/>
                <a:gd name="connsiteX15" fmla="*/ 403687 w 703649"/>
                <a:gd name="connsiteY15" fmla="*/ 520707 h 642765"/>
                <a:gd name="connsiteX16" fmla="*/ 436883 w 703649"/>
                <a:gd name="connsiteY16" fmla="*/ 499583 h 642765"/>
                <a:gd name="connsiteX17" fmla="*/ 464044 w 703649"/>
                <a:gd name="connsiteY17" fmla="*/ 484494 h 642765"/>
                <a:gd name="connsiteX18" fmla="*/ 494222 w 703649"/>
                <a:gd name="connsiteY18" fmla="*/ 466387 h 642765"/>
                <a:gd name="connsiteX19" fmla="*/ 536472 w 703649"/>
                <a:gd name="connsiteY19" fmla="*/ 445262 h 642765"/>
                <a:gd name="connsiteX20" fmla="*/ 572685 w 703649"/>
                <a:gd name="connsiteY20" fmla="*/ 424137 h 642765"/>
                <a:gd name="connsiteX21" fmla="*/ 581739 w 703649"/>
                <a:gd name="connsiteY21" fmla="*/ 418101 h 642765"/>
                <a:gd name="connsiteX22" fmla="*/ 596828 w 703649"/>
                <a:gd name="connsiteY22" fmla="*/ 409048 h 642765"/>
                <a:gd name="connsiteX23" fmla="*/ 605881 w 703649"/>
                <a:gd name="connsiteY23" fmla="*/ 403012 h 642765"/>
                <a:gd name="connsiteX24" fmla="*/ 623988 w 703649"/>
                <a:gd name="connsiteY24" fmla="*/ 390941 h 642765"/>
                <a:gd name="connsiteX25" fmla="*/ 654167 w 703649"/>
                <a:gd name="connsiteY25" fmla="*/ 375852 h 642765"/>
                <a:gd name="connsiteX26" fmla="*/ 663220 w 703649"/>
                <a:gd name="connsiteY26" fmla="*/ 372834 h 642765"/>
                <a:gd name="connsiteX27" fmla="*/ 687363 w 703649"/>
                <a:gd name="connsiteY27" fmla="*/ 360763 h 642765"/>
                <a:gd name="connsiteX28" fmla="*/ 696416 w 703649"/>
                <a:gd name="connsiteY28" fmla="*/ 351709 h 642765"/>
                <a:gd name="connsiteX29" fmla="*/ 698797 w 703649"/>
                <a:gd name="connsiteY29" fmla="*/ 315661 h 642765"/>
                <a:gd name="connsiteX30" fmla="*/ 614156 w 703649"/>
                <a:gd name="connsiteY30" fmla="*/ 298826 h 642765"/>
                <a:gd name="connsiteX31" fmla="*/ 461026 w 703649"/>
                <a:gd name="connsiteY31" fmla="*/ 321531 h 642765"/>
                <a:gd name="connsiteX32" fmla="*/ 445937 w 703649"/>
                <a:gd name="connsiteY32" fmla="*/ 297389 h 642765"/>
                <a:gd name="connsiteX33" fmla="*/ 451973 w 703649"/>
                <a:gd name="connsiteY33" fmla="*/ 185729 h 642765"/>
                <a:gd name="connsiteX34" fmla="*/ 554579 w 703649"/>
                <a:gd name="connsiteY34" fmla="*/ 149515 h 642765"/>
                <a:gd name="connsiteX35" fmla="*/ 654167 w 703649"/>
                <a:gd name="connsiteY35" fmla="*/ 61998 h 642765"/>
                <a:gd name="connsiteX36" fmla="*/ 648131 w 703649"/>
                <a:gd name="connsiteY36" fmla="*/ 7678 h 642765"/>
                <a:gd name="connsiteX37" fmla="*/ 524400 w 703649"/>
                <a:gd name="connsiteY37" fmla="*/ 1642 h 642765"/>
                <a:gd name="connsiteX38" fmla="*/ 476115 w 703649"/>
                <a:gd name="connsiteY38" fmla="*/ 19749 h 642765"/>
                <a:gd name="connsiteX0" fmla="*/ 476115 w 702992"/>
                <a:gd name="connsiteY0" fmla="*/ 19749 h 642765"/>
                <a:gd name="connsiteX1" fmla="*/ 162285 w 702992"/>
                <a:gd name="connsiteY1" fmla="*/ 161257 h 642765"/>
                <a:gd name="connsiteX2" fmla="*/ 107941 w 702992"/>
                <a:gd name="connsiteY2" fmla="*/ 194783 h 642765"/>
                <a:gd name="connsiteX3" fmla="*/ 38531 w 702992"/>
                <a:gd name="connsiteY3" fmla="*/ 243068 h 642765"/>
                <a:gd name="connsiteX4" fmla="*/ 5335 w 702992"/>
                <a:gd name="connsiteY4" fmla="*/ 306442 h 642765"/>
                <a:gd name="connsiteX5" fmla="*/ 150190 w 702992"/>
                <a:gd name="connsiteY5" fmla="*/ 306442 h 642765"/>
                <a:gd name="connsiteX6" fmla="*/ 168297 w 702992"/>
                <a:gd name="connsiteY6" fmla="*/ 303424 h 642765"/>
                <a:gd name="connsiteX7" fmla="*/ 174333 w 702992"/>
                <a:gd name="connsiteY7" fmla="*/ 315495 h 642765"/>
                <a:gd name="connsiteX8" fmla="*/ 171315 w 702992"/>
                <a:gd name="connsiteY8" fmla="*/ 409048 h 642765"/>
                <a:gd name="connsiteX9" fmla="*/ 162262 w 702992"/>
                <a:gd name="connsiteY9" fmla="*/ 445262 h 642765"/>
                <a:gd name="connsiteX10" fmla="*/ 132083 w 702992"/>
                <a:gd name="connsiteY10" fmla="*/ 526743 h 642765"/>
                <a:gd name="connsiteX11" fmla="*/ 110959 w 702992"/>
                <a:gd name="connsiteY11" fmla="*/ 587099 h 642765"/>
                <a:gd name="connsiteX12" fmla="*/ 110959 w 702992"/>
                <a:gd name="connsiteY12" fmla="*/ 635385 h 642765"/>
                <a:gd name="connsiteX13" fmla="*/ 237707 w 702992"/>
                <a:gd name="connsiteY13" fmla="*/ 632367 h 642765"/>
                <a:gd name="connsiteX14" fmla="*/ 367474 w 702992"/>
                <a:gd name="connsiteY14" fmla="*/ 538814 h 642765"/>
                <a:gd name="connsiteX15" fmla="*/ 403687 w 702992"/>
                <a:gd name="connsiteY15" fmla="*/ 520707 h 642765"/>
                <a:gd name="connsiteX16" fmla="*/ 436883 w 702992"/>
                <a:gd name="connsiteY16" fmla="*/ 499583 h 642765"/>
                <a:gd name="connsiteX17" fmla="*/ 464044 w 702992"/>
                <a:gd name="connsiteY17" fmla="*/ 484494 h 642765"/>
                <a:gd name="connsiteX18" fmla="*/ 494222 w 702992"/>
                <a:gd name="connsiteY18" fmla="*/ 466387 h 642765"/>
                <a:gd name="connsiteX19" fmla="*/ 536472 w 702992"/>
                <a:gd name="connsiteY19" fmla="*/ 445262 h 642765"/>
                <a:gd name="connsiteX20" fmla="*/ 572685 w 702992"/>
                <a:gd name="connsiteY20" fmla="*/ 424137 h 642765"/>
                <a:gd name="connsiteX21" fmla="*/ 581739 w 702992"/>
                <a:gd name="connsiteY21" fmla="*/ 418101 h 642765"/>
                <a:gd name="connsiteX22" fmla="*/ 596828 w 702992"/>
                <a:gd name="connsiteY22" fmla="*/ 409048 h 642765"/>
                <a:gd name="connsiteX23" fmla="*/ 605881 w 702992"/>
                <a:gd name="connsiteY23" fmla="*/ 403012 h 642765"/>
                <a:gd name="connsiteX24" fmla="*/ 623988 w 702992"/>
                <a:gd name="connsiteY24" fmla="*/ 390941 h 642765"/>
                <a:gd name="connsiteX25" fmla="*/ 654167 w 702992"/>
                <a:gd name="connsiteY25" fmla="*/ 375852 h 642765"/>
                <a:gd name="connsiteX26" fmla="*/ 663220 w 702992"/>
                <a:gd name="connsiteY26" fmla="*/ 372834 h 642765"/>
                <a:gd name="connsiteX27" fmla="*/ 687363 w 702992"/>
                <a:gd name="connsiteY27" fmla="*/ 360763 h 642765"/>
                <a:gd name="connsiteX28" fmla="*/ 698797 w 702992"/>
                <a:gd name="connsiteY28" fmla="*/ 315661 h 642765"/>
                <a:gd name="connsiteX29" fmla="*/ 614156 w 702992"/>
                <a:gd name="connsiteY29" fmla="*/ 298826 h 642765"/>
                <a:gd name="connsiteX30" fmla="*/ 461026 w 702992"/>
                <a:gd name="connsiteY30" fmla="*/ 321531 h 642765"/>
                <a:gd name="connsiteX31" fmla="*/ 445937 w 702992"/>
                <a:gd name="connsiteY31" fmla="*/ 297389 h 642765"/>
                <a:gd name="connsiteX32" fmla="*/ 451973 w 702992"/>
                <a:gd name="connsiteY32" fmla="*/ 185729 h 642765"/>
                <a:gd name="connsiteX33" fmla="*/ 554579 w 702992"/>
                <a:gd name="connsiteY33" fmla="*/ 149515 h 642765"/>
                <a:gd name="connsiteX34" fmla="*/ 654167 w 702992"/>
                <a:gd name="connsiteY34" fmla="*/ 61998 h 642765"/>
                <a:gd name="connsiteX35" fmla="*/ 648131 w 702992"/>
                <a:gd name="connsiteY35" fmla="*/ 7678 h 642765"/>
                <a:gd name="connsiteX36" fmla="*/ 524400 w 702992"/>
                <a:gd name="connsiteY36" fmla="*/ 1642 h 642765"/>
                <a:gd name="connsiteX37" fmla="*/ 476115 w 702992"/>
                <a:gd name="connsiteY37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05881 w 699988"/>
                <a:gd name="connsiteY23" fmla="*/ 403012 h 642765"/>
                <a:gd name="connsiteX24" fmla="*/ 623988 w 699988"/>
                <a:gd name="connsiteY24" fmla="*/ 390941 h 642765"/>
                <a:gd name="connsiteX25" fmla="*/ 654167 w 699988"/>
                <a:gd name="connsiteY25" fmla="*/ 375852 h 642765"/>
                <a:gd name="connsiteX26" fmla="*/ 663220 w 699988"/>
                <a:gd name="connsiteY26" fmla="*/ 372834 h 642765"/>
                <a:gd name="connsiteX27" fmla="*/ 698797 w 699988"/>
                <a:gd name="connsiteY27" fmla="*/ 315661 h 642765"/>
                <a:gd name="connsiteX28" fmla="*/ 614156 w 699988"/>
                <a:gd name="connsiteY28" fmla="*/ 298826 h 642765"/>
                <a:gd name="connsiteX29" fmla="*/ 461026 w 699988"/>
                <a:gd name="connsiteY29" fmla="*/ 321531 h 642765"/>
                <a:gd name="connsiteX30" fmla="*/ 445937 w 699988"/>
                <a:gd name="connsiteY30" fmla="*/ 297389 h 642765"/>
                <a:gd name="connsiteX31" fmla="*/ 451973 w 699988"/>
                <a:gd name="connsiteY31" fmla="*/ 185729 h 642765"/>
                <a:gd name="connsiteX32" fmla="*/ 554579 w 699988"/>
                <a:gd name="connsiteY32" fmla="*/ 149515 h 642765"/>
                <a:gd name="connsiteX33" fmla="*/ 654167 w 699988"/>
                <a:gd name="connsiteY33" fmla="*/ 61998 h 642765"/>
                <a:gd name="connsiteX34" fmla="*/ 648131 w 699988"/>
                <a:gd name="connsiteY34" fmla="*/ 7678 h 642765"/>
                <a:gd name="connsiteX35" fmla="*/ 524400 w 699988"/>
                <a:gd name="connsiteY35" fmla="*/ 1642 h 642765"/>
                <a:gd name="connsiteX36" fmla="*/ 476115 w 699988"/>
                <a:gd name="connsiteY36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05881 w 699988"/>
                <a:gd name="connsiteY23" fmla="*/ 403012 h 642765"/>
                <a:gd name="connsiteX24" fmla="*/ 654167 w 699988"/>
                <a:gd name="connsiteY24" fmla="*/ 375852 h 642765"/>
                <a:gd name="connsiteX25" fmla="*/ 663220 w 699988"/>
                <a:gd name="connsiteY25" fmla="*/ 372834 h 642765"/>
                <a:gd name="connsiteX26" fmla="*/ 698797 w 699988"/>
                <a:gd name="connsiteY26" fmla="*/ 315661 h 642765"/>
                <a:gd name="connsiteX27" fmla="*/ 614156 w 699988"/>
                <a:gd name="connsiteY27" fmla="*/ 298826 h 642765"/>
                <a:gd name="connsiteX28" fmla="*/ 461026 w 699988"/>
                <a:gd name="connsiteY28" fmla="*/ 321531 h 642765"/>
                <a:gd name="connsiteX29" fmla="*/ 445937 w 699988"/>
                <a:gd name="connsiteY29" fmla="*/ 297389 h 642765"/>
                <a:gd name="connsiteX30" fmla="*/ 451973 w 699988"/>
                <a:gd name="connsiteY30" fmla="*/ 185729 h 642765"/>
                <a:gd name="connsiteX31" fmla="*/ 554579 w 699988"/>
                <a:gd name="connsiteY31" fmla="*/ 149515 h 642765"/>
                <a:gd name="connsiteX32" fmla="*/ 654167 w 699988"/>
                <a:gd name="connsiteY32" fmla="*/ 61998 h 642765"/>
                <a:gd name="connsiteX33" fmla="*/ 648131 w 699988"/>
                <a:gd name="connsiteY33" fmla="*/ 7678 h 642765"/>
                <a:gd name="connsiteX34" fmla="*/ 524400 w 699988"/>
                <a:gd name="connsiteY34" fmla="*/ 1642 h 642765"/>
                <a:gd name="connsiteX35" fmla="*/ 476115 w 699988"/>
                <a:gd name="connsiteY35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54167 w 699988"/>
                <a:gd name="connsiteY23" fmla="*/ 375852 h 642765"/>
                <a:gd name="connsiteX24" fmla="*/ 663220 w 699988"/>
                <a:gd name="connsiteY24" fmla="*/ 372834 h 642765"/>
                <a:gd name="connsiteX25" fmla="*/ 698797 w 699988"/>
                <a:gd name="connsiteY25" fmla="*/ 315661 h 642765"/>
                <a:gd name="connsiteX26" fmla="*/ 614156 w 699988"/>
                <a:gd name="connsiteY26" fmla="*/ 298826 h 642765"/>
                <a:gd name="connsiteX27" fmla="*/ 461026 w 699988"/>
                <a:gd name="connsiteY27" fmla="*/ 321531 h 642765"/>
                <a:gd name="connsiteX28" fmla="*/ 445937 w 699988"/>
                <a:gd name="connsiteY28" fmla="*/ 297389 h 642765"/>
                <a:gd name="connsiteX29" fmla="*/ 451973 w 699988"/>
                <a:gd name="connsiteY29" fmla="*/ 185729 h 642765"/>
                <a:gd name="connsiteX30" fmla="*/ 554579 w 699988"/>
                <a:gd name="connsiteY30" fmla="*/ 149515 h 642765"/>
                <a:gd name="connsiteX31" fmla="*/ 654167 w 699988"/>
                <a:gd name="connsiteY31" fmla="*/ 61998 h 642765"/>
                <a:gd name="connsiteX32" fmla="*/ 648131 w 699988"/>
                <a:gd name="connsiteY32" fmla="*/ 7678 h 642765"/>
                <a:gd name="connsiteX33" fmla="*/ 524400 w 699988"/>
                <a:gd name="connsiteY33" fmla="*/ 1642 h 642765"/>
                <a:gd name="connsiteX34" fmla="*/ 476115 w 699988"/>
                <a:gd name="connsiteY34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654167 w 699988"/>
                <a:gd name="connsiteY22" fmla="*/ 375852 h 642765"/>
                <a:gd name="connsiteX23" fmla="*/ 663220 w 699988"/>
                <a:gd name="connsiteY23" fmla="*/ 372834 h 642765"/>
                <a:gd name="connsiteX24" fmla="*/ 698797 w 699988"/>
                <a:gd name="connsiteY24" fmla="*/ 315661 h 642765"/>
                <a:gd name="connsiteX25" fmla="*/ 614156 w 699988"/>
                <a:gd name="connsiteY25" fmla="*/ 298826 h 642765"/>
                <a:gd name="connsiteX26" fmla="*/ 461026 w 699988"/>
                <a:gd name="connsiteY26" fmla="*/ 321531 h 642765"/>
                <a:gd name="connsiteX27" fmla="*/ 445937 w 699988"/>
                <a:gd name="connsiteY27" fmla="*/ 297389 h 642765"/>
                <a:gd name="connsiteX28" fmla="*/ 451973 w 699988"/>
                <a:gd name="connsiteY28" fmla="*/ 185729 h 642765"/>
                <a:gd name="connsiteX29" fmla="*/ 554579 w 699988"/>
                <a:gd name="connsiteY29" fmla="*/ 149515 h 642765"/>
                <a:gd name="connsiteX30" fmla="*/ 654167 w 699988"/>
                <a:gd name="connsiteY30" fmla="*/ 61998 h 642765"/>
                <a:gd name="connsiteX31" fmla="*/ 648131 w 699988"/>
                <a:gd name="connsiteY31" fmla="*/ 7678 h 642765"/>
                <a:gd name="connsiteX32" fmla="*/ 524400 w 699988"/>
                <a:gd name="connsiteY32" fmla="*/ 1642 h 642765"/>
                <a:gd name="connsiteX33" fmla="*/ 476115 w 699988"/>
                <a:gd name="connsiteY33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654167 w 699988"/>
                <a:gd name="connsiteY21" fmla="*/ 375852 h 642765"/>
                <a:gd name="connsiteX22" fmla="*/ 663220 w 699988"/>
                <a:gd name="connsiteY22" fmla="*/ 372834 h 642765"/>
                <a:gd name="connsiteX23" fmla="*/ 698797 w 699988"/>
                <a:gd name="connsiteY23" fmla="*/ 315661 h 642765"/>
                <a:gd name="connsiteX24" fmla="*/ 614156 w 699988"/>
                <a:gd name="connsiteY24" fmla="*/ 298826 h 642765"/>
                <a:gd name="connsiteX25" fmla="*/ 461026 w 699988"/>
                <a:gd name="connsiteY25" fmla="*/ 321531 h 642765"/>
                <a:gd name="connsiteX26" fmla="*/ 445937 w 699988"/>
                <a:gd name="connsiteY26" fmla="*/ 297389 h 642765"/>
                <a:gd name="connsiteX27" fmla="*/ 451973 w 699988"/>
                <a:gd name="connsiteY27" fmla="*/ 185729 h 642765"/>
                <a:gd name="connsiteX28" fmla="*/ 554579 w 699988"/>
                <a:gd name="connsiteY28" fmla="*/ 149515 h 642765"/>
                <a:gd name="connsiteX29" fmla="*/ 654167 w 699988"/>
                <a:gd name="connsiteY29" fmla="*/ 61998 h 642765"/>
                <a:gd name="connsiteX30" fmla="*/ 648131 w 699988"/>
                <a:gd name="connsiteY30" fmla="*/ 7678 h 642765"/>
                <a:gd name="connsiteX31" fmla="*/ 524400 w 699988"/>
                <a:gd name="connsiteY31" fmla="*/ 1642 h 642765"/>
                <a:gd name="connsiteX32" fmla="*/ 476115 w 699988"/>
                <a:gd name="connsiteY32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536472 w 699988"/>
                <a:gd name="connsiteY18" fmla="*/ 445262 h 642765"/>
                <a:gd name="connsiteX19" fmla="*/ 572685 w 699988"/>
                <a:gd name="connsiteY19" fmla="*/ 424137 h 642765"/>
                <a:gd name="connsiteX20" fmla="*/ 654167 w 699988"/>
                <a:gd name="connsiteY20" fmla="*/ 375852 h 642765"/>
                <a:gd name="connsiteX21" fmla="*/ 663220 w 699988"/>
                <a:gd name="connsiteY21" fmla="*/ 372834 h 642765"/>
                <a:gd name="connsiteX22" fmla="*/ 698797 w 699988"/>
                <a:gd name="connsiteY22" fmla="*/ 315661 h 642765"/>
                <a:gd name="connsiteX23" fmla="*/ 614156 w 699988"/>
                <a:gd name="connsiteY23" fmla="*/ 298826 h 642765"/>
                <a:gd name="connsiteX24" fmla="*/ 461026 w 699988"/>
                <a:gd name="connsiteY24" fmla="*/ 321531 h 642765"/>
                <a:gd name="connsiteX25" fmla="*/ 445937 w 699988"/>
                <a:gd name="connsiteY25" fmla="*/ 297389 h 642765"/>
                <a:gd name="connsiteX26" fmla="*/ 451973 w 699988"/>
                <a:gd name="connsiteY26" fmla="*/ 185729 h 642765"/>
                <a:gd name="connsiteX27" fmla="*/ 554579 w 699988"/>
                <a:gd name="connsiteY27" fmla="*/ 149515 h 642765"/>
                <a:gd name="connsiteX28" fmla="*/ 654167 w 699988"/>
                <a:gd name="connsiteY28" fmla="*/ 61998 h 642765"/>
                <a:gd name="connsiteX29" fmla="*/ 648131 w 699988"/>
                <a:gd name="connsiteY29" fmla="*/ 7678 h 642765"/>
                <a:gd name="connsiteX30" fmla="*/ 524400 w 699988"/>
                <a:gd name="connsiteY30" fmla="*/ 1642 h 642765"/>
                <a:gd name="connsiteX31" fmla="*/ 476115 w 699988"/>
                <a:gd name="connsiteY31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536472 w 699988"/>
                <a:gd name="connsiteY17" fmla="*/ 445262 h 642765"/>
                <a:gd name="connsiteX18" fmla="*/ 572685 w 699988"/>
                <a:gd name="connsiteY18" fmla="*/ 424137 h 642765"/>
                <a:gd name="connsiteX19" fmla="*/ 654167 w 699988"/>
                <a:gd name="connsiteY19" fmla="*/ 375852 h 642765"/>
                <a:gd name="connsiteX20" fmla="*/ 663220 w 699988"/>
                <a:gd name="connsiteY20" fmla="*/ 372834 h 642765"/>
                <a:gd name="connsiteX21" fmla="*/ 698797 w 699988"/>
                <a:gd name="connsiteY21" fmla="*/ 315661 h 642765"/>
                <a:gd name="connsiteX22" fmla="*/ 614156 w 699988"/>
                <a:gd name="connsiteY22" fmla="*/ 298826 h 642765"/>
                <a:gd name="connsiteX23" fmla="*/ 461026 w 699988"/>
                <a:gd name="connsiteY23" fmla="*/ 321531 h 642765"/>
                <a:gd name="connsiteX24" fmla="*/ 445937 w 699988"/>
                <a:gd name="connsiteY24" fmla="*/ 297389 h 642765"/>
                <a:gd name="connsiteX25" fmla="*/ 451973 w 699988"/>
                <a:gd name="connsiteY25" fmla="*/ 185729 h 642765"/>
                <a:gd name="connsiteX26" fmla="*/ 554579 w 699988"/>
                <a:gd name="connsiteY26" fmla="*/ 149515 h 642765"/>
                <a:gd name="connsiteX27" fmla="*/ 654167 w 699988"/>
                <a:gd name="connsiteY27" fmla="*/ 61998 h 642765"/>
                <a:gd name="connsiteX28" fmla="*/ 648131 w 699988"/>
                <a:gd name="connsiteY28" fmla="*/ 7678 h 642765"/>
                <a:gd name="connsiteX29" fmla="*/ 524400 w 699988"/>
                <a:gd name="connsiteY29" fmla="*/ 1642 h 642765"/>
                <a:gd name="connsiteX30" fmla="*/ 476115 w 699988"/>
                <a:gd name="connsiteY30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536472 w 699988"/>
                <a:gd name="connsiteY16" fmla="*/ 445262 h 642765"/>
                <a:gd name="connsiteX17" fmla="*/ 572685 w 699988"/>
                <a:gd name="connsiteY17" fmla="*/ 424137 h 642765"/>
                <a:gd name="connsiteX18" fmla="*/ 654167 w 699988"/>
                <a:gd name="connsiteY18" fmla="*/ 375852 h 642765"/>
                <a:gd name="connsiteX19" fmla="*/ 663220 w 699988"/>
                <a:gd name="connsiteY19" fmla="*/ 372834 h 642765"/>
                <a:gd name="connsiteX20" fmla="*/ 698797 w 699988"/>
                <a:gd name="connsiteY20" fmla="*/ 315661 h 642765"/>
                <a:gd name="connsiteX21" fmla="*/ 614156 w 699988"/>
                <a:gd name="connsiteY21" fmla="*/ 298826 h 642765"/>
                <a:gd name="connsiteX22" fmla="*/ 461026 w 699988"/>
                <a:gd name="connsiteY22" fmla="*/ 321531 h 642765"/>
                <a:gd name="connsiteX23" fmla="*/ 445937 w 699988"/>
                <a:gd name="connsiteY23" fmla="*/ 297389 h 642765"/>
                <a:gd name="connsiteX24" fmla="*/ 451973 w 699988"/>
                <a:gd name="connsiteY24" fmla="*/ 185729 h 642765"/>
                <a:gd name="connsiteX25" fmla="*/ 554579 w 699988"/>
                <a:gd name="connsiteY25" fmla="*/ 149515 h 642765"/>
                <a:gd name="connsiteX26" fmla="*/ 654167 w 699988"/>
                <a:gd name="connsiteY26" fmla="*/ 61998 h 642765"/>
                <a:gd name="connsiteX27" fmla="*/ 648131 w 699988"/>
                <a:gd name="connsiteY27" fmla="*/ 7678 h 642765"/>
                <a:gd name="connsiteX28" fmla="*/ 524400 w 699988"/>
                <a:gd name="connsiteY28" fmla="*/ 1642 h 642765"/>
                <a:gd name="connsiteX29" fmla="*/ 476115 w 699988"/>
                <a:gd name="connsiteY29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6068 w 699988"/>
                <a:gd name="connsiteY15" fmla="*/ 506420 h 642765"/>
                <a:gd name="connsiteX16" fmla="*/ 536472 w 699988"/>
                <a:gd name="connsiteY16" fmla="*/ 445262 h 642765"/>
                <a:gd name="connsiteX17" fmla="*/ 572685 w 699988"/>
                <a:gd name="connsiteY17" fmla="*/ 424137 h 642765"/>
                <a:gd name="connsiteX18" fmla="*/ 654167 w 699988"/>
                <a:gd name="connsiteY18" fmla="*/ 375852 h 642765"/>
                <a:gd name="connsiteX19" fmla="*/ 663220 w 699988"/>
                <a:gd name="connsiteY19" fmla="*/ 372834 h 642765"/>
                <a:gd name="connsiteX20" fmla="*/ 698797 w 699988"/>
                <a:gd name="connsiteY20" fmla="*/ 315661 h 642765"/>
                <a:gd name="connsiteX21" fmla="*/ 614156 w 699988"/>
                <a:gd name="connsiteY21" fmla="*/ 298826 h 642765"/>
                <a:gd name="connsiteX22" fmla="*/ 461026 w 699988"/>
                <a:gd name="connsiteY22" fmla="*/ 321531 h 642765"/>
                <a:gd name="connsiteX23" fmla="*/ 445937 w 699988"/>
                <a:gd name="connsiteY23" fmla="*/ 297389 h 642765"/>
                <a:gd name="connsiteX24" fmla="*/ 451973 w 699988"/>
                <a:gd name="connsiteY24" fmla="*/ 185729 h 642765"/>
                <a:gd name="connsiteX25" fmla="*/ 554579 w 699988"/>
                <a:gd name="connsiteY25" fmla="*/ 149515 h 642765"/>
                <a:gd name="connsiteX26" fmla="*/ 654167 w 699988"/>
                <a:gd name="connsiteY26" fmla="*/ 61998 h 642765"/>
                <a:gd name="connsiteX27" fmla="*/ 648131 w 699988"/>
                <a:gd name="connsiteY27" fmla="*/ 7678 h 642765"/>
                <a:gd name="connsiteX28" fmla="*/ 524400 w 699988"/>
                <a:gd name="connsiteY28" fmla="*/ 1642 h 642765"/>
                <a:gd name="connsiteX29" fmla="*/ 476115 w 699988"/>
                <a:gd name="connsiteY29" fmla="*/ 19749 h 642765"/>
                <a:gd name="connsiteX0" fmla="*/ 476115 w 699988"/>
                <a:gd name="connsiteY0" fmla="*/ 19749 h 644957"/>
                <a:gd name="connsiteX1" fmla="*/ 162285 w 699988"/>
                <a:gd name="connsiteY1" fmla="*/ 161257 h 644957"/>
                <a:gd name="connsiteX2" fmla="*/ 107941 w 699988"/>
                <a:gd name="connsiteY2" fmla="*/ 194783 h 644957"/>
                <a:gd name="connsiteX3" fmla="*/ 38531 w 699988"/>
                <a:gd name="connsiteY3" fmla="*/ 243068 h 644957"/>
                <a:gd name="connsiteX4" fmla="*/ 5335 w 699988"/>
                <a:gd name="connsiteY4" fmla="*/ 306442 h 644957"/>
                <a:gd name="connsiteX5" fmla="*/ 150190 w 699988"/>
                <a:gd name="connsiteY5" fmla="*/ 306442 h 644957"/>
                <a:gd name="connsiteX6" fmla="*/ 168297 w 699988"/>
                <a:gd name="connsiteY6" fmla="*/ 303424 h 644957"/>
                <a:gd name="connsiteX7" fmla="*/ 174333 w 699988"/>
                <a:gd name="connsiteY7" fmla="*/ 315495 h 644957"/>
                <a:gd name="connsiteX8" fmla="*/ 171315 w 699988"/>
                <a:gd name="connsiteY8" fmla="*/ 409048 h 644957"/>
                <a:gd name="connsiteX9" fmla="*/ 162262 w 699988"/>
                <a:gd name="connsiteY9" fmla="*/ 445262 h 644957"/>
                <a:gd name="connsiteX10" fmla="*/ 132083 w 699988"/>
                <a:gd name="connsiteY10" fmla="*/ 526743 h 644957"/>
                <a:gd name="connsiteX11" fmla="*/ 110959 w 699988"/>
                <a:gd name="connsiteY11" fmla="*/ 587099 h 644957"/>
                <a:gd name="connsiteX12" fmla="*/ 110959 w 699988"/>
                <a:gd name="connsiteY12" fmla="*/ 635385 h 644957"/>
                <a:gd name="connsiteX13" fmla="*/ 237707 w 699988"/>
                <a:gd name="connsiteY13" fmla="*/ 632367 h 644957"/>
                <a:gd name="connsiteX14" fmla="*/ 406068 w 699988"/>
                <a:gd name="connsiteY14" fmla="*/ 506420 h 644957"/>
                <a:gd name="connsiteX15" fmla="*/ 536472 w 699988"/>
                <a:gd name="connsiteY15" fmla="*/ 445262 h 644957"/>
                <a:gd name="connsiteX16" fmla="*/ 572685 w 699988"/>
                <a:gd name="connsiteY16" fmla="*/ 424137 h 644957"/>
                <a:gd name="connsiteX17" fmla="*/ 654167 w 699988"/>
                <a:gd name="connsiteY17" fmla="*/ 375852 h 644957"/>
                <a:gd name="connsiteX18" fmla="*/ 663220 w 699988"/>
                <a:gd name="connsiteY18" fmla="*/ 372834 h 644957"/>
                <a:gd name="connsiteX19" fmla="*/ 698797 w 699988"/>
                <a:gd name="connsiteY19" fmla="*/ 315661 h 644957"/>
                <a:gd name="connsiteX20" fmla="*/ 614156 w 699988"/>
                <a:gd name="connsiteY20" fmla="*/ 298826 h 644957"/>
                <a:gd name="connsiteX21" fmla="*/ 461026 w 699988"/>
                <a:gd name="connsiteY21" fmla="*/ 321531 h 644957"/>
                <a:gd name="connsiteX22" fmla="*/ 445937 w 699988"/>
                <a:gd name="connsiteY22" fmla="*/ 297389 h 644957"/>
                <a:gd name="connsiteX23" fmla="*/ 451973 w 699988"/>
                <a:gd name="connsiteY23" fmla="*/ 185729 h 644957"/>
                <a:gd name="connsiteX24" fmla="*/ 554579 w 699988"/>
                <a:gd name="connsiteY24" fmla="*/ 149515 h 644957"/>
                <a:gd name="connsiteX25" fmla="*/ 654167 w 699988"/>
                <a:gd name="connsiteY25" fmla="*/ 61998 h 644957"/>
                <a:gd name="connsiteX26" fmla="*/ 648131 w 699988"/>
                <a:gd name="connsiteY26" fmla="*/ 7678 h 644957"/>
                <a:gd name="connsiteX27" fmla="*/ 524400 w 699988"/>
                <a:gd name="connsiteY27" fmla="*/ 1642 h 644957"/>
                <a:gd name="connsiteX28" fmla="*/ 476115 w 699988"/>
                <a:gd name="connsiteY28" fmla="*/ 19749 h 644957"/>
                <a:gd name="connsiteX0" fmla="*/ 476115 w 699988"/>
                <a:gd name="connsiteY0" fmla="*/ 19749 h 646548"/>
                <a:gd name="connsiteX1" fmla="*/ 162285 w 699988"/>
                <a:gd name="connsiteY1" fmla="*/ 161257 h 646548"/>
                <a:gd name="connsiteX2" fmla="*/ 107941 w 699988"/>
                <a:gd name="connsiteY2" fmla="*/ 194783 h 646548"/>
                <a:gd name="connsiteX3" fmla="*/ 38531 w 699988"/>
                <a:gd name="connsiteY3" fmla="*/ 243068 h 646548"/>
                <a:gd name="connsiteX4" fmla="*/ 5335 w 699988"/>
                <a:gd name="connsiteY4" fmla="*/ 306442 h 646548"/>
                <a:gd name="connsiteX5" fmla="*/ 150190 w 699988"/>
                <a:gd name="connsiteY5" fmla="*/ 306442 h 646548"/>
                <a:gd name="connsiteX6" fmla="*/ 168297 w 699988"/>
                <a:gd name="connsiteY6" fmla="*/ 303424 h 646548"/>
                <a:gd name="connsiteX7" fmla="*/ 174333 w 699988"/>
                <a:gd name="connsiteY7" fmla="*/ 315495 h 646548"/>
                <a:gd name="connsiteX8" fmla="*/ 171315 w 699988"/>
                <a:gd name="connsiteY8" fmla="*/ 409048 h 646548"/>
                <a:gd name="connsiteX9" fmla="*/ 162262 w 699988"/>
                <a:gd name="connsiteY9" fmla="*/ 445262 h 646548"/>
                <a:gd name="connsiteX10" fmla="*/ 132083 w 699988"/>
                <a:gd name="connsiteY10" fmla="*/ 526743 h 646548"/>
                <a:gd name="connsiteX11" fmla="*/ 110959 w 699988"/>
                <a:gd name="connsiteY11" fmla="*/ 587099 h 646548"/>
                <a:gd name="connsiteX12" fmla="*/ 110959 w 699988"/>
                <a:gd name="connsiteY12" fmla="*/ 635385 h 646548"/>
                <a:gd name="connsiteX13" fmla="*/ 204369 w 699988"/>
                <a:gd name="connsiteY13" fmla="*/ 634749 h 646548"/>
                <a:gd name="connsiteX14" fmla="*/ 406068 w 699988"/>
                <a:gd name="connsiteY14" fmla="*/ 506420 h 646548"/>
                <a:gd name="connsiteX15" fmla="*/ 536472 w 699988"/>
                <a:gd name="connsiteY15" fmla="*/ 445262 h 646548"/>
                <a:gd name="connsiteX16" fmla="*/ 572685 w 699988"/>
                <a:gd name="connsiteY16" fmla="*/ 424137 h 646548"/>
                <a:gd name="connsiteX17" fmla="*/ 654167 w 699988"/>
                <a:gd name="connsiteY17" fmla="*/ 375852 h 646548"/>
                <a:gd name="connsiteX18" fmla="*/ 663220 w 699988"/>
                <a:gd name="connsiteY18" fmla="*/ 372834 h 646548"/>
                <a:gd name="connsiteX19" fmla="*/ 698797 w 699988"/>
                <a:gd name="connsiteY19" fmla="*/ 315661 h 646548"/>
                <a:gd name="connsiteX20" fmla="*/ 614156 w 699988"/>
                <a:gd name="connsiteY20" fmla="*/ 298826 h 646548"/>
                <a:gd name="connsiteX21" fmla="*/ 461026 w 699988"/>
                <a:gd name="connsiteY21" fmla="*/ 321531 h 646548"/>
                <a:gd name="connsiteX22" fmla="*/ 445937 w 699988"/>
                <a:gd name="connsiteY22" fmla="*/ 297389 h 646548"/>
                <a:gd name="connsiteX23" fmla="*/ 451973 w 699988"/>
                <a:gd name="connsiteY23" fmla="*/ 185729 h 646548"/>
                <a:gd name="connsiteX24" fmla="*/ 554579 w 699988"/>
                <a:gd name="connsiteY24" fmla="*/ 149515 h 646548"/>
                <a:gd name="connsiteX25" fmla="*/ 654167 w 699988"/>
                <a:gd name="connsiteY25" fmla="*/ 61998 h 646548"/>
                <a:gd name="connsiteX26" fmla="*/ 648131 w 699988"/>
                <a:gd name="connsiteY26" fmla="*/ 7678 h 646548"/>
                <a:gd name="connsiteX27" fmla="*/ 524400 w 699988"/>
                <a:gd name="connsiteY27" fmla="*/ 1642 h 646548"/>
                <a:gd name="connsiteX28" fmla="*/ 476115 w 699988"/>
                <a:gd name="connsiteY28" fmla="*/ 19749 h 646548"/>
                <a:gd name="connsiteX0" fmla="*/ 476115 w 699988"/>
                <a:gd name="connsiteY0" fmla="*/ 19749 h 646548"/>
                <a:gd name="connsiteX1" fmla="*/ 162285 w 699988"/>
                <a:gd name="connsiteY1" fmla="*/ 161257 h 646548"/>
                <a:gd name="connsiteX2" fmla="*/ 107941 w 699988"/>
                <a:gd name="connsiteY2" fmla="*/ 194783 h 646548"/>
                <a:gd name="connsiteX3" fmla="*/ 38531 w 699988"/>
                <a:gd name="connsiteY3" fmla="*/ 243068 h 646548"/>
                <a:gd name="connsiteX4" fmla="*/ 5335 w 699988"/>
                <a:gd name="connsiteY4" fmla="*/ 306442 h 646548"/>
                <a:gd name="connsiteX5" fmla="*/ 150190 w 699988"/>
                <a:gd name="connsiteY5" fmla="*/ 306442 h 646548"/>
                <a:gd name="connsiteX6" fmla="*/ 168297 w 699988"/>
                <a:gd name="connsiteY6" fmla="*/ 303424 h 646548"/>
                <a:gd name="connsiteX7" fmla="*/ 174333 w 699988"/>
                <a:gd name="connsiteY7" fmla="*/ 315495 h 646548"/>
                <a:gd name="connsiteX8" fmla="*/ 171315 w 699988"/>
                <a:gd name="connsiteY8" fmla="*/ 409048 h 646548"/>
                <a:gd name="connsiteX9" fmla="*/ 162262 w 699988"/>
                <a:gd name="connsiteY9" fmla="*/ 445262 h 646548"/>
                <a:gd name="connsiteX10" fmla="*/ 132083 w 699988"/>
                <a:gd name="connsiteY10" fmla="*/ 526743 h 646548"/>
                <a:gd name="connsiteX11" fmla="*/ 110959 w 699988"/>
                <a:gd name="connsiteY11" fmla="*/ 587099 h 646548"/>
                <a:gd name="connsiteX12" fmla="*/ 110959 w 699988"/>
                <a:gd name="connsiteY12" fmla="*/ 635385 h 646548"/>
                <a:gd name="connsiteX13" fmla="*/ 204369 w 699988"/>
                <a:gd name="connsiteY13" fmla="*/ 634749 h 646548"/>
                <a:gd name="connsiteX14" fmla="*/ 406068 w 699988"/>
                <a:gd name="connsiteY14" fmla="*/ 506420 h 646548"/>
                <a:gd name="connsiteX15" fmla="*/ 536472 w 699988"/>
                <a:gd name="connsiteY15" fmla="*/ 445262 h 646548"/>
                <a:gd name="connsiteX16" fmla="*/ 572685 w 699988"/>
                <a:gd name="connsiteY16" fmla="*/ 424137 h 646548"/>
                <a:gd name="connsiteX17" fmla="*/ 654167 w 699988"/>
                <a:gd name="connsiteY17" fmla="*/ 375852 h 646548"/>
                <a:gd name="connsiteX18" fmla="*/ 663220 w 699988"/>
                <a:gd name="connsiteY18" fmla="*/ 372834 h 646548"/>
                <a:gd name="connsiteX19" fmla="*/ 698797 w 699988"/>
                <a:gd name="connsiteY19" fmla="*/ 315661 h 646548"/>
                <a:gd name="connsiteX20" fmla="*/ 614156 w 699988"/>
                <a:gd name="connsiteY20" fmla="*/ 298826 h 646548"/>
                <a:gd name="connsiteX21" fmla="*/ 461026 w 699988"/>
                <a:gd name="connsiteY21" fmla="*/ 321531 h 646548"/>
                <a:gd name="connsiteX22" fmla="*/ 445937 w 699988"/>
                <a:gd name="connsiteY22" fmla="*/ 297389 h 646548"/>
                <a:gd name="connsiteX23" fmla="*/ 451973 w 699988"/>
                <a:gd name="connsiteY23" fmla="*/ 185729 h 646548"/>
                <a:gd name="connsiteX24" fmla="*/ 554579 w 699988"/>
                <a:gd name="connsiteY24" fmla="*/ 149515 h 646548"/>
                <a:gd name="connsiteX25" fmla="*/ 654167 w 699988"/>
                <a:gd name="connsiteY25" fmla="*/ 61998 h 646548"/>
                <a:gd name="connsiteX26" fmla="*/ 648131 w 699988"/>
                <a:gd name="connsiteY26" fmla="*/ 7678 h 646548"/>
                <a:gd name="connsiteX27" fmla="*/ 524400 w 699988"/>
                <a:gd name="connsiteY27" fmla="*/ 1642 h 646548"/>
                <a:gd name="connsiteX28" fmla="*/ 476115 w 699988"/>
                <a:gd name="connsiteY28" fmla="*/ 19749 h 646548"/>
                <a:gd name="connsiteX0" fmla="*/ 476115 w 699988"/>
                <a:gd name="connsiteY0" fmla="*/ 19749 h 649889"/>
                <a:gd name="connsiteX1" fmla="*/ 162285 w 699988"/>
                <a:gd name="connsiteY1" fmla="*/ 161257 h 649889"/>
                <a:gd name="connsiteX2" fmla="*/ 107941 w 699988"/>
                <a:gd name="connsiteY2" fmla="*/ 194783 h 649889"/>
                <a:gd name="connsiteX3" fmla="*/ 38531 w 699988"/>
                <a:gd name="connsiteY3" fmla="*/ 243068 h 649889"/>
                <a:gd name="connsiteX4" fmla="*/ 5335 w 699988"/>
                <a:gd name="connsiteY4" fmla="*/ 306442 h 649889"/>
                <a:gd name="connsiteX5" fmla="*/ 150190 w 699988"/>
                <a:gd name="connsiteY5" fmla="*/ 306442 h 649889"/>
                <a:gd name="connsiteX6" fmla="*/ 168297 w 699988"/>
                <a:gd name="connsiteY6" fmla="*/ 303424 h 649889"/>
                <a:gd name="connsiteX7" fmla="*/ 174333 w 699988"/>
                <a:gd name="connsiteY7" fmla="*/ 315495 h 649889"/>
                <a:gd name="connsiteX8" fmla="*/ 171315 w 699988"/>
                <a:gd name="connsiteY8" fmla="*/ 409048 h 649889"/>
                <a:gd name="connsiteX9" fmla="*/ 162262 w 699988"/>
                <a:gd name="connsiteY9" fmla="*/ 445262 h 649889"/>
                <a:gd name="connsiteX10" fmla="*/ 132083 w 699988"/>
                <a:gd name="connsiteY10" fmla="*/ 526743 h 649889"/>
                <a:gd name="connsiteX11" fmla="*/ 110959 w 699988"/>
                <a:gd name="connsiteY11" fmla="*/ 635385 h 649889"/>
                <a:gd name="connsiteX12" fmla="*/ 204369 w 699988"/>
                <a:gd name="connsiteY12" fmla="*/ 634749 h 649889"/>
                <a:gd name="connsiteX13" fmla="*/ 406068 w 699988"/>
                <a:gd name="connsiteY13" fmla="*/ 506420 h 649889"/>
                <a:gd name="connsiteX14" fmla="*/ 536472 w 699988"/>
                <a:gd name="connsiteY14" fmla="*/ 445262 h 649889"/>
                <a:gd name="connsiteX15" fmla="*/ 572685 w 699988"/>
                <a:gd name="connsiteY15" fmla="*/ 424137 h 649889"/>
                <a:gd name="connsiteX16" fmla="*/ 654167 w 699988"/>
                <a:gd name="connsiteY16" fmla="*/ 375852 h 649889"/>
                <a:gd name="connsiteX17" fmla="*/ 663220 w 699988"/>
                <a:gd name="connsiteY17" fmla="*/ 372834 h 649889"/>
                <a:gd name="connsiteX18" fmla="*/ 698797 w 699988"/>
                <a:gd name="connsiteY18" fmla="*/ 315661 h 649889"/>
                <a:gd name="connsiteX19" fmla="*/ 614156 w 699988"/>
                <a:gd name="connsiteY19" fmla="*/ 298826 h 649889"/>
                <a:gd name="connsiteX20" fmla="*/ 461026 w 699988"/>
                <a:gd name="connsiteY20" fmla="*/ 321531 h 649889"/>
                <a:gd name="connsiteX21" fmla="*/ 445937 w 699988"/>
                <a:gd name="connsiteY21" fmla="*/ 297389 h 649889"/>
                <a:gd name="connsiteX22" fmla="*/ 451973 w 699988"/>
                <a:gd name="connsiteY22" fmla="*/ 185729 h 649889"/>
                <a:gd name="connsiteX23" fmla="*/ 554579 w 699988"/>
                <a:gd name="connsiteY23" fmla="*/ 149515 h 649889"/>
                <a:gd name="connsiteX24" fmla="*/ 654167 w 699988"/>
                <a:gd name="connsiteY24" fmla="*/ 61998 h 649889"/>
                <a:gd name="connsiteX25" fmla="*/ 648131 w 699988"/>
                <a:gd name="connsiteY25" fmla="*/ 7678 h 649889"/>
                <a:gd name="connsiteX26" fmla="*/ 524400 w 699988"/>
                <a:gd name="connsiteY26" fmla="*/ 1642 h 649889"/>
                <a:gd name="connsiteX27" fmla="*/ 476115 w 699988"/>
                <a:gd name="connsiteY27" fmla="*/ 19749 h 649889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62262 w 699988"/>
                <a:gd name="connsiteY9" fmla="*/ 445262 h 649601"/>
                <a:gd name="connsiteX10" fmla="*/ 122558 w 699988"/>
                <a:gd name="connsiteY10" fmla="*/ 531505 h 649601"/>
                <a:gd name="connsiteX11" fmla="*/ 110959 w 699988"/>
                <a:gd name="connsiteY11" fmla="*/ 635385 h 649601"/>
                <a:gd name="connsiteX12" fmla="*/ 204369 w 699988"/>
                <a:gd name="connsiteY12" fmla="*/ 634749 h 649601"/>
                <a:gd name="connsiteX13" fmla="*/ 406068 w 699988"/>
                <a:gd name="connsiteY13" fmla="*/ 506420 h 649601"/>
                <a:gd name="connsiteX14" fmla="*/ 536472 w 699988"/>
                <a:gd name="connsiteY14" fmla="*/ 445262 h 649601"/>
                <a:gd name="connsiteX15" fmla="*/ 572685 w 699988"/>
                <a:gd name="connsiteY15" fmla="*/ 424137 h 649601"/>
                <a:gd name="connsiteX16" fmla="*/ 654167 w 699988"/>
                <a:gd name="connsiteY16" fmla="*/ 375852 h 649601"/>
                <a:gd name="connsiteX17" fmla="*/ 663220 w 699988"/>
                <a:gd name="connsiteY17" fmla="*/ 372834 h 649601"/>
                <a:gd name="connsiteX18" fmla="*/ 698797 w 699988"/>
                <a:gd name="connsiteY18" fmla="*/ 315661 h 649601"/>
                <a:gd name="connsiteX19" fmla="*/ 614156 w 699988"/>
                <a:gd name="connsiteY19" fmla="*/ 298826 h 649601"/>
                <a:gd name="connsiteX20" fmla="*/ 461026 w 699988"/>
                <a:gd name="connsiteY20" fmla="*/ 321531 h 649601"/>
                <a:gd name="connsiteX21" fmla="*/ 445937 w 699988"/>
                <a:gd name="connsiteY21" fmla="*/ 297389 h 649601"/>
                <a:gd name="connsiteX22" fmla="*/ 451973 w 699988"/>
                <a:gd name="connsiteY22" fmla="*/ 185729 h 649601"/>
                <a:gd name="connsiteX23" fmla="*/ 554579 w 699988"/>
                <a:gd name="connsiteY23" fmla="*/ 149515 h 649601"/>
                <a:gd name="connsiteX24" fmla="*/ 654167 w 699988"/>
                <a:gd name="connsiteY24" fmla="*/ 61998 h 649601"/>
                <a:gd name="connsiteX25" fmla="*/ 648131 w 699988"/>
                <a:gd name="connsiteY25" fmla="*/ 7678 h 649601"/>
                <a:gd name="connsiteX26" fmla="*/ 524400 w 699988"/>
                <a:gd name="connsiteY26" fmla="*/ 1642 h 649601"/>
                <a:gd name="connsiteX27" fmla="*/ 476115 w 699988"/>
                <a:gd name="connsiteY27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62262 w 699988"/>
                <a:gd name="connsiteY9" fmla="*/ 445262 h 649601"/>
                <a:gd name="connsiteX10" fmla="*/ 122558 w 699988"/>
                <a:gd name="connsiteY10" fmla="*/ 531505 h 649601"/>
                <a:gd name="connsiteX11" fmla="*/ 110959 w 699988"/>
                <a:gd name="connsiteY11" fmla="*/ 635385 h 649601"/>
                <a:gd name="connsiteX12" fmla="*/ 204369 w 699988"/>
                <a:gd name="connsiteY12" fmla="*/ 634749 h 649601"/>
                <a:gd name="connsiteX13" fmla="*/ 406068 w 699988"/>
                <a:gd name="connsiteY13" fmla="*/ 506420 h 649601"/>
                <a:gd name="connsiteX14" fmla="*/ 536472 w 699988"/>
                <a:gd name="connsiteY14" fmla="*/ 445262 h 649601"/>
                <a:gd name="connsiteX15" fmla="*/ 572685 w 699988"/>
                <a:gd name="connsiteY15" fmla="*/ 424137 h 649601"/>
                <a:gd name="connsiteX16" fmla="*/ 654167 w 699988"/>
                <a:gd name="connsiteY16" fmla="*/ 375852 h 649601"/>
                <a:gd name="connsiteX17" fmla="*/ 663220 w 699988"/>
                <a:gd name="connsiteY17" fmla="*/ 372834 h 649601"/>
                <a:gd name="connsiteX18" fmla="*/ 698797 w 699988"/>
                <a:gd name="connsiteY18" fmla="*/ 315661 h 649601"/>
                <a:gd name="connsiteX19" fmla="*/ 614156 w 699988"/>
                <a:gd name="connsiteY19" fmla="*/ 298826 h 649601"/>
                <a:gd name="connsiteX20" fmla="*/ 461026 w 699988"/>
                <a:gd name="connsiteY20" fmla="*/ 321531 h 649601"/>
                <a:gd name="connsiteX21" fmla="*/ 445937 w 699988"/>
                <a:gd name="connsiteY21" fmla="*/ 297389 h 649601"/>
                <a:gd name="connsiteX22" fmla="*/ 451973 w 699988"/>
                <a:gd name="connsiteY22" fmla="*/ 185729 h 649601"/>
                <a:gd name="connsiteX23" fmla="*/ 554579 w 699988"/>
                <a:gd name="connsiteY23" fmla="*/ 149515 h 649601"/>
                <a:gd name="connsiteX24" fmla="*/ 654167 w 699988"/>
                <a:gd name="connsiteY24" fmla="*/ 61998 h 649601"/>
                <a:gd name="connsiteX25" fmla="*/ 648131 w 699988"/>
                <a:gd name="connsiteY25" fmla="*/ 7678 h 649601"/>
                <a:gd name="connsiteX26" fmla="*/ 524400 w 699988"/>
                <a:gd name="connsiteY26" fmla="*/ 1642 h 649601"/>
                <a:gd name="connsiteX27" fmla="*/ 476115 w 699988"/>
                <a:gd name="connsiteY27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22558 w 699988"/>
                <a:gd name="connsiteY9" fmla="*/ 531505 h 649601"/>
                <a:gd name="connsiteX10" fmla="*/ 110959 w 699988"/>
                <a:gd name="connsiteY10" fmla="*/ 635385 h 649601"/>
                <a:gd name="connsiteX11" fmla="*/ 204369 w 699988"/>
                <a:gd name="connsiteY11" fmla="*/ 634749 h 649601"/>
                <a:gd name="connsiteX12" fmla="*/ 406068 w 699988"/>
                <a:gd name="connsiteY12" fmla="*/ 506420 h 649601"/>
                <a:gd name="connsiteX13" fmla="*/ 536472 w 699988"/>
                <a:gd name="connsiteY13" fmla="*/ 445262 h 649601"/>
                <a:gd name="connsiteX14" fmla="*/ 572685 w 699988"/>
                <a:gd name="connsiteY14" fmla="*/ 424137 h 649601"/>
                <a:gd name="connsiteX15" fmla="*/ 654167 w 699988"/>
                <a:gd name="connsiteY15" fmla="*/ 375852 h 649601"/>
                <a:gd name="connsiteX16" fmla="*/ 663220 w 699988"/>
                <a:gd name="connsiteY16" fmla="*/ 372834 h 649601"/>
                <a:gd name="connsiteX17" fmla="*/ 698797 w 699988"/>
                <a:gd name="connsiteY17" fmla="*/ 315661 h 649601"/>
                <a:gd name="connsiteX18" fmla="*/ 614156 w 699988"/>
                <a:gd name="connsiteY18" fmla="*/ 298826 h 649601"/>
                <a:gd name="connsiteX19" fmla="*/ 461026 w 699988"/>
                <a:gd name="connsiteY19" fmla="*/ 321531 h 649601"/>
                <a:gd name="connsiteX20" fmla="*/ 445937 w 699988"/>
                <a:gd name="connsiteY20" fmla="*/ 297389 h 649601"/>
                <a:gd name="connsiteX21" fmla="*/ 451973 w 699988"/>
                <a:gd name="connsiteY21" fmla="*/ 185729 h 649601"/>
                <a:gd name="connsiteX22" fmla="*/ 554579 w 699988"/>
                <a:gd name="connsiteY22" fmla="*/ 149515 h 649601"/>
                <a:gd name="connsiteX23" fmla="*/ 654167 w 699988"/>
                <a:gd name="connsiteY23" fmla="*/ 61998 h 649601"/>
                <a:gd name="connsiteX24" fmla="*/ 648131 w 699988"/>
                <a:gd name="connsiteY24" fmla="*/ 7678 h 649601"/>
                <a:gd name="connsiteX25" fmla="*/ 524400 w 699988"/>
                <a:gd name="connsiteY25" fmla="*/ 1642 h 649601"/>
                <a:gd name="connsiteX26" fmla="*/ 476115 w 699988"/>
                <a:gd name="connsiteY26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74333 w 699988"/>
                <a:gd name="connsiteY6" fmla="*/ 315495 h 649601"/>
                <a:gd name="connsiteX7" fmla="*/ 171315 w 699988"/>
                <a:gd name="connsiteY7" fmla="*/ 409048 h 649601"/>
                <a:gd name="connsiteX8" fmla="*/ 122558 w 699988"/>
                <a:gd name="connsiteY8" fmla="*/ 531505 h 649601"/>
                <a:gd name="connsiteX9" fmla="*/ 110959 w 699988"/>
                <a:gd name="connsiteY9" fmla="*/ 635385 h 649601"/>
                <a:gd name="connsiteX10" fmla="*/ 204369 w 699988"/>
                <a:gd name="connsiteY10" fmla="*/ 634749 h 649601"/>
                <a:gd name="connsiteX11" fmla="*/ 406068 w 699988"/>
                <a:gd name="connsiteY11" fmla="*/ 506420 h 649601"/>
                <a:gd name="connsiteX12" fmla="*/ 536472 w 699988"/>
                <a:gd name="connsiteY12" fmla="*/ 445262 h 649601"/>
                <a:gd name="connsiteX13" fmla="*/ 572685 w 699988"/>
                <a:gd name="connsiteY13" fmla="*/ 424137 h 649601"/>
                <a:gd name="connsiteX14" fmla="*/ 654167 w 699988"/>
                <a:gd name="connsiteY14" fmla="*/ 375852 h 649601"/>
                <a:gd name="connsiteX15" fmla="*/ 663220 w 699988"/>
                <a:gd name="connsiteY15" fmla="*/ 372834 h 649601"/>
                <a:gd name="connsiteX16" fmla="*/ 698797 w 699988"/>
                <a:gd name="connsiteY16" fmla="*/ 315661 h 649601"/>
                <a:gd name="connsiteX17" fmla="*/ 614156 w 699988"/>
                <a:gd name="connsiteY17" fmla="*/ 298826 h 649601"/>
                <a:gd name="connsiteX18" fmla="*/ 461026 w 699988"/>
                <a:gd name="connsiteY18" fmla="*/ 321531 h 649601"/>
                <a:gd name="connsiteX19" fmla="*/ 445937 w 699988"/>
                <a:gd name="connsiteY19" fmla="*/ 297389 h 649601"/>
                <a:gd name="connsiteX20" fmla="*/ 451973 w 699988"/>
                <a:gd name="connsiteY20" fmla="*/ 185729 h 649601"/>
                <a:gd name="connsiteX21" fmla="*/ 554579 w 699988"/>
                <a:gd name="connsiteY21" fmla="*/ 149515 h 649601"/>
                <a:gd name="connsiteX22" fmla="*/ 654167 w 699988"/>
                <a:gd name="connsiteY22" fmla="*/ 61998 h 649601"/>
                <a:gd name="connsiteX23" fmla="*/ 648131 w 699988"/>
                <a:gd name="connsiteY23" fmla="*/ 7678 h 649601"/>
                <a:gd name="connsiteX24" fmla="*/ 524400 w 699988"/>
                <a:gd name="connsiteY24" fmla="*/ 1642 h 649601"/>
                <a:gd name="connsiteX25" fmla="*/ 476115 w 699988"/>
                <a:gd name="connsiteY25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71315 w 699988"/>
                <a:gd name="connsiteY6" fmla="*/ 409048 h 649601"/>
                <a:gd name="connsiteX7" fmla="*/ 122558 w 699988"/>
                <a:gd name="connsiteY7" fmla="*/ 531505 h 649601"/>
                <a:gd name="connsiteX8" fmla="*/ 110959 w 699988"/>
                <a:gd name="connsiteY8" fmla="*/ 635385 h 649601"/>
                <a:gd name="connsiteX9" fmla="*/ 204369 w 699988"/>
                <a:gd name="connsiteY9" fmla="*/ 634749 h 649601"/>
                <a:gd name="connsiteX10" fmla="*/ 406068 w 699988"/>
                <a:gd name="connsiteY10" fmla="*/ 506420 h 649601"/>
                <a:gd name="connsiteX11" fmla="*/ 536472 w 699988"/>
                <a:gd name="connsiteY11" fmla="*/ 445262 h 649601"/>
                <a:gd name="connsiteX12" fmla="*/ 572685 w 699988"/>
                <a:gd name="connsiteY12" fmla="*/ 424137 h 649601"/>
                <a:gd name="connsiteX13" fmla="*/ 654167 w 699988"/>
                <a:gd name="connsiteY13" fmla="*/ 375852 h 649601"/>
                <a:gd name="connsiteX14" fmla="*/ 663220 w 699988"/>
                <a:gd name="connsiteY14" fmla="*/ 372834 h 649601"/>
                <a:gd name="connsiteX15" fmla="*/ 698797 w 699988"/>
                <a:gd name="connsiteY15" fmla="*/ 315661 h 649601"/>
                <a:gd name="connsiteX16" fmla="*/ 614156 w 699988"/>
                <a:gd name="connsiteY16" fmla="*/ 298826 h 649601"/>
                <a:gd name="connsiteX17" fmla="*/ 461026 w 699988"/>
                <a:gd name="connsiteY17" fmla="*/ 321531 h 649601"/>
                <a:gd name="connsiteX18" fmla="*/ 445937 w 699988"/>
                <a:gd name="connsiteY18" fmla="*/ 297389 h 649601"/>
                <a:gd name="connsiteX19" fmla="*/ 451973 w 699988"/>
                <a:gd name="connsiteY19" fmla="*/ 185729 h 649601"/>
                <a:gd name="connsiteX20" fmla="*/ 554579 w 699988"/>
                <a:gd name="connsiteY20" fmla="*/ 149515 h 649601"/>
                <a:gd name="connsiteX21" fmla="*/ 654167 w 699988"/>
                <a:gd name="connsiteY21" fmla="*/ 61998 h 649601"/>
                <a:gd name="connsiteX22" fmla="*/ 648131 w 699988"/>
                <a:gd name="connsiteY22" fmla="*/ 7678 h 649601"/>
                <a:gd name="connsiteX23" fmla="*/ 524400 w 699988"/>
                <a:gd name="connsiteY23" fmla="*/ 1642 h 649601"/>
                <a:gd name="connsiteX24" fmla="*/ 476115 w 699988"/>
                <a:gd name="connsiteY24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202271 w 699988"/>
                <a:gd name="connsiteY6" fmla="*/ 404286 h 649601"/>
                <a:gd name="connsiteX7" fmla="*/ 122558 w 699988"/>
                <a:gd name="connsiteY7" fmla="*/ 531505 h 649601"/>
                <a:gd name="connsiteX8" fmla="*/ 110959 w 699988"/>
                <a:gd name="connsiteY8" fmla="*/ 635385 h 649601"/>
                <a:gd name="connsiteX9" fmla="*/ 204369 w 699988"/>
                <a:gd name="connsiteY9" fmla="*/ 634749 h 649601"/>
                <a:gd name="connsiteX10" fmla="*/ 406068 w 699988"/>
                <a:gd name="connsiteY10" fmla="*/ 506420 h 649601"/>
                <a:gd name="connsiteX11" fmla="*/ 536472 w 699988"/>
                <a:gd name="connsiteY11" fmla="*/ 445262 h 649601"/>
                <a:gd name="connsiteX12" fmla="*/ 572685 w 699988"/>
                <a:gd name="connsiteY12" fmla="*/ 424137 h 649601"/>
                <a:gd name="connsiteX13" fmla="*/ 654167 w 699988"/>
                <a:gd name="connsiteY13" fmla="*/ 375852 h 649601"/>
                <a:gd name="connsiteX14" fmla="*/ 663220 w 699988"/>
                <a:gd name="connsiteY14" fmla="*/ 372834 h 649601"/>
                <a:gd name="connsiteX15" fmla="*/ 698797 w 699988"/>
                <a:gd name="connsiteY15" fmla="*/ 315661 h 649601"/>
                <a:gd name="connsiteX16" fmla="*/ 614156 w 699988"/>
                <a:gd name="connsiteY16" fmla="*/ 298826 h 649601"/>
                <a:gd name="connsiteX17" fmla="*/ 461026 w 699988"/>
                <a:gd name="connsiteY17" fmla="*/ 321531 h 649601"/>
                <a:gd name="connsiteX18" fmla="*/ 445937 w 699988"/>
                <a:gd name="connsiteY18" fmla="*/ 297389 h 649601"/>
                <a:gd name="connsiteX19" fmla="*/ 451973 w 699988"/>
                <a:gd name="connsiteY19" fmla="*/ 185729 h 649601"/>
                <a:gd name="connsiteX20" fmla="*/ 554579 w 699988"/>
                <a:gd name="connsiteY20" fmla="*/ 149515 h 649601"/>
                <a:gd name="connsiteX21" fmla="*/ 654167 w 699988"/>
                <a:gd name="connsiteY21" fmla="*/ 61998 h 649601"/>
                <a:gd name="connsiteX22" fmla="*/ 648131 w 699988"/>
                <a:gd name="connsiteY22" fmla="*/ 7678 h 649601"/>
                <a:gd name="connsiteX23" fmla="*/ 524400 w 699988"/>
                <a:gd name="connsiteY23" fmla="*/ 1642 h 649601"/>
                <a:gd name="connsiteX24" fmla="*/ 476115 w 699988"/>
                <a:gd name="connsiteY24" fmla="*/ 19749 h 649601"/>
                <a:gd name="connsiteX0" fmla="*/ 478307 w 702180"/>
                <a:gd name="connsiteY0" fmla="*/ 19749 h 649601"/>
                <a:gd name="connsiteX1" fmla="*/ 164477 w 702180"/>
                <a:gd name="connsiteY1" fmla="*/ 161257 h 649601"/>
                <a:gd name="connsiteX2" fmla="*/ 110133 w 702180"/>
                <a:gd name="connsiteY2" fmla="*/ 194783 h 649601"/>
                <a:gd name="connsiteX3" fmla="*/ 40723 w 702180"/>
                <a:gd name="connsiteY3" fmla="*/ 243068 h 649601"/>
                <a:gd name="connsiteX4" fmla="*/ 7527 w 702180"/>
                <a:gd name="connsiteY4" fmla="*/ 306442 h 649601"/>
                <a:gd name="connsiteX5" fmla="*/ 185720 w 702180"/>
                <a:gd name="connsiteY5" fmla="*/ 263580 h 649601"/>
                <a:gd name="connsiteX6" fmla="*/ 204463 w 702180"/>
                <a:gd name="connsiteY6" fmla="*/ 404286 h 649601"/>
                <a:gd name="connsiteX7" fmla="*/ 124750 w 702180"/>
                <a:gd name="connsiteY7" fmla="*/ 531505 h 649601"/>
                <a:gd name="connsiteX8" fmla="*/ 113151 w 702180"/>
                <a:gd name="connsiteY8" fmla="*/ 635385 h 649601"/>
                <a:gd name="connsiteX9" fmla="*/ 206561 w 702180"/>
                <a:gd name="connsiteY9" fmla="*/ 634749 h 649601"/>
                <a:gd name="connsiteX10" fmla="*/ 408260 w 702180"/>
                <a:gd name="connsiteY10" fmla="*/ 506420 h 649601"/>
                <a:gd name="connsiteX11" fmla="*/ 538664 w 702180"/>
                <a:gd name="connsiteY11" fmla="*/ 445262 h 649601"/>
                <a:gd name="connsiteX12" fmla="*/ 574877 w 702180"/>
                <a:gd name="connsiteY12" fmla="*/ 424137 h 649601"/>
                <a:gd name="connsiteX13" fmla="*/ 656359 w 702180"/>
                <a:gd name="connsiteY13" fmla="*/ 375852 h 649601"/>
                <a:gd name="connsiteX14" fmla="*/ 665412 w 702180"/>
                <a:gd name="connsiteY14" fmla="*/ 372834 h 649601"/>
                <a:gd name="connsiteX15" fmla="*/ 700989 w 702180"/>
                <a:gd name="connsiteY15" fmla="*/ 315661 h 649601"/>
                <a:gd name="connsiteX16" fmla="*/ 616348 w 702180"/>
                <a:gd name="connsiteY16" fmla="*/ 298826 h 649601"/>
                <a:gd name="connsiteX17" fmla="*/ 463218 w 702180"/>
                <a:gd name="connsiteY17" fmla="*/ 321531 h 649601"/>
                <a:gd name="connsiteX18" fmla="*/ 448129 w 702180"/>
                <a:gd name="connsiteY18" fmla="*/ 297389 h 649601"/>
                <a:gd name="connsiteX19" fmla="*/ 454165 w 702180"/>
                <a:gd name="connsiteY19" fmla="*/ 185729 h 649601"/>
                <a:gd name="connsiteX20" fmla="*/ 556771 w 702180"/>
                <a:gd name="connsiteY20" fmla="*/ 149515 h 649601"/>
                <a:gd name="connsiteX21" fmla="*/ 656359 w 702180"/>
                <a:gd name="connsiteY21" fmla="*/ 61998 h 649601"/>
                <a:gd name="connsiteX22" fmla="*/ 650323 w 702180"/>
                <a:gd name="connsiteY22" fmla="*/ 7678 h 649601"/>
                <a:gd name="connsiteX23" fmla="*/ 526592 w 702180"/>
                <a:gd name="connsiteY23" fmla="*/ 1642 h 649601"/>
                <a:gd name="connsiteX24" fmla="*/ 478307 w 702180"/>
                <a:gd name="connsiteY24" fmla="*/ 19749 h 649601"/>
                <a:gd name="connsiteX0" fmla="*/ 478307 w 702180"/>
                <a:gd name="connsiteY0" fmla="*/ 19749 h 649601"/>
                <a:gd name="connsiteX1" fmla="*/ 164477 w 702180"/>
                <a:gd name="connsiteY1" fmla="*/ 161257 h 649601"/>
                <a:gd name="connsiteX2" fmla="*/ 110133 w 702180"/>
                <a:gd name="connsiteY2" fmla="*/ 194783 h 649601"/>
                <a:gd name="connsiteX3" fmla="*/ 40723 w 702180"/>
                <a:gd name="connsiteY3" fmla="*/ 243068 h 649601"/>
                <a:gd name="connsiteX4" fmla="*/ 7527 w 702180"/>
                <a:gd name="connsiteY4" fmla="*/ 306442 h 649601"/>
                <a:gd name="connsiteX5" fmla="*/ 185720 w 702180"/>
                <a:gd name="connsiteY5" fmla="*/ 263580 h 649601"/>
                <a:gd name="connsiteX6" fmla="*/ 204463 w 702180"/>
                <a:gd name="connsiteY6" fmla="*/ 404286 h 649601"/>
                <a:gd name="connsiteX7" fmla="*/ 124750 w 702180"/>
                <a:gd name="connsiteY7" fmla="*/ 531505 h 649601"/>
                <a:gd name="connsiteX8" fmla="*/ 113151 w 702180"/>
                <a:gd name="connsiteY8" fmla="*/ 635385 h 649601"/>
                <a:gd name="connsiteX9" fmla="*/ 206561 w 702180"/>
                <a:gd name="connsiteY9" fmla="*/ 634749 h 649601"/>
                <a:gd name="connsiteX10" fmla="*/ 408260 w 702180"/>
                <a:gd name="connsiteY10" fmla="*/ 506420 h 649601"/>
                <a:gd name="connsiteX11" fmla="*/ 538664 w 702180"/>
                <a:gd name="connsiteY11" fmla="*/ 445262 h 649601"/>
                <a:gd name="connsiteX12" fmla="*/ 574877 w 702180"/>
                <a:gd name="connsiteY12" fmla="*/ 424137 h 649601"/>
                <a:gd name="connsiteX13" fmla="*/ 656359 w 702180"/>
                <a:gd name="connsiteY13" fmla="*/ 375852 h 649601"/>
                <a:gd name="connsiteX14" fmla="*/ 665412 w 702180"/>
                <a:gd name="connsiteY14" fmla="*/ 372834 h 649601"/>
                <a:gd name="connsiteX15" fmla="*/ 700989 w 702180"/>
                <a:gd name="connsiteY15" fmla="*/ 315661 h 649601"/>
                <a:gd name="connsiteX16" fmla="*/ 616348 w 702180"/>
                <a:gd name="connsiteY16" fmla="*/ 298826 h 649601"/>
                <a:gd name="connsiteX17" fmla="*/ 463218 w 702180"/>
                <a:gd name="connsiteY17" fmla="*/ 321531 h 649601"/>
                <a:gd name="connsiteX18" fmla="*/ 448129 w 702180"/>
                <a:gd name="connsiteY18" fmla="*/ 297389 h 649601"/>
                <a:gd name="connsiteX19" fmla="*/ 454165 w 702180"/>
                <a:gd name="connsiteY19" fmla="*/ 185729 h 649601"/>
                <a:gd name="connsiteX20" fmla="*/ 556771 w 702180"/>
                <a:gd name="connsiteY20" fmla="*/ 149515 h 649601"/>
                <a:gd name="connsiteX21" fmla="*/ 656359 w 702180"/>
                <a:gd name="connsiteY21" fmla="*/ 61998 h 649601"/>
                <a:gd name="connsiteX22" fmla="*/ 650323 w 702180"/>
                <a:gd name="connsiteY22" fmla="*/ 7678 h 649601"/>
                <a:gd name="connsiteX23" fmla="*/ 526592 w 702180"/>
                <a:gd name="connsiteY23" fmla="*/ 1642 h 649601"/>
                <a:gd name="connsiteX24" fmla="*/ 478307 w 702180"/>
                <a:gd name="connsiteY24" fmla="*/ 19749 h 649601"/>
                <a:gd name="connsiteX0" fmla="*/ 474370 w 698243"/>
                <a:gd name="connsiteY0" fmla="*/ 19749 h 649601"/>
                <a:gd name="connsiteX1" fmla="*/ 160540 w 698243"/>
                <a:gd name="connsiteY1" fmla="*/ 161257 h 649601"/>
                <a:gd name="connsiteX2" fmla="*/ 106196 w 698243"/>
                <a:gd name="connsiteY2" fmla="*/ 194783 h 649601"/>
                <a:gd name="connsiteX3" fmla="*/ 36786 w 698243"/>
                <a:gd name="connsiteY3" fmla="*/ 243068 h 649601"/>
                <a:gd name="connsiteX4" fmla="*/ 3590 w 698243"/>
                <a:gd name="connsiteY4" fmla="*/ 306442 h 649601"/>
                <a:gd name="connsiteX5" fmla="*/ 181783 w 698243"/>
                <a:gd name="connsiteY5" fmla="*/ 263580 h 649601"/>
                <a:gd name="connsiteX6" fmla="*/ 200526 w 698243"/>
                <a:gd name="connsiteY6" fmla="*/ 404286 h 649601"/>
                <a:gd name="connsiteX7" fmla="*/ 120813 w 698243"/>
                <a:gd name="connsiteY7" fmla="*/ 531505 h 649601"/>
                <a:gd name="connsiteX8" fmla="*/ 109214 w 698243"/>
                <a:gd name="connsiteY8" fmla="*/ 635385 h 649601"/>
                <a:gd name="connsiteX9" fmla="*/ 202624 w 698243"/>
                <a:gd name="connsiteY9" fmla="*/ 634749 h 649601"/>
                <a:gd name="connsiteX10" fmla="*/ 404323 w 698243"/>
                <a:gd name="connsiteY10" fmla="*/ 506420 h 649601"/>
                <a:gd name="connsiteX11" fmla="*/ 534727 w 698243"/>
                <a:gd name="connsiteY11" fmla="*/ 445262 h 649601"/>
                <a:gd name="connsiteX12" fmla="*/ 570940 w 698243"/>
                <a:gd name="connsiteY12" fmla="*/ 424137 h 649601"/>
                <a:gd name="connsiteX13" fmla="*/ 652422 w 698243"/>
                <a:gd name="connsiteY13" fmla="*/ 375852 h 649601"/>
                <a:gd name="connsiteX14" fmla="*/ 661475 w 698243"/>
                <a:gd name="connsiteY14" fmla="*/ 372834 h 649601"/>
                <a:gd name="connsiteX15" fmla="*/ 697052 w 698243"/>
                <a:gd name="connsiteY15" fmla="*/ 315661 h 649601"/>
                <a:gd name="connsiteX16" fmla="*/ 612411 w 698243"/>
                <a:gd name="connsiteY16" fmla="*/ 298826 h 649601"/>
                <a:gd name="connsiteX17" fmla="*/ 459281 w 698243"/>
                <a:gd name="connsiteY17" fmla="*/ 321531 h 649601"/>
                <a:gd name="connsiteX18" fmla="*/ 444192 w 698243"/>
                <a:gd name="connsiteY18" fmla="*/ 297389 h 649601"/>
                <a:gd name="connsiteX19" fmla="*/ 450228 w 698243"/>
                <a:gd name="connsiteY19" fmla="*/ 185729 h 649601"/>
                <a:gd name="connsiteX20" fmla="*/ 552834 w 698243"/>
                <a:gd name="connsiteY20" fmla="*/ 149515 h 649601"/>
                <a:gd name="connsiteX21" fmla="*/ 652422 w 698243"/>
                <a:gd name="connsiteY21" fmla="*/ 61998 h 649601"/>
                <a:gd name="connsiteX22" fmla="*/ 646386 w 698243"/>
                <a:gd name="connsiteY22" fmla="*/ 7678 h 649601"/>
                <a:gd name="connsiteX23" fmla="*/ 522655 w 698243"/>
                <a:gd name="connsiteY23" fmla="*/ 1642 h 649601"/>
                <a:gd name="connsiteX24" fmla="*/ 474370 w 698243"/>
                <a:gd name="connsiteY24" fmla="*/ 19749 h 649601"/>
                <a:gd name="connsiteX0" fmla="*/ 474401 w 698274"/>
                <a:gd name="connsiteY0" fmla="*/ 19749 h 649601"/>
                <a:gd name="connsiteX1" fmla="*/ 160571 w 698274"/>
                <a:gd name="connsiteY1" fmla="*/ 161257 h 649601"/>
                <a:gd name="connsiteX2" fmla="*/ 106227 w 698274"/>
                <a:gd name="connsiteY2" fmla="*/ 194783 h 649601"/>
                <a:gd name="connsiteX3" fmla="*/ 65392 w 698274"/>
                <a:gd name="connsiteY3" fmla="*/ 233543 h 649601"/>
                <a:gd name="connsiteX4" fmla="*/ 3621 w 698274"/>
                <a:gd name="connsiteY4" fmla="*/ 306442 h 649601"/>
                <a:gd name="connsiteX5" fmla="*/ 181814 w 698274"/>
                <a:gd name="connsiteY5" fmla="*/ 263580 h 649601"/>
                <a:gd name="connsiteX6" fmla="*/ 200557 w 698274"/>
                <a:gd name="connsiteY6" fmla="*/ 404286 h 649601"/>
                <a:gd name="connsiteX7" fmla="*/ 120844 w 698274"/>
                <a:gd name="connsiteY7" fmla="*/ 531505 h 649601"/>
                <a:gd name="connsiteX8" fmla="*/ 109245 w 698274"/>
                <a:gd name="connsiteY8" fmla="*/ 635385 h 649601"/>
                <a:gd name="connsiteX9" fmla="*/ 202655 w 698274"/>
                <a:gd name="connsiteY9" fmla="*/ 634749 h 649601"/>
                <a:gd name="connsiteX10" fmla="*/ 404354 w 698274"/>
                <a:gd name="connsiteY10" fmla="*/ 506420 h 649601"/>
                <a:gd name="connsiteX11" fmla="*/ 534758 w 698274"/>
                <a:gd name="connsiteY11" fmla="*/ 445262 h 649601"/>
                <a:gd name="connsiteX12" fmla="*/ 570971 w 698274"/>
                <a:gd name="connsiteY12" fmla="*/ 424137 h 649601"/>
                <a:gd name="connsiteX13" fmla="*/ 652453 w 698274"/>
                <a:gd name="connsiteY13" fmla="*/ 375852 h 649601"/>
                <a:gd name="connsiteX14" fmla="*/ 661506 w 698274"/>
                <a:gd name="connsiteY14" fmla="*/ 372834 h 649601"/>
                <a:gd name="connsiteX15" fmla="*/ 697083 w 698274"/>
                <a:gd name="connsiteY15" fmla="*/ 315661 h 649601"/>
                <a:gd name="connsiteX16" fmla="*/ 612442 w 698274"/>
                <a:gd name="connsiteY16" fmla="*/ 298826 h 649601"/>
                <a:gd name="connsiteX17" fmla="*/ 459312 w 698274"/>
                <a:gd name="connsiteY17" fmla="*/ 321531 h 649601"/>
                <a:gd name="connsiteX18" fmla="*/ 444223 w 698274"/>
                <a:gd name="connsiteY18" fmla="*/ 297389 h 649601"/>
                <a:gd name="connsiteX19" fmla="*/ 450259 w 698274"/>
                <a:gd name="connsiteY19" fmla="*/ 185729 h 649601"/>
                <a:gd name="connsiteX20" fmla="*/ 552865 w 698274"/>
                <a:gd name="connsiteY20" fmla="*/ 149515 h 649601"/>
                <a:gd name="connsiteX21" fmla="*/ 652453 w 698274"/>
                <a:gd name="connsiteY21" fmla="*/ 61998 h 649601"/>
                <a:gd name="connsiteX22" fmla="*/ 646417 w 698274"/>
                <a:gd name="connsiteY22" fmla="*/ 7678 h 649601"/>
                <a:gd name="connsiteX23" fmla="*/ 522686 w 698274"/>
                <a:gd name="connsiteY23" fmla="*/ 1642 h 649601"/>
                <a:gd name="connsiteX24" fmla="*/ 474401 w 698274"/>
                <a:gd name="connsiteY24" fmla="*/ 19749 h 649601"/>
                <a:gd name="connsiteX0" fmla="*/ 471994 w 695867"/>
                <a:gd name="connsiteY0" fmla="*/ 19749 h 649601"/>
                <a:gd name="connsiteX1" fmla="*/ 158164 w 695867"/>
                <a:gd name="connsiteY1" fmla="*/ 161257 h 649601"/>
                <a:gd name="connsiteX2" fmla="*/ 103820 w 695867"/>
                <a:gd name="connsiteY2" fmla="*/ 194783 h 649601"/>
                <a:gd name="connsiteX3" fmla="*/ 1214 w 695867"/>
                <a:gd name="connsiteY3" fmla="*/ 306442 h 649601"/>
                <a:gd name="connsiteX4" fmla="*/ 179407 w 695867"/>
                <a:gd name="connsiteY4" fmla="*/ 263580 h 649601"/>
                <a:gd name="connsiteX5" fmla="*/ 198150 w 695867"/>
                <a:gd name="connsiteY5" fmla="*/ 404286 h 649601"/>
                <a:gd name="connsiteX6" fmla="*/ 118437 w 695867"/>
                <a:gd name="connsiteY6" fmla="*/ 531505 h 649601"/>
                <a:gd name="connsiteX7" fmla="*/ 106838 w 695867"/>
                <a:gd name="connsiteY7" fmla="*/ 635385 h 649601"/>
                <a:gd name="connsiteX8" fmla="*/ 200248 w 695867"/>
                <a:gd name="connsiteY8" fmla="*/ 634749 h 649601"/>
                <a:gd name="connsiteX9" fmla="*/ 401947 w 695867"/>
                <a:gd name="connsiteY9" fmla="*/ 506420 h 649601"/>
                <a:gd name="connsiteX10" fmla="*/ 532351 w 695867"/>
                <a:gd name="connsiteY10" fmla="*/ 445262 h 649601"/>
                <a:gd name="connsiteX11" fmla="*/ 568564 w 695867"/>
                <a:gd name="connsiteY11" fmla="*/ 424137 h 649601"/>
                <a:gd name="connsiteX12" fmla="*/ 650046 w 695867"/>
                <a:gd name="connsiteY12" fmla="*/ 375852 h 649601"/>
                <a:gd name="connsiteX13" fmla="*/ 659099 w 695867"/>
                <a:gd name="connsiteY13" fmla="*/ 372834 h 649601"/>
                <a:gd name="connsiteX14" fmla="*/ 694676 w 695867"/>
                <a:gd name="connsiteY14" fmla="*/ 315661 h 649601"/>
                <a:gd name="connsiteX15" fmla="*/ 610035 w 695867"/>
                <a:gd name="connsiteY15" fmla="*/ 298826 h 649601"/>
                <a:gd name="connsiteX16" fmla="*/ 456905 w 695867"/>
                <a:gd name="connsiteY16" fmla="*/ 321531 h 649601"/>
                <a:gd name="connsiteX17" fmla="*/ 441816 w 695867"/>
                <a:gd name="connsiteY17" fmla="*/ 297389 h 649601"/>
                <a:gd name="connsiteX18" fmla="*/ 447852 w 695867"/>
                <a:gd name="connsiteY18" fmla="*/ 185729 h 649601"/>
                <a:gd name="connsiteX19" fmla="*/ 550458 w 695867"/>
                <a:gd name="connsiteY19" fmla="*/ 149515 h 649601"/>
                <a:gd name="connsiteX20" fmla="*/ 650046 w 695867"/>
                <a:gd name="connsiteY20" fmla="*/ 61998 h 649601"/>
                <a:gd name="connsiteX21" fmla="*/ 644010 w 695867"/>
                <a:gd name="connsiteY21" fmla="*/ 7678 h 649601"/>
                <a:gd name="connsiteX22" fmla="*/ 520279 w 695867"/>
                <a:gd name="connsiteY22" fmla="*/ 1642 h 649601"/>
                <a:gd name="connsiteX23" fmla="*/ 471994 w 695867"/>
                <a:gd name="connsiteY23" fmla="*/ 19749 h 649601"/>
                <a:gd name="connsiteX0" fmla="*/ 475855 w 699728"/>
                <a:gd name="connsiteY0" fmla="*/ 19749 h 649601"/>
                <a:gd name="connsiteX1" fmla="*/ 162025 w 699728"/>
                <a:gd name="connsiteY1" fmla="*/ 161257 h 649601"/>
                <a:gd name="connsiteX2" fmla="*/ 107681 w 699728"/>
                <a:gd name="connsiteY2" fmla="*/ 194783 h 649601"/>
                <a:gd name="connsiteX3" fmla="*/ 5075 w 699728"/>
                <a:gd name="connsiteY3" fmla="*/ 306442 h 649601"/>
                <a:gd name="connsiteX4" fmla="*/ 183268 w 699728"/>
                <a:gd name="connsiteY4" fmla="*/ 263580 h 649601"/>
                <a:gd name="connsiteX5" fmla="*/ 202011 w 699728"/>
                <a:gd name="connsiteY5" fmla="*/ 404286 h 649601"/>
                <a:gd name="connsiteX6" fmla="*/ 122298 w 699728"/>
                <a:gd name="connsiteY6" fmla="*/ 531505 h 649601"/>
                <a:gd name="connsiteX7" fmla="*/ 110699 w 699728"/>
                <a:gd name="connsiteY7" fmla="*/ 635385 h 649601"/>
                <a:gd name="connsiteX8" fmla="*/ 204109 w 699728"/>
                <a:gd name="connsiteY8" fmla="*/ 634749 h 649601"/>
                <a:gd name="connsiteX9" fmla="*/ 405808 w 699728"/>
                <a:gd name="connsiteY9" fmla="*/ 506420 h 649601"/>
                <a:gd name="connsiteX10" fmla="*/ 536212 w 699728"/>
                <a:gd name="connsiteY10" fmla="*/ 445262 h 649601"/>
                <a:gd name="connsiteX11" fmla="*/ 572425 w 699728"/>
                <a:gd name="connsiteY11" fmla="*/ 424137 h 649601"/>
                <a:gd name="connsiteX12" fmla="*/ 653907 w 699728"/>
                <a:gd name="connsiteY12" fmla="*/ 375852 h 649601"/>
                <a:gd name="connsiteX13" fmla="*/ 662960 w 699728"/>
                <a:gd name="connsiteY13" fmla="*/ 372834 h 649601"/>
                <a:gd name="connsiteX14" fmla="*/ 698537 w 699728"/>
                <a:gd name="connsiteY14" fmla="*/ 315661 h 649601"/>
                <a:gd name="connsiteX15" fmla="*/ 613896 w 699728"/>
                <a:gd name="connsiteY15" fmla="*/ 298826 h 649601"/>
                <a:gd name="connsiteX16" fmla="*/ 460766 w 699728"/>
                <a:gd name="connsiteY16" fmla="*/ 321531 h 649601"/>
                <a:gd name="connsiteX17" fmla="*/ 445677 w 699728"/>
                <a:gd name="connsiteY17" fmla="*/ 297389 h 649601"/>
                <a:gd name="connsiteX18" fmla="*/ 451713 w 699728"/>
                <a:gd name="connsiteY18" fmla="*/ 185729 h 649601"/>
                <a:gd name="connsiteX19" fmla="*/ 554319 w 699728"/>
                <a:gd name="connsiteY19" fmla="*/ 149515 h 649601"/>
                <a:gd name="connsiteX20" fmla="*/ 653907 w 699728"/>
                <a:gd name="connsiteY20" fmla="*/ 61998 h 649601"/>
                <a:gd name="connsiteX21" fmla="*/ 647871 w 699728"/>
                <a:gd name="connsiteY21" fmla="*/ 7678 h 649601"/>
                <a:gd name="connsiteX22" fmla="*/ 524140 w 699728"/>
                <a:gd name="connsiteY22" fmla="*/ 1642 h 649601"/>
                <a:gd name="connsiteX23" fmla="*/ 475855 w 699728"/>
                <a:gd name="connsiteY23" fmla="*/ 19749 h 649601"/>
                <a:gd name="connsiteX0" fmla="*/ 478903 w 702776"/>
                <a:gd name="connsiteY0" fmla="*/ 20383 h 650235"/>
                <a:gd name="connsiteX1" fmla="*/ 110729 w 702776"/>
                <a:gd name="connsiteY1" fmla="*/ 195417 h 650235"/>
                <a:gd name="connsiteX2" fmla="*/ 8123 w 702776"/>
                <a:gd name="connsiteY2" fmla="*/ 307076 h 650235"/>
                <a:gd name="connsiteX3" fmla="*/ 186316 w 702776"/>
                <a:gd name="connsiteY3" fmla="*/ 264214 h 650235"/>
                <a:gd name="connsiteX4" fmla="*/ 205059 w 702776"/>
                <a:gd name="connsiteY4" fmla="*/ 404920 h 650235"/>
                <a:gd name="connsiteX5" fmla="*/ 125346 w 702776"/>
                <a:gd name="connsiteY5" fmla="*/ 532139 h 650235"/>
                <a:gd name="connsiteX6" fmla="*/ 113747 w 702776"/>
                <a:gd name="connsiteY6" fmla="*/ 636019 h 650235"/>
                <a:gd name="connsiteX7" fmla="*/ 207157 w 702776"/>
                <a:gd name="connsiteY7" fmla="*/ 635383 h 650235"/>
                <a:gd name="connsiteX8" fmla="*/ 408856 w 702776"/>
                <a:gd name="connsiteY8" fmla="*/ 507054 h 650235"/>
                <a:gd name="connsiteX9" fmla="*/ 539260 w 702776"/>
                <a:gd name="connsiteY9" fmla="*/ 445896 h 650235"/>
                <a:gd name="connsiteX10" fmla="*/ 575473 w 702776"/>
                <a:gd name="connsiteY10" fmla="*/ 424771 h 650235"/>
                <a:gd name="connsiteX11" fmla="*/ 656955 w 702776"/>
                <a:gd name="connsiteY11" fmla="*/ 376486 h 650235"/>
                <a:gd name="connsiteX12" fmla="*/ 666008 w 702776"/>
                <a:gd name="connsiteY12" fmla="*/ 373468 h 650235"/>
                <a:gd name="connsiteX13" fmla="*/ 701585 w 702776"/>
                <a:gd name="connsiteY13" fmla="*/ 316295 h 650235"/>
                <a:gd name="connsiteX14" fmla="*/ 616944 w 702776"/>
                <a:gd name="connsiteY14" fmla="*/ 299460 h 650235"/>
                <a:gd name="connsiteX15" fmla="*/ 463814 w 702776"/>
                <a:gd name="connsiteY15" fmla="*/ 322165 h 650235"/>
                <a:gd name="connsiteX16" fmla="*/ 448725 w 702776"/>
                <a:gd name="connsiteY16" fmla="*/ 298023 h 650235"/>
                <a:gd name="connsiteX17" fmla="*/ 454761 w 702776"/>
                <a:gd name="connsiteY17" fmla="*/ 186363 h 650235"/>
                <a:gd name="connsiteX18" fmla="*/ 557367 w 702776"/>
                <a:gd name="connsiteY18" fmla="*/ 150149 h 650235"/>
                <a:gd name="connsiteX19" fmla="*/ 656955 w 702776"/>
                <a:gd name="connsiteY19" fmla="*/ 62632 h 650235"/>
                <a:gd name="connsiteX20" fmla="*/ 650919 w 702776"/>
                <a:gd name="connsiteY20" fmla="*/ 8312 h 650235"/>
                <a:gd name="connsiteX21" fmla="*/ 527188 w 702776"/>
                <a:gd name="connsiteY21" fmla="*/ 2276 h 650235"/>
                <a:gd name="connsiteX22" fmla="*/ 478903 w 702776"/>
                <a:gd name="connsiteY22" fmla="*/ 20383 h 650235"/>
                <a:gd name="connsiteX0" fmla="*/ 478903 w 702776"/>
                <a:gd name="connsiteY0" fmla="*/ 20370 h 650222"/>
                <a:gd name="connsiteX1" fmla="*/ 110729 w 702776"/>
                <a:gd name="connsiteY1" fmla="*/ 195404 h 650222"/>
                <a:gd name="connsiteX2" fmla="*/ 8123 w 702776"/>
                <a:gd name="connsiteY2" fmla="*/ 307063 h 650222"/>
                <a:gd name="connsiteX3" fmla="*/ 186316 w 702776"/>
                <a:gd name="connsiteY3" fmla="*/ 264201 h 650222"/>
                <a:gd name="connsiteX4" fmla="*/ 205059 w 702776"/>
                <a:gd name="connsiteY4" fmla="*/ 404907 h 650222"/>
                <a:gd name="connsiteX5" fmla="*/ 125346 w 702776"/>
                <a:gd name="connsiteY5" fmla="*/ 532126 h 650222"/>
                <a:gd name="connsiteX6" fmla="*/ 113747 w 702776"/>
                <a:gd name="connsiteY6" fmla="*/ 636006 h 650222"/>
                <a:gd name="connsiteX7" fmla="*/ 207157 w 702776"/>
                <a:gd name="connsiteY7" fmla="*/ 635370 h 650222"/>
                <a:gd name="connsiteX8" fmla="*/ 408856 w 702776"/>
                <a:gd name="connsiteY8" fmla="*/ 507041 h 650222"/>
                <a:gd name="connsiteX9" fmla="*/ 539260 w 702776"/>
                <a:gd name="connsiteY9" fmla="*/ 445883 h 650222"/>
                <a:gd name="connsiteX10" fmla="*/ 575473 w 702776"/>
                <a:gd name="connsiteY10" fmla="*/ 424758 h 650222"/>
                <a:gd name="connsiteX11" fmla="*/ 656955 w 702776"/>
                <a:gd name="connsiteY11" fmla="*/ 376473 h 650222"/>
                <a:gd name="connsiteX12" fmla="*/ 666008 w 702776"/>
                <a:gd name="connsiteY12" fmla="*/ 373455 h 650222"/>
                <a:gd name="connsiteX13" fmla="*/ 701585 w 702776"/>
                <a:gd name="connsiteY13" fmla="*/ 316282 h 650222"/>
                <a:gd name="connsiteX14" fmla="*/ 616944 w 702776"/>
                <a:gd name="connsiteY14" fmla="*/ 299447 h 650222"/>
                <a:gd name="connsiteX15" fmla="*/ 463814 w 702776"/>
                <a:gd name="connsiteY15" fmla="*/ 322152 h 650222"/>
                <a:gd name="connsiteX16" fmla="*/ 448725 w 702776"/>
                <a:gd name="connsiteY16" fmla="*/ 298010 h 650222"/>
                <a:gd name="connsiteX17" fmla="*/ 454761 w 702776"/>
                <a:gd name="connsiteY17" fmla="*/ 186350 h 650222"/>
                <a:gd name="connsiteX18" fmla="*/ 557367 w 702776"/>
                <a:gd name="connsiteY18" fmla="*/ 150136 h 650222"/>
                <a:gd name="connsiteX19" fmla="*/ 656955 w 702776"/>
                <a:gd name="connsiteY19" fmla="*/ 62619 h 650222"/>
                <a:gd name="connsiteX20" fmla="*/ 650919 w 702776"/>
                <a:gd name="connsiteY20" fmla="*/ 8299 h 650222"/>
                <a:gd name="connsiteX21" fmla="*/ 478903 w 702776"/>
                <a:gd name="connsiteY21" fmla="*/ 20370 h 650222"/>
                <a:gd name="connsiteX0" fmla="*/ 493402 w 702988"/>
                <a:gd name="connsiteY0" fmla="*/ 32363 h 643165"/>
                <a:gd name="connsiteX1" fmla="*/ 110941 w 702988"/>
                <a:gd name="connsiteY1" fmla="*/ 188347 h 643165"/>
                <a:gd name="connsiteX2" fmla="*/ 8335 w 702988"/>
                <a:gd name="connsiteY2" fmla="*/ 300006 h 643165"/>
                <a:gd name="connsiteX3" fmla="*/ 186528 w 702988"/>
                <a:gd name="connsiteY3" fmla="*/ 257144 h 643165"/>
                <a:gd name="connsiteX4" fmla="*/ 205271 w 702988"/>
                <a:gd name="connsiteY4" fmla="*/ 397850 h 643165"/>
                <a:gd name="connsiteX5" fmla="*/ 125558 w 702988"/>
                <a:gd name="connsiteY5" fmla="*/ 525069 h 643165"/>
                <a:gd name="connsiteX6" fmla="*/ 113959 w 702988"/>
                <a:gd name="connsiteY6" fmla="*/ 628949 h 643165"/>
                <a:gd name="connsiteX7" fmla="*/ 207369 w 702988"/>
                <a:gd name="connsiteY7" fmla="*/ 628313 h 643165"/>
                <a:gd name="connsiteX8" fmla="*/ 409068 w 702988"/>
                <a:gd name="connsiteY8" fmla="*/ 499984 h 643165"/>
                <a:gd name="connsiteX9" fmla="*/ 539472 w 702988"/>
                <a:gd name="connsiteY9" fmla="*/ 438826 h 643165"/>
                <a:gd name="connsiteX10" fmla="*/ 575685 w 702988"/>
                <a:gd name="connsiteY10" fmla="*/ 417701 h 643165"/>
                <a:gd name="connsiteX11" fmla="*/ 657167 w 702988"/>
                <a:gd name="connsiteY11" fmla="*/ 369416 h 643165"/>
                <a:gd name="connsiteX12" fmla="*/ 666220 w 702988"/>
                <a:gd name="connsiteY12" fmla="*/ 366398 h 643165"/>
                <a:gd name="connsiteX13" fmla="*/ 701797 w 702988"/>
                <a:gd name="connsiteY13" fmla="*/ 309225 h 643165"/>
                <a:gd name="connsiteX14" fmla="*/ 617156 w 702988"/>
                <a:gd name="connsiteY14" fmla="*/ 292390 h 643165"/>
                <a:gd name="connsiteX15" fmla="*/ 464026 w 702988"/>
                <a:gd name="connsiteY15" fmla="*/ 315095 h 643165"/>
                <a:gd name="connsiteX16" fmla="*/ 448937 w 702988"/>
                <a:gd name="connsiteY16" fmla="*/ 290953 h 643165"/>
                <a:gd name="connsiteX17" fmla="*/ 454973 w 702988"/>
                <a:gd name="connsiteY17" fmla="*/ 179293 h 643165"/>
                <a:gd name="connsiteX18" fmla="*/ 557579 w 702988"/>
                <a:gd name="connsiteY18" fmla="*/ 143079 h 643165"/>
                <a:gd name="connsiteX19" fmla="*/ 657167 w 702988"/>
                <a:gd name="connsiteY19" fmla="*/ 55562 h 643165"/>
                <a:gd name="connsiteX20" fmla="*/ 651131 w 702988"/>
                <a:gd name="connsiteY20" fmla="*/ 1242 h 643165"/>
                <a:gd name="connsiteX21" fmla="*/ 493402 w 702988"/>
                <a:gd name="connsiteY21" fmla="*/ 32363 h 643165"/>
                <a:gd name="connsiteX0" fmla="*/ 493402 w 702988"/>
                <a:gd name="connsiteY0" fmla="*/ 34472 h 645274"/>
                <a:gd name="connsiteX1" fmla="*/ 110941 w 702988"/>
                <a:gd name="connsiteY1" fmla="*/ 190456 h 645274"/>
                <a:gd name="connsiteX2" fmla="*/ 8335 w 702988"/>
                <a:gd name="connsiteY2" fmla="*/ 302115 h 645274"/>
                <a:gd name="connsiteX3" fmla="*/ 186528 w 702988"/>
                <a:gd name="connsiteY3" fmla="*/ 259253 h 645274"/>
                <a:gd name="connsiteX4" fmla="*/ 205271 w 702988"/>
                <a:gd name="connsiteY4" fmla="*/ 399959 h 645274"/>
                <a:gd name="connsiteX5" fmla="*/ 125558 w 702988"/>
                <a:gd name="connsiteY5" fmla="*/ 527178 h 645274"/>
                <a:gd name="connsiteX6" fmla="*/ 113959 w 702988"/>
                <a:gd name="connsiteY6" fmla="*/ 631058 h 645274"/>
                <a:gd name="connsiteX7" fmla="*/ 207369 w 702988"/>
                <a:gd name="connsiteY7" fmla="*/ 630422 h 645274"/>
                <a:gd name="connsiteX8" fmla="*/ 409068 w 702988"/>
                <a:gd name="connsiteY8" fmla="*/ 502093 h 645274"/>
                <a:gd name="connsiteX9" fmla="*/ 539472 w 702988"/>
                <a:gd name="connsiteY9" fmla="*/ 440935 h 645274"/>
                <a:gd name="connsiteX10" fmla="*/ 575685 w 702988"/>
                <a:gd name="connsiteY10" fmla="*/ 419810 h 645274"/>
                <a:gd name="connsiteX11" fmla="*/ 657167 w 702988"/>
                <a:gd name="connsiteY11" fmla="*/ 371525 h 645274"/>
                <a:gd name="connsiteX12" fmla="*/ 666220 w 702988"/>
                <a:gd name="connsiteY12" fmla="*/ 368507 h 645274"/>
                <a:gd name="connsiteX13" fmla="*/ 701797 w 702988"/>
                <a:gd name="connsiteY13" fmla="*/ 311334 h 645274"/>
                <a:gd name="connsiteX14" fmla="*/ 617156 w 702988"/>
                <a:gd name="connsiteY14" fmla="*/ 294499 h 645274"/>
                <a:gd name="connsiteX15" fmla="*/ 464026 w 702988"/>
                <a:gd name="connsiteY15" fmla="*/ 317204 h 645274"/>
                <a:gd name="connsiteX16" fmla="*/ 448937 w 702988"/>
                <a:gd name="connsiteY16" fmla="*/ 293062 h 645274"/>
                <a:gd name="connsiteX17" fmla="*/ 454973 w 702988"/>
                <a:gd name="connsiteY17" fmla="*/ 181402 h 645274"/>
                <a:gd name="connsiteX18" fmla="*/ 557579 w 702988"/>
                <a:gd name="connsiteY18" fmla="*/ 145188 h 645274"/>
                <a:gd name="connsiteX19" fmla="*/ 657167 w 702988"/>
                <a:gd name="connsiteY19" fmla="*/ 57671 h 645274"/>
                <a:gd name="connsiteX20" fmla="*/ 651131 w 702988"/>
                <a:gd name="connsiteY20" fmla="*/ 3351 h 645274"/>
                <a:gd name="connsiteX21" fmla="*/ 493402 w 702988"/>
                <a:gd name="connsiteY21" fmla="*/ 34472 h 645274"/>
                <a:gd name="connsiteX0" fmla="*/ 493402 w 702988"/>
                <a:gd name="connsiteY0" fmla="*/ 32408 h 643210"/>
                <a:gd name="connsiteX1" fmla="*/ 110941 w 702988"/>
                <a:gd name="connsiteY1" fmla="*/ 188392 h 643210"/>
                <a:gd name="connsiteX2" fmla="*/ 8335 w 702988"/>
                <a:gd name="connsiteY2" fmla="*/ 300051 h 643210"/>
                <a:gd name="connsiteX3" fmla="*/ 186528 w 702988"/>
                <a:gd name="connsiteY3" fmla="*/ 257189 h 643210"/>
                <a:gd name="connsiteX4" fmla="*/ 205271 w 702988"/>
                <a:gd name="connsiteY4" fmla="*/ 397895 h 643210"/>
                <a:gd name="connsiteX5" fmla="*/ 125558 w 702988"/>
                <a:gd name="connsiteY5" fmla="*/ 525114 h 643210"/>
                <a:gd name="connsiteX6" fmla="*/ 113959 w 702988"/>
                <a:gd name="connsiteY6" fmla="*/ 628994 h 643210"/>
                <a:gd name="connsiteX7" fmla="*/ 207369 w 702988"/>
                <a:gd name="connsiteY7" fmla="*/ 628358 h 643210"/>
                <a:gd name="connsiteX8" fmla="*/ 409068 w 702988"/>
                <a:gd name="connsiteY8" fmla="*/ 500029 h 643210"/>
                <a:gd name="connsiteX9" fmla="*/ 539472 w 702988"/>
                <a:gd name="connsiteY9" fmla="*/ 438871 h 643210"/>
                <a:gd name="connsiteX10" fmla="*/ 575685 w 702988"/>
                <a:gd name="connsiteY10" fmla="*/ 417746 h 643210"/>
                <a:gd name="connsiteX11" fmla="*/ 657167 w 702988"/>
                <a:gd name="connsiteY11" fmla="*/ 369461 h 643210"/>
                <a:gd name="connsiteX12" fmla="*/ 666220 w 702988"/>
                <a:gd name="connsiteY12" fmla="*/ 366443 h 643210"/>
                <a:gd name="connsiteX13" fmla="*/ 701797 w 702988"/>
                <a:gd name="connsiteY13" fmla="*/ 309270 h 643210"/>
                <a:gd name="connsiteX14" fmla="*/ 617156 w 702988"/>
                <a:gd name="connsiteY14" fmla="*/ 292435 h 643210"/>
                <a:gd name="connsiteX15" fmla="*/ 464026 w 702988"/>
                <a:gd name="connsiteY15" fmla="*/ 315140 h 643210"/>
                <a:gd name="connsiteX16" fmla="*/ 448937 w 702988"/>
                <a:gd name="connsiteY16" fmla="*/ 290998 h 643210"/>
                <a:gd name="connsiteX17" fmla="*/ 454973 w 702988"/>
                <a:gd name="connsiteY17" fmla="*/ 179338 h 643210"/>
                <a:gd name="connsiteX18" fmla="*/ 557579 w 702988"/>
                <a:gd name="connsiteY18" fmla="*/ 143124 h 643210"/>
                <a:gd name="connsiteX19" fmla="*/ 657167 w 702988"/>
                <a:gd name="connsiteY19" fmla="*/ 55607 h 643210"/>
                <a:gd name="connsiteX20" fmla="*/ 651131 w 702988"/>
                <a:gd name="connsiteY20" fmla="*/ 1287 h 643210"/>
                <a:gd name="connsiteX21" fmla="*/ 493402 w 702988"/>
                <a:gd name="connsiteY21" fmla="*/ 32408 h 643210"/>
                <a:gd name="connsiteX0" fmla="*/ 551497 w 703933"/>
                <a:gd name="connsiteY0" fmla="*/ 21622 h 649092"/>
                <a:gd name="connsiteX1" fmla="*/ 111886 w 703933"/>
                <a:gd name="connsiteY1" fmla="*/ 194274 h 649092"/>
                <a:gd name="connsiteX2" fmla="*/ 9280 w 703933"/>
                <a:gd name="connsiteY2" fmla="*/ 305933 h 649092"/>
                <a:gd name="connsiteX3" fmla="*/ 187473 w 703933"/>
                <a:gd name="connsiteY3" fmla="*/ 263071 h 649092"/>
                <a:gd name="connsiteX4" fmla="*/ 206216 w 703933"/>
                <a:gd name="connsiteY4" fmla="*/ 403777 h 649092"/>
                <a:gd name="connsiteX5" fmla="*/ 126503 w 703933"/>
                <a:gd name="connsiteY5" fmla="*/ 530996 h 649092"/>
                <a:gd name="connsiteX6" fmla="*/ 114904 w 703933"/>
                <a:gd name="connsiteY6" fmla="*/ 634876 h 649092"/>
                <a:gd name="connsiteX7" fmla="*/ 208314 w 703933"/>
                <a:gd name="connsiteY7" fmla="*/ 634240 h 649092"/>
                <a:gd name="connsiteX8" fmla="*/ 410013 w 703933"/>
                <a:gd name="connsiteY8" fmla="*/ 505911 h 649092"/>
                <a:gd name="connsiteX9" fmla="*/ 540417 w 703933"/>
                <a:gd name="connsiteY9" fmla="*/ 444753 h 649092"/>
                <a:gd name="connsiteX10" fmla="*/ 576630 w 703933"/>
                <a:gd name="connsiteY10" fmla="*/ 423628 h 649092"/>
                <a:gd name="connsiteX11" fmla="*/ 658112 w 703933"/>
                <a:gd name="connsiteY11" fmla="*/ 375343 h 649092"/>
                <a:gd name="connsiteX12" fmla="*/ 667165 w 703933"/>
                <a:gd name="connsiteY12" fmla="*/ 372325 h 649092"/>
                <a:gd name="connsiteX13" fmla="*/ 702742 w 703933"/>
                <a:gd name="connsiteY13" fmla="*/ 315152 h 649092"/>
                <a:gd name="connsiteX14" fmla="*/ 618101 w 703933"/>
                <a:gd name="connsiteY14" fmla="*/ 298317 h 649092"/>
                <a:gd name="connsiteX15" fmla="*/ 464971 w 703933"/>
                <a:gd name="connsiteY15" fmla="*/ 321022 h 649092"/>
                <a:gd name="connsiteX16" fmla="*/ 449882 w 703933"/>
                <a:gd name="connsiteY16" fmla="*/ 296880 h 649092"/>
                <a:gd name="connsiteX17" fmla="*/ 455918 w 703933"/>
                <a:gd name="connsiteY17" fmla="*/ 185220 h 649092"/>
                <a:gd name="connsiteX18" fmla="*/ 558524 w 703933"/>
                <a:gd name="connsiteY18" fmla="*/ 149006 h 649092"/>
                <a:gd name="connsiteX19" fmla="*/ 658112 w 703933"/>
                <a:gd name="connsiteY19" fmla="*/ 61489 h 649092"/>
                <a:gd name="connsiteX20" fmla="*/ 652076 w 703933"/>
                <a:gd name="connsiteY20" fmla="*/ 7169 h 649092"/>
                <a:gd name="connsiteX21" fmla="*/ 551497 w 703933"/>
                <a:gd name="connsiteY21" fmla="*/ 21622 h 649092"/>
                <a:gd name="connsiteX0" fmla="*/ 551497 w 703933"/>
                <a:gd name="connsiteY0" fmla="*/ 17543 h 645013"/>
                <a:gd name="connsiteX1" fmla="*/ 111886 w 703933"/>
                <a:gd name="connsiteY1" fmla="*/ 190195 h 645013"/>
                <a:gd name="connsiteX2" fmla="*/ 9280 w 703933"/>
                <a:gd name="connsiteY2" fmla="*/ 301854 h 645013"/>
                <a:gd name="connsiteX3" fmla="*/ 187473 w 703933"/>
                <a:gd name="connsiteY3" fmla="*/ 258992 h 645013"/>
                <a:gd name="connsiteX4" fmla="*/ 206216 w 703933"/>
                <a:gd name="connsiteY4" fmla="*/ 399698 h 645013"/>
                <a:gd name="connsiteX5" fmla="*/ 126503 w 703933"/>
                <a:gd name="connsiteY5" fmla="*/ 526917 h 645013"/>
                <a:gd name="connsiteX6" fmla="*/ 114904 w 703933"/>
                <a:gd name="connsiteY6" fmla="*/ 630797 h 645013"/>
                <a:gd name="connsiteX7" fmla="*/ 208314 w 703933"/>
                <a:gd name="connsiteY7" fmla="*/ 630161 h 645013"/>
                <a:gd name="connsiteX8" fmla="*/ 410013 w 703933"/>
                <a:gd name="connsiteY8" fmla="*/ 501832 h 645013"/>
                <a:gd name="connsiteX9" fmla="*/ 540417 w 703933"/>
                <a:gd name="connsiteY9" fmla="*/ 440674 h 645013"/>
                <a:gd name="connsiteX10" fmla="*/ 576630 w 703933"/>
                <a:gd name="connsiteY10" fmla="*/ 419549 h 645013"/>
                <a:gd name="connsiteX11" fmla="*/ 658112 w 703933"/>
                <a:gd name="connsiteY11" fmla="*/ 371264 h 645013"/>
                <a:gd name="connsiteX12" fmla="*/ 667165 w 703933"/>
                <a:gd name="connsiteY12" fmla="*/ 368246 h 645013"/>
                <a:gd name="connsiteX13" fmla="*/ 702742 w 703933"/>
                <a:gd name="connsiteY13" fmla="*/ 311073 h 645013"/>
                <a:gd name="connsiteX14" fmla="*/ 618101 w 703933"/>
                <a:gd name="connsiteY14" fmla="*/ 294238 h 645013"/>
                <a:gd name="connsiteX15" fmla="*/ 464971 w 703933"/>
                <a:gd name="connsiteY15" fmla="*/ 316943 h 645013"/>
                <a:gd name="connsiteX16" fmla="*/ 449882 w 703933"/>
                <a:gd name="connsiteY16" fmla="*/ 292801 h 645013"/>
                <a:gd name="connsiteX17" fmla="*/ 455918 w 703933"/>
                <a:gd name="connsiteY17" fmla="*/ 181141 h 645013"/>
                <a:gd name="connsiteX18" fmla="*/ 558524 w 703933"/>
                <a:gd name="connsiteY18" fmla="*/ 144927 h 645013"/>
                <a:gd name="connsiteX19" fmla="*/ 658112 w 703933"/>
                <a:gd name="connsiteY19" fmla="*/ 57410 h 645013"/>
                <a:gd name="connsiteX20" fmla="*/ 652076 w 703933"/>
                <a:gd name="connsiteY20" fmla="*/ 3090 h 645013"/>
                <a:gd name="connsiteX21" fmla="*/ 551497 w 703933"/>
                <a:gd name="connsiteY21" fmla="*/ 17543 h 645013"/>
                <a:gd name="connsiteX0" fmla="*/ 551497 w 703933"/>
                <a:gd name="connsiteY0" fmla="*/ 24010 h 651480"/>
                <a:gd name="connsiteX1" fmla="*/ 111886 w 703933"/>
                <a:gd name="connsiteY1" fmla="*/ 196662 h 651480"/>
                <a:gd name="connsiteX2" fmla="*/ 9280 w 703933"/>
                <a:gd name="connsiteY2" fmla="*/ 308321 h 651480"/>
                <a:gd name="connsiteX3" fmla="*/ 187473 w 703933"/>
                <a:gd name="connsiteY3" fmla="*/ 265459 h 651480"/>
                <a:gd name="connsiteX4" fmla="*/ 206216 w 703933"/>
                <a:gd name="connsiteY4" fmla="*/ 406165 h 651480"/>
                <a:gd name="connsiteX5" fmla="*/ 126503 w 703933"/>
                <a:gd name="connsiteY5" fmla="*/ 533384 h 651480"/>
                <a:gd name="connsiteX6" fmla="*/ 114904 w 703933"/>
                <a:gd name="connsiteY6" fmla="*/ 637264 h 651480"/>
                <a:gd name="connsiteX7" fmla="*/ 208314 w 703933"/>
                <a:gd name="connsiteY7" fmla="*/ 636628 h 651480"/>
                <a:gd name="connsiteX8" fmla="*/ 410013 w 703933"/>
                <a:gd name="connsiteY8" fmla="*/ 508299 h 651480"/>
                <a:gd name="connsiteX9" fmla="*/ 540417 w 703933"/>
                <a:gd name="connsiteY9" fmla="*/ 447141 h 651480"/>
                <a:gd name="connsiteX10" fmla="*/ 576630 w 703933"/>
                <a:gd name="connsiteY10" fmla="*/ 426016 h 651480"/>
                <a:gd name="connsiteX11" fmla="*/ 658112 w 703933"/>
                <a:gd name="connsiteY11" fmla="*/ 377731 h 651480"/>
                <a:gd name="connsiteX12" fmla="*/ 667165 w 703933"/>
                <a:gd name="connsiteY12" fmla="*/ 374713 h 651480"/>
                <a:gd name="connsiteX13" fmla="*/ 702742 w 703933"/>
                <a:gd name="connsiteY13" fmla="*/ 317540 h 651480"/>
                <a:gd name="connsiteX14" fmla="*/ 618101 w 703933"/>
                <a:gd name="connsiteY14" fmla="*/ 300705 h 651480"/>
                <a:gd name="connsiteX15" fmla="*/ 464971 w 703933"/>
                <a:gd name="connsiteY15" fmla="*/ 323410 h 651480"/>
                <a:gd name="connsiteX16" fmla="*/ 449882 w 703933"/>
                <a:gd name="connsiteY16" fmla="*/ 299268 h 651480"/>
                <a:gd name="connsiteX17" fmla="*/ 455918 w 703933"/>
                <a:gd name="connsiteY17" fmla="*/ 187608 h 651480"/>
                <a:gd name="connsiteX18" fmla="*/ 558524 w 703933"/>
                <a:gd name="connsiteY18" fmla="*/ 151394 h 651480"/>
                <a:gd name="connsiteX19" fmla="*/ 652076 w 703933"/>
                <a:gd name="connsiteY19" fmla="*/ 9557 h 651480"/>
                <a:gd name="connsiteX20" fmla="*/ 551497 w 703933"/>
                <a:gd name="connsiteY20" fmla="*/ 24010 h 651480"/>
                <a:gd name="connsiteX0" fmla="*/ 551497 w 703933"/>
                <a:gd name="connsiteY0" fmla="*/ 21925 h 649395"/>
                <a:gd name="connsiteX1" fmla="*/ 111886 w 703933"/>
                <a:gd name="connsiteY1" fmla="*/ 194577 h 649395"/>
                <a:gd name="connsiteX2" fmla="*/ 9280 w 703933"/>
                <a:gd name="connsiteY2" fmla="*/ 306236 h 649395"/>
                <a:gd name="connsiteX3" fmla="*/ 187473 w 703933"/>
                <a:gd name="connsiteY3" fmla="*/ 263374 h 649395"/>
                <a:gd name="connsiteX4" fmla="*/ 206216 w 703933"/>
                <a:gd name="connsiteY4" fmla="*/ 404080 h 649395"/>
                <a:gd name="connsiteX5" fmla="*/ 126503 w 703933"/>
                <a:gd name="connsiteY5" fmla="*/ 531299 h 649395"/>
                <a:gd name="connsiteX6" fmla="*/ 114904 w 703933"/>
                <a:gd name="connsiteY6" fmla="*/ 635179 h 649395"/>
                <a:gd name="connsiteX7" fmla="*/ 208314 w 703933"/>
                <a:gd name="connsiteY7" fmla="*/ 634543 h 649395"/>
                <a:gd name="connsiteX8" fmla="*/ 410013 w 703933"/>
                <a:gd name="connsiteY8" fmla="*/ 506214 h 649395"/>
                <a:gd name="connsiteX9" fmla="*/ 540417 w 703933"/>
                <a:gd name="connsiteY9" fmla="*/ 445056 h 649395"/>
                <a:gd name="connsiteX10" fmla="*/ 576630 w 703933"/>
                <a:gd name="connsiteY10" fmla="*/ 423931 h 649395"/>
                <a:gd name="connsiteX11" fmla="*/ 658112 w 703933"/>
                <a:gd name="connsiteY11" fmla="*/ 375646 h 649395"/>
                <a:gd name="connsiteX12" fmla="*/ 667165 w 703933"/>
                <a:gd name="connsiteY12" fmla="*/ 372628 h 649395"/>
                <a:gd name="connsiteX13" fmla="*/ 702742 w 703933"/>
                <a:gd name="connsiteY13" fmla="*/ 315455 h 649395"/>
                <a:gd name="connsiteX14" fmla="*/ 618101 w 703933"/>
                <a:gd name="connsiteY14" fmla="*/ 298620 h 649395"/>
                <a:gd name="connsiteX15" fmla="*/ 464971 w 703933"/>
                <a:gd name="connsiteY15" fmla="*/ 321325 h 649395"/>
                <a:gd name="connsiteX16" fmla="*/ 449882 w 703933"/>
                <a:gd name="connsiteY16" fmla="*/ 297183 h 649395"/>
                <a:gd name="connsiteX17" fmla="*/ 455918 w 703933"/>
                <a:gd name="connsiteY17" fmla="*/ 185523 h 649395"/>
                <a:gd name="connsiteX18" fmla="*/ 558524 w 703933"/>
                <a:gd name="connsiteY18" fmla="*/ 149309 h 649395"/>
                <a:gd name="connsiteX19" fmla="*/ 652076 w 703933"/>
                <a:gd name="connsiteY19" fmla="*/ 7472 h 649395"/>
                <a:gd name="connsiteX20" fmla="*/ 551497 w 703933"/>
                <a:gd name="connsiteY20" fmla="*/ 21925 h 64939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49882 w 703933"/>
                <a:gd name="connsiteY16" fmla="*/ 298563 h 650775"/>
                <a:gd name="connsiteX17" fmla="*/ 455918 w 703933"/>
                <a:gd name="connsiteY17" fmla="*/ 186903 h 650775"/>
                <a:gd name="connsiteX18" fmla="*/ 551380 w 703933"/>
                <a:gd name="connsiteY18" fmla="*/ 141164 h 650775"/>
                <a:gd name="connsiteX19" fmla="*/ 652076 w 703933"/>
                <a:gd name="connsiteY19" fmla="*/ 8852 h 650775"/>
                <a:gd name="connsiteX20" fmla="*/ 551497 w 703933"/>
                <a:gd name="connsiteY20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49882 w 703933"/>
                <a:gd name="connsiteY16" fmla="*/ 298563 h 650775"/>
                <a:gd name="connsiteX17" fmla="*/ 474968 w 703933"/>
                <a:gd name="connsiteY17" fmla="*/ 191666 h 650775"/>
                <a:gd name="connsiteX18" fmla="*/ 551380 w 703933"/>
                <a:gd name="connsiteY18" fmla="*/ 141164 h 650775"/>
                <a:gd name="connsiteX19" fmla="*/ 652076 w 703933"/>
                <a:gd name="connsiteY19" fmla="*/ 8852 h 650775"/>
                <a:gd name="connsiteX20" fmla="*/ 551497 w 703933"/>
                <a:gd name="connsiteY20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512596 w 703933"/>
                <a:gd name="connsiteY15" fmla="*/ 30365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512596 w 703933"/>
                <a:gd name="connsiteY15" fmla="*/ 30365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681"/>
                <a:gd name="connsiteY0" fmla="*/ 23305 h 650775"/>
                <a:gd name="connsiteX1" fmla="*/ 111886 w 703681"/>
                <a:gd name="connsiteY1" fmla="*/ 195957 h 650775"/>
                <a:gd name="connsiteX2" fmla="*/ 9280 w 703681"/>
                <a:gd name="connsiteY2" fmla="*/ 307616 h 650775"/>
                <a:gd name="connsiteX3" fmla="*/ 187473 w 703681"/>
                <a:gd name="connsiteY3" fmla="*/ 264754 h 650775"/>
                <a:gd name="connsiteX4" fmla="*/ 206216 w 703681"/>
                <a:gd name="connsiteY4" fmla="*/ 405460 h 650775"/>
                <a:gd name="connsiteX5" fmla="*/ 126503 w 703681"/>
                <a:gd name="connsiteY5" fmla="*/ 532679 h 650775"/>
                <a:gd name="connsiteX6" fmla="*/ 114904 w 703681"/>
                <a:gd name="connsiteY6" fmla="*/ 636559 h 650775"/>
                <a:gd name="connsiteX7" fmla="*/ 208314 w 703681"/>
                <a:gd name="connsiteY7" fmla="*/ 635923 h 650775"/>
                <a:gd name="connsiteX8" fmla="*/ 410013 w 703681"/>
                <a:gd name="connsiteY8" fmla="*/ 507594 h 650775"/>
                <a:gd name="connsiteX9" fmla="*/ 540417 w 703681"/>
                <a:gd name="connsiteY9" fmla="*/ 446436 h 650775"/>
                <a:gd name="connsiteX10" fmla="*/ 576630 w 703681"/>
                <a:gd name="connsiteY10" fmla="*/ 425311 h 650775"/>
                <a:gd name="connsiteX11" fmla="*/ 658112 w 703681"/>
                <a:gd name="connsiteY11" fmla="*/ 377026 h 650775"/>
                <a:gd name="connsiteX12" fmla="*/ 702742 w 703681"/>
                <a:gd name="connsiteY12" fmla="*/ 316835 h 650775"/>
                <a:gd name="connsiteX13" fmla="*/ 618101 w 703681"/>
                <a:gd name="connsiteY13" fmla="*/ 300000 h 650775"/>
                <a:gd name="connsiteX14" fmla="*/ 512596 w 703681"/>
                <a:gd name="connsiteY14" fmla="*/ 303655 h 650775"/>
                <a:gd name="connsiteX15" fmla="*/ 474968 w 703681"/>
                <a:gd name="connsiteY15" fmla="*/ 191666 h 650775"/>
                <a:gd name="connsiteX16" fmla="*/ 551380 w 703681"/>
                <a:gd name="connsiteY16" fmla="*/ 141164 h 650775"/>
                <a:gd name="connsiteX17" fmla="*/ 652076 w 703681"/>
                <a:gd name="connsiteY17" fmla="*/ 8852 h 650775"/>
                <a:gd name="connsiteX18" fmla="*/ 551497 w 703681"/>
                <a:gd name="connsiteY18" fmla="*/ 23305 h 650775"/>
                <a:gd name="connsiteX0" fmla="*/ 551497 w 703858"/>
                <a:gd name="connsiteY0" fmla="*/ 23305 h 650775"/>
                <a:gd name="connsiteX1" fmla="*/ 111886 w 703858"/>
                <a:gd name="connsiteY1" fmla="*/ 195957 h 650775"/>
                <a:gd name="connsiteX2" fmla="*/ 9280 w 703858"/>
                <a:gd name="connsiteY2" fmla="*/ 307616 h 650775"/>
                <a:gd name="connsiteX3" fmla="*/ 187473 w 703858"/>
                <a:gd name="connsiteY3" fmla="*/ 264754 h 650775"/>
                <a:gd name="connsiteX4" fmla="*/ 206216 w 703858"/>
                <a:gd name="connsiteY4" fmla="*/ 405460 h 650775"/>
                <a:gd name="connsiteX5" fmla="*/ 126503 w 703858"/>
                <a:gd name="connsiteY5" fmla="*/ 532679 h 650775"/>
                <a:gd name="connsiteX6" fmla="*/ 114904 w 703858"/>
                <a:gd name="connsiteY6" fmla="*/ 636559 h 650775"/>
                <a:gd name="connsiteX7" fmla="*/ 208314 w 703858"/>
                <a:gd name="connsiteY7" fmla="*/ 635923 h 650775"/>
                <a:gd name="connsiteX8" fmla="*/ 410013 w 703858"/>
                <a:gd name="connsiteY8" fmla="*/ 507594 h 650775"/>
                <a:gd name="connsiteX9" fmla="*/ 540417 w 703858"/>
                <a:gd name="connsiteY9" fmla="*/ 446436 h 650775"/>
                <a:gd name="connsiteX10" fmla="*/ 658112 w 703858"/>
                <a:gd name="connsiteY10" fmla="*/ 377026 h 650775"/>
                <a:gd name="connsiteX11" fmla="*/ 702742 w 703858"/>
                <a:gd name="connsiteY11" fmla="*/ 316835 h 650775"/>
                <a:gd name="connsiteX12" fmla="*/ 618101 w 703858"/>
                <a:gd name="connsiteY12" fmla="*/ 300000 h 650775"/>
                <a:gd name="connsiteX13" fmla="*/ 512596 w 703858"/>
                <a:gd name="connsiteY13" fmla="*/ 303655 h 650775"/>
                <a:gd name="connsiteX14" fmla="*/ 474968 w 703858"/>
                <a:gd name="connsiteY14" fmla="*/ 191666 h 650775"/>
                <a:gd name="connsiteX15" fmla="*/ 551380 w 703858"/>
                <a:gd name="connsiteY15" fmla="*/ 141164 h 650775"/>
                <a:gd name="connsiteX16" fmla="*/ 652076 w 703858"/>
                <a:gd name="connsiteY16" fmla="*/ 8852 h 650775"/>
                <a:gd name="connsiteX17" fmla="*/ 551497 w 703858"/>
                <a:gd name="connsiteY17" fmla="*/ 23305 h 650775"/>
                <a:gd name="connsiteX0" fmla="*/ 551497 w 705444"/>
                <a:gd name="connsiteY0" fmla="*/ 23305 h 650775"/>
                <a:gd name="connsiteX1" fmla="*/ 111886 w 705444"/>
                <a:gd name="connsiteY1" fmla="*/ 195957 h 650775"/>
                <a:gd name="connsiteX2" fmla="*/ 9280 w 705444"/>
                <a:gd name="connsiteY2" fmla="*/ 307616 h 650775"/>
                <a:gd name="connsiteX3" fmla="*/ 187473 w 705444"/>
                <a:gd name="connsiteY3" fmla="*/ 264754 h 650775"/>
                <a:gd name="connsiteX4" fmla="*/ 206216 w 705444"/>
                <a:gd name="connsiteY4" fmla="*/ 405460 h 650775"/>
                <a:gd name="connsiteX5" fmla="*/ 126503 w 705444"/>
                <a:gd name="connsiteY5" fmla="*/ 532679 h 650775"/>
                <a:gd name="connsiteX6" fmla="*/ 114904 w 705444"/>
                <a:gd name="connsiteY6" fmla="*/ 636559 h 650775"/>
                <a:gd name="connsiteX7" fmla="*/ 208314 w 705444"/>
                <a:gd name="connsiteY7" fmla="*/ 635923 h 650775"/>
                <a:gd name="connsiteX8" fmla="*/ 410013 w 705444"/>
                <a:gd name="connsiteY8" fmla="*/ 507594 h 650775"/>
                <a:gd name="connsiteX9" fmla="*/ 658112 w 705444"/>
                <a:gd name="connsiteY9" fmla="*/ 377026 h 650775"/>
                <a:gd name="connsiteX10" fmla="*/ 702742 w 705444"/>
                <a:gd name="connsiteY10" fmla="*/ 316835 h 650775"/>
                <a:gd name="connsiteX11" fmla="*/ 618101 w 705444"/>
                <a:gd name="connsiteY11" fmla="*/ 300000 h 650775"/>
                <a:gd name="connsiteX12" fmla="*/ 512596 w 705444"/>
                <a:gd name="connsiteY12" fmla="*/ 303655 h 650775"/>
                <a:gd name="connsiteX13" fmla="*/ 474968 w 705444"/>
                <a:gd name="connsiteY13" fmla="*/ 191666 h 650775"/>
                <a:gd name="connsiteX14" fmla="*/ 551380 w 705444"/>
                <a:gd name="connsiteY14" fmla="*/ 141164 h 650775"/>
                <a:gd name="connsiteX15" fmla="*/ 652076 w 705444"/>
                <a:gd name="connsiteY15" fmla="*/ 8852 h 650775"/>
                <a:gd name="connsiteX16" fmla="*/ 551497 w 705444"/>
                <a:gd name="connsiteY16" fmla="*/ 23305 h 650775"/>
                <a:gd name="connsiteX0" fmla="*/ 551497 w 704579"/>
                <a:gd name="connsiteY0" fmla="*/ 23305 h 650775"/>
                <a:gd name="connsiteX1" fmla="*/ 111886 w 704579"/>
                <a:gd name="connsiteY1" fmla="*/ 195957 h 650775"/>
                <a:gd name="connsiteX2" fmla="*/ 9280 w 704579"/>
                <a:gd name="connsiteY2" fmla="*/ 307616 h 650775"/>
                <a:gd name="connsiteX3" fmla="*/ 187473 w 704579"/>
                <a:gd name="connsiteY3" fmla="*/ 264754 h 650775"/>
                <a:gd name="connsiteX4" fmla="*/ 206216 w 704579"/>
                <a:gd name="connsiteY4" fmla="*/ 405460 h 650775"/>
                <a:gd name="connsiteX5" fmla="*/ 126503 w 704579"/>
                <a:gd name="connsiteY5" fmla="*/ 532679 h 650775"/>
                <a:gd name="connsiteX6" fmla="*/ 114904 w 704579"/>
                <a:gd name="connsiteY6" fmla="*/ 636559 h 650775"/>
                <a:gd name="connsiteX7" fmla="*/ 208314 w 704579"/>
                <a:gd name="connsiteY7" fmla="*/ 635923 h 650775"/>
                <a:gd name="connsiteX8" fmla="*/ 410013 w 704579"/>
                <a:gd name="connsiteY8" fmla="*/ 507594 h 650775"/>
                <a:gd name="connsiteX9" fmla="*/ 658112 w 704579"/>
                <a:gd name="connsiteY9" fmla="*/ 377026 h 650775"/>
                <a:gd name="connsiteX10" fmla="*/ 702742 w 704579"/>
                <a:gd name="connsiteY10" fmla="*/ 316835 h 650775"/>
                <a:gd name="connsiteX11" fmla="*/ 618101 w 704579"/>
                <a:gd name="connsiteY11" fmla="*/ 300000 h 650775"/>
                <a:gd name="connsiteX12" fmla="*/ 512596 w 704579"/>
                <a:gd name="connsiteY12" fmla="*/ 303655 h 650775"/>
                <a:gd name="connsiteX13" fmla="*/ 474968 w 704579"/>
                <a:gd name="connsiteY13" fmla="*/ 191666 h 650775"/>
                <a:gd name="connsiteX14" fmla="*/ 551380 w 704579"/>
                <a:gd name="connsiteY14" fmla="*/ 141164 h 650775"/>
                <a:gd name="connsiteX15" fmla="*/ 652076 w 704579"/>
                <a:gd name="connsiteY15" fmla="*/ 8852 h 650775"/>
                <a:gd name="connsiteX16" fmla="*/ 551497 w 704579"/>
                <a:gd name="connsiteY16" fmla="*/ 23305 h 650775"/>
                <a:gd name="connsiteX0" fmla="*/ 551497 w 706572"/>
                <a:gd name="connsiteY0" fmla="*/ 23305 h 650775"/>
                <a:gd name="connsiteX1" fmla="*/ 111886 w 706572"/>
                <a:gd name="connsiteY1" fmla="*/ 195957 h 650775"/>
                <a:gd name="connsiteX2" fmla="*/ 9280 w 706572"/>
                <a:gd name="connsiteY2" fmla="*/ 307616 h 650775"/>
                <a:gd name="connsiteX3" fmla="*/ 187473 w 706572"/>
                <a:gd name="connsiteY3" fmla="*/ 264754 h 650775"/>
                <a:gd name="connsiteX4" fmla="*/ 206216 w 706572"/>
                <a:gd name="connsiteY4" fmla="*/ 405460 h 650775"/>
                <a:gd name="connsiteX5" fmla="*/ 126503 w 706572"/>
                <a:gd name="connsiteY5" fmla="*/ 532679 h 650775"/>
                <a:gd name="connsiteX6" fmla="*/ 114904 w 706572"/>
                <a:gd name="connsiteY6" fmla="*/ 636559 h 650775"/>
                <a:gd name="connsiteX7" fmla="*/ 208314 w 706572"/>
                <a:gd name="connsiteY7" fmla="*/ 635923 h 650775"/>
                <a:gd name="connsiteX8" fmla="*/ 410013 w 706572"/>
                <a:gd name="connsiteY8" fmla="*/ 507594 h 650775"/>
                <a:gd name="connsiteX9" fmla="*/ 658112 w 706572"/>
                <a:gd name="connsiteY9" fmla="*/ 377026 h 650775"/>
                <a:gd name="connsiteX10" fmla="*/ 702742 w 706572"/>
                <a:gd name="connsiteY10" fmla="*/ 316835 h 650775"/>
                <a:gd name="connsiteX11" fmla="*/ 618101 w 706572"/>
                <a:gd name="connsiteY11" fmla="*/ 300000 h 650775"/>
                <a:gd name="connsiteX12" fmla="*/ 512596 w 706572"/>
                <a:gd name="connsiteY12" fmla="*/ 303655 h 650775"/>
                <a:gd name="connsiteX13" fmla="*/ 474968 w 706572"/>
                <a:gd name="connsiteY13" fmla="*/ 191666 h 650775"/>
                <a:gd name="connsiteX14" fmla="*/ 551380 w 706572"/>
                <a:gd name="connsiteY14" fmla="*/ 141164 h 650775"/>
                <a:gd name="connsiteX15" fmla="*/ 652076 w 706572"/>
                <a:gd name="connsiteY15" fmla="*/ 8852 h 650775"/>
                <a:gd name="connsiteX16" fmla="*/ 551497 w 706572"/>
                <a:gd name="connsiteY16" fmla="*/ 23305 h 650775"/>
                <a:gd name="connsiteX0" fmla="*/ 551497 w 703168"/>
                <a:gd name="connsiteY0" fmla="*/ 23305 h 650775"/>
                <a:gd name="connsiteX1" fmla="*/ 111886 w 703168"/>
                <a:gd name="connsiteY1" fmla="*/ 195957 h 650775"/>
                <a:gd name="connsiteX2" fmla="*/ 9280 w 703168"/>
                <a:gd name="connsiteY2" fmla="*/ 307616 h 650775"/>
                <a:gd name="connsiteX3" fmla="*/ 187473 w 703168"/>
                <a:gd name="connsiteY3" fmla="*/ 264754 h 650775"/>
                <a:gd name="connsiteX4" fmla="*/ 206216 w 703168"/>
                <a:gd name="connsiteY4" fmla="*/ 405460 h 650775"/>
                <a:gd name="connsiteX5" fmla="*/ 126503 w 703168"/>
                <a:gd name="connsiteY5" fmla="*/ 532679 h 650775"/>
                <a:gd name="connsiteX6" fmla="*/ 114904 w 703168"/>
                <a:gd name="connsiteY6" fmla="*/ 636559 h 650775"/>
                <a:gd name="connsiteX7" fmla="*/ 208314 w 703168"/>
                <a:gd name="connsiteY7" fmla="*/ 635923 h 650775"/>
                <a:gd name="connsiteX8" fmla="*/ 410013 w 703168"/>
                <a:gd name="connsiteY8" fmla="*/ 507594 h 650775"/>
                <a:gd name="connsiteX9" fmla="*/ 584294 w 703168"/>
                <a:gd name="connsiteY9" fmla="*/ 379407 h 650775"/>
                <a:gd name="connsiteX10" fmla="*/ 702742 w 703168"/>
                <a:gd name="connsiteY10" fmla="*/ 316835 h 650775"/>
                <a:gd name="connsiteX11" fmla="*/ 618101 w 703168"/>
                <a:gd name="connsiteY11" fmla="*/ 300000 h 650775"/>
                <a:gd name="connsiteX12" fmla="*/ 512596 w 703168"/>
                <a:gd name="connsiteY12" fmla="*/ 303655 h 650775"/>
                <a:gd name="connsiteX13" fmla="*/ 474968 w 703168"/>
                <a:gd name="connsiteY13" fmla="*/ 191666 h 650775"/>
                <a:gd name="connsiteX14" fmla="*/ 551380 w 703168"/>
                <a:gd name="connsiteY14" fmla="*/ 141164 h 650775"/>
                <a:gd name="connsiteX15" fmla="*/ 652076 w 703168"/>
                <a:gd name="connsiteY15" fmla="*/ 8852 h 650775"/>
                <a:gd name="connsiteX16" fmla="*/ 551497 w 703168"/>
                <a:gd name="connsiteY16" fmla="*/ 23305 h 650775"/>
                <a:gd name="connsiteX0" fmla="*/ 551497 w 703168"/>
                <a:gd name="connsiteY0" fmla="*/ 23305 h 650775"/>
                <a:gd name="connsiteX1" fmla="*/ 111886 w 703168"/>
                <a:gd name="connsiteY1" fmla="*/ 195957 h 650775"/>
                <a:gd name="connsiteX2" fmla="*/ 9280 w 703168"/>
                <a:gd name="connsiteY2" fmla="*/ 307616 h 650775"/>
                <a:gd name="connsiteX3" fmla="*/ 187473 w 703168"/>
                <a:gd name="connsiteY3" fmla="*/ 264754 h 650775"/>
                <a:gd name="connsiteX4" fmla="*/ 206216 w 703168"/>
                <a:gd name="connsiteY4" fmla="*/ 405460 h 650775"/>
                <a:gd name="connsiteX5" fmla="*/ 126503 w 703168"/>
                <a:gd name="connsiteY5" fmla="*/ 532679 h 650775"/>
                <a:gd name="connsiteX6" fmla="*/ 114904 w 703168"/>
                <a:gd name="connsiteY6" fmla="*/ 636559 h 650775"/>
                <a:gd name="connsiteX7" fmla="*/ 208314 w 703168"/>
                <a:gd name="connsiteY7" fmla="*/ 635923 h 650775"/>
                <a:gd name="connsiteX8" fmla="*/ 410013 w 703168"/>
                <a:gd name="connsiteY8" fmla="*/ 507594 h 650775"/>
                <a:gd name="connsiteX9" fmla="*/ 584294 w 703168"/>
                <a:gd name="connsiteY9" fmla="*/ 379407 h 650775"/>
                <a:gd name="connsiteX10" fmla="*/ 702742 w 703168"/>
                <a:gd name="connsiteY10" fmla="*/ 316835 h 650775"/>
                <a:gd name="connsiteX11" fmla="*/ 618101 w 703168"/>
                <a:gd name="connsiteY11" fmla="*/ 300000 h 650775"/>
                <a:gd name="connsiteX12" fmla="*/ 512596 w 703168"/>
                <a:gd name="connsiteY12" fmla="*/ 303655 h 650775"/>
                <a:gd name="connsiteX13" fmla="*/ 474968 w 703168"/>
                <a:gd name="connsiteY13" fmla="*/ 191666 h 650775"/>
                <a:gd name="connsiteX14" fmla="*/ 551380 w 703168"/>
                <a:gd name="connsiteY14" fmla="*/ 141164 h 650775"/>
                <a:gd name="connsiteX15" fmla="*/ 652076 w 703168"/>
                <a:gd name="connsiteY15" fmla="*/ 8852 h 650775"/>
                <a:gd name="connsiteX16" fmla="*/ 551497 w 703168"/>
                <a:gd name="connsiteY16" fmla="*/ 23305 h 650775"/>
                <a:gd name="connsiteX0" fmla="*/ 551497 w 702784"/>
                <a:gd name="connsiteY0" fmla="*/ 23305 h 650775"/>
                <a:gd name="connsiteX1" fmla="*/ 111886 w 702784"/>
                <a:gd name="connsiteY1" fmla="*/ 195957 h 650775"/>
                <a:gd name="connsiteX2" fmla="*/ 9280 w 702784"/>
                <a:gd name="connsiteY2" fmla="*/ 307616 h 650775"/>
                <a:gd name="connsiteX3" fmla="*/ 187473 w 702784"/>
                <a:gd name="connsiteY3" fmla="*/ 264754 h 650775"/>
                <a:gd name="connsiteX4" fmla="*/ 206216 w 702784"/>
                <a:gd name="connsiteY4" fmla="*/ 405460 h 650775"/>
                <a:gd name="connsiteX5" fmla="*/ 126503 w 702784"/>
                <a:gd name="connsiteY5" fmla="*/ 532679 h 650775"/>
                <a:gd name="connsiteX6" fmla="*/ 114904 w 702784"/>
                <a:gd name="connsiteY6" fmla="*/ 636559 h 650775"/>
                <a:gd name="connsiteX7" fmla="*/ 208314 w 702784"/>
                <a:gd name="connsiteY7" fmla="*/ 635923 h 650775"/>
                <a:gd name="connsiteX8" fmla="*/ 410013 w 702784"/>
                <a:gd name="connsiteY8" fmla="*/ 507594 h 650775"/>
                <a:gd name="connsiteX9" fmla="*/ 608107 w 702784"/>
                <a:gd name="connsiteY9" fmla="*/ 407982 h 650775"/>
                <a:gd name="connsiteX10" fmla="*/ 702742 w 702784"/>
                <a:gd name="connsiteY10" fmla="*/ 316835 h 650775"/>
                <a:gd name="connsiteX11" fmla="*/ 618101 w 702784"/>
                <a:gd name="connsiteY11" fmla="*/ 300000 h 650775"/>
                <a:gd name="connsiteX12" fmla="*/ 512596 w 702784"/>
                <a:gd name="connsiteY12" fmla="*/ 303655 h 650775"/>
                <a:gd name="connsiteX13" fmla="*/ 474968 w 702784"/>
                <a:gd name="connsiteY13" fmla="*/ 191666 h 650775"/>
                <a:gd name="connsiteX14" fmla="*/ 551380 w 702784"/>
                <a:gd name="connsiteY14" fmla="*/ 141164 h 650775"/>
                <a:gd name="connsiteX15" fmla="*/ 652076 w 702784"/>
                <a:gd name="connsiteY15" fmla="*/ 8852 h 650775"/>
                <a:gd name="connsiteX16" fmla="*/ 551497 w 702784"/>
                <a:gd name="connsiteY16" fmla="*/ 23305 h 650775"/>
                <a:gd name="connsiteX0" fmla="*/ 551497 w 703314"/>
                <a:gd name="connsiteY0" fmla="*/ 23305 h 650775"/>
                <a:gd name="connsiteX1" fmla="*/ 111886 w 703314"/>
                <a:gd name="connsiteY1" fmla="*/ 195957 h 650775"/>
                <a:gd name="connsiteX2" fmla="*/ 9280 w 703314"/>
                <a:gd name="connsiteY2" fmla="*/ 307616 h 650775"/>
                <a:gd name="connsiteX3" fmla="*/ 187473 w 703314"/>
                <a:gd name="connsiteY3" fmla="*/ 264754 h 650775"/>
                <a:gd name="connsiteX4" fmla="*/ 206216 w 703314"/>
                <a:gd name="connsiteY4" fmla="*/ 405460 h 650775"/>
                <a:gd name="connsiteX5" fmla="*/ 126503 w 703314"/>
                <a:gd name="connsiteY5" fmla="*/ 532679 h 650775"/>
                <a:gd name="connsiteX6" fmla="*/ 114904 w 703314"/>
                <a:gd name="connsiteY6" fmla="*/ 636559 h 650775"/>
                <a:gd name="connsiteX7" fmla="*/ 208314 w 703314"/>
                <a:gd name="connsiteY7" fmla="*/ 635923 h 650775"/>
                <a:gd name="connsiteX8" fmla="*/ 410013 w 703314"/>
                <a:gd name="connsiteY8" fmla="*/ 507594 h 650775"/>
                <a:gd name="connsiteX9" fmla="*/ 608107 w 703314"/>
                <a:gd name="connsiteY9" fmla="*/ 407982 h 650775"/>
                <a:gd name="connsiteX10" fmla="*/ 702742 w 703314"/>
                <a:gd name="connsiteY10" fmla="*/ 316835 h 650775"/>
                <a:gd name="connsiteX11" fmla="*/ 618101 w 703314"/>
                <a:gd name="connsiteY11" fmla="*/ 300000 h 650775"/>
                <a:gd name="connsiteX12" fmla="*/ 512596 w 703314"/>
                <a:gd name="connsiteY12" fmla="*/ 303655 h 650775"/>
                <a:gd name="connsiteX13" fmla="*/ 474968 w 703314"/>
                <a:gd name="connsiteY13" fmla="*/ 191666 h 650775"/>
                <a:gd name="connsiteX14" fmla="*/ 551380 w 703314"/>
                <a:gd name="connsiteY14" fmla="*/ 141164 h 650775"/>
                <a:gd name="connsiteX15" fmla="*/ 652076 w 703314"/>
                <a:gd name="connsiteY15" fmla="*/ 8852 h 650775"/>
                <a:gd name="connsiteX16" fmla="*/ 551497 w 703314"/>
                <a:gd name="connsiteY16" fmla="*/ 23305 h 650775"/>
                <a:gd name="connsiteX0" fmla="*/ 551497 w 703471"/>
                <a:gd name="connsiteY0" fmla="*/ 23305 h 653313"/>
                <a:gd name="connsiteX1" fmla="*/ 111886 w 703471"/>
                <a:gd name="connsiteY1" fmla="*/ 195957 h 653313"/>
                <a:gd name="connsiteX2" fmla="*/ 9280 w 703471"/>
                <a:gd name="connsiteY2" fmla="*/ 307616 h 653313"/>
                <a:gd name="connsiteX3" fmla="*/ 187473 w 703471"/>
                <a:gd name="connsiteY3" fmla="*/ 264754 h 653313"/>
                <a:gd name="connsiteX4" fmla="*/ 206216 w 703471"/>
                <a:gd name="connsiteY4" fmla="*/ 405460 h 653313"/>
                <a:gd name="connsiteX5" fmla="*/ 126503 w 703471"/>
                <a:gd name="connsiteY5" fmla="*/ 532679 h 653313"/>
                <a:gd name="connsiteX6" fmla="*/ 114904 w 703471"/>
                <a:gd name="connsiteY6" fmla="*/ 636559 h 653313"/>
                <a:gd name="connsiteX7" fmla="*/ 208314 w 703471"/>
                <a:gd name="connsiteY7" fmla="*/ 635923 h 653313"/>
                <a:gd name="connsiteX8" fmla="*/ 431444 w 703471"/>
                <a:gd name="connsiteY8" fmla="*/ 469494 h 653313"/>
                <a:gd name="connsiteX9" fmla="*/ 608107 w 703471"/>
                <a:gd name="connsiteY9" fmla="*/ 407982 h 653313"/>
                <a:gd name="connsiteX10" fmla="*/ 702742 w 703471"/>
                <a:gd name="connsiteY10" fmla="*/ 316835 h 653313"/>
                <a:gd name="connsiteX11" fmla="*/ 618101 w 703471"/>
                <a:gd name="connsiteY11" fmla="*/ 300000 h 653313"/>
                <a:gd name="connsiteX12" fmla="*/ 512596 w 703471"/>
                <a:gd name="connsiteY12" fmla="*/ 303655 h 653313"/>
                <a:gd name="connsiteX13" fmla="*/ 474968 w 703471"/>
                <a:gd name="connsiteY13" fmla="*/ 191666 h 653313"/>
                <a:gd name="connsiteX14" fmla="*/ 551380 w 703471"/>
                <a:gd name="connsiteY14" fmla="*/ 141164 h 653313"/>
                <a:gd name="connsiteX15" fmla="*/ 652076 w 703471"/>
                <a:gd name="connsiteY15" fmla="*/ 8852 h 653313"/>
                <a:gd name="connsiteX16" fmla="*/ 551497 w 703471"/>
                <a:gd name="connsiteY16" fmla="*/ 23305 h 653313"/>
                <a:gd name="connsiteX0" fmla="*/ 551497 w 703471"/>
                <a:gd name="connsiteY0" fmla="*/ 23305 h 640185"/>
                <a:gd name="connsiteX1" fmla="*/ 111886 w 703471"/>
                <a:gd name="connsiteY1" fmla="*/ 195957 h 640185"/>
                <a:gd name="connsiteX2" fmla="*/ 9280 w 703471"/>
                <a:gd name="connsiteY2" fmla="*/ 307616 h 640185"/>
                <a:gd name="connsiteX3" fmla="*/ 187473 w 703471"/>
                <a:gd name="connsiteY3" fmla="*/ 264754 h 640185"/>
                <a:gd name="connsiteX4" fmla="*/ 206216 w 703471"/>
                <a:gd name="connsiteY4" fmla="*/ 405460 h 640185"/>
                <a:gd name="connsiteX5" fmla="*/ 126503 w 703471"/>
                <a:gd name="connsiteY5" fmla="*/ 532679 h 640185"/>
                <a:gd name="connsiteX6" fmla="*/ 114904 w 703471"/>
                <a:gd name="connsiteY6" fmla="*/ 636559 h 640185"/>
                <a:gd name="connsiteX7" fmla="*/ 244033 w 703471"/>
                <a:gd name="connsiteY7" fmla="*/ 602585 h 640185"/>
                <a:gd name="connsiteX8" fmla="*/ 431444 w 703471"/>
                <a:gd name="connsiteY8" fmla="*/ 469494 h 640185"/>
                <a:gd name="connsiteX9" fmla="*/ 608107 w 703471"/>
                <a:gd name="connsiteY9" fmla="*/ 407982 h 640185"/>
                <a:gd name="connsiteX10" fmla="*/ 702742 w 703471"/>
                <a:gd name="connsiteY10" fmla="*/ 316835 h 640185"/>
                <a:gd name="connsiteX11" fmla="*/ 618101 w 703471"/>
                <a:gd name="connsiteY11" fmla="*/ 300000 h 640185"/>
                <a:gd name="connsiteX12" fmla="*/ 512596 w 703471"/>
                <a:gd name="connsiteY12" fmla="*/ 303655 h 640185"/>
                <a:gd name="connsiteX13" fmla="*/ 474968 w 703471"/>
                <a:gd name="connsiteY13" fmla="*/ 191666 h 640185"/>
                <a:gd name="connsiteX14" fmla="*/ 551380 w 703471"/>
                <a:gd name="connsiteY14" fmla="*/ 141164 h 640185"/>
                <a:gd name="connsiteX15" fmla="*/ 652076 w 703471"/>
                <a:gd name="connsiteY15" fmla="*/ 8852 h 640185"/>
                <a:gd name="connsiteX16" fmla="*/ 551497 w 703471"/>
                <a:gd name="connsiteY16" fmla="*/ 23305 h 640185"/>
                <a:gd name="connsiteX0" fmla="*/ 551497 w 703471"/>
                <a:gd name="connsiteY0" fmla="*/ 23305 h 639360"/>
                <a:gd name="connsiteX1" fmla="*/ 111886 w 703471"/>
                <a:gd name="connsiteY1" fmla="*/ 195957 h 639360"/>
                <a:gd name="connsiteX2" fmla="*/ 9280 w 703471"/>
                <a:gd name="connsiteY2" fmla="*/ 307616 h 639360"/>
                <a:gd name="connsiteX3" fmla="*/ 187473 w 703471"/>
                <a:gd name="connsiteY3" fmla="*/ 264754 h 639360"/>
                <a:gd name="connsiteX4" fmla="*/ 206216 w 703471"/>
                <a:gd name="connsiteY4" fmla="*/ 405460 h 639360"/>
                <a:gd name="connsiteX5" fmla="*/ 126503 w 703471"/>
                <a:gd name="connsiteY5" fmla="*/ 532679 h 639360"/>
                <a:gd name="connsiteX6" fmla="*/ 114904 w 703471"/>
                <a:gd name="connsiteY6" fmla="*/ 636559 h 639360"/>
                <a:gd name="connsiteX7" fmla="*/ 244033 w 703471"/>
                <a:gd name="connsiteY7" fmla="*/ 602585 h 639360"/>
                <a:gd name="connsiteX8" fmla="*/ 431444 w 703471"/>
                <a:gd name="connsiteY8" fmla="*/ 469494 h 639360"/>
                <a:gd name="connsiteX9" fmla="*/ 608107 w 703471"/>
                <a:gd name="connsiteY9" fmla="*/ 407982 h 639360"/>
                <a:gd name="connsiteX10" fmla="*/ 702742 w 703471"/>
                <a:gd name="connsiteY10" fmla="*/ 316835 h 639360"/>
                <a:gd name="connsiteX11" fmla="*/ 618101 w 703471"/>
                <a:gd name="connsiteY11" fmla="*/ 300000 h 639360"/>
                <a:gd name="connsiteX12" fmla="*/ 512596 w 703471"/>
                <a:gd name="connsiteY12" fmla="*/ 303655 h 639360"/>
                <a:gd name="connsiteX13" fmla="*/ 474968 w 703471"/>
                <a:gd name="connsiteY13" fmla="*/ 191666 h 639360"/>
                <a:gd name="connsiteX14" fmla="*/ 551380 w 703471"/>
                <a:gd name="connsiteY14" fmla="*/ 141164 h 639360"/>
                <a:gd name="connsiteX15" fmla="*/ 652076 w 703471"/>
                <a:gd name="connsiteY15" fmla="*/ 8852 h 639360"/>
                <a:gd name="connsiteX16" fmla="*/ 551497 w 703471"/>
                <a:gd name="connsiteY16" fmla="*/ 23305 h 639360"/>
                <a:gd name="connsiteX0" fmla="*/ 551497 w 703471"/>
                <a:gd name="connsiteY0" fmla="*/ 23305 h 652828"/>
                <a:gd name="connsiteX1" fmla="*/ 111886 w 703471"/>
                <a:gd name="connsiteY1" fmla="*/ 195957 h 652828"/>
                <a:gd name="connsiteX2" fmla="*/ 9280 w 703471"/>
                <a:gd name="connsiteY2" fmla="*/ 307616 h 652828"/>
                <a:gd name="connsiteX3" fmla="*/ 187473 w 703471"/>
                <a:gd name="connsiteY3" fmla="*/ 264754 h 652828"/>
                <a:gd name="connsiteX4" fmla="*/ 206216 w 703471"/>
                <a:gd name="connsiteY4" fmla="*/ 405460 h 652828"/>
                <a:gd name="connsiteX5" fmla="*/ 126503 w 703471"/>
                <a:gd name="connsiteY5" fmla="*/ 532679 h 652828"/>
                <a:gd name="connsiteX6" fmla="*/ 114904 w 703471"/>
                <a:gd name="connsiteY6" fmla="*/ 636559 h 652828"/>
                <a:gd name="connsiteX7" fmla="*/ 244033 w 703471"/>
                <a:gd name="connsiteY7" fmla="*/ 602585 h 652828"/>
                <a:gd name="connsiteX8" fmla="*/ 431444 w 703471"/>
                <a:gd name="connsiteY8" fmla="*/ 469494 h 652828"/>
                <a:gd name="connsiteX9" fmla="*/ 608107 w 703471"/>
                <a:gd name="connsiteY9" fmla="*/ 407982 h 652828"/>
                <a:gd name="connsiteX10" fmla="*/ 702742 w 703471"/>
                <a:gd name="connsiteY10" fmla="*/ 316835 h 652828"/>
                <a:gd name="connsiteX11" fmla="*/ 618101 w 703471"/>
                <a:gd name="connsiteY11" fmla="*/ 300000 h 652828"/>
                <a:gd name="connsiteX12" fmla="*/ 512596 w 703471"/>
                <a:gd name="connsiteY12" fmla="*/ 303655 h 652828"/>
                <a:gd name="connsiteX13" fmla="*/ 474968 w 703471"/>
                <a:gd name="connsiteY13" fmla="*/ 191666 h 652828"/>
                <a:gd name="connsiteX14" fmla="*/ 551380 w 703471"/>
                <a:gd name="connsiteY14" fmla="*/ 141164 h 652828"/>
                <a:gd name="connsiteX15" fmla="*/ 652076 w 703471"/>
                <a:gd name="connsiteY15" fmla="*/ 8852 h 652828"/>
                <a:gd name="connsiteX16" fmla="*/ 551497 w 703471"/>
                <a:gd name="connsiteY16" fmla="*/ 23305 h 652828"/>
                <a:gd name="connsiteX0" fmla="*/ 551497 w 703471"/>
                <a:gd name="connsiteY0" fmla="*/ 23305 h 657276"/>
                <a:gd name="connsiteX1" fmla="*/ 111886 w 703471"/>
                <a:gd name="connsiteY1" fmla="*/ 195957 h 657276"/>
                <a:gd name="connsiteX2" fmla="*/ 9280 w 703471"/>
                <a:gd name="connsiteY2" fmla="*/ 307616 h 657276"/>
                <a:gd name="connsiteX3" fmla="*/ 187473 w 703471"/>
                <a:gd name="connsiteY3" fmla="*/ 264754 h 657276"/>
                <a:gd name="connsiteX4" fmla="*/ 206216 w 703471"/>
                <a:gd name="connsiteY4" fmla="*/ 405460 h 657276"/>
                <a:gd name="connsiteX5" fmla="*/ 126503 w 703471"/>
                <a:gd name="connsiteY5" fmla="*/ 532679 h 657276"/>
                <a:gd name="connsiteX6" fmla="*/ 114904 w 703471"/>
                <a:gd name="connsiteY6" fmla="*/ 636559 h 657276"/>
                <a:gd name="connsiteX7" fmla="*/ 244033 w 703471"/>
                <a:gd name="connsiteY7" fmla="*/ 602585 h 657276"/>
                <a:gd name="connsiteX8" fmla="*/ 431444 w 703471"/>
                <a:gd name="connsiteY8" fmla="*/ 469494 h 657276"/>
                <a:gd name="connsiteX9" fmla="*/ 608107 w 703471"/>
                <a:gd name="connsiteY9" fmla="*/ 407982 h 657276"/>
                <a:gd name="connsiteX10" fmla="*/ 702742 w 703471"/>
                <a:gd name="connsiteY10" fmla="*/ 316835 h 657276"/>
                <a:gd name="connsiteX11" fmla="*/ 618101 w 703471"/>
                <a:gd name="connsiteY11" fmla="*/ 300000 h 657276"/>
                <a:gd name="connsiteX12" fmla="*/ 512596 w 703471"/>
                <a:gd name="connsiteY12" fmla="*/ 303655 h 657276"/>
                <a:gd name="connsiteX13" fmla="*/ 474968 w 703471"/>
                <a:gd name="connsiteY13" fmla="*/ 191666 h 657276"/>
                <a:gd name="connsiteX14" fmla="*/ 551380 w 703471"/>
                <a:gd name="connsiteY14" fmla="*/ 141164 h 657276"/>
                <a:gd name="connsiteX15" fmla="*/ 652076 w 703471"/>
                <a:gd name="connsiteY15" fmla="*/ 8852 h 657276"/>
                <a:gd name="connsiteX16" fmla="*/ 551497 w 703471"/>
                <a:gd name="connsiteY16" fmla="*/ 23305 h 657276"/>
                <a:gd name="connsiteX0" fmla="*/ 551497 w 703471"/>
                <a:gd name="connsiteY0" fmla="*/ 23305 h 640499"/>
                <a:gd name="connsiteX1" fmla="*/ 111886 w 703471"/>
                <a:gd name="connsiteY1" fmla="*/ 195957 h 640499"/>
                <a:gd name="connsiteX2" fmla="*/ 9280 w 703471"/>
                <a:gd name="connsiteY2" fmla="*/ 307616 h 640499"/>
                <a:gd name="connsiteX3" fmla="*/ 187473 w 703471"/>
                <a:gd name="connsiteY3" fmla="*/ 264754 h 640499"/>
                <a:gd name="connsiteX4" fmla="*/ 206216 w 703471"/>
                <a:gd name="connsiteY4" fmla="*/ 405460 h 640499"/>
                <a:gd name="connsiteX5" fmla="*/ 157460 w 703471"/>
                <a:gd name="connsiteY5" fmla="*/ 513629 h 640499"/>
                <a:gd name="connsiteX6" fmla="*/ 114904 w 703471"/>
                <a:gd name="connsiteY6" fmla="*/ 636559 h 640499"/>
                <a:gd name="connsiteX7" fmla="*/ 244033 w 703471"/>
                <a:gd name="connsiteY7" fmla="*/ 602585 h 640499"/>
                <a:gd name="connsiteX8" fmla="*/ 431444 w 703471"/>
                <a:gd name="connsiteY8" fmla="*/ 469494 h 640499"/>
                <a:gd name="connsiteX9" fmla="*/ 608107 w 703471"/>
                <a:gd name="connsiteY9" fmla="*/ 407982 h 640499"/>
                <a:gd name="connsiteX10" fmla="*/ 702742 w 703471"/>
                <a:gd name="connsiteY10" fmla="*/ 316835 h 640499"/>
                <a:gd name="connsiteX11" fmla="*/ 618101 w 703471"/>
                <a:gd name="connsiteY11" fmla="*/ 300000 h 640499"/>
                <a:gd name="connsiteX12" fmla="*/ 512596 w 703471"/>
                <a:gd name="connsiteY12" fmla="*/ 303655 h 640499"/>
                <a:gd name="connsiteX13" fmla="*/ 474968 w 703471"/>
                <a:gd name="connsiteY13" fmla="*/ 191666 h 640499"/>
                <a:gd name="connsiteX14" fmla="*/ 551380 w 703471"/>
                <a:gd name="connsiteY14" fmla="*/ 141164 h 640499"/>
                <a:gd name="connsiteX15" fmla="*/ 652076 w 703471"/>
                <a:gd name="connsiteY15" fmla="*/ 8852 h 640499"/>
                <a:gd name="connsiteX16" fmla="*/ 551497 w 703471"/>
                <a:gd name="connsiteY16" fmla="*/ 23305 h 640499"/>
                <a:gd name="connsiteX0" fmla="*/ 551497 w 703471"/>
                <a:gd name="connsiteY0" fmla="*/ 23305 h 640499"/>
                <a:gd name="connsiteX1" fmla="*/ 111886 w 703471"/>
                <a:gd name="connsiteY1" fmla="*/ 195957 h 640499"/>
                <a:gd name="connsiteX2" fmla="*/ 9280 w 703471"/>
                <a:gd name="connsiteY2" fmla="*/ 307616 h 640499"/>
                <a:gd name="connsiteX3" fmla="*/ 187473 w 703471"/>
                <a:gd name="connsiteY3" fmla="*/ 264754 h 640499"/>
                <a:gd name="connsiteX4" fmla="*/ 206216 w 703471"/>
                <a:gd name="connsiteY4" fmla="*/ 405460 h 640499"/>
                <a:gd name="connsiteX5" fmla="*/ 157460 w 703471"/>
                <a:gd name="connsiteY5" fmla="*/ 513629 h 640499"/>
                <a:gd name="connsiteX6" fmla="*/ 114904 w 703471"/>
                <a:gd name="connsiteY6" fmla="*/ 636559 h 640499"/>
                <a:gd name="connsiteX7" fmla="*/ 244033 w 703471"/>
                <a:gd name="connsiteY7" fmla="*/ 602585 h 640499"/>
                <a:gd name="connsiteX8" fmla="*/ 431444 w 703471"/>
                <a:gd name="connsiteY8" fmla="*/ 469494 h 640499"/>
                <a:gd name="connsiteX9" fmla="*/ 608107 w 703471"/>
                <a:gd name="connsiteY9" fmla="*/ 407982 h 640499"/>
                <a:gd name="connsiteX10" fmla="*/ 702742 w 703471"/>
                <a:gd name="connsiteY10" fmla="*/ 316835 h 640499"/>
                <a:gd name="connsiteX11" fmla="*/ 618101 w 703471"/>
                <a:gd name="connsiteY11" fmla="*/ 300000 h 640499"/>
                <a:gd name="connsiteX12" fmla="*/ 512596 w 703471"/>
                <a:gd name="connsiteY12" fmla="*/ 303655 h 640499"/>
                <a:gd name="connsiteX13" fmla="*/ 474968 w 703471"/>
                <a:gd name="connsiteY13" fmla="*/ 191666 h 640499"/>
                <a:gd name="connsiteX14" fmla="*/ 551380 w 703471"/>
                <a:gd name="connsiteY14" fmla="*/ 141164 h 640499"/>
                <a:gd name="connsiteX15" fmla="*/ 652076 w 703471"/>
                <a:gd name="connsiteY15" fmla="*/ 8852 h 640499"/>
                <a:gd name="connsiteX16" fmla="*/ 551497 w 703471"/>
                <a:gd name="connsiteY16" fmla="*/ 23305 h 640499"/>
                <a:gd name="connsiteX0" fmla="*/ 551497 w 703471"/>
                <a:gd name="connsiteY0" fmla="*/ 23305 h 641633"/>
                <a:gd name="connsiteX1" fmla="*/ 111886 w 703471"/>
                <a:gd name="connsiteY1" fmla="*/ 195957 h 641633"/>
                <a:gd name="connsiteX2" fmla="*/ 9280 w 703471"/>
                <a:gd name="connsiteY2" fmla="*/ 307616 h 641633"/>
                <a:gd name="connsiteX3" fmla="*/ 187473 w 703471"/>
                <a:gd name="connsiteY3" fmla="*/ 264754 h 641633"/>
                <a:gd name="connsiteX4" fmla="*/ 206216 w 703471"/>
                <a:gd name="connsiteY4" fmla="*/ 405460 h 641633"/>
                <a:gd name="connsiteX5" fmla="*/ 157460 w 703471"/>
                <a:gd name="connsiteY5" fmla="*/ 513629 h 641633"/>
                <a:gd name="connsiteX6" fmla="*/ 114904 w 703471"/>
                <a:gd name="connsiteY6" fmla="*/ 636559 h 641633"/>
                <a:gd name="connsiteX7" fmla="*/ 244033 w 703471"/>
                <a:gd name="connsiteY7" fmla="*/ 602585 h 641633"/>
                <a:gd name="connsiteX8" fmla="*/ 431444 w 703471"/>
                <a:gd name="connsiteY8" fmla="*/ 469494 h 641633"/>
                <a:gd name="connsiteX9" fmla="*/ 608107 w 703471"/>
                <a:gd name="connsiteY9" fmla="*/ 407982 h 641633"/>
                <a:gd name="connsiteX10" fmla="*/ 702742 w 703471"/>
                <a:gd name="connsiteY10" fmla="*/ 316835 h 641633"/>
                <a:gd name="connsiteX11" fmla="*/ 618101 w 703471"/>
                <a:gd name="connsiteY11" fmla="*/ 300000 h 641633"/>
                <a:gd name="connsiteX12" fmla="*/ 512596 w 703471"/>
                <a:gd name="connsiteY12" fmla="*/ 303655 h 641633"/>
                <a:gd name="connsiteX13" fmla="*/ 474968 w 703471"/>
                <a:gd name="connsiteY13" fmla="*/ 191666 h 641633"/>
                <a:gd name="connsiteX14" fmla="*/ 551380 w 703471"/>
                <a:gd name="connsiteY14" fmla="*/ 141164 h 641633"/>
                <a:gd name="connsiteX15" fmla="*/ 652076 w 703471"/>
                <a:gd name="connsiteY15" fmla="*/ 8852 h 641633"/>
                <a:gd name="connsiteX16" fmla="*/ 551497 w 703471"/>
                <a:gd name="connsiteY16" fmla="*/ 23305 h 641633"/>
                <a:gd name="connsiteX0" fmla="*/ 551497 w 703471"/>
                <a:gd name="connsiteY0" fmla="*/ 23305 h 638809"/>
                <a:gd name="connsiteX1" fmla="*/ 111886 w 703471"/>
                <a:gd name="connsiteY1" fmla="*/ 195957 h 638809"/>
                <a:gd name="connsiteX2" fmla="*/ 9280 w 703471"/>
                <a:gd name="connsiteY2" fmla="*/ 307616 h 638809"/>
                <a:gd name="connsiteX3" fmla="*/ 187473 w 703471"/>
                <a:gd name="connsiteY3" fmla="*/ 264754 h 638809"/>
                <a:gd name="connsiteX4" fmla="*/ 206216 w 703471"/>
                <a:gd name="connsiteY4" fmla="*/ 405460 h 638809"/>
                <a:gd name="connsiteX5" fmla="*/ 157460 w 703471"/>
                <a:gd name="connsiteY5" fmla="*/ 513629 h 638809"/>
                <a:gd name="connsiteX6" fmla="*/ 114904 w 703471"/>
                <a:gd name="connsiteY6" fmla="*/ 636559 h 638809"/>
                <a:gd name="connsiteX7" fmla="*/ 258321 w 703471"/>
                <a:gd name="connsiteY7" fmla="*/ 588298 h 638809"/>
                <a:gd name="connsiteX8" fmla="*/ 431444 w 703471"/>
                <a:gd name="connsiteY8" fmla="*/ 469494 h 638809"/>
                <a:gd name="connsiteX9" fmla="*/ 608107 w 703471"/>
                <a:gd name="connsiteY9" fmla="*/ 407982 h 638809"/>
                <a:gd name="connsiteX10" fmla="*/ 702742 w 703471"/>
                <a:gd name="connsiteY10" fmla="*/ 316835 h 638809"/>
                <a:gd name="connsiteX11" fmla="*/ 618101 w 703471"/>
                <a:gd name="connsiteY11" fmla="*/ 300000 h 638809"/>
                <a:gd name="connsiteX12" fmla="*/ 512596 w 703471"/>
                <a:gd name="connsiteY12" fmla="*/ 303655 h 638809"/>
                <a:gd name="connsiteX13" fmla="*/ 474968 w 703471"/>
                <a:gd name="connsiteY13" fmla="*/ 191666 h 638809"/>
                <a:gd name="connsiteX14" fmla="*/ 551380 w 703471"/>
                <a:gd name="connsiteY14" fmla="*/ 141164 h 638809"/>
                <a:gd name="connsiteX15" fmla="*/ 652076 w 703471"/>
                <a:gd name="connsiteY15" fmla="*/ 8852 h 638809"/>
                <a:gd name="connsiteX16" fmla="*/ 551497 w 703471"/>
                <a:gd name="connsiteY16" fmla="*/ 23305 h 638809"/>
                <a:gd name="connsiteX0" fmla="*/ 551497 w 703471"/>
                <a:gd name="connsiteY0" fmla="*/ 23305 h 638629"/>
                <a:gd name="connsiteX1" fmla="*/ 111886 w 703471"/>
                <a:gd name="connsiteY1" fmla="*/ 195957 h 638629"/>
                <a:gd name="connsiteX2" fmla="*/ 9280 w 703471"/>
                <a:gd name="connsiteY2" fmla="*/ 307616 h 638629"/>
                <a:gd name="connsiteX3" fmla="*/ 187473 w 703471"/>
                <a:gd name="connsiteY3" fmla="*/ 264754 h 638629"/>
                <a:gd name="connsiteX4" fmla="*/ 206216 w 703471"/>
                <a:gd name="connsiteY4" fmla="*/ 405460 h 638629"/>
                <a:gd name="connsiteX5" fmla="*/ 157460 w 703471"/>
                <a:gd name="connsiteY5" fmla="*/ 513629 h 638629"/>
                <a:gd name="connsiteX6" fmla="*/ 114904 w 703471"/>
                <a:gd name="connsiteY6" fmla="*/ 636559 h 638629"/>
                <a:gd name="connsiteX7" fmla="*/ 258321 w 703471"/>
                <a:gd name="connsiteY7" fmla="*/ 588298 h 638629"/>
                <a:gd name="connsiteX8" fmla="*/ 431444 w 703471"/>
                <a:gd name="connsiteY8" fmla="*/ 469494 h 638629"/>
                <a:gd name="connsiteX9" fmla="*/ 608107 w 703471"/>
                <a:gd name="connsiteY9" fmla="*/ 407982 h 638629"/>
                <a:gd name="connsiteX10" fmla="*/ 702742 w 703471"/>
                <a:gd name="connsiteY10" fmla="*/ 316835 h 638629"/>
                <a:gd name="connsiteX11" fmla="*/ 618101 w 703471"/>
                <a:gd name="connsiteY11" fmla="*/ 300000 h 638629"/>
                <a:gd name="connsiteX12" fmla="*/ 512596 w 703471"/>
                <a:gd name="connsiteY12" fmla="*/ 303655 h 638629"/>
                <a:gd name="connsiteX13" fmla="*/ 474968 w 703471"/>
                <a:gd name="connsiteY13" fmla="*/ 191666 h 638629"/>
                <a:gd name="connsiteX14" fmla="*/ 551380 w 703471"/>
                <a:gd name="connsiteY14" fmla="*/ 141164 h 638629"/>
                <a:gd name="connsiteX15" fmla="*/ 652076 w 703471"/>
                <a:gd name="connsiteY15" fmla="*/ 8852 h 638629"/>
                <a:gd name="connsiteX16" fmla="*/ 551497 w 703471"/>
                <a:gd name="connsiteY16" fmla="*/ 23305 h 63862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06216 w 703471"/>
                <a:gd name="connsiteY4" fmla="*/ 405460 h 638599"/>
                <a:gd name="connsiteX5" fmla="*/ 157460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44887"/>
                <a:gd name="connsiteX1" fmla="*/ 111886 w 703471"/>
                <a:gd name="connsiteY1" fmla="*/ 195957 h 644887"/>
                <a:gd name="connsiteX2" fmla="*/ 9280 w 703471"/>
                <a:gd name="connsiteY2" fmla="*/ 307616 h 644887"/>
                <a:gd name="connsiteX3" fmla="*/ 187473 w 703471"/>
                <a:gd name="connsiteY3" fmla="*/ 264754 h 644887"/>
                <a:gd name="connsiteX4" fmla="*/ 206216 w 703471"/>
                <a:gd name="connsiteY4" fmla="*/ 405460 h 644887"/>
                <a:gd name="connsiteX5" fmla="*/ 157460 w 703471"/>
                <a:gd name="connsiteY5" fmla="*/ 513629 h 644887"/>
                <a:gd name="connsiteX6" fmla="*/ 114904 w 703471"/>
                <a:gd name="connsiteY6" fmla="*/ 636559 h 644887"/>
                <a:gd name="connsiteX7" fmla="*/ 258321 w 703471"/>
                <a:gd name="connsiteY7" fmla="*/ 588298 h 644887"/>
                <a:gd name="connsiteX8" fmla="*/ 431444 w 703471"/>
                <a:gd name="connsiteY8" fmla="*/ 469494 h 644887"/>
                <a:gd name="connsiteX9" fmla="*/ 608107 w 703471"/>
                <a:gd name="connsiteY9" fmla="*/ 407982 h 644887"/>
                <a:gd name="connsiteX10" fmla="*/ 702742 w 703471"/>
                <a:gd name="connsiteY10" fmla="*/ 316835 h 644887"/>
                <a:gd name="connsiteX11" fmla="*/ 618101 w 703471"/>
                <a:gd name="connsiteY11" fmla="*/ 300000 h 644887"/>
                <a:gd name="connsiteX12" fmla="*/ 512596 w 703471"/>
                <a:gd name="connsiteY12" fmla="*/ 303655 h 644887"/>
                <a:gd name="connsiteX13" fmla="*/ 474968 w 703471"/>
                <a:gd name="connsiteY13" fmla="*/ 191666 h 644887"/>
                <a:gd name="connsiteX14" fmla="*/ 551380 w 703471"/>
                <a:gd name="connsiteY14" fmla="*/ 141164 h 644887"/>
                <a:gd name="connsiteX15" fmla="*/ 652076 w 703471"/>
                <a:gd name="connsiteY15" fmla="*/ 8852 h 644887"/>
                <a:gd name="connsiteX16" fmla="*/ 551497 w 703471"/>
                <a:gd name="connsiteY16" fmla="*/ 23305 h 644887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06216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20503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20503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34791 w 703471"/>
                <a:gd name="connsiteY4" fmla="*/ 407841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23813"/>
                <a:gd name="connsiteX1" fmla="*/ 111886 w 703471"/>
                <a:gd name="connsiteY1" fmla="*/ 195957 h 623813"/>
                <a:gd name="connsiteX2" fmla="*/ 9280 w 703471"/>
                <a:gd name="connsiteY2" fmla="*/ 307616 h 623813"/>
                <a:gd name="connsiteX3" fmla="*/ 187473 w 703471"/>
                <a:gd name="connsiteY3" fmla="*/ 264754 h 623813"/>
                <a:gd name="connsiteX4" fmla="*/ 234791 w 703471"/>
                <a:gd name="connsiteY4" fmla="*/ 407841 h 623813"/>
                <a:gd name="connsiteX5" fmla="*/ 171747 w 703471"/>
                <a:gd name="connsiteY5" fmla="*/ 513629 h 623813"/>
                <a:gd name="connsiteX6" fmla="*/ 110142 w 703471"/>
                <a:gd name="connsiteY6" fmla="*/ 619891 h 623813"/>
                <a:gd name="connsiteX7" fmla="*/ 258321 w 703471"/>
                <a:gd name="connsiteY7" fmla="*/ 588298 h 623813"/>
                <a:gd name="connsiteX8" fmla="*/ 431444 w 703471"/>
                <a:gd name="connsiteY8" fmla="*/ 469494 h 623813"/>
                <a:gd name="connsiteX9" fmla="*/ 608107 w 703471"/>
                <a:gd name="connsiteY9" fmla="*/ 407982 h 623813"/>
                <a:gd name="connsiteX10" fmla="*/ 702742 w 703471"/>
                <a:gd name="connsiteY10" fmla="*/ 316835 h 623813"/>
                <a:gd name="connsiteX11" fmla="*/ 618101 w 703471"/>
                <a:gd name="connsiteY11" fmla="*/ 300000 h 623813"/>
                <a:gd name="connsiteX12" fmla="*/ 512596 w 703471"/>
                <a:gd name="connsiteY12" fmla="*/ 303655 h 623813"/>
                <a:gd name="connsiteX13" fmla="*/ 474968 w 703471"/>
                <a:gd name="connsiteY13" fmla="*/ 191666 h 623813"/>
                <a:gd name="connsiteX14" fmla="*/ 551380 w 703471"/>
                <a:gd name="connsiteY14" fmla="*/ 141164 h 623813"/>
                <a:gd name="connsiteX15" fmla="*/ 652076 w 703471"/>
                <a:gd name="connsiteY15" fmla="*/ 8852 h 623813"/>
                <a:gd name="connsiteX16" fmla="*/ 551497 w 703471"/>
                <a:gd name="connsiteY16" fmla="*/ 23305 h 623813"/>
                <a:gd name="connsiteX0" fmla="*/ 551497 w 703471"/>
                <a:gd name="connsiteY0" fmla="*/ 23305 h 625957"/>
                <a:gd name="connsiteX1" fmla="*/ 111886 w 703471"/>
                <a:gd name="connsiteY1" fmla="*/ 195957 h 625957"/>
                <a:gd name="connsiteX2" fmla="*/ 9280 w 703471"/>
                <a:gd name="connsiteY2" fmla="*/ 307616 h 625957"/>
                <a:gd name="connsiteX3" fmla="*/ 187473 w 703471"/>
                <a:gd name="connsiteY3" fmla="*/ 264754 h 625957"/>
                <a:gd name="connsiteX4" fmla="*/ 234791 w 703471"/>
                <a:gd name="connsiteY4" fmla="*/ 407841 h 625957"/>
                <a:gd name="connsiteX5" fmla="*/ 171747 w 703471"/>
                <a:gd name="connsiteY5" fmla="*/ 513629 h 625957"/>
                <a:gd name="connsiteX6" fmla="*/ 110142 w 703471"/>
                <a:gd name="connsiteY6" fmla="*/ 619891 h 625957"/>
                <a:gd name="connsiteX7" fmla="*/ 258321 w 703471"/>
                <a:gd name="connsiteY7" fmla="*/ 588298 h 625957"/>
                <a:gd name="connsiteX8" fmla="*/ 431444 w 703471"/>
                <a:gd name="connsiteY8" fmla="*/ 469494 h 625957"/>
                <a:gd name="connsiteX9" fmla="*/ 608107 w 703471"/>
                <a:gd name="connsiteY9" fmla="*/ 407982 h 625957"/>
                <a:gd name="connsiteX10" fmla="*/ 702742 w 703471"/>
                <a:gd name="connsiteY10" fmla="*/ 316835 h 625957"/>
                <a:gd name="connsiteX11" fmla="*/ 618101 w 703471"/>
                <a:gd name="connsiteY11" fmla="*/ 300000 h 625957"/>
                <a:gd name="connsiteX12" fmla="*/ 512596 w 703471"/>
                <a:gd name="connsiteY12" fmla="*/ 303655 h 625957"/>
                <a:gd name="connsiteX13" fmla="*/ 474968 w 703471"/>
                <a:gd name="connsiteY13" fmla="*/ 191666 h 625957"/>
                <a:gd name="connsiteX14" fmla="*/ 551380 w 703471"/>
                <a:gd name="connsiteY14" fmla="*/ 141164 h 625957"/>
                <a:gd name="connsiteX15" fmla="*/ 652076 w 703471"/>
                <a:gd name="connsiteY15" fmla="*/ 8852 h 625957"/>
                <a:gd name="connsiteX16" fmla="*/ 551497 w 703471"/>
                <a:gd name="connsiteY16" fmla="*/ 23305 h 625957"/>
                <a:gd name="connsiteX0" fmla="*/ 551497 w 703471"/>
                <a:gd name="connsiteY0" fmla="*/ 23305 h 634096"/>
                <a:gd name="connsiteX1" fmla="*/ 111886 w 703471"/>
                <a:gd name="connsiteY1" fmla="*/ 195957 h 634096"/>
                <a:gd name="connsiteX2" fmla="*/ 9280 w 703471"/>
                <a:gd name="connsiteY2" fmla="*/ 307616 h 634096"/>
                <a:gd name="connsiteX3" fmla="*/ 187473 w 703471"/>
                <a:gd name="connsiteY3" fmla="*/ 264754 h 634096"/>
                <a:gd name="connsiteX4" fmla="*/ 234791 w 703471"/>
                <a:gd name="connsiteY4" fmla="*/ 407841 h 634096"/>
                <a:gd name="connsiteX5" fmla="*/ 171747 w 703471"/>
                <a:gd name="connsiteY5" fmla="*/ 513629 h 634096"/>
                <a:gd name="connsiteX6" fmla="*/ 110142 w 703471"/>
                <a:gd name="connsiteY6" fmla="*/ 619891 h 634096"/>
                <a:gd name="connsiteX7" fmla="*/ 258321 w 703471"/>
                <a:gd name="connsiteY7" fmla="*/ 588298 h 634096"/>
                <a:gd name="connsiteX8" fmla="*/ 431444 w 703471"/>
                <a:gd name="connsiteY8" fmla="*/ 469494 h 634096"/>
                <a:gd name="connsiteX9" fmla="*/ 608107 w 703471"/>
                <a:gd name="connsiteY9" fmla="*/ 407982 h 634096"/>
                <a:gd name="connsiteX10" fmla="*/ 702742 w 703471"/>
                <a:gd name="connsiteY10" fmla="*/ 316835 h 634096"/>
                <a:gd name="connsiteX11" fmla="*/ 618101 w 703471"/>
                <a:gd name="connsiteY11" fmla="*/ 300000 h 634096"/>
                <a:gd name="connsiteX12" fmla="*/ 512596 w 703471"/>
                <a:gd name="connsiteY12" fmla="*/ 303655 h 634096"/>
                <a:gd name="connsiteX13" fmla="*/ 474968 w 703471"/>
                <a:gd name="connsiteY13" fmla="*/ 191666 h 634096"/>
                <a:gd name="connsiteX14" fmla="*/ 551380 w 703471"/>
                <a:gd name="connsiteY14" fmla="*/ 141164 h 634096"/>
                <a:gd name="connsiteX15" fmla="*/ 652076 w 703471"/>
                <a:gd name="connsiteY15" fmla="*/ 8852 h 634096"/>
                <a:gd name="connsiteX16" fmla="*/ 551497 w 703471"/>
                <a:gd name="connsiteY16" fmla="*/ 23305 h 634096"/>
                <a:gd name="connsiteX0" fmla="*/ 551497 w 703471"/>
                <a:gd name="connsiteY0" fmla="*/ 23305 h 632105"/>
                <a:gd name="connsiteX1" fmla="*/ 111886 w 703471"/>
                <a:gd name="connsiteY1" fmla="*/ 195957 h 632105"/>
                <a:gd name="connsiteX2" fmla="*/ 9280 w 703471"/>
                <a:gd name="connsiteY2" fmla="*/ 307616 h 632105"/>
                <a:gd name="connsiteX3" fmla="*/ 187473 w 703471"/>
                <a:gd name="connsiteY3" fmla="*/ 264754 h 632105"/>
                <a:gd name="connsiteX4" fmla="*/ 234791 w 703471"/>
                <a:gd name="connsiteY4" fmla="*/ 407841 h 632105"/>
                <a:gd name="connsiteX5" fmla="*/ 171747 w 703471"/>
                <a:gd name="connsiteY5" fmla="*/ 513629 h 632105"/>
                <a:gd name="connsiteX6" fmla="*/ 143479 w 703471"/>
                <a:gd name="connsiteY6" fmla="*/ 617510 h 632105"/>
                <a:gd name="connsiteX7" fmla="*/ 258321 w 703471"/>
                <a:gd name="connsiteY7" fmla="*/ 588298 h 632105"/>
                <a:gd name="connsiteX8" fmla="*/ 431444 w 703471"/>
                <a:gd name="connsiteY8" fmla="*/ 469494 h 632105"/>
                <a:gd name="connsiteX9" fmla="*/ 608107 w 703471"/>
                <a:gd name="connsiteY9" fmla="*/ 407982 h 632105"/>
                <a:gd name="connsiteX10" fmla="*/ 702742 w 703471"/>
                <a:gd name="connsiteY10" fmla="*/ 316835 h 632105"/>
                <a:gd name="connsiteX11" fmla="*/ 618101 w 703471"/>
                <a:gd name="connsiteY11" fmla="*/ 300000 h 632105"/>
                <a:gd name="connsiteX12" fmla="*/ 512596 w 703471"/>
                <a:gd name="connsiteY12" fmla="*/ 303655 h 632105"/>
                <a:gd name="connsiteX13" fmla="*/ 474968 w 703471"/>
                <a:gd name="connsiteY13" fmla="*/ 191666 h 632105"/>
                <a:gd name="connsiteX14" fmla="*/ 551380 w 703471"/>
                <a:gd name="connsiteY14" fmla="*/ 141164 h 632105"/>
                <a:gd name="connsiteX15" fmla="*/ 652076 w 703471"/>
                <a:gd name="connsiteY15" fmla="*/ 8852 h 632105"/>
                <a:gd name="connsiteX16" fmla="*/ 551497 w 703471"/>
                <a:gd name="connsiteY16" fmla="*/ 23305 h 632105"/>
                <a:gd name="connsiteX0" fmla="*/ 551497 w 703471"/>
                <a:gd name="connsiteY0" fmla="*/ 21224 h 630024"/>
                <a:gd name="connsiteX1" fmla="*/ 111886 w 703471"/>
                <a:gd name="connsiteY1" fmla="*/ 193876 h 630024"/>
                <a:gd name="connsiteX2" fmla="*/ 9280 w 703471"/>
                <a:gd name="connsiteY2" fmla="*/ 305535 h 630024"/>
                <a:gd name="connsiteX3" fmla="*/ 187473 w 703471"/>
                <a:gd name="connsiteY3" fmla="*/ 262673 h 630024"/>
                <a:gd name="connsiteX4" fmla="*/ 234791 w 703471"/>
                <a:gd name="connsiteY4" fmla="*/ 405760 h 630024"/>
                <a:gd name="connsiteX5" fmla="*/ 171747 w 703471"/>
                <a:gd name="connsiteY5" fmla="*/ 511548 h 630024"/>
                <a:gd name="connsiteX6" fmla="*/ 143479 w 703471"/>
                <a:gd name="connsiteY6" fmla="*/ 615429 h 630024"/>
                <a:gd name="connsiteX7" fmla="*/ 258321 w 703471"/>
                <a:gd name="connsiteY7" fmla="*/ 586217 h 630024"/>
                <a:gd name="connsiteX8" fmla="*/ 431444 w 703471"/>
                <a:gd name="connsiteY8" fmla="*/ 467413 h 630024"/>
                <a:gd name="connsiteX9" fmla="*/ 608107 w 703471"/>
                <a:gd name="connsiteY9" fmla="*/ 405901 h 630024"/>
                <a:gd name="connsiteX10" fmla="*/ 702742 w 703471"/>
                <a:gd name="connsiteY10" fmla="*/ 314754 h 630024"/>
                <a:gd name="connsiteX11" fmla="*/ 618101 w 703471"/>
                <a:gd name="connsiteY11" fmla="*/ 297919 h 630024"/>
                <a:gd name="connsiteX12" fmla="*/ 512596 w 703471"/>
                <a:gd name="connsiteY12" fmla="*/ 301574 h 630024"/>
                <a:gd name="connsiteX13" fmla="*/ 474968 w 703471"/>
                <a:gd name="connsiteY13" fmla="*/ 189585 h 630024"/>
                <a:gd name="connsiteX14" fmla="*/ 551380 w 703471"/>
                <a:gd name="connsiteY14" fmla="*/ 139083 h 630024"/>
                <a:gd name="connsiteX15" fmla="*/ 652076 w 703471"/>
                <a:gd name="connsiteY15" fmla="*/ 6771 h 630024"/>
                <a:gd name="connsiteX16" fmla="*/ 551497 w 703471"/>
                <a:gd name="connsiteY16" fmla="*/ 21224 h 630024"/>
                <a:gd name="connsiteX0" fmla="*/ 551497 w 703471"/>
                <a:gd name="connsiteY0" fmla="*/ 31798 h 640598"/>
                <a:gd name="connsiteX1" fmla="*/ 111886 w 703471"/>
                <a:gd name="connsiteY1" fmla="*/ 204450 h 640598"/>
                <a:gd name="connsiteX2" fmla="*/ 9280 w 703471"/>
                <a:gd name="connsiteY2" fmla="*/ 316109 h 640598"/>
                <a:gd name="connsiteX3" fmla="*/ 187473 w 703471"/>
                <a:gd name="connsiteY3" fmla="*/ 273247 h 640598"/>
                <a:gd name="connsiteX4" fmla="*/ 234791 w 703471"/>
                <a:gd name="connsiteY4" fmla="*/ 416334 h 640598"/>
                <a:gd name="connsiteX5" fmla="*/ 171747 w 703471"/>
                <a:gd name="connsiteY5" fmla="*/ 522122 h 640598"/>
                <a:gd name="connsiteX6" fmla="*/ 143479 w 703471"/>
                <a:gd name="connsiteY6" fmla="*/ 626003 h 640598"/>
                <a:gd name="connsiteX7" fmla="*/ 258321 w 703471"/>
                <a:gd name="connsiteY7" fmla="*/ 596791 h 640598"/>
                <a:gd name="connsiteX8" fmla="*/ 431444 w 703471"/>
                <a:gd name="connsiteY8" fmla="*/ 477987 h 640598"/>
                <a:gd name="connsiteX9" fmla="*/ 608107 w 703471"/>
                <a:gd name="connsiteY9" fmla="*/ 416475 h 640598"/>
                <a:gd name="connsiteX10" fmla="*/ 702742 w 703471"/>
                <a:gd name="connsiteY10" fmla="*/ 325328 h 640598"/>
                <a:gd name="connsiteX11" fmla="*/ 618101 w 703471"/>
                <a:gd name="connsiteY11" fmla="*/ 308493 h 640598"/>
                <a:gd name="connsiteX12" fmla="*/ 512596 w 703471"/>
                <a:gd name="connsiteY12" fmla="*/ 312148 h 640598"/>
                <a:gd name="connsiteX13" fmla="*/ 474968 w 703471"/>
                <a:gd name="connsiteY13" fmla="*/ 200159 h 640598"/>
                <a:gd name="connsiteX14" fmla="*/ 551380 w 703471"/>
                <a:gd name="connsiteY14" fmla="*/ 149657 h 640598"/>
                <a:gd name="connsiteX15" fmla="*/ 652076 w 703471"/>
                <a:gd name="connsiteY15" fmla="*/ 17345 h 640598"/>
                <a:gd name="connsiteX16" fmla="*/ 551497 w 703471"/>
                <a:gd name="connsiteY16" fmla="*/ 31798 h 640598"/>
                <a:gd name="connsiteX0" fmla="*/ 507912 w 702749"/>
                <a:gd name="connsiteY0" fmla="*/ 38016 h 627766"/>
                <a:gd name="connsiteX1" fmla="*/ 111164 w 702749"/>
                <a:gd name="connsiteY1" fmla="*/ 191618 h 627766"/>
                <a:gd name="connsiteX2" fmla="*/ 8558 w 702749"/>
                <a:gd name="connsiteY2" fmla="*/ 303277 h 627766"/>
                <a:gd name="connsiteX3" fmla="*/ 186751 w 702749"/>
                <a:gd name="connsiteY3" fmla="*/ 260415 h 627766"/>
                <a:gd name="connsiteX4" fmla="*/ 234069 w 702749"/>
                <a:gd name="connsiteY4" fmla="*/ 403502 h 627766"/>
                <a:gd name="connsiteX5" fmla="*/ 171025 w 702749"/>
                <a:gd name="connsiteY5" fmla="*/ 509290 h 627766"/>
                <a:gd name="connsiteX6" fmla="*/ 142757 w 702749"/>
                <a:gd name="connsiteY6" fmla="*/ 613171 h 627766"/>
                <a:gd name="connsiteX7" fmla="*/ 257599 w 702749"/>
                <a:gd name="connsiteY7" fmla="*/ 583959 h 627766"/>
                <a:gd name="connsiteX8" fmla="*/ 430722 w 702749"/>
                <a:gd name="connsiteY8" fmla="*/ 465155 h 627766"/>
                <a:gd name="connsiteX9" fmla="*/ 607385 w 702749"/>
                <a:gd name="connsiteY9" fmla="*/ 403643 h 627766"/>
                <a:gd name="connsiteX10" fmla="*/ 702020 w 702749"/>
                <a:gd name="connsiteY10" fmla="*/ 312496 h 627766"/>
                <a:gd name="connsiteX11" fmla="*/ 617379 w 702749"/>
                <a:gd name="connsiteY11" fmla="*/ 295661 h 627766"/>
                <a:gd name="connsiteX12" fmla="*/ 511874 w 702749"/>
                <a:gd name="connsiteY12" fmla="*/ 299316 h 627766"/>
                <a:gd name="connsiteX13" fmla="*/ 474246 w 702749"/>
                <a:gd name="connsiteY13" fmla="*/ 187327 h 627766"/>
                <a:gd name="connsiteX14" fmla="*/ 550658 w 702749"/>
                <a:gd name="connsiteY14" fmla="*/ 136825 h 627766"/>
                <a:gd name="connsiteX15" fmla="*/ 651354 w 702749"/>
                <a:gd name="connsiteY15" fmla="*/ 4513 h 627766"/>
                <a:gd name="connsiteX16" fmla="*/ 507912 w 702749"/>
                <a:gd name="connsiteY16" fmla="*/ 38016 h 627766"/>
                <a:gd name="connsiteX0" fmla="*/ 507912 w 702749"/>
                <a:gd name="connsiteY0" fmla="*/ 22929 h 612679"/>
                <a:gd name="connsiteX1" fmla="*/ 111164 w 702749"/>
                <a:gd name="connsiteY1" fmla="*/ 176531 h 612679"/>
                <a:gd name="connsiteX2" fmla="*/ 8558 w 702749"/>
                <a:gd name="connsiteY2" fmla="*/ 288190 h 612679"/>
                <a:gd name="connsiteX3" fmla="*/ 186751 w 702749"/>
                <a:gd name="connsiteY3" fmla="*/ 245328 h 612679"/>
                <a:gd name="connsiteX4" fmla="*/ 234069 w 702749"/>
                <a:gd name="connsiteY4" fmla="*/ 388415 h 612679"/>
                <a:gd name="connsiteX5" fmla="*/ 171025 w 702749"/>
                <a:gd name="connsiteY5" fmla="*/ 494203 h 612679"/>
                <a:gd name="connsiteX6" fmla="*/ 142757 w 702749"/>
                <a:gd name="connsiteY6" fmla="*/ 598084 h 612679"/>
                <a:gd name="connsiteX7" fmla="*/ 257599 w 702749"/>
                <a:gd name="connsiteY7" fmla="*/ 568872 h 612679"/>
                <a:gd name="connsiteX8" fmla="*/ 430722 w 702749"/>
                <a:gd name="connsiteY8" fmla="*/ 450068 h 612679"/>
                <a:gd name="connsiteX9" fmla="*/ 607385 w 702749"/>
                <a:gd name="connsiteY9" fmla="*/ 388556 h 612679"/>
                <a:gd name="connsiteX10" fmla="*/ 702020 w 702749"/>
                <a:gd name="connsiteY10" fmla="*/ 297409 h 612679"/>
                <a:gd name="connsiteX11" fmla="*/ 617379 w 702749"/>
                <a:gd name="connsiteY11" fmla="*/ 280574 h 612679"/>
                <a:gd name="connsiteX12" fmla="*/ 511874 w 702749"/>
                <a:gd name="connsiteY12" fmla="*/ 284229 h 612679"/>
                <a:gd name="connsiteX13" fmla="*/ 474246 w 702749"/>
                <a:gd name="connsiteY13" fmla="*/ 172240 h 612679"/>
                <a:gd name="connsiteX14" fmla="*/ 550658 w 702749"/>
                <a:gd name="connsiteY14" fmla="*/ 121738 h 612679"/>
                <a:gd name="connsiteX15" fmla="*/ 608491 w 702749"/>
                <a:gd name="connsiteY15" fmla="*/ 10858 h 612679"/>
                <a:gd name="connsiteX16" fmla="*/ 507912 w 702749"/>
                <a:gd name="connsiteY16" fmla="*/ 22929 h 612679"/>
                <a:gd name="connsiteX0" fmla="*/ 507912 w 702749"/>
                <a:gd name="connsiteY0" fmla="*/ 21766 h 611516"/>
                <a:gd name="connsiteX1" fmla="*/ 111164 w 702749"/>
                <a:gd name="connsiteY1" fmla="*/ 175368 h 611516"/>
                <a:gd name="connsiteX2" fmla="*/ 8558 w 702749"/>
                <a:gd name="connsiteY2" fmla="*/ 287027 h 611516"/>
                <a:gd name="connsiteX3" fmla="*/ 186751 w 702749"/>
                <a:gd name="connsiteY3" fmla="*/ 244165 h 611516"/>
                <a:gd name="connsiteX4" fmla="*/ 234069 w 702749"/>
                <a:gd name="connsiteY4" fmla="*/ 387252 h 611516"/>
                <a:gd name="connsiteX5" fmla="*/ 171025 w 702749"/>
                <a:gd name="connsiteY5" fmla="*/ 493040 h 611516"/>
                <a:gd name="connsiteX6" fmla="*/ 142757 w 702749"/>
                <a:gd name="connsiteY6" fmla="*/ 596921 h 611516"/>
                <a:gd name="connsiteX7" fmla="*/ 257599 w 702749"/>
                <a:gd name="connsiteY7" fmla="*/ 567709 h 611516"/>
                <a:gd name="connsiteX8" fmla="*/ 430722 w 702749"/>
                <a:gd name="connsiteY8" fmla="*/ 448905 h 611516"/>
                <a:gd name="connsiteX9" fmla="*/ 607385 w 702749"/>
                <a:gd name="connsiteY9" fmla="*/ 387393 h 611516"/>
                <a:gd name="connsiteX10" fmla="*/ 702020 w 702749"/>
                <a:gd name="connsiteY10" fmla="*/ 296246 h 611516"/>
                <a:gd name="connsiteX11" fmla="*/ 617379 w 702749"/>
                <a:gd name="connsiteY11" fmla="*/ 279411 h 611516"/>
                <a:gd name="connsiteX12" fmla="*/ 511874 w 702749"/>
                <a:gd name="connsiteY12" fmla="*/ 283066 h 611516"/>
                <a:gd name="connsiteX13" fmla="*/ 474246 w 702749"/>
                <a:gd name="connsiteY13" fmla="*/ 171077 h 611516"/>
                <a:gd name="connsiteX14" fmla="*/ 545895 w 702749"/>
                <a:gd name="connsiteY14" fmla="*/ 103906 h 611516"/>
                <a:gd name="connsiteX15" fmla="*/ 608491 w 702749"/>
                <a:gd name="connsiteY15" fmla="*/ 9695 h 611516"/>
                <a:gd name="connsiteX16" fmla="*/ 507912 w 702749"/>
                <a:gd name="connsiteY16" fmla="*/ 21766 h 611516"/>
                <a:gd name="connsiteX0" fmla="*/ 507912 w 702749"/>
                <a:gd name="connsiteY0" fmla="*/ 20635 h 610385"/>
                <a:gd name="connsiteX1" fmla="*/ 111164 w 702749"/>
                <a:gd name="connsiteY1" fmla="*/ 174237 h 610385"/>
                <a:gd name="connsiteX2" fmla="*/ 8558 w 702749"/>
                <a:gd name="connsiteY2" fmla="*/ 285896 h 610385"/>
                <a:gd name="connsiteX3" fmla="*/ 186751 w 702749"/>
                <a:gd name="connsiteY3" fmla="*/ 243034 h 610385"/>
                <a:gd name="connsiteX4" fmla="*/ 234069 w 702749"/>
                <a:gd name="connsiteY4" fmla="*/ 386121 h 610385"/>
                <a:gd name="connsiteX5" fmla="*/ 171025 w 702749"/>
                <a:gd name="connsiteY5" fmla="*/ 491909 h 610385"/>
                <a:gd name="connsiteX6" fmla="*/ 142757 w 702749"/>
                <a:gd name="connsiteY6" fmla="*/ 595790 h 610385"/>
                <a:gd name="connsiteX7" fmla="*/ 257599 w 702749"/>
                <a:gd name="connsiteY7" fmla="*/ 566578 h 610385"/>
                <a:gd name="connsiteX8" fmla="*/ 430722 w 702749"/>
                <a:gd name="connsiteY8" fmla="*/ 447774 h 610385"/>
                <a:gd name="connsiteX9" fmla="*/ 607385 w 702749"/>
                <a:gd name="connsiteY9" fmla="*/ 386262 h 610385"/>
                <a:gd name="connsiteX10" fmla="*/ 702020 w 702749"/>
                <a:gd name="connsiteY10" fmla="*/ 295115 h 610385"/>
                <a:gd name="connsiteX11" fmla="*/ 617379 w 702749"/>
                <a:gd name="connsiteY11" fmla="*/ 278280 h 610385"/>
                <a:gd name="connsiteX12" fmla="*/ 511874 w 702749"/>
                <a:gd name="connsiteY12" fmla="*/ 281935 h 610385"/>
                <a:gd name="connsiteX13" fmla="*/ 474246 w 702749"/>
                <a:gd name="connsiteY13" fmla="*/ 169946 h 610385"/>
                <a:gd name="connsiteX14" fmla="*/ 545895 w 702749"/>
                <a:gd name="connsiteY14" fmla="*/ 102775 h 610385"/>
                <a:gd name="connsiteX15" fmla="*/ 608491 w 702749"/>
                <a:gd name="connsiteY15" fmla="*/ 8564 h 610385"/>
                <a:gd name="connsiteX16" fmla="*/ 507912 w 702749"/>
                <a:gd name="connsiteY16" fmla="*/ 20635 h 610385"/>
                <a:gd name="connsiteX0" fmla="*/ 507912 w 702749"/>
                <a:gd name="connsiteY0" fmla="*/ 37089 h 626839"/>
                <a:gd name="connsiteX1" fmla="*/ 111164 w 702749"/>
                <a:gd name="connsiteY1" fmla="*/ 190691 h 626839"/>
                <a:gd name="connsiteX2" fmla="*/ 8558 w 702749"/>
                <a:gd name="connsiteY2" fmla="*/ 302350 h 626839"/>
                <a:gd name="connsiteX3" fmla="*/ 186751 w 702749"/>
                <a:gd name="connsiteY3" fmla="*/ 259488 h 626839"/>
                <a:gd name="connsiteX4" fmla="*/ 234069 w 702749"/>
                <a:gd name="connsiteY4" fmla="*/ 402575 h 626839"/>
                <a:gd name="connsiteX5" fmla="*/ 171025 w 702749"/>
                <a:gd name="connsiteY5" fmla="*/ 508363 h 626839"/>
                <a:gd name="connsiteX6" fmla="*/ 142757 w 702749"/>
                <a:gd name="connsiteY6" fmla="*/ 612244 h 626839"/>
                <a:gd name="connsiteX7" fmla="*/ 257599 w 702749"/>
                <a:gd name="connsiteY7" fmla="*/ 583032 h 626839"/>
                <a:gd name="connsiteX8" fmla="*/ 430722 w 702749"/>
                <a:gd name="connsiteY8" fmla="*/ 464228 h 626839"/>
                <a:gd name="connsiteX9" fmla="*/ 607385 w 702749"/>
                <a:gd name="connsiteY9" fmla="*/ 402716 h 626839"/>
                <a:gd name="connsiteX10" fmla="*/ 702020 w 702749"/>
                <a:gd name="connsiteY10" fmla="*/ 311569 h 626839"/>
                <a:gd name="connsiteX11" fmla="*/ 617379 w 702749"/>
                <a:gd name="connsiteY11" fmla="*/ 294734 h 626839"/>
                <a:gd name="connsiteX12" fmla="*/ 511874 w 702749"/>
                <a:gd name="connsiteY12" fmla="*/ 298389 h 626839"/>
                <a:gd name="connsiteX13" fmla="*/ 474246 w 702749"/>
                <a:gd name="connsiteY13" fmla="*/ 186400 h 626839"/>
                <a:gd name="connsiteX14" fmla="*/ 545895 w 702749"/>
                <a:gd name="connsiteY14" fmla="*/ 119229 h 626839"/>
                <a:gd name="connsiteX15" fmla="*/ 608491 w 702749"/>
                <a:gd name="connsiteY15" fmla="*/ 25018 h 626839"/>
                <a:gd name="connsiteX16" fmla="*/ 507912 w 702749"/>
                <a:gd name="connsiteY16" fmla="*/ 37089 h 626839"/>
                <a:gd name="connsiteX0" fmla="*/ 507912 w 702749"/>
                <a:gd name="connsiteY0" fmla="*/ 36113 h 625863"/>
                <a:gd name="connsiteX1" fmla="*/ 111164 w 702749"/>
                <a:gd name="connsiteY1" fmla="*/ 189715 h 625863"/>
                <a:gd name="connsiteX2" fmla="*/ 8558 w 702749"/>
                <a:gd name="connsiteY2" fmla="*/ 301374 h 625863"/>
                <a:gd name="connsiteX3" fmla="*/ 186751 w 702749"/>
                <a:gd name="connsiteY3" fmla="*/ 258512 h 625863"/>
                <a:gd name="connsiteX4" fmla="*/ 234069 w 702749"/>
                <a:gd name="connsiteY4" fmla="*/ 401599 h 625863"/>
                <a:gd name="connsiteX5" fmla="*/ 171025 w 702749"/>
                <a:gd name="connsiteY5" fmla="*/ 507387 h 625863"/>
                <a:gd name="connsiteX6" fmla="*/ 142757 w 702749"/>
                <a:gd name="connsiteY6" fmla="*/ 611268 h 625863"/>
                <a:gd name="connsiteX7" fmla="*/ 257599 w 702749"/>
                <a:gd name="connsiteY7" fmla="*/ 582056 h 625863"/>
                <a:gd name="connsiteX8" fmla="*/ 430722 w 702749"/>
                <a:gd name="connsiteY8" fmla="*/ 463252 h 625863"/>
                <a:gd name="connsiteX9" fmla="*/ 607385 w 702749"/>
                <a:gd name="connsiteY9" fmla="*/ 401740 h 625863"/>
                <a:gd name="connsiteX10" fmla="*/ 702020 w 702749"/>
                <a:gd name="connsiteY10" fmla="*/ 310593 h 625863"/>
                <a:gd name="connsiteX11" fmla="*/ 617379 w 702749"/>
                <a:gd name="connsiteY11" fmla="*/ 293758 h 625863"/>
                <a:gd name="connsiteX12" fmla="*/ 511874 w 702749"/>
                <a:gd name="connsiteY12" fmla="*/ 297413 h 625863"/>
                <a:gd name="connsiteX13" fmla="*/ 474246 w 702749"/>
                <a:gd name="connsiteY13" fmla="*/ 185424 h 625863"/>
                <a:gd name="connsiteX14" fmla="*/ 545895 w 702749"/>
                <a:gd name="connsiteY14" fmla="*/ 118253 h 625863"/>
                <a:gd name="connsiteX15" fmla="*/ 608491 w 702749"/>
                <a:gd name="connsiteY15" fmla="*/ 24042 h 625863"/>
                <a:gd name="connsiteX16" fmla="*/ 507912 w 702749"/>
                <a:gd name="connsiteY16" fmla="*/ 36113 h 625863"/>
                <a:gd name="connsiteX0" fmla="*/ 507912 w 702749"/>
                <a:gd name="connsiteY0" fmla="*/ 31931 h 621681"/>
                <a:gd name="connsiteX1" fmla="*/ 111164 w 702749"/>
                <a:gd name="connsiteY1" fmla="*/ 185533 h 621681"/>
                <a:gd name="connsiteX2" fmla="*/ 8558 w 702749"/>
                <a:gd name="connsiteY2" fmla="*/ 297192 h 621681"/>
                <a:gd name="connsiteX3" fmla="*/ 186751 w 702749"/>
                <a:gd name="connsiteY3" fmla="*/ 254330 h 621681"/>
                <a:gd name="connsiteX4" fmla="*/ 234069 w 702749"/>
                <a:gd name="connsiteY4" fmla="*/ 397417 h 621681"/>
                <a:gd name="connsiteX5" fmla="*/ 171025 w 702749"/>
                <a:gd name="connsiteY5" fmla="*/ 503205 h 621681"/>
                <a:gd name="connsiteX6" fmla="*/ 142757 w 702749"/>
                <a:gd name="connsiteY6" fmla="*/ 607086 h 621681"/>
                <a:gd name="connsiteX7" fmla="*/ 257599 w 702749"/>
                <a:gd name="connsiteY7" fmla="*/ 577874 h 621681"/>
                <a:gd name="connsiteX8" fmla="*/ 430722 w 702749"/>
                <a:gd name="connsiteY8" fmla="*/ 459070 h 621681"/>
                <a:gd name="connsiteX9" fmla="*/ 607385 w 702749"/>
                <a:gd name="connsiteY9" fmla="*/ 397558 h 621681"/>
                <a:gd name="connsiteX10" fmla="*/ 702020 w 702749"/>
                <a:gd name="connsiteY10" fmla="*/ 306411 h 621681"/>
                <a:gd name="connsiteX11" fmla="*/ 617379 w 702749"/>
                <a:gd name="connsiteY11" fmla="*/ 289576 h 621681"/>
                <a:gd name="connsiteX12" fmla="*/ 511874 w 702749"/>
                <a:gd name="connsiteY12" fmla="*/ 293231 h 621681"/>
                <a:gd name="connsiteX13" fmla="*/ 474246 w 702749"/>
                <a:gd name="connsiteY13" fmla="*/ 181242 h 621681"/>
                <a:gd name="connsiteX14" fmla="*/ 545895 w 702749"/>
                <a:gd name="connsiteY14" fmla="*/ 114071 h 621681"/>
                <a:gd name="connsiteX15" fmla="*/ 608491 w 702749"/>
                <a:gd name="connsiteY15" fmla="*/ 19860 h 621681"/>
                <a:gd name="connsiteX16" fmla="*/ 507912 w 702749"/>
                <a:gd name="connsiteY16" fmla="*/ 31931 h 621681"/>
                <a:gd name="connsiteX0" fmla="*/ 486152 w 702420"/>
                <a:gd name="connsiteY0" fmla="*/ 42665 h 603840"/>
                <a:gd name="connsiteX1" fmla="*/ 110835 w 702420"/>
                <a:gd name="connsiteY1" fmla="*/ 167692 h 603840"/>
                <a:gd name="connsiteX2" fmla="*/ 8229 w 702420"/>
                <a:gd name="connsiteY2" fmla="*/ 279351 h 603840"/>
                <a:gd name="connsiteX3" fmla="*/ 186422 w 702420"/>
                <a:gd name="connsiteY3" fmla="*/ 236489 h 603840"/>
                <a:gd name="connsiteX4" fmla="*/ 233740 w 702420"/>
                <a:gd name="connsiteY4" fmla="*/ 379576 h 603840"/>
                <a:gd name="connsiteX5" fmla="*/ 170696 w 702420"/>
                <a:gd name="connsiteY5" fmla="*/ 485364 h 603840"/>
                <a:gd name="connsiteX6" fmla="*/ 142428 w 702420"/>
                <a:gd name="connsiteY6" fmla="*/ 589245 h 603840"/>
                <a:gd name="connsiteX7" fmla="*/ 257270 w 702420"/>
                <a:gd name="connsiteY7" fmla="*/ 560033 h 603840"/>
                <a:gd name="connsiteX8" fmla="*/ 430393 w 702420"/>
                <a:gd name="connsiteY8" fmla="*/ 441229 h 603840"/>
                <a:gd name="connsiteX9" fmla="*/ 607056 w 702420"/>
                <a:gd name="connsiteY9" fmla="*/ 379717 h 603840"/>
                <a:gd name="connsiteX10" fmla="*/ 701691 w 702420"/>
                <a:gd name="connsiteY10" fmla="*/ 288570 h 603840"/>
                <a:gd name="connsiteX11" fmla="*/ 617050 w 702420"/>
                <a:gd name="connsiteY11" fmla="*/ 271735 h 603840"/>
                <a:gd name="connsiteX12" fmla="*/ 511545 w 702420"/>
                <a:gd name="connsiteY12" fmla="*/ 275390 h 603840"/>
                <a:gd name="connsiteX13" fmla="*/ 473917 w 702420"/>
                <a:gd name="connsiteY13" fmla="*/ 163401 h 603840"/>
                <a:gd name="connsiteX14" fmla="*/ 545566 w 702420"/>
                <a:gd name="connsiteY14" fmla="*/ 96230 h 603840"/>
                <a:gd name="connsiteX15" fmla="*/ 608162 w 702420"/>
                <a:gd name="connsiteY15" fmla="*/ 2019 h 603840"/>
                <a:gd name="connsiteX16" fmla="*/ 486152 w 702420"/>
                <a:gd name="connsiteY16" fmla="*/ 42665 h 603840"/>
                <a:gd name="connsiteX0" fmla="*/ 486152 w 702420"/>
                <a:gd name="connsiteY0" fmla="*/ 41910 h 603085"/>
                <a:gd name="connsiteX1" fmla="*/ 110835 w 702420"/>
                <a:gd name="connsiteY1" fmla="*/ 166937 h 603085"/>
                <a:gd name="connsiteX2" fmla="*/ 8229 w 702420"/>
                <a:gd name="connsiteY2" fmla="*/ 278596 h 603085"/>
                <a:gd name="connsiteX3" fmla="*/ 186422 w 702420"/>
                <a:gd name="connsiteY3" fmla="*/ 235734 h 603085"/>
                <a:gd name="connsiteX4" fmla="*/ 233740 w 702420"/>
                <a:gd name="connsiteY4" fmla="*/ 378821 h 603085"/>
                <a:gd name="connsiteX5" fmla="*/ 170696 w 702420"/>
                <a:gd name="connsiteY5" fmla="*/ 484609 h 603085"/>
                <a:gd name="connsiteX6" fmla="*/ 142428 w 702420"/>
                <a:gd name="connsiteY6" fmla="*/ 588490 h 603085"/>
                <a:gd name="connsiteX7" fmla="*/ 257270 w 702420"/>
                <a:gd name="connsiteY7" fmla="*/ 559278 h 603085"/>
                <a:gd name="connsiteX8" fmla="*/ 430393 w 702420"/>
                <a:gd name="connsiteY8" fmla="*/ 440474 h 603085"/>
                <a:gd name="connsiteX9" fmla="*/ 607056 w 702420"/>
                <a:gd name="connsiteY9" fmla="*/ 378962 h 603085"/>
                <a:gd name="connsiteX10" fmla="*/ 701691 w 702420"/>
                <a:gd name="connsiteY10" fmla="*/ 287815 h 603085"/>
                <a:gd name="connsiteX11" fmla="*/ 617050 w 702420"/>
                <a:gd name="connsiteY11" fmla="*/ 270980 h 603085"/>
                <a:gd name="connsiteX12" fmla="*/ 511545 w 702420"/>
                <a:gd name="connsiteY12" fmla="*/ 274635 h 603085"/>
                <a:gd name="connsiteX13" fmla="*/ 473917 w 702420"/>
                <a:gd name="connsiteY13" fmla="*/ 162646 h 603085"/>
                <a:gd name="connsiteX14" fmla="*/ 545566 w 702420"/>
                <a:gd name="connsiteY14" fmla="*/ 95475 h 603085"/>
                <a:gd name="connsiteX15" fmla="*/ 608162 w 702420"/>
                <a:gd name="connsiteY15" fmla="*/ 1264 h 603085"/>
                <a:gd name="connsiteX16" fmla="*/ 486152 w 702420"/>
                <a:gd name="connsiteY16" fmla="*/ 41910 h 603085"/>
                <a:gd name="connsiteX0" fmla="*/ 486152 w 702420"/>
                <a:gd name="connsiteY0" fmla="*/ 42001 h 603176"/>
                <a:gd name="connsiteX1" fmla="*/ 110835 w 702420"/>
                <a:gd name="connsiteY1" fmla="*/ 167028 h 603176"/>
                <a:gd name="connsiteX2" fmla="*/ 8229 w 702420"/>
                <a:gd name="connsiteY2" fmla="*/ 278687 h 603176"/>
                <a:gd name="connsiteX3" fmla="*/ 186422 w 702420"/>
                <a:gd name="connsiteY3" fmla="*/ 235825 h 603176"/>
                <a:gd name="connsiteX4" fmla="*/ 233740 w 702420"/>
                <a:gd name="connsiteY4" fmla="*/ 378912 h 603176"/>
                <a:gd name="connsiteX5" fmla="*/ 170696 w 702420"/>
                <a:gd name="connsiteY5" fmla="*/ 484700 h 603176"/>
                <a:gd name="connsiteX6" fmla="*/ 142428 w 702420"/>
                <a:gd name="connsiteY6" fmla="*/ 588581 h 603176"/>
                <a:gd name="connsiteX7" fmla="*/ 257270 w 702420"/>
                <a:gd name="connsiteY7" fmla="*/ 559369 h 603176"/>
                <a:gd name="connsiteX8" fmla="*/ 430393 w 702420"/>
                <a:gd name="connsiteY8" fmla="*/ 440565 h 603176"/>
                <a:gd name="connsiteX9" fmla="*/ 607056 w 702420"/>
                <a:gd name="connsiteY9" fmla="*/ 379053 h 603176"/>
                <a:gd name="connsiteX10" fmla="*/ 701691 w 702420"/>
                <a:gd name="connsiteY10" fmla="*/ 287906 h 603176"/>
                <a:gd name="connsiteX11" fmla="*/ 617050 w 702420"/>
                <a:gd name="connsiteY11" fmla="*/ 271071 h 603176"/>
                <a:gd name="connsiteX12" fmla="*/ 511545 w 702420"/>
                <a:gd name="connsiteY12" fmla="*/ 274726 h 603176"/>
                <a:gd name="connsiteX13" fmla="*/ 473917 w 702420"/>
                <a:gd name="connsiteY13" fmla="*/ 162737 h 603176"/>
                <a:gd name="connsiteX14" fmla="*/ 545566 w 702420"/>
                <a:gd name="connsiteY14" fmla="*/ 95566 h 603176"/>
                <a:gd name="connsiteX15" fmla="*/ 608162 w 702420"/>
                <a:gd name="connsiteY15" fmla="*/ 1355 h 603176"/>
                <a:gd name="connsiteX16" fmla="*/ 486152 w 702420"/>
                <a:gd name="connsiteY16" fmla="*/ 42001 h 603176"/>
                <a:gd name="connsiteX0" fmla="*/ 486152 w 702420"/>
                <a:gd name="connsiteY0" fmla="*/ 51812 h 612987"/>
                <a:gd name="connsiteX1" fmla="*/ 110835 w 702420"/>
                <a:gd name="connsiteY1" fmla="*/ 176839 h 612987"/>
                <a:gd name="connsiteX2" fmla="*/ 8229 w 702420"/>
                <a:gd name="connsiteY2" fmla="*/ 288498 h 612987"/>
                <a:gd name="connsiteX3" fmla="*/ 186422 w 702420"/>
                <a:gd name="connsiteY3" fmla="*/ 245636 h 612987"/>
                <a:gd name="connsiteX4" fmla="*/ 233740 w 702420"/>
                <a:gd name="connsiteY4" fmla="*/ 388723 h 612987"/>
                <a:gd name="connsiteX5" fmla="*/ 170696 w 702420"/>
                <a:gd name="connsiteY5" fmla="*/ 494511 h 612987"/>
                <a:gd name="connsiteX6" fmla="*/ 142428 w 702420"/>
                <a:gd name="connsiteY6" fmla="*/ 598392 h 612987"/>
                <a:gd name="connsiteX7" fmla="*/ 257270 w 702420"/>
                <a:gd name="connsiteY7" fmla="*/ 569180 h 612987"/>
                <a:gd name="connsiteX8" fmla="*/ 430393 w 702420"/>
                <a:gd name="connsiteY8" fmla="*/ 450376 h 612987"/>
                <a:gd name="connsiteX9" fmla="*/ 607056 w 702420"/>
                <a:gd name="connsiteY9" fmla="*/ 388864 h 612987"/>
                <a:gd name="connsiteX10" fmla="*/ 701691 w 702420"/>
                <a:gd name="connsiteY10" fmla="*/ 297717 h 612987"/>
                <a:gd name="connsiteX11" fmla="*/ 617050 w 702420"/>
                <a:gd name="connsiteY11" fmla="*/ 280882 h 612987"/>
                <a:gd name="connsiteX12" fmla="*/ 511545 w 702420"/>
                <a:gd name="connsiteY12" fmla="*/ 284537 h 612987"/>
                <a:gd name="connsiteX13" fmla="*/ 473917 w 702420"/>
                <a:gd name="connsiteY13" fmla="*/ 172548 h 612987"/>
                <a:gd name="connsiteX14" fmla="*/ 545566 w 702420"/>
                <a:gd name="connsiteY14" fmla="*/ 105377 h 612987"/>
                <a:gd name="connsiteX15" fmla="*/ 608162 w 702420"/>
                <a:gd name="connsiteY15" fmla="*/ 11166 h 612987"/>
                <a:gd name="connsiteX16" fmla="*/ 486152 w 702420"/>
                <a:gd name="connsiteY16" fmla="*/ 51812 h 612987"/>
                <a:gd name="connsiteX0" fmla="*/ 440279 w 701790"/>
                <a:gd name="connsiteY0" fmla="*/ 62421 h 602165"/>
                <a:gd name="connsiteX1" fmla="*/ 110205 w 701790"/>
                <a:gd name="connsiteY1" fmla="*/ 166017 h 602165"/>
                <a:gd name="connsiteX2" fmla="*/ 7599 w 701790"/>
                <a:gd name="connsiteY2" fmla="*/ 277676 h 602165"/>
                <a:gd name="connsiteX3" fmla="*/ 185792 w 701790"/>
                <a:gd name="connsiteY3" fmla="*/ 234814 h 602165"/>
                <a:gd name="connsiteX4" fmla="*/ 233110 w 701790"/>
                <a:gd name="connsiteY4" fmla="*/ 377901 h 602165"/>
                <a:gd name="connsiteX5" fmla="*/ 170066 w 701790"/>
                <a:gd name="connsiteY5" fmla="*/ 483689 h 602165"/>
                <a:gd name="connsiteX6" fmla="*/ 141798 w 701790"/>
                <a:gd name="connsiteY6" fmla="*/ 587570 h 602165"/>
                <a:gd name="connsiteX7" fmla="*/ 256640 w 701790"/>
                <a:gd name="connsiteY7" fmla="*/ 558358 h 602165"/>
                <a:gd name="connsiteX8" fmla="*/ 429763 w 701790"/>
                <a:gd name="connsiteY8" fmla="*/ 439554 h 602165"/>
                <a:gd name="connsiteX9" fmla="*/ 606426 w 701790"/>
                <a:gd name="connsiteY9" fmla="*/ 378042 h 602165"/>
                <a:gd name="connsiteX10" fmla="*/ 701061 w 701790"/>
                <a:gd name="connsiteY10" fmla="*/ 286895 h 602165"/>
                <a:gd name="connsiteX11" fmla="*/ 616420 w 701790"/>
                <a:gd name="connsiteY11" fmla="*/ 270060 h 602165"/>
                <a:gd name="connsiteX12" fmla="*/ 510915 w 701790"/>
                <a:gd name="connsiteY12" fmla="*/ 273715 h 602165"/>
                <a:gd name="connsiteX13" fmla="*/ 473287 w 701790"/>
                <a:gd name="connsiteY13" fmla="*/ 161726 h 602165"/>
                <a:gd name="connsiteX14" fmla="*/ 544936 w 701790"/>
                <a:gd name="connsiteY14" fmla="*/ 94555 h 602165"/>
                <a:gd name="connsiteX15" fmla="*/ 607532 w 701790"/>
                <a:gd name="connsiteY15" fmla="*/ 344 h 602165"/>
                <a:gd name="connsiteX16" fmla="*/ 440279 w 701790"/>
                <a:gd name="connsiteY16" fmla="*/ 62421 h 602165"/>
                <a:gd name="connsiteX0" fmla="*/ 440279 w 701790"/>
                <a:gd name="connsiteY0" fmla="*/ 62519 h 602263"/>
                <a:gd name="connsiteX1" fmla="*/ 110205 w 701790"/>
                <a:gd name="connsiteY1" fmla="*/ 166115 h 602263"/>
                <a:gd name="connsiteX2" fmla="*/ 7599 w 701790"/>
                <a:gd name="connsiteY2" fmla="*/ 277774 h 602263"/>
                <a:gd name="connsiteX3" fmla="*/ 185792 w 701790"/>
                <a:gd name="connsiteY3" fmla="*/ 234912 h 602263"/>
                <a:gd name="connsiteX4" fmla="*/ 233110 w 701790"/>
                <a:gd name="connsiteY4" fmla="*/ 377999 h 602263"/>
                <a:gd name="connsiteX5" fmla="*/ 170066 w 701790"/>
                <a:gd name="connsiteY5" fmla="*/ 483787 h 602263"/>
                <a:gd name="connsiteX6" fmla="*/ 141798 w 701790"/>
                <a:gd name="connsiteY6" fmla="*/ 587668 h 602263"/>
                <a:gd name="connsiteX7" fmla="*/ 256640 w 701790"/>
                <a:gd name="connsiteY7" fmla="*/ 558456 h 602263"/>
                <a:gd name="connsiteX8" fmla="*/ 429763 w 701790"/>
                <a:gd name="connsiteY8" fmla="*/ 439652 h 602263"/>
                <a:gd name="connsiteX9" fmla="*/ 606426 w 701790"/>
                <a:gd name="connsiteY9" fmla="*/ 378140 h 602263"/>
                <a:gd name="connsiteX10" fmla="*/ 701061 w 701790"/>
                <a:gd name="connsiteY10" fmla="*/ 286993 h 602263"/>
                <a:gd name="connsiteX11" fmla="*/ 616420 w 701790"/>
                <a:gd name="connsiteY11" fmla="*/ 270158 h 602263"/>
                <a:gd name="connsiteX12" fmla="*/ 510915 w 701790"/>
                <a:gd name="connsiteY12" fmla="*/ 273813 h 602263"/>
                <a:gd name="connsiteX13" fmla="*/ 473287 w 701790"/>
                <a:gd name="connsiteY13" fmla="*/ 161824 h 602263"/>
                <a:gd name="connsiteX14" fmla="*/ 544936 w 701790"/>
                <a:gd name="connsiteY14" fmla="*/ 94653 h 602263"/>
                <a:gd name="connsiteX15" fmla="*/ 607532 w 701790"/>
                <a:gd name="connsiteY15" fmla="*/ 442 h 602263"/>
                <a:gd name="connsiteX16" fmla="*/ 440279 w 701790"/>
                <a:gd name="connsiteY16" fmla="*/ 62519 h 602263"/>
                <a:gd name="connsiteX0" fmla="*/ 440279 w 701790"/>
                <a:gd name="connsiteY0" fmla="*/ 62502 h 602246"/>
                <a:gd name="connsiteX1" fmla="*/ 110205 w 701790"/>
                <a:gd name="connsiteY1" fmla="*/ 166098 h 602246"/>
                <a:gd name="connsiteX2" fmla="*/ 7599 w 701790"/>
                <a:gd name="connsiteY2" fmla="*/ 277757 h 602246"/>
                <a:gd name="connsiteX3" fmla="*/ 185792 w 701790"/>
                <a:gd name="connsiteY3" fmla="*/ 234895 h 602246"/>
                <a:gd name="connsiteX4" fmla="*/ 233110 w 701790"/>
                <a:gd name="connsiteY4" fmla="*/ 377982 h 602246"/>
                <a:gd name="connsiteX5" fmla="*/ 170066 w 701790"/>
                <a:gd name="connsiteY5" fmla="*/ 483770 h 602246"/>
                <a:gd name="connsiteX6" fmla="*/ 141798 w 701790"/>
                <a:gd name="connsiteY6" fmla="*/ 587651 h 602246"/>
                <a:gd name="connsiteX7" fmla="*/ 256640 w 701790"/>
                <a:gd name="connsiteY7" fmla="*/ 558439 h 602246"/>
                <a:gd name="connsiteX8" fmla="*/ 429763 w 701790"/>
                <a:gd name="connsiteY8" fmla="*/ 439635 h 602246"/>
                <a:gd name="connsiteX9" fmla="*/ 606426 w 701790"/>
                <a:gd name="connsiteY9" fmla="*/ 378123 h 602246"/>
                <a:gd name="connsiteX10" fmla="*/ 701061 w 701790"/>
                <a:gd name="connsiteY10" fmla="*/ 286976 h 602246"/>
                <a:gd name="connsiteX11" fmla="*/ 616420 w 701790"/>
                <a:gd name="connsiteY11" fmla="*/ 270141 h 602246"/>
                <a:gd name="connsiteX12" fmla="*/ 510915 w 701790"/>
                <a:gd name="connsiteY12" fmla="*/ 273796 h 602246"/>
                <a:gd name="connsiteX13" fmla="*/ 473287 w 701790"/>
                <a:gd name="connsiteY13" fmla="*/ 161807 h 602246"/>
                <a:gd name="connsiteX14" fmla="*/ 544936 w 701790"/>
                <a:gd name="connsiteY14" fmla="*/ 94636 h 602246"/>
                <a:gd name="connsiteX15" fmla="*/ 607532 w 701790"/>
                <a:gd name="connsiteY15" fmla="*/ 425 h 602246"/>
                <a:gd name="connsiteX16" fmla="*/ 440279 w 701790"/>
                <a:gd name="connsiteY16" fmla="*/ 62502 h 602246"/>
                <a:gd name="connsiteX0" fmla="*/ 440279 w 701790"/>
                <a:gd name="connsiteY0" fmla="*/ 79915 h 619659"/>
                <a:gd name="connsiteX1" fmla="*/ 110205 w 701790"/>
                <a:gd name="connsiteY1" fmla="*/ 183511 h 619659"/>
                <a:gd name="connsiteX2" fmla="*/ 7599 w 701790"/>
                <a:gd name="connsiteY2" fmla="*/ 295170 h 619659"/>
                <a:gd name="connsiteX3" fmla="*/ 185792 w 701790"/>
                <a:gd name="connsiteY3" fmla="*/ 252308 h 619659"/>
                <a:gd name="connsiteX4" fmla="*/ 233110 w 701790"/>
                <a:gd name="connsiteY4" fmla="*/ 395395 h 619659"/>
                <a:gd name="connsiteX5" fmla="*/ 170066 w 701790"/>
                <a:gd name="connsiteY5" fmla="*/ 501183 h 619659"/>
                <a:gd name="connsiteX6" fmla="*/ 141798 w 701790"/>
                <a:gd name="connsiteY6" fmla="*/ 605064 h 619659"/>
                <a:gd name="connsiteX7" fmla="*/ 256640 w 701790"/>
                <a:gd name="connsiteY7" fmla="*/ 575852 h 619659"/>
                <a:gd name="connsiteX8" fmla="*/ 429763 w 701790"/>
                <a:gd name="connsiteY8" fmla="*/ 457048 h 619659"/>
                <a:gd name="connsiteX9" fmla="*/ 606426 w 701790"/>
                <a:gd name="connsiteY9" fmla="*/ 395536 h 619659"/>
                <a:gd name="connsiteX10" fmla="*/ 701061 w 701790"/>
                <a:gd name="connsiteY10" fmla="*/ 304389 h 619659"/>
                <a:gd name="connsiteX11" fmla="*/ 616420 w 701790"/>
                <a:gd name="connsiteY11" fmla="*/ 287554 h 619659"/>
                <a:gd name="connsiteX12" fmla="*/ 510915 w 701790"/>
                <a:gd name="connsiteY12" fmla="*/ 291209 h 619659"/>
                <a:gd name="connsiteX13" fmla="*/ 473287 w 701790"/>
                <a:gd name="connsiteY13" fmla="*/ 179220 h 619659"/>
                <a:gd name="connsiteX14" fmla="*/ 544936 w 701790"/>
                <a:gd name="connsiteY14" fmla="*/ 112049 h 619659"/>
                <a:gd name="connsiteX15" fmla="*/ 607532 w 701790"/>
                <a:gd name="connsiteY15" fmla="*/ 17838 h 619659"/>
                <a:gd name="connsiteX16" fmla="*/ 440279 w 701790"/>
                <a:gd name="connsiteY16" fmla="*/ 79915 h 619659"/>
                <a:gd name="connsiteX0" fmla="*/ 440279 w 701790"/>
                <a:gd name="connsiteY0" fmla="*/ 75602 h 615346"/>
                <a:gd name="connsiteX1" fmla="*/ 110205 w 701790"/>
                <a:gd name="connsiteY1" fmla="*/ 179198 h 615346"/>
                <a:gd name="connsiteX2" fmla="*/ 7599 w 701790"/>
                <a:gd name="connsiteY2" fmla="*/ 290857 h 615346"/>
                <a:gd name="connsiteX3" fmla="*/ 185792 w 701790"/>
                <a:gd name="connsiteY3" fmla="*/ 247995 h 615346"/>
                <a:gd name="connsiteX4" fmla="*/ 233110 w 701790"/>
                <a:gd name="connsiteY4" fmla="*/ 391082 h 615346"/>
                <a:gd name="connsiteX5" fmla="*/ 170066 w 701790"/>
                <a:gd name="connsiteY5" fmla="*/ 496870 h 615346"/>
                <a:gd name="connsiteX6" fmla="*/ 141798 w 701790"/>
                <a:gd name="connsiteY6" fmla="*/ 600751 h 615346"/>
                <a:gd name="connsiteX7" fmla="*/ 256640 w 701790"/>
                <a:gd name="connsiteY7" fmla="*/ 571539 h 615346"/>
                <a:gd name="connsiteX8" fmla="*/ 429763 w 701790"/>
                <a:gd name="connsiteY8" fmla="*/ 452735 h 615346"/>
                <a:gd name="connsiteX9" fmla="*/ 606426 w 701790"/>
                <a:gd name="connsiteY9" fmla="*/ 391223 h 615346"/>
                <a:gd name="connsiteX10" fmla="*/ 701061 w 701790"/>
                <a:gd name="connsiteY10" fmla="*/ 300076 h 615346"/>
                <a:gd name="connsiteX11" fmla="*/ 616420 w 701790"/>
                <a:gd name="connsiteY11" fmla="*/ 283241 h 615346"/>
                <a:gd name="connsiteX12" fmla="*/ 510915 w 701790"/>
                <a:gd name="connsiteY12" fmla="*/ 286896 h 615346"/>
                <a:gd name="connsiteX13" fmla="*/ 473287 w 701790"/>
                <a:gd name="connsiteY13" fmla="*/ 174907 h 615346"/>
                <a:gd name="connsiteX14" fmla="*/ 544936 w 701790"/>
                <a:gd name="connsiteY14" fmla="*/ 107736 h 615346"/>
                <a:gd name="connsiteX15" fmla="*/ 607532 w 701790"/>
                <a:gd name="connsiteY15" fmla="*/ 13525 h 615346"/>
                <a:gd name="connsiteX16" fmla="*/ 440279 w 701790"/>
                <a:gd name="connsiteY16" fmla="*/ 75602 h 615346"/>
                <a:gd name="connsiteX0" fmla="*/ 440279 w 701790"/>
                <a:gd name="connsiteY0" fmla="*/ 89296 h 629040"/>
                <a:gd name="connsiteX1" fmla="*/ 110205 w 701790"/>
                <a:gd name="connsiteY1" fmla="*/ 192892 h 629040"/>
                <a:gd name="connsiteX2" fmla="*/ 7599 w 701790"/>
                <a:gd name="connsiteY2" fmla="*/ 304551 h 629040"/>
                <a:gd name="connsiteX3" fmla="*/ 185792 w 701790"/>
                <a:gd name="connsiteY3" fmla="*/ 261689 h 629040"/>
                <a:gd name="connsiteX4" fmla="*/ 233110 w 701790"/>
                <a:gd name="connsiteY4" fmla="*/ 404776 h 629040"/>
                <a:gd name="connsiteX5" fmla="*/ 170066 w 701790"/>
                <a:gd name="connsiteY5" fmla="*/ 510564 h 629040"/>
                <a:gd name="connsiteX6" fmla="*/ 141798 w 701790"/>
                <a:gd name="connsiteY6" fmla="*/ 614445 h 629040"/>
                <a:gd name="connsiteX7" fmla="*/ 256640 w 701790"/>
                <a:gd name="connsiteY7" fmla="*/ 585233 h 629040"/>
                <a:gd name="connsiteX8" fmla="*/ 429763 w 701790"/>
                <a:gd name="connsiteY8" fmla="*/ 466429 h 629040"/>
                <a:gd name="connsiteX9" fmla="*/ 606426 w 701790"/>
                <a:gd name="connsiteY9" fmla="*/ 404917 h 629040"/>
                <a:gd name="connsiteX10" fmla="*/ 701061 w 701790"/>
                <a:gd name="connsiteY10" fmla="*/ 313770 h 629040"/>
                <a:gd name="connsiteX11" fmla="*/ 616420 w 701790"/>
                <a:gd name="connsiteY11" fmla="*/ 296935 h 629040"/>
                <a:gd name="connsiteX12" fmla="*/ 510915 w 701790"/>
                <a:gd name="connsiteY12" fmla="*/ 300590 h 629040"/>
                <a:gd name="connsiteX13" fmla="*/ 473287 w 701790"/>
                <a:gd name="connsiteY13" fmla="*/ 188601 h 629040"/>
                <a:gd name="connsiteX14" fmla="*/ 544936 w 701790"/>
                <a:gd name="connsiteY14" fmla="*/ 121430 h 629040"/>
                <a:gd name="connsiteX15" fmla="*/ 607532 w 701790"/>
                <a:gd name="connsiteY15" fmla="*/ 12932 h 629040"/>
                <a:gd name="connsiteX16" fmla="*/ 440279 w 701790"/>
                <a:gd name="connsiteY16" fmla="*/ 89296 h 629040"/>
                <a:gd name="connsiteX0" fmla="*/ 440279 w 701790"/>
                <a:gd name="connsiteY0" fmla="*/ 89296 h 629040"/>
                <a:gd name="connsiteX1" fmla="*/ 110205 w 701790"/>
                <a:gd name="connsiteY1" fmla="*/ 192892 h 629040"/>
                <a:gd name="connsiteX2" fmla="*/ 7599 w 701790"/>
                <a:gd name="connsiteY2" fmla="*/ 304551 h 629040"/>
                <a:gd name="connsiteX3" fmla="*/ 185792 w 701790"/>
                <a:gd name="connsiteY3" fmla="*/ 261689 h 629040"/>
                <a:gd name="connsiteX4" fmla="*/ 233110 w 701790"/>
                <a:gd name="connsiteY4" fmla="*/ 404776 h 629040"/>
                <a:gd name="connsiteX5" fmla="*/ 170066 w 701790"/>
                <a:gd name="connsiteY5" fmla="*/ 510564 h 629040"/>
                <a:gd name="connsiteX6" fmla="*/ 141798 w 701790"/>
                <a:gd name="connsiteY6" fmla="*/ 614445 h 629040"/>
                <a:gd name="connsiteX7" fmla="*/ 256640 w 701790"/>
                <a:gd name="connsiteY7" fmla="*/ 585233 h 629040"/>
                <a:gd name="connsiteX8" fmla="*/ 429763 w 701790"/>
                <a:gd name="connsiteY8" fmla="*/ 466429 h 629040"/>
                <a:gd name="connsiteX9" fmla="*/ 606426 w 701790"/>
                <a:gd name="connsiteY9" fmla="*/ 404917 h 629040"/>
                <a:gd name="connsiteX10" fmla="*/ 701061 w 701790"/>
                <a:gd name="connsiteY10" fmla="*/ 313770 h 629040"/>
                <a:gd name="connsiteX11" fmla="*/ 616420 w 701790"/>
                <a:gd name="connsiteY11" fmla="*/ 296935 h 629040"/>
                <a:gd name="connsiteX12" fmla="*/ 510915 w 701790"/>
                <a:gd name="connsiteY12" fmla="*/ 300590 h 629040"/>
                <a:gd name="connsiteX13" fmla="*/ 485193 w 701790"/>
                <a:gd name="connsiteY13" fmla="*/ 193363 h 629040"/>
                <a:gd name="connsiteX14" fmla="*/ 544936 w 701790"/>
                <a:gd name="connsiteY14" fmla="*/ 121430 h 629040"/>
                <a:gd name="connsiteX15" fmla="*/ 607532 w 701790"/>
                <a:gd name="connsiteY15" fmla="*/ 12932 h 629040"/>
                <a:gd name="connsiteX16" fmla="*/ 440279 w 701790"/>
                <a:gd name="connsiteY16" fmla="*/ 89296 h 629040"/>
                <a:gd name="connsiteX0" fmla="*/ 440279 w 701790"/>
                <a:gd name="connsiteY0" fmla="*/ 76750 h 616494"/>
                <a:gd name="connsiteX1" fmla="*/ 110205 w 701790"/>
                <a:gd name="connsiteY1" fmla="*/ 180346 h 616494"/>
                <a:gd name="connsiteX2" fmla="*/ 7599 w 701790"/>
                <a:gd name="connsiteY2" fmla="*/ 292005 h 616494"/>
                <a:gd name="connsiteX3" fmla="*/ 185792 w 701790"/>
                <a:gd name="connsiteY3" fmla="*/ 249143 h 616494"/>
                <a:gd name="connsiteX4" fmla="*/ 233110 w 701790"/>
                <a:gd name="connsiteY4" fmla="*/ 392230 h 616494"/>
                <a:gd name="connsiteX5" fmla="*/ 170066 w 701790"/>
                <a:gd name="connsiteY5" fmla="*/ 498018 h 616494"/>
                <a:gd name="connsiteX6" fmla="*/ 141798 w 701790"/>
                <a:gd name="connsiteY6" fmla="*/ 601899 h 616494"/>
                <a:gd name="connsiteX7" fmla="*/ 256640 w 701790"/>
                <a:gd name="connsiteY7" fmla="*/ 572687 h 616494"/>
                <a:gd name="connsiteX8" fmla="*/ 429763 w 701790"/>
                <a:gd name="connsiteY8" fmla="*/ 453883 h 616494"/>
                <a:gd name="connsiteX9" fmla="*/ 606426 w 701790"/>
                <a:gd name="connsiteY9" fmla="*/ 392371 h 616494"/>
                <a:gd name="connsiteX10" fmla="*/ 701061 w 701790"/>
                <a:gd name="connsiteY10" fmla="*/ 301224 h 616494"/>
                <a:gd name="connsiteX11" fmla="*/ 616420 w 701790"/>
                <a:gd name="connsiteY11" fmla="*/ 284389 h 616494"/>
                <a:gd name="connsiteX12" fmla="*/ 510915 w 701790"/>
                <a:gd name="connsiteY12" fmla="*/ 288044 h 616494"/>
                <a:gd name="connsiteX13" fmla="*/ 485193 w 701790"/>
                <a:gd name="connsiteY13" fmla="*/ 180817 h 616494"/>
                <a:gd name="connsiteX14" fmla="*/ 554461 w 701790"/>
                <a:gd name="connsiteY14" fmla="*/ 108884 h 616494"/>
                <a:gd name="connsiteX15" fmla="*/ 607532 w 701790"/>
                <a:gd name="connsiteY15" fmla="*/ 386 h 616494"/>
                <a:gd name="connsiteX16" fmla="*/ 440279 w 701790"/>
                <a:gd name="connsiteY16" fmla="*/ 76750 h 616494"/>
                <a:gd name="connsiteX0" fmla="*/ 444716 w 706227"/>
                <a:gd name="connsiteY0" fmla="*/ 76750 h 616494"/>
                <a:gd name="connsiteX1" fmla="*/ 114642 w 706227"/>
                <a:gd name="connsiteY1" fmla="*/ 180346 h 616494"/>
                <a:gd name="connsiteX2" fmla="*/ 7274 w 706227"/>
                <a:gd name="connsiteY2" fmla="*/ 263430 h 616494"/>
                <a:gd name="connsiteX3" fmla="*/ 190229 w 706227"/>
                <a:gd name="connsiteY3" fmla="*/ 249143 h 616494"/>
                <a:gd name="connsiteX4" fmla="*/ 237547 w 706227"/>
                <a:gd name="connsiteY4" fmla="*/ 392230 h 616494"/>
                <a:gd name="connsiteX5" fmla="*/ 174503 w 706227"/>
                <a:gd name="connsiteY5" fmla="*/ 498018 h 616494"/>
                <a:gd name="connsiteX6" fmla="*/ 146235 w 706227"/>
                <a:gd name="connsiteY6" fmla="*/ 601899 h 616494"/>
                <a:gd name="connsiteX7" fmla="*/ 261077 w 706227"/>
                <a:gd name="connsiteY7" fmla="*/ 572687 h 616494"/>
                <a:gd name="connsiteX8" fmla="*/ 434200 w 706227"/>
                <a:gd name="connsiteY8" fmla="*/ 453883 h 616494"/>
                <a:gd name="connsiteX9" fmla="*/ 610863 w 706227"/>
                <a:gd name="connsiteY9" fmla="*/ 392371 h 616494"/>
                <a:gd name="connsiteX10" fmla="*/ 705498 w 706227"/>
                <a:gd name="connsiteY10" fmla="*/ 301224 h 616494"/>
                <a:gd name="connsiteX11" fmla="*/ 620857 w 706227"/>
                <a:gd name="connsiteY11" fmla="*/ 284389 h 616494"/>
                <a:gd name="connsiteX12" fmla="*/ 515352 w 706227"/>
                <a:gd name="connsiteY12" fmla="*/ 288044 h 616494"/>
                <a:gd name="connsiteX13" fmla="*/ 489630 w 706227"/>
                <a:gd name="connsiteY13" fmla="*/ 180817 h 616494"/>
                <a:gd name="connsiteX14" fmla="*/ 558898 w 706227"/>
                <a:gd name="connsiteY14" fmla="*/ 108884 h 616494"/>
                <a:gd name="connsiteX15" fmla="*/ 611969 w 706227"/>
                <a:gd name="connsiteY15" fmla="*/ 386 h 616494"/>
                <a:gd name="connsiteX16" fmla="*/ 444716 w 706227"/>
                <a:gd name="connsiteY16" fmla="*/ 76750 h 616494"/>
                <a:gd name="connsiteX0" fmla="*/ 438485 w 699996"/>
                <a:gd name="connsiteY0" fmla="*/ 76750 h 616494"/>
                <a:gd name="connsiteX1" fmla="*/ 125080 w 699996"/>
                <a:gd name="connsiteY1" fmla="*/ 180346 h 616494"/>
                <a:gd name="connsiteX2" fmla="*/ 1043 w 699996"/>
                <a:gd name="connsiteY2" fmla="*/ 263430 h 616494"/>
                <a:gd name="connsiteX3" fmla="*/ 183998 w 699996"/>
                <a:gd name="connsiteY3" fmla="*/ 249143 h 616494"/>
                <a:gd name="connsiteX4" fmla="*/ 231316 w 699996"/>
                <a:gd name="connsiteY4" fmla="*/ 392230 h 616494"/>
                <a:gd name="connsiteX5" fmla="*/ 168272 w 699996"/>
                <a:gd name="connsiteY5" fmla="*/ 498018 h 616494"/>
                <a:gd name="connsiteX6" fmla="*/ 140004 w 699996"/>
                <a:gd name="connsiteY6" fmla="*/ 601899 h 616494"/>
                <a:gd name="connsiteX7" fmla="*/ 254846 w 699996"/>
                <a:gd name="connsiteY7" fmla="*/ 572687 h 616494"/>
                <a:gd name="connsiteX8" fmla="*/ 427969 w 699996"/>
                <a:gd name="connsiteY8" fmla="*/ 453883 h 616494"/>
                <a:gd name="connsiteX9" fmla="*/ 604632 w 699996"/>
                <a:gd name="connsiteY9" fmla="*/ 392371 h 616494"/>
                <a:gd name="connsiteX10" fmla="*/ 699267 w 699996"/>
                <a:gd name="connsiteY10" fmla="*/ 301224 h 616494"/>
                <a:gd name="connsiteX11" fmla="*/ 614626 w 699996"/>
                <a:gd name="connsiteY11" fmla="*/ 284389 h 616494"/>
                <a:gd name="connsiteX12" fmla="*/ 509121 w 699996"/>
                <a:gd name="connsiteY12" fmla="*/ 288044 h 616494"/>
                <a:gd name="connsiteX13" fmla="*/ 483399 w 699996"/>
                <a:gd name="connsiteY13" fmla="*/ 180817 h 616494"/>
                <a:gd name="connsiteX14" fmla="*/ 552667 w 699996"/>
                <a:gd name="connsiteY14" fmla="*/ 108884 h 616494"/>
                <a:gd name="connsiteX15" fmla="*/ 605738 w 699996"/>
                <a:gd name="connsiteY15" fmla="*/ 386 h 616494"/>
                <a:gd name="connsiteX16" fmla="*/ 438485 w 699996"/>
                <a:gd name="connsiteY16" fmla="*/ 76750 h 616494"/>
                <a:gd name="connsiteX0" fmla="*/ 437998 w 699509"/>
                <a:gd name="connsiteY0" fmla="*/ 76750 h 616494"/>
                <a:gd name="connsiteX1" fmla="*/ 124593 w 699509"/>
                <a:gd name="connsiteY1" fmla="*/ 180346 h 616494"/>
                <a:gd name="connsiteX2" fmla="*/ 556 w 699509"/>
                <a:gd name="connsiteY2" fmla="*/ 263430 h 616494"/>
                <a:gd name="connsiteX3" fmla="*/ 183511 w 699509"/>
                <a:gd name="connsiteY3" fmla="*/ 249143 h 616494"/>
                <a:gd name="connsiteX4" fmla="*/ 230829 w 699509"/>
                <a:gd name="connsiteY4" fmla="*/ 392230 h 616494"/>
                <a:gd name="connsiteX5" fmla="*/ 167785 w 699509"/>
                <a:gd name="connsiteY5" fmla="*/ 498018 h 616494"/>
                <a:gd name="connsiteX6" fmla="*/ 139517 w 699509"/>
                <a:gd name="connsiteY6" fmla="*/ 601899 h 616494"/>
                <a:gd name="connsiteX7" fmla="*/ 254359 w 699509"/>
                <a:gd name="connsiteY7" fmla="*/ 572687 h 616494"/>
                <a:gd name="connsiteX8" fmla="*/ 427482 w 699509"/>
                <a:gd name="connsiteY8" fmla="*/ 453883 h 616494"/>
                <a:gd name="connsiteX9" fmla="*/ 604145 w 699509"/>
                <a:gd name="connsiteY9" fmla="*/ 392371 h 616494"/>
                <a:gd name="connsiteX10" fmla="*/ 698780 w 699509"/>
                <a:gd name="connsiteY10" fmla="*/ 301224 h 616494"/>
                <a:gd name="connsiteX11" fmla="*/ 614139 w 699509"/>
                <a:gd name="connsiteY11" fmla="*/ 284389 h 616494"/>
                <a:gd name="connsiteX12" fmla="*/ 508634 w 699509"/>
                <a:gd name="connsiteY12" fmla="*/ 288044 h 616494"/>
                <a:gd name="connsiteX13" fmla="*/ 482912 w 699509"/>
                <a:gd name="connsiteY13" fmla="*/ 180817 h 616494"/>
                <a:gd name="connsiteX14" fmla="*/ 552180 w 699509"/>
                <a:gd name="connsiteY14" fmla="*/ 108884 h 616494"/>
                <a:gd name="connsiteX15" fmla="*/ 605251 w 699509"/>
                <a:gd name="connsiteY15" fmla="*/ 386 h 616494"/>
                <a:gd name="connsiteX16" fmla="*/ 437998 w 699509"/>
                <a:gd name="connsiteY16" fmla="*/ 76750 h 616494"/>
                <a:gd name="connsiteX0" fmla="*/ 438383 w 699894"/>
                <a:gd name="connsiteY0" fmla="*/ 76750 h 616494"/>
                <a:gd name="connsiteX1" fmla="*/ 124978 w 699894"/>
                <a:gd name="connsiteY1" fmla="*/ 180346 h 616494"/>
                <a:gd name="connsiteX2" fmla="*/ 941 w 699894"/>
                <a:gd name="connsiteY2" fmla="*/ 263430 h 616494"/>
                <a:gd name="connsiteX3" fmla="*/ 183896 w 699894"/>
                <a:gd name="connsiteY3" fmla="*/ 249143 h 616494"/>
                <a:gd name="connsiteX4" fmla="*/ 231214 w 699894"/>
                <a:gd name="connsiteY4" fmla="*/ 392230 h 616494"/>
                <a:gd name="connsiteX5" fmla="*/ 168170 w 699894"/>
                <a:gd name="connsiteY5" fmla="*/ 498018 h 616494"/>
                <a:gd name="connsiteX6" fmla="*/ 139902 w 699894"/>
                <a:gd name="connsiteY6" fmla="*/ 601899 h 616494"/>
                <a:gd name="connsiteX7" fmla="*/ 254744 w 699894"/>
                <a:gd name="connsiteY7" fmla="*/ 572687 h 616494"/>
                <a:gd name="connsiteX8" fmla="*/ 427867 w 699894"/>
                <a:gd name="connsiteY8" fmla="*/ 453883 h 616494"/>
                <a:gd name="connsiteX9" fmla="*/ 604530 w 699894"/>
                <a:gd name="connsiteY9" fmla="*/ 392371 h 616494"/>
                <a:gd name="connsiteX10" fmla="*/ 699165 w 699894"/>
                <a:gd name="connsiteY10" fmla="*/ 301224 h 616494"/>
                <a:gd name="connsiteX11" fmla="*/ 614524 w 699894"/>
                <a:gd name="connsiteY11" fmla="*/ 284389 h 616494"/>
                <a:gd name="connsiteX12" fmla="*/ 509019 w 699894"/>
                <a:gd name="connsiteY12" fmla="*/ 288044 h 616494"/>
                <a:gd name="connsiteX13" fmla="*/ 483297 w 699894"/>
                <a:gd name="connsiteY13" fmla="*/ 180817 h 616494"/>
                <a:gd name="connsiteX14" fmla="*/ 552565 w 699894"/>
                <a:gd name="connsiteY14" fmla="*/ 108884 h 616494"/>
                <a:gd name="connsiteX15" fmla="*/ 605636 w 699894"/>
                <a:gd name="connsiteY15" fmla="*/ 386 h 616494"/>
                <a:gd name="connsiteX16" fmla="*/ 438383 w 699894"/>
                <a:gd name="connsiteY16" fmla="*/ 76750 h 616494"/>
                <a:gd name="connsiteX0" fmla="*/ 438383 w 699894"/>
                <a:gd name="connsiteY0" fmla="*/ 82155 h 621899"/>
                <a:gd name="connsiteX1" fmla="*/ 124978 w 699894"/>
                <a:gd name="connsiteY1" fmla="*/ 185751 h 621899"/>
                <a:gd name="connsiteX2" fmla="*/ 941 w 699894"/>
                <a:gd name="connsiteY2" fmla="*/ 268835 h 621899"/>
                <a:gd name="connsiteX3" fmla="*/ 183896 w 699894"/>
                <a:gd name="connsiteY3" fmla="*/ 254548 h 621899"/>
                <a:gd name="connsiteX4" fmla="*/ 231214 w 699894"/>
                <a:gd name="connsiteY4" fmla="*/ 397635 h 621899"/>
                <a:gd name="connsiteX5" fmla="*/ 168170 w 699894"/>
                <a:gd name="connsiteY5" fmla="*/ 503423 h 621899"/>
                <a:gd name="connsiteX6" fmla="*/ 139902 w 699894"/>
                <a:gd name="connsiteY6" fmla="*/ 607304 h 621899"/>
                <a:gd name="connsiteX7" fmla="*/ 254744 w 699894"/>
                <a:gd name="connsiteY7" fmla="*/ 578092 h 621899"/>
                <a:gd name="connsiteX8" fmla="*/ 427867 w 699894"/>
                <a:gd name="connsiteY8" fmla="*/ 459288 h 621899"/>
                <a:gd name="connsiteX9" fmla="*/ 604530 w 699894"/>
                <a:gd name="connsiteY9" fmla="*/ 397776 h 621899"/>
                <a:gd name="connsiteX10" fmla="*/ 699165 w 699894"/>
                <a:gd name="connsiteY10" fmla="*/ 306629 h 621899"/>
                <a:gd name="connsiteX11" fmla="*/ 614524 w 699894"/>
                <a:gd name="connsiteY11" fmla="*/ 289794 h 621899"/>
                <a:gd name="connsiteX12" fmla="*/ 509019 w 699894"/>
                <a:gd name="connsiteY12" fmla="*/ 293449 h 621899"/>
                <a:gd name="connsiteX13" fmla="*/ 483297 w 699894"/>
                <a:gd name="connsiteY13" fmla="*/ 186222 h 621899"/>
                <a:gd name="connsiteX14" fmla="*/ 552565 w 699894"/>
                <a:gd name="connsiteY14" fmla="*/ 114289 h 621899"/>
                <a:gd name="connsiteX15" fmla="*/ 605636 w 699894"/>
                <a:gd name="connsiteY15" fmla="*/ 5791 h 621899"/>
                <a:gd name="connsiteX16" fmla="*/ 438383 w 699894"/>
                <a:gd name="connsiteY16" fmla="*/ 82155 h 621899"/>
                <a:gd name="connsiteX0" fmla="*/ 438383 w 699894"/>
                <a:gd name="connsiteY0" fmla="*/ 82745 h 622489"/>
                <a:gd name="connsiteX1" fmla="*/ 124978 w 699894"/>
                <a:gd name="connsiteY1" fmla="*/ 186341 h 622489"/>
                <a:gd name="connsiteX2" fmla="*/ 941 w 699894"/>
                <a:gd name="connsiteY2" fmla="*/ 269425 h 622489"/>
                <a:gd name="connsiteX3" fmla="*/ 183896 w 699894"/>
                <a:gd name="connsiteY3" fmla="*/ 255138 h 622489"/>
                <a:gd name="connsiteX4" fmla="*/ 231214 w 699894"/>
                <a:gd name="connsiteY4" fmla="*/ 398225 h 622489"/>
                <a:gd name="connsiteX5" fmla="*/ 168170 w 699894"/>
                <a:gd name="connsiteY5" fmla="*/ 504013 h 622489"/>
                <a:gd name="connsiteX6" fmla="*/ 139902 w 699894"/>
                <a:gd name="connsiteY6" fmla="*/ 607894 h 622489"/>
                <a:gd name="connsiteX7" fmla="*/ 254744 w 699894"/>
                <a:gd name="connsiteY7" fmla="*/ 578682 h 622489"/>
                <a:gd name="connsiteX8" fmla="*/ 427867 w 699894"/>
                <a:gd name="connsiteY8" fmla="*/ 459878 h 622489"/>
                <a:gd name="connsiteX9" fmla="*/ 604530 w 699894"/>
                <a:gd name="connsiteY9" fmla="*/ 398366 h 622489"/>
                <a:gd name="connsiteX10" fmla="*/ 699165 w 699894"/>
                <a:gd name="connsiteY10" fmla="*/ 307219 h 622489"/>
                <a:gd name="connsiteX11" fmla="*/ 614524 w 699894"/>
                <a:gd name="connsiteY11" fmla="*/ 290384 h 622489"/>
                <a:gd name="connsiteX12" fmla="*/ 509019 w 699894"/>
                <a:gd name="connsiteY12" fmla="*/ 294039 h 622489"/>
                <a:gd name="connsiteX13" fmla="*/ 483297 w 699894"/>
                <a:gd name="connsiteY13" fmla="*/ 186812 h 622489"/>
                <a:gd name="connsiteX14" fmla="*/ 552565 w 699894"/>
                <a:gd name="connsiteY14" fmla="*/ 114879 h 622489"/>
                <a:gd name="connsiteX15" fmla="*/ 605636 w 699894"/>
                <a:gd name="connsiteY15" fmla="*/ 6381 h 622489"/>
                <a:gd name="connsiteX16" fmla="*/ 438383 w 699894"/>
                <a:gd name="connsiteY16" fmla="*/ 82745 h 622489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09019 w 699894"/>
                <a:gd name="connsiteY12" fmla="*/ 288214 h 616664"/>
                <a:gd name="connsiteX13" fmla="*/ 483297 w 699894"/>
                <a:gd name="connsiteY13" fmla="*/ 18098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09019 w 699894"/>
                <a:gd name="connsiteY12" fmla="*/ 288214 h 616664"/>
                <a:gd name="connsiteX13" fmla="*/ 502347 w 699894"/>
                <a:gd name="connsiteY13" fmla="*/ 20003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30450 w 699894"/>
                <a:gd name="connsiteY12" fmla="*/ 281070 h 616664"/>
                <a:gd name="connsiteX13" fmla="*/ 502347 w 699894"/>
                <a:gd name="connsiteY13" fmla="*/ 20003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921"/>
                <a:gd name="connsiteY0" fmla="*/ 76920 h 617159"/>
                <a:gd name="connsiteX1" fmla="*/ 124978 w 699921"/>
                <a:gd name="connsiteY1" fmla="*/ 180516 h 617159"/>
                <a:gd name="connsiteX2" fmla="*/ 941 w 699921"/>
                <a:gd name="connsiteY2" fmla="*/ 263600 h 617159"/>
                <a:gd name="connsiteX3" fmla="*/ 183896 w 699921"/>
                <a:gd name="connsiteY3" fmla="*/ 249313 h 617159"/>
                <a:gd name="connsiteX4" fmla="*/ 231214 w 699921"/>
                <a:gd name="connsiteY4" fmla="*/ 392400 h 617159"/>
                <a:gd name="connsiteX5" fmla="*/ 168170 w 699921"/>
                <a:gd name="connsiteY5" fmla="*/ 498188 h 617159"/>
                <a:gd name="connsiteX6" fmla="*/ 139902 w 699921"/>
                <a:gd name="connsiteY6" fmla="*/ 602069 h 617159"/>
                <a:gd name="connsiteX7" fmla="*/ 254744 w 699921"/>
                <a:gd name="connsiteY7" fmla="*/ 572857 h 617159"/>
                <a:gd name="connsiteX8" fmla="*/ 413580 w 699921"/>
                <a:gd name="connsiteY8" fmla="*/ 437384 h 617159"/>
                <a:gd name="connsiteX9" fmla="*/ 604530 w 699921"/>
                <a:gd name="connsiteY9" fmla="*/ 392541 h 617159"/>
                <a:gd name="connsiteX10" fmla="*/ 699165 w 699921"/>
                <a:gd name="connsiteY10" fmla="*/ 301394 h 617159"/>
                <a:gd name="connsiteX11" fmla="*/ 614524 w 699921"/>
                <a:gd name="connsiteY11" fmla="*/ 284559 h 617159"/>
                <a:gd name="connsiteX12" fmla="*/ 530450 w 699921"/>
                <a:gd name="connsiteY12" fmla="*/ 281070 h 617159"/>
                <a:gd name="connsiteX13" fmla="*/ 502347 w 699921"/>
                <a:gd name="connsiteY13" fmla="*/ 200037 h 617159"/>
                <a:gd name="connsiteX14" fmla="*/ 559709 w 699921"/>
                <a:gd name="connsiteY14" fmla="*/ 116198 h 617159"/>
                <a:gd name="connsiteX15" fmla="*/ 605636 w 699921"/>
                <a:gd name="connsiteY15" fmla="*/ 556 h 617159"/>
                <a:gd name="connsiteX16" fmla="*/ 438383 w 699921"/>
                <a:gd name="connsiteY16" fmla="*/ 76920 h 617159"/>
                <a:gd name="connsiteX0" fmla="*/ 438383 w 699176"/>
                <a:gd name="connsiteY0" fmla="*/ 76920 h 617159"/>
                <a:gd name="connsiteX1" fmla="*/ 124978 w 699176"/>
                <a:gd name="connsiteY1" fmla="*/ 180516 h 617159"/>
                <a:gd name="connsiteX2" fmla="*/ 941 w 699176"/>
                <a:gd name="connsiteY2" fmla="*/ 263600 h 617159"/>
                <a:gd name="connsiteX3" fmla="*/ 183896 w 699176"/>
                <a:gd name="connsiteY3" fmla="*/ 249313 h 617159"/>
                <a:gd name="connsiteX4" fmla="*/ 231214 w 699176"/>
                <a:gd name="connsiteY4" fmla="*/ 392400 h 617159"/>
                <a:gd name="connsiteX5" fmla="*/ 168170 w 699176"/>
                <a:gd name="connsiteY5" fmla="*/ 498188 h 617159"/>
                <a:gd name="connsiteX6" fmla="*/ 139902 w 699176"/>
                <a:gd name="connsiteY6" fmla="*/ 602069 h 617159"/>
                <a:gd name="connsiteX7" fmla="*/ 254744 w 699176"/>
                <a:gd name="connsiteY7" fmla="*/ 572857 h 617159"/>
                <a:gd name="connsiteX8" fmla="*/ 413580 w 699176"/>
                <a:gd name="connsiteY8" fmla="*/ 437384 h 617159"/>
                <a:gd name="connsiteX9" fmla="*/ 618817 w 699176"/>
                <a:gd name="connsiteY9" fmla="*/ 366347 h 617159"/>
                <a:gd name="connsiteX10" fmla="*/ 699165 w 699176"/>
                <a:gd name="connsiteY10" fmla="*/ 301394 h 617159"/>
                <a:gd name="connsiteX11" fmla="*/ 614524 w 699176"/>
                <a:gd name="connsiteY11" fmla="*/ 284559 h 617159"/>
                <a:gd name="connsiteX12" fmla="*/ 530450 w 699176"/>
                <a:gd name="connsiteY12" fmla="*/ 281070 h 617159"/>
                <a:gd name="connsiteX13" fmla="*/ 502347 w 699176"/>
                <a:gd name="connsiteY13" fmla="*/ 200037 h 617159"/>
                <a:gd name="connsiteX14" fmla="*/ 559709 w 699176"/>
                <a:gd name="connsiteY14" fmla="*/ 116198 h 617159"/>
                <a:gd name="connsiteX15" fmla="*/ 605636 w 699176"/>
                <a:gd name="connsiteY15" fmla="*/ 556 h 617159"/>
                <a:gd name="connsiteX16" fmla="*/ 438383 w 699176"/>
                <a:gd name="connsiteY16" fmla="*/ 76920 h 617159"/>
                <a:gd name="connsiteX0" fmla="*/ 438383 w 699176"/>
                <a:gd name="connsiteY0" fmla="*/ 76920 h 617159"/>
                <a:gd name="connsiteX1" fmla="*/ 124978 w 699176"/>
                <a:gd name="connsiteY1" fmla="*/ 180516 h 617159"/>
                <a:gd name="connsiteX2" fmla="*/ 941 w 699176"/>
                <a:gd name="connsiteY2" fmla="*/ 263600 h 617159"/>
                <a:gd name="connsiteX3" fmla="*/ 183896 w 699176"/>
                <a:gd name="connsiteY3" fmla="*/ 249313 h 617159"/>
                <a:gd name="connsiteX4" fmla="*/ 231214 w 699176"/>
                <a:gd name="connsiteY4" fmla="*/ 392400 h 617159"/>
                <a:gd name="connsiteX5" fmla="*/ 168170 w 699176"/>
                <a:gd name="connsiteY5" fmla="*/ 498188 h 617159"/>
                <a:gd name="connsiteX6" fmla="*/ 139902 w 699176"/>
                <a:gd name="connsiteY6" fmla="*/ 602069 h 617159"/>
                <a:gd name="connsiteX7" fmla="*/ 254744 w 699176"/>
                <a:gd name="connsiteY7" fmla="*/ 572857 h 617159"/>
                <a:gd name="connsiteX8" fmla="*/ 413580 w 699176"/>
                <a:gd name="connsiteY8" fmla="*/ 437384 h 617159"/>
                <a:gd name="connsiteX9" fmla="*/ 618817 w 699176"/>
                <a:gd name="connsiteY9" fmla="*/ 366347 h 617159"/>
                <a:gd name="connsiteX10" fmla="*/ 699165 w 699176"/>
                <a:gd name="connsiteY10" fmla="*/ 270437 h 617159"/>
                <a:gd name="connsiteX11" fmla="*/ 614524 w 699176"/>
                <a:gd name="connsiteY11" fmla="*/ 284559 h 617159"/>
                <a:gd name="connsiteX12" fmla="*/ 530450 w 699176"/>
                <a:gd name="connsiteY12" fmla="*/ 281070 h 617159"/>
                <a:gd name="connsiteX13" fmla="*/ 502347 w 699176"/>
                <a:gd name="connsiteY13" fmla="*/ 200037 h 617159"/>
                <a:gd name="connsiteX14" fmla="*/ 559709 w 699176"/>
                <a:gd name="connsiteY14" fmla="*/ 116198 h 617159"/>
                <a:gd name="connsiteX15" fmla="*/ 605636 w 699176"/>
                <a:gd name="connsiteY15" fmla="*/ 556 h 617159"/>
                <a:gd name="connsiteX16" fmla="*/ 438383 w 699176"/>
                <a:gd name="connsiteY16" fmla="*/ 76920 h 617159"/>
                <a:gd name="connsiteX0" fmla="*/ 438383 w 699191"/>
                <a:gd name="connsiteY0" fmla="*/ 76920 h 617159"/>
                <a:gd name="connsiteX1" fmla="*/ 124978 w 699191"/>
                <a:gd name="connsiteY1" fmla="*/ 180516 h 617159"/>
                <a:gd name="connsiteX2" fmla="*/ 941 w 699191"/>
                <a:gd name="connsiteY2" fmla="*/ 263600 h 617159"/>
                <a:gd name="connsiteX3" fmla="*/ 183896 w 699191"/>
                <a:gd name="connsiteY3" fmla="*/ 249313 h 617159"/>
                <a:gd name="connsiteX4" fmla="*/ 231214 w 699191"/>
                <a:gd name="connsiteY4" fmla="*/ 392400 h 617159"/>
                <a:gd name="connsiteX5" fmla="*/ 168170 w 699191"/>
                <a:gd name="connsiteY5" fmla="*/ 498188 h 617159"/>
                <a:gd name="connsiteX6" fmla="*/ 139902 w 699191"/>
                <a:gd name="connsiteY6" fmla="*/ 602069 h 617159"/>
                <a:gd name="connsiteX7" fmla="*/ 254744 w 699191"/>
                <a:gd name="connsiteY7" fmla="*/ 572857 h 617159"/>
                <a:gd name="connsiteX8" fmla="*/ 413580 w 699191"/>
                <a:gd name="connsiteY8" fmla="*/ 437384 h 617159"/>
                <a:gd name="connsiteX9" fmla="*/ 618817 w 699191"/>
                <a:gd name="connsiteY9" fmla="*/ 366347 h 617159"/>
                <a:gd name="connsiteX10" fmla="*/ 699165 w 699191"/>
                <a:gd name="connsiteY10" fmla="*/ 270437 h 617159"/>
                <a:gd name="connsiteX11" fmla="*/ 612143 w 699191"/>
                <a:gd name="connsiteY11" fmla="*/ 263127 h 617159"/>
                <a:gd name="connsiteX12" fmla="*/ 530450 w 699191"/>
                <a:gd name="connsiteY12" fmla="*/ 281070 h 617159"/>
                <a:gd name="connsiteX13" fmla="*/ 502347 w 699191"/>
                <a:gd name="connsiteY13" fmla="*/ 200037 h 617159"/>
                <a:gd name="connsiteX14" fmla="*/ 559709 w 699191"/>
                <a:gd name="connsiteY14" fmla="*/ 116198 h 617159"/>
                <a:gd name="connsiteX15" fmla="*/ 605636 w 699191"/>
                <a:gd name="connsiteY15" fmla="*/ 556 h 617159"/>
                <a:gd name="connsiteX16" fmla="*/ 438383 w 699191"/>
                <a:gd name="connsiteY16" fmla="*/ 76920 h 617159"/>
                <a:gd name="connsiteX0" fmla="*/ 438383 w 701893"/>
                <a:gd name="connsiteY0" fmla="*/ 76920 h 617159"/>
                <a:gd name="connsiteX1" fmla="*/ 124978 w 701893"/>
                <a:gd name="connsiteY1" fmla="*/ 180516 h 617159"/>
                <a:gd name="connsiteX2" fmla="*/ 941 w 701893"/>
                <a:gd name="connsiteY2" fmla="*/ 263600 h 617159"/>
                <a:gd name="connsiteX3" fmla="*/ 183896 w 701893"/>
                <a:gd name="connsiteY3" fmla="*/ 249313 h 617159"/>
                <a:gd name="connsiteX4" fmla="*/ 231214 w 701893"/>
                <a:gd name="connsiteY4" fmla="*/ 392400 h 617159"/>
                <a:gd name="connsiteX5" fmla="*/ 168170 w 701893"/>
                <a:gd name="connsiteY5" fmla="*/ 498188 h 617159"/>
                <a:gd name="connsiteX6" fmla="*/ 139902 w 701893"/>
                <a:gd name="connsiteY6" fmla="*/ 602069 h 617159"/>
                <a:gd name="connsiteX7" fmla="*/ 254744 w 701893"/>
                <a:gd name="connsiteY7" fmla="*/ 572857 h 617159"/>
                <a:gd name="connsiteX8" fmla="*/ 413580 w 701893"/>
                <a:gd name="connsiteY8" fmla="*/ 437384 h 617159"/>
                <a:gd name="connsiteX9" fmla="*/ 618817 w 701893"/>
                <a:gd name="connsiteY9" fmla="*/ 366347 h 617159"/>
                <a:gd name="connsiteX10" fmla="*/ 699165 w 701893"/>
                <a:gd name="connsiteY10" fmla="*/ 270437 h 617159"/>
                <a:gd name="connsiteX11" fmla="*/ 530450 w 701893"/>
                <a:gd name="connsiteY11" fmla="*/ 281070 h 617159"/>
                <a:gd name="connsiteX12" fmla="*/ 502347 w 701893"/>
                <a:gd name="connsiteY12" fmla="*/ 200037 h 617159"/>
                <a:gd name="connsiteX13" fmla="*/ 559709 w 701893"/>
                <a:gd name="connsiteY13" fmla="*/ 116198 h 617159"/>
                <a:gd name="connsiteX14" fmla="*/ 605636 w 701893"/>
                <a:gd name="connsiteY14" fmla="*/ 556 h 617159"/>
                <a:gd name="connsiteX15" fmla="*/ 438383 w 701893"/>
                <a:gd name="connsiteY15" fmla="*/ 76920 h 617159"/>
                <a:gd name="connsiteX0" fmla="*/ 438383 w 701166"/>
                <a:gd name="connsiteY0" fmla="*/ 76920 h 617159"/>
                <a:gd name="connsiteX1" fmla="*/ 124978 w 701166"/>
                <a:gd name="connsiteY1" fmla="*/ 180516 h 617159"/>
                <a:gd name="connsiteX2" fmla="*/ 941 w 701166"/>
                <a:gd name="connsiteY2" fmla="*/ 263600 h 617159"/>
                <a:gd name="connsiteX3" fmla="*/ 183896 w 701166"/>
                <a:gd name="connsiteY3" fmla="*/ 249313 h 617159"/>
                <a:gd name="connsiteX4" fmla="*/ 231214 w 701166"/>
                <a:gd name="connsiteY4" fmla="*/ 392400 h 617159"/>
                <a:gd name="connsiteX5" fmla="*/ 168170 w 701166"/>
                <a:gd name="connsiteY5" fmla="*/ 498188 h 617159"/>
                <a:gd name="connsiteX6" fmla="*/ 139902 w 701166"/>
                <a:gd name="connsiteY6" fmla="*/ 602069 h 617159"/>
                <a:gd name="connsiteX7" fmla="*/ 254744 w 701166"/>
                <a:gd name="connsiteY7" fmla="*/ 572857 h 617159"/>
                <a:gd name="connsiteX8" fmla="*/ 413580 w 701166"/>
                <a:gd name="connsiteY8" fmla="*/ 437384 h 617159"/>
                <a:gd name="connsiteX9" fmla="*/ 618817 w 701166"/>
                <a:gd name="connsiteY9" fmla="*/ 366347 h 617159"/>
                <a:gd name="connsiteX10" fmla="*/ 699165 w 701166"/>
                <a:gd name="connsiteY10" fmla="*/ 270437 h 617159"/>
                <a:gd name="connsiteX11" fmla="*/ 530450 w 701166"/>
                <a:gd name="connsiteY11" fmla="*/ 281070 h 617159"/>
                <a:gd name="connsiteX12" fmla="*/ 502347 w 701166"/>
                <a:gd name="connsiteY12" fmla="*/ 200037 h 617159"/>
                <a:gd name="connsiteX13" fmla="*/ 559709 w 701166"/>
                <a:gd name="connsiteY13" fmla="*/ 116198 h 617159"/>
                <a:gd name="connsiteX14" fmla="*/ 605636 w 701166"/>
                <a:gd name="connsiteY14" fmla="*/ 556 h 617159"/>
                <a:gd name="connsiteX15" fmla="*/ 438383 w 701166"/>
                <a:gd name="connsiteY15" fmla="*/ 76920 h 617159"/>
                <a:gd name="connsiteX0" fmla="*/ 438383 w 703479"/>
                <a:gd name="connsiteY0" fmla="*/ 76920 h 617159"/>
                <a:gd name="connsiteX1" fmla="*/ 124978 w 703479"/>
                <a:gd name="connsiteY1" fmla="*/ 180516 h 617159"/>
                <a:gd name="connsiteX2" fmla="*/ 941 w 703479"/>
                <a:gd name="connsiteY2" fmla="*/ 263600 h 617159"/>
                <a:gd name="connsiteX3" fmla="*/ 183896 w 703479"/>
                <a:gd name="connsiteY3" fmla="*/ 249313 h 617159"/>
                <a:gd name="connsiteX4" fmla="*/ 231214 w 703479"/>
                <a:gd name="connsiteY4" fmla="*/ 392400 h 617159"/>
                <a:gd name="connsiteX5" fmla="*/ 168170 w 703479"/>
                <a:gd name="connsiteY5" fmla="*/ 498188 h 617159"/>
                <a:gd name="connsiteX6" fmla="*/ 139902 w 703479"/>
                <a:gd name="connsiteY6" fmla="*/ 602069 h 617159"/>
                <a:gd name="connsiteX7" fmla="*/ 254744 w 703479"/>
                <a:gd name="connsiteY7" fmla="*/ 572857 h 617159"/>
                <a:gd name="connsiteX8" fmla="*/ 413580 w 703479"/>
                <a:gd name="connsiteY8" fmla="*/ 437384 h 617159"/>
                <a:gd name="connsiteX9" fmla="*/ 618817 w 703479"/>
                <a:gd name="connsiteY9" fmla="*/ 366347 h 617159"/>
                <a:gd name="connsiteX10" fmla="*/ 701546 w 703479"/>
                <a:gd name="connsiteY10" fmla="*/ 256149 h 617159"/>
                <a:gd name="connsiteX11" fmla="*/ 530450 w 703479"/>
                <a:gd name="connsiteY11" fmla="*/ 281070 h 617159"/>
                <a:gd name="connsiteX12" fmla="*/ 502347 w 703479"/>
                <a:gd name="connsiteY12" fmla="*/ 200037 h 617159"/>
                <a:gd name="connsiteX13" fmla="*/ 559709 w 703479"/>
                <a:gd name="connsiteY13" fmla="*/ 116198 h 617159"/>
                <a:gd name="connsiteX14" fmla="*/ 605636 w 703479"/>
                <a:gd name="connsiteY14" fmla="*/ 556 h 617159"/>
                <a:gd name="connsiteX15" fmla="*/ 438383 w 703479"/>
                <a:gd name="connsiteY15" fmla="*/ 76920 h 617159"/>
                <a:gd name="connsiteX0" fmla="*/ 438383 w 703452"/>
                <a:gd name="connsiteY0" fmla="*/ 76920 h 617159"/>
                <a:gd name="connsiteX1" fmla="*/ 124978 w 703452"/>
                <a:gd name="connsiteY1" fmla="*/ 180516 h 617159"/>
                <a:gd name="connsiteX2" fmla="*/ 941 w 703452"/>
                <a:gd name="connsiteY2" fmla="*/ 263600 h 617159"/>
                <a:gd name="connsiteX3" fmla="*/ 183896 w 703452"/>
                <a:gd name="connsiteY3" fmla="*/ 249313 h 617159"/>
                <a:gd name="connsiteX4" fmla="*/ 231214 w 703452"/>
                <a:gd name="connsiteY4" fmla="*/ 392400 h 617159"/>
                <a:gd name="connsiteX5" fmla="*/ 168170 w 703452"/>
                <a:gd name="connsiteY5" fmla="*/ 498188 h 617159"/>
                <a:gd name="connsiteX6" fmla="*/ 139902 w 703452"/>
                <a:gd name="connsiteY6" fmla="*/ 602069 h 617159"/>
                <a:gd name="connsiteX7" fmla="*/ 254744 w 703452"/>
                <a:gd name="connsiteY7" fmla="*/ 572857 h 617159"/>
                <a:gd name="connsiteX8" fmla="*/ 413580 w 703452"/>
                <a:gd name="connsiteY8" fmla="*/ 437384 h 617159"/>
                <a:gd name="connsiteX9" fmla="*/ 609292 w 703452"/>
                <a:gd name="connsiteY9" fmla="*/ 356822 h 617159"/>
                <a:gd name="connsiteX10" fmla="*/ 701546 w 703452"/>
                <a:gd name="connsiteY10" fmla="*/ 256149 h 617159"/>
                <a:gd name="connsiteX11" fmla="*/ 530450 w 703452"/>
                <a:gd name="connsiteY11" fmla="*/ 281070 h 617159"/>
                <a:gd name="connsiteX12" fmla="*/ 502347 w 703452"/>
                <a:gd name="connsiteY12" fmla="*/ 200037 h 617159"/>
                <a:gd name="connsiteX13" fmla="*/ 559709 w 703452"/>
                <a:gd name="connsiteY13" fmla="*/ 116198 h 617159"/>
                <a:gd name="connsiteX14" fmla="*/ 605636 w 703452"/>
                <a:gd name="connsiteY14" fmla="*/ 556 h 617159"/>
                <a:gd name="connsiteX15" fmla="*/ 438383 w 703452"/>
                <a:gd name="connsiteY15" fmla="*/ 76920 h 617159"/>
                <a:gd name="connsiteX0" fmla="*/ 438383 w 736241"/>
                <a:gd name="connsiteY0" fmla="*/ 76920 h 617159"/>
                <a:gd name="connsiteX1" fmla="*/ 124978 w 736241"/>
                <a:gd name="connsiteY1" fmla="*/ 180516 h 617159"/>
                <a:gd name="connsiteX2" fmla="*/ 941 w 736241"/>
                <a:gd name="connsiteY2" fmla="*/ 263600 h 617159"/>
                <a:gd name="connsiteX3" fmla="*/ 183896 w 736241"/>
                <a:gd name="connsiteY3" fmla="*/ 249313 h 617159"/>
                <a:gd name="connsiteX4" fmla="*/ 231214 w 736241"/>
                <a:gd name="connsiteY4" fmla="*/ 392400 h 617159"/>
                <a:gd name="connsiteX5" fmla="*/ 168170 w 736241"/>
                <a:gd name="connsiteY5" fmla="*/ 498188 h 617159"/>
                <a:gd name="connsiteX6" fmla="*/ 139902 w 736241"/>
                <a:gd name="connsiteY6" fmla="*/ 602069 h 617159"/>
                <a:gd name="connsiteX7" fmla="*/ 254744 w 736241"/>
                <a:gd name="connsiteY7" fmla="*/ 572857 h 617159"/>
                <a:gd name="connsiteX8" fmla="*/ 413580 w 736241"/>
                <a:gd name="connsiteY8" fmla="*/ 437384 h 617159"/>
                <a:gd name="connsiteX9" fmla="*/ 609292 w 736241"/>
                <a:gd name="connsiteY9" fmla="*/ 356822 h 617159"/>
                <a:gd name="connsiteX10" fmla="*/ 734883 w 736241"/>
                <a:gd name="connsiteY10" fmla="*/ 294249 h 617159"/>
                <a:gd name="connsiteX11" fmla="*/ 530450 w 736241"/>
                <a:gd name="connsiteY11" fmla="*/ 281070 h 617159"/>
                <a:gd name="connsiteX12" fmla="*/ 502347 w 736241"/>
                <a:gd name="connsiteY12" fmla="*/ 200037 h 617159"/>
                <a:gd name="connsiteX13" fmla="*/ 559709 w 736241"/>
                <a:gd name="connsiteY13" fmla="*/ 116198 h 617159"/>
                <a:gd name="connsiteX14" fmla="*/ 605636 w 736241"/>
                <a:gd name="connsiteY14" fmla="*/ 556 h 617159"/>
                <a:gd name="connsiteX15" fmla="*/ 438383 w 736241"/>
                <a:gd name="connsiteY15" fmla="*/ 76920 h 617159"/>
                <a:gd name="connsiteX0" fmla="*/ 438383 w 735359"/>
                <a:gd name="connsiteY0" fmla="*/ 76920 h 617159"/>
                <a:gd name="connsiteX1" fmla="*/ 124978 w 735359"/>
                <a:gd name="connsiteY1" fmla="*/ 180516 h 617159"/>
                <a:gd name="connsiteX2" fmla="*/ 941 w 735359"/>
                <a:gd name="connsiteY2" fmla="*/ 263600 h 617159"/>
                <a:gd name="connsiteX3" fmla="*/ 183896 w 735359"/>
                <a:gd name="connsiteY3" fmla="*/ 249313 h 617159"/>
                <a:gd name="connsiteX4" fmla="*/ 231214 w 735359"/>
                <a:gd name="connsiteY4" fmla="*/ 392400 h 617159"/>
                <a:gd name="connsiteX5" fmla="*/ 168170 w 735359"/>
                <a:gd name="connsiteY5" fmla="*/ 498188 h 617159"/>
                <a:gd name="connsiteX6" fmla="*/ 139902 w 735359"/>
                <a:gd name="connsiteY6" fmla="*/ 602069 h 617159"/>
                <a:gd name="connsiteX7" fmla="*/ 254744 w 735359"/>
                <a:gd name="connsiteY7" fmla="*/ 572857 h 617159"/>
                <a:gd name="connsiteX8" fmla="*/ 413580 w 735359"/>
                <a:gd name="connsiteY8" fmla="*/ 437384 h 617159"/>
                <a:gd name="connsiteX9" fmla="*/ 609292 w 735359"/>
                <a:gd name="connsiteY9" fmla="*/ 356822 h 617159"/>
                <a:gd name="connsiteX10" fmla="*/ 734883 w 735359"/>
                <a:gd name="connsiteY10" fmla="*/ 294249 h 617159"/>
                <a:gd name="connsiteX11" fmla="*/ 530450 w 735359"/>
                <a:gd name="connsiteY11" fmla="*/ 281070 h 617159"/>
                <a:gd name="connsiteX12" fmla="*/ 502347 w 735359"/>
                <a:gd name="connsiteY12" fmla="*/ 200037 h 617159"/>
                <a:gd name="connsiteX13" fmla="*/ 559709 w 735359"/>
                <a:gd name="connsiteY13" fmla="*/ 116198 h 617159"/>
                <a:gd name="connsiteX14" fmla="*/ 605636 w 735359"/>
                <a:gd name="connsiteY14" fmla="*/ 556 h 617159"/>
                <a:gd name="connsiteX15" fmla="*/ 438383 w 735359"/>
                <a:gd name="connsiteY15" fmla="*/ 76920 h 617159"/>
                <a:gd name="connsiteX0" fmla="*/ 438383 w 735166"/>
                <a:gd name="connsiteY0" fmla="*/ 76920 h 617159"/>
                <a:gd name="connsiteX1" fmla="*/ 124978 w 735166"/>
                <a:gd name="connsiteY1" fmla="*/ 180516 h 617159"/>
                <a:gd name="connsiteX2" fmla="*/ 941 w 735166"/>
                <a:gd name="connsiteY2" fmla="*/ 263600 h 617159"/>
                <a:gd name="connsiteX3" fmla="*/ 183896 w 735166"/>
                <a:gd name="connsiteY3" fmla="*/ 249313 h 617159"/>
                <a:gd name="connsiteX4" fmla="*/ 231214 w 735166"/>
                <a:gd name="connsiteY4" fmla="*/ 392400 h 617159"/>
                <a:gd name="connsiteX5" fmla="*/ 168170 w 735166"/>
                <a:gd name="connsiteY5" fmla="*/ 498188 h 617159"/>
                <a:gd name="connsiteX6" fmla="*/ 139902 w 735166"/>
                <a:gd name="connsiteY6" fmla="*/ 602069 h 617159"/>
                <a:gd name="connsiteX7" fmla="*/ 254744 w 735166"/>
                <a:gd name="connsiteY7" fmla="*/ 572857 h 617159"/>
                <a:gd name="connsiteX8" fmla="*/ 413580 w 735166"/>
                <a:gd name="connsiteY8" fmla="*/ 437384 h 617159"/>
                <a:gd name="connsiteX9" fmla="*/ 571192 w 735166"/>
                <a:gd name="connsiteY9" fmla="*/ 356822 h 617159"/>
                <a:gd name="connsiteX10" fmla="*/ 734883 w 735166"/>
                <a:gd name="connsiteY10" fmla="*/ 294249 h 617159"/>
                <a:gd name="connsiteX11" fmla="*/ 530450 w 735166"/>
                <a:gd name="connsiteY11" fmla="*/ 281070 h 617159"/>
                <a:gd name="connsiteX12" fmla="*/ 502347 w 735166"/>
                <a:gd name="connsiteY12" fmla="*/ 200037 h 617159"/>
                <a:gd name="connsiteX13" fmla="*/ 559709 w 735166"/>
                <a:gd name="connsiteY13" fmla="*/ 116198 h 617159"/>
                <a:gd name="connsiteX14" fmla="*/ 605636 w 735166"/>
                <a:gd name="connsiteY14" fmla="*/ 556 h 617159"/>
                <a:gd name="connsiteX15" fmla="*/ 438383 w 735166"/>
                <a:gd name="connsiteY15" fmla="*/ 76920 h 617159"/>
                <a:gd name="connsiteX0" fmla="*/ 438383 w 735166"/>
                <a:gd name="connsiteY0" fmla="*/ 76920 h 605868"/>
                <a:gd name="connsiteX1" fmla="*/ 124978 w 735166"/>
                <a:gd name="connsiteY1" fmla="*/ 180516 h 605868"/>
                <a:gd name="connsiteX2" fmla="*/ 941 w 735166"/>
                <a:gd name="connsiteY2" fmla="*/ 263600 h 605868"/>
                <a:gd name="connsiteX3" fmla="*/ 183896 w 735166"/>
                <a:gd name="connsiteY3" fmla="*/ 249313 h 605868"/>
                <a:gd name="connsiteX4" fmla="*/ 231214 w 735166"/>
                <a:gd name="connsiteY4" fmla="*/ 392400 h 605868"/>
                <a:gd name="connsiteX5" fmla="*/ 168170 w 735166"/>
                <a:gd name="connsiteY5" fmla="*/ 498188 h 605868"/>
                <a:gd name="connsiteX6" fmla="*/ 156571 w 735166"/>
                <a:gd name="connsiteY6" fmla="*/ 587781 h 605868"/>
                <a:gd name="connsiteX7" fmla="*/ 254744 w 735166"/>
                <a:gd name="connsiteY7" fmla="*/ 572857 h 605868"/>
                <a:gd name="connsiteX8" fmla="*/ 413580 w 735166"/>
                <a:gd name="connsiteY8" fmla="*/ 437384 h 605868"/>
                <a:gd name="connsiteX9" fmla="*/ 571192 w 735166"/>
                <a:gd name="connsiteY9" fmla="*/ 356822 h 605868"/>
                <a:gd name="connsiteX10" fmla="*/ 734883 w 735166"/>
                <a:gd name="connsiteY10" fmla="*/ 294249 h 605868"/>
                <a:gd name="connsiteX11" fmla="*/ 530450 w 735166"/>
                <a:gd name="connsiteY11" fmla="*/ 281070 h 605868"/>
                <a:gd name="connsiteX12" fmla="*/ 502347 w 735166"/>
                <a:gd name="connsiteY12" fmla="*/ 200037 h 605868"/>
                <a:gd name="connsiteX13" fmla="*/ 559709 w 735166"/>
                <a:gd name="connsiteY13" fmla="*/ 116198 h 605868"/>
                <a:gd name="connsiteX14" fmla="*/ 605636 w 735166"/>
                <a:gd name="connsiteY14" fmla="*/ 556 h 605868"/>
                <a:gd name="connsiteX15" fmla="*/ 438383 w 735166"/>
                <a:gd name="connsiteY15" fmla="*/ 76920 h 605868"/>
                <a:gd name="connsiteX0" fmla="*/ 438383 w 735166"/>
                <a:gd name="connsiteY0" fmla="*/ 76920 h 595487"/>
                <a:gd name="connsiteX1" fmla="*/ 124978 w 735166"/>
                <a:gd name="connsiteY1" fmla="*/ 180516 h 595487"/>
                <a:gd name="connsiteX2" fmla="*/ 941 w 735166"/>
                <a:gd name="connsiteY2" fmla="*/ 263600 h 595487"/>
                <a:gd name="connsiteX3" fmla="*/ 183896 w 735166"/>
                <a:gd name="connsiteY3" fmla="*/ 249313 h 595487"/>
                <a:gd name="connsiteX4" fmla="*/ 231214 w 735166"/>
                <a:gd name="connsiteY4" fmla="*/ 392400 h 595487"/>
                <a:gd name="connsiteX5" fmla="*/ 199127 w 735166"/>
                <a:gd name="connsiteY5" fmla="*/ 493426 h 595487"/>
                <a:gd name="connsiteX6" fmla="*/ 156571 w 735166"/>
                <a:gd name="connsiteY6" fmla="*/ 587781 h 595487"/>
                <a:gd name="connsiteX7" fmla="*/ 254744 w 735166"/>
                <a:gd name="connsiteY7" fmla="*/ 572857 h 595487"/>
                <a:gd name="connsiteX8" fmla="*/ 413580 w 735166"/>
                <a:gd name="connsiteY8" fmla="*/ 437384 h 595487"/>
                <a:gd name="connsiteX9" fmla="*/ 571192 w 735166"/>
                <a:gd name="connsiteY9" fmla="*/ 356822 h 595487"/>
                <a:gd name="connsiteX10" fmla="*/ 734883 w 735166"/>
                <a:gd name="connsiteY10" fmla="*/ 294249 h 595487"/>
                <a:gd name="connsiteX11" fmla="*/ 530450 w 735166"/>
                <a:gd name="connsiteY11" fmla="*/ 281070 h 595487"/>
                <a:gd name="connsiteX12" fmla="*/ 502347 w 735166"/>
                <a:gd name="connsiteY12" fmla="*/ 200037 h 595487"/>
                <a:gd name="connsiteX13" fmla="*/ 559709 w 735166"/>
                <a:gd name="connsiteY13" fmla="*/ 116198 h 595487"/>
                <a:gd name="connsiteX14" fmla="*/ 605636 w 735166"/>
                <a:gd name="connsiteY14" fmla="*/ 556 h 595487"/>
                <a:gd name="connsiteX15" fmla="*/ 438383 w 735166"/>
                <a:gd name="connsiteY15" fmla="*/ 76920 h 595487"/>
                <a:gd name="connsiteX0" fmla="*/ 438383 w 735166"/>
                <a:gd name="connsiteY0" fmla="*/ 76920 h 589612"/>
                <a:gd name="connsiteX1" fmla="*/ 124978 w 735166"/>
                <a:gd name="connsiteY1" fmla="*/ 180516 h 589612"/>
                <a:gd name="connsiteX2" fmla="*/ 941 w 735166"/>
                <a:gd name="connsiteY2" fmla="*/ 263600 h 589612"/>
                <a:gd name="connsiteX3" fmla="*/ 183896 w 735166"/>
                <a:gd name="connsiteY3" fmla="*/ 249313 h 589612"/>
                <a:gd name="connsiteX4" fmla="*/ 231214 w 735166"/>
                <a:gd name="connsiteY4" fmla="*/ 392400 h 589612"/>
                <a:gd name="connsiteX5" fmla="*/ 199127 w 735166"/>
                <a:gd name="connsiteY5" fmla="*/ 493426 h 589612"/>
                <a:gd name="connsiteX6" fmla="*/ 156571 w 735166"/>
                <a:gd name="connsiteY6" fmla="*/ 587781 h 589612"/>
                <a:gd name="connsiteX7" fmla="*/ 261888 w 735166"/>
                <a:gd name="connsiteY7" fmla="*/ 546663 h 589612"/>
                <a:gd name="connsiteX8" fmla="*/ 413580 w 735166"/>
                <a:gd name="connsiteY8" fmla="*/ 437384 h 589612"/>
                <a:gd name="connsiteX9" fmla="*/ 571192 w 735166"/>
                <a:gd name="connsiteY9" fmla="*/ 356822 h 589612"/>
                <a:gd name="connsiteX10" fmla="*/ 734883 w 735166"/>
                <a:gd name="connsiteY10" fmla="*/ 294249 h 589612"/>
                <a:gd name="connsiteX11" fmla="*/ 530450 w 735166"/>
                <a:gd name="connsiteY11" fmla="*/ 281070 h 589612"/>
                <a:gd name="connsiteX12" fmla="*/ 502347 w 735166"/>
                <a:gd name="connsiteY12" fmla="*/ 200037 h 589612"/>
                <a:gd name="connsiteX13" fmla="*/ 559709 w 735166"/>
                <a:gd name="connsiteY13" fmla="*/ 116198 h 589612"/>
                <a:gd name="connsiteX14" fmla="*/ 605636 w 735166"/>
                <a:gd name="connsiteY14" fmla="*/ 556 h 589612"/>
                <a:gd name="connsiteX15" fmla="*/ 438383 w 735166"/>
                <a:gd name="connsiteY15" fmla="*/ 76920 h 589612"/>
                <a:gd name="connsiteX0" fmla="*/ 369197 w 735036"/>
                <a:gd name="connsiteY0" fmla="*/ 124007 h 589074"/>
                <a:gd name="connsiteX1" fmla="*/ 124848 w 735036"/>
                <a:gd name="connsiteY1" fmla="*/ 179978 h 589074"/>
                <a:gd name="connsiteX2" fmla="*/ 811 w 735036"/>
                <a:gd name="connsiteY2" fmla="*/ 263062 h 589074"/>
                <a:gd name="connsiteX3" fmla="*/ 183766 w 735036"/>
                <a:gd name="connsiteY3" fmla="*/ 248775 h 589074"/>
                <a:gd name="connsiteX4" fmla="*/ 231084 w 735036"/>
                <a:gd name="connsiteY4" fmla="*/ 391862 h 589074"/>
                <a:gd name="connsiteX5" fmla="*/ 198997 w 735036"/>
                <a:gd name="connsiteY5" fmla="*/ 492888 h 589074"/>
                <a:gd name="connsiteX6" fmla="*/ 156441 w 735036"/>
                <a:gd name="connsiteY6" fmla="*/ 587243 h 589074"/>
                <a:gd name="connsiteX7" fmla="*/ 261758 w 735036"/>
                <a:gd name="connsiteY7" fmla="*/ 546125 h 589074"/>
                <a:gd name="connsiteX8" fmla="*/ 413450 w 735036"/>
                <a:gd name="connsiteY8" fmla="*/ 436846 h 589074"/>
                <a:gd name="connsiteX9" fmla="*/ 571062 w 735036"/>
                <a:gd name="connsiteY9" fmla="*/ 356284 h 589074"/>
                <a:gd name="connsiteX10" fmla="*/ 734753 w 735036"/>
                <a:gd name="connsiteY10" fmla="*/ 293711 h 589074"/>
                <a:gd name="connsiteX11" fmla="*/ 530320 w 735036"/>
                <a:gd name="connsiteY11" fmla="*/ 280532 h 589074"/>
                <a:gd name="connsiteX12" fmla="*/ 502217 w 735036"/>
                <a:gd name="connsiteY12" fmla="*/ 199499 h 589074"/>
                <a:gd name="connsiteX13" fmla="*/ 559579 w 735036"/>
                <a:gd name="connsiteY13" fmla="*/ 115660 h 589074"/>
                <a:gd name="connsiteX14" fmla="*/ 605506 w 735036"/>
                <a:gd name="connsiteY14" fmla="*/ 18 h 589074"/>
                <a:gd name="connsiteX15" fmla="*/ 369197 w 735036"/>
                <a:gd name="connsiteY15" fmla="*/ 124007 h 589074"/>
                <a:gd name="connsiteX0" fmla="*/ 368446 w 734285"/>
                <a:gd name="connsiteY0" fmla="*/ 124007 h 589074"/>
                <a:gd name="connsiteX1" fmla="*/ 165372 w 734285"/>
                <a:gd name="connsiteY1" fmla="*/ 179978 h 589074"/>
                <a:gd name="connsiteX2" fmla="*/ 60 w 734285"/>
                <a:gd name="connsiteY2" fmla="*/ 263062 h 589074"/>
                <a:gd name="connsiteX3" fmla="*/ 183015 w 734285"/>
                <a:gd name="connsiteY3" fmla="*/ 248775 h 589074"/>
                <a:gd name="connsiteX4" fmla="*/ 230333 w 734285"/>
                <a:gd name="connsiteY4" fmla="*/ 391862 h 589074"/>
                <a:gd name="connsiteX5" fmla="*/ 198246 w 734285"/>
                <a:gd name="connsiteY5" fmla="*/ 492888 h 589074"/>
                <a:gd name="connsiteX6" fmla="*/ 155690 w 734285"/>
                <a:gd name="connsiteY6" fmla="*/ 587243 h 589074"/>
                <a:gd name="connsiteX7" fmla="*/ 261007 w 734285"/>
                <a:gd name="connsiteY7" fmla="*/ 546125 h 589074"/>
                <a:gd name="connsiteX8" fmla="*/ 412699 w 734285"/>
                <a:gd name="connsiteY8" fmla="*/ 436846 h 589074"/>
                <a:gd name="connsiteX9" fmla="*/ 570311 w 734285"/>
                <a:gd name="connsiteY9" fmla="*/ 356284 h 589074"/>
                <a:gd name="connsiteX10" fmla="*/ 734002 w 734285"/>
                <a:gd name="connsiteY10" fmla="*/ 293711 h 589074"/>
                <a:gd name="connsiteX11" fmla="*/ 529569 w 734285"/>
                <a:gd name="connsiteY11" fmla="*/ 280532 h 589074"/>
                <a:gd name="connsiteX12" fmla="*/ 501466 w 734285"/>
                <a:gd name="connsiteY12" fmla="*/ 199499 h 589074"/>
                <a:gd name="connsiteX13" fmla="*/ 558828 w 734285"/>
                <a:gd name="connsiteY13" fmla="*/ 115660 h 589074"/>
                <a:gd name="connsiteX14" fmla="*/ 604755 w 734285"/>
                <a:gd name="connsiteY14" fmla="*/ 18 h 589074"/>
                <a:gd name="connsiteX15" fmla="*/ 368446 w 734285"/>
                <a:gd name="connsiteY15" fmla="*/ 124007 h 589074"/>
                <a:gd name="connsiteX0" fmla="*/ 369173 w 735012"/>
                <a:gd name="connsiteY0" fmla="*/ 124007 h 589074"/>
                <a:gd name="connsiteX1" fmla="*/ 166099 w 735012"/>
                <a:gd name="connsiteY1" fmla="*/ 179978 h 589074"/>
                <a:gd name="connsiteX2" fmla="*/ 787 w 735012"/>
                <a:gd name="connsiteY2" fmla="*/ 263062 h 589074"/>
                <a:gd name="connsiteX3" fmla="*/ 234542 w 735012"/>
                <a:gd name="connsiteY3" fmla="*/ 264650 h 589074"/>
                <a:gd name="connsiteX4" fmla="*/ 231060 w 735012"/>
                <a:gd name="connsiteY4" fmla="*/ 391862 h 589074"/>
                <a:gd name="connsiteX5" fmla="*/ 198973 w 735012"/>
                <a:gd name="connsiteY5" fmla="*/ 492888 h 589074"/>
                <a:gd name="connsiteX6" fmla="*/ 156417 w 735012"/>
                <a:gd name="connsiteY6" fmla="*/ 587243 h 589074"/>
                <a:gd name="connsiteX7" fmla="*/ 261734 w 735012"/>
                <a:gd name="connsiteY7" fmla="*/ 546125 h 589074"/>
                <a:gd name="connsiteX8" fmla="*/ 413426 w 735012"/>
                <a:gd name="connsiteY8" fmla="*/ 436846 h 589074"/>
                <a:gd name="connsiteX9" fmla="*/ 571038 w 735012"/>
                <a:gd name="connsiteY9" fmla="*/ 356284 h 589074"/>
                <a:gd name="connsiteX10" fmla="*/ 734729 w 735012"/>
                <a:gd name="connsiteY10" fmla="*/ 293711 h 589074"/>
                <a:gd name="connsiteX11" fmla="*/ 530296 w 735012"/>
                <a:gd name="connsiteY11" fmla="*/ 280532 h 589074"/>
                <a:gd name="connsiteX12" fmla="*/ 502193 w 735012"/>
                <a:gd name="connsiteY12" fmla="*/ 199499 h 589074"/>
                <a:gd name="connsiteX13" fmla="*/ 559555 w 735012"/>
                <a:gd name="connsiteY13" fmla="*/ 115660 h 589074"/>
                <a:gd name="connsiteX14" fmla="*/ 605482 w 735012"/>
                <a:gd name="connsiteY14" fmla="*/ 18 h 589074"/>
                <a:gd name="connsiteX15" fmla="*/ 369173 w 735012"/>
                <a:gd name="connsiteY15" fmla="*/ 124007 h 589074"/>
                <a:gd name="connsiteX0" fmla="*/ 315641 w 681480"/>
                <a:gd name="connsiteY0" fmla="*/ 124007 h 589074"/>
                <a:gd name="connsiteX1" fmla="*/ 112567 w 681480"/>
                <a:gd name="connsiteY1" fmla="*/ 179978 h 589074"/>
                <a:gd name="connsiteX2" fmla="*/ 1230 w 681480"/>
                <a:gd name="connsiteY2" fmla="*/ 310687 h 589074"/>
                <a:gd name="connsiteX3" fmla="*/ 181010 w 681480"/>
                <a:gd name="connsiteY3" fmla="*/ 264650 h 589074"/>
                <a:gd name="connsiteX4" fmla="*/ 177528 w 681480"/>
                <a:gd name="connsiteY4" fmla="*/ 391862 h 589074"/>
                <a:gd name="connsiteX5" fmla="*/ 145441 w 681480"/>
                <a:gd name="connsiteY5" fmla="*/ 492888 h 589074"/>
                <a:gd name="connsiteX6" fmla="*/ 102885 w 681480"/>
                <a:gd name="connsiteY6" fmla="*/ 587243 h 589074"/>
                <a:gd name="connsiteX7" fmla="*/ 208202 w 681480"/>
                <a:gd name="connsiteY7" fmla="*/ 546125 h 589074"/>
                <a:gd name="connsiteX8" fmla="*/ 359894 w 681480"/>
                <a:gd name="connsiteY8" fmla="*/ 436846 h 589074"/>
                <a:gd name="connsiteX9" fmla="*/ 517506 w 681480"/>
                <a:gd name="connsiteY9" fmla="*/ 356284 h 589074"/>
                <a:gd name="connsiteX10" fmla="*/ 681197 w 681480"/>
                <a:gd name="connsiteY10" fmla="*/ 293711 h 589074"/>
                <a:gd name="connsiteX11" fmla="*/ 476764 w 681480"/>
                <a:gd name="connsiteY11" fmla="*/ 280532 h 589074"/>
                <a:gd name="connsiteX12" fmla="*/ 448661 w 681480"/>
                <a:gd name="connsiteY12" fmla="*/ 199499 h 589074"/>
                <a:gd name="connsiteX13" fmla="*/ 506023 w 681480"/>
                <a:gd name="connsiteY13" fmla="*/ 115660 h 589074"/>
                <a:gd name="connsiteX14" fmla="*/ 551950 w 681480"/>
                <a:gd name="connsiteY14" fmla="*/ 18 h 589074"/>
                <a:gd name="connsiteX15" fmla="*/ 315641 w 681480"/>
                <a:gd name="connsiteY15" fmla="*/ 124007 h 589074"/>
                <a:gd name="connsiteX0" fmla="*/ 314637 w 680476"/>
                <a:gd name="connsiteY0" fmla="*/ 124007 h 589074"/>
                <a:gd name="connsiteX1" fmla="*/ 146488 w 680476"/>
                <a:gd name="connsiteY1" fmla="*/ 173628 h 589074"/>
                <a:gd name="connsiteX2" fmla="*/ 226 w 680476"/>
                <a:gd name="connsiteY2" fmla="*/ 310687 h 589074"/>
                <a:gd name="connsiteX3" fmla="*/ 180006 w 680476"/>
                <a:gd name="connsiteY3" fmla="*/ 264650 h 589074"/>
                <a:gd name="connsiteX4" fmla="*/ 176524 w 680476"/>
                <a:gd name="connsiteY4" fmla="*/ 391862 h 589074"/>
                <a:gd name="connsiteX5" fmla="*/ 144437 w 680476"/>
                <a:gd name="connsiteY5" fmla="*/ 492888 h 589074"/>
                <a:gd name="connsiteX6" fmla="*/ 101881 w 680476"/>
                <a:gd name="connsiteY6" fmla="*/ 587243 h 589074"/>
                <a:gd name="connsiteX7" fmla="*/ 207198 w 680476"/>
                <a:gd name="connsiteY7" fmla="*/ 546125 h 589074"/>
                <a:gd name="connsiteX8" fmla="*/ 358890 w 680476"/>
                <a:gd name="connsiteY8" fmla="*/ 436846 h 589074"/>
                <a:gd name="connsiteX9" fmla="*/ 516502 w 680476"/>
                <a:gd name="connsiteY9" fmla="*/ 356284 h 589074"/>
                <a:gd name="connsiteX10" fmla="*/ 680193 w 680476"/>
                <a:gd name="connsiteY10" fmla="*/ 293711 h 589074"/>
                <a:gd name="connsiteX11" fmla="*/ 475760 w 680476"/>
                <a:gd name="connsiteY11" fmla="*/ 280532 h 589074"/>
                <a:gd name="connsiteX12" fmla="*/ 447657 w 680476"/>
                <a:gd name="connsiteY12" fmla="*/ 199499 h 589074"/>
                <a:gd name="connsiteX13" fmla="*/ 505019 w 680476"/>
                <a:gd name="connsiteY13" fmla="*/ 115660 h 589074"/>
                <a:gd name="connsiteX14" fmla="*/ 550946 w 680476"/>
                <a:gd name="connsiteY14" fmla="*/ 18 h 589074"/>
                <a:gd name="connsiteX15" fmla="*/ 314637 w 680476"/>
                <a:gd name="connsiteY15" fmla="*/ 124007 h 589074"/>
                <a:gd name="connsiteX0" fmla="*/ 314637 w 680476"/>
                <a:gd name="connsiteY0" fmla="*/ 124007 h 589074"/>
                <a:gd name="connsiteX1" fmla="*/ 146488 w 680476"/>
                <a:gd name="connsiteY1" fmla="*/ 173628 h 589074"/>
                <a:gd name="connsiteX2" fmla="*/ 226 w 680476"/>
                <a:gd name="connsiteY2" fmla="*/ 310687 h 589074"/>
                <a:gd name="connsiteX3" fmla="*/ 180006 w 680476"/>
                <a:gd name="connsiteY3" fmla="*/ 264650 h 589074"/>
                <a:gd name="connsiteX4" fmla="*/ 214624 w 680476"/>
                <a:gd name="connsiteY4" fmla="*/ 391862 h 589074"/>
                <a:gd name="connsiteX5" fmla="*/ 144437 w 680476"/>
                <a:gd name="connsiteY5" fmla="*/ 492888 h 589074"/>
                <a:gd name="connsiteX6" fmla="*/ 101881 w 680476"/>
                <a:gd name="connsiteY6" fmla="*/ 587243 h 589074"/>
                <a:gd name="connsiteX7" fmla="*/ 207198 w 680476"/>
                <a:gd name="connsiteY7" fmla="*/ 546125 h 589074"/>
                <a:gd name="connsiteX8" fmla="*/ 358890 w 680476"/>
                <a:gd name="connsiteY8" fmla="*/ 436846 h 589074"/>
                <a:gd name="connsiteX9" fmla="*/ 516502 w 680476"/>
                <a:gd name="connsiteY9" fmla="*/ 356284 h 589074"/>
                <a:gd name="connsiteX10" fmla="*/ 680193 w 680476"/>
                <a:gd name="connsiteY10" fmla="*/ 293711 h 589074"/>
                <a:gd name="connsiteX11" fmla="*/ 475760 w 680476"/>
                <a:gd name="connsiteY11" fmla="*/ 280532 h 589074"/>
                <a:gd name="connsiteX12" fmla="*/ 447657 w 680476"/>
                <a:gd name="connsiteY12" fmla="*/ 199499 h 589074"/>
                <a:gd name="connsiteX13" fmla="*/ 505019 w 680476"/>
                <a:gd name="connsiteY13" fmla="*/ 115660 h 589074"/>
                <a:gd name="connsiteX14" fmla="*/ 550946 w 680476"/>
                <a:gd name="connsiteY14" fmla="*/ 18 h 589074"/>
                <a:gd name="connsiteX15" fmla="*/ 314637 w 680476"/>
                <a:gd name="connsiteY15" fmla="*/ 124007 h 589074"/>
                <a:gd name="connsiteX0" fmla="*/ 314637 w 680476"/>
                <a:gd name="connsiteY0" fmla="*/ 124007 h 595311"/>
                <a:gd name="connsiteX1" fmla="*/ 146488 w 680476"/>
                <a:gd name="connsiteY1" fmla="*/ 173628 h 595311"/>
                <a:gd name="connsiteX2" fmla="*/ 226 w 680476"/>
                <a:gd name="connsiteY2" fmla="*/ 310687 h 595311"/>
                <a:gd name="connsiteX3" fmla="*/ 180006 w 680476"/>
                <a:gd name="connsiteY3" fmla="*/ 264650 h 595311"/>
                <a:gd name="connsiteX4" fmla="*/ 214624 w 680476"/>
                <a:gd name="connsiteY4" fmla="*/ 391862 h 595311"/>
                <a:gd name="connsiteX5" fmla="*/ 101881 w 680476"/>
                <a:gd name="connsiteY5" fmla="*/ 587243 h 595311"/>
                <a:gd name="connsiteX6" fmla="*/ 207198 w 680476"/>
                <a:gd name="connsiteY6" fmla="*/ 546125 h 595311"/>
                <a:gd name="connsiteX7" fmla="*/ 358890 w 680476"/>
                <a:gd name="connsiteY7" fmla="*/ 436846 h 595311"/>
                <a:gd name="connsiteX8" fmla="*/ 516502 w 680476"/>
                <a:gd name="connsiteY8" fmla="*/ 356284 h 595311"/>
                <a:gd name="connsiteX9" fmla="*/ 680193 w 680476"/>
                <a:gd name="connsiteY9" fmla="*/ 293711 h 595311"/>
                <a:gd name="connsiteX10" fmla="*/ 475760 w 680476"/>
                <a:gd name="connsiteY10" fmla="*/ 280532 h 595311"/>
                <a:gd name="connsiteX11" fmla="*/ 447657 w 680476"/>
                <a:gd name="connsiteY11" fmla="*/ 199499 h 595311"/>
                <a:gd name="connsiteX12" fmla="*/ 505019 w 680476"/>
                <a:gd name="connsiteY12" fmla="*/ 115660 h 595311"/>
                <a:gd name="connsiteX13" fmla="*/ 550946 w 680476"/>
                <a:gd name="connsiteY13" fmla="*/ 18 h 595311"/>
                <a:gd name="connsiteX14" fmla="*/ 314637 w 680476"/>
                <a:gd name="connsiteY14" fmla="*/ 124007 h 595311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4180"/>
                <a:gd name="connsiteX1" fmla="*/ 146488 w 680476"/>
                <a:gd name="connsiteY1" fmla="*/ 173628 h 594180"/>
                <a:gd name="connsiteX2" fmla="*/ 226 w 680476"/>
                <a:gd name="connsiteY2" fmla="*/ 310687 h 594180"/>
                <a:gd name="connsiteX3" fmla="*/ 180006 w 680476"/>
                <a:gd name="connsiteY3" fmla="*/ 264650 h 594180"/>
                <a:gd name="connsiteX4" fmla="*/ 214624 w 680476"/>
                <a:gd name="connsiteY4" fmla="*/ 391862 h 594180"/>
                <a:gd name="connsiteX5" fmla="*/ 101881 w 680476"/>
                <a:gd name="connsiteY5" fmla="*/ 587243 h 594180"/>
                <a:gd name="connsiteX6" fmla="*/ 235773 w 680476"/>
                <a:gd name="connsiteY6" fmla="*/ 539775 h 594180"/>
                <a:gd name="connsiteX7" fmla="*/ 358890 w 680476"/>
                <a:gd name="connsiteY7" fmla="*/ 436846 h 594180"/>
                <a:gd name="connsiteX8" fmla="*/ 516502 w 680476"/>
                <a:gd name="connsiteY8" fmla="*/ 356284 h 594180"/>
                <a:gd name="connsiteX9" fmla="*/ 680193 w 680476"/>
                <a:gd name="connsiteY9" fmla="*/ 293711 h 594180"/>
                <a:gd name="connsiteX10" fmla="*/ 475760 w 680476"/>
                <a:gd name="connsiteY10" fmla="*/ 280532 h 594180"/>
                <a:gd name="connsiteX11" fmla="*/ 447657 w 680476"/>
                <a:gd name="connsiteY11" fmla="*/ 199499 h 594180"/>
                <a:gd name="connsiteX12" fmla="*/ 505019 w 680476"/>
                <a:gd name="connsiteY12" fmla="*/ 115660 h 594180"/>
                <a:gd name="connsiteX13" fmla="*/ 550946 w 680476"/>
                <a:gd name="connsiteY13" fmla="*/ 18 h 594180"/>
                <a:gd name="connsiteX14" fmla="*/ 314637 w 680476"/>
                <a:gd name="connsiteY14" fmla="*/ 124007 h 594180"/>
                <a:gd name="connsiteX0" fmla="*/ 314637 w 681168"/>
                <a:gd name="connsiteY0" fmla="*/ 124007 h 594180"/>
                <a:gd name="connsiteX1" fmla="*/ 146488 w 681168"/>
                <a:gd name="connsiteY1" fmla="*/ 173628 h 594180"/>
                <a:gd name="connsiteX2" fmla="*/ 226 w 681168"/>
                <a:gd name="connsiteY2" fmla="*/ 310687 h 594180"/>
                <a:gd name="connsiteX3" fmla="*/ 180006 w 681168"/>
                <a:gd name="connsiteY3" fmla="*/ 264650 h 594180"/>
                <a:gd name="connsiteX4" fmla="*/ 214624 w 681168"/>
                <a:gd name="connsiteY4" fmla="*/ 391862 h 594180"/>
                <a:gd name="connsiteX5" fmla="*/ 101881 w 681168"/>
                <a:gd name="connsiteY5" fmla="*/ 587243 h 594180"/>
                <a:gd name="connsiteX6" fmla="*/ 235773 w 681168"/>
                <a:gd name="connsiteY6" fmla="*/ 539775 h 594180"/>
                <a:gd name="connsiteX7" fmla="*/ 358890 w 681168"/>
                <a:gd name="connsiteY7" fmla="*/ 436846 h 594180"/>
                <a:gd name="connsiteX8" fmla="*/ 516502 w 681168"/>
                <a:gd name="connsiteY8" fmla="*/ 356284 h 594180"/>
                <a:gd name="connsiteX9" fmla="*/ 680193 w 681168"/>
                <a:gd name="connsiteY9" fmla="*/ 293711 h 594180"/>
                <a:gd name="connsiteX10" fmla="*/ 579538 w 681168"/>
                <a:gd name="connsiteY10" fmla="*/ 269524 h 594180"/>
                <a:gd name="connsiteX11" fmla="*/ 475760 w 681168"/>
                <a:gd name="connsiteY11" fmla="*/ 280532 h 594180"/>
                <a:gd name="connsiteX12" fmla="*/ 447657 w 681168"/>
                <a:gd name="connsiteY12" fmla="*/ 199499 h 594180"/>
                <a:gd name="connsiteX13" fmla="*/ 505019 w 681168"/>
                <a:gd name="connsiteY13" fmla="*/ 115660 h 594180"/>
                <a:gd name="connsiteX14" fmla="*/ 550946 w 681168"/>
                <a:gd name="connsiteY14" fmla="*/ 18 h 594180"/>
                <a:gd name="connsiteX15" fmla="*/ 314637 w 681168"/>
                <a:gd name="connsiteY15" fmla="*/ 124007 h 594180"/>
                <a:gd name="connsiteX0" fmla="*/ 314637 w 687991"/>
                <a:gd name="connsiteY0" fmla="*/ 124007 h 594180"/>
                <a:gd name="connsiteX1" fmla="*/ 146488 w 687991"/>
                <a:gd name="connsiteY1" fmla="*/ 173628 h 594180"/>
                <a:gd name="connsiteX2" fmla="*/ 226 w 687991"/>
                <a:gd name="connsiteY2" fmla="*/ 310687 h 594180"/>
                <a:gd name="connsiteX3" fmla="*/ 180006 w 687991"/>
                <a:gd name="connsiteY3" fmla="*/ 264650 h 594180"/>
                <a:gd name="connsiteX4" fmla="*/ 214624 w 687991"/>
                <a:gd name="connsiteY4" fmla="*/ 391862 h 594180"/>
                <a:gd name="connsiteX5" fmla="*/ 101881 w 687991"/>
                <a:gd name="connsiteY5" fmla="*/ 587243 h 594180"/>
                <a:gd name="connsiteX6" fmla="*/ 235773 w 687991"/>
                <a:gd name="connsiteY6" fmla="*/ 539775 h 594180"/>
                <a:gd name="connsiteX7" fmla="*/ 358890 w 687991"/>
                <a:gd name="connsiteY7" fmla="*/ 436846 h 594180"/>
                <a:gd name="connsiteX8" fmla="*/ 680193 w 687991"/>
                <a:gd name="connsiteY8" fmla="*/ 293711 h 594180"/>
                <a:gd name="connsiteX9" fmla="*/ 579538 w 687991"/>
                <a:gd name="connsiteY9" fmla="*/ 269524 h 594180"/>
                <a:gd name="connsiteX10" fmla="*/ 475760 w 687991"/>
                <a:gd name="connsiteY10" fmla="*/ 280532 h 594180"/>
                <a:gd name="connsiteX11" fmla="*/ 447657 w 687991"/>
                <a:gd name="connsiteY11" fmla="*/ 199499 h 594180"/>
                <a:gd name="connsiteX12" fmla="*/ 505019 w 687991"/>
                <a:gd name="connsiteY12" fmla="*/ 115660 h 594180"/>
                <a:gd name="connsiteX13" fmla="*/ 550946 w 687991"/>
                <a:gd name="connsiteY13" fmla="*/ 18 h 594180"/>
                <a:gd name="connsiteX14" fmla="*/ 314637 w 687991"/>
                <a:gd name="connsiteY14" fmla="*/ 124007 h 594180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75760 w 685703"/>
                <a:gd name="connsiteY10" fmla="*/ 280532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75760 w 685703"/>
                <a:gd name="connsiteY10" fmla="*/ 280532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66235 w 685703"/>
                <a:gd name="connsiteY10" fmla="*/ 264657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70670"/>
                <a:gd name="connsiteY0" fmla="*/ 124007 h 594436"/>
                <a:gd name="connsiteX1" fmla="*/ 146488 w 670670"/>
                <a:gd name="connsiteY1" fmla="*/ 173628 h 594436"/>
                <a:gd name="connsiteX2" fmla="*/ 226 w 670670"/>
                <a:gd name="connsiteY2" fmla="*/ 310687 h 594436"/>
                <a:gd name="connsiteX3" fmla="*/ 180006 w 670670"/>
                <a:gd name="connsiteY3" fmla="*/ 264650 h 594436"/>
                <a:gd name="connsiteX4" fmla="*/ 214624 w 670670"/>
                <a:gd name="connsiteY4" fmla="*/ 391862 h 594436"/>
                <a:gd name="connsiteX5" fmla="*/ 101881 w 670670"/>
                <a:gd name="connsiteY5" fmla="*/ 587243 h 594436"/>
                <a:gd name="connsiteX6" fmla="*/ 235773 w 670670"/>
                <a:gd name="connsiteY6" fmla="*/ 539775 h 594436"/>
                <a:gd name="connsiteX7" fmla="*/ 403340 w 670670"/>
                <a:gd name="connsiteY7" fmla="*/ 420971 h 594436"/>
                <a:gd name="connsiteX8" fmla="*/ 664318 w 670670"/>
                <a:gd name="connsiteY8" fmla="*/ 315936 h 594436"/>
                <a:gd name="connsiteX9" fmla="*/ 579538 w 670670"/>
                <a:gd name="connsiteY9" fmla="*/ 269524 h 594436"/>
                <a:gd name="connsiteX10" fmla="*/ 466235 w 670670"/>
                <a:gd name="connsiteY10" fmla="*/ 264657 h 594436"/>
                <a:gd name="connsiteX11" fmla="*/ 447657 w 670670"/>
                <a:gd name="connsiteY11" fmla="*/ 199499 h 594436"/>
                <a:gd name="connsiteX12" fmla="*/ 505019 w 670670"/>
                <a:gd name="connsiteY12" fmla="*/ 115660 h 594436"/>
                <a:gd name="connsiteX13" fmla="*/ 550946 w 670670"/>
                <a:gd name="connsiteY13" fmla="*/ 18 h 594436"/>
                <a:gd name="connsiteX14" fmla="*/ 314637 w 670670"/>
                <a:gd name="connsiteY14" fmla="*/ 124007 h 594436"/>
                <a:gd name="connsiteX0" fmla="*/ 314637 w 670670"/>
                <a:gd name="connsiteY0" fmla="*/ 124007 h 593823"/>
                <a:gd name="connsiteX1" fmla="*/ 146488 w 670670"/>
                <a:gd name="connsiteY1" fmla="*/ 173628 h 593823"/>
                <a:gd name="connsiteX2" fmla="*/ 226 w 670670"/>
                <a:gd name="connsiteY2" fmla="*/ 310687 h 593823"/>
                <a:gd name="connsiteX3" fmla="*/ 180006 w 670670"/>
                <a:gd name="connsiteY3" fmla="*/ 264650 h 593823"/>
                <a:gd name="connsiteX4" fmla="*/ 227324 w 670670"/>
                <a:gd name="connsiteY4" fmla="*/ 401387 h 593823"/>
                <a:gd name="connsiteX5" fmla="*/ 101881 w 670670"/>
                <a:gd name="connsiteY5" fmla="*/ 587243 h 593823"/>
                <a:gd name="connsiteX6" fmla="*/ 235773 w 670670"/>
                <a:gd name="connsiteY6" fmla="*/ 539775 h 593823"/>
                <a:gd name="connsiteX7" fmla="*/ 403340 w 670670"/>
                <a:gd name="connsiteY7" fmla="*/ 420971 h 593823"/>
                <a:gd name="connsiteX8" fmla="*/ 664318 w 670670"/>
                <a:gd name="connsiteY8" fmla="*/ 315936 h 593823"/>
                <a:gd name="connsiteX9" fmla="*/ 579538 w 670670"/>
                <a:gd name="connsiteY9" fmla="*/ 269524 h 593823"/>
                <a:gd name="connsiteX10" fmla="*/ 466235 w 670670"/>
                <a:gd name="connsiteY10" fmla="*/ 264657 h 593823"/>
                <a:gd name="connsiteX11" fmla="*/ 447657 w 670670"/>
                <a:gd name="connsiteY11" fmla="*/ 199499 h 593823"/>
                <a:gd name="connsiteX12" fmla="*/ 505019 w 670670"/>
                <a:gd name="connsiteY12" fmla="*/ 115660 h 593823"/>
                <a:gd name="connsiteX13" fmla="*/ 550946 w 670670"/>
                <a:gd name="connsiteY13" fmla="*/ 18 h 593823"/>
                <a:gd name="connsiteX14" fmla="*/ 314637 w 670670"/>
                <a:gd name="connsiteY14" fmla="*/ 124007 h 593823"/>
                <a:gd name="connsiteX0" fmla="*/ 314412 w 670445"/>
                <a:gd name="connsiteY0" fmla="*/ 124007 h 593823"/>
                <a:gd name="connsiteX1" fmla="*/ 181188 w 670445"/>
                <a:gd name="connsiteY1" fmla="*/ 173628 h 593823"/>
                <a:gd name="connsiteX2" fmla="*/ 1 w 670445"/>
                <a:gd name="connsiteY2" fmla="*/ 310687 h 593823"/>
                <a:gd name="connsiteX3" fmla="*/ 179781 w 670445"/>
                <a:gd name="connsiteY3" fmla="*/ 264650 h 593823"/>
                <a:gd name="connsiteX4" fmla="*/ 227099 w 670445"/>
                <a:gd name="connsiteY4" fmla="*/ 401387 h 593823"/>
                <a:gd name="connsiteX5" fmla="*/ 101656 w 670445"/>
                <a:gd name="connsiteY5" fmla="*/ 587243 h 593823"/>
                <a:gd name="connsiteX6" fmla="*/ 235548 w 670445"/>
                <a:gd name="connsiteY6" fmla="*/ 539775 h 593823"/>
                <a:gd name="connsiteX7" fmla="*/ 403115 w 670445"/>
                <a:gd name="connsiteY7" fmla="*/ 420971 h 593823"/>
                <a:gd name="connsiteX8" fmla="*/ 664093 w 670445"/>
                <a:gd name="connsiteY8" fmla="*/ 315936 h 593823"/>
                <a:gd name="connsiteX9" fmla="*/ 579313 w 670445"/>
                <a:gd name="connsiteY9" fmla="*/ 269524 h 593823"/>
                <a:gd name="connsiteX10" fmla="*/ 466010 w 670445"/>
                <a:gd name="connsiteY10" fmla="*/ 264657 h 593823"/>
                <a:gd name="connsiteX11" fmla="*/ 447432 w 670445"/>
                <a:gd name="connsiteY11" fmla="*/ 199499 h 593823"/>
                <a:gd name="connsiteX12" fmla="*/ 504794 w 670445"/>
                <a:gd name="connsiteY12" fmla="*/ 115660 h 593823"/>
                <a:gd name="connsiteX13" fmla="*/ 550721 w 670445"/>
                <a:gd name="connsiteY13" fmla="*/ 18 h 593823"/>
                <a:gd name="connsiteX14" fmla="*/ 314412 w 670445"/>
                <a:gd name="connsiteY14" fmla="*/ 124007 h 593823"/>
                <a:gd name="connsiteX0" fmla="*/ 263612 w 619645"/>
                <a:gd name="connsiteY0" fmla="*/ 124007 h 593823"/>
                <a:gd name="connsiteX1" fmla="*/ 130388 w 619645"/>
                <a:gd name="connsiteY1" fmla="*/ 173628 h 593823"/>
                <a:gd name="connsiteX2" fmla="*/ 1 w 619645"/>
                <a:gd name="connsiteY2" fmla="*/ 329737 h 593823"/>
                <a:gd name="connsiteX3" fmla="*/ 128981 w 619645"/>
                <a:gd name="connsiteY3" fmla="*/ 264650 h 593823"/>
                <a:gd name="connsiteX4" fmla="*/ 176299 w 619645"/>
                <a:gd name="connsiteY4" fmla="*/ 401387 h 593823"/>
                <a:gd name="connsiteX5" fmla="*/ 50856 w 619645"/>
                <a:gd name="connsiteY5" fmla="*/ 587243 h 593823"/>
                <a:gd name="connsiteX6" fmla="*/ 184748 w 619645"/>
                <a:gd name="connsiteY6" fmla="*/ 539775 h 593823"/>
                <a:gd name="connsiteX7" fmla="*/ 352315 w 619645"/>
                <a:gd name="connsiteY7" fmla="*/ 420971 h 593823"/>
                <a:gd name="connsiteX8" fmla="*/ 613293 w 619645"/>
                <a:gd name="connsiteY8" fmla="*/ 315936 h 593823"/>
                <a:gd name="connsiteX9" fmla="*/ 528513 w 619645"/>
                <a:gd name="connsiteY9" fmla="*/ 269524 h 593823"/>
                <a:gd name="connsiteX10" fmla="*/ 415210 w 619645"/>
                <a:gd name="connsiteY10" fmla="*/ 264657 h 593823"/>
                <a:gd name="connsiteX11" fmla="*/ 396632 w 619645"/>
                <a:gd name="connsiteY11" fmla="*/ 199499 h 593823"/>
                <a:gd name="connsiteX12" fmla="*/ 453994 w 619645"/>
                <a:gd name="connsiteY12" fmla="*/ 115660 h 593823"/>
                <a:gd name="connsiteX13" fmla="*/ 499921 w 619645"/>
                <a:gd name="connsiteY13" fmla="*/ 18 h 593823"/>
                <a:gd name="connsiteX14" fmla="*/ 263612 w 619645"/>
                <a:gd name="connsiteY14" fmla="*/ 124007 h 593823"/>
                <a:gd name="connsiteX0" fmla="*/ 263681 w 619714"/>
                <a:gd name="connsiteY0" fmla="*/ 124007 h 593823"/>
                <a:gd name="connsiteX1" fmla="*/ 130457 w 619714"/>
                <a:gd name="connsiteY1" fmla="*/ 173628 h 593823"/>
                <a:gd name="connsiteX2" fmla="*/ 70 w 619714"/>
                <a:gd name="connsiteY2" fmla="*/ 329737 h 593823"/>
                <a:gd name="connsiteX3" fmla="*/ 148100 w 619714"/>
                <a:gd name="connsiteY3" fmla="*/ 271000 h 593823"/>
                <a:gd name="connsiteX4" fmla="*/ 176368 w 619714"/>
                <a:gd name="connsiteY4" fmla="*/ 401387 h 593823"/>
                <a:gd name="connsiteX5" fmla="*/ 50925 w 619714"/>
                <a:gd name="connsiteY5" fmla="*/ 587243 h 593823"/>
                <a:gd name="connsiteX6" fmla="*/ 184817 w 619714"/>
                <a:gd name="connsiteY6" fmla="*/ 539775 h 593823"/>
                <a:gd name="connsiteX7" fmla="*/ 352384 w 619714"/>
                <a:gd name="connsiteY7" fmla="*/ 420971 h 593823"/>
                <a:gd name="connsiteX8" fmla="*/ 613362 w 619714"/>
                <a:gd name="connsiteY8" fmla="*/ 315936 h 593823"/>
                <a:gd name="connsiteX9" fmla="*/ 528582 w 619714"/>
                <a:gd name="connsiteY9" fmla="*/ 269524 h 593823"/>
                <a:gd name="connsiteX10" fmla="*/ 415279 w 619714"/>
                <a:gd name="connsiteY10" fmla="*/ 264657 h 593823"/>
                <a:gd name="connsiteX11" fmla="*/ 396701 w 619714"/>
                <a:gd name="connsiteY11" fmla="*/ 199499 h 593823"/>
                <a:gd name="connsiteX12" fmla="*/ 454063 w 619714"/>
                <a:gd name="connsiteY12" fmla="*/ 115660 h 593823"/>
                <a:gd name="connsiteX13" fmla="*/ 499990 w 619714"/>
                <a:gd name="connsiteY13" fmla="*/ 18 h 593823"/>
                <a:gd name="connsiteX14" fmla="*/ 263681 w 619714"/>
                <a:gd name="connsiteY14" fmla="*/ 124007 h 593823"/>
                <a:gd name="connsiteX0" fmla="*/ 263681 w 619714"/>
                <a:gd name="connsiteY0" fmla="*/ 124007 h 566657"/>
                <a:gd name="connsiteX1" fmla="*/ 130457 w 619714"/>
                <a:gd name="connsiteY1" fmla="*/ 173628 h 566657"/>
                <a:gd name="connsiteX2" fmla="*/ 70 w 619714"/>
                <a:gd name="connsiteY2" fmla="*/ 329737 h 566657"/>
                <a:gd name="connsiteX3" fmla="*/ 148100 w 619714"/>
                <a:gd name="connsiteY3" fmla="*/ 271000 h 566657"/>
                <a:gd name="connsiteX4" fmla="*/ 176368 w 619714"/>
                <a:gd name="connsiteY4" fmla="*/ 401387 h 566657"/>
                <a:gd name="connsiteX5" fmla="*/ 136650 w 619714"/>
                <a:gd name="connsiteY5" fmla="*/ 555493 h 566657"/>
                <a:gd name="connsiteX6" fmla="*/ 184817 w 619714"/>
                <a:gd name="connsiteY6" fmla="*/ 539775 h 566657"/>
                <a:gd name="connsiteX7" fmla="*/ 352384 w 619714"/>
                <a:gd name="connsiteY7" fmla="*/ 420971 h 566657"/>
                <a:gd name="connsiteX8" fmla="*/ 613362 w 619714"/>
                <a:gd name="connsiteY8" fmla="*/ 315936 h 566657"/>
                <a:gd name="connsiteX9" fmla="*/ 528582 w 619714"/>
                <a:gd name="connsiteY9" fmla="*/ 269524 h 566657"/>
                <a:gd name="connsiteX10" fmla="*/ 415279 w 619714"/>
                <a:gd name="connsiteY10" fmla="*/ 264657 h 566657"/>
                <a:gd name="connsiteX11" fmla="*/ 396701 w 619714"/>
                <a:gd name="connsiteY11" fmla="*/ 199499 h 566657"/>
                <a:gd name="connsiteX12" fmla="*/ 454063 w 619714"/>
                <a:gd name="connsiteY12" fmla="*/ 115660 h 566657"/>
                <a:gd name="connsiteX13" fmla="*/ 499990 w 619714"/>
                <a:gd name="connsiteY13" fmla="*/ 18 h 566657"/>
                <a:gd name="connsiteX14" fmla="*/ 263681 w 619714"/>
                <a:gd name="connsiteY14" fmla="*/ 124007 h 566657"/>
                <a:gd name="connsiteX0" fmla="*/ 263681 w 619714"/>
                <a:gd name="connsiteY0" fmla="*/ 124007 h 558047"/>
                <a:gd name="connsiteX1" fmla="*/ 130457 w 619714"/>
                <a:gd name="connsiteY1" fmla="*/ 173628 h 558047"/>
                <a:gd name="connsiteX2" fmla="*/ 70 w 619714"/>
                <a:gd name="connsiteY2" fmla="*/ 329737 h 558047"/>
                <a:gd name="connsiteX3" fmla="*/ 148100 w 619714"/>
                <a:gd name="connsiteY3" fmla="*/ 271000 h 558047"/>
                <a:gd name="connsiteX4" fmla="*/ 176368 w 619714"/>
                <a:gd name="connsiteY4" fmla="*/ 401387 h 558047"/>
                <a:gd name="connsiteX5" fmla="*/ 136650 w 619714"/>
                <a:gd name="connsiteY5" fmla="*/ 555493 h 558047"/>
                <a:gd name="connsiteX6" fmla="*/ 270542 w 619714"/>
                <a:gd name="connsiteY6" fmla="*/ 492150 h 558047"/>
                <a:gd name="connsiteX7" fmla="*/ 352384 w 619714"/>
                <a:gd name="connsiteY7" fmla="*/ 420971 h 558047"/>
                <a:gd name="connsiteX8" fmla="*/ 613362 w 619714"/>
                <a:gd name="connsiteY8" fmla="*/ 315936 h 558047"/>
                <a:gd name="connsiteX9" fmla="*/ 528582 w 619714"/>
                <a:gd name="connsiteY9" fmla="*/ 269524 h 558047"/>
                <a:gd name="connsiteX10" fmla="*/ 415279 w 619714"/>
                <a:gd name="connsiteY10" fmla="*/ 264657 h 558047"/>
                <a:gd name="connsiteX11" fmla="*/ 396701 w 619714"/>
                <a:gd name="connsiteY11" fmla="*/ 199499 h 558047"/>
                <a:gd name="connsiteX12" fmla="*/ 454063 w 619714"/>
                <a:gd name="connsiteY12" fmla="*/ 115660 h 558047"/>
                <a:gd name="connsiteX13" fmla="*/ 499990 w 619714"/>
                <a:gd name="connsiteY13" fmla="*/ 18 h 558047"/>
                <a:gd name="connsiteX14" fmla="*/ 263681 w 619714"/>
                <a:gd name="connsiteY14" fmla="*/ 124007 h 558047"/>
                <a:gd name="connsiteX0" fmla="*/ 263681 w 619714"/>
                <a:gd name="connsiteY0" fmla="*/ 124007 h 555572"/>
                <a:gd name="connsiteX1" fmla="*/ 130457 w 619714"/>
                <a:gd name="connsiteY1" fmla="*/ 173628 h 555572"/>
                <a:gd name="connsiteX2" fmla="*/ 70 w 619714"/>
                <a:gd name="connsiteY2" fmla="*/ 329737 h 555572"/>
                <a:gd name="connsiteX3" fmla="*/ 148100 w 619714"/>
                <a:gd name="connsiteY3" fmla="*/ 271000 h 555572"/>
                <a:gd name="connsiteX4" fmla="*/ 176368 w 619714"/>
                <a:gd name="connsiteY4" fmla="*/ 401387 h 555572"/>
                <a:gd name="connsiteX5" fmla="*/ 136650 w 619714"/>
                <a:gd name="connsiteY5" fmla="*/ 555493 h 555572"/>
                <a:gd name="connsiteX6" fmla="*/ 352384 w 619714"/>
                <a:gd name="connsiteY6" fmla="*/ 420971 h 555572"/>
                <a:gd name="connsiteX7" fmla="*/ 613362 w 619714"/>
                <a:gd name="connsiteY7" fmla="*/ 315936 h 555572"/>
                <a:gd name="connsiteX8" fmla="*/ 528582 w 619714"/>
                <a:gd name="connsiteY8" fmla="*/ 269524 h 555572"/>
                <a:gd name="connsiteX9" fmla="*/ 415279 w 619714"/>
                <a:gd name="connsiteY9" fmla="*/ 264657 h 555572"/>
                <a:gd name="connsiteX10" fmla="*/ 396701 w 619714"/>
                <a:gd name="connsiteY10" fmla="*/ 199499 h 555572"/>
                <a:gd name="connsiteX11" fmla="*/ 454063 w 619714"/>
                <a:gd name="connsiteY11" fmla="*/ 115660 h 555572"/>
                <a:gd name="connsiteX12" fmla="*/ 499990 w 619714"/>
                <a:gd name="connsiteY12" fmla="*/ 18 h 555572"/>
                <a:gd name="connsiteX13" fmla="*/ 263681 w 619714"/>
                <a:gd name="connsiteY13" fmla="*/ 124007 h 555572"/>
                <a:gd name="connsiteX0" fmla="*/ 263681 w 618536"/>
                <a:gd name="connsiteY0" fmla="*/ 124007 h 555579"/>
                <a:gd name="connsiteX1" fmla="*/ 130457 w 618536"/>
                <a:gd name="connsiteY1" fmla="*/ 173628 h 555579"/>
                <a:gd name="connsiteX2" fmla="*/ 70 w 618536"/>
                <a:gd name="connsiteY2" fmla="*/ 329737 h 555579"/>
                <a:gd name="connsiteX3" fmla="*/ 148100 w 618536"/>
                <a:gd name="connsiteY3" fmla="*/ 271000 h 555579"/>
                <a:gd name="connsiteX4" fmla="*/ 176368 w 618536"/>
                <a:gd name="connsiteY4" fmla="*/ 401387 h 555579"/>
                <a:gd name="connsiteX5" fmla="*/ 136650 w 618536"/>
                <a:gd name="connsiteY5" fmla="*/ 555493 h 555579"/>
                <a:gd name="connsiteX6" fmla="*/ 374609 w 618536"/>
                <a:gd name="connsiteY6" fmla="*/ 379696 h 555579"/>
                <a:gd name="connsiteX7" fmla="*/ 613362 w 618536"/>
                <a:gd name="connsiteY7" fmla="*/ 315936 h 555579"/>
                <a:gd name="connsiteX8" fmla="*/ 528582 w 618536"/>
                <a:gd name="connsiteY8" fmla="*/ 269524 h 555579"/>
                <a:gd name="connsiteX9" fmla="*/ 415279 w 618536"/>
                <a:gd name="connsiteY9" fmla="*/ 264657 h 555579"/>
                <a:gd name="connsiteX10" fmla="*/ 396701 w 618536"/>
                <a:gd name="connsiteY10" fmla="*/ 199499 h 555579"/>
                <a:gd name="connsiteX11" fmla="*/ 454063 w 618536"/>
                <a:gd name="connsiteY11" fmla="*/ 115660 h 555579"/>
                <a:gd name="connsiteX12" fmla="*/ 499990 w 618536"/>
                <a:gd name="connsiteY12" fmla="*/ 18 h 555579"/>
                <a:gd name="connsiteX13" fmla="*/ 263681 w 618536"/>
                <a:gd name="connsiteY13" fmla="*/ 124007 h 555579"/>
                <a:gd name="connsiteX0" fmla="*/ 263681 w 618536"/>
                <a:gd name="connsiteY0" fmla="*/ 124007 h 555579"/>
                <a:gd name="connsiteX1" fmla="*/ 130457 w 618536"/>
                <a:gd name="connsiteY1" fmla="*/ 173628 h 555579"/>
                <a:gd name="connsiteX2" fmla="*/ 70 w 618536"/>
                <a:gd name="connsiteY2" fmla="*/ 329737 h 555579"/>
                <a:gd name="connsiteX3" fmla="*/ 148100 w 618536"/>
                <a:gd name="connsiteY3" fmla="*/ 271000 h 555579"/>
                <a:gd name="connsiteX4" fmla="*/ 176368 w 618536"/>
                <a:gd name="connsiteY4" fmla="*/ 401387 h 555579"/>
                <a:gd name="connsiteX5" fmla="*/ 136650 w 618536"/>
                <a:gd name="connsiteY5" fmla="*/ 555493 h 555579"/>
                <a:gd name="connsiteX6" fmla="*/ 374609 w 618536"/>
                <a:gd name="connsiteY6" fmla="*/ 379696 h 555579"/>
                <a:gd name="connsiteX7" fmla="*/ 613362 w 618536"/>
                <a:gd name="connsiteY7" fmla="*/ 315936 h 555579"/>
                <a:gd name="connsiteX8" fmla="*/ 528582 w 618536"/>
                <a:gd name="connsiteY8" fmla="*/ 269524 h 555579"/>
                <a:gd name="connsiteX9" fmla="*/ 415279 w 618536"/>
                <a:gd name="connsiteY9" fmla="*/ 264657 h 555579"/>
                <a:gd name="connsiteX10" fmla="*/ 396701 w 618536"/>
                <a:gd name="connsiteY10" fmla="*/ 199499 h 555579"/>
                <a:gd name="connsiteX11" fmla="*/ 454063 w 618536"/>
                <a:gd name="connsiteY11" fmla="*/ 115660 h 555579"/>
                <a:gd name="connsiteX12" fmla="*/ 499990 w 618536"/>
                <a:gd name="connsiteY12" fmla="*/ 18 h 555579"/>
                <a:gd name="connsiteX13" fmla="*/ 263681 w 618536"/>
                <a:gd name="connsiteY13" fmla="*/ 124007 h 555579"/>
                <a:gd name="connsiteX0" fmla="*/ 263681 w 618536"/>
                <a:gd name="connsiteY0" fmla="*/ 124007 h 555506"/>
                <a:gd name="connsiteX1" fmla="*/ 130457 w 618536"/>
                <a:gd name="connsiteY1" fmla="*/ 173628 h 555506"/>
                <a:gd name="connsiteX2" fmla="*/ 70 w 618536"/>
                <a:gd name="connsiteY2" fmla="*/ 329737 h 555506"/>
                <a:gd name="connsiteX3" fmla="*/ 148100 w 618536"/>
                <a:gd name="connsiteY3" fmla="*/ 271000 h 555506"/>
                <a:gd name="connsiteX4" fmla="*/ 195418 w 618536"/>
                <a:gd name="connsiteY4" fmla="*/ 388687 h 555506"/>
                <a:gd name="connsiteX5" fmla="*/ 136650 w 618536"/>
                <a:gd name="connsiteY5" fmla="*/ 555493 h 555506"/>
                <a:gd name="connsiteX6" fmla="*/ 374609 w 618536"/>
                <a:gd name="connsiteY6" fmla="*/ 379696 h 555506"/>
                <a:gd name="connsiteX7" fmla="*/ 613362 w 618536"/>
                <a:gd name="connsiteY7" fmla="*/ 315936 h 555506"/>
                <a:gd name="connsiteX8" fmla="*/ 528582 w 618536"/>
                <a:gd name="connsiteY8" fmla="*/ 269524 h 555506"/>
                <a:gd name="connsiteX9" fmla="*/ 415279 w 618536"/>
                <a:gd name="connsiteY9" fmla="*/ 264657 h 555506"/>
                <a:gd name="connsiteX10" fmla="*/ 396701 w 618536"/>
                <a:gd name="connsiteY10" fmla="*/ 199499 h 555506"/>
                <a:gd name="connsiteX11" fmla="*/ 454063 w 618536"/>
                <a:gd name="connsiteY11" fmla="*/ 115660 h 555506"/>
                <a:gd name="connsiteX12" fmla="*/ 499990 w 618536"/>
                <a:gd name="connsiteY12" fmla="*/ 18 h 555506"/>
                <a:gd name="connsiteX13" fmla="*/ 263681 w 618536"/>
                <a:gd name="connsiteY13" fmla="*/ 124007 h 555506"/>
                <a:gd name="connsiteX0" fmla="*/ 263681 w 618536"/>
                <a:gd name="connsiteY0" fmla="*/ 124007 h 555506"/>
                <a:gd name="connsiteX1" fmla="*/ 130457 w 618536"/>
                <a:gd name="connsiteY1" fmla="*/ 173628 h 555506"/>
                <a:gd name="connsiteX2" fmla="*/ 70 w 618536"/>
                <a:gd name="connsiteY2" fmla="*/ 329737 h 555506"/>
                <a:gd name="connsiteX3" fmla="*/ 148100 w 618536"/>
                <a:gd name="connsiteY3" fmla="*/ 271000 h 555506"/>
                <a:gd name="connsiteX4" fmla="*/ 185893 w 618536"/>
                <a:gd name="connsiteY4" fmla="*/ 388687 h 555506"/>
                <a:gd name="connsiteX5" fmla="*/ 136650 w 618536"/>
                <a:gd name="connsiteY5" fmla="*/ 555493 h 555506"/>
                <a:gd name="connsiteX6" fmla="*/ 374609 w 618536"/>
                <a:gd name="connsiteY6" fmla="*/ 379696 h 555506"/>
                <a:gd name="connsiteX7" fmla="*/ 613362 w 618536"/>
                <a:gd name="connsiteY7" fmla="*/ 315936 h 555506"/>
                <a:gd name="connsiteX8" fmla="*/ 528582 w 618536"/>
                <a:gd name="connsiteY8" fmla="*/ 269524 h 555506"/>
                <a:gd name="connsiteX9" fmla="*/ 415279 w 618536"/>
                <a:gd name="connsiteY9" fmla="*/ 264657 h 555506"/>
                <a:gd name="connsiteX10" fmla="*/ 396701 w 618536"/>
                <a:gd name="connsiteY10" fmla="*/ 199499 h 555506"/>
                <a:gd name="connsiteX11" fmla="*/ 454063 w 618536"/>
                <a:gd name="connsiteY11" fmla="*/ 115660 h 555506"/>
                <a:gd name="connsiteX12" fmla="*/ 499990 w 618536"/>
                <a:gd name="connsiteY12" fmla="*/ 18 h 555506"/>
                <a:gd name="connsiteX13" fmla="*/ 263681 w 618536"/>
                <a:gd name="connsiteY13" fmla="*/ 124007 h 555506"/>
                <a:gd name="connsiteX0" fmla="*/ 263681 w 618536"/>
                <a:gd name="connsiteY0" fmla="*/ 125007 h 556506"/>
                <a:gd name="connsiteX1" fmla="*/ 130457 w 618536"/>
                <a:gd name="connsiteY1" fmla="*/ 174628 h 556506"/>
                <a:gd name="connsiteX2" fmla="*/ 70 w 618536"/>
                <a:gd name="connsiteY2" fmla="*/ 330737 h 556506"/>
                <a:gd name="connsiteX3" fmla="*/ 148100 w 618536"/>
                <a:gd name="connsiteY3" fmla="*/ 272000 h 556506"/>
                <a:gd name="connsiteX4" fmla="*/ 185893 w 618536"/>
                <a:gd name="connsiteY4" fmla="*/ 389687 h 556506"/>
                <a:gd name="connsiteX5" fmla="*/ 136650 w 618536"/>
                <a:gd name="connsiteY5" fmla="*/ 556493 h 556506"/>
                <a:gd name="connsiteX6" fmla="*/ 374609 w 618536"/>
                <a:gd name="connsiteY6" fmla="*/ 380696 h 556506"/>
                <a:gd name="connsiteX7" fmla="*/ 613362 w 618536"/>
                <a:gd name="connsiteY7" fmla="*/ 316936 h 556506"/>
                <a:gd name="connsiteX8" fmla="*/ 528582 w 618536"/>
                <a:gd name="connsiteY8" fmla="*/ 270524 h 556506"/>
                <a:gd name="connsiteX9" fmla="*/ 415279 w 618536"/>
                <a:gd name="connsiteY9" fmla="*/ 265657 h 556506"/>
                <a:gd name="connsiteX10" fmla="*/ 396701 w 618536"/>
                <a:gd name="connsiteY10" fmla="*/ 200499 h 556506"/>
                <a:gd name="connsiteX11" fmla="*/ 499990 w 618536"/>
                <a:gd name="connsiteY11" fmla="*/ 1018 h 556506"/>
                <a:gd name="connsiteX12" fmla="*/ 263681 w 618536"/>
                <a:gd name="connsiteY12" fmla="*/ 125007 h 556506"/>
                <a:gd name="connsiteX0" fmla="*/ 263681 w 613560"/>
                <a:gd name="connsiteY0" fmla="*/ 125007 h 556506"/>
                <a:gd name="connsiteX1" fmla="*/ 130457 w 613560"/>
                <a:gd name="connsiteY1" fmla="*/ 174628 h 556506"/>
                <a:gd name="connsiteX2" fmla="*/ 70 w 613560"/>
                <a:gd name="connsiteY2" fmla="*/ 330737 h 556506"/>
                <a:gd name="connsiteX3" fmla="*/ 148100 w 613560"/>
                <a:gd name="connsiteY3" fmla="*/ 272000 h 556506"/>
                <a:gd name="connsiteX4" fmla="*/ 185893 w 613560"/>
                <a:gd name="connsiteY4" fmla="*/ 389687 h 556506"/>
                <a:gd name="connsiteX5" fmla="*/ 136650 w 613560"/>
                <a:gd name="connsiteY5" fmla="*/ 556493 h 556506"/>
                <a:gd name="connsiteX6" fmla="*/ 374609 w 613560"/>
                <a:gd name="connsiteY6" fmla="*/ 380696 h 556506"/>
                <a:gd name="connsiteX7" fmla="*/ 613362 w 613560"/>
                <a:gd name="connsiteY7" fmla="*/ 316936 h 556506"/>
                <a:gd name="connsiteX8" fmla="*/ 415279 w 613560"/>
                <a:gd name="connsiteY8" fmla="*/ 265657 h 556506"/>
                <a:gd name="connsiteX9" fmla="*/ 396701 w 613560"/>
                <a:gd name="connsiteY9" fmla="*/ 200499 h 556506"/>
                <a:gd name="connsiteX10" fmla="*/ 499990 w 613560"/>
                <a:gd name="connsiteY10" fmla="*/ 1018 h 556506"/>
                <a:gd name="connsiteX11" fmla="*/ 263681 w 613560"/>
                <a:gd name="connsiteY11" fmla="*/ 125007 h 556506"/>
                <a:gd name="connsiteX0" fmla="*/ 263681 w 613560"/>
                <a:gd name="connsiteY0" fmla="*/ 125007 h 556506"/>
                <a:gd name="connsiteX1" fmla="*/ 130457 w 613560"/>
                <a:gd name="connsiteY1" fmla="*/ 174628 h 556506"/>
                <a:gd name="connsiteX2" fmla="*/ 70 w 613560"/>
                <a:gd name="connsiteY2" fmla="*/ 330737 h 556506"/>
                <a:gd name="connsiteX3" fmla="*/ 148100 w 613560"/>
                <a:gd name="connsiteY3" fmla="*/ 272000 h 556506"/>
                <a:gd name="connsiteX4" fmla="*/ 185893 w 613560"/>
                <a:gd name="connsiteY4" fmla="*/ 389687 h 556506"/>
                <a:gd name="connsiteX5" fmla="*/ 136650 w 613560"/>
                <a:gd name="connsiteY5" fmla="*/ 556493 h 556506"/>
                <a:gd name="connsiteX6" fmla="*/ 374609 w 613560"/>
                <a:gd name="connsiteY6" fmla="*/ 380696 h 556506"/>
                <a:gd name="connsiteX7" fmla="*/ 613362 w 613560"/>
                <a:gd name="connsiteY7" fmla="*/ 288361 h 556506"/>
                <a:gd name="connsiteX8" fmla="*/ 415279 w 613560"/>
                <a:gd name="connsiteY8" fmla="*/ 265657 h 556506"/>
                <a:gd name="connsiteX9" fmla="*/ 396701 w 613560"/>
                <a:gd name="connsiteY9" fmla="*/ 200499 h 556506"/>
                <a:gd name="connsiteX10" fmla="*/ 499990 w 613560"/>
                <a:gd name="connsiteY10" fmla="*/ 1018 h 556506"/>
                <a:gd name="connsiteX11" fmla="*/ 263681 w 613560"/>
                <a:gd name="connsiteY11" fmla="*/ 125007 h 556506"/>
                <a:gd name="connsiteX0" fmla="*/ 265651 w 615530"/>
                <a:gd name="connsiteY0" fmla="*/ 125287 h 556786"/>
                <a:gd name="connsiteX1" fmla="*/ 2040 w 615530"/>
                <a:gd name="connsiteY1" fmla="*/ 331017 h 556786"/>
                <a:gd name="connsiteX2" fmla="*/ 150070 w 615530"/>
                <a:gd name="connsiteY2" fmla="*/ 272280 h 556786"/>
                <a:gd name="connsiteX3" fmla="*/ 187863 w 615530"/>
                <a:gd name="connsiteY3" fmla="*/ 389967 h 556786"/>
                <a:gd name="connsiteX4" fmla="*/ 138620 w 615530"/>
                <a:gd name="connsiteY4" fmla="*/ 556773 h 556786"/>
                <a:gd name="connsiteX5" fmla="*/ 376579 w 615530"/>
                <a:gd name="connsiteY5" fmla="*/ 380976 h 556786"/>
                <a:gd name="connsiteX6" fmla="*/ 615332 w 615530"/>
                <a:gd name="connsiteY6" fmla="*/ 288641 h 556786"/>
                <a:gd name="connsiteX7" fmla="*/ 417249 w 615530"/>
                <a:gd name="connsiteY7" fmla="*/ 265937 h 556786"/>
                <a:gd name="connsiteX8" fmla="*/ 398671 w 615530"/>
                <a:gd name="connsiteY8" fmla="*/ 200779 h 556786"/>
                <a:gd name="connsiteX9" fmla="*/ 501960 w 615530"/>
                <a:gd name="connsiteY9" fmla="*/ 1298 h 556786"/>
                <a:gd name="connsiteX10" fmla="*/ 265651 w 615530"/>
                <a:gd name="connsiteY10" fmla="*/ 125287 h 556786"/>
                <a:gd name="connsiteX0" fmla="*/ 265651 w 615530"/>
                <a:gd name="connsiteY0" fmla="*/ 125035 h 556534"/>
                <a:gd name="connsiteX1" fmla="*/ 2040 w 615530"/>
                <a:gd name="connsiteY1" fmla="*/ 330765 h 556534"/>
                <a:gd name="connsiteX2" fmla="*/ 150070 w 615530"/>
                <a:gd name="connsiteY2" fmla="*/ 272028 h 556534"/>
                <a:gd name="connsiteX3" fmla="*/ 187863 w 615530"/>
                <a:gd name="connsiteY3" fmla="*/ 389715 h 556534"/>
                <a:gd name="connsiteX4" fmla="*/ 138620 w 615530"/>
                <a:gd name="connsiteY4" fmla="*/ 556521 h 556534"/>
                <a:gd name="connsiteX5" fmla="*/ 376579 w 615530"/>
                <a:gd name="connsiteY5" fmla="*/ 380724 h 556534"/>
                <a:gd name="connsiteX6" fmla="*/ 615332 w 615530"/>
                <a:gd name="connsiteY6" fmla="*/ 288389 h 556534"/>
                <a:gd name="connsiteX7" fmla="*/ 417249 w 615530"/>
                <a:gd name="connsiteY7" fmla="*/ 265685 h 556534"/>
                <a:gd name="connsiteX8" fmla="*/ 398671 w 615530"/>
                <a:gd name="connsiteY8" fmla="*/ 200527 h 556534"/>
                <a:gd name="connsiteX9" fmla="*/ 501960 w 615530"/>
                <a:gd name="connsiteY9" fmla="*/ 1046 h 556534"/>
                <a:gd name="connsiteX10" fmla="*/ 265651 w 615530"/>
                <a:gd name="connsiteY10" fmla="*/ 125035 h 556534"/>
                <a:gd name="connsiteX0" fmla="*/ 263623 w 613502"/>
                <a:gd name="connsiteY0" fmla="*/ 125035 h 556534"/>
                <a:gd name="connsiteX1" fmla="*/ 12 w 613502"/>
                <a:gd name="connsiteY1" fmla="*/ 330765 h 556534"/>
                <a:gd name="connsiteX2" fmla="*/ 148042 w 613502"/>
                <a:gd name="connsiteY2" fmla="*/ 272028 h 556534"/>
                <a:gd name="connsiteX3" fmla="*/ 185835 w 613502"/>
                <a:gd name="connsiteY3" fmla="*/ 389715 h 556534"/>
                <a:gd name="connsiteX4" fmla="*/ 136592 w 613502"/>
                <a:gd name="connsiteY4" fmla="*/ 556521 h 556534"/>
                <a:gd name="connsiteX5" fmla="*/ 374551 w 613502"/>
                <a:gd name="connsiteY5" fmla="*/ 380724 h 556534"/>
                <a:gd name="connsiteX6" fmla="*/ 613304 w 613502"/>
                <a:gd name="connsiteY6" fmla="*/ 288389 h 556534"/>
                <a:gd name="connsiteX7" fmla="*/ 415221 w 613502"/>
                <a:gd name="connsiteY7" fmla="*/ 265685 h 556534"/>
                <a:gd name="connsiteX8" fmla="*/ 396643 w 613502"/>
                <a:gd name="connsiteY8" fmla="*/ 200527 h 556534"/>
                <a:gd name="connsiteX9" fmla="*/ 499932 w 613502"/>
                <a:gd name="connsiteY9" fmla="*/ 1046 h 556534"/>
                <a:gd name="connsiteX10" fmla="*/ 263623 w 613502"/>
                <a:gd name="connsiteY10" fmla="*/ 125035 h 556534"/>
                <a:gd name="connsiteX0" fmla="*/ 273341 w 623220"/>
                <a:gd name="connsiteY0" fmla="*/ 125035 h 556534"/>
                <a:gd name="connsiteX1" fmla="*/ 9730 w 623220"/>
                <a:gd name="connsiteY1" fmla="*/ 330765 h 556534"/>
                <a:gd name="connsiteX2" fmla="*/ 157760 w 623220"/>
                <a:gd name="connsiteY2" fmla="*/ 272028 h 556534"/>
                <a:gd name="connsiteX3" fmla="*/ 195553 w 623220"/>
                <a:gd name="connsiteY3" fmla="*/ 389715 h 556534"/>
                <a:gd name="connsiteX4" fmla="*/ 146310 w 623220"/>
                <a:gd name="connsiteY4" fmla="*/ 556521 h 556534"/>
                <a:gd name="connsiteX5" fmla="*/ 384269 w 623220"/>
                <a:gd name="connsiteY5" fmla="*/ 380724 h 556534"/>
                <a:gd name="connsiteX6" fmla="*/ 623022 w 623220"/>
                <a:gd name="connsiteY6" fmla="*/ 288389 h 556534"/>
                <a:gd name="connsiteX7" fmla="*/ 424939 w 623220"/>
                <a:gd name="connsiteY7" fmla="*/ 265685 h 556534"/>
                <a:gd name="connsiteX8" fmla="*/ 406361 w 623220"/>
                <a:gd name="connsiteY8" fmla="*/ 200527 h 556534"/>
                <a:gd name="connsiteX9" fmla="*/ 509650 w 623220"/>
                <a:gd name="connsiteY9" fmla="*/ 1046 h 556534"/>
                <a:gd name="connsiteX10" fmla="*/ 273341 w 623220"/>
                <a:gd name="connsiteY10" fmla="*/ 125035 h 556534"/>
                <a:gd name="connsiteX0" fmla="*/ 267134 w 617013"/>
                <a:gd name="connsiteY0" fmla="*/ 125035 h 556534"/>
                <a:gd name="connsiteX1" fmla="*/ 3523 w 617013"/>
                <a:gd name="connsiteY1" fmla="*/ 330765 h 556534"/>
                <a:gd name="connsiteX2" fmla="*/ 151553 w 617013"/>
                <a:gd name="connsiteY2" fmla="*/ 272028 h 556534"/>
                <a:gd name="connsiteX3" fmla="*/ 189346 w 617013"/>
                <a:gd name="connsiteY3" fmla="*/ 389715 h 556534"/>
                <a:gd name="connsiteX4" fmla="*/ 140103 w 617013"/>
                <a:gd name="connsiteY4" fmla="*/ 556521 h 556534"/>
                <a:gd name="connsiteX5" fmla="*/ 378062 w 617013"/>
                <a:gd name="connsiteY5" fmla="*/ 380724 h 556534"/>
                <a:gd name="connsiteX6" fmla="*/ 616815 w 617013"/>
                <a:gd name="connsiteY6" fmla="*/ 288389 h 556534"/>
                <a:gd name="connsiteX7" fmla="*/ 418732 w 617013"/>
                <a:gd name="connsiteY7" fmla="*/ 265685 h 556534"/>
                <a:gd name="connsiteX8" fmla="*/ 400154 w 617013"/>
                <a:gd name="connsiteY8" fmla="*/ 200527 h 556534"/>
                <a:gd name="connsiteX9" fmla="*/ 503443 w 617013"/>
                <a:gd name="connsiteY9" fmla="*/ 1046 h 556534"/>
                <a:gd name="connsiteX10" fmla="*/ 267134 w 617013"/>
                <a:gd name="connsiteY10" fmla="*/ 125035 h 556534"/>
                <a:gd name="connsiteX0" fmla="*/ 265511 w 615390"/>
                <a:gd name="connsiteY0" fmla="*/ 125035 h 556534"/>
                <a:gd name="connsiteX1" fmla="*/ 1900 w 615390"/>
                <a:gd name="connsiteY1" fmla="*/ 330765 h 556534"/>
                <a:gd name="connsiteX2" fmla="*/ 153105 w 615390"/>
                <a:gd name="connsiteY2" fmla="*/ 291078 h 556534"/>
                <a:gd name="connsiteX3" fmla="*/ 187723 w 615390"/>
                <a:gd name="connsiteY3" fmla="*/ 389715 h 556534"/>
                <a:gd name="connsiteX4" fmla="*/ 138480 w 615390"/>
                <a:gd name="connsiteY4" fmla="*/ 556521 h 556534"/>
                <a:gd name="connsiteX5" fmla="*/ 376439 w 615390"/>
                <a:gd name="connsiteY5" fmla="*/ 380724 h 556534"/>
                <a:gd name="connsiteX6" fmla="*/ 615192 w 615390"/>
                <a:gd name="connsiteY6" fmla="*/ 288389 h 556534"/>
                <a:gd name="connsiteX7" fmla="*/ 417109 w 615390"/>
                <a:gd name="connsiteY7" fmla="*/ 265685 h 556534"/>
                <a:gd name="connsiteX8" fmla="*/ 398531 w 615390"/>
                <a:gd name="connsiteY8" fmla="*/ 200527 h 556534"/>
                <a:gd name="connsiteX9" fmla="*/ 501820 w 615390"/>
                <a:gd name="connsiteY9" fmla="*/ 1046 h 556534"/>
                <a:gd name="connsiteX10" fmla="*/ 265511 w 615390"/>
                <a:gd name="connsiteY10" fmla="*/ 125035 h 556534"/>
                <a:gd name="connsiteX0" fmla="*/ 265255 w 615134"/>
                <a:gd name="connsiteY0" fmla="*/ 125035 h 556534"/>
                <a:gd name="connsiteX1" fmla="*/ 1644 w 615134"/>
                <a:gd name="connsiteY1" fmla="*/ 330765 h 556534"/>
                <a:gd name="connsiteX2" fmla="*/ 152849 w 615134"/>
                <a:gd name="connsiteY2" fmla="*/ 291078 h 556534"/>
                <a:gd name="connsiteX3" fmla="*/ 187467 w 615134"/>
                <a:gd name="connsiteY3" fmla="*/ 389715 h 556534"/>
                <a:gd name="connsiteX4" fmla="*/ 138224 w 615134"/>
                <a:gd name="connsiteY4" fmla="*/ 556521 h 556534"/>
                <a:gd name="connsiteX5" fmla="*/ 376183 w 615134"/>
                <a:gd name="connsiteY5" fmla="*/ 380724 h 556534"/>
                <a:gd name="connsiteX6" fmla="*/ 614936 w 615134"/>
                <a:gd name="connsiteY6" fmla="*/ 288389 h 556534"/>
                <a:gd name="connsiteX7" fmla="*/ 416853 w 615134"/>
                <a:gd name="connsiteY7" fmla="*/ 265685 h 556534"/>
                <a:gd name="connsiteX8" fmla="*/ 398275 w 615134"/>
                <a:gd name="connsiteY8" fmla="*/ 200527 h 556534"/>
                <a:gd name="connsiteX9" fmla="*/ 501564 w 615134"/>
                <a:gd name="connsiteY9" fmla="*/ 1046 h 556534"/>
                <a:gd name="connsiteX10" fmla="*/ 265255 w 615134"/>
                <a:gd name="connsiteY10" fmla="*/ 125035 h 556534"/>
                <a:gd name="connsiteX0" fmla="*/ 264075 w 613954"/>
                <a:gd name="connsiteY0" fmla="*/ 125035 h 556534"/>
                <a:gd name="connsiteX1" fmla="*/ 464 w 613954"/>
                <a:gd name="connsiteY1" fmla="*/ 330765 h 556534"/>
                <a:gd name="connsiteX2" fmla="*/ 151669 w 613954"/>
                <a:gd name="connsiteY2" fmla="*/ 291078 h 556534"/>
                <a:gd name="connsiteX3" fmla="*/ 186287 w 613954"/>
                <a:gd name="connsiteY3" fmla="*/ 389715 h 556534"/>
                <a:gd name="connsiteX4" fmla="*/ 137044 w 613954"/>
                <a:gd name="connsiteY4" fmla="*/ 556521 h 556534"/>
                <a:gd name="connsiteX5" fmla="*/ 375003 w 613954"/>
                <a:gd name="connsiteY5" fmla="*/ 380724 h 556534"/>
                <a:gd name="connsiteX6" fmla="*/ 613756 w 613954"/>
                <a:gd name="connsiteY6" fmla="*/ 288389 h 556534"/>
                <a:gd name="connsiteX7" fmla="*/ 415673 w 613954"/>
                <a:gd name="connsiteY7" fmla="*/ 265685 h 556534"/>
                <a:gd name="connsiteX8" fmla="*/ 397095 w 613954"/>
                <a:gd name="connsiteY8" fmla="*/ 200527 h 556534"/>
                <a:gd name="connsiteX9" fmla="*/ 500384 w 613954"/>
                <a:gd name="connsiteY9" fmla="*/ 1046 h 556534"/>
                <a:gd name="connsiteX10" fmla="*/ 264075 w 613954"/>
                <a:gd name="connsiteY10" fmla="*/ 125035 h 556534"/>
                <a:gd name="connsiteX0" fmla="*/ 263832 w 613711"/>
                <a:gd name="connsiteY0" fmla="*/ 125035 h 556534"/>
                <a:gd name="connsiteX1" fmla="*/ 221 w 613711"/>
                <a:gd name="connsiteY1" fmla="*/ 330765 h 556534"/>
                <a:gd name="connsiteX2" fmla="*/ 151426 w 613711"/>
                <a:gd name="connsiteY2" fmla="*/ 291078 h 556534"/>
                <a:gd name="connsiteX3" fmla="*/ 186044 w 613711"/>
                <a:gd name="connsiteY3" fmla="*/ 389715 h 556534"/>
                <a:gd name="connsiteX4" fmla="*/ 136801 w 613711"/>
                <a:gd name="connsiteY4" fmla="*/ 556521 h 556534"/>
                <a:gd name="connsiteX5" fmla="*/ 374760 w 613711"/>
                <a:gd name="connsiteY5" fmla="*/ 380724 h 556534"/>
                <a:gd name="connsiteX6" fmla="*/ 613513 w 613711"/>
                <a:gd name="connsiteY6" fmla="*/ 288389 h 556534"/>
                <a:gd name="connsiteX7" fmla="*/ 415430 w 613711"/>
                <a:gd name="connsiteY7" fmla="*/ 265685 h 556534"/>
                <a:gd name="connsiteX8" fmla="*/ 396852 w 613711"/>
                <a:gd name="connsiteY8" fmla="*/ 200527 h 556534"/>
                <a:gd name="connsiteX9" fmla="*/ 500141 w 613711"/>
                <a:gd name="connsiteY9" fmla="*/ 1046 h 556534"/>
                <a:gd name="connsiteX10" fmla="*/ 263832 w 613711"/>
                <a:gd name="connsiteY10" fmla="*/ 125035 h 556534"/>
                <a:gd name="connsiteX0" fmla="*/ 257440 w 607319"/>
                <a:gd name="connsiteY0" fmla="*/ 125245 h 556744"/>
                <a:gd name="connsiteX1" fmla="*/ 179 w 607319"/>
                <a:gd name="connsiteY1" fmla="*/ 311925 h 556744"/>
                <a:gd name="connsiteX2" fmla="*/ 145034 w 607319"/>
                <a:gd name="connsiteY2" fmla="*/ 291288 h 556744"/>
                <a:gd name="connsiteX3" fmla="*/ 179652 w 607319"/>
                <a:gd name="connsiteY3" fmla="*/ 389925 h 556744"/>
                <a:gd name="connsiteX4" fmla="*/ 130409 w 607319"/>
                <a:gd name="connsiteY4" fmla="*/ 556731 h 556744"/>
                <a:gd name="connsiteX5" fmla="*/ 368368 w 607319"/>
                <a:gd name="connsiteY5" fmla="*/ 380934 h 556744"/>
                <a:gd name="connsiteX6" fmla="*/ 607121 w 607319"/>
                <a:gd name="connsiteY6" fmla="*/ 288599 h 556744"/>
                <a:gd name="connsiteX7" fmla="*/ 409038 w 607319"/>
                <a:gd name="connsiteY7" fmla="*/ 265895 h 556744"/>
                <a:gd name="connsiteX8" fmla="*/ 390460 w 607319"/>
                <a:gd name="connsiteY8" fmla="*/ 200737 h 556744"/>
                <a:gd name="connsiteX9" fmla="*/ 493749 w 607319"/>
                <a:gd name="connsiteY9" fmla="*/ 1256 h 556744"/>
                <a:gd name="connsiteX10" fmla="*/ 257440 w 607319"/>
                <a:gd name="connsiteY10" fmla="*/ 125245 h 556744"/>
                <a:gd name="connsiteX0" fmla="*/ 257440 w 607319"/>
                <a:gd name="connsiteY0" fmla="*/ 128962 h 560461"/>
                <a:gd name="connsiteX1" fmla="*/ 179 w 607319"/>
                <a:gd name="connsiteY1" fmla="*/ 315642 h 560461"/>
                <a:gd name="connsiteX2" fmla="*/ 145034 w 607319"/>
                <a:gd name="connsiteY2" fmla="*/ 295005 h 560461"/>
                <a:gd name="connsiteX3" fmla="*/ 179652 w 607319"/>
                <a:gd name="connsiteY3" fmla="*/ 393642 h 560461"/>
                <a:gd name="connsiteX4" fmla="*/ 130409 w 607319"/>
                <a:gd name="connsiteY4" fmla="*/ 560448 h 560461"/>
                <a:gd name="connsiteX5" fmla="*/ 368368 w 607319"/>
                <a:gd name="connsiteY5" fmla="*/ 384651 h 560461"/>
                <a:gd name="connsiteX6" fmla="*/ 607121 w 607319"/>
                <a:gd name="connsiteY6" fmla="*/ 292316 h 560461"/>
                <a:gd name="connsiteX7" fmla="*/ 409038 w 607319"/>
                <a:gd name="connsiteY7" fmla="*/ 269612 h 560461"/>
                <a:gd name="connsiteX8" fmla="*/ 390460 w 607319"/>
                <a:gd name="connsiteY8" fmla="*/ 204454 h 560461"/>
                <a:gd name="connsiteX9" fmla="*/ 493749 w 607319"/>
                <a:gd name="connsiteY9" fmla="*/ 4973 h 560461"/>
                <a:gd name="connsiteX10" fmla="*/ 257440 w 607319"/>
                <a:gd name="connsiteY10" fmla="*/ 128962 h 560461"/>
                <a:gd name="connsiteX0" fmla="*/ 257440 w 607319"/>
                <a:gd name="connsiteY0" fmla="*/ 130191 h 561690"/>
                <a:gd name="connsiteX1" fmla="*/ 179 w 607319"/>
                <a:gd name="connsiteY1" fmla="*/ 316871 h 561690"/>
                <a:gd name="connsiteX2" fmla="*/ 145034 w 607319"/>
                <a:gd name="connsiteY2" fmla="*/ 296234 h 561690"/>
                <a:gd name="connsiteX3" fmla="*/ 179652 w 607319"/>
                <a:gd name="connsiteY3" fmla="*/ 394871 h 561690"/>
                <a:gd name="connsiteX4" fmla="*/ 130409 w 607319"/>
                <a:gd name="connsiteY4" fmla="*/ 561677 h 561690"/>
                <a:gd name="connsiteX5" fmla="*/ 368368 w 607319"/>
                <a:gd name="connsiteY5" fmla="*/ 385880 h 561690"/>
                <a:gd name="connsiteX6" fmla="*/ 607121 w 607319"/>
                <a:gd name="connsiteY6" fmla="*/ 293545 h 561690"/>
                <a:gd name="connsiteX7" fmla="*/ 409038 w 607319"/>
                <a:gd name="connsiteY7" fmla="*/ 270841 h 561690"/>
                <a:gd name="connsiteX8" fmla="*/ 390460 w 607319"/>
                <a:gd name="connsiteY8" fmla="*/ 205683 h 561690"/>
                <a:gd name="connsiteX9" fmla="*/ 493749 w 607319"/>
                <a:gd name="connsiteY9" fmla="*/ 6202 h 561690"/>
                <a:gd name="connsiteX10" fmla="*/ 257440 w 607319"/>
                <a:gd name="connsiteY10" fmla="*/ 130191 h 561690"/>
                <a:gd name="connsiteX0" fmla="*/ 257439 w 607318"/>
                <a:gd name="connsiteY0" fmla="*/ 130191 h 561690"/>
                <a:gd name="connsiteX1" fmla="*/ 178 w 607318"/>
                <a:gd name="connsiteY1" fmla="*/ 316871 h 561690"/>
                <a:gd name="connsiteX2" fmla="*/ 145033 w 607318"/>
                <a:gd name="connsiteY2" fmla="*/ 296234 h 561690"/>
                <a:gd name="connsiteX3" fmla="*/ 179651 w 607318"/>
                <a:gd name="connsiteY3" fmla="*/ 394871 h 561690"/>
                <a:gd name="connsiteX4" fmla="*/ 130408 w 607318"/>
                <a:gd name="connsiteY4" fmla="*/ 561677 h 561690"/>
                <a:gd name="connsiteX5" fmla="*/ 368367 w 607318"/>
                <a:gd name="connsiteY5" fmla="*/ 385880 h 561690"/>
                <a:gd name="connsiteX6" fmla="*/ 607120 w 607318"/>
                <a:gd name="connsiteY6" fmla="*/ 293545 h 561690"/>
                <a:gd name="connsiteX7" fmla="*/ 409037 w 607318"/>
                <a:gd name="connsiteY7" fmla="*/ 270841 h 561690"/>
                <a:gd name="connsiteX8" fmla="*/ 390459 w 607318"/>
                <a:gd name="connsiteY8" fmla="*/ 205683 h 561690"/>
                <a:gd name="connsiteX9" fmla="*/ 493748 w 607318"/>
                <a:gd name="connsiteY9" fmla="*/ 6202 h 561690"/>
                <a:gd name="connsiteX10" fmla="*/ 257439 w 607318"/>
                <a:gd name="connsiteY10" fmla="*/ 130191 h 561690"/>
                <a:gd name="connsiteX0" fmla="*/ 257439 w 607318"/>
                <a:gd name="connsiteY0" fmla="*/ 134872 h 566371"/>
                <a:gd name="connsiteX1" fmla="*/ 178 w 607318"/>
                <a:gd name="connsiteY1" fmla="*/ 321552 h 566371"/>
                <a:gd name="connsiteX2" fmla="*/ 145033 w 607318"/>
                <a:gd name="connsiteY2" fmla="*/ 300915 h 566371"/>
                <a:gd name="connsiteX3" fmla="*/ 179651 w 607318"/>
                <a:gd name="connsiteY3" fmla="*/ 399552 h 566371"/>
                <a:gd name="connsiteX4" fmla="*/ 130408 w 607318"/>
                <a:gd name="connsiteY4" fmla="*/ 566358 h 566371"/>
                <a:gd name="connsiteX5" fmla="*/ 368367 w 607318"/>
                <a:gd name="connsiteY5" fmla="*/ 390561 h 566371"/>
                <a:gd name="connsiteX6" fmla="*/ 607120 w 607318"/>
                <a:gd name="connsiteY6" fmla="*/ 298226 h 566371"/>
                <a:gd name="connsiteX7" fmla="*/ 409037 w 607318"/>
                <a:gd name="connsiteY7" fmla="*/ 275522 h 566371"/>
                <a:gd name="connsiteX8" fmla="*/ 390459 w 607318"/>
                <a:gd name="connsiteY8" fmla="*/ 210364 h 566371"/>
                <a:gd name="connsiteX9" fmla="*/ 493748 w 607318"/>
                <a:gd name="connsiteY9" fmla="*/ 10883 h 566371"/>
                <a:gd name="connsiteX10" fmla="*/ 257439 w 607318"/>
                <a:gd name="connsiteY10" fmla="*/ 134872 h 566371"/>
                <a:gd name="connsiteX0" fmla="*/ 257439 w 607318"/>
                <a:gd name="connsiteY0" fmla="*/ 134872 h 566371"/>
                <a:gd name="connsiteX1" fmla="*/ 178 w 607318"/>
                <a:gd name="connsiteY1" fmla="*/ 321552 h 566371"/>
                <a:gd name="connsiteX2" fmla="*/ 145033 w 607318"/>
                <a:gd name="connsiteY2" fmla="*/ 300915 h 566371"/>
                <a:gd name="connsiteX3" fmla="*/ 179651 w 607318"/>
                <a:gd name="connsiteY3" fmla="*/ 399552 h 566371"/>
                <a:gd name="connsiteX4" fmla="*/ 130408 w 607318"/>
                <a:gd name="connsiteY4" fmla="*/ 566358 h 566371"/>
                <a:gd name="connsiteX5" fmla="*/ 368367 w 607318"/>
                <a:gd name="connsiteY5" fmla="*/ 390561 h 566371"/>
                <a:gd name="connsiteX6" fmla="*/ 607120 w 607318"/>
                <a:gd name="connsiteY6" fmla="*/ 298226 h 566371"/>
                <a:gd name="connsiteX7" fmla="*/ 409037 w 607318"/>
                <a:gd name="connsiteY7" fmla="*/ 275522 h 566371"/>
                <a:gd name="connsiteX8" fmla="*/ 390459 w 607318"/>
                <a:gd name="connsiteY8" fmla="*/ 210364 h 566371"/>
                <a:gd name="connsiteX9" fmla="*/ 493748 w 607318"/>
                <a:gd name="connsiteY9" fmla="*/ 10883 h 566371"/>
                <a:gd name="connsiteX10" fmla="*/ 257439 w 607318"/>
                <a:gd name="connsiteY10" fmla="*/ 134872 h 566371"/>
                <a:gd name="connsiteX0" fmla="*/ 257439 w 607316"/>
                <a:gd name="connsiteY0" fmla="*/ 134872 h 566371"/>
                <a:gd name="connsiteX1" fmla="*/ 178 w 607316"/>
                <a:gd name="connsiteY1" fmla="*/ 321552 h 566371"/>
                <a:gd name="connsiteX2" fmla="*/ 145033 w 607316"/>
                <a:gd name="connsiteY2" fmla="*/ 300915 h 566371"/>
                <a:gd name="connsiteX3" fmla="*/ 179651 w 607316"/>
                <a:gd name="connsiteY3" fmla="*/ 399552 h 566371"/>
                <a:gd name="connsiteX4" fmla="*/ 130408 w 607316"/>
                <a:gd name="connsiteY4" fmla="*/ 566358 h 566371"/>
                <a:gd name="connsiteX5" fmla="*/ 368367 w 607316"/>
                <a:gd name="connsiteY5" fmla="*/ 390561 h 566371"/>
                <a:gd name="connsiteX6" fmla="*/ 607120 w 607316"/>
                <a:gd name="connsiteY6" fmla="*/ 298226 h 566371"/>
                <a:gd name="connsiteX7" fmla="*/ 409037 w 607316"/>
                <a:gd name="connsiteY7" fmla="*/ 275522 h 566371"/>
                <a:gd name="connsiteX8" fmla="*/ 390459 w 607316"/>
                <a:gd name="connsiteY8" fmla="*/ 210364 h 566371"/>
                <a:gd name="connsiteX9" fmla="*/ 493748 w 607316"/>
                <a:gd name="connsiteY9" fmla="*/ 10883 h 566371"/>
                <a:gd name="connsiteX10" fmla="*/ 257439 w 607316"/>
                <a:gd name="connsiteY10" fmla="*/ 134872 h 566371"/>
                <a:gd name="connsiteX0" fmla="*/ 257439 w 607312"/>
                <a:gd name="connsiteY0" fmla="*/ 134872 h 566371"/>
                <a:gd name="connsiteX1" fmla="*/ 178 w 607312"/>
                <a:gd name="connsiteY1" fmla="*/ 321552 h 566371"/>
                <a:gd name="connsiteX2" fmla="*/ 145033 w 607312"/>
                <a:gd name="connsiteY2" fmla="*/ 300915 h 566371"/>
                <a:gd name="connsiteX3" fmla="*/ 179651 w 607312"/>
                <a:gd name="connsiteY3" fmla="*/ 399552 h 566371"/>
                <a:gd name="connsiteX4" fmla="*/ 130408 w 607312"/>
                <a:gd name="connsiteY4" fmla="*/ 566358 h 566371"/>
                <a:gd name="connsiteX5" fmla="*/ 368367 w 607312"/>
                <a:gd name="connsiteY5" fmla="*/ 390561 h 566371"/>
                <a:gd name="connsiteX6" fmla="*/ 607120 w 607312"/>
                <a:gd name="connsiteY6" fmla="*/ 298226 h 566371"/>
                <a:gd name="connsiteX7" fmla="*/ 409037 w 607312"/>
                <a:gd name="connsiteY7" fmla="*/ 275522 h 566371"/>
                <a:gd name="connsiteX8" fmla="*/ 390459 w 607312"/>
                <a:gd name="connsiteY8" fmla="*/ 210364 h 566371"/>
                <a:gd name="connsiteX9" fmla="*/ 493748 w 607312"/>
                <a:gd name="connsiteY9" fmla="*/ 10883 h 566371"/>
                <a:gd name="connsiteX10" fmla="*/ 257439 w 607312"/>
                <a:gd name="connsiteY10" fmla="*/ 134872 h 566371"/>
                <a:gd name="connsiteX0" fmla="*/ 257439 w 607318"/>
                <a:gd name="connsiteY0" fmla="*/ 124736 h 556235"/>
                <a:gd name="connsiteX1" fmla="*/ 178 w 607318"/>
                <a:gd name="connsiteY1" fmla="*/ 311416 h 556235"/>
                <a:gd name="connsiteX2" fmla="*/ 145033 w 607318"/>
                <a:gd name="connsiteY2" fmla="*/ 290779 h 556235"/>
                <a:gd name="connsiteX3" fmla="*/ 179651 w 607318"/>
                <a:gd name="connsiteY3" fmla="*/ 389416 h 556235"/>
                <a:gd name="connsiteX4" fmla="*/ 130408 w 607318"/>
                <a:gd name="connsiteY4" fmla="*/ 556222 h 556235"/>
                <a:gd name="connsiteX5" fmla="*/ 368367 w 607318"/>
                <a:gd name="connsiteY5" fmla="*/ 380425 h 556235"/>
                <a:gd name="connsiteX6" fmla="*/ 607120 w 607318"/>
                <a:gd name="connsiteY6" fmla="*/ 288090 h 556235"/>
                <a:gd name="connsiteX7" fmla="*/ 409037 w 607318"/>
                <a:gd name="connsiteY7" fmla="*/ 265386 h 556235"/>
                <a:gd name="connsiteX8" fmla="*/ 390459 w 607318"/>
                <a:gd name="connsiteY8" fmla="*/ 181178 h 556235"/>
                <a:gd name="connsiteX9" fmla="*/ 493748 w 607318"/>
                <a:gd name="connsiteY9" fmla="*/ 747 h 556235"/>
                <a:gd name="connsiteX10" fmla="*/ 257439 w 607318"/>
                <a:gd name="connsiteY10" fmla="*/ 124736 h 556235"/>
                <a:gd name="connsiteX0" fmla="*/ 257439 w 607318"/>
                <a:gd name="connsiteY0" fmla="*/ 124736 h 556222"/>
                <a:gd name="connsiteX1" fmla="*/ 178 w 607318"/>
                <a:gd name="connsiteY1" fmla="*/ 311416 h 556222"/>
                <a:gd name="connsiteX2" fmla="*/ 145033 w 607318"/>
                <a:gd name="connsiteY2" fmla="*/ 290779 h 556222"/>
                <a:gd name="connsiteX3" fmla="*/ 201876 w 607318"/>
                <a:gd name="connsiteY3" fmla="*/ 379891 h 556222"/>
                <a:gd name="connsiteX4" fmla="*/ 130408 w 607318"/>
                <a:gd name="connsiteY4" fmla="*/ 556222 h 556222"/>
                <a:gd name="connsiteX5" fmla="*/ 368367 w 607318"/>
                <a:gd name="connsiteY5" fmla="*/ 380425 h 556222"/>
                <a:gd name="connsiteX6" fmla="*/ 607120 w 607318"/>
                <a:gd name="connsiteY6" fmla="*/ 288090 h 556222"/>
                <a:gd name="connsiteX7" fmla="*/ 409037 w 607318"/>
                <a:gd name="connsiteY7" fmla="*/ 265386 h 556222"/>
                <a:gd name="connsiteX8" fmla="*/ 390459 w 607318"/>
                <a:gd name="connsiteY8" fmla="*/ 181178 h 556222"/>
                <a:gd name="connsiteX9" fmla="*/ 493748 w 607318"/>
                <a:gd name="connsiteY9" fmla="*/ 747 h 556222"/>
                <a:gd name="connsiteX10" fmla="*/ 257439 w 607318"/>
                <a:gd name="connsiteY10" fmla="*/ 124736 h 556222"/>
                <a:gd name="connsiteX0" fmla="*/ 257439 w 607318"/>
                <a:gd name="connsiteY0" fmla="*/ 124736 h 556223"/>
                <a:gd name="connsiteX1" fmla="*/ 178 w 607318"/>
                <a:gd name="connsiteY1" fmla="*/ 311416 h 556223"/>
                <a:gd name="connsiteX2" fmla="*/ 145033 w 607318"/>
                <a:gd name="connsiteY2" fmla="*/ 290779 h 556223"/>
                <a:gd name="connsiteX3" fmla="*/ 173301 w 607318"/>
                <a:gd name="connsiteY3" fmla="*/ 383066 h 556223"/>
                <a:gd name="connsiteX4" fmla="*/ 130408 w 607318"/>
                <a:gd name="connsiteY4" fmla="*/ 556222 h 556223"/>
                <a:gd name="connsiteX5" fmla="*/ 368367 w 607318"/>
                <a:gd name="connsiteY5" fmla="*/ 380425 h 556223"/>
                <a:gd name="connsiteX6" fmla="*/ 607120 w 607318"/>
                <a:gd name="connsiteY6" fmla="*/ 288090 h 556223"/>
                <a:gd name="connsiteX7" fmla="*/ 409037 w 607318"/>
                <a:gd name="connsiteY7" fmla="*/ 265386 h 556223"/>
                <a:gd name="connsiteX8" fmla="*/ 390459 w 607318"/>
                <a:gd name="connsiteY8" fmla="*/ 181178 h 556223"/>
                <a:gd name="connsiteX9" fmla="*/ 493748 w 607318"/>
                <a:gd name="connsiteY9" fmla="*/ 747 h 556223"/>
                <a:gd name="connsiteX10" fmla="*/ 257439 w 607318"/>
                <a:gd name="connsiteY10" fmla="*/ 124736 h 556223"/>
                <a:gd name="connsiteX0" fmla="*/ 258436 w 608315"/>
                <a:gd name="connsiteY0" fmla="*/ 124736 h 556223"/>
                <a:gd name="connsiteX1" fmla="*/ 1175 w 608315"/>
                <a:gd name="connsiteY1" fmla="*/ 311416 h 556223"/>
                <a:gd name="connsiteX2" fmla="*/ 161905 w 608315"/>
                <a:gd name="connsiteY2" fmla="*/ 274904 h 556223"/>
                <a:gd name="connsiteX3" fmla="*/ 174298 w 608315"/>
                <a:gd name="connsiteY3" fmla="*/ 383066 h 556223"/>
                <a:gd name="connsiteX4" fmla="*/ 131405 w 608315"/>
                <a:gd name="connsiteY4" fmla="*/ 556222 h 556223"/>
                <a:gd name="connsiteX5" fmla="*/ 369364 w 608315"/>
                <a:gd name="connsiteY5" fmla="*/ 380425 h 556223"/>
                <a:gd name="connsiteX6" fmla="*/ 608117 w 608315"/>
                <a:gd name="connsiteY6" fmla="*/ 288090 h 556223"/>
                <a:gd name="connsiteX7" fmla="*/ 410034 w 608315"/>
                <a:gd name="connsiteY7" fmla="*/ 265386 h 556223"/>
                <a:gd name="connsiteX8" fmla="*/ 391456 w 608315"/>
                <a:gd name="connsiteY8" fmla="*/ 181178 h 556223"/>
                <a:gd name="connsiteX9" fmla="*/ 494745 w 608315"/>
                <a:gd name="connsiteY9" fmla="*/ 747 h 556223"/>
                <a:gd name="connsiteX10" fmla="*/ 258436 w 608315"/>
                <a:gd name="connsiteY10" fmla="*/ 124736 h 556223"/>
                <a:gd name="connsiteX0" fmla="*/ 257444 w 607323"/>
                <a:gd name="connsiteY0" fmla="*/ 124736 h 556223"/>
                <a:gd name="connsiteX1" fmla="*/ 183 w 607323"/>
                <a:gd name="connsiteY1" fmla="*/ 311416 h 556223"/>
                <a:gd name="connsiteX2" fmla="*/ 160913 w 607323"/>
                <a:gd name="connsiteY2" fmla="*/ 274904 h 556223"/>
                <a:gd name="connsiteX3" fmla="*/ 173306 w 607323"/>
                <a:gd name="connsiteY3" fmla="*/ 383066 h 556223"/>
                <a:gd name="connsiteX4" fmla="*/ 130413 w 607323"/>
                <a:gd name="connsiteY4" fmla="*/ 556222 h 556223"/>
                <a:gd name="connsiteX5" fmla="*/ 368372 w 607323"/>
                <a:gd name="connsiteY5" fmla="*/ 380425 h 556223"/>
                <a:gd name="connsiteX6" fmla="*/ 607125 w 607323"/>
                <a:gd name="connsiteY6" fmla="*/ 288090 h 556223"/>
                <a:gd name="connsiteX7" fmla="*/ 409042 w 607323"/>
                <a:gd name="connsiteY7" fmla="*/ 265386 h 556223"/>
                <a:gd name="connsiteX8" fmla="*/ 390464 w 607323"/>
                <a:gd name="connsiteY8" fmla="*/ 181178 h 556223"/>
                <a:gd name="connsiteX9" fmla="*/ 493753 w 607323"/>
                <a:gd name="connsiteY9" fmla="*/ 747 h 556223"/>
                <a:gd name="connsiteX10" fmla="*/ 257444 w 607323"/>
                <a:gd name="connsiteY10" fmla="*/ 124736 h 556223"/>
                <a:gd name="connsiteX0" fmla="*/ 247932 w 597811"/>
                <a:gd name="connsiteY0" fmla="*/ 124711 h 556198"/>
                <a:gd name="connsiteX1" fmla="*/ 196 w 597811"/>
                <a:gd name="connsiteY1" fmla="*/ 292341 h 556198"/>
                <a:gd name="connsiteX2" fmla="*/ 151401 w 597811"/>
                <a:gd name="connsiteY2" fmla="*/ 274879 h 556198"/>
                <a:gd name="connsiteX3" fmla="*/ 163794 w 597811"/>
                <a:gd name="connsiteY3" fmla="*/ 383041 h 556198"/>
                <a:gd name="connsiteX4" fmla="*/ 120901 w 597811"/>
                <a:gd name="connsiteY4" fmla="*/ 556197 h 556198"/>
                <a:gd name="connsiteX5" fmla="*/ 358860 w 597811"/>
                <a:gd name="connsiteY5" fmla="*/ 380400 h 556198"/>
                <a:gd name="connsiteX6" fmla="*/ 597613 w 597811"/>
                <a:gd name="connsiteY6" fmla="*/ 288065 h 556198"/>
                <a:gd name="connsiteX7" fmla="*/ 399530 w 597811"/>
                <a:gd name="connsiteY7" fmla="*/ 265361 h 556198"/>
                <a:gd name="connsiteX8" fmla="*/ 380952 w 597811"/>
                <a:gd name="connsiteY8" fmla="*/ 181153 h 556198"/>
                <a:gd name="connsiteX9" fmla="*/ 484241 w 597811"/>
                <a:gd name="connsiteY9" fmla="*/ 722 h 556198"/>
                <a:gd name="connsiteX10" fmla="*/ 247932 w 597811"/>
                <a:gd name="connsiteY10" fmla="*/ 124711 h 556198"/>
                <a:gd name="connsiteX0" fmla="*/ 247932 w 597811"/>
                <a:gd name="connsiteY0" fmla="*/ 125206 h 556693"/>
                <a:gd name="connsiteX1" fmla="*/ 196 w 597811"/>
                <a:gd name="connsiteY1" fmla="*/ 292836 h 556693"/>
                <a:gd name="connsiteX2" fmla="*/ 151401 w 597811"/>
                <a:gd name="connsiteY2" fmla="*/ 275374 h 556693"/>
                <a:gd name="connsiteX3" fmla="*/ 163794 w 597811"/>
                <a:gd name="connsiteY3" fmla="*/ 383536 h 556693"/>
                <a:gd name="connsiteX4" fmla="*/ 120901 w 597811"/>
                <a:gd name="connsiteY4" fmla="*/ 556692 h 556693"/>
                <a:gd name="connsiteX5" fmla="*/ 358860 w 597811"/>
                <a:gd name="connsiteY5" fmla="*/ 380895 h 556693"/>
                <a:gd name="connsiteX6" fmla="*/ 597613 w 597811"/>
                <a:gd name="connsiteY6" fmla="*/ 288560 h 556693"/>
                <a:gd name="connsiteX7" fmla="*/ 399530 w 597811"/>
                <a:gd name="connsiteY7" fmla="*/ 265856 h 556693"/>
                <a:gd name="connsiteX8" fmla="*/ 380952 w 597811"/>
                <a:gd name="connsiteY8" fmla="*/ 181648 h 556693"/>
                <a:gd name="connsiteX9" fmla="*/ 484241 w 597811"/>
                <a:gd name="connsiteY9" fmla="*/ 1217 h 556693"/>
                <a:gd name="connsiteX10" fmla="*/ 247932 w 597811"/>
                <a:gd name="connsiteY10" fmla="*/ 125206 h 556693"/>
                <a:gd name="connsiteX0" fmla="*/ 247932 w 597811"/>
                <a:gd name="connsiteY0" fmla="*/ 128401 h 559888"/>
                <a:gd name="connsiteX1" fmla="*/ 196 w 597811"/>
                <a:gd name="connsiteY1" fmla="*/ 296031 h 559888"/>
                <a:gd name="connsiteX2" fmla="*/ 151401 w 597811"/>
                <a:gd name="connsiteY2" fmla="*/ 278569 h 559888"/>
                <a:gd name="connsiteX3" fmla="*/ 163794 w 597811"/>
                <a:gd name="connsiteY3" fmla="*/ 386731 h 559888"/>
                <a:gd name="connsiteX4" fmla="*/ 120901 w 597811"/>
                <a:gd name="connsiteY4" fmla="*/ 559887 h 559888"/>
                <a:gd name="connsiteX5" fmla="*/ 358860 w 597811"/>
                <a:gd name="connsiteY5" fmla="*/ 384090 h 559888"/>
                <a:gd name="connsiteX6" fmla="*/ 597613 w 597811"/>
                <a:gd name="connsiteY6" fmla="*/ 291755 h 559888"/>
                <a:gd name="connsiteX7" fmla="*/ 399530 w 597811"/>
                <a:gd name="connsiteY7" fmla="*/ 269051 h 559888"/>
                <a:gd name="connsiteX8" fmla="*/ 380952 w 597811"/>
                <a:gd name="connsiteY8" fmla="*/ 184843 h 559888"/>
                <a:gd name="connsiteX9" fmla="*/ 484241 w 597811"/>
                <a:gd name="connsiteY9" fmla="*/ 4412 h 559888"/>
                <a:gd name="connsiteX10" fmla="*/ 247932 w 597811"/>
                <a:gd name="connsiteY10" fmla="*/ 128401 h 559888"/>
                <a:gd name="connsiteX0" fmla="*/ 248982 w 598861"/>
                <a:gd name="connsiteY0" fmla="*/ 143316 h 555753"/>
                <a:gd name="connsiteX1" fmla="*/ 1246 w 598861"/>
                <a:gd name="connsiteY1" fmla="*/ 291896 h 555753"/>
                <a:gd name="connsiteX2" fmla="*/ 152451 w 598861"/>
                <a:gd name="connsiteY2" fmla="*/ 274434 h 555753"/>
                <a:gd name="connsiteX3" fmla="*/ 164844 w 598861"/>
                <a:gd name="connsiteY3" fmla="*/ 382596 h 555753"/>
                <a:gd name="connsiteX4" fmla="*/ 121951 w 598861"/>
                <a:gd name="connsiteY4" fmla="*/ 555752 h 555753"/>
                <a:gd name="connsiteX5" fmla="*/ 359910 w 598861"/>
                <a:gd name="connsiteY5" fmla="*/ 379955 h 555753"/>
                <a:gd name="connsiteX6" fmla="*/ 598663 w 598861"/>
                <a:gd name="connsiteY6" fmla="*/ 287620 h 555753"/>
                <a:gd name="connsiteX7" fmla="*/ 400580 w 598861"/>
                <a:gd name="connsiteY7" fmla="*/ 264916 h 555753"/>
                <a:gd name="connsiteX8" fmla="*/ 382002 w 598861"/>
                <a:gd name="connsiteY8" fmla="*/ 180708 h 555753"/>
                <a:gd name="connsiteX9" fmla="*/ 485291 w 598861"/>
                <a:gd name="connsiteY9" fmla="*/ 277 h 555753"/>
                <a:gd name="connsiteX10" fmla="*/ 248982 w 598861"/>
                <a:gd name="connsiteY10" fmla="*/ 143316 h 555753"/>
                <a:gd name="connsiteX0" fmla="*/ 248982 w 598861"/>
                <a:gd name="connsiteY0" fmla="*/ 143308 h 555745"/>
                <a:gd name="connsiteX1" fmla="*/ 1246 w 598861"/>
                <a:gd name="connsiteY1" fmla="*/ 291888 h 555745"/>
                <a:gd name="connsiteX2" fmla="*/ 152451 w 598861"/>
                <a:gd name="connsiteY2" fmla="*/ 274426 h 555745"/>
                <a:gd name="connsiteX3" fmla="*/ 164844 w 598861"/>
                <a:gd name="connsiteY3" fmla="*/ 382588 h 555745"/>
                <a:gd name="connsiteX4" fmla="*/ 121951 w 598861"/>
                <a:gd name="connsiteY4" fmla="*/ 555744 h 555745"/>
                <a:gd name="connsiteX5" fmla="*/ 359910 w 598861"/>
                <a:gd name="connsiteY5" fmla="*/ 379947 h 555745"/>
                <a:gd name="connsiteX6" fmla="*/ 598663 w 598861"/>
                <a:gd name="connsiteY6" fmla="*/ 287612 h 555745"/>
                <a:gd name="connsiteX7" fmla="*/ 400580 w 598861"/>
                <a:gd name="connsiteY7" fmla="*/ 264908 h 555745"/>
                <a:gd name="connsiteX8" fmla="*/ 382002 w 598861"/>
                <a:gd name="connsiteY8" fmla="*/ 180700 h 555745"/>
                <a:gd name="connsiteX9" fmla="*/ 485291 w 598861"/>
                <a:gd name="connsiteY9" fmla="*/ 269 h 555745"/>
                <a:gd name="connsiteX10" fmla="*/ 248982 w 598861"/>
                <a:gd name="connsiteY10" fmla="*/ 143308 h 555745"/>
                <a:gd name="connsiteX0" fmla="*/ 248442 w 598321"/>
                <a:gd name="connsiteY0" fmla="*/ 143308 h 555745"/>
                <a:gd name="connsiteX1" fmla="*/ 706 w 598321"/>
                <a:gd name="connsiteY1" fmla="*/ 291888 h 555745"/>
                <a:gd name="connsiteX2" fmla="*/ 151911 w 598321"/>
                <a:gd name="connsiteY2" fmla="*/ 274426 h 555745"/>
                <a:gd name="connsiteX3" fmla="*/ 164304 w 598321"/>
                <a:gd name="connsiteY3" fmla="*/ 382588 h 555745"/>
                <a:gd name="connsiteX4" fmla="*/ 121411 w 598321"/>
                <a:gd name="connsiteY4" fmla="*/ 555744 h 555745"/>
                <a:gd name="connsiteX5" fmla="*/ 359370 w 598321"/>
                <a:gd name="connsiteY5" fmla="*/ 379947 h 555745"/>
                <a:gd name="connsiteX6" fmla="*/ 598123 w 598321"/>
                <a:gd name="connsiteY6" fmla="*/ 287612 h 555745"/>
                <a:gd name="connsiteX7" fmla="*/ 400040 w 598321"/>
                <a:gd name="connsiteY7" fmla="*/ 264908 h 555745"/>
                <a:gd name="connsiteX8" fmla="*/ 381462 w 598321"/>
                <a:gd name="connsiteY8" fmla="*/ 180700 h 555745"/>
                <a:gd name="connsiteX9" fmla="*/ 484751 w 598321"/>
                <a:gd name="connsiteY9" fmla="*/ 269 h 555745"/>
                <a:gd name="connsiteX10" fmla="*/ 248442 w 598321"/>
                <a:gd name="connsiteY10" fmla="*/ 143308 h 555745"/>
                <a:gd name="connsiteX0" fmla="*/ 248040 w 597919"/>
                <a:gd name="connsiteY0" fmla="*/ 143308 h 555745"/>
                <a:gd name="connsiteX1" fmla="*/ 304 w 597919"/>
                <a:gd name="connsiteY1" fmla="*/ 291888 h 555745"/>
                <a:gd name="connsiteX2" fmla="*/ 151509 w 597919"/>
                <a:gd name="connsiteY2" fmla="*/ 274426 h 555745"/>
                <a:gd name="connsiteX3" fmla="*/ 163902 w 597919"/>
                <a:gd name="connsiteY3" fmla="*/ 382588 h 555745"/>
                <a:gd name="connsiteX4" fmla="*/ 121009 w 597919"/>
                <a:gd name="connsiteY4" fmla="*/ 555744 h 555745"/>
                <a:gd name="connsiteX5" fmla="*/ 358968 w 597919"/>
                <a:gd name="connsiteY5" fmla="*/ 379947 h 555745"/>
                <a:gd name="connsiteX6" fmla="*/ 597721 w 597919"/>
                <a:gd name="connsiteY6" fmla="*/ 287612 h 555745"/>
                <a:gd name="connsiteX7" fmla="*/ 399638 w 597919"/>
                <a:gd name="connsiteY7" fmla="*/ 264908 h 555745"/>
                <a:gd name="connsiteX8" fmla="*/ 381060 w 597919"/>
                <a:gd name="connsiteY8" fmla="*/ 180700 h 555745"/>
                <a:gd name="connsiteX9" fmla="*/ 484349 w 597919"/>
                <a:gd name="connsiteY9" fmla="*/ 269 h 555745"/>
                <a:gd name="connsiteX10" fmla="*/ 248040 w 597919"/>
                <a:gd name="connsiteY10" fmla="*/ 143308 h 555745"/>
                <a:gd name="connsiteX0" fmla="*/ 248951 w 598830"/>
                <a:gd name="connsiteY0" fmla="*/ 143308 h 555745"/>
                <a:gd name="connsiteX1" fmla="*/ 1215 w 598830"/>
                <a:gd name="connsiteY1" fmla="*/ 291888 h 555745"/>
                <a:gd name="connsiteX2" fmla="*/ 152420 w 598830"/>
                <a:gd name="connsiteY2" fmla="*/ 274426 h 555745"/>
                <a:gd name="connsiteX3" fmla="*/ 164813 w 598830"/>
                <a:gd name="connsiteY3" fmla="*/ 382588 h 555745"/>
                <a:gd name="connsiteX4" fmla="*/ 121920 w 598830"/>
                <a:gd name="connsiteY4" fmla="*/ 555744 h 555745"/>
                <a:gd name="connsiteX5" fmla="*/ 359879 w 598830"/>
                <a:gd name="connsiteY5" fmla="*/ 379947 h 555745"/>
                <a:gd name="connsiteX6" fmla="*/ 598632 w 598830"/>
                <a:gd name="connsiteY6" fmla="*/ 287612 h 555745"/>
                <a:gd name="connsiteX7" fmla="*/ 400549 w 598830"/>
                <a:gd name="connsiteY7" fmla="*/ 264908 h 555745"/>
                <a:gd name="connsiteX8" fmla="*/ 381971 w 598830"/>
                <a:gd name="connsiteY8" fmla="*/ 180700 h 555745"/>
                <a:gd name="connsiteX9" fmla="*/ 485260 w 598830"/>
                <a:gd name="connsiteY9" fmla="*/ 269 h 555745"/>
                <a:gd name="connsiteX10" fmla="*/ 248951 w 598830"/>
                <a:gd name="connsiteY10" fmla="*/ 143308 h 555745"/>
                <a:gd name="connsiteX0" fmla="*/ 239526 w 589405"/>
                <a:gd name="connsiteY0" fmla="*/ 143307 h 555744"/>
                <a:gd name="connsiteX1" fmla="*/ 1315 w 589405"/>
                <a:gd name="connsiteY1" fmla="*/ 269662 h 555744"/>
                <a:gd name="connsiteX2" fmla="*/ 142995 w 589405"/>
                <a:gd name="connsiteY2" fmla="*/ 274425 h 555744"/>
                <a:gd name="connsiteX3" fmla="*/ 155388 w 589405"/>
                <a:gd name="connsiteY3" fmla="*/ 382587 h 555744"/>
                <a:gd name="connsiteX4" fmla="*/ 112495 w 589405"/>
                <a:gd name="connsiteY4" fmla="*/ 555743 h 555744"/>
                <a:gd name="connsiteX5" fmla="*/ 350454 w 589405"/>
                <a:gd name="connsiteY5" fmla="*/ 379946 h 555744"/>
                <a:gd name="connsiteX6" fmla="*/ 589207 w 589405"/>
                <a:gd name="connsiteY6" fmla="*/ 287611 h 555744"/>
                <a:gd name="connsiteX7" fmla="*/ 391124 w 589405"/>
                <a:gd name="connsiteY7" fmla="*/ 264907 h 555744"/>
                <a:gd name="connsiteX8" fmla="*/ 372546 w 589405"/>
                <a:gd name="connsiteY8" fmla="*/ 180699 h 555744"/>
                <a:gd name="connsiteX9" fmla="*/ 475835 w 589405"/>
                <a:gd name="connsiteY9" fmla="*/ 268 h 555744"/>
                <a:gd name="connsiteX10" fmla="*/ 239526 w 589405"/>
                <a:gd name="connsiteY10" fmla="*/ 143307 h 555744"/>
                <a:gd name="connsiteX0" fmla="*/ 239505 w 589384"/>
                <a:gd name="connsiteY0" fmla="*/ 127469 h 539906"/>
                <a:gd name="connsiteX1" fmla="*/ 1294 w 589384"/>
                <a:gd name="connsiteY1" fmla="*/ 253824 h 539906"/>
                <a:gd name="connsiteX2" fmla="*/ 142974 w 589384"/>
                <a:gd name="connsiteY2" fmla="*/ 258587 h 539906"/>
                <a:gd name="connsiteX3" fmla="*/ 155367 w 589384"/>
                <a:gd name="connsiteY3" fmla="*/ 366749 h 539906"/>
                <a:gd name="connsiteX4" fmla="*/ 112474 w 589384"/>
                <a:gd name="connsiteY4" fmla="*/ 539905 h 539906"/>
                <a:gd name="connsiteX5" fmla="*/ 350433 w 589384"/>
                <a:gd name="connsiteY5" fmla="*/ 364108 h 539906"/>
                <a:gd name="connsiteX6" fmla="*/ 589186 w 589384"/>
                <a:gd name="connsiteY6" fmla="*/ 271773 h 539906"/>
                <a:gd name="connsiteX7" fmla="*/ 391103 w 589384"/>
                <a:gd name="connsiteY7" fmla="*/ 249069 h 539906"/>
                <a:gd name="connsiteX8" fmla="*/ 372525 w 589384"/>
                <a:gd name="connsiteY8" fmla="*/ 164861 h 539906"/>
                <a:gd name="connsiteX9" fmla="*/ 456764 w 589384"/>
                <a:gd name="connsiteY9" fmla="*/ 305 h 539906"/>
                <a:gd name="connsiteX10" fmla="*/ 239505 w 589384"/>
                <a:gd name="connsiteY10" fmla="*/ 127469 h 539906"/>
                <a:gd name="connsiteX0" fmla="*/ 239505 w 589384"/>
                <a:gd name="connsiteY0" fmla="*/ 128571 h 541008"/>
                <a:gd name="connsiteX1" fmla="*/ 1294 w 589384"/>
                <a:gd name="connsiteY1" fmla="*/ 254926 h 541008"/>
                <a:gd name="connsiteX2" fmla="*/ 142974 w 589384"/>
                <a:gd name="connsiteY2" fmla="*/ 259689 h 541008"/>
                <a:gd name="connsiteX3" fmla="*/ 155367 w 589384"/>
                <a:gd name="connsiteY3" fmla="*/ 367851 h 541008"/>
                <a:gd name="connsiteX4" fmla="*/ 112474 w 589384"/>
                <a:gd name="connsiteY4" fmla="*/ 541007 h 541008"/>
                <a:gd name="connsiteX5" fmla="*/ 350433 w 589384"/>
                <a:gd name="connsiteY5" fmla="*/ 365210 h 541008"/>
                <a:gd name="connsiteX6" fmla="*/ 589186 w 589384"/>
                <a:gd name="connsiteY6" fmla="*/ 272875 h 541008"/>
                <a:gd name="connsiteX7" fmla="*/ 391103 w 589384"/>
                <a:gd name="connsiteY7" fmla="*/ 250171 h 541008"/>
                <a:gd name="connsiteX8" fmla="*/ 372525 w 589384"/>
                <a:gd name="connsiteY8" fmla="*/ 165963 h 541008"/>
                <a:gd name="connsiteX9" fmla="*/ 456764 w 589384"/>
                <a:gd name="connsiteY9" fmla="*/ 1407 h 541008"/>
                <a:gd name="connsiteX10" fmla="*/ 239505 w 589384"/>
                <a:gd name="connsiteY10" fmla="*/ 128571 h 541008"/>
                <a:gd name="connsiteX0" fmla="*/ 239505 w 589384"/>
                <a:gd name="connsiteY0" fmla="*/ 132159 h 544596"/>
                <a:gd name="connsiteX1" fmla="*/ 1294 w 589384"/>
                <a:gd name="connsiteY1" fmla="*/ 258514 h 544596"/>
                <a:gd name="connsiteX2" fmla="*/ 142974 w 589384"/>
                <a:gd name="connsiteY2" fmla="*/ 263277 h 544596"/>
                <a:gd name="connsiteX3" fmla="*/ 155367 w 589384"/>
                <a:gd name="connsiteY3" fmla="*/ 371439 h 544596"/>
                <a:gd name="connsiteX4" fmla="*/ 112474 w 589384"/>
                <a:gd name="connsiteY4" fmla="*/ 544595 h 544596"/>
                <a:gd name="connsiteX5" fmla="*/ 350433 w 589384"/>
                <a:gd name="connsiteY5" fmla="*/ 368798 h 544596"/>
                <a:gd name="connsiteX6" fmla="*/ 589186 w 589384"/>
                <a:gd name="connsiteY6" fmla="*/ 276463 h 544596"/>
                <a:gd name="connsiteX7" fmla="*/ 391103 w 589384"/>
                <a:gd name="connsiteY7" fmla="*/ 253759 h 544596"/>
                <a:gd name="connsiteX8" fmla="*/ 372525 w 589384"/>
                <a:gd name="connsiteY8" fmla="*/ 169551 h 544596"/>
                <a:gd name="connsiteX9" fmla="*/ 456764 w 589384"/>
                <a:gd name="connsiteY9" fmla="*/ 4995 h 544596"/>
                <a:gd name="connsiteX10" fmla="*/ 239505 w 589384"/>
                <a:gd name="connsiteY10" fmla="*/ 132159 h 544596"/>
                <a:gd name="connsiteX0" fmla="*/ 239505 w 589384"/>
                <a:gd name="connsiteY0" fmla="*/ 132159 h 548476"/>
                <a:gd name="connsiteX1" fmla="*/ 1294 w 589384"/>
                <a:gd name="connsiteY1" fmla="*/ 258514 h 548476"/>
                <a:gd name="connsiteX2" fmla="*/ 142974 w 589384"/>
                <a:gd name="connsiteY2" fmla="*/ 263277 h 548476"/>
                <a:gd name="connsiteX3" fmla="*/ 155367 w 589384"/>
                <a:gd name="connsiteY3" fmla="*/ 371439 h 548476"/>
                <a:gd name="connsiteX4" fmla="*/ 112474 w 589384"/>
                <a:gd name="connsiteY4" fmla="*/ 544595 h 548476"/>
                <a:gd name="connsiteX5" fmla="*/ 350433 w 589384"/>
                <a:gd name="connsiteY5" fmla="*/ 368798 h 548476"/>
                <a:gd name="connsiteX6" fmla="*/ 589186 w 589384"/>
                <a:gd name="connsiteY6" fmla="*/ 276463 h 548476"/>
                <a:gd name="connsiteX7" fmla="*/ 391103 w 589384"/>
                <a:gd name="connsiteY7" fmla="*/ 253759 h 548476"/>
                <a:gd name="connsiteX8" fmla="*/ 372525 w 589384"/>
                <a:gd name="connsiteY8" fmla="*/ 169551 h 548476"/>
                <a:gd name="connsiteX9" fmla="*/ 456764 w 589384"/>
                <a:gd name="connsiteY9" fmla="*/ 4995 h 548476"/>
                <a:gd name="connsiteX10" fmla="*/ 239505 w 589384"/>
                <a:gd name="connsiteY10" fmla="*/ 132159 h 548476"/>
                <a:gd name="connsiteX0" fmla="*/ 239505 w 589384"/>
                <a:gd name="connsiteY0" fmla="*/ 132159 h 548946"/>
                <a:gd name="connsiteX1" fmla="*/ 1294 w 589384"/>
                <a:gd name="connsiteY1" fmla="*/ 258514 h 548946"/>
                <a:gd name="connsiteX2" fmla="*/ 142974 w 589384"/>
                <a:gd name="connsiteY2" fmla="*/ 263277 h 548946"/>
                <a:gd name="connsiteX3" fmla="*/ 155367 w 589384"/>
                <a:gd name="connsiteY3" fmla="*/ 371439 h 548946"/>
                <a:gd name="connsiteX4" fmla="*/ 112474 w 589384"/>
                <a:gd name="connsiteY4" fmla="*/ 544595 h 548946"/>
                <a:gd name="connsiteX5" fmla="*/ 350433 w 589384"/>
                <a:gd name="connsiteY5" fmla="*/ 368798 h 548946"/>
                <a:gd name="connsiteX6" fmla="*/ 589186 w 589384"/>
                <a:gd name="connsiteY6" fmla="*/ 276463 h 548946"/>
                <a:gd name="connsiteX7" fmla="*/ 391103 w 589384"/>
                <a:gd name="connsiteY7" fmla="*/ 253759 h 548946"/>
                <a:gd name="connsiteX8" fmla="*/ 372525 w 589384"/>
                <a:gd name="connsiteY8" fmla="*/ 169551 h 548946"/>
                <a:gd name="connsiteX9" fmla="*/ 456764 w 589384"/>
                <a:gd name="connsiteY9" fmla="*/ 4995 h 548946"/>
                <a:gd name="connsiteX10" fmla="*/ 239505 w 589384"/>
                <a:gd name="connsiteY10" fmla="*/ 132159 h 548946"/>
                <a:gd name="connsiteX0" fmla="*/ 239505 w 589601"/>
                <a:gd name="connsiteY0" fmla="*/ 132159 h 548946"/>
                <a:gd name="connsiteX1" fmla="*/ 1294 w 589601"/>
                <a:gd name="connsiteY1" fmla="*/ 258514 h 548946"/>
                <a:gd name="connsiteX2" fmla="*/ 142974 w 589601"/>
                <a:gd name="connsiteY2" fmla="*/ 263277 h 548946"/>
                <a:gd name="connsiteX3" fmla="*/ 155367 w 589601"/>
                <a:gd name="connsiteY3" fmla="*/ 371439 h 548946"/>
                <a:gd name="connsiteX4" fmla="*/ 112474 w 589601"/>
                <a:gd name="connsiteY4" fmla="*/ 544595 h 548946"/>
                <a:gd name="connsiteX5" fmla="*/ 350433 w 589601"/>
                <a:gd name="connsiteY5" fmla="*/ 368798 h 548946"/>
                <a:gd name="connsiteX6" fmla="*/ 589186 w 589601"/>
                <a:gd name="connsiteY6" fmla="*/ 276463 h 548946"/>
                <a:gd name="connsiteX7" fmla="*/ 391103 w 589601"/>
                <a:gd name="connsiteY7" fmla="*/ 253759 h 548946"/>
                <a:gd name="connsiteX8" fmla="*/ 372525 w 589601"/>
                <a:gd name="connsiteY8" fmla="*/ 169551 h 548946"/>
                <a:gd name="connsiteX9" fmla="*/ 456764 w 589601"/>
                <a:gd name="connsiteY9" fmla="*/ 4995 h 548946"/>
                <a:gd name="connsiteX10" fmla="*/ 239505 w 589601"/>
                <a:gd name="connsiteY10" fmla="*/ 132159 h 548946"/>
                <a:gd name="connsiteX0" fmla="*/ 239505 w 590319"/>
                <a:gd name="connsiteY0" fmla="*/ 132159 h 548946"/>
                <a:gd name="connsiteX1" fmla="*/ 1294 w 590319"/>
                <a:gd name="connsiteY1" fmla="*/ 258514 h 548946"/>
                <a:gd name="connsiteX2" fmla="*/ 142974 w 590319"/>
                <a:gd name="connsiteY2" fmla="*/ 263277 h 548946"/>
                <a:gd name="connsiteX3" fmla="*/ 155367 w 590319"/>
                <a:gd name="connsiteY3" fmla="*/ 371439 h 548946"/>
                <a:gd name="connsiteX4" fmla="*/ 112474 w 590319"/>
                <a:gd name="connsiteY4" fmla="*/ 544595 h 548946"/>
                <a:gd name="connsiteX5" fmla="*/ 350433 w 590319"/>
                <a:gd name="connsiteY5" fmla="*/ 368798 h 548946"/>
                <a:gd name="connsiteX6" fmla="*/ 589186 w 590319"/>
                <a:gd name="connsiteY6" fmla="*/ 276463 h 548946"/>
                <a:gd name="connsiteX7" fmla="*/ 391103 w 590319"/>
                <a:gd name="connsiteY7" fmla="*/ 253759 h 548946"/>
                <a:gd name="connsiteX8" fmla="*/ 372525 w 590319"/>
                <a:gd name="connsiteY8" fmla="*/ 169551 h 548946"/>
                <a:gd name="connsiteX9" fmla="*/ 456764 w 590319"/>
                <a:gd name="connsiteY9" fmla="*/ 4995 h 548946"/>
                <a:gd name="connsiteX10" fmla="*/ 239505 w 590319"/>
                <a:gd name="connsiteY10" fmla="*/ 132159 h 548946"/>
                <a:gd name="connsiteX0" fmla="*/ 239505 w 561905"/>
                <a:gd name="connsiteY0" fmla="*/ 132159 h 548946"/>
                <a:gd name="connsiteX1" fmla="*/ 1294 w 561905"/>
                <a:gd name="connsiteY1" fmla="*/ 258514 h 548946"/>
                <a:gd name="connsiteX2" fmla="*/ 142974 w 561905"/>
                <a:gd name="connsiteY2" fmla="*/ 263277 h 548946"/>
                <a:gd name="connsiteX3" fmla="*/ 155367 w 561905"/>
                <a:gd name="connsiteY3" fmla="*/ 371439 h 548946"/>
                <a:gd name="connsiteX4" fmla="*/ 112474 w 561905"/>
                <a:gd name="connsiteY4" fmla="*/ 544595 h 548946"/>
                <a:gd name="connsiteX5" fmla="*/ 350433 w 561905"/>
                <a:gd name="connsiteY5" fmla="*/ 368798 h 548946"/>
                <a:gd name="connsiteX6" fmla="*/ 560611 w 561905"/>
                <a:gd name="connsiteY6" fmla="*/ 257413 h 548946"/>
                <a:gd name="connsiteX7" fmla="*/ 391103 w 561905"/>
                <a:gd name="connsiteY7" fmla="*/ 253759 h 548946"/>
                <a:gd name="connsiteX8" fmla="*/ 372525 w 561905"/>
                <a:gd name="connsiteY8" fmla="*/ 169551 h 548946"/>
                <a:gd name="connsiteX9" fmla="*/ 456764 w 561905"/>
                <a:gd name="connsiteY9" fmla="*/ 4995 h 548946"/>
                <a:gd name="connsiteX10" fmla="*/ 239505 w 561905"/>
                <a:gd name="connsiteY10" fmla="*/ 132159 h 548946"/>
                <a:gd name="connsiteX0" fmla="*/ 239505 w 561089"/>
                <a:gd name="connsiteY0" fmla="*/ 132159 h 544611"/>
                <a:gd name="connsiteX1" fmla="*/ 1294 w 561089"/>
                <a:gd name="connsiteY1" fmla="*/ 258514 h 544611"/>
                <a:gd name="connsiteX2" fmla="*/ 142974 w 561089"/>
                <a:gd name="connsiteY2" fmla="*/ 263277 h 544611"/>
                <a:gd name="connsiteX3" fmla="*/ 155367 w 561089"/>
                <a:gd name="connsiteY3" fmla="*/ 371439 h 544611"/>
                <a:gd name="connsiteX4" fmla="*/ 112474 w 561089"/>
                <a:gd name="connsiteY4" fmla="*/ 544595 h 544611"/>
                <a:gd name="connsiteX5" fmla="*/ 331383 w 561089"/>
                <a:gd name="connsiteY5" fmla="*/ 381498 h 544611"/>
                <a:gd name="connsiteX6" fmla="*/ 560611 w 561089"/>
                <a:gd name="connsiteY6" fmla="*/ 257413 h 544611"/>
                <a:gd name="connsiteX7" fmla="*/ 391103 w 561089"/>
                <a:gd name="connsiteY7" fmla="*/ 253759 h 544611"/>
                <a:gd name="connsiteX8" fmla="*/ 372525 w 561089"/>
                <a:gd name="connsiteY8" fmla="*/ 169551 h 544611"/>
                <a:gd name="connsiteX9" fmla="*/ 456764 w 561089"/>
                <a:gd name="connsiteY9" fmla="*/ 4995 h 544611"/>
                <a:gd name="connsiteX10" fmla="*/ 239505 w 561089"/>
                <a:gd name="connsiteY10" fmla="*/ 132159 h 544611"/>
                <a:gd name="connsiteX0" fmla="*/ 239505 w 560678"/>
                <a:gd name="connsiteY0" fmla="*/ 132159 h 544611"/>
                <a:gd name="connsiteX1" fmla="*/ 1294 w 560678"/>
                <a:gd name="connsiteY1" fmla="*/ 258514 h 544611"/>
                <a:gd name="connsiteX2" fmla="*/ 142974 w 560678"/>
                <a:gd name="connsiteY2" fmla="*/ 263277 h 544611"/>
                <a:gd name="connsiteX3" fmla="*/ 155367 w 560678"/>
                <a:gd name="connsiteY3" fmla="*/ 371439 h 544611"/>
                <a:gd name="connsiteX4" fmla="*/ 112474 w 560678"/>
                <a:gd name="connsiteY4" fmla="*/ 544595 h 544611"/>
                <a:gd name="connsiteX5" fmla="*/ 331383 w 560678"/>
                <a:gd name="connsiteY5" fmla="*/ 381498 h 544611"/>
                <a:gd name="connsiteX6" fmla="*/ 560611 w 560678"/>
                <a:gd name="connsiteY6" fmla="*/ 257413 h 544611"/>
                <a:gd name="connsiteX7" fmla="*/ 391103 w 560678"/>
                <a:gd name="connsiteY7" fmla="*/ 253759 h 544611"/>
                <a:gd name="connsiteX8" fmla="*/ 372525 w 560678"/>
                <a:gd name="connsiteY8" fmla="*/ 169551 h 544611"/>
                <a:gd name="connsiteX9" fmla="*/ 456764 w 560678"/>
                <a:gd name="connsiteY9" fmla="*/ 4995 h 544611"/>
                <a:gd name="connsiteX10" fmla="*/ 239505 w 560678"/>
                <a:gd name="connsiteY10" fmla="*/ 132159 h 544611"/>
                <a:gd name="connsiteX0" fmla="*/ 239505 w 560678"/>
                <a:gd name="connsiteY0" fmla="*/ 132159 h 547837"/>
                <a:gd name="connsiteX1" fmla="*/ 1294 w 560678"/>
                <a:gd name="connsiteY1" fmla="*/ 258514 h 547837"/>
                <a:gd name="connsiteX2" fmla="*/ 142974 w 560678"/>
                <a:gd name="connsiteY2" fmla="*/ 263277 h 547837"/>
                <a:gd name="connsiteX3" fmla="*/ 155367 w 560678"/>
                <a:gd name="connsiteY3" fmla="*/ 371439 h 547837"/>
                <a:gd name="connsiteX4" fmla="*/ 112474 w 560678"/>
                <a:gd name="connsiteY4" fmla="*/ 544595 h 547837"/>
                <a:gd name="connsiteX5" fmla="*/ 331383 w 560678"/>
                <a:gd name="connsiteY5" fmla="*/ 381498 h 547837"/>
                <a:gd name="connsiteX6" fmla="*/ 560611 w 560678"/>
                <a:gd name="connsiteY6" fmla="*/ 257413 h 547837"/>
                <a:gd name="connsiteX7" fmla="*/ 391103 w 560678"/>
                <a:gd name="connsiteY7" fmla="*/ 253759 h 547837"/>
                <a:gd name="connsiteX8" fmla="*/ 372525 w 560678"/>
                <a:gd name="connsiteY8" fmla="*/ 169551 h 547837"/>
                <a:gd name="connsiteX9" fmla="*/ 456764 w 560678"/>
                <a:gd name="connsiteY9" fmla="*/ 4995 h 547837"/>
                <a:gd name="connsiteX10" fmla="*/ 239505 w 560678"/>
                <a:gd name="connsiteY10" fmla="*/ 132159 h 547837"/>
                <a:gd name="connsiteX0" fmla="*/ 238233 w 559406"/>
                <a:gd name="connsiteY0" fmla="*/ 132159 h 547837"/>
                <a:gd name="connsiteX1" fmla="*/ 22 w 559406"/>
                <a:gd name="connsiteY1" fmla="*/ 258514 h 547837"/>
                <a:gd name="connsiteX2" fmla="*/ 141702 w 559406"/>
                <a:gd name="connsiteY2" fmla="*/ 263277 h 547837"/>
                <a:gd name="connsiteX3" fmla="*/ 154095 w 559406"/>
                <a:gd name="connsiteY3" fmla="*/ 371439 h 547837"/>
                <a:gd name="connsiteX4" fmla="*/ 111202 w 559406"/>
                <a:gd name="connsiteY4" fmla="*/ 544595 h 547837"/>
                <a:gd name="connsiteX5" fmla="*/ 330111 w 559406"/>
                <a:gd name="connsiteY5" fmla="*/ 381498 h 547837"/>
                <a:gd name="connsiteX6" fmla="*/ 559339 w 559406"/>
                <a:gd name="connsiteY6" fmla="*/ 257413 h 547837"/>
                <a:gd name="connsiteX7" fmla="*/ 389831 w 559406"/>
                <a:gd name="connsiteY7" fmla="*/ 253759 h 547837"/>
                <a:gd name="connsiteX8" fmla="*/ 371253 w 559406"/>
                <a:gd name="connsiteY8" fmla="*/ 169551 h 547837"/>
                <a:gd name="connsiteX9" fmla="*/ 455492 w 559406"/>
                <a:gd name="connsiteY9" fmla="*/ 4995 h 547837"/>
                <a:gd name="connsiteX10" fmla="*/ 238233 w 559406"/>
                <a:gd name="connsiteY10" fmla="*/ 132159 h 547837"/>
                <a:gd name="connsiteX0" fmla="*/ 238233 w 559406"/>
                <a:gd name="connsiteY0" fmla="*/ 135858 h 551536"/>
                <a:gd name="connsiteX1" fmla="*/ 22 w 559406"/>
                <a:gd name="connsiteY1" fmla="*/ 262213 h 551536"/>
                <a:gd name="connsiteX2" fmla="*/ 141702 w 559406"/>
                <a:gd name="connsiteY2" fmla="*/ 266976 h 551536"/>
                <a:gd name="connsiteX3" fmla="*/ 154095 w 559406"/>
                <a:gd name="connsiteY3" fmla="*/ 375138 h 551536"/>
                <a:gd name="connsiteX4" fmla="*/ 111202 w 559406"/>
                <a:gd name="connsiteY4" fmla="*/ 548294 h 551536"/>
                <a:gd name="connsiteX5" fmla="*/ 330111 w 559406"/>
                <a:gd name="connsiteY5" fmla="*/ 385197 h 551536"/>
                <a:gd name="connsiteX6" fmla="*/ 559339 w 559406"/>
                <a:gd name="connsiteY6" fmla="*/ 261112 h 551536"/>
                <a:gd name="connsiteX7" fmla="*/ 389831 w 559406"/>
                <a:gd name="connsiteY7" fmla="*/ 257458 h 551536"/>
                <a:gd name="connsiteX8" fmla="*/ 371253 w 559406"/>
                <a:gd name="connsiteY8" fmla="*/ 173250 h 551536"/>
                <a:gd name="connsiteX9" fmla="*/ 455492 w 559406"/>
                <a:gd name="connsiteY9" fmla="*/ 8694 h 551536"/>
                <a:gd name="connsiteX10" fmla="*/ 238233 w 559406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48401"/>
                <a:gd name="connsiteX1" fmla="*/ 22 w 559404"/>
                <a:gd name="connsiteY1" fmla="*/ 262213 h 548401"/>
                <a:gd name="connsiteX2" fmla="*/ 141702 w 559404"/>
                <a:gd name="connsiteY2" fmla="*/ 266976 h 548401"/>
                <a:gd name="connsiteX3" fmla="*/ 166795 w 559404"/>
                <a:gd name="connsiteY3" fmla="*/ 359263 h 548401"/>
                <a:gd name="connsiteX4" fmla="*/ 111202 w 559404"/>
                <a:gd name="connsiteY4" fmla="*/ 548294 h 548401"/>
                <a:gd name="connsiteX5" fmla="*/ 330111 w 559404"/>
                <a:gd name="connsiteY5" fmla="*/ 385197 h 548401"/>
                <a:gd name="connsiteX6" fmla="*/ 559339 w 559404"/>
                <a:gd name="connsiteY6" fmla="*/ 261112 h 548401"/>
                <a:gd name="connsiteX7" fmla="*/ 389831 w 559404"/>
                <a:gd name="connsiteY7" fmla="*/ 257458 h 548401"/>
                <a:gd name="connsiteX8" fmla="*/ 371253 w 559404"/>
                <a:gd name="connsiteY8" fmla="*/ 173250 h 548401"/>
                <a:gd name="connsiteX9" fmla="*/ 455492 w 559404"/>
                <a:gd name="connsiteY9" fmla="*/ 8694 h 548401"/>
                <a:gd name="connsiteX10" fmla="*/ 238233 w 559404"/>
                <a:gd name="connsiteY10" fmla="*/ 135858 h 548401"/>
                <a:gd name="connsiteX0" fmla="*/ 238233 w 559404"/>
                <a:gd name="connsiteY0" fmla="*/ 135858 h 552815"/>
                <a:gd name="connsiteX1" fmla="*/ 22 w 559404"/>
                <a:gd name="connsiteY1" fmla="*/ 262213 h 552815"/>
                <a:gd name="connsiteX2" fmla="*/ 141702 w 559404"/>
                <a:gd name="connsiteY2" fmla="*/ 266976 h 552815"/>
                <a:gd name="connsiteX3" fmla="*/ 166795 w 559404"/>
                <a:gd name="connsiteY3" fmla="*/ 359263 h 552815"/>
                <a:gd name="connsiteX4" fmla="*/ 111202 w 559404"/>
                <a:gd name="connsiteY4" fmla="*/ 548294 h 552815"/>
                <a:gd name="connsiteX5" fmla="*/ 330111 w 559404"/>
                <a:gd name="connsiteY5" fmla="*/ 385197 h 552815"/>
                <a:gd name="connsiteX6" fmla="*/ 559339 w 559404"/>
                <a:gd name="connsiteY6" fmla="*/ 261112 h 552815"/>
                <a:gd name="connsiteX7" fmla="*/ 389831 w 559404"/>
                <a:gd name="connsiteY7" fmla="*/ 257458 h 552815"/>
                <a:gd name="connsiteX8" fmla="*/ 371253 w 559404"/>
                <a:gd name="connsiteY8" fmla="*/ 173250 h 552815"/>
                <a:gd name="connsiteX9" fmla="*/ 455492 w 559404"/>
                <a:gd name="connsiteY9" fmla="*/ 8694 h 552815"/>
                <a:gd name="connsiteX10" fmla="*/ 238233 w 559404"/>
                <a:gd name="connsiteY10" fmla="*/ 135858 h 55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404" h="552815">
                  <a:moveTo>
                    <a:pt x="238233" y="135858"/>
                  </a:moveTo>
                  <a:cubicBezTo>
                    <a:pt x="162321" y="178111"/>
                    <a:pt x="1557" y="213381"/>
                    <a:pt x="22" y="262213"/>
                  </a:cubicBezTo>
                  <a:cubicBezTo>
                    <a:pt x="-1865" y="322246"/>
                    <a:pt x="118930" y="262997"/>
                    <a:pt x="141702" y="266976"/>
                  </a:cubicBezTo>
                  <a:cubicBezTo>
                    <a:pt x="163015" y="284077"/>
                    <a:pt x="171878" y="312377"/>
                    <a:pt x="166795" y="359263"/>
                  </a:cubicBezTo>
                  <a:cubicBezTo>
                    <a:pt x="161712" y="406149"/>
                    <a:pt x="92499" y="528051"/>
                    <a:pt x="111202" y="548294"/>
                  </a:cubicBezTo>
                  <a:cubicBezTo>
                    <a:pt x="141596" y="581191"/>
                    <a:pt x="250659" y="425123"/>
                    <a:pt x="330111" y="385197"/>
                  </a:cubicBezTo>
                  <a:cubicBezTo>
                    <a:pt x="409563" y="345271"/>
                    <a:pt x="557916" y="284570"/>
                    <a:pt x="559339" y="261112"/>
                  </a:cubicBezTo>
                  <a:cubicBezTo>
                    <a:pt x="562942" y="201722"/>
                    <a:pt x="417627" y="278061"/>
                    <a:pt x="389831" y="257458"/>
                  </a:cubicBezTo>
                  <a:cubicBezTo>
                    <a:pt x="374358" y="245989"/>
                    <a:pt x="363995" y="202144"/>
                    <a:pt x="371253" y="173250"/>
                  </a:cubicBezTo>
                  <a:cubicBezTo>
                    <a:pt x="379259" y="141378"/>
                    <a:pt x="479075" y="41673"/>
                    <a:pt x="455492" y="8694"/>
                  </a:cubicBezTo>
                  <a:cubicBezTo>
                    <a:pt x="424789" y="-34242"/>
                    <a:pt x="314145" y="93605"/>
                    <a:pt x="238233" y="13585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4153322" y="2478949"/>
              <a:ext cx="360040" cy="3600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4310278" y="2632140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4428497" y="2578325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4686418" y="2939394"/>
              <a:ext cx="77331" cy="59540"/>
              <a:chOff x="7643860" y="1632190"/>
              <a:chExt cx="77331" cy="59540"/>
            </a:xfrm>
          </p:grpSpPr>
          <p:sp>
            <p:nvSpPr>
              <p:cNvPr id="18" name="円弧 17"/>
              <p:cNvSpPr/>
              <p:nvPr/>
            </p:nvSpPr>
            <p:spPr>
              <a:xfrm rot="4485376">
                <a:off x="7647097" y="1628953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19" name="円弧 18"/>
              <p:cNvSpPr/>
              <p:nvPr/>
            </p:nvSpPr>
            <p:spPr>
              <a:xfrm rot="4485376">
                <a:off x="7670658" y="1641197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 rot="7783039">
              <a:off x="4170820" y="3191765"/>
              <a:ext cx="77331" cy="59540"/>
              <a:chOff x="7643860" y="1632190"/>
              <a:chExt cx="77331" cy="59540"/>
            </a:xfrm>
          </p:grpSpPr>
          <p:sp>
            <p:nvSpPr>
              <p:cNvPr id="16" name="円弧 15"/>
              <p:cNvSpPr/>
              <p:nvPr/>
            </p:nvSpPr>
            <p:spPr>
              <a:xfrm rot="4485376">
                <a:off x="7647097" y="1628953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17" name="円弧 16"/>
              <p:cNvSpPr/>
              <p:nvPr/>
            </p:nvSpPr>
            <p:spPr>
              <a:xfrm rot="4485376">
                <a:off x="7670658" y="1641197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 rot="5015145">
              <a:off x="4111044" y="2955465"/>
              <a:ext cx="77331" cy="59540"/>
              <a:chOff x="7643860" y="1632190"/>
              <a:chExt cx="77331" cy="59540"/>
            </a:xfrm>
          </p:grpSpPr>
          <p:sp>
            <p:nvSpPr>
              <p:cNvPr id="14" name="円弧 13"/>
              <p:cNvSpPr/>
              <p:nvPr/>
            </p:nvSpPr>
            <p:spPr>
              <a:xfrm rot="4485376">
                <a:off x="7647097" y="1628953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15" name="円弧 14"/>
              <p:cNvSpPr/>
              <p:nvPr/>
            </p:nvSpPr>
            <p:spPr>
              <a:xfrm rot="4485376">
                <a:off x="7670658" y="1641197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 rot="19702747">
              <a:off x="4599397" y="2683962"/>
              <a:ext cx="77331" cy="59540"/>
              <a:chOff x="7643860" y="1632190"/>
              <a:chExt cx="77331" cy="59540"/>
            </a:xfrm>
          </p:grpSpPr>
          <p:sp>
            <p:nvSpPr>
              <p:cNvPr id="12" name="円弧 11"/>
              <p:cNvSpPr/>
              <p:nvPr/>
            </p:nvSpPr>
            <p:spPr>
              <a:xfrm rot="4485376">
                <a:off x="7647097" y="1628953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13" name="円弧 12"/>
              <p:cNvSpPr/>
              <p:nvPr/>
            </p:nvSpPr>
            <p:spPr>
              <a:xfrm rot="4485376">
                <a:off x="7670658" y="1641197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</p:grpSp>
        <p:sp>
          <p:nvSpPr>
            <p:cNvPr id="77" name="円弧 76"/>
            <p:cNvSpPr/>
            <p:nvPr/>
          </p:nvSpPr>
          <p:spPr>
            <a:xfrm>
              <a:off x="4381254" y="2701671"/>
              <a:ext cx="140204" cy="136297"/>
            </a:xfrm>
            <a:prstGeom prst="arc">
              <a:avLst>
                <a:gd name="adj1" fmla="val 10848201"/>
                <a:gd name="adj2" fmla="val 1731803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</p:grpSp>
      <p:sp>
        <p:nvSpPr>
          <p:cNvPr id="81" name="正方形/長方形 80"/>
          <p:cNvSpPr/>
          <p:nvPr/>
        </p:nvSpPr>
        <p:spPr>
          <a:xfrm>
            <a:off x="5666126" y="1832689"/>
            <a:ext cx="1697264" cy="3884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やがてビジョンへと成長する</a:t>
            </a:r>
          </a:p>
        </p:txBody>
      </p:sp>
      <p:sp>
        <p:nvSpPr>
          <p:cNvPr id="82" name="円形吹き出し 81"/>
          <p:cNvSpPr/>
          <p:nvPr/>
        </p:nvSpPr>
        <p:spPr>
          <a:xfrm>
            <a:off x="3042646" y="3213923"/>
            <a:ext cx="1138089" cy="606096"/>
          </a:xfrm>
          <a:prstGeom prst="wedgeEllipseCallout">
            <a:avLst>
              <a:gd name="adj1" fmla="val 7405"/>
              <a:gd name="adj2" fmla="val 6729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自分の為に</a:t>
            </a:r>
            <a:endParaRPr lang="en-US" altLang="ja-JP" sz="923" dirty="0">
              <a:solidFill>
                <a:schemeClr val="tx1"/>
              </a:solidFill>
            </a:endParaRPr>
          </a:p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がんばるぞぉ～</a:t>
            </a:r>
          </a:p>
        </p:txBody>
      </p:sp>
      <p:sp>
        <p:nvSpPr>
          <p:cNvPr id="83" name="円形吹き出し 82"/>
          <p:cNvSpPr/>
          <p:nvPr/>
        </p:nvSpPr>
        <p:spPr>
          <a:xfrm>
            <a:off x="4035285" y="2717897"/>
            <a:ext cx="1138089" cy="773837"/>
          </a:xfrm>
          <a:prstGeom prst="wedgeEllipseCallout">
            <a:avLst>
              <a:gd name="adj1" fmla="val 39208"/>
              <a:gd name="adj2" fmla="val 5422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ひとから感謝</a:t>
            </a:r>
            <a:endParaRPr lang="en-US" altLang="ja-JP" sz="923" dirty="0">
              <a:solidFill>
                <a:schemeClr val="tx1"/>
              </a:solidFill>
            </a:endParaRPr>
          </a:p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されるって、</a:t>
            </a:r>
            <a:endParaRPr lang="en-US" altLang="ja-JP" sz="923" dirty="0">
              <a:solidFill>
                <a:schemeClr val="tx1"/>
              </a:solidFill>
            </a:endParaRPr>
          </a:p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気持ちが</a:t>
            </a:r>
            <a:endParaRPr lang="en-US" altLang="ja-JP" sz="923" dirty="0">
              <a:solidFill>
                <a:schemeClr val="tx1"/>
              </a:solidFill>
            </a:endParaRPr>
          </a:p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良いなぁ</a:t>
            </a:r>
          </a:p>
        </p:txBody>
      </p:sp>
      <p:sp>
        <p:nvSpPr>
          <p:cNvPr id="84" name="円形吹き出し 83"/>
          <p:cNvSpPr/>
          <p:nvPr/>
        </p:nvSpPr>
        <p:spPr>
          <a:xfrm>
            <a:off x="5168014" y="2287636"/>
            <a:ext cx="1138089" cy="745022"/>
          </a:xfrm>
          <a:prstGeom prst="wedgeEllipseCallout">
            <a:avLst>
              <a:gd name="adj1" fmla="val 63478"/>
              <a:gd name="adj2" fmla="val 2188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世の中の為に</a:t>
            </a:r>
            <a:endParaRPr lang="en-US" altLang="ja-JP" sz="923" dirty="0">
              <a:solidFill>
                <a:schemeClr val="tx1"/>
              </a:solidFill>
            </a:endParaRPr>
          </a:p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働けるって最高に</a:t>
            </a:r>
            <a:endParaRPr lang="en-US" altLang="ja-JP" sz="923" dirty="0">
              <a:solidFill>
                <a:schemeClr val="tx1"/>
              </a:solidFill>
            </a:endParaRPr>
          </a:p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うれしい！</a:t>
            </a:r>
            <a:endParaRPr lang="en-US" altLang="ja-JP" sz="923" dirty="0">
              <a:solidFill>
                <a:schemeClr val="tx1"/>
              </a:solidFill>
            </a:endParaRPr>
          </a:p>
        </p:txBody>
      </p:sp>
      <p:sp>
        <p:nvSpPr>
          <p:cNvPr id="87" name="円形吹き出し 86"/>
          <p:cNvSpPr/>
          <p:nvPr/>
        </p:nvSpPr>
        <p:spPr>
          <a:xfrm>
            <a:off x="4744566" y="4423281"/>
            <a:ext cx="720220" cy="302968"/>
          </a:xfrm>
          <a:prstGeom prst="wedgeEllipseCallout">
            <a:avLst>
              <a:gd name="adj1" fmla="val 52898"/>
              <a:gd name="adj2" fmla="val 4800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738" dirty="0">
                <a:solidFill>
                  <a:schemeClr val="tx1"/>
                </a:solidFill>
              </a:rPr>
              <a:t>ありがとう！</a:t>
            </a:r>
            <a:endParaRPr lang="en-US" altLang="ja-JP" sz="738" dirty="0">
              <a:solidFill>
                <a:schemeClr val="tx1"/>
              </a:solidFill>
            </a:endParaRPr>
          </a:p>
        </p:txBody>
      </p:sp>
      <p:sp>
        <p:nvSpPr>
          <p:cNvPr id="88" name="円形吹き出し 87"/>
          <p:cNvSpPr/>
          <p:nvPr/>
        </p:nvSpPr>
        <p:spPr>
          <a:xfrm>
            <a:off x="5668201" y="4027696"/>
            <a:ext cx="720220" cy="302968"/>
          </a:xfrm>
          <a:prstGeom prst="wedgeEllipseCallout">
            <a:avLst>
              <a:gd name="adj1" fmla="val 52898"/>
              <a:gd name="adj2" fmla="val 4800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738" dirty="0">
                <a:solidFill>
                  <a:schemeClr val="tx1"/>
                </a:solidFill>
              </a:rPr>
              <a:t>ありがとう！</a:t>
            </a:r>
            <a:endParaRPr lang="en-US" altLang="ja-JP" sz="738" dirty="0">
              <a:solidFill>
                <a:schemeClr val="tx1"/>
              </a:solidFill>
            </a:endParaRPr>
          </a:p>
        </p:txBody>
      </p:sp>
      <p:sp>
        <p:nvSpPr>
          <p:cNvPr id="89" name="円形吹き出し 88"/>
          <p:cNvSpPr/>
          <p:nvPr/>
        </p:nvSpPr>
        <p:spPr>
          <a:xfrm>
            <a:off x="6244579" y="3622229"/>
            <a:ext cx="720220" cy="302968"/>
          </a:xfrm>
          <a:prstGeom prst="wedgeEllipseCallout">
            <a:avLst>
              <a:gd name="adj1" fmla="val 52898"/>
              <a:gd name="adj2" fmla="val 4800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738" dirty="0">
                <a:solidFill>
                  <a:schemeClr val="tx1"/>
                </a:solidFill>
              </a:rPr>
              <a:t>ありがとう！</a:t>
            </a:r>
            <a:endParaRPr lang="en-US" altLang="ja-JP" sz="738" dirty="0">
              <a:solidFill>
                <a:schemeClr val="tx1"/>
              </a:solidFill>
            </a:endParaRPr>
          </a:p>
        </p:txBody>
      </p:sp>
      <p:sp>
        <p:nvSpPr>
          <p:cNvPr id="91" name="円形吹き出し 90"/>
          <p:cNvSpPr/>
          <p:nvPr/>
        </p:nvSpPr>
        <p:spPr>
          <a:xfrm>
            <a:off x="6749103" y="3171682"/>
            <a:ext cx="720220" cy="302968"/>
          </a:xfrm>
          <a:prstGeom prst="wedgeEllipseCallout">
            <a:avLst>
              <a:gd name="adj1" fmla="val 52898"/>
              <a:gd name="adj2" fmla="val 4800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738" dirty="0">
                <a:solidFill>
                  <a:schemeClr val="tx1"/>
                </a:solidFill>
              </a:rPr>
              <a:t>ありがとう！</a:t>
            </a:r>
            <a:endParaRPr lang="en-US" altLang="ja-JP" sz="738" dirty="0">
              <a:solidFill>
                <a:schemeClr val="tx1"/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F19C-27AF-3F40-92DA-66BB3F41FBD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34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156411" y="1455378"/>
            <a:ext cx="8795084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どっちの問いかけを</a:t>
            </a: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より多く使っていますか？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ja-JP" altLang="en-US" sz="40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ja-JP" altLang="en-US" sz="40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「どうして、できないのだろう？」</a:t>
            </a:r>
          </a:p>
          <a:p>
            <a:pPr algn="ctr"/>
            <a:endParaRPr lang="ja-JP" altLang="en-US" sz="40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「本当はどうしたい？」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803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156411" y="1455378"/>
            <a:ext cx="8795084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「どうして、できないのだろう？」</a:t>
            </a: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→原因追求型</a:t>
            </a:r>
          </a:p>
          <a:p>
            <a:pPr algn="ctr"/>
            <a:endParaRPr lang="ja-JP" altLang="en-US" sz="40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ja-JP" altLang="en-US" sz="40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「本当はどうしたい？」</a:t>
            </a: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→目的追求型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988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１分間行動イノベーションとは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アドラー心理学をベースにした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目的論的アプローチ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ja-JP" altLang="en-US" sz="40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❶　５０秒セルフトーク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「本当はどうしたい？」と自分に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問いかける</a:t>
            </a:r>
          </a:p>
          <a:p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❷　１０秒アクション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388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06678" y="1559882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32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en-US" altLang="ja-JP" sz="32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en-US" altLang="ja-JP" sz="32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en-US" altLang="ja-JP" sz="32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en-US" altLang="ja-JP" sz="32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32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アルフレッド・アドラー（</a:t>
            </a:r>
            <a:r>
              <a:rPr lang="en-US" altLang="ja-JP" sz="32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1870</a:t>
            </a:r>
            <a:r>
              <a:rPr lang="ja-JP" altLang="en-US" sz="32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～</a:t>
            </a:r>
            <a:r>
              <a:rPr lang="en-US" altLang="ja-JP" sz="32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1937</a:t>
            </a:r>
            <a:r>
              <a:rPr lang="ja-JP" altLang="en-US" sz="32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年）</a:t>
            </a:r>
          </a:p>
          <a:p>
            <a:r>
              <a:rPr lang="ja-JP" altLang="en-US" sz="32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オーストリア出身の精神科医・心理学者　</a:t>
            </a:r>
          </a:p>
          <a:p>
            <a:r>
              <a:rPr lang="ja-JP" altLang="en-US" sz="32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フロイトやユングと並ぶ「心理学者の三大巨頭」の１人。個人心理学の創始者</a:t>
            </a:r>
          </a:p>
        </p:txBody>
      </p:sp>
      <p:pic>
        <p:nvPicPr>
          <p:cNvPr id="5" name="図 4" descr="imgres.jpg">
            <a:extLst>
              <a:ext uri="{FF2B5EF4-FFF2-40B4-BE49-F238E27FC236}">
                <a16:creationId xmlns:a16="http://schemas.microsoft.com/office/drawing/2014/main" id="{5DF62727-BEC6-CF4D-8F9F-E21122EBF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58" y="1809921"/>
            <a:ext cx="2456754" cy="2339258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627027E-32CE-F446-8248-033503CC6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299898" cy="400307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2093840-4CC8-0841-BE7E-9901C718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247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06678" y="1559882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en-US" altLang="ja-JP" sz="36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36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原因論の特徴</a:t>
            </a:r>
          </a:p>
          <a:p>
            <a:r>
              <a:rPr lang="ja-JP" altLang="en-US" sz="36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原因を見つけて改善する「問題解決型」アプローチ</a:t>
            </a:r>
          </a:p>
          <a:p>
            <a:endParaRPr lang="ja-JP" altLang="en-US" sz="36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36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目的論の特徴</a:t>
            </a:r>
          </a:p>
          <a:p>
            <a:r>
              <a:rPr lang="ja-JP" altLang="en-US" sz="36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目的・ゴールを決めて、行動して実現する「目標実現型」アプローチ</a:t>
            </a:r>
          </a:p>
          <a:p>
            <a:pPr algn="ctr"/>
            <a:endParaRPr lang="ja-JP" altLang="en-US" sz="36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ja-JP" altLang="en-US" sz="36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ja-JP" altLang="en-US" sz="40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07A70A4-B5A7-974D-A654-513289CF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4218011" cy="365125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9B08CFA-F134-304C-BC4F-6C42E425C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151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06678" y="1559882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3600" dirty="0">
              <a:solidFill>
                <a:srgbClr val="000000"/>
              </a:solidFill>
            </a:endParaRPr>
          </a:p>
          <a:p>
            <a:pPr algn="ctr"/>
            <a:r>
              <a:rPr lang="ja-JP" altLang="en-US" sz="36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原因論と目的論</a:t>
            </a:r>
          </a:p>
          <a:p>
            <a:pPr algn="ctr"/>
            <a:endParaRPr lang="ja-JP" altLang="en-US" sz="36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ja-JP" altLang="en-US" sz="36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36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過去　　　　　現在　　　　　未来</a:t>
            </a:r>
            <a:r>
              <a:rPr lang="ja-JP" altLang="en-US" sz="3600"/>
              <a:t>過去去</a:t>
            </a:r>
            <a:endParaRPr lang="ja-JP" altLang="en-US" sz="36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ja-JP" altLang="en-US" sz="36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ja-JP" altLang="en-US" sz="40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右矢印 4">
            <a:extLst>
              <a:ext uri="{FF2B5EF4-FFF2-40B4-BE49-F238E27FC236}">
                <a16:creationId xmlns:a16="http://schemas.microsoft.com/office/drawing/2014/main" id="{5E37DF19-CD23-1D43-8F07-E23F4B364D55}"/>
              </a:ext>
            </a:extLst>
          </p:cNvPr>
          <p:cNvSpPr/>
          <p:nvPr/>
        </p:nvSpPr>
        <p:spPr>
          <a:xfrm>
            <a:off x="972603" y="3673638"/>
            <a:ext cx="71490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C3DC4B7-8011-274D-9603-C2FBBA0A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163420" cy="365125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2BD3B6D-4DEA-F84C-98BC-FAEA915A9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930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259632" y="1434933"/>
            <a:ext cx="7128792" cy="1794661"/>
          </a:xfrm>
          <a:prstGeom prst="roundRect">
            <a:avLst>
              <a:gd name="adj" fmla="val 10660"/>
            </a:avLst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23" dirty="0">
              <a:solidFill>
                <a:schemeClr val="tx1"/>
              </a:solidFill>
            </a:endParaRPr>
          </a:p>
        </p:txBody>
      </p:sp>
      <p:sp>
        <p:nvSpPr>
          <p:cNvPr id="86" name="角丸四角形 85"/>
          <p:cNvSpPr/>
          <p:nvPr/>
        </p:nvSpPr>
        <p:spPr>
          <a:xfrm>
            <a:off x="1259632" y="3628408"/>
            <a:ext cx="7128792" cy="2459350"/>
          </a:xfrm>
          <a:prstGeom prst="roundRect">
            <a:avLst>
              <a:gd name="adj" fmla="val 10660"/>
            </a:avLst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23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4368"/>
            <a:ext cx="8229600" cy="3859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　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grpSp>
        <p:nvGrpSpPr>
          <p:cNvPr id="37" name="グループ化 36"/>
          <p:cNvGrpSpPr/>
          <p:nvPr/>
        </p:nvGrpSpPr>
        <p:grpSpPr>
          <a:xfrm>
            <a:off x="1837509" y="2436621"/>
            <a:ext cx="592735" cy="405960"/>
            <a:chOff x="1862631" y="1484784"/>
            <a:chExt cx="1006034" cy="746446"/>
          </a:xfrm>
        </p:grpSpPr>
        <p:sp>
          <p:nvSpPr>
            <p:cNvPr id="5" name="フリーフォーム 4"/>
            <p:cNvSpPr/>
            <p:nvPr/>
          </p:nvSpPr>
          <p:spPr>
            <a:xfrm>
              <a:off x="2145508" y="2095496"/>
              <a:ext cx="488154" cy="135734"/>
            </a:xfrm>
            <a:custGeom>
              <a:avLst/>
              <a:gdLst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28119 w 694391"/>
                <a:gd name="connsiteY81" fmla="*/ 162963 h 649663"/>
                <a:gd name="connsiteX82" fmla="*/ 549244 w 694391"/>
                <a:gd name="connsiteY82" fmla="*/ 150891 h 649663"/>
                <a:gd name="connsiteX83" fmla="*/ 558297 w 694391"/>
                <a:gd name="connsiteY83" fmla="*/ 147873 h 649663"/>
                <a:gd name="connsiteX84" fmla="*/ 579422 w 694391"/>
                <a:gd name="connsiteY84" fmla="*/ 135802 h 649663"/>
                <a:gd name="connsiteX85" fmla="*/ 591493 w 694391"/>
                <a:gd name="connsiteY85" fmla="*/ 129767 h 649663"/>
                <a:gd name="connsiteX86" fmla="*/ 603564 w 694391"/>
                <a:gd name="connsiteY86" fmla="*/ 117695 h 649663"/>
                <a:gd name="connsiteX87" fmla="*/ 612618 w 694391"/>
                <a:gd name="connsiteY87" fmla="*/ 111660 h 649663"/>
                <a:gd name="connsiteX88" fmla="*/ 624689 w 694391"/>
                <a:gd name="connsiteY88" fmla="*/ 102606 h 649663"/>
                <a:gd name="connsiteX89" fmla="*/ 639778 w 694391"/>
                <a:gd name="connsiteY89" fmla="*/ 84499 h 649663"/>
                <a:gd name="connsiteX90" fmla="*/ 648832 w 694391"/>
                <a:gd name="connsiteY90" fmla="*/ 63374 h 649663"/>
                <a:gd name="connsiteX91" fmla="*/ 651849 w 694391"/>
                <a:gd name="connsiteY91" fmla="*/ 51303 h 649663"/>
                <a:gd name="connsiteX92" fmla="*/ 657885 w 694391"/>
                <a:gd name="connsiteY92" fmla="*/ 36214 h 649663"/>
                <a:gd name="connsiteX93" fmla="*/ 660903 w 694391"/>
                <a:gd name="connsiteY93" fmla="*/ 24143 h 649663"/>
                <a:gd name="connsiteX94" fmla="*/ 663921 w 694391"/>
                <a:gd name="connsiteY94" fmla="*/ 15089 h 649663"/>
                <a:gd name="connsiteX95" fmla="*/ 642796 w 694391"/>
                <a:gd name="connsiteY95" fmla="*/ 9054 h 649663"/>
                <a:gd name="connsiteX96" fmla="*/ 627707 w 694391"/>
                <a:gd name="connsiteY96" fmla="*/ 6036 h 649663"/>
                <a:gd name="connsiteX97" fmla="*/ 618653 w 694391"/>
                <a:gd name="connsiteY97" fmla="*/ 3018 h 649663"/>
                <a:gd name="connsiteX98" fmla="*/ 606582 w 694391"/>
                <a:gd name="connsiteY98" fmla="*/ 0 h 649663"/>
                <a:gd name="connsiteX99" fmla="*/ 519065 w 694391"/>
                <a:gd name="connsiteY99" fmla="*/ 3018 h 649663"/>
                <a:gd name="connsiteX100" fmla="*/ 500958 w 694391"/>
                <a:gd name="connsiteY100" fmla="*/ 9054 h 649663"/>
                <a:gd name="connsiteX101" fmla="*/ 488887 w 694391"/>
                <a:gd name="connsiteY101" fmla="*/ 12071 h 649663"/>
                <a:gd name="connsiteX102" fmla="*/ 470780 w 694391"/>
                <a:gd name="connsiteY102" fmla="*/ 21125 h 649663"/>
                <a:gd name="connsiteX103" fmla="*/ 461727 w 694391"/>
                <a:gd name="connsiteY103" fmla="*/ 27161 h 649663"/>
                <a:gd name="connsiteX104" fmla="*/ 443620 w 694391"/>
                <a:gd name="connsiteY104" fmla="*/ 33196 h 649663"/>
                <a:gd name="connsiteX105" fmla="*/ 437584 w 694391"/>
                <a:gd name="connsiteY105" fmla="*/ 42250 h 649663"/>
                <a:gd name="connsiteX106" fmla="*/ 425513 w 694391"/>
                <a:gd name="connsiteY106" fmla="*/ 48285 h 649663"/>
                <a:gd name="connsiteX107" fmla="*/ 416459 w 694391"/>
                <a:gd name="connsiteY107" fmla="*/ 54321 h 649663"/>
                <a:gd name="connsiteX108" fmla="*/ 404388 w 694391"/>
                <a:gd name="connsiteY108" fmla="*/ 60357 h 649663"/>
                <a:gd name="connsiteX109" fmla="*/ 395335 w 694391"/>
                <a:gd name="connsiteY109" fmla="*/ 69410 h 649663"/>
                <a:gd name="connsiteX110" fmla="*/ 374210 w 694391"/>
                <a:gd name="connsiteY110" fmla="*/ 78464 h 649663"/>
                <a:gd name="connsiteX111" fmla="*/ 365156 w 694391"/>
                <a:gd name="connsiteY111" fmla="*/ 84499 h 649663"/>
                <a:gd name="connsiteX112" fmla="*/ 353085 w 694391"/>
                <a:gd name="connsiteY112" fmla="*/ 90535 h 649663"/>
                <a:gd name="connsiteX113" fmla="*/ 344032 w 694391"/>
                <a:gd name="connsiteY113" fmla="*/ 96570 h 649663"/>
                <a:gd name="connsiteX114" fmla="*/ 319889 w 694391"/>
                <a:gd name="connsiteY114" fmla="*/ 102606 h 649663"/>
                <a:gd name="connsiteX115" fmla="*/ 301782 w 694391"/>
                <a:gd name="connsiteY115" fmla="*/ 108642 h 649663"/>
                <a:gd name="connsiteX116" fmla="*/ 292729 w 694391"/>
                <a:gd name="connsiteY116" fmla="*/ 111660 h 649663"/>
                <a:gd name="connsiteX117" fmla="*/ 280657 w 694391"/>
                <a:gd name="connsiteY117" fmla="*/ 114677 h 649663"/>
                <a:gd name="connsiteX118" fmla="*/ 271604 w 694391"/>
                <a:gd name="connsiteY118" fmla="*/ 117695 h 649663"/>
                <a:gd name="connsiteX119" fmla="*/ 229354 w 694391"/>
                <a:gd name="connsiteY119" fmla="*/ 120713 h 649663"/>
                <a:gd name="connsiteX120" fmla="*/ 217283 w 694391"/>
                <a:gd name="connsiteY120" fmla="*/ 123731 h 649663"/>
                <a:gd name="connsiteX121" fmla="*/ 184087 w 694391"/>
                <a:gd name="connsiteY121" fmla="*/ 129767 h 649663"/>
                <a:gd name="connsiteX122" fmla="*/ 190123 w 694391"/>
                <a:gd name="connsiteY12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28119 w 694391"/>
                <a:gd name="connsiteY81" fmla="*/ 162963 h 649663"/>
                <a:gd name="connsiteX82" fmla="*/ 549244 w 694391"/>
                <a:gd name="connsiteY82" fmla="*/ 150891 h 649663"/>
                <a:gd name="connsiteX83" fmla="*/ 579422 w 694391"/>
                <a:gd name="connsiteY83" fmla="*/ 135802 h 649663"/>
                <a:gd name="connsiteX84" fmla="*/ 591493 w 694391"/>
                <a:gd name="connsiteY84" fmla="*/ 129767 h 649663"/>
                <a:gd name="connsiteX85" fmla="*/ 603564 w 694391"/>
                <a:gd name="connsiteY85" fmla="*/ 117695 h 649663"/>
                <a:gd name="connsiteX86" fmla="*/ 612618 w 694391"/>
                <a:gd name="connsiteY86" fmla="*/ 111660 h 649663"/>
                <a:gd name="connsiteX87" fmla="*/ 624689 w 694391"/>
                <a:gd name="connsiteY87" fmla="*/ 102606 h 649663"/>
                <a:gd name="connsiteX88" fmla="*/ 639778 w 694391"/>
                <a:gd name="connsiteY88" fmla="*/ 84499 h 649663"/>
                <a:gd name="connsiteX89" fmla="*/ 648832 w 694391"/>
                <a:gd name="connsiteY89" fmla="*/ 63374 h 649663"/>
                <a:gd name="connsiteX90" fmla="*/ 651849 w 694391"/>
                <a:gd name="connsiteY90" fmla="*/ 51303 h 649663"/>
                <a:gd name="connsiteX91" fmla="*/ 657885 w 694391"/>
                <a:gd name="connsiteY91" fmla="*/ 36214 h 649663"/>
                <a:gd name="connsiteX92" fmla="*/ 660903 w 694391"/>
                <a:gd name="connsiteY92" fmla="*/ 24143 h 649663"/>
                <a:gd name="connsiteX93" fmla="*/ 663921 w 694391"/>
                <a:gd name="connsiteY93" fmla="*/ 15089 h 649663"/>
                <a:gd name="connsiteX94" fmla="*/ 642796 w 694391"/>
                <a:gd name="connsiteY94" fmla="*/ 9054 h 649663"/>
                <a:gd name="connsiteX95" fmla="*/ 627707 w 694391"/>
                <a:gd name="connsiteY95" fmla="*/ 6036 h 649663"/>
                <a:gd name="connsiteX96" fmla="*/ 618653 w 694391"/>
                <a:gd name="connsiteY96" fmla="*/ 3018 h 649663"/>
                <a:gd name="connsiteX97" fmla="*/ 606582 w 694391"/>
                <a:gd name="connsiteY97" fmla="*/ 0 h 649663"/>
                <a:gd name="connsiteX98" fmla="*/ 519065 w 694391"/>
                <a:gd name="connsiteY98" fmla="*/ 3018 h 649663"/>
                <a:gd name="connsiteX99" fmla="*/ 500958 w 694391"/>
                <a:gd name="connsiteY99" fmla="*/ 9054 h 649663"/>
                <a:gd name="connsiteX100" fmla="*/ 488887 w 694391"/>
                <a:gd name="connsiteY100" fmla="*/ 12071 h 649663"/>
                <a:gd name="connsiteX101" fmla="*/ 470780 w 694391"/>
                <a:gd name="connsiteY101" fmla="*/ 21125 h 649663"/>
                <a:gd name="connsiteX102" fmla="*/ 461727 w 694391"/>
                <a:gd name="connsiteY102" fmla="*/ 27161 h 649663"/>
                <a:gd name="connsiteX103" fmla="*/ 443620 w 694391"/>
                <a:gd name="connsiteY103" fmla="*/ 33196 h 649663"/>
                <a:gd name="connsiteX104" fmla="*/ 437584 w 694391"/>
                <a:gd name="connsiteY104" fmla="*/ 42250 h 649663"/>
                <a:gd name="connsiteX105" fmla="*/ 425513 w 694391"/>
                <a:gd name="connsiteY105" fmla="*/ 48285 h 649663"/>
                <a:gd name="connsiteX106" fmla="*/ 416459 w 694391"/>
                <a:gd name="connsiteY106" fmla="*/ 54321 h 649663"/>
                <a:gd name="connsiteX107" fmla="*/ 404388 w 694391"/>
                <a:gd name="connsiteY107" fmla="*/ 60357 h 649663"/>
                <a:gd name="connsiteX108" fmla="*/ 395335 w 694391"/>
                <a:gd name="connsiteY108" fmla="*/ 69410 h 649663"/>
                <a:gd name="connsiteX109" fmla="*/ 374210 w 694391"/>
                <a:gd name="connsiteY109" fmla="*/ 78464 h 649663"/>
                <a:gd name="connsiteX110" fmla="*/ 365156 w 694391"/>
                <a:gd name="connsiteY110" fmla="*/ 84499 h 649663"/>
                <a:gd name="connsiteX111" fmla="*/ 353085 w 694391"/>
                <a:gd name="connsiteY111" fmla="*/ 90535 h 649663"/>
                <a:gd name="connsiteX112" fmla="*/ 344032 w 694391"/>
                <a:gd name="connsiteY112" fmla="*/ 96570 h 649663"/>
                <a:gd name="connsiteX113" fmla="*/ 319889 w 694391"/>
                <a:gd name="connsiteY113" fmla="*/ 102606 h 649663"/>
                <a:gd name="connsiteX114" fmla="*/ 301782 w 694391"/>
                <a:gd name="connsiteY114" fmla="*/ 108642 h 649663"/>
                <a:gd name="connsiteX115" fmla="*/ 292729 w 694391"/>
                <a:gd name="connsiteY115" fmla="*/ 111660 h 649663"/>
                <a:gd name="connsiteX116" fmla="*/ 280657 w 694391"/>
                <a:gd name="connsiteY116" fmla="*/ 114677 h 649663"/>
                <a:gd name="connsiteX117" fmla="*/ 271604 w 694391"/>
                <a:gd name="connsiteY117" fmla="*/ 117695 h 649663"/>
                <a:gd name="connsiteX118" fmla="*/ 229354 w 694391"/>
                <a:gd name="connsiteY118" fmla="*/ 120713 h 649663"/>
                <a:gd name="connsiteX119" fmla="*/ 217283 w 694391"/>
                <a:gd name="connsiteY119" fmla="*/ 123731 h 649663"/>
                <a:gd name="connsiteX120" fmla="*/ 184087 w 694391"/>
                <a:gd name="connsiteY120" fmla="*/ 129767 h 649663"/>
                <a:gd name="connsiteX121" fmla="*/ 190123 w 694391"/>
                <a:gd name="connsiteY12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49244 w 694391"/>
                <a:gd name="connsiteY81" fmla="*/ 150891 h 649663"/>
                <a:gd name="connsiteX82" fmla="*/ 579422 w 694391"/>
                <a:gd name="connsiteY82" fmla="*/ 135802 h 649663"/>
                <a:gd name="connsiteX83" fmla="*/ 591493 w 694391"/>
                <a:gd name="connsiteY83" fmla="*/ 129767 h 649663"/>
                <a:gd name="connsiteX84" fmla="*/ 603564 w 694391"/>
                <a:gd name="connsiteY84" fmla="*/ 117695 h 649663"/>
                <a:gd name="connsiteX85" fmla="*/ 612618 w 694391"/>
                <a:gd name="connsiteY85" fmla="*/ 111660 h 649663"/>
                <a:gd name="connsiteX86" fmla="*/ 624689 w 694391"/>
                <a:gd name="connsiteY86" fmla="*/ 102606 h 649663"/>
                <a:gd name="connsiteX87" fmla="*/ 639778 w 694391"/>
                <a:gd name="connsiteY87" fmla="*/ 84499 h 649663"/>
                <a:gd name="connsiteX88" fmla="*/ 648832 w 694391"/>
                <a:gd name="connsiteY88" fmla="*/ 63374 h 649663"/>
                <a:gd name="connsiteX89" fmla="*/ 651849 w 694391"/>
                <a:gd name="connsiteY89" fmla="*/ 51303 h 649663"/>
                <a:gd name="connsiteX90" fmla="*/ 657885 w 694391"/>
                <a:gd name="connsiteY90" fmla="*/ 36214 h 649663"/>
                <a:gd name="connsiteX91" fmla="*/ 660903 w 694391"/>
                <a:gd name="connsiteY91" fmla="*/ 24143 h 649663"/>
                <a:gd name="connsiteX92" fmla="*/ 663921 w 694391"/>
                <a:gd name="connsiteY92" fmla="*/ 15089 h 649663"/>
                <a:gd name="connsiteX93" fmla="*/ 642796 w 694391"/>
                <a:gd name="connsiteY93" fmla="*/ 9054 h 649663"/>
                <a:gd name="connsiteX94" fmla="*/ 627707 w 694391"/>
                <a:gd name="connsiteY94" fmla="*/ 6036 h 649663"/>
                <a:gd name="connsiteX95" fmla="*/ 618653 w 694391"/>
                <a:gd name="connsiteY95" fmla="*/ 3018 h 649663"/>
                <a:gd name="connsiteX96" fmla="*/ 606582 w 694391"/>
                <a:gd name="connsiteY96" fmla="*/ 0 h 649663"/>
                <a:gd name="connsiteX97" fmla="*/ 519065 w 694391"/>
                <a:gd name="connsiteY97" fmla="*/ 3018 h 649663"/>
                <a:gd name="connsiteX98" fmla="*/ 500958 w 694391"/>
                <a:gd name="connsiteY98" fmla="*/ 9054 h 649663"/>
                <a:gd name="connsiteX99" fmla="*/ 488887 w 694391"/>
                <a:gd name="connsiteY99" fmla="*/ 12071 h 649663"/>
                <a:gd name="connsiteX100" fmla="*/ 470780 w 694391"/>
                <a:gd name="connsiteY100" fmla="*/ 21125 h 649663"/>
                <a:gd name="connsiteX101" fmla="*/ 461727 w 694391"/>
                <a:gd name="connsiteY101" fmla="*/ 27161 h 649663"/>
                <a:gd name="connsiteX102" fmla="*/ 443620 w 694391"/>
                <a:gd name="connsiteY102" fmla="*/ 33196 h 649663"/>
                <a:gd name="connsiteX103" fmla="*/ 437584 w 694391"/>
                <a:gd name="connsiteY103" fmla="*/ 42250 h 649663"/>
                <a:gd name="connsiteX104" fmla="*/ 425513 w 694391"/>
                <a:gd name="connsiteY104" fmla="*/ 48285 h 649663"/>
                <a:gd name="connsiteX105" fmla="*/ 416459 w 694391"/>
                <a:gd name="connsiteY105" fmla="*/ 54321 h 649663"/>
                <a:gd name="connsiteX106" fmla="*/ 404388 w 694391"/>
                <a:gd name="connsiteY106" fmla="*/ 60357 h 649663"/>
                <a:gd name="connsiteX107" fmla="*/ 395335 w 694391"/>
                <a:gd name="connsiteY107" fmla="*/ 69410 h 649663"/>
                <a:gd name="connsiteX108" fmla="*/ 374210 w 694391"/>
                <a:gd name="connsiteY108" fmla="*/ 78464 h 649663"/>
                <a:gd name="connsiteX109" fmla="*/ 365156 w 694391"/>
                <a:gd name="connsiteY109" fmla="*/ 84499 h 649663"/>
                <a:gd name="connsiteX110" fmla="*/ 353085 w 694391"/>
                <a:gd name="connsiteY110" fmla="*/ 90535 h 649663"/>
                <a:gd name="connsiteX111" fmla="*/ 344032 w 694391"/>
                <a:gd name="connsiteY111" fmla="*/ 96570 h 649663"/>
                <a:gd name="connsiteX112" fmla="*/ 319889 w 694391"/>
                <a:gd name="connsiteY112" fmla="*/ 102606 h 649663"/>
                <a:gd name="connsiteX113" fmla="*/ 301782 w 694391"/>
                <a:gd name="connsiteY113" fmla="*/ 108642 h 649663"/>
                <a:gd name="connsiteX114" fmla="*/ 292729 w 694391"/>
                <a:gd name="connsiteY114" fmla="*/ 111660 h 649663"/>
                <a:gd name="connsiteX115" fmla="*/ 280657 w 694391"/>
                <a:gd name="connsiteY115" fmla="*/ 114677 h 649663"/>
                <a:gd name="connsiteX116" fmla="*/ 271604 w 694391"/>
                <a:gd name="connsiteY116" fmla="*/ 117695 h 649663"/>
                <a:gd name="connsiteX117" fmla="*/ 229354 w 694391"/>
                <a:gd name="connsiteY117" fmla="*/ 120713 h 649663"/>
                <a:gd name="connsiteX118" fmla="*/ 217283 w 694391"/>
                <a:gd name="connsiteY118" fmla="*/ 123731 h 649663"/>
                <a:gd name="connsiteX119" fmla="*/ 184087 w 694391"/>
                <a:gd name="connsiteY119" fmla="*/ 129767 h 649663"/>
                <a:gd name="connsiteX120" fmla="*/ 190123 w 694391"/>
                <a:gd name="connsiteY120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12618 w 694391"/>
                <a:gd name="connsiteY84" fmla="*/ 111660 h 649663"/>
                <a:gd name="connsiteX85" fmla="*/ 624689 w 694391"/>
                <a:gd name="connsiteY85" fmla="*/ 102606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63921 w 694391"/>
                <a:gd name="connsiteY91" fmla="*/ 15089 h 649663"/>
                <a:gd name="connsiteX92" fmla="*/ 642796 w 694391"/>
                <a:gd name="connsiteY92" fmla="*/ 9054 h 649663"/>
                <a:gd name="connsiteX93" fmla="*/ 627707 w 694391"/>
                <a:gd name="connsiteY93" fmla="*/ 6036 h 649663"/>
                <a:gd name="connsiteX94" fmla="*/ 618653 w 694391"/>
                <a:gd name="connsiteY94" fmla="*/ 3018 h 649663"/>
                <a:gd name="connsiteX95" fmla="*/ 606582 w 694391"/>
                <a:gd name="connsiteY95" fmla="*/ 0 h 649663"/>
                <a:gd name="connsiteX96" fmla="*/ 519065 w 694391"/>
                <a:gd name="connsiteY96" fmla="*/ 3018 h 649663"/>
                <a:gd name="connsiteX97" fmla="*/ 500958 w 694391"/>
                <a:gd name="connsiteY97" fmla="*/ 9054 h 649663"/>
                <a:gd name="connsiteX98" fmla="*/ 488887 w 694391"/>
                <a:gd name="connsiteY98" fmla="*/ 12071 h 649663"/>
                <a:gd name="connsiteX99" fmla="*/ 470780 w 694391"/>
                <a:gd name="connsiteY99" fmla="*/ 21125 h 649663"/>
                <a:gd name="connsiteX100" fmla="*/ 461727 w 694391"/>
                <a:gd name="connsiteY100" fmla="*/ 27161 h 649663"/>
                <a:gd name="connsiteX101" fmla="*/ 443620 w 694391"/>
                <a:gd name="connsiteY101" fmla="*/ 33196 h 649663"/>
                <a:gd name="connsiteX102" fmla="*/ 437584 w 694391"/>
                <a:gd name="connsiteY102" fmla="*/ 42250 h 649663"/>
                <a:gd name="connsiteX103" fmla="*/ 425513 w 694391"/>
                <a:gd name="connsiteY103" fmla="*/ 48285 h 649663"/>
                <a:gd name="connsiteX104" fmla="*/ 416459 w 694391"/>
                <a:gd name="connsiteY104" fmla="*/ 54321 h 649663"/>
                <a:gd name="connsiteX105" fmla="*/ 404388 w 694391"/>
                <a:gd name="connsiteY105" fmla="*/ 60357 h 649663"/>
                <a:gd name="connsiteX106" fmla="*/ 395335 w 694391"/>
                <a:gd name="connsiteY106" fmla="*/ 69410 h 649663"/>
                <a:gd name="connsiteX107" fmla="*/ 374210 w 694391"/>
                <a:gd name="connsiteY107" fmla="*/ 78464 h 649663"/>
                <a:gd name="connsiteX108" fmla="*/ 365156 w 694391"/>
                <a:gd name="connsiteY108" fmla="*/ 84499 h 649663"/>
                <a:gd name="connsiteX109" fmla="*/ 353085 w 694391"/>
                <a:gd name="connsiteY109" fmla="*/ 90535 h 649663"/>
                <a:gd name="connsiteX110" fmla="*/ 344032 w 694391"/>
                <a:gd name="connsiteY110" fmla="*/ 96570 h 649663"/>
                <a:gd name="connsiteX111" fmla="*/ 319889 w 694391"/>
                <a:gd name="connsiteY111" fmla="*/ 102606 h 649663"/>
                <a:gd name="connsiteX112" fmla="*/ 301782 w 694391"/>
                <a:gd name="connsiteY112" fmla="*/ 108642 h 649663"/>
                <a:gd name="connsiteX113" fmla="*/ 292729 w 694391"/>
                <a:gd name="connsiteY113" fmla="*/ 111660 h 649663"/>
                <a:gd name="connsiteX114" fmla="*/ 280657 w 694391"/>
                <a:gd name="connsiteY114" fmla="*/ 114677 h 649663"/>
                <a:gd name="connsiteX115" fmla="*/ 271604 w 694391"/>
                <a:gd name="connsiteY115" fmla="*/ 117695 h 649663"/>
                <a:gd name="connsiteX116" fmla="*/ 229354 w 694391"/>
                <a:gd name="connsiteY116" fmla="*/ 120713 h 649663"/>
                <a:gd name="connsiteX117" fmla="*/ 217283 w 694391"/>
                <a:gd name="connsiteY117" fmla="*/ 123731 h 649663"/>
                <a:gd name="connsiteX118" fmla="*/ 184087 w 694391"/>
                <a:gd name="connsiteY118" fmla="*/ 129767 h 649663"/>
                <a:gd name="connsiteX119" fmla="*/ 190123 w 694391"/>
                <a:gd name="connsiteY11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1849 w 694391"/>
                <a:gd name="connsiteY87" fmla="*/ 51303 h 649663"/>
                <a:gd name="connsiteX88" fmla="*/ 657885 w 694391"/>
                <a:gd name="connsiteY88" fmla="*/ 36214 h 649663"/>
                <a:gd name="connsiteX89" fmla="*/ 660903 w 694391"/>
                <a:gd name="connsiteY89" fmla="*/ 24143 h 649663"/>
                <a:gd name="connsiteX90" fmla="*/ 663921 w 694391"/>
                <a:gd name="connsiteY90" fmla="*/ 15089 h 649663"/>
                <a:gd name="connsiteX91" fmla="*/ 642796 w 694391"/>
                <a:gd name="connsiteY91" fmla="*/ 9054 h 649663"/>
                <a:gd name="connsiteX92" fmla="*/ 627707 w 694391"/>
                <a:gd name="connsiteY92" fmla="*/ 6036 h 649663"/>
                <a:gd name="connsiteX93" fmla="*/ 618653 w 694391"/>
                <a:gd name="connsiteY93" fmla="*/ 3018 h 649663"/>
                <a:gd name="connsiteX94" fmla="*/ 606582 w 694391"/>
                <a:gd name="connsiteY94" fmla="*/ 0 h 649663"/>
                <a:gd name="connsiteX95" fmla="*/ 519065 w 694391"/>
                <a:gd name="connsiteY95" fmla="*/ 3018 h 649663"/>
                <a:gd name="connsiteX96" fmla="*/ 500958 w 694391"/>
                <a:gd name="connsiteY96" fmla="*/ 9054 h 649663"/>
                <a:gd name="connsiteX97" fmla="*/ 488887 w 694391"/>
                <a:gd name="connsiteY97" fmla="*/ 12071 h 649663"/>
                <a:gd name="connsiteX98" fmla="*/ 470780 w 694391"/>
                <a:gd name="connsiteY98" fmla="*/ 21125 h 649663"/>
                <a:gd name="connsiteX99" fmla="*/ 461727 w 694391"/>
                <a:gd name="connsiteY99" fmla="*/ 27161 h 649663"/>
                <a:gd name="connsiteX100" fmla="*/ 443620 w 694391"/>
                <a:gd name="connsiteY100" fmla="*/ 33196 h 649663"/>
                <a:gd name="connsiteX101" fmla="*/ 437584 w 694391"/>
                <a:gd name="connsiteY101" fmla="*/ 42250 h 649663"/>
                <a:gd name="connsiteX102" fmla="*/ 425513 w 694391"/>
                <a:gd name="connsiteY102" fmla="*/ 48285 h 649663"/>
                <a:gd name="connsiteX103" fmla="*/ 416459 w 694391"/>
                <a:gd name="connsiteY103" fmla="*/ 54321 h 649663"/>
                <a:gd name="connsiteX104" fmla="*/ 404388 w 694391"/>
                <a:gd name="connsiteY104" fmla="*/ 60357 h 649663"/>
                <a:gd name="connsiteX105" fmla="*/ 395335 w 694391"/>
                <a:gd name="connsiteY105" fmla="*/ 69410 h 649663"/>
                <a:gd name="connsiteX106" fmla="*/ 374210 w 694391"/>
                <a:gd name="connsiteY106" fmla="*/ 78464 h 649663"/>
                <a:gd name="connsiteX107" fmla="*/ 365156 w 694391"/>
                <a:gd name="connsiteY107" fmla="*/ 84499 h 649663"/>
                <a:gd name="connsiteX108" fmla="*/ 353085 w 694391"/>
                <a:gd name="connsiteY108" fmla="*/ 90535 h 649663"/>
                <a:gd name="connsiteX109" fmla="*/ 344032 w 694391"/>
                <a:gd name="connsiteY109" fmla="*/ 96570 h 649663"/>
                <a:gd name="connsiteX110" fmla="*/ 319889 w 694391"/>
                <a:gd name="connsiteY110" fmla="*/ 102606 h 649663"/>
                <a:gd name="connsiteX111" fmla="*/ 301782 w 694391"/>
                <a:gd name="connsiteY111" fmla="*/ 108642 h 649663"/>
                <a:gd name="connsiteX112" fmla="*/ 292729 w 694391"/>
                <a:gd name="connsiteY112" fmla="*/ 111660 h 649663"/>
                <a:gd name="connsiteX113" fmla="*/ 280657 w 694391"/>
                <a:gd name="connsiteY113" fmla="*/ 114677 h 649663"/>
                <a:gd name="connsiteX114" fmla="*/ 271604 w 694391"/>
                <a:gd name="connsiteY114" fmla="*/ 117695 h 649663"/>
                <a:gd name="connsiteX115" fmla="*/ 229354 w 694391"/>
                <a:gd name="connsiteY115" fmla="*/ 120713 h 649663"/>
                <a:gd name="connsiteX116" fmla="*/ 217283 w 694391"/>
                <a:gd name="connsiteY116" fmla="*/ 123731 h 649663"/>
                <a:gd name="connsiteX117" fmla="*/ 184087 w 694391"/>
                <a:gd name="connsiteY117" fmla="*/ 129767 h 649663"/>
                <a:gd name="connsiteX118" fmla="*/ 190123 w 694391"/>
                <a:gd name="connsiteY11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63921 w 694391"/>
                <a:gd name="connsiteY91" fmla="*/ 15089 h 649663"/>
                <a:gd name="connsiteX92" fmla="*/ 642796 w 694391"/>
                <a:gd name="connsiteY92" fmla="*/ 9054 h 649663"/>
                <a:gd name="connsiteX93" fmla="*/ 627707 w 694391"/>
                <a:gd name="connsiteY93" fmla="*/ 6036 h 649663"/>
                <a:gd name="connsiteX94" fmla="*/ 618653 w 694391"/>
                <a:gd name="connsiteY94" fmla="*/ 3018 h 649663"/>
                <a:gd name="connsiteX95" fmla="*/ 606582 w 694391"/>
                <a:gd name="connsiteY95" fmla="*/ 0 h 649663"/>
                <a:gd name="connsiteX96" fmla="*/ 519065 w 694391"/>
                <a:gd name="connsiteY96" fmla="*/ 3018 h 649663"/>
                <a:gd name="connsiteX97" fmla="*/ 500958 w 694391"/>
                <a:gd name="connsiteY97" fmla="*/ 9054 h 649663"/>
                <a:gd name="connsiteX98" fmla="*/ 488887 w 694391"/>
                <a:gd name="connsiteY98" fmla="*/ 12071 h 649663"/>
                <a:gd name="connsiteX99" fmla="*/ 470780 w 694391"/>
                <a:gd name="connsiteY99" fmla="*/ 21125 h 649663"/>
                <a:gd name="connsiteX100" fmla="*/ 461727 w 694391"/>
                <a:gd name="connsiteY100" fmla="*/ 27161 h 649663"/>
                <a:gd name="connsiteX101" fmla="*/ 443620 w 694391"/>
                <a:gd name="connsiteY101" fmla="*/ 33196 h 649663"/>
                <a:gd name="connsiteX102" fmla="*/ 437584 w 694391"/>
                <a:gd name="connsiteY102" fmla="*/ 42250 h 649663"/>
                <a:gd name="connsiteX103" fmla="*/ 425513 w 694391"/>
                <a:gd name="connsiteY103" fmla="*/ 48285 h 649663"/>
                <a:gd name="connsiteX104" fmla="*/ 416459 w 694391"/>
                <a:gd name="connsiteY104" fmla="*/ 54321 h 649663"/>
                <a:gd name="connsiteX105" fmla="*/ 404388 w 694391"/>
                <a:gd name="connsiteY105" fmla="*/ 60357 h 649663"/>
                <a:gd name="connsiteX106" fmla="*/ 395335 w 694391"/>
                <a:gd name="connsiteY106" fmla="*/ 69410 h 649663"/>
                <a:gd name="connsiteX107" fmla="*/ 374210 w 694391"/>
                <a:gd name="connsiteY107" fmla="*/ 78464 h 649663"/>
                <a:gd name="connsiteX108" fmla="*/ 365156 w 694391"/>
                <a:gd name="connsiteY108" fmla="*/ 84499 h 649663"/>
                <a:gd name="connsiteX109" fmla="*/ 353085 w 694391"/>
                <a:gd name="connsiteY109" fmla="*/ 90535 h 649663"/>
                <a:gd name="connsiteX110" fmla="*/ 344032 w 694391"/>
                <a:gd name="connsiteY110" fmla="*/ 96570 h 649663"/>
                <a:gd name="connsiteX111" fmla="*/ 319889 w 694391"/>
                <a:gd name="connsiteY111" fmla="*/ 102606 h 649663"/>
                <a:gd name="connsiteX112" fmla="*/ 301782 w 694391"/>
                <a:gd name="connsiteY112" fmla="*/ 108642 h 649663"/>
                <a:gd name="connsiteX113" fmla="*/ 292729 w 694391"/>
                <a:gd name="connsiteY113" fmla="*/ 111660 h 649663"/>
                <a:gd name="connsiteX114" fmla="*/ 280657 w 694391"/>
                <a:gd name="connsiteY114" fmla="*/ 114677 h 649663"/>
                <a:gd name="connsiteX115" fmla="*/ 271604 w 694391"/>
                <a:gd name="connsiteY115" fmla="*/ 117695 h 649663"/>
                <a:gd name="connsiteX116" fmla="*/ 229354 w 694391"/>
                <a:gd name="connsiteY116" fmla="*/ 120713 h 649663"/>
                <a:gd name="connsiteX117" fmla="*/ 217283 w 694391"/>
                <a:gd name="connsiteY117" fmla="*/ 123731 h 649663"/>
                <a:gd name="connsiteX118" fmla="*/ 184087 w 694391"/>
                <a:gd name="connsiteY118" fmla="*/ 129767 h 649663"/>
                <a:gd name="connsiteX119" fmla="*/ 190123 w 694391"/>
                <a:gd name="connsiteY11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42796 w 694391"/>
                <a:gd name="connsiteY91" fmla="*/ 9054 h 649663"/>
                <a:gd name="connsiteX92" fmla="*/ 627707 w 694391"/>
                <a:gd name="connsiteY92" fmla="*/ 6036 h 649663"/>
                <a:gd name="connsiteX93" fmla="*/ 618653 w 694391"/>
                <a:gd name="connsiteY93" fmla="*/ 3018 h 649663"/>
                <a:gd name="connsiteX94" fmla="*/ 606582 w 694391"/>
                <a:gd name="connsiteY94" fmla="*/ 0 h 649663"/>
                <a:gd name="connsiteX95" fmla="*/ 519065 w 694391"/>
                <a:gd name="connsiteY95" fmla="*/ 3018 h 649663"/>
                <a:gd name="connsiteX96" fmla="*/ 500958 w 694391"/>
                <a:gd name="connsiteY96" fmla="*/ 9054 h 649663"/>
                <a:gd name="connsiteX97" fmla="*/ 488887 w 694391"/>
                <a:gd name="connsiteY97" fmla="*/ 12071 h 649663"/>
                <a:gd name="connsiteX98" fmla="*/ 470780 w 694391"/>
                <a:gd name="connsiteY98" fmla="*/ 21125 h 649663"/>
                <a:gd name="connsiteX99" fmla="*/ 461727 w 694391"/>
                <a:gd name="connsiteY99" fmla="*/ 27161 h 649663"/>
                <a:gd name="connsiteX100" fmla="*/ 443620 w 694391"/>
                <a:gd name="connsiteY100" fmla="*/ 33196 h 649663"/>
                <a:gd name="connsiteX101" fmla="*/ 437584 w 694391"/>
                <a:gd name="connsiteY101" fmla="*/ 42250 h 649663"/>
                <a:gd name="connsiteX102" fmla="*/ 425513 w 694391"/>
                <a:gd name="connsiteY102" fmla="*/ 48285 h 649663"/>
                <a:gd name="connsiteX103" fmla="*/ 416459 w 694391"/>
                <a:gd name="connsiteY103" fmla="*/ 54321 h 649663"/>
                <a:gd name="connsiteX104" fmla="*/ 404388 w 694391"/>
                <a:gd name="connsiteY104" fmla="*/ 60357 h 649663"/>
                <a:gd name="connsiteX105" fmla="*/ 395335 w 694391"/>
                <a:gd name="connsiteY105" fmla="*/ 69410 h 649663"/>
                <a:gd name="connsiteX106" fmla="*/ 374210 w 694391"/>
                <a:gd name="connsiteY106" fmla="*/ 78464 h 649663"/>
                <a:gd name="connsiteX107" fmla="*/ 365156 w 694391"/>
                <a:gd name="connsiteY107" fmla="*/ 84499 h 649663"/>
                <a:gd name="connsiteX108" fmla="*/ 353085 w 694391"/>
                <a:gd name="connsiteY108" fmla="*/ 90535 h 649663"/>
                <a:gd name="connsiteX109" fmla="*/ 344032 w 694391"/>
                <a:gd name="connsiteY109" fmla="*/ 96570 h 649663"/>
                <a:gd name="connsiteX110" fmla="*/ 319889 w 694391"/>
                <a:gd name="connsiteY110" fmla="*/ 102606 h 649663"/>
                <a:gd name="connsiteX111" fmla="*/ 301782 w 694391"/>
                <a:gd name="connsiteY111" fmla="*/ 108642 h 649663"/>
                <a:gd name="connsiteX112" fmla="*/ 292729 w 694391"/>
                <a:gd name="connsiteY112" fmla="*/ 111660 h 649663"/>
                <a:gd name="connsiteX113" fmla="*/ 280657 w 694391"/>
                <a:gd name="connsiteY113" fmla="*/ 114677 h 649663"/>
                <a:gd name="connsiteX114" fmla="*/ 271604 w 694391"/>
                <a:gd name="connsiteY114" fmla="*/ 117695 h 649663"/>
                <a:gd name="connsiteX115" fmla="*/ 229354 w 694391"/>
                <a:gd name="connsiteY115" fmla="*/ 120713 h 649663"/>
                <a:gd name="connsiteX116" fmla="*/ 217283 w 694391"/>
                <a:gd name="connsiteY116" fmla="*/ 123731 h 649663"/>
                <a:gd name="connsiteX117" fmla="*/ 184087 w 694391"/>
                <a:gd name="connsiteY117" fmla="*/ 129767 h 649663"/>
                <a:gd name="connsiteX118" fmla="*/ 190123 w 694391"/>
                <a:gd name="connsiteY11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7885 w 694391"/>
                <a:gd name="connsiteY88" fmla="*/ 36214 h 649663"/>
                <a:gd name="connsiteX89" fmla="*/ 660903 w 694391"/>
                <a:gd name="connsiteY89" fmla="*/ 24143 h 649663"/>
                <a:gd name="connsiteX90" fmla="*/ 642796 w 694391"/>
                <a:gd name="connsiteY90" fmla="*/ 9054 h 649663"/>
                <a:gd name="connsiteX91" fmla="*/ 627707 w 694391"/>
                <a:gd name="connsiteY91" fmla="*/ 6036 h 649663"/>
                <a:gd name="connsiteX92" fmla="*/ 618653 w 694391"/>
                <a:gd name="connsiteY92" fmla="*/ 3018 h 649663"/>
                <a:gd name="connsiteX93" fmla="*/ 606582 w 694391"/>
                <a:gd name="connsiteY93" fmla="*/ 0 h 649663"/>
                <a:gd name="connsiteX94" fmla="*/ 519065 w 694391"/>
                <a:gd name="connsiteY94" fmla="*/ 3018 h 649663"/>
                <a:gd name="connsiteX95" fmla="*/ 500958 w 694391"/>
                <a:gd name="connsiteY95" fmla="*/ 9054 h 649663"/>
                <a:gd name="connsiteX96" fmla="*/ 488887 w 694391"/>
                <a:gd name="connsiteY96" fmla="*/ 12071 h 649663"/>
                <a:gd name="connsiteX97" fmla="*/ 470780 w 694391"/>
                <a:gd name="connsiteY97" fmla="*/ 21125 h 649663"/>
                <a:gd name="connsiteX98" fmla="*/ 461727 w 694391"/>
                <a:gd name="connsiteY98" fmla="*/ 27161 h 649663"/>
                <a:gd name="connsiteX99" fmla="*/ 443620 w 694391"/>
                <a:gd name="connsiteY99" fmla="*/ 33196 h 649663"/>
                <a:gd name="connsiteX100" fmla="*/ 437584 w 694391"/>
                <a:gd name="connsiteY100" fmla="*/ 42250 h 649663"/>
                <a:gd name="connsiteX101" fmla="*/ 425513 w 694391"/>
                <a:gd name="connsiteY101" fmla="*/ 48285 h 649663"/>
                <a:gd name="connsiteX102" fmla="*/ 416459 w 694391"/>
                <a:gd name="connsiteY102" fmla="*/ 54321 h 649663"/>
                <a:gd name="connsiteX103" fmla="*/ 404388 w 694391"/>
                <a:gd name="connsiteY103" fmla="*/ 60357 h 649663"/>
                <a:gd name="connsiteX104" fmla="*/ 395335 w 694391"/>
                <a:gd name="connsiteY104" fmla="*/ 69410 h 649663"/>
                <a:gd name="connsiteX105" fmla="*/ 374210 w 694391"/>
                <a:gd name="connsiteY105" fmla="*/ 78464 h 649663"/>
                <a:gd name="connsiteX106" fmla="*/ 365156 w 694391"/>
                <a:gd name="connsiteY106" fmla="*/ 84499 h 649663"/>
                <a:gd name="connsiteX107" fmla="*/ 353085 w 694391"/>
                <a:gd name="connsiteY107" fmla="*/ 90535 h 649663"/>
                <a:gd name="connsiteX108" fmla="*/ 344032 w 694391"/>
                <a:gd name="connsiteY108" fmla="*/ 96570 h 649663"/>
                <a:gd name="connsiteX109" fmla="*/ 319889 w 694391"/>
                <a:gd name="connsiteY109" fmla="*/ 102606 h 649663"/>
                <a:gd name="connsiteX110" fmla="*/ 301782 w 694391"/>
                <a:gd name="connsiteY110" fmla="*/ 108642 h 649663"/>
                <a:gd name="connsiteX111" fmla="*/ 292729 w 694391"/>
                <a:gd name="connsiteY111" fmla="*/ 111660 h 649663"/>
                <a:gd name="connsiteX112" fmla="*/ 280657 w 694391"/>
                <a:gd name="connsiteY112" fmla="*/ 114677 h 649663"/>
                <a:gd name="connsiteX113" fmla="*/ 271604 w 694391"/>
                <a:gd name="connsiteY113" fmla="*/ 117695 h 649663"/>
                <a:gd name="connsiteX114" fmla="*/ 229354 w 694391"/>
                <a:gd name="connsiteY114" fmla="*/ 120713 h 649663"/>
                <a:gd name="connsiteX115" fmla="*/ 217283 w 694391"/>
                <a:gd name="connsiteY115" fmla="*/ 123731 h 649663"/>
                <a:gd name="connsiteX116" fmla="*/ 184087 w 694391"/>
                <a:gd name="connsiteY116" fmla="*/ 129767 h 649663"/>
                <a:gd name="connsiteX117" fmla="*/ 190123 w 694391"/>
                <a:gd name="connsiteY117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603564 w 694391"/>
                <a:gd name="connsiteY82" fmla="*/ 117695 h 649663"/>
                <a:gd name="connsiteX83" fmla="*/ 624689 w 694391"/>
                <a:gd name="connsiteY83" fmla="*/ 102606 h 649663"/>
                <a:gd name="connsiteX84" fmla="*/ 633743 w 694391"/>
                <a:gd name="connsiteY84" fmla="*/ 93553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7885 w 694391"/>
                <a:gd name="connsiteY87" fmla="*/ 36214 h 649663"/>
                <a:gd name="connsiteX88" fmla="*/ 660903 w 694391"/>
                <a:gd name="connsiteY88" fmla="*/ 24143 h 649663"/>
                <a:gd name="connsiteX89" fmla="*/ 642796 w 694391"/>
                <a:gd name="connsiteY89" fmla="*/ 9054 h 649663"/>
                <a:gd name="connsiteX90" fmla="*/ 627707 w 694391"/>
                <a:gd name="connsiteY90" fmla="*/ 6036 h 649663"/>
                <a:gd name="connsiteX91" fmla="*/ 618653 w 694391"/>
                <a:gd name="connsiteY91" fmla="*/ 3018 h 649663"/>
                <a:gd name="connsiteX92" fmla="*/ 606582 w 694391"/>
                <a:gd name="connsiteY92" fmla="*/ 0 h 649663"/>
                <a:gd name="connsiteX93" fmla="*/ 519065 w 694391"/>
                <a:gd name="connsiteY93" fmla="*/ 3018 h 649663"/>
                <a:gd name="connsiteX94" fmla="*/ 500958 w 694391"/>
                <a:gd name="connsiteY94" fmla="*/ 9054 h 649663"/>
                <a:gd name="connsiteX95" fmla="*/ 488887 w 694391"/>
                <a:gd name="connsiteY95" fmla="*/ 12071 h 649663"/>
                <a:gd name="connsiteX96" fmla="*/ 470780 w 694391"/>
                <a:gd name="connsiteY96" fmla="*/ 21125 h 649663"/>
                <a:gd name="connsiteX97" fmla="*/ 461727 w 694391"/>
                <a:gd name="connsiteY97" fmla="*/ 27161 h 649663"/>
                <a:gd name="connsiteX98" fmla="*/ 443620 w 694391"/>
                <a:gd name="connsiteY98" fmla="*/ 33196 h 649663"/>
                <a:gd name="connsiteX99" fmla="*/ 437584 w 694391"/>
                <a:gd name="connsiteY99" fmla="*/ 42250 h 649663"/>
                <a:gd name="connsiteX100" fmla="*/ 425513 w 694391"/>
                <a:gd name="connsiteY100" fmla="*/ 48285 h 649663"/>
                <a:gd name="connsiteX101" fmla="*/ 416459 w 694391"/>
                <a:gd name="connsiteY101" fmla="*/ 54321 h 649663"/>
                <a:gd name="connsiteX102" fmla="*/ 404388 w 694391"/>
                <a:gd name="connsiteY102" fmla="*/ 60357 h 649663"/>
                <a:gd name="connsiteX103" fmla="*/ 395335 w 694391"/>
                <a:gd name="connsiteY103" fmla="*/ 69410 h 649663"/>
                <a:gd name="connsiteX104" fmla="*/ 374210 w 694391"/>
                <a:gd name="connsiteY104" fmla="*/ 78464 h 649663"/>
                <a:gd name="connsiteX105" fmla="*/ 365156 w 694391"/>
                <a:gd name="connsiteY105" fmla="*/ 84499 h 649663"/>
                <a:gd name="connsiteX106" fmla="*/ 353085 w 694391"/>
                <a:gd name="connsiteY106" fmla="*/ 90535 h 649663"/>
                <a:gd name="connsiteX107" fmla="*/ 344032 w 694391"/>
                <a:gd name="connsiteY107" fmla="*/ 96570 h 649663"/>
                <a:gd name="connsiteX108" fmla="*/ 319889 w 694391"/>
                <a:gd name="connsiteY108" fmla="*/ 102606 h 649663"/>
                <a:gd name="connsiteX109" fmla="*/ 301782 w 694391"/>
                <a:gd name="connsiteY109" fmla="*/ 108642 h 649663"/>
                <a:gd name="connsiteX110" fmla="*/ 292729 w 694391"/>
                <a:gd name="connsiteY110" fmla="*/ 111660 h 649663"/>
                <a:gd name="connsiteX111" fmla="*/ 280657 w 694391"/>
                <a:gd name="connsiteY111" fmla="*/ 114677 h 649663"/>
                <a:gd name="connsiteX112" fmla="*/ 271604 w 694391"/>
                <a:gd name="connsiteY112" fmla="*/ 117695 h 649663"/>
                <a:gd name="connsiteX113" fmla="*/ 229354 w 694391"/>
                <a:gd name="connsiteY113" fmla="*/ 120713 h 649663"/>
                <a:gd name="connsiteX114" fmla="*/ 217283 w 694391"/>
                <a:gd name="connsiteY114" fmla="*/ 123731 h 649663"/>
                <a:gd name="connsiteX115" fmla="*/ 184087 w 694391"/>
                <a:gd name="connsiteY115" fmla="*/ 129767 h 649663"/>
                <a:gd name="connsiteX116" fmla="*/ 190123 w 694391"/>
                <a:gd name="connsiteY116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95335 w 694391"/>
                <a:gd name="connsiteY102" fmla="*/ 69410 h 649663"/>
                <a:gd name="connsiteX103" fmla="*/ 374210 w 694391"/>
                <a:gd name="connsiteY103" fmla="*/ 78464 h 649663"/>
                <a:gd name="connsiteX104" fmla="*/ 365156 w 694391"/>
                <a:gd name="connsiteY104" fmla="*/ 84499 h 649663"/>
                <a:gd name="connsiteX105" fmla="*/ 353085 w 694391"/>
                <a:gd name="connsiteY105" fmla="*/ 90535 h 649663"/>
                <a:gd name="connsiteX106" fmla="*/ 344032 w 694391"/>
                <a:gd name="connsiteY106" fmla="*/ 96570 h 649663"/>
                <a:gd name="connsiteX107" fmla="*/ 319889 w 694391"/>
                <a:gd name="connsiteY107" fmla="*/ 102606 h 649663"/>
                <a:gd name="connsiteX108" fmla="*/ 301782 w 694391"/>
                <a:gd name="connsiteY108" fmla="*/ 108642 h 649663"/>
                <a:gd name="connsiteX109" fmla="*/ 292729 w 694391"/>
                <a:gd name="connsiteY109" fmla="*/ 111660 h 649663"/>
                <a:gd name="connsiteX110" fmla="*/ 280657 w 694391"/>
                <a:gd name="connsiteY110" fmla="*/ 114677 h 649663"/>
                <a:gd name="connsiteX111" fmla="*/ 271604 w 694391"/>
                <a:gd name="connsiteY111" fmla="*/ 117695 h 649663"/>
                <a:gd name="connsiteX112" fmla="*/ 229354 w 694391"/>
                <a:gd name="connsiteY112" fmla="*/ 120713 h 649663"/>
                <a:gd name="connsiteX113" fmla="*/ 217283 w 694391"/>
                <a:gd name="connsiteY113" fmla="*/ 123731 h 649663"/>
                <a:gd name="connsiteX114" fmla="*/ 184087 w 694391"/>
                <a:gd name="connsiteY114" fmla="*/ 129767 h 649663"/>
                <a:gd name="connsiteX115" fmla="*/ 190123 w 694391"/>
                <a:gd name="connsiteY115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53085 w 694391"/>
                <a:gd name="connsiteY104" fmla="*/ 90535 h 649663"/>
                <a:gd name="connsiteX105" fmla="*/ 344032 w 694391"/>
                <a:gd name="connsiteY105" fmla="*/ 96570 h 649663"/>
                <a:gd name="connsiteX106" fmla="*/ 319889 w 694391"/>
                <a:gd name="connsiteY106" fmla="*/ 102606 h 649663"/>
                <a:gd name="connsiteX107" fmla="*/ 301782 w 694391"/>
                <a:gd name="connsiteY107" fmla="*/ 108642 h 649663"/>
                <a:gd name="connsiteX108" fmla="*/ 292729 w 694391"/>
                <a:gd name="connsiteY108" fmla="*/ 111660 h 649663"/>
                <a:gd name="connsiteX109" fmla="*/ 280657 w 694391"/>
                <a:gd name="connsiteY109" fmla="*/ 114677 h 649663"/>
                <a:gd name="connsiteX110" fmla="*/ 271604 w 694391"/>
                <a:gd name="connsiteY110" fmla="*/ 117695 h 649663"/>
                <a:gd name="connsiteX111" fmla="*/ 229354 w 694391"/>
                <a:gd name="connsiteY111" fmla="*/ 120713 h 649663"/>
                <a:gd name="connsiteX112" fmla="*/ 217283 w 694391"/>
                <a:gd name="connsiteY112" fmla="*/ 123731 h 649663"/>
                <a:gd name="connsiteX113" fmla="*/ 184087 w 694391"/>
                <a:gd name="connsiteY113" fmla="*/ 129767 h 649663"/>
                <a:gd name="connsiteX114" fmla="*/ 190123 w 694391"/>
                <a:gd name="connsiteY114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19889 w 694391"/>
                <a:gd name="connsiteY105" fmla="*/ 102606 h 649663"/>
                <a:gd name="connsiteX106" fmla="*/ 301782 w 694391"/>
                <a:gd name="connsiteY106" fmla="*/ 108642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71604 w 694391"/>
                <a:gd name="connsiteY109" fmla="*/ 117695 h 649663"/>
                <a:gd name="connsiteX110" fmla="*/ 229354 w 694391"/>
                <a:gd name="connsiteY110" fmla="*/ 120713 h 649663"/>
                <a:gd name="connsiteX111" fmla="*/ 217283 w 694391"/>
                <a:gd name="connsiteY111" fmla="*/ 123731 h 649663"/>
                <a:gd name="connsiteX112" fmla="*/ 184087 w 694391"/>
                <a:gd name="connsiteY112" fmla="*/ 129767 h 649663"/>
                <a:gd name="connsiteX113" fmla="*/ 190123 w 694391"/>
                <a:gd name="connsiteY113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01782 w 694391"/>
                <a:gd name="connsiteY105" fmla="*/ 108642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71604 w 694391"/>
                <a:gd name="connsiteY108" fmla="*/ 117695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301782 w 694391"/>
                <a:gd name="connsiteY106" fmla="*/ 108642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71604 w 694391"/>
                <a:gd name="connsiteY109" fmla="*/ 117695 h 649663"/>
                <a:gd name="connsiteX110" fmla="*/ 229354 w 694391"/>
                <a:gd name="connsiteY110" fmla="*/ 120713 h 649663"/>
                <a:gd name="connsiteX111" fmla="*/ 217283 w 694391"/>
                <a:gd name="connsiteY111" fmla="*/ 123731 h 649663"/>
                <a:gd name="connsiteX112" fmla="*/ 184087 w 694391"/>
                <a:gd name="connsiteY112" fmla="*/ 129767 h 649663"/>
                <a:gd name="connsiteX113" fmla="*/ 190123 w 694391"/>
                <a:gd name="connsiteY113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71604 w 694391"/>
                <a:gd name="connsiteY108" fmla="*/ 117695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29354 w 694391"/>
                <a:gd name="connsiteY108" fmla="*/ 120713 h 649663"/>
                <a:gd name="connsiteX109" fmla="*/ 217283 w 694391"/>
                <a:gd name="connsiteY109" fmla="*/ 123731 h 649663"/>
                <a:gd name="connsiteX110" fmla="*/ 184087 w 694391"/>
                <a:gd name="connsiteY110" fmla="*/ 129767 h 649663"/>
                <a:gd name="connsiteX111" fmla="*/ 190123 w 694391"/>
                <a:gd name="connsiteY11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8642 w 694391"/>
                <a:gd name="connsiteY8" fmla="*/ 187105 h 649663"/>
                <a:gd name="connsiteX9" fmla="*/ 102606 w 694391"/>
                <a:gd name="connsiteY9" fmla="*/ 196159 h 649663"/>
                <a:gd name="connsiteX10" fmla="*/ 84499 w 694391"/>
                <a:gd name="connsiteY10" fmla="*/ 208230 h 649663"/>
                <a:gd name="connsiteX11" fmla="*/ 66392 w 694391"/>
                <a:gd name="connsiteY11" fmla="*/ 217283 h 649663"/>
                <a:gd name="connsiteX12" fmla="*/ 57339 w 694391"/>
                <a:gd name="connsiteY12" fmla="*/ 223319 h 649663"/>
                <a:gd name="connsiteX13" fmla="*/ 51303 w 694391"/>
                <a:gd name="connsiteY13" fmla="*/ 232372 h 649663"/>
                <a:gd name="connsiteX14" fmla="*/ 33196 w 694391"/>
                <a:gd name="connsiteY14" fmla="*/ 244444 h 649663"/>
                <a:gd name="connsiteX15" fmla="*/ 21125 w 694391"/>
                <a:gd name="connsiteY15" fmla="*/ 262551 h 649663"/>
                <a:gd name="connsiteX16" fmla="*/ 18107 w 694391"/>
                <a:gd name="connsiteY16" fmla="*/ 271604 h 649663"/>
                <a:gd name="connsiteX17" fmla="*/ 6036 w 694391"/>
                <a:gd name="connsiteY17" fmla="*/ 289711 h 649663"/>
                <a:gd name="connsiteX18" fmla="*/ 0 w 694391"/>
                <a:gd name="connsiteY18" fmla="*/ 307818 h 649663"/>
                <a:gd name="connsiteX19" fmla="*/ 144855 w 694391"/>
                <a:gd name="connsiteY19" fmla="*/ 307818 h 649663"/>
                <a:gd name="connsiteX20" fmla="*/ 162962 w 694391"/>
                <a:gd name="connsiteY20" fmla="*/ 304800 h 649663"/>
                <a:gd name="connsiteX21" fmla="*/ 168998 w 694391"/>
                <a:gd name="connsiteY21" fmla="*/ 316871 h 649663"/>
                <a:gd name="connsiteX22" fmla="*/ 165980 w 694391"/>
                <a:gd name="connsiteY22" fmla="*/ 410424 h 649663"/>
                <a:gd name="connsiteX23" fmla="*/ 156927 w 694391"/>
                <a:gd name="connsiteY23" fmla="*/ 446638 h 649663"/>
                <a:gd name="connsiteX24" fmla="*/ 147873 w 694391"/>
                <a:gd name="connsiteY24" fmla="*/ 476816 h 649663"/>
                <a:gd name="connsiteX25" fmla="*/ 141838 w 694391"/>
                <a:gd name="connsiteY25" fmla="*/ 488887 h 649663"/>
                <a:gd name="connsiteX26" fmla="*/ 132784 w 694391"/>
                <a:gd name="connsiteY26" fmla="*/ 510012 h 649663"/>
                <a:gd name="connsiteX27" fmla="*/ 126748 w 694391"/>
                <a:gd name="connsiteY27" fmla="*/ 528119 h 649663"/>
                <a:gd name="connsiteX28" fmla="*/ 123731 w 694391"/>
                <a:gd name="connsiteY28" fmla="*/ 540190 h 649663"/>
                <a:gd name="connsiteX29" fmla="*/ 117695 w 694391"/>
                <a:gd name="connsiteY29" fmla="*/ 549244 h 649663"/>
                <a:gd name="connsiteX30" fmla="*/ 111659 w 694391"/>
                <a:gd name="connsiteY30" fmla="*/ 567351 h 649663"/>
                <a:gd name="connsiteX31" fmla="*/ 105624 w 694391"/>
                <a:gd name="connsiteY31" fmla="*/ 588475 h 649663"/>
                <a:gd name="connsiteX32" fmla="*/ 102606 w 694391"/>
                <a:gd name="connsiteY32" fmla="*/ 597529 h 649663"/>
                <a:gd name="connsiteX33" fmla="*/ 105624 w 694391"/>
                <a:gd name="connsiteY33" fmla="*/ 636761 h 649663"/>
                <a:gd name="connsiteX34" fmla="*/ 114677 w 694391"/>
                <a:gd name="connsiteY34" fmla="*/ 639778 h 649663"/>
                <a:gd name="connsiteX35" fmla="*/ 147873 w 694391"/>
                <a:gd name="connsiteY35" fmla="*/ 642796 h 649663"/>
                <a:gd name="connsiteX36" fmla="*/ 211247 w 694391"/>
                <a:gd name="connsiteY36" fmla="*/ 645814 h 649663"/>
                <a:gd name="connsiteX37" fmla="*/ 232372 w 694391"/>
                <a:gd name="connsiteY37" fmla="*/ 633743 h 649663"/>
                <a:gd name="connsiteX38" fmla="*/ 268586 w 694391"/>
                <a:gd name="connsiteY38" fmla="*/ 612618 h 649663"/>
                <a:gd name="connsiteX39" fmla="*/ 286693 w 694391"/>
                <a:gd name="connsiteY39" fmla="*/ 594511 h 649663"/>
                <a:gd name="connsiteX40" fmla="*/ 307818 w 694391"/>
                <a:gd name="connsiteY40" fmla="*/ 579422 h 649663"/>
                <a:gd name="connsiteX41" fmla="*/ 328943 w 694391"/>
                <a:gd name="connsiteY41" fmla="*/ 564333 h 649663"/>
                <a:gd name="connsiteX42" fmla="*/ 344032 w 694391"/>
                <a:gd name="connsiteY42" fmla="*/ 552262 h 649663"/>
                <a:gd name="connsiteX43" fmla="*/ 362139 w 694391"/>
                <a:gd name="connsiteY43" fmla="*/ 540190 h 649663"/>
                <a:gd name="connsiteX44" fmla="*/ 371192 w 694391"/>
                <a:gd name="connsiteY44" fmla="*/ 531137 h 649663"/>
                <a:gd name="connsiteX45" fmla="*/ 398352 w 694391"/>
                <a:gd name="connsiteY45" fmla="*/ 522083 h 649663"/>
                <a:gd name="connsiteX46" fmla="*/ 407406 w 694391"/>
                <a:gd name="connsiteY46" fmla="*/ 513030 h 649663"/>
                <a:gd name="connsiteX47" fmla="*/ 416459 w 694391"/>
                <a:gd name="connsiteY47" fmla="*/ 510012 h 649663"/>
                <a:gd name="connsiteX48" fmla="*/ 431548 w 694391"/>
                <a:gd name="connsiteY48" fmla="*/ 500959 h 649663"/>
                <a:gd name="connsiteX49" fmla="*/ 443620 w 694391"/>
                <a:gd name="connsiteY49" fmla="*/ 494923 h 649663"/>
                <a:gd name="connsiteX50" fmla="*/ 458709 w 694391"/>
                <a:gd name="connsiteY50" fmla="*/ 485870 h 649663"/>
                <a:gd name="connsiteX51" fmla="*/ 476816 w 694391"/>
                <a:gd name="connsiteY51" fmla="*/ 476816 h 649663"/>
                <a:gd name="connsiteX52" fmla="*/ 488887 w 694391"/>
                <a:gd name="connsiteY52" fmla="*/ 467763 h 649663"/>
                <a:gd name="connsiteX53" fmla="*/ 513030 w 694391"/>
                <a:gd name="connsiteY53" fmla="*/ 458709 h 649663"/>
                <a:gd name="connsiteX54" fmla="*/ 531137 w 694391"/>
                <a:gd name="connsiteY54" fmla="*/ 446638 h 649663"/>
                <a:gd name="connsiteX55" fmla="*/ 540190 w 694391"/>
                <a:gd name="connsiteY55" fmla="*/ 437584 h 649663"/>
                <a:gd name="connsiteX56" fmla="*/ 567350 w 694391"/>
                <a:gd name="connsiteY56" fmla="*/ 425513 h 649663"/>
                <a:gd name="connsiteX57" fmla="*/ 576404 w 694391"/>
                <a:gd name="connsiteY57" fmla="*/ 419477 h 649663"/>
                <a:gd name="connsiteX58" fmla="*/ 591493 w 694391"/>
                <a:gd name="connsiteY58" fmla="*/ 410424 h 649663"/>
                <a:gd name="connsiteX59" fmla="*/ 600546 w 694391"/>
                <a:gd name="connsiteY59" fmla="*/ 404388 h 649663"/>
                <a:gd name="connsiteX60" fmla="*/ 609600 w 694391"/>
                <a:gd name="connsiteY60" fmla="*/ 401370 h 649663"/>
                <a:gd name="connsiteX61" fmla="*/ 618653 w 694391"/>
                <a:gd name="connsiteY61" fmla="*/ 392317 h 649663"/>
                <a:gd name="connsiteX62" fmla="*/ 627707 w 694391"/>
                <a:gd name="connsiteY62" fmla="*/ 389299 h 649663"/>
                <a:gd name="connsiteX63" fmla="*/ 648832 w 694391"/>
                <a:gd name="connsiteY63" fmla="*/ 377228 h 649663"/>
                <a:gd name="connsiteX64" fmla="*/ 657885 w 694391"/>
                <a:gd name="connsiteY64" fmla="*/ 374210 h 649663"/>
                <a:gd name="connsiteX65" fmla="*/ 682028 w 694391"/>
                <a:gd name="connsiteY65" fmla="*/ 362139 h 649663"/>
                <a:gd name="connsiteX66" fmla="*/ 691081 w 694391"/>
                <a:gd name="connsiteY66" fmla="*/ 353085 h 649663"/>
                <a:gd name="connsiteX67" fmla="*/ 691081 w 694391"/>
                <a:gd name="connsiteY67" fmla="*/ 328943 h 649663"/>
                <a:gd name="connsiteX68" fmla="*/ 672974 w 694391"/>
                <a:gd name="connsiteY68" fmla="*/ 322907 h 649663"/>
                <a:gd name="connsiteX69" fmla="*/ 657885 w 694391"/>
                <a:gd name="connsiteY69" fmla="*/ 319889 h 649663"/>
                <a:gd name="connsiteX70" fmla="*/ 639778 w 694391"/>
                <a:gd name="connsiteY70" fmla="*/ 316871 h 649663"/>
                <a:gd name="connsiteX71" fmla="*/ 630725 w 694391"/>
                <a:gd name="connsiteY71" fmla="*/ 313854 h 649663"/>
                <a:gd name="connsiteX72" fmla="*/ 500958 w 694391"/>
                <a:gd name="connsiteY72" fmla="*/ 322907 h 649663"/>
                <a:gd name="connsiteX73" fmla="*/ 491905 w 694391"/>
                <a:gd name="connsiteY73" fmla="*/ 325925 h 649663"/>
                <a:gd name="connsiteX74" fmla="*/ 455691 w 694391"/>
                <a:gd name="connsiteY74" fmla="*/ 322907 h 649663"/>
                <a:gd name="connsiteX75" fmla="*/ 449655 w 694391"/>
                <a:gd name="connsiteY75" fmla="*/ 313854 h 649663"/>
                <a:gd name="connsiteX76" fmla="*/ 440602 w 694391"/>
                <a:gd name="connsiteY76" fmla="*/ 298765 h 649663"/>
                <a:gd name="connsiteX77" fmla="*/ 446638 w 694391"/>
                <a:gd name="connsiteY77" fmla="*/ 187105 h 649663"/>
                <a:gd name="connsiteX78" fmla="*/ 458709 w 694391"/>
                <a:gd name="connsiteY78" fmla="*/ 184087 h 649663"/>
                <a:gd name="connsiteX79" fmla="*/ 482851 w 694391"/>
                <a:gd name="connsiteY79" fmla="*/ 181070 h 649663"/>
                <a:gd name="connsiteX80" fmla="*/ 500958 w 694391"/>
                <a:gd name="connsiteY80" fmla="*/ 175034 h 649663"/>
                <a:gd name="connsiteX81" fmla="*/ 549244 w 694391"/>
                <a:gd name="connsiteY81" fmla="*/ 150891 h 649663"/>
                <a:gd name="connsiteX82" fmla="*/ 603564 w 694391"/>
                <a:gd name="connsiteY82" fmla="*/ 117695 h 649663"/>
                <a:gd name="connsiteX83" fmla="*/ 624689 w 694391"/>
                <a:gd name="connsiteY83" fmla="*/ 102606 h 649663"/>
                <a:gd name="connsiteX84" fmla="*/ 633743 w 694391"/>
                <a:gd name="connsiteY84" fmla="*/ 93553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7885 w 694391"/>
                <a:gd name="connsiteY87" fmla="*/ 36214 h 649663"/>
                <a:gd name="connsiteX88" fmla="*/ 660903 w 694391"/>
                <a:gd name="connsiteY88" fmla="*/ 24143 h 649663"/>
                <a:gd name="connsiteX89" fmla="*/ 642796 w 694391"/>
                <a:gd name="connsiteY89" fmla="*/ 9054 h 649663"/>
                <a:gd name="connsiteX90" fmla="*/ 627707 w 694391"/>
                <a:gd name="connsiteY90" fmla="*/ 6036 h 649663"/>
                <a:gd name="connsiteX91" fmla="*/ 618653 w 694391"/>
                <a:gd name="connsiteY91" fmla="*/ 3018 h 649663"/>
                <a:gd name="connsiteX92" fmla="*/ 606582 w 694391"/>
                <a:gd name="connsiteY92" fmla="*/ 0 h 649663"/>
                <a:gd name="connsiteX93" fmla="*/ 519065 w 694391"/>
                <a:gd name="connsiteY93" fmla="*/ 3018 h 649663"/>
                <a:gd name="connsiteX94" fmla="*/ 500958 w 694391"/>
                <a:gd name="connsiteY94" fmla="*/ 9054 h 649663"/>
                <a:gd name="connsiteX95" fmla="*/ 488887 w 694391"/>
                <a:gd name="connsiteY95" fmla="*/ 12071 h 649663"/>
                <a:gd name="connsiteX96" fmla="*/ 470780 w 694391"/>
                <a:gd name="connsiteY96" fmla="*/ 21125 h 649663"/>
                <a:gd name="connsiteX97" fmla="*/ 461727 w 694391"/>
                <a:gd name="connsiteY97" fmla="*/ 27161 h 649663"/>
                <a:gd name="connsiteX98" fmla="*/ 443620 w 694391"/>
                <a:gd name="connsiteY98" fmla="*/ 33196 h 649663"/>
                <a:gd name="connsiteX99" fmla="*/ 437584 w 694391"/>
                <a:gd name="connsiteY99" fmla="*/ 42250 h 649663"/>
                <a:gd name="connsiteX100" fmla="*/ 425513 w 694391"/>
                <a:gd name="connsiteY100" fmla="*/ 48285 h 649663"/>
                <a:gd name="connsiteX101" fmla="*/ 416459 w 694391"/>
                <a:gd name="connsiteY101" fmla="*/ 54321 h 649663"/>
                <a:gd name="connsiteX102" fmla="*/ 404388 w 694391"/>
                <a:gd name="connsiteY102" fmla="*/ 60357 h 649663"/>
                <a:gd name="connsiteX103" fmla="*/ 374210 w 694391"/>
                <a:gd name="connsiteY103" fmla="*/ 78464 h 649663"/>
                <a:gd name="connsiteX104" fmla="*/ 365156 w 694391"/>
                <a:gd name="connsiteY104" fmla="*/ 84499 h 649663"/>
                <a:gd name="connsiteX105" fmla="*/ 344032 w 694391"/>
                <a:gd name="connsiteY105" fmla="*/ 96570 h 649663"/>
                <a:gd name="connsiteX106" fmla="*/ 325925 w 694391"/>
                <a:gd name="connsiteY106" fmla="*/ 93553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29354 w 694391"/>
                <a:gd name="connsiteY108" fmla="*/ 120713 h 649663"/>
                <a:gd name="connsiteX109" fmla="*/ 217283 w 694391"/>
                <a:gd name="connsiteY109" fmla="*/ 123731 h 649663"/>
                <a:gd name="connsiteX110" fmla="*/ 184087 w 694391"/>
                <a:gd name="connsiteY110" fmla="*/ 129767 h 649663"/>
                <a:gd name="connsiteX111" fmla="*/ 190123 w 694391"/>
                <a:gd name="connsiteY11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57339 w 694391"/>
                <a:gd name="connsiteY10" fmla="*/ 223319 h 649663"/>
                <a:gd name="connsiteX11" fmla="*/ 51303 w 694391"/>
                <a:gd name="connsiteY11" fmla="*/ 232372 h 649663"/>
                <a:gd name="connsiteX12" fmla="*/ 33196 w 694391"/>
                <a:gd name="connsiteY12" fmla="*/ 244444 h 649663"/>
                <a:gd name="connsiteX13" fmla="*/ 21125 w 694391"/>
                <a:gd name="connsiteY13" fmla="*/ 262551 h 649663"/>
                <a:gd name="connsiteX14" fmla="*/ 18107 w 694391"/>
                <a:gd name="connsiteY14" fmla="*/ 271604 h 649663"/>
                <a:gd name="connsiteX15" fmla="*/ 6036 w 694391"/>
                <a:gd name="connsiteY15" fmla="*/ 289711 h 649663"/>
                <a:gd name="connsiteX16" fmla="*/ 0 w 694391"/>
                <a:gd name="connsiteY16" fmla="*/ 307818 h 649663"/>
                <a:gd name="connsiteX17" fmla="*/ 144855 w 694391"/>
                <a:gd name="connsiteY17" fmla="*/ 307818 h 649663"/>
                <a:gd name="connsiteX18" fmla="*/ 162962 w 694391"/>
                <a:gd name="connsiteY18" fmla="*/ 304800 h 649663"/>
                <a:gd name="connsiteX19" fmla="*/ 168998 w 694391"/>
                <a:gd name="connsiteY19" fmla="*/ 316871 h 649663"/>
                <a:gd name="connsiteX20" fmla="*/ 165980 w 694391"/>
                <a:gd name="connsiteY20" fmla="*/ 410424 h 649663"/>
                <a:gd name="connsiteX21" fmla="*/ 156927 w 694391"/>
                <a:gd name="connsiteY21" fmla="*/ 446638 h 649663"/>
                <a:gd name="connsiteX22" fmla="*/ 147873 w 694391"/>
                <a:gd name="connsiteY22" fmla="*/ 476816 h 649663"/>
                <a:gd name="connsiteX23" fmla="*/ 141838 w 694391"/>
                <a:gd name="connsiteY23" fmla="*/ 488887 h 649663"/>
                <a:gd name="connsiteX24" fmla="*/ 132784 w 694391"/>
                <a:gd name="connsiteY24" fmla="*/ 510012 h 649663"/>
                <a:gd name="connsiteX25" fmla="*/ 126748 w 694391"/>
                <a:gd name="connsiteY25" fmla="*/ 528119 h 649663"/>
                <a:gd name="connsiteX26" fmla="*/ 123731 w 694391"/>
                <a:gd name="connsiteY26" fmla="*/ 540190 h 649663"/>
                <a:gd name="connsiteX27" fmla="*/ 117695 w 694391"/>
                <a:gd name="connsiteY27" fmla="*/ 549244 h 649663"/>
                <a:gd name="connsiteX28" fmla="*/ 111659 w 694391"/>
                <a:gd name="connsiteY28" fmla="*/ 567351 h 649663"/>
                <a:gd name="connsiteX29" fmla="*/ 105624 w 694391"/>
                <a:gd name="connsiteY29" fmla="*/ 588475 h 649663"/>
                <a:gd name="connsiteX30" fmla="*/ 102606 w 694391"/>
                <a:gd name="connsiteY30" fmla="*/ 597529 h 649663"/>
                <a:gd name="connsiteX31" fmla="*/ 105624 w 694391"/>
                <a:gd name="connsiteY31" fmla="*/ 636761 h 649663"/>
                <a:gd name="connsiteX32" fmla="*/ 114677 w 694391"/>
                <a:gd name="connsiteY32" fmla="*/ 639778 h 649663"/>
                <a:gd name="connsiteX33" fmla="*/ 147873 w 694391"/>
                <a:gd name="connsiteY33" fmla="*/ 642796 h 649663"/>
                <a:gd name="connsiteX34" fmla="*/ 211247 w 694391"/>
                <a:gd name="connsiteY34" fmla="*/ 645814 h 649663"/>
                <a:gd name="connsiteX35" fmla="*/ 232372 w 694391"/>
                <a:gd name="connsiteY35" fmla="*/ 633743 h 649663"/>
                <a:gd name="connsiteX36" fmla="*/ 268586 w 694391"/>
                <a:gd name="connsiteY36" fmla="*/ 612618 h 649663"/>
                <a:gd name="connsiteX37" fmla="*/ 286693 w 694391"/>
                <a:gd name="connsiteY37" fmla="*/ 594511 h 649663"/>
                <a:gd name="connsiteX38" fmla="*/ 307818 w 694391"/>
                <a:gd name="connsiteY38" fmla="*/ 579422 h 649663"/>
                <a:gd name="connsiteX39" fmla="*/ 328943 w 694391"/>
                <a:gd name="connsiteY39" fmla="*/ 564333 h 649663"/>
                <a:gd name="connsiteX40" fmla="*/ 344032 w 694391"/>
                <a:gd name="connsiteY40" fmla="*/ 552262 h 649663"/>
                <a:gd name="connsiteX41" fmla="*/ 362139 w 694391"/>
                <a:gd name="connsiteY41" fmla="*/ 540190 h 649663"/>
                <a:gd name="connsiteX42" fmla="*/ 371192 w 694391"/>
                <a:gd name="connsiteY42" fmla="*/ 531137 h 649663"/>
                <a:gd name="connsiteX43" fmla="*/ 398352 w 694391"/>
                <a:gd name="connsiteY43" fmla="*/ 522083 h 649663"/>
                <a:gd name="connsiteX44" fmla="*/ 407406 w 694391"/>
                <a:gd name="connsiteY44" fmla="*/ 513030 h 649663"/>
                <a:gd name="connsiteX45" fmla="*/ 416459 w 694391"/>
                <a:gd name="connsiteY45" fmla="*/ 510012 h 649663"/>
                <a:gd name="connsiteX46" fmla="*/ 431548 w 694391"/>
                <a:gd name="connsiteY46" fmla="*/ 500959 h 649663"/>
                <a:gd name="connsiteX47" fmla="*/ 443620 w 694391"/>
                <a:gd name="connsiteY47" fmla="*/ 494923 h 649663"/>
                <a:gd name="connsiteX48" fmla="*/ 458709 w 694391"/>
                <a:gd name="connsiteY48" fmla="*/ 485870 h 649663"/>
                <a:gd name="connsiteX49" fmla="*/ 476816 w 694391"/>
                <a:gd name="connsiteY49" fmla="*/ 476816 h 649663"/>
                <a:gd name="connsiteX50" fmla="*/ 488887 w 694391"/>
                <a:gd name="connsiteY50" fmla="*/ 467763 h 649663"/>
                <a:gd name="connsiteX51" fmla="*/ 513030 w 694391"/>
                <a:gd name="connsiteY51" fmla="*/ 458709 h 649663"/>
                <a:gd name="connsiteX52" fmla="*/ 531137 w 694391"/>
                <a:gd name="connsiteY52" fmla="*/ 446638 h 649663"/>
                <a:gd name="connsiteX53" fmla="*/ 540190 w 694391"/>
                <a:gd name="connsiteY53" fmla="*/ 437584 h 649663"/>
                <a:gd name="connsiteX54" fmla="*/ 567350 w 694391"/>
                <a:gd name="connsiteY54" fmla="*/ 425513 h 649663"/>
                <a:gd name="connsiteX55" fmla="*/ 576404 w 694391"/>
                <a:gd name="connsiteY55" fmla="*/ 419477 h 649663"/>
                <a:gd name="connsiteX56" fmla="*/ 591493 w 694391"/>
                <a:gd name="connsiteY56" fmla="*/ 410424 h 649663"/>
                <a:gd name="connsiteX57" fmla="*/ 600546 w 694391"/>
                <a:gd name="connsiteY57" fmla="*/ 404388 h 649663"/>
                <a:gd name="connsiteX58" fmla="*/ 609600 w 694391"/>
                <a:gd name="connsiteY58" fmla="*/ 401370 h 649663"/>
                <a:gd name="connsiteX59" fmla="*/ 618653 w 694391"/>
                <a:gd name="connsiteY59" fmla="*/ 392317 h 649663"/>
                <a:gd name="connsiteX60" fmla="*/ 627707 w 694391"/>
                <a:gd name="connsiteY60" fmla="*/ 389299 h 649663"/>
                <a:gd name="connsiteX61" fmla="*/ 648832 w 694391"/>
                <a:gd name="connsiteY61" fmla="*/ 377228 h 649663"/>
                <a:gd name="connsiteX62" fmla="*/ 657885 w 694391"/>
                <a:gd name="connsiteY62" fmla="*/ 374210 h 649663"/>
                <a:gd name="connsiteX63" fmla="*/ 682028 w 694391"/>
                <a:gd name="connsiteY63" fmla="*/ 362139 h 649663"/>
                <a:gd name="connsiteX64" fmla="*/ 691081 w 694391"/>
                <a:gd name="connsiteY64" fmla="*/ 353085 h 649663"/>
                <a:gd name="connsiteX65" fmla="*/ 691081 w 694391"/>
                <a:gd name="connsiteY65" fmla="*/ 328943 h 649663"/>
                <a:gd name="connsiteX66" fmla="*/ 672974 w 694391"/>
                <a:gd name="connsiteY66" fmla="*/ 322907 h 649663"/>
                <a:gd name="connsiteX67" fmla="*/ 657885 w 694391"/>
                <a:gd name="connsiteY67" fmla="*/ 319889 h 649663"/>
                <a:gd name="connsiteX68" fmla="*/ 639778 w 694391"/>
                <a:gd name="connsiteY68" fmla="*/ 316871 h 649663"/>
                <a:gd name="connsiteX69" fmla="*/ 630725 w 694391"/>
                <a:gd name="connsiteY69" fmla="*/ 313854 h 649663"/>
                <a:gd name="connsiteX70" fmla="*/ 500958 w 694391"/>
                <a:gd name="connsiteY70" fmla="*/ 322907 h 649663"/>
                <a:gd name="connsiteX71" fmla="*/ 491905 w 694391"/>
                <a:gd name="connsiteY71" fmla="*/ 325925 h 649663"/>
                <a:gd name="connsiteX72" fmla="*/ 455691 w 694391"/>
                <a:gd name="connsiteY72" fmla="*/ 322907 h 649663"/>
                <a:gd name="connsiteX73" fmla="*/ 449655 w 694391"/>
                <a:gd name="connsiteY73" fmla="*/ 313854 h 649663"/>
                <a:gd name="connsiteX74" fmla="*/ 440602 w 694391"/>
                <a:gd name="connsiteY74" fmla="*/ 298765 h 649663"/>
                <a:gd name="connsiteX75" fmla="*/ 446638 w 694391"/>
                <a:gd name="connsiteY75" fmla="*/ 187105 h 649663"/>
                <a:gd name="connsiteX76" fmla="*/ 458709 w 694391"/>
                <a:gd name="connsiteY76" fmla="*/ 184087 h 649663"/>
                <a:gd name="connsiteX77" fmla="*/ 482851 w 694391"/>
                <a:gd name="connsiteY77" fmla="*/ 181070 h 649663"/>
                <a:gd name="connsiteX78" fmla="*/ 500958 w 694391"/>
                <a:gd name="connsiteY78" fmla="*/ 175034 h 649663"/>
                <a:gd name="connsiteX79" fmla="*/ 549244 w 694391"/>
                <a:gd name="connsiteY79" fmla="*/ 150891 h 649663"/>
                <a:gd name="connsiteX80" fmla="*/ 603564 w 694391"/>
                <a:gd name="connsiteY80" fmla="*/ 117695 h 649663"/>
                <a:gd name="connsiteX81" fmla="*/ 624689 w 694391"/>
                <a:gd name="connsiteY81" fmla="*/ 102606 h 649663"/>
                <a:gd name="connsiteX82" fmla="*/ 633743 w 694391"/>
                <a:gd name="connsiteY82" fmla="*/ 93553 h 649663"/>
                <a:gd name="connsiteX83" fmla="*/ 639778 w 694391"/>
                <a:gd name="connsiteY83" fmla="*/ 84499 h 649663"/>
                <a:gd name="connsiteX84" fmla="*/ 648832 w 694391"/>
                <a:gd name="connsiteY84" fmla="*/ 63374 h 649663"/>
                <a:gd name="connsiteX85" fmla="*/ 657885 w 694391"/>
                <a:gd name="connsiteY85" fmla="*/ 36214 h 649663"/>
                <a:gd name="connsiteX86" fmla="*/ 660903 w 694391"/>
                <a:gd name="connsiteY86" fmla="*/ 24143 h 649663"/>
                <a:gd name="connsiteX87" fmla="*/ 642796 w 694391"/>
                <a:gd name="connsiteY87" fmla="*/ 9054 h 649663"/>
                <a:gd name="connsiteX88" fmla="*/ 627707 w 694391"/>
                <a:gd name="connsiteY88" fmla="*/ 6036 h 649663"/>
                <a:gd name="connsiteX89" fmla="*/ 618653 w 694391"/>
                <a:gd name="connsiteY89" fmla="*/ 3018 h 649663"/>
                <a:gd name="connsiteX90" fmla="*/ 606582 w 694391"/>
                <a:gd name="connsiteY90" fmla="*/ 0 h 649663"/>
                <a:gd name="connsiteX91" fmla="*/ 519065 w 694391"/>
                <a:gd name="connsiteY91" fmla="*/ 3018 h 649663"/>
                <a:gd name="connsiteX92" fmla="*/ 500958 w 694391"/>
                <a:gd name="connsiteY92" fmla="*/ 9054 h 649663"/>
                <a:gd name="connsiteX93" fmla="*/ 488887 w 694391"/>
                <a:gd name="connsiteY93" fmla="*/ 12071 h 649663"/>
                <a:gd name="connsiteX94" fmla="*/ 470780 w 694391"/>
                <a:gd name="connsiteY94" fmla="*/ 21125 h 649663"/>
                <a:gd name="connsiteX95" fmla="*/ 461727 w 694391"/>
                <a:gd name="connsiteY95" fmla="*/ 27161 h 649663"/>
                <a:gd name="connsiteX96" fmla="*/ 443620 w 694391"/>
                <a:gd name="connsiteY96" fmla="*/ 33196 h 649663"/>
                <a:gd name="connsiteX97" fmla="*/ 437584 w 694391"/>
                <a:gd name="connsiteY97" fmla="*/ 42250 h 649663"/>
                <a:gd name="connsiteX98" fmla="*/ 425513 w 694391"/>
                <a:gd name="connsiteY98" fmla="*/ 48285 h 649663"/>
                <a:gd name="connsiteX99" fmla="*/ 416459 w 694391"/>
                <a:gd name="connsiteY99" fmla="*/ 54321 h 649663"/>
                <a:gd name="connsiteX100" fmla="*/ 404388 w 694391"/>
                <a:gd name="connsiteY100" fmla="*/ 60357 h 649663"/>
                <a:gd name="connsiteX101" fmla="*/ 374210 w 694391"/>
                <a:gd name="connsiteY101" fmla="*/ 78464 h 649663"/>
                <a:gd name="connsiteX102" fmla="*/ 365156 w 694391"/>
                <a:gd name="connsiteY102" fmla="*/ 84499 h 649663"/>
                <a:gd name="connsiteX103" fmla="*/ 344032 w 694391"/>
                <a:gd name="connsiteY103" fmla="*/ 96570 h 649663"/>
                <a:gd name="connsiteX104" fmla="*/ 325925 w 694391"/>
                <a:gd name="connsiteY104" fmla="*/ 93553 h 649663"/>
                <a:gd name="connsiteX105" fmla="*/ 292729 w 694391"/>
                <a:gd name="connsiteY105" fmla="*/ 111660 h 649663"/>
                <a:gd name="connsiteX106" fmla="*/ 280657 w 694391"/>
                <a:gd name="connsiteY106" fmla="*/ 114677 h 649663"/>
                <a:gd name="connsiteX107" fmla="*/ 229354 w 694391"/>
                <a:gd name="connsiteY107" fmla="*/ 120713 h 649663"/>
                <a:gd name="connsiteX108" fmla="*/ 217283 w 694391"/>
                <a:gd name="connsiteY108" fmla="*/ 123731 h 649663"/>
                <a:gd name="connsiteX109" fmla="*/ 184087 w 694391"/>
                <a:gd name="connsiteY109" fmla="*/ 129767 h 649663"/>
                <a:gd name="connsiteX110" fmla="*/ 190123 w 694391"/>
                <a:gd name="connsiteY110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51303 w 694391"/>
                <a:gd name="connsiteY10" fmla="*/ 232372 h 649663"/>
                <a:gd name="connsiteX11" fmla="*/ 33196 w 694391"/>
                <a:gd name="connsiteY11" fmla="*/ 244444 h 649663"/>
                <a:gd name="connsiteX12" fmla="*/ 21125 w 694391"/>
                <a:gd name="connsiteY12" fmla="*/ 262551 h 649663"/>
                <a:gd name="connsiteX13" fmla="*/ 18107 w 694391"/>
                <a:gd name="connsiteY13" fmla="*/ 271604 h 649663"/>
                <a:gd name="connsiteX14" fmla="*/ 6036 w 694391"/>
                <a:gd name="connsiteY14" fmla="*/ 289711 h 649663"/>
                <a:gd name="connsiteX15" fmla="*/ 0 w 694391"/>
                <a:gd name="connsiteY15" fmla="*/ 307818 h 649663"/>
                <a:gd name="connsiteX16" fmla="*/ 144855 w 694391"/>
                <a:gd name="connsiteY16" fmla="*/ 307818 h 649663"/>
                <a:gd name="connsiteX17" fmla="*/ 162962 w 694391"/>
                <a:gd name="connsiteY17" fmla="*/ 304800 h 649663"/>
                <a:gd name="connsiteX18" fmla="*/ 168998 w 694391"/>
                <a:gd name="connsiteY18" fmla="*/ 316871 h 649663"/>
                <a:gd name="connsiteX19" fmla="*/ 165980 w 694391"/>
                <a:gd name="connsiteY19" fmla="*/ 410424 h 649663"/>
                <a:gd name="connsiteX20" fmla="*/ 156927 w 694391"/>
                <a:gd name="connsiteY20" fmla="*/ 446638 h 649663"/>
                <a:gd name="connsiteX21" fmla="*/ 147873 w 694391"/>
                <a:gd name="connsiteY21" fmla="*/ 476816 h 649663"/>
                <a:gd name="connsiteX22" fmla="*/ 141838 w 694391"/>
                <a:gd name="connsiteY22" fmla="*/ 488887 h 649663"/>
                <a:gd name="connsiteX23" fmla="*/ 132784 w 694391"/>
                <a:gd name="connsiteY23" fmla="*/ 510012 h 649663"/>
                <a:gd name="connsiteX24" fmla="*/ 126748 w 694391"/>
                <a:gd name="connsiteY24" fmla="*/ 528119 h 649663"/>
                <a:gd name="connsiteX25" fmla="*/ 123731 w 694391"/>
                <a:gd name="connsiteY25" fmla="*/ 540190 h 649663"/>
                <a:gd name="connsiteX26" fmla="*/ 117695 w 694391"/>
                <a:gd name="connsiteY26" fmla="*/ 549244 h 649663"/>
                <a:gd name="connsiteX27" fmla="*/ 111659 w 694391"/>
                <a:gd name="connsiteY27" fmla="*/ 567351 h 649663"/>
                <a:gd name="connsiteX28" fmla="*/ 105624 w 694391"/>
                <a:gd name="connsiteY28" fmla="*/ 588475 h 649663"/>
                <a:gd name="connsiteX29" fmla="*/ 102606 w 694391"/>
                <a:gd name="connsiteY29" fmla="*/ 597529 h 649663"/>
                <a:gd name="connsiteX30" fmla="*/ 105624 w 694391"/>
                <a:gd name="connsiteY30" fmla="*/ 636761 h 649663"/>
                <a:gd name="connsiteX31" fmla="*/ 114677 w 694391"/>
                <a:gd name="connsiteY31" fmla="*/ 639778 h 649663"/>
                <a:gd name="connsiteX32" fmla="*/ 147873 w 694391"/>
                <a:gd name="connsiteY32" fmla="*/ 642796 h 649663"/>
                <a:gd name="connsiteX33" fmla="*/ 211247 w 694391"/>
                <a:gd name="connsiteY33" fmla="*/ 645814 h 649663"/>
                <a:gd name="connsiteX34" fmla="*/ 232372 w 694391"/>
                <a:gd name="connsiteY34" fmla="*/ 633743 h 649663"/>
                <a:gd name="connsiteX35" fmla="*/ 268586 w 694391"/>
                <a:gd name="connsiteY35" fmla="*/ 612618 h 649663"/>
                <a:gd name="connsiteX36" fmla="*/ 286693 w 694391"/>
                <a:gd name="connsiteY36" fmla="*/ 594511 h 649663"/>
                <a:gd name="connsiteX37" fmla="*/ 307818 w 694391"/>
                <a:gd name="connsiteY37" fmla="*/ 579422 h 649663"/>
                <a:gd name="connsiteX38" fmla="*/ 328943 w 694391"/>
                <a:gd name="connsiteY38" fmla="*/ 564333 h 649663"/>
                <a:gd name="connsiteX39" fmla="*/ 344032 w 694391"/>
                <a:gd name="connsiteY39" fmla="*/ 552262 h 649663"/>
                <a:gd name="connsiteX40" fmla="*/ 362139 w 694391"/>
                <a:gd name="connsiteY40" fmla="*/ 540190 h 649663"/>
                <a:gd name="connsiteX41" fmla="*/ 371192 w 694391"/>
                <a:gd name="connsiteY41" fmla="*/ 531137 h 649663"/>
                <a:gd name="connsiteX42" fmla="*/ 398352 w 694391"/>
                <a:gd name="connsiteY42" fmla="*/ 522083 h 649663"/>
                <a:gd name="connsiteX43" fmla="*/ 407406 w 694391"/>
                <a:gd name="connsiteY43" fmla="*/ 513030 h 649663"/>
                <a:gd name="connsiteX44" fmla="*/ 416459 w 694391"/>
                <a:gd name="connsiteY44" fmla="*/ 510012 h 649663"/>
                <a:gd name="connsiteX45" fmla="*/ 431548 w 694391"/>
                <a:gd name="connsiteY45" fmla="*/ 500959 h 649663"/>
                <a:gd name="connsiteX46" fmla="*/ 443620 w 694391"/>
                <a:gd name="connsiteY46" fmla="*/ 494923 h 649663"/>
                <a:gd name="connsiteX47" fmla="*/ 458709 w 694391"/>
                <a:gd name="connsiteY47" fmla="*/ 485870 h 649663"/>
                <a:gd name="connsiteX48" fmla="*/ 476816 w 694391"/>
                <a:gd name="connsiteY48" fmla="*/ 476816 h 649663"/>
                <a:gd name="connsiteX49" fmla="*/ 488887 w 694391"/>
                <a:gd name="connsiteY49" fmla="*/ 467763 h 649663"/>
                <a:gd name="connsiteX50" fmla="*/ 513030 w 694391"/>
                <a:gd name="connsiteY50" fmla="*/ 458709 h 649663"/>
                <a:gd name="connsiteX51" fmla="*/ 531137 w 694391"/>
                <a:gd name="connsiteY51" fmla="*/ 446638 h 649663"/>
                <a:gd name="connsiteX52" fmla="*/ 540190 w 694391"/>
                <a:gd name="connsiteY52" fmla="*/ 437584 h 649663"/>
                <a:gd name="connsiteX53" fmla="*/ 567350 w 694391"/>
                <a:gd name="connsiteY53" fmla="*/ 425513 h 649663"/>
                <a:gd name="connsiteX54" fmla="*/ 576404 w 694391"/>
                <a:gd name="connsiteY54" fmla="*/ 419477 h 649663"/>
                <a:gd name="connsiteX55" fmla="*/ 591493 w 694391"/>
                <a:gd name="connsiteY55" fmla="*/ 410424 h 649663"/>
                <a:gd name="connsiteX56" fmla="*/ 600546 w 694391"/>
                <a:gd name="connsiteY56" fmla="*/ 404388 h 649663"/>
                <a:gd name="connsiteX57" fmla="*/ 609600 w 694391"/>
                <a:gd name="connsiteY57" fmla="*/ 401370 h 649663"/>
                <a:gd name="connsiteX58" fmla="*/ 618653 w 694391"/>
                <a:gd name="connsiteY58" fmla="*/ 392317 h 649663"/>
                <a:gd name="connsiteX59" fmla="*/ 627707 w 694391"/>
                <a:gd name="connsiteY59" fmla="*/ 389299 h 649663"/>
                <a:gd name="connsiteX60" fmla="*/ 648832 w 694391"/>
                <a:gd name="connsiteY60" fmla="*/ 377228 h 649663"/>
                <a:gd name="connsiteX61" fmla="*/ 657885 w 694391"/>
                <a:gd name="connsiteY61" fmla="*/ 374210 h 649663"/>
                <a:gd name="connsiteX62" fmla="*/ 682028 w 694391"/>
                <a:gd name="connsiteY62" fmla="*/ 362139 h 649663"/>
                <a:gd name="connsiteX63" fmla="*/ 691081 w 694391"/>
                <a:gd name="connsiteY63" fmla="*/ 353085 h 649663"/>
                <a:gd name="connsiteX64" fmla="*/ 691081 w 694391"/>
                <a:gd name="connsiteY64" fmla="*/ 328943 h 649663"/>
                <a:gd name="connsiteX65" fmla="*/ 672974 w 694391"/>
                <a:gd name="connsiteY65" fmla="*/ 322907 h 649663"/>
                <a:gd name="connsiteX66" fmla="*/ 657885 w 694391"/>
                <a:gd name="connsiteY66" fmla="*/ 319889 h 649663"/>
                <a:gd name="connsiteX67" fmla="*/ 639778 w 694391"/>
                <a:gd name="connsiteY67" fmla="*/ 316871 h 649663"/>
                <a:gd name="connsiteX68" fmla="*/ 630725 w 694391"/>
                <a:gd name="connsiteY68" fmla="*/ 313854 h 649663"/>
                <a:gd name="connsiteX69" fmla="*/ 500958 w 694391"/>
                <a:gd name="connsiteY69" fmla="*/ 322907 h 649663"/>
                <a:gd name="connsiteX70" fmla="*/ 491905 w 694391"/>
                <a:gd name="connsiteY70" fmla="*/ 325925 h 649663"/>
                <a:gd name="connsiteX71" fmla="*/ 455691 w 694391"/>
                <a:gd name="connsiteY71" fmla="*/ 322907 h 649663"/>
                <a:gd name="connsiteX72" fmla="*/ 449655 w 694391"/>
                <a:gd name="connsiteY72" fmla="*/ 313854 h 649663"/>
                <a:gd name="connsiteX73" fmla="*/ 440602 w 694391"/>
                <a:gd name="connsiteY73" fmla="*/ 298765 h 649663"/>
                <a:gd name="connsiteX74" fmla="*/ 446638 w 694391"/>
                <a:gd name="connsiteY74" fmla="*/ 187105 h 649663"/>
                <a:gd name="connsiteX75" fmla="*/ 458709 w 694391"/>
                <a:gd name="connsiteY75" fmla="*/ 184087 h 649663"/>
                <a:gd name="connsiteX76" fmla="*/ 482851 w 694391"/>
                <a:gd name="connsiteY76" fmla="*/ 181070 h 649663"/>
                <a:gd name="connsiteX77" fmla="*/ 500958 w 694391"/>
                <a:gd name="connsiteY77" fmla="*/ 175034 h 649663"/>
                <a:gd name="connsiteX78" fmla="*/ 549244 w 694391"/>
                <a:gd name="connsiteY78" fmla="*/ 150891 h 649663"/>
                <a:gd name="connsiteX79" fmla="*/ 603564 w 694391"/>
                <a:gd name="connsiteY79" fmla="*/ 117695 h 649663"/>
                <a:gd name="connsiteX80" fmla="*/ 624689 w 694391"/>
                <a:gd name="connsiteY80" fmla="*/ 102606 h 649663"/>
                <a:gd name="connsiteX81" fmla="*/ 633743 w 694391"/>
                <a:gd name="connsiteY81" fmla="*/ 93553 h 649663"/>
                <a:gd name="connsiteX82" fmla="*/ 639778 w 694391"/>
                <a:gd name="connsiteY82" fmla="*/ 84499 h 649663"/>
                <a:gd name="connsiteX83" fmla="*/ 648832 w 694391"/>
                <a:gd name="connsiteY83" fmla="*/ 63374 h 649663"/>
                <a:gd name="connsiteX84" fmla="*/ 657885 w 694391"/>
                <a:gd name="connsiteY84" fmla="*/ 36214 h 649663"/>
                <a:gd name="connsiteX85" fmla="*/ 660903 w 694391"/>
                <a:gd name="connsiteY85" fmla="*/ 24143 h 649663"/>
                <a:gd name="connsiteX86" fmla="*/ 642796 w 694391"/>
                <a:gd name="connsiteY86" fmla="*/ 9054 h 649663"/>
                <a:gd name="connsiteX87" fmla="*/ 627707 w 694391"/>
                <a:gd name="connsiteY87" fmla="*/ 6036 h 649663"/>
                <a:gd name="connsiteX88" fmla="*/ 618653 w 694391"/>
                <a:gd name="connsiteY88" fmla="*/ 3018 h 649663"/>
                <a:gd name="connsiteX89" fmla="*/ 606582 w 694391"/>
                <a:gd name="connsiteY89" fmla="*/ 0 h 649663"/>
                <a:gd name="connsiteX90" fmla="*/ 519065 w 694391"/>
                <a:gd name="connsiteY90" fmla="*/ 3018 h 649663"/>
                <a:gd name="connsiteX91" fmla="*/ 500958 w 694391"/>
                <a:gd name="connsiteY91" fmla="*/ 9054 h 649663"/>
                <a:gd name="connsiteX92" fmla="*/ 488887 w 694391"/>
                <a:gd name="connsiteY92" fmla="*/ 12071 h 649663"/>
                <a:gd name="connsiteX93" fmla="*/ 470780 w 694391"/>
                <a:gd name="connsiteY93" fmla="*/ 21125 h 649663"/>
                <a:gd name="connsiteX94" fmla="*/ 461727 w 694391"/>
                <a:gd name="connsiteY94" fmla="*/ 27161 h 649663"/>
                <a:gd name="connsiteX95" fmla="*/ 443620 w 694391"/>
                <a:gd name="connsiteY95" fmla="*/ 33196 h 649663"/>
                <a:gd name="connsiteX96" fmla="*/ 437584 w 694391"/>
                <a:gd name="connsiteY96" fmla="*/ 42250 h 649663"/>
                <a:gd name="connsiteX97" fmla="*/ 425513 w 694391"/>
                <a:gd name="connsiteY97" fmla="*/ 48285 h 649663"/>
                <a:gd name="connsiteX98" fmla="*/ 416459 w 694391"/>
                <a:gd name="connsiteY98" fmla="*/ 54321 h 649663"/>
                <a:gd name="connsiteX99" fmla="*/ 404388 w 694391"/>
                <a:gd name="connsiteY99" fmla="*/ 60357 h 649663"/>
                <a:gd name="connsiteX100" fmla="*/ 374210 w 694391"/>
                <a:gd name="connsiteY100" fmla="*/ 78464 h 649663"/>
                <a:gd name="connsiteX101" fmla="*/ 365156 w 694391"/>
                <a:gd name="connsiteY101" fmla="*/ 84499 h 649663"/>
                <a:gd name="connsiteX102" fmla="*/ 344032 w 694391"/>
                <a:gd name="connsiteY102" fmla="*/ 96570 h 649663"/>
                <a:gd name="connsiteX103" fmla="*/ 325925 w 694391"/>
                <a:gd name="connsiteY103" fmla="*/ 93553 h 649663"/>
                <a:gd name="connsiteX104" fmla="*/ 292729 w 694391"/>
                <a:gd name="connsiteY104" fmla="*/ 111660 h 649663"/>
                <a:gd name="connsiteX105" fmla="*/ 280657 w 694391"/>
                <a:gd name="connsiteY105" fmla="*/ 114677 h 649663"/>
                <a:gd name="connsiteX106" fmla="*/ 229354 w 694391"/>
                <a:gd name="connsiteY106" fmla="*/ 120713 h 649663"/>
                <a:gd name="connsiteX107" fmla="*/ 217283 w 694391"/>
                <a:gd name="connsiteY107" fmla="*/ 123731 h 649663"/>
                <a:gd name="connsiteX108" fmla="*/ 184087 w 694391"/>
                <a:gd name="connsiteY108" fmla="*/ 129767 h 649663"/>
                <a:gd name="connsiteX109" fmla="*/ 190123 w 694391"/>
                <a:gd name="connsiteY10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33196 w 694391"/>
                <a:gd name="connsiteY10" fmla="*/ 244444 h 649663"/>
                <a:gd name="connsiteX11" fmla="*/ 21125 w 694391"/>
                <a:gd name="connsiteY11" fmla="*/ 262551 h 649663"/>
                <a:gd name="connsiteX12" fmla="*/ 18107 w 694391"/>
                <a:gd name="connsiteY12" fmla="*/ 271604 h 649663"/>
                <a:gd name="connsiteX13" fmla="*/ 6036 w 694391"/>
                <a:gd name="connsiteY13" fmla="*/ 289711 h 649663"/>
                <a:gd name="connsiteX14" fmla="*/ 0 w 694391"/>
                <a:gd name="connsiteY14" fmla="*/ 307818 h 649663"/>
                <a:gd name="connsiteX15" fmla="*/ 144855 w 694391"/>
                <a:gd name="connsiteY15" fmla="*/ 307818 h 649663"/>
                <a:gd name="connsiteX16" fmla="*/ 162962 w 694391"/>
                <a:gd name="connsiteY16" fmla="*/ 304800 h 649663"/>
                <a:gd name="connsiteX17" fmla="*/ 168998 w 694391"/>
                <a:gd name="connsiteY17" fmla="*/ 316871 h 649663"/>
                <a:gd name="connsiteX18" fmla="*/ 165980 w 694391"/>
                <a:gd name="connsiteY18" fmla="*/ 410424 h 649663"/>
                <a:gd name="connsiteX19" fmla="*/ 156927 w 694391"/>
                <a:gd name="connsiteY19" fmla="*/ 446638 h 649663"/>
                <a:gd name="connsiteX20" fmla="*/ 147873 w 694391"/>
                <a:gd name="connsiteY20" fmla="*/ 476816 h 649663"/>
                <a:gd name="connsiteX21" fmla="*/ 141838 w 694391"/>
                <a:gd name="connsiteY21" fmla="*/ 488887 h 649663"/>
                <a:gd name="connsiteX22" fmla="*/ 132784 w 694391"/>
                <a:gd name="connsiteY22" fmla="*/ 510012 h 649663"/>
                <a:gd name="connsiteX23" fmla="*/ 126748 w 694391"/>
                <a:gd name="connsiteY23" fmla="*/ 528119 h 649663"/>
                <a:gd name="connsiteX24" fmla="*/ 123731 w 694391"/>
                <a:gd name="connsiteY24" fmla="*/ 540190 h 649663"/>
                <a:gd name="connsiteX25" fmla="*/ 117695 w 694391"/>
                <a:gd name="connsiteY25" fmla="*/ 549244 h 649663"/>
                <a:gd name="connsiteX26" fmla="*/ 111659 w 694391"/>
                <a:gd name="connsiteY26" fmla="*/ 567351 h 649663"/>
                <a:gd name="connsiteX27" fmla="*/ 105624 w 694391"/>
                <a:gd name="connsiteY27" fmla="*/ 588475 h 649663"/>
                <a:gd name="connsiteX28" fmla="*/ 102606 w 694391"/>
                <a:gd name="connsiteY28" fmla="*/ 597529 h 649663"/>
                <a:gd name="connsiteX29" fmla="*/ 105624 w 694391"/>
                <a:gd name="connsiteY29" fmla="*/ 636761 h 649663"/>
                <a:gd name="connsiteX30" fmla="*/ 114677 w 694391"/>
                <a:gd name="connsiteY30" fmla="*/ 639778 h 649663"/>
                <a:gd name="connsiteX31" fmla="*/ 147873 w 694391"/>
                <a:gd name="connsiteY31" fmla="*/ 642796 h 649663"/>
                <a:gd name="connsiteX32" fmla="*/ 211247 w 694391"/>
                <a:gd name="connsiteY32" fmla="*/ 645814 h 649663"/>
                <a:gd name="connsiteX33" fmla="*/ 232372 w 694391"/>
                <a:gd name="connsiteY33" fmla="*/ 633743 h 649663"/>
                <a:gd name="connsiteX34" fmla="*/ 268586 w 694391"/>
                <a:gd name="connsiteY34" fmla="*/ 612618 h 649663"/>
                <a:gd name="connsiteX35" fmla="*/ 286693 w 694391"/>
                <a:gd name="connsiteY35" fmla="*/ 594511 h 649663"/>
                <a:gd name="connsiteX36" fmla="*/ 307818 w 694391"/>
                <a:gd name="connsiteY36" fmla="*/ 579422 h 649663"/>
                <a:gd name="connsiteX37" fmla="*/ 328943 w 694391"/>
                <a:gd name="connsiteY37" fmla="*/ 564333 h 649663"/>
                <a:gd name="connsiteX38" fmla="*/ 344032 w 694391"/>
                <a:gd name="connsiteY38" fmla="*/ 552262 h 649663"/>
                <a:gd name="connsiteX39" fmla="*/ 362139 w 694391"/>
                <a:gd name="connsiteY39" fmla="*/ 540190 h 649663"/>
                <a:gd name="connsiteX40" fmla="*/ 371192 w 694391"/>
                <a:gd name="connsiteY40" fmla="*/ 531137 h 649663"/>
                <a:gd name="connsiteX41" fmla="*/ 398352 w 694391"/>
                <a:gd name="connsiteY41" fmla="*/ 522083 h 649663"/>
                <a:gd name="connsiteX42" fmla="*/ 407406 w 694391"/>
                <a:gd name="connsiteY42" fmla="*/ 513030 h 649663"/>
                <a:gd name="connsiteX43" fmla="*/ 416459 w 694391"/>
                <a:gd name="connsiteY43" fmla="*/ 510012 h 649663"/>
                <a:gd name="connsiteX44" fmla="*/ 431548 w 694391"/>
                <a:gd name="connsiteY44" fmla="*/ 500959 h 649663"/>
                <a:gd name="connsiteX45" fmla="*/ 443620 w 694391"/>
                <a:gd name="connsiteY45" fmla="*/ 494923 h 649663"/>
                <a:gd name="connsiteX46" fmla="*/ 458709 w 694391"/>
                <a:gd name="connsiteY46" fmla="*/ 485870 h 649663"/>
                <a:gd name="connsiteX47" fmla="*/ 476816 w 694391"/>
                <a:gd name="connsiteY47" fmla="*/ 476816 h 649663"/>
                <a:gd name="connsiteX48" fmla="*/ 488887 w 694391"/>
                <a:gd name="connsiteY48" fmla="*/ 467763 h 649663"/>
                <a:gd name="connsiteX49" fmla="*/ 513030 w 694391"/>
                <a:gd name="connsiteY49" fmla="*/ 458709 h 649663"/>
                <a:gd name="connsiteX50" fmla="*/ 531137 w 694391"/>
                <a:gd name="connsiteY50" fmla="*/ 446638 h 649663"/>
                <a:gd name="connsiteX51" fmla="*/ 540190 w 694391"/>
                <a:gd name="connsiteY51" fmla="*/ 437584 h 649663"/>
                <a:gd name="connsiteX52" fmla="*/ 567350 w 694391"/>
                <a:gd name="connsiteY52" fmla="*/ 425513 h 649663"/>
                <a:gd name="connsiteX53" fmla="*/ 576404 w 694391"/>
                <a:gd name="connsiteY53" fmla="*/ 419477 h 649663"/>
                <a:gd name="connsiteX54" fmla="*/ 591493 w 694391"/>
                <a:gd name="connsiteY54" fmla="*/ 410424 h 649663"/>
                <a:gd name="connsiteX55" fmla="*/ 600546 w 694391"/>
                <a:gd name="connsiteY55" fmla="*/ 404388 h 649663"/>
                <a:gd name="connsiteX56" fmla="*/ 609600 w 694391"/>
                <a:gd name="connsiteY56" fmla="*/ 401370 h 649663"/>
                <a:gd name="connsiteX57" fmla="*/ 618653 w 694391"/>
                <a:gd name="connsiteY57" fmla="*/ 392317 h 649663"/>
                <a:gd name="connsiteX58" fmla="*/ 627707 w 694391"/>
                <a:gd name="connsiteY58" fmla="*/ 389299 h 649663"/>
                <a:gd name="connsiteX59" fmla="*/ 648832 w 694391"/>
                <a:gd name="connsiteY59" fmla="*/ 377228 h 649663"/>
                <a:gd name="connsiteX60" fmla="*/ 657885 w 694391"/>
                <a:gd name="connsiteY60" fmla="*/ 374210 h 649663"/>
                <a:gd name="connsiteX61" fmla="*/ 682028 w 694391"/>
                <a:gd name="connsiteY61" fmla="*/ 362139 h 649663"/>
                <a:gd name="connsiteX62" fmla="*/ 691081 w 694391"/>
                <a:gd name="connsiteY62" fmla="*/ 353085 h 649663"/>
                <a:gd name="connsiteX63" fmla="*/ 691081 w 694391"/>
                <a:gd name="connsiteY63" fmla="*/ 328943 h 649663"/>
                <a:gd name="connsiteX64" fmla="*/ 672974 w 694391"/>
                <a:gd name="connsiteY64" fmla="*/ 322907 h 649663"/>
                <a:gd name="connsiteX65" fmla="*/ 657885 w 694391"/>
                <a:gd name="connsiteY65" fmla="*/ 319889 h 649663"/>
                <a:gd name="connsiteX66" fmla="*/ 639778 w 694391"/>
                <a:gd name="connsiteY66" fmla="*/ 316871 h 649663"/>
                <a:gd name="connsiteX67" fmla="*/ 630725 w 694391"/>
                <a:gd name="connsiteY67" fmla="*/ 313854 h 649663"/>
                <a:gd name="connsiteX68" fmla="*/ 500958 w 694391"/>
                <a:gd name="connsiteY68" fmla="*/ 322907 h 649663"/>
                <a:gd name="connsiteX69" fmla="*/ 491905 w 694391"/>
                <a:gd name="connsiteY69" fmla="*/ 325925 h 649663"/>
                <a:gd name="connsiteX70" fmla="*/ 455691 w 694391"/>
                <a:gd name="connsiteY70" fmla="*/ 322907 h 649663"/>
                <a:gd name="connsiteX71" fmla="*/ 449655 w 694391"/>
                <a:gd name="connsiteY71" fmla="*/ 313854 h 649663"/>
                <a:gd name="connsiteX72" fmla="*/ 440602 w 694391"/>
                <a:gd name="connsiteY72" fmla="*/ 298765 h 649663"/>
                <a:gd name="connsiteX73" fmla="*/ 446638 w 694391"/>
                <a:gd name="connsiteY73" fmla="*/ 187105 h 649663"/>
                <a:gd name="connsiteX74" fmla="*/ 458709 w 694391"/>
                <a:gd name="connsiteY74" fmla="*/ 184087 h 649663"/>
                <a:gd name="connsiteX75" fmla="*/ 482851 w 694391"/>
                <a:gd name="connsiteY75" fmla="*/ 181070 h 649663"/>
                <a:gd name="connsiteX76" fmla="*/ 500958 w 694391"/>
                <a:gd name="connsiteY76" fmla="*/ 175034 h 649663"/>
                <a:gd name="connsiteX77" fmla="*/ 549244 w 694391"/>
                <a:gd name="connsiteY77" fmla="*/ 150891 h 649663"/>
                <a:gd name="connsiteX78" fmla="*/ 603564 w 694391"/>
                <a:gd name="connsiteY78" fmla="*/ 117695 h 649663"/>
                <a:gd name="connsiteX79" fmla="*/ 624689 w 694391"/>
                <a:gd name="connsiteY79" fmla="*/ 102606 h 649663"/>
                <a:gd name="connsiteX80" fmla="*/ 633743 w 694391"/>
                <a:gd name="connsiteY80" fmla="*/ 93553 h 649663"/>
                <a:gd name="connsiteX81" fmla="*/ 639778 w 694391"/>
                <a:gd name="connsiteY81" fmla="*/ 84499 h 649663"/>
                <a:gd name="connsiteX82" fmla="*/ 648832 w 694391"/>
                <a:gd name="connsiteY82" fmla="*/ 63374 h 649663"/>
                <a:gd name="connsiteX83" fmla="*/ 657885 w 694391"/>
                <a:gd name="connsiteY83" fmla="*/ 36214 h 649663"/>
                <a:gd name="connsiteX84" fmla="*/ 660903 w 694391"/>
                <a:gd name="connsiteY84" fmla="*/ 24143 h 649663"/>
                <a:gd name="connsiteX85" fmla="*/ 642796 w 694391"/>
                <a:gd name="connsiteY85" fmla="*/ 9054 h 649663"/>
                <a:gd name="connsiteX86" fmla="*/ 627707 w 694391"/>
                <a:gd name="connsiteY86" fmla="*/ 6036 h 649663"/>
                <a:gd name="connsiteX87" fmla="*/ 618653 w 694391"/>
                <a:gd name="connsiteY87" fmla="*/ 3018 h 649663"/>
                <a:gd name="connsiteX88" fmla="*/ 606582 w 694391"/>
                <a:gd name="connsiteY88" fmla="*/ 0 h 649663"/>
                <a:gd name="connsiteX89" fmla="*/ 519065 w 694391"/>
                <a:gd name="connsiteY89" fmla="*/ 3018 h 649663"/>
                <a:gd name="connsiteX90" fmla="*/ 500958 w 694391"/>
                <a:gd name="connsiteY90" fmla="*/ 9054 h 649663"/>
                <a:gd name="connsiteX91" fmla="*/ 488887 w 694391"/>
                <a:gd name="connsiteY91" fmla="*/ 12071 h 649663"/>
                <a:gd name="connsiteX92" fmla="*/ 470780 w 694391"/>
                <a:gd name="connsiteY92" fmla="*/ 21125 h 649663"/>
                <a:gd name="connsiteX93" fmla="*/ 461727 w 694391"/>
                <a:gd name="connsiteY93" fmla="*/ 27161 h 649663"/>
                <a:gd name="connsiteX94" fmla="*/ 443620 w 694391"/>
                <a:gd name="connsiteY94" fmla="*/ 33196 h 649663"/>
                <a:gd name="connsiteX95" fmla="*/ 437584 w 694391"/>
                <a:gd name="connsiteY95" fmla="*/ 42250 h 649663"/>
                <a:gd name="connsiteX96" fmla="*/ 425513 w 694391"/>
                <a:gd name="connsiteY96" fmla="*/ 48285 h 649663"/>
                <a:gd name="connsiteX97" fmla="*/ 416459 w 694391"/>
                <a:gd name="connsiteY97" fmla="*/ 54321 h 649663"/>
                <a:gd name="connsiteX98" fmla="*/ 404388 w 694391"/>
                <a:gd name="connsiteY98" fmla="*/ 60357 h 649663"/>
                <a:gd name="connsiteX99" fmla="*/ 374210 w 694391"/>
                <a:gd name="connsiteY99" fmla="*/ 78464 h 649663"/>
                <a:gd name="connsiteX100" fmla="*/ 365156 w 694391"/>
                <a:gd name="connsiteY100" fmla="*/ 84499 h 649663"/>
                <a:gd name="connsiteX101" fmla="*/ 344032 w 694391"/>
                <a:gd name="connsiteY101" fmla="*/ 96570 h 649663"/>
                <a:gd name="connsiteX102" fmla="*/ 325925 w 694391"/>
                <a:gd name="connsiteY102" fmla="*/ 93553 h 649663"/>
                <a:gd name="connsiteX103" fmla="*/ 292729 w 694391"/>
                <a:gd name="connsiteY103" fmla="*/ 111660 h 649663"/>
                <a:gd name="connsiteX104" fmla="*/ 280657 w 694391"/>
                <a:gd name="connsiteY104" fmla="*/ 114677 h 649663"/>
                <a:gd name="connsiteX105" fmla="*/ 229354 w 694391"/>
                <a:gd name="connsiteY105" fmla="*/ 120713 h 649663"/>
                <a:gd name="connsiteX106" fmla="*/ 217283 w 694391"/>
                <a:gd name="connsiteY106" fmla="*/ 123731 h 649663"/>
                <a:gd name="connsiteX107" fmla="*/ 184087 w 694391"/>
                <a:gd name="connsiteY107" fmla="*/ 129767 h 649663"/>
                <a:gd name="connsiteX108" fmla="*/ 190123 w 694391"/>
                <a:gd name="connsiteY10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33196 w 694391"/>
                <a:gd name="connsiteY10" fmla="*/ 244444 h 649663"/>
                <a:gd name="connsiteX11" fmla="*/ 21125 w 694391"/>
                <a:gd name="connsiteY11" fmla="*/ 262551 h 649663"/>
                <a:gd name="connsiteX12" fmla="*/ 6036 w 694391"/>
                <a:gd name="connsiteY12" fmla="*/ 289711 h 649663"/>
                <a:gd name="connsiteX13" fmla="*/ 0 w 694391"/>
                <a:gd name="connsiteY13" fmla="*/ 307818 h 649663"/>
                <a:gd name="connsiteX14" fmla="*/ 144855 w 694391"/>
                <a:gd name="connsiteY14" fmla="*/ 307818 h 649663"/>
                <a:gd name="connsiteX15" fmla="*/ 162962 w 694391"/>
                <a:gd name="connsiteY15" fmla="*/ 304800 h 649663"/>
                <a:gd name="connsiteX16" fmla="*/ 168998 w 694391"/>
                <a:gd name="connsiteY16" fmla="*/ 316871 h 649663"/>
                <a:gd name="connsiteX17" fmla="*/ 165980 w 694391"/>
                <a:gd name="connsiteY17" fmla="*/ 410424 h 649663"/>
                <a:gd name="connsiteX18" fmla="*/ 156927 w 694391"/>
                <a:gd name="connsiteY18" fmla="*/ 446638 h 649663"/>
                <a:gd name="connsiteX19" fmla="*/ 147873 w 694391"/>
                <a:gd name="connsiteY19" fmla="*/ 476816 h 649663"/>
                <a:gd name="connsiteX20" fmla="*/ 141838 w 694391"/>
                <a:gd name="connsiteY20" fmla="*/ 488887 h 649663"/>
                <a:gd name="connsiteX21" fmla="*/ 132784 w 694391"/>
                <a:gd name="connsiteY21" fmla="*/ 510012 h 649663"/>
                <a:gd name="connsiteX22" fmla="*/ 126748 w 694391"/>
                <a:gd name="connsiteY22" fmla="*/ 528119 h 649663"/>
                <a:gd name="connsiteX23" fmla="*/ 123731 w 694391"/>
                <a:gd name="connsiteY23" fmla="*/ 540190 h 649663"/>
                <a:gd name="connsiteX24" fmla="*/ 117695 w 694391"/>
                <a:gd name="connsiteY24" fmla="*/ 549244 h 649663"/>
                <a:gd name="connsiteX25" fmla="*/ 111659 w 694391"/>
                <a:gd name="connsiteY25" fmla="*/ 567351 h 649663"/>
                <a:gd name="connsiteX26" fmla="*/ 105624 w 694391"/>
                <a:gd name="connsiteY26" fmla="*/ 588475 h 649663"/>
                <a:gd name="connsiteX27" fmla="*/ 102606 w 694391"/>
                <a:gd name="connsiteY27" fmla="*/ 597529 h 649663"/>
                <a:gd name="connsiteX28" fmla="*/ 105624 w 694391"/>
                <a:gd name="connsiteY28" fmla="*/ 636761 h 649663"/>
                <a:gd name="connsiteX29" fmla="*/ 114677 w 694391"/>
                <a:gd name="connsiteY29" fmla="*/ 639778 h 649663"/>
                <a:gd name="connsiteX30" fmla="*/ 147873 w 694391"/>
                <a:gd name="connsiteY30" fmla="*/ 642796 h 649663"/>
                <a:gd name="connsiteX31" fmla="*/ 211247 w 694391"/>
                <a:gd name="connsiteY31" fmla="*/ 645814 h 649663"/>
                <a:gd name="connsiteX32" fmla="*/ 232372 w 694391"/>
                <a:gd name="connsiteY32" fmla="*/ 633743 h 649663"/>
                <a:gd name="connsiteX33" fmla="*/ 268586 w 694391"/>
                <a:gd name="connsiteY33" fmla="*/ 612618 h 649663"/>
                <a:gd name="connsiteX34" fmla="*/ 286693 w 694391"/>
                <a:gd name="connsiteY34" fmla="*/ 594511 h 649663"/>
                <a:gd name="connsiteX35" fmla="*/ 307818 w 694391"/>
                <a:gd name="connsiteY35" fmla="*/ 579422 h 649663"/>
                <a:gd name="connsiteX36" fmla="*/ 328943 w 694391"/>
                <a:gd name="connsiteY36" fmla="*/ 564333 h 649663"/>
                <a:gd name="connsiteX37" fmla="*/ 344032 w 694391"/>
                <a:gd name="connsiteY37" fmla="*/ 552262 h 649663"/>
                <a:gd name="connsiteX38" fmla="*/ 362139 w 694391"/>
                <a:gd name="connsiteY38" fmla="*/ 540190 h 649663"/>
                <a:gd name="connsiteX39" fmla="*/ 371192 w 694391"/>
                <a:gd name="connsiteY39" fmla="*/ 531137 h 649663"/>
                <a:gd name="connsiteX40" fmla="*/ 398352 w 694391"/>
                <a:gd name="connsiteY40" fmla="*/ 522083 h 649663"/>
                <a:gd name="connsiteX41" fmla="*/ 407406 w 694391"/>
                <a:gd name="connsiteY41" fmla="*/ 513030 h 649663"/>
                <a:gd name="connsiteX42" fmla="*/ 416459 w 694391"/>
                <a:gd name="connsiteY42" fmla="*/ 510012 h 649663"/>
                <a:gd name="connsiteX43" fmla="*/ 431548 w 694391"/>
                <a:gd name="connsiteY43" fmla="*/ 500959 h 649663"/>
                <a:gd name="connsiteX44" fmla="*/ 443620 w 694391"/>
                <a:gd name="connsiteY44" fmla="*/ 494923 h 649663"/>
                <a:gd name="connsiteX45" fmla="*/ 458709 w 694391"/>
                <a:gd name="connsiteY45" fmla="*/ 485870 h 649663"/>
                <a:gd name="connsiteX46" fmla="*/ 476816 w 694391"/>
                <a:gd name="connsiteY46" fmla="*/ 476816 h 649663"/>
                <a:gd name="connsiteX47" fmla="*/ 488887 w 694391"/>
                <a:gd name="connsiteY47" fmla="*/ 467763 h 649663"/>
                <a:gd name="connsiteX48" fmla="*/ 513030 w 694391"/>
                <a:gd name="connsiteY48" fmla="*/ 458709 h 649663"/>
                <a:gd name="connsiteX49" fmla="*/ 531137 w 694391"/>
                <a:gd name="connsiteY49" fmla="*/ 446638 h 649663"/>
                <a:gd name="connsiteX50" fmla="*/ 540190 w 694391"/>
                <a:gd name="connsiteY50" fmla="*/ 437584 h 649663"/>
                <a:gd name="connsiteX51" fmla="*/ 567350 w 694391"/>
                <a:gd name="connsiteY51" fmla="*/ 425513 h 649663"/>
                <a:gd name="connsiteX52" fmla="*/ 576404 w 694391"/>
                <a:gd name="connsiteY52" fmla="*/ 419477 h 649663"/>
                <a:gd name="connsiteX53" fmla="*/ 591493 w 694391"/>
                <a:gd name="connsiteY53" fmla="*/ 410424 h 649663"/>
                <a:gd name="connsiteX54" fmla="*/ 600546 w 694391"/>
                <a:gd name="connsiteY54" fmla="*/ 404388 h 649663"/>
                <a:gd name="connsiteX55" fmla="*/ 609600 w 694391"/>
                <a:gd name="connsiteY55" fmla="*/ 401370 h 649663"/>
                <a:gd name="connsiteX56" fmla="*/ 618653 w 694391"/>
                <a:gd name="connsiteY56" fmla="*/ 392317 h 649663"/>
                <a:gd name="connsiteX57" fmla="*/ 627707 w 694391"/>
                <a:gd name="connsiteY57" fmla="*/ 389299 h 649663"/>
                <a:gd name="connsiteX58" fmla="*/ 648832 w 694391"/>
                <a:gd name="connsiteY58" fmla="*/ 377228 h 649663"/>
                <a:gd name="connsiteX59" fmla="*/ 657885 w 694391"/>
                <a:gd name="connsiteY59" fmla="*/ 374210 h 649663"/>
                <a:gd name="connsiteX60" fmla="*/ 682028 w 694391"/>
                <a:gd name="connsiteY60" fmla="*/ 362139 h 649663"/>
                <a:gd name="connsiteX61" fmla="*/ 691081 w 694391"/>
                <a:gd name="connsiteY61" fmla="*/ 353085 h 649663"/>
                <a:gd name="connsiteX62" fmla="*/ 691081 w 694391"/>
                <a:gd name="connsiteY62" fmla="*/ 328943 h 649663"/>
                <a:gd name="connsiteX63" fmla="*/ 672974 w 694391"/>
                <a:gd name="connsiteY63" fmla="*/ 322907 h 649663"/>
                <a:gd name="connsiteX64" fmla="*/ 657885 w 694391"/>
                <a:gd name="connsiteY64" fmla="*/ 319889 h 649663"/>
                <a:gd name="connsiteX65" fmla="*/ 639778 w 694391"/>
                <a:gd name="connsiteY65" fmla="*/ 316871 h 649663"/>
                <a:gd name="connsiteX66" fmla="*/ 630725 w 694391"/>
                <a:gd name="connsiteY66" fmla="*/ 313854 h 649663"/>
                <a:gd name="connsiteX67" fmla="*/ 500958 w 694391"/>
                <a:gd name="connsiteY67" fmla="*/ 322907 h 649663"/>
                <a:gd name="connsiteX68" fmla="*/ 491905 w 694391"/>
                <a:gd name="connsiteY68" fmla="*/ 325925 h 649663"/>
                <a:gd name="connsiteX69" fmla="*/ 455691 w 694391"/>
                <a:gd name="connsiteY69" fmla="*/ 322907 h 649663"/>
                <a:gd name="connsiteX70" fmla="*/ 449655 w 694391"/>
                <a:gd name="connsiteY70" fmla="*/ 313854 h 649663"/>
                <a:gd name="connsiteX71" fmla="*/ 440602 w 694391"/>
                <a:gd name="connsiteY71" fmla="*/ 298765 h 649663"/>
                <a:gd name="connsiteX72" fmla="*/ 446638 w 694391"/>
                <a:gd name="connsiteY72" fmla="*/ 187105 h 649663"/>
                <a:gd name="connsiteX73" fmla="*/ 458709 w 694391"/>
                <a:gd name="connsiteY73" fmla="*/ 184087 h 649663"/>
                <a:gd name="connsiteX74" fmla="*/ 482851 w 694391"/>
                <a:gd name="connsiteY74" fmla="*/ 181070 h 649663"/>
                <a:gd name="connsiteX75" fmla="*/ 500958 w 694391"/>
                <a:gd name="connsiteY75" fmla="*/ 175034 h 649663"/>
                <a:gd name="connsiteX76" fmla="*/ 549244 w 694391"/>
                <a:gd name="connsiteY76" fmla="*/ 150891 h 649663"/>
                <a:gd name="connsiteX77" fmla="*/ 603564 w 694391"/>
                <a:gd name="connsiteY77" fmla="*/ 117695 h 649663"/>
                <a:gd name="connsiteX78" fmla="*/ 624689 w 694391"/>
                <a:gd name="connsiteY78" fmla="*/ 102606 h 649663"/>
                <a:gd name="connsiteX79" fmla="*/ 633743 w 694391"/>
                <a:gd name="connsiteY79" fmla="*/ 93553 h 649663"/>
                <a:gd name="connsiteX80" fmla="*/ 639778 w 694391"/>
                <a:gd name="connsiteY80" fmla="*/ 84499 h 649663"/>
                <a:gd name="connsiteX81" fmla="*/ 648832 w 694391"/>
                <a:gd name="connsiteY81" fmla="*/ 63374 h 649663"/>
                <a:gd name="connsiteX82" fmla="*/ 657885 w 694391"/>
                <a:gd name="connsiteY82" fmla="*/ 36214 h 649663"/>
                <a:gd name="connsiteX83" fmla="*/ 660903 w 694391"/>
                <a:gd name="connsiteY83" fmla="*/ 24143 h 649663"/>
                <a:gd name="connsiteX84" fmla="*/ 642796 w 694391"/>
                <a:gd name="connsiteY84" fmla="*/ 9054 h 649663"/>
                <a:gd name="connsiteX85" fmla="*/ 627707 w 694391"/>
                <a:gd name="connsiteY85" fmla="*/ 6036 h 649663"/>
                <a:gd name="connsiteX86" fmla="*/ 618653 w 694391"/>
                <a:gd name="connsiteY86" fmla="*/ 3018 h 649663"/>
                <a:gd name="connsiteX87" fmla="*/ 606582 w 694391"/>
                <a:gd name="connsiteY87" fmla="*/ 0 h 649663"/>
                <a:gd name="connsiteX88" fmla="*/ 519065 w 694391"/>
                <a:gd name="connsiteY88" fmla="*/ 3018 h 649663"/>
                <a:gd name="connsiteX89" fmla="*/ 500958 w 694391"/>
                <a:gd name="connsiteY89" fmla="*/ 9054 h 649663"/>
                <a:gd name="connsiteX90" fmla="*/ 488887 w 694391"/>
                <a:gd name="connsiteY90" fmla="*/ 12071 h 649663"/>
                <a:gd name="connsiteX91" fmla="*/ 470780 w 694391"/>
                <a:gd name="connsiteY91" fmla="*/ 21125 h 649663"/>
                <a:gd name="connsiteX92" fmla="*/ 461727 w 694391"/>
                <a:gd name="connsiteY92" fmla="*/ 27161 h 649663"/>
                <a:gd name="connsiteX93" fmla="*/ 443620 w 694391"/>
                <a:gd name="connsiteY93" fmla="*/ 33196 h 649663"/>
                <a:gd name="connsiteX94" fmla="*/ 437584 w 694391"/>
                <a:gd name="connsiteY94" fmla="*/ 42250 h 649663"/>
                <a:gd name="connsiteX95" fmla="*/ 425513 w 694391"/>
                <a:gd name="connsiteY95" fmla="*/ 48285 h 649663"/>
                <a:gd name="connsiteX96" fmla="*/ 416459 w 694391"/>
                <a:gd name="connsiteY96" fmla="*/ 54321 h 649663"/>
                <a:gd name="connsiteX97" fmla="*/ 404388 w 694391"/>
                <a:gd name="connsiteY97" fmla="*/ 60357 h 649663"/>
                <a:gd name="connsiteX98" fmla="*/ 374210 w 694391"/>
                <a:gd name="connsiteY98" fmla="*/ 78464 h 649663"/>
                <a:gd name="connsiteX99" fmla="*/ 365156 w 694391"/>
                <a:gd name="connsiteY99" fmla="*/ 84499 h 649663"/>
                <a:gd name="connsiteX100" fmla="*/ 344032 w 694391"/>
                <a:gd name="connsiteY100" fmla="*/ 96570 h 649663"/>
                <a:gd name="connsiteX101" fmla="*/ 325925 w 694391"/>
                <a:gd name="connsiteY101" fmla="*/ 93553 h 649663"/>
                <a:gd name="connsiteX102" fmla="*/ 292729 w 694391"/>
                <a:gd name="connsiteY102" fmla="*/ 111660 h 649663"/>
                <a:gd name="connsiteX103" fmla="*/ 280657 w 694391"/>
                <a:gd name="connsiteY103" fmla="*/ 114677 h 649663"/>
                <a:gd name="connsiteX104" fmla="*/ 229354 w 694391"/>
                <a:gd name="connsiteY104" fmla="*/ 120713 h 649663"/>
                <a:gd name="connsiteX105" fmla="*/ 217283 w 694391"/>
                <a:gd name="connsiteY105" fmla="*/ 123731 h 649663"/>
                <a:gd name="connsiteX106" fmla="*/ 184087 w 694391"/>
                <a:gd name="connsiteY106" fmla="*/ 129767 h 649663"/>
                <a:gd name="connsiteX107" fmla="*/ 190123 w 694391"/>
                <a:gd name="connsiteY107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2606 w 694391"/>
                <a:gd name="connsiteY7" fmla="*/ 196159 h 649663"/>
                <a:gd name="connsiteX8" fmla="*/ 66392 w 694391"/>
                <a:gd name="connsiteY8" fmla="*/ 217283 h 649663"/>
                <a:gd name="connsiteX9" fmla="*/ 33196 w 694391"/>
                <a:gd name="connsiteY9" fmla="*/ 244444 h 649663"/>
                <a:gd name="connsiteX10" fmla="*/ 21125 w 694391"/>
                <a:gd name="connsiteY10" fmla="*/ 262551 h 649663"/>
                <a:gd name="connsiteX11" fmla="*/ 6036 w 694391"/>
                <a:gd name="connsiteY11" fmla="*/ 289711 h 649663"/>
                <a:gd name="connsiteX12" fmla="*/ 0 w 694391"/>
                <a:gd name="connsiteY12" fmla="*/ 307818 h 649663"/>
                <a:gd name="connsiteX13" fmla="*/ 144855 w 694391"/>
                <a:gd name="connsiteY13" fmla="*/ 307818 h 649663"/>
                <a:gd name="connsiteX14" fmla="*/ 162962 w 694391"/>
                <a:gd name="connsiteY14" fmla="*/ 304800 h 649663"/>
                <a:gd name="connsiteX15" fmla="*/ 168998 w 694391"/>
                <a:gd name="connsiteY15" fmla="*/ 316871 h 649663"/>
                <a:gd name="connsiteX16" fmla="*/ 165980 w 694391"/>
                <a:gd name="connsiteY16" fmla="*/ 410424 h 649663"/>
                <a:gd name="connsiteX17" fmla="*/ 156927 w 694391"/>
                <a:gd name="connsiteY17" fmla="*/ 446638 h 649663"/>
                <a:gd name="connsiteX18" fmla="*/ 147873 w 694391"/>
                <a:gd name="connsiteY18" fmla="*/ 476816 h 649663"/>
                <a:gd name="connsiteX19" fmla="*/ 141838 w 694391"/>
                <a:gd name="connsiteY19" fmla="*/ 488887 h 649663"/>
                <a:gd name="connsiteX20" fmla="*/ 132784 w 694391"/>
                <a:gd name="connsiteY20" fmla="*/ 510012 h 649663"/>
                <a:gd name="connsiteX21" fmla="*/ 126748 w 694391"/>
                <a:gd name="connsiteY21" fmla="*/ 528119 h 649663"/>
                <a:gd name="connsiteX22" fmla="*/ 123731 w 694391"/>
                <a:gd name="connsiteY22" fmla="*/ 540190 h 649663"/>
                <a:gd name="connsiteX23" fmla="*/ 117695 w 694391"/>
                <a:gd name="connsiteY23" fmla="*/ 549244 h 649663"/>
                <a:gd name="connsiteX24" fmla="*/ 111659 w 694391"/>
                <a:gd name="connsiteY24" fmla="*/ 567351 h 649663"/>
                <a:gd name="connsiteX25" fmla="*/ 105624 w 694391"/>
                <a:gd name="connsiteY25" fmla="*/ 588475 h 649663"/>
                <a:gd name="connsiteX26" fmla="*/ 102606 w 694391"/>
                <a:gd name="connsiteY26" fmla="*/ 597529 h 649663"/>
                <a:gd name="connsiteX27" fmla="*/ 105624 w 694391"/>
                <a:gd name="connsiteY27" fmla="*/ 636761 h 649663"/>
                <a:gd name="connsiteX28" fmla="*/ 114677 w 694391"/>
                <a:gd name="connsiteY28" fmla="*/ 639778 h 649663"/>
                <a:gd name="connsiteX29" fmla="*/ 147873 w 694391"/>
                <a:gd name="connsiteY29" fmla="*/ 642796 h 649663"/>
                <a:gd name="connsiteX30" fmla="*/ 211247 w 694391"/>
                <a:gd name="connsiteY30" fmla="*/ 645814 h 649663"/>
                <a:gd name="connsiteX31" fmla="*/ 232372 w 694391"/>
                <a:gd name="connsiteY31" fmla="*/ 633743 h 649663"/>
                <a:gd name="connsiteX32" fmla="*/ 268586 w 694391"/>
                <a:gd name="connsiteY32" fmla="*/ 612618 h 649663"/>
                <a:gd name="connsiteX33" fmla="*/ 286693 w 694391"/>
                <a:gd name="connsiteY33" fmla="*/ 594511 h 649663"/>
                <a:gd name="connsiteX34" fmla="*/ 307818 w 694391"/>
                <a:gd name="connsiteY34" fmla="*/ 579422 h 649663"/>
                <a:gd name="connsiteX35" fmla="*/ 328943 w 694391"/>
                <a:gd name="connsiteY35" fmla="*/ 564333 h 649663"/>
                <a:gd name="connsiteX36" fmla="*/ 344032 w 694391"/>
                <a:gd name="connsiteY36" fmla="*/ 552262 h 649663"/>
                <a:gd name="connsiteX37" fmla="*/ 362139 w 694391"/>
                <a:gd name="connsiteY37" fmla="*/ 540190 h 649663"/>
                <a:gd name="connsiteX38" fmla="*/ 371192 w 694391"/>
                <a:gd name="connsiteY38" fmla="*/ 531137 h 649663"/>
                <a:gd name="connsiteX39" fmla="*/ 398352 w 694391"/>
                <a:gd name="connsiteY39" fmla="*/ 522083 h 649663"/>
                <a:gd name="connsiteX40" fmla="*/ 407406 w 694391"/>
                <a:gd name="connsiteY40" fmla="*/ 513030 h 649663"/>
                <a:gd name="connsiteX41" fmla="*/ 416459 w 694391"/>
                <a:gd name="connsiteY41" fmla="*/ 510012 h 649663"/>
                <a:gd name="connsiteX42" fmla="*/ 431548 w 694391"/>
                <a:gd name="connsiteY42" fmla="*/ 500959 h 649663"/>
                <a:gd name="connsiteX43" fmla="*/ 443620 w 694391"/>
                <a:gd name="connsiteY43" fmla="*/ 494923 h 649663"/>
                <a:gd name="connsiteX44" fmla="*/ 458709 w 694391"/>
                <a:gd name="connsiteY44" fmla="*/ 485870 h 649663"/>
                <a:gd name="connsiteX45" fmla="*/ 476816 w 694391"/>
                <a:gd name="connsiteY45" fmla="*/ 476816 h 649663"/>
                <a:gd name="connsiteX46" fmla="*/ 488887 w 694391"/>
                <a:gd name="connsiteY46" fmla="*/ 467763 h 649663"/>
                <a:gd name="connsiteX47" fmla="*/ 513030 w 694391"/>
                <a:gd name="connsiteY47" fmla="*/ 458709 h 649663"/>
                <a:gd name="connsiteX48" fmla="*/ 531137 w 694391"/>
                <a:gd name="connsiteY48" fmla="*/ 446638 h 649663"/>
                <a:gd name="connsiteX49" fmla="*/ 540190 w 694391"/>
                <a:gd name="connsiteY49" fmla="*/ 437584 h 649663"/>
                <a:gd name="connsiteX50" fmla="*/ 567350 w 694391"/>
                <a:gd name="connsiteY50" fmla="*/ 425513 h 649663"/>
                <a:gd name="connsiteX51" fmla="*/ 576404 w 694391"/>
                <a:gd name="connsiteY51" fmla="*/ 419477 h 649663"/>
                <a:gd name="connsiteX52" fmla="*/ 591493 w 694391"/>
                <a:gd name="connsiteY52" fmla="*/ 410424 h 649663"/>
                <a:gd name="connsiteX53" fmla="*/ 600546 w 694391"/>
                <a:gd name="connsiteY53" fmla="*/ 404388 h 649663"/>
                <a:gd name="connsiteX54" fmla="*/ 609600 w 694391"/>
                <a:gd name="connsiteY54" fmla="*/ 401370 h 649663"/>
                <a:gd name="connsiteX55" fmla="*/ 618653 w 694391"/>
                <a:gd name="connsiteY55" fmla="*/ 392317 h 649663"/>
                <a:gd name="connsiteX56" fmla="*/ 627707 w 694391"/>
                <a:gd name="connsiteY56" fmla="*/ 389299 h 649663"/>
                <a:gd name="connsiteX57" fmla="*/ 648832 w 694391"/>
                <a:gd name="connsiteY57" fmla="*/ 377228 h 649663"/>
                <a:gd name="connsiteX58" fmla="*/ 657885 w 694391"/>
                <a:gd name="connsiteY58" fmla="*/ 374210 h 649663"/>
                <a:gd name="connsiteX59" fmla="*/ 682028 w 694391"/>
                <a:gd name="connsiteY59" fmla="*/ 362139 h 649663"/>
                <a:gd name="connsiteX60" fmla="*/ 691081 w 694391"/>
                <a:gd name="connsiteY60" fmla="*/ 353085 h 649663"/>
                <a:gd name="connsiteX61" fmla="*/ 691081 w 694391"/>
                <a:gd name="connsiteY61" fmla="*/ 328943 h 649663"/>
                <a:gd name="connsiteX62" fmla="*/ 672974 w 694391"/>
                <a:gd name="connsiteY62" fmla="*/ 322907 h 649663"/>
                <a:gd name="connsiteX63" fmla="*/ 657885 w 694391"/>
                <a:gd name="connsiteY63" fmla="*/ 319889 h 649663"/>
                <a:gd name="connsiteX64" fmla="*/ 639778 w 694391"/>
                <a:gd name="connsiteY64" fmla="*/ 316871 h 649663"/>
                <a:gd name="connsiteX65" fmla="*/ 630725 w 694391"/>
                <a:gd name="connsiteY65" fmla="*/ 313854 h 649663"/>
                <a:gd name="connsiteX66" fmla="*/ 500958 w 694391"/>
                <a:gd name="connsiteY66" fmla="*/ 322907 h 649663"/>
                <a:gd name="connsiteX67" fmla="*/ 491905 w 694391"/>
                <a:gd name="connsiteY67" fmla="*/ 325925 h 649663"/>
                <a:gd name="connsiteX68" fmla="*/ 455691 w 694391"/>
                <a:gd name="connsiteY68" fmla="*/ 322907 h 649663"/>
                <a:gd name="connsiteX69" fmla="*/ 449655 w 694391"/>
                <a:gd name="connsiteY69" fmla="*/ 313854 h 649663"/>
                <a:gd name="connsiteX70" fmla="*/ 440602 w 694391"/>
                <a:gd name="connsiteY70" fmla="*/ 298765 h 649663"/>
                <a:gd name="connsiteX71" fmla="*/ 446638 w 694391"/>
                <a:gd name="connsiteY71" fmla="*/ 187105 h 649663"/>
                <a:gd name="connsiteX72" fmla="*/ 458709 w 694391"/>
                <a:gd name="connsiteY72" fmla="*/ 184087 h 649663"/>
                <a:gd name="connsiteX73" fmla="*/ 482851 w 694391"/>
                <a:gd name="connsiteY73" fmla="*/ 181070 h 649663"/>
                <a:gd name="connsiteX74" fmla="*/ 500958 w 694391"/>
                <a:gd name="connsiteY74" fmla="*/ 175034 h 649663"/>
                <a:gd name="connsiteX75" fmla="*/ 549244 w 694391"/>
                <a:gd name="connsiteY75" fmla="*/ 150891 h 649663"/>
                <a:gd name="connsiteX76" fmla="*/ 603564 w 694391"/>
                <a:gd name="connsiteY76" fmla="*/ 117695 h 649663"/>
                <a:gd name="connsiteX77" fmla="*/ 624689 w 694391"/>
                <a:gd name="connsiteY77" fmla="*/ 102606 h 649663"/>
                <a:gd name="connsiteX78" fmla="*/ 633743 w 694391"/>
                <a:gd name="connsiteY78" fmla="*/ 93553 h 649663"/>
                <a:gd name="connsiteX79" fmla="*/ 639778 w 694391"/>
                <a:gd name="connsiteY79" fmla="*/ 84499 h 649663"/>
                <a:gd name="connsiteX80" fmla="*/ 648832 w 694391"/>
                <a:gd name="connsiteY80" fmla="*/ 63374 h 649663"/>
                <a:gd name="connsiteX81" fmla="*/ 657885 w 694391"/>
                <a:gd name="connsiteY81" fmla="*/ 36214 h 649663"/>
                <a:gd name="connsiteX82" fmla="*/ 660903 w 694391"/>
                <a:gd name="connsiteY82" fmla="*/ 24143 h 649663"/>
                <a:gd name="connsiteX83" fmla="*/ 642796 w 694391"/>
                <a:gd name="connsiteY83" fmla="*/ 9054 h 649663"/>
                <a:gd name="connsiteX84" fmla="*/ 627707 w 694391"/>
                <a:gd name="connsiteY84" fmla="*/ 6036 h 649663"/>
                <a:gd name="connsiteX85" fmla="*/ 618653 w 694391"/>
                <a:gd name="connsiteY85" fmla="*/ 3018 h 649663"/>
                <a:gd name="connsiteX86" fmla="*/ 606582 w 694391"/>
                <a:gd name="connsiteY86" fmla="*/ 0 h 649663"/>
                <a:gd name="connsiteX87" fmla="*/ 519065 w 694391"/>
                <a:gd name="connsiteY87" fmla="*/ 3018 h 649663"/>
                <a:gd name="connsiteX88" fmla="*/ 500958 w 694391"/>
                <a:gd name="connsiteY88" fmla="*/ 9054 h 649663"/>
                <a:gd name="connsiteX89" fmla="*/ 488887 w 694391"/>
                <a:gd name="connsiteY89" fmla="*/ 12071 h 649663"/>
                <a:gd name="connsiteX90" fmla="*/ 470780 w 694391"/>
                <a:gd name="connsiteY90" fmla="*/ 21125 h 649663"/>
                <a:gd name="connsiteX91" fmla="*/ 461727 w 694391"/>
                <a:gd name="connsiteY91" fmla="*/ 27161 h 649663"/>
                <a:gd name="connsiteX92" fmla="*/ 443620 w 694391"/>
                <a:gd name="connsiteY92" fmla="*/ 33196 h 649663"/>
                <a:gd name="connsiteX93" fmla="*/ 437584 w 694391"/>
                <a:gd name="connsiteY93" fmla="*/ 42250 h 649663"/>
                <a:gd name="connsiteX94" fmla="*/ 425513 w 694391"/>
                <a:gd name="connsiteY94" fmla="*/ 48285 h 649663"/>
                <a:gd name="connsiteX95" fmla="*/ 416459 w 694391"/>
                <a:gd name="connsiteY95" fmla="*/ 54321 h 649663"/>
                <a:gd name="connsiteX96" fmla="*/ 404388 w 694391"/>
                <a:gd name="connsiteY96" fmla="*/ 60357 h 649663"/>
                <a:gd name="connsiteX97" fmla="*/ 374210 w 694391"/>
                <a:gd name="connsiteY97" fmla="*/ 78464 h 649663"/>
                <a:gd name="connsiteX98" fmla="*/ 365156 w 694391"/>
                <a:gd name="connsiteY98" fmla="*/ 84499 h 649663"/>
                <a:gd name="connsiteX99" fmla="*/ 344032 w 694391"/>
                <a:gd name="connsiteY99" fmla="*/ 96570 h 649663"/>
                <a:gd name="connsiteX100" fmla="*/ 325925 w 694391"/>
                <a:gd name="connsiteY100" fmla="*/ 93553 h 649663"/>
                <a:gd name="connsiteX101" fmla="*/ 292729 w 694391"/>
                <a:gd name="connsiteY101" fmla="*/ 111660 h 649663"/>
                <a:gd name="connsiteX102" fmla="*/ 280657 w 694391"/>
                <a:gd name="connsiteY102" fmla="*/ 114677 h 649663"/>
                <a:gd name="connsiteX103" fmla="*/ 229354 w 694391"/>
                <a:gd name="connsiteY103" fmla="*/ 120713 h 649663"/>
                <a:gd name="connsiteX104" fmla="*/ 217283 w 694391"/>
                <a:gd name="connsiteY104" fmla="*/ 123731 h 649663"/>
                <a:gd name="connsiteX105" fmla="*/ 184087 w 694391"/>
                <a:gd name="connsiteY105" fmla="*/ 129767 h 649663"/>
                <a:gd name="connsiteX106" fmla="*/ 190123 w 694391"/>
                <a:gd name="connsiteY106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104" fmla="*/ 184087 w 694391"/>
                <a:gd name="connsiteY104" fmla="*/ 129767 h 649663"/>
                <a:gd name="connsiteX105" fmla="*/ 190123 w 694391"/>
                <a:gd name="connsiteY105" fmla="*/ 135802 h 649663"/>
                <a:gd name="connsiteX0" fmla="*/ 184087 w 694391"/>
                <a:gd name="connsiteY0" fmla="*/ 129767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104" fmla="*/ 184087 w 694391"/>
                <a:gd name="connsiteY104" fmla="*/ 129767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292729 w 694391"/>
                <a:gd name="connsiteY99" fmla="*/ 111660 h 649663"/>
                <a:gd name="connsiteX100" fmla="*/ 280657 w 694391"/>
                <a:gd name="connsiteY100" fmla="*/ 114677 h 649663"/>
                <a:gd name="connsiteX101" fmla="*/ 229354 w 694391"/>
                <a:gd name="connsiteY101" fmla="*/ 120713 h 649663"/>
                <a:gd name="connsiteX102" fmla="*/ 217283 w 694391"/>
                <a:gd name="connsiteY10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92317 w 694391"/>
                <a:gd name="connsiteY96" fmla="*/ 69410 h 649663"/>
                <a:gd name="connsiteX97" fmla="*/ 374210 w 694391"/>
                <a:gd name="connsiteY97" fmla="*/ 78464 h 649663"/>
                <a:gd name="connsiteX98" fmla="*/ 344032 w 694391"/>
                <a:gd name="connsiteY98" fmla="*/ 96570 h 649663"/>
                <a:gd name="connsiteX99" fmla="*/ 292729 w 694391"/>
                <a:gd name="connsiteY99" fmla="*/ 111660 h 649663"/>
                <a:gd name="connsiteX100" fmla="*/ 280657 w 694391"/>
                <a:gd name="connsiteY100" fmla="*/ 114677 h 649663"/>
                <a:gd name="connsiteX101" fmla="*/ 229354 w 694391"/>
                <a:gd name="connsiteY101" fmla="*/ 120713 h 649663"/>
                <a:gd name="connsiteX102" fmla="*/ 217283 w 694391"/>
                <a:gd name="connsiteY10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404388 w 694391"/>
                <a:gd name="connsiteY94" fmla="*/ 60357 h 649663"/>
                <a:gd name="connsiteX95" fmla="*/ 392317 w 694391"/>
                <a:gd name="connsiteY95" fmla="*/ 69410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392317 w 694391"/>
                <a:gd name="connsiteY94" fmla="*/ 69410 h 649663"/>
                <a:gd name="connsiteX95" fmla="*/ 374210 w 694391"/>
                <a:gd name="connsiteY95" fmla="*/ 78464 h 649663"/>
                <a:gd name="connsiteX96" fmla="*/ 344032 w 694391"/>
                <a:gd name="connsiteY96" fmla="*/ 96570 h 649663"/>
                <a:gd name="connsiteX97" fmla="*/ 292729 w 694391"/>
                <a:gd name="connsiteY97" fmla="*/ 111660 h 649663"/>
                <a:gd name="connsiteX98" fmla="*/ 280657 w 694391"/>
                <a:gd name="connsiteY98" fmla="*/ 114677 h 649663"/>
                <a:gd name="connsiteX99" fmla="*/ 229354 w 694391"/>
                <a:gd name="connsiteY99" fmla="*/ 120713 h 649663"/>
                <a:gd name="connsiteX100" fmla="*/ 217283 w 694391"/>
                <a:gd name="connsiteY10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404388 w 694391"/>
                <a:gd name="connsiteY94" fmla="*/ 66392 h 649663"/>
                <a:gd name="connsiteX95" fmla="*/ 392317 w 694391"/>
                <a:gd name="connsiteY95" fmla="*/ 69410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58709 w 694391"/>
                <a:gd name="connsiteY42" fmla="*/ 485870 h 649663"/>
                <a:gd name="connsiteX43" fmla="*/ 476816 w 694391"/>
                <a:gd name="connsiteY43" fmla="*/ 476816 h 649663"/>
                <a:gd name="connsiteX44" fmla="*/ 488887 w 694391"/>
                <a:gd name="connsiteY44" fmla="*/ 467763 h 649663"/>
                <a:gd name="connsiteX45" fmla="*/ 513030 w 694391"/>
                <a:gd name="connsiteY45" fmla="*/ 458709 h 649663"/>
                <a:gd name="connsiteX46" fmla="*/ 531137 w 694391"/>
                <a:gd name="connsiteY46" fmla="*/ 446638 h 649663"/>
                <a:gd name="connsiteX47" fmla="*/ 540190 w 694391"/>
                <a:gd name="connsiteY47" fmla="*/ 437584 h 649663"/>
                <a:gd name="connsiteX48" fmla="*/ 567350 w 694391"/>
                <a:gd name="connsiteY48" fmla="*/ 425513 h 649663"/>
                <a:gd name="connsiteX49" fmla="*/ 576404 w 694391"/>
                <a:gd name="connsiteY49" fmla="*/ 419477 h 649663"/>
                <a:gd name="connsiteX50" fmla="*/ 591493 w 694391"/>
                <a:gd name="connsiteY50" fmla="*/ 410424 h 649663"/>
                <a:gd name="connsiteX51" fmla="*/ 600546 w 694391"/>
                <a:gd name="connsiteY51" fmla="*/ 404388 h 649663"/>
                <a:gd name="connsiteX52" fmla="*/ 609600 w 694391"/>
                <a:gd name="connsiteY52" fmla="*/ 401370 h 649663"/>
                <a:gd name="connsiteX53" fmla="*/ 618653 w 694391"/>
                <a:gd name="connsiteY53" fmla="*/ 392317 h 649663"/>
                <a:gd name="connsiteX54" fmla="*/ 627707 w 694391"/>
                <a:gd name="connsiteY54" fmla="*/ 389299 h 649663"/>
                <a:gd name="connsiteX55" fmla="*/ 648832 w 694391"/>
                <a:gd name="connsiteY55" fmla="*/ 377228 h 649663"/>
                <a:gd name="connsiteX56" fmla="*/ 657885 w 694391"/>
                <a:gd name="connsiteY56" fmla="*/ 374210 h 649663"/>
                <a:gd name="connsiteX57" fmla="*/ 682028 w 694391"/>
                <a:gd name="connsiteY57" fmla="*/ 362139 h 649663"/>
                <a:gd name="connsiteX58" fmla="*/ 691081 w 694391"/>
                <a:gd name="connsiteY58" fmla="*/ 353085 h 649663"/>
                <a:gd name="connsiteX59" fmla="*/ 691081 w 694391"/>
                <a:gd name="connsiteY59" fmla="*/ 328943 h 649663"/>
                <a:gd name="connsiteX60" fmla="*/ 672974 w 694391"/>
                <a:gd name="connsiteY60" fmla="*/ 322907 h 649663"/>
                <a:gd name="connsiteX61" fmla="*/ 657885 w 694391"/>
                <a:gd name="connsiteY61" fmla="*/ 319889 h 649663"/>
                <a:gd name="connsiteX62" fmla="*/ 639778 w 694391"/>
                <a:gd name="connsiteY62" fmla="*/ 316871 h 649663"/>
                <a:gd name="connsiteX63" fmla="*/ 630725 w 694391"/>
                <a:gd name="connsiteY63" fmla="*/ 313854 h 649663"/>
                <a:gd name="connsiteX64" fmla="*/ 500958 w 694391"/>
                <a:gd name="connsiteY64" fmla="*/ 322907 h 649663"/>
                <a:gd name="connsiteX65" fmla="*/ 491905 w 694391"/>
                <a:gd name="connsiteY65" fmla="*/ 325925 h 649663"/>
                <a:gd name="connsiteX66" fmla="*/ 455691 w 694391"/>
                <a:gd name="connsiteY66" fmla="*/ 322907 h 649663"/>
                <a:gd name="connsiteX67" fmla="*/ 449655 w 694391"/>
                <a:gd name="connsiteY67" fmla="*/ 313854 h 649663"/>
                <a:gd name="connsiteX68" fmla="*/ 440602 w 694391"/>
                <a:gd name="connsiteY68" fmla="*/ 298765 h 649663"/>
                <a:gd name="connsiteX69" fmla="*/ 446638 w 694391"/>
                <a:gd name="connsiteY69" fmla="*/ 187105 h 649663"/>
                <a:gd name="connsiteX70" fmla="*/ 458709 w 694391"/>
                <a:gd name="connsiteY70" fmla="*/ 184087 h 649663"/>
                <a:gd name="connsiteX71" fmla="*/ 482851 w 694391"/>
                <a:gd name="connsiteY71" fmla="*/ 181070 h 649663"/>
                <a:gd name="connsiteX72" fmla="*/ 500958 w 694391"/>
                <a:gd name="connsiteY72" fmla="*/ 175034 h 649663"/>
                <a:gd name="connsiteX73" fmla="*/ 549244 w 694391"/>
                <a:gd name="connsiteY73" fmla="*/ 150891 h 649663"/>
                <a:gd name="connsiteX74" fmla="*/ 603564 w 694391"/>
                <a:gd name="connsiteY74" fmla="*/ 117695 h 649663"/>
                <a:gd name="connsiteX75" fmla="*/ 624689 w 694391"/>
                <a:gd name="connsiteY75" fmla="*/ 102606 h 649663"/>
                <a:gd name="connsiteX76" fmla="*/ 633743 w 694391"/>
                <a:gd name="connsiteY76" fmla="*/ 93553 h 649663"/>
                <a:gd name="connsiteX77" fmla="*/ 639778 w 694391"/>
                <a:gd name="connsiteY77" fmla="*/ 84499 h 649663"/>
                <a:gd name="connsiteX78" fmla="*/ 648832 w 694391"/>
                <a:gd name="connsiteY78" fmla="*/ 63374 h 649663"/>
                <a:gd name="connsiteX79" fmla="*/ 657885 w 694391"/>
                <a:gd name="connsiteY79" fmla="*/ 36214 h 649663"/>
                <a:gd name="connsiteX80" fmla="*/ 660903 w 694391"/>
                <a:gd name="connsiteY80" fmla="*/ 24143 h 649663"/>
                <a:gd name="connsiteX81" fmla="*/ 642796 w 694391"/>
                <a:gd name="connsiteY81" fmla="*/ 9054 h 649663"/>
                <a:gd name="connsiteX82" fmla="*/ 627707 w 694391"/>
                <a:gd name="connsiteY82" fmla="*/ 6036 h 649663"/>
                <a:gd name="connsiteX83" fmla="*/ 618653 w 694391"/>
                <a:gd name="connsiteY83" fmla="*/ 3018 h 649663"/>
                <a:gd name="connsiteX84" fmla="*/ 606582 w 694391"/>
                <a:gd name="connsiteY84" fmla="*/ 0 h 649663"/>
                <a:gd name="connsiteX85" fmla="*/ 519065 w 694391"/>
                <a:gd name="connsiteY85" fmla="*/ 3018 h 649663"/>
                <a:gd name="connsiteX86" fmla="*/ 500958 w 694391"/>
                <a:gd name="connsiteY86" fmla="*/ 9054 h 649663"/>
                <a:gd name="connsiteX87" fmla="*/ 488887 w 694391"/>
                <a:gd name="connsiteY87" fmla="*/ 12071 h 649663"/>
                <a:gd name="connsiteX88" fmla="*/ 470780 w 694391"/>
                <a:gd name="connsiteY88" fmla="*/ 21125 h 649663"/>
                <a:gd name="connsiteX89" fmla="*/ 461727 w 694391"/>
                <a:gd name="connsiteY89" fmla="*/ 27161 h 649663"/>
                <a:gd name="connsiteX90" fmla="*/ 443620 w 694391"/>
                <a:gd name="connsiteY90" fmla="*/ 33196 h 649663"/>
                <a:gd name="connsiteX91" fmla="*/ 425513 w 694391"/>
                <a:gd name="connsiteY91" fmla="*/ 48285 h 649663"/>
                <a:gd name="connsiteX92" fmla="*/ 416459 w 694391"/>
                <a:gd name="connsiteY92" fmla="*/ 54321 h 649663"/>
                <a:gd name="connsiteX93" fmla="*/ 404388 w 694391"/>
                <a:gd name="connsiteY93" fmla="*/ 66392 h 649663"/>
                <a:gd name="connsiteX94" fmla="*/ 392317 w 694391"/>
                <a:gd name="connsiteY94" fmla="*/ 69410 h 649663"/>
                <a:gd name="connsiteX95" fmla="*/ 374210 w 694391"/>
                <a:gd name="connsiteY95" fmla="*/ 78464 h 649663"/>
                <a:gd name="connsiteX96" fmla="*/ 344032 w 694391"/>
                <a:gd name="connsiteY96" fmla="*/ 96570 h 649663"/>
                <a:gd name="connsiteX97" fmla="*/ 292729 w 694391"/>
                <a:gd name="connsiteY97" fmla="*/ 111660 h 649663"/>
                <a:gd name="connsiteX98" fmla="*/ 280657 w 694391"/>
                <a:gd name="connsiteY98" fmla="*/ 114677 h 649663"/>
                <a:gd name="connsiteX99" fmla="*/ 229354 w 694391"/>
                <a:gd name="connsiteY99" fmla="*/ 120713 h 649663"/>
                <a:gd name="connsiteX100" fmla="*/ 217283 w 694391"/>
                <a:gd name="connsiteY10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58709 w 694391"/>
                <a:gd name="connsiteY42" fmla="*/ 485870 h 649663"/>
                <a:gd name="connsiteX43" fmla="*/ 488887 w 694391"/>
                <a:gd name="connsiteY43" fmla="*/ 467763 h 649663"/>
                <a:gd name="connsiteX44" fmla="*/ 513030 w 694391"/>
                <a:gd name="connsiteY44" fmla="*/ 458709 h 649663"/>
                <a:gd name="connsiteX45" fmla="*/ 531137 w 694391"/>
                <a:gd name="connsiteY45" fmla="*/ 446638 h 649663"/>
                <a:gd name="connsiteX46" fmla="*/ 540190 w 694391"/>
                <a:gd name="connsiteY46" fmla="*/ 437584 h 649663"/>
                <a:gd name="connsiteX47" fmla="*/ 567350 w 694391"/>
                <a:gd name="connsiteY47" fmla="*/ 425513 h 649663"/>
                <a:gd name="connsiteX48" fmla="*/ 576404 w 694391"/>
                <a:gd name="connsiteY48" fmla="*/ 419477 h 649663"/>
                <a:gd name="connsiteX49" fmla="*/ 591493 w 694391"/>
                <a:gd name="connsiteY49" fmla="*/ 410424 h 649663"/>
                <a:gd name="connsiteX50" fmla="*/ 600546 w 694391"/>
                <a:gd name="connsiteY50" fmla="*/ 404388 h 649663"/>
                <a:gd name="connsiteX51" fmla="*/ 609600 w 694391"/>
                <a:gd name="connsiteY51" fmla="*/ 401370 h 649663"/>
                <a:gd name="connsiteX52" fmla="*/ 618653 w 694391"/>
                <a:gd name="connsiteY52" fmla="*/ 392317 h 649663"/>
                <a:gd name="connsiteX53" fmla="*/ 627707 w 694391"/>
                <a:gd name="connsiteY53" fmla="*/ 389299 h 649663"/>
                <a:gd name="connsiteX54" fmla="*/ 648832 w 694391"/>
                <a:gd name="connsiteY54" fmla="*/ 377228 h 649663"/>
                <a:gd name="connsiteX55" fmla="*/ 657885 w 694391"/>
                <a:gd name="connsiteY55" fmla="*/ 374210 h 649663"/>
                <a:gd name="connsiteX56" fmla="*/ 682028 w 694391"/>
                <a:gd name="connsiteY56" fmla="*/ 362139 h 649663"/>
                <a:gd name="connsiteX57" fmla="*/ 691081 w 694391"/>
                <a:gd name="connsiteY57" fmla="*/ 353085 h 649663"/>
                <a:gd name="connsiteX58" fmla="*/ 691081 w 694391"/>
                <a:gd name="connsiteY58" fmla="*/ 328943 h 649663"/>
                <a:gd name="connsiteX59" fmla="*/ 672974 w 694391"/>
                <a:gd name="connsiteY59" fmla="*/ 322907 h 649663"/>
                <a:gd name="connsiteX60" fmla="*/ 657885 w 694391"/>
                <a:gd name="connsiteY60" fmla="*/ 319889 h 649663"/>
                <a:gd name="connsiteX61" fmla="*/ 639778 w 694391"/>
                <a:gd name="connsiteY61" fmla="*/ 316871 h 649663"/>
                <a:gd name="connsiteX62" fmla="*/ 630725 w 694391"/>
                <a:gd name="connsiteY62" fmla="*/ 313854 h 649663"/>
                <a:gd name="connsiteX63" fmla="*/ 500958 w 694391"/>
                <a:gd name="connsiteY63" fmla="*/ 322907 h 649663"/>
                <a:gd name="connsiteX64" fmla="*/ 491905 w 694391"/>
                <a:gd name="connsiteY64" fmla="*/ 325925 h 649663"/>
                <a:gd name="connsiteX65" fmla="*/ 455691 w 694391"/>
                <a:gd name="connsiteY65" fmla="*/ 322907 h 649663"/>
                <a:gd name="connsiteX66" fmla="*/ 449655 w 694391"/>
                <a:gd name="connsiteY66" fmla="*/ 313854 h 649663"/>
                <a:gd name="connsiteX67" fmla="*/ 440602 w 694391"/>
                <a:gd name="connsiteY67" fmla="*/ 298765 h 649663"/>
                <a:gd name="connsiteX68" fmla="*/ 446638 w 694391"/>
                <a:gd name="connsiteY68" fmla="*/ 187105 h 649663"/>
                <a:gd name="connsiteX69" fmla="*/ 458709 w 694391"/>
                <a:gd name="connsiteY69" fmla="*/ 184087 h 649663"/>
                <a:gd name="connsiteX70" fmla="*/ 482851 w 694391"/>
                <a:gd name="connsiteY70" fmla="*/ 181070 h 649663"/>
                <a:gd name="connsiteX71" fmla="*/ 500958 w 694391"/>
                <a:gd name="connsiteY71" fmla="*/ 175034 h 649663"/>
                <a:gd name="connsiteX72" fmla="*/ 549244 w 694391"/>
                <a:gd name="connsiteY72" fmla="*/ 150891 h 649663"/>
                <a:gd name="connsiteX73" fmla="*/ 603564 w 694391"/>
                <a:gd name="connsiteY73" fmla="*/ 117695 h 649663"/>
                <a:gd name="connsiteX74" fmla="*/ 624689 w 694391"/>
                <a:gd name="connsiteY74" fmla="*/ 102606 h 649663"/>
                <a:gd name="connsiteX75" fmla="*/ 633743 w 694391"/>
                <a:gd name="connsiteY75" fmla="*/ 93553 h 649663"/>
                <a:gd name="connsiteX76" fmla="*/ 639778 w 694391"/>
                <a:gd name="connsiteY76" fmla="*/ 84499 h 649663"/>
                <a:gd name="connsiteX77" fmla="*/ 648832 w 694391"/>
                <a:gd name="connsiteY77" fmla="*/ 63374 h 649663"/>
                <a:gd name="connsiteX78" fmla="*/ 657885 w 694391"/>
                <a:gd name="connsiteY78" fmla="*/ 36214 h 649663"/>
                <a:gd name="connsiteX79" fmla="*/ 660903 w 694391"/>
                <a:gd name="connsiteY79" fmla="*/ 24143 h 649663"/>
                <a:gd name="connsiteX80" fmla="*/ 642796 w 694391"/>
                <a:gd name="connsiteY80" fmla="*/ 9054 h 649663"/>
                <a:gd name="connsiteX81" fmla="*/ 627707 w 694391"/>
                <a:gd name="connsiteY81" fmla="*/ 6036 h 649663"/>
                <a:gd name="connsiteX82" fmla="*/ 618653 w 694391"/>
                <a:gd name="connsiteY82" fmla="*/ 3018 h 649663"/>
                <a:gd name="connsiteX83" fmla="*/ 606582 w 694391"/>
                <a:gd name="connsiteY83" fmla="*/ 0 h 649663"/>
                <a:gd name="connsiteX84" fmla="*/ 519065 w 694391"/>
                <a:gd name="connsiteY84" fmla="*/ 3018 h 649663"/>
                <a:gd name="connsiteX85" fmla="*/ 500958 w 694391"/>
                <a:gd name="connsiteY85" fmla="*/ 9054 h 649663"/>
                <a:gd name="connsiteX86" fmla="*/ 488887 w 694391"/>
                <a:gd name="connsiteY86" fmla="*/ 12071 h 649663"/>
                <a:gd name="connsiteX87" fmla="*/ 470780 w 694391"/>
                <a:gd name="connsiteY87" fmla="*/ 21125 h 649663"/>
                <a:gd name="connsiteX88" fmla="*/ 461727 w 694391"/>
                <a:gd name="connsiteY88" fmla="*/ 27161 h 649663"/>
                <a:gd name="connsiteX89" fmla="*/ 443620 w 694391"/>
                <a:gd name="connsiteY89" fmla="*/ 33196 h 649663"/>
                <a:gd name="connsiteX90" fmla="*/ 425513 w 694391"/>
                <a:gd name="connsiteY90" fmla="*/ 48285 h 649663"/>
                <a:gd name="connsiteX91" fmla="*/ 416459 w 694391"/>
                <a:gd name="connsiteY91" fmla="*/ 54321 h 649663"/>
                <a:gd name="connsiteX92" fmla="*/ 404388 w 694391"/>
                <a:gd name="connsiteY92" fmla="*/ 66392 h 649663"/>
                <a:gd name="connsiteX93" fmla="*/ 392317 w 694391"/>
                <a:gd name="connsiteY93" fmla="*/ 69410 h 649663"/>
                <a:gd name="connsiteX94" fmla="*/ 374210 w 694391"/>
                <a:gd name="connsiteY94" fmla="*/ 78464 h 649663"/>
                <a:gd name="connsiteX95" fmla="*/ 344032 w 694391"/>
                <a:gd name="connsiteY95" fmla="*/ 96570 h 649663"/>
                <a:gd name="connsiteX96" fmla="*/ 292729 w 694391"/>
                <a:gd name="connsiteY96" fmla="*/ 111660 h 649663"/>
                <a:gd name="connsiteX97" fmla="*/ 280657 w 694391"/>
                <a:gd name="connsiteY97" fmla="*/ 114677 h 649663"/>
                <a:gd name="connsiteX98" fmla="*/ 229354 w 694391"/>
                <a:gd name="connsiteY98" fmla="*/ 120713 h 649663"/>
                <a:gd name="connsiteX99" fmla="*/ 217283 w 694391"/>
                <a:gd name="connsiteY99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31548 w 694391"/>
                <a:gd name="connsiteY40" fmla="*/ 500959 h 649663"/>
                <a:gd name="connsiteX41" fmla="*/ 458709 w 694391"/>
                <a:gd name="connsiteY41" fmla="*/ 485870 h 649663"/>
                <a:gd name="connsiteX42" fmla="*/ 488887 w 694391"/>
                <a:gd name="connsiteY42" fmla="*/ 467763 h 649663"/>
                <a:gd name="connsiteX43" fmla="*/ 513030 w 694391"/>
                <a:gd name="connsiteY43" fmla="*/ 458709 h 649663"/>
                <a:gd name="connsiteX44" fmla="*/ 531137 w 694391"/>
                <a:gd name="connsiteY44" fmla="*/ 446638 h 649663"/>
                <a:gd name="connsiteX45" fmla="*/ 540190 w 694391"/>
                <a:gd name="connsiteY45" fmla="*/ 437584 h 649663"/>
                <a:gd name="connsiteX46" fmla="*/ 567350 w 694391"/>
                <a:gd name="connsiteY46" fmla="*/ 425513 h 649663"/>
                <a:gd name="connsiteX47" fmla="*/ 576404 w 694391"/>
                <a:gd name="connsiteY47" fmla="*/ 419477 h 649663"/>
                <a:gd name="connsiteX48" fmla="*/ 591493 w 694391"/>
                <a:gd name="connsiteY48" fmla="*/ 410424 h 649663"/>
                <a:gd name="connsiteX49" fmla="*/ 600546 w 694391"/>
                <a:gd name="connsiteY49" fmla="*/ 404388 h 649663"/>
                <a:gd name="connsiteX50" fmla="*/ 609600 w 694391"/>
                <a:gd name="connsiteY50" fmla="*/ 401370 h 649663"/>
                <a:gd name="connsiteX51" fmla="*/ 618653 w 694391"/>
                <a:gd name="connsiteY51" fmla="*/ 392317 h 649663"/>
                <a:gd name="connsiteX52" fmla="*/ 627707 w 694391"/>
                <a:gd name="connsiteY52" fmla="*/ 389299 h 649663"/>
                <a:gd name="connsiteX53" fmla="*/ 648832 w 694391"/>
                <a:gd name="connsiteY53" fmla="*/ 377228 h 649663"/>
                <a:gd name="connsiteX54" fmla="*/ 657885 w 694391"/>
                <a:gd name="connsiteY54" fmla="*/ 374210 h 649663"/>
                <a:gd name="connsiteX55" fmla="*/ 682028 w 694391"/>
                <a:gd name="connsiteY55" fmla="*/ 362139 h 649663"/>
                <a:gd name="connsiteX56" fmla="*/ 691081 w 694391"/>
                <a:gd name="connsiteY56" fmla="*/ 353085 h 649663"/>
                <a:gd name="connsiteX57" fmla="*/ 691081 w 694391"/>
                <a:gd name="connsiteY57" fmla="*/ 328943 h 649663"/>
                <a:gd name="connsiteX58" fmla="*/ 672974 w 694391"/>
                <a:gd name="connsiteY58" fmla="*/ 322907 h 649663"/>
                <a:gd name="connsiteX59" fmla="*/ 657885 w 694391"/>
                <a:gd name="connsiteY59" fmla="*/ 319889 h 649663"/>
                <a:gd name="connsiteX60" fmla="*/ 639778 w 694391"/>
                <a:gd name="connsiteY60" fmla="*/ 316871 h 649663"/>
                <a:gd name="connsiteX61" fmla="*/ 630725 w 694391"/>
                <a:gd name="connsiteY61" fmla="*/ 313854 h 649663"/>
                <a:gd name="connsiteX62" fmla="*/ 500958 w 694391"/>
                <a:gd name="connsiteY62" fmla="*/ 322907 h 649663"/>
                <a:gd name="connsiteX63" fmla="*/ 491905 w 694391"/>
                <a:gd name="connsiteY63" fmla="*/ 325925 h 649663"/>
                <a:gd name="connsiteX64" fmla="*/ 455691 w 694391"/>
                <a:gd name="connsiteY64" fmla="*/ 322907 h 649663"/>
                <a:gd name="connsiteX65" fmla="*/ 449655 w 694391"/>
                <a:gd name="connsiteY65" fmla="*/ 313854 h 649663"/>
                <a:gd name="connsiteX66" fmla="*/ 440602 w 694391"/>
                <a:gd name="connsiteY66" fmla="*/ 298765 h 649663"/>
                <a:gd name="connsiteX67" fmla="*/ 446638 w 694391"/>
                <a:gd name="connsiteY67" fmla="*/ 187105 h 649663"/>
                <a:gd name="connsiteX68" fmla="*/ 458709 w 694391"/>
                <a:gd name="connsiteY68" fmla="*/ 184087 h 649663"/>
                <a:gd name="connsiteX69" fmla="*/ 482851 w 694391"/>
                <a:gd name="connsiteY69" fmla="*/ 181070 h 649663"/>
                <a:gd name="connsiteX70" fmla="*/ 500958 w 694391"/>
                <a:gd name="connsiteY70" fmla="*/ 175034 h 649663"/>
                <a:gd name="connsiteX71" fmla="*/ 549244 w 694391"/>
                <a:gd name="connsiteY71" fmla="*/ 150891 h 649663"/>
                <a:gd name="connsiteX72" fmla="*/ 603564 w 694391"/>
                <a:gd name="connsiteY72" fmla="*/ 117695 h 649663"/>
                <a:gd name="connsiteX73" fmla="*/ 624689 w 694391"/>
                <a:gd name="connsiteY73" fmla="*/ 102606 h 649663"/>
                <a:gd name="connsiteX74" fmla="*/ 633743 w 694391"/>
                <a:gd name="connsiteY74" fmla="*/ 93553 h 649663"/>
                <a:gd name="connsiteX75" fmla="*/ 639778 w 694391"/>
                <a:gd name="connsiteY75" fmla="*/ 84499 h 649663"/>
                <a:gd name="connsiteX76" fmla="*/ 648832 w 694391"/>
                <a:gd name="connsiteY76" fmla="*/ 63374 h 649663"/>
                <a:gd name="connsiteX77" fmla="*/ 657885 w 694391"/>
                <a:gd name="connsiteY77" fmla="*/ 36214 h 649663"/>
                <a:gd name="connsiteX78" fmla="*/ 660903 w 694391"/>
                <a:gd name="connsiteY78" fmla="*/ 24143 h 649663"/>
                <a:gd name="connsiteX79" fmla="*/ 642796 w 694391"/>
                <a:gd name="connsiteY79" fmla="*/ 9054 h 649663"/>
                <a:gd name="connsiteX80" fmla="*/ 627707 w 694391"/>
                <a:gd name="connsiteY80" fmla="*/ 6036 h 649663"/>
                <a:gd name="connsiteX81" fmla="*/ 618653 w 694391"/>
                <a:gd name="connsiteY81" fmla="*/ 3018 h 649663"/>
                <a:gd name="connsiteX82" fmla="*/ 606582 w 694391"/>
                <a:gd name="connsiteY82" fmla="*/ 0 h 649663"/>
                <a:gd name="connsiteX83" fmla="*/ 519065 w 694391"/>
                <a:gd name="connsiteY83" fmla="*/ 3018 h 649663"/>
                <a:gd name="connsiteX84" fmla="*/ 500958 w 694391"/>
                <a:gd name="connsiteY84" fmla="*/ 9054 h 649663"/>
                <a:gd name="connsiteX85" fmla="*/ 488887 w 694391"/>
                <a:gd name="connsiteY85" fmla="*/ 12071 h 649663"/>
                <a:gd name="connsiteX86" fmla="*/ 470780 w 694391"/>
                <a:gd name="connsiteY86" fmla="*/ 21125 h 649663"/>
                <a:gd name="connsiteX87" fmla="*/ 461727 w 694391"/>
                <a:gd name="connsiteY87" fmla="*/ 27161 h 649663"/>
                <a:gd name="connsiteX88" fmla="*/ 443620 w 694391"/>
                <a:gd name="connsiteY88" fmla="*/ 33196 h 649663"/>
                <a:gd name="connsiteX89" fmla="*/ 425513 w 694391"/>
                <a:gd name="connsiteY89" fmla="*/ 48285 h 649663"/>
                <a:gd name="connsiteX90" fmla="*/ 416459 w 694391"/>
                <a:gd name="connsiteY90" fmla="*/ 54321 h 649663"/>
                <a:gd name="connsiteX91" fmla="*/ 404388 w 694391"/>
                <a:gd name="connsiteY91" fmla="*/ 66392 h 649663"/>
                <a:gd name="connsiteX92" fmla="*/ 392317 w 694391"/>
                <a:gd name="connsiteY92" fmla="*/ 69410 h 649663"/>
                <a:gd name="connsiteX93" fmla="*/ 374210 w 694391"/>
                <a:gd name="connsiteY93" fmla="*/ 78464 h 649663"/>
                <a:gd name="connsiteX94" fmla="*/ 344032 w 694391"/>
                <a:gd name="connsiteY94" fmla="*/ 96570 h 649663"/>
                <a:gd name="connsiteX95" fmla="*/ 292729 w 694391"/>
                <a:gd name="connsiteY95" fmla="*/ 111660 h 649663"/>
                <a:gd name="connsiteX96" fmla="*/ 280657 w 694391"/>
                <a:gd name="connsiteY96" fmla="*/ 114677 h 649663"/>
                <a:gd name="connsiteX97" fmla="*/ 229354 w 694391"/>
                <a:gd name="connsiteY97" fmla="*/ 120713 h 649663"/>
                <a:gd name="connsiteX98" fmla="*/ 217283 w 694391"/>
                <a:gd name="connsiteY9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31548 w 694391"/>
                <a:gd name="connsiteY39" fmla="*/ 500959 h 649663"/>
                <a:gd name="connsiteX40" fmla="*/ 458709 w 694391"/>
                <a:gd name="connsiteY40" fmla="*/ 485870 h 649663"/>
                <a:gd name="connsiteX41" fmla="*/ 488887 w 694391"/>
                <a:gd name="connsiteY41" fmla="*/ 467763 h 649663"/>
                <a:gd name="connsiteX42" fmla="*/ 513030 w 694391"/>
                <a:gd name="connsiteY42" fmla="*/ 458709 h 649663"/>
                <a:gd name="connsiteX43" fmla="*/ 531137 w 694391"/>
                <a:gd name="connsiteY43" fmla="*/ 446638 h 649663"/>
                <a:gd name="connsiteX44" fmla="*/ 540190 w 694391"/>
                <a:gd name="connsiteY44" fmla="*/ 437584 h 649663"/>
                <a:gd name="connsiteX45" fmla="*/ 567350 w 694391"/>
                <a:gd name="connsiteY45" fmla="*/ 425513 h 649663"/>
                <a:gd name="connsiteX46" fmla="*/ 576404 w 694391"/>
                <a:gd name="connsiteY46" fmla="*/ 419477 h 649663"/>
                <a:gd name="connsiteX47" fmla="*/ 591493 w 694391"/>
                <a:gd name="connsiteY47" fmla="*/ 410424 h 649663"/>
                <a:gd name="connsiteX48" fmla="*/ 600546 w 694391"/>
                <a:gd name="connsiteY48" fmla="*/ 404388 h 649663"/>
                <a:gd name="connsiteX49" fmla="*/ 609600 w 694391"/>
                <a:gd name="connsiteY49" fmla="*/ 401370 h 649663"/>
                <a:gd name="connsiteX50" fmla="*/ 618653 w 694391"/>
                <a:gd name="connsiteY50" fmla="*/ 392317 h 649663"/>
                <a:gd name="connsiteX51" fmla="*/ 627707 w 694391"/>
                <a:gd name="connsiteY51" fmla="*/ 389299 h 649663"/>
                <a:gd name="connsiteX52" fmla="*/ 648832 w 694391"/>
                <a:gd name="connsiteY52" fmla="*/ 377228 h 649663"/>
                <a:gd name="connsiteX53" fmla="*/ 657885 w 694391"/>
                <a:gd name="connsiteY53" fmla="*/ 374210 h 649663"/>
                <a:gd name="connsiteX54" fmla="*/ 682028 w 694391"/>
                <a:gd name="connsiteY54" fmla="*/ 362139 h 649663"/>
                <a:gd name="connsiteX55" fmla="*/ 691081 w 694391"/>
                <a:gd name="connsiteY55" fmla="*/ 353085 h 649663"/>
                <a:gd name="connsiteX56" fmla="*/ 691081 w 694391"/>
                <a:gd name="connsiteY56" fmla="*/ 328943 h 649663"/>
                <a:gd name="connsiteX57" fmla="*/ 672974 w 694391"/>
                <a:gd name="connsiteY57" fmla="*/ 322907 h 649663"/>
                <a:gd name="connsiteX58" fmla="*/ 657885 w 694391"/>
                <a:gd name="connsiteY58" fmla="*/ 319889 h 649663"/>
                <a:gd name="connsiteX59" fmla="*/ 639778 w 694391"/>
                <a:gd name="connsiteY59" fmla="*/ 316871 h 649663"/>
                <a:gd name="connsiteX60" fmla="*/ 630725 w 694391"/>
                <a:gd name="connsiteY60" fmla="*/ 313854 h 649663"/>
                <a:gd name="connsiteX61" fmla="*/ 500958 w 694391"/>
                <a:gd name="connsiteY61" fmla="*/ 322907 h 649663"/>
                <a:gd name="connsiteX62" fmla="*/ 491905 w 694391"/>
                <a:gd name="connsiteY62" fmla="*/ 325925 h 649663"/>
                <a:gd name="connsiteX63" fmla="*/ 455691 w 694391"/>
                <a:gd name="connsiteY63" fmla="*/ 322907 h 649663"/>
                <a:gd name="connsiteX64" fmla="*/ 449655 w 694391"/>
                <a:gd name="connsiteY64" fmla="*/ 313854 h 649663"/>
                <a:gd name="connsiteX65" fmla="*/ 440602 w 694391"/>
                <a:gd name="connsiteY65" fmla="*/ 298765 h 649663"/>
                <a:gd name="connsiteX66" fmla="*/ 446638 w 694391"/>
                <a:gd name="connsiteY66" fmla="*/ 187105 h 649663"/>
                <a:gd name="connsiteX67" fmla="*/ 458709 w 694391"/>
                <a:gd name="connsiteY67" fmla="*/ 184087 h 649663"/>
                <a:gd name="connsiteX68" fmla="*/ 482851 w 694391"/>
                <a:gd name="connsiteY68" fmla="*/ 181070 h 649663"/>
                <a:gd name="connsiteX69" fmla="*/ 500958 w 694391"/>
                <a:gd name="connsiteY69" fmla="*/ 175034 h 649663"/>
                <a:gd name="connsiteX70" fmla="*/ 549244 w 694391"/>
                <a:gd name="connsiteY70" fmla="*/ 150891 h 649663"/>
                <a:gd name="connsiteX71" fmla="*/ 603564 w 694391"/>
                <a:gd name="connsiteY71" fmla="*/ 117695 h 649663"/>
                <a:gd name="connsiteX72" fmla="*/ 624689 w 694391"/>
                <a:gd name="connsiteY72" fmla="*/ 102606 h 649663"/>
                <a:gd name="connsiteX73" fmla="*/ 633743 w 694391"/>
                <a:gd name="connsiteY73" fmla="*/ 93553 h 649663"/>
                <a:gd name="connsiteX74" fmla="*/ 639778 w 694391"/>
                <a:gd name="connsiteY74" fmla="*/ 84499 h 649663"/>
                <a:gd name="connsiteX75" fmla="*/ 648832 w 694391"/>
                <a:gd name="connsiteY75" fmla="*/ 63374 h 649663"/>
                <a:gd name="connsiteX76" fmla="*/ 657885 w 694391"/>
                <a:gd name="connsiteY76" fmla="*/ 36214 h 649663"/>
                <a:gd name="connsiteX77" fmla="*/ 660903 w 694391"/>
                <a:gd name="connsiteY77" fmla="*/ 24143 h 649663"/>
                <a:gd name="connsiteX78" fmla="*/ 642796 w 694391"/>
                <a:gd name="connsiteY78" fmla="*/ 9054 h 649663"/>
                <a:gd name="connsiteX79" fmla="*/ 627707 w 694391"/>
                <a:gd name="connsiteY79" fmla="*/ 6036 h 649663"/>
                <a:gd name="connsiteX80" fmla="*/ 618653 w 694391"/>
                <a:gd name="connsiteY80" fmla="*/ 3018 h 649663"/>
                <a:gd name="connsiteX81" fmla="*/ 606582 w 694391"/>
                <a:gd name="connsiteY81" fmla="*/ 0 h 649663"/>
                <a:gd name="connsiteX82" fmla="*/ 519065 w 694391"/>
                <a:gd name="connsiteY82" fmla="*/ 3018 h 649663"/>
                <a:gd name="connsiteX83" fmla="*/ 500958 w 694391"/>
                <a:gd name="connsiteY83" fmla="*/ 9054 h 649663"/>
                <a:gd name="connsiteX84" fmla="*/ 488887 w 694391"/>
                <a:gd name="connsiteY84" fmla="*/ 12071 h 649663"/>
                <a:gd name="connsiteX85" fmla="*/ 470780 w 694391"/>
                <a:gd name="connsiteY85" fmla="*/ 21125 h 649663"/>
                <a:gd name="connsiteX86" fmla="*/ 461727 w 694391"/>
                <a:gd name="connsiteY86" fmla="*/ 27161 h 649663"/>
                <a:gd name="connsiteX87" fmla="*/ 443620 w 694391"/>
                <a:gd name="connsiteY87" fmla="*/ 33196 h 649663"/>
                <a:gd name="connsiteX88" fmla="*/ 425513 w 694391"/>
                <a:gd name="connsiteY88" fmla="*/ 48285 h 649663"/>
                <a:gd name="connsiteX89" fmla="*/ 416459 w 694391"/>
                <a:gd name="connsiteY89" fmla="*/ 54321 h 649663"/>
                <a:gd name="connsiteX90" fmla="*/ 404388 w 694391"/>
                <a:gd name="connsiteY90" fmla="*/ 66392 h 649663"/>
                <a:gd name="connsiteX91" fmla="*/ 392317 w 694391"/>
                <a:gd name="connsiteY91" fmla="*/ 69410 h 649663"/>
                <a:gd name="connsiteX92" fmla="*/ 374210 w 694391"/>
                <a:gd name="connsiteY92" fmla="*/ 78464 h 649663"/>
                <a:gd name="connsiteX93" fmla="*/ 344032 w 694391"/>
                <a:gd name="connsiteY93" fmla="*/ 96570 h 649663"/>
                <a:gd name="connsiteX94" fmla="*/ 292729 w 694391"/>
                <a:gd name="connsiteY94" fmla="*/ 111660 h 649663"/>
                <a:gd name="connsiteX95" fmla="*/ 280657 w 694391"/>
                <a:gd name="connsiteY95" fmla="*/ 114677 h 649663"/>
                <a:gd name="connsiteX96" fmla="*/ 229354 w 694391"/>
                <a:gd name="connsiteY96" fmla="*/ 120713 h 649663"/>
                <a:gd name="connsiteX97" fmla="*/ 217283 w 694391"/>
                <a:gd name="connsiteY9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28943 w 694391"/>
                <a:gd name="connsiteY35" fmla="*/ 564333 h 649663"/>
                <a:gd name="connsiteX36" fmla="*/ 344032 w 694391"/>
                <a:gd name="connsiteY36" fmla="*/ 552262 h 649663"/>
                <a:gd name="connsiteX37" fmla="*/ 362139 w 694391"/>
                <a:gd name="connsiteY37" fmla="*/ 540190 h 649663"/>
                <a:gd name="connsiteX38" fmla="*/ 371192 w 694391"/>
                <a:gd name="connsiteY38" fmla="*/ 531137 h 649663"/>
                <a:gd name="connsiteX39" fmla="*/ 398352 w 694391"/>
                <a:gd name="connsiteY39" fmla="*/ 522083 h 649663"/>
                <a:gd name="connsiteX40" fmla="*/ 431548 w 694391"/>
                <a:gd name="connsiteY40" fmla="*/ 500959 h 649663"/>
                <a:gd name="connsiteX41" fmla="*/ 458709 w 694391"/>
                <a:gd name="connsiteY41" fmla="*/ 485870 h 649663"/>
                <a:gd name="connsiteX42" fmla="*/ 488887 w 694391"/>
                <a:gd name="connsiteY42" fmla="*/ 467763 h 649663"/>
                <a:gd name="connsiteX43" fmla="*/ 513030 w 694391"/>
                <a:gd name="connsiteY43" fmla="*/ 458709 h 649663"/>
                <a:gd name="connsiteX44" fmla="*/ 531137 w 694391"/>
                <a:gd name="connsiteY44" fmla="*/ 446638 h 649663"/>
                <a:gd name="connsiteX45" fmla="*/ 540190 w 694391"/>
                <a:gd name="connsiteY45" fmla="*/ 437584 h 649663"/>
                <a:gd name="connsiteX46" fmla="*/ 567350 w 694391"/>
                <a:gd name="connsiteY46" fmla="*/ 425513 h 649663"/>
                <a:gd name="connsiteX47" fmla="*/ 576404 w 694391"/>
                <a:gd name="connsiteY47" fmla="*/ 419477 h 649663"/>
                <a:gd name="connsiteX48" fmla="*/ 591493 w 694391"/>
                <a:gd name="connsiteY48" fmla="*/ 410424 h 649663"/>
                <a:gd name="connsiteX49" fmla="*/ 600546 w 694391"/>
                <a:gd name="connsiteY49" fmla="*/ 404388 h 649663"/>
                <a:gd name="connsiteX50" fmla="*/ 609600 w 694391"/>
                <a:gd name="connsiteY50" fmla="*/ 401370 h 649663"/>
                <a:gd name="connsiteX51" fmla="*/ 618653 w 694391"/>
                <a:gd name="connsiteY51" fmla="*/ 392317 h 649663"/>
                <a:gd name="connsiteX52" fmla="*/ 627707 w 694391"/>
                <a:gd name="connsiteY52" fmla="*/ 389299 h 649663"/>
                <a:gd name="connsiteX53" fmla="*/ 648832 w 694391"/>
                <a:gd name="connsiteY53" fmla="*/ 377228 h 649663"/>
                <a:gd name="connsiteX54" fmla="*/ 657885 w 694391"/>
                <a:gd name="connsiteY54" fmla="*/ 374210 h 649663"/>
                <a:gd name="connsiteX55" fmla="*/ 682028 w 694391"/>
                <a:gd name="connsiteY55" fmla="*/ 362139 h 649663"/>
                <a:gd name="connsiteX56" fmla="*/ 691081 w 694391"/>
                <a:gd name="connsiteY56" fmla="*/ 353085 h 649663"/>
                <a:gd name="connsiteX57" fmla="*/ 691081 w 694391"/>
                <a:gd name="connsiteY57" fmla="*/ 328943 h 649663"/>
                <a:gd name="connsiteX58" fmla="*/ 672974 w 694391"/>
                <a:gd name="connsiteY58" fmla="*/ 322907 h 649663"/>
                <a:gd name="connsiteX59" fmla="*/ 657885 w 694391"/>
                <a:gd name="connsiteY59" fmla="*/ 319889 h 649663"/>
                <a:gd name="connsiteX60" fmla="*/ 639778 w 694391"/>
                <a:gd name="connsiteY60" fmla="*/ 316871 h 649663"/>
                <a:gd name="connsiteX61" fmla="*/ 630725 w 694391"/>
                <a:gd name="connsiteY61" fmla="*/ 313854 h 649663"/>
                <a:gd name="connsiteX62" fmla="*/ 500958 w 694391"/>
                <a:gd name="connsiteY62" fmla="*/ 322907 h 649663"/>
                <a:gd name="connsiteX63" fmla="*/ 491905 w 694391"/>
                <a:gd name="connsiteY63" fmla="*/ 325925 h 649663"/>
                <a:gd name="connsiteX64" fmla="*/ 455691 w 694391"/>
                <a:gd name="connsiteY64" fmla="*/ 322907 h 649663"/>
                <a:gd name="connsiteX65" fmla="*/ 449655 w 694391"/>
                <a:gd name="connsiteY65" fmla="*/ 313854 h 649663"/>
                <a:gd name="connsiteX66" fmla="*/ 440602 w 694391"/>
                <a:gd name="connsiteY66" fmla="*/ 298765 h 649663"/>
                <a:gd name="connsiteX67" fmla="*/ 446638 w 694391"/>
                <a:gd name="connsiteY67" fmla="*/ 187105 h 649663"/>
                <a:gd name="connsiteX68" fmla="*/ 458709 w 694391"/>
                <a:gd name="connsiteY68" fmla="*/ 184087 h 649663"/>
                <a:gd name="connsiteX69" fmla="*/ 482851 w 694391"/>
                <a:gd name="connsiteY69" fmla="*/ 181070 h 649663"/>
                <a:gd name="connsiteX70" fmla="*/ 500958 w 694391"/>
                <a:gd name="connsiteY70" fmla="*/ 175034 h 649663"/>
                <a:gd name="connsiteX71" fmla="*/ 549244 w 694391"/>
                <a:gd name="connsiteY71" fmla="*/ 150891 h 649663"/>
                <a:gd name="connsiteX72" fmla="*/ 603564 w 694391"/>
                <a:gd name="connsiteY72" fmla="*/ 117695 h 649663"/>
                <a:gd name="connsiteX73" fmla="*/ 624689 w 694391"/>
                <a:gd name="connsiteY73" fmla="*/ 102606 h 649663"/>
                <a:gd name="connsiteX74" fmla="*/ 633743 w 694391"/>
                <a:gd name="connsiteY74" fmla="*/ 93553 h 649663"/>
                <a:gd name="connsiteX75" fmla="*/ 639778 w 694391"/>
                <a:gd name="connsiteY75" fmla="*/ 84499 h 649663"/>
                <a:gd name="connsiteX76" fmla="*/ 648832 w 694391"/>
                <a:gd name="connsiteY76" fmla="*/ 63374 h 649663"/>
                <a:gd name="connsiteX77" fmla="*/ 657885 w 694391"/>
                <a:gd name="connsiteY77" fmla="*/ 36214 h 649663"/>
                <a:gd name="connsiteX78" fmla="*/ 660903 w 694391"/>
                <a:gd name="connsiteY78" fmla="*/ 24143 h 649663"/>
                <a:gd name="connsiteX79" fmla="*/ 642796 w 694391"/>
                <a:gd name="connsiteY79" fmla="*/ 9054 h 649663"/>
                <a:gd name="connsiteX80" fmla="*/ 627707 w 694391"/>
                <a:gd name="connsiteY80" fmla="*/ 6036 h 649663"/>
                <a:gd name="connsiteX81" fmla="*/ 618653 w 694391"/>
                <a:gd name="connsiteY81" fmla="*/ 3018 h 649663"/>
                <a:gd name="connsiteX82" fmla="*/ 606582 w 694391"/>
                <a:gd name="connsiteY82" fmla="*/ 0 h 649663"/>
                <a:gd name="connsiteX83" fmla="*/ 519065 w 694391"/>
                <a:gd name="connsiteY83" fmla="*/ 3018 h 649663"/>
                <a:gd name="connsiteX84" fmla="*/ 500958 w 694391"/>
                <a:gd name="connsiteY84" fmla="*/ 9054 h 649663"/>
                <a:gd name="connsiteX85" fmla="*/ 488887 w 694391"/>
                <a:gd name="connsiteY85" fmla="*/ 12071 h 649663"/>
                <a:gd name="connsiteX86" fmla="*/ 470780 w 694391"/>
                <a:gd name="connsiteY86" fmla="*/ 21125 h 649663"/>
                <a:gd name="connsiteX87" fmla="*/ 461727 w 694391"/>
                <a:gd name="connsiteY87" fmla="*/ 27161 h 649663"/>
                <a:gd name="connsiteX88" fmla="*/ 443620 w 694391"/>
                <a:gd name="connsiteY88" fmla="*/ 33196 h 649663"/>
                <a:gd name="connsiteX89" fmla="*/ 425513 w 694391"/>
                <a:gd name="connsiteY89" fmla="*/ 48285 h 649663"/>
                <a:gd name="connsiteX90" fmla="*/ 416459 w 694391"/>
                <a:gd name="connsiteY90" fmla="*/ 54321 h 649663"/>
                <a:gd name="connsiteX91" fmla="*/ 404388 w 694391"/>
                <a:gd name="connsiteY91" fmla="*/ 66392 h 649663"/>
                <a:gd name="connsiteX92" fmla="*/ 392317 w 694391"/>
                <a:gd name="connsiteY92" fmla="*/ 69410 h 649663"/>
                <a:gd name="connsiteX93" fmla="*/ 374210 w 694391"/>
                <a:gd name="connsiteY93" fmla="*/ 78464 h 649663"/>
                <a:gd name="connsiteX94" fmla="*/ 344032 w 694391"/>
                <a:gd name="connsiteY94" fmla="*/ 96570 h 649663"/>
                <a:gd name="connsiteX95" fmla="*/ 292729 w 694391"/>
                <a:gd name="connsiteY95" fmla="*/ 111660 h 649663"/>
                <a:gd name="connsiteX96" fmla="*/ 280657 w 694391"/>
                <a:gd name="connsiteY96" fmla="*/ 114677 h 649663"/>
                <a:gd name="connsiteX97" fmla="*/ 229354 w 694391"/>
                <a:gd name="connsiteY97" fmla="*/ 120713 h 649663"/>
                <a:gd name="connsiteX98" fmla="*/ 217283 w 694391"/>
                <a:gd name="connsiteY9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28943 w 694391"/>
                <a:gd name="connsiteY35" fmla="*/ 564333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31548 w 694391"/>
                <a:gd name="connsiteY39" fmla="*/ 500959 h 649663"/>
                <a:gd name="connsiteX40" fmla="*/ 458709 w 694391"/>
                <a:gd name="connsiteY40" fmla="*/ 485870 h 649663"/>
                <a:gd name="connsiteX41" fmla="*/ 488887 w 694391"/>
                <a:gd name="connsiteY41" fmla="*/ 467763 h 649663"/>
                <a:gd name="connsiteX42" fmla="*/ 513030 w 694391"/>
                <a:gd name="connsiteY42" fmla="*/ 458709 h 649663"/>
                <a:gd name="connsiteX43" fmla="*/ 531137 w 694391"/>
                <a:gd name="connsiteY43" fmla="*/ 446638 h 649663"/>
                <a:gd name="connsiteX44" fmla="*/ 540190 w 694391"/>
                <a:gd name="connsiteY44" fmla="*/ 437584 h 649663"/>
                <a:gd name="connsiteX45" fmla="*/ 567350 w 694391"/>
                <a:gd name="connsiteY45" fmla="*/ 425513 h 649663"/>
                <a:gd name="connsiteX46" fmla="*/ 576404 w 694391"/>
                <a:gd name="connsiteY46" fmla="*/ 419477 h 649663"/>
                <a:gd name="connsiteX47" fmla="*/ 591493 w 694391"/>
                <a:gd name="connsiteY47" fmla="*/ 410424 h 649663"/>
                <a:gd name="connsiteX48" fmla="*/ 600546 w 694391"/>
                <a:gd name="connsiteY48" fmla="*/ 404388 h 649663"/>
                <a:gd name="connsiteX49" fmla="*/ 609600 w 694391"/>
                <a:gd name="connsiteY49" fmla="*/ 401370 h 649663"/>
                <a:gd name="connsiteX50" fmla="*/ 618653 w 694391"/>
                <a:gd name="connsiteY50" fmla="*/ 392317 h 649663"/>
                <a:gd name="connsiteX51" fmla="*/ 627707 w 694391"/>
                <a:gd name="connsiteY51" fmla="*/ 389299 h 649663"/>
                <a:gd name="connsiteX52" fmla="*/ 648832 w 694391"/>
                <a:gd name="connsiteY52" fmla="*/ 377228 h 649663"/>
                <a:gd name="connsiteX53" fmla="*/ 657885 w 694391"/>
                <a:gd name="connsiteY53" fmla="*/ 374210 h 649663"/>
                <a:gd name="connsiteX54" fmla="*/ 682028 w 694391"/>
                <a:gd name="connsiteY54" fmla="*/ 362139 h 649663"/>
                <a:gd name="connsiteX55" fmla="*/ 691081 w 694391"/>
                <a:gd name="connsiteY55" fmla="*/ 353085 h 649663"/>
                <a:gd name="connsiteX56" fmla="*/ 691081 w 694391"/>
                <a:gd name="connsiteY56" fmla="*/ 328943 h 649663"/>
                <a:gd name="connsiteX57" fmla="*/ 672974 w 694391"/>
                <a:gd name="connsiteY57" fmla="*/ 322907 h 649663"/>
                <a:gd name="connsiteX58" fmla="*/ 657885 w 694391"/>
                <a:gd name="connsiteY58" fmla="*/ 319889 h 649663"/>
                <a:gd name="connsiteX59" fmla="*/ 639778 w 694391"/>
                <a:gd name="connsiteY59" fmla="*/ 316871 h 649663"/>
                <a:gd name="connsiteX60" fmla="*/ 630725 w 694391"/>
                <a:gd name="connsiteY60" fmla="*/ 313854 h 649663"/>
                <a:gd name="connsiteX61" fmla="*/ 500958 w 694391"/>
                <a:gd name="connsiteY61" fmla="*/ 322907 h 649663"/>
                <a:gd name="connsiteX62" fmla="*/ 491905 w 694391"/>
                <a:gd name="connsiteY62" fmla="*/ 325925 h 649663"/>
                <a:gd name="connsiteX63" fmla="*/ 455691 w 694391"/>
                <a:gd name="connsiteY63" fmla="*/ 322907 h 649663"/>
                <a:gd name="connsiteX64" fmla="*/ 449655 w 694391"/>
                <a:gd name="connsiteY64" fmla="*/ 313854 h 649663"/>
                <a:gd name="connsiteX65" fmla="*/ 440602 w 694391"/>
                <a:gd name="connsiteY65" fmla="*/ 298765 h 649663"/>
                <a:gd name="connsiteX66" fmla="*/ 446638 w 694391"/>
                <a:gd name="connsiteY66" fmla="*/ 187105 h 649663"/>
                <a:gd name="connsiteX67" fmla="*/ 458709 w 694391"/>
                <a:gd name="connsiteY67" fmla="*/ 184087 h 649663"/>
                <a:gd name="connsiteX68" fmla="*/ 482851 w 694391"/>
                <a:gd name="connsiteY68" fmla="*/ 181070 h 649663"/>
                <a:gd name="connsiteX69" fmla="*/ 500958 w 694391"/>
                <a:gd name="connsiteY69" fmla="*/ 175034 h 649663"/>
                <a:gd name="connsiteX70" fmla="*/ 549244 w 694391"/>
                <a:gd name="connsiteY70" fmla="*/ 150891 h 649663"/>
                <a:gd name="connsiteX71" fmla="*/ 603564 w 694391"/>
                <a:gd name="connsiteY71" fmla="*/ 117695 h 649663"/>
                <a:gd name="connsiteX72" fmla="*/ 624689 w 694391"/>
                <a:gd name="connsiteY72" fmla="*/ 102606 h 649663"/>
                <a:gd name="connsiteX73" fmla="*/ 633743 w 694391"/>
                <a:gd name="connsiteY73" fmla="*/ 93553 h 649663"/>
                <a:gd name="connsiteX74" fmla="*/ 639778 w 694391"/>
                <a:gd name="connsiteY74" fmla="*/ 84499 h 649663"/>
                <a:gd name="connsiteX75" fmla="*/ 648832 w 694391"/>
                <a:gd name="connsiteY75" fmla="*/ 63374 h 649663"/>
                <a:gd name="connsiteX76" fmla="*/ 657885 w 694391"/>
                <a:gd name="connsiteY76" fmla="*/ 36214 h 649663"/>
                <a:gd name="connsiteX77" fmla="*/ 660903 w 694391"/>
                <a:gd name="connsiteY77" fmla="*/ 24143 h 649663"/>
                <a:gd name="connsiteX78" fmla="*/ 642796 w 694391"/>
                <a:gd name="connsiteY78" fmla="*/ 9054 h 649663"/>
                <a:gd name="connsiteX79" fmla="*/ 627707 w 694391"/>
                <a:gd name="connsiteY79" fmla="*/ 6036 h 649663"/>
                <a:gd name="connsiteX80" fmla="*/ 618653 w 694391"/>
                <a:gd name="connsiteY80" fmla="*/ 3018 h 649663"/>
                <a:gd name="connsiteX81" fmla="*/ 606582 w 694391"/>
                <a:gd name="connsiteY81" fmla="*/ 0 h 649663"/>
                <a:gd name="connsiteX82" fmla="*/ 519065 w 694391"/>
                <a:gd name="connsiteY82" fmla="*/ 3018 h 649663"/>
                <a:gd name="connsiteX83" fmla="*/ 500958 w 694391"/>
                <a:gd name="connsiteY83" fmla="*/ 9054 h 649663"/>
                <a:gd name="connsiteX84" fmla="*/ 488887 w 694391"/>
                <a:gd name="connsiteY84" fmla="*/ 12071 h 649663"/>
                <a:gd name="connsiteX85" fmla="*/ 470780 w 694391"/>
                <a:gd name="connsiteY85" fmla="*/ 21125 h 649663"/>
                <a:gd name="connsiteX86" fmla="*/ 461727 w 694391"/>
                <a:gd name="connsiteY86" fmla="*/ 27161 h 649663"/>
                <a:gd name="connsiteX87" fmla="*/ 443620 w 694391"/>
                <a:gd name="connsiteY87" fmla="*/ 33196 h 649663"/>
                <a:gd name="connsiteX88" fmla="*/ 425513 w 694391"/>
                <a:gd name="connsiteY88" fmla="*/ 48285 h 649663"/>
                <a:gd name="connsiteX89" fmla="*/ 416459 w 694391"/>
                <a:gd name="connsiteY89" fmla="*/ 54321 h 649663"/>
                <a:gd name="connsiteX90" fmla="*/ 404388 w 694391"/>
                <a:gd name="connsiteY90" fmla="*/ 66392 h 649663"/>
                <a:gd name="connsiteX91" fmla="*/ 392317 w 694391"/>
                <a:gd name="connsiteY91" fmla="*/ 69410 h 649663"/>
                <a:gd name="connsiteX92" fmla="*/ 374210 w 694391"/>
                <a:gd name="connsiteY92" fmla="*/ 78464 h 649663"/>
                <a:gd name="connsiteX93" fmla="*/ 344032 w 694391"/>
                <a:gd name="connsiteY93" fmla="*/ 96570 h 649663"/>
                <a:gd name="connsiteX94" fmla="*/ 292729 w 694391"/>
                <a:gd name="connsiteY94" fmla="*/ 111660 h 649663"/>
                <a:gd name="connsiteX95" fmla="*/ 280657 w 694391"/>
                <a:gd name="connsiteY95" fmla="*/ 114677 h 649663"/>
                <a:gd name="connsiteX96" fmla="*/ 229354 w 694391"/>
                <a:gd name="connsiteY96" fmla="*/ 120713 h 649663"/>
                <a:gd name="connsiteX97" fmla="*/ 217283 w 694391"/>
                <a:gd name="connsiteY9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62139 w 694391"/>
                <a:gd name="connsiteY35" fmla="*/ 540190 h 649663"/>
                <a:gd name="connsiteX36" fmla="*/ 371192 w 694391"/>
                <a:gd name="connsiteY36" fmla="*/ 531137 h 649663"/>
                <a:gd name="connsiteX37" fmla="*/ 398352 w 694391"/>
                <a:gd name="connsiteY37" fmla="*/ 522083 h 649663"/>
                <a:gd name="connsiteX38" fmla="*/ 431548 w 694391"/>
                <a:gd name="connsiteY38" fmla="*/ 500959 h 649663"/>
                <a:gd name="connsiteX39" fmla="*/ 458709 w 694391"/>
                <a:gd name="connsiteY39" fmla="*/ 485870 h 649663"/>
                <a:gd name="connsiteX40" fmla="*/ 488887 w 694391"/>
                <a:gd name="connsiteY40" fmla="*/ 467763 h 649663"/>
                <a:gd name="connsiteX41" fmla="*/ 513030 w 694391"/>
                <a:gd name="connsiteY41" fmla="*/ 458709 h 649663"/>
                <a:gd name="connsiteX42" fmla="*/ 531137 w 694391"/>
                <a:gd name="connsiteY42" fmla="*/ 446638 h 649663"/>
                <a:gd name="connsiteX43" fmla="*/ 540190 w 694391"/>
                <a:gd name="connsiteY43" fmla="*/ 437584 h 649663"/>
                <a:gd name="connsiteX44" fmla="*/ 567350 w 694391"/>
                <a:gd name="connsiteY44" fmla="*/ 425513 h 649663"/>
                <a:gd name="connsiteX45" fmla="*/ 576404 w 694391"/>
                <a:gd name="connsiteY45" fmla="*/ 419477 h 649663"/>
                <a:gd name="connsiteX46" fmla="*/ 591493 w 694391"/>
                <a:gd name="connsiteY46" fmla="*/ 410424 h 649663"/>
                <a:gd name="connsiteX47" fmla="*/ 600546 w 694391"/>
                <a:gd name="connsiteY47" fmla="*/ 404388 h 649663"/>
                <a:gd name="connsiteX48" fmla="*/ 609600 w 694391"/>
                <a:gd name="connsiteY48" fmla="*/ 401370 h 649663"/>
                <a:gd name="connsiteX49" fmla="*/ 618653 w 694391"/>
                <a:gd name="connsiteY49" fmla="*/ 392317 h 649663"/>
                <a:gd name="connsiteX50" fmla="*/ 627707 w 694391"/>
                <a:gd name="connsiteY50" fmla="*/ 389299 h 649663"/>
                <a:gd name="connsiteX51" fmla="*/ 648832 w 694391"/>
                <a:gd name="connsiteY51" fmla="*/ 377228 h 649663"/>
                <a:gd name="connsiteX52" fmla="*/ 657885 w 694391"/>
                <a:gd name="connsiteY52" fmla="*/ 374210 h 649663"/>
                <a:gd name="connsiteX53" fmla="*/ 682028 w 694391"/>
                <a:gd name="connsiteY53" fmla="*/ 362139 h 649663"/>
                <a:gd name="connsiteX54" fmla="*/ 691081 w 694391"/>
                <a:gd name="connsiteY54" fmla="*/ 353085 h 649663"/>
                <a:gd name="connsiteX55" fmla="*/ 691081 w 694391"/>
                <a:gd name="connsiteY55" fmla="*/ 328943 h 649663"/>
                <a:gd name="connsiteX56" fmla="*/ 672974 w 694391"/>
                <a:gd name="connsiteY56" fmla="*/ 322907 h 649663"/>
                <a:gd name="connsiteX57" fmla="*/ 657885 w 694391"/>
                <a:gd name="connsiteY57" fmla="*/ 319889 h 649663"/>
                <a:gd name="connsiteX58" fmla="*/ 639778 w 694391"/>
                <a:gd name="connsiteY58" fmla="*/ 316871 h 649663"/>
                <a:gd name="connsiteX59" fmla="*/ 630725 w 694391"/>
                <a:gd name="connsiteY59" fmla="*/ 313854 h 649663"/>
                <a:gd name="connsiteX60" fmla="*/ 500958 w 694391"/>
                <a:gd name="connsiteY60" fmla="*/ 322907 h 649663"/>
                <a:gd name="connsiteX61" fmla="*/ 491905 w 694391"/>
                <a:gd name="connsiteY61" fmla="*/ 325925 h 649663"/>
                <a:gd name="connsiteX62" fmla="*/ 455691 w 694391"/>
                <a:gd name="connsiteY62" fmla="*/ 322907 h 649663"/>
                <a:gd name="connsiteX63" fmla="*/ 449655 w 694391"/>
                <a:gd name="connsiteY63" fmla="*/ 313854 h 649663"/>
                <a:gd name="connsiteX64" fmla="*/ 440602 w 694391"/>
                <a:gd name="connsiteY64" fmla="*/ 298765 h 649663"/>
                <a:gd name="connsiteX65" fmla="*/ 446638 w 694391"/>
                <a:gd name="connsiteY65" fmla="*/ 187105 h 649663"/>
                <a:gd name="connsiteX66" fmla="*/ 458709 w 694391"/>
                <a:gd name="connsiteY66" fmla="*/ 184087 h 649663"/>
                <a:gd name="connsiteX67" fmla="*/ 482851 w 694391"/>
                <a:gd name="connsiteY67" fmla="*/ 181070 h 649663"/>
                <a:gd name="connsiteX68" fmla="*/ 500958 w 694391"/>
                <a:gd name="connsiteY68" fmla="*/ 175034 h 649663"/>
                <a:gd name="connsiteX69" fmla="*/ 549244 w 694391"/>
                <a:gd name="connsiteY69" fmla="*/ 150891 h 649663"/>
                <a:gd name="connsiteX70" fmla="*/ 603564 w 694391"/>
                <a:gd name="connsiteY70" fmla="*/ 117695 h 649663"/>
                <a:gd name="connsiteX71" fmla="*/ 624689 w 694391"/>
                <a:gd name="connsiteY71" fmla="*/ 102606 h 649663"/>
                <a:gd name="connsiteX72" fmla="*/ 633743 w 694391"/>
                <a:gd name="connsiteY72" fmla="*/ 93553 h 649663"/>
                <a:gd name="connsiteX73" fmla="*/ 639778 w 694391"/>
                <a:gd name="connsiteY73" fmla="*/ 84499 h 649663"/>
                <a:gd name="connsiteX74" fmla="*/ 648832 w 694391"/>
                <a:gd name="connsiteY74" fmla="*/ 63374 h 649663"/>
                <a:gd name="connsiteX75" fmla="*/ 657885 w 694391"/>
                <a:gd name="connsiteY75" fmla="*/ 36214 h 649663"/>
                <a:gd name="connsiteX76" fmla="*/ 660903 w 694391"/>
                <a:gd name="connsiteY76" fmla="*/ 24143 h 649663"/>
                <a:gd name="connsiteX77" fmla="*/ 642796 w 694391"/>
                <a:gd name="connsiteY77" fmla="*/ 9054 h 649663"/>
                <a:gd name="connsiteX78" fmla="*/ 627707 w 694391"/>
                <a:gd name="connsiteY78" fmla="*/ 6036 h 649663"/>
                <a:gd name="connsiteX79" fmla="*/ 618653 w 694391"/>
                <a:gd name="connsiteY79" fmla="*/ 3018 h 649663"/>
                <a:gd name="connsiteX80" fmla="*/ 606582 w 694391"/>
                <a:gd name="connsiteY80" fmla="*/ 0 h 649663"/>
                <a:gd name="connsiteX81" fmla="*/ 519065 w 694391"/>
                <a:gd name="connsiteY81" fmla="*/ 3018 h 649663"/>
                <a:gd name="connsiteX82" fmla="*/ 500958 w 694391"/>
                <a:gd name="connsiteY82" fmla="*/ 9054 h 649663"/>
                <a:gd name="connsiteX83" fmla="*/ 488887 w 694391"/>
                <a:gd name="connsiteY83" fmla="*/ 12071 h 649663"/>
                <a:gd name="connsiteX84" fmla="*/ 470780 w 694391"/>
                <a:gd name="connsiteY84" fmla="*/ 21125 h 649663"/>
                <a:gd name="connsiteX85" fmla="*/ 461727 w 694391"/>
                <a:gd name="connsiteY85" fmla="*/ 27161 h 649663"/>
                <a:gd name="connsiteX86" fmla="*/ 443620 w 694391"/>
                <a:gd name="connsiteY86" fmla="*/ 33196 h 649663"/>
                <a:gd name="connsiteX87" fmla="*/ 425513 w 694391"/>
                <a:gd name="connsiteY87" fmla="*/ 48285 h 649663"/>
                <a:gd name="connsiteX88" fmla="*/ 416459 w 694391"/>
                <a:gd name="connsiteY88" fmla="*/ 54321 h 649663"/>
                <a:gd name="connsiteX89" fmla="*/ 404388 w 694391"/>
                <a:gd name="connsiteY89" fmla="*/ 66392 h 649663"/>
                <a:gd name="connsiteX90" fmla="*/ 392317 w 694391"/>
                <a:gd name="connsiteY90" fmla="*/ 69410 h 649663"/>
                <a:gd name="connsiteX91" fmla="*/ 374210 w 694391"/>
                <a:gd name="connsiteY91" fmla="*/ 78464 h 649663"/>
                <a:gd name="connsiteX92" fmla="*/ 344032 w 694391"/>
                <a:gd name="connsiteY92" fmla="*/ 96570 h 649663"/>
                <a:gd name="connsiteX93" fmla="*/ 292729 w 694391"/>
                <a:gd name="connsiteY93" fmla="*/ 111660 h 649663"/>
                <a:gd name="connsiteX94" fmla="*/ 280657 w 694391"/>
                <a:gd name="connsiteY94" fmla="*/ 114677 h 649663"/>
                <a:gd name="connsiteX95" fmla="*/ 229354 w 694391"/>
                <a:gd name="connsiteY95" fmla="*/ 120713 h 649663"/>
                <a:gd name="connsiteX96" fmla="*/ 217283 w 694391"/>
                <a:gd name="connsiteY96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32784 w 694391"/>
                <a:gd name="connsiteY18" fmla="*/ 510012 h 649663"/>
                <a:gd name="connsiteX19" fmla="*/ 126748 w 694391"/>
                <a:gd name="connsiteY19" fmla="*/ 528119 h 649663"/>
                <a:gd name="connsiteX20" fmla="*/ 123731 w 694391"/>
                <a:gd name="connsiteY20" fmla="*/ 540190 h 649663"/>
                <a:gd name="connsiteX21" fmla="*/ 117695 w 694391"/>
                <a:gd name="connsiteY21" fmla="*/ 549244 h 649663"/>
                <a:gd name="connsiteX22" fmla="*/ 111659 w 694391"/>
                <a:gd name="connsiteY22" fmla="*/ 567351 h 649663"/>
                <a:gd name="connsiteX23" fmla="*/ 105624 w 694391"/>
                <a:gd name="connsiteY23" fmla="*/ 588475 h 649663"/>
                <a:gd name="connsiteX24" fmla="*/ 102606 w 694391"/>
                <a:gd name="connsiteY24" fmla="*/ 597529 h 649663"/>
                <a:gd name="connsiteX25" fmla="*/ 105624 w 694391"/>
                <a:gd name="connsiteY25" fmla="*/ 636761 h 649663"/>
                <a:gd name="connsiteX26" fmla="*/ 114677 w 694391"/>
                <a:gd name="connsiteY26" fmla="*/ 639778 h 649663"/>
                <a:gd name="connsiteX27" fmla="*/ 147873 w 694391"/>
                <a:gd name="connsiteY27" fmla="*/ 642796 h 649663"/>
                <a:gd name="connsiteX28" fmla="*/ 211247 w 694391"/>
                <a:gd name="connsiteY28" fmla="*/ 645814 h 649663"/>
                <a:gd name="connsiteX29" fmla="*/ 232372 w 694391"/>
                <a:gd name="connsiteY29" fmla="*/ 633743 h 649663"/>
                <a:gd name="connsiteX30" fmla="*/ 268586 w 694391"/>
                <a:gd name="connsiteY30" fmla="*/ 612618 h 649663"/>
                <a:gd name="connsiteX31" fmla="*/ 286693 w 694391"/>
                <a:gd name="connsiteY31" fmla="*/ 594511 h 649663"/>
                <a:gd name="connsiteX32" fmla="*/ 307818 w 694391"/>
                <a:gd name="connsiteY32" fmla="*/ 579422 h 649663"/>
                <a:gd name="connsiteX33" fmla="*/ 318875 w 694391"/>
                <a:gd name="connsiteY33" fmla="*/ 569826 h 649663"/>
                <a:gd name="connsiteX34" fmla="*/ 362139 w 694391"/>
                <a:gd name="connsiteY34" fmla="*/ 540190 h 649663"/>
                <a:gd name="connsiteX35" fmla="*/ 371192 w 694391"/>
                <a:gd name="connsiteY35" fmla="*/ 531137 h 649663"/>
                <a:gd name="connsiteX36" fmla="*/ 398352 w 694391"/>
                <a:gd name="connsiteY36" fmla="*/ 522083 h 649663"/>
                <a:gd name="connsiteX37" fmla="*/ 431548 w 694391"/>
                <a:gd name="connsiteY37" fmla="*/ 500959 h 649663"/>
                <a:gd name="connsiteX38" fmla="*/ 458709 w 694391"/>
                <a:gd name="connsiteY38" fmla="*/ 485870 h 649663"/>
                <a:gd name="connsiteX39" fmla="*/ 488887 w 694391"/>
                <a:gd name="connsiteY39" fmla="*/ 467763 h 649663"/>
                <a:gd name="connsiteX40" fmla="*/ 513030 w 694391"/>
                <a:gd name="connsiteY40" fmla="*/ 458709 h 649663"/>
                <a:gd name="connsiteX41" fmla="*/ 531137 w 694391"/>
                <a:gd name="connsiteY41" fmla="*/ 446638 h 649663"/>
                <a:gd name="connsiteX42" fmla="*/ 540190 w 694391"/>
                <a:gd name="connsiteY42" fmla="*/ 437584 h 649663"/>
                <a:gd name="connsiteX43" fmla="*/ 567350 w 694391"/>
                <a:gd name="connsiteY43" fmla="*/ 425513 h 649663"/>
                <a:gd name="connsiteX44" fmla="*/ 576404 w 694391"/>
                <a:gd name="connsiteY44" fmla="*/ 419477 h 649663"/>
                <a:gd name="connsiteX45" fmla="*/ 591493 w 694391"/>
                <a:gd name="connsiteY45" fmla="*/ 410424 h 649663"/>
                <a:gd name="connsiteX46" fmla="*/ 600546 w 694391"/>
                <a:gd name="connsiteY46" fmla="*/ 404388 h 649663"/>
                <a:gd name="connsiteX47" fmla="*/ 609600 w 694391"/>
                <a:gd name="connsiteY47" fmla="*/ 401370 h 649663"/>
                <a:gd name="connsiteX48" fmla="*/ 618653 w 694391"/>
                <a:gd name="connsiteY48" fmla="*/ 392317 h 649663"/>
                <a:gd name="connsiteX49" fmla="*/ 627707 w 694391"/>
                <a:gd name="connsiteY49" fmla="*/ 389299 h 649663"/>
                <a:gd name="connsiteX50" fmla="*/ 648832 w 694391"/>
                <a:gd name="connsiteY50" fmla="*/ 377228 h 649663"/>
                <a:gd name="connsiteX51" fmla="*/ 657885 w 694391"/>
                <a:gd name="connsiteY51" fmla="*/ 374210 h 649663"/>
                <a:gd name="connsiteX52" fmla="*/ 682028 w 694391"/>
                <a:gd name="connsiteY52" fmla="*/ 362139 h 649663"/>
                <a:gd name="connsiteX53" fmla="*/ 691081 w 694391"/>
                <a:gd name="connsiteY53" fmla="*/ 353085 h 649663"/>
                <a:gd name="connsiteX54" fmla="*/ 691081 w 694391"/>
                <a:gd name="connsiteY54" fmla="*/ 328943 h 649663"/>
                <a:gd name="connsiteX55" fmla="*/ 672974 w 694391"/>
                <a:gd name="connsiteY55" fmla="*/ 322907 h 649663"/>
                <a:gd name="connsiteX56" fmla="*/ 657885 w 694391"/>
                <a:gd name="connsiteY56" fmla="*/ 319889 h 649663"/>
                <a:gd name="connsiteX57" fmla="*/ 639778 w 694391"/>
                <a:gd name="connsiteY57" fmla="*/ 316871 h 649663"/>
                <a:gd name="connsiteX58" fmla="*/ 630725 w 694391"/>
                <a:gd name="connsiteY58" fmla="*/ 313854 h 649663"/>
                <a:gd name="connsiteX59" fmla="*/ 500958 w 694391"/>
                <a:gd name="connsiteY59" fmla="*/ 322907 h 649663"/>
                <a:gd name="connsiteX60" fmla="*/ 491905 w 694391"/>
                <a:gd name="connsiteY60" fmla="*/ 325925 h 649663"/>
                <a:gd name="connsiteX61" fmla="*/ 455691 w 694391"/>
                <a:gd name="connsiteY61" fmla="*/ 322907 h 649663"/>
                <a:gd name="connsiteX62" fmla="*/ 449655 w 694391"/>
                <a:gd name="connsiteY62" fmla="*/ 313854 h 649663"/>
                <a:gd name="connsiteX63" fmla="*/ 440602 w 694391"/>
                <a:gd name="connsiteY63" fmla="*/ 298765 h 649663"/>
                <a:gd name="connsiteX64" fmla="*/ 446638 w 694391"/>
                <a:gd name="connsiteY64" fmla="*/ 187105 h 649663"/>
                <a:gd name="connsiteX65" fmla="*/ 458709 w 694391"/>
                <a:gd name="connsiteY65" fmla="*/ 184087 h 649663"/>
                <a:gd name="connsiteX66" fmla="*/ 482851 w 694391"/>
                <a:gd name="connsiteY66" fmla="*/ 181070 h 649663"/>
                <a:gd name="connsiteX67" fmla="*/ 500958 w 694391"/>
                <a:gd name="connsiteY67" fmla="*/ 175034 h 649663"/>
                <a:gd name="connsiteX68" fmla="*/ 549244 w 694391"/>
                <a:gd name="connsiteY68" fmla="*/ 150891 h 649663"/>
                <a:gd name="connsiteX69" fmla="*/ 603564 w 694391"/>
                <a:gd name="connsiteY69" fmla="*/ 117695 h 649663"/>
                <a:gd name="connsiteX70" fmla="*/ 624689 w 694391"/>
                <a:gd name="connsiteY70" fmla="*/ 102606 h 649663"/>
                <a:gd name="connsiteX71" fmla="*/ 633743 w 694391"/>
                <a:gd name="connsiteY71" fmla="*/ 93553 h 649663"/>
                <a:gd name="connsiteX72" fmla="*/ 639778 w 694391"/>
                <a:gd name="connsiteY72" fmla="*/ 84499 h 649663"/>
                <a:gd name="connsiteX73" fmla="*/ 648832 w 694391"/>
                <a:gd name="connsiteY73" fmla="*/ 63374 h 649663"/>
                <a:gd name="connsiteX74" fmla="*/ 657885 w 694391"/>
                <a:gd name="connsiteY74" fmla="*/ 36214 h 649663"/>
                <a:gd name="connsiteX75" fmla="*/ 660903 w 694391"/>
                <a:gd name="connsiteY75" fmla="*/ 24143 h 649663"/>
                <a:gd name="connsiteX76" fmla="*/ 642796 w 694391"/>
                <a:gd name="connsiteY76" fmla="*/ 9054 h 649663"/>
                <a:gd name="connsiteX77" fmla="*/ 627707 w 694391"/>
                <a:gd name="connsiteY77" fmla="*/ 6036 h 649663"/>
                <a:gd name="connsiteX78" fmla="*/ 618653 w 694391"/>
                <a:gd name="connsiteY78" fmla="*/ 3018 h 649663"/>
                <a:gd name="connsiteX79" fmla="*/ 606582 w 694391"/>
                <a:gd name="connsiteY79" fmla="*/ 0 h 649663"/>
                <a:gd name="connsiteX80" fmla="*/ 519065 w 694391"/>
                <a:gd name="connsiteY80" fmla="*/ 3018 h 649663"/>
                <a:gd name="connsiteX81" fmla="*/ 500958 w 694391"/>
                <a:gd name="connsiteY81" fmla="*/ 9054 h 649663"/>
                <a:gd name="connsiteX82" fmla="*/ 488887 w 694391"/>
                <a:gd name="connsiteY82" fmla="*/ 12071 h 649663"/>
                <a:gd name="connsiteX83" fmla="*/ 470780 w 694391"/>
                <a:gd name="connsiteY83" fmla="*/ 21125 h 649663"/>
                <a:gd name="connsiteX84" fmla="*/ 461727 w 694391"/>
                <a:gd name="connsiteY84" fmla="*/ 27161 h 649663"/>
                <a:gd name="connsiteX85" fmla="*/ 443620 w 694391"/>
                <a:gd name="connsiteY85" fmla="*/ 33196 h 649663"/>
                <a:gd name="connsiteX86" fmla="*/ 425513 w 694391"/>
                <a:gd name="connsiteY86" fmla="*/ 48285 h 649663"/>
                <a:gd name="connsiteX87" fmla="*/ 416459 w 694391"/>
                <a:gd name="connsiteY87" fmla="*/ 54321 h 649663"/>
                <a:gd name="connsiteX88" fmla="*/ 404388 w 694391"/>
                <a:gd name="connsiteY88" fmla="*/ 66392 h 649663"/>
                <a:gd name="connsiteX89" fmla="*/ 392317 w 694391"/>
                <a:gd name="connsiteY89" fmla="*/ 69410 h 649663"/>
                <a:gd name="connsiteX90" fmla="*/ 374210 w 694391"/>
                <a:gd name="connsiteY90" fmla="*/ 78464 h 649663"/>
                <a:gd name="connsiteX91" fmla="*/ 344032 w 694391"/>
                <a:gd name="connsiteY91" fmla="*/ 96570 h 649663"/>
                <a:gd name="connsiteX92" fmla="*/ 292729 w 694391"/>
                <a:gd name="connsiteY92" fmla="*/ 111660 h 649663"/>
                <a:gd name="connsiteX93" fmla="*/ 280657 w 694391"/>
                <a:gd name="connsiteY93" fmla="*/ 114677 h 649663"/>
                <a:gd name="connsiteX94" fmla="*/ 229354 w 694391"/>
                <a:gd name="connsiteY94" fmla="*/ 120713 h 649663"/>
                <a:gd name="connsiteX95" fmla="*/ 217283 w 694391"/>
                <a:gd name="connsiteY95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23731 w 694391"/>
                <a:gd name="connsiteY19" fmla="*/ 540190 h 649663"/>
                <a:gd name="connsiteX20" fmla="*/ 117695 w 694391"/>
                <a:gd name="connsiteY20" fmla="*/ 549244 h 649663"/>
                <a:gd name="connsiteX21" fmla="*/ 111659 w 694391"/>
                <a:gd name="connsiteY21" fmla="*/ 567351 h 649663"/>
                <a:gd name="connsiteX22" fmla="*/ 105624 w 694391"/>
                <a:gd name="connsiteY22" fmla="*/ 588475 h 649663"/>
                <a:gd name="connsiteX23" fmla="*/ 102606 w 694391"/>
                <a:gd name="connsiteY23" fmla="*/ 597529 h 649663"/>
                <a:gd name="connsiteX24" fmla="*/ 105624 w 694391"/>
                <a:gd name="connsiteY24" fmla="*/ 636761 h 649663"/>
                <a:gd name="connsiteX25" fmla="*/ 114677 w 694391"/>
                <a:gd name="connsiteY25" fmla="*/ 639778 h 649663"/>
                <a:gd name="connsiteX26" fmla="*/ 147873 w 694391"/>
                <a:gd name="connsiteY26" fmla="*/ 642796 h 649663"/>
                <a:gd name="connsiteX27" fmla="*/ 211247 w 694391"/>
                <a:gd name="connsiteY27" fmla="*/ 645814 h 649663"/>
                <a:gd name="connsiteX28" fmla="*/ 232372 w 694391"/>
                <a:gd name="connsiteY28" fmla="*/ 633743 h 649663"/>
                <a:gd name="connsiteX29" fmla="*/ 268586 w 694391"/>
                <a:gd name="connsiteY29" fmla="*/ 612618 h 649663"/>
                <a:gd name="connsiteX30" fmla="*/ 286693 w 694391"/>
                <a:gd name="connsiteY30" fmla="*/ 594511 h 649663"/>
                <a:gd name="connsiteX31" fmla="*/ 307818 w 694391"/>
                <a:gd name="connsiteY31" fmla="*/ 579422 h 649663"/>
                <a:gd name="connsiteX32" fmla="*/ 318875 w 694391"/>
                <a:gd name="connsiteY32" fmla="*/ 569826 h 649663"/>
                <a:gd name="connsiteX33" fmla="*/ 362139 w 694391"/>
                <a:gd name="connsiteY33" fmla="*/ 540190 h 649663"/>
                <a:gd name="connsiteX34" fmla="*/ 371192 w 694391"/>
                <a:gd name="connsiteY34" fmla="*/ 531137 h 649663"/>
                <a:gd name="connsiteX35" fmla="*/ 398352 w 694391"/>
                <a:gd name="connsiteY35" fmla="*/ 522083 h 649663"/>
                <a:gd name="connsiteX36" fmla="*/ 431548 w 694391"/>
                <a:gd name="connsiteY36" fmla="*/ 500959 h 649663"/>
                <a:gd name="connsiteX37" fmla="*/ 458709 w 694391"/>
                <a:gd name="connsiteY37" fmla="*/ 485870 h 649663"/>
                <a:gd name="connsiteX38" fmla="*/ 488887 w 694391"/>
                <a:gd name="connsiteY38" fmla="*/ 467763 h 649663"/>
                <a:gd name="connsiteX39" fmla="*/ 513030 w 694391"/>
                <a:gd name="connsiteY39" fmla="*/ 458709 h 649663"/>
                <a:gd name="connsiteX40" fmla="*/ 531137 w 694391"/>
                <a:gd name="connsiteY40" fmla="*/ 446638 h 649663"/>
                <a:gd name="connsiteX41" fmla="*/ 540190 w 694391"/>
                <a:gd name="connsiteY41" fmla="*/ 437584 h 649663"/>
                <a:gd name="connsiteX42" fmla="*/ 567350 w 694391"/>
                <a:gd name="connsiteY42" fmla="*/ 425513 h 649663"/>
                <a:gd name="connsiteX43" fmla="*/ 576404 w 694391"/>
                <a:gd name="connsiteY43" fmla="*/ 419477 h 649663"/>
                <a:gd name="connsiteX44" fmla="*/ 591493 w 694391"/>
                <a:gd name="connsiteY44" fmla="*/ 410424 h 649663"/>
                <a:gd name="connsiteX45" fmla="*/ 600546 w 694391"/>
                <a:gd name="connsiteY45" fmla="*/ 404388 h 649663"/>
                <a:gd name="connsiteX46" fmla="*/ 609600 w 694391"/>
                <a:gd name="connsiteY46" fmla="*/ 401370 h 649663"/>
                <a:gd name="connsiteX47" fmla="*/ 618653 w 694391"/>
                <a:gd name="connsiteY47" fmla="*/ 392317 h 649663"/>
                <a:gd name="connsiteX48" fmla="*/ 627707 w 694391"/>
                <a:gd name="connsiteY48" fmla="*/ 389299 h 649663"/>
                <a:gd name="connsiteX49" fmla="*/ 648832 w 694391"/>
                <a:gd name="connsiteY49" fmla="*/ 377228 h 649663"/>
                <a:gd name="connsiteX50" fmla="*/ 657885 w 694391"/>
                <a:gd name="connsiteY50" fmla="*/ 374210 h 649663"/>
                <a:gd name="connsiteX51" fmla="*/ 682028 w 694391"/>
                <a:gd name="connsiteY51" fmla="*/ 362139 h 649663"/>
                <a:gd name="connsiteX52" fmla="*/ 691081 w 694391"/>
                <a:gd name="connsiteY52" fmla="*/ 353085 h 649663"/>
                <a:gd name="connsiteX53" fmla="*/ 691081 w 694391"/>
                <a:gd name="connsiteY53" fmla="*/ 328943 h 649663"/>
                <a:gd name="connsiteX54" fmla="*/ 672974 w 694391"/>
                <a:gd name="connsiteY54" fmla="*/ 322907 h 649663"/>
                <a:gd name="connsiteX55" fmla="*/ 657885 w 694391"/>
                <a:gd name="connsiteY55" fmla="*/ 319889 h 649663"/>
                <a:gd name="connsiteX56" fmla="*/ 639778 w 694391"/>
                <a:gd name="connsiteY56" fmla="*/ 316871 h 649663"/>
                <a:gd name="connsiteX57" fmla="*/ 630725 w 694391"/>
                <a:gd name="connsiteY57" fmla="*/ 313854 h 649663"/>
                <a:gd name="connsiteX58" fmla="*/ 500958 w 694391"/>
                <a:gd name="connsiteY58" fmla="*/ 322907 h 649663"/>
                <a:gd name="connsiteX59" fmla="*/ 491905 w 694391"/>
                <a:gd name="connsiteY59" fmla="*/ 325925 h 649663"/>
                <a:gd name="connsiteX60" fmla="*/ 455691 w 694391"/>
                <a:gd name="connsiteY60" fmla="*/ 322907 h 649663"/>
                <a:gd name="connsiteX61" fmla="*/ 449655 w 694391"/>
                <a:gd name="connsiteY61" fmla="*/ 313854 h 649663"/>
                <a:gd name="connsiteX62" fmla="*/ 440602 w 694391"/>
                <a:gd name="connsiteY62" fmla="*/ 298765 h 649663"/>
                <a:gd name="connsiteX63" fmla="*/ 446638 w 694391"/>
                <a:gd name="connsiteY63" fmla="*/ 187105 h 649663"/>
                <a:gd name="connsiteX64" fmla="*/ 458709 w 694391"/>
                <a:gd name="connsiteY64" fmla="*/ 184087 h 649663"/>
                <a:gd name="connsiteX65" fmla="*/ 482851 w 694391"/>
                <a:gd name="connsiteY65" fmla="*/ 181070 h 649663"/>
                <a:gd name="connsiteX66" fmla="*/ 500958 w 694391"/>
                <a:gd name="connsiteY66" fmla="*/ 175034 h 649663"/>
                <a:gd name="connsiteX67" fmla="*/ 549244 w 694391"/>
                <a:gd name="connsiteY67" fmla="*/ 150891 h 649663"/>
                <a:gd name="connsiteX68" fmla="*/ 603564 w 694391"/>
                <a:gd name="connsiteY68" fmla="*/ 117695 h 649663"/>
                <a:gd name="connsiteX69" fmla="*/ 624689 w 694391"/>
                <a:gd name="connsiteY69" fmla="*/ 102606 h 649663"/>
                <a:gd name="connsiteX70" fmla="*/ 633743 w 694391"/>
                <a:gd name="connsiteY70" fmla="*/ 93553 h 649663"/>
                <a:gd name="connsiteX71" fmla="*/ 639778 w 694391"/>
                <a:gd name="connsiteY71" fmla="*/ 84499 h 649663"/>
                <a:gd name="connsiteX72" fmla="*/ 648832 w 694391"/>
                <a:gd name="connsiteY72" fmla="*/ 63374 h 649663"/>
                <a:gd name="connsiteX73" fmla="*/ 657885 w 694391"/>
                <a:gd name="connsiteY73" fmla="*/ 36214 h 649663"/>
                <a:gd name="connsiteX74" fmla="*/ 660903 w 694391"/>
                <a:gd name="connsiteY74" fmla="*/ 24143 h 649663"/>
                <a:gd name="connsiteX75" fmla="*/ 642796 w 694391"/>
                <a:gd name="connsiteY75" fmla="*/ 9054 h 649663"/>
                <a:gd name="connsiteX76" fmla="*/ 627707 w 694391"/>
                <a:gd name="connsiteY76" fmla="*/ 6036 h 649663"/>
                <a:gd name="connsiteX77" fmla="*/ 618653 w 694391"/>
                <a:gd name="connsiteY77" fmla="*/ 3018 h 649663"/>
                <a:gd name="connsiteX78" fmla="*/ 606582 w 694391"/>
                <a:gd name="connsiteY78" fmla="*/ 0 h 649663"/>
                <a:gd name="connsiteX79" fmla="*/ 519065 w 694391"/>
                <a:gd name="connsiteY79" fmla="*/ 3018 h 649663"/>
                <a:gd name="connsiteX80" fmla="*/ 500958 w 694391"/>
                <a:gd name="connsiteY80" fmla="*/ 9054 h 649663"/>
                <a:gd name="connsiteX81" fmla="*/ 488887 w 694391"/>
                <a:gd name="connsiteY81" fmla="*/ 12071 h 649663"/>
                <a:gd name="connsiteX82" fmla="*/ 470780 w 694391"/>
                <a:gd name="connsiteY82" fmla="*/ 21125 h 649663"/>
                <a:gd name="connsiteX83" fmla="*/ 461727 w 694391"/>
                <a:gd name="connsiteY83" fmla="*/ 27161 h 649663"/>
                <a:gd name="connsiteX84" fmla="*/ 443620 w 694391"/>
                <a:gd name="connsiteY84" fmla="*/ 33196 h 649663"/>
                <a:gd name="connsiteX85" fmla="*/ 425513 w 694391"/>
                <a:gd name="connsiteY85" fmla="*/ 48285 h 649663"/>
                <a:gd name="connsiteX86" fmla="*/ 416459 w 694391"/>
                <a:gd name="connsiteY86" fmla="*/ 54321 h 649663"/>
                <a:gd name="connsiteX87" fmla="*/ 404388 w 694391"/>
                <a:gd name="connsiteY87" fmla="*/ 66392 h 649663"/>
                <a:gd name="connsiteX88" fmla="*/ 392317 w 694391"/>
                <a:gd name="connsiteY88" fmla="*/ 69410 h 649663"/>
                <a:gd name="connsiteX89" fmla="*/ 374210 w 694391"/>
                <a:gd name="connsiteY89" fmla="*/ 78464 h 649663"/>
                <a:gd name="connsiteX90" fmla="*/ 344032 w 694391"/>
                <a:gd name="connsiteY90" fmla="*/ 96570 h 649663"/>
                <a:gd name="connsiteX91" fmla="*/ 292729 w 694391"/>
                <a:gd name="connsiteY91" fmla="*/ 111660 h 649663"/>
                <a:gd name="connsiteX92" fmla="*/ 280657 w 694391"/>
                <a:gd name="connsiteY92" fmla="*/ 114677 h 649663"/>
                <a:gd name="connsiteX93" fmla="*/ 229354 w 694391"/>
                <a:gd name="connsiteY93" fmla="*/ 120713 h 649663"/>
                <a:gd name="connsiteX94" fmla="*/ 217283 w 694391"/>
                <a:gd name="connsiteY94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17695 w 694391"/>
                <a:gd name="connsiteY19" fmla="*/ 549244 h 649663"/>
                <a:gd name="connsiteX20" fmla="*/ 111659 w 694391"/>
                <a:gd name="connsiteY20" fmla="*/ 567351 h 649663"/>
                <a:gd name="connsiteX21" fmla="*/ 105624 w 694391"/>
                <a:gd name="connsiteY21" fmla="*/ 588475 h 649663"/>
                <a:gd name="connsiteX22" fmla="*/ 102606 w 694391"/>
                <a:gd name="connsiteY22" fmla="*/ 597529 h 649663"/>
                <a:gd name="connsiteX23" fmla="*/ 105624 w 694391"/>
                <a:gd name="connsiteY23" fmla="*/ 636761 h 649663"/>
                <a:gd name="connsiteX24" fmla="*/ 114677 w 694391"/>
                <a:gd name="connsiteY24" fmla="*/ 639778 h 649663"/>
                <a:gd name="connsiteX25" fmla="*/ 147873 w 694391"/>
                <a:gd name="connsiteY25" fmla="*/ 642796 h 649663"/>
                <a:gd name="connsiteX26" fmla="*/ 211247 w 694391"/>
                <a:gd name="connsiteY26" fmla="*/ 645814 h 649663"/>
                <a:gd name="connsiteX27" fmla="*/ 232372 w 694391"/>
                <a:gd name="connsiteY27" fmla="*/ 633743 h 649663"/>
                <a:gd name="connsiteX28" fmla="*/ 268586 w 694391"/>
                <a:gd name="connsiteY28" fmla="*/ 612618 h 649663"/>
                <a:gd name="connsiteX29" fmla="*/ 286693 w 694391"/>
                <a:gd name="connsiteY29" fmla="*/ 594511 h 649663"/>
                <a:gd name="connsiteX30" fmla="*/ 307818 w 694391"/>
                <a:gd name="connsiteY30" fmla="*/ 579422 h 649663"/>
                <a:gd name="connsiteX31" fmla="*/ 318875 w 694391"/>
                <a:gd name="connsiteY31" fmla="*/ 569826 h 649663"/>
                <a:gd name="connsiteX32" fmla="*/ 362139 w 694391"/>
                <a:gd name="connsiteY32" fmla="*/ 540190 h 649663"/>
                <a:gd name="connsiteX33" fmla="*/ 371192 w 694391"/>
                <a:gd name="connsiteY33" fmla="*/ 531137 h 649663"/>
                <a:gd name="connsiteX34" fmla="*/ 398352 w 694391"/>
                <a:gd name="connsiteY34" fmla="*/ 522083 h 649663"/>
                <a:gd name="connsiteX35" fmla="*/ 431548 w 694391"/>
                <a:gd name="connsiteY35" fmla="*/ 500959 h 649663"/>
                <a:gd name="connsiteX36" fmla="*/ 458709 w 694391"/>
                <a:gd name="connsiteY36" fmla="*/ 485870 h 649663"/>
                <a:gd name="connsiteX37" fmla="*/ 488887 w 694391"/>
                <a:gd name="connsiteY37" fmla="*/ 467763 h 649663"/>
                <a:gd name="connsiteX38" fmla="*/ 513030 w 694391"/>
                <a:gd name="connsiteY38" fmla="*/ 458709 h 649663"/>
                <a:gd name="connsiteX39" fmla="*/ 531137 w 694391"/>
                <a:gd name="connsiteY39" fmla="*/ 446638 h 649663"/>
                <a:gd name="connsiteX40" fmla="*/ 540190 w 694391"/>
                <a:gd name="connsiteY40" fmla="*/ 437584 h 649663"/>
                <a:gd name="connsiteX41" fmla="*/ 567350 w 694391"/>
                <a:gd name="connsiteY41" fmla="*/ 425513 h 649663"/>
                <a:gd name="connsiteX42" fmla="*/ 576404 w 694391"/>
                <a:gd name="connsiteY42" fmla="*/ 419477 h 649663"/>
                <a:gd name="connsiteX43" fmla="*/ 591493 w 694391"/>
                <a:gd name="connsiteY43" fmla="*/ 410424 h 649663"/>
                <a:gd name="connsiteX44" fmla="*/ 600546 w 694391"/>
                <a:gd name="connsiteY44" fmla="*/ 404388 h 649663"/>
                <a:gd name="connsiteX45" fmla="*/ 609600 w 694391"/>
                <a:gd name="connsiteY45" fmla="*/ 401370 h 649663"/>
                <a:gd name="connsiteX46" fmla="*/ 618653 w 694391"/>
                <a:gd name="connsiteY46" fmla="*/ 392317 h 649663"/>
                <a:gd name="connsiteX47" fmla="*/ 627707 w 694391"/>
                <a:gd name="connsiteY47" fmla="*/ 389299 h 649663"/>
                <a:gd name="connsiteX48" fmla="*/ 648832 w 694391"/>
                <a:gd name="connsiteY48" fmla="*/ 377228 h 649663"/>
                <a:gd name="connsiteX49" fmla="*/ 657885 w 694391"/>
                <a:gd name="connsiteY49" fmla="*/ 374210 h 649663"/>
                <a:gd name="connsiteX50" fmla="*/ 682028 w 694391"/>
                <a:gd name="connsiteY50" fmla="*/ 362139 h 649663"/>
                <a:gd name="connsiteX51" fmla="*/ 691081 w 694391"/>
                <a:gd name="connsiteY51" fmla="*/ 353085 h 649663"/>
                <a:gd name="connsiteX52" fmla="*/ 691081 w 694391"/>
                <a:gd name="connsiteY52" fmla="*/ 328943 h 649663"/>
                <a:gd name="connsiteX53" fmla="*/ 672974 w 694391"/>
                <a:gd name="connsiteY53" fmla="*/ 322907 h 649663"/>
                <a:gd name="connsiteX54" fmla="*/ 657885 w 694391"/>
                <a:gd name="connsiteY54" fmla="*/ 319889 h 649663"/>
                <a:gd name="connsiteX55" fmla="*/ 639778 w 694391"/>
                <a:gd name="connsiteY55" fmla="*/ 316871 h 649663"/>
                <a:gd name="connsiteX56" fmla="*/ 630725 w 694391"/>
                <a:gd name="connsiteY56" fmla="*/ 313854 h 649663"/>
                <a:gd name="connsiteX57" fmla="*/ 500958 w 694391"/>
                <a:gd name="connsiteY57" fmla="*/ 322907 h 649663"/>
                <a:gd name="connsiteX58" fmla="*/ 491905 w 694391"/>
                <a:gd name="connsiteY58" fmla="*/ 325925 h 649663"/>
                <a:gd name="connsiteX59" fmla="*/ 455691 w 694391"/>
                <a:gd name="connsiteY59" fmla="*/ 322907 h 649663"/>
                <a:gd name="connsiteX60" fmla="*/ 449655 w 694391"/>
                <a:gd name="connsiteY60" fmla="*/ 313854 h 649663"/>
                <a:gd name="connsiteX61" fmla="*/ 440602 w 694391"/>
                <a:gd name="connsiteY61" fmla="*/ 298765 h 649663"/>
                <a:gd name="connsiteX62" fmla="*/ 446638 w 694391"/>
                <a:gd name="connsiteY62" fmla="*/ 187105 h 649663"/>
                <a:gd name="connsiteX63" fmla="*/ 458709 w 694391"/>
                <a:gd name="connsiteY63" fmla="*/ 184087 h 649663"/>
                <a:gd name="connsiteX64" fmla="*/ 482851 w 694391"/>
                <a:gd name="connsiteY64" fmla="*/ 181070 h 649663"/>
                <a:gd name="connsiteX65" fmla="*/ 500958 w 694391"/>
                <a:gd name="connsiteY65" fmla="*/ 175034 h 649663"/>
                <a:gd name="connsiteX66" fmla="*/ 549244 w 694391"/>
                <a:gd name="connsiteY66" fmla="*/ 150891 h 649663"/>
                <a:gd name="connsiteX67" fmla="*/ 603564 w 694391"/>
                <a:gd name="connsiteY67" fmla="*/ 117695 h 649663"/>
                <a:gd name="connsiteX68" fmla="*/ 624689 w 694391"/>
                <a:gd name="connsiteY68" fmla="*/ 102606 h 649663"/>
                <a:gd name="connsiteX69" fmla="*/ 633743 w 694391"/>
                <a:gd name="connsiteY69" fmla="*/ 93553 h 649663"/>
                <a:gd name="connsiteX70" fmla="*/ 639778 w 694391"/>
                <a:gd name="connsiteY70" fmla="*/ 84499 h 649663"/>
                <a:gd name="connsiteX71" fmla="*/ 648832 w 694391"/>
                <a:gd name="connsiteY71" fmla="*/ 63374 h 649663"/>
                <a:gd name="connsiteX72" fmla="*/ 657885 w 694391"/>
                <a:gd name="connsiteY72" fmla="*/ 36214 h 649663"/>
                <a:gd name="connsiteX73" fmla="*/ 660903 w 694391"/>
                <a:gd name="connsiteY73" fmla="*/ 24143 h 649663"/>
                <a:gd name="connsiteX74" fmla="*/ 642796 w 694391"/>
                <a:gd name="connsiteY74" fmla="*/ 9054 h 649663"/>
                <a:gd name="connsiteX75" fmla="*/ 627707 w 694391"/>
                <a:gd name="connsiteY75" fmla="*/ 6036 h 649663"/>
                <a:gd name="connsiteX76" fmla="*/ 618653 w 694391"/>
                <a:gd name="connsiteY76" fmla="*/ 3018 h 649663"/>
                <a:gd name="connsiteX77" fmla="*/ 606582 w 694391"/>
                <a:gd name="connsiteY77" fmla="*/ 0 h 649663"/>
                <a:gd name="connsiteX78" fmla="*/ 519065 w 694391"/>
                <a:gd name="connsiteY78" fmla="*/ 3018 h 649663"/>
                <a:gd name="connsiteX79" fmla="*/ 500958 w 694391"/>
                <a:gd name="connsiteY79" fmla="*/ 9054 h 649663"/>
                <a:gd name="connsiteX80" fmla="*/ 488887 w 694391"/>
                <a:gd name="connsiteY80" fmla="*/ 12071 h 649663"/>
                <a:gd name="connsiteX81" fmla="*/ 470780 w 694391"/>
                <a:gd name="connsiteY81" fmla="*/ 21125 h 649663"/>
                <a:gd name="connsiteX82" fmla="*/ 461727 w 694391"/>
                <a:gd name="connsiteY82" fmla="*/ 27161 h 649663"/>
                <a:gd name="connsiteX83" fmla="*/ 443620 w 694391"/>
                <a:gd name="connsiteY83" fmla="*/ 33196 h 649663"/>
                <a:gd name="connsiteX84" fmla="*/ 425513 w 694391"/>
                <a:gd name="connsiteY84" fmla="*/ 48285 h 649663"/>
                <a:gd name="connsiteX85" fmla="*/ 416459 w 694391"/>
                <a:gd name="connsiteY85" fmla="*/ 54321 h 649663"/>
                <a:gd name="connsiteX86" fmla="*/ 404388 w 694391"/>
                <a:gd name="connsiteY86" fmla="*/ 66392 h 649663"/>
                <a:gd name="connsiteX87" fmla="*/ 392317 w 694391"/>
                <a:gd name="connsiteY87" fmla="*/ 69410 h 649663"/>
                <a:gd name="connsiteX88" fmla="*/ 374210 w 694391"/>
                <a:gd name="connsiteY88" fmla="*/ 78464 h 649663"/>
                <a:gd name="connsiteX89" fmla="*/ 344032 w 694391"/>
                <a:gd name="connsiteY89" fmla="*/ 96570 h 649663"/>
                <a:gd name="connsiteX90" fmla="*/ 292729 w 694391"/>
                <a:gd name="connsiteY90" fmla="*/ 111660 h 649663"/>
                <a:gd name="connsiteX91" fmla="*/ 280657 w 694391"/>
                <a:gd name="connsiteY91" fmla="*/ 114677 h 649663"/>
                <a:gd name="connsiteX92" fmla="*/ 229354 w 694391"/>
                <a:gd name="connsiteY92" fmla="*/ 120713 h 649663"/>
                <a:gd name="connsiteX93" fmla="*/ 217283 w 694391"/>
                <a:gd name="connsiteY9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11659 w 694391"/>
                <a:gd name="connsiteY19" fmla="*/ 567351 h 649663"/>
                <a:gd name="connsiteX20" fmla="*/ 105624 w 694391"/>
                <a:gd name="connsiteY20" fmla="*/ 588475 h 649663"/>
                <a:gd name="connsiteX21" fmla="*/ 102606 w 694391"/>
                <a:gd name="connsiteY21" fmla="*/ 597529 h 649663"/>
                <a:gd name="connsiteX22" fmla="*/ 105624 w 694391"/>
                <a:gd name="connsiteY22" fmla="*/ 636761 h 649663"/>
                <a:gd name="connsiteX23" fmla="*/ 114677 w 694391"/>
                <a:gd name="connsiteY23" fmla="*/ 639778 h 649663"/>
                <a:gd name="connsiteX24" fmla="*/ 147873 w 694391"/>
                <a:gd name="connsiteY24" fmla="*/ 642796 h 649663"/>
                <a:gd name="connsiteX25" fmla="*/ 211247 w 694391"/>
                <a:gd name="connsiteY25" fmla="*/ 645814 h 649663"/>
                <a:gd name="connsiteX26" fmla="*/ 232372 w 694391"/>
                <a:gd name="connsiteY26" fmla="*/ 633743 h 649663"/>
                <a:gd name="connsiteX27" fmla="*/ 268586 w 694391"/>
                <a:gd name="connsiteY27" fmla="*/ 612618 h 649663"/>
                <a:gd name="connsiteX28" fmla="*/ 286693 w 694391"/>
                <a:gd name="connsiteY28" fmla="*/ 594511 h 649663"/>
                <a:gd name="connsiteX29" fmla="*/ 307818 w 694391"/>
                <a:gd name="connsiteY29" fmla="*/ 579422 h 649663"/>
                <a:gd name="connsiteX30" fmla="*/ 318875 w 694391"/>
                <a:gd name="connsiteY30" fmla="*/ 569826 h 649663"/>
                <a:gd name="connsiteX31" fmla="*/ 362139 w 694391"/>
                <a:gd name="connsiteY31" fmla="*/ 540190 h 649663"/>
                <a:gd name="connsiteX32" fmla="*/ 371192 w 694391"/>
                <a:gd name="connsiteY32" fmla="*/ 531137 h 649663"/>
                <a:gd name="connsiteX33" fmla="*/ 398352 w 694391"/>
                <a:gd name="connsiteY33" fmla="*/ 522083 h 649663"/>
                <a:gd name="connsiteX34" fmla="*/ 431548 w 694391"/>
                <a:gd name="connsiteY34" fmla="*/ 500959 h 649663"/>
                <a:gd name="connsiteX35" fmla="*/ 458709 w 694391"/>
                <a:gd name="connsiteY35" fmla="*/ 485870 h 649663"/>
                <a:gd name="connsiteX36" fmla="*/ 488887 w 694391"/>
                <a:gd name="connsiteY36" fmla="*/ 467763 h 649663"/>
                <a:gd name="connsiteX37" fmla="*/ 513030 w 694391"/>
                <a:gd name="connsiteY37" fmla="*/ 458709 h 649663"/>
                <a:gd name="connsiteX38" fmla="*/ 531137 w 694391"/>
                <a:gd name="connsiteY38" fmla="*/ 446638 h 649663"/>
                <a:gd name="connsiteX39" fmla="*/ 540190 w 694391"/>
                <a:gd name="connsiteY39" fmla="*/ 437584 h 649663"/>
                <a:gd name="connsiteX40" fmla="*/ 567350 w 694391"/>
                <a:gd name="connsiteY40" fmla="*/ 425513 h 649663"/>
                <a:gd name="connsiteX41" fmla="*/ 576404 w 694391"/>
                <a:gd name="connsiteY41" fmla="*/ 419477 h 649663"/>
                <a:gd name="connsiteX42" fmla="*/ 591493 w 694391"/>
                <a:gd name="connsiteY42" fmla="*/ 410424 h 649663"/>
                <a:gd name="connsiteX43" fmla="*/ 600546 w 694391"/>
                <a:gd name="connsiteY43" fmla="*/ 404388 h 649663"/>
                <a:gd name="connsiteX44" fmla="*/ 609600 w 694391"/>
                <a:gd name="connsiteY44" fmla="*/ 401370 h 649663"/>
                <a:gd name="connsiteX45" fmla="*/ 618653 w 694391"/>
                <a:gd name="connsiteY45" fmla="*/ 392317 h 649663"/>
                <a:gd name="connsiteX46" fmla="*/ 627707 w 694391"/>
                <a:gd name="connsiteY46" fmla="*/ 389299 h 649663"/>
                <a:gd name="connsiteX47" fmla="*/ 648832 w 694391"/>
                <a:gd name="connsiteY47" fmla="*/ 377228 h 649663"/>
                <a:gd name="connsiteX48" fmla="*/ 657885 w 694391"/>
                <a:gd name="connsiteY48" fmla="*/ 374210 h 649663"/>
                <a:gd name="connsiteX49" fmla="*/ 682028 w 694391"/>
                <a:gd name="connsiteY49" fmla="*/ 362139 h 649663"/>
                <a:gd name="connsiteX50" fmla="*/ 691081 w 694391"/>
                <a:gd name="connsiteY50" fmla="*/ 353085 h 649663"/>
                <a:gd name="connsiteX51" fmla="*/ 691081 w 694391"/>
                <a:gd name="connsiteY51" fmla="*/ 328943 h 649663"/>
                <a:gd name="connsiteX52" fmla="*/ 672974 w 694391"/>
                <a:gd name="connsiteY52" fmla="*/ 322907 h 649663"/>
                <a:gd name="connsiteX53" fmla="*/ 657885 w 694391"/>
                <a:gd name="connsiteY53" fmla="*/ 319889 h 649663"/>
                <a:gd name="connsiteX54" fmla="*/ 639778 w 694391"/>
                <a:gd name="connsiteY54" fmla="*/ 316871 h 649663"/>
                <a:gd name="connsiteX55" fmla="*/ 630725 w 694391"/>
                <a:gd name="connsiteY55" fmla="*/ 313854 h 649663"/>
                <a:gd name="connsiteX56" fmla="*/ 500958 w 694391"/>
                <a:gd name="connsiteY56" fmla="*/ 322907 h 649663"/>
                <a:gd name="connsiteX57" fmla="*/ 491905 w 694391"/>
                <a:gd name="connsiteY57" fmla="*/ 325925 h 649663"/>
                <a:gd name="connsiteX58" fmla="*/ 455691 w 694391"/>
                <a:gd name="connsiteY58" fmla="*/ 322907 h 649663"/>
                <a:gd name="connsiteX59" fmla="*/ 449655 w 694391"/>
                <a:gd name="connsiteY59" fmla="*/ 313854 h 649663"/>
                <a:gd name="connsiteX60" fmla="*/ 440602 w 694391"/>
                <a:gd name="connsiteY60" fmla="*/ 298765 h 649663"/>
                <a:gd name="connsiteX61" fmla="*/ 446638 w 694391"/>
                <a:gd name="connsiteY61" fmla="*/ 187105 h 649663"/>
                <a:gd name="connsiteX62" fmla="*/ 458709 w 694391"/>
                <a:gd name="connsiteY62" fmla="*/ 184087 h 649663"/>
                <a:gd name="connsiteX63" fmla="*/ 482851 w 694391"/>
                <a:gd name="connsiteY63" fmla="*/ 181070 h 649663"/>
                <a:gd name="connsiteX64" fmla="*/ 500958 w 694391"/>
                <a:gd name="connsiteY64" fmla="*/ 175034 h 649663"/>
                <a:gd name="connsiteX65" fmla="*/ 549244 w 694391"/>
                <a:gd name="connsiteY65" fmla="*/ 150891 h 649663"/>
                <a:gd name="connsiteX66" fmla="*/ 603564 w 694391"/>
                <a:gd name="connsiteY66" fmla="*/ 117695 h 649663"/>
                <a:gd name="connsiteX67" fmla="*/ 624689 w 694391"/>
                <a:gd name="connsiteY67" fmla="*/ 102606 h 649663"/>
                <a:gd name="connsiteX68" fmla="*/ 633743 w 694391"/>
                <a:gd name="connsiteY68" fmla="*/ 93553 h 649663"/>
                <a:gd name="connsiteX69" fmla="*/ 639778 w 694391"/>
                <a:gd name="connsiteY69" fmla="*/ 84499 h 649663"/>
                <a:gd name="connsiteX70" fmla="*/ 648832 w 694391"/>
                <a:gd name="connsiteY70" fmla="*/ 63374 h 649663"/>
                <a:gd name="connsiteX71" fmla="*/ 657885 w 694391"/>
                <a:gd name="connsiteY71" fmla="*/ 36214 h 649663"/>
                <a:gd name="connsiteX72" fmla="*/ 660903 w 694391"/>
                <a:gd name="connsiteY72" fmla="*/ 24143 h 649663"/>
                <a:gd name="connsiteX73" fmla="*/ 642796 w 694391"/>
                <a:gd name="connsiteY73" fmla="*/ 9054 h 649663"/>
                <a:gd name="connsiteX74" fmla="*/ 627707 w 694391"/>
                <a:gd name="connsiteY74" fmla="*/ 6036 h 649663"/>
                <a:gd name="connsiteX75" fmla="*/ 618653 w 694391"/>
                <a:gd name="connsiteY75" fmla="*/ 3018 h 649663"/>
                <a:gd name="connsiteX76" fmla="*/ 606582 w 694391"/>
                <a:gd name="connsiteY76" fmla="*/ 0 h 649663"/>
                <a:gd name="connsiteX77" fmla="*/ 519065 w 694391"/>
                <a:gd name="connsiteY77" fmla="*/ 3018 h 649663"/>
                <a:gd name="connsiteX78" fmla="*/ 500958 w 694391"/>
                <a:gd name="connsiteY78" fmla="*/ 9054 h 649663"/>
                <a:gd name="connsiteX79" fmla="*/ 488887 w 694391"/>
                <a:gd name="connsiteY79" fmla="*/ 12071 h 649663"/>
                <a:gd name="connsiteX80" fmla="*/ 470780 w 694391"/>
                <a:gd name="connsiteY80" fmla="*/ 21125 h 649663"/>
                <a:gd name="connsiteX81" fmla="*/ 461727 w 694391"/>
                <a:gd name="connsiteY81" fmla="*/ 27161 h 649663"/>
                <a:gd name="connsiteX82" fmla="*/ 443620 w 694391"/>
                <a:gd name="connsiteY82" fmla="*/ 33196 h 649663"/>
                <a:gd name="connsiteX83" fmla="*/ 425513 w 694391"/>
                <a:gd name="connsiteY83" fmla="*/ 48285 h 649663"/>
                <a:gd name="connsiteX84" fmla="*/ 416459 w 694391"/>
                <a:gd name="connsiteY84" fmla="*/ 54321 h 649663"/>
                <a:gd name="connsiteX85" fmla="*/ 404388 w 694391"/>
                <a:gd name="connsiteY85" fmla="*/ 66392 h 649663"/>
                <a:gd name="connsiteX86" fmla="*/ 392317 w 694391"/>
                <a:gd name="connsiteY86" fmla="*/ 69410 h 649663"/>
                <a:gd name="connsiteX87" fmla="*/ 374210 w 694391"/>
                <a:gd name="connsiteY87" fmla="*/ 78464 h 649663"/>
                <a:gd name="connsiteX88" fmla="*/ 344032 w 694391"/>
                <a:gd name="connsiteY88" fmla="*/ 96570 h 649663"/>
                <a:gd name="connsiteX89" fmla="*/ 292729 w 694391"/>
                <a:gd name="connsiteY89" fmla="*/ 111660 h 649663"/>
                <a:gd name="connsiteX90" fmla="*/ 280657 w 694391"/>
                <a:gd name="connsiteY90" fmla="*/ 114677 h 649663"/>
                <a:gd name="connsiteX91" fmla="*/ 229354 w 694391"/>
                <a:gd name="connsiteY91" fmla="*/ 120713 h 649663"/>
                <a:gd name="connsiteX92" fmla="*/ 217283 w 694391"/>
                <a:gd name="connsiteY9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2606 w 694391"/>
                <a:gd name="connsiteY20" fmla="*/ 597529 h 649663"/>
                <a:gd name="connsiteX21" fmla="*/ 105624 w 694391"/>
                <a:gd name="connsiteY21" fmla="*/ 636761 h 649663"/>
                <a:gd name="connsiteX22" fmla="*/ 114677 w 694391"/>
                <a:gd name="connsiteY22" fmla="*/ 639778 h 649663"/>
                <a:gd name="connsiteX23" fmla="*/ 147873 w 694391"/>
                <a:gd name="connsiteY23" fmla="*/ 642796 h 649663"/>
                <a:gd name="connsiteX24" fmla="*/ 211247 w 694391"/>
                <a:gd name="connsiteY24" fmla="*/ 645814 h 649663"/>
                <a:gd name="connsiteX25" fmla="*/ 232372 w 694391"/>
                <a:gd name="connsiteY25" fmla="*/ 633743 h 649663"/>
                <a:gd name="connsiteX26" fmla="*/ 268586 w 694391"/>
                <a:gd name="connsiteY26" fmla="*/ 612618 h 649663"/>
                <a:gd name="connsiteX27" fmla="*/ 286693 w 694391"/>
                <a:gd name="connsiteY27" fmla="*/ 594511 h 649663"/>
                <a:gd name="connsiteX28" fmla="*/ 307818 w 694391"/>
                <a:gd name="connsiteY28" fmla="*/ 579422 h 649663"/>
                <a:gd name="connsiteX29" fmla="*/ 318875 w 694391"/>
                <a:gd name="connsiteY29" fmla="*/ 569826 h 649663"/>
                <a:gd name="connsiteX30" fmla="*/ 362139 w 694391"/>
                <a:gd name="connsiteY30" fmla="*/ 540190 h 649663"/>
                <a:gd name="connsiteX31" fmla="*/ 371192 w 694391"/>
                <a:gd name="connsiteY31" fmla="*/ 531137 h 649663"/>
                <a:gd name="connsiteX32" fmla="*/ 398352 w 694391"/>
                <a:gd name="connsiteY32" fmla="*/ 522083 h 649663"/>
                <a:gd name="connsiteX33" fmla="*/ 431548 w 694391"/>
                <a:gd name="connsiteY33" fmla="*/ 500959 h 649663"/>
                <a:gd name="connsiteX34" fmla="*/ 458709 w 694391"/>
                <a:gd name="connsiteY34" fmla="*/ 485870 h 649663"/>
                <a:gd name="connsiteX35" fmla="*/ 488887 w 694391"/>
                <a:gd name="connsiteY35" fmla="*/ 467763 h 649663"/>
                <a:gd name="connsiteX36" fmla="*/ 513030 w 694391"/>
                <a:gd name="connsiteY36" fmla="*/ 458709 h 649663"/>
                <a:gd name="connsiteX37" fmla="*/ 531137 w 694391"/>
                <a:gd name="connsiteY37" fmla="*/ 446638 h 649663"/>
                <a:gd name="connsiteX38" fmla="*/ 540190 w 694391"/>
                <a:gd name="connsiteY38" fmla="*/ 437584 h 649663"/>
                <a:gd name="connsiteX39" fmla="*/ 567350 w 694391"/>
                <a:gd name="connsiteY39" fmla="*/ 425513 h 649663"/>
                <a:gd name="connsiteX40" fmla="*/ 576404 w 694391"/>
                <a:gd name="connsiteY40" fmla="*/ 419477 h 649663"/>
                <a:gd name="connsiteX41" fmla="*/ 591493 w 694391"/>
                <a:gd name="connsiteY41" fmla="*/ 410424 h 649663"/>
                <a:gd name="connsiteX42" fmla="*/ 600546 w 694391"/>
                <a:gd name="connsiteY42" fmla="*/ 404388 h 649663"/>
                <a:gd name="connsiteX43" fmla="*/ 609600 w 694391"/>
                <a:gd name="connsiteY43" fmla="*/ 401370 h 649663"/>
                <a:gd name="connsiteX44" fmla="*/ 618653 w 694391"/>
                <a:gd name="connsiteY44" fmla="*/ 392317 h 649663"/>
                <a:gd name="connsiteX45" fmla="*/ 627707 w 694391"/>
                <a:gd name="connsiteY45" fmla="*/ 389299 h 649663"/>
                <a:gd name="connsiteX46" fmla="*/ 648832 w 694391"/>
                <a:gd name="connsiteY46" fmla="*/ 377228 h 649663"/>
                <a:gd name="connsiteX47" fmla="*/ 657885 w 694391"/>
                <a:gd name="connsiteY47" fmla="*/ 374210 h 649663"/>
                <a:gd name="connsiteX48" fmla="*/ 682028 w 694391"/>
                <a:gd name="connsiteY48" fmla="*/ 362139 h 649663"/>
                <a:gd name="connsiteX49" fmla="*/ 691081 w 694391"/>
                <a:gd name="connsiteY49" fmla="*/ 353085 h 649663"/>
                <a:gd name="connsiteX50" fmla="*/ 691081 w 694391"/>
                <a:gd name="connsiteY50" fmla="*/ 328943 h 649663"/>
                <a:gd name="connsiteX51" fmla="*/ 672974 w 694391"/>
                <a:gd name="connsiteY51" fmla="*/ 322907 h 649663"/>
                <a:gd name="connsiteX52" fmla="*/ 657885 w 694391"/>
                <a:gd name="connsiteY52" fmla="*/ 319889 h 649663"/>
                <a:gd name="connsiteX53" fmla="*/ 639778 w 694391"/>
                <a:gd name="connsiteY53" fmla="*/ 316871 h 649663"/>
                <a:gd name="connsiteX54" fmla="*/ 630725 w 694391"/>
                <a:gd name="connsiteY54" fmla="*/ 313854 h 649663"/>
                <a:gd name="connsiteX55" fmla="*/ 500958 w 694391"/>
                <a:gd name="connsiteY55" fmla="*/ 322907 h 649663"/>
                <a:gd name="connsiteX56" fmla="*/ 491905 w 694391"/>
                <a:gd name="connsiteY56" fmla="*/ 325925 h 649663"/>
                <a:gd name="connsiteX57" fmla="*/ 455691 w 694391"/>
                <a:gd name="connsiteY57" fmla="*/ 322907 h 649663"/>
                <a:gd name="connsiteX58" fmla="*/ 449655 w 694391"/>
                <a:gd name="connsiteY58" fmla="*/ 313854 h 649663"/>
                <a:gd name="connsiteX59" fmla="*/ 440602 w 694391"/>
                <a:gd name="connsiteY59" fmla="*/ 298765 h 649663"/>
                <a:gd name="connsiteX60" fmla="*/ 446638 w 694391"/>
                <a:gd name="connsiteY60" fmla="*/ 187105 h 649663"/>
                <a:gd name="connsiteX61" fmla="*/ 458709 w 694391"/>
                <a:gd name="connsiteY61" fmla="*/ 184087 h 649663"/>
                <a:gd name="connsiteX62" fmla="*/ 482851 w 694391"/>
                <a:gd name="connsiteY62" fmla="*/ 181070 h 649663"/>
                <a:gd name="connsiteX63" fmla="*/ 500958 w 694391"/>
                <a:gd name="connsiteY63" fmla="*/ 175034 h 649663"/>
                <a:gd name="connsiteX64" fmla="*/ 549244 w 694391"/>
                <a:gd name="connsiteY64" fmla="*/ 150891 h 649663"/>
                <a:gd name="connsiteX65" fmla="*/ 603564 w 694391"/>
                <a:gd name="connsiteY65" fmla="*/ 117695 h 649663"/>
                <a:gd name="connsiteX66" fmla="*/ 624689 w 694391"/>
                <a:gd name="connsiteY66" fmla="*/ 102606 h 649663"/>
                <a:gd name="connsiteX67" fmla="*/ 633743 w 694391"/>
                <a:gd name="connsiteY67" fmla="*/ 93553 h 649663"/>
                <a:gd name="connsiteX68" fmla="*/ 639778 w 694391"/>
                <a:gd name="connsiteY68" fmla="*/ 84499 h 649663"/>
                <a:gd name="connsiteX69" fmla="*/ 648832 w 694391"/>
                <a:gd name="connsiteY69" fmla="*/ 63374 h 649663"/>
                <a:gd name="connsiteX70" fmla="*/ 657885 w 694391"/>
                <a:gd name="connsiteY70" fmla="*/ 36214 h 649663"/>
                <a:gd name="connsiteX71" fmla="*/ 660903 w 694391"/>
                <a:gd name="connsiteY71" fmla="*/ 24143 h 649663"/>
                <a:gd name="connsiteX72" fmla="*/ 642796 w 694391"/>
                <a:gd name="connsiteY72" fmla="*/ 9054 h 649663"/>
                <a:gd name="connsiteX73" fmla="*/ 627707 w 694391"/>
                <a:gd name="connsiteY73" fmla="*/ 6036 h 649663"/>
                <a:gd name="connsiteX74" fmla="*/ 618653 w 694391"/>
                <a:gd name="connsiteY74" fmla="*/ 3018 h 649663"/>
                <a:gd name="connsiteX75" fmla="*/ 606582 w 694391"/>
                <a:gd name="connsiteY75" fmla="*/ 0 h 649663"/>
                <a:gd name="connsiteX76" fmla="*/ 519065 w 694391"/>
                <a:gd name="connsiteY76" fmla="*/ 3018 h 649663"/>
                <a:gd name="connsiteX77" fmla="*/ 500958 w 694391"/>
                <a:gd name="connsiteY77" fmla="*/ 9054 h 649663"/>
                <a:gd name="connsiteX78" fmla="*/ 488887 w 694391"/>
                <a:gd name="connsiteY78" fmla="*/ 12071 h 649663"/>
                <a:gd name="connsiteX79" fmla="*/ 470780 w 694391"/>
                <a:gd name="connsiteY79" fmla="*/ 21125 h 649663"/>
                <a:gd name="connsiteX80" fmla="*/ 461727 w 694391"/>
                <a:gd name="connsiteY80" fmla="*/ 27161 h 649663"/>
                <a:gd name="connsiteX81" fmla="*/ 443620 w 694391"/>
                <a:gd name="connsiteY81" fmla="*/ 33196 h 649663"/>
                <a:gd name="connsiteX82" fmla="*/ 425513 w 694391"/>
                <a:gd name="connsiteY82" fmla="*/ 48285 h 649663"/>
                <a:gd name="connsiteX83" fmla="*/ 416459 w 694391"/>
                <a:gd name="connsiteY83" fmla="*/ 54321 h 649663"/>
                <a:gd name="connsiteX84" fmla="*/ 404388 w 694391"/>
                <a:gd name="connsiteY84" fmla="*/ 66392 h 649663"/>
                <a:gd name="connsiteX85" fmla="*/ 392317 w 694391"/>
                <a:gd name="connsiteY85" fmla="*/ 69410 h 649663"/>
                <a:gd name="connsiteX86" fmla="*/ 374210 w 694391"/>
                <a:gd name="connsiteY86" fmla="*/ 78464 h 649663"/>
                <a:gd name="connsiteX87" fmla="*/ 344032 w 694391"/>
                <a:gd name="connsiteY87" fmla="*/ 96570 h 649663"/>
                <a:gd name="connsiteX88" fmla="*/ 292729 w 694391"/>
                <a:gd name="connsiteY88" fmla="*/ 111660 h 649663"/>
                <a:gd name="connsiteX89" fmla="*/ 280657 w 694391"/>
                <a:gd name="connsiteY89" fmla="*/ 114677 h 649663"/>
                <a:gd name="connsiteX90" fmla="*/ 229354 w 694391"/>
                <a:gd name="connsiteY90" fmla="*/ 120713 h 649663"/>
                <a:gd name="connsiteX91" fmla="*/ 217283 w 694391"/>
                <a:gd name="connsiteY9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09600 w 694391"/>
                <a:gd name="connsiteY42" fmla="*/ 401370 h 649663"/>
                <a:gd name="connsiteX43" fmla="*/ 618653 w 694391"/>
                <a:gd name="connsiteY43" fmla="*/ 392317 h 649663"/>
                <a:gd name="connsiteX44" fmla="*/ 627707 w 694391"/>
                <a:gd name="connsiteY44" fmla="*/ 389299 h 649663"/>
                <a:gd name="connsiteX45" fmla="*/ 648832 w 694391"/>
                <a:gd name="connsiteY45" fmla="*/ 377228 h 649663"/>
                <a:gd name="connsiteX46" fmla="*/ 657885 w 694391"/>
                <a:gd name="connsiteY46" fmla="*/ 374210 h 649663"/>
                <a:gd name="connsiteX47" fmla="*/ 682028 w 694391"/>
                <a:gd name="connsiteY47" fmla="*/ 362139 h 649663"/>
                <a:gd name="connsiteX48" fmla="*/ 691081 w 694391"/>
                <a:gd name="connsiteY48" fmla="*/ 353085 h 649663"/>
                <a:gd name="connsiteX49" fmla="*/ 691081 w 694391"/>
                <a:gd name="connsiteY49" fmla="*/ 328943 h 649663"/>
                <a:gd name="connsiteX50" fmla="*/ 672974 w 694391"/>
                <a:gd name="connsiteY50" fmla="*/ 322907 h 649663"/>
                <a:gd name="connsiteX51" fmla="*/ 657885 w 694391"/>
                <a:gd name="connsiteY51" fmla="*/ 319889 h 649663"/>
                <a:gd name="connsiteX52" fmla="*/ 639778 w 694391"/>
                <a:gd name="connsiteY52" fmla="*/ 316871 h 649663"/>
                <a:gd name="connsiteX53" fmla="*/ 630725 w 694391"/>
                <a:gd name="connsiteY53" fmla="*/ 313854 h 649663"/>
                <a:gd name="connsiteX54" fmla="*/ 500958 w 694391"/>
                <a:gd name="connsiteY54" fmla="*/ 322907 h 649663"/>
                <a:gd name="connsiteX55" fmla="*/ 491905 w 694391"/>
                <a:gd name="connsiteY55" fmla="*/ 325925 h 649663"/>
                <a:gd name="connsiteX56" fmla="*/ 455691 w 694391"/>
                <a:gd name="connsiteY56" fmla="*/ 322907 h 649663"/>
                <a:gd name="connsiteX57" fmla="*/ 449655 w 694391"/>
                <a:gd name="connsiteY57" fmla="*/ 313854 h 649663"/>
                <a:gd name="connsiteX58" fmla="*/ 440602 w 694391"/>
                <a:gd name="connsiteY58" fmla="*/ 298765 h 649663"/>
                <a:gd name="connsiteX59" fmla="*/ 446638 w 694391"/>
                <a:gd name="connsiteY59" fmla="*/ 187105 h 649663"/>
                <a:gd name="connsiteX60" fmla="*/ 458709 w 694391"/>
                <a:gd name="connsiteY60" fmla="*/ 184087 h 649663"/>
                <a:gd name="connsiteX61" fmla="*/ 482851 w 694391"/>
                <a:gd name="connsiteY61" fmla="*/ 181070 h 649663"/>
                <a:gd name="connsiteX62" fmla="*/ 500958 w 694391"/>
                <a:gd name="connsiteY62" fmla="*/ 175034 h 649663"/>
                <a:gd name="connsiteX63" fmla="*/ 549244 w 694391"/>
                <a:gd name="connsiteY63" fmla="*/ 150891 h 649663"/>
                <a:gd name="connsiteX64" fmla="*/ 603564 w 694391"/>
                <a:gd name="connsiteY64" fmla="*/ 117695 h 649663"/>
                <a:gd name="connsiteX65" fmla="*/ 624689 w 694391"/>
                <a:gd name="connsiteY65" fmla="*/ 102606 h 649663"/>
                <a:gd name="connsiteX66" fmla="*/ 633743 w 694391"/>
                <a:gd name="connsiteY66" fmla="*/ 93553 h 649663"/>
                <a:gd name="connsiteX67" fmla="*/ 639778 w 694391"/>
                <a:gd name="connsiteY67" fmla="*/ 84499 h 649663"/>
                <a:gd name="connsiteX68" fmla="*/ 648832 w 694391"/>
                <a:gd name="connsiteY68" fmla="*/ 63374 h 649663"/>
                <a:gd name="connsiteX69" fmla="*/ 657885 w 694391"/>
                <a:gd name="connsiteY69" fmla="*/ 36214 h 649663"/>
                <a:gd name="connsiteX70" fmla="*/ 660903 w 694391"/>
                <a:gd name="connsiteY70" fmla="*/ 24143 h 649663"/>
                <a:gd name="connsiteX71" fmla="*/ 642796 w 694391"/>
                <a:gd name="connsiteY71" fmla="*/ 9054 h 649663"/>
                <a:gd name="connsiteX72" fmla="*/ 627707 w 694391"/>
                <a:gd name="connsiteY72" fmla="*/ 6036 h 649663"/>
                <a:gd name="connsiteX73" fmla="*/ 618653 w 694391"/>
                <a:gd name="connsiteY73" fmla="*/ 3018 h 649663"/>
                <a:gd name="connsiteX74" fmla="*/ 606582 w 694391"/>
                <a:gd name="connsiteY74" fmla="*/ 0 h 649663"/>
                <a:gd name="connsiteX75" fmla="*/ 519065 w 694391"/>
                <a:gd name="connsiteY75" fmla="*/ 3018 h 649663"/>
                <a:gd name="connsiteX76" fmla="*/ 500958 w 694391"/>
                <a:gd name="connsiteY76" fmla="*/ 9054 h 649663"/>
                <a:gd name="connsiteX77" fmla="*/ 488887 w 694391"/>
                <a:gd name="connsiteY77" fmla="*/ 12071 h 649663"/>
                <a:gd name="connsiteX78" fmla="*/ 470780 w 694391"/>
                <a:gd name="connsiteY78" fmla="*/ 21125 h 649663"/>
                <a:gd name="connsiteX79" fmla="*/ 461727 w 694391"/>
                <a:gd name="connsiteY79" fmla="*/ 27161 h 649663"/>
                <a:gd name="connsiteX80" fmla="*/ 443620 w 694391"/>
                <a:gd name="connsiteY80" fmla="*/ 33196 h 649663"/>
                <a:gd name="connsiteX81" fmla="*/ 425513 w 694391"/>
                <a:gd name="connsiteY81" fmla="*/ 48285 h 649663"/>
                <a:gd name="connsiteX82" fmla="*/ 416459 w 694391"/>
                <a:gd name="connsiteY82" fmla="*/ 54321 h 649663"/>
                <a:gd name="connsiteX83" fmla="*/ 404388 w 694391"/>
                <a:gd name="connsiteY83" fmla="*/ 66392 h 649663"/>
                <a:gd name="connsiteX84" fmla="*/ 392317 w 694391"/>
                <a:gd name="connsiteY84" fmla="*/ 69410 h 649663"/>
                <a:gd name="connsiteX85" fmla="*/ 374210 w 694391"/>
                <a:gd name="connsiteY85" fmla="*/ 78464 h 649663"/>
                <a:gd name="connsiteX86" fmla="*/ 344032 w 694391"/>
                <a:gd name="connsiteY86" fmla="*/ 96570 h 649663"/>
                <a:gd name="connsiteX87" fmla="*/ 292729 w 694391"/>
                <a:gd name="connsiteY87" fmla="*/ 111660 h 649663"/>
                <a:gd name="connsiteX88" fmla="*/ 280657 w 694391"/>
                <a:gd name="connsiteY88" fmla="*/ 114677 h 649663"/>
                <a:gd name="connsiteX89" fmla="*/ 229354 w 694391"/>
                <a:gd name="connsiteY89" fmla="*/ 120713 h 649663"/>
                <a:gd name="connsiteX90" fmla="*/ 217283 w 694391"/>
                <a:gd name="connsiteY9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09600 w 694391"/>
                <a:gd name="connsiteY42" fmla="*/ 401370 h 649663"/>
                <a:gd name="connsiteX43" fmla="*/ 618653 w 694391"/>
                <a:gd name="connsiteY43" fmla="*/ 392317 h 649663"/>
                <a:gd name="connsiteX44" fmla="*/ 648832 w 694391"/>
                <a:gd name="connsiteY44" fmla="*/ 377228 h 649663"/>
                <a:gd name="connsiteX45" fmla="*/ 657885 w 694391"/>
                <a:gd name="connsiteY45" fmla="*/ 374210 h 649663"/>
                <a:gd name="connsiteX46" fmla="*/ 682028 w 694391"/>
                <a:gd name="connsiteY46" fmla="*/ 362139 h 649663"/>
                <a:gd name="connsiteX47" fmla="*/ 691081 w 694391"/>
                <a:gd name="connsiteY47" fmla="*/ 353085 h 649663"/>
                <a:gd name="connsiteX48" fmla="*/ 691081 w 694391"/>
                <a:gd name="connsiteY48" fmla="*/ 328943 h 649663"/>
                <a:gd name="connsiteX49" fmla="*/ 672974 w 694391"/>
                <a:gd name="connsiteY49" fmla="*/ 322907 h 649663"/>
                <a:gd name="connsiteX50" fmla="*/ 657885 w 694391"/>
                <a:gd name="connsiteY50" fmla="*/ 319889 h 649663"/>
                <a:gd name="connsiteX51" fmla="*/ 639778 w 694391"/>
                <a:gd name="connsiteY51" fmla="*/ 316871 h 649663"/>
                <a:gd name="connsiteX52" fmla="*/ 630725 w 694391"/>
                <a:gd name="connsiteY52" fmla="*/ 313854 h 649663"/>
                <a:gd name="connsiteX53" fmla="*/ 500958 w 694391"/>
                <a:gd name="connsiteY53" fmla="*/ 322907 h 649663"/>
                <a:gd name="connsiteX54" fmla="*/ 491905 w 694391"/>
                <a:gd name="connsiteY54" fmla="*/ 325925 h 649663"/>
                <a:gd name="connsiteX55" fmla="*/ 455691 w 694391"/>
                <a:gd name="connsiteY55" fmla="*/ 322907 h 649663"/>
                <a:gd name="connsiteX56" fmla="*/ 449655 w 694391"/>
                <a:gd name="connsiteY56" fmla="*/ 313854 h 649663"/>
                <a:gd name="connsiteX57" fmla="*/ 440602 w 694391"/>
                <a:gd name="connsiteY57" fmla="*/ 298765 h 649663"/>
                <a:gd name="connsiteX58" fmla="*/ 446638 w 694391"/>
                <a:gd name="connsiteY58" fmla="*/ 187105 h 649663"/>
                <a:gd name="connsiteX59" fmla="*/ 458709 w 694391"/>
                <a:gd name="connsiteY59" fmla="*/ 184087 h 649663"/>
                <a:gd name="connsiteX60" fmla="*/ 482851 w 694391"/>
                <a:gd name="connsiteY60" fmla="*/ 181070 h 649663"/>
                <a:gd name="connsiteX61" fmla="*/ 500958 w 694391"/>
                <a:gd name="connsiteY61" fmla="*/ 175034 h 649663"/>
                <a:gd name="connsiteX62" fmla="*/ 549244 w 694391"/>
                <a:gd name="connsiteY62" fmla="*/ 150891 h 649663"/>
                <a:gd name="connsiteX63" fmla="*/ 603564 w 694391"/>
                <a:gd name="connsiteY63" fmla="*/ 117695 h 649663"/>
                <a:gd name="connsiteX64" fmla="*/ 624689 w 694391"/>
                <a:gd name="connsiteY64" fmla="*/ 102606 h 649663"/>
                <a:gd name="connsiteX65" fmla="*/ 633743 w 694391"/>
                <a:gd name="connsiteY65" fmla="*/ 93553 h 649663"/>
                <a:gd name="connsiteX66" fmla="*/ 639778 w 694391"/>
                <a:gd name="connsiteY66" fmla="*/ 84499 h 649663"/>
                <a:gd name="connsiteX67" fmla="*/ 648832 w 694391"/>
                <a:gd name="connsiteY67" fmla="*/ 63374 h 649663"/>
                <a:gd name="connsiteX68" fmla="*/ 657885 w 694391"/>
                <a:gd name="connsiteY68" fmla="*/ 36214 h 649663"/>
                <a:gd name="connsiteX69" fmla="*/ 660903 w 694391"/>
                <a:gd name="connsiteY69" fmla="*/ 24143 h 649663"/>
                <a:gd name="connsiteX70" fmla="*/ 642796 w 694391"/>
                <a:gd name="connsiteY70" fmla="*/ 9054 h 649663"/>
                <a:gd name="connsiteX71" fmla="*/ 627707 w 694391"/>
                <a:gd name="connsiteY71" fmla="*/ 6036 h 649663"/>
                <a:gd name="connsiteX72" fmla="*/ 618653 w 694391"/>
                <a:gd name="connsiteY72" fmla="*/ 3018 h 649663"/>
                <a:gd name="connsiteX73" fmla="*/ 606582 w 694391"/>
                <a:gd name="connsiteY73" fmla="*/ 0 h 649663"/>
                <a:gd name="connsiteX74" fmla="*/ 519065 w 694391"/>
                <a:gd name="connsiteY74" fmla="*/ 3018 h 649663"/>
                <a:gd name="connsiteX75" fmla="*/ 500958 w 694391"/>
                <a:gd name="connsiteY75" fmla="*/ 9054 h 649663"/>
                <a:gd name="connsiteX76" fmla="*/ 488887 w 694391"/>
                <a:gd name="connsiteY76" fmla="*/ 12071 h 649663"/>
                <a:gd name="connsiteX77" fmla="*/ 470780 w 694391"/>
                <a:gd name="connsiteY77" fmla="*/ 21125 h 649663"/>
                <a:gd name="connsiteX78" fmla="*/ 461727 w 694391"/>
                <a:gd name="connsiteY78" fmla="*/ 27161 h 649663"/>
                <a:gd name="connsiteX79" fmla="*/ 443620 w 694391"/>
                <a:gd name="connsiteY79" fmla="*/ 33196 h 649663"/>
                <a:gd name="connsiteX80" fmla="*/ 425513 w 694391"/>
                <a:gd name="connsiteY80" fmla="*/ 48285 h 649663"/>
                <a:gd name="connsiteX81" fmla="*/ 416459 w 694391"/>
                <a:gd name="connsiteY81" fmla="*/ 54321 h 649663"/>
                <a:gd name="connsiteX82" fmla="*/ 404388 w 694391"/>
                <a:gd name="connsiteY82" fmla="*/ 66392 h 649663"/>
                <a:gd name="connsiteX83" fmla="*/ 392317 w 694391"/>
                <a:gd name="connsiteY83" fmla="*/ 69410 h 649663"/>
                <a:gd name="connsiteX84" fmla="*/ 374210 w 694391"/>
                <a:gd name="connsiteY84" fmla="*/ 78464 h 649663"/>
                <a:gd name="connsiteX85" fmla="*/ 344032 w 694391"/>
                <a:gd name="connsiteY85" fmla="*/ 96570 h 649663"/>
                <a:gd name="connsiteX86" fmla="*/ 292729 w 694391"/>
                <a:gd name="connsiteY86" fmla="*/ 111660 h 649663"/>
                <a:gd name="connsiteX87" fmla="*/ 280657 w 694391"/>
                <a:gd name="connsiteY87" fmla="*/ 114677 h 649663"/>
                <a:gd name="connsiteX88" fmla="*/ 229354 w 694391"/>
                <a:gd name="connsiteY88" fmla="*/ 120713 h 649663"/>
                <a:gd name="connsiteX89" fmla="*/ 217283 w 694391"/>
                <a:gd name="connsiteY89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18653 w 694391"/>
                <a:gd name="connsiteY42" fmla="*/ 392317 h 649663"/>
                <a:gd name="connsiteX43" fmla="*/ 648832 w 694391"/>
                <a:gd name="connsiteY43" fmla="*/ 377228 h 649663"/>
                <a:gd name="connsiteX44" fmla="*/ 657885 w 694391"/>
                <a:gd name="connsiteY44" fmla="*/ 374210 h 649663"/>
                <a:gd name="connsiteX45" fmla="*/ 682028 w 694391"/>
                <a:gd name="connsiteY45" fmla="*/ 362139 h 649663"/>
                <a:gd name="connsiteX46" fmla="*/ 691081 w 694391"/>
                <a:gd name="connsiteY46" fmla="*/ 353085 h 649663"/>
                <a:gd name="connsiteX47" fmla="*/ 691081 w 694391"/>
                <a:gd name="connsiteY47" fmla="*/ 328943 h 649663"/>
                <a:gd name="connsiteX48" fmla="*/ 672974 w 694391"/>
                <a:gd name="connsiteY48" fmla="*/ 322907 h 649663"/>
                <a:gd name="connsiteX49" fmla="*/ 657885 w 694391"/>
                <a:gd name="connsiteY49" fmla="*/ 319889 h 649663"/>
                <a:gd name="connsiteX50" fmla="*/ 639778 w 694391"/>
                <a:gd name="connsiteY50" fmla="*/ 316871 h 649663"/>
                <a:gd name="connsiteX51" fmla="*/ 630725 w 694391"/>
                <a:gd name="connsiteY51" fmla="*/ 313854 h 649663"/>
                <a:gd name="connsiteX52" fmla="*/ 500958 w 694391"/>
                <a:gd name="connsiteY52" fmla="*/ 322907 h 649663"/>
                <a:gd name="connsiteX53" fmla="*/ 491905 w 694391"/>
                <a:gd name="connsiteY53" fmla="*/ 325925 h 649663"/>
                <a:gd name="connsiteX54" fmla="*/ 455691 w 694391"/>
                <a:gd name="connsiteY54" fmla="*/ 322907 h 649663"/>
                <a:gd name="connsiteX55" fmla="*/ 449655 w 694391"/>
                <a:gd name="connsiteY55" fmla="*/ 313854 h 649663"/>
                <a:gd name="connsiteX56" fmla="*/ 440602 w 694391"/>
                <a:gd name="connsiteY56" fmla="*/ 298765 h 649663"/>
                <a:gd name="connsiteX57" fmla="*/ 446638 w 694391"/>
                <a:gd name="connsiteY57" fmla="*/ 187105 h 649663"/>
                <a:gd name="connsiteX58" fmla="*/ 458709 w 694391"/>
                <a:gd name="connsiteY58" fmla="*/ 184087 h 649663"/>
                <a:gd name="connsiteX59" fmla="*/ 482851 w 694391"/>
                <a:gd name="connsiteY59" fmla="*/ 181070 h 649663"/>
                <a:gd name="connsiteX60" fmla="*/ 500958 w 694391"/>
                <a:gd name="connsiteY60" fmla="*/ 175034 h 649663"/>
                <a:gd name="connsiteX61" fmla="*/ 549244 w 694391"/>
                <a:gd name="connsiteY61" fmla="*/ 150891 h 649663"/>
                <a:gd name="connsiteX62" fmla="*/ 603564 w 694391"/>
                <a:gd name="connsiteY62" fmla="*/ 117695 h 649663"/>
                <a:gd name="connsiteX63" fmla="*/ 624689 w 694391"/>
                <a:gd name="connsiteY63" fmla="*/ 102606 h 649663"/>
                <a:gd name="connsiteX64" fmla="*/ 633743 w 694391"/>
                <a:gd name="connsiteY64" fmla="*/ 93553 h 649663"/>
                <a:gd name="connsiteX65" fmla="*/ 639778 w 694391"/>
                <a:gd name="connsiteY65" fmla="*/ 84499 h 649663"/>
                <a:gd name="connsiteX66" fmla="*/ 648832 w 694391"/>
                <a:gd name="connsiteY66" fmla="*/ 63374 h 649663"/>
                <a:gd name="connsiteX67" fmla="*/ 657885 w 694391"/>
                <a:gd name="connsiteY67" fmla="*/ 36214 h 649663"/>
                <a:gd name="connsiteX68" fmla="*/ 660903 w 694391"/>
                <a:gd name="connsiteY68" fmla="*/ 24143 h 649663"/>
                <a:gd name="connsiteX69" fmla="*/ 642796 w 694391"/>
                <a:gd name="connsiteY69" fmla="*/ 9054 h 649663"/>
                <a:gd name="connsiteX70" fmla="*/ 627707 w 694391"/>
                <a:gd name="connsiteY70" fmla="*/ 6036 h 649663"/>
                <a:gd name="connsiteX71" fmla="*/ 618653 w 694391"/>
                <a:gd name="connsiteY71" fmla="*/ 3018 h 649663"/>
                <a:gd name="connsiteX72" fmla="*/ 606582 w 694391"/>
                <a:gd name="connsiteY72" fmla="*/ 0 h 649663"/>
                <a:gd name="connsiteX73" fmla="*/ 519065 w 694391"/>
                <a:gd name="connsiteY73" fmla="*/ 3018 h 649663"/>
                <a:gd name="connsiteX74" fmla="*/ 500958 w 694391"/>
                <a:gd name="connsiteY74" fmla="*/ 9054 h 649663"/>
                <a:gd name="connsiteX75" fmla="*/ 488887 w 694391"/>
                <a:gd name="connsiteY75" fmla="*/ 12071 h 649663"/>
                <a:gd name="connsiteX76" fmla="*/ 470780 w 694391"/>
                <a:gd name="connsiteY76" fmla="*/ 21125 h 649663"/>
                <a:gd name="connsiteX77" fmla="*/ 461727 w 694391"/>
                <a:gd name="connsiteY77" fmla="*/ 27161 h 649663"/>
                <a:gd name="connsiteX78" fmla="*/ 443620 w 694391"/>
                <a:gd name="connsiteY78" fmla="*/ 33196 h 649663"/>
                <a:gd name="connsiteX79" fmla="*/ 425513 w 694391"/>
                <a:gd name="connsiteY79" fmla="*/ 48285 h 649663"/>
                <a:gd name="connsiteX80" fmla="*/ 416459 w 694391"/>
                <a:gd name="connsiteY80" fmla="*/ 54321 h 649663"/>
                <a:gd name="connsiteX81" fmla="*/ 404388 w 694391"/>
                <a:gd name="connsiteY81" fmla="*/ 66392 h 649663"/>
                <a:gd name="connsiteX82" fmla="*/ 392317 w 694391"/>
                <a:gd name="connsiteY82" fmla="*/ 69410 h 649663"/>
                <a:gd name="connsiteX83" fmla="*/ 374210 w 694391"/>
                <a:gd name="connsiteY83" fmla="*/ 78464 h 649663"/>
                <a:gd name="connsiteX84" fmla="*/ 344032 w 694391"/>
                <a:gd name="connsiteY84" fmla="*/ 96570 h 649663"/>
                <a:gd name="connsiteX85" fmla="*/ 292729 w 694391"/>
                <a:gd name="connsiteY85" fmla="*/ 111660 h 649663"/>
                <a:gd name="connsiteX86" fmla="*/ 280657 w 694391"/>
                <a:gd name="connsiteY86" fmla="*/ 114677 h 649663"/>
                <a:gd name="connsiteX87" fmla="*/ 229354 w 694391"/>
                <a:gd name="connsiteY87" fmla="*/ 120713 h 649663"/>
                <a:gd name="connsiteX88" fmla="*/ 217283 w 694391"/>
                <a:gd name="connsiteY8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67350 w 694391"/>
                <a:gd name="connsiteY37" fmla="*/ 425513 h 649663"/>
                <a:gd name="connsiteX38" fmla="*/ 576404 w 694391"/>
                <a:gd name="connsiteY38" fmla="*/ 419477 h 649663"/>
                <a:gd name="connsiteX39" fmla="*/ 591493 w 694391"/>
                <a:gd name="connsiteY39" fmla="*/ 410424 h 649663"/>
                <a:gd name="connsiteX40" fmla="*/ 600546 w 694391"/>
                <a:gd name="connsiteY40" fmla="*/ 404388 h 649663"/>
                <a:gd name="connsiteX41" fmla="*/ 618653 w 694391"/>
                <a:gd name="connsiteY41" fmla="*/ 392317 h 649663"/>
                <a:gd name="connsiteX42" fmla="*/ 648832 w 694391"/>
                <a:gd name="connsiteY42" fmla="*/ 377228 h 649663"/>
                <a:gd name="connsiteX43" fmla="*/ 657885 w 694391"/>
                <a:gd name="connsiteY43" fmla="*/ 374210 h 649663"/>
                <a:gd name="connsiteX44" fmla="*/ 682028 w 694391"/>
                <a:gd name="connsiteY44" fmla="*/ 362139 h 649663"/>
                <a:gd name="connsiteX45" fmla="*/ 691081 w 694391"/>
                <a:gd name="connsiteY45" fmla="*/ 353085 h 649663"/>
                <a:gd name="connsiteX46" fmla="*/ 691081 w 694391"/>
                <a:gd name="connsiteY46" fmla="*/ 328943 h 649663"/>
                <a:gd name="connsiteX47" fmla="*/ 672974 w 694391"/>
                <a:gd name="connsiteY47" fmla="*/ 322907 h 649663"/>
                <a:gd name="connsiteX48" fmla="*/ 657885 w 694391"/>
                <a:gd name="connsiteY48" fmla="*/ 319889 h 649663"/>
                <a:gd name="connsiteX49" fmla="*/ 639778 w 694391"/>
                <a:gd name="connsiteY49" fmla="*/ 316871 h 649663"/>
                <a:gd name="connsiteX50" fmla="*/ 630725 w 694391"/>
                <a:gd name="connsiteY50" fmla="*/ 313854 h 649663"/>
                <a:gd name="connsiteX51" fmla="*/ 500958 w 694391"/>
                <a:gd name="connsiteY51" fmla="*/ 322907 h 649663"/>
                <a:gd name="connsiteX52" fmla="*/ 491905 w 694391"/>
                <a:gd name="connsiteY52" fmla="*/ 325925 h 649663"/>
                <a:gd name="connsiteX53" fmla="*/ 455691 w 694391"/>
                <a:gd name="connsiteY53" fmla="*/ 322907 h 649663"/>
                <a:gd name="connsiteX54" fmla="*/ 449655 w 694391"/>
                <a:gd name="connsiteY54" fmla="*/ 313854 h 649663"/>
                <a:gd name="connsiteX55" fmla="*/ 440602 w 694391"/>
                <a:gd name="connsiteY55" fmla="*/ 298765 h 649663"/>
                <a:gd name="connsiteX56" fmla="*/ 446638 w 694391"/>
                <a:gd name="connsiteY56" fmla="*/ 187105 h 649663"/>
                <a:gd name="connsiteX57" fmla="*/ 458709 w 694391"/>
                <a:gd name="connsiteY57" fmla="*/ 184087 h 649663"/>
                <a:gd name="connsiteX58" fmla="*/ 482851 w 694391"/>
                <a:gd name="connsiteY58" fmla="*/ 181070 h 649663"/>
                <a:gd name="connsiteX59" fmla="*/ 500958 w 694391"/>
                <a:gd name="connsiteY59" fmla="*/ 175034 h 649663"/>
                <a:gd name="connsiteX60" fmla="*/ 549244 w 694391"/>
                <a:gd name="connsiteY60" fmla="*/ 150891 h 649663"/>
                <a:gd name="connsiteX61" fmla="*/ 603564 w 694391"/>
                <a:gd name="connsiteY61" fmla="*/ 117695 h 649663"/>
                <a:gd name="connsiteX62" fmla="*/ 624689 w 694391"/>
                <a:gd name="connsiteY62" fmla="*/ 102606 h 649663"/>
                <a:gd name="connsiteX63" fmla="*/ 633743 w 694391"/>
                <a:gd name="connsiteY63" fmla="*/ 93553 h 649663"/>
                <a:gd name="connsiteX64" fmla="*/ 639778 w 694391"/>
                <a:gd name="connsiteY64" fmla="*/ 84499 h 649663"/>
                <a:gd name="connsiteX65" fmla="*/ 648832 w 694391"/>
                <a:gd name="connsiteY65" fmla="*/ 63374 h 649663"/>
                <a:gd name="connsiteX66" fmla="*/ 657885 w 694391"/>
                <a:gd name="connsiteY66" fmla="*/ 36214 h 649663"/>
                <a:gd name="connsiteX67" fmla="*/ 660903 w 694391"/>
                <a:gd name="connsiteY67" fmla="*/ 24143 h 649663"/>
                <a:gd name="connsiteX68" fmla="*/ 642796 w 694391"/>
                <a:gd name="connsiteY68" fmla="*/ 9054 h 649663"/>
                <a:gd name="connsiteX69" fmla="*/ 627707 w 694391"/>
                <a:gd name="connsiteY69" fmla="*/ 6036 h 649663"/>
                <a:gd name="connsiteX70" fmla="*/ 618653 w 694391"/>
                <a:gd name="connsiteY70" fmla="*/ 3018 h 649663"/>
                <a:gd name="connsiteX71" fmla="*/ 606582 w 694391"/>
                <a:gd name="connsiteY71" fmla="*/ 0 h 649663"/>
                <a:gd name="connsiteX72" fmla="*/ 519065 w 694391"/>
                <a:gd name="connsiteY72" fmla="*/ 3018 h 649663"/>
                <a:gd name="connsiteX73" fmla="*/ 500958 w 694391"/>
                <a:gd name="connsiteY73" fmla="*/ 9054 h 649663"/>
                <a:gd name="connsiteX74" fmla="*/ 488887 w 694391"/>
                <a:gd name="connsiteY74" fmla="*/ 12071 h 649663"/>
                <a:gd name="connsiteX75" fmla="*/ 470780 w 694391"/>
                <a:gd name="connsiteY75" fmla="*/ 21125 h 649663"/>
                <a:gd name="connsiteX76" fmla="*/ 461727 w 694391"/>
                <a:gd name="connsiteY76" fmla="*/ 27161 h 649663"/>
                <a:gd name="connsiteX77" fmla="*/ 443620 w 694391"/>
                <a:gd name="connsiteY77" fmla="*/ 33196 h 649663"/>
                <a:gd name="connsiteX78" fmla="*/ 425513 w 694391"/>
                <a:gd name="connsiteY78" fmla="*/ 48285 h 649663"/>
                <a:gd name="connsiteX79" fmla="*/ 416459 w 694391"/>
                <a:gd name="connsiteY79" fmla="*/ 54321 h 649663"/>
                <a:gd name="connsiteX80" fmla="*/ 404388 w 694391"/>
                <a:gd name="connsiteY80" fmla="*/ 66392 h 649663"/>
                <a:gd name="connsiteX81" fmla="*/ 392317 w 694391"/>
                <a:gd name="connsiteY81" fmla="*/ 69410 h 649663"/>
                <a:gd name="connsiteX82" fmla="*/ 374210 w 694391"/>
                <a:gd name="connsiteY82" fmla="*/ 78464 h 649663"/>
                <a:gd name="connsiteX83" fmla="*/ 344032 w 694391"/>
                <a:gd name="connsiteY83" fmla="*/ 96570 h 649663"/>
                <a:gd name="connsiteX84" fmla="*/ 292729 w 694391"/>
                <a:gd name="connsiteY84" fmla="*/ 111660 h 649663"/>
                <a:gd name="connsiteX85" fmla="*/ 280657 w 694391"/>
                <a:gd name="connsiteY85" fmla="*/ 114677 h 649663"/>
                <a:gd name="connsiteX86" fmla="*/ 229354 w 694391"/>
                <a:gd name="connsiteY86" fmla="*/ 120713 h 649663"/>
                <a:gd name="connsiteX87" fmla="*/ 217283 w 694391"/>
                <a:gd name="connsiteY8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31137 w 694391"/>
                <a:gd name="connsiteY35" fmla="*/ 446638 h 649663"/>
                <a:gd name="connsiteX36" fmla="*/ 567350 w 694391"/>
                <a:gd name="connsiteY36" fmla="*/ 425513 h 649663"/>
                <a:gd name="connsiteX37" fmla="*/ 576404 w 694391"/>
                <a:gd name="connsiteY37" fmla="*/ 419477 h 649663"/>
                <a:gd name="connsiteX38" fmla="*/ 591493 w 694391"/>
                <a:gd name="connsiteY38" fmla="*/ 410424 h 649663"/>
                <a:gd name="connsiteX39" fmla="*/ 600546 w 694391"/>
                <a:gd name="connsiteY39" fmla="*/ 404388 h 649663"/>
                <a:gd name="connsiteX40" fmla="*/ 618653 w 694391"/>
                <a:gd name="connsiteY40" fmla="*/ 392317 h 649663"/>
                <a:gd name="connsiteX41" fmla="*/ 648832 w 694391"/>
                <a:gd name="connsiteY41" fmla="*/ 377228 h 649663"/>
                <a:gd name="connsiteX42" fmla="*/ 657885 w 694391"/>
                <a:gd name="connsiteY42" fmla="*/ 374210 h 649663"/>
                <a:gd name="connsiteX43" fmla="*/ 682028 w 694391"/>
                <a:gd name="connsiteY43" fmla="*/ 362139 h 649663"/>
                <a:gd name="connsiteX44" fmla="*/ 691081 w 694391"/>
                <a:gd name="connsiteY44" fmla="*/ 353085 h 649663"/>
                <a:gd name="connsiteX45" fmla="*/ 691081 w 694391"/>
                <a:gd name="connsiteY45" fmla="*/ 328943 h 649663"/>
                <a:gd name="connsiteX46" fmla="*/ 672974 w 694391"/>
                <a:gd name="connsiteY46" fmla="*/ 322907 h 649663"/>
                <a:gd name="connsiteX47" fmla="*/ 657885 w 694391"/>
                <a:gd name="connsiteY47" fmla="*/ 319889 h 649663"/>
                <a:gd name="connsiteX48" fmla="*/ 639778 w 694391"/>
                <a:gd name="connsiteY48" fmla="*/ 316871 h 649663"/>
                <a:gd name="connsiteX49" fmla="*/ 630725 w 694391"/>
                <a:gd name="connsiteY49" fmla="*/ 313854 h 649663"/>
                <a:gd name="connsiteX50" fmla="*/ 500958 w 694391"/>
                <a:gd name="connsiteY50" fmla="*/ 322907 h 649663"/>
                <a:gd name="connsiteX51" fmla="*/ 491905 w 694391"/>
                <a:gd name="connsiteY51" fmla="*/ 325925 h 649663"/>
                <a:gd name="connsiteX52" fmla="*/ 455691 w 694391"/>
                <a:gd name="connsiteY52" fmla="*/ 322907 h 649663"/>
                <a:gd name="connsiteX53" fmla="*/ 449655 w 694391"/>
                <a:gd name="connsiteY53" fmla="*/ 313854 h 649663"/>
                <a:gd name="connsiteX54" fmla="*/ 440602 w 694391"/>
                <a:gd name="connsiteY54" fmla="*/ 298765 h 649663"/>
                <a:gd name="connsiteX55" fmla="*/ 446638 w 694391"/>
                <a:gd name="connsiteY55" fmla="*/ 187105 h 649663"/>
                <a:gd name="connsiteX56" fmla="*/ 458709 w 694391"/>
                <a:gd name="connsiteY56" fmla="*/ 184087 h 649663"/>
                <a:gd name="connsiteX57" fmla="*/ 482851 w 694391"/>
                <a:gd name="connsiteY57" fmla="*/ 181070 h 649663"/>
                <a:gd name="connsiteX58" fmla="*/ 500958 w 694391"/>
                <a:gd name="connsiteY58" fmla="*/ 175034 h 649663"/>
                <a:gd name="connsiteX59" fmla="*/ 549244 w 694391"/>
                <a:gd name="connsiteY59" fmla="*/ 150891 h 649663"/>
                <a:gd name="connsiteX60" fmla="*/ 603564 w 694391"/>
                <a:gd name="connsiteY60" fmla="*/ 117695 h 649663"/>
                <a:gd name="connsiteX61" fmla="*/ 624689 w 694391"/>
                <a:gd name="connsiteY61" fmla="*/ 102606 h 649663"/>
                <a:gd name="connsiteX62" fmla="*/ 633743 w 694391"/>
                <a:gd name="connsiteY62" fmla="*/ 93553 h 649663"/>
                <a:gd name="connsiteX63" fmla="*/ 639778 w 694391"/>
                <a:gd name="connsiteY63" fmla="*/ 84499 h 649663"/>
                <a:gd name="connsiteX64" fmla="*/ 648832 w 694391"/>
                <a:gd name="connsiteY64" fmla="*/ 63374 h 649663"/>
                <a:gd name="connsiteX65" fmla="*/ 657885 w 694391"/>
                <a:gd name="connsiteY65" fmla="*/ 36214 h 649663"/>
                <a:gd name="connsiteX66" fmla="*/ 660903 w 694391"/>
                <a:gd name="connsiteY66" fmla="*/ 24143 h 649663"/>
                <a:gd name="connsiteX67" fmla="*/ 642796 w 694391"/>
                <a:gd name="connsiteY67" fmla="*/ 9054 h 649663"/>
                <a:gd name="connsiteX68" fmla="*/ 627707 w 694391"/>
                <a:gd name="connsiteY68" fmla="*/ 6036 h 649663"/>
                <a:gd name="connsiteX69" fmla="*/ 618653 w 694391"/>
                <a:gd name="connsiteY69" fmla="*/ 3018 h 649663"/>
                <a:gd name="connsiteX70" fmla="*/ 606582 w 694391"/>
                <a:gd name="connsiteY70" fmla="*/ 0 h 649663"/>
                <a:gd name="connsiteX71" fmla="*/ 519065 w 694391"/>
                <a:gd name="connsiteY71" fmla="*/ 3018 h 649663"/>
                <a:gd name="connsiteX72" fmla="*/ 500958 w 694391"/>
                <a:gd name="connsiteY72" fmla="*/ 9054 h 649663"/>
                <a:gd name="connsiteX73" fmla="*/ 488887 w 694391"/>
                <a:gd name="connsiteY73" fmla="*/ 12071 h 649663"/>
                <a:gd name="connsiteX74" fmla="*/ 470780 w 694391"/>
                <a:gd name="connsiteY74" fmla="*/ 21125 h 649663"/>
                <a:gd name="connsiteX75" fmla="*/ 461727 w 694391"/>
                <a:gd name="connsiteY75" fmla="*/ 27161 h 649663"/>
                <a:gd name="connsiteX76" fmla="*/ 443620 w 694391"/>
                <a:gd name="connsiteY76" fmla="*/ 33196 h 649663"/>
                <a:gd name="connsiteX77" fmla="*/ 425513 w 694391"/>
                <a:gd name="connsiteY77" fmla="*/ 48285 h 649663"/>
                <a:gd name="connsiteX78" fmla="*/ 416459 w 694391"/>
                <a:gd name="connsiteY78" fmla="*/ 54321 h 649663"/>
                <a:gd name="connsiteX79" fmla="*/ 404388 w 694391"/>
                <a:gd name="connsiteY79" fmla="*/ 66392 h 649663"/>
                <a:gd name="connsiteX80" fmla="*/ 392317 w 694391"/>
                <a:gd name="connsiteY80" fmla="*/ 69410 h 649663"/>
                <a:gd name="connsiteX81" fmla="*/ 374210 w 694391"/>
                <a:gd name="connsiteY81" fmla="*/ 78464 h 649663"/>
                <a:gd name="connsiteX82" fmla="*/ 344032 w 694391"/>
                <a:gd name="connsiteY82" fmla="*/ 96570 h 649663"/>
                <a:gd name="connsiteX83" fmla="*/ 292729 w 694391"/>
                <a:gd name="connsiteY83" fmla="*/ 111660 h 649663"/>
                <a:gd name="connsiteX84" fmla="*/ 280657 w 694391"/>
                <a:gd name="connsiteY84" fmla="*/ 114677 h 649663"/>
                <a:gd name="connsiteX85" fmla="*/ 229354 w 694391"/>
                <a:gd name="connsiteY85" fmla="*/ 120713 h 649663"/>
                <a:gd name="connsiteX86" fmla="*/ 217283 w 694391"/>
                <a:gd name="connsiteY86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98352 w 694391"/>
                <a:gd name="connsiteY30" fmla="*/ 522083 h 649663"/>
                <a:gd name="connsiteX31" fmla="*/ 431548 w 694391"/>
                <a:gd name="connsiteY31" fmla="*/ 500959 h 649663"/>
                <a:gd name="connsiteX32" fmla="*/ 458709 w 694391"/>
                <a:gd name="connsiteY32" fmla="*/ 485870 h 649663"/>
                <a:gd name="connsiteX33" fmla="*/ 488887 w 694391"/>
                <a:gd name="connsiteY33" fmla="*/ 467763 h 649663"/>
                <a:gd name="connsiteX34" fmla="*/ 531137 w 694391"/>
                <a:gd name="connsiteY34" fmla="*/ 446638 h 649663"/>
                <a:gd name="connsiteX35" fmla="*/ 567350 w 694391"/>
                <a:gd name="connsiteY35" fmla="*/ 425513 h 649663"/>
                <a:gd name="connsiteX36" fmla="*/ 576404 w 694391"/>
                <a:gd name="connsiteY36" fmla="*/ 419477 h 649663"/>
                <a:gd name="connsiteX37" fmla="*/ 591493 w 694391"/>
                <a:gd name="connsiteY37" fmla="*/ 410424 h 649663"/>
                <a:gd name="connsiteX38" fmla="*/ 600546 w 694391"/>
                <a:gd name="connsiteY38" fmla="*/ 404388 h 649663"/>
                <a:gd name="connsiteX39" fmla="*/ 618653 w 694391"/>
                <a:gd name="connsiteY39" fmla="*/ 392317 h 649663"/>
                <a:gd name="connsiteX40" fmla="*/ 648832 w 694391"/>
                <a:gd name="connsiteY40" fmla="*/ 377228 h 649663"/>
                <a:gd name="connsiteX41" fmla="*/ 657885 w 694391"/>
                <a:gd name="connsiteY41" fmla="*/ 374210 h 649663"/>
                <a:gd name="connsiteX42" fmla="*/ 682028 w 694391"/>
                <a:gd name="connsiteY42" fmla="*/ 362139 h 649663"/>
                <a:gd name="connsiteX43" fmla="*/ 691081 w 694391"/>
                <a:gd name="connsiteY43" fmla="*/ 353085 h 649663"/>
                <a:gd name="connsiteX44" fmla="*/ 691081 w 694391"/>
                <a:gd name="connsiteY44" fmla="*/ 328943 h 649663"/>
                <a:gd name="connsiteX45" fmla="*/ 672974 w 694391"/>
                <a:gd name="connsiteY45" fmla="*/ 322907 h 649663"/>
                <a:gd name="connsiteX46" fmla="*/ 657885 w 694391"/>
                <a:gd name="connsiteY46" fmla="*/ 319889 h 649663"/>
                <a:gd name="connsiteX47" fmla="*/ 639778 w 694391"/>
                <a:gd name="connsiteY47" fmla="*/ 316871 h 649663"/>
                <a:gd name="connsiteX48" fmla="*/ 630725 w 694391"/>
                <a:gd name="connsiteY48" fmla="*/ 313854 h 649663"/>
                <a:gd name="connsiteX49" fmla="*/ 500958 w 694391"/>
                <a:gd name="connsiteY49" fmla="*/ 322907 h 649663"/>
                <a:gd name="connsiteX50" fmla="*/ 491905 w 694391"/>
                <a:gd name="connsiteY50" fmla="*/ 325925 h 649663"/>
                <a:gd name="connsiteX51" fmla="*/ 455691 w 694391"/>
                <a:gd name="connsiteY51" fmla="*/ 322907 h 649663"/>
                <a:gd name="connsiteX52" fmla="*/ 449655 w 694391"/>
                <a:gd name="connsiteY52" fmla="*/ 313854 h 649663"/>
                <a:gd name="connsiteX53" fmla="*/ 440602 w 694391"/>
                <a:gd name="connsiteY53" fmla="*/ 298765 h 649663"/>
                <a:gd name="connsiteX54" fmla="*/ 446638 w 694391"/>
                <a:gd name="connsiteY54" fmla="*/ 187105 h 649663"/>
                <a:gd name="connsiteX55" fmla="*/ 458709 w 694391"/>
                <a:gd name="connsiteY55" fmla="*/ 184087 h 649663"/>
                <a:gd name="connsiteX56" fmla="*/ 482851 w 694391"/>
                <a:gd name="connsiteY56" fmla="*/ 181070 h 649663"/>
                <a:gd name="connsiteX57" fmla="*/ 500958 w 694391"/>
                <a:gd name="connsiteY57" fmla="*/ 175034 h 649663"/>
                <a:gd name="connsiteX58" fmla="*/ 549244 w 694391"/>
                <a:gd name="connsiteY58" fmla="*/ 150891 h 649663"/>
                <a:gd name="connsiteX59" fmla="*/ 603564 w 694391"/>
                <a:gd name="connsiteY59" fmla="*/ 117695 h 649663"/>
                <a:gd name="connsiteX60" fmla="*/ 624689 w 694391"/>
                <a:gd name="connsiteY60" fmla="*/ 102606 h 649663"/>
                <a:gd name="connsiteX61" fmla="*/ 633743 w 694391"/>
                <a:gd name="connsiteY61" fmla="*/ 93553 h 649663"/>
                <a:gd name="connsiteX62" fmla="*/ 639778 w 694391"/>
                <a:gd name="connsiteY62" fmla="*/ 84499 h 649663"/>
                <a:gd name="connsiteX63" fmla="*/ 648832 w 694391"/>
                <a:gd name="connsiteY63" fmla="*/ 63374 h 649663"/>
                <a:gd name="connsiteX64" fmla="*/ 657885 w 694391"/>
                <a:gd name="connsiteY64" fmla="*/ 36214 h 649663"/>
                <a:gd name="connsiteX65" fmla="*/ 660903 w 694391"/>
                <a:gd name="connsiteY65" fmla="*/ 24143 h 649663"/>
                <a:gd name="connsiteX66" fmla="*/ 642796 w 694391"/>
                <a:gd name="connsiteY66" fmla="*/ 9054 h 649663"/>
                <a:gd name="connsiteX67" fmla="*/ 627707 w 694391"/>
                <a:gd name="connsiteY67" fmla="*/ 6036 h 649663"/>
                <a:gd name="connsiteX68" fmla="*/ 618653 w 694391"/>
                <a:gd name="connsiteY68" fmla="*/ 3018 h 649663"/>
                <a:gd name="connsiteX69" fmla="*/ 606582 w 694391"/>
                <a:gd name="connsiteY69" fmla="*/ 0 h 649663"/>
                <a:gd name="connsiteX70" fmla="*/ 519065 w 694391"/>
                <a:gd name="connsiteY70" fmla="*/ 3018 h 649663"/>
                <a:gd name="connsiteX71" fmla="*/ 500958 w 694391"/>
                <a:gd name="connsiteY71" fmla="*/ 9054 h 649663"/>
                <a:gd name="connsiteX72" fmla="*/ 488887 w 694391"/>
                <a:gd name="connsiteY72" fmla="*/ 12071 h 649663"/>
                <a:gd name="connsiteX73" fmla="*/ 470780 w 694391"/>
                <a:gd name="connsiteY73" fmla="*/ 21125 h 649663"/>
                <a:gd name="connsiteX74" fmla="*/ 461727 w 694391"/>
                <a:gd name="connsiteY74" fmla="*/ 27161 h 649663"/>
                <a:gd name="connsiteX75" fmla="*/ 443620 w 694391"/>
                <a:gd name="connsiteY75" fmla="*/ 33196 h 649663"/>
                <a:gd name="connsiteX76" fmla="*/ 425513 w 694391"/>
                <a:gd name="connsiteY76" fmla="*/ 48285 h 649663"/>
                <a:gd name="connsiteX77" fmla="*/ 416459 w 694391"/>
                <a:gd name="connsiteY77" fmla="*/ 54321 h 649663"/>
                <a:gd name="connsiteX78" fmla="*/ 404388 w 694391"/>
                <a:gd name="connsiteY78" fmla="*/ 66392 h 649663"/>
                <a:gd name="connsiteX79" fmla="*/ 392317 w 694391"/>
                <a:gd name="connsiteY79" fmla="*/ 69410 h 649663"/>
                <a:gd name="connsiteX80" fmla="*/ 374210 w 694391"/>
                <a:gd name="connsiteY80" fmla="*/ 78464 h 649663"/>
                <a:gd name="connsiteX81" fmla="*/ 344032 w 694391"/>
                <a:gd name="connsiteY81" fmla="*/ 96570 h 649663"/>
                <a:gd name="connsiteX82" fmla="*/ 292729 w 694391"/>
                <a:gd name="connsiteY82" fmla="*/ 111660 h 649663"/>
                <a:gd name="connsiteX83" fmla="*/ 280657 w 694391"/>
                <a:gd name="connsiteY83" fmla="*/ 114677 h 649663"/>
                <a:gd name="connsiteX84" fmla="*/ 229354 w 694391"/>
                <a:gd name="connsiteY84" fmla="*/ 120713 h 649663"/>
                <a:gd name="connsiteX85" fmla="*/ 217283 w 694391"/>
                <a:gd name="connsiteY85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62139 w 694391"/>
                <a:gd name="connsiteY28" fmla="*/ 540190 h 649663"/>
                <a:gd name="connsiteX29" fmla="*/ 398352 w 694391"/>
                <a:gd name="connsiteY29" fmla="*/ 522083 h 649663"/>
                <a:gd name="connsiteX30" fmla="*/ 431548 w 694391"/>
                <a:gd name="connsiteY30" fmla="*/ 500959 h 649663"/>
                <a:gd name="connsiteX31" fmla="*/ 458709 w 694391"/>
                <a:gd name="connsiteY31" fmla="*/ 485870 h 649663"/>
                <a:gd name="connsiteX32" fmla="*/ 488887 w 694391"/>
                <a:gd name="connsiteY32" fmla="*/ 467763 h 649663"/>
                <a:gd name="connsiteX33" fmla="*/ 531137 w 694391"/>
                <a:gd name="connsiteY33" fmla="*/ 446638 h 649663"/>
                <a:gd name="connsiteX34" fmla="*/ 567350 w 694391"/>
                <a:gd name="connsiteY34" fmla="*/ 425513 h 649663"/>
                <a:gd name="connsiteX35" fmla="*/ 576404 w 694391"/>
                <a:gd name="connsiteY35" fmla="*/ 419477 h 649663"/>
                <a:gd name="connsiteX36" fmla="*/ 591493 w 694391"/>
                <a:gd name="connsiteY36" fmla="*/ 410424 h 649663"/>
                <a:gd name="connsiteX37" fmla="*/ 600546 w 694391"/>
                <a:gd name="connsiteY37" fmla="*/ 404388 h 649663"/>
                <a:gd name="connsiteX38" fmla="*/ 618653 w 694391"/>
                <a:gd name="connsiteY38" fmla="*/ 392317 h 649663"/>
                <a:gd name="connsiteX39" fmla="*/ 648832 w 694391"/>
                <a:gd name="connsiteY39" fmla="*/ 377228 h 649663"/>
                <a:gd name="connsiteX40" fmla="*/ 657885 w 694391"/>
                <a:gd name="connsiteY40" fmla="*/ 374210 h 649663"/>
                <a:gd name="connsiteX41" fmla="*/ 682028 w 694391"/>
                <a:gd name="connsiteY41" fmla="*/ 362139 h 649663"/>
                <a:gd name="connsiteX42" fmla="*/ 691081 w 694391"/>
                <a:gd name="connsiteY42" fmla="*/ 353085 h 649663"/>
                <a:gd name="connsiteX43" fmla="*/ 691081 w 694391"/>
                <a:gd name="connsiteY43" fmla="*/ 328943 h 649663"/>
                <a:gd name="connsiteX44" fmla="*/ 672974 w 694391"/>
                <a:gd name="connsiteY44" fmla="*/ 322907 h 649663"/>
                <a:gd name="connsiteX45" fmla="*/ 657885 w 694391"/>
                <a:gd name="connsiteY45" fmla="*/ 319889 h 649663"/>
                <a:gd name="connsiteX46" fmla="*/ 639778 w 694391"/>
                <a:gd name="connsiteY46" fmla="*/ 316871 h 649663"/>
                <a:gd name="connsiteX47" fmla="*/ 630725 w 694391"/>
                <a:gd name="connsiteY47" fmla="*/ 313854 h 649663"/>
                <a:gd name="connsiteX48" fmla="*/ 500958 w 694391"/>
                <a:gd name="connsiteY48" fmla="*/ 322907 h 649663"/>
                <a:gd name="connsiteX49" fmla="*/ 491905 w 694391"/>
                <a:gd name="connsiteY49" fmla="*/ 325925 h 649663"/>
                <a:gd name="connsiteX50" fmla="*/ 455691 w 694391"/>
                <a:gd name="connsiteY50" fmla="*/ 322907 h 649663"/>
                <a:gd name="connsiteX51" fmla="*/ 449655 w 694391"/>
                <a:gd name="connsiteY51" fmla="*/ 313854 h 649663"/>
                <a:gd name="connsiteX52" fmla="*/ 440602 w 694391"/>
                <a:gd name="connsiteY52" fmla="*/ 298765 h 649663"/>
                <a:gd name="connsiteX53" fmla="*/ 446638 w 694391"/>
                <a:gd name="connsiteY53" fmla="*/ 187105 h 649663"/>
                <a:gd name="connsiteX54" fmla="*/ 458709 w 694391"/>
                <a:gd name="connsiteY54" fmla="*/ 184087 h 649663"/>
                <a:gd name="connsiteX55" fmla="*/ 482851 w 694391"/>
                <a:gd name="connsiteY55" fmla="*/ 181070 h 649663"/>
                <a:gd name="connsiteX56" fmla="*/ 500958 w 694391"/>
                <a:gd name="connsiteY56" fmla="*/ 175034 h 649663"/>
                <a:gd name="connsiteX57" fmla="*/ 549244 w 694391"/>
                <a:gd name="connsiteY57" fmla="*/ 150891 h 649663"/>
                <a:gd name="connsiteX58" fmla="*/ 603564 w 694391"/>
                <a:gd name="connsiteY58" fmla="*/ 117695 h 649663"/>
                <a:gd name="connsiteX59" fmla="*/ 624689 w 694391"/>
                <a:gd name="connsiteY59" fmla="*/ 102606 h 649663"/>
                <a:gd name="connsiteX60" fmla="*/ 633743 w 694391"/>
                <a:gd name="connsiteY60" fmla="*/ 93553 h 649663"/>
                <a:gd name="connsiteX61" fmla="*/ 639778 w 694391"/>
                <a:gd name="connsiteY61" fmla="*/ 84499 h 649663"/>
                <a:gd name="connsiteX62" fmla="*/ 648832 w 694391"/>
                <a:gd name="connsiteY62" fmla="*/ 63374 h 649663"/>
                <a:gd name="connsiteX63" fmla="*/ 657885 w 694391"/>
                <a:gd name="connsiteY63" fmla="*/ 36214 h 649663"/>
                <a:gd name="connsiteX64" fmla="*/ 660903 w 694391"/>
                <a:gd name="connsiteY64" fmla="*/ 24143 h 649663"/>
                <a:gd name="connsiteX65" fmla="*/ 642796 w 694391"/>
                <a:gd name="connsiteY65" fmla="*/ 9054 h 649663"/>
                <a:gd name="connsiteX66" fmla="*/ 627707 w 694391"/>
                <a:gd name="connsiteY66" fmla="*/ 6036 h 649663"/>
                <a:gd name="connsiteX67" fmla="*/ 618653 w 694391"/>
                <a:gd name="connsiteY67" fmla="*/ 3018 h 649663"/>
                <a:gd name="connsiteX68" fmla="*/ 606582 w 694391"/>
                <a:gd name="connsiteY68" fmla="*/ 0 h 649663"/>
                <a:gd name="connsiteX69" fmla="*/ 519065 w 694391"/>
                <a:gd name="connsiteY69" fmla="*/ 3018 h 649663"/>
                <a:gd name="connsiteX70" fmla="*/ 500958 w 694391"/>
                <a:gd name="connsiteY70" fmla="*/ 9054 h 649663"/>
                <a:gd name="connsiteX71" fmla="*/ 488887 w 694391"/>
                <a:gd name="connsiteY71" fmla="*/ 12071 h 649663"/>
                <a:gd name="connsiteX72" fmla="*/ 470780 w 694391"/>
                <a:gd name="connsiteY72" fmla="*/ 21125 h 649663"/>
                <a:gd name="connsiteX73" fmla="*/ 461727 w 694391"/>
                <a:gd name="connsiteY73" fmla="*/ 27161 h 649663"/>
                <a:gd name="connsiteX74" fmla="*/ 443620 w 694391"/>
                <a:gd name="connsiteY74" fmla="*/ 33196 h 649663"/>
                <a:gd name="connsiteX75" fmla="*/ 425513 w 694391"/>
                <a:gd name="connsiteY75" fmla="*/ 48285 h 649663"/>
                <a:gd name="connsiteX76" fmla="*/ 416459 w 694391"/>
                <a:gd name="connsiteY76" fmla="*/ 54321 h 649663"/>
                <a:gd name="connsiteX77" fmla="*/ 404388 w 694391"/>
                <a:gd name="connsiteY77" fmla="*/ 66392 h 649663"/>
                <a:gd name="connsiteX78" fmla="*/ 392317 w 694391"/>
                <a:gd name="connsiteY78" fmla="*/ 69410 h 649663"/>
                <a:gd name="connsiteX79" fmla="*/ 374210 w 694391"/>
                <a:gd name="connsiteY79" fmla="*/ 78464 h 649663"/>
                <a:gd name="connsiteX80" fmla="*/ 344032 w 694391"/>
                <a:gd name="connsiteY80" fmla="*/ 96570 h 649663"/>
                <a:gd name="connsiteX81" fmla="*/ 292729 w 694391"/>
                <a:gd name="connsiteY81" fmla="*/ 111660 h 649663"/>
                <a:gd name="connsiteX82" fmla="*/ 280657 w 694391"/>
                <a:gd name="connsiteY82" fmla="*/ 114677 h 649663"/>
                <a:gd name="connsiteX83" fmla="*/ 229354 w 694391"/>
                <a:gd name="connsiteY83" fmla="*/ 120713 h 649663"/>
                <a:gd name="connsiteX84" fmla="*/ 217283 w 694391"/>
                <a:gd name="connsiteY84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62139 w 694391"/>
                <a:gd name="connsiteY27" fmla="*/ 540190 h 649663"/>
                <a:gd name="connsiteX28" fmla="*/ 398352 w 694391"/>
                <a:gd name="connsiteY28" fmla="*/ 522083 h 649663"/>
                <a:gd name="connsiteX29" fmla="*/ 431548 w 694391"/>
                <a:gd name="connsiteY29" fmla="*/ 500959 h 649663"/>
                <a:gd name="connsiteX30" fmla="*/ 458709 w 694391"/>
                <a:gd name="connsiteY30" fmla="*/ 485870 h 649663"/>
                <a:gd name="connsiteX31" fmla="*/ 488887 w 694391"/>
                <a:gd name="connsiteY31" fmla="*/ 467763 h 649663"/>
                <a:gd name="connsiteX32" fmla="*/ 531137 w 694391"/>
                <a:gd name="connsiteY32" fmla="*/ 446638 h 649663"/>
                <a:gd name="connsiteX33" fmla="*/ 567350 w 694391"/>
                <a:gd name="connsiteY33" fmla="*/ 425513 h 649663"/>
                <a:gd name="connsiteX34" fmla="*/ 576404 w 694391"/>
                <a:gd name="connsiteY34" fmla="*/ 419477 h 649663"/>
                <a:gd name="connsiteX35" fmla="*/ 591493 w 694391"/>
                <a:gd name="connsiteY35" fmla="*/ 410424 h 649663"/>
                <a:gd name="connsiteX36" fmla="*/ 600546 w 694391"/>
                <a:gd name="connsiteY36" fmla="*/ 404388 h 649663"/>
                <a:gd name="connsiteX37" fmla="*/ 618653 w 694391"/>
                <a:gd name="connsiteY37" fmla="*/ 392317 h 649663"/>
                <a:gd name="connsiteX38" fmla="*/ 648832 w 694391"/>
                <a:gd name="connsiteY38" fmla="*/ 377228 h 649663"/>
                <a:gd name="connsiteX39" fmla="*/ 657885 w 694391"/>
                <a:gd name="connsiteY39" fmla="*/ 374210 h 649663"/>
                <a:gd name="connsiteX40" fmla="*/ 682028 w 694391"/>
                <a:gd name="connsiteY40" fmla="*/ 362139 h 649663"/>
                <a:gd name="connsiteX41" fmla="*/ 691081 w 694391"/>
                <a:gd name="connsiteY41" fmla="*/ 353085 h 649663"/>
                <a:gd name="connsiteX42" fmla="*/ 691081 w 694391"/>
                <a:gd name="connsiteY42" fmla="*/ 328943 h 649663"/>
                <a:gd name="connsiteX43" fmla="*/ 672974 w 694391"/>
                <a:gd name="connsiteY43" fmla="*/ 322907 h 649663"/>
                <a:gd name="connsiteX44" fmla="*/ 657885 w 694391"/>
                <a:gd name="connsiteY44" fmla="*/ 319889 h 649663"/>
                <a:gd name="connsiteX45" fmla="*/ 639778 w 694391"/>
                <a:gd name="connsiteY45" fmla="*/ 316871 h 649663"/>
                <a:gd name="connsiteX46" fmla="*/ 630725 w 694391"/>
                <a:gd name="connsiteY46" fmla="*/ 313854 h 649663"/>
                <a:gd name="connsiteX47" fmla="*/ 500958 w 694391"/>
                <a:gd name="connsiteY47" fmla="*/ 322907 h 649663"/>
                <a:gd name="connsiteX48" fmla="*/ 491905 w 694391"/>
                <a:gd name="connsiteY48" fmla="*/ 325925 h 649663"/>
                <a:gd name="connsiteX49" fmla="*/ 455691 w 694391"/>
                <a:gd name="connsiteY49" fmla="*/ 322907 h 649663"/>
                <a:gd name="connsiteX50" fmla="*/ 449655 w 694391"/>
                <a:gd name="connsiteY50" fmla="*/ 313854 h 649663"/>
                <a:gd name="connsiteX51" fmla="*/ 440602 w 694391"/>
                <a:gd name="connsiteY51" fmla="*/ 298765 h 649663"/>
                <a:gd name="connsiteX52" fmla="*/ 446638 w 694391"/>
                <a:gd name="connsiteY52" fmla="*/ 187105 h 649663"/>
                <a:gd name="connsiteX53" fmla="*/ 458709 w 694391"/>
                <a:gd name="connsiteY53" fmla="*/ 184087 h 649663"/>
                <a:gd name="connsiteX54" fmla="*/ 482851 w 694391"/>
                <a:gd name="connsiteY54" fmla="*/ 181070 h 649663"/>
                <a:gd name="connsiteX55" fmla="*/ 500958 w 694391"/>
                <a:gd name="connsiteY55" fmla="*/ 175034 h 649663"/>
                <a:gd name="connsiteX56" fmla="*/ 549244 w 694391"/>
                <a:gd name="connsiteY56" fmla="*/ 150891 h 649663"/>
                <a:gd name="connsiteX57" fmla="*/ 603564 w 694391"/>
                <a:gd name="connsiteY57" fmla="*/ 117695 h 649663"/>
                <a:gd name="connsiteX58" fmla="*/ 624689 w 694391"/>
                <a:gd name="connsiteY58" fmla="*/ 102606 h 649663"/>
                <a:gd name="connsiteX59" fmla="*/ 633743 w 694391"/>
                <a:gd name="connsiteY59" fmla="*/ 93553 h 649663"/>
                <a:gd name="connsiteX60" fmla="*/ 639778 w 694391"/>
                <a:gd name="connsiteY60" fmla="*/ 84499 h 649663"/>
                <a:gd name="connsiteX61" fmla="*/ 648832 w 694391"/>
                <a:gd name="connsiteY61" fmla="*/ 63374 h 649663"/>
                <a:gd name="connsiteX62" fmla="*/ 657885 w 694391"/>
                <a:gd name="connsiteY62" fmla="*/ 36214 h 649663"/>
                <a:gd name="connsiteX63" fmla="*/ 660903 w 694391"/>
                <a:gd name="connsiteY63" fmla="*/ 24143 h 649663"/>
                <a:gd name="connsiteX64" fmla="*/ 642796 w 694391"/>
                <a:gd name="connsiteY64" fmla="*/ 9054 h 649663"/>
                <a:gd name="connsiteX65" fmla="*/ 627707 w 694391"/>
                <a:gd name="connsiteY65" fmla="*/ 6036 h 649663"/>
                <a:gd name="connsiteX66" fmla="*/ 618653 w 694391"/>
                <a:gd name="connsiteY66" fmla="*/ 3018 h 649663"/>
                <a:gd name="connsiteX67" fmla="*/ 606582 w 694391"/>
                <a:gd name="connsiteY67" fmla="*/ 0 h 649663"/>
                <a:gd name="connsiteX68" fmla="*/ 519065 w 694391"/>
                <a:gd name="connsiteY68" fmla="*/ 3018 h 649663"/>
                <a:gd name="connsiteX69" fmla="*/ 500958 w 694391"/>
                <a:gd name="connsiteY69" fmla="*/ 9054 h 649663"/>
                <a:gd name="connsiteX70" fmla="*/ 488887 w 694391"/>
                <a:gd name="connsiteY70" fmla="*/ 12071 h 649663"/>
                <a:gd name="connsiteX71" fmla="*/ 470780 w 694391"/>
                <a:gd name="connsiteY71" fmla="*/ 21125 h 649663"/>
                <a:gd name="connsiteX72" fmla="*/ 461727 w 694391"/>
                <a:gd name="connsiteY72" fmla="*/ 27161 h 649663"/>
                <a:gd name="connsiteX73" fmla="*/ 443620 w 694391"/>
                <a:gd name="connsiteY73" fmla="*/ 33196 h 649663"/>
                <a:gd name="connsiteX74" fmla="*/ 425513 w 694391"/>
                <a:gd name="connsiteY74" fmla="*/ 48285 h 649663"/>
                <a:gd name="connsiteX75" fmla="*/ 416459 w 694391"/>
                <a:gd name="connsiteY75" fmla="*/ 54321 h 649663"/>
                <a:gd name="connsiteX76" fmla="*/ 404388 w 694391"/>
                <a:gd name="connsiteY76" fmla="*/ 66392 h 649663"/>
                <a:gd name="connsiteX77" fmla="*/ 392317 w 694391"/>
                <a:gd name="connsiteY77" fmla="*/ 69410 h 649663"/>
                <a:gd name="connsiteX78" fmla="*/ 374210 w 694391"/>
                <a:gd name="connsiteY78" fmla="*/ 78464 h 649663"/>
                <a:gd name="connsiteX79" fmla="*/ 344032 w 694391"/>
                <a:gd name="connsiteY79" fmla="*/ 96570 h 649663"/>
                <a:gd name="connsiteX80" fmla="*/ 292729 w 694391"/>
                <a:gd name="connsiteY80" fmla="*/ 111660 h 649663"/>
                <a:gd name="connsiteX81" fmla="*/ 280657 w 694391"/>
                <a:gd name="connsiteY81" fmla="*/ 114677 h 649663"/>
                <a:gd name="connsiteX82" fmla="*/ 229354 w 694391"/>
                <a:gd name="connsiteY82" fmla="*/ 120713 h 649663"/>
                <a:gd name="connsiteX83" fmla="*/ 217283 w 694391"/>
                <a:gd name="connsiteY8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362139 w 694391"/>
                <a:gd name="connsiteY26" fmla="*/ 540190 h 649663"/>
                <a:gd name="connsiteX27" fmla="*/ 398352 w 694391"/>
                <a:gd name="connsiteY27" fmla="*/ 522083 h 649663"/>
                <a:gd name="connsiteX28" fmla="*/ 431548 w 694391"/>
                <a:gd name="connsiteY28" fmla="*/ 500959 h 649663"/>
                <a:gd name="connsiteX29" fmla="*/ 458709 w 694391"/>
                <a:gd name="connsiteY29" fmla="*/ 485870 h 649663"/>
                <a:gd name="connsiteX30" fmla="*/ 488887 w 694391"/>
                <a:gd name="connsiteY30" fmla="*/ 467763 h 649663"/>
                <a:gd name="connsiteX31" fmla="*/ 531137 w 694391"/>
                <a:gd name="connsiteY31" fmla="*/ 446638 h 649663"/>
                <a:gd name="connsiteX32" fmla="*/ 567350 w 694391"/>
                <a:gd name="connsiteY32" fmla="*/ 425513 h 649663"/>
                <a:gd name="connsiteX33" fmla="*/ 576404 w 694391"/>
                <a:gd name="connsiteY33" fmla="*/ 419477 h 649663"/>
                <a:gd name="connsiteX34" fmla="*/ 591493 w 694391"/>
                <a:gd name="connsiteY34" fmla="*/ 410424 h 649663"/>
                <a:gd name="connsiteX35" fmla="*/ 600546 w 694391"/>
                <a:gd name="connsiteY35" fmla="*/ 404388 h 649663"/>
                <a:gd name="connsiteX36" fmla="*/ 618653 w 694391"/>
                <a:gd name="connsiteY36" fmla="*/ 392317 h 649663"/>
                <a:gd name="connsiteX37" fmla="*/ 648832 w 694391"/>
                <a:gd name="connsiteY37" fmla="*/ 377228 h 649663"/>
                <a:gd name="connsiteX38" fmla="*/ 657885 w 694391"/>
                <a:gd name="connsiteY38" fmla="*/ 374210 h 649663"/>
                <a:gd name="connsiteX39" fmla="*/ 682028 w 694391"/>
                <a:gd name="connsiteY39" fmla="*/ 362139 h 649663"/>
                <a:gd name="connsiteX40" fmla="*/ 691081 w 694391"/>
                <a:gd name="connsiteY40" fmla="*/ 353085 h 649663"/>
                <a:gd name="connsiteX41" fmla="*/ 691081 w 694391"/>
                <a:gd name="connsiteY41" fmla="*/ 328943 h 649663"/>
                <a:gd name="connsiteX42" fmla="*/ 672974 w 694391"/>
                <a:gd name="connsiteY42" fmla="*/ 322907 h 649663"/>
                <a:gd name="connsiteX43" fmla="*/ 657885 w 694391"/>
                <a:gd name="connsiteY43" fmla="*/ 319889 h 649663"/>
                <a:gd name="connsiteX44" fmla="*/ 639778 w 694391"/>
                <a:gd name="connsiteY44" fmla="*/ 316871 h 649663"/>
                <a:gd name="connsiteX45" fmla="*/ 630725 w 694391"/>
                <a:gd name="connsiteY45" fmla="*/ 313854 h 649663"/>
                <a:gd name="connsiteX46" fmla="*/ 500958 w 694391"/>
                <a:gd name="connsiteY46" fmla="*/ 322907 h 649663"/>
                <a:gd name="connsiteX47" fmla="*/ 491905 w 694391"/>
                <a:gd name="connsiteY47" fmla="*/ 325925 h 649663"/>
                <a:gd name="connsiteX48" fmla="*/ 455691 w 694391"/>
                <a:gd name="connsiteY48" fmla="*/ 322907 h 649663"/>
                <a:gd name="connsiteX49" fmla="*/ 449655 w 694391"/>
                <a:gd name="connsiteY49" fmla="*/ 313854 h 649663"/>
                <a:gd name="connsiteX50" fmla="*/ 440602 w 694391"/>
                <a:gd name="connsiteY50" fmla="*/ 298765 h 649663"/>
                <a:gd name="connsiteX51" fmla="*/ 446638 w 694391"/>
                <a:gd name="connsiteY51" fmla="*/ 187105 h 649663"/>
                <a:gd name="connsiteX52" fmla="*/ 458709 w 694391"/>
                <a:gd name="connsiteY52" fmla="*/ 184087 h 649663"/>
                <a:gd name="connsiteX53" fmla="*/ 482851 w 694391"/>
                <a:gd name="connsiteY53" fmla="*/ 181070 h 649663"/>
                <a:gd name="connsiteX54" fmla="*/ 500958 w 694391"/>
                <a:gd name="connsiteY54" fmla="*/ 175034 h 649663"/>
                <a:gd name="connsiteX55" fmla="*/ 549244 w 694391"/>
                <a:gd name="connsiteY55" fmla="*/ 150891 h 649663"/>
                <a:gd name="connsiteX56" fmla="*/ 603564 w 694391"/>
                <a:gd name="connsiteY56" fmla="*/ 117695 h 649663"/>
                <a:gd name="connsiteX57" fmla="*/ 624689 w 694391"/>
                <a:gd name="connsiteY57" fmla="*/ 102606 h 649663"/>
                <a:gd name="connsiteX58" fmla="*/ 633743 w 694391"/>
                <a:gd name="connsiteY58" fmla="*/ 93553 h 649663"/>
                <a:gd name="connsiteX59" fmla="*/ 639778 w 694391"/>
                <a:gd name="connsiteY59" fmla="*/ 84499 h 649663"/>
                <a:gd name="connsiteX60" fmla="*/ 648832 w 694391"/>
                <a:gd name="connsiteY60" fmla="*/ 63374 h 649663"/>
                <a:gd name="connsiteX61" fmla="*/ 657885 w 694391"/>
                <a:gd name="connsiteY61" fmla="*/ 36214 h 649663"/>
                <a:gd name="connsiteX62" fmla="*/ 660903 w 694391"/>
                <a:gd name="connsiteY62" fmla="*/ 24143 h 649663"/>
                <a:gd name="connsiteX63" fmla="*/ 642796 w 694391"/>
                <a:gd name="connsiteY63" fmla="*/ 9054 h 649663"/>
                <a:gd name="connsiteX64" fmla="*/ 627707 w 694391"/>
                <a:gd name="connsiteY64" fmla="*/ 6036 h 649663"/>
                <a:gd name="connsiteX65" fmla="*/ 618653 w 694391"/>
                <a:gd name="connsiteY65" fmla="*/ 3018 h 649663"/>
                <a:gd name="connsiteX66" fmla="*/ 606582 w 694391"/>
                <a:gd name="connsiteY66" fmla="*/ 0 h 649663"/>
                <a:gd name="connsiteX67" fmla="*/ 519065 w 694391"/>
                <a:gd name="connsiteY67" fmla="*/ 3018 h 649663"/>
                <a:gd name="connsiteX68" fmla="*/ 500958 w 694391"/>
                <a:gd name="connsiteY68" fmla="*/ 9054 h 649663"/>
                <a:gd name="connsiteX69" fmla="*/ 488887 w 694391"/>
                <a:gd name="connsiteY69" fmla="*/ 12071 h 649663"/>
                <a:gd name="connsiteX70" fmla="*/ 470780 w 694391"/>
                <a:gd name="connsiteY70" fmla="*/ 21125 h 649663"/>
                <a:gd name="connsiteX71" fmla="*/ 461727 w 694391"/>
                <a:gd name="connsiteY71" fmla="*/ 27161 h 649663"/>
                <a:gd name="connsiteX72" fmla="*/ 443620 w 694391"/>
                <a:gd name="connsiteY72" fmla="*/ 33196 h 649663"/>
                <a:gd name="connsiteX73" fmla="*/ 425513 w 694391"/>
                <a:gd name="connsiteY73" fmla="*/ 48285 h 649663"/>
                <a:gd name="connsiteX74" fmla="*/ 416459 w 694391"/>
                <a:gd name="connsiteY74" fmla="*/ 54321 h 649663"/>
                <a:gd name="connsiteX75" fmla="*/ 404388 w 694391"/>
                <a:gd name="connsiteY75" fmla="*/ 66392 h 649663"/>
                <a:gd name="connsiteX76" fmla="*/ 392317 w 694391"/>
                <a:gd name="connsiteY76" fmla="*/ 69410 h 649663"/>
                <a:gd name="connsiteX77" fmla="*/ 374210 w 694391"/>
                <a:gd name="connsiteY77" fmla="*/ 78464 h 649663"/>
                <a:gd name="connsiteX78" fmla="*/ 344032 w 694391"/>
                <a:gd name="connsiteY78" fmla="*/ 96570 h 649663"/>
                <a:gd name="connsiteX79" fmla="*/ 292729 w 694391"/>
                <a:gd name="connsiteY79" fmla="*/ 111660 h 649663"/>
                <a:gd name="connsiteX80" fmla="*/ 280657 w 694391"/>
                <a:gd name="connsiteY80" fmla="*/ 114677 h 649663"/>
                <a:gd name="connsiteX81" fmla="*/ 229354 w 694391"/>
                <a:gd name="connsiteY81" fmla="*/ 120713 h 649663"/>
                <a:gd name="connsiteX82" fmla="*/ 217283 w 694391"/>
                <a:gd name="connsiteY8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362139 w 694391"/>
                <a:gd name="connsiteY25" fmla="*/ 540190 h 649663"/>
                <a:gd name="connsiteX26" fmla="*/ 398352 w 694391"/>
                <a:gd name="connsiteY26" fmla="*/ 522083 h 649663"/>
                <a:gd name="connsiteX27" fmla="*/ 431548 w 694391"/>
                <a:gd name="connsiteY27" fmla="*/ 500959 h 649663"/>
                <a:gd name="connsiteX28" fmla="*/ 458709 w 694391"/>
                <a:gd name="connsiteY28" fmla="*/ 485870 h 649663"/>
                <a:gd name="connsiteX29" fmla="*/ 488887 w 694391"/>
                <a:gd name="connsiteY29" fmla="*/ 467763 h 649663"/>
                <a:gd name="connsiteX30" fmla="*/ 531137 w 694391"/>
                <a:gd name="connsiteY30" fmla="*/ 446638 h 649663"/>
                <a:gd name="connsiteX31" fmla="*/ 567350 w 694391"/>
                <a:gd name="connsiteY31" fmla="*/ 425513 h 649663"/>
                <a:gd name="connsiteX32" fmla="*/ 576404 w 694391"/>
                <a:gd name="connsiteY32" fmla="*/ 419477 h 649663"/>
                <a:gd name="connsiteX33" fmla="*/ 591493 w 694391"/>
                <a:gd name="connsiteY33" fmla="*/ 410424 h 649663"/>
                <a:gd name="connsiteX34" fmla="*/ 600546 w 694391"/>
                <a:gd name="connsiteY34" fmla="*/ 404388 h 649663"/>
                <a:gd name="connsiteX35" fmla="*/ 618653 w 694391"/>
                <a:gd name="connsiteY35" fmla="*/ 392317 h 649663"/>
                <a:gd name="connsiteX36" fmla="*/ 648832 w 694391"/>
                <a:gd name="connsiteY36" fmla="*/ 377228 h 649663"/>
                <a:gd name="connsiteX37" fmla="*/ 657885 w 694391"/>
                <a:gd name="connsiteY37" fmla="*/ 374210 h 649663"/>
                <a:gd name="connsiteX38" fmla="*/ 682028 w 694391"/>
                <a:gd name="connsiteY38" fmla="*/ 362139 h 649663"/>
                <a:gd name="connsiteX39" fmla="*/ 691081 w 694391"/>
                <a:gd name="connsiteY39" fmla="*/ 353085 h 649663"/>
                <a:gd name="connsiteX40" fmla="*/ 691081 w 694391"/>
                <a:gd name="connsiteY40" fmla="*/ 328943 h 649663"/>
                <a:gd name="connsiteX41" fmla="*/ 672974 w 694391"/>
                <a:gd name="connsiteY41" fmla="*/ 322907 h 649663"/>
                <a:gd name="connsiteX42" fmla="*/ 657885 w 694391"/>
                <a:gd name="connsiteY42" fmla="*/ 319889 h 649663"/>
                <a:gd name="connsiteX43" fmla="*/ 639778 w 694391"/>
                <a:gd name="connsiteY43" fmla="*/ 316871 h 649663"/>
                <a:gd name="connsiteX44" fmla="*/ 630725 w 694391"/>
                <a:gd name="connsiteY44" fmla="*/ 313854 h 649663"/>
                <a:gd name="connsiteX45" fmla="*/ 500958 w 694391"/>
                <a:gd name="connsiteY45" fmla="*/ 322907 h 649663"/>
                <a:gd name="connsiteX46" fmla="*/ 491905 w 694391"/>
                <a:gd name="connsiteY46" fmla="*/ 325925 h 649663"/>
                <a:gd name="connsiteX47" fmla="*/ 455691 w 694391"/>
                <a:gd name="connsiteY47" fmla="*/ 322907 h 649663"/>
                <a:gd name="connsiteX48" fmla="*/ 449655 w 694391"/>
                <a:gd name="connsiteY48" fmla="*/ 313854 h 649663"/>
                <a:gd name="connsiteX49" fmla="*/ 440602 w 694391"/>
                <a:gd name="connsiteY49" fmla="*/ 298765 h 649663"/>
                <a:gd name="connsiteX50" fmla="*/ 446638 w 694391"/>
                <a:gd name="connsiteY50" fmla="*/ 187105 h 649663"/>
                <a:gd name="connsiteX51" fmla="*/ 458709 w 694391"/>
                <a:gd name="connsiteY51" fmla="*/ 184087 h 649663"/>
                <a:gd name="connsiteX52" fmla="*/ 482851 w 694391"/>
                <a:gd name="connsiteY52" fmla="*/ 181070 h 649663"/>
                <a:gd name="connsiteX53" fmla="*/ 500958 w 694391"/>
                <a:gd name="connsiteY53" fmla="*/ 175034 h 649663"/>
                <a:gd name="connsiteX54" fmla="*/ 549244 w 694391"/>
                <a:gd name="connsiteY54" fmla="*/ 150891 h 649663"/>
                <a:gd name="connsiteX55" fmla="*/ 603564 w 694391"/>
                <a:gd name="connsiteY55" fmla="*/ 117695 h 649663"/>
                <a:gd name="connsiteX56" fmla="*/ 624689 w 694391"/>
                <a:gd name="connsiteY56" fmla="*/ 102606 h 649663"/>
                <a:gd name="connsiteX57" fmla="*/ 633743 w 694391"/>
                <a:gd name="connsiteY57" fmla="*/ 93553 h 649663"/>
                <a:gd name="connsiteX58" fmla="*/ 639778 w 694391"/>
                <a:gd name="connsiteY58" fmla="*/ 84499 h 649663"/>
                <a:gd name="connsiteX59" fmla="*/ 648832 w 694391"/>
                <a:gd name="connsiteY59" fmla="*/ 63374 h 649663"/>
                <a:gd name="connsiteX60" fmla="*/ 657885 w 694391"/>
                <a:gd name="connsiteY60" fmla="*/ 36214 h 649663"/>
                <a:gd name="connsiteX61" fmla="*/ 660903 w 694391"/>
                <a:gd name="connsiteY61" fmla="*/ 24143 h 649663"/>
                <a:gd name="connsiteX62" fmla="*/ 642796 w 694391"/>
                <a:gd name="connsiteY62" fmla="*/ 9054 h 649663"/>
                <a:gd name="connsiteX63" fmla="*/ 627707 w 694391"/>
                <a:gd name="connsiteY63" fmla="*/ 6036 h 649663"/>
                <a:gd name="connsiteX64" fmla="*/ 618653 w 694391"/>
                <a:gd name="connsiteY64" fmla="*/ 3018 h 649663"/>
                <a:gd name="connsiteX65" fmla="*/ 606582 w 694391"/>
                <a:gd name="connsiteY65" fmla="*/ 0 h 649663"/>
                <a:gd name="connsiteX66" fmla="*/ 519065 w 694391"/>
                <a:gd name="connsiteY66" fmla="*/ 3018 h 649663"/>
                <a:gd name="connsiteX67" fmla="*/ 500958 w 694391"/>
                <a:gd name="connsiteY67" fmla="*/ 9054 h 649663"/>
                <a:gd name="connsiteX68" fmla="*/ 488887 w 694391"/>
                <a:gd name="connsiteY68" fmla="*/ 12071 h 649663"/>
                <a:gd name="connsiteX69" fmla="*/ 470780 w 694391"/>
                <a:gd name="connsiteY69" fmla="*/ 21125 h 649663"/>
                <a:gd name="connsiteX70" fmla="*/ 461727 w 694391"/>
                <a:gd name="connsiteY70" fmla="*/ 27161 h 649663"/>
                <a:gd name="connsiteX71" fmla="*/ 443620 w 694391"/>
                <a:gd name="connsiteY71" fmla="*/ 33196 h 649663"/>
                <a:gd name="connsiteX72" fmla="*/ 425513 w 694391"/>
                <a:gd name="connsiteY72" fmla="*/ 48285 h 649663"/>
                <a:gd name="connsiteX73" fmla="*/ 416459 w 694391"/>
                <a:gd name="connsiteY73" fmla="*/ 54321 h 649663"/>
                <a:gd name="connsiteX74" fmla="*/ 404388 w 694391"/>
                <a:gd name="connsiteY74" fmla="*/ 66392 h 649663"/>
                <a:gd name="connsiteX75" fmla="*/ 392317 w 694391"/>
                <a:gd name="connsiteY75" fmla="*/ 69410 h 649663"/>
                <a:gd name="connsiteX76" fmla="*/ 374210 w 694391"/>
                <a:gd name="connsiteY76" fmla="*/ 78464 h 649663"/>
                <a:gd name="connsiteX77" fmla="*/ 344032 w 694391"/>
                <a:gd name="connsiteY77" fmla="*/ 96570 h 649663"/>
                <a:gd name="connsiteX78" fmla="*/ 292729 w 694391"/>
                <a:gd name="connsiteY78" fmla="*/ 111660 h 649663"/>
                <a:gd name="connsiteX79" fmla="*/ 280657 w 694391"/>
                <a:gd name="connsiteY79" fmla="*/ 114677 h 649663"/>
                <a:gd name="connsiteX80" fmla="*/ 229354 w 694391"/>
                <a:gd name="connsiteY80" fmla="*/ 120713 h 649663"/>
                <a:gd name="connsiteX81" fmla="*/ 217283 w 694391"/>
                <a:gd name="connsiteY81" fmla="*/ 123731 h 649663"/>
                <a:gd name="connsiteX0" fmla="*/ 217283 w 694391"/>
                <a:gd name="connsiteY0" fmla="*/ 123731 h 646200"/>
                <a:gd name="connsiteX1" fmla="*/ 172016 w 694391"/>
                <a:gd name="connsiteY1" fmla="*/ 144856 h 646200"/>
                <a:gd name="connsiteX2" fmla="*/ 162962 w 694391"/>
                <a:gd name="connsiteY2" fmla="*/ 153909 h 646200"/>
                <a:gd name="connsiteX3" fmla="*/ 147873 w 694391"/>
                <a:gd name="connsiteY3" fmla="*/ 165980 h 646200"/>
                <a:gd name="connsiteX4" fmla="*/ 126748 w 694391"/>
                <a:gd name="connsiteY4" fmla="*/ 175034 h 646200"/>
                <a:gd name="connsiteX5" fmla="*/ 117695 w 694391"/>
                <a:gd name="connsiteY5" fmla="*/ 184087 h 646200"/>
                <a:gd name="connsiteX6" fmla="*/ 102606 w 694391"/>
                <a:gd name="connsiteY6" fmla="*/ 196159 h 646200"/>
                <a:gd name="connsiteX7" fmla="*/ 66392 w 694391"/>
                <a:gd name="connsiteY7" fmla="*/ 217283 h 646200"/>
                <a:gd name="connsiteX8" fmla="*/ 33196 w 694391"/>
                <a:gd name="connsiteY8" fmla="*/ 244444 h 646200"/>
                <a:gd name="connsiteX9" fmla="*/ 21125 w 694391"/>
                <a:gd name="connsiteY9" fmla="*/ 262551 h 646200"/>
                <a:gd name="connsiteX10" fmla="*/ 6036 w 694391"/>
                <a:gd name="connsiteY10" fmla="*/ 289711 h 646200"/>
                <a:gd name="connsiteX11" fmla="*/ 0 w 694391"/>
                <a:gd name="connsiteY11" fmla="*/ 307818 h 646200"/>
                <a:gd name="connsiteX12" fmla="*/ 144855 w 694391"/>
                <a:gd name="connsiteY12" fmla="*/ 307818 h 646200"/>
                <a:gd name="connsiteX13" fmla="*/ 162962 w 694391"/>
                <a:gd name="connsiteY13" fmla="*/ 304800 h 646200"/>
                <a:gd name="connsiteX14" fmla="*/ 168998 w 694391"/>
                <a:gd name="connsiteY14" fmla="*/ 316871 h 646200"/>
                <a:gd name="connsiteX15" fmla="*/ 165980 w 694391"/>
                <a:gd name="connsiteY15" fmla="*/ 410424 h 646200"/>
                <a:gd name="connsiteX16" fmla="*/ 156927 w 694391"/>
                <a:gd name="connsiteY16" fmla="*/ 446638 h 646200"/>
                <a:gd name="connsiteX17" fmla="*/ 147873 w 694391"/>
                <a:gd name="connsiteY17" fmla="*/ 476816 h 646200"/>
                <a:gd name="connsiteX18" fmla="*/ 126748 w 694391"/>
                <a:gd name="connsiteY18" fmla="*/ 528119 h 646200"/>
                <a:gd name="connsiteX19" fmla="*/ 105624 w 694391"/>
                <a:gd name="connsiteY19" fmla="*/ 588475 h 646200"/>
                <a:gd name="connsiteX20" fmla="*/ 105624 w 694391"/>
                <a:gd name="connsiteY20" fmla="*/ 636761 h 646200"/>
                <a:gd name="connsiteX21" fmla="*/ 114677 w 694391"/>
                <a:gd name="connsiteY21" fmla="*/ 639778 h 646200"/>
                <a:gd name="connsiteX22" fmla="*/ 211247 w 694391"/>
                <a:gd name="connsiteY22" fmla="*/ 645814 h 646200"/>
                <a:gd name="connsiteX23" fmla="*/ 232372 w 694391"/>
                <a:gd name="connsiteY23" fmla="*/ 633743 h 646200"/>
                <a:gd name="connsiteX24" fmla="*/ 362139 w 694391"/>
                <a:gd name="connsiteY24" fmla="*/ 540190 h 646200"/>
                <a:gd name="connsiteX25" fmla="*/ 398352 w 694391"/>
                <a:gd name="connsiteY25" fmla="*/ 522083 h 646200"/>
                <a:gd name="connsiteX26" fmla="*/ 431548 w 694391"/>
                <a:gd name="connsiteY26" fmla="*/ 500959 h 646200"/>
                <a:gd name="connsiteX27" fmla="*/ 458709 w 694391"/>
                <a:gd name="connsiteY27" fmla="*/ 485870 h 646200"/>
                <a:gd name="connsiteX28" fmla="*/ 488887 w 694391"/>
                <a:gd name="connsiteY28" fmla="*/ 467763 h 646200"/>
                <a:gd name="connsiteX29" fmla="*/ 531137 w 694391"/>
                <a:gd name="connsiteY29" fmla="*/ 446638 h 646200"/>
                <a:gd name="connsiteX30" fmla="*/ 567350 w 694391"/>
                <a:gd name="connsiteY30" fmla="*/ 425513 h 646200"/>
                <a:gd name="connsiteX31" fmla="*/ 576404 w 694391"/>
                <a:gd name="connsiteY31" fmla="*/ 419477 h 646200"/>
                <a:gd name="connsiteX32" fmla="*/ 591493 w 694391"/>
                <a:gd name="connsiteY32" fmla="*/ 410424 h 646200"/>
                <a:gd name="connsiteX33" fmla="*/ 600546 w 694391"/>
                <a:gd name="connsiteY33" fmla="*/ 404388 h 646200"/>
                <a:gd name="connsiteX34" fmla="*/ 618653 w 694391"/>
                <a:gd name="connsiteY34" fmla="*/ 392317 h 646200"/>
                <a:gd name="connsiteX35" fmla="*/ 648832 w 694391"/>
                <a:gd name="connsiteY35" fmla="*/ 377228 h 646200"/>
                <a:gd name="connsiteX36" fmla="*/ 657885 w 694391"/>
                <a:gd name="connsiteY36" fmla="*/ 374210 h 646200"/>
                <a:gd name="connsiteX37" fmla="*/ 682028 w 694391"/>
                <a:gd name="connsiteY37" fmla="*/ 362139 h 646200"/>
                <a:gd name="connsiteX38" fmla="*/ 691081 w 694391"/>
                <a:gd name="connsiteY38" fmla="*/ 353085 h 646200"/>
                <a:gd name="connsiteX39" fmla="*/ 691081 w 694391"/>
                <a:gd name="connsiteY39" fmla="*/ 328943 h 646200"/>
                <a:gd name="connsiteX40" fmla="*/ 672974 w 694391"/>
                <a:gd name="connsiteY40" fmla="*/ 322907 h 646200"/>
                <a:gd name="connsiteX41" fmla="*/ 657885 w 694391"/>
                <a:gd name="connsiteY41" fmla="*/ 319889 h 646200"/>
                <a:gd name="connsiteX42" fmla="*/ 639778 w 694391"/>
                <a:gd name="connsiteY42" fmla="*/ 316871 h 646200"/>
                <a:gd name="connsiteX43" fmla="*/ 630725 w 694391"/>
                <a:gd name="connsiteY43" fmla="*/ 313854 h 646200"/>
                <a:gd name="connsiteX44" fmla="*/ 500958 w 694391"/>
                <a:gd name="connsiteY44" fmla="*/ 322907 h 646200"/>
                <a:gd name="connsiteX45" fmla="*/ 491905 w 694391"/>
                <a:gd name="connsiteY45" fmla="*/ 325925 h 646200"/>
                <a:gd name="connsiteX46" fmla="*/ 455691 w 694391"/>
                <a:gd name="connsiteY46" fmla="*/ 322907 h 646200"/>
                <a:gd name="connsiteX47" fmla="*/ 449655 w 694391"/>
                <a:gd name="connsiteY47" fmla="*/ 313854 h 646200"/>
                <a:gd name="connsiteX48" fmla="*/ 440602 w 694391"/>
                <a:gd name="connsiteY48" fmla="*/ 298765 h 646200"/>
                <a:gd name="connsiteX49" fmla="*/ 446638 w 694391"/>
                <a:gd name="connsiteY49" fmla="*/ 187105 h 646200"/>
                <a:gd name="connsiteX50" fmla="*/ 458709 w 694391"/>
                <a:gd name="connsiteY50" fmla="*/ 184087 h 646200"/>
                <a:gd name="connsiteX51" fmla="*/ 482851 w 694391"/>
                <a:gd name="connsiteY51" fmla="*/ 181070 h 646200"/>
                <a:gd name="connsiteX52" fmla="*/ 500958 w 694391"/>
                <a:gd name="connsiteY52" fmla="*/ 175034 h 646200"/>
                <a:gd name="connsiteX53" fmla="*/ 549244 w 694391"/>
                <a:gd name="connsiteY53" fmla="*/ 150891 h 646200"/>
                <a:gd name="connsiteX54" fmla="*/ 603564 w 694391"/>
                <a:gd name="connsiteY54" fmla="*/ 117695 h 646200"/>
                <a:gd name="connsiteX55" fmla="*/ 624689 w 694391"/>
                <a:gd name="connsiteY55" fmla="*/ 102606 h 646200"/>
                <a:gd name="connsiteX56" fmla="*/ 633743 w 694391"/>
                <a:gd name="connsiteY56" fmla="*/ 93553 h 646200"/>
                <a:gd name="connsiteX57" fmla="*/ 639778 w 694391"/>
                <a:gd name="connsiteY57" fmla="*/ 84499 h 646200"/>
                <a:gd name="connsiteX58" fmla="*/ 648832 w 694391"/>
                <a:gd name="connsiteY58" fmla="*/ 63374 h 646200"/>
                <a:gd name="connsiteX59" fmla="*/ 657885 w 694391"/>
                <a:gd name="connsiteY59" fmla="*/ 36214 h 646200"/>
                <a:gd name="connsiteX60" fmla="*/ 660903 w 694391"/>
                <a:gd name="connsiteY60" fmla="*/ 24143 h 646200"/>
                <a:gd name="connsiteX61" fmla="*/ 642796 w 694391"/>
                <a:gd name="connsiteY61" fmla="*/ 9054 h 646200"/>
                <a:gd name="connsiteX62" fmla="*/ 627707 w 694391"/>
                <a:gd name="connsiteY62" fmla="*/ 6036 h 646200"/>
                <a:gd name="connsiteX63" fmla="*/ 618653 w 694391"/>
                <a:gd name="connsiteY63" fmla="*/ 3018 h 646200"/>
                <a:gd name="connsiteX64" fmla="*/ 606582 w 694391"/>
                <a:gd name="connsiteY64" fmla="*/ 0 h 646200"/>
                <a:gd name="connsiteX65" fmla="*/ 519065 w 694391"/>
                <a:gd name="connsiteY65" fmla="*/ 3018 h 646200"/>
                <a:gd name="connsiteX66" fmla="*/ 500958 w 694391"/>
                <a:gd name="connsiteY66" fmla="*/ 9054 h 646200"/>
                <a:gd name="connsiteX67" fmla="*/ 488887 w 694391"/>
                <a:gd name="connsiteY67" fmla="*/ 12071 h 646200"/>
                <a:gd name="connsiteX68" fmla="*/ 470780 w 694391"/>
                <a:gd name="connsiteY68" fmla="*/ 21125 h 646200"/>
                <a:gd name="connsiteX69" fmla="*/ 461727 w 694391"/>
                <a:gd name="connsiteY69" fmla="*/ 27161 h 646200"/>
                <a:gd name="connsiteX70" fmla="*/ 443620 w 694391"/>
                <a:gd name="connsiteY70" fmla="*/ 33196 h 646200"/>
                <a:gd name="connsiteX71" fmla="*/ 425513 w 694391"/>
                <a:gd name="connsiteY71" fmla="*/ 48285 h 646200"/>
                <a:gd name="connsiteX72" fmla="*/ 416459 w 694391"/>
                <a:gd name="connsiteY72" fmla="*/ 54321 h 646200"/>
                <a:gd name="connsiteX73" fmla="*/ 404388 w 694391"/>
                <a:gd name="connsiteY73" fmla="*/ 66392 h 646200"/>
                <a:gd name="connsiteX74" fmla="*/ 392317 w 694391"/>
                <a:gd name="connsiteY74" fmla="*/ 69410 h 646200"/>
                <a:gd name="connsiteX75" fmla="*/ 374210 w 694391"/>
                <a:gd name="connsiteY75" fmla="*/ 78464 h 646200"/>
                <a:gd name="connsiteX76" fmla="*/ 344032 w 694391"/>
                <a:gd name="connsiteY76" fmla="*/ 96570 h 646200"/>
                <a:gd name="connsiteX77" fmla="*/ 292729 w 694391"/>
                <a:gd name="connsiteY77" fmla="*/ 111660 h 646200"/>
                <a:gd name="connsiteX78" fmla="*/ 280657 w 694391"/>
                <a:gd name="connsiteY78" fmla="*/ 114677 h 646200"/>
                <a:gd name="connsiteX79" fmla="*/ 229354 w 694391"/>
                <a:gd name="connsiteY79" fmla="*/ 120713 h 646200"/>
                <a:gd name="connsiteX80" fmla="*/ 217283 w 694391"/>
                <a:gd name="connsiteY80" fmla="*/ 123731 h 646200"/>
                <a:gd name="connsiteX0" fmla="*/ 217283 w 694391"/>
                <a:gd name="connsiteY0" fmla="*/ 123731 h 646419"/>
                <a:gd name="connsiteX1" fmla="*/ 172016 w 694391"/>
                <a:gd name="connsiteY1" fmla="*/ 144856 h 646419"/>
                <a:gd name="connsiteX2" fmla="*/ 162962 w 694391"/>
                <a:gd name="connsiteY2" fmla="*/ 153909 h 646419"/>
                <a:gd name="connsiteX3" fmla="*/ 147873 w 694391"/>
                <a:gd name="connsiteY3" fmla="*/ 165980 h 646419"/>
                <a:gd name="connsiteX4" fmla="*/ 126748 w 694391"/>
                <a:gd name="connsiteY4" fmla="*/ 175034 h 646419"/>
                <a:gd name="connsiteX5" fmla="*/ 117695 w 694391"/>
                <a:gd name="connsiteY5" fmla="*/ 184087 h 646419"/>
                <a:gd name="connsiteX6" fmla="*/ 102606 w 694391"/>
                <a:gd name="connsiteY6" fmla="*/ 196159 h 646419"/>
                <a:gd name="connsiteX7" fmla="*/ 66392 w 694391"/>
                <a:gd name="connsiteY7" fmla="*/ 217283 h 646419"/>
                <a:gd name="connsiteX8" fmla="*/ 33196 w 694391"/>
                <a:gd name="connsiteY8" fmla="*/ 244444 h 646419"/>
                <a:gd name="connsiteX9" fmla="*/ 21125 w 694391"/>
                <a:gd name="connsiteY9" fmla="*/ 262551 h 646419"/>
                <a:gd name="connsiteX10" fmla="*/ 6036 w 694391"/>
                <a:gd name="connsiteY10" fmla="*/ 289711 h 646419"/>
                <a:gd name="connsiteX11" fmla="*/ 0 w 694391"/>
                <a:gd name="connsiteY11" fmla="*/ 307818 h 646419"/>
                <a:gd name="connsiteX12" fmla="*/ 144855 w 694391"/>
                <a:gd name="connsiteY12" fmla="*/ 307818 h 646419"/>
                <a:gd name="connsiteX13" fmla="*/ 162962 w 694391"/>
                <a:gd name="connsiteY13" fmla="*/ 304800 h 646419"/>
                <a:gd name="connsiteX14" fmla="*/ 168998 w 694391"/>
                <a:gd name="connsiteY14" fmla="*/ 316871 h 646419"/>
                <a:gd name="connsiteX15" fmla="*/ 165980 w 694391"/>
                <a:gd name="connsiteY15" fmla="*/ 410424 h 646419"/>
                <a:gd name="connsiteX16" fmla="*/ 156927 w 694391"/>
                <a:gd name="connsiteY16" fmla="*/ 446638 h 646419"/>
                <a:gd name="connsiteX17" fmla="*/ 147873 w 694391"/>
                <a:gd name="connsiteY17" fmla="*/ 476816 h 646419"/>
                <a:gd name="connsiteX18" fmla="*/ 126748 w 694391"/>
                <a:gd name="connsiteY18" fmla="*/ 528119 h 646419"/>
                <a:gd name="connsiteX19" fmla="*/ 105624 w 694391"/>
                <a:gd name="connsiteY19" fmla="*/ 588475 h 646419"/>
                <a:gd name="connsiteX20" fmla="*/ 105624 w 694391"/>
                <a:gd name="connsiteY20" fmla="*/ 636761 h 646419"/>
                <a:gd name="connsiteX21" fmla="*/ 211247 w 694391"/>
                <a:gd name="connsiteY21" fmla="*/ 645814 h 646419"/>
                <a:gd name="connsiteX22" fmla="*/ 232372 w 694391"/>
                <a:gd name="connsiteY22" fmla="*/ 633743 h 646419"/>
                <a:gd name="connsiteX23" fmla="*/ 362139 w 694391"/>
                <a:gd name="connsiteY23" fmla="*/ 540190 h 646419"/>
                <a:gd name="connsiteX24" fmla="*/ 398352 w 694391"/>
                <a:gd name="connsiteY24" fmla="*/ 522083 h 646419"/>
                <a:gd name="connsiteX25" fmla="*/ 431548 w 694391"/>
                <a:gd name="connsiteY25" fmla="*/ 500959 h 646419"/>
                <a:gd name="connsiteX26" fmla="*/ 458709 w 694391"/>
                <a:gd name="connsiteY26" fmla="*/ 485870 h 646419"/>
                <a:gd name="connsiteX27" fmla="*/ 488887 w 694391"/>
                <a:gd name="connsiteY27" fmla="*/ 467763 h 646419"/>
                <a:gd name="connsiteX28" fmla="*/ 531137 w 694391"/>
                <a:gd name="connsiteY28" fmla="*/ 446638 h 646419"/>
                <a:gd name="connsiteX29" fmla="*/ 567350 w 694391"/>
                <a:gd name="connsiteY29" fmla="*/ 425513 h 646419"/>
                <a:gd name="connsiteX30" fmla="*/ 576404 w 694391"/>
                <a:gd name="connsiteY30" fmla="*/ 419477 h 646419"/>
                <a:gd name="connsiteX31" fmla="*/ 591493 w 694391"/>
                <a:gd name="connsiteY31" fmla="*/ 410424 h 646419"/>
                <a:gd name="connsiteX32" fmla="*/ 600546 w 694391"/>
                <a:gd name="connsiteY32" fmla="*/ 404388 h 646419"/>
                <a:gd name="connsiteX33" fmla="*/ 618653 w 694391"/>
                <a:gd name="connsiteY33" fmla="*/ 392317 h 646419"/>
                <a:gd name="connsiteX34" fmla="*/ 648832 w 694391"/>
                <a:gd name="connsiteY34" fmla="*/ 377228 h 646419"/>
                <a:gd name="connsiteX35" fmla="*/ 657885 w 694391"/>
                <a:gd name="connsiteY35" fmla="*/ 374210 h 646419"/>
                <a:gd name="connsiteX36" fmla="*/ 682028 w 694391"/>
                <a:gd name="connsiteY36" fmla="*/ 362139 h 646419"/>
                <a:gd name="connsiteX37" fmla="*/ 691081 w 694391"/>
                <a:gd name="connsiteY37" fmla="*/ 353085 h 646419"/>
                <a:gd name="connsiteX38" fmla="*/ 691081 w 694391"/>
                <a:gd name="connsiteY38" fmla="*/ 328943 h 646419"/>
                <a:gd name="connsiteX39" fmla="*/ 672974 w 694391"/>
                <a:gd name="connsiteY39" fmla="*/ 322907 h 646419"/>
                <a:gd name="connsiteX40" fmla="*/ 657885 w 694391"/>
                <a:gd name="connsiteY40" fmla="*/ 319889 h 646419"/>
                <a:gd name="connsiteX41" fmla="*/ 639778 w 694391"/>
                <a:gd name="connsiteY41" fmla="*/ 316871 h 646419"/>
                <a:gd name="connsiteX42" fmla="*/ 630725 w 694391"/>
                <a:gd name="connsiteY42" fmla="*/ 313854 h 646419"/>
                <a:gd name="connsiteX43" fmla="*/ 500958 w 694391"/>
                <a:gd name="connsiteY43" fmla="*/ 322907 h 646419"/>
                <a:gd name="connsiteX44" fmla="*/ 491905 w 694391"/>
                <a:gd name="connsiteY44" fmla="*/ 325925 h 646419"/>
                <a:gd name="connsiteX45" fmla="*/ 455691 w 694391"/>
                <a:gd name="connsiteY45" fmla="*/ 322907 h 646419"/>
                <a:gd name="connsiteX46" fmla="*/ 449655 w 694391"/>
                <a:gd name="connsiteY46" fmla="*/ 313854 h 646419"/>
                <a:gd name="connsiteX47" fmla="*/ 440602 w 694391"/>
                <a:gd name="connsiteY47" fmla="*/ 298765 h 646419"/>
                <a:gd name="connsiteX48" fmla="*/ 446638 w 694391"/>
                <a:gd name="connsiteY48" fmla="*/ 187105 h 646419"/>
                <a:gd name="connsiteX49" fmla="*/ 458709 w 694391"/>
                <a:gd name="connsiteY49" fmla="*/ 184087 h 646419"/>
                <a:gd name="connsiteX50" fmla="*/ 482851 w 694391"/>
                <a:gd name="connsiteY50" fmla="*/ 181070 h 646419"/>
                <a:gd name="connsiteX51" fmla="*/ 500958 w 694391"/>
                <a:gd name="connsiteY51" fmla="*/ 175034 h 646419"/>
                <a:gd name="connsiteX52" fmla="*/ 549244 w 694391"/>
                <a:gd name="connsiteY52" fmla="*/ 150891 h 646419"/>
                <a:gd name="connsiteX53" fmla="*/ 603564 w 694391"/>
                <a:gd name="connsiteY53" fmla="*/ 117695 h 646419"/>
                <a:gd name="connsiteX54" fmla="*/ 624689 w 694391"/>
                <a:gd name="connsiteY54" fmla="*/ 102606 h 646419"/>
                <a:gd name="connsiteX55" fmla="*/ 633743 w 694391"/>
                <a:gd name="connsiteY55" fmla="*/ 93553 h 646419"/>
                <a:gd name="connsiteX56" fmla="*/ 639778 w 694391"/>
                <a:gd name="connsiteY56" fmla="*/ 84499 h 646419"/>
                <a:gd name="connsiteX57" fmla="*/ 648832 w 694391"/>
                <a:gd name="connsiteY57" fmla="*/ 63374 h 646419"/>
                <a:gd name="connsiteX58" fmla="*/ 657885 w 694391"/>
                <a:gd name="connsiteY58" fmla="*/ 36214 h 646419"/>
                <a:gd name="connsiteX59" fmla="*/ 660903 w 694391"/>
                <a:gd name="connsiteY59" fmla="*/ 24143 h 646419"/>
                <a:gd name="connsiteX60" fmla="*/ 642796 w 694391"/>
                <a:gd name="connsiteY60" fmla="*/ 9054 h 646419"/>
                <a:gd name="connsiteX61" fmla="*/ 627707 w 694391"/>
                <a:gd name="connsiteY61" fmla="*/ 6036 h 646419"/>
                <a:gd name="connsiteX62" fmla="*/ 618653 w 694391"/>
                <a:gd name="connsiteY62" fmla="*/ 3018 h 646419"/>
                <a:gd name="connsiteX63" fmla="*/ 606582 w 694391"/>
                <a:gd name="connsiteY63" fmla="*/ 0 h 646419"/>
                <a:gd name="connsiteX64" fmla="*/ 519065 w 694391"/>
                <a:gd name="connsiteY64" fmla="*/ 3018 h 646419"/>
                <a:gd name="connsiteX65" fmla="*/ 500958 w 694391"/>
                <a:gd name="connsiteY65" fmla="*/ 9054 h 646419"/>
                <a:gd name="connsiteX66" fmla="*/ 488887 w 694391"/>
                <a:gd name="connsiteY66" fmla="*/ 12071 h 646419"/>
                <a:gd name="connsiteX67" fmla="*/ 470780 w 694391"/>
                <a:gd name="connsiteY67" fmla="*/ 21125 h 646419"/>
                <a:gd name="connsiteX68" fmla="*/ 461727 w 694391"/>
                <a:gd name="connsiteY68" fmla="*/ 27161 h 646419"/>
                <a:gd name="connsiteX69" fmla="*/ 443620 w 694391"/>
                <a:gd name="connsiteY69" fmla="*/ 33196 h 646419"/>
                <a:gd name="connsiteX70" fmla="*/ 425513 w 694391"/>
                <a:gd name="connsiteY70" fmla="*/ 48285 h 646419"/>
                <a:gd name="connsiteX71" fmla="*/ 416459 w 694391"/>
                <a:gd name="connsiteY71" fmla="*/ 54321 h 646419"/>
                <a:gd name="connsiteX72" fmla="*/ 404388 w 694391"/>
                <a:gd name="connsiteY72" fmla="*/ 66392 h 646419"/>
                <a:gd name="connsiteX73" fmla="*/ 392317 w 694391"/>
                <a:gd name="connsiteY73" fmla="*/ 69410 h 646419"/>
                <a:gd name="connsiteX74" fmla="*/ 374210 w 694391"/>
                <a:gd name="connsiteY74" fmla="*/ 78464 h 646419"/>
                <a:gd name="connsiteX75" fmla="*/ 344032 w 694391"/>
                <a:gd name="connsiteY75" fmla="*/ 96570 h 646419"/>
                <a:gd name="connsiteX76" fmla="*/ 292729 w 694391"/>
                <a:gd name="connsiteY76" fmla="*/ 111660 h 646419"/>
                <a:gd name="connsiteX77" fmla="*/ 280657 w 694391"/>
                <a:gd name="connsiteY77" fmla="*/ 114677 h 646419"/>
                <a:gd name="connsiteX78" fmla="*/ 229354 w 694391"/>
                <a:gd name="connsiteY78" fmla="*/ 120713 h 646419"/>
                <a:gd name="connsiteX79" fmla="*/ 217283 w 694391"/>
                <a:gd name="connsiteY79" fmla="*/ 123731 h 646419"/>
                <a:gd name="connsiteX0" fmla="*/ 217283 w 694391"/>
                <a:gd name="connsiteY0" fmla="*/ 123731 h 644141"/>
                <a:gd name="connsiteX1" fmla="*/ 172016 w 694391"/>
                <a:gd name="connsiteY1" fmla="*/ 144856 h 644141"/>
                <a:gd name="connsiteX2" fmla="*/ 162962 w 694391"/>
                <a:gd name="connsiteY2" fmla="*/ 153909 h 644141"/>
                <a:gd name="connsiteX3" fmla="*/ 147873 w 694391"/>
                <a:gd name="connsiteY3" fmla="*/ 165980 h 644141"/>
                <a:gd name="connsiteX4" fmla="*/ 126748 w 694391"/>
                <a:gd name="connsiteY4" fmla="*/ 175034 h 644141"/>
                <a:gd name="connsiteX5" fmla="*/ 117695 w 694391"/>
                <a:gd name="connsiteY5" fmla="*/ 184087 h 644141"/>
                <a:gd name="connsiteX6" fmla="*/ 102606 w 694391"/>
                <a:gd name="connsiteY6" fmla="*/ 196159 h 644141"/>
                <a:gd name="connsiteX7" fmla="*/ 66392 w 694391"/>
                <a:gd name="connsiteY7" fmla="*/ 217283 h 644141"/>
                <a:gd name="connsiteX8" fmla="*/ 33196 w 694391"/>
                <a:gd name="connsiteY8" fmla="*/ 244444 h 644141"/>
                <a:gd name="connsiteX9" fmla="*/ 21125 w 694391"/>
                <a:gd name="connsiteY9" fmla="*/ 262551 h 644141"/>
                <a:gd name="connsiteX10" fmla="*/ 6036 w 694391"/>
                <a:gd name="connsiteY10" fmla="*/ 289711 h 644141"/>
                <a:gd name="connsiteX11" fmla="*/ 0 w 694391"/>
                <a:gd name="connsiteY11" fmla="*/ 307818 h 644141"/>
                <a:gd name="connsiteX12" fmla="*/ 144855 w 694391"/>
                <a:gd name="connsiteY12" fmla="*/ 307818 h 644141"/>
                <a:gd name="connsiteX13" fmla="*/ 162962 w 694391"/>
                <a:gd name="connsiteY13" fmla="*/ 304800 h 644141"/>
                <a:gd name="connsiteX14" fmla="*/ 168998 w 694391"/>
                <a:gd name="connsiteY14" fmla="*/ 316871 h 644141"/>
                <a:gd name="connsiteX15" fmla="*/ 165980 w 694391"/>
                <a:gd name="connsiteY15" fmla="*/ 410424 h 644141"/>
                <a:gd name="connsiteX16" fmla="*/ 156927 w 694391"/>
                <a:gd name="connsiteY16" fmla="*/ 446638 h 644141"/>
                <a:gd name="connsiteX17" fmla="*/ 147873 w 694391"/>
                <a:gd name="connsiteY17" fmla="*/ 476816 h 644141"/>
                <a:gd name="connsiteX18" fmla="*/ 126748 w 694391"/>
                <a:gd name="connsiteY18" fmla="*/ 528119 h 644141"/>
                <a:gd name="connsiteX19" fmla="*/ 105624 w 694391"/>
                <a:gd name="connsiteY19" fmla="*/ 588475 h 644141"/>
                <a:gd name="connsiteX20" fmla="*/ 105624 w 694391"/>
                <a:gd name="connsiteY20" fmla="*/ 636761 h 644141"/>
                <a:gd name="connsiteX21" fmla="*/ 232372 w 694391"/>
                <a:gd name="connsiteY21" fmla="*/ 633743 h 644141"/>
                <a:gd name="connsiteX22" fmla="*/ 362139 w 694391"/>
                <a:gd name="connsiteY22" fmla="*/ 540190 h 644141"/>
                <a:gd name="connsiteX23" fmla="*/ 398352 w 694391"/>
                <a:gd name="connsiteY23" fmla="*/ 522083 h 644141"/>
                <a:gd name="connsiteX24" fmla="*/ 431548 w 694391"/>
                <a:gd name="connsiteY24" fmla="*/ 500959 h 644141"/>
                <a:gd name="connsiteX25" fmla="*/ 458709 w 694391"/>
                <a:gd name="connsiteY25" fmla="*/ 485870 h 644141"/>
                <a:gd name="connsiteX26" fmla="*/ 488887 w 694391"/>
                <a:gd name="connsiteY26" fmla="*/ 467763 h 644141"/>
                <a:gd name="connsiteX27" fmla="*/ 531137 w 694391"/>
                <a:gd name="connsiteY27" fmla="*/ 446638 h 644141"/>
                <a:gd name="connsiteX28" fmla="*/ 567350 w 694391"/>
                <a:gd name="connsiteY28" fmla="*/ 425513 h 644141"/>
                <a:gd name="connsiteX29" fmla="*/ 576404 w 694391"/>
                <a:gd name="connsiteY29" fmla="*/ 419477 h 644141"/>
                <a:gd name="connsiteX30" fmla="*/ 591493 w 694391"/>
                <a:gd name="connsiteY30" fmla="*/ 410424 h 644141"/>
                <a:gd name="connsiteX31" fmla="*/ 600546 w 694391"/>
                <a:gd name="connsiteY31" fmla="*/ 404388 h 644141"/>
                <a:gd name="connsiteX32" fmla="*/ 618653 w 694391"/>
                <a:gd name="connsiteY32" fmla="*/ 392317 h 644141"/>
                <a:gd name="connsiteX33" fmla="*/ 648832 w 694391"/>
                <a:gd name="connsiteY33" fmla="*/ 377228 h 644141"/>
                <a:gd name="connsiteX34" fmla="*/ 657885 w 694391"/>
                <a:gd name="connsiteY34" fmla="*/ 374210 h 644141"/>
                <a:gd name="connsiteX35" fmla="*/ 682028 w 694391"/>
                <a:gd name="connsiteY35" fmla="*/ 362139 h 644141"/>
                <a:gd name="connsiteX36" fmla="*/ 691081 w 694391"/>
                <a:gd name="connsiteY36" fmla="*/ 353085 h 644141"/>
                <a:gd name="connsiteX37" fmla="*/ 691081 w 694391"/>
                <a:gd name="connsiteY37" fmla="*/ 328943 h 644141"/>
                <a:gd name="connsiteX38" fmla="*/ 672974 w 694391"/>
                <a:gd name="connsiteY38" fmla="*/ 322907 h 644141"/>
                <a:gd name="connsiteX39" fmla="*/ 657885 w 694391"/>
                <a:gd name="connsiteY39" fmla="*/ 319889 h 644141"/>
                <a:gd name="connsiteX40" fmla="*/ 639778 w 694391"/>
                <a:gd name="connsiteY40" fmla="*/ 316871 h 644141"/>
                <a:gd name="connsiteX41" fmla="*/ 630725 w 694391"/>
                <a:gd name="connsiteY41" fmla="*/ 313854 h 644141"/>
                <a:gd name="connsiteX42" fmla="*/ 500958 w 694391"/>
                <a:gd name="connsiteY42" fmla="*/ 322907 h 644141"/>
                <a:gd name="connsiteX43" fmla="*/ 491905 w 694391"/>
                <a:gd name="connsiteY43" fmla="*/ 325925 h 644141"/>
                <a:gd name="connsiteX44" fmla="*/ 455691 w 694391"/>
                <a:gd name="connsiteY44" fmla="*/ 322907 h 644141"/>
                <a:gd name="connsiteX45" fmla="*/ 449655 w 694391"/>
                <a:gd name="connsiteY45" fmla="*/ 313854 h 644141"/>
                <a:gd name="connsiteX46" fmla="*/ 440602 w 694391"/>
                <a:gd name="connsiteY46" fmla="*/ 298765 h 644141"/>
                <a:gd name="connsiteX47" fmla="*/ 446638 w 694391"/>
                <a:gd name="connsiteY47" fmla="*/ 187105 h 644141"/>
                <a:gd name="connsiteX48" fmla="*/ 458709 w 694391"/>
                <a:gd name="connsiteY48" fmla="*/ 184087 h 644141"/>
                <a:gd name="connsiteX49" fmla="*/ 482851 w 694391"/>
                <a:gd name="connsiteY49" fmla="*/ 181070 h 644141"/>
                <a:gd name="connsiteX50" fmla="*/ 500958 w 694391"/>
                <a:gd name="connsiteY50" fmla="*/ 175034 h 644141"/>
                <a:gd name="connsiteX51" fmla="*/ 549244 w 694391"/>
                <a:gd name="connsiteY51" fmla="*/ 150891 h 644141"/>
                <a:gd name="connsiteX52" fmla="*/ 603564 w 694391"/>
                <a:gd name="connsiteY52" fmla="*/ 117695 h 644141"/>
                <a:gd name="connsiteX53" fmla="*/ 624689 w 694391"/>
                <a:gd name="connsiteY53" fmla="*/ 102606 h 644141"/>
                <a:gd name="connsiteX54" fmla="*/ 633743 w 694391"/>
                <a:gd name="connsiteY54" fmla="*/ 93553 h 644141"/>
                <a:gd name="connsiteX55" fmla="*/ 639778 w 694391"/>
                <a:gd name="connsiteY55" fmla="*/ 84499 h 644141"/>
                <a:gd name="connsiteX56" fmla="*/ 648832 w 694391"/>
                <a:gd name="connsiteY56" fmla="*/ 63374 h 644141"/>
                <a:gd name="connsiteX57" fmla="*/ 657885 w 694391"/>
                <a:gd name="connsiteY57" fmla="*/ 36214 h 644141"/>
                <a:gd name="connsiteX58" fmla="*/ 660903 w 694391"/>
                <a:gd name="connsiteY58" fmla="*/ 24143 h 644141"/>
                <a:gd name="connsiteX59" fmla="*/ 642796 w 694391"/>
                <a:gd name="connsiteY59" fmla="*/ 9054 h 644141"/>
                <a:gd name="connsiteX60" fmla="*/ 627707 w 694391"/>
                <a:gd name="connsiteY60" fmla="*/ 6036 h 644141"/>
                <a:gd name="connsiteX61" fmla="*/ 618653 w 694391"/>
                <a:gd name="connsiteY61" fmla="*/ 3018 h 644141"/>
                <a:gd name="connsiteX62" fmla="*/ 606582 w 694391"/>
                <a:gd name="connsiteY62" fmla="*/ 0 h 644141"/>
                <a:gd name="connsiteX63" fmla="*/ 519065 w 694391"/>
                <a:gd name="connsiteY63" fmla="*/ 3018 h 644141"/>
                <a:gd name="connsiteX64" fmla="*/ 500958 w 694391"/>
                <a:gd name="connsiteY64" fmla="*/ 9054 h 644141"/>
                <a:gd name="connsiteX65" fmla="*/ 488887 w 694391"/>
                <a:gd name="connsiteY65" fmla="*/ 12071 h 644141"/>
                <a:gd name="connsiteX66" fmla="*/ 470780 w 694391"/>
                <a:gd name="connsiteY66" fmla="*/ 21125 h 644141"/>
                <a:gd name="connsiteX67" fmla="*/ 461727 w 694391"/>
                <a:gd name="connsiteY67" fmla="*/ 27161 h 644141"/>
                <a:gd name="connsiteX68" fmla="*/ 443620 w 694391"/>
                <a:gd name="connsiteY68" fmla="*/ 33196 h 644141"/>
                <a:gd name="connsiteX69" fmla="*/ 425513 w 694391"/>
                <a:gd name="connsiteY69" fmla="*/ 48285 h 644141"/>
                <a:gd name="connsiteX70" fmla="*/ 416459 w 694391"/>
                <a:gd name="connsiteY70" fmla="*/ 54321 h 644141"/>
                <a:gd name="connsiteX71" fmla="*/ 404388 w 694391"/>
                <a:gd name="connsiteY71" fmla="*/ 66392 h 644141"/>
                <a:gd name="connsiteX72" fmla="*/ 392317 w 694391"/>
                <a:gd name="connsiteY72" fmla="*/ 69410 h 644141"/>
                <a:gd name="connsiteX73" fmla="*/ 374210 w 694391"/>
                <a:gd name="connsiteY73" fmla="*/ 78464 h 644141"/>
                <a:gd name="connsiteX74" fmla="*/ 344032 w 694391"/>
                <a:gd name="connsiteY74" fmla="*/ 96570 h 644141"/>
                <a:gd name="connsiteX75" fmla="*/ 292729 w 694391"/>
                <a:gd name="connsiteY75" fmla="*/ 111660 h 644141"/>
                <a:gd name="connsiteX76" fmla="*/ 280657 w 694391"/>
                <a:gd name="connsiteY76" fmla="*/ 114677 h 644141"/>
                <a:gd name="connsiteX77" fmla="*/ 229354 w 694391"/>
                <a:gd name="connsiteY77" fmla="*/ 120713 h 644141"/>
                <a:gd name="connsiteX78" fmla="*/ 217283 w 694391"/>
                <a:gd name="connsiteY78" fmla="*/ 123731 h 644141"/>
                <a:gd name="connsiteX0" fmla="*/ 217283 w 694391"/>
                <a:gd name="connsiteY0" fmla="*/ 123731 h 644141"/>
                <a:gd name="connsiteX1" fmla="*/ 172016 w 694391"/>
                <a:gd name="connsiteY1" fmla="*/ 144856 h 644141"/>
                <a:gd name="connsiteX2" fmla="*/ 162962 w 694391"/>
                <a:gd name="connsiteY2" fmla="*/ 153909 h 644141"/>
                <a:gd name="connsiteX3" fmla="*/ 147873 w 694391"/>
                <a:gd name="connsiteY3" fmla="*/ 165980 h 644141"/>
                <a:gd name="connsiteX4" fmla="*/ 126748 w 694391"/>
                <a:gd name="connsiteY4" fmla="*/ 175034 h 644141"/>
                <a:gd name="connsiteX5" fmla="*/ 117695 w 694391"/>
                <a:gd name="connsiteY5" fmla="*/ 184087 h 644141"/>
                <a:gd name="connsiteX6" fmla="*/ 102606 w 694391"/>
                <a:gd name="connsiteY6" fmla="*/ 196159 h 644141"/>
                <a:gd name="connsiteX7" fmla="*/ 66392 w 694391"/>
                <a:gd name="connsiteY7" fmla="*/ 217283 h 644141"/>
                <a:gd name="connsiteX8" fmla="*/ 33196 w 694391"/>
                <a:gd name="connsiteY8" fmla="*/ 244444 h 644141"/>
                <a:gd name="connsiteX9" fmla="*/ 21125 w 694391"/>
                <a:gd name="connsiteY9" fmla="*/ 262551 h 644141"/>
                <a:gd name="connsiteX10" fmla="*/ 6036 w 694391"/>
                <a:gd name="connsiteY10" fmla="*/ 289711 h 644141"/>
                <a:gd name="connsiteX11" fmla="*/ 0 w 694391"/>
                <a:gd name="connsiteY11" fmla="*/ 307818 h 644141"/>
                <a:gd name="connsiteX12" fmla="*/ 144855 w 694391"/>
                <a:gd name="connsiteY12" fmla="*/ 307818 h 644141"/>
                <a:gd name="connsiteX13" fmla="*/ 162962 w 694391"/>
                <a:gd name="connsiteY13" fmla="*/ 304800 h 644141"/>
                <a:gd name="connsiteX14" fmla="*/ 168998 w 694391"/>
                <a:gd name="connsiteY14" fmla="*/ 316871 h 644141"/>
                <a:gd name="connsiteX15" fmla="*/ 165980 w 694391"/>
                <a:gd name="connsiteY15" fmla="*/ 410424 h 644141"/>
                <a:gd name="connsiteX16" fmla="*/ 156927 w 694391"/>
                <a:gd name="connsiteY16" fmla="*/ 446638 h 644141"/>
                <a:gd name="connsiteX17" fmla="*/ 126748 w 694391"/>
                <a:gd name="connsiteY17" fmla="*/ 528119 h 644141"/>
                <a:gd name="connsiteX18" fmla="*/ 105624 w 694391"/>
                <a:gd name="connsiteY18" fmla="*/ 588475 h 644141"/>
                <a:gd name="connsiteX19" fmla="*/ 105624 w 694391"/>
                <a:gd name="connsiteY19" fmla="*/ 636761 h 644141"/>
                <a:gd name="connsiteX20" fmla="*/ 232372 w 694391"/>
                <a:gd name="connsiteY20" fmla="*/ 633743 h 644141"/>
                <a:gd name="connsiteX21" fmla="*/ 362139 w 694391"/>
                <a:gd name="connsiteY21" fmla="*/ 540190 h 644141"/>
                <a:gd name="connsiteX22" fmla="*/ 398352 w 694391"/>
                <a:gd name="connsiteY22" fmla="*/ 522083 h 644141"/>
                <a:gd name="connsiteX23" fmla="*/ 431548 w 694391"/>
                <a:gd name="connsiteY23" fmla="*/ 500959 h 644141"/>
                <a:gd name="connsiteX24" fmla="*/ 458709 w 694391"/>
                <a:gd name="connsiteY24" fmla="*/ 485870 h 644141"/>
                <a:gd name="connsiteX25" fmla="*/ 488887 w 694391"/>
                <a:gd name="connsiteY25" fmla="*/ 467763 h 644141"/>
                <a:gd name="connsiteX26" fmla="*/ 531137 w 694391"/>
                <a:gd name="connsiteY26" fmla="*/ 446638 h 644141"/>
                <a:gd name="connsiteX27" fmla="*/ 567350 w 694391"/>
                <a:gd name="connsiteY27" fmla="*/ 425513 h 644141"/>
                <a:gd name="connsiteX28" fmla="*/ 576404 w 694391"/>
                <a:gd name="connsiteY28" fmla="*/ 419477 h 644141"/>
                <a:gd name="connsiteX29" fmla="*/ 591493 w 694391"/>
                <a:gd name="connsiteY29" fmla="*/ 410424 h 644141"/>
                <a:gd name="connsiteX30" fmla="*/ 600546 w 694391"/>
                <a:gd name="connsiteY30" fmla="*/ 404388 h 644141"/>
                <a:gd name="connsiteX31" fmla="*/ 618653 w 694391"/>
                <a:gd name="connsiteY31" fmla="*/ 392317 h 644141"/>
                <a:gd name="connsiteX32" fmla="*/ 648832 w 694391"/>
                <a:gd name="connsiteY32" fmla="*/ 377228 h 644141"/>
                <a:gd name="connsiteX33" fmla="*/ 657885 w 694391"/>
                <a:gd name="connsiteY33" fmla="*/ 374210 h 644141"/>
                <a:gd name="connsiteX34" fmla="*/ 682028 w 694391"/>
                <a:gd name="connsiteY34" fmla="*/ 362139 h 644141"/>
                <a:gd name="connsiteX35" fmla="*/ 691081 w 694391"/>
                <a:gd name="connsiteY35" fmla="*/ 353085 h 644141"/>
                <a:gd name="connsiteX36" fmla="*/ 691081 w 694391"/>
                <a:gd name="connsiteY36" fmla="*/ 328943 h 644141"/>
                <a:gd name="connsiteX37" fmla="*/ 672974 w 694391"/>
                <a:gd name="connsiteY37" fmla="*/ 322907 h 644141"/>
                <a:gd name="connsiteX38" fmla="*/ 657885 w 694391"/>
                <a:gd name="connsiteY38" fmla="*/ 319889 h 644141"/>
                <a:gd name="connsiteX39" fmla="*/ 639778 w 694391"/>
                <a:gd name="connsiteY39" fmla="*/ 316871 h 644141"/>
                <a:gd name="connsiteX40" fmla="*/ 630725 w 694391"/>
                <a:gd name="connsiteY40" fmla="*/ 313854 h 644141"/>
                <a:gd name="connsiteX41" fmla="*/ 500958 w 694391"/>
                <a:gd name="connsiteY41" fmla="*/ 322907 h 644141"/>
                <a:gd name="connsiteX42" fmla="*/ 491905 w 694391"/>
                <a:gd name="connsiteY42" fmla="*/ 325925 h 644141"/>
                <a:gd name="connsiteX43" fmla="*/ 455691 w 694391"/>
                <a:gd name="connsiteY43" fmla="*/ 322907 h 644141"/>
                <a:gd name="connsiteX44" fmla="*/ 449655 w 694391"/>
                <a:gd name="connsiteY44" fmla="*/ 313854 h 644141"/>
                <a:gd name="connsiteX45" fmla="*/ 440602 w 694391"/>
                <a:gd name="connsiteY45" fmla="*/ 298765 h 644141"/>
                <a:gd name="connsiteX46" fmla="*/ 446638 w 694391"/>
                <a:gd name="connsiteY46" fmla="*/ 187105 h 644141"/>
                <a:gd name="connsiteX47" fmla="*/ 458709 w 694391"/>
                <a:gd name="connsiteY47" fmla="*/ 184087 h 644141"/>
                <a:gd name="connsiteX48" fmla="*/ 482851 w 694391"/>
                <a:gd name="connsiteY48" fmla="*/ 181070 h 644141"/>
                <a:gd name="connsiteX49" fmla="*/ 500958 w 694391"/>
                <a:gd name="connsiteY49" fmla="*/ 175034 h 644141"/>
                <a:gd name="connsiteX50" fmla="*/ 549244 w 694391"/>
                <a:gd name="connsiteY50" fmla="*/ 150891 h 644141"/>
                <a:gd name="connsiteX51" fmla="*/ 603564 w 694391"/>
                <a:gd name="connsiteY51" fmla="*/ 117695 h 644141"/>
                <a:gd name="connsiteX52" fmla="*/ 624689 w 694391"/>
                <a:gd name="connsiteY52" fmla="*/ 102606 h 644141"/>
                <a:gd name="connsiteX53" fmla="*/ 633743 w 694391"/>
                <a:gd name="connsiteY53" fmla="*/ 93553 h 644141"/>
                <a:gd name="connsiteX54" fmla="*/ 639778 w 694391"/>
                <a:gd name="connsiteY54" fmla="*/ 84499 h 644141"/>
                <a:gd name="connsiteX55" fmla="*/ 648832 w 694391"/>
                <a:gd name="connsiteY55" fmla="*/ 63374 h 644141"/>
                <a:gd name="connsiteX56" fmla="*/ 657885 w 694391"/>
                <a:gd name="connsiteY56" fmla="*/ 36214 h 644141"/>
                <a:gd name="connsiteX57" fmla="*/ 660903 w 694391"/>
                <a:gd name="connsiteY57" fmla="*/ 24143 h 644141"/>
                <a:gd name="connsiteX58" fmla="*/ 642796 w 694391"/>
                <a:gd name="connsiteY58" fmla="*/ 9054 h 644141"/>
                <a:gd name="connsiteX59" fmla="*/ 627707 w 694391"/>
                <a:gd name="connsiteY59" fmla="*/ 6036 h 644141"/>
                <a:gd name="connsiteX60" fmla="*/ 618653 w 694391"/>
                <a:gd name="connsiteY60" fmla="*/ 3018 h 644141"/>
                <a:gd name="connsiteX61" fmla="*/ 606582 w 694391"/>
                <a:gd name="connsiteY61" fmla="*/ 0 h 644141"/>
                <a:gd name="connsiteX62" fmla="*/ 519065 w 694391"/>
                <a:gd name="connsiteY62" fmla="*/ 3018 h 644141"/>
                <a:gd name="connsiteX63" fmla="*/ 500958 w 694391"/>
                <a:gd name="connsiteY63" fmla="*/ 9054 h 644141"/>
                <a:gd name="connsiteX64" fmla="*/ 488887 w 694391"/>
                <a:gd name="connsiteY64" fmla="*/ 12071 h 644141"/>
                <a:gd name="connsiteX65" fmla="*/ 470780 w 694391"/>
                <a:gd name="connsiteY65" fmla="*/ 21125 h 644141"/>
                <a:gd name="connsiteX66" fmla="*/ 461727 w 694391"/>
                <a:gd name="connsiteY66" fmla="*/ 27161 h 644141"/>
                <a:gd name="connsiteX67" fmla="*/ 443620 w 694391"/>
                <a:gd name="connsiteY67" fmla="*/ 33196 h 644141"/>
                <a:gd name="connsiteX68" fmla="*/ 425513 w 694391"/>
                <a:gd name="connsiteY68" fmla="*/ 48285 h 644141"/>
                <a:gd name="connsiteX69" fmla="*/ 416459 w 694391"/>
                <a:gd name="connsiteY69" fmla="*/ 54321 h 644141"/>
                <a:gd name="connsiteX70" fmla="*/ 404388 w 694391"/>
                <a:gd name="connsiteY70" fmla="*/ 66392 h 644141"/>
                <a:gd name="connsiteX71" fmla="*/ 392317 w 694391"/>
                <a:gd name="connsiteY71" fmla="*/ 69410 h 644141"/>
                <a:gd name="connsiteX72" fmla="*/ 374210 w 694391"/>
                <a:gd name="connsiteY72" fmla="*/ 78464 h 644141"/>
                <a:gd name="connsiteX73" fmla="*/ 344032 w 694391"/>
                <a:gd name="connsiteY73" fmla="*/ 96570 h 644141"/>
                <a:gd name="connsiteX74" fmla="*/ 292729 w 694391"/>
                <a:gd name="connsiteY74" fmla="*/ 111660 h 644141"/>
                <a:gd name="connsiteX75" fmla="*/ 280657 w 694391"/>
                <a:gd name="connsiteY75" fmla="*/ 114677 h 644141"/>
                <a:gd name="connsiteX76" fmla="*/ 229354 w 694391"/>
                <a:gd name="connsiteY76" fmla="*/ 120713 h 644141"/>
                <a:gd name="connsiteX77" fmla="*/ 217283 w 694391"/>
                <a:gd name="connsiteY77" fmla="*/ 123731 h 644141"/>
                <a:gd name="connsiteX0" fmla="*/ 223573 w 700681"/>
                <a:gd name="connsiteY0" fmla="*/ 123731 h 644141"/>
                <a:gd name="connsiteX1" fmla="*/ 178306 w 700681"/>
                <a:gd name="connsiteY1" fmla="*/ 144856 h 644141"/>
                <a:gd name="connsiteX2" fmla="*/ 169252 w 700681"/>
                <a:gd name="connsiteY2" fmla="*/ 153909 h 644141"/>
                <a:gd name="connsiteX3" fmla="*/ 154163 w 700681"/>
                <a:gd name="connsiteY3" fmla="*/ 165980 h 644141"/>
                <a:gd name="connsiteX4" fmla="*/ 133038 w 700681"/>
                <a:gd name="connsiteY4" fmla="*/ 175034 h 644141"/>
                <a:gd name="connsiteX5" fmla="*/ 123985 w 700681"/>
                <a:gd name="connsiteY5" fmla="*/ 184087 h 644141"/>
                <a:gd name="connsiteX6" fmla="*/ 108896 w 700681"/>
                <a:gd name="connsiteY6" fmla="*/ 196159 h 644141"/>
                <a:gd name="connsiteX7" fmla="*/ 72682 w 700681"/>
                <a:gd name="connsiteY7" fmla="*/ 217283 h 644141"/>
                <a:gd name="connsiteX8" fmla="*/ 39486 w 700681"/>
                <a:gd name="connsiteY8" fmla="*/ 244444 h 644141"/>
                <a:gd name="connsiteX9" fmla="*/ 27415 w 700681"/>
                <a:gd name="connsiteY9" fmla="*/ 262551 h 644141"/>
                <a:gd name="connsiteX10" fmla="*/ 6290 w 700681"/>
                <a:gd name="connsiteY10" fmla="*/ 307818 h 644141"/>
                <a:gd name="connsiteX11" fmla="*/ 151145 w 700681"/>
                <a:gd name="connsiteY11" fmla="*/ 307818 h 644141"/>
                <a:gd name="connsiteX12" fmla="*/ 169252 w 700681"/>
                <a:gd name="connsiteY12" fmla="*/ 304800 h 644141"/>
                <a:gd name="connsiteX13" fmla="*/ 175288 w 700681"/>
                <a:gd name="connsiteY13" fmla="*/ 316871 h 644141"/>
                <a:gd name="connsiteX14" fmla="*/ 172270 w 700681"/>
                <a:gd name="connsiteY14" fmla="*/ 410424 h 644141"/>
                <a:gd name="connsiteX15" fmla="*/ 163217 w 700681"/>
                <a:gd name="connsiteY15" fmla="*/ 446638 h 644141"/>
                <a:gd name="connsiteX16" fmla="*/ 133038 w 700681"/>
                <a:gd name="connsiteY16" fmla="*/ 528119 h 644141"/>
                <a:gd name="connsiteX17" fmla="*/ 111914 w 700681"/>
                <a:gd name="connsiteY17" fmla="*/ 588475 h 644141"/>
                <a:gd name="connsiteX18" fmla="*/ 111914 w 700681"/>
                <a:gd name="connsiteY18" fmla="*/ 636761 h 644141"/>
                <a:gd name="connsiteX19" fmla="*/ 238662 w 700681"/>
                <a:gd name="connsiteY19" fmla="*/ 633743 h 644141"/>
                <a:gd name="connsiteX20" fmla="*/ 368429 w 700681"/>
                <a:gd name="connsiteY20" fmla="*/ 540190 h 644141"/>
                <a:gd name="connsiteX21" fmla="*/ 404642 w 700681"/>
                <a:gd name="connsiteY21" fmla="*/ 522083 h 644141"/>
                <a:gd name="connsiteX22" fmla="*/ 437838 w 700681"/>
                <a:gd name="connsiteY22" fmla="*/ 500959 h 644141"/>
                <a:gd name="connsiteX23" fmla="*/ 464999 w 700681"/>
                <a:gd name="connsiteY23" fmla="*/ 485870 h 644141"/>
                <a:gd name="connsiteX24" fmla="*/ 495177 w 700681"/>
                <a:gd name="connsiteY24" fmla="*/ 467763 h 644141"/>
                <a:gd name="connsiteX25" fmla="*/ 537427 w 700681"/>
                <a:gd name="connsiteY25" fmla="*/ 446638 h 644141"/>
                <a:gd name="connsiteX26" fmla="*/ 573640 w 700681"/>
                <a:gd name="connsiteY26" fmla="*/ 425513 h 644141"/>
                <a:gd name="connsiteX27" fmla="*/ 582694 w 700681"/>
                <a:gd name="connsiteY27" fmla="*/ 419477 h 644141"/>
                <a:gd name="connsiteX28" fmla="*/ 597783 w 700681"/>
                <a:gd name="connsiteY28" fmla="*/ 410424 h 644141"/>
                <a:gd name="connsiteX29" fmla="*/ 606836 w 700681"/>
                <a:gd name="connsiteY29" fmla="*/ 404388 h 644141"/>
                <a:gd name="connsiteX30" fmla="*/ 624943 w 700681"/>
                <a:gd name="connsiteY30" fmla="*/ 392317 h 644141"/>
                <a:gd name="connsiteX31" fmla="*/ 655122 w 700681"/>
                <a:gd name="connsiteY31" fmla="*/ 377228 h 644141"/>
                <a:gd name="connsiteX32" fmla="*/ 664175 w 700681"/>
                <a:gd name="connsiteY32" fmla="*/ 374210 h 644141"/>
                <a:gd name="connsiteX33" fmla="*/ 688318 w 700681"/>
                <a:gd name="connsiteY33" fmla="*/ 362139 h 644141"/>
                <a:gd name="connsiteX34" fmla="*/ 697371 w 700681"/>
                <a:gd name="connsiteY34" fmla="*/ 353085 h 644141"/>
                <a:gd name="connsiteX35" fmla="*/ 697371 w 700681"/>
                <a:gd name="connsiteY35" fmla="*/ 328943 h 644141"/>
                <a:gd name="connsiteX36" fmla="*/ 679264 w 700681"/>
                <a:gd name="connsiteY36" fmla="*/ 322907 h 644141"/>
                <a:gd name="connsiteX37" fmla="*/ 664175 w 700681"/>
                <a:gd name="connsiteY37" fmla="*/ 319889 h 644141"/>
                <a:gd name="connsiteX38" fmla="*/ 646068 w 700681"/>
                <a:gd name="connsiteY38" fmla="*/ 316871 h 644141"/>
                <a:gd name="connsiteX39" fmla="*/ 637015 w 700681"/>
                <a:gd name="connsiteY39" fmla="*/ 313854 h 644141"/>
                <a:gd name="connsiteX40" fmla="*/ 507248 w 700681"/>
                <a:gd name="connsiteY40" fmla="*/ 322907 h 644141"/>
                <a:gd name="connsiteX41" fmla="*/ 498195 w 700681"/>
                <a:gd name="connsiteY41" fmla="*/ 325925 h 644141"/>
                <a:gd name="connsiteX42" fmla="*/ 461981 w 700681"/>
                <a:gd name="connsiteY42" fmla="*/ 322907 h 644141"/>
                <a:gd name="connsiteX43" fmla="*/ 455945 w 700681"/>
                <a:gd name="connsiteY43" fmla="*/ 313854 h 644141"/>
                <a:gd name="connsiteX44" fmla="*/ 446892 w 700681"/>
                <a:gd name="connsiteY44" fmla="*/ 298765 h 644141"/>
                <a:gd name="connsiteX45" fmla="*/ 452928 w 700681"/>
                <a:gd name="connsiteY45" fmla="*/ 187105 h 644141"/>
                <a:gd name="connsiteX46" fmla="*/ 464999 w 700681"/>
                <a:gd name="connsiteY46" fmla="*/ 184087 h 644141"/>
                <a:gd name="connsiteX47" fmla="*/ 489141 w 700681"/>
                <a:gd name="connsiteY47" fmla="*/ 181070 h 644141"/>
                <a:gd name="connsiteX48" fmla="*/ 507248 w 700681"/>
                <a:gd name="connsiteY48" fmla="*/ 175034 h 644141"/>
                <a:gd name="connsiteX49" fmla="*/ 555534 w 700681"/>
                <a:gd name="connsiteY49" fmla="*/ 150891 h 644141"/>
                <a:gd name="connsiteX50" fmla="*/ 609854 w 700681"/>
                <a:gd name="connsiteY50" fmla="*/ 117695 h 644141"/>
                <a:gd name="connsiteX51" fmla="*/ 630979 w 700681"/>
                <a:gd name="connsiteY51" fmla="*/ 102606 h 644141"/>
                <a:gd name="connsiteX52" fmla="*/ 640033 w 700681"/>
                <a:gd name="connsiteY52" fmla="*/ 93553 h 644141"/>
                <a:gd name="connsiteX53" fmla="*/ 646068 w 700681"/>
                <a:gd name="connsiteY53" fmla="*/ 84499 h 644141"/>
                <a:gd name="connsiteX54" fmla="*/ 655122 w 700681"/>
                <a:gd name="connsiteY54" fmla="*/ 63374 h 644141"/>
                <a:gd name="connsiteX55" fmla="*/ 664175 w 700681"/>
                <a:gd name="connsiteY55" fmla="*/ 36214 h 644141"/>
                <a:gd name="connsiteX56" fmla="*/ 667193 w 700681"/>
                <a:gd name="connsiteY56" fmla="*/ 24143 h 644141"/>
                <a:gd name="connsiteX57" fmla="*/ 649086 w 700681"/>
                <a:gd name="connsiteY57" fmla="*/ 9054 h 644141"/>
                <a:gd name="connsiteX58" fmla="*/ 633997 w 700681"/>
                <a:gd name="connsiteY58" fmla="*/ 6036 h 644141"/>
                <a:gd name="connsiteX59" fmla="*/ 624943 w 700681"/>
                <a:gd name="connsiteY59" fmla="*/ 3018 h 644141"/>
                <a:gd name="connsiteX60" fmla="*/ 612872 w 700681"/>
                <a:gd name="connsiteY60" fmla="*/ 0 h 644141"/>
                <a:gd name="connsiteX61" fmla="*/ 525355 w 700681"/>
                <a:gd name="connsiteY61" fmla="*/ 3018 h 644141"/>
                <a:gd name="connsiteX62" fmla="*/ 507248 w 700681"/>
                <a:gd name="connsiteY62" fmla="*/ 9054 h 644141"/>
                <a:gd name="connsiteX63" fmla="*/ 495177 w 700681"/>
                <a:gd name="connsiteY63" fmla="*/ 12071 h 644141"/>
                <a:gd name="connsiteX64" fmla="*/ 477070 w 700681"/>
                <a:gd name="connsiteY64" fmla="*/ 21125 h 644141"/>
                <a:gd name="connsiteX65" fmla="*/ 468017 w 700681"/>
                <a:gd name="connsiteY65" fmla="*/ 27161 h 644141"/>
                <a:gd name="connsiteX66" fmla="*/ 449910 w 700681"/>
                <a:gd name="connsiteY66" fmla="*/ 33196 h 644141"/>
                <a:gd name="connsiteX67" fmla="*/ 431803 w 700681"/>
                <a:gd name="connsiteY67" fmla="*/ 48285 h 644141"/>
                <a:gd name="connsiteX68" fmla="*/ 422749 w 700681"/>
                <a:gd name="connsiteY68" fmla="*/ 54321 h 644141"/>
                <a:gd name="connsiteX69" fmla="*/ 410678 w 700681"/>
                <a:gd name="connsiteY69" fmla="*/ 66392 h 644141"/>
                <a:gd name="connsiteX70" fmla="*/ 398607 w 700681"/>
                <a:gd name="connsiteY70" fmla="*/ 69410 h 644141"/>
                <a:gd name="connsiteX71" fmla="*/ 380500 w 700681"/>
                <a:gd name="connsiteY71" fmla="*/ 78464 h 644141"/>
                <a:gd name="connsiteX72" fmla="*/ 350322 w 700681"/>
                <a:gd name="connsiteY72" fmla="*/ 96570 h 644141"/>
                <a:gd name="connsiteX73" fmla="*/ 299019 w 700681"/>
                <a:gd name="connsiteY73" fmla="*/ 111660 h 644141"/>
                <a:gd name="connsiteX74" fmla="*/ 286947 w 700681"/>
                <a:gd name="connsiteY74" fmla="*/ 114677 h 644141"/>
                <a:gd name="connsiteX75" fmla="*/ 235644 w 700681"/>
                <a:gd name="connsiteY75" fmla="*/ 120713 h 644141"/>
                <a:gd name="connsiteX76" fmla="*/ 223573 w 700681"/>
                <a:gd name="connsiteY76" fmla="*/ 123731 h 644141"/>
                <a:gd name="connsiteX0" fmla="*/ 222083 w 699191"/>
                <a:gd name="connsiteY0" fmla="*/ 123731 h 644141"/>
                <a:gd name="connsiteX1" fmla="*/ 176816 w 699191"/>
                <a:gd name="connsiteY1" fmla="*/ 144856 h 644141"/>
                <a:gd name="connsiteX2" fmla="*/ 167762 w 699191"/>
                <a:gd name="connsiteY2" fmla="*/ 153909 h 644141"/>
                <a:gd name="connsiteX3" fmla="*/ 152673 w 699191"/>
                <a:gd name="connsiteY3" fmla="*/ 165980 h 644141"/>
                <a:gd name="connsiteX4" fmla="*/ 131548 w 699191"/>
                <a:gd name="connsiteY4" fmla="*/ 175034 h 644141"/>
                <a:gd name="connsiteX5" fmla="*/ 122495 w 699191"/>
                <a:gd name="connsiteY5" fmla="*/ 184087 h 644141"/>
                <a:gd name="connsiteX6" fmla="*/ 107406 w 699191"/>
                <a:gd name="connsiteY6" fmla="*/ 196159 h 644141"/>
                <a:gd name="connsiteX7" fmla="*/ 71192 w 699191"/>
                <a:gd name="connsiteY7" fmla="*/ 217283 h 644141"/>
                <a:gd name="connsiteX8" fmla="*/ 37996 w 699191"/>
                <a:gd name="connsiteY8" fmla="*/ 244444 h 644141"/>
                <a:gd name="connsiteX9" fmla="*/ 4800 w 699191"/>
                <a:gd name="connsiteY9" fmla="*/ 307818 h 644141"/>
                <a:gd name="connsiteX10" fmla="*/ 149655 w 699191"/>
                <a:gd name="connsiteY10" fmla="*/ 307818 h 644141"/>
                <a:gd name="connsiteX11" fmla="*/ 167762 w 699191"/>
                <a:gd name="connsiteY11" fmla="*/ 304800 h 644141"/>
                <a:gd name="connsiteX12" fmla="*/ 173798 w 699191"/>
                <a:gd name="connsiteY12" fmla="*/ 316871 h 644141"/>
                <a:gd name="connsiteX13" fmla="*/ 170780 w 699191"/>
                <a:gd name="connsiteY13" fmla="*/ 410424 h 644141"/>
                <a:gd name="connsiteX14" fmla="*/ 161727 w 699191"/>
                <a:gd name="connsiteY14" fmla="*/ 446638 h 644141"/>
                <a:gd name="connsiteX15" fmla="*/ 131548 w 699191"/>
                <a:gd name="connsiteY15" fmla="*/ 528119 h 644141"/>
                <a:gd name="connsiteX16" fmla="*/ 110424 w 699191"/>
                <a:gd name="connsiteY16" fmla="*/ 588475 h 644141"/>
                <a:gd name="connsiteX17" fmla="*/ 110424 w 699191"/>
                <a:gd name="connsiteY17" fmla="*/ 636761 h 644141"/>
                <a:gd name="connsiteX18" fmla="*/ 237172 w 699191"/>
                <a:gd name="connsiteY18" fmla="*/ 633743 h 644141"/>
                <a:gd name="connsiteX19" fmla="*/ 366939 w 699191"/>
                <a:gd name="connsiteY19" fmla="*/ 540190 h 644141"/>
                <a:gd name="connsiteX20" fmla="*/ 403152 w 699191"/>
                <a:gd name="connsiteY20" fmla="*/ 522083 h 644141"/>
                <a:gd name="connsiteX21" fmla="*/ 436348 w 699191"/>
                <a:gd name="connsiteY21" fmla="*/ 500959 h 644141"/>
                <a:gd name="connsiteX22" fmla="*/ 463509 w 699191"/>
                <a:gd name="connsiteY22" fmla="*/ 485870 h 644141"/>
                <a:gd name="connsiteX23" fmla="*/ 493687 w 699191"/>
                <a:gd name="connsiteY23" fmla="*/ 467763 h 644141"/>
                <a:gd name="connsiteX24" fmla="*/ 535937 w 699191"/>
                <a:gd name="connsiteY24" fmla="*/ 446638 h 644141"/>
                <a:gd name="connsiteX25" fmla="*/ 572150 w 699191"/>
                <a:gd name="connsiteY25" fmla="*/ 425513 h 644141"/>
                <a:gd name="connsiteX26" fmla="*/ 581204 w 699191"/>
                <a:gd name="connsiteY26" fmla="*/ 419477 h 644141"/>
                <a:gd name="connsiteX27" fmla="*/ 596293 w 699191"/>
                <a:gd name="connsiteY27" fmla="*/ 410424 h 644141"/>
                <a:gd name="connsiteX28" fmla="*/ 605346 w 699191"/>
                <a:gd name="connsiteY28" fmla="*/ 404388 h 644141"/>
                <a:gd name="connsiteX29" fmla="*/ 623453 w 699191"/>
                <a:gd name="connsiteY29" fmla="*/ 392317 h 644141"/>
                <a:gd name="connsiteX30" fmla="*/ 653632 w 699191"/>
                <a:gd name="connsiteY30" fmla="*/ 377228 h 644141"/>
                <a:gd name="connsiteX31" fmla="*/ 662685 w 699191"/>
                <a:gd name="connsiteY31" fmla="*/ 374210 h 644141"/>
                <a:gd name="connsiteX32" fmla="*/ 686828 w 699191"/>
                <a:gd name="connsiteY32" fmla="*/ 362139 h 644141"/>
                <a:gd name="connsiteX33" fmla="*/ 695881 w 699191"/>
                <a:gd name="connsiteY33" fmla="*/ 353085 h 644141"/>
                <a:gd name="connsiteX34" fmla="*/ 695881 w 699191"/>
                <a:gd name="connsiteY34" fmla="*/ 328943 h 644141"/>
                <a:gd name="connsiteX35" fmla="*/ 677774 w 699191"/>
                <a:gd name="connsiteY35" fmla="*/ 322907 h 644141"/>
                <a:gd name="connsiteX36" fmla="*/ 662685 w 699191"/>
                <a:gd name="connsiteY36" fmla="*/ 319889 h 644141"/>
                <a:gd name="connsiteX37" fmla="*/ 644578 w 699191"/>
                <a:gd name="connsiteY37" fmla="*/ 316871 h 644141"/>
                <a:gd name="connsiteX38" fmla="*/ 635525 w 699191"/>
                <a:gd name="connsiteY38" fmla="*/ 313854 h 644141"/>
                <a:gd name="connsiteX39" fmla="*/ 505758 w 699191"/>
                <a:gd name="connsiteY39" fmla="*/ 322907 h 644141"/>
                <a:gd name="connsiteX40" fmla="*/ 496705 w 699191"/>
                <a:gd name="connsiteY40" fmla="*/ 325925 h 644141"/>
                <a:gd name="connsiteX41" fmla="*/ 460491 w 699191"/>
                <a:gd name="connsiteY41" fmla="*/ 322907 h 644141"/>
                <a:gd name="connsiteX42" fmla="*/ 454455 w 699191"/>
                <a:gd name="connsiteY42" fmla="*/ 313854 h 644141"/>
                <a:gd name="connsiteX43" fmla="*/ 445402 w 699191"/>
                <a:gd name="connsiteY43" fmla="*/ 298765 h 644141"/>
                <a:gd name="connsiteX44" fmla="*/ 451438 w 699191"/>
                <a:gd name="connsiteY44" fmla="*/ 187105 h 644141"/>
                <a:gd name="connsiteX45" fmla="*/ 463509 w 699191"/>
                <a:gd name="connsiteY45" fmla="*/ 184087 h 644141"/>
                <a:gd name="connsiteX46" fmla="*/ 487651 w 699191"/>
                <a:gd name="connsiteY46" fmla="*/ 181070 h 644141"/>
                <a:gd name="connsiteX47" fmla="*/ 505758 w 699191"/>
                <a:gd name="connsiteY47" fmla="*/ 175034 h 644141"/>
                <a:gd name="connsiteX48" fmla="*/ 554044 w 699191"/>
                <a:gd name="connsiteY48" fmla="*/ 150891 h 644141"/>
                <a:gd name="connsiteX49" fmla="*/ 608364 w 699191"/>
                <a:gd name="connsiteY49" fmla="*/ 117695 h 644141"/>
                <a:gd name="connsiteX50" fmla="*/ 629489 w 699191"/>
                <a:gd name="connsiteY50" fmla="*/ 102606 h 644141"/>
                <a:gd name="connsiteX51" fmla="*/ 638543 w 699191"/>
                <a:gd name="connsiteY51" fmla="*/ 93553 h 644141"/>
                <a:gd name="connsiteX52" fmla="*/ 644578 w 699191"/>
                <a:gd name="connsiteY52" fmla="*/ 84499 h 644141"/>
                <a:gd name="connsiteX53" fmla="*/ 653632 w 699191"/>
                <a:gd name="connsiteY53" fmla="*/ 63374 h 644141"/>
                <a:gd name="connsiteX54" fmla="*/ 662685 w 699191"/>
                <a:gd name="connsiteY54" fmla="*/ 36214 h 644141"/>
                <a:gd name="connsiteX55" fmla="*/ 665703 w 699191"/>
                <a:gd name="connsiteY55" fmla="*/ 24143 h 644141"/>
                <a:gd name="connsiteX56" fmla="*/ 647596 w 699191"/>
                <a:gd name="connsiteY56" fmla="*/ 9054 h 644141"/>
                <a:gd name="connsiteX57" fmla="*/ 632507 w 699191"/>
                <a:gd name="connsiteY57" fmla="*/ 6036 h 644141"/>
                <a:gd name="connsiteX58" fmla="*/ 623453 w 699191"/>
                <a:gd name="connsiteY58" fmla="*/ 3018 h 644141"/>
                <a:gd name="connsiteX59" fmla="*/ 611382 w 699191"/>
                <a:gd name="connsiteY59" fmla="*/ 0 h 644141"/>
                <a:gd name="connsiteX60" fmla="*/ 523865 w 699191"/>
                <a:gd name="connsiteY60" fmla="*/ 3018 h 644141"/>
                <a:gd name="connsiteX61" fmla="*/ 505758 w 699191"/>
                <a:gd name="connsiteY61" fmla="*/ 9054 h 644141"/>
                <a:gd name="connsiteX62" fmla="*/ 493687 w 699191"/>
                <a:gd name="connsiteY62" fmla="*/ 12071 h 644141"/>
                <a:gd name="connsiteX63" fmla="*/ 475580 w 699191"/>
                <a:gd name="connsiteY63" fmla="*/ 21125 h 644141"/>
                <a:gd name="connsiteX64" fmla="*/ 466527 w 699191"/>
                <a:gd name="connsiteY64" fmla="*/ 27161 h 644141"/>
                <a:gd name="connsiteX65" fmla="*/ 448420 w 699191"/>
                <a:gd name="connsiteY65" fmla="*/ 33196 h 644141"/>
                <a:gd name="connsiteX66" fmla="*/ 430313 w 699191"/>
                <a:gd name="connsiteY66" fmla="*/ 48285 h 644141"/>
                <a:gd name="connsiteX67" fmla="*/ 421259 w 699191"/>
                <a:gd name="connsiteY67" fmla="*/ 54321 h 644141"/>
                <a:gd name="connsiteX68" fmla="*/ 409188 w 699191"/>
                <a:gd name="connsiteY68" fmla="*/ 66392 h 644141"/>
                <a:gd name="connsiteX69" fmla="*/ 397117 w 699191"/>
                <a:gd name="connsiteY69" fmla="*/ 69410 h 644141"/>
                <a:gd name="connsiteX70" fmla="*/ 379010 w 699191"/>
                <a:gd name="connsiteY70" fmla="*/ 78464 h 644141"/>
                <a:gd name="connsiteX71" fmla="*/ 348832 w 699191"/>
                <a:gd name="connsiteY71" fmla="*/ 96570 h 644141"/>
                <a:gd name="connsiteX72" fmla="*/ 297529 w 699191"/>
                <a:gd name="connsiteY72" fmla="*/ 111660 h 644141"/>
                <a:gd name="connsiteX73" fmla="*/ 285457 w 699191"/>
                <a:gd name="connsiteY73" fmla="*/ 114677 h 644141"/>
                <a:gd name="connsiteX74" fmla="*/ 234154 w 699191"/>
                <a:gd name="connsiteY74" fmla="*/ 120713 h 644141"/>
                <a:gd name="connsiteX75" fmla="*/ 222083 w 699191"/>
                <a:gd name="connsiteY75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32083 w 699726"/>
                <a:gd name="connsiteY4" fmla="*/ 175034 h 644141"/>
                <a:gd name="connsiteX5" fmla="*/ 123030 w 699726"/>
                <a:gd name="connsiteY5" fmla="*/ 184087 h 644141"/>
                <a:gd name="connsiteX6" fmla="*/ 107941 w 699726"/>
                <a:gd name="connsiteY6" fmla="*/ 196159 h 644141"/>
                <a:gd name="connsiteX7" fmla="*/ 38531 w 699726"/>
                <a:gd name="connsiteY7" fmla="*/ 244444 h 644141"/>
                <a:gd name="connsiteX8" fmla="*/ 5335 w 699726"/>
                <a:gd name="connsiteY8" fmla="*/ 307818 h 644141"/>
                <a:gd name="connsiteX9" fmla="*/ 150190 w 699726"/>
                <a:gd name="connsiteY9" fmla="*/ 307818 h 644141"/>
                <a:gd name="connsiteX10" fmla="*/ 168297 w 699726"/>
                <a:gd name="connsiteY10" fmla="*/ 304800 h 644141"/>
                <a:gd name="connsiteX11" fmla="*/ 174333 w 699726"/>
                <a:gd name="connsiteY11" fmla="*/ 316871 h 644141"/>
                <a:gd name="connsiteX12" fmla="*/ 171315 w 699726"/>
                <a:gd name="connsiteY12" fmla="*/ 410424 h 644141"/>
                <a:gd name="connsiteX13" fmla="*/ 162262 w 699726"/>
                <a:gd name="connsiteY13" fmla="*/ 446638 h 644141"/>
                <a:gd name="connsiteX14" fmla="*/ 132083 w 699726"/>
                <a:gd name="connsiteY14" fmla="*/ 528119 h 644141"/>
                <a:gd name="connsiteX15" fmla="*/ 110959 w 699726"/>
                <a:gd name="connsiteY15" fmla="*/ 588475 h 644141"/>
                <a:gd name="connsiteX16" fmla="*/ 110959 w 699726"/>
                <a:gd name="connsiteY16" fmla="*/ 636761 h 644141"/>
                <a:gd name="connsiteX17" fmla="*/ 237707 w 699726"/>
                <a:gd name="connsiteY17" fmla="*/ 633743 h 644141"/>
                <a:gd name="connsiteX18" fmla="*/ 367474 w 699726"/>
                <a:gd name="connsiteY18" fmla="*/ 540190 h 644141"/>
                <a:gd name="connsiteX19" fmla="*/ 403687 w 699726"/>
                <a:gd name="connsiteY19" fmla="*/ 522083 h 644141"/>
                <a:gd name="connsiteX20" fmla="*/ 436883 w 699726"/>
                <a:gd name="connsiteY20" fmla="*/ 500959 h 644141"/>
                <a:gd name="connsiteX21" fmla="*/ 464044 w 699726"/>
                <a:gd name="connsiteY21" fmla="*/ 485870 h 644141"/>
                <a:gd name="connsiteX22" fmla="*/ 494222 w 699726"/>
                <a:gd name="connsiteY22" fmla="*/ 467763 h 644141"/>
                <a:gd name="connsiteX23" fmla="*/ 536472 w 699726"/>
                <a:gd name="connsiteY23" fmla="*/ 446638 h 644141"/>
                <a:gd name="connsiteX24" fmla="*/ 572685 w 699726"/>
                <a:gd name="connsiteY24" fmla="*/ 425513 h 644141"/>
                <a:gd name="connsiteX25" fmla="*/ 581739 w 699726"/>
                <a:gd name="connsiteY25" fmla="*/ 419477 h 644141"/>
                <a:gd name="connsiteX26" fmla="*/ 596828 w 699726"/>
                <a:gd name="connsiteY26" fmla="*/ 410424 h 644141"/>
                <a:gd name="connsiteX27" fmla="*/ 605881 w 699726"/>
                <a:gd name="connsiteY27" fmla="*/ 404388 h 644141"/>
                <a:gd name="connsiteX28" fmla="*/ 623988 w 699726"/>
                <a:gd name="connsiteY28" fmla="*/ 392317 h 644141"/>
                <a:gd name="connsiteX29" fmla="*/ 654167 w 699726"/>
                <a:gd name="connsiteY29" fmla="*/ 377228 h 644141"/>
                <a:gd name="connsiteX30" fmla="*/ 663220 w 699726"/>
                <a:gd name="connsiteY30" fmla="*/ 374210 h 644141"/>
                <a:gd name="connsiteX31" fmla="*/ 687363 w 699726"/>
                <a:gd name="connsiteY31" fmla="*/ 362139 h 644141"/>
                <a:gd name="connsiteX32" fmla="*/ 696416 w 699726"/>
                <a:gd name="connsiteY32" fmla="*/ 353085 h 644141"/>
                <a:gd name="connsiteX33" fmla="*/ 696416 w 699726"/>
                <a:gd name="connsiteY33" fmla="*/ 328943 h 644141"/>
                <a:gd name="connsiteX34" fmla="*/ 678309 w 699726"/>
                <a:gd name="connsiteY34" fmla="*/ 322907 h 644141"/>
                <a:gd name="connsiteX35" fmla="*/ 663220 w 699726"/>
                <a:gd name="connsiteY35" fmla="*/ 319889 h 644141"/>
                <a:gd name="connsiteX36" fmla="*/ 645113 w 699726"/>
                <a:gd name="connsiteY36" fmla="*/ 316871 h 644141"/>
                <a:gd name="connsiteX37" fmla="*/ 636060 w 699726"/>
                <a:gd name="connsiteY37" fmla="*/ 313854 h 644141"/>
                <a:gd name="connsiteX38" fmla="*/ 506293 w 699726"/>
                <a:gd name="connsiteY38" fmla="*/ 322907 h 644141"/>
                <a:gd name="connsiteX39" fmla="*/ 497240 w 699726"/>
                <a:gd name="connsiteY39" fmla="*/ 325925 h 644141"/>
                <a:gd name="connsiteX40" fmla="*/ 461026 w 699726"/>
                <a:gd name="connsiteY40" fmla="*/ 322907 h 644141"/>
                <a:gd name="connsiteX41" fmla="*/ 454990 w 699726"/>
                <a:gd name="connsiteY41" fmla="*/ 313854 h 644141"/>
                <a:gd name="connsiteX42" fmla="*/ 445937 w 699726"/>
                <a:gd name="connsiteY42" fmla="*/ 298765 h 644141"/>
                <a:gd name="connsiteX43" fmla="*/ 451973 w 699726"/>
                <a:gd name="connsiteY43" fmla="*/ 187105 h 644141"/>
                <a:gd name="connsiteX44" fmla="*/ 464044 w 699726"/>
                <a:gd name="connsiteY44" fmla="*/ 184087 h 644141"/>
                <a:gd name="connsiteX45" fmla="*/ 488186 w 699726"/>
                <a:gd name="connsiteY45" fmla="*/ 181070 h 644141"/>
                <a:gd name="connsiteX46" fmla="*/ 506293 w 699726"/>
                <a:gd name="connsiteY46" fmla="*/ 175034 h 644141"/>
                <a:gd name="connsiteX47" fmla="*/ 554579 w 699726"/>
                <a:gd name="connsiteY47" fmla="*/ 150891 h 644141"/>
                <a:gd name="connsiteX48" fmla="*/ 608899 w 699726"/>
                <a:gd name="connsiteY48" fmla="*/ 117695 h 644141"/>
                <a:gd name="connsiteX49" fmla="*/ 630024 w 699726"/>
                <a:gd name="connsiteY49" fmla="*/ 102606 h 644141"/>
                <a:gd name="connsiteX50" fmla="*/ 639078 w 699726"/>
                <a:gd name="connsiteY50" fmla="*/ 93553 h 644141"/>
                <a:gd name="connsiteX51" fmla="*/ 645113 w 699726"/>
                <a:gd name="connsiteY51" fmla="*/ 84499 h 644141"/>
                <a:gd name="connsiteX52" fmla="*/ 654167 w 699726"/>
                <a:gd name="connsiteY52" fmla="*/ 63374 h 644141"/>
                <a:gd name="connsiteX53" fmla="*/ 663220 w 699726"/>
                <a:gd name="connsiteY53" fmla="*/ 36214 h 644141"/>
                <a:gd name="connsiteX54" fmla="*/ 666238 w 699726"/>
                <a:gd name="connsiteY54" fmla="*/ 24143 h 644141"/>
                <a:gd name="connsiteX55" fmla="*/ 648131 w 699726"/>
                <a:gd name="connsiteY55" fmla="*/ 9054 h 644141"/>
                <a:gd name="connsiteX56" fmla="*/ 633042 w 699726"/>
                <a:gd name="connsiteY56" fmla="*/ 6036 h 644141"/>
                <a:gd name="connsiteX57" fmla="*/ 623988 w 699726"/>
                <a:gd name="connsiteY57" fmla="*/ 3018 h 644141"/>
                <a:gd name="connsiteX58" fmla="*/ 611917 w 699726"/>
                <a:gd name="connsiteY58" fmla="*/ 0 h 644141"/>
                <a:gd name="connsiteX59" fmla="*/ 524400 w 699726"/>
                <a:gd name="connsiteY59" fmla="*/ 3018 h 644141"/>
                <a:gd name="connsiteX60" fmla="*/ 506293 w 699726"/>
                <a:gd name="connsiteY60" fmla="*/ 9054 h 644141"/>
                <a:gd name="connsiteX61" fmla="*/ 494222 w 699726"/>
                <a:gd name="connsiteY61" fmla="*/ 12071 h 644141"/>
                <a:gd name="connsiteX62" fmla="*/ 476115 w 699726"/>
                <a:gd name="connsiteY62" fmla="*/ 21125 h 644141"/>
                <a:gd name="connsiteX63" fmla="*/ 467062 w 699726"/>
                <a:gd name="connsiteY63" fmla="*/ 27161 h 644141"/>
                <a:gd name="connsiteX64" fmla="*/ 448955 w 699726"/>
                <a:gd name="connsiteY64" fmla="*/ 33196 h 644141"/>
                <a:gd name="connsiteX65" fmla="*/ 430848 w 699726"/>
                <a:gd name="connsiteY65" fmla="*/ 48285 h 644141"/>
                <a:gd name="connsiteX66" fmla="*/ 421794 w 699726"/>
                <a:gd name="connsiteY66" fmla="*/ 54321 h 644141"/>
                <a:gd name="connsiteX67" fmla="*/ 409723 w 699726"/>
                <a:gd name="connsiteY67" fmla="*/ 66392 h 644141"/>
                <a:gd name="connsiteX68" fmla="*/ 397652 w 699726"/>
                <a:gd name="connsiteY68" fmla="*/ 69410 h 644141"/>
                <a:gd name="connsiteX69" fmla="*/ 379545 w 699726"/>
                <a:gd name="connsiteY69" fmla="*/ 78464 h 644141"/>
                <a:gd name="connsiteX70" fmla="*/ 349367 w 699726"/>
                <a:gd name="connsiteY70" fmla="*/ 96570 h 644141"/>
                <a:gd name="connsiteX71" fmla="*/ 298064 w 699726"/>
                <a:gd name="connsiteY71" fmla="*/ 111660 h 644141"/>
                <a:gd name="connsiteX72" fmla="*/ 285992 w 699726"/>
                <a:gd name="connsiteY72" fmla="*/ 114677 h 644141"/>
                <a:gd name="connsiteX73" fmla="*/ 234689 w 699726"/>
                <a:gd name="connsiteY73" fmla="*/ 120713 h 644141"/>
                <a:gd name="connsiteX74" fmla="*/ 222618 w 699726"/>
                <a:gd name="connsiteY74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32083 w 699726"/>
                <a:gd name="connsiteY4" fmla="*/ 175034 h 644141"/>
                <a:gd name="connsiteX5" fmla="*/ 107941 w 699726"/>
                <a:gd name="connsiteY5" fmla="*/ 196159 h 644141"/>
                <a:gd name="connsiteX6" fmla="*/ 38531 w 699726"/>
                <a:gd name="connsiteY6" fmla="*/ 244444 h 644141"/>
                <a:gd name="connsiteX7" fmla="*/ 5335 w 699726"/>
                <a:gd name="connsiteY7" fmla="*/ 307818 h 644141"/>
                <a:gd name="connsiteX8" fmla="*/ 150190 w 699726"/>
                <a:gd name="connsiteY8" fmla="*/ 307818 h 644141"/>
                <a:gd name="connsiteX9" fmla="*/ 168297 w 699726"/>
                <a:gd name="connsiteY9" fmla="*/ 304800 h 644141"/>
                <a:gd name="connsiteX10" fmla="*/ 174333 w 699726"/>
                <a:gd name="connsiteY10" fmla="*/ 316871 h 644141"/>
                <a:gd name="connsiteX11" fmla="*/ 171315 w 699726"/>
                <a:gd name="connsiteY11" fmla="*/ 410424 h 644141"/>
                <a:gd name="connsiteX12" fmla="*/ 162262 w 699726"/>
                <a:gd name="connsiteY12" fmla="*/ 446638 h 644141"/>
                <a:gd name="connsiteX13" fmla="*/ 132083 w 699726"/>
                <a:gd name="connsiteY13" fmla="*/ 528119 h 644141"/>
                <a:gd name="connsiteX14" fmla="*/ 110959 w 699726"/>
                <a:gd name="connsiteY14" fmla="*/ 588475 h 644141"/>
                <a:gd name="connsiteX15" fmla="*/ 110959 w 699726"/>
                <a:gd name="connsiteY15" fmla="*/ 636761 h 644141"/>
                <a:gd name="connsiteX16" fmla="*/ 237707 w 699726"/>
                <a:gd name="connsiteY16" fmla="*/ 633743 h 644141"/>
                <a:gd name="connsiteX17" fmla="*/ 367474 w 699726"/>
                <a:gd name="connsiteY17" fmla="*/ 540190 h 644141"/>
                <a:gd name="connsiteX18" fmla="*/ 403687 w 699726"/>
                <a:gd name="connsiteY18" fmla="*/ 522083 h 644141"/>
                <a:gd name="connsiteX19" fmla="*/ 436883 w 699726"/>
                <a:gd name="connsiteY19" fmla="*/ 500959 h 644141"/>
                <a:gd name="connsiteX20" fmla="*/ 464044 w 699726"/>
                <a:gd name="connsiteY20" fmla="*/ 485870 h 644141"/>
                <a:gd name="connsiteX21" fmla="*/ 494222 w 699726"/>
                <a:gd name="connsiteY21" fmla="*/ 467763 h 644141"/>
                <a:gd name="connsiteX22" fmla="*/ 536472 w 699726"/>
                <a:gd name="connsiteY22" fmla="*/ 446638 h 644141"/>
                <a:gd name="connsiteX23" fmla="*/ 572685 w 699726"/>
                <a:gd name="connsiteY23" fmla="*/ 425513 h 644141"/>
                <a:gd name="connsiteX24" fmla="*/ 581739 w 699726"/>
                <a:gd name="connsiteY24" fmla="*/ 419477 h 644141"/>
                <a:gd name="connsiteX25" fmla="*/ 596828 w 699726"/>
                <a:gd name="connsiteY25" fmla="*/ 410424 h 644141"/>
                <a:gd name="connsiteX26" fmla="*/ 605881 w 699726"/>
                <a:gd name="connsiteY26" fmla="*/ 404388 h 644141"/>
                <a:gd name="connsiteX27" fmla="*/ 623988 w 699726"/>
                <a:gd name="connsiteY27" fmla="*/ 392317 h 644141"/>
                <a:gd name="connsiteX28" fmla="*/ 654167 w 699726"/>
                <a:gd name="connsiteY28" fmla="*/ 377228 h 644141"/>
                <a:gd name="connsiteX29" fmla="*/ 663220 w 699726"/>
                <a:gd name="connsiteY29" fmla="*/ 374210 h 644141"/>
                <a:gd name="connsiteX30" fmla="*/ 687363 w 699726"/>
                <a:gd name="connsiteY30" fmla="*/ 362139 h 644141"/>
                <a:gd name="connsiteX31" fmla="*/ 696416 w 699726"/>
                <a:gd name="connsiteY31" fmla="*/ 353085 h 644141"/>
                <a:gd name="connsiteX32" fmla="*/ 696416 w 699726"/>
                <a:gd name="connsiteY32" fmla="*/ 328943 h 644141"/>
                <a:gd name="connsiteX33" fmla="*/ 678309 w 699726"/>
                <a:gd name="connsiteY33" fmla="*/ 322907 h 644141"/>
                <a:gd name="connsiteX34" fmla="*/ 663220 w 699726"/>
                <a:gd name="connsiteY34" fmla="*/ 319889 h 644141"/>
                <a:gd name="connsiteX35" fmla="*/ 645113 w 699726"/>
                <a:gd name="connsiteY35" fmla="*/ 316871 h 644141"/>
                <a:gd name="connsiteX36" fmla="*/ 636060 w 699726"/>
                <a:gd name="connsiteY36" fmla="*/ 313854 h 644141"/>
                <a:gd name="connsiteX37" fmla="*/ 506293 w 699726"/>
                <a:gd name="connsiteY37" fmla="*/ 322907 h 644141"/>
                <a:gd name="connsiteX38" fmla="*/ 497240 w 699726"/>
                <a:gd name="connsiteY38" fmla="*/ 325925 h 644141"/>
                <a:gd name="connsiteX39" fmla="*/ 461026 w 699726"/>
                <a:gd name="connsiteY39" fmla="*/ 322907 h 644141"/>
                <a:gd name="connsiteX40" fmla="*/ 454990 w 699726"/>
                <a:gd name="connsiteY40" fmla="*/ 313854 h 644141"/>
                <a:gd name="connsiteX41" fmla="*/ 445937 w 699726"/>
                <a:gd name="connsiteY41" fmla="*/ 298765 h 644141"/>
                <a:gd name="connsiteX42" fmla="*/ 451973 w 699726"/>
                <a:gd name="connsiteY42" fmla="*/ 187105 h 644141"/>
                <a:gd name="connsiteX43" fmla="*/ 464044 w 699726"/>
                <a:gd name="connsiteY43" fmla="*/ 184087 h 644141"/>
                <a:gd name="connsiteX44" fmla="*/ 488186 w 699726"/>
                <a:gd name="connsiteY44" fmla="*/ 181070 h 644141"/>
                <a:gd name="connsiteX45" fmla="*/ 506293 w 699726"/>
                <a:gd name="connsiteY45" fmla="*/ 175034 h 644141"/>
                <a:gd name="connsiteX46" fmla="*/ 554579 w 699726"/>
                <a:gd name="connsiteY46" fmla="*/ 150891 h 644141"/>
                <a:gd name="connsiteX47" fmla="*/ 608899 w 699726"/>
                <a:gd name="connsiteY47" fmla="*/ 117695 h 644141"/>
                <a:gd name="connsiteX48" fmla="*/ 630024 w 699726"/>
                <a:gd name="connsiteY48" fmla="*/ 102606 h 644141"/>
                <a:gd name="connsiteX49" fmla="*/ 639078 w 699726"/>
                <a:gd name="connsiteY49" fmla="*/ 93553 h 644141"/>
                <a:gd name="connsiteX50" fmla="*/ 645113 w 699726"/>
                <a:gd name="connsiteY50" fmla="*/ 84499 h 644141"/>
                <a:gd name="connsiteX51" fmla="*/ 654167 w 699726"/>
                <a:gd name="connsiteY51" fmla="*/ 63374 h 644141"/>
                <a:gd name="connsiteX52" fmla="*/ 663220 w 699726"/>
                <a:gd name="connsiteY52" fmla="*/ 36214 h 644141"/>
                <a:gd name="connsiteX53" fmla="*/ 666238 w 699726"/>
                <a:gd name="connsiteY53" fmla="*/ 24143 h 644141"/>
                <a:gd name="connsiteX54" fmla="*/ 648131 w 699726"/>
                <a:gd name="connsiteY54" fmla="*/ 9054 h 644141"/>
                <a:gd name="connsiteX55" fmla="*/ 633042 w 699726"/>
                <a:gd name="connsiteY55" fmla="*/ 6036 h 644141"/>
                <a:gd name="connsiteX56" fmla="*/ 623988 w 699726"/>
                <a:gd name="connsiteY56" fmla="*/ 3018 h 644141"/>
                <a:gd name="connsiteX57" fmla="*/ 611917 w 699726"/>
                <a:gd name="connsiteY57" fmla="*/ 0 h 644141"/>
                <a:gd name="connsiteX58" fmla="*/ 524400 w 699726"/>
                <a:gd name="connsiteY58" fmla="*/ 3018 h 644141"/>
                <a:gd name="connsiteX59" fmla="*/ 506293 w 699726"/>
                <a:gd name="connsiteY59" fmla="*/ 9054 h 644141"/>
                <a:gd name="connsiteX60" fmla="*/ 494222 w 699726"/>
                <a:gd name="connsiteY60" fmla="*/ 12071 h 644141"/>
                <a:gd name="connsiteX61" fmla="*/ 476115 w 699726"/>
                <a:gd name="connsiteY61" fmla="*/ 21125 h 644141"/>
                <a:gd name="connsiteX62" fmla="*/ 467062 w 699726"/>
                <a:gd name="connsiteY62" fmla="*/ 27161 h 644141"/>
                <a:gd name="connsiteX63" fmla="*/ 448955 w 699726"/>
                <a:gd name="connsiteY63" fmla="*/ 33196 h 644141"/>
                <a:gd name="connsiteX64" fmla="*/ 430848 w 699726"/>
                <a:gd name="connsiteY64" fmla="*/ 48285 h 644141"/>
                <a:gd name="connsiteX65" fmla="*/ 421794 w 699726"/>
                <a:gd name="connsiteY65" fmla="*/ 54321 h 644141"/>
                <a:gd name="connsiteX66" fmla="*/ 409723 w 699726"/>
                <a:gd name="connsiteY66" fmla="*/ 66392 h 644141"/>
                <a:gd name="connsiteX67" fmla="*/ 397652 w 699726"/>
                <a:gd name="connsiteY67" fmla="*/ 69410 h 644141"/>
                <a:gd name="connsiteX68" fmla="*/ 379545 w 699726"/>
                <a:gd name="connsiteY68" fmla="*/ 78464 h 644141"/>
                <a:gd name="connsiteX69" fmla="*/ 349367 w 699726"/>
                <a:gd name="connsiteY69" fmla="*/ 96570 h 644141"/>
                <a:gd name="connsiteX70" fmla="*/ 298064 w 699726"/>
                <a:gd name="connsiteY70" fmla="*/ 111660 h 644141"/>
                <a:gd name="connsiteX71" fmla="*/ 285992 w 699726"/>
                <a:gd name="connsiteY71" fmla="*/ 114677 h 644141"/>
                <a:gd name="connsiteX72" fmla="*/ 234689 w 699726"/>
                <a:gd name="connsiteY72" fmla="*/ 120713 h 644141"/>
                <a:gd name="connsiteX73" fmla="*/ 222618 w 699726"/>
                <a:gd name="connsiteY73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07941 w 699726"/>
                <a:gd name="connsiteY4" fmla="*/ 196159 h 644141"/>
                <a:gd name="connsiteX5" fmla="*/ 38531 w 699726"/>
                <a:gd name="connsiteY5" fmla="*/ 244444 h 644141"/>
                <a:gd name="connsiteX6" fmla="*/ 5335 w 699726"/>
                <a:gd name="connsiteY6" fmla="*/ 307818 h 644141"/>
                <a:gd name="connsiteX7" fmla="*/ 150190 w 699726"/>
                <a:gd name="connsiteY7" fmla="*/ 307818 h 644141"/>
                <a:gd name="connsiteX8" fmla="*/ 168297 w 699726"/>
                <a:gd name="connsiteY8" fmla="*/ 304800 h 644141"/>
                <a:gd name="connsiteX9" fmla="*/ 174333 w 699726"/>
                <a:gd name="connsiteY9" fmla="*/ 316871 h 644141"/>
                <a:gd name="connsiteX10" fmla="*/ 171315 w 699726"/>
                <a:gd name="connsiteY10" fmla="*/ 410424 h 644141"/>
                <a:gd name="connsiteX11" fmla="*/ 162262 w 699726"/>
                <a:gd name="connsiteY11" fmla="*/ 446638 h 644141"/>
                <a:gd name="connsiteX12" fmla="*/ 132083 w 699726"/>
                <a:gd name="connsiteY12" fmla="*/ 528119 h 644141"/>
                <a:gd name="connsiteX13" fmla="*/ 110959 w 699726"/>
                <a:gd name="connsiteY13" fmla="*/ 588475 h 644141"/>
                <a:gd name="connsiteX14" fmla="*/ 110959 w 699726"/>
                <a:gd name="connsiteY14" fmla="*/ 636761 h 644141"/>
                <a:gd name="connsiteX15" fmla="*/ 237707 w 699726"/>
                <a:gd name="connsiteY15" fmla="*/ 633743 h 644141"/>
                <a:gd name="connsiteX16" fmla="*/ 367474 w 699726"/>
                <a:gd name="connsiteY16" fmla="*/ 540190 h 644141"/>
                <a:gd name="connsiteX17" fmla="*/ 403687 w 699726"/>
                <a:gd name="connsiteY17" fmla="*/ 522083 h 644141"/>
                <a:gd name="connsiteX18" fmla="*/ 436883 w 699726"/>
                <a:gd name="connsiteY18" fmla="*/ 500959 h 644141"/>
                <a:gd name="connsiteX19" fmla="*/ 464044 w 699726"/>
                <a:gd name="connsiteY19" fmla="*/ 485870 h 644141"/>
                <a:gd name="connsiteX20" fmla="*/ 494222 w 699726"/>
                <a:gd name="connsiteY20" fmla="*/ 467763 h 644141"/>
                <a:gd name="connsiteX21" fmla="*/ 536472 w 699726"/>
                <a:gd name="connsiteY21" fmla="*/ 446638 h 644141"/>
                <a:gd name="connsiteX22" fmla="*/ 572685 w 699726"/>
                <a:gd name="connsiteY22" fmla="*/ 425513 h 644141"/>
                <a:gd name="connsiteX23" fmla="*/ 581739 w 699726"/>
                <a:gd name="connsiteY23" fmla="*/ 419477 h 644141"/>
                <a:gd name="connsiteX24" fmla="*/ 596828 w 699726"/>
                <a:gd name="connsiteY24" fmla="*/ 410424 h 644141"/>
                <a:gd name="connsiteX25" fmla="*/ 605881 w 699726"/>
                <a:gd name="connsiteY25" fmla="*/ 404388 h 644141"/>
                <a:gd name="connsiteX26" fmla="*/ 623988 w 699726"/>
                <a:gd name="connsiteY26" fmla="*/ 392317 h 644141"/>
                <a:gd name="connsiteX27" fmla="*/ 654167 w 699726"/>
                <a:gd name="connsiteY27" fmla="*/ 377228 h 644141"/>
                <a:gd name="connsiteX28" fmla="*/ 663220 w 699726"/>
                <a:gd name="connsiteY28" fmla="*/ 374210 h 644141"/>
                <a:gd name="connsiteX29" fmla="*/ 687363 w 699726"/>
                <a:gd name="connsiteY29" fmla="*/ 362139 h 644141"/>
                <a:gd name="connsiteX30" fmla="*/ 696416 w 699726"/>
                <a:gd name="connsiteY30" fmla="*/ 353085 h 644141"/>
                <a:gd name="connsiteX31" fmla="*/ 696416 w 699726"/>
                <a:gd name="connsiteY31" fmla="*/ 328943 h 644141"/>
                <a:gd name="connsiteX32" fmla="*/ 678309 w 699726"/>
                <a:gd name="connsiteY32" fmla="*/ 322907 h 644141"/>
                <a:gd name="connsiteX33" fmla="*/ 663220 w 699726"/>
                <a:gd name="connsiteY33" fmla="*/ 319889 h 644141"/>
                <a:gd name="connsiteX34" fmla="*/ 645113 w 699726"/>
                <a:gd name="connsiteY34" fmla="*/ 316871 h 644141"/>
                <a:gd name="connsiteX35" fmla="*/ 636060 w 699726"/>
                <a:gd name="connsiteY35" fmla="*/ 313854 h 644141"/>
                <a:gd name="connsiteX36" fmla="*/ 506293 w 699726"/>
                <a:gd name="connsiteY36" fmla="*/ 322907 h 644141"/>
                <a:gd name="connsiteX37" fmla="*/ 497240 w 699726"/>
                <a:gd name="connsiteY37" fmla="*/ 325925 h 644141"/>
                <a:gd name="connsiteX38" fmla="*/ 461026 w 699726"/>
                <a:gd name="connsiteY38" fmla="*/ 322907 h 644141"/>
                <a:gd name="connsiteX39" fmla="*/ 454990 w 699726"/>
                <a:gd name="connsiteY39" fmla="*/ 313854 h 644141"/>
                <a:gd name="connsiteX40" fmla="*/ 445937 w 699726"/>
                <a:gd name="connsiteY40" fmla="*/ 298765 h 644141"/>
                <a:gd name="connsiteX41" fmla="*/ 451973 w 699726"/>
                <a:gd name="connsiteY41" fmla="*/ 187105 h 644141"/>
                <a:gd name="connsiteX42" fmla="*/ 464044 w 699726"/>
                <a:gd name="connsiteY42" fmla="*/ 184087 h 644141"/>
                <a:gd name="connsiteX43" fmla="*/ 488186 w 699726"/>
                <a:gd name="connsiteY43" fmla="*/ 181070 h 644141"/>
                <a:gd name="connsiteX44" fmla="*/ 506293 w 699726"/>
                <a:gd name="connsiteY44" fmla="*/ 175034 h 644141"/>
                <a:gd name="connsiteX45" fmla="*/ 554579 w 699726"/>
                <a:gd name="connsiteY45" fmla="*/ 150891 h 644141"/>
                <a:gd name="connsiteX46" fmla="*/ 608899 w 699726"/>
                <a:gd name="connsiteY46" fmla="*/ 117695 h 644141"/>
                <a:gd name="connsiteX47" fmla="*/ 630024 w 699726"/>
                <a:gd name="connsiteY47" fmla="*/ 102606 h 644141"/>
                <a:gd name="connsiteX48" fmla="*/ 639078 w 699726"/>
                <a:gd name="connsiteY48" fmla="*/ 93553 h 644141"/>
                <a:gd name="connsiteX49" fmla="*/ 645113 w 699726"/>
                <a:gd name="connsiteY49" fmla="*/ 84499 h 644141"/>
                <a:gd name="connsiteX50" fmla="*/ 654167 w 699726"/>
                <a:gd name="connsiteY50" fmla="*/ 63374 h 644141"/>
                <a:gd name="connsiteX51" fmla="*/ 663220 w 699726"/>
                <a:gd name="connsiteY51" fmla="*/ 36214 h 644141"/>
                <a:gd name="connsiteX52" fmla="*/ 666238 w 699726"/>
                <a:gd name="connsiteY52" fmla="*/ 24143 h 644141"/>
                <a:gd name="connsiteX53" fmla="*/ 648131 w 699726"/>
                <a:gd name="connsiteY53" fmla="*/ 9054 h 644141"/>
                <a:gd name="connsiteX54" fmla="*/ 633042 w 699726"/>
                <a:gd name="connsiteY54" fmla="*/ 6036 h 644141"/>
                <a:gd name="connsiteX55" fmla="*/ 623988 w 699726"/>
                <a:gd name="connsiteY55" fmla="*/ 3018 h 644141"/>
                <a:gd name="connsiteX56" fmla="*/ 611917 w 699726"/>
                <a:gd name="connsiteY56" fmla="*/ 0 h 644141"/>
                <a:gd name="connsiteX57" fmla="*/ 524400 w 699726"/>
                <a:gd name="connsiteY57" fmla="*/ 3018 h 644141"/>
                <a:gd name="connsiteX58" fmla="*/ 506293 w 699726"/>
                <a:gd name="connsiteY58" fmla="*/ 9054 h 644141"/>
                <a:gd name="connsiteX59" fmla="*/ 494222 w 699726"/>
                <a:gd name="connsiteY59" fmla="*/ 12071 h 644141"/>
                <a:gd name="connsiteX60" fmla="*/ 476115 w 699726"/>
                <a:gd name="connsiteY60" fmla="*/ 21125 h 644141"/>
                <a:gd name="connsiteX61" fmla="*/ 467062 w 699726"/>
                <a:gd name="connsiteY61" fmla="*/ 27161 h 644141"/>
                <a:gd name="connsiteX62" fmla="*/ 448955 w 699726"/>
                <a:gd name="connsiteY62" fmla="*/ 33196 h 644141"/>
                <a:gd name="connsiteX63" fmla="*/ 430848 w 699726"/>
                <a:gd name="connsiteY63" fmla="*/ 48285 h 644141"/>
                <a:gd name="connsiteX64" fmla="*/ 421794 w 699726"/>
                <a:gd name="connsiteY64" fmla="*/ 54321 h 644141"/>
                <a:gd name="connsiteX65" fmla="*/ 409723 w 699726"/>
                <a:gd name="connsiteY65" fmla="*/ 66392 h 644141"/>
                <a:gd name="connsiteX66" fmla="*/ 397652 w 699726"/>
                <a:gd name="connsiteY66" fmla="*/ 69410 h 644141"/>
                <a:gd name="connsiteX67" fmla="*/ 379545 w 699726"/>
                <a:gd name="connsiteY67" fmla="*/ 78464 h 644141"/>
                <a:gd name="connsiteX68" fmla="*/ 349367 w 699726"/>
                <a:gd name="connsiteY68" fmla="*/ 96570 h 644141"/>
                <a:gd name="connsiteX69" fmla="*/ 298064 w 699726"/>
                <a:gd name="connsiteY69" fmla="*/ 111660 h 644141"/>
                <a:gd name="connsiteX70" fmla="*/ 285992 w 699726"/>
                <a:gd name="connsiteY70" fmla="*/ 114677 h 644141"/>
                <a:gd name="connsiteX71" fmla="*/ 234689 w 699726"/>
                <a:gd name="connsiteY71" fmla="*/ 120713 h 644141"/>
                <a:gd name="connsiteX72" fmla="*/ 222618 w 699726"/>
                <a:gd name="connsiteY72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62285 w 699726"/>
                <a:gd name="connsiteY3" fmla="*/ 162633 h 644141"/>
                <a:gd name="connsiteX4" fmla="*/ 153208 w 699726"/>
                <a:gd name="connsiteY4" fmla="*/ 165980 h 644141"/>
                <a:gd name="connsiteX5" fmla="*/ 107941 w 699726"/>
                <a:gd name="connsiteY5" fmla="*/ 196159 h 644141"/>
                <a:gd name="connsiteX6" fmla="*/ 38531 w 699726"/>
                <a:gd name="connsiteY6" fmla="*/ 244444 h 644141"/>
                <a:gd name="connsiteX7" fmla="*/ 5335 w 699726"/>
                <a:gd name="connsiteY7" fmla="*/ 307818 h 644141"/>
                <a:gd name="connsiteX8" fmla="*/ 150190 w 699726"/>
                <a:gd name="connsiteY8" fmla="*/ 307818 h 644141"/>
                <a:gd name="connsiteX9" fmla="*/ 168297 w 699726"/>
                <a:gd name="connsiteY9" fmla="*/ 304800 h 644141"/>
                <a:gd name="connsiteX10" fmla="*/ 174333 w 699726"/>
                <a:gd name="connsiteY10" fmla="*/ 316871 h 644141"/>
                <a:gd name="connsiteX11" fmla="*/ 171315 w 699726"/>
                <a:gd name="connsiteY11" fmla="*/ 410424 h 644141"/>
                <a:gd name="connsiteX12" fmla="*/ 162262 w 699726"/>
                <a:gd name="connsiteY12" fmla="*/ 446638 h 644141"/>
                <a:gd name="connsiteX13" fmla="*/ 132083 w 699726"/>
                <a:gd name="connsiteY13" fmla="*/ 528119 h 644141"/>
                <a:gd name="connsiteX14" fmla="*/ 110959 w 699726"/>
                <a:gd name="connsiteY14" fmla="*/ 588475 h 644141"/>
                <a:gd name="connsiteX15" fmla="*/ 110959 w 699726"/>
                <a:gd name="connsiteY15" fmla="*/ 636761 h 644141"/>
                <a:gd name="connsiteX16" fmla="*/ 237707 w 699726"/>
                <a:gd name="connsiteY16" fmla="*/ 633743 h 644141"/>
                <a:gd name="connsiteX17" fmla="*/ 367474 w 699726"/>
                <a:gd name="connsiteY17" fmla="*/ 540190 h 644141"/>
                <a:gd name="connsiteX18" fmla="*/ 403687 w 699726"/>
                <a:gd name="connsiteY18" fmla="*/ 522083 h 644141"/>
                <a:gd name="connsiteX19" fmla="*/ 436883 w 699726"/>
                <a:gd name="connsiteY19" fmla="*/ 500959 h 644141"/>
                <a:gd name="connsiteX20" fmla="*/ 464044 w 699726"/>
                <a:gd name="connsiteY20" fmla="*/ 485870 h 644141"/>
                <a:gd name="connsiteX21" fmla="*/ 494222 w 699726"/>
                <a:gd name="connsiteY21" fmla="*/ 467763 h 644141"/>
                <a:gd name="connsiteX22" fmla="*/ 536472 w 699726"/>
                <a:gd name="connsiteY22" fmla="*/ 446638 h 644141"/>
                <a:gd name="connsiteX23" fmla="*/ 572685 w 699726"/>
                <a:gd name="connsiteY23" fmla="*/ 425513 h 644141"/>
                <a:gd name="connsiteX24" fmla="*/ 581739 w 699726"/>
                <a:gd name="connsiteY24" fmla="*/ 419477 h 644141"/>
                <a:gd name="connsiteX25" fmla="*/ 596828 w 699726"/>
                <a:gd name="connsiteY25" fmla="*/ 410424 h 644141"/>
                <a:gd name="connsiteX26" fmla="*/ 605881 w 699726"/>
                <a:gd name="connsiteY26" fmla="*/ 404388 h 644141"/>
                <a:gd name="connsiteX27" fmla="*/ 623988 w 699726"/>
                <a:gd name="connsiteY27" fmla="*/ 392317 h 644141"/>
                <a:gd name="connsiteX28" fmla="*/ 654167 w 699726"/>
                <a:gd name="connsiteY28" fmla="*/ 377228 h 644141"/>
                <a:gd name="connsiteX29" fmla="*/ 663220 w 699726"/>
                <a:gd name="connsiteY29" fmla="*/ 374210 h 644141"/>
                <a:gd name="connsiteX30" fmla="*/ 687363 w 699726"/>
                <a:gd name="connsiteY30" fmla="*/ 362139 h 644141"/>
                <a:gd name="connsiteX31" fmla="*/ 696416 w 699726"/>
                <a:gd name="connsiteY31" fmla="*/ 353085 h 644141"/>
                <a:gd name="connsiteX32" fmla="*/ 696416 w 699726"/>
                <a:gd name="connsiteY32" fmla="*/ 328943 h 644141"/>
                <a:gd name="connsiteX33" fmla="*/ 678309 w 699726"/>
                <a:gd name="connsiteY33" fmla="*/ 322907 h 644141"/>
                <a:gd name="connsiteX34" fmla="*/ 663220 w 699726"/>
                <a:gd name="connsiteY34" fmla="*/ 319889 h 644141"/>
                <a:gd name="connsiteX35" fmla="*/ 645113 w 699726"/>
                <a:gd name="connsiteY35" fmla="*/ 316871 h 644141"/>
                <a:gd name="connsiteX36" fmla="*/ 636060 w 699726"/>
                <a:gd name="connsiteY36" fmla="*/ 313854 h 644141"/>
                <a:gd name="connsiteX37" fmla="*/ 506293 w 699726"/>
                <a:gd name="connsiteY37" fmla="*/ 322907 h 644141"/>
                <a:gd name="connsiteX38" fmla="*/ 497240 w 699726"/>
                <a:gd name="connsiteY38" fmla="*/ 325925 h 644141"/>
                <a:gd name="connsiteX39" fmla="*/ 461026 w 699726"/>
                <a:gd name="connsiteY39" fmla="*/ 322907 h 644141"/>
                <a:gd name="connsiteX40" fmla="*/ 454990 w 699726"/>
                <a:gd name="connsiteY40" fmla="*/ 313854 h 644141"/>
                <a:gd name="connsiteX41" fmla="*/ 445937 w 699726"/>
                <a:gd name="connsiteY41" fmla="*/ 298765 h 644141"/>
                <a:gd name="connsiteX42" fmla="*/ 451973 w 699726"/>
                <a:gd name="connsiteY42" fmla="*/ 187105 h 644141"/>
                <a:gd name="connsiteX43" fmla="*/ 464044 w 699726"/>
                <a:gd name="connsiteY43" fmla="*/ 184087 h 644141"/>
                <a:gd name="connsiteX44" fmla="*/ 488186 w 699726"/>
                <a:gd name="connsiteY44" fmla="*/ 181070 h 644141"/>
                <a:gd name="connsiteX45" fmla="*/ 506293 w 699726"/>
                <a:gd name="connsiteY45" fmla="*/ 175034 h 644141"/>
                <a:gd name="connsiteX46" fmla="*/ 554579 w 699726"/>
                <a:gd name="connsiteY46" fmla="*/ 150891 h 644141"/>
                <a:gd name="connsiteX47" fmla="*/ 608899 w 699726"/>
                <a:gd name="connsiteY47" fmla="*/ 117695 h 644141"/>
                <a:gd name="connsiteX48" fmla="*/ 630024 w 699726"/>
                <a:gd name="connsiteY48" fmla="*/ 102606 h 644141"/>
                <a:gd name="connsiteX49" fmla="*/ 639078 w 699726"/>
                <a:gd name="connsiteY49" fmla="*/ 93553 h 644141"/>
                <a:gd name="connsiteX50" fmla="*/ 645113 w 699726"/>
                <a:gd name="connsiteY50" fmla="*/ 84499 h 644141"/>
                <a:gd name="connsiteX51" fmla="*/ 654167 w 699726"/>
                <a:gd name="connsiteY51" fmla="*/ 63374 h 644141"/>
                <a:gd name="connsiteX52" fmla="*/ 663220 w 699726"/>
                <a:gd name="connsiteY52" fmla="*/ 36214 h 644141"/>
                <a:gd name="connsiteX53" fmla="*/ 666238 w 699726"/>
                <a:gd name="connsiteY53" fmla="*/ 24143 h 644141"/>
                <a:gd name="connsiteX54" fmla="*/ 648131 w 699726"/>
                <a:gd name="connsiteY54" fmla="*/ 9054 h 644141"/>
                <a:gd name="connsiteX55" fmla="*/ 633042 w 699726"/>
                <a:gd name="connsiteY55" fmla="*/ 6036 h 644141"/>
                <a:gd name="connsiteX56" fmla="*/ 623988 w 699726"/>
                <a:gd name="connsiteY56" fmla="*/ 3018 h 644141"/>
                <a:gd name="connsiteX57" fmla="*/ 611917 w 699726"/>
                <a:gd name="connsiteY57" fmla="*/ 0 h 644141"/>
                <a:gd name="connsiteX58" fmla="*/ 524400 w 699726"/>
                <a:gd name="connsiteY58" fmla="*/ 3018 h 644141"/>
                <a:gd name="connsiteX59" fmla="*/ 506293 w 699726"/>
                <a:gd name="connsiteY59" fmla="*/ 9054 h 644141"/>
                <a:gd name="connsiteX60" fmla="*/ 494222 w 699726"/>
                <a:gd name="connsiteY60" fmla="*/ 12071 h 644141"/>
                <a:gd name="connsiteX61" fmla="*/ 476115 w 699726"/>
                <a:gd name="connsiteY61" fmla="*/ 21125 h 644141"/>
                <a:gd name="connsiteX62" fmla="*/ 467062 w 699726"/>
                <a:gd name="connsiteY62" fmla="*/ 27161 h 644141"/>
                <a:gd name="connsiteX63" fmla="*/ 448955 w 699726"/>
                <a:gd name="connsiteY63" fmla="*/ 33196 h 644141"/>
                <a:gd name="connsiteX64" fmla="*/ 430848 w 699726"/>
                <a:gd name="connsiteY64" fmla="*/ 48285 h 644141"/>
                <a:gd name="connsiteX65" fmla="*/ 421794 w 699726"/>
                <a:gd name="connsiteY65" fmla="*/ 54321 h 644141"/>
                <a:gd name="connsiteX66" fmla="*/ 409723 w 699726"/>
                <a:gd name="connsiteY66" fmla="*/ 66392 h 644141"/>
                <a:gd name="connsiteX67" fmla="*/ 397652 w 699726"/>
                <a:gd name="connsiteY67" fmla="*/ 69410 h 644141"/>
                <a:gd name="connsiteX68" fmla="*/ 379545 w 699726"/>
                <a:gd name="connsiteY68" fmla="*/ 78464 h 644141"/>
                <a:gd name="connsiteX69" fmla="*/ 349367 w 699726"/>
                <a:gd name="connsiteY69" fmla="*/ 96570 h 644141"/>
                <a:gd name="connsiteX70" fmla="*/ 298064 w 699726"/>
                <a:gd name="connsiteY70" fmla="*/ 111660 h 644141"/>
                <a:gd name="connsiteX71" fmla="*/ 285992 w 699726"/>
                <a:gd name="connsiteY71" fmla="*/ 114677 h 644141"/>
                <a:gd name="connsiteX72" fmla="*/ 234689 w 699726"/>
                <a:gd name="connsiteY72" fmla="*/ 120713 h 644141"/>
                <a:gd name="connsiteX73" fmla="*/ 222618 w 699726"/>
                <a:gd name="connsiteY73" fmla="*/ 123731 h 644141"/>
                <a:gd name="connsiteX0" fmla="*/ 222618 w 699726"/>
                <a:gd name="connsiteY0" fmla="*/ 123731 h 644141"/>
                <a:gd name="connsiteX1" fmla="*/ 168297 w 699726"/>
                <a:gd name="connsiteY1" fmla="*/ 153909 h 644141"/>
                <a:gd name="connsiteX2" fmla="*/ 162285 w 699726"/>
                <a:gd name="connsiteY2" fmla="*/ 162633 h 644141"/>
                <a:gd name="connsiteX3" fmla="*/ 153208 w 699726"/>
                <a:gd name="connsiteY3" fmla="*/ 165980 h 644141"/>
                <a:gd name="connsiteX4" fmla="*/ 107941 w 699726"/>
                <a:gd name="connsiteY4" fmla="*/ 196159 h 644141"/>
                <a:gd name="connsiteX5" fmla="*/ 38531 w 699726"/>
                <a:gd name="connsiteY5" fmla="*/ 244444 h 644141"/>
                <a:gd name="connsiteX6" fmla="*/ 5335 w 699726"/>
                <a:gd name="connsiteY6" fmla="*/ 307818 h 644141"/>
                <a:gd name="connsiteX7" fmla="*/ 150190 w 699726"/>
                <a:gd name="connsiteY7" fmla="*/ 307818 h 644141"/>
                <a:gd name="connsiteX8" fmla="*/ 168297 w 699726"/>
                <a:gd name="connsiteY8" fmla="*/ 304800 h 644141"/>
                <a:gd name="connsiteX9" fmla="*/ 174333 w 699726"/>
                <a:gd name="connsiteY9" fmla="*/ 316871 h 644141"/>
                <a:gd name="connsiteX10" fmla="*/ 171315 w 699726"/>
                <a:gd name="connsiteY10" fmla="*/ 410424 h 644141"/>
                <a:gd name="connsiteX11" fmla="*/ 162262 w 699726"/>
                <a:gd name="connsiteY11" fmla="*/ 446638 h 644141"/>
                <a:gd name="connsiteX12" fmla="*/ 132083 w 699726"/>
                <a:gd name="connsiteY12" fmla="*/ 528119 h 644141"/>
                <a:gd name="connsiteX13" fmla="*/ 110959 w 699726"/>
                <a:gd name="connsiteY13" fmla="*/ 588475 h 644141"/>
                <a:gd name="connsiteX14" fmla="*/ 110959 w 699726"/>
                <a:gd name="connsiteY14" fmla="*/ 636761 h 644141"/>
                <a:gd name="connsiteX15" fmla="*/ 237707 w 699726"/>
                <a:gd name="connsiteY15" fmla="*/ 633743 h 644141"/>
                <a:gd name="connsiteX16" fmla="*/ 367474 w 699726"/>
                <a:gd name="connsiteY16" fmla="*/ 540190 h 644141"/>
                <a:gd name="connsiteX17" fmla="*/ 403687 w 699726"/>
                <a:gd name="connsiteY17" fmla="*/ 522083 h 644141"/>
                <a:gd name="connsiteX18" fmla="*/ 436883 w 699726"/>
                <a:gd name="connsiteY18" fmla="*/ 500959 h 644141"/>
                <a:gd name="connsiteX19" fmla="*/ 464044 w 699726"/>
                <a:gd name="connsiteY19" fmla="*/ 485870 h 644141"/>
                <a:gd name="connsiteX20" fmla="*/ 494222 w 699726"/>
                <a:gd name="connsiteY20" fmla="*/ 467763 h 644141"/>
                <a:gd name="connsiteX21" fmla="*/ 536472 w 699726"/>
                <a:gd name="connsiteY21" fmla="*/ 446638 h 644141"/>
                <a:gd name="connsiteX22" fmla="*/ 572685 w 699726"/>
                <a:gd name="connsiteY22" fmla="*/ 425513 h 644141"/>
                <a:gd name="connsiteX23" fmla="*/ 581739 w 699726"/>
                <a:gd name="connsiteY23" fmla="*/ 419477 h 644141"/>
                <a:gd name="connsiteX24" fmla="*/ 596828 w 699726"/>
                <a:gd name="connsiteY24" fmla="*/ 410424 h 644141"/>
                <a:gd name="connsiteX25" fmla="*/ 605881 w 699726"/>
                <a:gd name="connsiteY25" fmla="*/ 404388 h 644141"/>
                <a:gd name="connsiteX26" fmla="*/ 623988 w 699726"/>
                <a:gd name="connsiteY26" fmla="*/ 392317 h 644141"/>
                <a:gd name="connsiteX27" fmla="*/ 654167 w 699726"/>
                <a:gd name="connsiteY27" fmla="*/ 377228 h 644141"/>
                <a:gd name="connsiteX28" fmla="*/ 663220 w 699726"/>
                <a:gd name="connsiteY28" fmla="*/ 374210 h 644141"/>
                <a:gd name="connsiteX29" fmla="*/ 687363 w 699726"/>
                <a:gd name="connsiteY29" fmla="*/ 362139 h 644141"/>
                <a:gd name="connsiteX30" fmla="*/ 696416 w 699726"/>
                <a:gd name="connsiteY30" fmla="*/ 353085 h 644141"/>
                <a:gd name="connsiteX31" fmla="*/ 696416 w 699726"/>
                <a:gd name="connsiteY31" fmla="*/ 328943 h 644141"/>
                <a:gd name="connsiteX32" fmla="*/ 678309 w 699726"/>
                <a:gd name="connsiteY32" fmla="*/ 322907 h 644141"/>
                <a:gd name="connsiteX33" fmla="*/ 663220 w 699726"/>
                <a:gd name="connsiteY33" fmla="*/ 319889 h 644141"/>
                <a:gd name="connsiteX34" fmla="*/ 645113 w 699726"/>
                <a:gd name="connsiteY34" fmla="*/ 316871 h 644141"/>
                <a:gd name="connsiteX35" fmla="*/ 636060 w 699726"/>
                <a:gd name="connsiteY35" fmla="*/ 313854 h 644141"/>
                <a:gd name="connsiteX36" fmla="*/ 506293 w 699726"/>
                <a:gd name="connsiteY36" fmla="*/ 322907 h 644141"/>
                <a:gd name="connsiteX37" fmla="*/ 497240 w 699726"/>
                <a:gd name="connsiteY37" fmla="*/ 325925 h 644141"/>
                <a:gd name="connsiteX38" fmla="*/ 461026 w 699726"/>
                <a:gd name="connsiteY38" fmla="*/ 322907 h 644141"/>
                <a:gd name="connsiteX39" fmla="*/ 454990 w 699726"/>
                <a:gd name="connsiteY39" fmla="*/ 313854 h 644141"/>
                <a:gd name="connsiteX40" fmla="*/ 445937 w 699726"/>
                <a:gd name="connsiteY40" fmla="*/ 298765 h 644141"/>
                <a:gd name="connsiteX41" fmla="*/ 451973 w 699726"/>
                <a:gd name="connsiteY41" fmla="*/ 187105 h 644141"/>
                <a:gd name="connsiteX42" fmla="*/ 464044 w 699726"/>
                <a:gd name="connsiteY42" fmla="*/ 184087 h 644141"/>
                <a:gd name="connsiteX43" fmla="*/ 488186 w 699726"/>
                <a:gd name="connsiteY43" fmla="*/ 181070 h 644141"/>
                <a:gd name="connsiteX44" fmla="*/ 506293 w 699726"/>
                <a:gd name="connsiteY44" fmla="*/ 175034 h 644141"/>
                <a:gd name="connsiteX45" fmla="*/ 554579 w 699726"/>
                <a:gd name="connsiteY45" fmla="*/ 150891 h 644141"/>
                <a:gd name="connsiteX46" fmla="*/ 608899 w 699726"/>
                <a:gd name="connsiteY46" fmla="*/ 117695 h 644141"/>
                <a:gd name="connsiteX47" fmla="*/ 630024 w 699726"/>
                <a:gd name="connsiteY47" fmla="*/ 102606 h 644141"/>
                <a:gd name="connsiteX48" fmla="*/ 639078 w 699726"/>
                <a:gd name="connsiteY48" fmla="*/ 93553 h 644141"/>
                <a:gd name="connsiteX49" fmla="*/ 645113 w 699726"/>
                <a:gd name="connsiteY49" fmla="*/ 84499 h 644141"/>
                <a:gd name="connsiteX50" fmla="*/ 654167 w 699726"/>
                <a:gd name="connsiteY50" fmla="*/ 63374 h 644141"/>
                <a:gd name="connsiteX51" fmla="*/ 663220 w 699726"/>
                <a:gd name="connsiteY51" fmla="*/ 36214 h 644141"/>
                <a:gd name="connsiteX52" fmla="*/ 666238 w 699726"/>
                <a:gd name="connsiteY52" fmla="*/ 24143 h 644141"/>
                <a:gd name="connsiteX53" fmla="*/ 648131 w 699726"/>
                <a:gd name="connsiteY53" fmla="*/ 9054 h 644141"/>
                <a:gd name="connsiteX54" fmla="*/ 633042 w 699726"/>
                <a:gd name="connsiteY54" fmla="*/ 6036 h 644141"/>
                <a:gd name="connsiteX55" fmla="*/ 623988 w 699726"/>
                <a:gd name="connsiteY55" fmla="*/ 3018 h 644141"/>
                <a:gd name="connsiteX56" fmla="*/ 611917 w 699726"/>
                <a:gd name="connsiteY56" fmla="*/ 0 h 644141"/>
                <a:gd name="connsiteX57" fmla="*/ 524400 w 699726"/>
                <a:gd name="connsiteY57" fmla="*/ 3018 h 644141"/>
                <a:gd name="connsiteX58" fmla="*/ 506293 w 699726"/>
                <a:gd name="connsiteY58" fmla="*/ 9054 h 644141"/>
                <a:gd name="connsiteX59" fmla="*/ 494222 w 699726"/>
                <a:gd name="connsiteY59" fmla="*/ 12071 h 644141"/>
                <a:gd name="connsiteX60" fmla="*/ 476115 w 699726"/>
                <a:gd name="connsiteY60" fmla="*/ 21125 h 644141"/>
                <a:gd name="connsiteX61" fmla="*/ 467062 w 699726"/>
                <a:gd name="connsiteY61" fmla="*/ 27161 h 644141"/>
                <a:gd name="connsiteX62" fmla="*/ 448955 w 699726"/>
                <a:gd name="connsiteY62" fmla="*/ 33196 h 644141"/>
                <a:gd name="connsiteX63" fmla="*/ 430848 w 699726"/>
                <a:gd name="connsiteY63" fmla="*/ 48285 h 644141"/>
                <a:gd name="connsiteX64" fmla="*/ 421794 w 699726"/>
                <a:gd name="connsiteY64" fmla="*/ 54321 h 644141"/>
                <a:gd name="connsiteX65" fmla="*/ 409723 w 699726"/>
                <a:gd name="connsiteY65" fmla="*/ 66392 h 644141"/>
                <a:gd name="connsiteX66" fmla="*/ 397652 w 699726"/>
                <a:gd name="connsiteY66" fmla="*/ 69410 h 644141"/>
                <a:gd name="connsiteX67" fmla="*/ 379545 w 699726"/>
                <a:gd name="connsiteY67" fmla="*/ 78464 h 644141"/>
                <a:gd name="connsiteX68" fmla="*/ 349367 w 699726"/>
                <a:gd name="connsiteY68" fmla="*/ 96570 h 644141"/>
                <a:gd name="connsiteX69" fmla="*/ 298064 w 699726"/>
                <a:gd name="connsiteY69" fmla="*/ 111660 h 644141"/>
                <a:gd name="connsiteX70" fmla="*/ 285992 w 699726"/>
                <a:gd name="connsiteY70" fmla="*/ 114677 h 644141"/>
                <a:gd name="connsiteX71" fmla="*/ 234689 w 699726"/>
                <a:gd name="connsiteY71" fmla="*/ 120713 h 644141"/>
                <a:gd name="connsiteX72" fmla="*/ 222618 w 699726"/>
                <a:gd name="connsiteY72" fmla="*/ 123731 h 644141"/>
                <a:gd name="connsiteX0" fmla="*/ 222618 w 699726"/>
                <a:gd name="connsiteY0" fmla="*/ 123731 h 644141"/>
                <a:gd name="connsiteX1" fmla="*/ 162285 w 699726"/>
                <a:gd name="connsiteY1" fmla="*/ 162633 h 644141"/>
                <a:gd name="connsiteX2" fmla="*/ 153208 w 699726"/>
                <a:gd name="connsiteY2" fmla="*/ 165980 h 644141"/>
                <a:gd name="connsiteX3" fmla="*/ 107941 w 699726"/>
                <a:gd name="connsiteY3" fmla="*/ 196159 h 644141"/>
                <a:gd name="connsiteX4" fmla="*/ 38531 w 699726"/>
                <a:gd name="connsiteY4" fmla="*/ 244444 h 644141"/>
                <a:gd name="connsiteX5" fmla="*/ 5335 w 699726"/>
                <a:gd name="connsiteY5" fmla="*/ 307818 h 644141"/>
                <a:gd name="connsiteX6" fmla="*/ 150190 w 699726"/>
                <a:gd name="connsiteY6" fmla="*/ 307818 h 644141"/>
                <a:gd name="connsiteX7" fmla="*/ 168297 w 699726"/>
                <a:gd name="connsiteY7" fmla="*/ 304800 h 644141"/>
                <a:gd name="connsiteX8" fmla="*/ 174333 w 699726"/>
                <a:gd name="connsiteY8" fmla="*/ 316871 h 644141"/>
                <a:gd name="connsiteX9" fmla="*/ 171315 w 699726"/>
                <a:gd name="connsiteY9" fmla="*/ 410424 h 644141"/>
                <a:gd name="connsiteX10" fmla="*/ 162262 w 699726"/>
                <a:gd name="connsiteY10" fmla="*/ 446638 h 644141"/>
                <a:gd name="connsiteX11" fmla="*/ 132083 w 699726"/>
                <a:gd name="connsiteY11" fmla="*/ 528119 h 644141"/>
                <a:gd name="connsiteX12" fmla="*/ 110959 w 699726"/>
                <a:gd name="connsiteY12" fmla="*/ 588475 h 644141"/>
                <a:gd name="connsiteX13" fmla="*/ 110959 w 699726"/>
                <a:gd name="connsiteY13" fmla="*/ 636761 h 644141"/>
                <a:gd name="connsiteX14" fmla="*/ 237707 w 699726"/>
                <a:gd name="connsiteY14" fmla="*/ 633743 h 644141"/>
                <a:gd name="connsiteX15" fmla="*/ 367474 w 699726"/>
                <a:gd name="connsiteY15" fmla="*/ 540190 h 644141"/>
                <a:gd name="connsiteX16" fmla="*/ 403687 w 699726"/>
                <a:gd name="connsiteY16" fmla="*/ 522083 h 644141"/>
                <a:gd name="connsiteX17" fmla="*/ 436883 w 699726"/>
                <a:gd name="connsiteY17" fmla="*/ 500959 h 644141"/>
                <a:gd name="connsiteX18" fmla="*/ 464044 w 699726"/>
                <a:gd name="connsiteY18" fmla="*/ 485870 h 644141"/>
                <a:gd name="connsiteX19" fmla="*/ 494222 w 699726"/>
                <a:gd name="connsiteY19" fmla="*/ 467763 h 644141"/>
                <a:gd name="connsiteX20" fmla="*/ 536472 w 699726"/>
                <a:gd name="connsiteY20" fmla="*/ 446638 h 644141"/>
                <a:gd name="connsiteX21" fmla="*/ 572685 w 699726"/>
                <a:gd name="connsiteY21" fmla="*/ 425513 h 644141"/>
                <a:gd name="connsiteX22" fmla="*/ 581739 w 699726"/>
                <a:gd name="connsiteY22" fmla="*/ 419477 h 644141"/>
                <a:gd name="connsiteX23" fmla="*/ 596828 w 699726"/>
                <a:gd name="connsiteY23" fmla="*/ 410424 h 644141"/>
                <a:gd name="connsiteX24" fmla="*/ 605881 w 699726"/>
                <a:gd name="connsiteY24" fmla="*/ 404388 h 644141"/>
                <a:gd name="connsiteX25" fmla="*/ 623988 w 699726"/>
                <a:gd name="connsiteY25" fmla="*/ 392317 h 644141"/>
                <a:gd name="connsiteX26" fmla="*/ 654167 w 699726"/>
                <a:gd name="connsiteY26" fmla="*/ 377228 h 644141"/>
                <a:gd name="connsiteX27" fmla="*/ 663220 w 699726"/>
                <a:gd name="connsiteY27" fmla="*/ 374210 h 644141"/>
                <a:gd name="connsiteX28" fmla="*/ 687363 w 699726"/>
                <a:gd name="connsiteY28" fmla="*/ 362139 h 644141"/>
                <a:gd name="connsiteX29" fmla="*/ 696416 w 699726"/>
                <a:gd name="connsiteY29" fmla="*/ 353085 h 644141"/>
                <a:gd name="connsiteX30" fmla="*/ 696416 w 699726"/>
                <a:gd name="connsiteY30" fmla="*/ 328943 h 644141"/>
                <a:gd name="connsiteX31" fmla="*/ 678309 w 699726"/>
                <a:gd name="connsiteY31" fmla="*/ 322907 h 644141"/>
                <a:gd name="connsiteX32" fmla="*/ 663220 w 699726"/>
                <a:gd name="connsiteY32" fmla="*/ 319889 h 644141"/>
                <a:gd name="connsiteX33" fmla="*/ 645113 w 699726"/>
                <a:gd name="connsiteY33" fmla="*/ 316871 h 644141"/>
                <a:gd name="connsiteX34" fmla="*/ 636060 w 699726"/>
                <a:gd name="connsiteY34" fmla="*/ 313854 h 644141"/>
                <a:gd name="connsiteX35" fmla="*/ 506293 w 699726"/>
                <a:gd name="connsiteY35" fmla="*/ 322907 h 644141"/>
                <a:gd name="connsiteX36" fmla="*/ 497240 w 699726"/>
                <a:gd name="connsiteY36" fmla="*/ 325925 h 644141"/>
                <a:gd name="connsiteX37" fmla="*/ 461026 w 699726"/>
                <a:gd name="connsiteY37" fmla="*/ 322907 h 644141"/>
                <a:gd name="connsiteX38" fmla="*/ 454990 w 699726"/>
                <a:gd name="connsiteY38" fmla="*/ 313854 h 644141"/>
                <a:gd name="connsiteX39" fmla="*/ 445937 w 699726"/>
                <a:gd name="connsiteY39" fmla="*/ 298765 h 644141"/>
                <a:gd name="connsiteX40" fmla="*/ 451973 w 699726"/>
                <a:gd name="connsiteY40" fmla="*/ 187105 h 644141"/>
                <a:gd name="connsiteX41" fmla="*/ 464044 w 699726"/>
                <a:gd name="connsiteY41" fmla="*/ 184087 h 644141"/>
                <a:gd name="connsiteX42" fmla="*/ 488186 w 699726"/>
                <a:gd name="connsiteY42" fmla="*/ 181070 h 644141"/>
                <a:gd name="connsiteX43" fmla="*/ 506293 w 699726"/>
                <a:gd name="connsiteY43" fmla="*/ 175034 h 644141"/>
                <a:gd name="connsiteX44" fmla="*/ 554579 w 699726"/>
                <a:gd name="connsiteY44" fmla="*/ 150891 h 644141"/>
                <a:gd name="connsiteX45" fmla="*/ 608899 w 699726"/>
                <a:gd name="connsiteY45" fmla="*/ 117695 h 644141"/>
                <a:gd name="connsiteX46" fmla="*/ 630024 w 699726"/>
                <a:gd name="connsiteY46" fmla="*/ 102606 h 644141"/>
                <a:gd name="connsiteX47" fmla="*/ 639078 w 699726"/>
                <a:gd name="connsiteY47" fmla="*/ 93553 h 644141"/>
                <a:gd name="connsiteX48" fmla="*/ 645113 w 699726"/>
                <a:gd name="connsiteY48" fmla="*/ 84499 h 644141"/>
                <a:gd name="connsiteX49" fmla="*/ 654167 w 699726"/>
                <a:gd name="connsiteY49" fmla="*/ 63374 h 644141"/>
                <a:gd name="connsiteX50" fmla="*/ 663220 w 699726"/>
                <a:gd name="connsiteY50" fmla="*/ 36214 h 644141"/>
                <a:gd name="connsiteX51" fmla="*/ 666238 w 699726"/>
                <a:gd name="connsiteY51" fmla="*/ 24143 h 644141"/>
                <a:gd name="connsiteX52" fmla="*/ 648131 w 699726"/>
                <a:gd name="connsiteY52" fmla="*/ 9054 h 644141"/>
                <a:gd name="connsiteX53" fmla="*/ 633042 w 699726"/>
                <a:gd name="connsiteY53" fmla="*/ 6036 h 644141"/>
                <a:gd name="connsiteX54" fmla="*/ 623988 w 699726"/>
                <a:gd name="connsiteY54" fmla="*/ 3018 h 644141"/>
                <a:gd name="connsiteX55" fmla="*/ 611917 w 699726"/>
                <a:gd name="connsiteY55" fmla="*/ 0 h 644141"/>
                <a:gd name="connsiteX56" fmla="*/ 524400 w 699726"/>
                <a:gd name="connsiteY56" fmla="*/ 3018 h 644141"/>
                <a:gd name="connsiteX57" fmla="*/ 506293 w 699726"/>
                <a:gd name="connsiteY57" fmla="*/ 9054 h 644141"/>
                <a:gd name="connsiteX58" fmla="*/ 494222 w 699726"/>
                <a:gd name="connsiteY58" fmla="*/ 12071 h 644141"/>
                <a:gd name="connsiteX59" fmla="*/ 476115 w 699726"/>
                <a:gd name="connsiteY59" fmla="*/ 21125 h 644141"/>
                <a:gd name="connsiteX60" fmla="*/ 467062 w 699726"/>
                <a:gd name="connsiteY60" fmla="*/ 27161 h 644141"/>
                <a:gd name="connsiteX61" fmla="*/ 448955 w 699726"/>
                <a:gd name="connsiteY61" fmla="*/ 33196 h 644141"/>
                <a:gd name="connsiteX62" fmla="*/ 430848 w 699726"/>
                <a:gd name="connsiteY62" fmla="*/ 48285 h 644141"/>
                <a:gd name="connsiteX63" fmla="*/ 421794 w 699726"/>
                <a:gd name="connsiteY63" fmla="*/ 54321 h 644141"/>
                <a:gd name="connsiteX64" fmla="*/ 409723 w 699726"/>
                <a:gd name="connsiteY64" fmla="*/ 66392 h 644141"/>
                <a:gd name="connsiteX65" fmla="*/ 397652 w 699726"/>
                <a:gd name="connsiteY65" fmla="*/ 69410 h 644141"/>
                <a:gd name="connsiteX66" fmla="*/ 379545 w 699726"/>
                <a:gd name="connsiteY66" fmla="*/ 78464 h 644141"/>
                <a:gd name="connsiteX67" fmla="*/ 349367 w 699726"/>
                <a:gd name="connsiteY67" fmla="*/ 96570 h 644141"/>
                <a:gd name="connsiteX68" fmla="*/ 298064 w 699726"/>
                <a:gd name="connsiteY68" fmla="*/ 111660 h 644141"/>
                <a:gd name="connsiteX69" fmla="*/ 285992 w 699726"/>
                <a:gd name="connsiteY69" fmla="*/ 114677 h 644141"/>
                <a:gd name="connsiteX70" fmla="*/ 234689 w 699726"/>
                <a:gd name="connsiteY70" fmla="*/ 120713 h 644141"/>
                <a:gd name="connsiteX71" fmla="*/ 222618 w 699726"/>
                <a:gd name="connsiteY71" fmla="*/ 123731 h 644141"/>
                <a:gd name="connsiteX0" fmla="*/ 222618 w 699726"/>
                <a:gd name="connsiteY0" fmla="*/ 123731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69" fmla="*/ 234689 w 699726"/>
                <a:gd name="connsiteY69" fmla="*/ 120713 h 644141"/>
                <a:gd name="connsiteX70" fmla="*/ 222618 w 699726"/>
                <a:gd name="connsiteY70" fmla="*/ 123731 h 644141"/>
                <a:gd name="connsiteX0" fmla="*/ 234689 w 699726"/>
                <a:gd name="connsiteY0" fmla="*/ 120713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69" fmla="*/ 234689 w 699726"/>
                <a:gd name="connsiteY69" fmla="*/ 120713 h 644141"/>
                <a:gd name="connsiteX0" fmla="*/ 285992 w 699726"/>
                <a:gd name="connsiteY0" fmla="*/ 114677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0" fmla="*/ 298064 w 699726"/>
                <a:gd name="connsiteY0" fmla="*/ 111660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0" fmla="*/ 349367 w 699726"/>
                <a:gd name="connsiteY0" fmla="*/ 96570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79545 w 699726"/>
                <a:gd name="connsiteY64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0848 w 699726"/>
                <a:gd name="connsiteY60" fmla="*/ 48285 h 644141"/>
                <a:gd name="connsiteX61" fmla="*/ 421794 w 699726"/>
                <a:gd name="connsiteY61" fmla="*/ 54321 h 644141"/>
                <a:gd name="connsiteX62" fmla="*/ 409723 w 699726"/>
                <a:gd name="connsiteY62" fmla="*/ 66392 h 644141"/>
                <a:gd name="connsiteX63" fmla="*/ 379545 w 699726"/>
                <a:gd name="connsiteY63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79545 w 699726"/>
                <a:gd name="connsiteY64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409723 w 699726"/>
                <a:gd name="connsiteY62" fmla="*/ 66392 h 644141"/>
                <a:gd name="connsiteX63" fmla="*/ 379545 w 699726"/>
                <a:gd name="connsiteY63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379545 w 699726"/>
                <a:gd name="connsiteY62" fmla="*/ 78464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48955 w 699726"/>
                <a:gd name="connsiteY58" fmla="*/ 33196 h 644141"/>
                <a:gd name="connsiteX59" fmla="*/ 438510 w 699726"/>
                <a:gd name="connsiteY59" fmla="*/ 38808 h 644141"/>
                <a:gd name="connsiteX60" fmla="*/ 430848 w 699726"/>
                <a:gd name="connsiteY60" fmla="*/ 48285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38510 w 699726"/>
                <a:gd name="connsiteY58" fmla="*/ 38808 h 644141"/>
                <a:gd name="connsiteX59" fmla="*/ 430848 w 699726"/>
                <a:gd name="connsiteY59" fmla="*/ 48285 h 644141"/>
                <a:gd name="connsiteX0" fmla="*/ 438510 w 699726"/>
                <a:gd name="connsiteY0" fmla="*/ 38808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38510 w 699726"/>
                <a:gd name="connsiteY58" fmla="*/ 38808 h 644141"/>
                <a:gd name="connsiteX0" fmla="*/ 476115 w 699726"/>
                <a:gd name="connsiteY0" fmla="*/ 2112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0" fmla="*/ 476115 w 699726"/>
                <a:gd name="connsiteY0" fmla="*/ 2112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476115 w 699726"/>
                <a:gd name="connsiteY56" fmla="*/ 21125 h 644141"/>
                <a:gd name="connsiteX0" fmla="*/ 476115 w 699726"/>
                <a:gd name="connsiteY0" fmla="*/ 19568 h 642584"/>
                <a:gd name="connsiteX1" fmla="*/ 162285 w 699726"/>
                <a:gd name="connsiteY1" fmla="*/ 161076 h 642584"/>
                <a:gd name="connsiteX2" fmla="*/ 107941 w 699726"/>
                <a:gd name="connsiteY2" fmla="*/ 194602 h 642584"/>
                <a:gd name="connsiteX3" fmla="*/ 38531 w 699726"/>
                <a:gd name="connsiteY3" fmla="*/ 242887 h 642584"/>
                <a:gd name="connsiteX4" fmla="*/ 5335 w 699726"/>
                <a:gd name="connsiteY4" fmla="*/ 306261 h 642584"/>
                <a:gd name="connsiteX5" fmla="*/ 150190 w 699726"/>
                <a:gd name="connsiteY5" fmla="*/ 306261 h 642584"/>
                <a:gd name="connsiteX6" fmla="*/ 168297 w 699726"/>
                <a:gd name="connsiteY6" fmla="*/ 303243 h 642584"/>
                <a:gd name="connsiteX7" fmla="*/ 174333 w 699726"/>
                <a:gd name="connsiteY7" fmla="*/ 315314 h 642584"/>
                <a:gd name="connsiteX8" fmla="*/ 171315 w 699726"/>
                <a:gd name="connsiteY8" fmla="*/ 408867 h 642584"/>
                <a:gd name="connsiteX9" fmla="*/ 162262 w 699726"/>
                <a:gd name="connsiteY9" fmla="*/ 445081 h 642584"/>
                <a:gd name="connsiteX10" fmla="*/ 132083 w 699726"/>
                <a:gd name="connsiteY10" fmla="*/ 526562 h 642584"/>
                <a:gd name="connsiteX11" fmla="*/ 110959 w 699726"/>
                <a:gd name="connsiteY11" fmla="*/ 586918 h 642584"/>
                <a:gd name="connsiteX12" fmla="*/ 110959 w 699726"/>
                <a:gd name="connsiteY12" fmla="*/ 635204 h 642584"/>
                <a:gd name="connsiteX13" fmla="*/ 237707 w 699726"/>
                <a:gd name="connsiteY13" fmla="*/ 632186 h 642584"/>
                <a:gd name="connsiteX14" fmla="*/ 367474 w 699726"/>
                <a:gd name="connsiteY14" fmla="*/ 538633 h 642584"/>
                <a:gd name="connsiteX15" fmla="*/ 403687 w 699726"/>
                <a:gd name="connsiteY15" fmla="*/ 520526 h 642584"/>
                <a:gd name="connsiteX16" fmla="*/ 436883 w 699726"/>
                <a:gd name="connsiteY16" fmla="*/ 499402 h 642584"/>
                <a:gd name="connsiteX17" fmla="*/ 464044 w 699726"/>
                <a:gd name="connsiteY17" fmla="*/ 484313 h 642584"/>
                <a:gd name="connsiteX18" fmla="*/ 494222 w 699726"/>
                <a:gd name="connsiteY18" fmla="*/ 466206 h 642584"/>
                <a:gd name="connsiteX19" fmla="*/ 536472 w 699726"/>
                <a:gd name="connsiteY19" fmla="*/ 445081 h 642584"/>
                <a:gd name="connsiteX20" fmla="*/ 572685 w 699726"/>
                <a:gd name="connsiteY20" fmla="*/ 423956 h 642584"/>
                <a:gd name="connsiteX21" fmla="*/ 581739 w 699726"/>
                <a:gd name="connsiteY21" fmla="*/ 417920 h 642584"/>
                <a:gd name="connsiteX22" fmla="*/ 596828 w 699726"/>
                <a:gd name="connsiteY22" fmla="*/ 408867 h 642584"/>
                <a:gd name="connsiteX23" fmla="*/ 605881 w 699726"/>
                <a:gd name="connsiteY23" fmla="*/ 402831 h 642584"/>
                <a:gd name="connsiteX24" fmla="*/ 623988 w 699726"/>
                <a:gd name="connsiteY24" fmla="*/ 390760 h 642584"/>
                <a:gd name="connsiteX25" fmla="*/ 654167 w 699726"/>
                <a:gd name="connsiteY25" fmla="*/ 375671 h 642584"/>
                <a:gd name="connsiteX26" fmla="*/ 663220 w 699726"/>
                <a:gd name="connsiteY26" fmla="*/ 372653 h 642584"/>
                <a:gd name="connsiteX27" fmla="*/ 687363 w 699726"/>
                <a:gd name="connsiteY27" fmla="*/ 360582 h 642584"/>
                <a:gd name="connsiteX28" fmla="*/ 696416 w 699726"/>
                <a:gd name="connsiteY28" fmla="*/ 351528 h 642584"/>
                <a:gd name="connsiteX29" fmla="*/ 696416 w 699726"/>
                <a:gd name="connsiteY29" fmla="*/ 327386 h 642584"/>
                <a:gd name="connsiteX30" fmla="*/ 678309 w 699726"/>
                <a:gd name="connsiteY30" fmla="*/ 321350 h 642584"/>
                <a:gd name="connsiteX31" fmla="*/ 663220 w 699726"/>
                <a:gd name="connsiteY31" fmla="*/ 318332 h 642584"/>
                <a:gd name="connsiteX32" fmla="*/ 645113 w 699726"/>
                <a:gd name="connsiteY32" fmla="*/ 315314 h 642584"/>
                <a:gd name="connsiteX33" fmla="*/ 636060 w 699726"/>
                <a:gd name="connsiteY33" fmla="*/ 312297 h 642584"/>
                <a:gd name="connsiteX34" fmla="*/ 506293 w 699726"/>
                <a:gd name="connsiteY34" fmla="*/ 321350 h 642584"/>
                <a:gd name="connsiteX35" fmla="*/ 497240 w 699726"/>
                <a:gd name="connsiteY35" fmla="*/ 324368 h 642584"/>
                <a:gd name="connsiteX36" fmla="*/ 461026 w 699726"/>
                <a:gd name="connsiteY36" fmla="*/ 321350 h 642584"/>
                <a:gd name="connsiteX37" fmla="*/ 454990 w 699726"/>
                <a:gd name="connsiteY37" fmla="*/ 312297 h 642584"/>
                <a:gd name="connsiteX38" fmla="*/ 445937 w 699726"/>
                <a:gd name="connsiteY38" fmla="*/ 297208 h 642584"/>
                <a:gd name="connsiteX39" fmla="*/ 451973 w 699726"/>
                <a:gd name="connsiteY39" fmla="*/ 185548 h 642584"/>
                <a:gd name="connsiteX40" fmla="*/ 464044 w 699726"/>
                <a:gd name="connsiteY40" fmla="*/ 182530 h 642584"/>
                <a:gd name="connsiteX41" fmla="*/ 488186 w 699726"/>
                <a:gd name="connsiteY41" fmla="*/ 179513 h 642584"/>
                <a:gd name="connsiteX42" fmla="*/ 506293 w 699726"/>
                <a:gd name="connsiteY42" fmla="*/ 173477 h 642584"/>
                <a:gd name="connsiteX43" fmla="*/ 554579 w 699726"/>
                <a:gd name="connsiteY43" fmla="*/ 149334 h 642584"/>
                <a:gd name="connsiteX44" fmla="*/ 608899 w 699726"/>
                <a:gd name="connsiteY44" fmla="*/ 116138 h 642584"/>
                <a:gd name="connsiteX45" fmla="*/ 630024 w 699726"/>
                <a:gd name="connsiteY45" fmla="*/ 101049 h 642584"/>
                <a:gd name="connsiteX46" fmla="*/ 639078 w 699726"/>
                <a:gd name="connsiteY46" fmla="*/ 91996 h 642584"/>
                <a:gd name="connsiteX47" fmla="*/ 645113 w 699726"/>
                <a:gd name="connsiteY47" fmla="*/ 82942 h 642584"/>
                <a:gd name="connsiteX48" fmla="*/ 654167 w 699726"/>
                <a:gd name="connsiteY48" fmla="*/ 61817 h 642584"/>
                <a:gd name="connsiteX49" fmla="*/ 663220 w 699726"/>
                <a:gd name="connsiteY49" fmla="*/ 34657 h 642584"/>
                <a:gd name="connsiteX50" fmla="*/ 666238 w 699726"/>
                <a:gd name="connsiteY50" fmla="*/ 22586 h 642584"/>
                <a:gd name="connsiteX51" fmla="*/ 648131 w 699726"/>
                <a:gd name="connsiteY51" fmla="*/ 7497 h 642584"/>
                <a:gd name="connsiteX52" fmla="*/ 633042 w 699726"/>
                <a:gd name="connsiteY52" fmla="*/ 4479 h 642584"/>
                <a:gd name="connsiteX53" fmla="*/ 623988 w 699726"/>
                <a:gd name="connsiteY53" fmla="*/ 1461 h 642584"/>
                <a:gd name="connsiteX54" fmla="*/ 524400 w 699726"/>
                <a:gd name="connsiteY54" fmla="*/ 1461 h 642584"/>
                <a:gd name="connsiteX55" fmla="*/ 476115 w 699726"/>
                <a:gd name="connsiteY55" fmla="*/ 19568 h 642584"/>
                <a:gd name="connsiteX0" fmla="*/ 476115 w 699726"/>
                <a:gd name="connsiteY0" fmla="*/ 18858 h 641874"/>
                <a:gd name="connsiteX1" fmla="*/ 162285 w 699726"/>
                <a:gd name="connsiteY1" fmla="*/ 160366 h 641874"/>
                <a:gd name="connsiteX2" fmla="*/ 107941 w 699726"/>
                <a:gd name="connsiteY2" fmla="*/ 193892 h 641874"/>
                <a:gd name="connsiteX3" fmla="*/ 38531 w 699726"/>
                <a:gd name="connsiteY3" fmla="*/ 242177 h 641874"/>
                <a:gd name="connsiteX4" fmla="*/ 5335 w 699726"/>
                <a:gd name="connsiteY4" fmla="*/ 305551 h 641874"/>
                <a:gd name="connsiteX5" fmla="*/ 150190 w 699726"/>
                <a:gd name="connsiteY5" fmla="*/ 305551 h 641874"/>
                <a:gd name="connsiteX6" fmla="*/ 168297 w 699726"/>
                <a:gd name="connsiteY6" fmla="*/ 302533 h 641874"/>
                <a:gd name="connsiteX7" fmla="*/ 174333 w 699726"/>
                <a:gd name="connsiteY7" fmla="*/ 314604 h 641874"/>
                <a:gd name="connsiteX8" fmla="*/ 171315 w 699726"/>
                <a:gd name="connsiteY8" fmla="*/ 408157 h 641874"/>
                <a:gd name="connsiteX9" fmla="*/ 162262 w 699726"/>
                <a:gd name="connsiteY9" fmla="*/ 444371 h 641874"/>
                <a:gd name="connsiteX10" fmla="*/ 132083 w 699726"/>
                <a:gd name="connsiteY10" fmla="*/ 525852 h 641874"/>
                <a:gd name="connsiteX11" fmla="*/ 110959 w 699726"/>
                <a:gd name="connsiteY11" fmla="*/ 586208 h 641874"/>
                <a:gd name="connsiteX12" fmla="*/ 110959 w 699726"/>
                <a:gd name="connsiteY12" fmla="*/ 634494 h 641874"/>
                <a:gd name="connsiteX13" fmla="*/ 237707 w 699726"/>
                <a:gd name="connsiteY13" fmla="*/ 631476 h 641874"/>
                <a:gd name="connsiteX14" fmla="*/ 367474 w 699726"/>
                <a:gd name="connsiteY14" fmla="*/ 537923 h 641874"/>
                <a:gd name="connsiteX15" fmla="*/ 403687 w 699726"/>
                <a:gd name="connsiteY15" fmla="*/ 519816 h 641874"/>
                <a:gd name="connsiteX16" fmla="*/ 436883 w 699726"/>
                <a:gd name="connsiteY16" fmla="*/ 498692 h 641874"/>
                <a:gd name="connsiteX17" fmla="*/ 464044 w 699726"/>
                <a:gd name="connsiteY17" fmla="*/ 483603 h 641874"/>
                <a:gd name="connsiteX18" fmla="*/ 494222 w 699726"/>
                <a:gd name="connsiteY18" fmla="*/ 465496 h 641874"/>
                <a:gd name="connsiteX19" fmla="*/ 536472 w 699726"/>
                <a:gd name="connsiteY19" fmla="*/ 444371 h 641874"/>
                <a:gd name="connsiteX20" fmla="*/ 572685 w 699726"/>
                <a:gd name="connsiteY20" fmla="*/ 423246 h 641874"/>
                <a:gd name="connsiteX21" fmla="*/ 581739 w 699726"/>
                <a:gd name="connsiteY21" fmla="*/ 417210 h 641874"/>
                <a:gd name="connsiteX22" fmla="*/ 596828 w 699726"/>
                <a:gd name="connsiteY22" fmla="*/ 408157 h 641874"/>
                <a:gd name="connsiteX23" fmla="*/ 605881 w 699726"/>
                <a:gd name="connsiteY23" fmla="*/ 402121 h 641874"/>
                <a:gd name="connsiteX24" fmla="*/ 623988 w 699726"/>
                <a:gd name="connsiteY24" fmla="*/ 390050 h 641874"/>
                <a:gd name="connsiteX25" fmla="*/ 654167 w 699726"/>
                <a:gd name="connsiteY25" fmla="*/ 374961 h 641874"/>
                <a:gd name="connsiteX26" fmla="*/ 663220 w 699726"/>
                <a:gd name="connsiteY26" fmla="*/ 371943 h 641874"/>
                <a:gd name="connsiteX27" fmla="*/ 687363 w 699726"/>
                <a:gd name="connsiteY27" fmla="*/ 359872 h 641874"/>
                <a:gd name="connsiteX28" fmla="*/ 696416 w 699726"/>
                <a:gd name="connsiteY28" fmla="*/ 350818 h 641874"/>
                <a:gd name="connsiteX29" fmla="*/ 696416 w 699726"/>
                <a:gd name="connsiteY29" fmla="*/ 326676 h 641874"/>
                <a:gd name="connsiteX30" fmla="*/ 678309 w 699726"/>
                <a:gd name="connsiteY30" fmla="*/ 320640 h 641874"/>
                <a:gd name="connsiteX31" fmla="*/ 663220 w 699726"/>
                <a:gd name="connsiteY31" fmla="*/ 317622 h 641874"/>
                <a:gd name="connsiteX32" fmla="*/ 645113 w 699726"/>
                <a:gd name="connsiteY32" fmla="*/ 314604 h 641874"/>
                <a:gd name="connsiteX33" fmla="*/ 636060 w 699726"/>
                <a:gd name="connsiteY33" fmla="*/ 311587 h 641874"/>
                <a:gd name="connsiteX34" fmla="*/ 506293 w 699726"/>
                <a:gd name="connsiteY34" fmla="*/ 320640 h 641874"/>
                <a:gd name="connsiteX35" fmla="*/ 497240 w 699726"/>
                <a:gd name="connsiteY35" fmla="*/ 323658 h 641874"/>
                <a:gd name="connsiteX36" fmla="*/ 461026 w 699726"/>
                <a:gd name="connsiteY36" fmla="*/ 320640 h 641874"/>
                <a:gd name="connsiteX37" fmla="*/ 454990 w 699726"/>
                <a:gd name="connsiteY37" fmla="*/ 311587 h 641874"/>
                <a:gd name="connsiteX38" fmla="*/ 445937 w 699726"/>
                <a:gd name="connsiteY38" fmla="*/ 296498 h 641874"/>
                <a:gd name="connsiteX39" fmla="*/ 451973 w 699726"/>
                <a:gd name="connsiteY39" fmla="*/ 184838 h 641874"/>
                <a:gd name="connsiteX40" fmla="*/ 464044 w 699726"/>
                <a:gd name="connsiteY40" fmla="*/ 181820 h 641874"/>
                <a:gd name="connsiteX41" fmla="*/ 488186 w 699726"/>
                <a:gd name="connsiteY41" fmla="*/ 178803 h 641874"/>
                <a:gd name="connsiteX42" fmla="*/ 506293 w 699726"/>
                <a:gd name="connsiteY42" fmla="*/ 172767 h 641874"/>
                <a:gd name="connsiteX43" fmla="*/ 554579 w 699726"/>
                <a:gd name="connsiteY43" fmla="*/ 148624 h 641874"/>
                <a:gd name="connsiteX44" fmla="*/ 608899 w 699726"/>
                <a:gd name="connsiteY44" fmla="*/ 115428 h 641874"/>
                <a:gd name="connsiteX45" fmla="*/ 630024 w 699726"/>
                <a:gd name="connsiteY45" fmla="*/ 100339 h 641874"/>
                <a:gd name="connsiteX46" fmla="*/ 639078 w 699726"/>
                <a:gd name="connsiteY46" fmla="*/ 91286 h 641874"/>
                <a:gd name="connsiteX47" fmla="*/ 645113 w 699726"/>
                <a:gd name="connsiteY47" fmla="*/ 82232 h 641874"/>
                <a:gd name="connsiteX48" fmla="*/ 654167 w 699726"/>
                <a:gd name="connsiteY48" fmla="*/ 61107 h 641874"/>
                <a:gd name="connsiteX49" fmla="*/ 663220 w 699726"/>
                <a:gd name="connsiteY49" fmla="*/ 33947 h 641874"/>
                <a:gd name="connsiteX50" fmla="*/ 666238 w 699726"/>
                <a:gd name="connsiteY50" fmla="*/ 21876 h 641874"/>
                <a:gd name="connsiteX51" fmla="*/ 648131 w 699726"/>
                <a:gd name="connsiteY51" fmla="*/ 6787 h 641874"/>
                <a:gd name="connsiteX52" fmla="*/ 633042 w 699726"/>
                <a:gd name="connsiteY52" fmla="*/ 3769 h 641874"/>
                <a:gd name="connsiteX53" fmla="*/ 524400 w 699726"/>
                <a:gd name="connsiteY53" fmla="*/ 751 h 641874"/>
                <a:gd name="connsiteX54" fmla="*/ 476115 w 699726"/>
                <a:gd name="connsiteY54" fmla="*/ 18858 h 641874"/>
                <a:gd name="connsiteX0" fmla="*/ 476115 w 699726"/>
                <a:gd name="connsiteY0" fmla="*/ 18604 h 641620"/>
                <a:gd name="connsiteX1" fmla="*/ 162285 w 699726"/>
                <a:gd name="connsiteY1" fmla="*/ 160112 h 641620"/>
                <a:gd name="connsiteX2" fmla="*/ 107941 w 699726"/>
                <a:gd name="connsiteY2" fmla="*/ 193638 h 641620"/>
                <a:gd name="connsiteX3" fmla="*/ 38531 w 699726"/>
                <a:gd name="connsiteY3" fmla="*/ 241923 h 641620"/>
                <a:gd name="connsiteX4" fmla="*/ 5335 w 699726"/>
                <a:gd name="connsiteY4" fmla="*/ 305297 h 641620"/>
                <a:gd name="connsiteX5" fmla="*/ 150190 w 699726"/>
                <a:gd name="connsiteY5" fmla="*/ 305297 h 641620"/>
                <a:gd name="connsiteX6" fmla="*/ 168297 w 699726"/>
                <a:gd name="connsiteY6" fmla="*/ 302279 h 641620"/>
                <a:gd name="connsiteX7" fmla="*/ 174333 w 699726"/>
                <a:gd name="connsiteY7" fmla="*/ 314350 h 641620"/>
                <a:gd name="connsiteX8" fmla="*/ 171315 w 699726"/>
                <a:gd name="connsiteY8" fmla="*/ 407903 h 641620"/>
                <a:gd name="connsiteX9" fmla="*/ 162262 w 699726"/>
                <a:gd name="connsiteY9" fmla="*/ 444117 h 641620"/>
                <a:gd name="connsiteX10" fmla="*/ 132083 w 699726"/>
                <a:gd name="connsiteY10" fmla="*/ 525598 h 641620"/>
                <a:gd name="connsiteX11" fmla="*/ 110959 w 699726"/>
                <a:gd name="connsiteY11" fmla="*/ 585954 h 641620"/>
                <a:gd name="connsiteX12" fmla="*/ 110959 w 699726"/>
                <a:gd name="connsiteY12" fmla="*/ 634240 h 641620"/>
                <a:gd name="connsiteX13" fmla="*/ 237707 w 699726"/>
                <a:gd name="connsiteY13" fmla="*/ 631222 h 641620"/>
                <a:gd name="connsiteX14" fmla="*/ 367474 w 699726"/>
                <a:gd name="connsiteY14" fmla="*/ 537669 h 641620"/>
                <a:gd name="connsiteX15" fmla="*/ 403687 w 699726"/>
                <a:gd name="connsiteY15" fmla="*/ 519562 h 641620"/>
                <a:gd name="connsiteX16" fmla="*/ 436883 w 699726"/>
                <a:gd name="connsiteY16" fmla="*/ 498438 h 641620"/>
                <a:gd name="connsiteX17" fmla="*/ 464044 w 699726"/>
                <a:gd name="connsiteY17" fmla="*/ 483349 h 641620"/>
                <a:gd name="connsiteX18" fmla="*/ 494222 w 699726"/>
                <a:gd name="connsiteY18" fmla="*/ 465242 h 641620"/>
                <a:gd name="connsiteX19" fmla="*/ 536472 w 699726"/>
                <a:gd name="connsiteY19" fmla="*/ 444117 h 641620"/>
                <a:gd name="connsiteX20" fmla="*/ 572685 w 699726"/>
                <a:gd name="connsiteY20" fmla="*/ 422992 h 641620"/>
                <a:gd name="connsiteX21" fmla="*/ 581739 w 699726"/>
                <a:gd name="connsiteY21" fmla="*/ 416956 h 641620"/>
                <a:gd name="connsiteX22" fmla="*/ 596828 w 699726"/>
                <a:gd name="connsiteY22" fmla="*/ 407903 h 641620"/>
                <a:gd name="connsiteX23" fmla="*/ 605881 w 699726"/>
                <a:gd name="connsiteY23" fmla="*/ 401867 h 641620"/>
                <a:gd name="connsiteX24" fmla="*/ 623988 w 699726"/>
                <a:gd name="connsiteY24" fmla="*/ 389796 h 641620"/>
                <a:gd name="connsiteX25" fmla="*/ 654167 w 699726"/>
                <a:gd name="connsiteY25" fmla="*/ 374707 h 641620"/>
                <a:gd name="connsiteX26" fmla="*/ 663220 w 699726"/>
                <a:gd name="connsiteY26" fmla="*/ 371689 h 641620"/>
                <a:gd name="connsiteX27" fmla="*/ 687363 w 699726"/>
                <a:gd name="connsiteY27" fmla="*/ 359618 h 641620"/>
                <a:gd name="connsiteX28" fmla="*/ 696416 w 699726"/>
                <a:gd name="connsiteY28" fmla="*/ 350564 h 641620"/>
                <a:gd name="connsiteX29" fmla="*/ 696416 w 699726"/>
                <a:gd name="connsiteY29" fmla="*/ 326422 h 641620"/>
                <a:gd name="connsiteX30" fmla="*/ 678309 w 699726"/>
                <a:gd name="connsiteY30" fmla="*/ 320386 h 641620"/>
                <a:gd name="connsiteX31" fmla="*/ 663220 w 699726"/>
                <a:gd name="connsiteY31" fmla="*/ 317368 h 641620"/>
                <a:gd name="connsiteX32" fmla="*/ 645113 w 699726"/>
                <a:gd name="connsiteY32" fmla="*/ 314350 h 641620"/>
                <a:gd name="connsiteX33" fmla="*/ 636060 w 699726"/>
                <a:gd name="connsiteY33" fmla="*/ 311333 h 641620"/>
                <a:gd name="connsiteX34" fmla="*/ 506293 w 699726"/>
                <a:gd name="connsiteY34" fmla="*/ 320386 h 641620"/>
                <a:gd name="connsiteX35" fmla="*/ 497240 w 699726"/>
                <a:gd name="connsiteY35" fmla="*/ 323404 h 641620"/>
                <a:gd name="connsiteX36" fmla="*/ 461026 w 699726"/>
                <a:gd name="connsiteY36" fmla="*/ 320386 h 641620"/>
                <a:gd name="connsiteX37" fmla="*/ 454990 w 699726"/>
                <a:gd name="connsiteY37" fmla="*/ 311333 h 641620"/>
                <a:gd name="connsiteX38" fmla="*/ 445937 w 699726"/>
                <a:gd name="connsiteY38" fmla="*/ 296244 h 641620"/>
                <a:gd name="connsiteX39" fmla="*/ 451973 w 699726"/>
                <a:gd name="connsiteY39" fmla="*/ 184584 h 641620"/>
                <a:gd name="connsiteX40" fmla="*/ 464044 w 699726"/>
                <a:gd name="connsiteY40" fmla="*/ 181566 h 641620"/>
                <a:gd name="connsiteX41" fmla="*/ 488186 w 699726"/>
                <a:gd name="connsiteY41" fmla="*/ 178549 h 641620"/>
                <a:gd name="connsiteX42" fmla="*/ 506293 w 699726"/>
                <a:gd name="connsiteY42" fmla="*/ 172513 h 641620"/>
                <a:gd name="connsiteX43" fmla="*/ 554579 w 699726"/>
                <a:gd name="connsiteY43" fmla="*/ 148370 h 641620"/>
                <a:gd name="connsiteX44" fmla="*/ 608899 w 699726"/>
                <a:gd name="connsiteY44" fmla="*/ 115174 h 641620"/>
                <a:gd name="connsiteX45" fmla="*/ 630024 w 699726"/>
                <a:gd name="connsiteY45" fmla="*/ 100085 h 641620"/>
                <a:gd name="connsiteX46" fmla="*/ 639078 w 699726"/>
                <a:gd name="connsiteY46" fmla="*/ 91032 h 641620"/>
                <a:gd name="connsiteX47" fmla="*/ 645113 w 699726"/>
                <a:gd name="connsiteY47" fmla="*/ 81978 h 641620"/>
                <a:gd name="connsiteX48" fmla="*/ 654167 w 699726"/>
                <a:gd name="connsiteY48" fmla="*/ 60853 h 641620"/>
                <a:gd name="connsiteX49" fmla="*/ 663220 w 699726"/>
                <a:gd name="connsiteY49" fmla="*/ 33693 h 641620"/>
                <a:gd name="connsiteX50" fmla="*/ 666238 w 699726"/>
                <a:gd name="connsiteY50" fmla="*/ 21622 h 641620"/>
                <a:gd name="connsiteX51" fmla="*/ 648131 w 699726"/>
                <a:gd name="connsiteY51" fmla="*/ 6533 h 641620"/>
                <a:gd name="connsiteX52" fmla="*/ 524400 w 699726"/>
                <a:gd name="connsiteY52" fmla="*/ 497 h 641620"/>
                <a:gd name="connsiteX53" fmla="*/ 476115 w 699726"/>
                <a:gd name="connsiteY53" fmla="*/ 18604 h 641620"/>
                <a:gd name="connsiteX0" fmla="*/ 476115 w 699726"/>
                <a:gd name="connsiteY0" fmla="*/ 18604 h 641620"/>
                <a:gd name="connsiteX1" fmla="*/ 162285 w 699726"/>
                <a:gd name="connsiteY1" fmla="*/ 160112 h 641620"/>
                <a:gd name="connsiteX2" fmla="*/ 107941 w 699726"/>
                <a:gd name="connsiteY2" fmla="*/ 193638 h 641620"/>
                <a:gd name="connsiteX3" fmla="*/ 38531 w 699726"/>
                <a:gd name="connsiteY3" fmla="*/ 241923 h 641620"/>
                <a:gd name="connsiteX4" fmla="*/ 5335 w 699726"/>
                <a:gd name="connsiteY4" fmla="*/ 305297 h 641620"/>
                <a:gd name="connsiteX5" fmla="*/ 150190 w 699726"/>
                <a:gd name="connsiteY5" fmla="*/ 305297 h 641620"/>
                <a:gd name="connsiteX6" fmla="*/ 168297 w 699726"/>
                <a:gd name="connsiteY6" fmla="*/ 302279 h 641620"/>
                <a:gd name="connsiteX7" fmla="*/ 174333 w 699726"/>
                <a:gd name="connsiteY7" fmla="*/ 314350 h 641620"/>
                <a:gd name="connsiteX8" fmla="*/ 171315 w 699726"/>
                <a:gd name="connsiteY8" fmla="*/ 407903 h 641620"/>
                <a:gd name="connsiteX9" fmla="*/ 162262 w 699726"/>
                <a:gd name="connsiteY9" fmla="*/ 444117 h 641620"/>
                <a:gd name="connsiteX10" fmla="*/ 132083 w 699726"/>
                <a:gd name="connsiteY10" fmla="*/ 525598 h 641620"/>
                <a:gd name="connsiteX11" fmla="*/ 110959 w 699726"/>
                <a:gd name="connsiteY11" fmla="*/ 585954 h 641620"/>
                <a:gd name="connsiteX12" fmla="*/ 110959 w 699726"/>
                <a:gd name="connsiteY12" fmla="*/ 634240 h 641620"/>
                <a:gd name="connsiteX13" fmla="*/ 237707 w 699726"/>
                <a:gd name="connsiteY13" fmla="*/ 631222 h 641620"/>
                <a:gd name="connsiteX14" fmla="*/ 367474 w 699726"/>
                <a:gd name="connsiteY14" fmla="*/ 537669 h 641620"/>
                <a:gd name="connsiteX15" fmla="*/ 403687 w 699726"/>
                <a:gd name="connsiteY15" fmla="*/ 519562 h 641620"/>
                <a:gd name="connsiteX16" fmla="*/ 436883 w 699726"/>
                <a:gd name="connsiteY16" fmla="*/ 498438 h 641620"/>
                <a:gd name="connsiteX17" fmla="*/ 464044 w 699726"/>
                <a:gd name="connsiteY17" fmla="*/ 483349 h 641620"/>
                <a:gd name="connsiteX18" fmla="*/ 494222 w 699726"/>
                <a:gd name="connsiteY18" fmla="*/ 465242 h 641620"/>
                <a:gd name="connsiteX19" fmla="*/ 536472 w 699726"/>
                <a:gd name="connsiteY19" fmla="*/ 444117 h 641620"/>
                <a:gd name="connsiteX20" fmla="*/ 572685 w 699726"/>
                <a:gd name="connsiteY20" fmla="*/ 422992 h 641620"/>
                <a:gd name="connsiteX21" fmla="*/ 581739 w 699726"/>
                <a:gd name="connsiteY21" fmla="*/ 416956 h 641620"/>
                <a:gd name="connsiteX22" fmla="*/ 596828 w 699726"/>
                <a:gd name="connsiteY22" fmla="*/ 407903 h 641620"/>
                <a:gd name="connsiteX23" fmla="*/ 605881 w 699726"/>
                <a:gd name="connsiteY23" fmla="*/ 401867 h 641620"/>
                <a:gd name="connsiteX24" fmla="*/ 623988 w 699726"/>
                <a:gd name="connsiteY24" fmla="*/ 389796 h 641620"/>
                <a:gd name="connsiteX25" fmla="*/ 654167 w 699726"/>
                <a:gd name="connsiteY25" fmla="*/ 374707 h 641620"/>
                <a:gd name="connsiteX26" fmla="*/ 663220 w 699726"/>
                <a:gd name="connsiteY26" fmla="*/ 371689 h 641620"/>
                <a:gd name="connsiteX27" fmla="*/ 687363 w 699726"/>
                <a:gd name="connsiteY27" fmla="*/ 359618 h 641620"/>
                <a:gd name="connsiteX28" fmla="*/ 696416 w 699726"/>
                <a:gd name="connsiteY28" fmla="*/ 350564 h 641620"/>
                <a:gd name="connsiteX29" fmla="*/ 696416 w 699726"/>
                <a:gd name="connsiteY29" fmla="*/ 326422 h 641620"/>
                <a:gd name="connsiteX30" fmla="*/ 678309 w 699726"/>
                <a:gd name="connsiteY30" fmla="*/ 320386 h 641620"/>
                <a:gd name="connsiteX31" fmla="*/ 663220 w 699726"/>
                <a:gd name="connsiteY31" fmla="*/ 317368 h 641620"/>
                <a:gd name="connsiteX32" fmla="*/ 645113 w 699726"/>
                <a:gd name="connsiteY32" fmla="*/ 314350 h 641620"/>
                <a:gd name="connsiteX33" fmla="*/ 636060 w 699726"/>
                <a:gd name="connsiteY33" fmla="*/ 311333 h 641620"/>
                <a:gd name="connsiteX34" fmla="*/ 506293 w 699726"/>
                <a:gd name="connsiteY34" fmla="*/ 320386 h 641620"/>
                <a:gd name="connsiteX35" fmla="*/ 497240 w 699726"/>
                <a:gd name="connsiteY35" fmla="*/ 323404 h 641620"/>
                <a:gd name="connsiteX36" fmla="*/ 461026 w 699726"/>
                <a:gd name="connsiteY36" fmla="*/ 320386 h 641620"/>
                <a:gd name="connsiteX37" fmla="*/ 454990 w 699726"/>
                <a:gd name="connsiteY37" fmla="*/ 311333 h 641620"/>
                <a:gd name="connsiteX38" fmla="*/ 445937 w 699726"/>
                <a:gd name="connsiteY38" fmla="*/ 296244 h 641620"/>
                <a:gd name="connsiteX39" fmla="*/ 451973 w 699726"/>
                <a:gd name="connsiteY39" fmla="*/ 184584 h 641620"/>
                <a:gd name="connsiteX40" fmla="*/ 464044 w 699726"/>
                <a:gd name="connsiteY40" fmla="*/ 181566 h 641620"/>
                <a:gd name="connsiteX41" fmla="*/ 488186 w 699726"/>
                <a:gd name="connsiteY41" fmla="*/ 178549 h 641620"/>
                <a:gd name="connsiteX42" fmla="*/ 506293 w 699726"/>
                <a:gd name="connsiteY42" fmla="*/ 172513 h 641620"/>
                <a:gd name="connsiteX43" fmla="*/ 554579 w 699726"/>
                <a:gd name="connsiteY43" fmla="*/ 148370 h 641620"/>
                <a:gd name="connsiteX44" fmla="*/ 608899 w 699726"/>
                <a:gd name="connsiteY44" fmla="*/ 115174 h 641620"/>
                <a:gd name="connsiteX45" fmla="*/ 630024 w 699726"/>
                <a:gd name="connsiteY45" fmla="*/ 100085 h 641620"/>
                <a:gd name="connsiteX46" fmla="*/ 639078 w 699726"/>
                <a:gd name="connsiteY46" fmla="*/ 91032 h 641620"/>
                <a:gd name="connsiteX47" fmla="*/ 645113 w 699726"/>
                <a:gd name="connsiteY47" fmla="*/ 81978 h 641620"/>
                <a:gd name="connsiteX48" fmla="*/ 654167 w 699726"/>
                <a:gd name="connsiteY48" fmla="*/ 60853 h 641620"/>
                <a:gd name="connsiteX49" fmla="*/ 666238 w 699726"/>
                <a:gd name="connsiteY49" fmla="*/ 21622 h 641620"/>
                <a:gd name="connsiteX50" fmla="*/ 648131 w 699726"/>
                <a:gd name="connsiteY50" fmla="*/ 6533 h 641620"/>
                <a:gd name="connsiteX51" fmla="*/ 524400 w 699726"/>
                <a:gd name="connsiteY51" fmla="*/ 497 h 641620"/>
                <a:gd name="connsiteX52" fmla="*/ 476115 w 699726"/>
                <a:gd name="connsiteY52" fmla="*/ 18604 h 641620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39078 w 699726"/>
                <a:gd name="connsiteY46" fmla="*/ 92177 h 642765"/>
                <a:gd name="connsiteX47" fmla="*/ 645113 w 699726"/>
                <a:gd name="connsiteY47" fmla="*/ 83123 h 642765"/>
                <a:gd name="connsiteX48" fmla="*/ 654167 w 699726"/>
                <a:gd name="connsiteY48" fmla="*/ 61998 h 642765"/>
                <a:gd name="connsiteX49" fmla="*/ 648131 w 699726"/>
                <a:gd name="connsiteY49" fmla="*/ 7678 h 642765"/>
                <a:gd name="connsiteX50" fmla="*/ 524400 w 699726"/>
                <a:gd name="connsiteY50" fmla="*/ 1642 h 642765"/>
                <a:gd name="connsiteX51" fmla="*/ 476115 w 699726"/>
                <a:gd name="connsiteY51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39078 w 699726"/>
                <a:gd name="connsiteY46" fmla="*/ 92177 h 642765"/>
                <a:gd name="connsiteX47" fmla="*/ 654167 w 699726"/>
                <a:gd name="connsiteY47" fmla="*/ 61998 h 642765"/>
                <a:gd name="connsiteX48" fmla="*/ 648131 w 699726"/>
                <a:gd name="connsiteY48" fmla="*/ 7678 h 642765"/>
                <a:gd name="connsiteX49" fmla="*/ 524400 w 699726"/>
                <a:gd name="connsiteY49" fmla="*/ 1642 h 642765"/>
                <a:gd name="connsiteX50" fmla="*/ 476115 w 699726"/>
                <a:gd name="connsiteY50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54167 w 699726"/>
                <a:gd name="connsiteY46" fmla="*/ 61998 h 642765"/>
                <a:gd name="connsiteX47" fmla="*/ 648131 w 699726"/>
                <a:gd name="connsiteY47" fmla="*/ 7678 h 642765"/>
                <a:gd name="connsiteX48" fmla="*/ 524400 w 699726"/>
                <a:gd name="connsiteY48" fmla="*/ 1642 h 642765"/>
                <a:gd name="connsiteX49" fmla="*/ 476115 w 699726"/>
                <a:gd name="connsiteY49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54167 w 699726"/>
                <a:gd name="connsiteY45" fmla="*/ 61998 h 642765"/>
                <a:gd name="connsiteX46" fmla="*/ 648131 w 699726"/>
                <a:gd name="connsiteY46" fmla="*/ 7678 h 642765"/>
                <a:gd name="connsiteX47" fmla="*/ 524400 w 699726"/>
                <a:gd name="connsiteY47" fmla="*/ 1642 h 642765"/>
                <a:gd name="connsiteX48" fmla="*/ 476115 w 699726"/>
                <a:gd name="connsiteY48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54167 w 699726"/>
                <a:gd name="connsiteY44" fmla="*/ 61998 h 642765"/>
                <a:gd name="connsiteX45" fmla="*/ 648131 w 699726"/>
                <a:gd name="connsiteY45" fmla="*/ 7678 h 642765"/>
                <a:gd name="connsiteX46" fmla="*/ 524400 w 699726"/>
                <a:gd name="connsiteY46" fmla="*/ 1642 h 642765"/>
                <a:gd name="connsiteX47" fmla="*/ 476115 w 699726"/>
                <a:gd name="connsiteY47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54579 w 699726"/>
                <a:gd name="connsiteY42" fmla="*/ 149515 h 642765"/>
                <a:gd name="connsiteX43" fmla="*/ 654167 w 699726"/>
                <a:gd name="connsiteY43" fmla="*/ 61998 h 642765"/>
                <a:gd name="connsiteX44" fmla="*/ 648131 w 699726"/>
                <a:gd name="connsiteY44" fmla="*/ 7678 h 642765"/>
                <a:gd name="connsiteX45" fmla="*/ 524400 w 699726"/>
                <a:gd name="connsiteY45" fmla="*/ 1642 h 642765"/>
                <a:gd name="connsiteX46" fmla="*/ 476115 w 699726"/>
                <a:gd name="connsiteY46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554579 w 699726"/>
                <a:gd name="connsiteY41" fmla="*/ 149515 h 642765"/>
                <a:gd name="connsiteX42" fmla="*/ 654167 w 699726"/>
                <a:gd name="connsiteY42" fmla="*/ 61998 h 642765"/>
                <a:gd name="connsiteX43" fmla="*/ 648131 w 699726"/>
                <a:gd name="connsiteY43" fmla="*/ 7678 h 642765"/>
                <a:gd name="connsiteX44" fmla="*/ 524400 w 699726"/>
                <a:gd name="connsiteY44" fmla="*/ 1642 h 642765"/>
                <a:gd name="connsiteX45" fmla="*/ 476115 w 699726"/>
                <a:gd name="connsiteY45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554579 w 699726"/>
                <a:gd name="connsiteY40" fmla="*/ 149515 h 642765"/>
                <a:gd name="connsiteX41" fmla="*/ 654167 w 699726"/>
                <a:gd name="connsiteY41" fmla="*/ 61998 h 642765"/>
                <a:gd name="connsiteX42" fmla="*/ 648131 w 699726"/>
                <a:gd name="connsiteY42" fmla="*/ 7678 h 642765"/>
                <a:gd name="connsiteX43" fmla="*/ 524400 w 699726"/>
                <a:gd name="connsiteY43" fmla="*/ 1642 h 642765"/>
                <a:gd name="connsiteX44" fmla="*/ 476115 w 699726"/>
                <a:gd name="connsiteY44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45937 w 699726"/>
                <a:gd name="connsiteY37" fmla="*/ 297389 h 642765"/>
                <a:gd name="connsiteX38" fmla="*/ 451973 w 699726"/>
                <a:gd name="connsiteY38" fmla="*/ 185729 h 642765"/>
                <a:gd name="connsiteX39" fmla="*/ 554579 w 699726"/>
                <a:gd name="connsiteY39" fmla="*/ 149515 h 642765"/>
                <a:gd name="connsiteX40" fmla="*/ 654167 w 699726"/>
                <a:gd name="connsiteY40" fmla="*/ 61998 h 642765"/>
                <a:gd name="connsiteX41" fmla="*/ 648131 w 699726"/>
                <a:gd name="connsiteY41" fmla="*/ 7678 h 642765"/>
                <a:gd name="connsiteX42" fmla="*/ 524400 w 699726"/>
                <a:gd name="connsiteY42" fmla="*/ 1642 h 642765"/>
                <a:gd name="connsiteX43" fmla="*/ 476115 w 699726"/>
                <a:gd name="connsiteY43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497240 w 699726"/>
                <a:gd name="connsiteY34" fmla="*/ 324549 h 642765"/>
                <a:gd name="connsiteX35" fmla="*/ 461026 w 699726"/>
                <a:gd name="connsiteY35" fmla="*/ 321531 h 642765"/>
                <a:gd name="connsiteX36" fmla="*/ 445937 w 699726"/>
                <a:gd name="connsiteY36" fmla="*/ 297389 h 642765"/>
                <a:gd name="connsiteX37" fmla="*/ 451973 w 699726"/>
                <a:gd name="connsiteY37" fmla="*/ 185729 h 642765"/>
                <a:gd name="connsiteX38" fmla="*/ 554579 w 699726"/>
                <a:gd name="connsiteY38" fmla="*/ 149515 h 642765"/>
                <a:gd name="connsiteX39" fmla="*/ 654167 w 699726"/>
                <a:gd name="connsiteY39" fmla="*/ 61998 h 642765"/>
                <a:gd name="connsiteX40" fmla="*/ 648131 w 699726"/>
                <a:gd name="connsiteY40" fmla="*/ 7678 h 642765"/>
                <a:gd name="connsiteX41" fmla="*/ 524400 w 699726"/>
                <a:gd name="connsiteY41" fmla="*/ 1642 h 642765"/>
                <a:gd name="connsiteX42" fmla="*/ 476115 w 699726"/>
                <a:gd name="connsiteY42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461026 w 699726"/>
                <a:gd name="connsiteY34" fmla="*/ 321531 h 642765"/>
                <a:gd name="connsiteX35" fmla="*/ 445937 w 699726"/>
                <a:gd name="connsiteY35" fmla="*/ 297389 h 642765"/>
                <a:gd name="connsiteX36" fmla="*/ 451973 w 699726"/>
                <a:gd name="connsiteY36" fmla="*/ 185729 h 642765"/>
                <a:gd name="connsiteX37" fmla="*/ 554579 w 699726"/>
                <a:gd name="connsiteY37" fmla="*/ 149515 h 642765"/>
                <a:gd name="connsiteX38" fmla="*/ 654167 w 699726"/>
                <a:gd name="connsiteY38" fmla="*/ 61998 h 642765"/>
                <a:gd name="connsiteX39" fmla="*/ 648131 w 699726"/>
                <a:gd name="connsiteY39" fmla="*/ 7678 h 642765"/>
                <a:gd name="connsiteX40" fmla="*/ 524400 w 699726"/>
                <a:gd name="connsiteY40" fmla="*/ 1642 h 642765"/>
                <a:gd name="connsiteX41" fmla="*/ 476115 w 699726"/>
                <a:gd name="connsiteY41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461026 w 699726"/>
                <a:gd name="connsiteY33" fmla="*/ 321531 h 642765"/>
                <a:gd name="connsiteX34" fmla="*/ 445937 w 699726"/>
                <a:gd name="connsiteY34" fmla="*/ 297389 h 642765"/>
                <a:gd name="connsiteX35" fmla="*/ 451973 w 699726"/>
                <a:gd name="connsiteY35" fmla="*/ 185729 h 642765"/>
                <a:gd name="connsiteX36" fmla="*/ 554579 w 699726"/>
                <a:gd name="connsiteY36" fmla="*/ 149515 h 642765"/>
                <a:gd name="connsiteX37" fmla="*/ 654167 w 699726"/>
                <a:gd name="connsiteY37" fmla="*/ 61998 h 642765"/>
                <a:gd name="connsiteX38" fmla="*/ 648131 w 699726"/>
                <a:gd name="connsiteY38" fmla="*/ 7678 h 642765"/>
                <a:gd name="connsiteX39" fmla="*/ 524400 w 699726"/>
                <a:gd name="connsiteY39" fmla="*/ 1642 h 642765"/>
                <a:gd name="connsiteX40" fmla="*/ 476115 w 699726"/>
                <a:gd name="connsiteY40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45113 w 699726"/>
                <a:gd name="connsiteY31" fmla="*/ 315495 h 642765"/>
                <a:gd name="connsiteX32" fmla="*/ 461026 w 699726"/>
                <a:gd name="connsiteY32" fmla="*/ 321531 h 642765"/>
                <a:gd name="connsiteX33" fmla="*/ 445937 w 699726"/>
                <a:gd name="connsiteY33" fmla="*/ 297389 h 642765"/>
                <a:gd name="connsiteX34" fmla="*/ 451973 w 699726"/>
                <a:gd name="connsiteY34" fmla="*/ 185729 h 642765"/>
                <a:gd name="connsiteX35" fmla="*/ 554579 w 699726"/>
                <a:gd name="connsiteY35" fmla="*/ 149515 h 642765"/>
                <a:gd name="connsiteX36" fmla="*/ 654167 w 699726"/>
                <a:gd name="connsiteY36" fmla="*/ 61998 h 642765"/>
                <a:gd name="connsiteX37" fmla="*/ 648131 w 699726"/>
                <a:gd name="connsiteY37" fmla="*/ 7678 h 642765"/>
                <a:gd name="connsiteX38" fmla="*/ 524400 w 699726"/>
                <a:gd name="connsiteY38" fmla="*/ 1642 h 642765"/>
                <a:gd name="connsiteX39" fmla="*/ 476115 w 699726"/>
                <a:gd name="connsiteY39" fmla="*/ 19749 h 642765"/>
                <a:gd name="connsiteX0" fmla="*/ 476115 w 701211"/>
                <a:gd name="connsiteY0" fmla="*/ 19749 h 642765"/>
                <a:gd name="connsiteX1" fmla="*/ 162285 w 701211"/>
                <a:gd name="connsiteY1" fmla="*/ 161257 h 642765"/>
                <a:gd name="connsiteX2" fmla="*/ 107941 w 701211"/>
                <a:gd name="connsiteY2" fmla="*/ 194783 h 642765"/>
                <a:gd name="connsiteX3" fmla="*/ 38531 w 701211"/>
                <a:gd name="connsiteY3" fmla="*/ 243068 h 642765"/>
                <a:gd name="connsiteX4" fmla="*/ 5335 w 701211"/>
                <a:gd name="connsiteY4" fmla="*/ 306442 h 642765"/>
                <a:gd name="connsiteX5" fmla="*/ 150190 w 701211"/>
                <a:gd name="connsiteY5" fmla="*/ 306442 h 642765"/>
                <a:gd name="connsiteX6" fmla="*/ 168297 w 701211"/>
                <a:gd name="connsiteY6" fmla="*/ 303424 h 642765"/>
                <a:gd name="connsiteX7" fmla="*/ 174333 w 701211"/>
                <a:gd name="connsiteY7" fmla="*/ 315495 h 642765"/>
                <a:gd name="connsiteX8" fmla="*/ 171315 w 701211"/>
                <a:gd name="connsiteY8" fmla="*/ 409048 h 642765"/>
                <a:gd name="connsiteX9" fmla="*/ 162262 w 701211"/>
                <a:gd name="connsiteY9" fmla="*/ 445262 h 642765"/>
                <a:gd name="connsiteX10" fmla="*/ 132083 w 701211"/>
                <a:gd name="connsiteY10" fmla="*/ 526743 h 642765"/>
                <a:gd name="connsiteX11" fmla="*/ 110959 w 701211"/>
                <a:gd name="connsiteY11" fmla="*/ 587099 h 642765"/>
                <a:gd name="connsiteX12" fmla="*/ 110959 w 701211"/>
                <a:gd name="connsiteY12" fmla="*/ 635385 h 642765"/>
                <a:gd name="connsiteX13" fmla="*/ 237707 w 701211"/>
                <a:gd name="connsiteY13" fmla="*/ 632367 h 642765"/>
                <a:gd name="connsiteX14" fmla="*/ 367474 w 701211"/>
                <a:gd name="connsiteY14" fmla="*/ 538814 h 642765"/>
                <a:gd name="connsiteX15" fmla="*/ 403687 w 701211"/>
                <a:gd name="connsiteY15" fmla="*/ 520707 h 642765"/>
                <a:gd name="connsiteX16" fmla="*/ 436883 w 701211"/>
                <a:gd name="connsiteY16" fmla="*/ 499583 h 642765"/>
                <a:gd name="connsiteX17" fmla="*/ 464044 w 701211"/>
                <a:gd name="connsiteY17" fmla="*/ 484494 h 642765"/>
                <a:gd name="connsiteX18" fmla="*/ 494222 w 701211"/>
                <a:gd name="connsiteY18" fmla="*/ 466387 h 642765"/>
                <a:gd name="connsiteX19" fmla="*/ 536472 w 701211"/>
                <a:gd name="connsiteY19" fmla="*/ 445262 h 642765"/>
                <a:gd name="connsiteX20" fmla="*/ 572685 w 701211"/>
                <a:gd name="connsiteY20" fmla="*/ 424137 h 642765"/>
                <a:gd name="connsiteX21" fmla="*/ 581739 w 701211"/>
                <a:gd name="connsiteY21" fmla="*/ 418101 h 642765"/>
                <a:gd name="connsiteX22" fmla="*/ 596828 w 701211"/>
                <a:gd name="connsiteY22" fmla="*/ 409048 h 642765"/>
                <a:gd name="connsiteX23" fmla="*/ 605881 w 701211"/>
                <a:gd name="connsiteY23" fmla="*/ 403012 h 642765"/>
                <a:gd name="connsiteX24" fmla="*/ 623988 w 701211"/>
                <a:gd name="connsiteY24" fmla="*/ 390941 h 642765"/>
                <a:gd name="connsiteX25" fmla="*/ 654167 w 701211"/>
                <a:gd name="connsiteY25" fmla="*/ 375852 h 642765"/>
                <a:gd name="connsiteX26" fmla="*/ 663220 w 701211"/>
                <a:gd name="connsiteY26" fmla="*/ 372834 h 642765"/>
                <a:gd name="connsiteX27" fmla="*/ 687363 w 701211"/>
                <a:gd name="connsiteY27" fmla="*/ 360763 h 642765"/>
                <a:gd name="connsiteX28" fmla="*/ 696416 w 701211"/>
                <a:gd name="connsiteY28" fmla="*/ 351709 h 642765"/>
                <a:gd name="connsiteX29" fmla="*/ 696416 w 701211"/>
                <a:gd name="connsiteY29" fmla="*/ 327567 h 642765"/>
                <a:gd name="connsiteX30" fmla="*/ 645113 w 701211"/>
                <a:gd name="connsiteY30" fmla="*/ 315495 h 642765"/>
                <a:gd name="connsiteX31" fmla="*/ 461026 w 701211"/>
                <a:gd name="connsiteY31" fmla="*/ 321531 h 642765"/>
                <a:gd name="connsiteX32" fmla="*/ 445937 w 701211"/>
                <a:gd name="connsiteY32" fmla="*/ 297389 h 642765"/>
                <a:gd name="connsiteX33" fmla="*/ 451973 w 701211"/>
                <a:gd name="connsiteY33" fmla="*/ 185729 h 642765"/>
                <a:gd name="connsiteX34" fmla="*/ 554579 w 701211"/>
                <a:gd name="connsiteY34" fmla="*/ 149515 h 642765"/>
                <a:gd name="connsiteX35" fmla="*/ 654167 w 701211"/>
                <a:gd name="connsiteY35" fmla="*/ 61998 h 642765"/>
                <a:gd name="connsiteX36" fmla="*/ 648131 w 701211"/>
                <a:gd name="connsiteY36" fmla="*/ 7678 h 642765"/>
                <a:gd name="connsiteX37" fmla="*/ 524400 w 701211"/>
                <a:gd name="connsiteY37" fmla="*/ 1642 h 642765"/>
                <a:gd name="connsiteX38" fmla="*/ 476115 w 701211"/>
                <a:gd name="connsiteY38" fmla="*/ 19749 h 642765"/>
                <a:gd name="connsiteX0" fmla="*/ 476115 w 703447"/>
                <a:gd name="connsiteY0" fmla="*/ 19749 h 642765"/>
                <a:gd name="connsiteX1" fmla="*/ 162285 w 703447"/>
                <a:gd name="connsiteY1" fmla="*/ 161257 h 642765"/>
                <a:gd name="connsiteX2" fmla="*/ 107941 w 703447"/>
                <a:gd name="connsiteY2" fmla="*/ 194783 h 642765"/>
                <a:gd name="connsiteX3" fmla="*/ 38531 w 703447"/>
                <a:gd name="connsiteY3" fmla="*/ 243068 h 642765"/>
                <a:gd name="connsiteX4" fmla="*/ 5335 w 703447"/>
                <a:gd name="connsiteY4" fmla="*/ 306442 h 642765"/>
                <a:gd name="connsiteX5" fmla="*/ 150190 w 703447"/>
                <a:gd name="connsiteY5" fmla="*/ 306442 h 642765"/>
                <a:gd name="connsiteX6" fmla="*/ 168297 w 703447"/>
                <a:gd name="connsiteY6" fmla="*/ 303424 h 642765"/>
                <a:gd name="connsiteX7" fmla="*/ 174333 w 703447"/>
                <a:gd name="connsiteY7" fmla="*/ 315495 h 642765"/>
                <a:gd name="connsiteX8" fmla="*/ 171315 w 703447"/>
                <a:gd name="connsiteY8" fmla="*/ 409048 h 642765"/>
                <a:gd name="connsiteX9" fmla="*/ 162262 w 703447"/>
                <a:gd name="connsiteY9" fmla="*/ 445262 h 642765"/>
                <a:gd name="connsiteX10" fmla="*/ 132083 w 703447"/>
                <a:gd name="connsiteY10" fmla="*/ 526743 h 642765"/>
                <a:gd name="connsiteX11" fmla="*/ 110959 w 703447"/>
                <a:gd name="connsiteY11" fmla="*/ 587099 h 642765"/>
                <a:gd name="connsiteX12" fmla="*/ 110959 w 703447"/>
                <a:gd name="connsiteY12" fmla="*/ 635385 h 642765"/>
                <a:gd name="connsiteX13" fmla="*/ 237707 w 703447"/>
                <a:gd name="connsiteY13" fmla="*/ 632367 h 642765"/>
                <a:gd name="connsiteX14" fmla="*/ 367474 w 703447"/>
                <a:gd name="connsiteY14" fmla="*/ 538814 h 642765"/>
                <a:gd name="connsiteX15" fmla="*/ 403687 w 703447"/>
                <a:gd name="connsiteY15" fmla="*/ 520707 h 642765"/>
                <a:gd name="connsiteX16" fmla="*/ 436883 w 703447"/>
                <a:gd name="connsiteY16" fmla="*/ 499583 h 642765"/>
                <a:gd name="connsiteX17" fmla="*/ 464044 w 703447"/>
                <a:gd name="connsiteY17" fmla="*/ 484494 h 642765"/>
                <a:gd name="connsiteX18" fmla="*/ 494222 w 703447"/>
                <a:gd name="connsiteY18" fmla="*/ 466387 h 642765"/>
                <a:gd name="connsiteX19" fmla="*/ 536472 w 703447"/>
                <a:gd name="connsiteY19" fmla="*/ 445262 h 642765"/>
                <a:gd name="connsiteX20" fmla="*/ 572685 w 703447"/>
                <a:gd name="connsiteY20" fmla="*/ 424137 h 642765"/>
                <a:gd name="connsiteX21" fmla="*/ 581739 w 703447"/>
                <a:gd name="connsiteY21" fmla="*/ 418101 h 642765"/>
                <a:gd name="connsiteX22" fmla="*/ 596828 w 703447"/>
                <a:gd name="connsiteY22" fmla="*/ 409048 h 642765"/>
                <a:gd name="connsiteX23" fmla="*/ 605881 w 703447"/>
                <a:gd name="connsiteY23" fmla="*/ 403012 h 642765"/>
                <a:gd name="connsiteX24" fmla="*/ 623988 w 703447"/>
                <a:gd name="connsiteY24" fmla="*/ 390941 h 642765"/>
                <a:gd name="connsiteX25" fmla="*/ 654167 w 703447"/>
                <a:gd name="connsiteY25" fmla="*/ 375852 h 642765"/>
                <a:gd name="connsiteX26" fmla="*/ 663220 w 703447"/>
                <a:gd name="connsiteY26" fmla="*/ 372834 h 642765"/>
                <a:gd name="connsiteX27" fmla="*/ 687363 w 703447"/>
                <a:gd name="connsiteY27" fmla="*/ 360763 h 642765"/>
                <a:gd name="connsiteX28" fmla="*/ 696416 w 703447"/>
                <a:gd name="connsiteY28" fmla="*/ 351709 h 642765"/>
                <a:gd name="connsiteX29" fmla="*/ 696416 w 703447"/>
                <a:gd name="connsiteY29" fmla="*/ 327567 h 642765"/>
                <a:gd name="connsiteX30" fmla="*/ 614156 w 703447"/>
                <a:gd name="connsiteY30" fmla="*/ 298826 h 642765"/>
                <a:gd name="connsiteX31" fmla="*/ 461026 w 703447"/>
                <a:gd name="connsiteY31" fmla="*/ 321531 h 642765"/>
                <a:gd name="connsiteX32" fmla="*/ 445937 w 703447"/>
                <a:gd name="connsiteY32" fmla="*/ 297389 h 642765"/>
                <a:gd name="connsiteX33" fmla="*/ 451973 w 703447"/>
                <a:gd name="connsiteY33" fmla="*/ 185729 h 642765"/>
                <a:gd name="connsiteX34" fmla="*/ 554579 w 703447"/>
                <a:gd name="connsiteY34" fmla="*/ 149515 h 642765"/>
                <a:gd name="connsiteX35" fmla="*/ 654167 w 703447"/>
                <a:gd name="connsiteY35" fmla="*/ 61998 h 642765"/>
                <a:gd name="connsiteX36" fmla="*/ 648131 w 703447"/>
                <a:gd name="connsiteY36" fmla="*/ 7678 h 642765"/>
                <a:gd name="connsiteX37" fmla="*/ 524400 w 703447"/>
                <a:gd name="connsiteY37" fmla="*/ 1642 h 642765"/>
                <a:gd name="connsiteX38" fmla="*/ 476115 w 703447"/>
                <a:gd name="connsiteY38" fmla="*/ 19749 h 642765"/>
                <a:gd name="connsiteX0" fmla="*/ 476115 w 704705"/>
                <a:gd name="connsiteY0" fmla="*/ 19749 h 642765"/>
                <a:gd name="connsiteX1" fmla="*/ 162285 w 704705"/>
                <a:gd name="connsiteY1" fmla="*/ 161257 h 642765"/>
                <a:gd name="connsiteX2" fmla="*/ 107941 w 704705"/>
                <a:gd name="connsiteY2" fmla="*/ 194783 h 642765"/>
                <a:gd name="connsiteX3" fmla="*/ 38531 w 704705"/>
                <a:gd name="connsiteY3" fmla="*/ 243068 h 642765"/>
                <a:gd name="connsiteX4" fmla="*/ 5335 w 704705"/>
                <a:gd name="connsiteY4" fmla="*/ 306442 h 642765"/>
                <a:gd name="connsiteX5" fmla="*/ 150190 w 704705"/>
                <a:gd name="connsiteY5" fmla="*/ 306442 h 642765"/>
                <a:gd name="connsiteX6" fmla="*/ 168297 w 704705"/>
                <a:gd name="connsiteY6" fmla="*/ 303424 h 642765"/>
                <a:gd name="connsiteX7" fmla="*/ 174333 w 704705"/>
                <a:gd name="connsiteY7" fmla="*/ 315495 h 642765"/>
                <a:gd name="connsiteX8" fmla="*/ 171315 w 704705"/>
                <a:gd name="connsiteY8" fmla="*/ 409048 h 642765"/>
                <a:gd name="connsiteX9" fmla="*/ 162262 w 704705"/>
                <a:gd name="connsiteY9" fmla="*/ 445262 h 642765"/>
                <a:gd name="connsiteX10" fmla="*/ 132083 w 704705"/>
                <a:gd name="connsiteY10" fmla="*/ 526743 h 642765"/>
                <a:gd name="connsiteX11" fmla="*/ 110959 w 704705"/>
                <a:gd name="connsiteY11" fmla="*/ 587099 h 642765"/>
                <a:gd name="connsiteX12" fmla="*/ 110959 w 704705"/>
                <a:gd name="connsiteY12" fmla="*/ 635385 h 642765"/>
                <a:gd name="connsiteX13" fmla="*/ 237707 w 704705"/>
                <a:gd name="connsiteY13" fmla="*/ 632367 h 642765"/>
                <a:gd name="connsiteX14" fmla="*/ 367474 w 704705"/>
                <a:gd name="connsiteY14" fmla="*/ 538814 h 642765"/>
                <a:gd name="connsiteX15" fmla="*/ 403687 w 704705"/>
                <a:gd name="connsiteY15" fmla="*/ 520707 h 642765"/>
                <a:gd name="connsiteX16" fmla="*/ 436883 w 704705"/>
                <a:gd name="connsiteY16" fmla="*/ 499583 h 642765"/>
                <a:gd name="connsiteX17" fmla="*/ 464044 w 704705"/>
                <a:gd name="connsiteY17" fmla="*/ 484494 h 642765"/>
                <a:gd name="connsiteX18" fmla="*/ 494222 w 704705"/>
                <a:gd name="connsiteY18" fmla="*/ 466387 h 642765"/>
                <a:gd name="connsiteX19" fmla="*/ 536472 w 704705"/>
                <a:gd name="connsiteY19" fmla="*/ 445262 h 642765"/>
                <a:gd name="connsiteX20" fmla="*/ 572685 w 704705"/>
                <a:gd name="connsiteY20" fmla="*/ 424137 h 642765"/>
                <a:gd name="connsiteX21" fmla="*/ 581739 w 704705"/>
                <a:gd name="connsiteY21" fmla="*/ 418101 h 642765"/>
                <a:gd name="connsiteX22" fmla="*/ 596828 w 704705"/>
                <a:gd name="connsiteY22" fmla="*/ 409048 h 642765"/>
                <a:gd name="connsiteX23" fmla="*/ 605881 w 704705"/>
                <a:gd name="connsiteY23" fmla="*/ 403012 h 642765"/>
                <a:gd name="connsiteX24" fmla="*/ 623988 w 704705"/>
                <a:gd name="connsiteY24" fmla="*/ 390941 h 642765"/>
                <a:gd name="connsiteX25" fmla="*/ 654167 w 704705"/>
                <a:gd name="connsiteY25" fmla="*/ 375852 h 642765"/>
                <a:gd name="connsiteX26" fmla="*/ 663220 w 704705"/>
                <a:gd name="connsiteY26" fmla="*/ 372834 h 642765"/>
                <a:gd name="connsiteX27" fmla="*/ 687363 w 704705"/>
                <a:gd name="connsiteY27" fmla="*/ 360763 h 642765"/>
                <a:gd name="connsiteX28" fmla="*/ 696416 w 704705"/>
                <a:gd name="connsiteY28" fmla="*/ 351709 h 642765"/>
                <a:gd name="connsiteX29" fmla="*/ 698797 w 704705"/>
                <a:gd name="connsiteY29" fmla="*/ 315661 h 642765"/>
                <a:gd name="connsiteX30" fmla="*/ 614156 w 704705"/>
                <a:gd name="connsiteY30" fmla="*/ 298826 h 642765"/>
                <a:gd name="connsiteX31" fmla="*/ 461026 w 704705"/>
                <a:gd name="connsiteY31" fmla="*/ 321531 h 642765"/>
                <a:gd name="connsiteX32" fmla="*/ 445937 w 704705"/>
                <a:gd name="connsiteY32" fmla="*/ 297389 h 642765"/>
                <a:gd name="connsiteX33" fmla="*/ 451973 w 704705"/>
                <a:gd name="connsiteY33" fmla="*/ 185729 h 642765"/>
                <a:gd name="connsiteX34" fmla="*/ 554579 w 704705"/>
                <a:gd name="connsiteY34" fmla="*/ 149515 h 642765"/>
                <a:gd name="connsiteX35" fmla="*/ 654167 w 704705"/>
                <a:gd name="connsiteY35" fmla="*/ 61998 h 642765"/>
                <a:gd name="connsiteX36" fmla="*/ 648131 w 704705"/>
                <a:gd name="connsiteY36" fmla="*/ 7678 h 642765"/>
                <a:gd name="connsiteX37" fmla="*/ 524400 w 704705"/>
                <a:gd name="connsiteY37" fmla="*/ 1642 h 642765"/>
                <a:gd name="connsiteX38" fmla="*/ 476115 w 704705"/>
                <a:gd name="connsiteY38" fmla="*/ 19749 h 642765"/>
                <a:gd name="connsiteX0" fmla="*/ 476115 w 703649"/>
                <a:gd name="connsiteY0" fmla="*/ 19749 h 642765"/>
                <a:gd name="connsiteX1" fmla="*/ 162285 w 703649"/>
                <a:gd name="connsiteY1" fmla="*/ 161257 h 642765"/>
                <a:gd name="connsiteX2" fmla="*/ 107941 w 703649"/>
                <a:gd name="connsiteY2" fmla="*/ 194783 h 642765"/>
                <a:gd name="connsiteX3" fmla="*/ 38531 w 703649"/>
                <a:gd name="connsiteY3" fmla="*/ 243068 h 642765"/>
                <a:gd name="connsiteX4" fmla="*/ 5335 w 703649"/>
                <a:gd name="connsiteY4" fmla="*/ 306442 h 642765"/>
                <a:gd name="connsiteX5" fmla="*/ 150190 w 703649"/>
                <a:gd name="connsiteY5" fmla="*/ 306442 h 642765"/>
                <a:gd name="connsiteX6" fmla="*/ 168297 w 703649"/>
                <a:gd name="connsiteY6" fmla="*/ 303424 h 642765"/>
                <a:gd name="connsiteX7" fmla="*/ 174333 w 703649"/>
                <a:gd name="connsiteY7" fmla="*/ 315495 h 642765"/>
                <a:gd name="connsiteX8" fmla="*/ 171315 w 703649"/>
                <a:gd name="connsiteY8" fmla="*/ 409048 h 642765"/>
                <a:gd name="connsiteX9" fmla="*/ 162262 w 703649"/>
                <a:gd name="connsiteY9" fmla="*/ 445262 h 642765"/>
                <a:gd name="connsiteX10" fmla="*/ 132083 w 703649"/>
                <a:gd name="connsiteY10" fmla="*/ 526743 h 642765"/>
                <a:gd name="connsiteX11" fmla="*/ 110959 w 703649"/>
                <a:gd name="connsiteY11" fmla="*/ 587099 h 642765"/>
                <a:gd name="connsiteX12" fmla="*/ 110959 w 703649"/>
                <a:gd name="connsiteY12" fmla="*/ 635385 h 642765"/>
                <a:gd name="connsiteX13" fmla="*/ 237707 w 703649"/>
                <a:gd name="connsiteY13" fmla="*/ 632367 h 642765"/>
                <a:gd name="connsiteX14" fmla="*/ 367474 w 703649"/>
                <a:gd name="connsiteY14" fmla="*/ 538814 h 642765"/>
                <a:gd name="connsiteX15" fmla="*/ 403687 w 703649"/>
                <a:gd name="connsiteY15" fmla="*/ 520707 h 642765"/>
                <a:gd name="connsiteX16" fmla="*/ 436883 w 703649"/>
                <a:gd name="connsiteY16" fmla="*/ 499583 h 642765"/>
                <a:gd name="connsiteX17" fmla="*/ 464044 w 703649"/>
                <a:gd name="connsiteY17" fmla="*/ 484494 h 642765"/>
                <a:gd name="connsiteX18" fmla="*/ 494222 w 703649"/>
                <a:gd name="connsiteY18" fmla="*/ 466387 h 642765"/>
                <a:gd name="connsiteX19" fmla="*/ 536472 w 703649"/>
                <a:gd name="connsiteY19" fmla="*/ 445262 h 642765"/>
                <a:gd name="connsiteX20" fmla="*/ 572685 w 703649"/>
                <a:gd name="connsiteY20" fmla="*/ 424137 h 642765"/>
                <a:gd name="connsiteX21" fmla="*/ 581739 w 703649"/>
                <a:gd name="connsiteY21" fmla="*/ 418101 h 642765"/>
                <a:gd name="connsiteX22" fmla="*/ 596828 w 703649"/>
                <a:gd name="connsiteY22" fmla="*/ 409048 h 642765"/>
                <a:gd name="connsiteX23" fmla="*/ 605881 w 703649"/>
                <a:gd name="connsiteY23" fmla="*/ 403012 h 642765"/>
                <a:gd name="connsiteX24" fmla="*/ 623988 w 703649"/>
                <a:gd name="connsiteY24" fmla="*/ 390941 h 642765"/>
                <a:gd name="connsiteX25" fmla="*/ 654167 w 703649"/>
                <a:gd name="connsiteY25" fmla="*/ 375852 h 642765"/>
                <a:gd name="connsiteX26" fmla="*/ 663220 w 703649"/>
                <a:gd name="connsiteY26" fmla="*/ 372834 h 642765"/>
                <a:gd name="connsiteX27" fmla="*/ 687363 w 703649"/>
                <a:gd name="connsiteY27" fmla="*/ 360763 h 642765"/>
                <a:gd name="connsiteX28" fmla="*/ 696416 w 703649"/>
                <a:gd name="connsiteY28" fmla="*/ 351709 h 642765"/>
                <a:gd name="connsiteX29" fmla="*/ 698797 w 703649"/>
                <a:gd name="connsiteY29" fmla="*/ 315661 h 642765"/>
                <a:gd name="connsiteX30" fmla="*/ 614156 w 703649"/>
                <a:gd name="connsiteY30" fmla="*/ 298826 h 642765"/>
                <a:gd name="connsiteX31" fmla="*/ 461026 w 703649"/>
                <a:gd name="connsiteY31" fmla="*/ 321531 h 642765"/>
                <a:gd name="connsiteX32" fmla="*/ 445937 w 703649"/>
                <a:gd name="connsiteY32" fmla="*/ 297389 h 642765"/>
                <a:gd name="connsiteX33" fmla="*/ 451973 w 703649"/>
                <a:gd name="connsiteY33" fmla="*/ 185729 h 642765"/>
                <a:gd name="connsiteX34" fmla="*/ 554579 w 703649"/>
                <a:gd name="connsiteY34" fmla="*/ 149515 h 642765"/>
                <a:gd name="connsiteX35" fmla="*/ 654167 w 703649"/>
                <a:gd name="connsiteY35" fmla="*/ 61998 h 642765"/>
                <a:gd name="connsiteX36" fmla="*/ 648131 w 703649"/>
                <a:gd name="connsiteY36" fmla="*/ 7678 h 642765"/>
                <a:gd name="connsiteX37" fmla="*/ 524400 w 703649"/>
                <a:gd name="connsiteY37" fmla="*/ 1642 h 642765"/>
                <a:gd name="connsiteX38" fmla="*/ 476115 w 703649"/>
                <a:gd name="connsiteY38" fmla="*/ 19749 h 642765"/>
                <a:gd name="connsiteX0" fmla="*/ 476115 w 702992"/>
                <a:gd name="connsiteY0" fmla="*/ 19749 h 642765"/>
                <a:gd name="connsiteX1" fmla="*/ 162285 w 702992"/>
                <a:gd name="connsiteY1" fmla="*/ 161257 h 642765"/>
                <a:gd name="connsiteX2" fmla="*/ 107941 w 702992"/>
                <a:gd name="connsiteY2" fmla="*/ 194783 h 642765"/>
                <a:gd name="connsiteX3" fmla="*/ 38531 w 702992"/>
                <a:gd name="connsiteY3" fmla="*/ 243068 h 642765"/>
                <a:gd name="connsiteX4" fmla="*/ 5335 w 702992"/>
                <a:gd name="connsiteY4" fmla="*/ 306442 h 642765"/>
                <a:gd name="connsiteX5" fmla="*/ 150190 w 702992"/>
                <a:gd name="connsiteY5" fmla="*/ 306442 h 642765"/>
                <a:gd name="connsiteX6" fmla="*/ 168297 w 702992"/>
                <a:gd name="connsiteY6" fmla="*/ 303424 h 642765"/>
                <a:gd name="connsiteX7" fmla="*/ 174333 w 702992"/>
                <a:gd name="connsiteY7" fmla="*/ 315495 h 642765"/>
                <a:gd name="connsiteX8" fmla="*/ 171315 w 702992"/>
                <a:gd name="connsiteY8" fmla="*/ 409048 h 642765"/>
                <a:gd name="connsiteX9" fmla="*/ 162262 w 702992"/>
                <a:gd name="connsiteY9" fmla="*/ 445262 h 642765"/>
                <a:gd name="connsiteX10" fmla="*/ 132083 w 702992"/>
                <a:gd name="connsiteY10" fmla="*/ 526743 h 642765"/>
                <a:gd name="connsiteX11" fmla="*/ 110959 w 702992"/>
                <a:gd name="connsiteY11" fmla="*/ 587099 h 642765"/>
                <a:gd name="connsiteX12" fmla="*/ 110959 w 702992"/>
                <a:gd name="connsiteY12" fmla="*/ 635385 h 642765"/>
                <a:gd name="connsiteX13" fmla="*/ 237707 w 702992"/>
                <a:gd name="connsiteY13" fmla="*/ 632367 h 642765"/>
                <a:gd name="connsiteX14" fmla="*/ 367474 w 702992"/>
                <a:gd name="connsiteY14" fmla="*/ 538814 h 642765"/>
                <a:gd name="connsiteX15" fmla="*/ 403687 w 702992"/>
                <a:gd name="connsiteY15" fmla="*/ 520707 h 642765"/>
                <a:gd name="connsiteX16" fmla="*/ 436883 w 702992"/>
                <a:gd name="connsiteY16" fmla="*/ 499583 h 642765"/>
                <a:gd name="connsiteX17" fmla="*/ 464044 w 702992"/>
                <a:gd name="connsiteY17" fmla="*/ 484494 h 642765"/>
                <a:gd name="connsiteX18" fmla="*/ 494222 w 702992"/>
                <a:gd name="connsiteY18" fmla="*/ 466387 h 642765"/>
                <a:gd name="connsiteX19" fmla="*/ 536472 w 702992"/>
                <a:gd name="connsiteY19" fmla="*/ 445262 h 642765"/>
                <a:gd name="connsiteX20" fmla="*/ 572685 w 702992"/>
                <a:gd name="connsiteY20" fmla="*/ 424137 h 642765"/>
                <a:gd name="connsiteX21" fmla="*/ 581739 w 702992"/>
                <a:gd name="connsiteY21" fmla="*/ 418101 h 642765"/>
                <a:gd name="connsiteX22" fmla="*/ 596828 w 702992"/>
                <a:gd name="connsiteY22" fmla="*/ 409048 h 642765"/>
                <a:gd name="connsiteX23" fmla="*/ 605881 w 702992"/>
                <a:gd name="connsiteY23" fmla="*/ 403012 h 642765"/>
                <a:gd name="connsiteX24" fmla="*/ 623988 w 702992"/>
                <a:gd name="connsiteY24" fmla="*/ 390941 h 642765"/>
                <a:gd name="connsiteX25" fmla="*/ 654167 w 702992"/>
                <a:gd name="connsiteY25" fmla="*/ 375852 h 642765"/>
                <a:gd name="connsiteX26" fmla="*/ 663220 w 702992"/>
                <a:gd name="connsiteY26" fmla="*/ 372834 h 642765"/>
                <a:gd name="connsiteX27" fmla="*/ 687363 w 702992"/>
                <a:gd name="connsiteY27" fmla="*/ 360763 h 642765"/>
                <a:gd name="connsiteX28" fmla="*/ 698797 w 702992"/>
                <a:gd name="connsiteY28" fmla="*/ 315661 h 642765"/>
                <a:gd name="connsiteX29" fmla="*/ 614156 w 702992"/>
                <a:gd name="connsiteY29" fmla="*/ 298826 h 642765"/>
                <a:gd name="connsiteX30" fmla="*/ 461026 w 702992"/>
                <a:gd name="connsiteY30" fmla="*/ 321531 h 642765"/>
                <a:gd name="connsiteX31" fmla="*/ 445937 w 702992"/>
                <a:gd name="connsiteY31" fmla="*/ 297389 h 642765"/>
                <a:gd name="connsiteX32" fmla="*/ 451973 w 702992"/>
                <a:gd name="connsiteY32" fmla="*/ 185729 h 642765"/>
                <a:gd name="connsiteX33" fmla="*/ 554579 w 702992"/>
                <a:gd name="connsiteY33" fmla="*/ 149515 h 642765"/>
                <a:gd name="connsiteX34" fmla="*/ 654167 w 702992"/>
                <a:gd name="connsiteY34" fmla="*/ 61998 h 642765"/>
                <a:gd name="connsiteX35" fmla="*/ 648131 w 702992"/>
                <a:gd name="connsiteY35" fmla="*/ 7678 h 642765"/>
                <a:gd name="connsiteX36" fmla="*/ 524400 w 702992"/>
                <a:gd name="connsiteY36" fmla="*/ 1642 h 642765"/>
                <a:gd name="connsiteX37" fmla="*/ 476115 w 702992"/>
                <a:gd name="connsiteY37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05881 w 699988"/>
                <a:gd name="connsiteY23" fmla="*/ 403012 h 642765"/>
                <a:gd name="connsiteX24" fmla="*/ 623988 w 699988"/>
                <a:gd name="connsiteY24" fmla="*/ 390941 h 642765"/>
                <a:gd name="connsiteX25" fmla="*/ 654167 w 699988"/>
                <a:gd name="connsiteY25" fmla="*/ 375852 h 642765"/>
                <a:gd name="connsiteX26" fmla="*/ 663220 w 699988"/>
                <a:gd name="connsiteY26" fmla="*/ 372834 h 642765"/>
                <a:gd name="connsiteX27" fmla="*/ 698797 w 699988"/>
                <a:gd name="connsiteY27" fmla="*/ 315661 h 642765"/>
                <a:gd name="connsiteX28" fmla="*/ 614156 w 699988"/>
                <a:gd name="connsiteY28" fmla="*/ 298826 h 642765"/>
                <a:gd name="connsiteX29" fmla="*/ 461026 w 699988"/>
                <a:gd name="connsiteY29" fmla="*/ 321531 h 642765"/>
                <a:gd name="connsiteX30" fmla="*/ 445937 w 699988"/>
                <a:gd name="connsiteY30" fmla="*/ 297389 h 642765"/>
                <a:gd name="connsiteX31" fmla="*/ 451973 w 699988"/>
                <a:gd name="connsiteY31" fmla="*/ 185729 h 642765"/>
                <a:gd name="connsiteX32" fmla="*/ 554579 w 699988"/>
                <a:gd name="connsiteY32" fmla="*/ 149515 h 642765"/>
                <a:gd name="connsiteX33" fmla="*/ 654167 w 699988"/>
                <a:gd name="connsiteY33" fmla="*/ 61998 h 642765"/>
                <a:gd name="connsiteX34" fmla="*/ 648131 w 699988"/>
                <a:gd name="connsiteY34" fmla="*/ 7678 h 642765"/>
                <a:gd name="connsiteX35" fmla="*/ 524400 w 699988"/>
                <a:gd name="connsiteY35" fmla="*/ 1642 h 642765"/>
                <a:gd name="connsiteX36" fmla="*/ 476115 w 699988"/>
                <a:gd name="connsiteY36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05881 w 699988"/>
                <a:gd name="connsiteY23" fmla="*/ 403012 h 642765"/>
                <a:gd name="connsiteX24" fmla="*/ 654167 w 699988"/>
                <a:gd name="connsiteY24" fmla="*/ 375852 h 642765"/>
                <a:gd name="connsiteX25" fmla="*/ 663220 w 699988"/>
                <a:gd name="connsiteY25" fmla="*/ 372834 h 642765"/>
                <a:gd name="connsiteX26" fmla="*/ 698797 w 699988"/>
                <a:gd name="connsiteY26" fmla="*/ 315661 h 642765"/>
                <a:gd name="connsiteX27" fmla="*/ 614156 w 699988"/>
                <a:gd name="connsiteY27" fmla="*/ 298826 h 642765"/>
                <a:gd name="connsiteX28" fmla="*/ 461026 w 699988"/>
                <a:gd name="connsiteY28" fmla="*/ 321531 h 642765"/>
                <a:gd name="connsiteX29" fmla="*/ 445937 w 699988"/>
                <a:gd name="connsiteY29" fmla="*/ 297389 h 642765"/>
                <a:gd name="connsiteX30" fmla="*/ 451973 w 699988"/>
                <a:gd name="connsiteY30" fmla="*/ 185729 h 642765"/>
                <a:gd name="connsiteX31" fmla="*/ 554579 w 699988"/>
                <a:gd name="connsiteY31" fmla="*/ 149515 h 642765"/>
                <a:gd name="connsiteX32" fmla="*/ 654167 w 699988"/>
                <a:gd name="connsiteY32" fmla="*/ 61998 h 642765"/>
                <a:gd name="connsiteX33" fmla="*/ 648131 w 699988"/>
                <a:gd name="connsiteY33" fmla="*/ 7678 h 642765"/>
                <a:gd name="connsiteX34" fmla="*/ 524400 w 699988"/>
                <a:gd name="connsiteY34" fmla="*/ 1642 h 642765"/>
                <a:gd name="connsiteX35" fmla="*/ 476115 w 699988"/>
                <a:gd name="connsiteY35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54167 w 699988"/>
                <a:gd name="connsiteY23" fmla="*/ 375852 h 642765"/>
                <a:gd name="connsiteX24" fmla="*/ 663220 w 699988"/>
                <a:gd name="connsiteY24" fmla="*/ 372834 h 642765"/>
                <a:gd name="connsiteX25" fmla="*/ 698797 w 699988"/>
                <a:gd name="connsiteY25" fmla="*/ 315661 h 642765"/>
                <a:gd name="connsiteX26" fmla="*/ 614156 w 699988"/>
                <a:gd name="connsiteY26" fmla="*/ 298826 h 642765"/>
                <a:gd name="connsiteX27" fmla="*/ 461026 w 699988"/>
                <a:gd name="connsiteY27" fmla="*/ 321531 h 642765"/>
                <a:gd name="connsiteX28" fmla="*/ 445937 w 699988"/>
                <a:gd name="connsiteY28" fmla="*/ 297389 h 642765"/>
                <a:gd name="connsiteX29" fmla="*/ 451973 w 699988"/>
                <a:gd name="connsiteY29" fmla="*/ 185729 h 642765"/>
                <a:gd name="connsiteX30" fmla="*/ 554579 w 699988"/>
                <a:gd name="connsiteY30" fmla="*/ 149515 h 642765"/>
                <a:gd name="connsiteX31" fmla="*/ 654167 w 699988"/>
                <a:gd name="connsiteY31" fmla="*/ 61998 h 642765"/>
                <a:gd name="connsiteX32" fmla="*/ 648131 w 699988"/>
                <a:gd name="connsiteY32" fmla="*/ 7678 h 642765"/>
                <a:gd name="connsiteX33" fmla="*/ 524400 w 699988"/>
                <a:gd name="connsiteY33" fmla="*/ 1642 h 642765"/>
                <a:gd name="connsiteX34" fmla="*/ 476115 w 699988"/>
                <a:gd name="connsiteY34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654167 w 699988"/>
                <a:gd name="connsiteY22" fmla="*/ 375852 h 642765"/>
                <a:gd name="connsiteX23" fmla="*/ 663220 w 699988"/>
                <a:gd name="connsiteY23" fmla="*/ 372834 h 642765"/>
                <a:gd name="connsiteX24" fmla="*/ 698797 w 699988"/>
                <a:gd name="connsiteY24" fmla="*/ 315661 h 642765"/>
                <a:gd name="connsiteX25" fmla="*/ 614156 w 699988"/>
                <a:gd name="connsiteY25" fmla="*/ 298826 h 642765"/>
                <a:gd name="connsiteX26" fmla="*/ 461026 w 699988"/>
                <a:gd name="connsiteY26" fmla="*/ 321531 h 642765"/>
                <a:gd name="connsiteX27" fmla="*/ 445937 w 699988"/>
                <a:gd name="connsiteY27" fmla="*/ 297389 h 642765"/>
                <a:gd name="connsiteX28" fmla="*/ 451973 w 699988"/>
                <a:gd name="connsiteY28" fmla="*/ 185729 h 642765"/>
                <a:gd name="connsiteX29" fmla="*/ 554579 w 699988"/>
                <a:gd name="connsiteY29" fmla="*/ 149515 h 642765"/>
                <a:gd name="connsiteX30" fmla="*/ 654167 w 699988"/>
                <a:gd name="connsiteY30" fmla="*/ 61998 h 642765"/>
                <a:gd name="connsiteX31" fmla="*/ 648131 w 699988"/>
                <a:gd name="connsiteY31" fmla="*/ 7678 h 642765"/>
                <a:gd name="connsiteX32" fmla="*/ 524400 w 699988"/>
                <a:gd name="connsiteY32" fmla="*/ 1642 h 642765"/>
                <a:gd name="connsiteX33" fmla="*/ 476115 w 699988"/>
                <a:gd name="connsiteY33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654167 w 699988"/>
                <a:gd name="connsiteY21" fmla="*/ 375852 h 642765"/>
                <a:gd name="connsiteX22" fmla="*/ 663220 w 699988"/>
                <a:gd name="connsiteY22" fmla="*/ 372834 h 642765"/>
                <a:gd name="connsiteX23" fmla="*/ 698797 w 699988"/>
                <a:gd name="connsiteY23" fmla="*/ 315661 h 642765"/>
                <a:gd name="connsiteX24" fmla="*/ 614156 w 699988"/>
                <a:gd name="connsiteY24" fmla="*/ 298826 h 642765"/>
                <a:gd name="connsiteX25" fmla="*/ 461026 w 699988"/>
                <a:gd name="connsiteY25" fmla="*/ 321531 h 642765"/>
                <a:gd name="connsiteX26" fmla="*/ 445937 w 699988"/>
                <a:gd name="connsiteY26" fmla="*/ 297389 h 642765"/>
                <a:gd name="connsiteX27" fmla="*/ 451973 w 699988"/>
                <a:gd name="connsiteY27" fmla="*/ 185729 h 642765"/>
                <a:gd name="connsiteX28" fmla="*/ 554579 w 699988"/>
                <a:gd name="connsiteY28" fmla="*/ 149515 h 642765"/>
                <a:gd name="connsiteX29" fmla="*/ 654167 w 699988"/>
                <a:gd name="connsiteY29" fmla="*/ 61998 h 642765"/>
                <a:gd name="connsiteX30" fmla="*/ 648131 w 699988"/>
                <a:gd name="connsiteY30" fmla="*/ 7678 h 642765"/>
                <a:gd name="connsiteX31" fmla="*/ 524400 w 699988"/>
                <a:gd name="connsiteY31" fmla="*/ 1642 h 642765"/>
                <a:gd name="connsiteX32" fmla="*/ 476115 w 699988"/>
                <a:gd name="connsiteY32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536472 w 699988"/>
                <a:gd name="connsiteY18" fmla="*/ 445262 h 642765"/>
                <a:gd name="connsiteX19" fmla="*/ 572685 w 699988"/>
                <a:gd name="connsiteY19" fmla="*/ 424137 h 642765"/>
                <a:gd name="connsiteX20" fmla="*/ 654167 w 699988"/>
                <a:gd name="connsiteY20" fmla="*/ 375852 h 642765"/>
                <a:gd name="connsiteX21" fmla="*/ 663220 w 699988"/>
                <a:gd name="connsiteY21" fmla="*/ 372834 h 642765"/>
                <a:gd name="connsiteX22" fmla="*/ 698797 w 699988"/>
                <a:gd name="connsiteY22" fmla="*/ 315661 h 642765"/>
                <a:gd name="connsiteX23" fmla="*/ 614156 w 699988"/>
                <a:gd name="connsiteY23" fmla="*/ 298826 h 642765"/>
                <a:gd name="connsiteX24" fmla="*/ 461026 w 699988"/>
                <a:gd name="connsiteY24" fmla="*/ 321531 h 642765"/>
                <a:gd name="connsiteX25" fmla="*/ 445937 w 699988"/>
                <a:gd name="connsiteY25" fmla="*/ 297389 h 642765"/>
                <a:gd name="connsiteX26" fmla="*/ 451973 w 699988"/>
                <a:gd name="connsiteY26" fmla="*/ 185729 h 642765"/>
                <a:gd name="connsiteX27" fmla="*/ 554579 w 699988"/>
                <a:gd name="connsiteY27" fmla="*/ 149515 h 642765"/>
                <a:gd name="connsiteX28" fmla="*/ 654167 w 699988"/>
                <a:gd name="connsiteY28" fmla="*/ 61998 h 642765"/>
                <a:gd name="connsiteX29" fmla="*/ 648131 w 699988"/>
                <a:gd name="connsiteY29" fmla="*/ 7678 h 642765"/>
                <a:gd name="connsiteX30" fmla="*/ 524400 w 699988"/>
                <a:gd name="connsiteY30" fmla="*/ 1642 h 642765"/>
                <a:gd name="connsiteX31" fmla="*/ 476115 w 699988"/>
                <a:gd name="connsiteY31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536472 w 699988"/>
                <a:gd name="connsiteY17" fmla="*/ 445262 h 642765"/>
                <a:gd name="connsiteX18" fmla="*/ 572685 w 699988"/>
                <a:gd name="connsiteY18" fmla="*/ 424137 h 642765"/>
                <a:gd name="connsiteX19" fmla="*/ 654167 w 699988"/>
                <a:gd name="connsiteY19" fmla="*/ 375852 h 642765"/>
                <a:gd name="connsiteX20" fmla="*/ 663220 w 699988"/>
                <a:gd name="connsiteY20" fmla="*/ 372834 h 642765"/>
                <a:gd name="connsiteX21" fmla="*/ 698797 w 699988"/>
                <a:gd name="connsiteY21" fmla="*/ 315661 h 642765"/>
                <a:gd name="connsiteX22" fmla="*/ 614156 w 699988"/>
                <a:gd name="connsiteY22" fmla="*/ 298826 h 642765"/>
                <a:gd name="connsiteX23" fmla="*/ 461026 w 699988"/>
                <a:gd name="connsiteY23" fmla="*/ 321531 h 642765"/>
                <a:gd name="connsiteX24" fmla="*/ 445937 w 699988"/>
                <a:gd name="connsiteY24" fmla="*/ 297389 h 642765"/>
                <a:gd name="connsiteX25" fmla="*/ 451973 w 699988"/>
                <a:gd name="connsiteY25" fmla="*/ 185729 h 642765"/>
                <a:gd name="connsiteX26" fmla="*/ 554579 w 699988"/>
                <a:gd name="connsiteY26" fmla="*/ 149515 h 642765"/>
                <a:gd name="connsiteX27" fmla="*/ 654167 w 699988"/>
                <a:gd name="connsiteY27" fmla="*/ 61998 h 642765"/>
                <a:gd name="connsiteX28" fmla="*/ 648131 w 699988"/>
                <a:gd name="connsiteY28" fmla="*/ 7678 h 642765"/>
                <a:gd name="connsiteX29" fmla="*/ 524400 w 699988"/>
                <a:gd name="connsiteY29" fmla="*/ 1642 h 642765"/>
                <a:gd name="connsiteX30" fmla="*/ 476115 w 699988"/>
                <a:gd name="connsiteY30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536472 w 699988"/>
                <a:gd name="connsiteY16" fmla="*/ 445262 h 642765"/>
                <a:gd name="connsiteX17" fmla="*/ 572685 w 699988"/>
                <a:gd name="connsiteY17" fmla="*/ 424137 h 642765"/>
                <a:gd name="connsiteX18" fmla="*/ 654167 w 699988"/>
                <a:gd name="connsiteY18" fmla="*/ 375852 h 642765"/>
                <a:gd name="connsiteX19" fmla="*/ 663220 w 699988"/>
                <a:gd name="connsiteY19" fmla="*/ 372834 h 642765"/>
                <a:gd name="connsiteX20" fmla="*/ 698797 w 699988"/>
                <a:gd name="connsiteY20" fmla="*/ 315661 h 642765"/>
                <a:gd name="connsiteX21" fmla="*/ 614156 w 699988"/>
                <a:gd name="connsiteY21" fmla="*/ 298826 h 642765"/>
                <a:gd name="connsiteX22" fmla="*/ 461026 w 699988"/>
                <a:gd name="connsiteY22" fmla="*/ 321531 h 642765"/>
                <a:gd name="connsiteX23" fmla="*/ 445937 w 699988"/>
                <a:gd name="connsiteY23" fmla="*/ 297389 h 642765"/>
                <a:gd name="connsiteX24" fmla="*/ 451973 w 699988"/>
                <a:gd name="connsiteY24" fmla="*/ 185729 h 642765"/>
                <a:gd name="connsiteX25" fmla="*/ 554579 w 699988"/>
                <a:gd name="connsiteY25" fmla="*/ 149515 h 642765"/>
                <a:gd name="connsiteX26" fmla="*/ 654167 w 699988"/>
                <a:gd name="connsiteY26" fmla="*/ 61998 h 642765"/>
                <a:gd name="connsiteX27" fmla="*/ 648131 w 699988"/>
                <a:gd name="connsiteY27" fmla="*/ 7678 h 642765"/>
                <a:gd name="connsiteX28" fmla="*/ 524400 w 699988"/>
                <a:gd name="connsiteY28" fmla="*/ 1642 h 642765"/>
                <a:gd name="connsiteX29" fmla="*/ 476115 w 699988"/>
                <a:gd name="connsiteY29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6068 w 699988"/>
                <a:gd name="connsiteY15" fmla="*/ 506420 h 642765"/>
                <a:gd name="connsiteX16" fmla="*/ 536472 w 699988"/>
                <a:gd name="connsiteY16" fmla="*/ 445262 h 642765"/>
                <a:gd name="connsiteX17" fmla="*/ 572685 w 699988"/>
                <a:gd name="connsiteY17" fmla="*/ 424137 h 642765"/>
                <a:gd name="connsiteX18" fmla="*/ 654167 w 699988"/>
                <a:gd name="connsiteY18" fmla="*/ 375852 h 642765"/>
                <a:gd name="connsiteX19" fmla="*/ 663220 w 699988"/>
                <a:gd name="connsiteY19" fmla="*/ 372834 h 642765"/>
                <a:gd name="connsiteX20" fmla="*/ 698797 w 699988"/>
                <a:gd name="connsiteY20" fmla="*/ 315661 h 642765"/>
                <a:gd name="connsiteX21" fmla="*/ 614156 w 699988"/>
                <a:gd name="connsiteY21" fmla="*/ 298826 h 642765"/>
                <a:gd name="connsiteX22" fmla="*/ 461026 w 699988"/>
                <a:gd name="connsiteY22" fmla="*/ 321531 h 642765"/>
                <a:gd name="connsiteX23" fmla="*/ 445937 w 699988"/>
                <a:gd name="connsiteY23" fmla="*/ 297389 h 642765"/>
                <a:gd name="connsiteX24" fmla="*/ 451973 w 699988"/>
                <a:gd name="connsiteY24" fmla="*/ 185729 h 642765"/>
                <a:gd name="connsiteX25" fmla="*/ 554579 w 699988"/>
                <a:gd name="connsiteY25" fmla="*/ 149515 h 642765"/>
                <a:gd name="connsiteX26" fmla="*/ 654167 w 699988"/>
                <a:gd name="connsiteY26" fmla="*/ 61998 h 642765"/>
                <a:gd name="connsiteX27" fmla="*/ 648131 w 699988"/>
                <a:gd name="connsiteY27" fmla="*/ 7678 h 642765"/>
                <a:gd name="connsiteX28" fmla="*/ 524400 w 699988"/>
                <a:gd name="connsiteY28" fmla="*/ 1642 h 642765"/>
                <a:gd name="connsiteX29" fmla="*/ 476115 w 699988"/>
                <a:gd name="connsiteY29" fmla="*/ 19749 h 642765"/>
                <a:gd name="connsiteX0" fmla="*/ 476115 w 699988"/>
                <a:gd name="connsiteY0" fmla="*/ 19749 h 644957"/>
                <a:gd name="connsiteX1" fmla="*/ 162285 w 699988"/>
                <a:gd name="connsiteY1" fmla="*/ 161257 h 644957"/>
                <a:gd name="connsiteX2" fmla="*/ 107941 w 699988"/>
                <a:gd name="connsiteY2" fmla="*/ 194783 h 644957"/>
                <a:gd name="connsiteX3" fmla="*/ 38531 w 699988"/>
                <a:gd name="connsiteY3" fmla="*/ 243068 h 644957"/>
                <a:gd name="connsiteX4" fmla="*/ 5335 w 699988"/>
                <a:gd name="connsiteY4" fmla="*/ 306442 h 644957"/>
                <a:gd name="connsiteX5" fmla="*/ 150190 w 699988"/>
                <a:gd name="connsiteY5" fmla="*/ 306442 h 644957"/>
                <a:gd name="connsiteX6" fmla="*/ 168297 w 699988"/>
                <a:gd name="connsiteY6" fmla="*/ 303424 h 644957"/>
                <a:gd name="connsiteX7" fmla="*/ 174333 w 699988"/>
                <a:gd name="connsiteY7" fmla="*/ 315495 h 644957"/>
                <a:gd name="connsiteX8" fmla="*/ 171315 w 699988"/>
                <a:gd name="connsiteY8" fmla="*/ 409048 h 644957"/>
                <a:gd name="connsiteX9" fmla="*/ 162262 w 699988"/>
                <a:gd name="connsiteY9" fmla="*/ 445262 h 644957"/>
                <a:gd name="connsiteX10" fmla="*/ 132083 w 699988"/>
                <a:gd name="connsiteY10" fmla="*/ 526743 h 644957"/>
                <a:gd name="connsiteX11" fmla="*/ 110959 w 699988"/>
                <a:gd name="connsiteY11" fmla="*/ 587099 h 644957"/>
                <a:gd name="connsiteX12" fmla="*/ 110959 w 699988"/>
                <a:gd name="connsiteY12" fmla="*/ 635385 h 644957"/>
                <a:gd name="connsiteX13" fmla="*/ 237707 w 699988"/>
                <a:gd name="connsiteY13" fmla="*/ 632367 h 644957"/>
                <a:gd name="connsiteX14" fmla="*/ 406068 w 699988"/>
                <a:gd name="connsiteY14" fmla="*/ 506420 h 644957"/>
                <a:gd name="connsiteX15" fmla="*/ 536472 w 699988"/>
                <a:gd name="connsiteY15" fmla="*/ 445262 h 644957"/>
                <a:gd name="connsiteX16" fmla="*/ 572685 w 699988"/>
                <a:gd name="connsiteY16" fmla="*/ 424137 h 644957"/>
                <a:gd name="connsiteX17" fmla="*/ 654167 w 699988"/>
                <a:gd name="connsiteY17" fmla="*/ 375852 h 644957"/>
                <a:gd name="connsiteX18" fmla="*/ 663220 w 699988"/>
                <a:gd name="connsiteY18" fmla="*/ 372834 h 644957"/>
                <a:gd name="connsiteX19" fmla="*/ 698797 w 699988"/>
                <a:gd name="connsiteY19" fmla="*/ 315661 h 644957"/>
                <a:gd name="connsiteX20" fmla="*/ 614156 w 699988"/>
                <a:gd name="connsiteY20" fmla="*/ 298826 h 644957"/>
                <a:gd name="connsiteX21" fmla="*/ 461026 w 699988"/>
                <a:gd name="connsiteY21" fmla="*/ 321531 h 644957"/>
                <a:gd name="connsiteX22" fmla="*/ 445937 w 699988"/>
                <a:gd name="connsiteY22" fmla="*/ 297389 h 644957"/>
                <a:gd name="connsiteX23" fmla="*/ 451973 w 699988"/>
                <a:gd name="connsiteY23" fmla="*/ 185729 h 644957"/>
                <a:gd name="connsiteX24" fmla="*/ 554579 w 699988"/>
                <a:gd name="connsiteY24" fmla="*/ 149515 h 644957"/>
                <a:gd name="connsiteX25" fmla="*/ 654167 w 699988"/>
                <a:gd name="connsiteY25" fmla="*/ 61998 h 644957"/>
                <a:gd name="connsiteX26" fmla="*/ 648131 w 699988"/>
                <a:gd name="connsiteY26" fmla="*/ 7678 h 644957"/>
                <a:gd name="connsiteX27" fmla="*/ 524400 w 699988"/>
                <a:gd name="connsiteY27" fmla="*/ 1642 h 644957"/>
                <a:gd name="connsiteX28" fmla="*/ 476115 w 699988"/>
                <a:gd name="connsiteY28" fmla="*/ 19749 h 644957"/>
                <a:gd name="connsiteX0" fmla="*/ 476115 w 699988"/>
                <a:gd name="connsiteY0" fmla="*/ 19749 h 646548"/>
                <a:gd name="connsiteX1" fmla="*/ 162285 w 699988"/>
                <a:gd name="connsiteY1" fmla="*/ 161257 h 646548"/>
                <a:gd name="connsiteX2" fmla="*/ 107941 w 699988"/>
                <a:gd name="connsiteY2" fmla="*/ 194783 h 646548"/>
                <a:gd name="connsiteX3" fmla="*/ 38531 w 699988"/>
                <a:gd name="connsiteY3" fmla="*/ 243068 h 646548"/>
                <a:gd name="connsiteX4" fmla="*/ 5335 w 699988"/>
                <a:gd name="connsiteY4" fmla="*/ 306442 h 646548"/>
                <a:gd name="connsiteX5" fmla="*/ 150190 w 699988"/>
                <a:gd name="connsiteY5" fmla="*/ 306442 h 646548"/>
                <a:gd name="connsiteX6" fmla="*/ 168297 w 699988"/>
                <a:gd name="connsiteY6" fmla="*/ 303424 h 646548"/>
                <a:gd name="connsiteX7" fmla="*/ 174333 w 699988"/>
                <a:gd name="connsiteY7" fmla="*/ 315495 h 646548"/>
                <a:gd name="connsiteX8" fmla="*/ 171315 w 699988"/>
                <a:gd name="connsiteY8" fmla="*/ 409048 h 646548"/>
                <a:gd name="connsiteX9" fmla="*/ 162262 w 699988"/>
                <a:gd name="connsiteY9" fmla="*/ 445262 h 646548"/>
                <a:gd name="connsiteX10" fmla="*/ 132083 w 699988"/>
                <a:gd name="connsiteY10" fmla="*/ 526743 h 646548"/>
                <a:gd name="connsiteX11" fmla="*/ 110959 w 699988"/>
                <a:gd name="connsiteY11" fmla="*/ 587099 h 646548"/>
                <a:gd name="connsiteX12" fmla="*/ 110959 w 699988"/>
                <a:gd name="connsiteY12" fmla="*/ 635385 h 646548"/>
                <a:gd name="connsiteX13" fmla="*/ 204369 w 699988"/>
                <a:gd name="connsiteY13" fmla="*/ 634749 h 646548"/>
                <a:gd name="connsiteX14" fmla="*/ 406068 w 699988"/>
                <a:gd name="connsiteY14" fmla="*/ 506420 h 646548"/>
                <a:gd name="connsiteX15" fmla="*/ 536472 w 699988"/>
                <a:gd name="connsiteY15" fmla="*/ 445262 h 646548"/>
                <a:gd name="connsiteX16" fmla="*/ 572685 w 699988"/>
                <a:gd name="connsiteY16" fmla="*/ 424137 h 646548"/>
                <a:gd name="connsiteX17" fmla="*/ 654167 w 699988"/>
                <a:gd name="connsiteY17" fmla="*/ 375852 h 646548"/>
                <a:gd name="connsiteX18" fmla="*/ 663220 w 699988"/>
                <a:gd name="connsiteY18" fmla="*/ 372834 h 646548"/>
                <a:gd name="connsiteX19" fmla="*/ 698797 w 699988"/>
                <a:gd name="connsiteY19" fmla="*/ 315661 h 646548"/>
                <a:gd name="connsiteX20" fmla="*/ 614156 w 699988"/>
                <a:gd name="connsiteY20" fmla="*/ 298826 h 646548"/>
                <a:gd name="connsiteX21" fmla="*/ 461026 w 699988"/>
                <a:gd name="connsiteY21" fmla="*/ 321531 h 646548"/>
                <a:gd name="connsiteX22" fmla="*/ 445937 w 699988"/>
                <a:gd name="connsiteY22" fmla="*/ 297389 h 646548"/>
                <a:gd name="connsiteX23" fmla="*/ 451973 w 699988"/>
                <a:gd name="connsiteY23" fmla="*/ 185729 h 646548"/>
                <a:gd name="connsiteX24" fmla="*/ 554579 w 699988"/>
                <a:gd name="connsiteY24" fmla="*/ 149515 h 646548"/>
                <a:gd name="connsiteX25" fmla="*/ 654167 w 699988"/>
                <a:gd name="connsiteY25" fmla="*/ 61998 h 646548"/>
                <a:gd name="connsiteX26" fmla="*/ 648131 w 699988"/>
                <a:gd name="connsiteY26" fmla="*/ 7678 h 646548"/>
                <a:gd name="connsiteX27" fmla="*/ 524400 w 699988"/>
                <a:gd name="connsiteY27" fmla="*/ 1642 h 646548"/>
                <a:gd name="connsiteX28" fmla="*/ 476115 w 699988"/>
                <a:gd name="connsiteY28" fmla="*/ 19749 h 646548"/>
                <a:gd name="connsiteX0" fmla="*/ 476115 w 699988"/>
                <a:gd name="connsiteY0" fmla="*/ 19749 h 646548"/>
                <a:gd name="connsiteX1" fmla="*/ 162285 w 699988"/>
                <a:gd name="connsiteY1" fmla="*/ 161257 h 646548"/>
                <a:gd name="connsiteX2" fmla="*/ 107941 w 699988"/>
                <a:gd name="connsiteY2" fmla="*/ 194783 h 646548"/>
                <a:gd name="connsiteX3" fmla="*/ 38531 w 699988"/>
                <a:gd name="connsiteY3" fmla="*/ 243068 h 646548"/>
                <a:gd name="connsiteX4" fmla="*/ 5335 w 699988"/>
                <a:gd name="connsiteY4" fmla="*/ 306442 h 646548"/>
                <a:gd name="connsiteX5" fmla="*/ 150190 w 699988"/>
                <a:gd name="connsiteY5" fmla="*/ 306442 h 646548"/>
                <a:gd name="connsiteX6" fmla="*/ 168297 w 699988"/>
                <a:gd name="connsiteY6" fmla="*/ 303424 h 646548"/>
                <a:gd name="connsiteX7" fmla="*/ 174333 w 699988"/>
                <a:gd name="connsiteY7" fmla="*/ 315495 h 646548"/>
                <a:gd name="connsiteX8" fmla="*/ 171315 w 699988"/>
                <a:gd name="connsiteY8" fmla="*/ 409048 h 646548"/>
                <a:gd name="connsiteX9" fmla="*/ 162262 w 699988"/>
                <a:gd name="connsiteY9" fmla="*/ 445262 h 646548"/>
                <a:gd name="connsiteX10" fmla="*/ 132083 w 699988"/>
                <a:gd name="connsiteY10" fmla="*/ 526743 h 646548"/>
                <a:gd name="connsiteX11" fmla="*/ 110959 w 699988"/>
                <a:gd name="connsiteY11" fmla="*/ 587099 h 646548"/>
                <a:gd name="connsiteX12" fmla="*/ 110959 w 699988"/>
                <a:gd name="connsiteY12" fmla="*/ 635385 h 646548"/>
                <a:gd name="connsiteX13" fmla="*/ 204369 w 699988"/>
                <a:gd name="connsiteY13" fmla="*/ 634749 h 646548"/>
                <a:gd name="connsiteX14" fmla="*/ 406068 w 699988"/>
                <a:gd name="connsiteY14" fmla="*/ 506420 h 646548"/>
                <a:gd name="connsiteX15" fmla="*/ 536472 w 699988"/>
                <a:gd name="connsiteY15" fmla="*/ 445262 h 646548"/>
                <a:gd name="connsiteX16" fmla="*/ 572685 w 699988"/>
                <a:gd name="connsiteY16" fmla="*/ 424137 h 646548"/>
                <a:gd name="connsiteX17" fmla="*/ 654167 w 699988"/>
                <a:gd name="connsiteY17" fmla="*/ 375852 h 646548"/>
                <a:gd name="connsiteX18" fmla="*/ 663220 w 699988"/>
                <a:gd name="connsiteY18" fmla="*/ 372834 h 646548"/>
                <a:gd name="connsiteX19" fmla="*/ 698797 w 699988"/>
                <a:gd name="connsiteY19" fmla="*/ 315661 h 646548"/>
                <a:gd name="connsiteX20" fmla="*/ 614156 w 699988"/>
                <a:gd name="connsiteY20" fmla="*/ 298826 h 646548"/>
                <a:gd name="connsiteX21" fmla="*/ 461026 w 699988"/>
                <a:gd name="connsiteY21" fmla="*/ 321531 h 646548"/>
                <a:gd name="connsiteX22" fmla="*/ 445937 w 699988"/>
                <a:gd name="connsiteY22" fmla="*/ 297389 h 646548"/>
                <a:gd name="connsiteX23" fmla="*/ 451973 w 699988"/>
                <a:gd name="connsiteY23" fmla="*/ 185729 h 646548"/>
                <a:gd name="connsiteX24" fmla="*/ 554579 w 699988"/>
                <a:gd name="connsiteY24" fmla="*/ 149515 h 646548"/>
                <a:gd name="connsiteX25" fmla="*/ 654167 w 699988"/>
                <a:gd name="connsiteY25" fmla="*/ 61998 h 646548"/>
                <a:gd name="connsiteX26" fmla="*/ 648131 w 699988"/>
                <a:gd name="connsiteY26" fmla="*/ 7678 h 646548"/>
                <a:gd name="connsiteX27" fmla="*/ 524400 w 699988"/>
                <a:gd name="connsiteY27" fmla="*/ 1642 h 646548"/>
                <a:gd name="connsiteX28" fmla="*/ 476115 w 699988"/>
                <a:gd name="connsiteY28" fmla="*/ 19749 h 646548"/>
                <a:gd name="connsiteX0" fmla="*/ 476115 w 699988"/>
                <a:gd name="connsiteY0" fmla="*/ 19749 h 649889"/>
                <a:gd name="connsiteX1" fmla="*/ 162285 w 699988"/>
                <a:gd name="connsiteY1" fmla="*/ 161257 h 649889"/>
                <a:gd name="connsiteX2" fmla="*/ 107941 w 699988"/>
                <a:gd name="connsiteY2" fmla="*/ 194783 h 649889"/>
                <a:gd name="connsiteX3" fmla="*/ 38531 w 699988"/>
                <a:gd name="connsiteY3" fmla="*/ 243068 h 649889"/>
                <a:gd name="connsiteX4" fmla="*/ 5335 w 699988"/>
                <a:gd name="connsiteY4" fmla="*/ 306442 h 649889"/>
                <a:gd name="connsiteX5" fmla="*/ 150190 w 699988"/>
                <a:gd name="connsiteY5" fmla="*/ 306442 h 649889"/>
                <a:gd name="connsiteX6" fmla="*/ 168297 w 699988"/>
                <a:gd name="connsiteY6" fmla="*/ 303424 h 649889"/>
                <a:gd name="connsiteX7" fmla="*/ 174333 w 699988"/>
                <a:gd name="connsiteY7" fmla="*/ 315495 h 649889"/>
                <a:gd name="connsiteX8" fmla="*/ 171315 w 699988"/>
                <a:gd name="connsiteY8" fmla="*/ 409048 h 649889"/>
                <a:gd name="connsiteX9" fmla="*/ 162262 w 699988"/>
                <a:gd name="connsiteY9" fmla="*/ 445262 h 649889"/>
                <a:gd name="connsiteX10" fmla="*/ 132083 w 699988"/>
                <a:gd name="connsiteY10" fmla="*/ 526743 h 649889"/>
                <a:gd name="connsiteX11" fmla="*/ 110959 w 699988"/>
                <a:gd name="connsiteY11" fmla="*/ 635385 h 649889"/>
                <a:gd name="connsiteX12" fmla="*/ 204369 w 699988"/>
                <a:gd name="connsiteY12" fmla="*/ 634749 h 649889"/>
                <a:gd name="connsiteX13" fmla="*/ 406068 w 699988"/>
                <a:gd name="connsiteY13" fmla="*/ 506420 h 649889"/>
                <a:gd name="connsiteX14" fmla="*/ 536472 w 699988"/>
                <a:gd name="connsiteY14" fmla="*/ 445262 h 649889"/>
                <a:gd name="connsiteX15" fmla="*/ 572685 w 699988"/>
                <a:gd name="connsiteY15" fmla="*/ 424137 h 649889"/>
                <a:gd name="connsiteX16" fmla="*/ 654167 w 699988"/>
                <a:gd name="connsiteY16" fmla="*/ 375852 h 649889"/>
                <a:gd name="connsiteX17" fmla="*/ 663220 w 699988"/>
                <a:gd name="connsiteY17" fmla="*/ 372834 h 649889"/>
                <a:gd name="connsiteX18" fmla="*/ 698797 w 699988"/>
                <a:gd name="connsiteY18" fmla="*/ 315661 h 649889"/>
                <a:gd name="connsiteX19" fmla="*/ 614156 w 699988"/>
                <a:gd name="connsiteY19" fmla="*/ 298826 h 649889"/>
                <a:gd name="connsiteX20" fmla="*/ 461026 w 699988"/>
                <a:gd name="connsiteY20" fmla="*/ 321531 h 649889"/>
                <a:gd name="connsiteX21" fmla="*/ 445937 w 699988"/>
                <a:gd name="connsiteY21" fmla="*/ 297389 h 649889"/>
                <a:gd name="connsiteX22" fmla="*/ 451973 w 699988"/>
                <a:gd name="connsiteY22" fmla="*/ 185729 h 649889"/>
                <a:gd name="connsiteX23" fmla="*/ 554579 w 699988"/>
                <a:gd name="connsiteY23" fmla="*/ 149515 h 649889"/>
                <a:gd name="connsiteX24" fmla="*/ 654167 w 699988"/>
                <a:gd name="connsiteY24" fmla="*/ 61998 h 649889"/>
                <a:gd name="connsiteX25" fmla="*/ 648131 w 699988"/>
                <a:gd name="connsiteY25" fmla="*/ 7678 h 649889"/>
                <a:gd name="connsiteX26" fmla="*/ 524400 w 699988"/>
                <a:gd name="connsiteY26" fmla="*/ 1642 h 649889"/>
                <a:gd name="connsiteX27" fmla="*/ 476115 w 699988"/>
                <a:gd name="connsiteY27" fmla="*/ 19749 h 649889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62262 w 699988"/>
                <a:gd name="connsiteY9" fmla="*/ 445262 h 649601"/>
                <a:gd name="connsiteX10" fmla="*/ 122558 w 699988"/>
                <a:gd name="connsiteY10" fmla="*/ 531505 h 649601"/>
                <a:gd name="connsiteX11" fmla="*/ 110959 w 699988"/>
                <a:gd name="connsiteY11" fmla="*/ 635385 h 649601"/>
                <a:gd name="connsiteX12" fmla="*/ 204369 w 699988"/>
                <a:gd name="connsiteY12" fmla="*/ 634749 h 649601"/>
                <a:gd name="connsiteX13" fmla="*/ 406068 w 699988"/>
                <a:gd name="connsiteY13" fmla="*/ 506420 h 649601"/>
                <a:gd name="connsiteX14" fmla="*/ 536472 w 699988"/>
                <a:gd name="connsiteY14" fmla="*/ 445262 h 649601"/>
                <a:gd name="connsiteX15" fmla="*/ 572685 w 699988"/>
                <a:gd name="connsiteY15" fmla="*/ 424137 h 649601"/>
                <a:gd name="connsiteX16" fmla="*/ 654167 w 699988"/>
                <a:gd name="connsiteY16" fmla="*/ 375852 h 649601"/>
                <a:gd name="connsiteX17" fmla="*/ 663220 w 699988"/>
                <a:gd name="connsiteY17" fmla="*/ 372834 h 649601"/>
                <a:gd name="connsiteX18" fmla="*/ 698797 w 699988"/>
                <a:gd name="connsiteY18" fmla="*/ 315661 h 649601"/>
                <a:gd name="connsiteX19" fmla="*/ 614156 w 699988"/>
                <a:gd name="connsiteY19" fmla="*/ 298826 h 649601"/>
                <a:gd name="connsiteX20" fmla="*/ 461026 w 699988"/>
                <a:gd name="connsiteY20" fmla="*/ 321531 h 649601"/>
                <a:gd name="connsiteX21" fmla="*/ 445937 w 699988"/>
                <a:gd name="connsiteY21" fmla="*/ 297389 h 649601"/>
                <a:gd name="connsiteX22" fmla="*/ 451973 w 699988"/>
                <a:gd name="connsiteY22" fmla="*/ 185729 h 649601"/>
                <a:gd name="connsiteX23" fmla="*/ 554579 w 699988"/>
                <a:gd name="connsiteY23" fmla="*/ 149515 h 649601"/>
                <a:gd name="connsiteX24" fmla="*/ 654167 w 699988"/>
                <a:gd name="connsiteY24" fmla="*/ 61998 h 649601"/>
                <a:gd name="connsiteX25" fmla="*/ 648131 w 699988"/>
                <a:gd name="connsiteY25" fmla="*/ 7678 h 649601"/>
                <a:gd name="connsiteX26" fmla="*/ 524400 w 699988"/>
                <a:gd name="connsiteY26" fmla="*/ 1642 h 649601"/>
                <a:gd name="connsiteX27" fmla="*/ 476115 w 699988"/>
                <a:gd name="connsiteY27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62262 w 699988"/>
                <a:gd name="connsiteY9" fmla="*/ 445262 h 649601"/>
                <a:gd name="connsiteX10" fmla="*/ 122558 w 699988"/>
                <a:gd name="connsiteY10" fmla="*/ 531505 h 649601"/>
                <a:gd name="connsiteX11" fmla="*/ 110959 w 699988"/>
                <a:gd name="connsiteY11" fmla="*/ 635385 h 649601"/>
                <a:gd name="connsiteX12" fmla="*/ 204369 w 699988"/>
                <a:gd name="connsiteY12" fmla="*/ 634749 h 649601"/>
                <a:gd name="connsiteX13" fmla="*/ 406068 w 699988"/>
                <a:gd name="connsiteY13" fmla="*/ 506420 h 649601"/>
                <a:gd name="connsiteX14" fmla="*/ 536472 w 699988"/>
                <a:gd name="connsiteY14" fmla="*/ 445262 h 649601"/>
                <a:gd name="connsiteX15" fmla="*/ 572685 w 699988"/>
                <a:gd name="connsiteY15" fmla="*/ 424137 h 649601"/>
                <a:gd name="connsiteX16" fmla="*/ 654167 w 699988"/>
                <a:gd name="connsiteY16" fmla="*/ 375852 h 649601"/>
                <a:gd name="connsiteX17" fmla="*/ 663220 w 699988"/>
                <a:gd name="connsiteY17" fmla="*/ 372834 h 649601"/>
                <a:gd name="connsiteX18" fmla="*/ 698797 w 699988"/>
                <a:gd name="connsiteY18" fmla="*/ 315661 h 649601"/>
                <a:gd name="connsiteX19" fmla="*/ 614156 w 699988"/>
                <a:gd name="connsiteY19" fmla="*/ 298826 h 649601"/>
                <a:gd name="connsiteX20" fmla="*/ 461026 w 699988"/>
                <a:gd name="connsiteY20" fmla="*/ 321531 h 649601"/>
                <a:gd name="connsiteX21" fmla="*/ 445937 w 699988"/>
                <a:gd name="connsiteY21" fmla="*/ 297389 h 649601"/>
                <a:gd name="connsiteX22" fmla="*/ 451973 w 699988"/>
                <a:gd name="connsiteY22" fmla="*/ 185729 h 649601"/>
                <a:gd name="connsiteX23" fmla="*/ 554579 w 699988"/>
                <a:gd name="connsiteY23" fmla="*/ 149515 h 649601"/>
                <a:gd name="connsiteX24" fmla="*/ 654167 w 699988"/>
                <a:gd name="connsiteY24" fmla="*/ 61998 h 649601"/>
                <a:gd name="connsiteX25" fmla="*/ 648131 w 699988"/>
                <a:gd name="connsiteY25" fmla="*/ 7678 h 649601"/>
                <a:gd name="connsiteX26" fmla="*/ 524400 w 699988"/>
                <a:gd name="connsiteY26" fmla="*/ 1642 h 649601"/>
                <a:gd name="connsiteX27" fmla="*/ 476115 w 699988"/>
                <a:gd name="connsiteY27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22558 w 699988"/>
                <a:gd name="connsiteY9" fmla="*/ 531505 h 649601"/>
                <a:gd name="connsiteX10" fmla="*/ 110959 w 699988"/>
                <a:gd name="connsiteY10" fmla="*/ 635385 h 649601"/>
                <a:gd name="connsiteX11" fmla="*/ 204369 w 699988"/>
                <a:gd name="connsiteY11" fmla="*/ 634749 h 649601"/>
                <a:gd name="connsiteX12" fmla="*/ 406068 w 699988"/>
                <a:gd name="connsiteY12" fmla="*/ 506420 h 649601"/>
                <a:gd name="connsiteX13" fmla="*/ 536472 w 699988"/>
                <a:gd name="connsiteY13" fmla="*/ 445262 h 649601"/>
                <a:gd name="connsiteX14" fmla="*/ 572685 w 699988"/>
                <a:gd name="connsiteY14" fmla="*/ 424137 h 649601"/>
                <a:gd name="connsiteX15" fmla="*/ 654167 w 699988"/>
                <a:gd name="connsiteY15" fmla="*/ 375852 h 649601"/>
                <a:gd name="connsiteX16" fmla="*/ 663220 w 699988"/>
                <a:gd name="connsiteY16" fmla="*/ 372834 h 649601"/>
                <a:gd name="connsiteX17" fmla="*/ 698797 w 699988"/>
                <a:gd name="connsiteY17" fmla="*/ 315661 h 649601"/>
                <a:gd name="connsiteX18" fmla="*/ 614156 w 699988"/>
                <a:gd name="connsiteY18" fmla="*/ 298826 h 649601"/>
                <a:gd name="connsiteX19" fmla="*/ 461026 w 699988"/>
                <a:gd name="connsiteY19" fmla="*/ 321531 h 649601"/>
                <a:gd name="connsiteX20" fmla="*/ 445937 w 699988"/>
                <a:gd name="connsiteY20" fmla="*/ 297389 h 649601"/>
                <a:gd name="connsiteX21" fmla="*/ 451973 w 699988"/>
                <a:gd name="connsiteY21" fmla="*/ 185729 h 649601"/>
                <a:gd name="connsiteX22" fmla="*/ 554579 w 699988"/>
                <a:gd name="connsiteY22" fmla="*/ 149515 h 649601"/>
                <a:gd name="connsiteX23" fmla="*/ 654167 w 699988"/>
                <a:gd name="connsiteY23" fmla="*/ 61998 h 649601"/>
                <a:gd name="connsiteX24" fmla="*/ 648131 w 699988"/>
                <a:gd name="connsiteY24" fmla="*/ 7678 h 649601"/>
                <a:gd name="connsiteX25" fmla="*/ 524400 w 699988"/>
                <a:gd name="connsiteY25" fmla="*/ 1642 h 649601"/>
                <a:gd name="connsiteX26" fmla="*/ 476115 w 699988"/>
                <a:gd name="connsiteY26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74333 w 699988"/>
                <a:gd name="connsiteY6" fmla="*/ 315495 h 649601"/>
                <a:gd name="connsiteX7" fmla="*/ 171315 w 699988"/>
                <a:gd name="connsiteY7" fmla="*/ 409048 h 649601"/>
                <a:gd name="connsiteX8" fmla="*/ 122558 w 699988"/>
                <a:gd name="connsiteY8" fmla="*/ 531505 h 649601"/>
                <a:gd name="connsiteX9" fmla="*/ 110959 w 699988"/>
                <a:gd name="connsiteY9" fmla="*/ 635385 h 649601"/>
                <a:gd name="connsiteX10" fmla="*/ 204369 w 699988"/>
                <a:gd name="connsiteY10" fmla="*/ 634749 h 649601"/>
                <a:gd name="connsiteX11" fmla="*/ 406068 w 699988"/>
                <a:gd name="connsiteY11" fmla="*/ 506420 h 649601"/>
                <a:gd name="connsiteX12" fmla="*/ 536472 w 699988"/>
                <a:gd name="connsiteY12" fmla="*/ 445262 h 649601"/>
                <a:gd name="connsiteX13" fmla="*/ 572685 w 699988"/>
                <a:gd name="connsiteY13" fmla="*/ 424137 h 649601"/>
                <a:gd name="connsiteX14" fmla="*/ 654167 w 699988"/>
                <a:gd name="connsiteY14" fmla="*/ 375852 h 649601"/>
                <a:gd name="connsiteX15" fmla="*/ 663220 w 699988"/>
                <a:gd name="connsiteY15" fmla="*/ 372834 h 649601"/>
                <a:gd name="connsiteX16" fmla="*/ 698797 w 699988"/>
                <a:gd name="connsiteY16" fmla="*/ 315661 h 649601"/>
                <a:gd name="connsiteX17" fmla="*/ 614156 w 699988"/>
                <a:gd name="connsiteY17" fmla="*/ 298826 h 649601"/>
                <a:gd name="connsiteX18" fmla="*/ 461026 w 699988"/>
                <a:gd name="connsiteY18" fmla="*/ 321531 h 649601"/>
                <a:gd name="connsiteX19" fmla="*/ 445937 w 699988"/>
                <a:gd name="connsiteY19" fmla="*/ 297389 h 649601"/>
                <a:gd name="connsiteX20" fmla="*/ 451973 w 699988"/>
                <a:gd name="connsiteY20" fmla="*/ 185729 h 649601"/>
                <a:gd name="connsiteX21" fmla="*/ 554579 w 699988"/>
                <a:gd name="connsiteY21" fmla="*/ 149515 h 649601"/>
                <a:gd name="connsiteX22" fmla="*/ 654167 w 699988"/>
                <a:gd name="connsiteY22" fmla="*/ 61998 h 649601"/>
                <a:gd name="connsiteX23" fmla="*/ 648131 w 699988"/>
                <a:gd name="connsiteY23" fmla="*/ 7678 h 649601"/>
                <a:gd name="connsiteX24" fmla="*/ 524400 w 699988"/>
                <a:gd name="connsiteY24" fmla="*/ 1642 h 649601"/>
                <a:gd name="connsiteX25" fmla="*/ 476115 w 699988"/>
                <a:gd name="connsiteY25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71315 w 699988"/>
                <a:gd name="connsiteY6" fmla="*/ 409048 h 649601"/>
                <a:gd name="connsiteX7" fmla="*/ 122558 w 699988"/>
                <a:gd name="connsiteY7" fmla="*/ 531505 h 649601"/>
                <a:gd name="connsiteX8" fmla="*/ 110959 w 699988"/>
                <a:gd name="connsiteY8" fmla="*/ 635385 h 649601"/>
                <a:gd name="connsiteX9" fmla="*/ 204369 w 699988"/>
                <a:gd name="connsiteY9" fmla="*/ 634749 h 649601"/>
                <a:gd name="connsiteX10" fmla="*/ 406068 w 699988"/>
                <a:gd name="connsiteY10" fmla="*/ 506420 h 649601"/>
                <a:gd name="connsiteX11" fmla="*/ 536472 w 699988"/>
                <a:gd name="connsiteY11" fmla="*/ 445262 h 649601"/>
                <a:gd name="connsiteX12" fmla="*/ 572685 w 699988"/>
                <a:gd name="connsiteY12" fmla="*/ 424137 h 649601"/>
                <a:gd name="connsiteX13" fmla="*/ 654167 w 699988"/>
                <a:gd name="connsiteY13" fmla="*/ 375852 h 649601"/>
                <a:gd name="connsiteX14" fmla="*/ 663220 w 699988"/>
                <a:gd name="connsiteY14" fmla="*/ 372834 h 649601"/>
                <a:gd name="connsiteX15" fmla="*/ 698797 w 699988"/>
                <a:gd name="connsiteY15" fmla="*/ 315661 h 649601"/>
                <a:gd name="connsiteX16" fmla="*/ 614156 w 699988"/>
                <a:gd name="connsiteY16" fmla="*/ 298826 h 649601"/>
                <a:gd name="connsiteX17" fmla="*/ 461026 w 699988"/>
                <a:gd name="connsiteY17" fmla="*/ 321531 h 649601"/>
                <a:gd name="connsiteX18" fmla="*/ 445937 w 699988"/>
                <a:gd name="connsiteY18" fmla="*/ 297389 h 649601"/>
                <a:gd name="connsiteX19" fmla="*/ 451973 w 699988"/>
                <a:gd name="connsiteY19" fmla="*/ 185729 h 649601"/>
                <a:gd name="connsiteX20" fmla="*/ 554579 w 699988"/>
                <a:gd name="connsiteY20" fmla="*/ 149515 h 649601"/>
                <a:gd name="connsiteX21" fmla="*/ 654167 w 699988"/>
                <a:gd name="connsiteY21" fmla="*/ 61998 h 649601"/>
                <a:gd name="connsiteX22" fmla="*/ 648131 w 699988"/>
                <a:gd name="connsiteY22" fmla="*/ 7678 h 649601"/>
                <a:gd name="connsiteX23" fmla="*/ 524400 w 699988"/>
                <a:gd name="connsiteY23" fmla="*/ 1642 h 649601"/>
                <a:gd name="connsiteX24" fmla="*/ 476115 w 699988"/>
                <a:gd name="connsiteY24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202271 w 699988"/>
                <a:gd name="connsiteY6" fmla="*/ 404286 h 649601"/>
                <a:gd name="connsiteX7" fmla="*/ 122558 w 699988"/>
                <a:gd name="connsiteY7" fmla="*/ 531505 h 649601"/>
                <a:gd name="connsiteX8" fmla="*/ 110959 w 699988"/>
                <a:gd name="connsiteY8" fmla="*/ 635385 h 649601"/>
                <a:gd name="connsiteX9" fmla="*/ 204369 w 699988"/>
                <a:gd name="connsiteY9" fmla="*/ 634749 h 649601"/>
                <a:gd name="connsiteX10" fmla="*/ 406068 w 699988"/>
                <a:gd name="connsiteY10" fmla="*/ 506420 h 649601"/>
                <a:gd name="connsiteX11" fmla="*/ 536472 w 699988"/>
                <a:gd name="connsiteY11" fmla="*/ 445262 h 649601"/>
                <a:gd name="connsiteX12" fmla="*/ 572685 w 699988"/>
                <a:gd name="connsiteY12" fmla="*/ 424137 h 649601"/>
                <a:gd name="connsiteX13" fmla="*/ 654167 w 699988"/>
                <a:gd name="connsiteY13" fmla="*/ 375852 h 649601"/>
                <a:gd name="connsiteX14" fmla="*/ 663220 w 699988"/>
                <a:gd name="connsiteY14" fmla="*/ 372834 h 649601"/>
                <a:gd name="connsiteX15" fmla="*/ 698797 w 699988"/>
                <a:gd name="connsiteY15" fmla="*/ 315661 h 649601"/>
                <a:gd name="connsiteX16" fmla="*/ 614156 w 699988"/>
                <a:gd name="connsiteY16" fmla="*/ 298826 h 649601"/>
                <a:gd name="connsiteX17" fmla="*/ 461026 w 699988"/>
                <a:gd name="connsiteY17" fmla="*/ 321531 h 649601"/>
                <a:gd name="connsiteX18" fmla="*/ 445937 w 699988"/>
                <a:gd name="connsiteY18" fmla="*/ 297389 h 649601"/>
                <a:gd name="connsiteX19" fmla="*/ 451973 w 699988"/>
                <a:gd name="connsiteY19" fmla="*/ 185729 h 649601"/>
                <a:gd name="connsiteX20" fmla="*/ 554579 w 699988"/>
                <a:gd name="connsiteY20" fmla="*/ 149515 h 649601"/>
                <a:gd name="connsiteX21" fmla="*/ 654167 w 699988"/>
                <a:gd name="connsiteY21" fmla="*/ 61998 h 649601"/>
                <a:gd name="connsiteX22" fmla="*/ 648131 w 699988"/>
                <a:gd name="connsiteY22" fmla="*/ 7678 h 649601"/>
                <a:gd name="connsiteX23" fmla="*/ 524400 w 699988"/>
                <a:gd name="connsiteY23" fmla="*/ 1642 h 649601"/>
                <a:gd name="connsiteX24" fmla="*/ 476115 w 699988"/>
                <a:gd name="connsiteY24" fmla="*/ 19749 h 649601"/>
                <a:gd name="connsiteX0" fmla="*/ 478307 w 702180"/>
                <a:gd name="connsiteY0" fmla="*/ 19749 h 649601"/>
                <a:gd name="connsiteX1" fmla="*/ 164477 w 702180"/>
                <a:gd name="connsiteY1" fmla="*/ 161257 h 649601"/>
                <a:gd name="connsiteX2" fmla="*/ 110133 w 702180"/>
                <a:gd name="connsiteY2" fmla="*/ 194783 h 649601"/>
                <a:gd name="connsiteX3" fmla="*/ 40723 w 702180"/>
                <a:gd name="connsiteY3" fmla="*/ 243068 h 649601"/>
                <a:gd name="connsiteX4" fmla="*/ 7527 w 702180"/>
                <a:gd name="connsiteY4" fmla="*/ 306442 h 649601"/>
                <a:gd name="connsiteX5" fmla="*/ 185720 w 702180"/>
                <a:gd name="connsiteY5" fmla="*/ 263580 h 649601"/>
                <a:gd name="connsiteX6" fmla="*/ 204463 w 702180"/>
                <a:gd name="connsiteY6" fmla="*/ 404286 h 649601"/>
                <a:gd name="connsiteX7" fmla="*/ 124750 w 702180"/>
                <a:gd name="connsiteY7" fmla="*/ 531505 h 649601"/>
                <a:gd name="connsiteX8" fmla="*/ 113151 w 702180"/>
                <a:gd name="connsiteY8" fmla="*/ 635385 h 649601"/>
                <a:gd name="connsiteX9" fmla="*/ 206561 w 702180"/>
                <a:gd name="connsiteY9" fmla="*/ 634749 h 649601"/>
                <a:gd name="connsiteX10" fmla="*/ 408260 w 702180"/>
                <a:gd name="connsiteY10" fmla="*/ 506420 h 649601"/>
                <a:gd name="connsiteX11" fmla="*/ 538664 w 702180"/>
                <a:gd name="connsiteY11" fmla="*/ 445262 h 649601"/>
                <a:gd name="connsiteX12" fmla="*/ 574877 w 702180"/>
                <a:gd name="connsiteY12" fmla="*/ 424137 h 649601"/>
                <a:gd name="connsiteX13" fmla="*/ 656359 w 702180"/>
                <a:gd name="connsiteY13" fmla="*/ 375852 h 649601"/>
                <a:gd name="connsiteX14" fmla="*/ 665412 w 702180"/>
                <a:gd name="connsiteY14" fmla="*/ 372834 h 649601"/>
                <a:gd name="connsiteX15" fmla="*/ 700989 w 702180"/>
                <a:gd name="connsiteY15" fmla="*/ 315661 h 649601"/>
                <a:gd name="connsiteX16" fmla="*/ 616348 w 702180"/>
                <a:gd name="connsiteY16" fmla="*/ 298826 h 649601"/>
                <a:gd name="connsiteX17" fmla="*/ 463218 w 702180"/>
                <a:gd name="connsiteY17" fmla="*/ 321531 h 649601"/>
                <a:gd name="connsiteX18" fmla="*/ 448129 w 702180"/>
                <a:gd name="connsiteY18" fmla="*/ 297389 h 649601"/>
                <a:gd name="connsiteX19" fmla="*/ 454165 w 702180"/>
                <a:gd name="connsiteY19" fmla="*/ 185729 h 649601"/>
                <a:gd name="connsiteX20" fmla="*/ 556771 w 702180"/>
                <a:gd name="connsiteY20" fmla="*/ 149515 h 649601"/>
                <a:gd name="connsiteX21" fmla="*/ 656359 w 702180"/>
                <a:gd name="connsiteY21" fmla="*/ 61998 h 649601"/>
                <a:gd name="connsiteX22" fmla="*/ 650323 w 702180"/>
                <a:gd name="connsiteY22" fmla="*/ 7678 h 649601"/>
                <a:gd name="connsiteX23" fmla="*/ 526592 w 702180"/>
                <a:gd name="connsiteY23" fmla="*/ 1642 h 649601"/>
                <a:gd name="connsiteX24" fmla="*/ 478307 w 702180"/>
                <a:gd name="connsiteY24" fmla="*/ 19749 h 649601"/>
                <a:gd name="connsiteX0" fmla="*/ 478307 w 702180"/>
                <a:gd name="connsiteY0" fmla="*/ 19749 h 649601"/>
                <a:gd name="connsiteX1" fmla="*/ 164477 w 702180"/>
                <a:gd name="connsiteY1" fmla="*/ 161257 h 649601"/>
                <a:gd name="connsiteX2" fmla="*/ 110133 w 702180"/>
                <a:gd name="connsiteY2" fmla="*/ 194783 h 649601"/>
                <a:gd name="connsiteX3" fmla="*/ 40723 w 702180"/>
                <a:gd name="connsiteY3" fmla="*/ 243068 h 649601"/>
                <a:gd name="connsiteX4" fmla="*/ 7527 w 702180"/>
                <a:gd name="connsiteY4" fmla="*/ 306442 h 649601"/>
                <a:gd name="connsiteX5" fmla="*/ 185720 w 702180"/>
                <a:gd name="connsiteY5" fmla="*/ 263580 h 649601"/>
                <a:gd name="connsiteX6" fmla="*/ 204463 w 702180"/>
                <a:gd name="connsiteY6" fmla="*/ 404286 h 649601"/>
                <a:gd name="connsiteX7" fmla="*/ 124750 w 702180"/>
                <a:gd name="connsiteY7" fmla="*/ 531505 h 649601"/>
                <a:gd name="connsiteX8" fmla="*/ 113151 w 702180"/>
                <a:gd name="connsiteY8" fmla="*/ 635385 h 649601"/>
                <a:gd name="connsiteX9" fmla="*/ 206561 w 702180"/>
                <a:gd name="connsiteY9" fmla="*/ 634749 h 649601"/>
                <a:gd name="connsiteX10" fmla="*/ 408260 w 702180"/>
                <a:gd name="connsiteY10" fmla="*/ 506420 h 649601"/>
                <a:gd name="connsiteX11" fmla="*/ 538664 w 702180"/>
                <a:gd name="connsiteY11" fmla="*/ 445262 h 649601"/>
                <a:gd name="connsiteX12" fmla="*/ 574877 w 702180"/>
                <a:gd name="connsiteY12" fmla="*/ 424137 h 649601"/>
                <a:gd name="connsiteX13" fmla="*/ 656359 w 702180"/>
                <a:gd name="connsiteY13" fmla="*/ 375852 h 649601"/>
                <a:gd name="connsiteX14" fmla="*/ 665412 w 702180"/>
                <a:gd name="connsiteY14" fmla="*/ 372834 h 649601"/>
                <a:gd name="connsiteX15" fmla="*/ 700989 w 702180"/>
                <a:gd name="connsiteY15" fmla="*/ 315661 h 649601"/>
                <a:gd name="connsiteX16" fmla="*/ 616348 w 702180"/>
                <a:gd name="connsiteY16" fmla="*/ 298826 h 649601"/>
                <a:gd name="connsiteX17" fmla="*/ 463218 w 702180"/>
                <a:gd name="connsiteY17" fmla="*/ 321531 h 649601"/>
                <a:gd name="connsiteX18" fmla="*/ 448129 w 702180"/>
                <a:gd name="connsiteY18" fmla="*/ 297389 h 649601"/>
                <a:gd name="connsiteX19" fmla="*/ 454165 w 702180"/>
                <a:gd name="connsiteY19" fmla="*/ 185729 h 649601"/>
                <a:gd name="connsiteX20" fmla="*/ 556771 w 702180"/>
                <a:gd name="connsiteY20" fmla="*/ 149515 h 649601"/>
                <a:gd name="connsiteX21" fmla="*/ 656359 w 702180"/>
                <a:gd name="connsiteY21" fmla="*/ 61998 h 649601"/>
                <a:gd name="connsiteX22" fmla="*/ 650323 w 702180"/>
                <a:gd name="connsiteY22" fmla="*/ 7678 h 649601"/>
                <a:gd name="connsiteX23" fmla="*/ 526592 w 702180"/>
                <a:gd name="connsiteY23" fmla="*/ 1642 h 649601"/>
                <a:gd name="connsiteX24" fmla="*/ 478307 w 702180"/>
                <a:gd name="connsiteY24" fmla="*/ 19749 h 649601"/>
                <a:gd name="connsiteX0" fmla="*/ 474370 w 698243"/>
                <a:gd name="connsiteY0" fmla="*/ 19749 h 649601"/>
                <a:gd name="connsiteX1" fmla="*/ 160540 w 698243"/>
                <a:gd name="connsiteY1" fmla="*/ 161257 h 649601"/>
                <a:gd name="connsiteX2" fmla="*/ 106196 w 698243"/>
                <a:gd name="connsiteY2" fmla="*/ 194783 h 649601"/>
                <a:gd name="connsiteX3" fmla="*/ 36786 w 698243"/>
                <a:gd name="connsiteY3" fmla="*/ 243068 h 649601"/>
                <a:gd name="connsiteX4" fmla="*/ 3590 w 698243"/>
                <a:gd name="connsiteY4" fmla="*/ 306442 h 649601"/>
                <a:gd name="connsiteX5" fmla="*/ 181783 w 698243"/>
                <a:gd name="connsiteY5" fmla="*/ 263580 h 649601"/>
                <a:gd name="connsiteX6" fmla="*/ 200526 w 698243"/>
                <a:gd name="connsiteY6" fmla="*/ 404286 h 649601"/>
                <a:gd name="connsiteX7" fmla="*/ 120813 w 698243"/>
                <a:gd name="connsiteY7" fmla="*/ 531505 h 649601"/>
                <a:gd name="connsiteX8" fmla="*/ 109214 w 698243"/>
                <a:gd name="connsiteY8" fmla="*/ 635385 h 649601"/>
                <a:gd name="connsiteX9" fmla="*/ 202624 w 698243"/>
                <a:gd name="connsiteY9" fmla="*/ 634749 h 649601"/>
                <a:gd name="connsiteX10" fmla="*/ 404323 w 698243"/>
                <a:gd name="connsiteY10" fmla="*/ 506420 h 649601"/>
                <a:gd name="connsiteX11" fmla="*/ 534727 w 698243"/>
                <a:gd name="connsiteY11" fmla="*/ 445262 h 649601"/>
                <a:gd name="connsiteX12" fmla="*/ 570940 w 698243"/>
                <a:gd name="connsiteY12" fmla="*/ 424137 h 649601"/>
                <a:gd name="connsiteX13" fmla="*/ 652422 w 698243"/>
                <a:gd name="connsiteY13" fmla="*/ 375852 h 649601"/>
                <a:gd name="connsiteX14" fmla="*/ 661475 w 698243"/>
                <a:gd name="connsiteY14" fmla="*/ 372834 h 649601"/>
                <a:gd name="connsiteX15" fmla="*/ 697052 w 698243"/>
                <a:gd name="connsiteY15" fmla="*/ 315661 h 649601"/>
                <a:gd name="connsiteX16" fmla="*/ 612411 w 698243"/>
                <a:gd name="connsiteY16" fmla="*/ 298826 h 649601"/>
                <a:gd name="connsiteX17" fmla="*/ 459281 w 698243"/>
                <a:gd name="connsiteY17" fmla="*/ 321531 h 649601"/>
                <a:gd name="connsiteX18" fmla="*/ 444192 w 698243"/>
                <a:gd name="connsiteY18" fmla="*/ 297389 h 649601"/>
                <a:gd name="connsiteX19" fmla="*/ 450228 w 698243"/>
                <a:gd name="connsiteY19" fmla="*/ 185729 h 649601"/>
                <a:gd name="connsiteX20" fmla="*/ 552834 w 698243"/>
                <a:gd name="connsiteY20" fmla="*/ 149515 h 649601"/>
                <a:gd name="connsiteX21" fmla="*/ 652422 w 698243"/>
                <a:gd name="connsiteY21" fmla="*/ 61998 h 649601"/>
                <a:gd name="connsiteX22" fmla="*/ 646386 w 698243"/>
                <a:gd name="connsiteY22" fmla="*/ 7678 h 649601"/>
                <a:gd name="connsiteX23" fmla="*/ 522655 w 698243"/>
                <a:gd name="connsiteY23" fmla="*/ 1642 h 649601"/>
                <a:gd name="connsiteX24" fmla="*/ 474370 w 698243"/>
                <a:gd name="connsiteY24" fmla="*/ 19749 h 649601"/>
                <a:gd name="connsiteX0" fmla="*/ 474401 w 698274"/>
                <a:gd name="connsiteY0" fmla="*/ 19749 h 649601"/>
                <a:gd name="connsiteX1" fmla="*/ 160571 w 698274"/>
                <a:gd name="connsiteY1" fmla="*/ 161257 h 649601"/>
                <a:gd name="connsiteX2" fmla="*/ 106227 w 698274"/>
                <a:gd name="connsiteY2" fmla="*/ 194783 h 649601"/>
                <a:gd name="connsiteX3" fmla="*/ 65392 w 698274"/>
                <a:gd name="connsiteY3" fmla="*/ 233543 h 649601"/>
                <a:gd name="connsiteX4" fmla="*/ 3621 w 698274"/>
                <a:gd name="connsiteY4" fmla="*/ 306442 h 649601"/>
                <a:gd name="connsiteX5" fmla="*/ 181814 w 698274"/>
                <a:gd name="connsiteY5" fmla="*/ 263580 h 649601"/>
                <a:gd name="connsiteX6" fmla="*/ 200557 w 698274"/>
                <a:gd name="connsiteY6" fmla="*/ 404286 h 649601"/>
                <a:gd name="connsiteX7" fmla="*/ 120844 w 698274"/>
                <a:gd name="connsiteY7" fmla="*/ 531505 h 649601"/>
                <a:gd name="connsiteX8" fmla="*/ 109245 w 698274"/>
                <a:gd name="connsiteY8" fmla="*/ 635385 h 649601"/>
                <a:gd name="connsiteX9" fmla="*/ 202655 w 698274"/>
                <a:gd name="connsiteY9" fmla="*/ 634749 h 649601"/>
                <a:gd name="connsiteX10" fmla="*/ 404354 w 698274"/>
                <a:gd name="connsiteY10" fmla="*/ 506420 h 649601"/>
                <a:gd name="connsiteX11" fmla="*/ 534758 w 698274"/>
                <a:gd name="connsiteY11" fmla="*/ 445262 h 649601"/>
                <a:gd name="connsiteX12" fmla="*/ 570971 w 698274"/>
                <a:gd name="connsiteY12" fmla="*/ 424137 h 649601"/>
                <a:gd name="connsiteX13" fmla="*/ 652453 w 698274"/>
                <a:gd name="connsiteY13" fmla="*/ 375852 h 649601"/>
                <a:gd name="connsiteX14" fmla="*/ 661506 w 698274"/>
                <a:gd name="connsiteY14" fmla="*/ 372834 h 649601"/>
                <a:gd name="connsiteX15" fmla="*/ 697083 w 698274"/>
                <a:gd name="connsiteY15" fmla="*/ 315661 h 649601"/>
                <a:gd name="connsiteX16" fmla="*/ 612442 w 698274"/>
                <a:gd name="connsiteY16" fmla="*/ 298826 h 649601"/>
                <a:gd name="connsiteX17" fmla="*/ 459312 w 698274"/>
                <a:gd name="connsiteY17" fmla="*/ 321531 h 649601"/>
                <a:gd name="connsiteX18" fmla="*/ 444223 w 698274"/>
                <a:gd name="connsiteY18" fmla="*/ 297389 h 649601"/>
                <a:gd name="connsiteX19" fmla="*/ 450259 w 698274"/>
                <a:gd name="connsiteY19" fmla="*/ 185729 h 649601"/>
                <a:gd name="connsiteX20" fmla="*/ 552865 w 698274"/>
                <a:gd name="connsiteY20" fmla="*/ 149515 h 649601"/>
                <a:gd name="connsiteX21" fmla="*/ 652453 w 698274"/>
                <a:gd name="connsiteY21" fmla="*/ 61998 h 649601"/>
                <a:gd name="connsiteX22" fmla="*/ 646417 w 698274"/>
                <a:gd name="connsiteY22" fmla="*/ 7678 h 649601"/>
                <a:gd name="connsiteX23" fmla="*/ 522686 w 698274"/>
                <a:gd name="connsiteY23" fmla="*/ 1642 h 649601"/>
                <a:gd name="connsiteX24" fmla="*/ 474401 w 698274"/>
                <a:gd name="connsiteY24" fmla="*/ 19749 h 649601"/>
                <a:gd name="connsiteX0" fmla="*/ 471994 w 695867"/>
                <a:gd name="connsiteY0" fmla="*/ 19749 h 649601"/>
                <a:gd name="connsiteX1" fmla="*/ 158164 w 695867"/>
                <a:gd name="connsiteY1" fmla="*/ 161257 h 649601"/>
                <a:gd name="connsiteX2" fmla="*/ 103820 w 695867"/>
                <a:gd name="connsiteY2" fmla="*/ 194783 h 649601"/>
                <a:gd name="connsiteX3" fmla="*/ 1214 w 695867"/>
                <a:gd name="connsiteY3" fmla="*/ 306442 h 649601"/>
                <a:gd name="connsiteX4" fmla="*/ 179407 w 695867"/>
                <a:gd name="connsiteY4" fmla="*/ 263580 h 649601"/>
                <a:gd name="connsiteX5" fmla="*/ 198150 w 695867"/>
                <a:gd name="connsiteY5" fmla="*/ 404286 h 649601"/>
                <a:gd name="connsiteX6" fmla="*/ 118437 w 695867"/>
                <a:gd name="connsiteY6" fmla="*/ 531505 h 649601"/>
                <a:gd name="connsiteX7" fmla="*/ 106838 w 695867"/>
                <a:gd name="connsiteY7" fmla="*/ 635385 h 649601"/>
                <a:gd name="connsiteX8" fmla="*/ 200248 w 695867"/>
                <a:gd name="connsiteY8" fmla="*/ 634749 h 649601"/>
                <a:gd name="connsiteX9" fmla="*/ 401947 w 695867"/>
                <a:gd name="connsiteY9" fmla="*/ 506420 h 649601"/>
                <a:gd name="connsiteX10" fmla="*/ 532351 w 695867"/>
                <a:gd name="connsiteY10" fmla="*/ 445262 h 649601"/>
                <a:gd name="connsiteX11" fmla="*/ 568564 w 695867"/>
                <a:gd name="connsiteY11" fmla="*/ 424137 h 649601"/>
                <a:gd name="connsiteX12" fmla="*/ 650046 w 695867"/>
                <a:gd name="connsiteY12" fmla="*/ 375852 h 649601"/>
                <a:gd name="connsiteX13" fmla="*/ 659099 w 695867"/>
                <a:gd name="connsiteY13" fmla="*/ 372834 h 649601"/>
                <a:gd name="connsiteX14" fmla="*/ 694676 w 695867"/>
                <a:gd name="connsiteY14" fmla="*/ 315661 h 649601"/>
                <a:gd name="connsiteX15" fmla="*/ 610035 w 695867"/>
                <a:gd name="connsiteY15" fmla="*/ 298826 h 649601"/>
                <a:gd name="connsiteX16" fmla="*/ 456905 w 695867"/>
                <a:gd name="connsiteY16" fmla="*/ 321531 h 649601"/>
                <a:gd name="connsiteX17" fmla="*/ 441816 w 695867"/>
                <a:gd name="connsiteY17" fmla="*/ 297389 h 649601"/>
                <a:gd name="connsiteX18" fmla="*/ 447852 w 695867"/>
                <a:gd name="connsiteY18" fmla="*/ 185729 h 649601"/>
                <a:gd name="connsiteX19" fmla="*/ 550458 w 695867"/>
                <a:gd name="connsiteY19" fmla="*/ 149515 h 649601"/>
                <a:gd name="connsiteX20" fmla="*/ 650046 w 695867"/>
                <a:gd name="connsiteY20" fmla="*/ 61998 h 649601"/>
                <a:gd name="connsiteX21" fmla="*/ 644010 w 695867"/>
                <a:gd name="connsiteY21" fmla="*/ 7678 h 649601"/>
                <a:gd name="connsiteX22" fmla="*/ 520279 w 695867"/>
                <a:gd name="connsiteY22" fmla="*/ 1642 h 649601"/>
                <a:gd name="connsiteX23" fmla="*/ 471994 w 695867"/>
                <a:gd name="connsiteY23" fmla="*/ 19749 h 649601"/>
                <a:gd name="connsiteX0" fmla="*/ 475855 w 699728"/>
                <a:gd name="connsiteY0" fmla="*/ 19749 h 649601"/>
                <a:gd name="connsiteX1" fmla="*/ 162025 w 699728"/>
                <a:gd name="connsiteY1" fmla="*/ 161257 h 649601"/>
                <a:gd name="connsiteX2" fmla="*/ 107681 w 699728"/>
                <a:gd name="connsiteY2" fmla="*/ 194783 h 649601"/>
                <a:gd name="connsiteX3" fmla="*/ 5075 w 699728"/>
                <a:gd name="connsiteY3" fmla="*/ 306442 h 649601"/>
                <a:gd name="connsiteX4" fmla="*/ 183268 w 699728"/>
                <a:gd name="connsiteY4" fmla="*/ 263580 h 649601"/>
                <a:gd name="connsiteX5" fmla="*/ 202011 w 699728"/>
                <a:gd name="connsiteY5" fmla="*/ 404286 h 649601"/>
                <a:gd name="connsiteX6" fmla="*/ 122298 w 699728"/>
                <a:gd name="connsiteY6" fmla="*/ 531505 h 649601"/>
                <a:gd name="connsiteX7" fmla="*/ 110699 w 699728"/>
                <a:gd name="connsiteY7" fmla="*/ 635385 h 649601"/>
                <a:gd name="connsiteX8" fmla="*/ 204109 w 699728"/>
                <a:gd name="connsiteY8" fmla="*/ 634749 h 649601"/>
                <a:gd name="connsiteX9" fmla="*/ 405808 w 699728"/>
                <a:gd name="connsiteY9" fmla="*/ 506420 h 649601"/>
                <a:gd name="connsiteX10" fmla="*/ 536212 w 699728"/>
                <a:gd name="connsiteY10" fmla="*/ 445262 h 649601"/>
                <a:gd name="connsiteX11" fmla="*/ 572425 w 699728"/>
                <a:gd name="connsiteY11" fmla="*/ 424137 h 649601"/>
                <a:gd name="connsiteX12" fmla="*/ 653907 w 699728"/>
                <a:gd name="connsiteY12" fmla="*/ 375852 h 649601"/>
                <a:gd name="connsiteX13" fmla="*/ 662960 w 699728"/>
                <a:gd name="connsiteY13" fmla="*/ 372834 h 649601"/>
                <a:gd name="connsiteX14" fmla="*/ 698537 w 699728"/>
                <a:gd name="connsiteY14" fmla="*/ 315661 h 649601"/>
                <a:gd name="connsiteX15" fmla="*/ 613896 w 699728"/>
                <a:gd name="connsiteY15" fmla="*/ 298826 h 649601"/>
                <a:gd name="connsiteX16" fmla="*/ 460766 w 699728"/>
                <a:gd name="connsiteY16" fmla="*/ 321531 h 649601"/>
                <a:gd name="connsiteX17" fmla="*/ 445677 w 699728"/>
                <a:gd name="connsiteY17" fmla="*/ 297389 h 649601"/>
                <a:gd name="connsiteX18" fmla="*/ 451713 w 699728"/>
                <a:gd name="connsiteY18" fmla="*/ 185729 h 649601"/>
                <a:gd name="connsiteX19" fmla="*/ 554319 w 699728"/>
                <a:gd name="connsiteY19" fmla="*/ 149515 h 649601"/>
                <a:gd name="connsiteX20" fmla="*/ 653907 w 699728"/>
                <a:gd name="connsiteY20" fmla="*/ 61998 h 649601"/>
                <a:gd name="connsiteX21" fmla="*/ 647871 w 699728"/>
                <a:gd name="connsiteY21" fmla="*/ 7678 h 649601"/>
                <a:gd name="connsiteX22" fmla="*/ 524140 w 699728"/>
                <a:gd name="connsiteY22" fmla="*/ 1642 h 649601"/>
                <a:gd name="connsiteX23" fmla="*/ 475855 w 699728"/>
                <a:gd name="connsiteY23" fmla="*/ 19749 h 649601"/>
                <a:gd name="connsiteX0" fmla="*/ 478903 w 702776"/>
                <a:gd name="connsiteY0" fmla="*/ 20383 h 650235"/>
                <a:gd name="connsiteX1" fmla="*/ 110729 w 702776"/>
                <a:gd name="connsiteY1" fmla="*/ 195417 h 650235"/>
                <a:gd name="connsiteX2" fmla="*/ 8123 w 702776"/>
                <a:gd name="connsiteY2" fmla="*/ 307076 h 650235"/>
                <a:gd name="connsiteX3" fmla="*/ 186316 w 702776"/>
                <a:gd name="connsiteY3" fmla="*/ 264214 h 650235"/>
                <a:gd name="connsiteX4" fmla="*/ 205059 w 702776"/>
                <a:gd name="connsiteY4" fmla="*/ 404920 h 650235"/>
                <a:gd name="connsiteX5" fmla="*/ 125346 w 702776"/>
                <a:gd name="connsiteY5" fmla="*/ 532139 h 650235"/>
                <a:gd name="connsiteX6" fmla="*/ 113747 w 702776"/>
                <a:gd name="connsiteY6" fmla="*/ 636019 h 650235"/>
                <a:gd name="connsiteX7" fmla="*/ 207157 w 702776"/>
                <a:gd name="connsiteY7" fmla="*/ 635383 h 650235"/>
                <a:gd name="connsiteX8" fmla="*/ 408856 w 702776"/>
                <a:gd name="connsiteY8" fmla="*/ 507054 h 650235"/>
                <a:gd name="connsiteX9" fmla="*/ 539260 w 702776"/>
                <a:gd name="connsiteY9" fmla="*/ 445896 h 650235"/>
                <a:gd name="connsiteX10" fmla="*/ 575473 w 702776"/>
                <a:gd name="connsiteY10" fmla="*/ 424771 h 650235"/>
                <a:gd name="connsiteX11" fmla="*/ 656955 w 702776"/>
                <a:gd name="connsiteY11" fmla="*/ 376486 h 650235"/>
                <a:gd name="connsiteX12" fmla="*/ 666008 w 702776"/>
                <a:gd name="connsiteY12" fmla="*/ 373468 h 650235"/>
                <a:gd name="connsiteX13" fmla="*/ 701585 w 702776"/>
                <a:gd name="connsiteY13" fmla="*/ 316295 h 650235"/>
                <a:gd name="connsiteX14" fmla="*/ 616944 w 702776"/>
                <a:gd name="connsiteY14" fmla="*/ 299460 h 650235"/>
                <a:gd name="connsiteX15" fmla="*/ 463814 w 702776"/>
                <a:gd name="connsiteY15" fmla="*/ 322165 h 650235"/>
                <a:gd name="connsiteX16" fmla="*/ 448725 w 702776"/>
                <a:gd name="connsiteY16" fmla="*/ 298023 h 650235"/>
                <a:gd name="connsiteX17" fmla="*/ 454761 w 702776"/>
                <a:gd name="connsiteY17" fmla="*/ 186363 h 650235"/>
                <a:gd name="connsiteX18" fmla="*/ 557367 w 702776"/>
                <a:gd name="connsiteY18" fmla="*/ 150149 h 650235"/>
                <a:gd name="connsiteX19" fmla="*/ 656955 w 702776"/>
                <a:gd name="connsiteY19" fmla="*/ 62632 h 650235"/>
                <a:gd name="connsiteX20" fmla="*/ 650919 w 702776"/>
                <a:gd name="connsiteY20" fmla="*/ 8312 h 650235"/>
                <a:gd name="connsiteX21" fmla="*/ 527188 w 702776"/>
                <a:gd name="connsiteY21" fmla="*/ 2276 h 650235"/>
                <a:gd name="connsiteX22" fmla="*/ 478903 w 702776"/>
                <a:gd name="connsiteY22" fmla="*/ 20383 h 650235"/>
                <a:gd name="connsiteX0" fmla="*/ 478903 w 702776"/>
                <a:gd name="connsiteY0" fmla="*/ 20370 h 650222"/>
                <a:gd name="connsiteX1" fmla="*/ 110729 w 702776"/>
                <a:gd name="connsiteY1" fmla="*/ 195404 h 650222"/>
                <a:gd name="connsiteX2" fmla="*/ 8123 w 702776"/>
                <a:gd name="connsiteY2" fmla="*/ 307063 h 650222"/>
                <a:gd name="connsiteX3" fmla="*/ 186316 w 702776"/>
                <a:gd name="connsiteY3" fmla="*/ 264201 h 650222"/>
                <a:gd name="connsiteX4" fmla="*/ 205059 w 702776"/>
                <a:gd name="connsiteY4" fmla="*/ 404907 h 650222"/>
                <a:gd name="connsiteX5" fmla="*/ 125346 w 702776"/>
                <a:gd name="connsiteY5" fmla="*/ 532126 h 650222"/>
                <a:gd name="connsiteX6" fmla="*/ 113747 w 702776"/>
                <a:gd name="connsiteY6" fmla="*/ 636006 h 650222"/>
                <a:gd name="connsiteX7" fmla="*/ 207157 w 702776"/>
                <a:gd name="connsiteY7" fmla="*/ 635370 h 650222"/>
                <a:gd name="connsiteX8" fmla="*/ 408856 w 702776"/>
                <a:gd name="connsiteY8" fmla="*/ 507041 h 650222"/>
                <a:gd name="connsiteX9" fmla="*/ 539260 w 702776"/>
                <a:gd name="connsiteY9" fmla="*/ 445883 h 650222"/>
                <a:gd name="connsiteX10" fmla="*/ 575473 w 702776"/>
                <a:gd name="connsiteY10" fmla="*/ 424758 h 650222"/>
                <a:gd name="connsiteX11" fmla="*/ 656955 w 702776"/>
                <a:gd name="connsiteY11" fmla="*/ 376473 h 650222"/>
                <a:gd name="connsiteX12" fmla="*/ 666008 w 702776"/>
                <a:gd name="connsiteY12" fmla="*/ 373455 h 650222"/>
                <a:gd name="connsiteX13" fmla="*/ 701585 w 702776"/>
                <a:gd name="connsiteY13" fmla="*/ 316282 h 650222"/>
                <a:gd name="connsiteX14" fmla="*/ 616944 w 702776"/>
                <a:gd name="connsiteY14" fmla="*/ 299447 h 650222"/>
                <a:gd name="connsiteX15" fmla="*/ 463814 w 702776"/>
                <a:gd name="connsiteY15" fmla="*/ 322152 h 650222"/>
                <a:gd name="connsiteX16" fmla="*/ 448725 w 702776"/>
                <a:gd name="connsiteY16" fmla="*/ 298010 h 650222"/>
                <a:gd name="connsiteX17" fmla="*/ 454761 w 702776"/>
                <a:gd name="connsiteY17" fmla="*/ 186350 h 650222"/>
                <a:gd name="connsiteX18" fmla="*/ 557367 w 702776"/>
                <a:gd name="connsiteY18" fmla="*/ 150136 h 650222"/>
                <a:gd name="connsiteX19" fmla="*/ 656955 w 702776"/>
                <a:gd name="connsiteY19" fmla="*/ 62619 h 650222"/>
                <a:gd name="connsiteX20" fmla="*/ 650919 w 702776"/>
                <a:gd name="connsiteY20" fmla="*/ 8299 h 650222"/>
                <a:gd name="connsiteX21" fmla="*/ 478903 w 702776"/>
                <a:gd name="connsiteY21" fmla="*/ 20370 h 650222"/>
                <a:gd name="connsiteX0" fmla="*/ 493402 w 702988"/>
                <a:gd name="connsiteY0" fmla="*/ 32363 h 643165"/>
                <a:gd name="connsiteX1" fmla="*/ 110941 w 702988"/>
                <a:gd name="connsiteY1" fmla="*/ 188347 h 643165"/>
                <a:gd name="connsiteX2" fmla="*/ 8335 w 702988"/>
                <a:gd name="connsiteY2" fmla="*/ 300006 h 643165"/>
                <a:gd name="connsiteX3" fmla="*/ 186528 w 702988"/>
                <a:gd name="connsiteY3" fmla="*/ 257144 h 643165"/>
                <a:gd name="connsiteX4" fmla="*/ 205271 w 702988"/>
                <a:gd name="connsiteY4" fmla="*/ 397850 h 643165"/>
                <a:gd name="connsiteX5" fmla="*/ 125558 w 702988"/>
                <a:gd name="connsiteY5" fmla="*/ 525069 h 643165"/>
                <a:gd name="connsiteX6" fmla="*/ 113959 w 702988"/>
                <a:gd name="connsiteY6" fmla="*/ 628949 h 643165"/>
                <a:gd name="connsiteX7" fmla="*/ 207369 w 702988"/>
                <a:gd name="connsiteY7" fmla="*/ 628313 h 643165"/>
                <a:gd name="connsiteX8" fmla="*/ 409068 w 702988"/>
                <a:gd name="connsiteY8" fmla="*/ 499984 h 643165"/>
                <a:gd name="connsiteX9" fmla="*/ 539472 w 702988"/>
                <a:gd name="connsiteY9" fmla="*/ 438826 h 643165"/>
                <a:gd name="connsiteX10" fmla="*/ 575685 w 702988"/>
                <a:gd name="connsiteY10" fmla="*/ 417701 h 643165"/>
                <a:gd name="connsiteX11" fmla="*/ 657167 w 702988"/>
                <a:gd name="connsiteY11" fmla="*/ 369416 h 643165"/>
                <a:gd name="connsiteX12" fmla="*/ 666220 w 702988"/>
                <a:gd name="connsiteY12" fmla="*/ 366398 h 643165"/>
                <a:gd name="connsiteX13" fmla="*/ 701797 w 702988"/>
                <a:gd name="connsiteY13" fmla="*/ 309225 h 643165"/>
                <a:gd name="connsiteX14" fmla="*/ 617156 w 702988"/>
                <a:gd name="connsiteY14" fmla="*/ 292390 h 643165"/>
                <a:gd name="connsiteX15" fmla="*/ 464026 w 702988"/>
                <a:gd name="connsiteY15" fmla="*/ 315095 h 643165"/>
                <a:gd name="connsiteX16" fmla="*/ 448937 w 702988"/>
                <a:gd name="connsiteY16" fmla="*/ 290953 h 643165"/>
                <a:gd name="connsiteX17" fmla="*/ 454973 w 702988"/>
                <a:gd name="connsiteY17" fmla="*/ 179293 h 643165"/>
                <a:gd name="connsiteX18" fmla="*/ 557579 w 702988"/>
                <a:gd name="connsiteY18" fmla="*/ 143079 h 643165"/>
                <a:gd name="connsiteX19" fmla="*/ 657167 w 702988"/>
                <a:gd name="connsiteY19" fmla="*/ 55562 h 643165"/>
                <a:gd name="connsiteX20" fmla="*/ 651131 w 702988"/>
                <a:gd name="connsiteY20" fmla="*/ 1242 h 643165"/>
                <a:gd name="connsiteX21" fmla="*/ 493402 w 702988"/>
                <a:gd name="connsiteY21" fmla="*/ 32363 h 643165"/>
                <a:gd name="connsiteX0" fmla="*/ 493402 w 702988"/>
                <a:gd name="connsiteY0" fmla="*/ 34472 h 645274"/>
                <a:gd name="connsiteX1" fmla="*/ 110941 w 702988"/>
                <a:gd name="connsiteY1" fmla="*/ 190456 h 645274"/>
                <a:gd name="connsiteX2" fmla="*/ 8335 w 702988"/>
                <a:gd name="connsiteY2" fmla="*/ 302115 h 645274"/>
                <a:gd name="connsiteX3" fmla="*/ 186528 w 702988"/>
                <a:gd name="connsiteY3" fmla="*/ 259253 h 645274"/>
                <a:gd name="connsiteX4" fmla="*/ 205271 w 702988"/>
                <a:gd name="connsiteY4" fmla="*/ 399959 h 645274"/>
                <a:gd name="connsiteX5" fmla="*/ 125558 w 702988"/>
                <a:gd name="connsiteY5" fmla="*/ 527178 h 645274"/>
                <a:gd name="connsiteX6" fmla="*/ 113959 w 702988"/>
                <a:gd name="connsiteY6" fmla="*/ 631058 h 645274"/>
                <a:gd name="connsiteX7" fmla="*/ 207369 w 702988"/>
                <a:gd name="connsiteY7" fmla="*/ 630422 h 645274"/>
                <a:gd name="connsiteX8" fmla="*/ 409068 w 702988"/>
                <a:gd name="connsiteY8" fmla="*/ 502093 h 645274"/>
                <a:gd name="connsiteX9" fmla="*/ 539472 w 702988"/>
                <a:gd name="connsiteY9" fmla="*/ 440935 h 645274"/>
                <a:gd name="connsiteX10" fmla="*/ 575685 w 702988"/>
                <a:gd name="connsiteY10" fmla="*/ 419810 h 645274"/>
                <a:gd name="connsiteX11" fmla="*/ 657167 w 702988"/>
                <a:gd name="connsiteY11" fmla="*/ 371525 h 645274"/>
                <a:gd name="connsiteX12" fmla="*/ 666220 w 702988"/>
                <a:gd name="connsiteY12" fmla="*/ 368507 h 645274"/>
                <a:gd name="connsiteX13" fmla="*/ 701797 w 702988"/>
                <a:gd name="connsiteY13" fmla="*/ 311334 h 645274"/>
                <a:gd name="connsiteX14" fmla="*/ 617156 w 702988"/>
                <a:gd name="connsiteY14" fmla="*/ 294499 h 645274"/>
                <a:gd name="connsiteX15" fmla="*/ 464026 w 702988"/>
                <a:gd name="connsiteY15" fmla="*/ 317204 h 645274"/>
                <a:gd name="connsiteX16" fmla="*/ 448937 w 702988"/>
                <a:gd name="connsiteY16" fmla="*/ 293062 h 645274"/>
                <a:gd name="connsiteX17" fmla="*/ 454973 w 702988"/>
                <a:gd name="connsiteY17" fmla="*/ 181402 h 645274"/>
                <a:gd name="connsiteX18" fmla="*/ 557579 w 702988"/>
                <a:gd name="connsiteY18" fmla="*/ 145188 h 645274"/>
                <a:gd name="connsiteX19" fmla="*/ 657167 w 702988"/>
                <a:gd name="connsiteY19" fmla="*/ 57671 h 645274"/>
                <a:gd name="connsiteX20" fmla="*/ 651131 w 702988"/>
                <a:gd name="connsiteY20" fmla="*/ 3351 h 645274"/>
                <a:gd name="connsiteX21" fmla="*/ 493402 w 702988"/>
                <a:gd name="connsiteY21" fmla="*/ 34472 h 645274"/>
                <a:gd name="connsiteX0" fmla="*/ 493402 w 702988"/>
                <a:gd name="connsiteY0" fmla="*/ 32408 h 643210"/>
                <a:gd name="connsiteX1" fmla="*/ 110941 w 702988"/>
                <a:gd name="connsiteY1" fmla="*/ 188392 h 643210"/>
                <a:gd name="connsiteX2" fmla="*/ 8335 w 702988"/>
                <a:gd name="connsiteY2" fmla="*/ 300051 h 643210"/>
                <a:gd name="connsiteX3" fmla="*/ 186528 w 702988"/>
                <a:gd name="connsiteY3" fmla="*/ 257189 h 643210"/>
                <a:gd name="connsiteX4" fmla="*/ 205271 w 702988"/>
                <a:gd name="connsiteY4" fmla="*/ 397895 h 643210"/>
                <a:gd name="connsiteX5" fmla="*/ 125558 w 702988"/>
                <a:gd name="connsiteY5" fmla="*/ 525114 h 643210"/>
                <a:gd name="connsiteX6" fmla="*/ 113959 w 702988"/>
                <a:gd name="connsiteY6" fmla="*/ 628994 h 643210"/>
                <a:gd name="connsiteX7" fmla="*/ 207369 w 702988"/>
                <a:gd name="connsiteY7" fmla="*/ 628358 h 643210"/>
                <a:gd name="connsiteX8" fmla="*/ 409068 w 702988"/>
                <a:gd name="connsiteY8" fmla="*/ 500029 h 643210"/>
                <a:gd name="connsiteX9" fmla="*/ 539472 w 702988"/>
                <a:gd name="connsiteY9" fmla="*/ 438871 h 643210"/>
                <a:gd name="connsiteX10" fmla="*/ 575685 w 702988"/>
                <a:gd name="connsiteY10" fmla="*/ 417746 h 643210"/>
                <a:gd name="connsiteX11" fmla="*/ 657167 w 702988"/>
                <a:gd name="connsiteY11" fmla="*/ 369461 h 643210"/>
                <a:gd name="connsiteX12" fmla="*/ 666220 w 702988"/>
                <a:gd name="connsiteY12" fmla="*/ 366443 h 643210"/>
                <a:gd name="connsiteX13" fmla="*/ 701797 w 702988"/>
                <a:gd name="connsiteY13" fmla="*/ 309270 h 643210"/>
                <a:gd name="connsiteX14" fmla="*/ 617156 w 702988"/>
                <a:gd name="connsiteY14" fmla="*/ 292435 h 643210"/>
                <a:gd name="connsiteX15" fmla="*/ 464026 w 702988"/>
                <a:gd name="connsiteY15" fmla="*/ 315140 h 643210"/>
                <a:gd name="connsiteX16" fmla="*/ 448937 w 702988"/>
                <a:gd name="connsiteY16" fmla="*/ 290998 h 643210"/>
                <a:gd name="connsiteX17" fmla="*/ 454973 w 702988"/>
                <a:gd name="connsiteY17" fmla="*/ 179338 h 643210"/>
                <a:gd name="connsiteX18" fmla="*/ 557579 w 702988"/>
                <a:gd name="connsiteY18" fmla="*/ 143124 h 643210"/>
                <a:gd name="connsiteX19" fmla="*/ 657167 w 702988"/>
                <a:gd name="connsiteY19" fmla="*/ 55607 h 643210"/>
                <a:gd name="connsiteX20" fmla="*/ 651131 w 702988"/>
                <a:gd name="connsiteY20" fmla="*/ 1287 h 643210"/>
                <a:gd name="connsiteX21" fmla="*/ 493402 w 702988"/>
                <a:gd name="connsiteY21" fmla="*/ 32408 h 643210"/>
                <a:gd name="connsiteX0" fmla="*/ 551497 w 703933"/>
                <a:gd name="connsiteY0" fmla="*/ 21622 h 649092"/>
                <a:gd name="connsiteX1" fmla="*/ 111886 w 703933"/>
                <a:gd name="connsiteY1" fmla="*/ 194274 h 649092"/>
                <a:gd name="connsiteX2" fmla="*/ 9280 w 703933"/>
                <a:gd name="connsiteY2" fmla="*/ 305933 h 649092"/>
                <a:gd name="connsiteX3" fmla="*/ 187473 w 703933"/>
                <a:gd name="connsiteY3" fmla="*/ 263071 h 649092"/>
                <a:gd name="connsiteX4" fmla="*/ 206216 w 703933"/>
                <a:gd name="connsiteY4" fmla="*/ 403777 h 649092"/>
                <a:gd name="connsiteX5" fmla="*/ 126503 w 703933"/>
                <a:gd name="connsiteY5" fmla="*/ 530996 h 649092"/>
                <a:gd name="connsiteX6" fmla="*/ 114904 w 703933"/>
                <a:gd name="connsiteY6" fmla="*/ 634876 h 649092"/>
                <a:gd name="connsiteX7" fmla="*/ 208314 w 703933"/>
                <a:gd name="connsiteY7" fmla="*/ 634240 h 649092"/>
                <a:gd name="connsiteX8" fmla="*/ 410013 w 703933"/>
                <a:gd name="connsiteY8" fmla="*/ 505911 h 649092"/>
                <a:gd name="connsiteX9" fmla="*/ 540417 w 703933"/>
                <a:gd name="connsiteY9" fmla="*/ 444753 h 649092"/>
                <a:gd name="connsiteX10" fmla="*/ 576630 w 703933"/>
                <a:gd name="connsiteY10" fmla="*/ 423628 h 649092"/>
                <a:gd name="connsiteX11" fmla="*/ 658112 w 703933"/>
                <a:gd name="connsiteY11" fmla="*/ 375343 h 649092"/>
                <a:gd name="connsiteX12" fmla="*/ 667165 w 703933"/>
                <a:gd name="connsiteY12" fmla="*/ 372325 h 649092"/>
                <a:gd name="connsiteX13" fmla="*/ 702742 w 703933"/>
                <a:gd name="connsiteY13" fmla="*/ 315152 h 649092"/>
                <a:gd name="connsiteX14" fmla="*/ 618101 w 703933"/>
                <a:gd name="connsiteY14" fmla="*/ 298317 h 649092"/>
                <a:gd name="connsiteX15" fmla="*/ 464971 w 703933"/>
                <a:gd name="connsiteY15" fmla="*/ 321022 h 649092"/>
                <a:gd name="connsiteX16" fmla="*/ 449882 w 703933"/>
                <a:gd name="connsiteY16" fmla="*/ 296880 h 649092"/>
                <a:gd name="connsiteX17" fmla="*/ 455918 w 703933"/>
                <a:gd name="connsiteY17" fmla="*/ 185220 h 649092"/>
                <a:gd name="connsiteX18" fmla="*/ 558524 w 703933"/>
                <a:gd name="connsiteY18" fmla="*/ 149006 h 649092"/>
                <a:gd name="connsiteX19" fmla="*/ 658112 w 703933"/>
                <a:gd name="connsiteY19" fmla="*/ 61489 h 649092"/>
                <a:gd name="connsiteX20" fmla="*/ 652076 w 703933"/>
                <a:gd name="connsiteY20" fmla="*/ 7169 h 649092"/>
                <a:gd name="connsiteX21" fmla="*/ 551497 w 703933"/>
                <a:gd name="connsiteY21" fmla="*/ 21622 h 649092"/>
                <a:gd name="connsiteX0" fmla="*/ 551497 w 703933"/>
                <a:gd name="connsiteY0" fmla="*/ 17543 h 645013"/>
                <a:gd name="connsiteX1" fmla="*/ 111886 w 703933"/>
                <a:gd name="connsiteY1" fmla="*/ 190195 h 645013"/>
                <a:gd name="connsiteX2" fmla="*/ 9280 w 703933"/>
                <a:gd name="connsiteY2" fmla="*/ 301854 h 645013"/>
                <a:gd name="connsiteX3" fmla="*/ 187473 w 703933"/>
                <a:gd name="connsiteY3" fmla="*/ 258992 h 645013"/>
                <a:gd name="connsiteX4" fmla="*/ 206216 w 703933"/>
                <a:gd name="connsiteY4" fmla="*/ 399698 h 645013"/>
                <a:gd name="connsiteX5" fmla="*/ 126503 w 703933"/>
                <a:gd name="connsiteY5" fmla="*/ 526917 h 645013"/>
                <a:gd name="connsiteX6" fmla="*/ 114904 w 703933"/>
                <a:gd name="connsiteY6" fmla="*/ 630797 h 645013"/>
                <a:gd name="connsiteX7" fmla="*/ 208314 w 703933"/>
                <a:gd name="connsiteY7" fmla="*/ 630161 h 645013"/>
                <a:gd name="connsiteX8" fmla="*/ 410013 w 703933"/>
                <a:gd name="connsiteY8" fmla="*/ 501832 h 645013"/>
                <a:gd name="connsiteX9" fmla="*/ 540417 w 703933"/>
                <a:gd name="connsiteY9" fmla="*/ 440674 h 645013"/>
                <a:gd name="connsiteX10" fmla="*/ 576630 w 703933"/>
                <a:gd name="connsiteY10" fmla="*/ 419549 h 645013"/>
                <a:gd name="connsiteX11" fmla="*/ 658112 w 703933"/>
                <a:gd name="connsiteY11" fmla="*/ 371264 h 645013"/>
                <a:gd name="connsiteX12" fmla="*/ 667165 w 703933"/>
                <a:gd name="connsiteY12" fmla="*/ 368246 h 645013"/>
                <a:gd name="connsiteX13" fmla="*/ 702742 w 703933"/>
                <a:gd name="connsiteY13" fmla="*/ 311073 h 645013"/>
                <a:gd name="connsiteX14" fmla="*/ 618101 w 703933"/>
                <a:gd name="connsiteY14" fmla="*/ 294238 h 645013"/>
                <a:gd name="connsiteX15" fmla="*/ 464971 w 703933"/>
                <a:gd name="connsiteY15" fmla="*/ 316943 h 645013"/>
                <a:gd name="connsiteX16" fmla="*/ 449882 w 703933"/>
                <a:gd name="connsiteY16" fmla="*/ 292801 h 645013"/>
                <a:gd name="connsiteX17" fmla="*/ 455918 w 703933"/>
                <a:gd name="connsiteY17" fmla="*/ 181141 h 645013"/>
                <a:gd name="connsiteX18" fmla="*/ 558524 w 703933"/>
                <a:gd name="connsiteY18" fmla="*/ 144927 h 645013"/>
                <a:gd name="connsiteX19" fmla="*/ 658112 w 703933"/>
                <a:gd name="connsiteY19" fmla="*/ 57410 h 645013"/>
                <a:gd name="connsiteX20" fmla="*/ 652076 w 703933"/>
                <a:gd name="connsiteY20" fmla="*/ 3090 h 645013"/>
                <a:gd name="connsiteX21" fmla="*/ 551497 w 703933"/>
                <a:gd name="connsiteY21" fmla="*/ 17543 h 645013"/>
                <a:gd name="connsiteX0" fmla="*/ 551497 w 703933"/>
                <a:gd name="connsiteY0" fmla="*/ 24010 h 651480"/>
                <a:gd name="connsiteX1" fmla="*/ 111886 w 703933"/>
                <a:gd name="connsiteY1" fmla="*/ 196662 h 651480"/>
                <a:gd name="connsiteX2" fmla="*/ 9280 w 703933"/>
                <a:gd name="connsiteY2" fmla="*/ 308321 h 651480"/>
                <a:gd name="connsiteX3" fmla="*/ 187473 w 703933"/>
                <a:gd name="connsiteY3" fmla="*/ 265459 h 651480"/>
                <a:gd name="connsiteX4" fmla="*/ 206216 w 703933"/>
                <a:gd name="connsiteY4" fmla="*/ 406165 h 651480"/>
                <a:gd name="connsiteX5" fmla="*/ 126503 w 703933"/>
                <a:gd name="connsiteY5" fmla="*/ 533384 h 651480"/>
                <a:gd name="connsiteX6" fmla="*/ 114904 w 703933"/>
                <a:gd name="connsiteY6" fmla="*/ 637264 h 651480"/>
                <a:gd name="connsiteX7" fmla="*/ 208314 w 703933"/>
                <a:gd name="connsiteY7" fmla="*/ 636628 h 651480"/>
                <a:gd name="connsiteX8" fmla="*/ 410013 w 703933"/>
                <a:gd name="connsiteY8" fmla="*/ 508299 h 651480"/>
                <a:gd name="connsiteX9" fmla="*/ 540417 w 703933"/>
                <a:gd name="connsiteY9" fmla="*/ 447141 h 651480"/>
                <a:gd name="connsiteX10" fmla="*/ 576630 w 703933"/>
                <a:gd name="connsiteY10" fmla="*/ 426016 h 651480"/>
                <a:gd name="connsiteX11" fmla="*/ 658112 w 703933"/>
                <a:gd name="connsiteY11" fmla="*/ 377731 h 651480"/>
                <a:gd name="connsiteX12" fmla="*/ 667165 w 703933"/>
                <a:gd name="connsiteY12" fmla="*/ 374713 h 651480"/>
                <a:gd name="connsiteX13" fmla="*/ 702742 w 703933"/>
                <a:gd name="connsiteY13" fmla="*/ 317540 h 651480"/>
                <a:gd name="connsiteX14" fmla="*/ 618101 w 703933"/>
                <a:gd name="connsiteY14" fmla="*/ 300705 h 651480"/>
                <a:gd name="connsiteX15" fmla="*/ 464971 w 703933"/>
                <a:gd name="connsiteY15" fmla="*/ 323410 h 651480"/>
                <a:gd name="connsiteX16" fmla="*/ 449882 w 703933"/>
                <a:gd name="connsiteY16" fmla="*/ 299268 h 651480"/>
                <a:gd name="connsiteX17" fmla="*/ 455918 w 703933"/>
                <a:gd name="connsiteY17" fmla="*/ 187608 h 651480"/>
                <a:gd name="connsiteX18" fmla="*/ 558524 w 703933"/>
                <a:gd name="connsiteY18" fmla="*/ 151394 h 651480"/>
                <a:gd name="connsiteX19" fmla="*/ 652076 w 703933"/>
                <a:gd name="connsiteY19" fmla="*/ 9557 h 651480"/>
                <a:gd name="connsiteX20" fmla="*/ 551497 w 703933"/>
                <a:gd name="connsiteY20" fmla="*/ 24010 h 651480"/>
                <a:gd name="connsiteX0" fmla="*/ 551497 w 703933"/>
                <a:gd name="connsiteY0" fmla="*/ 21925 h 649395"/>
                <a:gd name="connsiteX1" fmla="*/ 111886 w 703933"/>
                <a:gd name="connsiteY1" fmla="*/ 194577 h 649395"/>
                <a:gd name="connsiteX2" fmla="*/ 9280 w 703933"/>
                <a:gd name="connsiteY2" fmla="*/ 306236 h 649395"/>
                <a:gd name="connsiteX3" fmla="*/ 187473 w 703933"/>
                <a:gd name="connsiteY3" fmla="*/ 263374 h 649395"/>
                <a:gd name="connsiteX4" fmla="*/ 206216 w 703933"/>
                <a:gd name="connsiteY4" fmla="*/ 404080 h 649395"/>
                <a:gd name="connsiteX5" fmla="*/ 126503 w 703933"/>
                <a:gd name="connsiteY5" fmla="*/ 531299 h 649395"/>
                <a:gd name="connsiteX6" fmla="*/ 114904 w 703933"/>
                <a:gd name="connsiteY6" fmla="*/ 635179 h 649395"/>
                <a:gd name="connsiteX7" fmla="*/ 208314 w 703933"/>
                <a:gd name="connsiteY7" fmla="*/ 634543 h 649395"/>
                <a:gd name="connsiteX8" fmla="*/ 410013 w 703933"/>
                <a:gd name="connsiteY8" fmla="*/ 506214 h 649395"/>
                <a:gd name="connsiteX9" fmla="*/ 540417 w 703933"/>
                <a:gd name="connsiteY9" fmla="*/ 445056 h 649395"/>
                <a:gd name="connsiteX10" fmla="*/ 576630 w 703933"/>
                <a:gd name="connsiteY10" fmla="*/ 423931 h 649395"/>
                <a:gd name="connsiteX11" fmla="*/ 658112 w 703933"/>
                <a:gd name="connsiteY11" fmla="*/ 375646 h 649395"/>
                <a:gd name="connsiteX12" fmla="*/ 667165 w 703933"/>
                <a:gd name="connsiteY12" fmla="*/ 372628 h 649395"/>
                <a:gd name="connsiteX13" fmla="*/ 702742 w 703933"/>
                <a:gd name="connsiteY13" fmla="*/ 315455 h 649395"/>
                <a:gd name="connsiteX14" fmla="*/ 618101 w 703933"/>
                <a:gd name="connsiteY14" fmla="*/ 298620 h 649395"/>
                <a:gd name="connsiteX15" fmla="*/ 464971 w 703933"/>
                <a:gd name="connsiteY15" fmla="*/ 321325 h 649395"/>
                <a:gd name="connsiteX16" fmla="*/ 449882 w 703933"/>
                <a:gd name="connsiteY16" fmla="*/ 297183 h 649395"/>
                <a:gd name="connsiteX17" fmla="*/ 455918 w 703933"/>
                <a:gd name="connsiteY17" fmla="*/ 185523 h 649395"/>
                <a:gd name="connsiteX18" fmla="*/ 558524 w 703933"/>
                <a:gd name="connsiteY18" fmla="*/ 149309 h 649395"/>
                <a:gd name="connsiteX19" fmla="*/ 652076 w 703933"/>
                <a:gd name="connsiteY19" fmla="*/ 7472 h 649395"/>
                <a:gd name="connsiteX20" fmla="*/ 551497 w 703933"/>
                <a:gd name="connsiteY20" fmla="*/ 21925 h 64939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49882 w 703933"/>
                <a:gd name="connsiteY16" fmla="*/ 298563 h 650775"/>
                <a:gd name="connsiteX17" fmla="*/ 455918 w 703933"/>
                <a:gd name="connsiteY17" fmla="*/ 186903 h 650775"/>
                <a:gd name="connsiteX18" fmla="*/ 551380 w 703933"/>
                <a:gd name="connsiteY18" fmla="*/ 141164 h 650775"/>
                <a:gd name="connsiteX19" fmla="*/ 652076 w 703933"/>
                <a:gd name="connsiteY19" fmla="*/ 8852 h 650775"/>
                <a:gd name="connsiteX20" fmla="*/ 551497 w 703933"/>
                <a:gd name="connsiteY20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49882 w 703933"/>
                <a:gd name="connsiteY16" fmla="*/ 298563 h 650775"/>
                <a:gd name="connsiteX17" fmla="*/ 474968 w 703933"/>
                <a:gd name="connsiteY17" fmla="*/ 191666 h 650775"/>
                <a:gd name="connsiteX18" fmla="*/ 551380 w 703933"/>
                <a:gd name="connsiteY18" fmla="*/ 141164 h 650775"/>
                <a:gd name="connsiteX19" fmla="*/ 652076 w 703933"/>
                <a:gd name="connsiteY19" fmla="*/ 8852 h 650775"/>
                <a:gd name="connsiteX20" fmla="*/ 551497 w 703933"/>
                <a:gd name="connsiteY20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512596 w 703933"/>
                <a:gd name="connsiteY15" fmla="*/ 30365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512596 w 703933"/>
                <a:gd name="connsiteY15" fmla="*/ 30365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681"/>
                <a:gd name="connsiteY0" fmla="*/ 23305 h 650775"/>
                <a:gd name="connsiteX1" fmla="*/ 111886 w 703681"/>
                <a:gd name="connsiteY1" fmla="*/ 195957 h 650775"/>
                <a:gd name="connsiteX2" fmla="*/ 9280 w 703681"/>
                <a:gd name="connsiteY2" fmla="*/ 307616 h 650775"/>
                <a:gd name="connsiteX3" fmla="*/ 187473 w 703681"/>
                <a:gd name="connsiteY3" fmla="*/ 264754 h 650775"/>
                <a:gd name="connsiteX4" fmla="*/ 206216 w 703681"/>
                <a:gd name="connsiteY4" fmla="*/ 405460 h 650775"/>
                <a:gd name="connsiteX5" fmla="*/ 126503 w 703681"/>
                <a:gd name="connsiteY5" fmla="*/ 532679 h 650775"/>
                <a:gd name="connsiteX6" fmla="*/ 114904 w 703681"/>
                <a:gd name="connsiteY6" fmla="*/ 636559 h 650775"/>
                <a:gd name="connsiteX7" fmla="*/ 208314 w 703681"/>
                <a:gd name="connsiteY7" fmla="*/ 635923 h 650775"/>
                <a:gd name="connsiteX8" fmla="*/ 410013 w 703681"/>
                <a:gd name="connsiteY8" fmla="*/ 507594 h 650775"/>
                <a:gd name="connsiteX9" fmla="*/ 540417 w 703681"/>
                <a:gd name="connsiteY9" fmla="*/ 446436 h 650775"/>
                <a:gd name="connsiteX10" fmla="*/ 576630 w 703681"/>
                <a:gd name="connsiteY10" fmla="*/ 425311 h 650775"/>
                <a:gd name="connsiteX11" fmla="*/ 658112 w 703681"/>
                <a:gd name="connsiteY11" fmla="*/ 377026 h 650775"/>
                <a:gd name="connsiteX12" fmla="*/ 702742 w 703681"/>
                <a:gd name="connsiteY12" fmla="*/ 316835 h 650775"/>
                <a:gd name="connsiteX13" fmla="*/ 618101 w 703681"/>
                <a:gd name="connsiteY13" fmla="*/ 300000 h 650775"/>
                <a:gd name="connsiteX14" fmla="*/ 512596 w 703681"/>
                <a:gd name="connsiteY14" fmla="*/ 303655 h 650775"/>
                <a:gd name="connsiteX15" fmla="*/ 474968 w 703681"/>
                <a:gd name="connsiteY15" fmla="*/ 191666 h 650775"/>
                <a:gd name="connsiteX16" fmla="*/ 551380 w 703681"/>
                <a:gd name="connsiteY16" fmla="*/ 141164 h 650775"/>
                <a:gd name="connsiteX17" fmla="*/ 652076 w 703681"/>
                <a:gd name="connsiteY17" fmla="*/ 8852 h 650775"/>
                <a:gd name="connsiteX18" fmla="*/ 551497 w 703681"/>
                <a:gd name="connsiteY18" fmla="*/ 23305 h 650775"/>
                <a:gd name="connsiteX0" fmla="*/ 551497 w 703858"/>
                <a:gd name="connsiteY0" fmla="*/ 23305 h 650775"/>
                <a:gd name="connsiteX1" fmla="*/ 111886 w 703858"/>
                <a:gd name="connsiteY1" fmla="*/ 195957 h 650775"/>
                <a:gd name="connsiteX2" fmla="*/ 9280 w 703858"/>
                <a:gd name="connsiteY2" fmla="*/ 307616 h 650775"/>
                <a:gd name="connsiteX3" fmla="*/ 187473 w 703858"/>
                <a:gd name="connsiteY3" fmla="*/ 264754 h 650775"/>
                <a:gd name="connsiteX4" fmla="*/ 206216 w 703858"/>
                <a:gd name="connsiteY4" fmla="*/ 405460 h 650775"/>
                <a:gd name="connsiteX5" fmla="*/ 126503 w 703858"/>
                <a:gd name="connsiteY5" fmla="*/ 532679 h 650775"/>
                <a:gd name="connsiteX6" fmla="*/ 114904 w 703858"/>
                <a:gd name="connsiteY6" fmla="*/ 636559 h 650775"/>
                <a:gd name="connsiteX7" fmla="*/ 208314 w 703858"/>
                <a:gd name="connsiteY7" fmla="*/ 635923 h 650775"/>
                <a:gd name="connsiteX8" fmla="*/ 410013 w 703858"/>
                <a:gd name="connsiteY8" fmla="*/ 507594 h 650775"/>
                <a:gd name="connsiteX9" fmla="*/ 540417 w 703858"/>
                <a:gd name="connsiteY9" fmla="*/ 446436 h 650775"/>
                <a:gd name="connsiteX10" fmla="*/ 658112 w 703858"/>
                <a:gd name="connsiteY10" fmla="*/ 377026 h 650775"/>
                <a:gd name="connsiteX11" fmla="*/ 702742 w 703858"/>
                <a:gd name="connsiteY11" fmla="*/ 316835 h 650775"/>
                <a:gd name="connsiteX12" fmla="*/ 618101 w 703858"/>
                <a:gd name="connsiteY12" fmla="*/ 300000 h 650775"/>
                <a:gd name="connsiteX13" fmla="*/ 512596 w 703858"/>
                <a:gd name="connsiteY13" fmla="*/ 303655 h 650775"/>
                <a:gd name="connsiteX14" fmla="*/ 474968 w 703858"/>
                <a:gd name="connsiteY14" fmla="*/ 191666 h 650775"/>
                <a:gd name="connsiteX15" fmla="*/ 551380 w 703858"/>
                <a:gd name="connsiteY15" fmla="*/ 141164 h 650775"/>
                <a:gd name="connsiteX16" fmla="*/ 652076 w 703858"/>
                <a:gd name="connsiteY16" fmla="*/ 8852 h 650775"/>
                <a:gd name="connsiteX17" fmla="*/ 551497 w 703858"/>
                <a:gd name="connsiteY17" fmla="*/ 23305 h 650775"/>
                <a:gd name="connsiteX0" fmla="*/ 551497 w 705444"/>
                <a:gd name="connsiteY0" fmla="*/ 23305 h 650775"/>
                <a:gd name="connsiteX1" fmla="*/ 111886 w 705444"/>
                <a:gd name="connsiteY1" fmla="*/ 195957 h 650775"/>
                <a:gd name="connsiteX2" fmla="*/ 9280 w 705444"/>
                <a:gd name="connsiteY2" fmla="*/ 307616 h 650775"/>
                <a:gd name="connsiteX3" fmla="*/ 187473 w 705444"/>
                <a:gd name="connsiteY3" fmla="*/ 264754 h 650775"/>
                <a:gd name="connsiteX4" fmla="*/ 206216 w 705444"/>
                <a:gd name="connsiteY4" fmla="*/ 405460 h 650775"/>
                <a:gd name="connsiteX5" fmla="*/ 126503 w 705444"/>
                <a:gd name="connsiteY5" fmla="*/ 532679 h 650775"/>
                <a:gd name="connsiteX6" fmla="*/ 114904 w 705444"/>
                <a:gd name="connsiteY6" fmla="*/ 636559 h 650775"/>
                <a:gd name="connsiteX7" fmla="*/ 208314 w 705444"/>
                <a:gd name="connsiteY7" fmla="*/ 635923 h 650775"/>
                <a:gd name="connsiteX8" fmla="*/ 410013 w 705444"/>
                <a:gd name="connsiteY8" fmla="*/ 507594 h 650775"/>
                <a:gd name="connsiteX9" fmla="*/ 658112 w 705444"/>
                <a:gd name="connsiteY9" fmla="*/ 377026 h 650775"/>
                <a:gd name="connsiteX10" fmla="*/ 702742 w 705444"/>
                <a:gd name="connsiteY10" fmla="*/ 316835 h 650775"/>
                <a:gd name="connsiteX11" fmla="*/ 618101 w 705444"/>
                <a:gd name="connsiteY11" fmla="*/ 300000 h 650775"/>
                <a:gd name="connsiteX12" fmla="*/ 512596 w 705444"/>
                <a:gd name="connsiteY12" fmla="*/ 303655 h 650775"/>
                <a:gd name="connsiteX13" fmla="*/ 474968 w 705444"/>
                <a:gd name="connsiteY13" fmla="*/ 191666 h 650775"/>
                <a:gd name="connsiteX14" fmla="*/ 551380 w 705444"/>
                <a:gd name="connsiteY14" fmla="*/ 141164 h 650775"/>
                <a:gd name="connsiteX15" fmla="*/ 652076 w 705444"/>
                <a:gd name="connsiteY15" fmla="*/ 8852 h 650775"/>
                <a:gd name="connsiteX16" fmla="*/ 551497 w 705444"/>
                <a:gd name="connsiteY16" fmla="*/ 23305 h 650775"/>
                <a:gd name="connsiteX0" fmla="*/ 551497 w 704579"/>
                <a:gd name="connsiteY0" fmla="*/ 23305 h 650775"/>
                <a:gd name="connsiteX1" fmla="*/ 111886 w 704579"/>
                <a:gd name="connsiteY1" fmla="*/ 195957 h 650775"/>
                <a:gd name="connsiteX2" fmla="*/ 9280 w 704579"/>
                <a:gd name="connsiteY2" fmla="*/ 307616 h 650775"/>
                <a:gd name="connsiteX3" fmla="*/ 187473 w 704579"/>
                <a:gd name="connsiteY3" fmla="*/ 264754 h 650775"/>
                <a:gd name="connsiteX4" fmla="*/ 206216 w 704579"/>
                <a:gd name="connsiteY4" fmla="*/ 405460 h 650775"/>
                <a:gd name="connsiteX5" fmla="*/ 126503 w 704579"/>
                <a:gd name="connsiteY5" fmla="*/ 532679 h 650775"/>
                <a:gd name="connsiteX6" fmla="*/ 114904 w 704579"/>
                <a:gd name="connsiteY6" fmla="*/ 636559 h 650775"/>
                <a:gd name="connsiteX7" fmla="*/ 208314 w 704579"/>
                <a:gd name="connsiteY7" fmla="*/ 635923 h 650775"/>
                <a:gd name="connsiteX8" fmla="*/ 410013 w 704579"/>
                <a:gd name="connsiteY8" fmla="*/ 507594 h 650775"/>
                <a:gd name="connsiteX9" fmla="*/ 658112 w 704579"/>
                <a:gd name="connsiteY9" fmla="*/ 377026 h 650775"/>
                <a:gd name="connsiteX10" fmla="*/ 702742 w 704579"/>
                <a:gd name="connsiteY10" fmla="*/ 316835 h 650775"/>
                <a:gd name="connsiteX11" fmla="*/ 618101 w 704579"/>
                <a:gd name="connsiteY11" fmla="*/ 300000 h 650775"/>
                <a:gd name="connsiteX12" fmla="*/ 512596 w 704579"/>
                <a:gd name="connsiteY12" fmla="*/ 303655 h 650775"/>
                <a:gd name="connsiteX13" fmla="*/ 474968 w 704579"/>
                <a:gd name="connsiteY13" fmla="*/ 191666 h 650775"/>
                <a:gd name="connsiteX14" fmla="*/ 551380 w 704579"/>
                <a:gd name="connsiteY14" fmla="*/ 141164 h 650775"/>
                <a:gd name="connsiteX15" fmla="*/ 652076 w 704579"/>
                <a:gd name="connsiteY15" fmla="*/ 8852 h 650775"/>
                <a:gd name="connsiteX16" fmla="*/ 551497 w 704579"/>
                <a:gd name="connsiteY16" fmla="*/ 23305 h 650775"/>
                <a:gd name="connsiteX0" fmla="*/ 551497 w 706572"/>
                <a:gd name="connsiteY0" fmla="*/ 23305 h 650775"/>
                <a:gd name="connsiteX1" fmla="*/ 111886 w 706572"/>
                <a:gd name="connsiteY1" fmla="*/ 195957 h 650775"/>
                <a:gd name="connsiteX2" fmla="*/ 9280 w 706572"/>
                <a:gd name="connsiteY2" fmla="*/ 307616 h 650775"/>
                <a:gd name="connsiteX3" fmla="*/ 187473 w 706572"/>
                <a:gd name="connsiteY3" fmla="*/ 264754 h 650775"/>
                <a:gd name="connsiteX4" fmla="*/ 206216 w 706572"/>
                <a:gd name="connsiteY4" fmla="*/ 405460 h 650775"/>
                <a:gd name="connsiteX5" fmla="*/ 126503 w 706572"/>
                <a:gd name="connsiteY5" fmla="*/ 532679 h 650775"/>
                <a:gd name="connsiteX6" fmla="*/ 114904 w 706572"/>
                <a:gd name="connsiteY6" fmla="*/ 636559 h 650775"/>
                <a:gd name="connsiteX7" fmla="*/ 208314 w 706572"/>
                <a:gd name="connsiteY7" fmla="*/ 635923 h 650775"/>
                <a:gd name="connsiteX8" fmla="*/ 410013 w 706572"/>
                <a:gd name="connsiteY8" fmla="*/ 507594 h 650775"/>
                <a:gd name="connsiteX9" fmla="*/ 658112 w 706572"/>
                <a:gd name="connsiteY9" fmla="*/ 377026 h 650775"/>
                <a:gd name="connsiteX10" fmla="*/ 702742 w 706572"/>
                <a:gd name="connsiteY10" fmla="*/ 316835 h 650775"/>
                <a:gd name="connsiteX11" fmla="*/ 618101 w 706572"/>
                <a:gd name="connsiteY11" fmla="*/ 300000 h 650775"/>
                <a:gd name="connsiteX12" fmla="*/ 512596 w 706572"/>
                <a:gd name="connsiteY12" fmla="*/ 303655 h 650775"/>
                <a:gd name="connsiteX13" fmla="*/ 474968 w 706572"/>
                <a:gd name="connsiteY13" fmla="*/ 191666 h 650775"/>
                <a:gd name="connsiteX14" fmla="*/ 551380 w 706572"/>
                <a:gd name="connsiteY14" fmla="*/ 141164 h 650775"/>
                <a:gd name="connsiteX15" fmla="*/ 652076 w 706572"/>
                <a:gd name="connsiteY15" fmla="*/ 8852 h 650775"/>
                <a:gd name="connsiteX16" fmla="*/ 551497 w 706572"/>
                <a:gd name="connsiteY16" fmla="*/ 23305 h 650775"/>
                <a:gd name="connsiteX0" fmla="*/ 551497 w 703168"/>
                <a:gd name="connsiteY0" fmla="*/ 23305 h 650775"/>
                <a:gd name="connsiteX1" fmla="*/ 111886 w 703168"/>
                <a:gd name="connsiteY1" fmla="*/ 195957 h 650775"/>
                <a:gd name="connsiteX2" fmla="*/ 9280 w 703168"/>
                <a:gd name="connsiteY2" fmla="*/ 307616 h 650775"/>
                <a:gd name="connsiteX3" fmla="*/ 187473 w 703168"/>
                <a:gd name="connsiteY3" fmla="*/ 264754 h 650775"/>
                <a:gd name="connsiteX4" fmla="*/ 206216 w 703168"/>
                <a:gd name="connsiteY4" fmla="*/ 405460 h 650775"/>
                <a:gd name="connsiteX5" fmla="*/ 126503 w 703168"/>
                <a:gd name="connsiteY5" fmla="*/ 532679 h 650775"/>
                <a:gd name="connsiteX6" fmla="*/ 114904 w 703168"/>
                <a:gd name="connsiteY6" fmla="*/ 636559 h 650775"/>
                <a:gd name="connsiteX7" fmla="*/ 208314 w 703168"/>
                <a:gd name="connsiteY7" fmla="*/ 635923 h 650775"/>
                <a:gd name="connsiteX8" fmla="*/ 410013 w 703168"/>
                <a:gd name="connsiteY8" fmla="*/ 507594 h 650775"/>
                <a:gd name="connsiteX9" fmla="*/ 584294 w 703168"/>
                <a:gd name="connsiteY9" fmla="*/ 379407 h 650775"/>
                <a:gd name="connsiteX10" fmla="*/ 702742 w 703168"/>
                <a:gd name="connsiteY10" fmla="*/ 316835 h 650775"/>
                <a:gd name="connsiteX11" fmla="*/ 618101 w 703168"/>
                <a:gd name="connsiteY11" fmla="*/ 300000 h 650775"/>
                <a:gd name="connsiteX12" fmla="*/ 512596 w 703168"/>
                <a:gd name="connsiteY12" fmla="*/ 303655 h 650775"/>
                <a:gd name="connsiteX13" fmla="*/ 474968 w 703168"/>
                <a:gd name="connsiteY13" fmla="*/ 191666 h 650775"/>
                <a:gd name="connsiteX14" fmla="*/ 551380 w 703168"/>
                <a:gd name="connsiteY14" fmla="*/ 141164 h 650775"/>
                <a:gd name="connsiteX15" fmla="*/ 652076 w 703168"/>
                <a:gd name="connsiteY15" fmla="*/ 8852 h 650775"/>
                <a:gd name="connsiteX16" fmla="*/ 551497 w 703168"/>
                <a:gd name="connsiteY16" fmla="*/ 23305 h 650775"/>
                <a:gd name="connsiteX0" fmla="*/ 551497 w 703168"/>
                <a:gd name="connsiteY0" fmla="*/ 23305 h 650775"/>
                <a:gd name="connsiteX1" fmla="*/ 111886 w 703168"/>
                <a:gd name="connsiteY1" fmla="*/ 195957 h 650775"/>
                <a:gd name="connsiteX2" fmla="*/ 9280 w 703168"/>
                <a:gd name="connsiteY2" fmla="*/ 307616 h 650775"/>
                <a:gd name="connsiteX3" fmla="*/ 187473 w 703168"/>
                <a:gd name="connsiteY3" fmla="*/ 264754 h 650775"/>
                <a:gd name="connsiteX4" fmla="*/ 206216 w 703168"/>
                <a:gd name="connsiteY4" fmla="*/ 405460 h 650775"/>
                <a:gd name="connsiteX5" fmla="*/ 126503 w 703168"/>
                <a:gd name="connsiteY5" fmla="*/ 532679 h 650775"/>
                <a:gd name="connsiteX6" fmla="*/ 114904 w 703168"/>
                <a:gd name="connsiteY6" fmla="*/ 636559 h 650775"/>
                <a:gd name="connsiteX7" fmla="*/ 208314 w 703168"/>
                <a:gd name="connsiteY7" fmla="*/ 635923 h 650775"/>
                <a:gd name="connsiteX8" fmla="*/ 410013 w 703168"/>
                <a:gd name="connsiteY8" fmla="*/ 507594 h 650775"/>
                <a:gd name="connsiteX9" fmla="*/ 584294 w 703168"/>
                <a:gd name="connsiteY9" fmla="*/ 379407 h 650775"/>
                <a:gd name="connsiteX10" fmla="*/ 702742 w 703168"/>
                <a:gd name="connsiteY10" fmla="*/ 316835 h 650775"/>
                <a:gd name="connsiteX11" fmla="*/ 618101 w 703168"/>
                <a:gd name="connsiteY11" fmla="*/ 300000 h 650775"/>
                <a:gd name="connsiteX12" fmla="*/ 512596 w 703168"/>
                <a:gd name="connsiteY12" fmla="*/ 303655 h 650775"/>
                <a:gd name="connsiteX13" fmla="*/ 474968 w 703168"/>
                <a:gd name="connsiteY13" fmla="*/ 191666 h 650775"/>
                <a:gd name="connsiteX14" fmla="*/ 551380 w 703168"/>
                <a:gd name="connsiteY14" fmla="*/ 141164 h 650775"/>
                <a:gd name="connsiteX15" fmla="*/ 652076 w 703168"/>
                <a:gd name="connsiteY15" fmla="*/ 8852 h 650775"/>
                <a:gd name="connsiteX16" fmla="*/ 551497 w 703168"/>
                <a:gd name="connsiteY16" fmla="*/ 23305 h 650775"/>
                <a:gd name="connsiteX0" fmla="*/ 551497 w 702784"/>
                <a:gd name="connsiteY0" fmla="*/ 23305 h 650775"/>
                <a:gd name="connsiteX1" fmla="*/ 111886 w 702784"/>
                <a:gd name="connsiteY1" fmla="*/ 195957 h 650775"/>
                <a:gd name="connsiteX2" fmla="*/ 9280 w 702784"/>
                <a:gd name="connsiteY2" fmla="*/ 307616 h 650775"/>
                <a:gd name="connsiteX3" fmla="*/ 187473 w 702784"/>
                <a:gd name="connsiteY3" fmla="*/ 264754 h 650775"/>
                <a:gd name="connsiteX4" fmla="*/ 206216 w 702784"/>
                <a:gd name="connsiteY4" fmla="*/ 405460 h 650775"/>
                <a:gd name="connsiteX5" fmla="*/ 126503 w 702784"/>
                <a:gd name="connsiteY5" fmla="*/ 532679 h 650775"/>
                <a:gd name="connsiteX6" fmla="*/ 114904 w 702784"/>
                <a:gd name="connsiteY6" fmla="*/ 636559 h 650775"/>
                <a:gd name="connsiteX7" fmla="*/ 208314 w 702784"/>
                <a:gd name="connsiteY7" fmla="*/ 635923 h 650775"/>
                <a:gd name="connsiteX8" fmla="*/ 410013 w 702784"/>
                <a:gd name="connsiteY8" fmla="*/ 507594 h 650775"/>
                <a:gd name="connsiteX9" fmla="*/ 608107 w 702784"/>
                <a:gd name="connsiteY9" fmla="*/ 407982 h 650775"/>
                <a:gd name="connsiteX10" fmla="*/ 702742 w 702784"/>
                <a:gd name="connsiteY10" fmla="*/ 316835 h 650775"/>
                <a:gd name="connsiteX11" fmla="*/ 618101 w 702784"/>
                <a:gd name="connsiteY11" fmla="*/ 300000 h 650775"/>
                <a:gd name="connsiteX12" fmla="*/ 512596 w 702784"/>
                <a:gd name="connsiteY12" fmla="*/ 303655 h 650775"/>
                <a:gd name="connsiteX13" fmla="*/ 474968 w 702784"/>
                <a:gd name="connsiteY13" fmla="*/ 191666 h 650775"/>
                <a:gd name="connsiteX14" fmla="*/ 551380 w 702784"/>
                <a:gd name="connsiteY14" fmla="*/ 141164 h 650775"/>
                <a:gd name="connsiteX15" fmla="*/ 652076 w 702784"/>
                <a:gd name="connsiteY15" fmla="*/ 8852 h 650775"/>
                <a:gd name="connsiteX16" fmla="*/ 551497 w 702784"/>
                <a:gd name="connsiteY16" fmla="*/ 23305 h 650775"/>
                <a:gd name="connsiteX0" fmla="*/ 551497 w 703314"/>
                <a:gd name="connsiteY0" fmla="*/ 23305 h 650775"/>
                <a:gd name="connsiteX1" fmla="*/ 111886 w 703314"/>
                <a:gd name="connsiteY1" fmla="*/ 195957 h 650775"/>
                <a:gd name="connsiteX2" fmla="*/ 9280 w 703314"/>
                <a:gd name="connsiteY2" fmla="*/ 307616 h 650775"/>
                <a:gd name="connsiteX3" fmla="*/ 187473 w 703314"/>
                <a:gd name="connsiteY3" fmla="*/ 264754 h 650775"/>
                <a:gd name="connsiteX4" fmla="*/ 206216 w 703314"/>
                <a:gd name="connsiteY4" fmla="*/ 405460 h 650775"/>
                <a:gd name="connsiteX5" fmla="*/ 126503 w 703314"/>
                <a:gd name="connsiteY5" fmla="*/ 532679 h 650775"/>
                <a:gd name="connsiteX6" fmla="*/ 114904 w 703314"/>
                <a:gd name="connsiteY6" fmla="*/ 636559 h 650775"/>
                <a:gd name="connsiteX7" fmla="*/ 208314 w 703314"/>
                <a:gd name="connsiteY7" fmla="*/ 635923 h 650775"/>
                <a:gd name="connsiteX8" fmla="*/ 410013 w 703314"/>
                <a:gd name="connsiteY8" fmla="*/ 507594 h 650775"/>
                <a:gd name="connsiteX9" fmla="*/ 608107 w 703314"/>
                <a:gd name="connsiteY9" fmla="*/ 407982 h 650775"/>
                <a:gd name="connsiteX10" fmla="*/ 702742 w 703314"/>
                <a:gd name="connsiteY10" fmla="*/ 316835 h 650775"/>
                <a:gd name="connsiteX11" fmla="*/ 618101 w 703314"/>
                <a:gd name="connsiteY11" fmla="*/ 300000 h 650775"/>
                <a:gd name="connsiteX12" fmla="*/ 512596 w 703314"/>
                <a:gd name="connsiteY12" fmla="*/ 303655 h 650775"/>
                <a:gd name="connsiteX13" fmla="*/ 474968 w 703314"/>
                <a:gd name="connsiteY13" fmla="*/ 191666 h 650775"/>
                <a:gd name="connsiteX14" fmla="*/ 551380 w 703314"/>
                <a:gd name="connsiteY14" fmla="*/ 141164 h 650775"/>
                <a:gd name="connsiteX15" fmla="*/ 652076 w 703314"/>
                <a:gd name="connsiteY15" fmla="*/ 8852 h 650775"/>
                <a:gd name="connsiteX16" fmla="*/ 551497 w 703314"/>
                <a:gd name="connsiteY16" fmla="*/ 23305 h 650775"/>
                <a:gd name="connsiteX0" fmla="*/ 551497 w 703471"/>
                <a:gd name="connsiteY0" fmla="*/ 23305 h 653313"/>
                <a:gd name="connsiteX1" fmla="*/ 111886 w 703471"/>
                <a:gd name="connsiteY1" fmla="*/ 195957 h 653313"/>
                <a:gd name="connsiteX2" fmla="*/ 9280 w 703471"/>
                <a:gd name="connsiteY2" fmla="*/ 307616 h 653313"/>
                <a:gd name="connsiteX3" fmla="*/ 187473 w 703471"/>
                <a:gd name="connsiteY3" fmla="*/ 264754 h 653313"/>
                <a:gd name="connsiteX4" fmla="*/ 206216 w 703471"/>
                <a:gd name="connsiteY4" fmla="*/ 405460 h 653313"/>
                <a:gd name="connsiteX5" fmla="*/ 126503 w 703471"/>
                <a:gd name="connsiteY5" fmla="*/ 532679 h 653313"/>
                <a:gd name="connsiteX6" fmla="*/ 114904 w 703471"/>
                <a:gd name="connsiteY6" fmla="*/ 636559 h 653313"/>
                <a:gd name="connsiteX7" fmla="*/ 208314 w 703471"/>
                <a:gd name="connsiteY7" fmla="*/ 635923 h 653313"/>
                <a:gd name="connsiteX8" fmla="*/ 431444 w 703471"/>
                <a:gd name="connsiteY8" fmla="*/ 469494 h 653313"/>
                <a:gd name="connsiteX9" fmla="*/ 608107 w 703471"/>
                <a:gd name="connsiteY9" fmla="*/ 407982 h 653313"/>
                <a:gd name="connsiteX10" fmla="*/ 702742 w 703471"/>
                <a:gd name="connsiteY10" fmla="*/ 316835 h 653313"/>
                <a:gd name="connsiteX11" fmla="*/ 618101 w 703471"/>
                <a:gd name="connsiteY11" fmla="*/ 300000 h 653313"/>
                <a:gd name="connsiteX12" fmla="*/ 512596 w 703471"/>
                <a:gd name="connsiteY12" fmla="*/ 303655 h 653313"/>
                <a:gd name="connsiteX13" fmla="*/ 474968 w 703471"/>
                <a:gd name="connsiteY13" fmla="*/ 191666 h 653313"/>
                <a:gd name="connsiteX14" fmla="*/ 551380 w 703471"/>
                <a:gd name="connsiteY14" fmla="*/ 141164 h 653313"/>
                <a:gd name="connsiteX15" fmla="*/ 652076 w 703471"/>
                <a:gd name="connsiteY15" fmla="*/ 8852 h 653313"/>
                <a:gd name="connsiteX16" fmla="*/ 551497 w 703471"/>
                <a:gd name="connsiteY16" fmla="*/ 23305 h 653313"/>
                <a:gd name="connsiteX0" fmla="*/ 551497 w 703471"/>
                <a:gd name="connsiteY0" fmla="*/ 23305 h 640185"/>
                <a:gd name="connsiteX1" fmla="*/ 111886 w 703471"/>
                <a:gd name="connsiteY1" fmla="*/ 195957 h 640185"/>
                <a:gd name="connsiteX2" fmla="*/ 9280 w 703471"/>
                <a:gd name="connsiteY2" fmla="*/ 307616 h 640185"/>
                <a:gd name="connsiteX3" fmla="*/ 187473 w 703471"/>
                <a:gd name="connsiteY3" fmla="*/ 264754 h 640185"/>
                <a:gd name="connsiteX4" fmla="*/ 206216 w 703471"/>
                <a:gd name="connsiteY4" fmla="*/ 405460 h 640185"/>
                <a:gd name="connsiteX5" fmla="*/ 126503 w 703471"/>
                <a:gd name="connsiteY5" fmla="*/ 532679 h 640185"/>
                <a:gd name="connsiteX6" fmla="*/ 114904 w 703471"/>
                <a:gd name="connsiteY6" fmla="*/ 636559 h 640185"/>
                <a:gd name="connsiteX7" fmla="*/ 244033 w 703471"/>
                <a:gd name="connsiteY7" fmla="*/ 602585 h 640185"/>
                <a:gd name="connsiteX8" fmla="*/ 431444 w 703471"/>
                <a:gd name="connsiteY8" fmla="*/ 469494 h 640185"/>
                <a:gd name="connsiteX9" fmla="*/ 608107 w 703471"/>
                <a:gd name="connsiteY9" fmla="*/ 407982 h 640185"/>
                <a:gd name="connsiteX10" fmla="*/ 702742 w 703471"/>
                <a:gd name="connsiteY10" fmla="*/ 316835 h 640185"/>
                <a:gd name="connsiteX11" fmla="*/ 618101 w 703471"/>
                <a:gd name="connsiteY11" fmla="*/ 300000 h 640185"/>
                <a:gd name="connsiteX12" fmla="*/ 512596 w 703471"/>
                <a:gd name="connsiteY12" fmla="*/ 303655 h 640185"/>
                <a:gd name="connsiteX13" fmla="*/ 474968 w 703471"/>
                <a:gd name="connsiteY13" fmla="*/ 191666 h 640185"/>
                <a:gd name="connsiteX14" fmla="*/ 551380 w 703471"/>
                <a:gd name="connsiteY14" fmla="*/ 141164 h 640185"/>
                <a:gd name="connsiteX15" fmla="*/ 652076 w 703471"/>
                <a:gd name="connsiteY15" fmla="*/ 8852 h 640185"/>
                <a:gd name="connsiteX16" fmla="*/ 551497 w 703471"/>
                <a:gd name="connsiteY16" fmla="*/ 23305 h 640185"/>
                <a:gd name="connsiteX0" fmla="*/ 551497 w 703471"/>
                <a:gd name="connsiteY0" fmla="*/ 23305 h 639360"/>
                <a:gd name="connsiteX1" fmla="*/ 111886 w 703471"/>
                <a:gd name="connsiteY1" fmla="*/ 195957 h 639360"/>
                <a:gd name="connsiteX2" fmla="*/ 9280 w 703471"/>
                <a:gd name="connsiteY2" fmla="*/ 307616 h 639360"/>
                <a:gd name="connsiteX3" fmla="*/ 187473 w 703471"/>
                <a:gd name="connsiteY3" fmla="*/ 264754 h 639360"/>
                <a:gd name="connsiteX4" fmla="*/ 206216 w 703471"/>
                <a:gd name="connsiteY4" fmla="*/ 405460 h 639360"/>
                <a:gd name="connsiteX5" fmla="*/ 126503 w 703471"/>
                <a:gd name="connsiteY5" fmla="*/ 532679 h 639360"/>
                <a:gd name="connsiteX6" fmla="*/ 114904 w 703471"/>
                <a:gd name="connsiteY6" fmla="*/ 636559 h 639360"/>
                <a:gd name="connsiteX7" fmla="*/ 244033 w 703471"/>
                <a:gd name="connsiteY7" fmla="*/ 602585 h 639360"/>
                <a:gd name="connsiteX8" fmla="*/ 431444 w 703471"/>
                <a:gd name="connsiteY8" fmla="*/ 469494 h 639360"/>
                <a:gd name="connsiteX9" fmla="*/ 608107 w 703471"/>
                <a:gd name="connsiteY9" fmla="*/ 407982 h 639360"/>
                <a:gd name="connsiteX10" fmla="*/ 702742 w 703471"/>
                <a:gd name="connsiteY10" fmla="*/ 316835 h 639360"/>
                <a:gd name="connsiteX11" fmla="*/ 618101 w 703471"/>
                <a:gd name="connsiteY11" fmla="*/ 300000 h 639360"/>
                <a:gd name="connsiteX12" fmla="*/ 512596 w 703471"/>
                <a:gd name="connsiteY12" fmla="*/ 303655 h 639360"/>
                <a:gd name="connsiteX13" fmla="*/ 474968 w 703471"/>
                <a:gd name="connsiteY13" fmla="*/ 191666 h 639360"/>
                <a:gd name="connsiteX14" fmla="*/ 551380 w 703471"/>
                <a:gd name="connsiteY14" fmla="*/ 141164 h 639360"/>
                <a:gd name="connsiteX15" fmla="*/ 652076 w 703471"/>
                <a:gd name="connsiteY15" fmla="*/ 8852 h 639360"/>
                <a:gd name="connsiteX16" fmla="*/ 551497 w 703471"/>
                <a:gd name="connsiteY16" fmla="*/ 23305 h 639360"/>
                <a:gd name="connsiteX0" fmla="*/ 551497 w 703471"/>
                <a:gd name="connsiteY0" fmla="*/ 23305 h 652828"/>
                <a:gd name="connsiteX1" fmla="*/ 111886 w 703471"/>
                <a:gd name="connsiteY1" fmla="*/ 195957 h 652828"/>
                <a:gd name="connsiteX2" fmla="*/ 9280 w 703471"/>
                <a:gd name="connsiteY2" fmla="*/ 307616 h 652828"/>
                <a:gd name="connsiteX3" fmla="*/ 187473 w 703471"/>
                <a:gd name="connsiteY3" fmla="*/ 264754 h 652828"/>
                <a:gd name="connsiteX4" fmla="*/ 206216 w 703471"/>
                <a:gd name="connsiteY4" fmla="*/ 405460 h 652828"/>
                <a:gd name="connsiteX5" fmla="*/ 126503 w 703471"/>
                <a:gd name="connsiteY5" fmla="*/ 532679 h 652828"/>
                <a:gd name="connsiteX6" fmla="*/ 114904 w 703471"/>
                <a:gd name="connsiteY6" fmla="*/ 636559 h 652828"/>
                <a:gd name="connsiteX7" fmla="*/ 244033 w 703471"/>
                <a:gd name="connsiteY7" fmla="*/ 602585 h 652828"/>
                <a:gd name="connsiteX8" fmla="*/ 431444 w 703471"/>
                <a:gd name="connsiteY8" fmla="*/ 469494 h 652828"/>
                <a:gd name="connsiteX9" fmla="*/ 608107 w 703471"/>
                <a:gd name="connsiteY9" fmla="*/ 407982 h 652828"/>
                <a:gd name="connsiteX10" fmla="*/ 702742 w 703471"/>
                <a:gd name="connsiteY10" fmla="*/ 316835 h 652828"/>
                <a:gd name="connsiteX11" fmla="*/ 618101 w 703471"/>
                <a:gd name="connsiteY11" fmla="*/ 300000 h 652828"/>
                <a:gd name="connsiteX12" fmla="*/ 512596 w 703471"/>
                <a:gd name="connsiteY12" fmla="*/ 303655 h 652828"/>
                <a:gd name="connsiteX13" fmla="*/ 474968 w 703471"/>
                <a:gd name="connsiteY13" fmla="*/ 191666 h 652828"/>
                <a:gd name="connsiteX14" fmla="*/ 551380 w 703471"/>
                <a:gd name="connsiteY14" fmla="*/ 141164 h 652828"/>
                <a:gd name="connsiteX15" fmla="*/ 652076 w 703471"/>
                <a:gd name="connsiteY15" fmla="*/ 8852 h 652828"/>
                <a:gd name="connsiteX16" fmla="*/ 551497 w 703471"/>
                <a:gd name="connsiteY16" fmla="*/ 23305 h 652828"/>
                <a:gd name="connsiteX0" fmla="*/ 551497 w 703471"/>
                <a:gd name="connsiteY0" fmla="*/ 23305 h 657276"/>
                <a:gd name="connsiteX1" fmla="*/ 111886 w 703471"/>
                <a:gd name="connsiteY1" fmla="*/ 195957 h 657276"/>
                <a:gd name="connsiteX2" fmla="*/ 9280 w 703471"/>
                <a:gd name="connsiteY2" fmla="*/ 307616 h 657276"/>
                <a:gd name="connsiteX3" fmla="*/ 187473 w 703471"/>
                <a:gd name="connsiteY3" fmla="*/ 264754 h 657276"/>
                <a:gd name="connsiteX4" fmla="*/ 206216 w 703471"/>
                <a:gd name="connsiteY4" fmla="*/ 405460 h 657276"/>
                <a:gd name="connsiteX5" fmla="*/ 126503 w 703471"/>
                <a:gd name="connsiteY5" fmla="*/ 532679 h 657276"/>
                <a:gd name="connsiteX6" fmla="*/ 114904 w 703471"/>
                <a:gd name="connsiteY6" fmla="*/ 636559 h 657276"/>
                <a:gd name="connsiteX7" fmla="*/ 244033 w 703471"/>
                <a:gd name="connsiteY7" fmla="*/ 602585 h 657276"/>
                <a:gd name="connsiteX8" fmla="*/ 431444 w 703471"/>
                <a:gd name="connsiteY8" fmla="*/ 469494 h 657276"/>
                <a:gd name="connsiteX9" fmla="*/ 608107 w 703471"/>
                <a:gd name="connsiteY9" fmla="*/ 407982 h 657276"/>
                <a:gd name="connsiteX10" fmla="*/ 702742 w 703471"/>
                <a:gd name="connsiteY10" fmla="*/ 316835 h 657276"/>
                <a:gd name="connsiteX11" fmla="*/ 618101 w 703471"/>
                <a:gd name="connsiteY11" fmla="*/ 300000 h 657276"/>
                <a:gd name="connsiteX12" fmla="*/ 512596 w 703471"/>
                <a:gd name="connsiteY12" fmla="*/ 303655 h 657276"/>
                <a:gd name="connsiteX13" fmla="*/ 474968 w 703471"/>
                <a:gd name="connsiteY13" fmla="*/ 191666 h 657276"/>
                <a:gd name="connsiteX14" fmla="*/ 551380 w 703471"/>
                <a:gd name="connsiteY14" fmla="*/ 141164 h 657276"/>
                <a:gd name="connsiteX15" fmla="*/ 652076 w 703471"/>
                <a:gd name="connsiteY15" fmla="*/ 8852 h 657276"/>
                <a:gd name="connsiteX16" fmla="*/ 551497 w 703471"/>
                <a:gd name="connsiteY16" fmla="*/ 23305 h 657276"/>
                <a:gd name="connsiteX0" fmla="*/ 551497 w 703471"/>
                <a:gd name="connsiteY0" fmla="*/ 23305 h 640499"/>
                <a:gd name="connsiteX1" fmla="*/ 111886 w 703471"/>
                <a:gd name="connsiteY1" fmla="*/ 195957 h 640499"/>
                <a:gd name="connsiteX2" fmla="*/ 9280 w 703471"/>
                <a:gd name="connsiteY2" fmla="*/ 307616 h 640499"/>
                <a:gd name="connsiteX3" fmla="*/ 187473 w 703471"/>
                <a:gd name="connsiteY3" fmla="*/ 264754 h 640499"/>
                <a:gd name="connsiteX4" fmla="*/ 206216 w 703471"/>
                <a:gd name="connsiteY4" fmla="*/ 405460 h 640499"/>
                <a:gd name="connsiteX5" fmla="*/ 157460 w 703471"/>
                <a:gd name="connsiteY5" fmla="*/ 513629 h 640499"/>
                <a:gd name="connsiteX6" fmla="*/ 114904 w 703471"/>
                <a:gd name="connsiteY6" fmla="*/ 636559 h 640499"/>
                <a:gd name="connsiteX7" fmla="*/ 244033 w 703471"/>
                <a:gd name="connsiteY7" fmla="*/ 602585 h 640499"/>
                <a:gd name="connsiteX8" fmla="*/ 431444 w 703471"/>
                <a:gd name="connsiteY8" fmla="*/ 469494 h 640499"/>
                <a:gd name="connsiteX9" fmla="*/ 608107 w 703471"/>
                <a:gd name="connsiteY9" fmla="*/ 407982 h 640499"/>
                <a:gd name="connsiteX10" fmla="*/ 702742 w 703471"/>
                <a:gd name="connsiteY10" fmla="*/ 316835 h 640499"/>
                <a:gd name="connsiteX11" fmla="*/ 618101 w 703471"/>
                <a:gd name="connsiteY11" fmla="*/ 300000 h 640499"/>
                <a:gd name="connsiteX12" fmla="*/ 512596 w 703471"/>
                <a:gd name="connsiteY12" fmla="*/ 303655 h 640499"/>
                <a:gd name="connsiteX13" fmla="*/ 474968 w 703471"/>
                <a:gd name="connsiteY13" fmla="*/ 191666 h 640499"/>
                <a:gd name="connsiteX14" fmla="*/ 551380 w 703471"/>
                <a:gd name="connsiteY14" fmla="*/ 141164 h 640499"/>
                <a:gd name="connsiteX15" fmla="*/ 652076 w 703471"/>
                <a:gd name="connsiteY15" fmla="*/ 8852 h 640499"/>
                <a:gd name="connsiteX16" fmla="*/ 551497 w 703471"/>
                <a:gd name="connsiteY16" fmla="*/ 23305 h 640499"/>
                <a:gd name="connsiteX0" fmla="*/ 551497 w 703471"/>
                <a:gd name="connsiteY0" fmla="*/ 23305 h 640499"/>
                <a:gd name="connsiteX1" fmla="*/ 111886 w 703471"/>
                <a:gd name="connsiteY1" fmla="*/ 195957 h 640499"/>
                <a:gd name="connsiteX2" fmla="*/ 9280 w 703471"/>
                <a:gd name="connsiteY2" fmla="*/ 307616 h 640499"/>
                <a:gd name="connsiteX3" fmla="*/ 187473 w 703471"/>
                <a:gd name="connsiteY3" fmla="*/ 264754 h 640499"/>
                <a:gd name="connsiteX4" fmla="*/ 206216 w 703471"/>
                <a:gd name="connsiteY4" fmla="*/ 405460 h 640499"/>
                <a:gd name="connsiteX5" fmla="*/ 157460 w 703471"/>
                <a:gd name="connsiteY5" fmla="*/ 513629 h 640499"/>
                <a:gd name="connsiteX6" fmla="*/ 114904 w 703471"/>
                <a:gd name="connsiteY6" fmla="*/ 636559 h 640499"/>
                <a:gd name="connsiteX7" fmla="*/ 244033 w 703471"/>
                <a:gd name="connsiteY7" fmla="*/ 602585 h 640499"/>
                <a:gd name="connsiteX8" fmla="*/ 431444 w 703471"/>
                <a:gd name="connsiteY8" fmla="*/ 469494 h 640499"/>
                <a:gd name="connsiteX9" fmla="*/ 608107 w 703471"/>
                <a:gd name="connsiteY9" fmla="*/ 407982 h 640499"/>
                <a:gd name="connsiteX10" fmla="*/ 702742 w 703471"/>
                <a:gd name="connsiteY10" fmla="*/ 316835 h 640499"/>
                <a:gd name="connsiteX11" fmla="*/ 618101 w 703471"/>
                <a:gd name="connsiteY11" fmla="*/ 300000 h 640499"/>
                <a:gd name="connsiteX12" fmla="*/ 512596 w 703471"/>
                <a:gd name="connsiteY12" fmla="*/ 303655 h 640499"/>
                <a:gd name="connsiteX13" fmla="*/ 474968 w 703471"/>
                <a:gd name="connsiteY13" fmla="*/ 191666 h 640499"/>
                <a:gd name="connsiteX14" fmla="*/ 551380 w 703471"/>
                <a:gd name="connsiteY14" fmla="*/ 141164 h 640499"/>
                <a:gd name="connsiteX15" fmla="*/ 652076 w 703471"/>
                <a:gd name="connsiteY15" fmla="*/ 8852 h 640499"/>
                <a:gd name="connsiteX16" fmla="*/ 551497 w 703471"/>
                <a:gd name="connsiteY16" fmla="*/ 23305 h 640499"/>
                <a:gd name="connsiteX0" fmla="*/ 551497 w 703471"/>
                <a:gd name="connsiteY0" fmla="*/ 23305 h 641633"/>
                <a:gd name="connsiteX1" fmla="*/ 111886 w 703471"/>
                <a:gd name="connsiteY1" fmla="*/ 195957 h 641633"/>
                <a:gd name="connsiteX2" fmla="*/ 9280 w 703471"/>
                <a:gd name="connsiteY2" fmla="*/ 307616 h 641633"/>
                <a:gd name="connsiteX3" fmla="*/ 187473 w 703471"/>
                <a:gd name="connsiteY3" fmla="*/ 264754 h 641633"/>
                <a:gd name="connsiteX4" fmla="*/ 206216 w 703471"/>
                <a:gd name="connsiteY4" fmla="*/ 405460 h 641633"/>
                <a:gd name="connsiteX5" fmla="*/ 157460 w 703471"/>
                <a:gd name="connsiteY5" fmla="*/ 513629 h 641633"/>
                <a:gd name="connsiteX6" fmla="*/ 114904 w 703471"/>
                <a:gd name="connsiteY6" fmla="*/ 636559 h 641633"/>
                <a:gd name="connsiteX7" fmla="*/ 244033 w 703471"/>
                <a:gd name="connsiteY7" fmla="*/ 602585 h 641633"/>
                <a:gd name="connsiteX8" fmla="*/ 431444 w 703471"/>
                <a:gd name="connsiteY8" fmla="*/ 469494 h 641633"/>
                <a:gd name="connsiteX9" fmla="*/ 608107 w 703471"/>
                <a:gd name="connsiteY9" fmla="*/ 407982 h 641633"/>
                <a:gd name="connsiteX10" fmla="*/ 702742 w 703471"/>
                <a:gd name="connsiteY10" fmla="*/ 316835 h 641633"/>
                <a:gd name="connsiteX11" fmla="*/ 618101 w 703471"/>
                <a:gd name="connsiteY11" fmla="*/ 300000 h 641633"/>
                <a:gd name="connsiteX12" fmla="*/ 512596 w 703471"/>
                <a:gd name="connsiteY12" fmla="*/ 303655 h 641633"/>
                <a:gd name="connsiteX13" fmla="*/ 474968 w 703471"/>
                <a:gd name="connsiteY13" fmla="*/ 191666 h 641633"/>
                <a:gd name="connsiteX14" fmla="*/ 551380 w 703471"/>
                <a:gd name="connsiteY14" fmla="*/ 141164 h 641633"/>
                <a:gd name="connsiteX15" fmla="*/ 652076 w 703471"/>
                <a:gd name="connsiteY15" fmla="*/ 8852 h 641633"/>
                <a:gd name="connsiteX16" fmla="*/ 551497 w 703471"/>
                <a:gd name="connsiteY16" fmla="*/ 23305 h 641633"/>
                <a:gd name="connsiteX0" fmla="*/ 551497 w 703471"/>
                <a:gd name="connsiteY0" fmla="*/ 23305 h 638809"/>
                <a:gd name="connsiteX1" fmla="*/ 111886 w 703471"/>
                <a:gd name="connsiteY1" fmla="*/ 195957 h 638809"/>
                <a:gd name="connsiteX2" fmla="*/ 9280 w 703471"/>
                <a:gd name="connsiteY2" fmla="*/ 307616 h 638809"/>
                <a:gd name="connsiteX3" fmla="*/ 187473 w 703471"/>
                <a:gd name="connsiteY3" fmla="*/ 264754 h 638809"/>
                <a:gd name="connsiteX4" fmla="*/ 206216 w 703471"/>
                <a:gd name="connsiteY4" fmla="*/ 405460 h 638809"/>
                <a:gd name="connsiteX5" fmla="*/ 157460 w 703471"/>
                <a:gd name="connsiteY5" fmla="*/ 513629 h 638809"/>
                <a:gd name="connsiteX6" fmla="*/ 114904 w 703471"/>
                <a:gd name="connsiteY6" fmla="*/ 636559 h 638809"/>
                <a:gd name="connsiteX7" fmla="*/ 258321 w 703471"/>
                <a:gd name="connsiteY7" fmla="*/ 588298 h 638809"/>
                <a:gd name="connsiteX8" fmla="*/ 431444 w 703471"/>
                <a:gd name="connsiteY8" fmla="*/ 469494 h 638809"/>
                <a:gd name="connsiteX9" fmla="*/ 608107 w 703471"/>
                <a:gd name="connsiteY9" fmla="*/ 407982 h 638809"/>
                <a:gd name="connsiteX10" fmla="*/ 702742 w 703471"/>
                <a:gd name="connsiteY10" fmla="*/ 316835 h 638809"/>
                <a:gd name="connsiteX11" fmla="*/ 618101 w 703471"/>
                <a:gd name="connsiteY11" fmla="*/ 300000 h 638809"/>
                <a:gd name="connsiteX12" fmla="*/ 512596 w 703471"/>
                <a:gd name="connsiteY12" fmla="*/ 303655 h 638809"/>
                <a:gd name="connsiteX13" fmla="*/ 474968 w 703471"/>
                <a:gd name="connsiteY13" fmla="*/ 191666 h 638809"/>
                <a:gd name="connsiteX14" fmla="*/ 551380 w 703471"/>
                <a:gd name="connsiteY14" fmla="*/ 141164 h 638809"/>
                <a:gd name="connsiteX15" fmla="*/ 652076 w 703471"/>
                <a:gd name="connsiteY15" fmla="*/ 8852 h 638809"/>
                <a:gd name="connsiteX16" fmla="*/ 551497 w 703471"/>
                <a:gd name="connsiteY16" fmla="*/ 23305 h 638809"/>
                <a:gd name="connsiteX0" fmla="*/ 551497 w 703471"/>
                <a:gd name="connsiteY0" fmla="*/ 23305 h 638629"/>
                <a:gd name="connsiteX1" fmla="*/ 111886 w 703471"/>
                <a:gd name="connsiteY1" fmla="*/ 195957 h 638629"/>
                <a:gd name="connsiteX2" fmla="*/ 9280 w 703471"/>
                <a:gd name="connsiteY2" fmla="*/ 307616 h 638629"/>
                <a:gd name="connsiteX3" fmla="*/ 187473 w 703471"/>
                <a:gd name="connsiteY3" fmla="*/ 264754 h 638629"/>
                <a:gd name="connsiteX4" fmla="*/ 206216 w 703471"/>
                <a:gd name="connsiteY4" fmla="*/ 405460 h 638629"/>
                <a:gd name="connsiteX5" fmla="*/ 157460 w 703471"/>
                <a:gd name="connsiteY5" fmla="*/ 513629 h 638629"/>
                <a:gd name="connsiteX6" fmla="*/ 114904 w 703471"/>
                <a:gd name="connsiteY6" fmla="*/ 636559 h 638629"/>
                <a:gd name="connsiteX7" fmla="*/ 258321 w 703471"/>
                <a:gd name="connsiteY7" fmla="*/ 588298 h 638629"/>
                <a:gd name="connsiteX8" fmla="*/ 431444 w 703471"/>
                <a:gd name="connsiteY8" fmla="*/ 469494 h 638629"/>
                <a:gd name="connsiteX9" fmla="*/ 608107 w 703471"/>
                <a:gd name="connsiteY9" fmla="*/ 407982 h 638629"/>
                <a:gd name="connsiteX10" fmla="*/ 702742 w 703471"/>
                <a:gd name="connsiteY10" fmla="*/ 316835 h 638629"/>
                <a:gd name="connsiteX11" fmla="*/ 618101 w 703471"/>
                <a:gd name="connsiteY11" fmla="*/ 300000 h 638629"/>
                <a:gd name="connsiteX12" fmla="*/ 512596 w 703471"/>
                <a:gd name="connsiteY12" fmla="*/ 303655 h 638629"/>
                <a:gd name="connsiteX13" fmla="*/ 474968 w 703471"/>
                <a:gd name="connsiteY13" fmla="*/ 191666 h 638629"/>
                <a:gd name="connsiteX14" fmla="*/ 551380 w 703471"/>
                <a:gd name="connsiteY14" fmla="*/ 141164 h 638629"/>
                <a:gd name="connsiteX15" fmla="*/ 652076 w 703471"/>
                <a:gd name="connsiteY15" fmla="*/ 8852 h 638629"/>
                <a:gd name="connsiteX16" fmla="*/ 551497 w 703471"/>
                <a:gd name="connsiteY16" fmla="*/ 23305 h 63862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06216 w 703471"/>
                <a:gd name="connsiteY4" fmla="*/ 405460 h 638599"/>
                <a:gd name="connsiteX5" fmla="*/ 157460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44887"/>
                <a:gd name="connsiteX1" fmla="*/ 111886 w 703471"/>
                <a:gd name="connsiteY1" fmla="*/ 195957 h 644887"/>
                <a:gd name="connsiteX2" fmla="*/ 9280 w 703471"/>
                <a:gd name="connsiteY2" fmla="*/ 307616 h 644887"/>
                <a:gd name="connsiteX3" fmla="*/ 187473 w 703471"/>
                <a:gd name="connsiteY3" fmla="*/ 264754 h 644887"/>
                <a:gd name="connsiteX4" fmla="*/ 206216 w 703471"/>
                <a:gd name="connsiteY4" fmla="*/ 405460 h 644887"/>
                <a:gd name="connsiteX5" fmla="*/ 157460 w 703471"/>
                <a:gd name="connsiteY5" fmla="*/ 513629 h 644887"/>
                <a:gd name="connsiteX6" fmla="*/ 114904 w 703471"/>
                <a:gd name="connsiteY6" fmla="*/ 636559 h 644887"/>
                <a:gd name="connsiteX7" fmla="*/ 258321 w 703471"/>
                <a:gd name="connsiteY7" fmla="*/ 588298 h 644887"/>
                <a:gd name="connsiteX8" fmla="*/ 431444 w 703471"/>
                <a:gd name="connsiteY8" fmla="*/ 469494 h 644887"/>
                <a:gd name="connsiteX9" fmla="*/ 608107 w 703471"/>
                <a:gd name="connsiteY9" fmla="*/ 407982 h 644887"/>
                <a:gd name="connsiteX10" fmla="*/ 702742 w 703471"/>
                <a:gd name="connsiteY10" fmla="*/ 316835 h 644887"/>
                <a:gd name="connsiteX11" fmla="*/ 618101 w 703471"/>
                <a:gd name="connsiteY11" fmla="*/ 300000 h 644887"/>
                <a:gd name="connsiteX12" fmla="*/ 512596 w 703471"/>
                <a:gd name="connsiteY12" fmla="*/ 303655 h 644887"/>
                <a:gd name="connsiteX13" fmla="*/ 474968 w 703471"/>
                <a:gd name="connsiteY13" fmla="*/ 191666 h 644887"/>
                <a:gd name="connsiteX14" fmla="*/ 551380 w 703471"/>
                <a:gd name="connsiteY14" fmla="*/ 141164 h 644887"/>
                <a:gd name="connsiteX15" fmla="*/ 652076 w 703471"/>
                <a:gd name="connsiteY15" fmla="*/ 8852 h 644887"/>
                <a:gd name="connsiteX16" fmla="*/ 551497 w 703471"/>
                <a:gd name="connsiteY16" fmla="*/ 23305 h 644887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06216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20503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20503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34791 w 703471"/>
                <a:gd name="connsiteY4" fmla="*/ 407841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23813"/>
                <a:gd name="connsiteX1" fmla="*/ 111886 w 703471"/>
                <a:gd name="connsiteY1" fmla="*/ 195957 h 623813"/>
                <a:gd name="connsiteX2" fmla="*/ 9280 w 703471"/>
                <a:gd name="connsiteY2" fmla="*/ 307616 h 623813"/>
                <a:gd name="connsiteX3" fmla="*/ 187473 w 703471"/>
                <a:gd name="connsiteY3" fmla="*/ 264754 h 623813"/>
                <a:gd name="connsiteX4" fmla="*/ 234791 w 703471"/>
                <a:gd name="connsiteY4" fmla="*/ 407841 h 623813"/>
                <a:gd name="connsiteX5" fmla="*/ 171747 w 703471"/>
                <a:gd name="connsiteY5" fmla="*/ 513629 h 623813"/>
                <a:gd name="connsiteX6" fmla="*/ 110142 w 703471"/>
                <a:gd name="connsiteY6" fmla="*/ 619891 h 623813"/>
                <a:gd name="connsiteX7" fmla="*/ 258321 w 703471"/>
                <a:gd name="connsiteY7" fmla="*/ 588298 h 623813"/>
                <a:gd name="connsiteX8" fmla="*/ 431444 w 703471"/>
                <a:gd name="connsiteY8" fmla="*/ 469494 h 623813"/>
                <a:gd name="connsiteX9" fmla="*/ 608107 w 703471"/>
                <a:gd name="connsiteY9" fmla="*/ 407982 h 623813"/>
                <a:gd name="connsiteX10" fmla="*/ 702742 w 703471"/>
                <a:gd name="connsiteY10" fmla="*/ 316835 h 623813"/>
                <a:gd name="connsiteX11" fmla="*/ 618101 w 703471"/>
                <a:gd name="connsiteY11" fmla="*/ 300000 h 623813"/>
                <a:gd name="connsiteX12" fmla="*/ 512596 w 703471"/>
                <a:gd name="connsiteY12" fmla="*/ 303655 h 623813"/>
                <a:gd name="connsiteX13" fmla="*/ 474968 w 703471"/>
                <a:gd name="connsiteY13" fmla="*/ 191666 h 623813"/>
                <a:gd name="connsiteX14" fmla="*/ 551380 w 703471"/>
                <a:gd name="connsiteY14" fmla="*/ 141164 h 623813"/>
                <a:gd name="connsiteX15" fmla="*/ 652076 w 703471"/>
                <a:gd name="connsiteY15" fmla="*/ 8852 h 623813"/>
                <a:gd name="connsiteX16" fmla="*/ 551497 w 703471"/>
                <a:gd name="connsiteY16" fmla="*/ 23305 h 623813"/>
                <a:gd name="connsiteX0" fmla="*/ 551497 w 703471"/>
                <a:gd name="connsiteY0" fmla="*/ 23305 h 625957"/>
                <a:gd name="connsiteX1" fmla="*/ 111886 w 703471"/>
                <a:gd name="connsiteY1" fmla="*/ 195957 h 625957"/>
                <a:gd name="connsiteX2" fmla="*/ 9280 w 703471"/>
                <a:gd name="connsiteY2" fmla="*/ 307616 h 625957"/>
                <a:gd name="connsiteX3" fmla="*/ 187473 w 703471"/>
                <a:gd name="connsiteY3" fmla="*/ 264754 h 625957"/>
                <a:gd name="connsiteX4" fmla="*/ 234791 w 703471"/>
                <a:gd name="connsiteY4" fmla="*/ 407841 h 625957"/>
                <a:gd name="connsiteX5" fmla="*/ 171747 w 703471"/>
                <a:gd name="connsiteY5" fmla="*/ 513629 h 625957"/>
                <a:gd name="connsiteX6" fmla="*/ 110142 w 703471"/>
                <a:gd name="connsiteY6" fmla="*/ 619891 h 625957"/>
                <a:gd name="connsiteX7" fmla="*/ 258321 w 703471"/>
                <a:gd name="connsiteY7" fmla="*/ 588298 h 625957"/>
                <a:gd name="connsiteX8" fmla="*/ 431444 w 703471"/>
                <a:gd name="connsiteY8" fmla="*/ 469494 h 625957"/>
                <a:gd name="connsiteX9" fmla="*/ 608107 w 703471"/>
                <a:gd name="connsiteY9" fmla="*/ 407982 h 625957"/>
                <a:gd name="connsiteX10" fmla="*/ 702742 w 703471"/>
                <a:gd name="connsiteY10" fmla="*/ 316835 h 625957"/>
                <a:gd name="connsiteX11" fmla="*/ 618101 w 703471"/>
                <a:gd name="connsiteY11" fmla="*/ 300000 h 625957"/>
                <a:gd name="connsiteX12" fmla="*/ 512596 w 703471"/>
                <a:gd name="connsiteY12" fmla="*/ 303655 h 625957"/>
                <a:gd name="connsiteX13" fmla="*/ 474968 w 703471"/>
                <a:gd name="connsiteY13" fmla="*/ 191666 h 625957"/>
                <a:gd name="connsiteX14" fmla="*/ 551380 w 703471"/>
                <a:gd name="connsiteY14" fmla="*/ 141164 h 625957"/>
                <a:gd name="connsiteX15" fmla="*/ 652076 w 703471"/>
                <a:gd name="connsiteY15" fmla="*/ 8852 h 625957"/>
                <a:gd name="connsiteX16" fmla="*/ 551497 w 703471"/>
                <a:gd name="connsiteY16" fmla="*/ 23305 h 625957"/>
                <a:gd name="connsiteX0" fmla="*/ 551497 w 703471"/>
                <a:gd name="connsiteY0" fmla="*/ 23305 h 634096"/>
                <a:gd name="connsiteX1" fmla="*/ 111886 w 703471"/>
                <a:gd name="connsiteY1" fmla="*/ 195957 h 634096"/>
                <a:gd name="connsiteX2" fmla="*/ 9280 w 703471"/>
                <a:gd name="connsiteY2" fmla="*/ 307616 h 634096"/>
                <a:gd name="connsiteX3" fmla="*/ 187473 w 703471"/>
                <a:gd name="connsiteY3" fmla="*/ 264754 h 634096"/>
                <a:gd name="connsiteX4" fmla="*/ 234791 w 703471"/>
                <a:gd name="connsiteY4" fmla="*/ 407841 h 634096"/>
                <a:gd name="connsiteX5" fmla="*/ 171747 w 703471"/>
                <a:gd name="connsiteY5" fmla="*/ 513629 h 634096"/>
                <a:gd name="connsiteX6" fmla="*/ 110142 w 703471"/>
                <a:gd name="connsiteY6" fmla="*/ 619891 h 634096"/>
                <a:gd name="connsiteX7" fmla="*/ 258321 w 703471"/>
                <a:gd name="connsiteY7" fmla="*/ 588298 h 634096"/>
                <a:gd name="connsiteX8" fmla="*/ 431444 w 703471"/>
                <a:gd name="connsiteY8" fmla="*/ 469494 h 634096"/>
                <a:gd name="connsiteX9" fmla="*/ 608107 w 703471"/>
                <a:gd name="connsiteY9" fmla="*/ 407982 h 634096"/>
                <a:gd name="connsiteX10" fmla="*/ 702742 w 703471"/>
                <a:gd name="connsiteY10" fmla="*/ 316835 h 634096"/>
                <a:gd name="connsiteX11" fmla="*/ 618101 w 703471"/>
                <a:gd name="connsiteY11" fmla="*/ 300000 h 634096"/>
                <a:gd name="connsiteX12" fmla="*/ 512596 w 703471"/>
                <a:gd name="connsiteY12" fmla="*/ 303655 h 634096"/>
                <a:gd name="connsiteX13" fmla="*/ 474968 w 703471"/>
                <a:gd name="connsiteY13" fmla="*/ 191666 h 634096"/>
                <a:gd name="connsiteX14" fmla="*/ 551380 w 703471"/>
                <a:gd name="connsiteY14" fmla="*/ 141164 h 634096"/>
                <a:gd name="connsiteX15" fmla="*/ 652076 w 703471"/>
                <a:gd name="connsiteY15" fmla="*/ 8852 h 634096"/>
                <a:gd name="connsiteX16" fmla="*/ 551497 w 703471"/>
                <a:gd name="connsiteY16" fmla="*/ 23305 h 634096"/>
                <a:gd name="connsiteX0" fmla="*/ 551497 w 703471"/>
                <a:gd name="connsiteY0" fmla="*/ 23305 h 632105"/>
                <a:gd name="connsiteX1" fmla="*/ 111886 w 703471"/>
                <a:gd name="connsiteY1" fmla="*/ 195957 h 632105"/>
                <a:gd name="connsiteX2" fmla="*/ 9280 w 703471"/>
                <a:gd name="connsiteY2" fmla="*/ 307616 h 632105"/>
                <a:gd name="connsiteX3" fmla="*/ 187473 w 703471"/>
                <a:gd name="connsiteY3" fmla="*/ 264754 h 632105"/>
                <a:gd name="connsiteX4" fmla="*/ 234791 w 703471"/>
                <a:gd name="connsiteY4" fmla="*/ 407841 h 632105"/>
                <a:gd name="connsiteX5" fmla="*/ 171747 w 703471"/>
                <a:gd name="connsiteY5" fmla="*/ 513629 h 632105"/>
                <a:gd name="connsiteX6" fmla="*/ 143479 w 703471"/>
                <a:gd name="connsiteY6" fmla="*/ 617510 h 632105"/>
                <a:gd name="connsiteX7" fmla="*/ 258321 w 703471"/>
                <a:gd name="connsiteY7" fmla="*/ 588298 h 632105"/>
                <a:gd name="connsiteX8" fmla="*/ 431444 w 703471"/>
                <a:gd name="connsiteY8" fmla="*/ 469494 h 632105"/>
                <a:gd name="connsiteX9" fmla="*/ 608107 w 703471"/>
                <a:gd name="connsiteY9" fmla="*/ 407982 h 632105"/>
                <a:gd name="connsiteX10" fmla="*/ 702742 w 703471"/>
                <a:gd name="connsiteY10" fmla="*/ 316835 h 632105"/>
                <a:gd name="connsiteX11" fmla="*/ 618101 w 703471"/>
                <a:gd name="connsiteY11" fmla="*/ 300000 h 632105"/>
                <a:gd name="connsiteX12" fmla="*/ 512596 w 703471"/>
                <a:gd name="connsiteY12" fmla="*/ 303655 h 632105"/>
                <a:gd name="connsiteX13" fmla="*/ 474968 w 703471"/>
                <a:gd name="connsiteY13" fmla="*/ 191666 h 632105"/>
                <a:gd name="connsiteX14" fmla="*/ 551380 w 703471"/>
                <a:gd name="connsiteY14" fmla="*/ 141164 h 632105"/>
                <a:gd name="connsiteX15" fmla="*/ 652076 w 703471"/>
                <a:gd name="connsiteY15" fmla="*/ 8852 h 632105"/>
                <a:gd name="connsiteX16" fmla="*/ 551497 w 703471"/>
                <a:gd name="connsiteY16" fmla="*/ 23305 h 632105"/>
                <a:gd name="connsiteX0" fmla="*/ 551497 w 703471"/>
                <a:gd name="connsiteY0" fmla="*/ 21224 h 630024"/>
                <a:gd name="connsiteX1" fmla="*/ 111886 w 703471"/>
                <a:gd name="connsiteY1" fmla="*/ 193876 h 630024"/>
                <a:gd name="connsiteX2" fmla="*/ 9280 w 703471"/>
                <a:gd name="connsiteY2" fmla="*/ 305535 h 630024"/>
                <a:gd name="connsiteX3" fmla="*/ 187473 w 703471"/>
                <a:gd name="connsiteY3" fmla="*/ 262673 h 630024"/>
                <a:gd name="connsiteX4" fmla="*/ 234791 w 703471"/>
                <a:gd name="connsiteY4" fmla="*/ 405760 h 630024"/>
                <a:gd name="connsiteX5" fmla="*/ 171747 w 703471"/>
                <a:gd name="connsiteY5" fmla="*/ 511548 h 630024"/>
                <a:gd name="connsiteX6" fmla="*/ 143479 w 703471"/>
                <a:gd name="connsiteY6" fmla="*/ 615429 h 630024"/>
                <a:gd name="connsiteX7" fmla="*/ 258321 w 703471"/>
                <a:gd name="connsiteY7" fmla="*/ 586217 h 630024"/>
                <a:gd name="connsiteX8" fmla="*/ 431444 w 703471"/>
                <a:gd name="connsiteY8" fmla="*/ 467413 h 630024"/>
                <a:gd name="connsiteX9" fmla="*/ 608107 w 703471"/>
                <a:gd name="connsiteY9" fmla="*/ 405901 h 630024"/>
                <a:gd name="connsiteX10" fmla="*/ 702742 w 703471"/>
                <a:gd name="connsiteY10" fmla="*/ 314754 h 630024"/>
                <a:gd name="connsiteX11" fmla="*/ 618101 w 703471"/>
                <a:gd name="connsiteY11" fmla="*/ 297919 h 630024"/>
                <a:gd name="connsiteX12" fmla="*/ 512596 w 703471"/>
                <a:gd name="connsiteY12" fmla="*/ 301574 h 630024"/>
                <a:gd name="connsiteX13" fmla="*/ 474968 w 703471"/>
                <a:gd name="connsiteY13" fmla="*/ 189585 h 630024"/>
                <a:gd name="connsiteX14" fmla="*/ 551380 w 703471"/>
                <a:gd name="connsiteY14" fmla="*/ 139083 h 630024"/>
                <a:gd name="connsiteX15" fmla="*/ 652076 w 703471"/>
                <a:gd name="connsiteY15" fmla="*/ 6771 h 630024"/>
                <a:gd name="connsiteX16" fmla="*/ 551497 w 703471"/>
                <a:gd name="connsiteY16" fmla="*/ 21224 h 630024"/>
                <a:gd name="connsiteX0" fmla="*/ 551497 w 703471"/>
                <a:gd name="connsiteY0" fmla="*/ 31798 h 640598"/>
                <a:gd name="connsiteX1" fmla="*/ 111886 w 703471"/>
                <a:gd name="connsiteY1" fmla="*/ 204450 h 640598"/>
                <a:gd name="connsiteX2" fmla="*/ 9280 w 703471"/>
                <a:gd name="connsiteY2" fmla="*/ 316109 h 640598"/>
                <a:gd name="connsiteX3" fmla="*/ 187473 w 703471"/>
                <a:gd name="connsiteY3" fmla="*/ 273247 h 640598"/>
                <a:gd name="connsiteX4" fmla="*/ 234791 w 703471"/>
                <a:gd name="connsiteY4" fmla="*/ 416334 h 640598"/>
                <a:gd name="connsiteX5" fmla="*/ 171747 w 703471"/>
                <a:gd name="connsiteY5" fmla="*/ 522122 h 640598"/>
                <a:gd name="connsiteX6" fmla="*/ 143479 w 703471"/>
                <a:gd name="connsiteY6" fmla="*/ 626003 h 640598"/>
                <a:gd name="connsiteX7" fmla="*/ 258321 w 703471"/>
                <a:gd name="connsiteY7" fmla="*/ 596791 h 640598"/>
                <a:gd name="connsiteX8" fmla="*/ 431444 w 703471"/>
                <a:gd name="connsiteY8" fmla="*/ 477987 h 640598"/>
                <a:gd name="connsiteX9" fmla="*/ 608107 w 703471"/>
                <a:gd name="connsiteY9" fmla="*/ 416475 h 640598"/>
                <a:gd name="connsiteX10" fmla="*/ 702742 w 703471"/>
                <a:gd name="connsiteY10" fmla="*/ 325328 h 640598"/>
                <a:gd name="connsiteX11" fmla="*/ 618101 w 703471"/>
                <a:gd name="connsiteY11" fmla="*/ 308493 h 640598"/>
                <a:gd name="connsiteX12" fmla="*/ 512596 w 703471"/>
                <a:gd name="connsiteY12" fmla="*/ 312148 h 640598"/>
                <a:gd name="connsiteX13" fmla="*/ 474968 w 703471"/>
                <a:gd name="connsiteY13" fmla="*/ 200159 h 640598"/>
                <a:gd name="connsiteX14" fmla="*/ 551380 w 703471"/>
                <a:gd name="connsiteY14" fmla="*/ 149657 h 640598"/>
                <a:gd name="connsiteX15" fmla="*/ 652076 w 703471"/>
                <a:gd name="connsiteY15" fmla="*/ 17345 h 640598"/>
                <a:gd name="connsiteX16" fmla="*/ 551497 w 703471"/>
                <a:gd name="connsiteY16" fmla="*/ 31798 h 640598"/>
                <a:gd name="connsiteX0" fmla="*/ 507912 w 702749"/>
                <a:gd name="connsiteY0" fmla="*/ 38016 h 627766"/>
                <a:gd name="connsiteX1" fmla="*/ 111164 w 702749"/>
                <a:gd name="connsiteY1" fmla="*/ 191618 h 627766"/>
                <a:gd name="connsiteX2" fmla="*/ 8558 w 702749"/>
                <a:gd name="connsiteY2" fmla="*/ 303277 h 627766"/>
                <a:gd name="connsiteX3" fmla="*/ 186751 w 702749"/>
                <a:gd name="connsiteY3" fmla="*/ 260415 h 627766"/>
                <a:gd name="connsiteX4" fmla="*/ 234069 w 702749"/>
                <a:gd name="connsiteY4" fmla="*/ 403502 h 627766"/>
                <a:gd name="connsiteX5" fmla="*/ 171025 w 702749"/>
                <a:gd name="connsiteY5" fmla="*/ 509290 h 627766"/>
                <a:gd name="connsiteX6" fmla="*/ 142757 w 702749"/>
                <a:gd name="connsiteY6" fmla="*/ 613171 h 627766"/>
                <a:gd name="connsiteX7" fmla="*/ 257599 w 702749"/>
                <a:gd name="connsiteY7" fmla="*/ 583959 h 627766"/>
                <a:gd name="connsiteX8" fmla="*/ 430722 w 702749"/>
                <a:gd name="connsiteY8" fmla="*/ 465155 h 627766"/>
                <a:gd name="connsiteX9" fmla="*/ 607385 w 702749"/>
                <a:gd name="connsiteY9" fmla="*/ 403643 h 627766"/>
                <a:gd name="connsiteX10" fmla="*/ 702020 w 702749"/>
                <a:gd name="connsiteY10" fmla="*/ 312496 h 627766"/>
                <a:gd name="connsiteX11" fmla="*/ 617379 w 702749"/>
                <a:gd name="connsiteY11" fmla="*/ 295661 h 627766"/>
                <a:gd name="connsiteX12" fmla="*/ 511874 w 702749"/>
                <a:gd name="connsiteY12" fmla="*/ 299316 h 627766"/>
                <a:gd name="connsiteX13" fmla="*/ 474246 w 702749"/>
                <a:gd name="connsiteY13" fmla="*/ 187327 h 627766"/>
                <a:gd name="connsiteX14" fmla="*/ 550658 w 702749"/>
                <a:gd name="connsiteY14" fmla="*/ 136825 h 627766"/>
                <a:gd name="connsiteX15" fmla="*/ 651354 w 702749"/>
                <a:gd name="connsiteY15" fmla="*/ 4513 h 627766"/>
                <a:gd name="connsiteX16" fmla="*/ 507912 w 702749"/>
                <a:gd name="connsiteY16" fmla="*/ 38016 h 627766"/>
                <a:gd name="connsiteX0" fmla="*/ 507912 w 702749"/>
                <a:gd name="connsiteY0" fmla="*/ 22929 h 612679"/>
                <a:gd name="connsiteX1" fmla="*/ 111164 w 702749"/>
                <a:gd name="connsiteY1" fmla="*/ 176531 h 612679"/>
                <a:gd name="connsiteX2" fmla="*/ 8558 w 702749"/>
                <a:gd name="connsiteY2" fmla="*/ 288190 h 612679"/>
                <a:gd name="connsiteX3" fmla="*/ 186751 w 702749"/>
                <a:gd name="connsiteY3" fmla="*/ 245328 h 612679"/>
                <a:gd name="connsiteX4" fmla="*/ 234069 w 702749"/>
                <a:gd name="connsiteY4" fmla="*/ 388415 h 612679"/>
                <a:gd name="connsiteX5" fmla="*/ 171025 w 702749"/>
                <a:gd name="connsiteY5" fmla="*/ 494203 h 612679"/>
                <a:gd name="connsiteX6" fmla="*/ 142757 w 702749"/>
                <a:gd name="connsiteY6" fmla="*/ 598084 h 612679"/>
                <a:gd name="connsiteX7" fmla="*/ 257599 w 702749"/>
                <a:gd name="connsiteY7" fmla="*/ 568872 h 612679"/>
                <a:gd name="connsiteX8" fmla="*/ 430722 w 702749"/>
                <a:gd name="connsiteY8" fmla="*/ 450068 h 612679"/>
                <a:gd name="connsiteX9" fmla="*/ 607385 w 702749"/>
                <a:gd name="connsiteY9" fmla="*/ 388556 h 612679"/>
                <a:gd name="connsiteX10" fmla="*/ 702020 w 702749"/>
                <a:gd name="connsiteY10" fmla="*/ 297409 h 612679"/>
                <a:gd name="connsiteX11" fmla="*/ 617379 w 702749"/>
                <a:gd name="connsiteY11" fmla="*/ 280574 h 612679"/>
                <a:gd name="connsiteX12" fmla="*/ 511874 w 702749"/>
                <a:gd name="connsiteY12" fmla="*/ 284229 h 612679"/>
                <a:gd name="connsiteX13" fmla="*/ 474246 w 702749"/>
                <a:gd name="connsiteY13" fmla="*/ 172240 h 612679"/>
                <a:gd name="connsiteX14" fmla="*/ 550658 w 702749"/>
                <a:gd name="connsiteY14" fmla="*/ 121738 h 612679"/>
                <a:gd name="connsiteX15" fmla="*/ 608491 w 702749"/>
                <a:gd name="connsiteY15" fmla="*/ 10858 h 612679"/>
                <a:gd name="connsiteX16" fmla="*/ 507912 w 702749"/>
                <a:gd name="connsiteY16" fmla="*/ 22929 h 612679"/>
                <a:gd name="connsiteX0" fmla="*/ 507912 w 702749"/>
                <a:gd name="connsiteY0" fmla="*/ 21766 h 611516"/>
                <a:gd name="connsiteX1" fmla="*/ 111164 w 702749"/>
                <a:gd name="connsiteY1" fmla="*/ 175368 h 611516"/>
                <a:gd name="connsiteX2" fmla="*/ 8558 w 702749"/>
                <a:gd name="connsiteY2" fmla="*/ 287027 h 611516"/>
                <a:gd name="connsiteX3" fmla="*/ 186751 w 702749"/>
                <a:gd name="connsiteY3" fmla="*/ 244165 h 611516"/>
                <a:gd name="connsiteX4" fmla="*/ 234069 w 702749"/>
                <a:gd name="connsiteY4" fmla="*/ 387252 h 611516"/>
                <a:gd name="connsiteX5" fmla="*/ 171025 w 702749"/>
                <a:gd name="connsiteY5" fmla="*/ 493040 h 611516"/>
                <a:gd name="connsiteX6" fmla="*/ 142757 w 702749"/>
                <a:gd name="connsiteY6" fmla="*/ 596921 h 611516"/>
                <a:gd name="connsiteX7" fmla="*/ 257599 w 702749"/>
                <a:gd name="connsiteY7" fmla="*/ 567709 h 611516"/>
                <a:gd name="connsiteX8" fmla="*/ 430722 w 702749"/>
                <a:gd name="connsiteY8" fmla="*/ 448905 h 611516"/>
                <a:gd name="connsiteX9" fmla="*/ 607385 w 702749"/>
                <a:gd name="connsiteY9" fmla="*/ 387393 h 611516"/>
                <a:gd name="connsiteX10" fmla="*/ 702020 w 702749"/>
                <a:gd name="connsiteY10" fmla="*/ 296246 h 611516"/>
                <a:gd name="connsiteX11" fmla="*/ 617379 w 702749"/>
                <a:gd name="connsiteY11" fmla="*/ 279411 h 611516"/>
                <a:gd name="connsiteX12" fmla="*/ 511874 w 702749"/>
                <a:gd name="connsiteY12" fmla="*/ 283066 h 611516"/>
                <a:gd name="connsiteX13" fmla="*/ 474246 w 702749"/>
                <a:gd name="connsiteY13" fmla="*/ 171077 h 611516"/>
                <a:gd name="connsiteX14" fmla="*/ 545895 w 702749"/>
                <a:gd name="connsiteY14" fmla="*/ 103906 h 611516"/>
                <a:gd name="connsiteX15" fmla="*/ 608491 w 702749"/>
                <a:gd name="connsiteY15" fmla="*/ 9695 h 611516"/>
                <a:gd name="connsiteX16" fmla="*/ 507912 w 702749"/>
                <a:gd name="connsiteY16" fmla="*/ 21766 h 611516"/>
                <a:gd name="connsiteX0" fmla="*/ 507912 w 702749"/>
                <a:gd name="connsiteY0" fmla="*/ 20635 h 610385"/>
                <a:gd name="connsiteX1" fmla="*/ 111164 w 702749"/>
                <a:gd name="connsiteY1" fmla="*/ 174237 h 610385"/>
                <a:gd name="connsiteX2" fmla="*/ 8558 w 702749"/>
                <a:gd name="connsiteY2" fmla="*/ 285896 h 610385"/>
                <a:gd name="connsiteX3" fmla="*/ 186751 w 702749"/>
                <a:gd name="connsiteY3" fmla="*/ 243034 h 610385"/>
                <a:gd name="connsiteX4" fmla="*/ 234069 w 702749"/>
                <a:gd name="connsiteY4" fmla="*/ 386121 h 610385"/>
                <a:gd name="connsiteX5" fmla="*/ 171025 w 702749"/>
                <a:gd name="connsiteY5" fmla="*/ 491909 h 610385"/>
                <a:gd name="connsiteX6" fmla="*/ 142757 w 702749"/>
                <a:gd name="connsiteY6" fmla="*/ 595790 h 610385"/>
                <a:gd name="connsiteX7" fmla="*/ 257599 w 702749"/>
                <a:gd name="connsiteY7" fmla="*/ 566578 h 610385"/>
                <a:gd name="connsiteX8" fmla="*/ 430722 w 702749"/>
                <a:gd name="connsiteY8" fmla="*/ 447774 h 610385"/>
                <a:gd name="connsiteX9" fmla="*/ 607385 w 702749"/>
                <a:gd name="connsiteY9" fmla="*/ 386262 h 610385"/>
                <a:gd name="connsiteX10" fmla="*/ 702020 w 702749"/>
                <a:gd name="connsiteY10" fmla="*/ 295115 h 610385"/>
                <a:gd name="connsiteX11" fmla="*/ 617379 w 702749"/>
                <a:gd name="connsiteY11" fmla="*/ 278280 h 610385"/>
                <a:gd name="connsiteX12" fmla="*/ 511874 w 702749"/>
                <a:gd name="connsiteY12" fmla="*/ 281935 h 610385"/>
                <a:gd name="connsiteX13" fmla="*/ 474246 w 702749"/>
                <a:gd name="connsiteY13" fmla="*/ 169946 h 610385"/>
                <a:gd name="connsiteX14" fmla="*/ 545895 w 702749"/>
                <a:gd name="connsiteY14" fmla="*/ 102775 h 610385"/>
                <a:gd name="connsiteX15" fmla="*/ 608491 w 702749"/>
                <a:gd name="connsiteY15" fmla="*/ 8564 h 610385"/>
                <a:gd name="connsiteX16" fmla="*/ 507912 w 702749"/>
                <a:gd name="connsiteY16" fmla="*/ 20635 h 610385"/>
                <a:gd name="connsiteX0" fmla="*/ 507912 w 702749"/>
                <a:gd name="connsiteY0" fmla="*/ 37089 h 626839"/>
                <a:gd name="connsiteX1" fmla="*/ 111164 w 702749"/>
                <a:gd name="connsiteY1" fmla="*/ 190691 h 626839"/>
                <a:gd name="connsiteX2" fmla="*/ 8558 w 702749"/>
                <a:gd name="connsiteY2" fmla="*/ 302350 h 626839"/>
                <a:gd name="connsiteX3" fmla="*/ 186751 w 702749"/>
                <a:gd name="connsiteY3" fmla="*/ 259488 h 626839"/>
                <a:gd name="connsiteX4" fmla="*/ 234069 w 702749"/>
                <a:gd name="connsiteY4" fmla="*/ 402575 h 626839"/>
                <a:gd name="connsiteX5" fmla="*/ 171025 w 702749"/>
                <a:gd name="connsiteY5" fmla="*/ 508363 h 626839"/>
                <a:gd name="connsiteX6" fmla="*/ 142757 w 702749"/>
                <a:gd name="connsiteY6" fmla="*/ 612244 h 626839"/>
                <a:gd name="connsiteX7" fmla="*/ 257599 w 702749"/>
                <a:gd name="connsiteY7" fmla="*/ 583032 h 626839"/>
                <a:gd name="connsiteX8" fmla="*/ 430722 w 702749"/>
                <a:gd name="connsiteY8" fmla="*/ 464228 h 626839"/>
                <a:gd name="connsiteX9" fmla="*/ 607385 w 702749"/>
                <a:gd name="connsiteY9" fmla="*/ 402716 h 626839"/>
                <a:gd name="connsiteX10" fmla="*/ 702020 w 702749"/>
                <a:gd name="connsiteY10" fmla="*/ 311569 h 626839"/>
                <a:gd name="connsiteX11" fmla="*/ 617379 w 702749"/>
                <a:gd name="connsiteY11" fmla="*/ 294734 h 626839"/>
                <a:gd name="connsiteX12" fmla="*/ 511874 w 702749"/>
                <a:gd name="connsiteY12" fmla="*/ 298389 h 626839"/>
                <a:gd name="connsiteX13" fmla="*/ 474246 w 702749"/>
                <a:gd name="connsiteY13" fmla="*/ 186400 h 626839"/>
                <a:gd name="connsiteX14" fmla="*/ 545895 w 702749"/>
                <a:gd name="connsiteY14" fmla="*/ 119229 h 626839"/>
                <a:gd name="connsiteX15" fmla="*/ 608491 w 702749"/>
                <a:gd name="connsiteY15" fmla="*/ 25018 h 626839"/>
                <a:gd name="connsiteX16" fmla="*/ 507912 w 702749"/>
                <a:gd name="connsiteY16" fmla="*/ 37089 h 626839"/>
                <a:gd name="connsiteX0" fmla="*/ 507912 w 702749"/>
                <a:gd name="connsiteY0" fmla="*/ 36113 h 625863"/>
                <a:gd name="connsiteX1" fmla="*/ 111164 w 702749"/>
                <a:gd name="connsiteY1" fmla="*/ 189715 h 625863"/>
                <a:gd name="connsiteX2" fmla="*/ 8558 w 702749"/>
                <a:gd name="connsiteY2" fmla="*/ 301374 h 625863"/>
                <a:gd name="connsiteX3" fmla="*/ 186751 w 702749"/>
                <a:gd name="connsiteY3" fmla="*/ 258512 h 625863"/>
                <a:gd name="connsiteX4" fmla="*/ 234069 w 702749"/>
                <a:gd name="connsiteY4" fmla="*/ 401599 h 625863"/>
                <a:gd name="connsiteX5" fmla="*/ 171025 w 702749"/>
                <a:gd name="connsiteY5" fmla="*/ 507387 h 625863"/>
                <a:gd name="connsiteX6" fmla="*/ 142757 w 702749"/>
                <a:gd name="connsiteY6" fmla="*/ 611268 h 625863"/>
                <a:gd name="connsiteX7" fmla="*/ 257599 w 702749"/>
                <a:gd name="connsiteY7" fmla="*/ 582056 h 625863"/>
                <a:gd name="connsiteX8" fmla="*/ 430722 w 702749"/>
                <a:gd name="connsiteY8" fmla="*/ 463252 h 625863"/>
                <a:gd name="connsiteX9" fmla="*/ 607385 w 702749"/>
                <a:gd name="connsiteY9" fmla="*/ 401740 h 625863"/>
                <a:gd name="connsiteX10" fmla="*/ 702020 w 702749"/>
                <a:gd name="connsiteY10" fmla="*/ 310593 h 625863"/>
                <a:gd name="connsiteX11" fmla="*/ 617379 w 702749"/>
                <a:gd name="connsiteY11" fmla="*/ 293758 h 625863"/>
                <a:gd name="connsiteX12" fmla="*/ 511874 w 702749"/>
                <a:gd name="connsiteY12" fmla="*/ 297413 h 625863"/>
                <a:gd name="connsiteX13" fmla="*/ 474246 w 702749"/>
                <a:gd name="connsiteY13" fmla="*/ 185424 h 625863"/>
                <a:gd name="connsiteX14" fmla="*/ 545895 w 702749"/>
                <a:gd name="connsiteY14" fmla="*/ 118253 h 625863"/>
                <a:gd name="connsiteX15" fmla="*/ 608491 w 702749"/>
                <a:gd name="connsiteY15" fmla="*/ 24042 h 625863"/>
                <a:gd name="connsiteX16" fmla="*/ 507912 w 702749"/>
                <a:gd name="connsiteY16" fmla="*/ 36113 h 625863"/>
                <a:gd name="connsiteX0" fmla="*/ 507912 w 702749"/>
                <a:gd name="connsiteY0" fmla="*/ 31931 h 621681"/>
                <a:gd name="connsiteX1" fmla="*/ 111164 w 702749"/>
                <a:gd name="connsiteY1" fmla="*/ 185533 h 621681"/>
                <a:gd name="connsiteX2" fmla="*/ 8558 w 702749"/>
                <a:gd name="connsiteY2" fmla="*/ 297192 h 621681"/>
                <a:gd name="connsiteX3" fmla="*/ 186751 w 702749"/>
                <a:gd name="connsiteY3" fmla="*/ 254330 h 621681"/>
                <a:gd name="connsiteX4" fmla="*/ 234069 w 702749"/>
                <a:gd name="connsiteY4" fmla="*/ 397417 h 621681"/>
                <a:gd name="connsiteX5" fmla="*/ 171025 w 702749"/>
                <a:gd name="connsiteY5" fmla="*/ 503205 h 621681"/>
                <a:gd name="connsiteX6" fmla="*/ 142757 w 702749"/>
                <a:gd name="connsiteY6" fmla="*/ 607086 h 621681"/>
                <a:gd name="connsiteX7" fmla="*/ 257599 w 702749"/>
                <a:gd name="connsiteY7" fmla="*/ 577874 h 621681"/>
                <a:gd name="connsiteX8" fmla="*/ 430722 w 702749"/>
                <a:gd name="connsiteY8" fmla="*/ 459070 h 621681"/>
                <a:gd name="connsiteX9" fmla="*/ 607385 w 702749"/>
                <a:gd name="connsiteY9" fmla="*/ 397558 h 621681"/>
                <a:gd name="connsiteX10" fmla="*/ 702020 w 702749"/>
                <a:gd name="connsiteY10" fmla="*/ 306411 h 621681"/>
                <a:gd name="connsiteX11" fmla="*/ 617379 w 702749"/>
                <a:gd name="connsiteY11" fmla="*/ 289576 h 621681"/>
                <a:gd name="connsiteX12" fmla="*/ 511874 w 702749"/>
                <a:gd name="connsiteY12" fmla="*/ 293231 h 621681"/>
                <a:gd name="connsiteX13" fmla="*/ 474246 w 702749"/>
                <a:gd name="connsiteY13" fmla="*/ 181242 h 621681"/>
                <a:gd name="connsiteX14" fmla="*/ 545895 w 702749"/>
                <a:gd name="connsiteY14" fmla="*/ 114071 h 621681"/>
                <a:gd name="connsiteX15" fmla="*/ 608491 w 702749"/>
                <a:gd name="connsiteY15" fmla="*/ 19860 h 621681"/>
                <a:gd name="connsiteX16" fmla="*/ 507912 w 702749"/>
                <a:gd name="connsiteY16" fmla="*/ 31931 h 621681"/>
                <a:gd name="connsiteX0" fmla="*/ 486152 w 702420"/>
                <a:gd name="connsiteY0" fmla="*/ 42665 h 603840"/>
                <a:gd name="connsiteX1" fmla="*/ 110835 w 702420"/>
                <a:gd name="connsiteY1" fmla="*/ 167692 h 603840"/>
                <a:gd name="connsiteX2" fmla="*/ 8229 w 702420"/>
                <a:gd name="connsiteY2" fmla="*/ 279351 h 603840"/>
                <a:gd name="connsiteX3" fmla="*/ 186422 w 702420"/>
                <a:gd name="connsiteY3" fmla="*/ 236489 h 603840"/>
                <a:gd name="connsiteX4" fmla="*/ 233740 w 702420"/>
                <a:gd name="connsiteY4" fmla="*/ 379576 h 603840"/>
                <a:gd name="connsiteX5" fmla="*/ 170696 w 702420"/>
                <a:gd name="connsiteY5" fmla="*/ 485364 h 603840"/>
                <a:gd name="connsiteX6" fmla="*/ 142428 w 702420"/>
                <a:gd name="connsiteY6" fmla="*/ 589245 h 603840"/>
                <a:gd name="connsiteX7" fmla="*/ 257270 w 702420"/>
                <a:gd name="connsiteY7" fmla="*/ 560033 h 603840"/>
                <a:gd name="connsiteX8" fmla="*/ 430393 w 702420"/>
                <a:gd name="connsiteY8" fmla="*/ 441229 h 603840"/>
                <a:gd name="connsiteX9" fmla="*/ 607056 w 702420"/>
                <a:gd name="connsiteY9" fmla="*/ 379717 h 603840"/>
                <a:gd name="connsiteX10" fmla="*/ 701691 w 702420"/>
                <a:gd name="connsiteY10" fmla="*/ 288570 h 603840"/>
                <a:gd name="connsiteX11" fmla="*/ 617050 w 702420"/>
                <a:gd name="connsiteY11" fmla="*/ 271735 h 603840"/>
                <a:gd name="connsiteX12" fmla="*/ 511545 w 702420"/>
                <a:gd name="connsiteY12" fmla="*/ 275390 h 603840"/>
                <a:gd name="connsiteX13" fmla="*/ 473917 w 702420"/>
                <a:gd name="connsiteY13" fmla="*/ 163401 h 603840"/>
                <a:gd name="connsiteX14" fmla="*/ 545566 w 702420"/>
                <a:gd name="connsiteY14" fmla="*/ 96230 h 603840"/>
                <a:gd name="connsiteX15" fmla="*/ 608162 w 702420"/>
                <a:gd name="connsiteY15" fmla="*/ 2019 h 603840"/>
                <a:gd name="connsiteX16" fmla="*/ 486152 w 702420"/>
                <a:gd name="connsiteY16" fmla="*/ 42665 h 603840"/>
                <a:gd name="connsiteX0" fmla="*/ 486152 w 702420"/>
                <a:gd name="connsiteY0" fmla="*/ 41910 h 603085"/>
                <a:gd name="connsiteX1" fmla="*/ 110835 w 702420"/>
                <a:gd name="connsiteY1" fmla="*/ 166937 h 603085"/>
                <a:gd name="connsiteX2" fmla="*/ 8229 w 702420"/>
                <a:gd name="connsiteY2" fmla="*/ 278596 h 603085"/>
                <a:gd name="connsiteX3" fmla="*/ 186422 w 702420"/>
                <a:gd name="connsiteY3" fmla="*/ 235734 h 603085"/>
                <a:gd name="connsiteX4" fmla="*/ 233740 w 702420"/>
                <a:gd name="connsiteY4" fmla="*/ 378821 h 603085"/>
                <a:gd name="connsiteX5" fmla="*/ 170696 w 702420"/>
                <a:gd name="connsiteY5" fmla="*/ 484609 h 603085"/>
                <a:gd name="connsiteX6" fmla="*/ 142428 w 702420"/>
                <a:gd name="connsiteY6" fmla="*/ 588490 h 603085"/>
                <a:gd name="connsiteX7" fmla="*/ 257270 w 702420"/>
                <a:gd name="connsiteY7" fmla="*/ 559278 h 603085"/>
                <a:gd name="connsiteX8" fmla="*/ 430393 w 702420"/>
                <a:gd name="connsiteY8" fmla="*/ 440474 h 603085"/>
                <a:gd name="connsiteX9" fmla="*/ 607056 w 702420"/>
                <a:gd name="connsiteY9" fmla="*/ 378962 h 603085"/>
                <a:gd name="connsiteX10" fmla="*/ 701691 w 702420"/>
                <a:gd name="connsiteY10" fmla="*/ 287815 h 603085"/>
                <a:gd name="connsiteX11" fmla="*/ 617050 w 702420"/>
                <a:gd name="connsiteY11" fmla="*/ 270980 h 603085"/>
                <a:gd name="connsiteX12" fmla="*/ 511545 w 702420"/>
                <a:gd name="connsiteY12" fmla="*/ 274635 h 603085"/>
                <a:gd name="connsiteX13" fmla="*/ 473917 w 702420"/>
                <a:gd name="connsiteY13" fmla="*/ 162646 h 603085"/>
                <a:gd name="connsiteX14" fmla="*/ 545566 w 702420"/>
                <a:gd name="connsiteY14" fmla="*/ 95475 h 603085"/>
                <a:gd name="connsiteX15" fmla="*/ 608162 w 702420"/>
                <a:gd name="connsiteY15" fmla="*/ 1264 h 603085"/>
                <a:gd name="connsiteX16" fmla="*/ 486152 w 702420"/>
                <a:gd name="connsiteY16" fmla="*/ 41910 h 603085"/>
                <a:gd name="connsiteX0" fmla="*/ 486152 w 702420"/>
                <a:gd name="connsiteY0" fmla="*/ 42001 h 603176"/>
                <a:gd name="connsiteX1" fmla="*/ 110835 w 702420"/>
                <a:gd name="connsiteY1" fmla="*/ 167028 h 603176"/>
                <a:gd name="connsiteX2" fmla="*/ 8229 w 702420"/>
                <a:gd name="connsiteY2" fmla="*/ 278687 h 603176"/>
                <a:gd name="connsiteX3" fmla="*/ 186422 w 702420"/>
                <a:gd name="connsiteY3" fmla="*/ 235825 h 603176"/>
                <a:gd name="connsiteX4" fmla="*/ 233740 w 702420"/>
                <a:gd name="connsiteY4" fmla="*/ 378912 h 603176"/>
                <a:gd name="connsiteX5" fmla="*/ 170696 w 702420"/>
                <a:gd name="connsiteY5" fmla="*/ 484700 h 603176"/>
                <a:gd name="connsiteX6" fmla="*/ 142428 w 702420"/>
                <a:gd name="connsiteY6" fmla="*/ 588581 h 603176"/>
                <a:gd name="connsiteX7" fmla="*/ 257270 w 702420"/>
                <a:gd name="connsiteY7" fmla="*/ 559369 h 603176"/>
                <a:gd name="connsiteX8" fmla="*/ 430393 w 702420"/>
                <a:gd name="connsiteY8" fmla="*/ 440565 h 603176"/>
                <a:gd name="connsiteX9" fmla="*/ 607056 w 702420"/>
                <a:gd name="connsiteY9" fmla="*/ 379053 h 603176"/>
                <a:gd name="connsiteX10" fmla="*/ 701691 w 702420"/>
                <a:gd name="connsiteY10" fmla="*/ 287906 h 603176"/>
                <a:gd name="connsiteX11" fmla="*/ 617050 w 702420"/>
                <a:gd name="connsiteY11" fmla="*/ 271071 h 603176"/>
                <a:gd name="connsiteX12" fmla="*/ 511545 w 702420"/>
                <a:gd name="connsiteY12" fmla="*/ 274726 h 603176"/>
                <a:gd name="connsiteX13" fmla="*/ 473917 w 702420"/>
                <a:gd name="connsiteY13" fmla="*/ 162737 h 603176"/>
                <a:gd name="connsiteX14" fmla="*/ 545566 w 702420"/>
                <a:gd name="connsiteY14" fmla="*/ 95566 h 603176"/>
                <a:gd name="connsiteX15" fmla="*/ 608162 w 702420"/>
                <a:gd name="connsiteY15" fmla="*/ 1355 h 603176"/>
                <a:gd name="connsiteX16" fmla="*/ 486152 w 702420"/>
                <a:gd name="connsiteY16" fmla="*/ 42001 h 603176"/>
                <a:gd name="connsiteX0" fmla="*/ 486152 w 702420"/>
                <a:gd name="connsiteY0" fmla="*/ 51812 h 612987"/>
                <a:gd name="connsiteX1" fmla="*/ 110835 w 702420"/>
                <a:gd name="connsiteY1" fmla="*/ 176839 h 612987"/>
                <a:gd name="connsiteX2" fmla="*/ 8229 w 702420"/>
                <a:gd name="connsiteY2" fmla="*/ 288498 h 612987"/>
                <a:gd name="connsiteX3" fmla="*/ 186422 w 702420"/>
                <a:gd name="connsiteY3" fmla="*/ 245636 h 612987"/>
                <a:gd name="connsiteX4" fmla="*/ 233740 w 702420"/>
                <a:gd name="connsiteY4" fmla="*/ 388723 h 612987"/>
                <a:gd name="connsiteX5" fmla="*/ 170696 w 702420"/>
                <a:gd name="connsiteY5" fmla="*/ 494511 h 612987"/>
                <a:gd name="connsiteX6" fmla="*/ 142428 w 702420"/>
                <a:gd name="connsiteY6" fmla="*/ 598392 h 612987"/>
                <a:gd name="connsiteX7" fmla="*/ 257270 w 702420"/>
                <a:gd name="connsiteY7" fmla="*/ 569180 h 612987"/>
                <a:gd name="connsiteX8" fmla="*/ 430393 w 702420"/>
                <a:gd name="connsiteY8" fmla="*/ 450376 h 612987"/>
                <a:gd name="connsiteX9" fmla="*/ 607056 w 702420"/>
                <a:gd name="connsiteY9" fmla="*/ 388864 h 612987"/>
                <a:gd name="connsiteX10" fmla="*/ 701691 w 702420"/>
                <a:gd name="connsiteY10" fmla="*/ 297717 h 612987"/>
                <a:gd name="connsiteX11" fmla="*/ 617050 w 702420"/>
                <a:gd name="connsiteY11" fmla="*/ 280882 h 612987"/>
                <a:gd name="connsiteX12" fmla="*/ 511545 w 702420"/>
                <a:gd name="connsiteY12" fmla="*/ 284537 h 612987"/>
                <a:gd name="connsiteX13" fmla="*/ 473917 w 702420"/>
                <a:gd name="connsiteY13" fmla="*/ 172548 h 612987"/>
                <a:gd name="connsiteX14" fmla="*/ 545566 w 702420"/>
                <a:gd name="connsiteY14" fmla="*/ 105377 h 612987"/>
                <a:gd name="connsiteX15" fmla="*/ 608162 w 702420"/>
                <a:gd name="connsiteY15" fmla="*/ 11166 h 612987"/>
                <a:gd name="connsiteX16" fmla="*/ 486152 w 702420"/>
                <a:gd name="connsiteY16" fmla="*/ 51812 h 612987"/>
                <a:gd name="connsiteX0" fmla="*/ 440279 w 701790"/>
                <a:gd name="connsiteY0" fmla="*/ 62421 h 602165"/>
                <a:gd name="connsiteX1" fmla="*/ 110205 w 701790"/>
                <a:gd name="connsiteY1" fmla="*/ 166017 h 602165"/>
                <a:gd name="connsiteX2" fmla="*/ 7599 w 701790"/>
                <a:gd name="connsiteY2" fmla="*/ 277676 h 602165"/>
                <a:gd name="connsiteX3" fmla="*/ 185792 w 701790"/>
                <a:gd name="connsiteY3" fmla="*/ 234814 h 602165"/>
                <a:gd name="connsiteX4" fmla="*/ 233110 w 701790"/>
                <a:gd name="connsiteY4" fmla="*/ 377901 h 602165"/>
                <a:gd name="connsiteX5" fmla="*/ 170066 w 701790"/>
                <a:gd name="connsiteY5" fmla="*/ 483689 h 602165"/>
                <a:gd name="connsiteX6" fmla="*/ 141798 w 701790"/>
                <a:gd name="connsiteY6" fmla="*/ 587570 h 602165"/>
                <a:gd name="connsiteX7" fmla="*/ 256640 w 701790"/>
                <a:gd name="connsiteY7" fmla="*/ 558358 h 602165"/>
                <a:gd name="connsiteX8" fmla="*/ 429763 w 701790"/>
                <a:gd name="connsiteY8" fmla="*/ 439554 h 602165"/>
                <a:gd name="connsiteX9" fmla="*/ 606426 w 701790"/>
                <a:gd name="connsiteY9" fmla="*/ 378042 h 602165"/>
                <a:gd name="connsiteX10" fmla="*/ 701061 w 701790"/>
                <a:gd name="connsiteY10" fmla="*/ 286895 h 602165"/>
                <a:gd name="connsiteX11" fmla="*/ 616420 w 701790"/>
                <a:gd name="connsiteY11" fmla="*/ 270060 h 602165"/>
                <a:gd name="connsiteX12" fmla="*/ 510915 w 701790"/>
                <a:gd name="connsiteY12" fmla="*/ 273715 h 602165"/>
                <a:gd name="connsiteX13" fmla="*/ 473287 w 701790"/>
                <a:gd name="connsiteY13" fmla="*/ 161726 h 602165"/>
                <a:gd name="connsiteX14" fmla="*/ 544936 w 701790"/>
                <a:gd name="connsiteY14" fmla="*/ 94555 h 602165"/>
                <a:gd name="connsiteX15" fmla="*/ 607532 w 701790"/>
                <a:gd name="connsiteY15" fmla="*/ 344 h 602165"/>
                <a:gd name="connsiteX16" fmla="*/ 440279 w 701790"/>
                <a:gd name="connsiteY16" fmla="*/ 62421 h 602165"/>
                <a:gd name="connsiteX0" fmla="*/ 440279 w 701790"/>
                <a:gd name="connsiteY0" fmla="*/ 62519 h 602263"/>
                <a:gd name="connsiteX1" fmla="*/ 110205 w 701790"/>
                <a:gd name="connsiteY1" fmla="*/ 166115 h 602263"/>
                <a:gd name="connsiteX2" fmla="*/ 7599 w 701790"/>
                <a:gd name="connsiteY2" fmla="*/ 277774 h 602263"/>
                <a:gd name="connsiteX3" fmla="*/ 185792 w 701790"/>
                <a:gd name="connsiteY3" fmla="*/ 234912 h 602263"/>
                <a:gd name="connsiteX4" fmla="*/ 233110 w 701790"/>
                <a:gd name="connsiteY4" fmla="*/ 377999 h 602263"/>
                <a:gd name="connsiteX5" fmla="*/ 170066 w 701790"/>
                <a:gd name="connsiteY5" fmla="*/ 483787 h 602263"/>
                <a:gd name="connsiteX6" fmla="*/ 141798 w 701790"/>
                <a:gd name="connsiteY6" fmla="*/ 587668 h 602263"/>
                <a:gd name="connsiteX7" fmla="*/ 256640 w 701790"/>
                <a:gd name="connsiteY7" fmla="*/ 558456 h 602263"/>
                <a:gd name="connsiteX8" fmla="*/ 429763 w 701790"/>
                <a:gd name="connsiteY8" fmla="*/ 439652 h 602263"/>
                <a:gd name="connsiteX9" fmla="*/ 606426 w 701790"/>
                <a:gd name="connsiteY9" fmla="*/ 378140 h 602263"/>
                <a:gd name="connsiteX10" fmla="*/ 701061 w 701790"/>
                <a:gd name="connsiteY10" fmla="*/ 286993 h 602263"/>
                <a:gd name="connsiteX11" fmla="*/ 616420 w 701790"/>
                <a:gd name="connsiteY11" fmla="*/ 270158 h 602263"/>
                <a:gd name="connsiteX12" fmla="*/ 510915 w 701790"/>
                <a:gd name="connsiteY12" fmla="*/ 273813 h 602263"/>
                <a:gd name="connsiteX13" fmla="*/ 473287 w 701790"/>
                <a:gd name="connsiteY13" fmla="*/ 161824 h 602263"/>
                <a:gd name="connsiteX14" fmla="*/ 544936 w 701790"/>
                <a:gd name="connsiteY14" fmla="*/ 94653 h 602263"/>
                <a:gd name="connsiteX15" fmla="*/ 607532 w 701790"/>
                <a:gd name="connsiteY15" fmla="*/ 442 h 602263"/>
                <a:gd name="connsiteX16" fmla="*/ 440279 w 701790"/>
                <a:gd name="connsiteY16" fmla="*/ 62519 h 602263"/>
                <a:gd name="connsiteX0" fmla="*/ 440279 w 701790"/>
                <a:gd name="connsiteY0" fmla="*/ 62502 h 602246"/>
                <a:gd name="connsiteX1" fmla="*/ 110205 w 701790"/>
                <a:gd name="connsiteY1" fmla="*/ 166098 h 602246"/>
                <a:gd name="connsiteX2" fmla="*/ 7599 w 701790"/>
                <a:gd name="connsiteY2" fmla="*/ 277757 h 602246"/>
                <a:gd name="connsiteX3" fmla="*/ 185792 w 701790"/>
                <a:gd name="connsiteY3" fmla="*/ 234895 h 602246"/>
                <a:gd name="connsiteX4" fmla="*/ 233110 w 701790"/>
                <a:gd name="connsiteY4" fmla="*/ 377982 h 602246"/>
                <a:gd name="connsiteX5" fmla="*/ 170066 w 701790"/>
                <a:gd name="connsiteY5" fmla="*/ 483770 h 602246"/>
                <a:gd name="connsiteX6" fmla="*/ 141798 w 701790"/>
                <a:gd name="connsiteY6" fmla="*/ 587651 h 602246"/>
                <a:gd name="connsiteX7" fmla="*/ 256640 w 701790"/>
                <a:gd name="connsiteY7" fmla="*/ 558439 h 602246"/>
                <a:gd name="connsiteX8" fmla="*/ 429763 w 701790"/>
                <a:gd name="connsiteY8" fmla="*/ 439635 h 602246"/>
                <a:gd name="connsiteX9" fmla="*/ 606426 w 701790"/>
                <a:gd name="connsiteY9" fmla="*/ 378123 h 602246"/>
                <a:gd name="connsiteX10" fmla="*/ 701061 w 701790"/>
                <a:gd name="connsiteY10" fmla="*/ 286976 h 602246"/>
                <a:gd name="connsiteX11" fmla="*/ 616420 w 701790"/>
                <a:gd name="connsiteY11" fmla="*/ 270141 h 602246"/>
                <a:gd name="connsiteX12" fmla="*/ 510915 w 701790"/>
                <a:gd name="connsiteY12" fmla="*/ 273796 h 602246"/>
                <a:gd name="connsiteX13" fmla="*/ 473287 w 701790"/>
                <a:gd name="connsiteY13" fmla="*/ 161807 h 602246"/>
                <a:gd name="connsiteX14" fmla="*/ 544936 w 701790"/>
                <a:gd name="connsiteY14" fmla="*/ 94636 h 602246"/>
                <a:gd name="connsiteX15" fmla="*/ 607532 w 701790"/>
                <a:gd name="connsiteY15" fmla="*/ 425 h 602246"/>
                <a:gd name="connsiteX16" fmla="*/ 440279 w 701790"/>
                <a:gd name="connsiteY16" fmla="*/ 62502 h 602246"/>
                <a:gd name="connsiteX0" fmla="*/ 440279 w 701790"/>
                <a:gd name="connsiteY0" fmla="*/ 79915 h 619659"/>
                <a:gd name="connsiteX1" fmla="*/ 110205 w 701790"/>
                <a:gd name="connsiteY1" fmla="*/ 183511 h 619659"/>
                <a:gd name="connsiteX2" fmla="*/ 7599 w 701790"/>
                <a:gd name="connsiteY2" fmla="*/ 295170 h 619659"/>
                <a:gd name="connsiteX3" fmla="*/ 185792 w 701790"/>
                <a:gd name="connsiteY3" fmla="*/ 252308 h 619659"/>
                <a:gd name="connsiteX4" fmla="*/ 233110 w 701790"/>
                <a:gd name="connsiteY4" fmla="*/ 395395 h 619659"/>
                <a:gd name="connsiteX5" fmla="*/ 170066 w 701790"/>
                <a:gd name="connsiteY5" fmla="*/ 501183 h 619659"/>
                <a:gd name="connsiteX6" fmla="*/ 141798 w 701790"/>
                <a:gd name="connsiteY6" fmla="*/ 605064 h 619659"/>
                <a:gd name="connsiteX7" fmla="*/ 256640 w 701790"/>
                <a:gd name="connsiteY7" fmla="*/ 575852 h 619659"/>
                <a:gd name="connsiteX8" fmla="*/ 429763 w 701790"/>
                <a:gd name="connsiteY8" fmla="*/ 457048 h 619659"/>
                <a:gd name="connsiteX9" fmla="*/ 606426 w 701790"/>
                <a:gd name="connsiteY9" fmla="*/ 395536 h 619659"/>
                <a:gd name="connsiteX10" fmla="*/ 701061 w 701790"/>
                <a:gd name="connsiteY10" fmla="*/ 304389 h 619659"/>
                <a:gd name="connsiteX11" fmla="*/ 616420 w 701790"/>
                <a:gd name="connsiteY11" fmla="*/ 287554 h 619659"/>
                <a:gd name="connsiteX12" fmla="*/ 510915 w 701790"/>
                <a:gd name="connsiteY12" fmla="*/ 291209 h 619659"/>
                <a:gd name="connsiteX13" fmla="*/ 473287 w 701790"/>
                <a:gd name="connsiteY13" fmla="*/ 179220 h 619659"/>
                <a:gd name="connsiteX14" fmla="*/ 544936 w 701790"/>
                <a:gd name="connsiteY14" fmla="*/ 112049 h 619659"/>
                <a:gd name="connsiteX15" fmla="*/ 607532 w 701790"/>
                <a:gd name="connsiteY15" fmla="*/ 17838 h 619659"/>
                <a:gd name="connsiteX16" fmla="*/ 440279 w 701790"/>
                <a:gd name="connsiteY16" fmla="*/ 79915 h 619659"/>
                <a:gd name="connsiteX0" fmla="*/ 440279 w 701790"/>
                <a:gd name="connsiteY0" fmla="*/ 75602 h 615346"/>
                <a:gd name="connsiteX1" fmla="*/ 110205 w 701790"/>
                <a:gd name="connsiteY1" fmla="*/ 179198 h 615346"/>
                <a:gd name="connsiteX2" fmla="*/ 7599 w 701790"/>
                <a:gd name="connsiteY2" fmla="*/ 290857 h 615346"/>
                <a:gd name="connsiteX3" fmla="*/ 185792 w 701790"/>
                <a:gd name="connsiteY3" fmla="*/ 247995 h 615346"/>
                <a:gd name="connsiteX4" fmla="*/ 233110 w 701790"/>
                <a:gd name="connsiteY4" fmla="*/ 391082 h 615346"/>
                <a:gd name="connsiteX5" fmla="*/ 170066 w 701790"/>
                <a:gd name="connsiteY5" fmla="*/ 496870 h 615346"/>
                <a:gd name="connsiteX6" fmla="*/ 141798 w 701790"/>
                <a:gd name="connsiteY6" fmla="*/ 600751 h 615346"/>
                <a:gd name="connsiteX7" fmla="*/ 256640 w 701790"/>
                <a:gd name="connsiteY7" fmla="*/ 571539 h 615346"/>
                <a:gd name="connsiteX8" fmla="*/ 429763 w 701790"/>
                <a:gd name="connsiteY8" fmla="*/ 452735 h 615346"/>
                <a:gd name="connsiteX9" fmla="*/ 606426 w 701790"/>
                <a:gd name="connsiteY9" fmla="*/ 391223 h 615346"/>
                <a:gd name="connsiteX10" fmla="*/ 701061 w 701790"/>
                <a:gd name="connsiteY10" fmla="*/ 300076 h 615346"/>
                <a:gd name="connsiteX11" fmla="*/ 616420 w 701790"/>
                <a:gd name="connsiteY11" fmla="*/ 283241 h 615346"/>
                <a:gd name="connsiteX12" fmla="*/ 510915 w 701790"/>
                <a:gd name="connsiteY12" fmla="*/ 286896 h 615346"/>
                <a:gd name="connsiteX13" fmla="*/ 473287 w 701790"/>
                <a:gd name="connsiteY13" fmla="*/ 174907 h 615346"/>
                <a:gd name="connsiteX14" fmla="*/ 544936 w 701790"/>
                <a:gd name="connsiteY14" fmla="*/ 107736 h 615346"/>
                <a:gd name="connsiteX15" fmla="*/ 607532 w 701790"/>
                <a:gd name="connsiteY15" fmla="*/ 13525 h 615346"/>
                <a:gd name="connsiteX16" fmla="*/ 440279 w 701790"/>
                <a:gd name="connsiteY16" fmla="*/ 75602 h 615346"/>
                <a:gd name="connsiteX0" fmla="*/ 440279 w 701790"/>
                <a:gd name="connsiteY0" fmla="*/ 89296 h 629040"/>
                <a:gd name="connsiteX1" fmla="*/ 110205 w 701790"/>
                <a:gd name="connsiteY1" fmla="*/ 192892 h 629040"/>
                <a:gd name="connsiteX2" fmla="*/ 7599 w 701790"/>
                <a:gd name="connsiteY2" fmla="*/ 304551 h 629040"/>
                <a:gd name="connsiteX3" fmla="*/ 185792 w 701790"/>
                <a:gd name="connsiteY3" fmla="*/ 261689 h 629040"/>
                <a:gd name="connsiteX4" fmla="*/ 233110 w 701790"/>
                <a:gd name="connsiteY4" fmla="*/ 404776 h 629040"/>
                <a:gd name="connsiteX5" fmla="*/ 170066 w 701790"/>
                <a:gd name="connsiteY5" fmla="*/ 510564 h 629040"/>
                <a:gd name="connsiteX6" fmla="*/ 141798 w 701790"/>
                <a:gd name="connsiteY6" fmla="*/ 614445 h 629040"/>
                <a:gd name="connsiteX7" fmla="*/ 256640 w 701790"/>
                <a:gd name="connsiteY7" fmla="*/ 585233 h 629040"/>
                <a:gd name="connsiteX8" fmla="*/ 429763 w 701790"/>
                <a:gd name="connsiteY8" fmla="*/ 466429 h 629040"/>
                <a:gd name="connsiteX9" fmla="*/ 606426 w 701790"/>
                <a:gd name="connsiteY9" fmla="*/ 404917 h 629040"/>
                <a:gd name="connsiteX10" fmla="*/ 701061 w 701790"/>
                <a:gd name="connsiteY10" fmla="*/ 313770 h 629040"/>
                <a:gd name="connsiteX11" fmla="*/ 616420 w 701790"/>
                <a:gd name="connsiteY11" fmla="*/ 296935 h 629040"/>
                <a:gd name="connsiteX12" fmla="*/ 510915 w 701790"/>
                <a:gd name="connsiteY12" fmla="*/ 300590 h 629040"/>
                <a:gd name="connsiteX13" fmla="*/ 473287 w 701790"/>
                <a:gd name="connsiteY13" fmla="*/ 188601 h 629040"/>
                <a:gd name="connsiteX14" fmla="*/ 544936 w 701790"/>
                <a:gd name="connsiteY14" fmla="*/ 121430 h 629040"/>
                <a:gd name="connsiteX15" fmla="*/ 607532 w 701790"/>
                <a:gd name="connsiteY15" fmla="*/ 12932 h 629040"/>
                <a:gd name="connsiteX16" fmla="*/ 440279 w 701790"/>
                <a:gd name="connsiteY16" fmla="*/ 89296 h 629040"/>
                <a:gd name="connsiteX0" fmla="*/ 440279 w 701790"/>
                <a:gd name="connsiteY0" fmla="*/ 89296 h 629040"/>
                <a:gd name="connsiteX1" fmla="*/ 110205 w 701790"/>
                <a:gd name="connsiteY1" fmla="*/ 192892 h 629040"/>
                <a:gd name="connsiteX2" fmla="*/ 7599 w 701790"/>
                <a:gd name="connsiteY2" fmla="*/ 304551 h 629040"/>
                <a:gd name="connsiteX3" fmla="*/ 185792 w 701790"/>
                <a:gd name="connsiteY3" fmla="*/ 261689 h 629040"/>
                <a:gd name="connsiteX4" fmla="*/ 233110 w 701790"/>
                <a:gd name="connsiteY4" fmla="*/ 404776 h 629040"/>
                <a:gd name="connsiteX5" fmla="*/ 170066 w 701790"/>
                <a:gd name="connsiteY5" fmla="*/ 510564 h 629040"/>
                <a:gd name="connsiteX6" fmla="*/ 141798 w 701790"/>
                <a:gd name="connsiteY6" fmla="*/ 614445 h 629040"/>
                <a:gd name="connsiteX7" fmla="*/ 256640 w 701790"/>
                <a:gd name="connsiteY7" fmla="*/ 585233 h 629040"/>
                <a:gd name="connsiteX8" fmla="*/ 429763 w 701790"/>
                <a:gd name="connsiteY8" fmla="*/ 466429 h 629040"/>
                <a:gd name="connsiteX9" fmla="*/ 606426 w 701790"/>
                <a:gd name="connsiteY9" fmla="*/ 404917 h 629040"/>
                <a:gd name="connsiteX10" fmla="*/ 701061 w 701790"/>
                <a:gd name="connsiteY10" fmla="*/ 313770 h 629040"/>
                <a:gd name="connsiteX11" fmla="*/ 616420 w 701790"/>
                <a:gd name="connsiteY11" fmla="*/ 296935 h 629040"/>
                <a:gd name="connsiteX12" fmla="*/ 510915 w 701790"/>
                <a:gd name="connsiteY12" fmla="*/ 300590 h 629040"/>
                <a:gd name="connsiteX13" fmla="*/ 485193 w 701790"/>
                <a:gd name="connsiteY13" fmla="*/ 193363 h 629040"/>
                <a:gd name="connsiteX14" fmla="*/ 544936 w 701790"/>
                <a:gd name="connsiteY14" fmla="*/ 121430 h 629040"/>
                <a:gd name="connsiteX15" fmla="*/ 607532 w 701790"/>
                <a:gd name="connsiteY15" fmla="*/ 12932 h 629040"/>
                <a:gd name="connsiteX16" fmla="*/ 440279 w 701790"/>
                <a:gd name="connsiteY16" fmla="*/ 89296 h 629040"/>
                <a:gd name="connsiteX0" fmla="*/ 440279 w 701790"/>
                <a:gd name="connsiteY0" fmla="*/ 76750 h 616494"/>
                <a:gd name="connsiteX1" fmla="*/ 110205 w 701790"/>
                <a:gd name="connsiteY1" fmla="*/ 180346 h 616494"/>
                <a:gd name="connsiteX2" fmla="*/ 7599 w 701790"/>
                <a:gd name="connsiteY2" fmla="*/ 292005 h 616494"/>
                <a:gd name="connsiteX3" fmla="*/ 185792 w 701790"/>
                <a:gd name="connsiteY3" fmla="*/ 249143 h 616494"/>
                <a:gd name="connsiteX4" fmla="*/ 233110 w 701790"/>
                <a:gd name="connsiteY4" fmla="*/ 392230 h 616494"/>
                <a:gd name="connsiteX5" fmla="*/ 170066 w 701790"/>
                <a:gd name="connsiteY5" fmla="*/ 498018 h 616494"/>
                <a:gd name="connsiteX6" fmla="*/ 141798 w 701790"/>
                <a:gd name="connsiteY6" fmla="*/ 601899 h 616494"/>
                <a:gd name="connsiteX7" fmla="*/ 256640 w 701790"/>
                <a:gd name="connsiteY7" fmla="*/ 572687 h 616494"/>
                <a:gd name="connsiteX8" fmla="*/ 429763 w 701790"/>
                <a:gd name="connsiteY8" fmla="*/ 453883 h 616494"/>
                <a:gd name="connsiteX9" fmla="*/ 606426 w 701790"/>
                <a:gd name="connsiteY9" fmla="*/ 392371 h 616494"/>
                <a:gd name="connsiteX10" fmla="*/ 701061 w 701790"/>
                <a:gd name="connsiteY10" fmla="*/ 301224 h 616494"/>
                <a:gd name="connsiteX11" fmla="*/ 616420 w 701790"/>
                <a:gd name="connsiteY11" fmla="*/ 284389 h 616494"/>
                <a:gd name="connsiteX12" fmla="*/ 510915 w 701790"/>
                <a:gd name="connsiteY12" fmla="*/ 288044 h 616494"/>
                <a:gd name="connsiteX13" fmla="*/ 485193 w 701790"/>
                <a:gd name="connsiteY13" fmla="*/ 180817 h 616494"/>
                <a:gd name="connsiteX14" fmla="*/ 554461 w 701790"/>
                <a:gd name="connsiteY14" fmla="*/ 108884 h 616494"/>
                <a:gd name="connsiteX15" fmla="*/ 607532 w 701790"/>
                <a:gd name="connsiteY15" fmla="*/ 386 h 616494"/>
                <a:gd name="connsiteX16" fmla="*/ 440279 w 701790"/>
                <a:gd name="connsiteY16" fmla="*/ 76750 h 616494"/>
                <a:gd name="connsiteX0" fmla="*/ 444716 w 706227"/>
                <a:gd name="connsiteY0" fmla="*/ 76750 h 616494"/>
                <a:gd name="connsiteX1" fmla="*/ 114642 w 706227"/>
                <a:gd name="connsiteY1" fmla="*/ 180346 h 616494"/>
                <a:gd name="connsiteX2" fmla="*/ 7274 w 706227"/>
                <a:gd name="connsiteY2" fmla="*/ 263430 h 616494"/>
                <a:gd name="connsiteX3" fmla="*/ 190229 w 706227"/>
                <a:gd name="connsiteY3" fmla="*/ 249143 h 616494"/>
                <a:gd name="connsiteX4" fmla="*/ 237547 w 706227"/>
                <a:gd name="connsiteY4" fmla="*/ 392230 h 616494"/>
                <a:gd name="connsiteX5" fmla="*/ 174503 w 706227"/>
                <a:gd name="connsiteY5" fmla="*/ 498018 h 616494"/>
                <a:gd name="connsiteX6" fmla="*/ 146235 w 706227"/>
                <a:gd name="connsiteY6" fmla="*/ 601899 h 616494"/>
                <a:gd name="connsiteX7" fmla="*/ 261077 w 706227"/>
                <a:gd name="connsiteY7" fmla="*/ 572687 h 616494"/>
                <a:gd name="connsiteX8" fmla="*/ 434200 w 706227"/>
                <a:gd name="connsiteY8" fmla="*/ 453883 h 616494"/>
                <a:gd name="connsiteX9" fmla="*/ 610863 w 706227"/>
                <a:gd name="connsiteY9" fmla="*/ 392371 h 616494"/>
                <a:gd name="connsiteX10" fmla="*/ 705498 w 706227"/>
                <a:gd name="connsiteY10" fmla="*/ 301224 h 616494"/>
                <a:gd name="connsiteX11" fmla="*/ 620857 w 706227"/>
                <a:gd name="connsiteY11" fmla="*/ 284389 h 616494"/>
                <a:gd name="connsiteX12" fmla="*/ 515352 w 706227"/>
                <a:gd name="connsiteY12" fmla="*/ 288044 h 616494"/>
                <a:gd name="connsiteX13" fmla="*/ 489630 w 706227"/>
                <a:gd name="connsiteY13" fmla="*/ 180817 h 616494"/>
                <a:gd name="connsiteX14" fmla="*/ 558898 w 706227"/>
                <a:gd name="connsiteY14" fmla="*/ 108884 h 616494"/>
                <a:gd name="connsiteX15" fmla="*/ 611969 w 706227"/>
                <a:gd name="connsiteY15" fmla="*/ 386 h 616494"/>
                <a:gd name="connsiteX16" fmla="*/ 444716 w 706227"/>
                <a:gd name="connsiteY16" fmla="*/ 76750 h 616494"/>
                <a:gd name="connsiteX0" fmla="*/ 438485 w 699996"/>
                <a:gd name="connsiteY0" fmla="*/ 76750 h 616494"/>
                <a:gd name="connsiteX1" fmla="*/ 125080 w 699996"/>
                <a:gd name="connsiteY1" fmla="*/ 180346 h 616494"/>
                <a:gd name="connsiteX2" fmla="*/ 1043 w 699996"/>
                <a:gd name="connsiteY2" fmla="*/ 263430 h 616494"/>
                <a:gd name="connsiteX3" fmla="*/ 183998 w 699996"/>
                <a:gd name="connsiteY3" fmla="*/ 249143 h 616494"/>
                <a:gd name="connsiteX4" fmla="*/ 231316 w 699996"/>
                <a:gd name="connsiteY4" fmla="*/ 392230 h 616494"/>
                <a:gd name="connsiteX5" fmla="*/ 168272 w 699996"/>
                <a:gd name="connsiteY5" fmla="*/ 498018 h 616494"/>
                <a:gd name="connsiteX6" fmla="*/ 140004 w 699996"/>
                <a:gd name="connsiteY6" fmla="*/ 601899 h 616494"/>
                <a:gd name="connsiteX7" fmla="*/ 254846 w 699996"/>
                <a:gd name="connsiteY7" fmla="*/ 572687 h 616494"/>
                <a:gd name="connsiteX8" fmla="*/ 427969 w 699996"/>
                <a:gd name="connsiteY8" fmla="*/ 453883 h 616494"/>
                <a:gd name="connsiteX9" fmla="*/ 604632 w 699996"/>
                <a:gd name="connsiteY9" fmla="*/ 392371 h 616494"/>
                <a:gd name="connsiteX10" fmla="*/ 699267 w 699996"/>
                <a:gd name="connsiteY10" fmla="*/ 301224 h 616494"/>
                <a:gd name="connsiteX11" fmla="*/ 614626 w 699996"/>
                <a:gd name="connsiteY11" fmla="*/ 284389 h 616494"/>
                <a:gd name="connsiteX12" fmla="*/ 509121 w 699996"/>
                <a:gd name="connsiteY12" fmla="*/ 288044 h 616494"/>
                <a:gd name="connsiteX13" fmla="*/ 483399 w 699996"/>
                <a:gd name="connsiteY13" fmla="*/ 180817 h 616494"/>
                <a:gd name="connsiteX14" fmla="*/ 552667 w 699996"/>
                <a:gd name="connsiteY14" fmla="*/ 108884 h 616494"/>
                <a:gd name="connsiteX15" fmla="*/ 605738 w 699996"/>
                <a:gd name="connsiteY15" fmla="*/ 386 h 616494"/>
                <a:gd name="connsiteX16" fmla="*/ 438485 w 699996"/>
                <a:gd name="connsiteY16" fmla="*/ 76750 h 616494"/>
                <a:gd name="connsiteX0" fmla="*/ 437998 w 699509"/>
                <a:gd name="connsiteY0" fmla="*/ 76750 h 616494"/>
                <a:gd name="connsiteX1" fmla="*/ 124593 w 699509"/>
                <a:gd name="connsiteY1" fmla="*/ 180346 h 616494"/>
                <a:gd name="connsiteX2" fmla="*/ 556 w 699509"/>
                <a:gd name="connsiteY2" fmla="*/ 263430 h 616494"/>
                <a:gd name="connsiteX3" fmla="*/ 183511 w 699509"/>
                <a:gd name="connsiteY3" fmla="*/ 249143 h 616494"/>
                <a:gd name="connsiteX4" fmla="*/ 230829 w 699509"/>
                <a:gd name="connsiteY4" fmla="*/ 392230 h 616494"/>
                <a:gd name="connsiteX5" fmla="*/ 167785 w 699509"/>
                <a:gd name="connsiteY5" fmla="*/ 498018 h 616494"/>
                <a:gd name="connsiteX6" fmla="*/ 139517 w 699509"/>
                <a:gd name="connsiteY6" fmla="*/ 601899 h 616494"/>
                <a:gd name="connsiteX7" fmla="*/ 254359 w 699509"/>
                <a:gd name="connsiteY7" fmla="*/ 572687 h 616494"/>
                <a:gd name="connsiteX8" fmla="*/ 427482 w 699509"/>
                <a:gd name="connsiteY8" fmla="*/ 453883 h 616494"/>
                <a:gd name="connsiteX9" fmla="*/ 604145 w 699509"/>
                <a:gd name="connsiteY9" fmla="*/ 392371 h 616494"/>
                <a:gd name="connsiteX10" fmla="*/ 698780 w 699509"/>
                <a:gd name="connsiteY10" fmla="*/ 301224 h 616494"/>
                <a:gd name="connsiteX11" fmla="*/ 614139 w 699509"/>
                <a:gd name="connsiteY11" fmla="*/ 284389 h 616494"/>
                <a:gd name="connsiteX12" fmla="*/ 508634 w 699509"/>
                <a:gd name="connsiteY12" fmla="*/ 288044 h 616494"/>
                <a:gd name="connsiteX13" fmla="*/ 482912 w 699509"/>
                <a:gd name="connsiteY13" fmla="*/ 180817 h 616494"/>
                <a:gd name="connsiteX14" fmla="*/ 552180 w 699509"/>
                <a:gd name="connsiteY14" fmla="*/ 108884 h 616494"/>
                <a:gd name="connsiteX15" fmla="*/ 605251 w 699509"/>
                <a:gd name="connsiteY15" fmla="*/ 386 h 616494"/>
                <a:gd name="connsiteX16" fmla="*/ 437998 w 699509"/>
                <a:gd name="connsiteY16" fmla="*/ 76750 h 616494"/>
                <a:gd name="connsiteX0" fmla="*/ 438383 w 699894"/>
                <a:gd name="connsiteY0" fmla="*/ 76750 h 616494"/>
                <a:gd name="connsiteX1" fmla="*/ 124978 w 699894"/>
                <a:gd name="connsiteY1" fmla="*/ 180346 h 616494"/>
                <a:gd name="connsiteX2" fmla="*/ 941 w 699894"/>
                <a:gd name="connsiteY2" fmla="*/ 263430 h 616494"/>
                <a:gd name="connsiteX3" fmla="*/ 183896 w 699894"/>
                <a:gd name="connsiteY3" fmla="*/ 249143 h 616494"/>
                <a:gd name="connsiteX4" fmla="*/ 231214 w 699894"/>
                <a:gd name="connsiteY4" fmla="*/ 392230 h 616494"/>
                <a:gd name="connsiteX5" fmla="*/ 168170 w 699894"/>
                <a:gd name="connsiteY5" fmla="*/ 498018 h 616494"/>
                <a:gd name="connsiteX6" fmla="*/ 139902 w 699894"/>
                <a:gd name="connsiteY6" fmla="*/ 601899 h 616494"/>
                <a:gd name="connsiteX7" fmla="*/ 254744 w 699894"/>
                <a:gd name="connsiteY7" fmla="*/ 572687 h 616494"/>
                <a:gd name="connsiteX8" fmla="*/ 427867 w 699894"/>
                <a:gd name="connsiteY8" fmla="*/ 453883 h 616494"/>
                <a:gd name="connsiteX9" fmla="*/ 604530 w 699894"/>
                <a:gd name="connsiteY9" fmla="*/ 392371 h 616494"/>
                <a:gd name="connsiteX10" fmla="*/ 699165 w 699894"/>
                <a:gd name="connsiteY10" fmla="*/ 301224 h 616494"/>
                <a:gd name="connsiteX11" fmla="*/ 614524 w 699894"/>
                <a:gd name="connsiteY11" fmla="*/ 284389 h 616494"/>
                <a:gd name="connsiteX12" fmla="*/ 509019 w 699894"/>
                <a:gd name="connsiteY12" fmla="*/ 288044 h 616494"/>
                <a:gd name="connsiteX13" fmla="*/ 483297 w 699894"/>
                <a:gd name="connsiteY13" fmla="*/ 180817 h 616494"/>
                <a:gd name="connsiteX14" fmla="*/ 552565 w 699894"/>
                <a:gd name="connsiteY14" fmla="*/ 108884 h 616494"/>
                <a:gd name="connsiteX15" fmla="*/ 605636 w 699894"/>
                <a:gd name="connsiteY15" fmla="*/ 386 h 616494"/>
                <a:gd name="connsiteX16" fmla="*/ 438383 w 699894"/>
                <a:gd name="connsiteY16" fmla="*/ 76750 h 616494"/>
                <a:gd name="connsiteX0" fmla="*/ 438383 w 699894"/>
                <a:gd name="connsiteY0" fmla="*/ 82155 h 621899"/>
                <a:gd name="connsiteX1" fmla="*/ 124978 w 699894"/>
                <a:gd name="connsiteY1" fmla="*/ 185751 h 621899"/>
                <a:gd name="connsiteX2" fmla="*/ 941 w 699894"/>
                <a:gd name="connsiteY2" fmla="*/ 268835 h 621899"/>
                <a:gd name="connsiteX3" fmla="*/ 183896 w 699894"/>
                <a:gd name="connsiteY3" fmla="*/ 254548 h 621899"/>
                <a:gd name="connsiteX4" fmla="*/ 231214 w 699894"/>
                <a:gd name="connsiteY4" fmla="*/ 397635 h 621899"/>
                <a:gd name="connsiteX5" fmla="*/ 168170 w 699894"/>
                <a:gd name="connsiteY5" fmla="*/ 503423 h 621899"/>
                <a:gd name="connsiteX6" fmla="*/ 139902 w 699894"/>
                <a:gd name="connsiteY6" fmla="*/ 607304 h 621899"/>
                <a:gd name="connsiteX7" fmla="*/ 254744 w 699894"/>
                <a:gd name="connsiteY7" fmla="*/ 578092 h 621899"/>
                <a:gd name="connsiteX8" fmla="*/ 427867 w 699894"/>
                <a:gd name="connsiteY8" fmla="*/ 459288 h 621899"/>
                <a:gd name="connsiteX9" fmla="*/ 604530 w 699894"/>
                <a:gd name="connsiteY9" fmla="*/ 397776 h 621899"/>
                <a:gd name="connsiteX10" fmla="*/ 699165 w 699894"/>
                <a:gd name="connsiteY10" fmla="*/ 306629 h 621899"/>
                <a:gd name="connsiteX11" fmla="*/ 614524 w 699894"/>
                <a:gd name="connsiteY11" fmla="*/ 289794 h 621899"/>
                <a:gd name="connsiteX12" fmla="*/ 509019 w 699894"/>
                <a:gd name="connsiteY12" fmla="*/ 293449 h 621899"/>
                <a:gd name="connsiteX13" fmla="*/ 483297 w 699894"/>
                <a:gd name="connsiteY13" fmla="*/ 186222 h 621899"/>
                <a:gd name="connsiteX14" fmla="*/ 552565 w 699894"/>
                <a:gd name="connsiteY14" fmla="*/ 114289 h 621899"/>
                <a:gd name="connsiteX15" fmla="*/ 605636 w 699894"/>
                <a:gd name="connsiteY15" fmla="*/ 5791 h 621899"/>
                <a:gd name="connsiteX16" fmla="*/ 438383 w 699894"/>
                <a:gd name="connsiteY16" fmla="*/ 82155 h 621899"/>
                <a:gd name="connsiteX0" fmla="*/ 438383 w 699894"/>
                <a:gd name="connsiteY0" fmla="*/ 82745 h 622489"/>
                <a:gd name="connsiteX1" fmla="*/ 124978 w 699894"/>
                <a:gd name="connsiteY1" fmla="*/ 186341 h 622489"/>
                <a:gd name="connsiteX2" fmla="*/ 941 w 699894"/>
                <a:gd name="connsiteY2" fmla="*/ 269425 h 622489"/>
                <a:gd name="connsiteX3" fmla="*/ 183896 w 699894"/>
                <a:gd name="connsiteY3" fmla="*/ 255138 h 622489"/>
                <a:gd name="connsiteX4" fmla="*/ 231214 w 699894"/>
                <a:gd name="connsiteY4" fmla="*/ 398225 h 622489"/>
                <a:gd name="connsiteX5" fmla="*/ 168170 w 699894"/>
                <a:gd name="connsiteY5" fmla="*/ 504013 h 622489"/>
                <a:gd name="connsiteX6" fmla="*/ 139902 w 699894"/>
                <a:gd name="connsiteY6" fmla="*/ 607894 h 622489"/>
                <a:gd name="connsiteX7" fmla="*/ 254744 w 699894"/>
                <a:gd name="connsiteY7" fmla="*/ 578682 h 622489"/>
                <a:gd name="connsiteX8" fmla="*/ 427867 w 699894"/>
                <a:gd name="connsiteY8" fmla="*/ 459878 h 622489"/>
                <a:gd name="connsiteX9" fmla="*/ 604530 w 699894"/>
                <a:gd name="connsiteY9" fmla="*/ 398366 h 622489"/>
                <a:gd name="connsiteX10" fmla="*/ 699165 w 699894"/>
                <a:gd name="connsiteY10" fmla="*/ 307219 h 622489"/>
                <a:gd name="connsiteX11" fmla="*/ 614524 w 699894"/>
                <a:gd name="connsiteY11" fmla="*/ 290384 h 622489"/>
                <a:gd name="connsiteX12" fmla="*/ 509019 w 699894"/>
                <a:gd name="connsiteY12" fmla="*/ 294039 h 622489"/>
                <a:gd name="connsiteX13" fmla="*/ 483297 w 699894"/>
                <a:gd name="connsiteY13" fmla="*/ 186812 h 622489"/>
                <a:gd name="connsiteX14" fmla="*/ 552565 w 699894"/>
                <a:gd name="connsiteY14" fmla="*/ 114879 h 622489"/>
                <a:gd name="connsiteX15" fmla="*/ 605636 w 699894"/>
                <a:gd name="connsiteY15" fmla="*/ 6381 h 622489"/>
                <a:gd name="connsiteX16" fmla="*/ 438383 w 699894"/>
                <a:gd name="connsiteY16" fmla="*/ 82745 h 622489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09019 w 699894"/>
                <a:gd name="connsiteY12" fmla="*/ 288214 h 616664"/>
                <a:gd name="connsiteX13" fmla="*/ 483297 w 699894"/>
                <a:gd name="connsiteY13" fmla="*/ 18098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09019 w 699894"/>
                <a:gd name="connsiteY12" fmla="*/ 288214 h 616664"/>
                <a:gd name="connsiteX13" fmla="*/ 502347 w 699894"/>
                <a:gd name="connsiteY13" fmla="*/ 20003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30450 w 699894"/>
                <a:gd name="connsiteY12" fmla="*/ 281070 h 616664"/>
                <a:gd name="connsiteX13" fmla="*/ 502347 w 699894"/>
                <a:gd name="connsiteY13" fmla="*/ 20003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921"/>
                <a:gd name="connsiteY0" fmla="*/ 76920 h 617159"/>
                <a:gd name="connsiteX1" fmla="*/ 124978 w 699921"/>
                <a:gd name="connsiteY1" fmla="*/ 180516 h 617159"/>
                <a:gd name="connsiteX2" fmla="*/ 941 w 699921"/>
                <a:gd name="connsiteY2" fmla="*/ 263600 h 617159"/>
                <a:gd name="connsiteX3" fmla="*/ 183896 w 699921"/>
                <a:gd name="connsiteY3" fmla="*/ 249313 h 617159"/>
                <a:gd name="connsiteX4" fmla="*/ 231214 w 699921"/>
                <a:gd name="connsiteY4" fmla="*/ 392400 h 617159"/>
                <a:gd name="connsiteX5" fmla="*/ 168170 w 699921"/>
                <a:gd name="connsiteY5" fmla="*/ 498188 h 617159"/>
                <a:gd name="connsiteX6" fmla="*/ 139902 w 699921"/>
                <a:gd name="connsiteY6" fmla="*/ 602069 h 617159"/>
                <a:gd name="connsiteX7" fmla="*/ 254744 w 699921"/>
                <a:gd name="connsiteY7" fmla="*/ 572857 h 617159"/>
                <a:gd name="connsiteX8" fmla="*/ 413580 w 699921"/>
                <a:gd name="connsiteY8" fmla="*/ 437384 h 617159"/>
                <a:gd name="connsiteX9" fmla="*/ 604530 w 699921"/>
                <a:gd name="connsiteY9" fmla="*/ 392541 h 617159"/>
                <a:gd name="connsiteX10" fmla="*/ 699165 w 699921"/>
                <a:gd name="connsiteY10" fmla="*/ 301394 h 617159"/>
                <a:gd name="connsiteX11" fmla="*/ 614524 w 699921"/>
                <a:gd name="connsiteY11" fmla="*/ 284559 h 617159"/>
                <a:gd name="connsiteX12" fmla="*/ 530450 w 699921"/>
                <a:gd name="connsiteY12" fmla="*/ 281070 h 617159"/>
                <a:gd name="connsiteX13" fmla="*/ 502347 w 699921"/>
                <a:gd name="connsiteY13" fmla="*/ 200037 h 617159"/>
                <a:gd name="connsiteX14" fmla="*/ 559709 w 699921"/>
                <a:gd name="connsiteY14" fmla="*/ 116198 h 617159"/>
                <a:gd name="connsiteX15" fmla="*/ 605636 w 699921"/>
                <a:gd name="connsiteY15" fmla="*/ 556 h 617159"/>
                <a:gd name="connsiteX16" fmla="*/ 438383 w 699921"/>
                <a:gd name="connsiteY16" fmla="*/ 76920 h 617159"/>
                <a:gd name="connsiteX0" fmla="*/ 438383 w 699176"/>
                <a:gd name="connsiteY0" fmla="*/ 76920 h 617159"/>
                <a:gd name="connsiteX1" fmla="*/ 124978 w 699176"/>
                <a:gd name="connsiteY1" fmla="*/ 180516 h 617159"/>
                <a:gd name="connsiteX2" fmla="*/ 941 w 699176"/>
                <a:gd name="connsiteY2" fmla="*/ 263600 h 617159"/>
                <a:gd name="connsiteX3" fmla="*/ 183896 w 699176"/>
                <a:gd name="connsiteY3" fmla="*/ 249313 h 617159"/>
                <a:gd name="connsiteX4" fmla="*/ 231214 w 699176"/>
                <a:gd name="connsiteY4" fmla="*/ 392400 h 617159"/>
                <a:gd name="connsiteX5" fmla="*/ 168170 w 699176"/>
                <a:gd name="connsiteY5" fmla="*/ 498188 h 617159"/>
                <a:gd name="connsiteX6" fmla="*/ 139902 w 699176"/>
                <a:gd name="connsiteY6" fmla="*/ 602069 h 617159"/>
                <a:gd name="connsiteX7" fmla="*/ 254744 w 699176"/>
                <a:gd name="connsiteY7" fmla="*/ 572857 h 617159"/>
                <a:gd name="connsiteX8" fmla="*/ 413580 w 699176"/>
                <a:gd name="connsiteY8" fmla="*/ 437384 h 617159"/>
                <a:gd name="connsiteX9" fmla="*/ 618817 w 699176"/>
                <a:gd name="connsiteY9" fmla="*/ 366347 h 617159"/>
                <a:gd name="connsiteX10" fmla="*/ 699165 w 699176"/>
                <a:gd name="connsiteY10" fmla="*/ 301394 h 617159"/>
                <a:gd name="connsiteX11" fmla="*/ 614524 w 699176"/>
                <a:gd name="connsiteY11" fmla="*/ 284559 h 617159"/>
                <a:gd name="connsiteX12" fmla="*/ 530450 w 699176"/>
                <a:gd name="connsiteY12" fmla="*/ 281070 h 617159"/>
                <a:gd name="connsiteX13" fmla="*/ 502347 w 699176"/>
                <a:gd name="connsiteY13" fmla="*/ 200037 h 617159"/>
                <a:gd name="connsiteX14" fmla="*/ 559709 w 699176"/>
                <a:gd name="connsiteY14" fmla="*/ 116198 h 617159"/>
                <a:gd name="connsiteX15" fmla="*/ 605636 w 699176"/>
                <a:gd name="connsiteY15" fmla="*/ 556 h 617159"/>
                <a:gd name="connsiteX16" fmla="*/ 438383 w 699176"/>
                <a:gd name="connsiteY16" fmla="*/ 76920 h 617159"/>
                <a:gd name="connsiteX0" fmla="*/ 438383 w 699176"/>
                <a:gd name="connsiteY0" fmla="*/ 76920 h 617159"/>
                <a:gd name="connsiteX1" fmla="*/ 124978 w 699176"/>
                <a:gd name="connsiteY1" fmla="*/ 180516 h 617159"/>
                <a:gd name="connsiteX2" fmla="*/ 941 w 699176"/>
                <a:gd name="connsiteY2" fmla="*/ 263600 h 617159"/>
                <a:gd name="connsiteX3" fmla="*/ 183896 w 699176"/>
                <a:gd name="connsiteY3" fmla="*/ 249313 h 617159"/>
                <a:gd name="connsiteX4" fmla="*/ 231214 w 699176"/>
                <a:gd name="connsiteY4" fmla="*/ 392400 h 617159"/>
                <a:gd name="connsiteX5" fmla="*/ 168170 w 699176"/>
                <a:gd name="connsiteY5" fmla="*/ 498188 h 617159"/>
                <a:gd name="connsiteX6" fmla="*/ 139902 w 699176"/>
                <a:gd name="connsiteY6" fmla="*/ 602069 h 617159"/>
                <a:gd name="connsiteX7" fmla="*/ 254744 w 699176"/>
                <a:gd name="connsiteY7" fmla="*/ 572857 h 617159"/>
                <a:gd name="connsiteX8" fmla="*/ 413580 w 699176"/>
                <a:gd name="connsiteY8" fmla="*/ 437384 h 617159"/>
                <a:gd name="connsiteX9" fmla="*/ 618817 w 699176"/>
                <a:gd name="connsiteY9" fmla="*/ 366347 h 617159"/>
                <a:gd name="connsiteX10" fmla="*/ 699165 w 699176"/>
                <a:gd name="connsiteY10" fmla="*/ 270437 h 617159"/>
                <a:gd name="connsiteX11" fmla="*/ 614524 w 699176"/>
                <a:gd name="connsiteY11" fmla="*/ 284559 h 617159"/>
                <a:gd name="connsiteX12" fmla="*/ 530450 w 699176"/>
                <a:gd name="connsiteY12" fmla="*/ 281070 h 617159"/>
                <a:gd name="connsiteX13" fmla="*/ 502347 w 699176"/>
                <a:gd name="connsiteY13" fmla="*/ 200037 h 617159"/>
                <a:gd name="connsiteX14" fmla="*/ 559709 w 699176"/>
                <a:gd name="connsiteY14" fmla="*/ 116198 h 617159"/>
                <a:gd name="connsiteX15" fmla="*/ 605636 w 699176"/>
                <a:gd name="connsiteY15" fmla="*/ 556 h 617159"/>
                <a:gd name="connsiteX16" fmla="*/ 438383 w 699176"/>
                <a:gd name="connsiteY16" fmla="*/ 76920 h 617159"/>
                <a:gd name="connsiteX0" fmla="*/ 438383 w 699191"/>
                <a:gd name="connsiteY0" fmla="*/ 76920 h 617159"/>
                <a:gd name="connsiteX1" fmla="*/ 124978 w 699191"/>
                <a:gd name="connsiteY1" fmla="*/ 180516 h 617159"/>
                <a:gd name="connsiteX2" fmla="*/ 941 w 699191"/>
                <a:gd name="connsiteY2" fmla="*/ 263600 h 617159"/>
                <a:gd name="connsiteX3" fmla="*/ 183896 w 699191"/>
                <a:gd name="connsiteY3" fmla="*/ 249313 h 617159"/>
                <a:gd name="connsiteX4" fmla="*/ 231214 w 699191"/>
                <a:gd name="connsiteY4" fmla="*/ 392400 h 617159"/>
                <a:gd name="connsiteX5" fmla="*/ 168170 w 699191"/>
                <a:gd name="connsiteY5" fmla="*/ 498188 h 617159"/>
                <a:gd name="connsiteX6" fmla="*/ 139902 w 699191"/>
                <a:gd name="connsiteY6" fmla="*/ 602069 h 617159"/>
                <a:gd name="connsiteX7" fmla="*/ 254744 w 699191"/>
                <a:gd name="connsiteY7" fmla="*/ 572857 h 617159"/>
                <a:gd name="connsiteX8" fmla="*/ 413580 w 699191"/>
                <a:gd name="connsiteY8" fmla="*/ 437384 h 617159"/>
                <a:gd name="connsiteX9" fmla="*/ 618817 w 699191"/>
                <a:gd name="connsiteY9" fmla="*/ 366347 h 617159"/>
                <a:gd name="connsiteX10" fmla="*/ 699165 w 699191"/>
                <a:gd name="connsiteY10" fmla="*/ 270437 h 617159"/>
                <a:gd name="connsiteX11" fmla="*/ 612143 w 699191"/>
                <a:gd name="connsiteY11" fmla="*/ 263127 h 617159"/>
                <a:gd name="connsiteX12" fmla="*/ 530450 w 699191"/>
                <a:gd name="connsiteY12" fmla="*/ 281070 h 617159"/>
                <a:gd name="connsiteX13" fmla="*/ 502347 w 699191"/>
                <a:gd name="connsiteY13" fmla="*/ 200037 h 617159"/>
                <a:gd name="connsiteX14" fmla="*/ 559709 w 699191"/>
                <a:gd name="connsiteY14" fmla="*/ 116198 h 617159"/>
                <a:gd name="connsiteX15" fmla="*/ 605636 w 699191"/>
                <a:gd name="connsiteY15" fmla="*/ 556 h 617159"/>
                <a:gd name="connsiteX16" fmla="*/ 438383 w 699191"/>
                <a:gd name="connsiteY16" fmla="*/ 76920 h 617159"/>
                <a:gd name="connsiteX0" fmla="*/ 438383 w 701893"/>
                <a:gd name="connsiteY0" fmla="*/ 76920 h 617159"/>
                <a:gd name="connsiteX1" fmla="*/ 124978 w 701893"/>
                <a:gd name="connsiteY1" fmla="*/ 180516 h 617159"/>
                <a:gd name="connsiteX2" fmla="*/ 941 w 701893"/>
                <a:gd name="connsiteY2" fmla="*/ 263600 h 617159"/>
                <a:gd name="connsiteX3" fmla="*/ 183896 w 701893"/>
                <a:gd name="connsiteY3" fmla="*/ 249313 h 617159"/>
                <a:gd name="connsiteX4" fmla="*/ 231214 w 701893"/>
                <a:gd name="connsiteY4" fmla="*/ 392400 h 617159"/>
                <a:gd name="connsiteX5" fmla="*/ 168170 w 701893"/>
                <a:gd name="connsiteY5" fmla="*/ 498188 h 617159"/>
                <a:gd name="connsiteX6" fmla="*/ 139902 w 701893"/>
                <a:gd name="connsiteY6" fmla="*/ 602069 h 617159"/>
                <a:gd name="connsiteX7" fmla="*/ 254744 w 701893"/>
                <a:gd name="connsiteY7" fmla="*/ 572857 h 617159"/>
                <a:gd name="connsiteX8" fmla="*/ 413580 w 701893"/>
                <a:gd name="connsiteY8" fmla="*/ 437384 h 617159"/>
                <a:gd name="connsiteX9" fmla="*/ 618817 w 701893"/>
                <a:gd name="connsiteY9" fmla="*/ 366347 h 617159"/>
                <a:gd name="connsiteX10" fmla="*/ 699165 w 701893"/>
                <a:gd name="connsiteY10" fmla="*/ 270437 h 617159"/>
                <a:gd name="connsiteX11" fmla="*/ 530450 w 701893"/>
                <a:gd name="connsiteY11" fmla="*/ 281070 h 617159"/>
                <a:gd name="connsiteX12" fmla="*/ 502347 w 701893"/>
                <a:gd name="connsiteY12" fmla="*/ 200037 h 617159"/>
                <a:gd name="connsiteX13" fmla="*/ 559709 w 701893"/>
                <a:gd name="connsiteY13" fmla="*/ 116198 h 617159"/>
                <a:gd name="connsiteX14" fmla="*/ 605636 w 701893"/>
                <a:gd name="connsiteY14" fmla="*/ 556 h 617159"/>
                <a:gd name="connsiteX15" fmla="*/ 438383 w 701893"/>
                <a:gd name="connsiteY15" fmla="*/ 76920 h 617159"/>
                <a:gd name="connsiteX0" fmla="*/ 438383 w 701166"/>
                <a:gd name="connsiteY0" fmla="*/ 76920 h 617159"/>
                <a:gd name="connsiteX1" fmla="*/ 124978 w 701166"/>
                <a:gd name="connsiteY1" fmla="*/ 180516 h 617159"/>
                <a:gd name="connsiteX2" fmla="*/ 941 w 701166"/>
                <a:gd name="connsiteY2" fmla="*/ 263600 h 617159"/>
                <a:gd name="connsiteX3" fmla="*/ 183896 w 701166"/>
                <a:gd name="connsiteY3" fmla="*/ 249313 h 617159"/>
                <a:gd name="connsiteX4" fmla="*/ 231214 w 701166"/>
                <a:gd name="connsiteY4" fmla="*/ 392400 h 617159"/>
                <a:gd name="connsiteX5" fmla="*/ 168170 w 701166"/>
                <a:gd name="connsiteY5" fmla="*/ 498188 h 617159"/>
                <a:gd name="connsiteX6" fmla="*/ 139902 w 701166"/>
                <a:gd name="connsiteY6" fmla="*/ 602069 h 617159"/>
                <a:gd name="connsiteX7" fmla="*/ 254744 w 701166"/>
                <a:gd name="connsiteY7" fmla="*/ 572857 h 617159"/>
                <a:gd name="connsiteX8" fmla="*/ 413580 w 701166"/>
                <a:gd name="connsiteY8" fmla="*/ 437384 h 617159"/>
                <a:gd name="connsiteX9" fmla="*/ 618817 w 701166"/>
                <a:gd name="connsiteY9" fmla="*/ 366347 h 617159"/>
                <a:gd name="connsiteX10" fmla="*/ 699165 w 701166"/>
                <a:gd name="connsiteY10" fmla="*/ 270437 h 617159"/>
                <a:gd name="connsiteX11" fmla="*/ 530450 w 701166"/>
                <a:gd name="connsiteY11" fmla="*/ 281070 h 617159"/>
                <a:gd name="connsiteX12" fmla="*/ 502347 w 701166"/>
                <a:gd name="connsiteY12" fmla="*/ 200037 h 617159"/>
                <a:gd name="connsiteX13" fmla="*/ 559709 w 701166"/>
                <a:gd name="connsiteY13" fmla="*/ 116198 h 617159"/>
                <a:gd name="connsiteX14" fmla="*/ 605636 w 701166"/>
                <a:gd name="connsiteY14" fmla="*/ 556 h 617159"/>
                <a:gd name="connsiteX15" fmla="*/ 438383 w 701166"/>
                <a:gd name="connsiteY15" fmla="*/ 76920 h 617159"/>
                <a:gd name="connsiteX0" fmla="*/ 438383 w 703479"/>
                <a:gd name="connsiteY0" fmla="*/ 76920 h 617159"/>
                <a:gd name="connsiteX1" fmla="*/ 124978 w 703479"/>
                <a:gd name="connsiteY1" fmla="*/ 180516 h 617159"/>
                <a:gd name="connsiteX2" fmla="*/ 941 w 703479"/>
                <a:gd name="connsiteY2" fmla="*/ 263600 h 617159"/>
                <a:gd name="connsiteX3" fmla="*/ 183896 w 703479"/>
                <a:gd name="connsiteY3" fmla="*/ 249313 h 617159"/>
                <a:gd name="connsiteX4" fmla="*/ 231214 w 703479"/>
                <a:gd name="connsiteY4" fmla="*/ 392400 h 617159"/>
                <a:gd name="connsiteX5" fmla="*/ 168170 w 703479"/>
                <a:gd name="connsiteY5" fmla="*/ 498188 h 617159"/>
                <a:gd name="connsiteX6" fmla="*/ 139902 w 703479"/>
                <a:gd name="connsiteY6" fmla="*/ 602069 h 617159"/>
                <a:gd name="connsiteX7" fmla="*/ 254744 w 703479"/>
                <a:gd name="connsiteY7" fmla="*/ 572857 h 617159"/>
                <a:gd name="connsiteX8" fmla="*/ 413580 w 703479"/>
                <a:gd name="connsiteY8" fmla="*/ 437384 h 617159"/>
                <a:gd name="connsiteX9" fmla="*/ 618817 w 703479"/>
                <a:gd name="connsiteY9" fmla="*/ 366347 h 617159"/>
                <a:gd name="connsiteX10" fmla="*/ 701546 w 703479"/>
                <a:gd name="connsiteY10" fmla="*/ 256149 h 617159"/>
                <a:gd name="connsiteX11" fmla="*/ 530450 w 703479"/>
                <a:gd name="connsiteY11" fmla="*/ 281070 h 617159"/>
                <a:gd name="connsiteX12" fmla="*/ 502347 w 703479"/>
                <a:gd name="connsiteY12" fmla="*/ 200037 h 617159"/>
                <a:gd name="connsiteX13" fmla="*/ 559709 w 703479"/>
                <a:gd name="connsiteY13" fmla="*/ 116198 h 617159"/>
                <a:gd name="connsiteX14" fmla="*/ 605636 w 703479"/>
                <a:gd name="connsiteY14" fmla="*/ 556 h 617159"/>
                <a:gd name="connsiteX15" fmla="*/ 438383 w 703479"/>
                <a:gd name="connsiteY15" fmla="*/ 76920 h 617159"/>
                <a:gd name="connsiteX0" fmla="*/ 438383 w 703452"/>
                <a:gd name="connsiteY0" fmla="*/ 76920 h 617159"/>
                <a:gd name="connsiteX1" fmla="*/ 124978 w 703452"/>
                <a:gd name="connsiteY1" fmla="*/ 180516 h 617159"/>
                <a:gd name="connsiteX2" fmla="*/ 941 w 703452"/>
                <a:gd name="connsiteY2" fmla="*/ 263600 h 617159"/>
                <a:gd name="connsiteX3" fmla="*/ 183896 w 703452"/>
                <a:gd name="connsiteY3" fmla="*/ 249313 h 617159"/>
                <a:gd name="connsiteX4" fmla="*/ 231214 w 703452"/>
                <a:gd name="connsiteY4" fmla="*/ 392400 h 617159"/>
                <a:gd name="connsiteX5" fmla="*/ 168170 w 703452"/>
                <a:gd name="connsiteY5" fmla="*/ 498188 h 617159"/>
                <a:gd name="connsiteX6" fmla="*/ 139902 w 703452"/>
                <a:gd name="connsiteY6" fmla="*/ 602069 h 617159"/>
                <a:gd name="connsiteX7" fmla="*/ 254744 w 703452"/>
                <a:gd name="connsiteY7" fmla="*/ 572857 h 617159"/>
                <a:gd name="connsiteX8" fmla="*/ 413580 w 703452"/>
                <a:gd name="connsiteY8" fmla="*/ 437384 h 617159"/>
                <a:gd name="connsiteX9" fmla="*/ 609292 w 703452"/>
                <a:gd name="connsiteY9" fmla="*/ 356822 h 617159"/>
                <a:gd name="connsiteX10" fmla="*/ 701546 w 703452"/>
                <a:gd name="connsiteY10" fmla="*/ 256149 h 617159"/>
                <a:gd name="connsiteX11" fmla="*/ 530450 w 703452"/>
                <a:gd name="connsiteY11" fmla="*/ 281070 h 617159"/>
                <a:gd name="connsiteX12" fmla="*/ 502347 w 703452"/>
                <a:gd name="connsiteY12" fmla="*/ 200037 h 617159"/>
                <a:gd name="connsiteX13" fmla="*/ 559709 w 703452"/>
                <a:gd name="connsiteY13" fmla="*/ 116198 h 617159"/>
                <a:gd name="connsiteX14" fmla="*/ 605636 w 703452"/>
                <a:gd name="connsiteY14" fmla="*/ 556 h 617159"/>
                <a:gd name="connsiteX15" fmla="*/ 438383 w 703452"/>
                <a:gd name="connsiteY15" fmla="*/ 76920 h 617159"/>
                <a:gd name="connsiteX0" fmla="*/ 438383 w 736241"/>
                <a:gd name="connsiteY0" fmla="*/ 76920 h 617159"/>
                <a:gd name="connsiteX1" fmla="*/ 124978 w 736241"/>
                <a:gd name="connsiteY1" fmla="*/ 180516 h 617159"/>
                <a:gd name="connsiteX2" fmla="*/ 941 w 736241"/>
                <a:gd name="connsiteY2" fmla="*/ 263600 h 617159"/>
                <a:gd name="connsiteX3" fmla="*/ 183896 w 736241"/>
                <a:gd name="connsiteY3" fmla="*/ 249313 h 617159"/>
                <a:gd name="connsiteX4" fmla="*/ 231214 w 736241"/>
                <a:gd name="connsiteY4" fmla="*/ 392400 h 617159"/>
                <a:gd name="connsiteX5" fmla="*/ 168170 w 736241"/>
                <a:gd name="connsiteY5" fmla="*/ 498188 h 617159"/>
                <a:gd name="connsiteX6" fmla="*/ 139902 w 736241"/>
                <a:gd name="connsiteY6" fmla="*/ 602069 h 617159"/>
                <a:gd name="connsiteX7" fmla="*/ 254744 w 736241"/>
                <a:gd name="connsiteY7" fmla="*/ 572857 h 617159"/>
                <a:gd name="connsiteX8" fmla="*/ 413580 w 736241"/>
                <a:gd name="connsiteY8" fmla="*/ 437384 h 617159"/>
                <a:gd name="connsiteX9" fmla="*/ 609292 w 736241"/>
                <a:gd name="connsiteY9" fmla="*/ 356822 h 617159"/>
                <a:gd name="connsiteX10" fmla="*/ 734883 w 736241"/>
                <a:gd name="connsiteY10" fmla="*/ 294249 h 617159"/>
                <a:gd name="connsiteX11" fmla="*/ 530450 w 736241"/>
                <a:gd name="connsiteY11" fmla="*/ 281070 h 617159"/>
                <a:gd name="connsiteX12" fmla="*/ 502347 w 736241"/>
                <a:gd name="connsiteY12" fmla="*/ 200037 h 617159"/>
                <a:gd name="connsiteX13" fmla="*/ 559709 w 736241"/>
                <a:gd name="connsiteY13" fmla="*/ 116198 h 617159"/>
                <a:gd name="connsiteX14" fmla="*/ 605636 w 736241"/>
                <a:gd name="connsiteY14" fmla="*/ 556 h 617159"/>
                <a:gd name="connsiteX15" fmla="*/ 438383 w 736241"/>
                <a:gd name="connsiteY15" fmla="*/ 76920 h 617159"/>
                <a:gd name="connsiteX0" fmla="*/ 438383 w 735359"/>
                <a:gd name="connsiteY0" fmla="*/ 76920 h 617159"/>
                <a:gd name="connsiteX1" fmla="*/ 124978 w 735359"/>
                <a:gd name="connsiteY1" fmla="*/ 180516 h 617159"/>
                <a:gd name="connsiteX2" fmla="*/ 941 w 735359"/>
                <a:gd name="connsiteY2" fmla="*/ 263600 h 617159"/>
                <a:gd name="connsiteX3" fmla="*/ 183896 w 735359"/>
                <a:gd name="connsiteY3" fmla="*/ 249313 h 617159"/>
                <a:gd name="connsiteX4" fmla="*/ 231214 w 735359"/>
                <a:gd name="connsiteY4" fmla="*/ 392400 h 617159"/>
                <a:gd name="connsiteX5" fmla="*/ 168170 w 735359"/>
                <a:gd name="connsiteY5" fmla="*/ 498188 h 617159"/>
                <a:gd name="connsiteX6" fmla="*/ 139902 w 735359"/>
                <a:gd name="connsiteY6" fmla="*/ 602069 h 617159"/>
                <a:gd name="connsiteX7" fmla="*/ 254744 w 735359"/>
                <a:gd name="connsiteY7" fmla="*/ 572857 h 617159"/>
                <a:gd name="connsiteX8" fmla="*/ 413580 w 735359"/>
                <a:gd name="connsiteY8" fmla="*/ 437384 h 617159"/>
                <a:gd name="connsiteX9" fmla="*/ 609292 w 735359"/>
                <a:gd name="connsiteY9" fmla="*/ 356822 h 617159"/>
                <a:gd name="connsiteX10" fmla="*/ 734883 w 735359"/>
                <a:gd name="connsiteY10" fmla="*/ 294249 h 617159"/>
                <a:gd name="connsiteX11" fmla="*/ 530450 w 735359"/>
                <a:gd name="connsiteY11" fmla="*/ 281070 h 617159"/>
                <a:gd name="connsiteX12" fmla="*/ 502347 w 735359"/>
                <a:gd name="connsiteY12" fmla="*/ 200037 h 617159"/>
                <a:gd name="connsiteX13" fmla="*/ 559709 w 735359"/>
                <a:gd name="connsiteY13" fmla="*/ 116198 h 617159"/>
                <a:gd name="connsiteX14" fmla="*/ 605636 w 735359"/>
                <a:gd name="connsiteY14" fmla="*/ 556 h 617159"/>
                <a:gd name="connsiteX15" fmla="*/ 438383 w 735359"/>
                <a:gd name="connsiteY15" fmla="*/ 76920 h 617159"/>
                <a:gd name="connsiteX0" fmla="*/ 438383 w 735166"/>
                <a:gd name="connsiteY0" fmla="*/ 76920 h 617159"/>
                <a:gd name="connsiteX1" fmla="*/ 124978 w 735166"/>
                <a:gd name="connsiteY1" fmla="*/ 180516 h 617159"/>
                <a:gd name="connsiteX2" fmla="*/ 941 w 735166"/>
                <a:gd name="connsiteY2" fmla="*/ 263600 h 617159"/>
                <a:gd name="connsiteX3" fmla="*/ 183896 w 735166"/>
                <a:gd name="connsiteY3" fmla="*/ 249313 h 617159"/>
                <a:gd name="connsiteX4" fmla="*/ 231214 w 735166"/>
                <a:gd name="connsiteY4" fmla="*/ 392400 h 617159"/>
                <a:gd name="connsiteX5" fmla="*/ 168170 w 735166"/>
                <a:gd name="connsiteY5" fmla="*/ 498188 h 617159"/>
                <a:gd name="connsiteX6" fmla="*/ 139902 w 735166"/>
                <a:gd name="connsiteY6" fmla="*/ 602069 h 617159"/>
                <a:gd name="connsiteX7" fmla="*/ 254744 w 735166"/>
                <a:gd name="connsiteY7" fmla="*/ 572857 h 617159"/>
                <a:gd name="connsiteX8" fmla="*/ 413580 w 735166"/>
                <a:gd name="connsiteY8" fmla="*/ 437384 h 617159"/>
                <a:gd name="connsiteX9" fmla="*/ 571192 w 735166"/>
                <a:gd name="connsiteY9" fmla="*/ 356822 h 617159"/>
                <a:gd name="connsiteX10" fmla="*/ 734883 w 735166"/>
                <a:gd name="connsiteY10" fmla="*/ 294249 h 617159"/>
                <a:gd name="connsiteX11" fmla="*/ 530450 w 735166"/>
                <a:gd name="connsiteY11" fmla="*/ 281070 h 617159"/>
                <a:gd name="connsiteX12" fmla="*/ 502347 w 735166"/>
                <a:gd name="connsiteY12" fmla="*/ 200037 h 617159"/>
                <a:gd name="connsiteX13" fmla="*/ 559709 w 735166"/>
                <a:gd name="connsiteY13" fmla="*/ 116198 h 617159"/>
                <a:gd name="connsiteX14" fmla="*/ 605636 w 735166"/>
                <a:gd name="connsiteY14" fmla="*/ 556 h 617159"/>
                <a:gd name="connsiteX15" fmla="*/ 438383 w 735166"/>
                <a:gd name="connsiteY15" fmla="*/ 76920 h 617159"/>
                <a:gd name="connsiteX0" fmla="*/ 438383 w 735166"/>
                <a:gd name="connsiteY0" fmla="*/ 76920 h 605868"/>
                <a:gd name="connsiteX1" fmla="*/ 124978 w 735166"/>
                <a:gd name="connsiteY1" fmla="*/ 180516 h 605868"/>
                <a:gd name="connsiteX2" fmla="*/ 941 w 735166"/>
                <a:gd name="connsiteY2" fmla="*/ 263600 h 605868"/>
                <a:gd name="connsiteX3" fmla="*/ 183896 w 735166"/>
                <a:gd name="connsiteY3" fmla="*/ 249313 h 605868"/>
                <a:gd name="connsiteX4" fmla="*/ 231214 w 735166"/>
                <a:gd name="connsiteY4" fmla="*/ 392400 h 605868"/>
                <a:gd name="connsiteX5" fmla="*/ 168170 w 735166"/>
                <a:gd name="connsiteY5" fmla="*/ 498188 h 605868"/>
                <a:gd name="connsiteX6" fmla="*/ 156571 w 735166"/>
                <a:gd name="connsiteY6" fmla="*/ 587781 h 605868"/>
                <a:gd name="connsiteX7" fmla="*/ 254744 w 735166"/>
                <a:gd name="connsiteY7" fmla="*/ 572857 h 605868"/>
                <a:gd name="connsiteX8" fmla="*/ 413580 w 735166"/>
                <a:gd name="connsiteY8" fmla="*/ 437384 h 605868"/>
                <a:gd name="connsiteX9" fmla="*/ 571192 w 735166"/>
                <a:gd name="connsiteY9" fmla="*/ 356822 h 605868"/>
                <a:gd name="connsiteX10" fmla="*/ 734883 w 735166"/>
                <a:gd name="connsiteY10" fmla="*/ 294249 h 605868"/>
                <a:gd name="connsiteX11" fmla="*/ 530450 w 735166"/>
                <a:gd name="connsiteY11" fmla="*/ 281070 h 605868"/>
                <a:gd name="connsiteX12" fmla="*/ 502347 w 735166"/>
                <a:gd name="connsiteY12" fmla="*/ 200037 h 605868"/>
                <a:gd name="connsiteX13" fmla="*/ 559709 w 735166"/>
                <a:gd name="connsiteY13" fmla="*/ 116198 h 605868"/>
                <a:gd name="connsiteX14" fmla="*/ 605636 w 735166"/>
                <a:gd name="connsiteY14" fmla="*/ 556 h 605868"/>
                <a:gd name="connsiteX15" fmla="*/ 438383 w 735166"/>
                <a:gd name="connsiteY15" fmla="*/ 76920 h 605868"/>
                <a:gd name="connsiteX0" fmla="*/ 438383 w 735166"/>
                <a:gd name="connsiteY0" fmla="*/ 76920 h 595487"/>
                <a:gd name="connsiteX1" fmla="*/ 124978 w 735166"/>
                <a:gd name="connsiteY1" fmla="*/ 180516 h 595487"/>
                <a:gd name="connsiteX2" fmla="*/ 941 w 735166"/>
                <a:gd name="connsiteY2" fmla="*/ 263600 h 595487"/>
                <a:gd name="connsiteX3" fmla="*/ 183896 w 735166"/>
                <a:gd name="connsiteY3" fmla="*/ 249313 h 595487"/>
                <a:gd name="connsiteX4" fmla="*/ 231214 w 735166"/>
                <a:gd name="connsiteY4" fmla="*/ 392400 h 595487"/>
                <a:gd name="connsiteX5" fmla="*/ 199127 w 735166"/>
                <a:gd name="connsiteY5" fmla="*/ 493426 h 595487"/>
                <a:gd name="connsiteX6" fmla="*/ 156571 w 735166"/>
                <a:gd name="connsiteY6" fmla="*/ 587781 h 595487"/>
                <a:gd name="connsiteX7" fmla="*/ 254744 w 735166"/>
                <a:gd name="connsiteY7" fmla="*/ 572857 h 595487"/>
                <a:gd name="connsiteX8" fmla="*/ 413580 w 735166"/>
                <a:gd name="connsiteY8" fmla="*/ 437384 h 595487"/>
                <a:gd name="connsiteX9" fmla="*/ 571192 w 735166"/>
                <a:gd name="connsiteY9" fmla="*/ 356822 h 595487"/>
                <a:gd name="connsiteX10" fmla="*/ 734883 w 735166"/>
                <a:gd name="connsiteY10" fmla="*/ 294249 h 595487"/>
                <a:gd name="connsiteX11" fmla="*/ 530450 w 735166"/>
                <a:gd name="connsiteY11" fmla="*/ 281070 h 595487"/>
                <a:gd name="connsiteX12" fmla="*/ 502347 w 735166"/>
                <a:gd name="connsiteY12" fmla="*/ 200037 h 595487"/>
                <a:gd name="connsiteX13" fmla="*/ 559709 w 735166"/>
                <a:gd name="connsiteY13" fmla="*/ 116198 h 595487"/>
                <a:gd name="connsiteX14" fmla="*/ 605636 w 735166"/>
                <a:gd name="connsiteY14" fmla="*/ 556 h 595487"/>
                <a:gd name="connsiteX15" fmla="*/ 438383 w 735166"/>
                <a:gd name="connsiteY15" fmla="*/ 76920 h 595487"/>
                <a:gd name="connsiteX0" fmla="*/ 438383 w 735166"/>
                <a:gd name="connsiteY0" fmla="*/ 76920 h 589612"/>
                <a:gd name="connsiteX1" fmla="*/ 124978 w 735166"/>
                <a:gd name="connsiteY1" fmla="*/ 180516 h 589612"/>
                <a:gd name="connsiteX2" fmla="*/ 941 w 735166"/>
                <a:gd name="connsiteY2" fmla="*/ 263600 h 589612"/>
                <a:gd name="connsiteX3" fmla="*/ 183896 w 735166"/>
                <a:gd name="connsiteY3" fmla="*/ 249313 h 589612"/>
                <a:gd name="connsiteX4" fmla="*/ 231214 w 735166"/>
                <a:gd name="connsiteY4" fmla="*/ 392400 h 589612"/>
                <a:gd name="connsiteX5" fmla="*/ 199127 w 735166"/>
                <a:gd name="connsiteY5" fmla="*/ 493426 h 589612"/>
                <a:gd name="connsiteX6" fmla="*/ 156571 w 735166"/>
                <a:gd name="connsiteY6" fmla="*/ 587781 h 589612"/>
                <a:gd name="connsiteX7" fmla="*/ 261888 w 735166"/>
                <a:gd name="connsiteY7" fmla="*/ 546663 h 589612"/>
                <a:gd name="connsiteX8" fmla="*/ 413580 w 735166"/>
                <a:gd name="connsiteY8" fmla="*/ 437384 h 589612"/>
                <a:gd name="connsiteX9" fmla="*/ 571192 w 735166"/>
                <a:gd name="connsiteY9" fmla="*/ 356822 h 589612"/>
                <a:gd name="connsiteX10" fmla="*/ 734883 w 735166"/>
                <a:gd name="connsiteY10" fmla="*/ 294249 h 589612"/>
                <a:gd name="connsiteX11" fmla="*/ 530450 w 735166"/>
                <a:gd name="connsiteY11" fmla="*/ 281070 h 589612"/>
                <a:gd name="connsiteX12" fmla="*/ 502347 w 735166"/>
                <a:gd name="connsiteY12" fmla="*/ 200037 h 589612"/>
                <a:gd name="connsiteX13" fmla="*/ 559709 w 735166"/>
                <a:gd name="connsiteY13" fmla="*/ 116198 h 589612"/>
                <a:gd name="connsiteX14" fmla="*/ 605636 w 735166"/>
                <a:gd name="connsiteY14" fmla="*/ 556 h 589612"/>
                <a:gd name="connsiteX15" fmla="*/ 438383 w 735166"/>
                <a:gd name="connsiteY15" fmla="*/ 76920 h 589612"/>
                <a:gd name="connsiteX0" fmla="*/ 369197 w 735036"/>
                <a:gd name="connsiteY0" fmla="*/ 124007 h 589074"/>
                <a:gd name="connsiteX1" fmla="*/ 124848 w 735036"/>
                <a:gd name="connsiteY1" fmla="*/ 179978 h 589074"/>
                <a:gd name="connsiteX2" fmla="*/ 811 w 735036"/>
                <a:gd name="connsiteY2" fmla="*/ 263062 h 589074"/>
                <a:gd name="connsiteX3" fmla="*/ 183766 w 735036"/>
                <a:gd name="connsiteY3" fmla="*/ 248775 h 589074"/>
                <a:gd name="connsiteX4" fmla="*/ 231084 w 735036"/>
                <a:gd name="connsiteY4" fmla="*/ 391862 h 589074"/>
                <a:gd name="connsiteX5" fmla="*/ 198997 w 735036"/>
                <a:gd name="connsiteY5" fmla="*/ 492888 h 589074"/>
                <a:gd name="connsiteX6" fmla="*/ 156441 w 735036"/>
                <a:gd name="connsiteY6" fmla="*/ 587243 h 589074"/>
                <a:gd name="connsiteX7" fmla="*/ 261758 w 735036"/>
                <a:gd name="connsiteY7" fmla="*/ 546125 h 589074"/>
                <a:gd name="connsiteX8" fmla="*/ 413450 w 735036"/>
                <a:gd name="connsiteY8" fmla="*/ 436846 h 589074"/>
                <a:gd name="connsiteX9" fmla="*/ 571062 w 735036"/>
                <a:gd name="connsiteY9" fmla="*/ 356284 h 589074"/>
                <a:gd name="connsiteX10" fmla="*/ 734753 w 735036"/>
                <a:gd name="connsiteY10" fmla="*/ 293711 h 589074"/>
                <a:gd name="connsiteX11" fmla="*/ 530320 w 735036"/>
                <a:gd name="connsiteY11" fmla="*/ 280532 h 589074"/>
                <a:gd name="connsiteX12" fmla="*/ 502217 w 735036"/>
                <a:gd name="connsiteY12" fmla="*/ 199499 h 589074"/>
                <a:gd name="connsiteX13" fmla="*/ 559579 w 735036"/>
                <a:gd name="connsiteY13" fmla="*/ 115660 h 589074"/>
                <a:gd name="connsiteX14" fmla="*/ 605506 w 735036"/>
                <a:gd name="connsiteY14" fmla="*/ 18 h 589074"/>
                <a:gd name="connsiteX15" fmla="*/ 369197 w 735036"/>
                <a:gd name="connsiteY15" fmla="*/ 124007 h 589074"/>
                <a:gd name="connsiteX0" fmla="*/ 368446 w 734285"/>
                <a:gd name="connsiteY0" fmla="*/ 124007 h 589074"/>
                <a:gd name="connsiteX1" fmla="*/ 165372 w 734285"/>
                <a:gd name="connsiteY1" fmla="*/ 179978 h 589074"/>
                <a:gd name="connsiteX2" fmla="*/ 60 w 734285"/>
                <a:gd name="connsiteY2" fmla="*/ 263062 h 589074"/>
                <a:gd name="connsiteX3" fmla="*/ 183015 w 734285"/>
                <a:gd name="connsiteY3" fmla="*/ 248775 h 589074"/>
                <a:gd name="connsiteX4" fmla="*/ 230333 w 734285"/>
                <a:gd name="connsiteY4" fmla="*/ 391862 h 589074"/>
                <a:gd name="connsiteX5" fmla="*/ 198246 w 734285"/>
                <a:gd name="connsiteY5" fmla="*/ 492888 h 589074"/>
                <a:gd name="connsiteX6" fmla="*/ 155690 w 734285"/>
                <a:gd name="connsiteY6" fmla="*/ 587243 h 589074"/>
                <a:gd name="connsiteX7" fmla="*/ 261007 w 734285"/>
                <a:gd name="connsiteY7" fmla="*/ 546125 h 589074"/>
                <a:gd name="connsiteX8" fmla="*/ 412699 w 734285"/>
                <a:gd name="connsiteY8" fmla="*/ 436846 h 589074"/>
                <a:gd name="connsiteX9" fmla="*/ 570311 w 734285"/>
                <a:gd name="connsiteY9" fmla="*/ 356284 h 589074"/>
                <a:gd name="connsiteX10" fmla="*/ 734002 w 734285"/>
                <a:gd name="connsiteY10" fmla="*/ 293711 h 589074"/>
                <a:gd name="connsiteX11" fmla="*/ 529569 w 734285"/>
                <a:gd name="connsiteY11" fmla="*/ 280532 h 589074"/>
                <a:gd name="connsiteX12" fmla="*/ 501466 w 734285"/>
                <a:gd name="connsiteY12" fmla="*/ 199499 h 589074"/>
                <a:gd name="connsiteX13" fmla="*/ 558828 w 734285"/>
                <a:gd name="connsiteY13" fmla="*/ 115660 h 589074"/>
                <a:gd name="connsiteX14" fmla="*/ 604755 w 734285"/>
                <a:gd name="connsiteY14" fmla="*/ 18 h 589074"/>
                <a:gd name="connsiteX15" fmla="*/ 368446 w 734285"/>
                <a:gd name="connsiteY15" fmla="*/ 124007 h 589074"/>
                <a:gd name="connsiteX0" fmla="*/ 369173 w 735012"/>
                <a:gd name="connsiteY0" fmla="*/ 124007 h 589074"/>
                <a:gd name="connsiteX1" fmla="*/ 166099 w 735012"/>
                <a:gd name="connsiteY1" fmla="*/ 179978 h 589074"/>
                <a:gd name="connsiteX2" fmla="*/ 787 w 735012"/>
                <a:gd name="connsiteY2" fmla="*/ 263062 h 589074"/>
                <a:gd name="connsiteX3" fmla="*/ 234542 w 735012"/>
                <a:gd name="connsiteY3" fmla="*/ 264650 h 589074"/>
                <a:gd name="connsiteX4" fmla="*/ 231060 w 735012"/>
                <a:gd name="connsiteY4" fmla="*/ 391862 h 589074"/>
                <a:gd name="connsiteX5" fmla="*/ 198973 w 735012"/>
                <a:gd name="connsiteY5" fmla="*/ 492888 h 589074"/>
                <a:gd name="connsiteX6" fmla="*/ 156417 w 735012"/>
                <a:gd name="connsiteY6" fmla="*/ 587243 h 589074"/>
                <a:gd name="connsiteX7" fmla="*/ 261734 w 735012"/>
                <a:gd name="connsiteY7" fmla="*/ 546125 h 589074"/>
                <a:gd name="connsiteX8" fmla="*/ 413426 w 735012"/>
                <a:gd name="connsiteY8" fmla="*/ 436846 h 589074"/>
                <a:gd name="connsiteX9" fmla="*/ 571038 w 735012"/>
                <a:gd name="connsiteY9" fmla="*/ 356284 h 589074"/>
                <a:gd name="connsiteX10" fmla="*/ 734729 w 735012"/>
                <a:gd name="connsiteY10" fmla="*/ 293711 h 589074"/>
                <a:gd name="connsiteX11" fmla="*/ 530296 w 735012"/>
                <a:gd name="connsiteY11" fmla="*/ 280532 h 589074"/>
                <a:gd name="connsiteX12" fmla="*/ 502193 w 735012"/>
                <a:gd name="connsiteY12" fmla="*/ 199499 h 589074"/>
                <a:gd name="connsiteX13" fmla="*/ 559555 w 735012"/>
                <a:gd name="connsiteY13" fmla="*/ 115660 h 589074"/>
                <a:gd name="connsiteX14" fmla="*/ 605482 w 735012"/>
                <a:gd name="connsiteY14" fmla="*/ 18 h 589074"/>
                <a:gd name="connsiteX15" fmla="*/ 369173 w 735012"/>
                <a:gd name="connsiteY15" fmla="*/ 124007 h 589074"/>
                <a:gd name="connsiteX0" fmla="*/ 315641 w 681480"/>
                <a:gd name="connsiteY0" fmla="*/ 124007 h 589074"/>
                <a:gd name="connsiteX1" fmla="*/ 112567 w 681480"/>
                <a:gd name="connsiteY1" fmla="*/ 179978 h 589074"/>
                <a:gd name="connsiteX2" fmla="*/ 1230 w 681480"/>
                <a:gd name="connsiteY2" fmla="*/ 310687 h 589074"/>
                <a:gd name="connsiteX3" fmla="*/ 181010 w 681480"/>
                <a:gd name="connsiteY3" fmla="*/ 264650 h 589074"/>
                <a:gd name="connsiteX4" fmla="*/ 177528 w 681480"/>
                <a:gd name="connsiteY4" fmla="*/ 391862 h 589074"/>
                <a:gd name="connsiteX5" fmla="*/ 145441 w 681480"/>
                <a:gd name="connsiteY5" fmla="*/ 492888 h 589074"/>
                <a:gd name="connsiteX6" fmla="*/ 102885 w 681480"/>
                <a:gd name="connsiteY6" fmla="*/ 587243 h 589074"/>
                <a:gd name="connsiteX7" fmla="*/ 208202 w 681480"/>
                <a:gd name="connsiteY7" fmla="*/ 546125 h 589074"/>
                <a:gd name="connsiteX8" fmla="*/ 359894 w 681480"/>
                <a:gd name="connsiteY8" fmla="*/ 436846 h 589074"/>
                <a:gd name="connsiteX9" fmla="*/ 517506 w 681480"/>
                <a:gd name="connsiteY9" fmla="*/ 356284 h 589074"/>
                <a:gd name="connsiteX10" fmla="*/ 681197 w 681480"/>
                <a:gd name="connsiteY10" fmla="*/ 293711 h 589074"/>
                <a:gd name="connsiteX11" fmla="*/ 476764 w 681480"/>
                <a:gd name="connsiteY11" fmla="*/ 280532 h 589074"/>
                <a:gd name="connsiteX12" fmla="*/ 448661 w 681480"/>
                <a:gd name="connsiteY12" fmla="*/ 199499 h 589074"/>
                <a:gd name="connsiteX13" fmla="*/ 506023 w 681480"/>
                <a:gd name="connsiteY13" fmla="*/ 115660 h 589074"/>
                <a:gd name="connsiteX14" fmla="*/ 551950 w 681480"/>
                <a:gd name="connsiteY14" fmla="*/ 18 h 589074"/>
                <a:gd name="connsiteX15" fmla="*/ 315641 w 681480"/>
                <a:gd name="connsiteY15" fmla="*/ 124007 h 589074"/>
                <a:gd name="connsiteX0" fmla="*/ 314637 w 680476"/>
                <a:gd name="connsiteY0" fmla="*/ 124007 h 589074"/>
                <a:gd name="connsiteX1" fmla="*/ 146488 w 680476"/>
                <a:gd name="connsiteY1" fmla="*/ 173628 h 589074"/>
                <a:gd name="connsiteX2" fmla="*/ 226 w 680476"/>
                <a:gd name="connsiteY2" fmla="*/ 310687 h 589074"/>
                <a:gd name="connsiteX3" fmla="*/ 180006 w 680476"/>
                <a:gd name="connsiteY3" fmla="*/ 264650 h 589074"/>
                <a:gd name="connsiteX4" fmla="*/ 176524 w 680476"/>
                <a:gd name="connsiteY4" fmla="*/ 391862 h 589074"/>
                <a:gd name="connsiteX5" fmla="*/ 144437 w 680476"/>
                <a:gd name="connsiteY5" fmla="*/ 492888 h 589074"/>
                <a:gd name="connsiteX6" fmla="*/ 101881 w 680476"/>
                <a:gd name="connsiteY6" fmla="*/ 587243 h 589074"/>
                <a:gd name="connsiteX7" fmla="*/ 207198 w 680476"/>
                <a:gd name="connsiteY7" fmla="*/ 546125 h 589074"/>
                <a:gd name="connsiteX8" fmla="*/ 358890 w 680476"/>
                <a:gd name="connsiteY8" fmla="*/ 436846 h 589074"/>
                <a:gd name="connsiteX9" fmla="*/ 516502 w 680476"/>
                <a:gd name="connsiteY9" fmla="*/ 356284 h 589074"/>
                <a:gd name="connsiteX10" fmla="*/ 680193 w 680476"/>
                <a:gd name="connsiteY10" fmla="*/ 293711 h 589074"/>
                <a:gd name="connsiteX11" fmla="*/ 475760 w 680476"/>
                <a:gd name="connsiteY11" fmla="*/ 280532 h 589074"/>
                <a:gd name="connsiteX12" fmla="*/ 447657 w 680476"/>
                <a:gd name="connsiteY12" fmla="*/ 199499 h 589074"/>
                <a:gd name="connsiteX13" fmla="*/ 505019 w 680476"/>
                <a:gd name="connsiteY13" fmla="*/ 115660 h 589074"/>
                <a:gd name="connsiteX14" fmla="*/ 550946 w 680476"/>
                <a:gd name="connsiteY14" fmla="*/ 18 h 589074"/>
                <a:gd name="connsiteX15" fmla="*/ 314637 w 680476"/>
                <a:gd name="connsiteY15" fmla="*/ 124007 h 589074"/>
                <a:gd name="connsiteX0" fmla="*/ 314637 w 680476"/>
                <a:gd name="connsiteY0" fmla="*/ 124007 h 589074"/>
                <a:gd name="connsiteX1" fmla="*/ 146488 w 680476"/>
                <a:gd name="connsiteY1" fmla="*/ 173628 h 589074"/>
                <a:gd name="connsiteX2" fmla="*/ 226 w 680476"/>
                <a:gd name="connsiteY2" fmla="*/ 310687 h 589074"/>
                <a:gd name="connsiteX3" fmla="*/ 180006 w 680476"/>
                <a:gd name="connsiteY3" fmla="*/ 264650 h 589074"/>
                <a:gd name="connsiteX4" fmla="*/ 214624 w 680476"/>
                <a:gd name="connsiteY4" fmla="*/ 391862 h 589074"/>
                <a:gd name="connsiteX5" fmla="*/ 144437 w 680476"/>
                <a:gd name="connsiteY5" fmla="*/ 492888 h 589074"/>
                <a:gd name="connsiteX6" fmla="*/ 101881 w 680476"/>
                <a:gd name="connsiteY6" fmla="*/ 587243 h 589074"/>
                <a:gd name="connsiteX7" fmla="*/ 207198 w 680476"/>
                <a:gd name="connsiteY7" fmla="*/ 546125 h 589074"/>
                <a:gd name="connsiteX8" fmla="*/ 358890 w 680476"/>
                <a:gd name="connsiteY8" fmla="*/ 436846 h 589074"/>
                <a:gd name="connsiteX9" fmla="*/ 516502 w 680476"/>
                <a:gd name="connsiteY9" fmla="*/ 356284 h 589074"/>
                <a:gd name="connsiteX10" fmla="*/ 680193 w 680476"/>
                <a:gd name="connsiteY10" fmla="*/ 293711 h 589074"/>
                <a:gd name="connsiteX11" fmla="*/ 475760 w 680476"/>
                <a:gd name="connsiteY11" fmla="*/ 280532 h 589074"/>
                <a:gd name="connsiteX12" fmla="*/ 447657 w 680476"/>
                <a:gd name="connsiteY12" fmla="*/ 199499 h 589074"/>
                <a:gd name="connsiteX13" fmla="*/ 505019 w 680476"/>
                <a:gd name="connsiteY13" fmla="*/ 115660 h 589074"/>
                <a:gd name="connsiteX14" fmla="*/ 550946 w 680476"/>
                <a:gd name="connsiteY14" fmla="*/ 18 h 589074"/>
                <a:gd name="connsiteX15" fmla="*/ 314637 w 680476"/>
                <a:gd name="connsiteY15" fmla="*/ 124007 h 589074"/>
                <a:gd name="connsiteX0" fmla="*/ 314637 w 680476"/>
                <a:gd name="connsiteY0" fmla="*/ 124007 h 595311"/>
                <a:gd name="connsiteX1" fmla="*/ 146488 w 680476"/>
                <a:gd name="connsiteY1" fmla="*/ 173628 h 595311"/>
                <a:gd name="connsiteX2" fmla="*/ 226 w 680476"/>
                <a:gd name="connsiteY2" fmla="*/ 310687 h 595311"/>
                <a:gd name="connsiteX3" fmla="*/ 180006 w 680476"/>
                <a:gd name="connsiteY3" fmla="*/ 264650 h 595311"/>
                <a:gd name="connsiteX4" fmla="*/ 214624 w 680476"/>
                <a:gd name="connsiteY4" fmla="*/ 391862 h 595311"/>
                <a:gd name="connsiteX5" fmla="*/ 101881 w 680476"/>
                <a:gd name="connsiteY5" fmla="*/ 587243 h 595311"/>
                <a:gd name="connsiteX6" fmla="*/ 207198 w 680476"/>
                <a:gd name="connsiteY6" fmla="*/ 546125 h 595311"/>
                <a:gd name="connsiteX7" fmla="*/ 358890 w 680476"/>
                <a:gd name="connsiteY7" fmla="*/ 436846 h 595311"/>
                <a:gd name="connsiteX8" fmla="*/ 516502 w 680476"/>
                <a:gd name="connsiteY8" fmla="*/ 356284 h 595311"/>
                <a:gd name="connsiteX9" fmla="*/ 680193 w 680476"/>
                <a:gd name="connsiteY9" fmla="*/ 293711 h 595311"/>
                <a:gd name="connsiteX10" fmla="*/ 475760 w 680476"/>
                <a:gd name="connsiteY10" fmla="*/ 280532 h 595311"/>
                <a:gd name="connsiteX11" fmla="*/ 447657 w 680476"/>
                <a:gd name="connsiteY11" fmla="*/ 199499 h 595311"/>
                <a:gd name="connsiteX12" fmla="*/ 505019 w 680476"/>
                <a:gd name="connsiteY12" fmla="*/ 115660 h 595311"/>
                <a:gd name="connsiteX13" fmla="*/ 550946 w 680476"/>
                <a:gd name="connsiteY13" fmla="*/ 18 h 595311"/>
                <a:gd name="connsiteX14" fmla="*/ 314637 w 680476"/>
                <a:gd name="connsiteY14" fmla="*/ 124007 h 595311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4180"/>
                <a:gd name="connsiteX1" fmla="*/ 146488 w 680476"/>
                <a:gd name="connsiteY1" fmla="*/ 173628 h 594180"/>
                <a:gd name="connsiteX2" fmla="*/ 226 w 680476"/>
                <a:gd name="connsiteY2" fmla="*/ 310687 h 594180"/>
                <a:gd name="connsiteX3" fmla="*/ 180006 w 680476"/>
                <a:gd name="connsiteY3" fmla="*/ 264650 h 594180"/>
                <a:gd name="connsiteX4" fmla="*/ 214624 w 680476"/>
                <a:gd name="connsiteY4" fmla="*/ 391862 h 594180"/>
                <a:gd name="connsiteX5" fmla="*/ 101881 w 680476"/>
                <a:gd name="connsiteY5" fmla="*/ 587243 h 594180"/>
                <a:gd name="connsiteX6" fmla="*/ 235773 w 680476"/>
                <a:gd name="connsiteY6" fmla="*/ 539775 h 594180"/>
                <a:gd name="connsiteX7" fmla="*/ 358890 w 680476"/>
                <a:gd name="connsiteY7" fmla="*/ 436846 h 594180"/>
                <a:gd name="connsiteX8" fmla="*/ 516502 w 680476"/>
                <a:gd name="connsiteY8" fmla="*/ 356284 h 594180"/>
                <a:gd name="connsiteX9" fmla="*/ 680193 w 680476"/>
                <a:gd name="connsiteY9" fmla="*/ 293711 h 594180"/>
                <a:gd name="connsiteX10" fmla="*/ 475760 w 680476"/>
                <a:gd name="connsiteY10" fmla="*/ 280532 h 594180"/>
                <a:gd name="connsiteX11" fmla="*/ 447657 w 680476"/>
                <a:gd name="connsiteY11" fmla="*/ 199499 h 594180"/>
                <a:gd name="connsiteX12" fmla="*/ 505019 w 680476"/>
                <a:gd name="connsiteY12" fmla="*/ 115660 h 594180"/>
                <a:gd name="connsiteX13" fmla="*/ 550946 w 680476"/>
                <a:gd name="connsiteY13" fmla="*/ 18 h 594180"/>
                <a:gd name="connsiteX14" fmla="*/ 314637 w 680476"/>
                <a:gd name="connsiteY14" fmla="*/ 124007 h 594180"/>
                <a:gd name="connsiteX0" fmla="*/ 314637 w 681168"/>
                <a:gd name="connsiteY0" fmla="*/ 124007 h 594180"/>
                <a:gd name="connsiteX1" fmla="*/ 146488 w 681168"/>
                <a:gd name="connsiteY1" fmla="*/ 173628 h 594180"/>
                <a:gd name="connsiteX2" fmla="*/ 226 w 681168"/>
                <a:gd name="connsiteY2" fmla="*/ 310687 h 594180"/>
                <a:gd name="connsiteX3" fmla="*/ 180006 w 681168"/>
                <a:gd name="connsiteY3" fmla="*/ 264650 h 594180"/>
                <a:gd name="connsiteX4" fmla="*/ 214624 w 681168"/>
                <a:gd name="connsiteY4" fmla="*/ 391862 h 594180"/>
                <a:gd name="connsiteX5" fmla="*/ 101881 w 681168"/>
                <a:gd name="connsiteY5" fmla="*/ 587243 h 594180"/>
                <a:gd name="connsiteX6" fmla="*/ 235773 w 681168"/>
                <a:gd name="connsiteY6" fmla="*/ 539775 h 594180"/>
                <a:gd name="connsiteX7" fmla="*/ 358890 w 681168"/>
                <a:gd name="connsiteY7" fmla="*/ 436846 h 594180"/>
                <a:gd name="connsiteX8" fmla="*/ 516502 w 681168"/>
                <a:gd name="connsiteY8" fmla="*/ 356284 h 594180"/>
                <a:gd name="connsiteX9" fmla="*/ 680193 w 681168"/>
                <a:gd name="connsiteY9" fmla="*/ 293711 h 594180"/>
                <a:gd name="connsiteX10" fmla="*/ 579538 w 681168"/>
                <a:gd name="connsiteY10" fmla="*/ 269524 h 594180"/>
                <a:gd name="connsiteX11" fmla="*/ 475760 w 681168"/>
                <a:gd name="connsiteY11" fmla="*/ 280532 h 594180"/>
                <a:gd name="connsiteX12" fmla="*/ 447657 w 681168"/>
                <a:gd name="connsiteY12" fmla="*/ 199499 h 594180"/>
                <a:gd name="connsiteX13" fmla="*/ 505019 w 681168"/>
                <a:gd name="connsiteY13" fmla="*/ 115660 h 594180"/>
                <a:gd name="connsiteX14" fmla="*/ 550946 w 681168"/>
                <a:gd name="connsiteY14" fmla="*/ 18 h 594180"/>
                <a:gd name="connsiteX15" fmla="*/ 314637 w 681168"/>
                <a:gd name="connsiteY15" fmla="*/ 124007 h 594180"/>
                <a:gd name="connsiteX0" fmla="*/ 314637 w 687991"/>
                <a:gd name="connsiteY0" fmla="*/ 124007 h 594180"/>
                <a:gd name="connsiteX1" fmla="*/ 146488 w 687991"/>
                <a:gd name="connsiteY1" fmla="*/ 173628 h 594180"/>
                <a:gd name="connsiteX2" fmla="*/ 226 w 687991"/>
                <a:gd name="connsiteY2" fmla="*/ 310687 h 594180"/>
                <a:gd name="connsiteX3" fmla="*/ 180006 w 687991"/>
                <a:gd name="connsiteY3" fmla="*/ 264650 h 594180"/>
                <a:gd name="connsiteX4" fmla="*/ 214624 w 687991"/>
                <a:gd name="connsiteY4" fmla="*/ 391862 h 594180"/>
                <a:gd name="connsiteX5" fmla="*/ 101881 w 687991"/>
                <a:gd name="connsiteY5" fmla="*/ 587243 h 594180"/>
                <a:gd name="connsiteX6" fmla="*/ 235773 w 687991"/>
                <a:gd name="connsiteY6" fmla="*/ 539775 h 594180"/>
                <a:gd name="connsiteX7" fmla="*/ 358890 w 687991"/>
                <a:gd name="connsiteY7" fmla="*/ 436846 h 594180"/>
                <a:gd name="connsiteX8" fmla="*/ 680193 w 687991"/>
                <a:gd name="connsiteY8" fmla="*/ 293711 h 594180"/>
                <a:gd name="connsiteX9" fmla="*/ 579538 w 687991"/>
                <a:gd name="connsiteY9" fmla="*/ 269524 h 594180"/>
                <a:gd name="connsiteX10" fmla="*/ 475760 w 687991"/>
                <a:gd name="connsiteY10" fmla="*/ 280532 h 594180"/>
                <a:gd name="connsiteX11" fmla="*/ 447657 w 687991"/>
                <a:gd name="connsiteY11" fmla="*/ 199499 h 594180"/>
                <a:gd name="connsiteX12" fmla="*/ 505019 w 687991"/>
                <a:gd name="connsiteY12" fmla="*/ 115660 h 594180"/>
                <a:gd name="connsiteX13" fmla="*/ 550946 w 687991"/>
                <a:gd name="connsiteY13" fmla="*/ 18 h 594180"/>
                <a:gd name="connsiteX14" fmla="*/ 314637 w 687991"/>
                <a:gd name="connsiteY14" fmla="*/ 124007 h 594180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75760 w 685703"/>
                <a:gd name="connsiteY10" fmla="*/ 280532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75760 w 685703"/>
                <a:gd name="connsiteY10" fmla="*/ 280532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66235 w 685703"/>
                <a:gd name="connsiteY10" fmla="*/ 264657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70670"/>
                <a:gd name="connsiteY0" fmla="*/ 124007 h 594436"/>
                <a:gd name="connsiteX1" fmla="*/ 146488 w 670670"/>
                <a:gd name="connsiteY1" fmla="*/ 173628 h 594436"/>
                <a:gd name="connsiteX2" fmla="*/ 226 w 670670"/>
                <a:gd name="connsiteY2" fmla="*/ 310687 h 594436"/>
                <a:gd name="connsiteX3" fmla="*/ 180006 w 670670"/>
                <a:gd name="connsiteY3" fmla="*/ 264650 h 594436"/>
                <a:gd name="connsiteX4" fmla="*/ 214624 w 670670"/>
                <a:gd name="connsiteY4" fmla="*/ 391862 h 594436"/>
                <a:gd name="connsiteX5" fmla="*/ 101881 w 670670"/>
                <a:gd name="connsiteY5" fmla="*/ 587243 h 594436"/>
                <a:gd name="connsiteX6" fmla="*/ 235773 w 670670"/>
                <a:gd name="connsiteY6" fmla="*/ 539775 h 594436"/>
                <a:gd name="connsiteX7" fmla="*/ 403340 w 670670"/>
                <a:gd name="connsiteY7" fmla="*/ 420971 h 594436"/>
                <a:gd name="connsiteX8" fmla="*/ 664318 w 670670"/>
                <a:gd name="connsiteY8" fmla="*/ 315936 h 594436"/>
                <a:gd name="connsiteX9" fmla="*/ 579538 w 670670"/>
                <a:gd name="connsiteY9" fmla="*/ 269524 h 594436"/>
                <a:gd name="connsiteX10" fmla="*/ 466235 w 670670"/>
                <a:gd name="connsiteY10" fmla="*/ 264657 h 594436"/>
                <a:gd name="connsiteX11" fmla="*/ 447657 w 670670"/>
                <a:gd name="connsiteY11" fmla="*/ 199499 h 594436"/>
                <a:gd name="connsiteX12" fmla="*/ 505019 w 670670"/>
                <a:gd name="connsiteY12" fmla="*/ 115660 h 594436"/>
                <a:gd name="connsiteX13" fmla="*/ 550946 w 670670"/>
                <a:gd name="connsiteY13" fmla="*/ 18 h 594436"/>
                <a:gd name="connsiteX14" fmla="*/ 314637 w 670670"/>
                <a:gd name="connsiteY14" fmla="*/ 124007 h 594436"/>
                <a:gd name="connsiteX0" fmla="*/ 314637 w 670670"/>
                <a:gd name="connsiteY0" fmla="*/ 124007 h 593823"/>
                <a:gd name="connsiteX1" fmla="*/ 146488 w 670670"/>
                <a:gd name="connsiteY1" fmla="*/ 173628 h 593823"/>
                <a:gd name="connsiteX2" fmla="*/ 226 w 670670"/>
                <a:gd name="connsiteY2" fmla="*/ 310687 h 593823"/>
                <a:gd name="connsiteX3" fmla="*/ 180006 w 670670"/>
                <a:gd name="connsiteY3" fmla="*/ 264650 h 593823"/>
                <a:gd name="connsiteX4" fmla="*/ 227324 w 670670"/>
                <a:gd name="connsiteY4" fmla="*/ 401387 h 593823"/>
                <a:gd name="connsiteX5" fmla="*/ 101881 w 670670"/>
                <a:gd name="connsiteY5" fmla="*/ 587243 h 593823"/>
                <a:gd name="connsiteX6" fmla="*/ 235773 w 670670"/>
                <a:gd name="connsiteY6" fmla="*/ 539775 h 593823"/>
                <a:gd name="connsiteX7" fmla="*/ 403340 w 670670"/>
                <a:gd name="connsiteY7" fmla="*/ 420971 h 593823"/>
                <a:gd name="connsiteX8" fmla="*/ 664318 w 670670"/>
                <a:gd name="connsiteY8" fmla="*/ 315936 h 593823"/>
                <a:gd name="connsiteX9" fmla="*/ 579538 w 670670"/>
                <a:gd name="connsiteY9" fmla="*/ 269524 h 593823"/>
                <a:gd name="connsiteX10" fmla="*/ 466235 w 670670"/>
                <a:gd name="connsiteY10" fmla="*/ 264657 h 593823"/>
                <a:gd name="connsiteX11" fmla="*/ 447657 w 670670"/>
                <a:gd name="connsiteY11" fmla="*/ 199499 h 593823"/>
                <a:gd name="connsiteX12" fmla="*/ 505019 w 670670"/>
                <a:gd name="connsiteY12" fmla="*/ 115660 h 593823"/>
                <a:gd name="connsiteX13" fmla="*/ 550946 w 670670"/>
                <a:gd name="connsiteY13" fmla="*/ 18 h 593823"/>
                <a:gd name="connsiteX14" fmla="*/ 314637 w 670670"/>
                <a:gd name="connsiteY14" fmla="*/ 124007 h 593823"/>
                <a:gd name="connsiteX0" fmla="*/ 314412 w 670445"/>
                <a:gd name="connsiteY0" fmla="*/ 124007 h 593823"/>
                <a:gd name="connsiteX1" fmla="*/ 181188 w 670445"/>
                <a:gd name="connsiteY1" fmla="*/ 173628 h 593823"/>
                <a:gd name="connsiteX2" fmla="*/ 1 w 670445"/>
                <a:gd name="connsiteY2" fmla="*/ 310687 h 593823"/>
                <a:gd name="connsiteX3" fmla="*/ 179781 w 670445"/>
                <a:gd name="connsiteY3" fmla="*/ 264650 h 593823"/>
                <a:gd name="connsiteX4" fmla="*/ 227099 w 670445"/>
                <a:gd name="connsiteY4" fmla="*/ 401387 h 593823"/>
                <a:gd name="connsiteX5" fmla="*/ 101656 w 670445"/>
                <a:gd name="connsiteY5" fmla="*/ 587243 h 593823"/>
                <a:gd name="connsiteX6" fmla="*/ 235548 w 670445"/>
                <a:gd name="connsiteY6" fmla="*/ 539775 h 593823"/>
                <a:gd name="connsiteX7" fmla="*/ 403115 w 670445"/>
                <a:gd name="connsiteY7" fmla="*/ 420971 h 593823"/>
                <a:gd name="connsiteX8" fmla="*/ 664093 w 670445"/>
                <a:gd name="connsiteY8" fmla="*/ 315936 h 593823"/>
                <a:gd name="connsiteX9" fmla="*/ 579313 w 670445"/>
                <a:gd name="connsiteY9" fmla="*/ 269524 h 593823"/>
                <a:gd name="connsiteX10" fmla="*/ 466010 w 670445"/>
                <a:gd name="connsiteY10" fmla="*/ 264657 h 593823"/>
                <a:gd name="connsiteX11" fmla="*/ 447432 w 670445"/>
                <a:gd name="connsiteY11" fmla="*/ 199499 h 593823"/>
                <a:gd name="connsiteX12" fmla="*/ 504794 w 670445"/>
                <a:gd name="connsiteY12" fmla="*/ 115660 h 593823"/>
                <a:gd name="connsiteX13" fmla="*/ 550721 w 670445"/>
                <a:gd name="connsiteY13" fmla="*/ 18 h 593823"/>
                <a:gd name="connsiteX14" fmla="*/ 314412 w 670445"/>
                <a:gd name="connsiteY14" fmla="*/ 124007 h 593823"/>
                <a:gd name="connsiteX0" fmla="*/ 263612 w 619645"/>
                <a:gd name="connsiteY0" fmla="*/ 124007 h 593823"/>
                <a:gd name="connsiteX1" fmla="*/ 130388 w 619645"/>
                <a:gd name="connsiteY1" fmla="*/ 173628 h 593823"/>
                <a:gd name="connsiteX2" fmla="*/ 1 w 619645"/>
                <a:gd name="connsiteY2" fmla="*/ 329737 h 593823"/>
                <a:gd name="connsiteX3" fmla="*/ 128981 w 619645"/>
                <a:gd name="connsiteY3" fmla="*/ 264650 h 593823"/>
                <a:gd name="connsiteX4" fmla="*/ 176299 w 619645"/>
                <a:gd name="connsiteY4" fmla="*/ 401387 h 593823"/>
                <a:gd name="connsiteX5" fmla="*/ 50856 w 619645"/>
                <a:gd name="connsiteY5" fmla="*/ 587243 h 593823"/>
                <a:gd name="connsiteX6" fmla="*/ 184748 w 619645"/>
                <a:gd name="connsiteY6" fmla="*/ 539775 h 593823"/>
                <a:gd name="connsiteX7" fmla="*/ 352315 w 619645"/>
                <a:gd name="connsiteY7" fmla="*/ 420971 h 593823"/>
                <a:gd name="connsiteX8" fmla="*/ 613293 w 619645"/>
                <a:gd name="connsiteY8" fmla="*/ 315936 h 593823"/>
                <a:gd name="connsiteX9" fmla="*/ 528513 w 619645"/>
                <a:gd name="connsiteY9" fmla="*/ 269524 h 593823"/>
                <a:gd name="connsiteX10" fmla="*/ 415210 w 619645"/>
                <a:gd name="connsiteY10" fmla="*/ 264657 h 593823"/>
                <a:gd name="connsiteX11" fmla="*/ 396632 w 619645"/>
                <a:gd name="connsiteY11" fmla="*/ 199499 h 593823"/>
                <a:gd name="connsiteX12" fmla="*/ 453994 w 619645"/>
                <a:gd name="connsiteY12" fmla="*/ 115660 h 593823"/>
                <a:gd name="connsiteX13" fmla="*/ 499921 w 619645"/>
                <a:gd name="connsiteY13" fmla="*/ 18 h 593823"/>
                <a:gd name="connsiteX14" fmla="*/ 263612 w 619645"/>
                <a:gd name="connsiteY14" fmla="*/ 124007 h 593823"/>
                <a:gd name="connsiteX0" fmla="*/ 263681 w 619714"/>
                <a:gd name="connsiteY0" fmla="*/ 124007 h 593823"/>
                <a:gd name="connsiteX1" fmla="*/ 130457 w 619714"/>
                <a:gd name="connsiteY1" fmla="*/ 173628 h 593823"/>
                <a:gd name="connsiteX2" fmla="*/ 70 w 619714"/>
                <a:gd name="connsiteY2" fmla="*/ 329737 h 593823"/>
                <a:gd name="connsiteX3" fmla="*/ 148100 w 619714"/>
                <a:gd name="connsiteY3" fmla="*/ 271000 h 593823"/>
                <a:gd name="connsiteX4" fmla="*/ 176368 w 619714"/>
                <a:gd name="connsiteY4" fmla="*/ 401387 h 593823"/>
                <a:gd name="connsiteX5" fmla="*/ 50925 w 619714"/>
                <a:gd name="connsiteY5" fmla="*/ 587243 h 593823"/>
                <a:gd name="connsiteX6" fmla="*/ 184817 w 619714"/>
                <a:gd name="connsiteY6" fmla="*/ 539775 h 593823"/>
                <a:gd name="connsiteX7" fmla="*/ 352384 w 619714"/>
                <a:gd name="connsiteY7" fmla="*/ 420971 h 593823"/>
                <a:gd name="connsiteX8" fmla="*/ 613362 w 619714"/>
                <a:gd name="connsiteY8" fmla="*/ 315936 h 593823"/>
                <a:gd name="connsiteX9" fmla="*/ 528582 w 619714"/>
                <a:gd name="connsiteY9" fmla="*/ 269524 h 593823"/>
                <a:gd name="connsiteX10" fmla="*/ 415279 w 619714"/>
                <a:gd name="connsiteY10" fmla="*/ 264657 h 593823"/>
                <a:gd name="connsiteX11" fmla="*/ 396701 w 619714"/>
                <a:gd name="connsiteY11" fmla="*/ 199499 h 593823"/>
                <a:gd name="connsiteX12" fmla="*/ 454063 w 619714"/>
                <a:gd name="connsiteY12" fmla="*/ 115660 h 593823"/>
                <a:gd name="connsiteX13" fmla="*/ 499990 w 619714"/>
                <a:gd name="connsiteY13" fmla="*/ 18 h 593823"/>
                <a:gd name="connsiteX14" fmla="*/ 263681 w 619714"/>
                <a:gd name="connsiteY14" fmla="*/ 124007 h 593823"/>
                <a:gd name="connsiteX0" fmla="*/ 263681 w 619714"/>
                <a:gd name="connsiteY0" fmla="*/ 124007 h 566657"/>
                <a:gd name="connsiteX1" fmla="*/ 130457 w 619714"/>
                <a:gd name="connsiteY1" fmla="*/ 173628 h 566657"/>
                <a:gd name="connsiteX2" fmla="*/ 70 w 619714"/>
                <a:gd name="connsiteY2" fmla="*/ 329737 h 566657"/>
                <a:gd name="connsiteX3" fmla="*/ 148100 w 619714"/>
                <a:gd name="connsiteY3" fmla="*/ 271000 h 566657"/>
                <a:gd name="connsiteX4" fmla="*/ 176368 w 619714"/>
                <a:gd name="connsiteY4" fmla="*/ 401387 h 566657"/>
                <a:gd name="connsiteX5" fmla="*/ 136650 w 619714"/>
                <a:gd name="connsiteY5" fmla="*/ 555493 h 566657"/>
                <a:gd name="connsiteX6" fmla="*/ 184817 w 619714"/>
                <a:gd name="connsiteY6" fmla="*/ 539775 h 566657"/>
                <a:gd name="connsiteX7" fmla="*/ 352384 w 619714"/>
                <a:gd name="connsiteY7" fmla="*/ 420971 h 566657"/>
                <a:gd name="connsiteX8" fmla="*/ 613362 w 619714"/>
                <a:gd name="connsiteY8" fmla="*/ 315936 h 566657"/>
                <a:gd name="connsiteX9" fmla="*/ 528582 w 619714"/>
                <a:gd name="connsiteY9" fmla="*/ 269524 h 566657"/>
                <a:gd name="connsiteX10" fmla="*/ 415279 w 619714"/>
                <a:gd name="connsiteY10" fmla="*/ 264657 h 566657"/>
                <a:gd name="connsiteX11" fmla="*/ 396701 w 619714"/>
                <a:gd name="connsiteY11" fmla="*/ 199499 h 566657"/>
                <a:gd name="connsiteX12" fmla="*/ 454063 w 619714"/>
                <a:gd name="connsiteY12" fmla="*/ 115660 h 566657"/>
                <a:gd name="connsiteX13" fmla="*/ 499990 w 619714"/>
                <a:gd name="connsiteY13" fmla="*/ 18 h 566657"/>
                <a:gd name="connsiteX14" fmla="*/ 263681 w 619714"/>
                <a:gd name="connsiteY14" fmla="*/ 124007 h 566657"/>
                <a:gd name="connsiteX0" fmla="*/ 263681 w 619714"/>
                <a:gd name="connsiteY0" fmla="*/ 124007 h 558047"/>
                <a:gd name="connsiteX1" fmla="*/ 130457 w 619714"/>
                <a:gd name="connsiteY1" fmla="*/ 173628 h 558047"/>
                <a:gd name="connsiteX2" fmla="*/ 70 w 619714"/>
                <a:gd name="connsiteY2" fmla="*/ 329737 h 558047"/>
                <a:gd name="connsiteX3" fmla="*/ 148100 w 619714"/>
                <a:gd name="connsiteY3" fmla="*/ 271000 h 558047"/>
                <a:gd name="connsiteX4" fmla="*/ 176368 w 619714"/>
                <a:gd name="connsiteY4" fmla="*/ 401387 h 558047"/>
                <a:gd name="connsiteX5" fmla="*/ 136650 w 619714"/>
                <a:gd name="connsiteY5" fmla="*/ 555493 h 558047"/>
                <a:gd name="connsiteX6" fmla="*/ 270542 w 619714"/>
                <a:gd name="connsiteY6" fmla="*/ 492150 h 558047"/>
                <a:gd name="connsiteX7" fmla="*/ 352384 w 619714"/>
                <a:gd name="connsiteY7" fmla="*/ 420971 h 558047"/>
                <a:gd name="connsiteX8" fmla="*/ 613362 w 619714"/>
                <a:gd name="connsiteY8" fmla="*/ 315936 h 558047"/>
                <a:gd name="connsiteX9" fmla="*/ 528582 w 619714"/>
                <a:gd name="connsiteY9" fmla="*/ 269524 h 558047"/>
                <a:gd name="connsiteX10" fmla="*/ 415279 w 619714"/>
                <a:gd name="connsiteY10" fmla="*/ 264657 h 558047"/>
                <a:gd name="connsiteX11" fmla="*/ 396701 w 619714"/>
                <a:gd name="connsiteY11" fmla="*/ 199499 h 558047"/>
                <a:gd name="connsiteX12" fmla="*/ 454063 w 619714"/>
                <a:gd name="connsiteY12" fmla="*/ 115660 h 558047"/>
                <a:gd name="connsiteX13" fmla="*/ 499990 w 619714"/>
                <a:gd name="connsiteY13" fmla="*/ 18 h 558047"/>
                <a:gd name="connsiteX14" fmla="*/ 263681 w 619714"/>
                <a:gd name="connsiteY14" fmla="*/ 124007 h 558047"/>
                <a:gd name="connsiteX0" fmla="*/ 263681 w 619714"/>
                <a:gd name="connsiteY0" fmla="*/ 124007 h 555572"/>
                <a:gd name="connsiteX1" fmla="*/ 130457 w 619714"/>
                <a:gd name="connsiteY1" fmla="*/ 173628 h 555572"/>
                <a:gd name="connsiteX2" fmla="*/ 70 w 619714"/>
                <a:gd name="connsiteY2" fmla="*/ 329737 h 555572"/>
                <a:gd name="connsiteX3" fmla="*/ 148100 w 619714"/>
                <a:gd name="connsiteY3" fmla="*/ 271000 h 555572"/>
                <a:gd name="connsiteX4" fmla="*/ 176368 w 619714"/>
                <a:gd name="connsiteY4" fmla="*/ 401387 h 555572"/>
                <a:gd name="connsiteX5" fmla="*/ 136650 w 619714"/>
                <a:gd name="connsiteY5" fmla="*/ 555493 h 555572"/>
                <a:gd name="connsiteX6" fmla="*/ 352384 w 619714"/>
                <a:gd name="connsiteY6" fmla="*/ 420971 h 555572"/>
                <a:gd name="connsiteX7" fmla="*/ 613362 w 619714"/>
                <a:gd name="connsiteY7" fmla="*/ 315936 h 555572"/>
                <a:gd name="connsiteX8" fmla="*/ 528582 w 619714"/>
                <a:gd name="connsiteY8" fmla="*/ 269524 h 555572"/>
                <a:gd name="connsiteX9" fmla="*/ 415279 w 619714"/>
                <a:gd name="connsiteY9" fmla="*/ 264657 h 555572"/>
                <a:gd name="connsiteX10" fmla="*/ 396701 w 619714"/>
                <a:gd name="connsiteY10" fmla="*/ 199499 h 555572"/>
                <a:gd name="connsiteX11" fmla="*/ 454063 w 619714"/>
                <a:gd name="connsiteY11" fmla="*/ 115660 h 555572"/>
                <a:gd name="connsiteX12" fmla="*/ 499990 w 619714"/>
                <a:gd name="connsiteY12" fmla="*/ 18 h 555572"/>
                <a:gd name="connsiteX13" fmla="*/ 263681 w 619714"/>
                <a:gd name="connsiteY13" fmla="*/ 124007 h 555572"/>
                <a:gd name="connsiteX0" fmla="*/ 263681 w 618536"/>
                <a:gd name="connsiteY0" fmla="*/ 124007 h 555579"/>
                <a:gd name="connsiteX1" fmla="*/ 130457 w 618536"/>
                <a:gd name="connsiteY1" fmla="*/ 173628 h 555579"/>
                <a:gd name="connsiteX2" fmla="*/ 70 w 618536"/>
                <a:gd name="connsiteY2" fmla="*/ 329737 h 555579"/>
                <a:gd name="connsiteX3" fmla="*/ 148100 w 618536"/>
                <a:gd name="connsiteY3" fmla="*/ 271000 h 555579"/>
                <a:gd name="connsiteX4" fmla="*/ 176368 w 618536"/>
                <a:gd name="connsiteY4" fmla="*/ 401387 h 555579"/>
                <a:gd name="connsiteX5" fmla="*/ 136650 w 618536"/>
                <a:gd name="connsiteY5" fmla="*/ 555493 h 555579"/>
                <a:gd name="connsiteX6" fmla="*/ 374609 w 618536"/>
                <a:gd name="connsiteY6" fmla="*/ 379696 h 555579"/>
                <a:gd name="connsiteX7" fmla="*/ 613362 w 618536"/>
                <a:gd name="connsiteY7" fmla="*/ 315936 h 555579"/>
                <a:gd name="connsiteX8" fmla="*/ 528582 w 618536"/>
                <a:gd name="connsiteY8" fmla="*/ 269524 h 555579"/>
                <a:gd name="connsiteX9" fmla="*/ 415279 w 618536"/>
                <a:gd name="connsiteY9" fmla="*/ 264657 h 555579"/>
                <a:gd name="connsiteX10" fmla="*/ 396701 w 618536"/>
                <a:gd name="connsiteY10" fmla="*/ 199499 h 555579"/>
                <a:gd name="connsiteX11" fmla="*/ 454063 w 618536"/>
                <a:gd name="connsiteY11" fmla="*/ 115660 h 555579"/>
                <a:gd name="connsiteX12" fmla="*/ 499990 w 618536"/>
                <a:gd name="connsiteY12" fmla="*/ 18 h 555579"/>
                <a:gd name="connsiteX13" fmla="*/ 263681 w 618536"/>
                <a:gd name="connsiteY13" fmla="*/ 124007 h 555579"/>
                <a:gd name="connsiteX0" fmla="*/ 263681 w 618536"/>
                <a:gd name="connsiteY0" fmla="*/ 124007 h 555579"/>
                <a:gd name="connsiteX1" fmla="*/ 130457 w 618536"/>
                <a:gd name="connsiteY1" fmla="*/ 173628 h 555579"/>
                <a:gd name="connsiteX2" fmla="*/ 70 w 618536"/>
                <a:gd name="connsiteY2" fmla="*/ 329737 h 555579"/>
                <a:gd name="connsiteX3" fmla="*/ 148100 w 618536"/>
                <a:gd name="connsiteY3" fmla="*/ 271000 h 555579"/>
                <a:gd name="connsiteX4" fmla="*/ 176368 w 618536"/>
                <a:gd name="connsiteY4" fmla="*/ 401387 h 555579"/>
                <a:gd name="connsiteX5" fmla="*/ 136650 w 618536"/>
                <a:gd name="connsiteY5" fmla="*/ 555493 h 555579"/>
                <a:gd name="connsiteX6" fmla="*/ 374609 w 618536"/>
                <a:gd name="connsiteY6" fmla="*/ 379696 h 555579"/>
                <a:gd name="connsiteX7" fmla="*/ 613362 w 618536"/>
                <a:gd name="connsiteY7" fmla="*/ 315936 h 555579"/>
                <a:gd name="connsiteX8" fmla="*/ 528582 w 618536"/>
                <a:gd name="connsiteY8" fmla="*/ 269524 h 555579"/>
                <a:gd name="connsiteX9" fmla="*/ 415279 w 618536"/>
                <a:gd name="connsiteY9" fmla="*/ 264657 h 555579"/>
                <a:gd name="connsiteX10" fmla="*/ 396701 w 618536"/>
                <a:gd name="connsiteY10" fmla="*/ 199499 h 555579"/>
                <a:gd name="connsiteX11" fmla="*/ 454063 w 618536"/>
                <a:gd name="connsiteY11" fmla="*/ 115660 h 555579"/>
                <a:gd name="connsiteX12" fmla="*/ 499990 w 618536"/>
                <a:gd name="connsiteY12" fmla="*/ 18 h 555579"/>
                <a:gd name="connsiteX13" fmla="*/ 263681 w 618536"/>
                <a:gd name="connsiteY13" fmla="*/ 124007 h 555579"/>
                <a:gd name="connsiteX0" fmla="*/ 263681 w 618536"/>
                <a:gd name="connsiteY0" fmla="*/ 124007 h 555506"/>
                <a:gd name="connsiteX1" fmla="*/ 130457 w 618536"/>
                <a:gd name="connsiteY1" fmla="*/ 173628 h 555506"/>
                <a:gd name="connsiteX2" fmla="*/ 70 w 618536"/>
                <a:gd name="connsiteY2" fmla="*/ 329737 h 555506"/>
                <a:gd name="connsiteX3" fmla="*/ 148100 w 618536"/>
                <a:gd name="connsiteY3" fmla="*/ 271000 h 555506"/>
                <a:gd name="connsiteX4" fmla="*/ 195418 w 618536"/>
                <a:gd name="connsiteY4" fmla="*/ 388687 h 555506"/>
                <a:gd name="connsiteX5" fmla="*/ 136650 w 618536"/>
                <a:gd name="connsiteY5" fmla="*/ 555493 h 555506"/>
                <a:gd name="connsiteX6" fmla="*/ 374609 w 618536"/>
                <a:gd name="connsiteY6" fmla="*/ 379696 h 555506"/>
                <a:gd name="connsiteX7" fmla="*/ 613362 w 618536"/>
                <a:gd name="connsiteY7" fmla="*/ 315936 h 555506"/>
                <a:gd name="connsiteX8" fmla="*/ 528582 w 618536"/>
                <a:gd name="connsiteY8" fmla="*/ 269524 h 555506"/>
                <a:gd name="connsiteX9" fmla="*/ 415279 w 618536"/>
                <a:gd name="connsiteY9" fmla="*/ 264657 h 555506"/>
                <a:gd name="connsiteX10" fmla="*/ 396701 w 618536"/>
                <a:gd name="connsiteY10" fmla="*/ 199499 h 555506"/>
                <a:gd name="connsiteX11" fmla="*/ 454063 w 618536"/>
                <a:gd name="connsiteY11" fmla="*/ 115660 h 555506"/>
                <a:gd name="connsiteX12" fmla="*/ 499990 w 618536"/>
                <a:gd name="connsiteY12" fmla="*/ 18 h 555506"/>
                <a:gd name="connsiteX13" fmla="*/ 263681 w 618536"/>
                <a:gd name="connsiteY13" fmla="*/ 124007 h 555506"/>
                <a:gd name="connsiteX0" fmla="*/ 263681 w 618536"/>
                <a:gd name="connsiteY0" fmla="*/ 124007 h 555506"/>
                <a:gd name="connsiteX1" fmla="*/ 130457 w 618536"/>
                <a:gd name="connsiteY1" fmla="*/ 173628 h 555506"/>
                <a:gd name="connsiteX2" fmla="*/ 70 w 618536"/>
                <a:gd name="connsiteY2" fmla="*/ 329737 h 555506"/>
                <a:gd name="connsiteX3" fmla="*/ 148100 w 618536"/>
                <a:gd name="connsiteY3" fmla="*/ 271000 h 555506"/>
                <a:gd name="connsiteX4" fmla="*/ 185893 w 618536"/>
                <a:gd name="connsiteY4" fmla="*/ 388687 h 555506"/>
                <a:gd name="connsiteX5" fmla="*/ 136650 w 618536"/>
                <a:gd name="connsiteY5" fmla="*/ 555493 h 555506"/>
                <a:gd name="connsiteX6" fmla="*/ 374609 w 618536"/>
                <a:gd name="connsiteY6" fmla="*/ 379696 h 555506"/>
                <a:gd name="connsiteX7" fmla="*/ 613362 w 618536"/>
                <a:gd name="connsiteY7" fmla="*/ 315936 h 555506"/>
                <a:gd name="connsiteX8" fmla="*/ 528582 w 618536"/>
                <a:gd name="connsiteY8" fmla="*/ 269524 h 555506"/>
                <a:gd name="connsiteX9" fmla="*/ 415279 w 618536"/>
                <a:gd name="connsiteY9" fmla="*/ 264657 h 555506"/>
                <a:gd name="connsiteX10" fmla="*/ 396701 w 618536"/>
                <a:gd name="connsiteY10" fmla="*/ 199499 h 555506"/>
                <a:gd name="connsiteX11" fmla="*/ 454063 w 618536"/>
                <a:gd name="connsiteY11" fmla="*/ 115660 h 555506"/>
                <a:gd name="connsiteX12" fmla="*/ 499990 w 618536"/>
                <a:gd name="connsiteY12" fmla="*/ 18 h 555506"/>
                <a:gd name="connsiteX13" fmla="*/ 263681 w 618536"/>
                <a:gd name="connsiteY13" fmla="*/ 124007 h 555506"/>
                <a:gd name="connsiteX0" fmla="*/ 263681 w 618536"/>
                <a:gd name="connsiteY0" fmla="*/ 125007 h 556506"/>
                <a:gd name="connsiteX1" fmla="*/ 130457 w 618536"/>
                <a:gd name="connsiteY1" fmla="*/ 174628 h 556506"/>
                <a:gd name="connsiteX2" fmla="*/ 70 w 618536"/>
                <a:gd name="connsiteY2" fmla="*/ 330737 h 556506"/>
                <a:gd name="connsiteX3" fmla="*/ 148100 w 618536"/>
                <a:gd name="connsiteY3" fmla="*/ 272000 h 556506"/>
                <a:gd name="connsiteX4" fmla="*/ 185893 w 618536"/>
                <a:gd name="connsiteY4" fmla="*/ 389687 h 556506"/>
                <a:gd name="connsiteX5" fmla="*/ 136650 w 618536"/>
                <a:gd name="connsiteY5" fmla="*/ 556493 h 556506"/>
                <a:gd name="connsiteX6" fmla="*/ 374609 w 618536"/>
                <a:gd name="connsiteY6" fmla="*/ 380696 h 556506"/>
                <a:gd name="connsiteX7" fmla="*/ 613362 w 618536"/>
                <a:gd name="connsiteY7" fmla="*/ 316936 h 556506"/>
                <a:gd name="connsiteX8" fmla="*/ 528582 w 618536"/>
                <a:gd name="connsiteY8" fmla="*/ 270524 h 556506"/>
                <a:gd name="connsiteX9" fmla="*/ 415279 w 618536"/>
                <a:gd name="connsiteY9" fmla="*/ 265657 h 556506"/>
                <a:gd name="connsiteX10" fmla="*/ 396701 w 618536"/>
                <a:gd name="connsiteY10" fmla="*/ 200499 h 556506"/>
                <a:gd name="connsiteX11" fmla="*/ 499990 w 618536"/>
                <a:gd name="connsiteY11" fmla="*/ 1018 h 556506"/>
                <a:gd name="connsiteX12" fmla="*/ 263681 w 618536"/>
                <a:gd name="connsiteY12" fmla="*/ 125007 h 556506"/>
                <a:gd name="connsiteX0" fmla="*/ 263681 w 613560"/>
                <a:gd name="connsiteY0" fmla="*/ 125007 h 556506"/>
                <a:gd name="connsiteX1" fmla="*/ 130457 w 613560"/>
                <a:gd name="connsiteY1" fmla="*/ 174628 h 556506"/>
                <a:gd name="connsiteX2" fmla="*/ 70 w 613560"/>
                <a:gd name="connsiteY2" fmla="*/ 330737 h 556506"/>
                <a:gd name="connsiteX3" fmla="*/ 148100 w 613560"/>
                <a:gd name="connsiteY3" fmla="*/ 272000 h 556506"/>
                <a:gd name="connsiteX4" fmla="*/ 185893 w 613560"/>
                <a:gd name="connsiteY4" fmla="*/ 389687 h 556506"/>
                <a:gd name="connsiteX5" fmla="*/ 136650 w 613560"/>
                <a:gd name="connsiteY5" fmla="*/ 556493 h 556506"/>
                <a:gd name="connsiteX6" fmla="*/ 374609 w 613560"/>
                <a:gd name="connsiteY6" fmla="*/ 380696 h 556506"/>
                <a:gd name="connsiteX7" fmla="*/ 613362 w 613560"/>
                <a:gd name="connsiteY7" fmla="*/ 316936 h 556506"/>
                <a:gd name="connsiteX8" fmla="*/ 415279 w 613560"/>
                <a:gd name="connsiteY8" fmla="*/ 265657 h 556506"/>
                <a:gd name="connsiteX9" fmla="*/ 396701 w 613560"/>
                <a:gd name="connsiteY9" fmla="*/ 200499 h 556506"/>
                <a:gd name="connsiteX10" fmla="*/ 499990 w 613560"/>
                <a:gd name="connsiteY10" fmla="*/ 1018 h 556506"/>
                <a:gd name="connsiteX11" fmla="*/ 263681 w 613560"/>
                <a:gd name="connsiteY11" fmla="*/ 125007 h 556506"/>
                <a:gd name="connsiteX0" fmla="*/ 263681 w 613560"/>
                <a:gd name="connsiteY0" fmla="*/ 125007 h 556506"/>
                <a:gd name="connsiteX1" fmla="*/ 130457 w 613560"/>
                <a:gd name="connsiteY1" fmla="*/ 174628 h 556506"/>
                <a:gd name="connsiteX2" fmla="*/ 70 w 613560"/>
                <a:gd name="connsiteY2" fmla="*/ 330737 h 556506"/>
                <a:gd name="connsiteX3" fmla="*/ 148100 w 613560"/>
                <a:gd name="connsiteY3" fmla="*/ 272000 h 556506"/>
                <a:gd name="connsiteX4" fmla="*/ 185893 w 613560"/>
                <a:gd name="connsiteY4" fmla="*/ 389687 h 556506"/>
                <a:gd name="connsiteX5" fmla="*/ 136650 w 613560"/>
                <a:gd name="connsiteY5" fmla="*/ 556493 h 556506"/>
                <a:gd name="connsiteX6" fmla="*/ 374609 w 613560"/>
                <a:gd name="connsiteY6" fmla="*/ 380696 h 556506"/>
                <a:gd name="connsiteX7" fmla="*/ 613362 w 613560"/>
                <a:gd name="connsiteY7" fmla="*/ 288361 h 556506"/>
                <a:gd name="connsiteX8" fmla="*/ 415279 w 613560"/>
                <a:gd name="connsiteY8" fmla="*/ 265657 h 556506"/>
                <a:gd name="connsiteX9" fmla="*/ 396701 w 613560"/>
                <a:gd name="connsiteY9" fmla="*/ 200499 h 556506"/>
                <a:gd name="connsiteX10" fmla="*/ 499990 w 613560"/>
                <a:gd name="connsiteY10" fmla="*/ 1018 h 556506"/>
                <a:gd name="connsiteX11" fmla="*/ 263681 w 613560"/>
                <a:gd name="connsiteY11" fmla="*/ 125007 h 556506"/>
                <a:gd name="connsiteX0" fmla="*/ 265651 w 615530"/>
                <a:gd name="connsiteY0" fmla="*/ 125287 h 556786"/>
                <a:gd name="connsiteX1" fmla="*/ 2040 w 615530"/>
                <a:gd name="connsiteY1" fmla="*/ 331017 h 556786"/>
                <a:gd name="connsiteX2" fmla="*/ 150070 w 615530"/>
                <a:gd name="connsiteY2" fmla="*/ 272280 h 556786"/>
                <a:gd name="connsiteX3" fmla="*/ 187863 w 615530"/>
                <a:gd name="connsiteY3" fmla="*/ 389967 h 556786"/>
                <a:gd name="connsiteX4" fmla="*/ 138620 w 615530"/>
                <a:gd name="connsiteY4" fmla="*/ 556773 h 556786"/>
                <a:gd name="connsiteX5" fmla="*/ 376579 w 615530"/>
                <a:gd name="connsiteY5" fmla="*/ 380976 h 556786"/>
                <a:gd name="connsiteX6" fmla="*/ 615332 w 615530"/>
                <a:gd name="connsiteY6" fmla="*/ 288641 h 556786"/>
                <a:gd name="connsiteX7" fmla="*/ 417249 w 615530"/>
                <a:gd name="connsiteY7" fmla="*/ 265937 h 556786"/>
                <a:gd name="connsiteX8" fmla="*/ 398671 w 615530"/>
                <a:gd name="connsiteY8" fmla="*/ 200779 h 556786"/>
                <a:gd name="connsiteX9" fmla="*/ 501960 w 615530"/>
                <a:gd name="connsiteY9" fmla="*/ 1298 h 556786"/>
                <a:gd name="connsiteX10" fmla="*/ 265651 w 615530"/>
                <a:gd name="connsiteY10" fmla="*/ 125287 h 556786"/>
                <a:gd name="connsiteX0" fmla="*/ 265651 w 615530"/>
                <a:gd name="connsiteY0" fmla="*/ 125035 h 556534"/>
                <a:gd name="connsiteX1" fmla="*/ 2040 w 615530"/>
                <a:gd name="connsiteY1" fmla="*/ 330765 h 556534"/>
                <a:gd name="connsiteX2" fmla="*/ 150070 w 615530"/>
                <a:gd name="connsiteY2" fmla="*/ 272028 h 556534"/>
                <a:gd name="connsiteX3" fmla="*/ 187863 w 615530"/>
                <a:gd name="connsiteY3" fmla="*/ 389715 h 556534"/>
                <a:gd name="connsiteX4" fmla="*/ 138620 w 615530"/>
                <a:gd name="connsiteY4" fmla="*/ 556521 h 556534"/>
                <a:gd name="connsiteX5" fmla="*/ 376579 w 615530"/>
                <a:gd name="connsiteY5" fmla="*/ 380724 h 556534"/>
                <a:gd name="connsiteX6" fmla="*/ 615332 w 615530"/>
                <a:gd name="connsiteY6" fmla="*/ 288389 h 556534"/>
                <a:gd name="connsiteX7" fmla="*/ 417249 w 615530"/>
                <a:gd name="connsiteY7" fmla="*/ 265685 h 556534"/>
                <a:gd name="connsiteX8" fmla="*/ 398671 w 615530"/>
                <a:gd name="connsiteY8" fmla="*/ 200527 h 556534"/>
                <a:gd name="connsiteX9" fmla="*/ 501960 w 615530"/>
                <a:gd name="connsiteY9" fmla="*/ 1046 h 556534"/>
                <a:gd name="connsiteX10" fmla="*/ 265651 w 615530"/>
                <a:gd name="connsiteY10" fmla="*/ 125035 h 556534"/>
                <a:gd name="connsiteX0" fmla="*/ 263623 w 613502"/>
                <a:gd name="connsiteY0" fmla="*/ 125035 h 556534"/>
                <a:gd name="connsiteX1" fmla="*/ 12 w 613502"/>
                <a:gd name="connsiteY1" fmla="*/ 330765 h 556534"/>
                <a:gd name="connsiteX2" fmla="*/ 148042 w 613502"/>
                <a:gd name="connsiteY2" fmla="*/ 272028 h 556534"/>
                <a:gd name="connsiteX3" fmla="*/ 185835 w 613502"/>
                <a:gd name="connsiteY3" fmla="*/ 389715 h 556534"/>
                <a:gd name="connsiteX4" fmla="*/ 136592 w 613502"/>
                <a:gd name="connsiteY4" fmla="*/ 556521 h 556534"/>
                <a:gd name="connsiteX5" fmla="*/ 374551 w 613502"/>
                <a:gd name="connsiteY5" fmla="*/ 380724 h 556534"/>
                <a:gd name="connsiteX6" fmla="*/ 613304 w 613502"/>
                <a:gd name="connsiteY6" fmla="*/ 288389 h 556534"/>
                <a:gd name="connsiteX7" fmla="*/ 415221 w 613502"/>
                <a:gd name="connsiteY7" fmla="*/ 265685 h 556534"/>
                <a:gd name="connsiteX8" fmla="*/ 396643 w 613502"/>
                <a:gd name="connsiteY8" fmla="*/ 200527 h 556534"/>
                <a:gd name="connsiteX9" fmla="*/ 499932 w 613502"/>
                <a:gd name="connsiteY9" fmla="*/ 1046 h 556534"/>
                <a:gd name="connsiteX10" fmla="*/ 263623 w 613502"/>
                <a:gd name="connsiteY10" fmla="*/ 125035 h 556534"/>
                <a:gd name="connsiteX0" fmla="*/ 273341 w 623220"/>
                <a:gd name="connsiteY0" fmla="*/ 125035 h 556534"/>
                <a:gd name="connsiteX1" fmla="*/ 9730 w 623220"/>
                <a:gd name="connsiteY1" fmla="*/ 330765 h 556534"/>
                <a:gd name="connsiteX2" fmla="*/ 157760 w 623220"/>
                <a:gd name="connsiteY2" fmla="*/ 272028 h 556534"/>
                <a:gd name="connsiteX3" fmla="*/ 195553 w 623220"/>
                <a:gd name="connsiteY3" fmla="*/ 389715 h 556534"/>
                <a:gd name="connsiteX4" fmla="*/ 146310 w 623220"/>
                <a:gd name="connsiteY4" fmla="*/ 556521 h 556534"/>
                <a:gd name="connsiteX5" fmla="*/ 384269 w 623220"/>
                <a:gd name="connsiteY5" fmla="*/ 380724 h 556534"/>
                <a:gd name="connsiteX6" fmla="*/ 623022 w 623220"/>
                <a:gd name="connsiteY6" fmla="*/ 288389 h 556534"/>
                <a:gd name="connsiteX7" fmla="*/ 424939 w 623220"/>
                <a:gd name="connsiteY7" fmla="*/ 265685 h 556534"/>
                <a:gd name="connsiteX8" fmla="*/ 406361 w 623220"/>
                <a:gd name="connsiteY8" fmla="*/ 200527 h 556534"/>
                <a:gd name="connsiteX9" fmla="*/ 509650 w 623220"/>
                <a:gd name="connsiteY9" fmla="*/ 1046 h 556534"/>
                <a:gd name="connsiteX10" fmla="*/ 273341 w 623220"/>
                <a:gd name="connsiteY10" fmla="*/ 125035 h 556534"/>
                <a:gd name="connsiteX0" fmla="*/ 267134 w 617013"/>
                <a:gd name="connsiteY0" fmla="*/ 125035 h 556534"/>
                <a:gd name="connsiteX1" fmla="*/ 3523 w 617013"/>
                <a:gd name="connsiteY1" fmla="*/ 330765 h 556534"/>
                <a:gd name="connsiteX2" fmla="*/ 151553 w 617013"/>
                <a:gd name="connsiteY2" fmla="*/ 272028 h 556534"/>
                <a:gd name="connsiteX3" fmla="*/ 189346 w 617013"/>
                <a:gd name="connsiteY3" fmla="*/ 389715 h 556534"/>
                <a:gd name="connsiteX4" fmla="*/ 140103 w 617013"/>
                <a:gd name="connsiteY4" fmla="*/ 556521 h 556534"/>
                <a:gd name="connsiteX5" fmla="*/ 378062 w 617013"/>
                <a:gd name="connsiteY5" fmla="*/ 380724 h 556534"/>
                <a:gd name="connsiteX6" fmla="*/ 616815 w 617013"/>
                <a:gd name="connsiteY6" fmla="*/ 288389 h 556534"/>
                <a:gd name="connsiteX7" fmla="*/ 418732 w 617013"/>
                <a:gd name="connsiteY7" fmla="*/ 265685 h 556534"/>
                <a:gd name="connsiteX8" fmla="*/ 400154 w 617013"/>
                <a:gd name="connsiteY8" fmla="*/ 200527 h 556534"/>
                <a:gd name="connsiteX9" fmla="*/ 503443 w 617013"/>
                <a:gd name="connsiteY9" fmla="*/ 1046 h 556534"/>
                <a:gd name="connsiteX10" fmla="*/ 267134 w 617013"/>
                <a:gd name="connsiteY10" fmla="*/ 125035 h 556534"/>
                <a:gd name="connsiteX0" fmla="*/ 265511 w 615390"/>
                <a:gd name="connsiteY0" fmla="*/ 125035 h 556534"/>
                <a:gd name="connsiteX1" fmla="*/ 1900 w 615390"/>
                <a:gd name="connsiteY1" fmla="*/ 330765 h 556534"/>
                <a:gd name="connsiteX2" fmla="*/ 153105 w 615390"/>
                <a:gd name="connsiteY2" fmla="*/ 291078 h 556534"/>
                <a:gd name="connsiteX3" fmla="*/ 187723 w 615390"/>
                <a:gd name="connsiteY3" fmla="*/ 389715 h 556534"/>
                <a:gd name="connsiteX4" fmla="*/ 138480 w 615390"/>
                <a:gd name="connsiteY4" fmla="*/ 556521 h 556534"/>
                <a:gd name="connsiteX5" fmla="*/ 376439 w 615390"/>
                <a:gd name="connsiteY5" fmla="*/ 380724 h 556534"/>
                <a:gd name="connsiteX6" fmla="*/ 615192 w 615390"/>
                <a:gd name="connsiteY6" fmla="*/ 288389 h 556534"/>
                <a:gd name="connsiteX7" fmla="*/ 417109 w 615390"/>
                <a:gd name="connsiteY7" fmla="*/ 265685 h 556534"/>
                <a:gd name="connsiteX8" fmla="*/ 398531 w 615390"/>
                <a:gd name="connsiteY8" fmla="*/ 200527 h 556534"/>
                <a:gd name="connsiteX9" fmla="*/ 501820 w 615390"/>
                <a:gd name="connsiteY9" fmla="*/ 1046 h 556534"/>
                <a:gd name="connsiteX10" fmla="*/ 265511 w 615390"/>
                <a:gd name="connsiteY10" fmla="*/ 125035 h 556534"/>
                <a:gd name="connsiteX0" fmla="*/ 265255 w 615134"/>
                <a:gd name="connsiteY0" fmla="*/ 125035 h 556534"/>
                <a:gd name="connsiteX1" fmla="*/ 1644 w 615134"/>
                <a:gd name="connsiteY1" fmla="*/ 330765 h 556534"/>
                <a:gd name="connsiteX2" fmla="*/ 152849 w 615134"/>
                <a:gd name="connsiteY2" fmla="*/ 291078 h 556534"/>
                <a:gd name="connsiteX3" fmla="*/ 187467 w 615134"/>
                <a:gd name="connsiteY3" fmla="*/ 389715 h 556534"/>
                <a:gd name="connsiteX4" fmla="*/ 138224 w 615134"/>
                <a:gd name="connsiteY4" fmla="*/ 556521 h 556534"/>
                <a:gd name="connsiteX5" fmla="*/ 376183 w 615134"/>
                <a:gd name="connsiteY5" fmla="*/ 380724 h 556534"/>
                <a:gd name="connsiteX6" fmla="*/ 614936 w 615134"/>
                <a:gd name="connsiteY6" fmla="*/ 288389 h 556534"/>
                <a:gd name="connsiteX7" fmla="*/ 416853 w 615134"/>
                <a:gd name="connsiteY7" fmla="*/ 265685 h 556534"/>
                <a:gd name="connsiteX8" fmla="*/ 398275 w 615134"/>
                <a:gd name="connsiteY8" fmla="*/ 200527 h 556534"/>
                <a:gd name="connsiteX9" fmla="*/ 501564 w 615134"/>
                <a:gd name="connsiteY9" fmla="*/ 1046 h 556534"/>
                <a:gd name="connsiteX10" fmla="*/ 265255 w 615134"/>
                <a:gd name="connsiteY10" fmla="*/ 125035 h 556534"/>
                <a:gd name="connsiteX0" fmla="*/ 264075 w 613954"/>
                <a:gd name="connsiteY0" fmla="*/ 125035 h 556534"/>
                <a:gd name="connsiteX1" fmla="*/ 464 w 613954"/>
                <a:gd name="connsiteY1" fmla="*/ 330765 h 556534"/>
                <a:gd name="connsiteX2" fmla="*/ 151669 w 613954"/>
                <a:gd name="connsiteY2" fmla="*/ 291078 h 556534"/>
                <a:gd name="connsiteX3" fmla="*/ 186287 w 613954"/>
                <a:gd name="connsiteY3" fmla="*/ 389715 h 556534"/>
                <a:gd name="connsiteX4" fmla="*/ 137044 w 613954"/>
                <a:gd name="connsiteY4" fmla="*/ 556521 h 556534"/>
                <a:gd name="connsiteX5" fmla="*/ 375003 w 613954"/>
                <a:gd name="connsiteY5" fmla="*/ 380724 h 556534"/>
                <a:gd name="connsiteX6" fmla="*/ 613756 w 613954"/>
                <a:gd name="connsiteY6" fmla="*/ 288389 h 556534"/>
                <a:gd name="connsiteX7" fmla="*/ 415673 w 613954"/>
                <a:gd name="connsiteY7" fmla="*/ 265685 h 556534"/>
                <a:gd name="connsiteX8" fmla="*/ 397095 w 613954"/>
                <a:gd name="connsiteY8" fmla="*/ 200527 h 556534"/>
                <a:gd name="connsiteX9" fmla="*/ 500384 w 613954"/>
                <a:gd name="connsiteY9" fmla="*/ 1046 h 556534"/>
                <a:gd name="connsiteX10" fmla="*/ 264075 w 613954"/>
                <a:gd name="connsiteY10" fmla="*/ 125035 h 556534"/>
                <a:gd name="connsiteX0" fmla="*/ 263832 w 613711"/>
                <a:gd name="connsiteY0" fmla="*/ 125035 h 556534"/>
                <a:gd name="connsiteX1" fmla="*/ 221 w 613711"/>
                <a:gd name="connsiteY1" fmla="*/ 330765 h 556534"/>
                <a:gd name="connsiteX2" fmla="*/ 151426 w 613711"/>
                <a:gd name="connsiteY2" fmla="*/ 291078 h 556534"/>
                <a:gd name="connsiteX3" fmla="*/ 186044 w 613711"/>
                <a:gd name="connsiteY3" fmla="*/ 389715 h 556534"/>
                <a:gd name="connsiteX4" fmla="*/ 136801 w 613711"/>
                <a:gd name="connsiteY4" fmla="*/ 556521 h 556534"/>
                <a:gd name="connsiteX5" fmla="*/ 374760 w 613711"/>
                <a:gd name="connsiteY5" fmla="*/ 380724 h 556534"/>
                <a:gd name="connsiteX6" fmla="*/ 613513 w 613711"/>
                <a:gd name="connsiteY6" fmla="*/ 288389 h 556534"/>
                <a:gd name="connsiteX7" fmla="*/ 415430 w 613711"/>
                <a:gd name="connsiteY7" fmla="*/ 265685 h 556534"/>
                <a:gd name="connsiteX8" fmla="*/ 396852 w 613711"/>
                <a:gd name="connsiteY8" fmla="*/ 200527 h 556534"/>
                <a:gd name="connsiteX9" fmla="*/ 500141 w 613711"/>
                <a:gd name="connsiteY9" fmla="*/ 1046 h 556534"/>
                <a:gd name="connsiteX10" fmla="*/ 263832 w 613711"/>
                <a:gd name="connsiteY10" fmla="*/ 125035 h 556534"/>
                <a:gd name="connsiteX0" fmla="*/ 257440 w 607319"/>
                <a:gd name="connsiteY0" fmla="*/ 125245 h 556744"/>
                <a:gd name="connsiteX1" fmla="*/ 179 w 607319"/>
                <a:gd name="connsiteY1" fmla="*/ 311925 h 556744"/>
                <a:gd name="connsiteX2" fmla="*/ 145034 w 607319"/>
                <a:gd name="connsiteY2" fmla="*/ 291288 h 556744"/>
                <a:gd name="connsiteX3" fmla="*/ 179652 w 607319"/>
                <a:gd name="connsiteY3" fmla="*/ 389925 h 556744"/>
                <a:gd name="connsiteX4" fmla="*/ 130409 w 607319"/>
                <a:gd name="connsiteY4" fmla="*/ 556731 h 556744"/>
                <a:gd name="connsiteX5" fmla="*/ 368368 w 607319"/>
                <a:gd name="connsiteY5" fmla="*/ 380934 h 556744"/>
                <a:gd name="connsiteX6" fmla="*/ 607121 w 607319"/>
                <a:gd name="connsiteY6" fmla="*/ 288599 h 556744"/>
                <a:gd name="connsiteX7" fmla="*/ 409038 w 607319"/>
                <a:gd name="connsiteY7" fmla="*/ 265895 h 556744"/>
                <a:gd name="connsiteX8" fmla="*/ 390460 w 607319"/>
                <a:gd name="connsiteY8" fmla="*/ 200737 h 556744"/>
                <a:gd name="connsiteX9" fmla="*/ 493749 w 607319"/>
                <a:gd name="connsiteY9" fmla="*/ 1256 h 556744"/>
                <a:gd name="connsiteX10" fmla="*/ 257440 w 607319"/>
                <a:gd name="connsiteY10" fmla="*/ 125245 h 556744"/>
                <a:gd name="connsiteX0" fmla="*/ 257440 w 607319"/>
                <a:gd name="connsiteY0" fmla="*/ 128962 h 560461"/>
                <a:gd name="connsiteX1" fmla="*/ 179 w 607319"/>
                <a:gd name="connsiteY1" fmla="*/ 315642 h 560461"/>
                <a:gd name="connsiteX2" fmla="*/ 145034 w 607319"/>
                <a:gd name="connsiteY2" fmla="*/ 295005 h 560461"/>
                <a:gd name="connsiteX3" fmla="*/ 179652 w 607319"/>
                <a:gd name="connsiteY3" fmla="*/ 393642 h 560461"/>
                <a:gd name="connsiteX4" fmla="*/ 130409 w 607319"/>
                <a:gd name="connsiteY4" fmla="*/ 560448 h 560461"/>
                <a:gd name="connsiteX5" fmla="*/ 368368 w 607319"/>
                <a:gd name="connsiteY5" fmla="*/ 384651 h 560461"/>
                <a:gd name="connsiteX6" fmla="*/ 607121 w 607319"/>
                <a:gd name="connsiteY6" fmla="*/ 292316 h 560461"/>
                <a:gd name="connsiteX7" fmla="*/ 409038 w 607319"/>
                <a:gd name="connsiteY7" fmla="*/ 269612 h 560461"/>
                <a:gd name="connsiteX8" fmla="*/ 390460 w 607319"/>
                <a:gd name="connsiteY8" fmla="*/ 204454 h 560461"/>
                <a:gd name="connsiteX9" fmla="*/ 493749 w 607319"/>
                <a:gd name="connsiteY9" fmla="*/ 4973 h 560461"/>
                <a:gd name="connsiteX10" fmla="*/ 257440 w 607319"/>
                <a:gd name="connsiteY10" fmla="*/ 128962 h 560461"/>
                <a:gd name="connsiteX0" fmla="*/ 257440 w 607319"/>
                <a:gd name="connsiteY0" fmla="*/ 130191 h 561690"/>
                <a:gd name="connsiteX1" fmla="*/ 179 w 607319"/>
                <a:gd name="connsiteY1" fmla="*/ 316871 h 561690"/>
                <a:gd name="connsiteX2" fmla="*/ 145034 w 607319"/>
                <a:gd name="connsiteY2" fmla="*/ 296234 h 561690"/>
                <a:gd name="connsiteX3" fmla="*/ 179652 w 607319"/>
                <a:gd name="connsiteY3" fmla="*/ 394871 h 561690"/>
                <a:gd name="connsiteX4" fmla="*/ 130409 w 607319"/>
                <a:gd name="connsiteY4" fmla="*/ 561677 h 561690"/>
                <a:gd name="connsiteX5" fmla="*/ 368368 w 607319"/>
                <a:gd name="connsiteY5" fmla="*/ 385880 h 561690"/>
                <a:gd name="connsiteX6" fmla="*/ 607121 w 607319"/>
                <a:gd name="connsiteY6" fmla="*/ 293545 h 561690"/>
                <a:gd name="connsiteX7" fmla="*/ 409038 w 607319"/>
                <a:gd name="connsiteY7" fmla="*/ 270841 h 561690"/>
                <a:gd name="connsiteX8" fmla="*/ 390460 w 607319"/>
                <a:gd name="connsiteY8" fmla="*/ 205683 h 561690"/>
                <a:gd name="connsiteX9" fmla="*/ 493749 w 607319"/>
                <a:gd name="connsiteY9" fmla="*/ 6202 h 561690"/>
                <a:gd name="connsiteX10" fmla="*/ 257440 w 607319"/>
                <a:gd name="connsiteY10" fmla="*/ 130191 h 561690"/>
                <a:gd name="connsiteX0" fmla="*/ 257439 w 607318"/>
                <a:gd name="connsiteY0" fmla="*/ 130191 h 561690"/>
                <a:gd name="connsiteX1" fmla="*/ 178 w 607318"/>
                <a:gd name="connsiteY1" fmla="*/ 316871 h 561690"/>
                <a:gd name="connsiteX2" fmla="*/ 145033 w 607318"/>
                <a:gd name="connsiteY2" fmla="*/ 296234 h 561690"/>
                <a:gd name="connsiteX3" fmla="*/ 179651 w 607318"/>
                <a:gd name="connsiteY3" fmla="*/ 394871 h 561690"/>
                <a:gd name="connsiteX4" fmla="*/ 130408 w 607318"/>
                <a:gd name="connsiteY4" fmla="*/ 561677 h 561690"/>
                <a:gd name="connsiteX5" fmla="*/ 368367 w 607318"/>
                <a:gd name="connsiteY5" fmla="*/ 385880 h 561690"/>
                <a:gd name="connsiteX6" fmla="*/ 607120 w 607318"/>
                <a:gd name="connsiteY6" fmla="*/ 293545 h 561690"/>
                <a:gd name="connsiteX7" fmla="*/ 409037 w 607318"/>
                <a:gd name="connsiteY7" fmla="*/ 270841 h 561690"/>
                <a:gd name="connsiteX8" fmla="*/ 390459 w 607318"/>
                <a:gd name="connsiteY8" fmla="*/ 205683 h 561690"/>
                <a:gd name="connsiteX9" fmla="*/ 493748 w 607318"/>
                <a:gd name="connsiteY9" fmla="*/ 6202 h 561690"/>
                <a:gd name="connsiteX10" fmla="*/ 257439 w 607318"/>
                <a:gd name="connsiteY10" fmla="*/ 130191 h 561690"/>
                <a:gd name="connsiteX0" fmla="*/ 257439 w 607318"/>
                <a:gd name="connsiteY0" fmla="*/ 134872 h 566371"/>
                <a:gd name="connsiteX1" fmla="*/ 178 w 607318"/>
                <a:gd name="connsiteY1" fmla="*/ 321552 h 566371"/>
                <a:gd name="connsiteX2" fmla="*/ 145033 w 607318"/>
                <a:gd name="connsiteY2" fmla="*/ 300915 h 566371"/>
                <a:gd name="connsiteX3" fmla="*/ 179651 w 607318"/>
                <a:gd name="connsiteY3" fmla="*/ 399552 h 566371"/>
                <a:gd name="connsiteX4" fmla="*/ 130408 w 607318"/>
                <a:gd name="connsiteY4" fmla="*/ 566358 h 566371"/>
                <a:gd name="connsiteX5" fmla="*/ 368367 w 607318"/>
                <a:gd name="connsiteY5" fmla="*/ 390561 h 566371"/>
                <a:gd name="connsiteX6" fmla="*/ 607120 w 607318"/>
                <a:gd name="connsiteY6" fmla="*/ 298226 h 566371"/>
                <a:gd name="connsiteX7" fmla="*/ 409037 w 607318"/>
                <a:gd name="connsiteY7" fmla="*/ 275522 h 566371"/>
                <a:gd name="connsiteX8" fmla="*/ 390459 w 607318"/>
                <a:gd name="connsiteY8" fmla="*/ 210364 h 566371"/>
                <a:gd name="connsiteX9" fmla="*/ 493748 w 607318"/>
                <a:gd name="connsiteY9" fmla="*/ 10883 h 566371"/>
                <a:gd name="connsiteX10" fmla="*/ 257439 w 607318"/>
                <a:gd name="connsiteY10" fmla="*/ 134872 h 566371"/>
                <a:gd name="connsiteX0" fmla="*/ 257439 w 607318"/>
                <a:gd name="connsiteY0" fmla="*/ 134872 h 566371"/>
                <a:gd name="connsiteX1" fmla="*/ 178 w 607318"/>
                <a:gd name="connsiteY1" fmla="*/ 321552 h 566371"/>
                <a:gd name="connsiteX2" fmla="*/ 145033 w 607318"/>
                <a:gd name="connsiteY2" fmla="*/ 300915 h 566371"/>
                <a:gd name="connsiteX3" fmla="*/ 179651 w 607318"/>
                <a:gd name="connsiteY3" fmla="*/ 399552 h 566371"/>
                <a:gd name="connsiteX4" fmla="*/ 130408 w 607318"/>
                <a:gd name="connsiteY4" fmla="*/ 566358 h 566371"/>
                <a:gd name="connsiteX5" fmla="*/ 368367 w 607318"/>
                <a:gd name="connsiteY5" fmla="*/ 390561 h 566371"/>
                <a:gd name="connsiteX6" fmla="*/ 607120 w 607318"/>
                <a:gd name="connsiteY6" fmla="*/ 298226 h 566371"/>
                <a:gd name="connsiteX7" fmla="*/ 409037 w 607318"/>
                <a:gd name="connsiteY7" fmla="*/ 275522 h 566371"/>
                <a:gd name="connsiteX8" fmla="*/ 390459 w 607318"/>
                <a:gd name="connsiteY8" fmla="*/ 210364 h 566371"/>
                <a:gd name="connsiteX9" fmla="*/ 493748 w 607318"/>
                <a:gd name="connsiteY9" fmla="*/ 10883 h 566371"/>
                <a:gd name="connsiteX10" fmla="*/ 257439 w 607318"/>
                <a:gd name="connsiteY10" fmla="*/ 134872 h 566371"/>
                <a:gd name="connsiteX0" fmla="*/ 257439 w 607316"/>
                <a:gd name="connsiteY0" fmla="*/ 134872 h 566371"/>
                <a:gd name="connsiteX1" fmla="*/ 178 w 607316"/>
                <a:gd name="connsiteY1" fmla="*/ 321552 h 566371"/>
                <a:gd name="connsiteX2" fmla="*/ 145033 w 607316"/>
                <a:gd name="connsiteY2" fmla="*/ 300915 h 566371"/>
                <a:gd name="connsiteX3" fmla="*/ 179651 w 607316"/>
                <a:gd name="connsiteY3" fmla="*/ 399552 h 566371"/>
                <a:gd name="connsiteX4" fmla="*/ 130408 w 607316"/>
                <a:gd name="connsiteY4" fmla="*/ 566358 h 566371"/>
                <a:gd name="connsiteX5" fmla="*/ 368367 w 607316"/>
                <a:gd name="connsiteY5" fmla="*/ 390561 h 566371"/>
                <a:gd name="connsiteX6" fmla="*/ 607120 w 607316"/>
                <a:gd name="connsiteY6" fmla="*/ 298226 h 566371"/>
                <a:gd name="connsiteX7" fmla="*/ 409037 w 607316"/>
                <a:gd name="connsiteY7" fmla="*/ 275522 h 566371"/>
                <a:gd name="connsiteX8" fmla="*/ 390459 w 607316"/>
                <a:gd name="connsiteY8" fmla="*/ 210364 h 566371"/>
                <a:gd name="connsiteX9" fmla="*/ 493748 w 607316"/>
                <a:gd name="connsiteY9" fmla="*/ 10883 h 566371"/>
                <a:gd name="connsiteX10" fmla="*/ 257439 w 607316"/>
                <a:gd name="connsiteY10" fmla="*/ 134872 h 566371"/>
                <a:gd name="connsiteX0" fmla="*/ 257439 w 607312"/>
                <a:gd name="connsiteY0" fmla="*/ 134872 h 566371"/>
                <a:gd name="connsiteX1" fmla="*/ 178 w 607312"/>
                <a:gd name="connsiteY1" fmla="*/ 321552 h 566371"/>
                <a:gd name="connsiteX2" fmla="*/ 145033 w 607312"/>
                <a:gd name="connsiteY2" fmla="*/ 300915 h 566371"/>
                <a:gd name="connsiteX3" fmla="*/ 179651 w 607312"/>
                <a:gd name="connsiteY3" fmla="*/ 399552 h 566371"/>
                <a:gd name="connsiteX4" fmla="*/ 130408 w 607312"/>
                <a:gd name="connsiteY4" fmla="*/ 566358 h 566371"/>
                <a:gd name="connsiteX5" fmla="*/ 368367 w 607312"/>
                <a:gd name="connsiteY5" fmla="*/ 390561 h 566371"/>
                <a:gd name="connsiteX6" fmla="*/ 607120 w 607312"/>
                <a:gd name="connsiteY6" fmla="*/ 298226 h 566371"/>
                <a:gd name="connsiteX7" fmla="*/ 409037 w 607312"/>
                <a:gd name="connsiteY7" fmla="*/ 275522 h 566371"/>
                <a:gd name="connsiteX8" fmla="*/ 390459 w 607312"/>
                <a:gd name="connsiteY8" fmla="*/ 210364 h 566371"/>
                <a:gd name="connsiteX9" fmla="*/ 493748 w 607312"/>
                <a:gd name="connsiteY9" fmla="*/ 10883 h 566371"/>
                <a:gd name="connsiteX10" fmla="*/ 257439 w 607312"/>
                <a:gd name="connsiteY10" fmla="*/ 134872 h 566371"/>
                <a:gd name="connsiteX0" fmla="*/ 257439 w 607318"/>
                <a:gd name="connsiteY0" fmla="*/ 124736 h 556235"/>
                <a:gd name="connsiteX1" fmla="*/ 178 w 607318"/>
                <a:gd name="connsiteY1" fmla="*/ 311416 h 556235"/>
                <a:gd name="connsiteX2" fmla="*/ 145033 w 607318"/>
                <a:gd name="connsiteY2" fmla="*/ 290779 h 556235"/>
                <a:gd name="connsiteX3" fmla="*/ 179651 w 607318"/>
                <a:gd name="connsiteY3" fmla="*/ 389416 h 556235"/>
                <a:gd name="connsiteX4" fmla="*/ 130408 w 607318"/>
                <a:gd name="connsiteY4" fmla="*/ 556222 h 556235"/>
                <a:gd name="connsiteX5" fmla="*/ 368367 w 607318"/>
                <a:gd name="connsiteY5" fmla="*/ 380425 h 556235"/>
                <a:gd name="connsiteX6" fmla="*/ 607120 w 607318"/>
                <a:gd name="connsiteY6" fmla="*/ 288090 h 556235"/>
                <a:gd name="connsiteX7" fmla="*/ 409037 w 607318"/>
                <a:gd name="connsiteY7" fmla="*/ 265386 h 556235"/>
                <a:gd name="connsiteX8" fmla="*/ 390459 w 607318"/>
                <a:gd name="connsiteY8" fmla="*/ 181178 h 556235"/>
                <a:gd name="connsiteX9" fmla="*/ 493748 w 607318"/>
                <a:gd name="connsiteY9" fmla="*/ 747 h 556235"/>
                <a:gd name="connsiteX10" fmla="*/ 257439 w 607318"/>
                <a:gd name="connsiteY10" fmla="*/ 124736 h 556235"/>
                <a:gd name="connsiteX0" fmla="*/ 257439 w 607318"/>
                <a:gd name="connsiteY0" fmla="*/ 124736 h 556222"/>
                <a:gd name="connsiteX1" fmla="*/ 178 w 607318"/>
                <a:gd name="connsiteY1" fmla="*/ 311416 h 556222"/>
                <a:gd name="connsiteX2" fmla="*/ 145033 w 607318"/>
                <a:gd name="connsiteY2" fmla="*/ 290779 h 556222"/>
                <a:gd name="connsiteX3" fmla="*/ 201876 w 607318"/>
                <a:gd name="connsiteY3" fmla="*/ 379891 h 556222"/>
                <a:gd name="connsiteX4" fmla="*/ 130408 w 607318"/>
                <a:gd name="connsiteY4" fmla="*/ 556222 h 556222"/>
                <a:gd name="connsiteX5" fmla="*/ 368367 w 607318"/>
                <a:gd name="connsiteY5" fmla="*/ 380425 h 556222"/>
                <a:gd name="connsiteX6" fmla="*/ 607120 w 607318"/>
                <a:gd name="connsiteY6" fmla="*/ 288090 h 556222"/>
                <a:gd name="connsiteX7" fmla="*/ 409037 w 607318"/>
                <a:gd name="connsiteY7" fmla="*/ 265386 h 556222"/>
                <a:gd name="connsiteX8" fmla="*/ 390459 w 607318"/>
                <a:gd name="connsiteY8" fmla="*/ 181178 h 556222"/>
                <a:gd name="connsiteX9" fmla="*/ 493748 w 607318"/>
                <a:gd name="connsiteY9" fmla="*/ 747 h 556222"/>
                <a:gd name="connsiteX10" fmla="*/ 257439 w 607318"/>
                <a:gd name="connsiteY10" fmla="*/ 124736 h 556222"/>
                <a:gd name="connsiteX0" fmla="*/ 257439 w 607318"/>
                <a:gd name="connsiteY0" fmla="*/ 124736 h 556223"/>
                <a:gd name="connsiteX1" fmla="*/ 178 w 607318"/>
                <a:gd name="connsiteY1" fmla="*/ 311416 h 556223"/>
                <a:gd name="connsiteX2" fmla="*/ 145033 w 607318"/>
                <a:gd name="connsiteY2" fmla="*/ 290779 h 556223"/>
                <a:gd name="connsiteX3" fmla="*/ 173301 w 607318"/>
                <a:gd name="connsiteY3" fmla="*/ 383066 h 556223"/>
                <a:gd name="connsiteX4" fmla="*/ 130408 w 607318"/>
                <a:gd name="connsiteY4" fmla="*/ 556222 h 556223"/>
                <a:gd name="connsiteX5" fmla="*/ 368367 w 607318"/>
                <a:gd name="connsiteY5" fmla="*/ 380425 h 556223"/>
                <a:gd name="connsiteX6" fmla="*/ 607120 w 607318"/>
                <a:gd name="connsiteY6" fmla="*/ 288090 h 556223"/>
                <a:gd name="connsiteX7" fmla="*/ 409037 w 607318"/>
                <a:gd name="connsiteY7" fmla="*/ 265386 h 556223"/>
                <a:gd name="connsiteX8" fmla="*/ 390459 w 607318"/>
                <a:gd name="connsiteY8" fmla="*/ 181178 h 556223"/>
                <a:gd name="connsiteX9" fmla="*/ 493748 w 607318"/>
                <a:gd name="connsiteY9" fmla="*/ 747 h 556223"/>
                <a:gd name="connsiteX10" fmla="*/ 257439 w 607318"/>
                <a:gd name="connsiteY10" fmla="*/ 124736 h 556223"/>
                <a:gd name="connsiteX0" fmla="*/ 258436 w 608315"/>
                <a:gd name="connsiteY0" fmla="*/ 124736 h 556223"/>
                <a:gd name="connsiteX1" fmla="*/ 1175 w 608315"/>
                <a:gd name="connsiteY1" fmla="*/ 311416 h 556223"/>
                <a:gd name="connsiteX2" fmla="*/ 161905 w 608315"/>
                <a:gd name="connsiteY2" fmla="*/ 274904 h 556223"/>
                <a:gd name="connsiteX3" fmla="*/ 174298 w 608315"/>
                <a:gd name="connsiteY3" fmla="*/ 383066 h 556223"/>
                <a:gd name="connsiteX4" fmla="*/ 131405 w 608315"/>
                <a:gd name="connsiteY4" fmla="*/ 556222 h 556223"/>
                <a:gd name="connsiteX5" fmla="*/ 369364 w 608315"/>
                <a:gd name="connsiteY5" fmla="*/ 380425 h 556223"/>
                <a:gd name="connsiteX6" fmla="*/ 608117 w 608315"/>
                <a:gd name="connsiteY6" fmla="*/ 288090 h 556223"/>
                <a:gd name="connsiteX7" fmla="*/ 410034 w 608315"/>
                <a:gd name="connsiteY7" fmla="*/ 265386 h 556223"/>
                <a:gd name="connsiteX8" fmla="*/ 391456 w 608315"/>
                <a:gd name="connsiteY8" fmla="*/ 181178 h 556223"/>
                <a:gd name="connsiteX9" fmla="*/ 494745 w 608315"/>
                <a:gd name="connsiteY9" fmla="*/ 747 h 556223"/>
                <a:gd name="connsiteX10" fmla="*/ 258436 w 608315"/>
                <a:gd name="connsiteY10" fmla="*/ 124736 h 556223"/>
                <a:gd name="connsiteX0" fmla="*/ 257444 w 607323"/>
                <a:gd name="connsiteY0" fmla="*/ 124736 h 556223"/>
                <a:gd name="connsiteX1" fmla="*/ 183 w 607323"/>
                <a:gd name="connsiteY1" fmla="*/ 311416 h 556223"/>
                <a:gd name="connsiteX2" fmla="*/ 160913 w 607323"/>
                <a:gd name="connsiteY2" fmla="*/ 274904 h 556223"/>
                <a:gd name="connsiteX3" fmla="*/ 173306 w 607323"/>
                <a:gd name="connsiteY3" fmla="*/ 383066 h 556223"/>
                <a:gd name="connsiteX4" fmla="*/ 130413 w 607323"/>
                <a:gd name="connsiteY4" fmla="*/ 556222 h 556223"/>
                <a:gd name="connsiteX5" fmla="*/ 368372 w 607323"/>
                <a:gd name="connsiteY5" fmla="*/ 380425 h 556223"/>
                <a:gd name="connsiteX6" fmla="*/ 607125 w 607323"/>
                <a:gd name="connsiteY6" fmla="*/ 288090 h 556223"/>
                <a:gd name="connsiteX7" fmla="*/ 409042 w 607323"/>
                <a:gd name="connsiteY7" fmla="*/ 265386 h 556223"/>
                <a:gd name="connsiteX8" fmla="*/ 390464 w 607323"/>
                <a:gd name="connsiteY8" fmla="*/ 181178 h 556223"/>
                <a:gd name="connsiteX9" fmla="*/ 493753 w 607323"/>
                <a:gd name="connsiteY9" fmla="*/ 747 h 556223"/>
                <a:gd name="connsiteX10" fmla="*/ 257444 w 607323"/>
                <a:gd name="connsiteY10" fmla="*/ 124736 h 556223"/>
                <a:gd name="connsiteX0" fmla="*/ 247932 w 597811"/>
                <a:gd name="connsiteY0" fmla="*/ 124711 h 556198"/>
                <a:gd name="connsiteX1" fmla="*/ 196 w 597811"/>
                <a:gd name="connsiteY1" fmla="*/ 292341 h 556198"/>
                <a:gd name="connsiteX2" fmla="*/ 151401 w 597811"/>
                <a:gd name="connsiteY2" fmla="*/ 274879 h 556198"/>
                <a:gd name="connsiteX3" fmla="*/ 163794 w 597811"/>
                <a:gd name="connsiteY3" fmla="*/ 383041 h 556198"/>
                <a:gd name="connsiteX4" fmla="*/ 120901 w 597811"/>
                <a:gd name="connsiteY4" fmla="*/ 556197 h 556198"/>
                <a:gd name="connsiteX5" fmla="*/ 358860 w 597811"/>
                <a:gd name="connsiteY5" fmla="*/ 380400 h 556198"/>
                <a:gd name="connsiteX6" fmla="*/ 597613 w 597811"/>
                <a:gd name="connsiteY6" fmla="*/ 288065 h 556198"/>
                <a:gd name="connsiteX7" fmla="*/ 399530 w 597811"/>
                <a:gd name="connsiteY7" fmla="*/ 265361 h 556198"/>
                <a:gd name="connsiteX8" fmla="*/ 380952 w 597811"/>
                <a:gd name="connsiteY8" fmla="*/ 181153 h 556198"/>
                <a:gd name="connsiteX9" fmla="*/ 484241 w 597811"/>
                <a:gd name="connsiteY9" fmla="*/ 722 h 556198"/>
                <a:gd name="connsiteX10" fmla="*/ 247932 w 597811"/>
                <a:gd name="connsiteY10" fmla="*/ 124711 h 556198"/>
                <a:gd name="connsiteX0" fmla="*/ 247932 w 597811"/>
                <a:gd name="connsiteY0" fmla="*/ 125206 h 556693"/>
                <a:gd name="connsiteX1" fmla="*/ 196 w 597811"/>
                <a:gd name="connsiteY1" fmla="*/ 292836 h 556693"/>
                <a:gd name="connsiteX2" fmla="*/ 151401 w 597811"/>
                <a:gd name="connsiteY2" fmla="*/ 275374 h 556693"/>
                <a:gd name="connsiteX3" fmla="*/ 163794 w 597811"/>
                <a:gd name="connsiteY3" fmla="*/ 383536 h 556693"/>
                <a:gd name="connsiteX4" fmla="*/ 120901 w 597811"/>
                <a:gd name="connsiteY4" fmla="*/ 556692 h 556693"/>
                <a:gd name="connsiteX5" fmla="*/ 358860 w 597811"/>
                <a:gd name="connsiteY5" fmla="*/ 380895 h 556693"/>
                <a:gd name="connsiteX6" fmla="*/ 597613 w 597811"/>
                <a:gd name="connsiteY6" fmla="*/ 288560 h 556693"/>
                <a:gd name="connsiteX7" fmla="*/ 399530 w 597811"/>
                <a:gd name="connsiteY7" fmla="*/ 265856 h 556693"/>
                <a:gd name="connsiteX8" fmla="*/ 380952 w 597811"/>
                <a:gd name="connsiteY8" fmla="*/ 181648 h 556693"/>
                <a:gd name="connsiteX9" fmla="*/ 484241 w 597811"/>
                <a:gd name="connsiteY9" fmla="*/ 1217 h 556693"/>
                <a:gd name="connsiteX10" fmla="*/ 247932 w 597811"/>
                <a:gd name="connsiteY10" fmla="*/ 125206 h 556693"/>
                <a:gd name="connsiteX0" fmla="*/ 247932 w 597811"/>
                <a:gd name="connsiteY0" fmla="*/ 128401 h 559888"/>
                <a:gd name="connsiteX1" fmla="*/ 196 w 597811"/>
                <a:gd name="connsiteY1" fmla="*/ 296031 h 559888"/>
                <a:gd name="connsiteX2" fmla="*/ 151401 w 597811"/>
                <a:gd name="connsiteY2" fmla="*/ 278569 h 559888"/>
                <a:gd name="connsiteX3" fmla="*/ 163794 w 597811"/>
                <a:gd name="connsiteY3" fmla="*/ 386731 h 559888"/>
                <a:gd name="connsiteX4" fmla="*/ 120901 w 597811"/>
                <a:gd name="connsiteY4" fmla="*/ 559887 h 559888"/>
                <a:gd name="connsiteX5" fmla="*/ 358860 w 597811"/>
                <a:gd name="connsiteY5" fmla="*/ 384090 h 559888"/>
                <a:gd name="connsiteX6" fmla="*/ 597613 w 597811"/>
                <a:gd name="connsiteY6" fmla="*/ 291755 h 559888"/>
                <a:gd name="connsiteX7" fmla="*/ 399530 w 597811"/>
                <a:gd name="connsiteY7" fmla="*/ 269051 h 559888"/>
                <a:gd name="connsiteX8" fmla="*/ 380952 w 597811"/>
                <a:gd name="connsiteY8" fmla="*/ 184843 h 559888"/>
                <a:gd name="connsiteX9" fmla="*/ 484241 w 597811"/>
                <a:gd name="connsiteY9" fmla="*/ 4412 h 559888"/>
                <a:gd name="connsiteX10" fmla="*/ 247932 w 597811"/>
                <a:gd name="connsiteY10" fmla="*/ 128401 h 559888"/>
                <a:gd name="connsiteX0" fmla="*/ 248982 w 598861"/>
                <a:gd name="connsiteY0" fmla="*/ 143316 h 555753"/>
                <a:gd name="connsiteX1" fmla="*/ 1246 w 598861"/>
                <a:gd name="connsiteY1" fmla="*/ 291896 h 555753"/>
                <a:gd name="connsiteX2" fmla="*/ 152451 w 598861"/>
                <a:gd name="connsiteY2" fmla="*/ 274434 h 555753"/>
                <a:gd name="connsiteX3" fmla="*/ 164844 w 598861"/>
                <a:gd name="connsiteY3" fmla="*/ 382596 h 555753"/>
                <a:gd name="connsiteX4" fmla="*/ 121951 w 598861"/>
                <a:gd name="connsiteY4" fmla="*/ 555752 h 555753"/>
                <a:gd name="connsiteX5" fmla="*/ 359910 w 598861"/>
                <a:gd name="connsiteY5" fmla="*/ 379955 h 555753"/>
                <a:gd name="connsiteX6" fmla="*/ 598663 w 598861"/>
                <a:gd name="connsiteY6" fmla="*/ 287620 h 555753"/>
                <a:gd name="connsiteX7" fmla="*/ 400580 w 598861"/>
                <a:gd name="connsiteY7" fmla="*/ 264916 h 555753"/>
                <a:gd name="connsiteX8" fmla="*/ 382002 w 598861"/>
                <a:gd name="connsiteY8" fmla="*/ 180708 h 555753"/>
                <a:gd name="connsiteX9" fmla="*/ 485291 w 598861"/>
                <a:gd name="connsiteY9" fmla="*/ 277 h 555753"/>
                <a:gd name="connsiteX10" fmla="*/ 248982 w 598861"/>
                <a:gd name="connsiteY10" fmla="*/ 143316 h 555753"/>
                <a:gd name="connsiteX0" fmla="*/ 248982 w 598861"/>
                <a:gd name="connsiteY0" fmla="*/ 143308 h 555745"/>
                <a:gd name="connsiteX1" fmla="*/ 1246 w 598861"/>
                <a:gd name="connsiteY1" fmla="*/ 291888 h 555745"/>
                <a:gd name="connsiteX2" fmla="*/ 152451 w 598861"/>
                <a:gd name="connsiteY2" fmla="*/ 274426 h 555745"/>
                <a:gd name="connsiteX3" fmla="*/ 164844 w 598861"/>
                <a:gd name="connsiteY3" fmla="*/ 382588 h 555745"/>
                <a:gd name="connsiteX4" fmla="*/ 121951 w 598861"/>
                <a:gd name="connsiteY4" fmla="*/ 555744 h 555745"/>
                <a:gd name="connsiteX5" fmla="*/ 359910 w 598861"/>
                <a:gd name="connsiteY5" fmla="*/ 379947 h 555745"/>
                <a:gd name="connsiteX6" fmla="*/ 598663 w 598861"/>
                <a:gd name="connsiteY6" fmla="*/ 287612 h 555745"/>
                <a:gd name="connsiteX7" fmla="*/ 400580 w 598861"/>
                <a:gd name="connsiteY7" fmla="*/ 264908 h 555745"/>
                <a:gd name="connsiteX8" fmla="*/ 382002 w 598861"/>
                <a:gd name="connsiteY8" fmla="*/ 180700 h 555745"/>
                <a:gd name="connsiteX9" fmla="*/ 485291 w 598861"/>
                <a:gd name="connsiteY9" fmla="*/ 269 h 555745"/>
                <a:gd name="connsiteX10" fmla="*/ 248982 w 598861"/>
                <a:gd name="connsiteY10" fmla="*/ 143308 h 555745"/>
                <a:gd name="connsiteX0" fmla="*/ 248442 w 598321"/>
                <a:gd name="connsiteY0" fmla="*/ 143308 h 555745"/>
                <a:gd name="connsiteX1" fmla="*/ 706 w 598321"/>
                <a:gd name="connsiteY1" fmla="*/ 291888 h 555745"/>
                <a:gd name="connsiteX2" fmla="*/ 151911 w 598321"/>
                <a:gd name="connsiteY2" fmla="*/ 274426 h 555745"/>
                <a:gd name="connsiteX3" fmla="*/ 164304 w 598321"/>
                <a:gd name="connsiteY3" fmla="*/ 382588 h 555745"/>
                <a:gd name="connsiteX4" fmla="*/ 121411 w 598321"/>
                <a:gd name="connsiteY4" fmla="*/ 555744 h 555745"/>
                <a:gd name="connsiteX5" fmla="*/ 359370 w 598321"/>
                <a:gd name="connsiteY5" fmla="*/ 379947 h 555745"/>
                <a:gd name="connsiteX6" fmla="*/ 598123 w 598321"/>
                <a:gd name="connsiteY6" fmla="*/ 287612 h 555745"/>
                <a:gd name="connsiteX7" fmla="*/ 400040 w 598321"/>
                <a:gd name="connsiteY7" fmla="*/ 264908 h 555745"/>
                <a:gd name="connsiteX8" fmla="*/ 381462 w 598321"/>
                <a:gd name="connsiteY8" fmla="*/ 180700 h 555745"/>
                <a:gd name="connsiteX9" fmla="*/ 484751 w 598321"/>
                <a:gd name="connsiteY9" fmla="*/ 269 h 555745"/>
                <a:gd name="connsiteX10" fmla="*/ 248442 w 598321"/>
                <a:gd name="connsiteY10" fmla="*/ 143308 h 555745"/>
                <a:gd name="connsiteX0" fmla="*/ 248040 w 597919"/>
                <a:gd name="connsiteY0" fmla="*/ 143308 h 555745"/>
                <a:gd name="connsiteX1" fmla="*/ 304 w 597919"/>
                <a:gd name="connsiteY1" fmla="*/ 291888 h 555745"/>
                <a:gd name="connsiteX2" fmla="*/ 151509 w 597919"/>
                <a:gd name="connsiteY2" fmla="*/ 274426 h 555745"/>
                <a:gd name="connsiteX3" fmla="*/ 163902 w 597919"/>
                <a:gd name="connsiteY3" fmla="*/ 382588 h 555745"/>
                <a:gd name="connsiteX4" fmla="*/ 121009 w 597919"/>
                <a:gd name="connsiteY4" fmla="*/ 555744 h 555745"/>
                <a:gd name="connsiteX5" fmla="*/ 358968 w 597919"/>
                <a:gd name="connsiteY5" fmla="*/ 379947 h 555745"/>
                <a:gd name="connsiteX6" fmla="*/ 597721 w 597919"/>
                <a:gd name="connsiteY6" fmla="*/ 287612 h 555745"/>
                <a:gd name="connsiteX7" fmla="*/ 399638 w 597919"/>
                <a:gd name="connsiteY7" fmla="*/ 264908 h 555745"/>
                <a:gd name="connsiteX8" fmla="*/ 381060 w 597919"/>
                <a:gd name="connsiteY8" fmla="*/ 180700 h 555745"/>
                <a:gd name="connsiteX9" fmla="*/ 484349 w 597919"/>
                <a:gd name="connsiteY9" fmla="*/ 269 h 555745"/>
                <a:gd name="connsiteX10" fmla="*/ 248040 w 597919"/>
                <a:gd name="connsiteY10" fmla="*/ 143308 h 555745"/>
                <a:gd name="connsiteX0" fmla="*/ 248951 w 598830"/>
                <a:gd name="connsiteY0" fmla="*/ 143308 h 555745"/>
                <a:gd name="connsiteX1" fmla="*/ 1215 w 598830"/>
                <a:gd name="connsiteY1" fmla="*/ 291888 h 555745"/>
                <a:gd name="connsiteX2" fmla="*/ 152420 w 598830"/>
                <a:gd name="connsiteY2" fmla="*/ 274426 h 555745"/>
                <a:gd name="connsiteX3" fmla="*/ 164813 w 598830"/>
                <a:gd name="connsiteY3" fmla="*/ 382588 h 555745"/>
                <a:gd name="connsiteX4" fmla="*/ 121920 w 598830"/>
                <a:gd name="connsiteY4" fmla="*/ 555744 h 555745"/>
                <a:gd name="connsiteX5" fmla="*/ 359879 w 598830"/>
                <a:gd name="connsiteY5" fmla="*/ 379947 h 555745"/>
                <a:gd name="connsiteX6" fmla="*/ 598632 w 598830"/>
                <a:gd name="connsiteY6" fmla="*/ 287612 h 555745"/>
                <a:gd name="connsiteX7" fmla="*/ 400549 w 598830"/>
                <a:gd name="connsiteY7" fmla="*/ 264908 h 555745"/>
                <a:gd name="connsiteX8" fmla="*/ 381971 w 598830"/>
                <a:gd name="connsiteY8" fmla="*/ 180700 h 555745"/>
                <a:gd name="connsiteX9" fmla="*/ 485260 w 598830"/>
                <a:gd name="connsiteY9" fmla="*/ 269 h 555745"/>
                <a:gd name="connsiteX10" fmla="*/ 248951 w 598830"/>
                <a:gd name="connsiteY10" fmla="*/ 143308 h 555745"/>
                <a:gd name="connsiteX0" fmla="*/ 239526 w 589405"/>
                <a:gd name="connsiteY0" fmla="*/ 143307 h 555744"/>
                <a:gd name="connsiteX1" fmla="*/ 1315 w 589405"/>
                <a:gd name="connsiteY1" fmla="*/ 269662 h 555744"/>
                <a:gd name="connsiteX2" fmla="*/ 142995 w 589405"/>
                <a:gd name="connsiteY2" fmla="*/ 274425 h 555744"/>
                <a:gd name="connsiteX3" fmla="*/ 155388 w 589405"/>
                <a:gd name="connsiteY3" fmla="*/ 382587 h 555744"/>
                <a:gd name="connsiteX4" fmla="*/ 112495 w 589405"/>
                <a:gd name="connsiteY4" fmla="*/ 555743 h 555744"/>
                <a:gd name="connsiteX5" fmla="*/ 350454 w 589405"/>
                <a:gd name="connsiteY5" fmla="*/ 379946 h 555744"/>
                <a:gd name="connsiteX6" fmla="*/ 589207 w 589405"/>
                <a:gd name="connsiteY6" fmla="*/ 287611 h 555744"/>
                <a:gd name="connsiteX7" fmla="*/ 391124 w 589405"/>
                <a:gd name="connsiteY7" fmla="*/ 264907 h 555744"/>
                <a:gd name="connsiteX8" fmla="*/ 372546 w 589405"/>
                <a:gd name="connsiteY8" fmla="*/ 180699 h 555744"/>
                <a:gd name="connsiteX9" fmla="*/ 475835 w 589405"/>
                <a:gd name="connsiteY9" fmla="*/ 268 h 555744"/>
                <a:gd name="connsiteX10" fmla="*/ 239526 w 589405"/>
                <a:gd name="connsiteY10" fmla="*/ 143307 h 555744"/>
                <a:gd name="connsiteX0" fmla="*/ 239505 w 589384"/>
                <a:gd name="connsiteY0" fmla="*/ 127469 h 539906"/>
                <a:gd name="connsiteX1" fmla="*/ 1294 w 589384"/>
                <a:gd name="connsiteY1" fmla="*/ 253824 h 539906"/>
                <a:gd name="connsiteX2" fmla="*/ 142974 w 589384"/>
                <a:gd name="connsiteY2" fmla="*/ 258587 h 539906"/>
                <a:gd name="connsiteX3" fmla="*/ 155367 w 589384"/>
                <a:gd name="connsiteY3" fmla="*/ 366749 h 539906"/>
                <a:gd name="connsiteX4" fmla="*/ 112474 w 589384"/>
                <a:gd name="connsiteY4" fmla="*/ 539905 h 539906"/>
                <a:gd name="connsiteX5" fmla="*/ 350433 w 589384"/>
                <a:gd name="connsiteY5" fmla="*/ 364108 h 539906"/>
                <a:gd name="connsiteX6" fmla="*/ 589186 w 589384"/>
                <a:gd name="connsiteY6" fmla="*/ 271773 h 539906"/>
                <a:gd name="connsiteX7" fmla="*/ 391103 w 589384"/>
                <a:gd name="connsiteY7" fmla="*/ 249069 h 539906"/>
                <a:gd name="connsiteX8" fmla="*/ 372525 w 589384"/>
                <a:gd name="connsiteY8" fmla="*/ 164861 h 539906"/>
                <a:gd name="connsiteX9" fmla="*/ 456764 w 589384"/>
                <a:gd name="connsiteY9" fmla="*/ 305 h 539906"/>
                <a:gd name="connsiteX10" fmla="*/ 239505 w 589384"/>
                <a:gd name="connsiteY10" fmla="*/ 127469 h 539906"/>
                <a:gd name="connsiteX0" fmla="*/ 239505 w 589384"/>
                <a:gd name="connsiteY0" fmla="*/ 128571 h 541008"/>
                <a:gd name="connsiteX1" fmla="*/ 1294 w 589384"/>
                <a:gd name="connsiteY1" fmla="*/ 254926 h 541008"/>
                <a:gd name="connsiteX2" fmla="*/ 142974 w 589384"/>
                <a:gd name="connsiteY2" fmla="*/ 259689 h 541008"/>
                <a:gd name="connsiteX3" fmla="*/ 155367 w 589384"/>
                <a:gd name="connsiteY3" fmla="*/ 367851 h 541008"/>
                <a:gd name="connsiteX4" fmla="*/ 112474 w 589384"/>
                <a:gd name="connsiteY4" fmla="*/ 541007 h 541008"/>
                <a:gd name="connsiteX5" fmla="*/ 350433 w 589384"/>
                <a:gd name="connsiteY5" fmla="*/ 365210 h 541008"/>
                <a:gd name="connsiteX6" fmla="*/ 589186 w 589384"/>
                <a:gd name="connsiteY6" fmla="*/ 272875 h 541008"/>
                <a:gd name="connsiteX7" fmla="*/ 391103 w 589384"/>
                <a:gd name="connsiteY7" fmla="*/ 250171 h 541008"/>
                <a:gd name="connsiteX8" fmla="*/ 372525 w 589384"/>
                <a:gd name="connsiteY8" fmla="*/ 165963 h 541008"/>
                <a:gd name="connsiteX9" fmla="*/ 456764 w 589384"/>
                <a:gd name="connsiteY9" fmla="*/ 1407 h 541008"/>
                <a:gd name="connsiteX10" fmla="*/ 239505 w 589384"/>
                <a:gd name="connsiteY10" fmla="*/ 128571 h 541008"/>
                <a:gd name="connsiteX0" fmla="*/ 239505 w 589384"/>
                <a:gd name="connsiteY0" fmla="*/ 132159 h 544596"/>
                <a:gd name="connsiteX1" fmla="*/ 1294 w 589384"/>
                <a:gd name="connsiteY1" fmla="*/ 258514 h 544596"/>
                <a:gd name="connsiteX2" fmla="*/ 142974 w 589384"/>
                <a:gd name="connsiteY2" fmla="*/ 263277 h 544596"/>
                <a:gd name="connsiteX3" fmla="*/ 155367 w 589384"/>
                <a:gd name="connsiteY3" fmla="*/ 371439 h 544596"/>
                <a:gd name="connsiteX4" fmla="*/ 112474 w 589384"/>
                <a:gd name="connsiteY4" fmla="*/ 544595 h 544596"/>
                <a:gd name="connsiteX5" fmla="*/ 350433 w 589384"/>
                <a:gd name="connsiteY5" fmla="*/ 368798 h 544596"/>
                <a:gd name="connsiteX6" fmla="*/ 589186 w 589384"/>
                <a:gd name="connsiteY6" fmla="*/ 276463 h 544596"/>
                <a:gd name="connsiteX7" fmla="*/ 391103 w 589384"/>
                <a:gd name="connsiteY7" fmla="*/ 253759 h 544596"/>
                <a:gd name="connsiteX8" fmla="*/ 372525 w 589384"/>
                <a:gd name="connsiteY8" fmla="*/ 169551 h 544596"/>
                <a:gd name="connsiteX9" fmla="*/ 456764 w 589384"/>
                <a:gd name="connsiteY9" fmla="*/ 4995 h 544596"/>
                <a:gd name="connsiteX10" fmla="*/ 239505 w 589384"/>
                <a:gd name="connsiteY10" fmla="*/ 132159 h 544596"/>
                <a:gd name="connsiteX0" fmla="*/ 239505 w 589384"/>
                <a:gd name="connsiteY0" fmla="*/ 132159 h 548476"/>
                <a:gd name="connsiteX1" fmla="*/ 1294 w 589384"/>
                <a:gd name="connsiteY1" fmla="*/ 258514 h 548476"/>
                <a:gd name="connsiteX2" fmla="*/ 142974 w 589384"/>
                <a:gd name="connsiteY2" fmla="*/ 263277 h 548476"/>
                <a:gd name="connsiteX3" fmla="*/ 155367 w 589384"/>
                <a:gd name="connsiteY3" fmla="*/ 371439 h 548476"/>
                <a:gd name="connsiteX4" fmla="*/ 112474 w 589384"/>
                <a:gd name="connsiteY4" fmla="*/ 544595 h 548476"/>
                <a:gd name="connsiteX5" fmla="*/ 350433 w 589384"/>
                <a:gd name="connsiteY5" fmla="*/ 368798 h 548476"/>
                <a:gd name="connsiteX6" fmla="*/ 589186 w 589384"/>
                <a:gd name="connsiteY6" fmla="*/ 276463 h 548476"/>
                <a:gd name="connsiteX7" fmla="*/ 391103 w 589384"/>
                <a:gd name="connsiteY7" fmla="*/ 253759 h 548476"/>
                <a:gd name="connsiteX8" fmla="*/ 372525 w 589384"/>
                <a:gd name="connsiteY8" fmla="*/ 169551 h 548476"/>
                <a:gd name="connsiteX9" fmla="*/ 456764 w 589384"/>
                <a:gd name="connsiteY9" fmla="*/ 4995 h 548476"/>
                <a:gd name="connsiteX10" fmla="*/ 239505 w 589384"/>
                <a:gd name="connsiteY10" fmla="*/ 132159 h 548476"/>
                <a:gd name="connsiteX0" fmla="*/ 239505 w 589384"/>
                <a:gd name="connsiteY0" fmla="*/ 132159 h 548946"/>
                <a:gd name="connsiteX1" fmla="*/ 1294 w 589384"/>
                <a:gd name="connsiteY1" fmla="*/ 258514 h 548946"/>
                <a:gd name="connsiteX2" fmla="*/ 142974 w 589384"/>
                <a:gd name="connsiteY2" fmla="*/ 263277 h 548946"/>
                <a:gd name="connsiteX3" fmla="*/ 155367 w 589384"/>
                <a:gd name="connsiteY3" fmla="*/ 371439 h 548946"/>
                <a:gd name="connsiteX4" fmla="*/ 112474 w 589384"/>
                <a:gd name="connsiteY4" fmla="*/ 544595 h 548946"/>
                <a:gd name="connsiteX5" fmla="*/ 350433 w 589384"/>
                <a:gd name="connsiteY5" fmla="*/ 368798 h 548946"/>
                <a:gd name="connsiteX6" fmla="*/ 589186 w 589384"/>
                <a:gd name="connsiteY6" fmla="*/ 276463 h 548946"/>
                <a:gd name="connsiteX7" fmla="*/ 391103 w 589384"/>
                <a:gd name="connsiteY7" fmla="*/ 253759 h 548946"/>
                <a:gd name="connsiteX8" fmla="*/ 372525 w 589384"/>
                <a:gd name="connsiteY8" fmla="*/ 169551 h 548946"/>
                <a:gd name="connsiteX9" fmla="*/ 456764 w 589384"/>
                <a:gd name="connsiteY9" fmla="*/ 4995 h 548946"/>
                <a:gd name="connsiteX10" fmla="*/ 239505 w 589384"/>
                <a:gd name="connsiteY10" fmla="*/ 132159 h 548946"/>
                <a:gd name="connsiteX0" fmla="*/ 239505 w 589601"/>
                <a:gd name="connsiteY0" fmla="*/ 132159 h 548946"/>
                <a:gd name="connsiteX1" fmla="*/ 1294 w 589601"/>
                <a:gd name="connsiteY1" fmla="*/ 258514 h 548946"/>
                <a:gd name="connsiteX2" fmla="*/ 142974 w 589601"/>
                <a:gd name="connsiteY2" fmla="*/ 263277 h 548946"/>
                <a:gd name="connsiteX3" fmla="*/ 155367 w 589601"/>
                <a:gd name="connsiteY3" fmla="*/ 371439 h 548946"/>
                <a:gd name="connsiteX4" fmla="*/ 112474 w 589601"/>
                <a:gd name="connsiteY4" fmla="*/ 544595 h 548946"/>
                <a:gd name="connsiteX5" fmla="*/ 350433 w 589601"/>
                <a:gd name="connsiteY5" fmla="*/ 368798 h 548946"/>
                <a:gd name="connsiteX6" fmla="*/ 589186 w 589601"/>
                <a:gd name="connsiteY6" fmla="*/ 276463 h 548946"/>
                <a:gd name="connsiteX7" fmla="*/ 391103 w 589601"/>
                <a:gd name="connsiteY7" fmla="*/ 253759 h 548946"/>
                <a:gd name="connsiteX8" fmla="*/ 372525 w 589601"/>
                <a:gd name="connsiteY8" fmla="*/ 169551 h 548946"/>
                <a:gd name="connsiteX9" fmla="*/ 456764 w 589601"/>
                <a:gd name="connsiteY9" fmla="*/ 4995 h 548946"/>
                <a:gd name="connsiteX10" fmla="*/ 239505 w 589601"/>
                <a:gd name="connsiteY10" fmla="*/ 132159 h 548946"/>
                <a:gd name="connsiteX0" fmla="*/ 239505 w 590319"/>
                <a:gd name="connsiteY0" fmla="*/ 132159 h 548946"/>
                <a:gd name="connsiteX1" fmla="*/ 1294 w 590319"/>
                <a:gd name="connsiteY1" fmla="*/ 258514 h 548946"/>
                <a:gd name="connsiteX2" fmla="*/ 142974 w 590319"/>
                <a:gd name="connsiteY2" fmla="*/ 263277 h 548946"/>
                <a:gd name="connsiteX3" fmla="*/ 155367 w 590319"/>
                <a:gd name="connsiteY3" fmla="*/ 371439 h 548946"/>
                <a:gd name="connsiteX4" fmla="*/ 112474 w 590319"/>
                <a:gd name="connsiteY4" fmla="*/ 544595 h 548946"/>
                <a:gd name="connsiteX5" fmla="*/ 350433 w 590319"/>
                <a:gd name="connsiteY5" fmla="*/ 368798 h 548946"/>
                <a:gd name="connsiteX6" fmla="*/ 589186 w 590319"/>
                <a:gd name="connsiteY6" fmla="*/ 276463 h 548946"/>
                <a:gd name="connsiteX7" fmla="*/ 391103 w 590319"/>
                <a:gd name="connsiteY7" fmla="*/ 253759 h 548946"/>
                <a:gd name="connsiteX8" fmla="*/ 372525 w 590319"/>
                <a:gd name="connsiteY8" fmla="*/ 169551 h 548946"/>
                <a:gd name="connsiteX9" fmla="*/ 456764 w 590319"/>
                <a:gd name="connsiteY9" fmla="*/ 4995 h 548946"/>
                <a:gd name="connsiteX10" fmla="*/ 239505 w 590319"/>
                <a:gd name="connsiteY10" fmla="*/ 132159 h 548946"/>
                <a:gd name="connsiteX0" fmla="*/ 239505 w 561905"/>
                <a:gd name="connsiteY0" fmla="*/ 132159 h 548946"/>
                <a:gd name="connsiteX1" fmla="*/ 1294 w 561905"/>
                <a:gd name="connsiteY1" fmla="*/ 258514 h 548946"/>
                <a:gd name="connsiteX2" fmla="*/ 142974 w 561905"/>
                <a:gd name="connsiteY2" fmla="*/ 263277 h 548946"/>
                <a:gd name="connsiteX3" fmla="*/ 155367 w 561905"/>
                <a:gd name="connsiteY3" fmla="*/ 371439 h 548946"/>
                <a:gd name="connsiteX4" fmla="*/ 112474 w 561905"/>
                <a:gd name="connsiteY4" fmla="*/ 544595 h 548946"/>
                <a:gd name="connsiteX5" fmla="*/ 350433 w 561905"/>
                <a:gd name="connsiteY5" fmla="*/ 368798 h 548946"/>
                <a:gd name="connsiteX6" fmla="*/ 560611 w 561905"/>
                <a:gd name="connsiteY6" fmla="*/ 257413 h 548946"/>
                <a:gd name="connsiteX7" fmla="*/ 391103 w 561905"/>
                <a:gd name="connsiteY7" fmla="*/ 253759 h 548946"/>
                <a:gd name="connsiteX8" fmla="*/ 372525 w 561905"/>
                <a:gd name="connsiteY8" fmla="*/ 169551 h 548946"/>
                <a:gd name="connsiteX9" fmla="*/ 456764 w 561905"/>
                <a:gd name="connsiteY9" fmla="*/ 4995 h 548946"/>
                <a:gd name="connsiteX10" fmla="*/ 239505 w 561905"/>
                <a:gd name="connsiteY10" fmla="*/ 132159 h 548946"/>
                <a:gd name="connsiteX0" fmla="*/ 239505 w 561089"/>
                <a:gd name="connsiteY0" fmla="*/ 132159 h 544611"/>
                <a:gd name="connsiteX1" fmla="*/ 1294 w 561089"/>
                <a:gd name="connsiteY1" fmla="*/ 258514 h 544611"/>
                <a:gd name="connsiteX2" fmla="*/ 142974 w 561089"/>
                <a:gd name="connsiteY2" fmla="*/ 263277 h 544611"/>
                <a:gd name="connsiteX3" fmla="*/ 155367 w 561089"/>
                <a:gd name="connsiteY3" fmla="*/ 371439 h 544611"/>
                <a:gd name="connsiteX4" fmla="*/ 112474 w 561089"/>
                <a:gd name="connsiteY4" fmla="*/ 544595 h 544611"/>
                <a:gd name="connsiteX5" fmla="*/ 331383 w 561089"/>
                <a:gd name="connsiteY5" fmla="*/ 381498 h 544611"/>
                <a:gd name="connsiteX6" fmla="*/ 560611 w 561089"/>
                <a:gd name="connsiteY6" fmla="*/ 257413 h 544611"/>
                <a:gd name="connsiteX7" fmla="*/ 391103 w 561089"/>
                <a:gd name="connsiteY7" fmla="*/ 253759 h 544611"/>
                <a:gd name="connsiteX8" fmla="*/ 372525 w 561089"/>
                <a:gd name="connsiteY8" fmla="*/ 169551 h 544611"/>
                <a:gd name="connsiteX9" fmla="*/ 456764 w 561089"/>
                <a:gd name="connsiteY9" fmla="*/ 4995 h 544611"/>
                <a:gd name="connsiteX10" fmla="*/ 239505 w 561089"/>
                <a:gd name="connsiteY10" fmla="*/ 132159 h 544611"/>
                <a:gd name="connsiteX0" fmla="*/ 239505 w 560678"/>
                <a:gd name="connsiteY0" fmla="*/ 132159 h 544611"/>
                <a:gd name="connsiteX1" fmla="*/ 1294 w 560678"/>
                <a:gd name="connsiteY1" fmla="*/ 258514 h 544611"/>
                <a:gd name="connsiteX2" fmla="*/ 142974 w 560678"/>
                <a:gd name="connsiteY2" fmla="*/ 263277 h 544611"/>
                <a:gd name="connsiteX3" fmla="*/ 155367 w 560678"/>
                <a:gd name="connsiteY3" fmla="*/ 371439 h 544611"/>
                <a:gd name="connsiteX4" fmla="*/ 112474 w 560678"/>
                <a:gd name="connsiteY4" fmla="*/ 544595 h 544611"/>
                <a:gd name="connsiteX5" fmla="*/ 331383 w 560678"/>
                <a:gd name="connsiteY5" fmla="*/ 381498 h 544611"/>
                <a:gd name="connsiteX6" fmla="*/ 560611 w 560678"/>
                <a:gd name="connsiteY6" fmla="*/ 257413 h 544611"/>
                <a:gd name="connsiteX7" fmla="*/ 391103 w 560678"/>
                <a:gd name="connsiteY7" fmla="*/ 253759 h 544611"/>
                <a:gd name="connsiteX8" fmla="*/ 372525 w 560678"/>
                <a:gd name="connsiteY8" fmla="*/ 169551 h 544611"/>
                <a:gd name="connsiteX9" fmla="*/ 456764 w 560678"/>
                <a:gd name="connsiteY9" fmla="*/ 4995 h 544611"/>
                <a:gd name="connsiteX10" fmla="*/ 239505 w 560678"/>
                <a:gd name="connsiteY10" fmla="*/ 132159 h 544611"/>
                <a:gd name="connsiteX0" fmla="*/ 239505 w 560678"/>
                <a:gd name="connsiteY0" fmla="*/ 132159 h 547837"/>
                <a:gd name="connsiteX1" fmla="*/ 1294 w 560678"/>
                <a:gd name="connsiteY1" fmla="*/ 258514 h 547837"/>
                <a:gd name="connsiteX2" fmla="*/ 142974 w 560678"/>
                <a:gd name="connsiteY2" fmla="*/ 263277 h 547837"/>
                <a:gd name="connsiteX3" fmla="*/ 155367 w 560678"/>
                <a:gd name="connsiteY3" fmla="*/ 371439 h 547837"/>
                <a:gd name="connsiteX4" fmla="*/ 112474 w 560678"/>
                <a:gd name="connsiteY4" fmla="*/ 544595 h 547837"/>
                <a:gd name="connsiteX5" fmla="*/ 331383 w 560678"/>
                <a:gd name="connsiteY5" fmla="*/ 381498 h 547837"/>
                <a:gd name="connsiteX6" fmla="*/ 560611 w 560678"/>
                <a:gd name="connsiteY6" fmla="*/ 257413 h 547837"/>
                <a:gd name="connsiteX7" fmla="*/ 391103 w 560678"/>
                <a:gd name="connsiteY7" fmla="*/ 253759 h 547837"/>
                <a:gd name="connsiteX8" fmla="*/ 372525 w 560678"/>
                <a:gd name="connsiteY8" fmla="*/ 169551 h 547837"/>
                <a:gd name="connsiteX9" fmla="*/ 456764 w 560678"/>
                <a:gd name="connsiteY9" fmla="*/ 4995 h 547837"/>
                <a:gd name="connsiteX10" fmla="*/ 239505 w 560678"/>
                <a:gd name="connsiteY10" fmla="*/ 132159 h 547837"/>
                <a:gd name="connsiteX0" fmla="*/ 238233 w 559406"/>
                <a:gd name="connsiteY0" fmla="*/ 132159 h 547837"/>
                <a:gd name="connsiteX1" fmla="*/ 22 w 559406"/>
                <a:gd name="connsiteY1" fmla="*/ 258514 h 547837"/>
                <a:gd name="connsiteX2" fmla="*/ 141702 w 559406"/>
                <a:gd name="connsiteY2" fmla="*/ 263277 h 547837"/>
                <a:gd name="connsiteX3" fmla="*/ 154095 w 559406"/>
                <a:gd name="connsiteY3" fmla="*/ 371439 h 547837"/>
                <a:gd name="connsiteX4" fmla="*/ 111202 w 559406"/>
                <a:gd name="connsiteY4" fmla="*/ 544595 h 547837"/>
                <a:gd name="connsiteX5" fmla="*/ 330111 w 559406"/>
                <a:gd name="connsiteY5" fmla="*/ 381498 h 547837"/>
                <a:gd name="connsiteX6" fmla="*/ 559339 w 559406"/>
                <a:gd name="connsiteY6" fmla="*/ 257413 h 547837"/>
                <a:gd name="connsiteX7" fmla="*/ 389831 w 559406"/>
                <a:gd name="connsiteY7" fmla="*/ 253759 h 547837"/>
                <a:gd name="connsiteX8" fmla="*/ 371253 w 559406"/>
                <a:gd name="connsiteY8" fmla="*/ 169551 h 547837"/>
                <a:gd name="connsiteX9" fmla="*/ 455492 w 559406"/>
                <a:gd name="connsiteY9" fmla="*/ 4995 h 547837"/>
                <a:gd name="connsiteX10" fmla="*/ 238233 w 559406"/>
                <a:gd name="connsiteY10" fmla="*/ 132159 h 547837"/>
                <a:gd name="connsiteX0" fmla="*/ 238233 w 559406"/>
                <a:gd name="connsiteY0" fmla="*/ 135858 h 551536"/>
                <a:gd name="connsiteX1" fmla="*/ 22 w 559406"/>
                <a:gd name="connsiteY1" fmla="*/ 262213 h 551536"/>
                <a:gd name="connsiteX2" fmla="*/ 141702 w 559406"/>
                <a:gd name="connsiteY2" fmla="*/ 266976 h 551536"/>
                <a:gd name="connsiteX3" fmla="*/ 154095 w 559406"/>
                <a:gd name="connsiteY3" fmla="*/ 375138 h 551536"/>
                <a:gd name="connsiteX4" fmla="*/ 111202 w 559406"/>
                <a:gd name="connsiteY4" fmla="*/ 548294 h 551536"/>
                <a:gd name="connsiteX5" fmla="*/ 330111 w 559406"/>
                <a:gd name="connsiteY5" fmla="*/ 385197 h 551536"/>
                <a:gd name="connsiteX6" fmla="*/ 559339 w 559406"/>
                <a:gd name="connsiteY6" fmla="*/ 261112 h 551536"/>
                <a:gd name="connsiteX7" fmla="*/ 389831 w 559406"/>
                <a:gd name="connsiteY7" fmla="*/ 257458 h 551536"/>
                <a:gd name="connsiteX8" fmla="*/ 371253 w 559406"/>
                <a:gd name="connsiteY8" fmla="*/ 173250 h 551536"/>
                <a:gd name="connsiteX9" fmla="*/ 455492 w 559406"/>
                <a:gd name="connsiteY9" fmla="*/ 8694 h 551536"/>
                <a:gd name="connsiteX10" fmla="*/ 238233 w 559406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48401"/>
                <a:gd name="connsiteX1" fmla="*/ 22 w 559404"/>
                <a:gd name="connsiteY1" fmla="*/ 262213 h 548401"/>
                <a:gd name="connsiteX2" fmla="*/ 141702 w 559404"/>
                <a:gd name="connsiteY2" fmla="*/ 266976 h 548401"/>
                <a:gd name="connsiteX3" fmla="*/ 166795 w 559404"/>
                <a:gd name="connsiteY3" fmla="*/ 359263 h 548401"/>
                <a:gd name="connsiteX4" fmla="*/ 111202 w 559404"/>
                <a:gd name="connsiteY4" fmla="*/ 548294 h 548401"/>
                <a:gd name="connsiteX5" fmla="*/ 330111 w 559404"/>
                <a:gd name="connsiteY5" fmla="*/ 385197 h 548401"/>
                <a:gd name="connsiteX6" fmla="*/ 559339 w 559404"/>
                <a:gd name="connsiteY6" fmla="*/ 261112 h 548401"/>
                <a:gd name="connsiteX7" fmla="*/ 389831 w 559404"/>
                <a:gd name="connsiteY7" fmla="*/ 257458 h 548401"/>
                <a:gd name="connsiteX8" fmla="*/ 371253 w 559404"/>
                <a:gd name="connsiteY8" fmla="*/ 173250 h 548401"/>
                <a:gd name="connsiteX9" fmla="*/ 455492 w 559404"/>
                <a:gd name="connsiteY9" fmla="*/ 8694 h 548401"/>
                <a:gd name="connsiteX10" fmla="*/ 238233 w 559404"/>
                <a:gd name="connsiteY10" fmla="*/ 135858 h 548401"/>
                <a:gd name="connsiteX0" fmla="*/ 238233 w 559404"/>
                <a:gd name="connsiteY0" fmla="*/ 135858 h 552815"/>
                <a:gd name="connsiteX1" fmla="*/ 22 w 559404"/>
                <a:gd name="connsiteY1" fmla="*/ 262213 h 552815"/>
                <a:gd name="connsiteX2" fmla="*/ 141702 w 559404"/>
                <a:gd name="connsiteY2" fmla="*/ 266976 h 552815"/>
                <a:gd name="connsiteX3" fmla="*/ 166795 w 559404"/>
                <a:gd name="connsiteY3" fmla="*/ 359263 h 552815"/>
                <a:gd name="connsiteX4" fmla="*/ 111202 w 559404"/>
                <a:gd name="connsiteY4" fmla="*/ 548294 h 552815"/>
                <a:gd name="connsiteX5" fmla="*/ 330111 w 559404"/>
                <a:gd name="connsiteY5" fmla="*/ 385197 h 552815"/>
                <a:gd name="connsiteX6" fmla="*/ 559339 w 559404"/>
                <a:gd name="connsiteY6" fmla="*/ 261112 h 552815"/>
                <a:gd name="connsiteX7" fmla="*/ 389831 w 559404"/>
                <a:gd name="connsiteY7" fmla="*/ 257458 h 552815"/>
                <a:gd name="connsiteX8" fmla="*/ 371253 w 559404"/>
                <a:gd name="connsiteY8" fmla="*/ 173250 h 552815"/>
                <a:gd name="connsiteX9" fmla="*/ 455492 w 559404"/>
                <a:gd name="connsiteY9" fmla="*/ 8694 h 552815"/>
                <a:gd name="connsiteX10" fmla="*/ 238233 w 559404"/>
                <a:gd name="connsiteY10" fmla="*/ 135858 h 552815"/>
                <a:gd name="connsiteX0" fmla="*/ 238233 w 559404"/>
                <a:gd name="connsiteY0" fmla="*/ 8930 h 425887"/>
                <a:gd name="connsiteX1" fmla="*/ 22 w 559404"/>
                <a:gd name="connsiteY1" fmla="*/ 135285 h 425887"/>
                <a:gd name="connsiteX2" fmla="*/ 141702 w 559404"/>
                <a:gd name="connsiteY2" fmla="*/ 140048 h 425887"/>
                <a:gd name="connsiteX3" fmla="*/ 166795 w 559404"/>
                <a:gd name="connsiteY3" fmla="*/ 232335 h 425887"/>
                <a:gd name="connsiteX4" fmla="*/ 111202 w 559404"/>
                <a:gd name="connsiteY4" fmla="*/ 421366 h 425887"/>
                <a:gd name="connsiteX5" fmla="*/ 330111 w 559404"/>
                <a:gd name="connsiteY5" fmla="*/ 258269 h 425887"/>
                <a:gd name="connsiteX6" fmla="*/ 559339 w 559404"/>
                <a:gd name="connsiteY6" fmla="*/ 134184 h 425887"/>
                <a:gd name="connsiteX7" fmla="*/ 389831 w 559404"/>
                <a:gd name="connsiteY7" fmla="*/ 130530 h 425887"/>
                <a:gd name="connsiteX8" fmla="*/ 371253 w 559404"/>
                <a:gd name="connsiteY8" fmla="*/ 46322 h 425887"/>
                <a:gd name="connsiteX9" fmla="*/ 486448 w 559404"/>
                <a:gd name="connsiteY9" fmla="*/ 38928 h 425887"/>
                <a:gd name="connsiteX10" fmla="*/ 238233 w 559404"/>
                <a:gd name="connsiteY10" fmla="*/ 8930 h 425887"/>
                <a:gd name="connsiteX0" fmla="*/ 238233 w 489448"/>
                <a:gd name="connsiteY0" fmla="*/ 8930 h 425887"/>
                <a:gd name="connsiteX1" fmla="*/ 22 w 489448"/>
                <a:gd name="connsiteY1" fmla="*/ 135285 h 425887"/>
                <a:gd name="connsiteX2" fmla="*/ 141702 w 489448"/>
                <a:gd name="connsiteY2" fmla="*/ 140048 h 425887"/>
                <a:gd name="connsiteX3" fmla="*/ 166795 w 489448"/>
                <a:gd name="connsiteY3" fmla="*/ 232335 h 425887"/>
                <a:gd name="connsiteX4" fmla="*/ 111202 w 489448"/>
                <a:gd name="connsiteY4" fmla="*/ 421366 h 425887"/>
                <a:gd name="connsiteX5" fmla="*/ 330111 w 489448"/>
                <a:gd name="connsiteY5" fmla="*/ 258269 h 425887"/>
                <a:gd name="connsiteX6" fmla="*/ 456945 w 489448"/>
                <a:gd name="connsiteY6" fmla="*/ 415171 h 425887"/>
                <a:gd name="connsiteX7" fmla="*/ 389831 w 489448"/>
                <a:gd name="connsiteY7" fmla="*/ 130530 h 425887"/>
                <a:gd name="connsiteX8" fmla="*/ 371253 w 489448"/>
                <a:gd name="connsiteY8" fmla="*/ 46322 h 425887"/>
                <a:gd name="connsiteX9" fmla="*/ 486448 w 489448"/>
                <a:gd name="connsiteY9" fmla="*/ 38928 h 425887"/>
                <a:gd name="connsiteX10" fmla="*/ 238233 w 489448"/>
                <a:gd name="connsiteY10" fmla="*/ 8930 h 425887"/>
                <a:gd name="connsiteX0" fmla="*/ 238233 w 489448"/>
                <a:gd name="connsiteY0" fmla="*/ 8930 h 425887"/>
                <a:gd name="connsiteX1" fmla="*/ 22 w 489448"/>
                <a:gd name="connsiteY1" fmla="*/ 135285 h 425887"/>
                <a:gd name="connsiteX2" fmla="*/ 141702 w 489448"/>
                <a:gd name="connsiteY2" fmla="*/ 140048 h 425887"/>
                <a:gd name="connsiteX3" fmla="*/ 166795 w 489448"/>
                <a:gd name="connsiteY3" fmla="*/ 232335 h 425887"/>
                <a:gd name="connsiteX4" fmla="*/ 111202 w 489448"/>
                <a:gd name="connsiteY4" fmla="*/ 421366 h 425887"/>
                <a:gd name="connsiteX5" fmla="*/ 330111 w 489448"/>
                <a:gd name="connsiteY5" fmla="*/ 258269 h 425887"/>
                <a:gd name="connsiteX6" fmla="*/ 296669 w 489448"/>
                <a:gd name="connsiteY6" fmla="*/ 267133 h 425887"/>
                <a:gd name="connsiteX7" fmla="*/ 456945 w 489448"/>
                <a:gd name="connsiteY7" fmla="*/ 415171 h 425887"/>
                <a:gd name="connsiteX8" fmla="*/ 389831 w 489448"/>
                <a:gd name="connsiteY8" fmla="*/ 130530 h 425887"/>
                <a:gd name="connsiteX9" fmla="*/ 371253 w 489448"/>
                <a:gd name="connsiteY9" fmla="*/ 46322 h 425887"/>
                <a:gd name="connsiteX10" fmla="*/ 486448 w 489448"/>
                <a:gd name="connsiteY10" fmla="*/ 38928 h 425887"/>
                <a:gd name="connsiteX11" fmla="*/ 238233 w 489448"/>
                <a:gd name="connsiteY11" fmla="*/ 8930 h 425887"/>
                <a:gd name="connsiteX0" fmla="*/ 238233 w 489448"/>
                <a:gd name="connsiteY0" fmla="*/ 8930 h 421520"/>
                <a:gd name="connsiteX1" fmla="*/ 22 w 489448"/>
                <a:gd name="connsiteY1" fmla="*/ 135285 h 421520"/>
                <a:gd name="connsiteX2" fmla="*/ 141702 w 489448"/>
                <a:gd name="connsiteY2" fmla="*/ 140048 h 421520"/>
                <a:gd name="connsiteX3" fmla="*/ 166795 w 489448"/>
                <a:gd name="connsiteY3" fmla="*/ 232335 h 421520"/>
                <a:gd name="connsiteX4" fmla="*/ 111202 w 489448"/>
                <a:gd name="connsiteY4" fmla="*/ 421366 h 421520"/>
                <a:gd name="connsiteX5" fmla="*/ 296669 w 489448"/>
                <a:gd name="connsiteY5" fmla="*/ 267133 h 421520"/>
                <a:gd name="connsiteX6" fmla="*/ 456945 w 489448"/>
                <a:gd name="connsiteY6" fmla="*/ 415171 h 421520"/>
                <a:gd name="connsiteX7" fmla="*/ 389831 w 489448"/>
                <a:gd name="connsiteY7" fmla="*/ 130530 h 421520"/>
                <a:gd name="connsiteX8" fmla="*/ 371253 w 489448"/>
                <a:gd name="connsiteY8" fmla="*/ 46322 h 421520"/>
                <a:gd name="connsiteX9" fmla="*/ 486448 w 489448"/>
                <a:gd name="connsiteY9" fmla="*/ 38928 h 421520"/>
                <a:gd name="connsiteX10" fmla="*/ 238233 w 489448"/>
                <a:gd name="connsiteY10" fmla="*/ 8930 h 421520"/>
                <a:gd name="connsiteX0" fmla="*/ 238233 w 489448"/>
                <a:gd name="connsiteY0" fmla="*/ 8930 h 421955"/>
                <a:gd name="connsiteX1" fmla="*/ 22 w 489448"/>
                <a:gd name="connsiteY1" fmla="*/ 135285 h 421955"/>
                <a:gd name="connsiteX2" fmla="*/ 141702 w 489448"/>
                <a:gd name="connsiteY2" fmla="*/ 140048 h 421955"/>
                <a:gd name="connsiteX3" fmla="*/ 166795 w 489448"/>
                <a:gd name="connsiteY3" fmla="*/ 232335 h 421955"/>
                <a:gd name="connsiteX4" fmla="*/ 111202 w 489448"/>
                <a:gd name="connsiteY4" fmla="*/ 421366 h 421955"/>
                <a:gd name="connsiteX5" fmla="*/ 237138 w 489448"/>
                <a:gd name="connsiteY5" fmla="*/ 290945 h 421955"/>
                <a:gd name="connsiteX6" fmla="*/ 296669 w 489448"/>
                <a:gd name="connsiteY6" fmla="*/ 267133 h 421955"/>
                <a:gd name="connsiteX7" fmla="*/ 456945 w 489448"/>
                <a:gd name="connsiteY7" fmla="*/ 415171 h 421955"/>
                <a:gd name="connsiteX8" fmla="*/ 389831 w 489448"/>
                <a:gd name="connsiteY8" fmla="*/ 130530 h 421955"/>
                <a:gd name="connsiteX9" fmla="*/ 371253 w 489448"/>
                <a:gd name="connsiteY9" fmla="*/ 46322 h 421955"/>
                <a:gd name="connsiteX10" fmla="*/ 486448 w 489448"/>
                <a:gd name="connsiteY10" fmla="*/ 38928 h 421955"/>
                <a:gd name="connsiteX11" fmla="*/ 238233 w 489448"/>
                <a:gd name="connsiteY11" fmla="*/ 8930 h 421955"/>
                <a:gd name="connsiteX0" fmla="*/ 238233 w 489448"/>
                <a:gd name="connsiteY0" fmla="*/ 8930 h 421520"/>
                <a:gd name="connsiteX1" fmla="*/ 22 w 489448"/>
                <a:gd name="connsiteY1" fmla="*/ 135285 h 421520"/>
                <a:gd name="connsiteX2" fmla="*/ 141702 w 489448"/>
                <a:gd name="connsiteY2" fmla="*/ 140048 h 421520"/>
                <a:gd name="connsiteX3" fmla="*/ 166795 w 489448"/>
                <a:gd name="connsiteY3" fmla="*/ 232335 h 421520"/>
                <a:gd name="connsiteX4" fmla="*/ 111202 w 489448"/>
                <a:gd name="connsiteY4" fmla="*/ 421366 h 421520"/>
                <a:gd name="connsiteX5" fmla="*/ 296669 w 489448"/>
                <a:gd name="connsiteY5" fmla="*/ 267133 h 421520"/>
                <a:gd name="connsiteX6" fmla="*/ 456945 w 489448"/>
                <a:gd name="connsiteY6" fmla="*/ 415171 h 421520"/>
                <a:gd name="connsiteX7" fmla="*/ 389831 w 489448"/>
                <a:gd name="connsiteY7" fmla="*/ 130530 h 421520"/>
                <a:gd name="connsiteX8" fmla="*/ 371253 w 489448"/>
                <a:gd name="connsiteY8" fmla="*/ 46322 h 421520"/>
                <a:gd name="connsiteX9" fmla="*/ 486448 w 489448"/>
                <a:gd name="connsiteY9" fmla="*/ 38928 h 421520"/>
                <a:gd name="connsiteX10" fmla="*/ 238233 w 489448"/>
                <a:gd name="connsiteY10" fmla="*/ 8930 h 421520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456945 w 489448"/>
                <a:gd name="connsiteY6" fmla="*/ 415171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440276 w 489448"/>
                <a:gd name="connsiteY6" fmla="*/ 393740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440276 w 489448"/>
                <a:gd name="connsiteY6" fmla="*/ 393740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395032 w 489448"/>
                <a:gd name="connsiteY6" fmla="*/ 396121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390"/>
                <a:gd name="connsiteX1" fmla="*/ 22 w 489448"/>
                <a:gd name="connsiteY1" fmla="*/ 135285 h 421390"/>
                <a:gd name="connsiteX2" fmla="*/ 141702 w 489448"/>
                <a:gd name="connsiteY2" fmla="*/ 140048 h 421390"/>
                <a:gd name="connsiteX3" fmla="*/ 166795 w 489448"/>
                <a:gd name="connsiteY3" fmla="*/ 232335 h 421390"/>
                <a:gd name="connsiteX4" fmla="*/ 111202 w 489448"/>
                <a:gd name="connsiteY4" fmla="*/ 421366 h 421390"/>
                <a:gd name="connsiteX5" fmla="*/ 280000 w 489448"/>
                <a:gd name="connsiteY5" fmla="*/ 274277 h 421390"/>
                <a:gd name="connsiteX6" fmla="*/ 395032 w 489448"/>
                <a:gd name="connsiteY6" fmla="*/ 396121 h 421390"/>
                <a:gd name="connsiteX7" fmla="*/ 389831 w 489448"/>
                <a:gd name="connsiteY7" fmla="*/ 130530 h 421390"/>
                <a:gd name="connsiteX8" fmla="*/ 371253 w 489448"/>
                <a:gd name="connsiteY8" fmla="*/ 46322 h 421390"/>
                <a:gd name="connsiteX9" fmla="*/ 486448 w 489448"/>
                <a:gd name="connsiteY9" fmla="*/ 38928 h 421390"/>
                <a:gd name="connsiteX10" fmla="*/ 238233 w 489448"/>
                <a:gd name="connsiteY10" fmla="*/ 8930 h 421390"/>
                <a:gd name="connsiteX0" fmla="*/ 238233 w 489448"/>
                <a:gd name="connsiteY0" fmla="*/ 8930 h 409486"/>
                <a:gd name="connsiteX1" fmla="*/ 22 w 489448"/>
                <a:gd name="connsiteY1" fmla="*/ 135285 h 409486"/>
                <a:gd name="connsiteX2" fmla="*/ 141702 w 489448"/>
                <a:gd name="connsiteY2" fmla="*/ 140048 h 409486"/>
                <a:gd name="connsiteX3" fmla="*/ 166795 w 489448"/>
                <a:gd name="connsiteY3" fmla="*/ 232335 h 409486"/>
                <a:gd name="connsiteX4" fmla="*/ 173115 w 489448"/>
                <a:gd name="connsiteY4" fmla="*/ 409460 h 409486"/>
                <a:gd name="connsiteX5" fmla="*/ 280000 w 489448"/>
                <a:gd name="connsiteY5" fmla="*/ 274277 h 409486"/>
                <a:gd name="connsiteX6" fmla="*/ 395032 w 489448"/>
                <a:gd name="connsiteY6" fmla="*/ 396121 h 409486"/>
                <a:gd name="connsiteX7" fmla="*/ 389831 w 489448"/>
                <a:gd name="connsiteY7" fmla="*/ 130530 h 409486"/>
                <a:gd name="connsiteX8" fmla="*/ 371253 w 489448"/>
                <a:gd name="connsiteY8" fmla="*/ 46322 h 409486"/>
                <a:gd name="connsiteX9" fmla="*/ 486448 w 489448"/>
                <a:gd name="connsiteY9" fmla="*/ 38928 h 409486"/>
                <a:gd name="connsiteX10" fmla="*/ 238233 w 489448"/>
                <a:gd name="connsiteY10" fmla="*/ 8930 h 409486"/>
                <a:gd name="connsiteX0" fmla="*/ 238233 w 489448"/>
                <a:gd name="connsiteY0" fmla="*/ 8930 h 409486"/>
                <a:gd name="connsiteX1" fmla="*/ 22 w 489448"/>
                <a:gd name="connsiteY1" fmla="*/ 135285 h 409486"/>
                <a:gd name="connsiteX2" fmla="*/ 141702 w 489448"/>
                <a:gd name="connsiteY2" fmla="*/ 140048 h 409486"/>
                <a:gd name="connsiteX3" fmla="*/ 166795 w 489448"/>
                <a:gd name="connsiteY3" fmla="*/ 232335 h 409486"/>
                <a:gd name="connsiteX4" fmla="*/ 173115 w 489448"/>
                <a:gd name="connsiteY4" fmla="*/ 409460 h 409486"/>
                <a:gd name="connsiteX5" fmla="*/ 280000 w 489448"/>
                <a:gd name="connsiteY5" fmla="*/ 274277 h 409486"/>
                <a:gd name="connsiteX6" fmla="*/ 395032 w 489448"/>
                <a:gd name="connsiteY6" fmla="*/ 396121 h 409486"/>
                <a:gd name="connsiteX7" fmla="*/ 389831 w 489448"/>
                <a:gd name="connsiteY7" fmla="*/ 130530 h 409486"/>
                <a:gd name="connsiteX8" fmla="*/ 371253 w 489448"/>
                <a:gd name="connsiteY8" fmla="*/ 46322 h 409486"/>
                <a:gd name="connsiteX9" fmla="*/ 486448 w 489448"/>
                <a:gd name="connsiteY9" fmla="*/ 38928 h 409486"/>
                <a:gd name="connsiteX10" fmla="*/ 238233 w 489448"/>
                <a:gd name="connsiteY10" fmla="*/ 8930 h 409486"/>
                <a:gd name="connsiteX0" fmla="*/ 238233 w 489448"/>
                <a:gd name="connsiteY0" fmla="*/ 8930 h 409486"/>
                <a:gd name="connsiteX1" fmla="*/ 22 w 489448"/>
                <a:gd name="connsiteY1" fmla="*/ 135285 h 409486"/>
                <a:gd name="connsiteX2" fmla="*/ 141702 w 489448"/>
                <a:gd name="connsiteY2" fmla="*/ 140048 h 409486"/>
                <a:gd name="connsiteX3" fmla="*/ 166795 w 489448"/>
                <a:gd name="connsiteY3" fmla="*/ 232335 h 409486"/>
                <a:gd name="connsiteX4" fmla="*/ 173115 w 489448"/>
                <a:gd name="connsiteY4" fmla="*/ 409460 h 409486"/>
                <a:gd name="connsiteX5" fmla="*/ 280000 w 489448"/>
                <a:gd name="connsiteY5" fmla="*/ 274277 h 409486"/>
                <a:gd name="connsiteX6" fmla="*/ 395032 w 489448"/>
                <a:gd name="connsiteY6" fmla="*/ 396121 h 409486"/>
                <a:gd name="connsiteX7" fmla="*/ 389831 w 489448"/>
                <a:gd name="connsiteY7" fmla="*/ 130530 h 409486"/>
                <a:gd name="connsiteX8" fmla="*/ 371253 w 489448"/>
                <a:gd name="connsiteY8" fmla="*/ 46322 h 409486"/>
                <a:gd name="connsiteX9" fmla="*/ 486448 w 489448"/>
                <a:gd name="connsiteY9" fmla="*/ 38928 h 409486"/>
                <a:gd name="connsiteX10" fmla="*/ 238233 w 489448"/>
                <a:gd name="connsiteY10" fmla="*/ 8930 h 409486"/>
                <a:gd name="connsiteX0" fmla="*/ 238233 w 489448"/>
                <a:gd name="connsiteY0" fmla="*/ 8930 h 409711"/>
                <a:gd name="connsiteX1" fmla="*/ 22 w 489448"/>
                <a:gd name="connsiteY1" fmla="*/ 135285 h 409711"/>
                <a:gd name="connsiteX2" fmla="*/ 141702 w 489448"/>
                <a:gd name="connsiteY2" fmla="*/ 140048 h 409711"/>
                <a:gd name="connsiteX3" fmla="*/ 166795 w 489448"/>
                <a:gd name="connsiteY3" fmla="*/ 232335 h 409711"/>
                <a:gd name="connsiteX4" fmla="*/ 173115 w 489448"/>
                <a:gd name="connsiteY4" fmla="*/ 409460 h 409711"/>
                <a:gd name="connsiteX5" fmla="*/ 287144 w 489448"/>
                <a:gd name="connsiteY5" fmla="*/ 274277 h 409711"/>
                <a:gd name="connsiteX6" fmla="*/ 395032 w 489448"/>
                <a:gd name="connsiteY6" fmla="*/ 396121 h 409711"/>
                <a:gd name="connsiteX7" fmla="*/ 389831 w 489448"/>
                <a:gd name="connsiteY7" fmla="*/ 130530 h 409711"/>
                <a:gd name="connsiteX8" fmla="*/ 371253 w 489448"/>
                <a:gd name="connsiteY8" fmla="*/ 46322 h 409711"/>
                <a:gd name="connsiteX9" fmla="*/ 486448 w 489448"/>
                <a:gd name="connsiteY9" fmla="*/ 38928 h 409711"/>
                <a:gd name="connsiteX10" fmla="*/ 238233 w 489448"/>
                <a:gd name="connsiteY10" fmla="*/ 8930 h 409711"/>
                <a:gd name="connsiteX0" fmla="*/ 238233 w 501154"/>
                <a:gd name="connsiteY0" fmla="*/ 10 h 400791"/>
                <a:gd name="connsiteX1" fmla="*/ 22 w 501154"/>
                <a:gd name="connsiteY1" fmla="*/ 126365 h 400791"/>
                <a:gd name="connsiteX2" fmla="*/ 141702 w 501154"/>
                <a:gd name="connsiteY2" fmla="*/ 131128 h 400791"/>
                <a:gd name="connsiteX3" fmla="*/ 166795 w 501154"/>
                <a:gd name="connsiteY3" fmla="*/ 223415 h 400791"/>
                <a:gd name="connsiteX4" fmla="*/ 173115 w 501154"/>
                <a:gd name="connsiteY4" fmla="*/ 400540 h 400791"/>
                <a:gd name="connsiteX5" fmla="*/ 287144 w 501154"/>
                <a:gd name="connsiteY5" fmla="*/ 265357 h 400791"/>
                <a:gd name="connsiteX6" fmla="*/ 395032 w 501154"/>
                <a:gd name="connsiteY6" fmla="*/ 387201 h 400791"/>
                <a:gd name="connsiteX7" fmla="*/ 389831 w 501154"/>
                <a:gd name="connsiteY7" fmla="*/ 121610 h 400791"/>
                <a:gd name="connsiteX8" fmla="*/ 371253 w 501154"/>
                <a:gd name="connsiteY8" fmla="*/ 37402 h 400791"/>
                <a:gd name="connsiteX9" fmla="*/ 498354 w 501154"/>
                <a:gd name="connsiteY9" fmla="*/ 120495 h 400791"/>
                <a:gd name="connsiteX10" fmla="*/ 238233 w 501154"/>
                <a:gd name="connsiteY10" fmla="*/ 10 h 400791"/>
                <a:gd name="connsiteX0" fmla="*/ 238233 w 499996"/>
                <a:gd name="connsiteY0" fmla="*/ 9 h 400790"/>
                <a:gd name="connsiteX1" fmla="*/ 22 w 499996"/>
                <a:gd name="connsiteY1" fmla="*/ 126364 h 400790"/>
                <a:gd name="connsiteX2" fmla="*/ 141702 w 499996"/>
                <a:gd name="connsiteY2" fmla="*/ 131127 h 400790"/>
                <a:gd name="connsiteX3" fmla="*/ 166795 w 499996"/>
                <a:gd name="connsiteY3" fmla="*/ 223414 h 400790"/>
                <a:gd name="connsiteX4" fmla="*/ 173115 w 499996"/>
                <a:gd name="connsiteY4" fmla="*/ 400539 h 400790"/>
                <a:gd name="connsiteX5" fmla="*/ 287144 w 499996"/>
                <a:gd name="connsiteY5" fmla="*/ 265356 h 400790"/>
                <a:gd name="connsiteX6" fmla="*/ 395032 w 499996"/>
                <a:gd name="connsiteY6" fmla="*/ 387200 h 400790"/>
                <a:gd name="connsiteX7" fmla="*/ 389831 w 499996"/>
                <a:gd name="connsiteY7" fmla="*/ 121609 h 400790"/>
                <a:gd name="connsiteX8" fmla="*/ 371253 w 499996"/>
                <a:gd name="connsiteY8" fmla="*/ 37401 h 400790"/>
                <a:gd name="connsiteX9" fmla="*/ 498354 w 499996"/>
                <a:gd name="connsiteY9" fmla="*/ 120494 h 400790"/>
                <a:gd name="connsiteX10" fmla="*/ 238233 w 499996"/>
                <a:gd name="connsiteY10" fmla="*/ 9 h 400790"/>
                <a:gd name="connsiteX0" fmla="*/ 238233 w 501922"/>
                <a:gd name="connsiteY0" fmla="*/ 8 h 400789"/>
                <a:gd name="connsiteX1" fmla="*/ 22 w 501922"/>
                <a:gd name="connsiteY1" fmla="*/ 126363 h 400789"/>
                <a:gd name="connsiteX2" fmla="*/ 141702 w 501922"/>
                <a:gd name="connsiteY2" fmla="*/ 131126 h 400789"/>
                <a:gd name="connsiteX3" fmla="*/ 166795 w 501922"/>
                <a:gd name="connsiteY3" fmla="*/ 223413 h 400789"/>
                <a:gd name="connsiteX4" fmla="*/ 173115 w 501922"/>
                <a:gd name="connsiteY4" fmla="*/ 400538 h 400789"/>
                <a:gd name="connsiteX5" fmla="*/ 287144 w 501922"/>
                <a:gd name="connsiteY5" fmla="*/ 265355 h 400789"/>
                <a:gd name="connsiteX6" fmla="*/ 395032 w 501922"/>
                <a:gd name="connsiteY6" fmla="*/ 387199 h 400789"/>
                <a:gd name="connsiteX7" fmla="*/ 389831 w 501922"/>
                <a:gd name="connsiteY7" fmla="*/ 121608 h 400789"/>
                <a:gd name="connsiteX8" fmla="*/ 498354 w 501922"/>
                <a:gd name="connsiteY8" fmla="*/ 120493 h 400789"/>
                <a:gd name="connsiteX9" fmla="*/ 238233 w 501922"/>
                <a:gd name="connsiteY9" fmla="*/ 8 h 400789"/>
                <a:gd name="connsiteX0" fmla="*/ 238233 w 500525"/>
                <a:gd name="connsiteY0" fmla="*/ 8 h 400789"/>
                <a:gd name="connsiteX1" fmla="*/ 22 w 500525"/>
                <a:gd name="connsiteY1" fmla="*/ 126363 h 400789"/>
                <a:gd name="connsiteX2" fmla="*/ 141702 w 500525"/>
                <a:gd name="connsiteY2" fmla="*/ 131126 h 400789"/>
                <a:gd name="connsiteX3" fmla="*/ 166795 w 500525"/>
                <a:gd name="connsiteY3" fmla="*/ 223413 h 400789"/>
                <a:gd name="connsiteX4" fmla="*/ 173115 w 500525"/>
                <a:gd name="connsiteY4" fmla="*/ 400538 h 400789"/>
                <a:gd name="connsiteX5" fmla="*/ 287144 w 500525"/>
                <a:gd name="connsiteY5" fmla="*/ 265355 h 400789"/>
                <a:gd name="connsiteX6" fmla="*/ 395032 w 500525"/>
                <a:gd name="connsiteY6" fmla="*/ 387199 h 400789"/>
                <a:gd name="connsiteX7" fmla="*/ 389831 w 500525"/>
                <a:gd name="connsiteY7" fmla="*/ 121608 h 400789"/>
                <a:gd name="connsiteX8" fmla="*/ 498354 w 500525"/>
                <a:gd name="connsiteY8" fmla="*/ 120493 h 400789"/>
                <a:gd name="connsiteX9" fmla="*/ 238233 w 500525"/>
                <a:gd name="connsiteY9" fmla="*/ 8 h 400789"/>
                <a:gd name="connsiteX0" fmla="*/ 238233 w 481642"/>
                <a:gd name="connsiteY0" fmla="*/ 215 h 400996"/>
                <a:gd name="connsiteX1" fmla="*/ 22 w 481642"/>
                <a:gd name="connsiteY1" fmla="*/ 126570 h 400996"/>
                <a:gd name="connsiteX2" fmla="*/ 141702 w 481642"/>
                <a:gd name="connsiteY2" fmla="*/ 131333 h 400996"/>
                <a:gd name="connsiteX3" fmla="*/ 166795 w 481642"/>
                <a:gd name="connsiteY3" fmla="*/ 223620 h 400996"/>
                <a:gd name="connsiteX4" fmla="*/ 173115 w 481642"/>
                <a:gd name="connsiteY4" fmla="*/ 400745 h 400996"/>
                <a:gd name="connsiteX5" fmla="*/ 287144 w 481642"/>
                <a:gd name="connsiteY5" fmla="*/ 265562 h 400996"/>
                <a:gd name="connsiteX6" fmla="*/ 395032 w 481642"/>
                <a:gd name="connsiteY6" fmla="*/ 387406 h 400996"/>
                <a:gd name="connsiteX7" fmla="*/ 389831 w 481642"/>
                <a:gd name="connsiteY7" fmla="*/ 121815 h 400996"/>
                <a:gd name="connsiteX8" fmla="*/ 479304 w 481642"/>
                <a:gd name="connsiteY8" fmla="*/ 156418 h 400996"/>
                <a:gd name="connsiteX9" fmla="*/ 238233 w 481642"/>
                <a:gd name="connsiteY9" fmla="*/ 215 h 400996"/>
                <a:gd name="connsiteX0" fmla="*/ 286088 w 484148"/>
                <a:gd name="connsiteY0" fmla="*/ 161 h 403323"/>
                <a:gd name="connsiteX1" fmla="*/ 2633 w 484148"/>
                <a:gd name="connsiteY1" fmla="*/ 128897 h 403323"/>
                <a:gd name="connsiteX2" fmla="*/ 144313 w 484148"/>
                <a:gd name="connsiteY2" fmla="*/ 133660 h 403323"/>
                <a:gd name="connsiteX3" fmla="*/ 169406 w 484148"/>
                <a:gd name="connsiteY3" fmla="*/ 225947 h 403323"/>
                <a:gd name="connsiteX4" fmla="*/ 175726 w 484148"/>
                <a:gd name="connsiteY4" fmla="*/ 403072 h 403323"/>
                <a:gd name="connsiteX5" fmla="*/ 289755 w 484148"/>
                <a:gd name="connsiteY5" fmla="*/ 267889 h 403323"/>
                <a:gd name="connsiteX6" fmla="*/ 397643 w 484148"/>
                <a:gd name="connsiteY6" fmla="*/ 389733 h 403323"/>
                <a:gd name="connsiteX7" fmla="*/ 392442 w 484148"/>
                <a:gd name="connsiteY7" fmla="*/ 124142 h 403323"/>
                <a:gd name="connsiteX8" fmla="*/ 481915 w 484148"/>
                <a:gd name="connsiteY8" fmla="*/ 158745 h 403323"/>
                <a:gd name="connsiteX9" fmla="*/ 286088 w 484148"/>
                <a:gd name="connsiteY9" fmla="*/ 161 h 403323"/>
                <a:gd name="connsiteX0" fmla="*/ 286088 w 484148"/>
                <a:gd name="connsiteY0" fmla="*/ 1 h 403163"/>
                <a:gd name="connsiteX1" fmla="*/ 2633 w 484148"/>
                <a:gd name="connsiteY1" fmla="*/ 128737 h 403163"/>
                <a:gd name="connsiteX2" fmla="*/ 144313 w 484148"/>
                <a:gd name="connsiteY2" fmla="*/ 133500 h 403163"/>
                <a:gd name="connsiteX3" fmla="*/ 169406 w 484148"/>
                <a:gd name="connsiteY3" fmla="*/ 225787 h 403163"/>
                <a:gd name="connsiteX4" fmla="*/ 175726 w 484148"/>
                <a:gd name="connsiteY4" fmla="*/ 402912 h 403163"/>
                <a:gd name="connsiteX5" fmla="*/ 289755 w 484148"/>
                <a:gd name="connsiteY5" fmla="*/ 267729 h 403163"/>
                <a:gd name="connsiteX6" fmla="*/ 397643 w 484148"/>
                <a:gd name="connsiteY6" fmla="*/ 389573 h 403163"/>
                <a:gd name="connsiteX7" fmla="*/ 392442 w 484148"/>
                <a:gd name="connsiteY7" fmla="*/ 123982 h 403163"/>
                <a:gd name="connsiteX8" fmla="*/ 481915 w 484148"/>
                <a:gd name="connsiteY8" fmla="*/ 158585 h 403163"/>
                <a:gd name="connsiteX9" fmla="*/ 286088 w 484148"/>
                <a:gd name="connsiteY9" fmla="*/ 1 h 403163"/>
                <a:gd name="connsiteX0" fmla="*/ 286088 w 483654"/>
                <a:gd name="connsiteY0" fmla="*/ 1 h 403163"/>
                <a:gd name="connsiteX1" fmla="*/ 2633 w 483654"/>
                <a:gd name="connsiteY1" fmla="*/ 128737 h 403163"/>
                <a:gd name="connsiteX2" fmla="*/ 144313 w 483654"/>
                <a:gd name="connsiteY2" fmla="*/ 133500 h 403163"/>
                <a:gd name="connsiteX3" fmla="*/ 169406 w 483654"/>
                <a:gd name="connsiteY3" fmla="*/ 225787 h 403163"/>
                <a:gd name="connsiteX4" fmla="*/ 175726 w 483654"/>
                <a:gd name="connsiteY4" fmla="*/ 402912 h 403163"/>
                <a:gd name="connsiteX5" fmla="*/ 289755 w 483654"/>
                <a:gd name="connsiteY5" fmla="*/ 267729 h 403163"/>
                <a:gd name="connsiteX6" fmla="*/ 397643 w 483654"/>
                <a:gd name="connsiteY6" fmla="*/ 389573 h 403163"/>
                <a:gd name="connsiteX7" fmla="*/ 382917 w 483654"/>
                <a:gd name="connsiteY7" fmla="*/ 147795 h 403163"/>
                <a:gd name="connsiteX8" fmla="*/ 481915 w 483654"/>
                <a:gd name="connsiteY8" fmla="*/ 158585 h 403163"/>
                <a:gd name="connsiteX9" fmla="*/ 286088 w 483654"/>
                <a:gd name="connsiteY9" fmla="*/ 1 h 403163"/>
                <a:gd name="connsiteX0" fmla="*/ 286088 w 484648"/>
                <a:gd name="connsiteY0" fmla="*/ 1 h 403163"/>
                <a:gd name="connsiteX1" fmla="*/ 2633 w 484648"/>
                <a:gd name="connsiteY1" fmla="*/ 128737 h 403163"/>
                <a:gd name="connsiteX2" fmla="*/ 144313 w 484648"/>
                <a:gd name="connsiteY2" fmla="*/ 133500 h 403163"/>
                <a:gd name="connsiteX3" fmla="*/ 169406 w 484648"/>
                <a:gd name="connsiteY3" fmla="*/ 225787 h 403163"/>
                <a:gd name="connsiteX4" fmla="*/ 175726 w 484648"/>
                <a:gd name="connsiteY4" fmla="*/ 402912 h 403163"/>
                <a:gd name="connsiteX5" fmla="*/ 289755 w 484648"/>
                <a:gd name="connsiteY5" fmla="*/ 267729 h 403163"/>
                <a:gd name="connsiteX6" fmla="*/ 397643 w 484648"/>
                <a:gd name="connsiteY6" fmla="*/ 389573 h 403163"/>
                <a:gd name="connsiteX7" fmla="*/ 382917 w 484648"/>
                <a:gd name="connsiteY7" fmla="*/ 147795 h 403163"/>
                <a:gd name="connsiteX8" fmla="*/ 481915 w 484648"/>
                <a:gd name="connsiteY8" fmla="*/ 158585 h 403163"/>
                <a:gd name="connsiteX9" fmla="*/ 286088 w 484648"/>
                <a:gd name="connsiteY9" fmla="*/ 1 h 403163"/>
                <a:gd name="connsiteX0" fmla="*/ 286088 w 484791"/>
                <a:gd name="connsiteY0" fmla="*/ 1 h 403163"/>
                <a:gd name="connsiteX1" fmla="*/ 2633 w 484791"/>
                <a:gd name="connsiteY1" fmla="*/ 128737 h 403163"/>
                <a:gd name="connsiteX2" fmla="*/ 144313 w 484791"/>
                <a:gd name="connsiteY2" fmla="*/ 133500 h 403163"/>
                <a:gd name="connsiteX3" fmla="*/ 169406 w 484791"/>
                <a:gd name="connsiteY3" fmla="*/ 225787 h 403163"/>
                <a:gd name="connsiteX4" fmla="*/ 175726 w 484791"/>
                <a:gd name="connsiteY4" fmla="*/ 402912 h 403163"/>
                <a:gd name="connsiteX5" fmla="*/ 289755 w 484791"/>
                <a:gd name="connsiteY5" fmla="*/ 267729 h 403163"/>
                <a:gd name="connsiteX6" fmla="*/ 397643 w 484791"/>
                <a:gd name="connsiteY6" fmla="*/ 389573 h 403163"/>
                <a:gd name="connsiteX7" fmla="*/ 382917 w 484791"/>
                <a:gd name="connsiteY7" fmla="*/ 147795 h 403163"/>
                <a:gd name="connsiteX8" fmla="*/ 481915 w 484791"/>
                <a:gd name="connsiteY8" fmla="*/ 158585 h 403163"/>
                <a:gd name="connsiteX9" fmla="*/ 286088 w 484791"/>
                <a:gd name="connsiteY9" fmla="*/ 1 h 403163"/>
                <a:gd name="connsiteX0" fmla="*/ 286088 w 474474"/>
                <a:gd name="connsiteY0" fmla="*/ 306 h 403468"/>
                <a:gd name="connsiteX1" fmla="*/ 2633 w 474474"/>
                <a:gd name="connsiteY1" fmla="*/ 129042 h 403468"/>
                <a:gd name="connsiteX2" fmla="*/ 144313 w 474474"/>
                <a:gd name="connsiteY2" fmla="*/ 133805 h 403468"/>
                <a:gd name="connsiteX3" fmla="*/ 169406 w 474474"/>
                <a:gd name="connsiteY3" fmla="*/ 226092 h 403468"/>
                <a:gd name="connsiteX4" fmla="*/ 175726 w 474474"/>
                <a:gd name="connsiteY4" fmla="*/ 403217 h 403468"/>
                <a:gd name="connsiteX5" fmla="*/ 289755 w 474474"/>
                <a:gd name="connsiteY5" fmla="*/ 268034 h 403468"/>
                <a:gd name="connsiteX6" fmla="*/ 397643 w 474474"/>
                <a:gd name="connsiteY6" fmla="*/ 389878 h 403468"/>
                <a:gd name="connsiteX7" fmla="*/ 382917 w 474474"/>
                <a:gd name="connsiteY7" fmla="*/ 148100 h 403468"/>
                <a:gd name="connsiteX8" fmla="*/ 472390 w 474474"/>
                <a:gd name="connsiteY8" fmla="*/ 170796 h 403468"/>
                <a:gd name="connsiteX9" fmla="*/ 286088 w 474474"/>
                <a:gd name="connsiteY9" fmla="*/ 306 h 403468"/>
                <a:gd name="connsiteX0" fmla="*/ 286088 w 474474"/>
                <a:gd name="connsiteY0" fmla="*/ 306 h 405405"/>
                <a:gd name="connsiteX1" fmla="*/ 2633 w 474474"/>
                <a:gd name="connsiteY1" fmla="*/ 129042 h 405405"/>
                <a:gd name="connsiteX2" fmla="*/ 144313 w 474474"/>
                <a:gd name="connsiteY2" fmla="*/ 133805 h 405405"/>
                <a:gd name="connsiteX3" fmla="*/ 175726 w 474474"/>
                <a:gd name="connsiteY3" fmla="*/ 403217 h 405405"/>
                <a:gd name="connsiteX4" fmla="*/ 289755 w 474474"/>
                <a:gd name="connsiteY4" fmla="*/ 268034 h 405405"/>
                <a:gd name="connsiteX5" fmla="*/ 397643 w 474474"/>
                <a:gd name="connsiteY5" fmla="*/ 389878 h 405405"/>
                <a:gd name="connsiteX6" fmla="*/ 382917 w 474474"/>
                <a:gd name="connsiteY6" fmla="*/ 148100 h 405405"/>
                <a:gd name="connsiteX7" fmla="*/ 472390 w 474474"/>
                <a:gd name="connsiteY7" fmla="*/ 170796 h 405405"/>
                <a:gd name="connsiteX8" fmla="*/ 286088 w 474474"/>
                <a:gd name="connsiteY8" fmla="*/ 306 h 405405"/>
                <a:gd name="connsiteX0" fmla="*/ 285364 w 473750"/>
                <a:gd name="connsiteY0" fmla="*/ 306 h 405405"/>
                <a:gd name="connsiteX1" fmla="*/ 1909 w 473750"/>
                <a:gd name="connsiteY1" fmla="*/ 129042 h 405405"/>
                <a:gd name="connsiteX2" fmla="*/ 160258 w 473750"/>
                <a:gd name="connsiteY2" fmla="*/ 133805 h 405405"/>
                <a:gd name="connsiteX3" fmla="*/ 175002 w 473750"/>
                <a:gd name="connsiteY3" fmla="*/ 403217 h 405405"/>
                <a:gd name="connsiteX4" fmla="*/ 289031 w 473750"/>
                <a:gd name="connsiteY4" fmla="*/ 268034 h 405405"/>
                <a:gd name="connsiteX5" fmla="*/ 396919 w 473750"/>
                <a:gd name="connsiteY5" fmla="*/ 389878 h 405405"/>
                <a:gd name="connsiteX6" fmla="*/ 382193 w 473750"/>
                <a:gd name="connsiteY6" fmla="*/ 148100 h 405405"/>
                <a:gd name="connsiteX7" fmla="*/ 471666 w 473750"/>
                <a:gd name="connsiteY7" fmla="*/ 170796 h 405405"/>
                <a:gd name="connsiteX8" fmla="*/ 285364 w 473750"/>
                <a:gd name="connsiteY8" fmla="*/ 306 h 405405"/>
                <a:gd name="connsiteX0" fmla="*/ 201531 w 389735"/>
                <a:gd name="connsiteY0" fmla="*/ 5 h 405104"/>
                <a:gd name="connsiteX1" fmla="*/ 3801 w 389735"/>
                <a:gd name="connsiteY1" fmla="*/ 176366 h 405104"/>
                <a:gd name="connsiteX2" fmla="*/ 76425 w 389735"/>
                <a:gd name="connsiteY2" fmla="*/ 133504 h 405104"/>
                <a:gd name="connsiteX3" fmla="*/ 91169 w 389735"/>
                <a:gd name="connsiteY3" fmla="*/ 402916 h 405104"/>
                <a:gd name="connsiteX4" fmla="*/ 205198 w 389735"/>
                <a:gd name="connsiteY4" fmla="*/ 267733 h 405104"/>
                <a:gd name="connsiteX5" fmla="*/ 313086 w 389735"/>
                <a:gd name="connsiteY5" fmla="*/ 389577 h 405104"/>
                <a:gd name="connsiteX6" fmla="*/ 298360 w 389735"/>
                <a:gd name="connsiteY6" fmla="*/ 147799 h 405104"/>
                <a:gd name="connsiteX7" fmla="*/ 387833 w 389735"/>
                <a:gd name="connsiteY7" fmla="*/ 170495 h 405104"/>
                <a:gd name="connsiteX8" fmla="*/ 201531 w 389735"/>
                <a:gd name="connsiteY8" fmla="*/ 5 h 405104"/>
                <a:gd name="connsiteX0" fmla="*/ 201689 w 389893"/>
                <a:gd name="connsiteY0" fmla="*/ 5 h 405104"/>
                <a:gd name="connsiteX1" fmla="*/ 3959 w 389893"/>
                <a:gd name="connsiteY1" fmla="*/ 176366 h 405104"/>
                <a:gd name="connsiteX2" fmla="*/ 76583 w 389893"/>
                <a:gd name="connsiteY2" fmla="*/ 133504 h 405104"/>
                <a:gd name="connsiteX3" fmla="*/ 91327 w 389893"/>
                <a:gd name="connsiteY3" fmla="*/ 402916 h 405104"/>
                <a:gd name="connsiteX4" fmla="*/ 205356 w 389893"/>
                <a:gd name="connsiteY4" fmla="*/ 267733 h 405104"/>
                <a:gd name="connsiteX5" fmla="*/ 313244 w 389893"/>
                <a:gd name="connsiteY5" fmla="*/ 389577 h 405104"/>
                <a:gd name="connsiteX6" fmla="*/ 298518 w 389893"/>
                <a:gd name="connsiteY6" fmla="*/ 147799 h 405104"/>
                <a:gd name="connsiteX7" fmla="*/ 387991 w 389893"/>
                <a:gd name="connsiteY7" fmla="*/ 170495 h 405104"/>
                <a:gd name="connsiteX8" fmla="*/ 201689 w 389893"/>
                <a:gd name="connsiteY8" fmla="*/ 5 h 405104"/>
                <a:gd name="connsiteX0" fmla="*/ 202194 w 390398"/>
                <a:gd name="connsiteY0" fmla="*/ 5 h 405104"/>
                <a:gd name="connsiteX1" fmla="*/ 4464 w 390398"/>
                <a:gd name="connsiteY1" fmla="*/ 176366 h 405104"/>
                <a:gd name="connsiteX2" fmla="*/ 77088 w 390398"/>
                <a:gd name="connsiteY2" fmla="*/ 133504 h 405104"/>
                <a:gd name="connsiteX3" fmla="*/ 91832 w 390398"/>
                <a:gd name="connsiteY3" fmla="*/ 402916 h 405104"/>
                <a:gd name="connsiteX4" fmla="*/ 205861 w 390398"/>
                <a:gd name="connsiteY4" fmla="*/ 267733 h 405104"/>
                <a:gd name="connsiteX5" fmla="*/ 313749 w 390398"/>
                <a:gd name="connsiteY5" fmla="*/ 389577 h 405104"/>
                <a:gd name="connsiteX6" fmla="*/ 299023 w 390398"/>
                <a:gd name="connsiteY6" fmla="*/ 147799 h 405104"/>
                <a:gd name="connsiteX7" fmla="*/ 388496 w 390398"/>
                <a:gd name="connsiteY7" fmla="*/ 170495 h 405104"/>
                <a:gd name="connsiteX8" fmla="*/ 202194 w 390398"/>
                <a:gd name="connsiteY8" fmla="*/ 5 h 405104"/>
                <a:gd name="connsiteX0" fmla="*/ 199686 w 387890"/>
                <a:gd name="connsiteY0" fmla="*/ 5 h 405315"/>
                <a:gd name="connsiteX1" fmla="*/ 1956 w 387890"/>
                <a:gd name="connsiteY1" fmla="*/ 176366 h 405315"/>
                <a:gd name="connsiteX2" fmla="*/ 100773 w 387890"/>
                <a:gd name="connsiteY2" fmla="*/ 126360 h 405315"/>
                <a:gd name="connsiteX3" fmla="*/ 89324 w 387890"/>
                <a:gd name="connsiteY3" fmla="*/ 402916 h 405315"/>
                <a:gd name="connsiteX4" fmla="*/ 203353 w 387890"/>
                <a:gd name="connsiteY4" fmla="*/ 267733 h 405315"/>
                <a:gd name="connsiteX5" fmla="*/ 311241 w 387890"/>
                <a:gd name="connsiteY5" fmla="*/ 389577 h 405315"/>
                <a:gd name="connsiteX6" fmla="*/ 296515 w 387890"/>
                <a:gd name="connsiteY6" fmla="*/ 147799 h 405315"/>
                <a:gd name="connsiteX7" fmla="*/ 385988 w 387890"/>
                <a:gd name="connsiteY7" fmla="*/ 170495 h 405315"/>
                <a:gd name="connsiteX8" fmla="*/ 199686 w 387890"/>
                <a:gd name="connsiteY8" fmla="*/ 5 h 405315"/>
                <a:gd name="connsiteX0" fmla="*/ 199686 w 387890"/>
                <a:gd name="connsiteY0" fmla="*/ 5 h 405315"/>
                <a:gd name="connsiteX1" fmla="*/ 1956 w 387890"/>
                <a:gd name="connsiteY1" fmla="*/ 176366 h 405315"/>
                <a:gd name="connsiteX2" fmla="*/ 100773 w 387890"/>
                <a:gd name="connsiteY2" fmla="*/ 126360 h 405315"/>
                <a:gd name="connsiteX3" fmla="*/ 89324 w 387890"/>
                <a:gd name="connsiteY3" fmla="*/ 402916 h 405315"/>
                <a:gd name="connsiteX4" fmla="*/ 203353 w 387890"/>
                <a:gd name="connsiteY4" fmla="*/ 267733 h 405315"/>
                <a:gd name="connsiteX5" fmla="*/ 311241 w 387890"/>
                <a:gd name="connsiteY5" fmla="*/ 389577 h 405315"/>
                <a:gd name="connsiteX6" fmla="*/ 296515 w 387890"/>
                <a:gd name="connsiteY6" fmla="*/ 147799 h 405315"/>
                <a:gd name="connsiteX7" fmla="*/ 385988 w 387890"/>
                <a:gd name="connsiteY7" fmla="*/ 170495 h 405315"/>
                <a:gd name="connsiteX8" fmla="*/ 199686 w 387890"/>
                <a:gd name="connsiteY8" fmla="*/ 5 h 405315"/>
                <a:gd name="connsiteX0" fmla="*/ 199686 w 387890"/>
                <a:gd name="connsiteY0" fmla="*/ 2 h 405312"/>
                <a:gd name="connsiteX1" fmla="*/ 1956 w 387890"/>
                <a:gd name="connsiteY1" fmla="*/ 176363 h 405312"/>
                <a:gd name="connsiteX2" fmla="*/ 100773 w 387890"/>
                <a:gd name="connsiteY2" fmla="*/ 126357 h 405312"/>
                <a:gd name="connsiteX3" fmla="*/ 89324 w 387890"/>
                <a:gd name="connsiteY3" fmla="*/ 402913 h 405312"/>
                <a:gd name="connsiteX4" fmla="*/ 203353 w 387890"/>
                <a:gd name="connsiteY4" fmla="*/ 267730 h 405312"/>
                <a:gd name="connsiteX5" fmla="*/ 311241 w 387890"/>
                <a:gd name="connsiteY5" fmla="*/ 389574 h 405312"/>
                <a:gd name="connsiteX6" fmla="*/ 296515 w 387890"/>
                <a:gd name="connsiteY6" fmla="*/ 147796 h 405312"/>
                <a:gd name="connsiteX7" fmla="*/ 385988 w 387890"/>
                <a:gd name="connsiteY7" fmla="*/ 170492 h 405312"/>
                <a:gd name="connsiteX8" fmla="*/ 199686 w 387890"/>
                <a:gd name="connsiteY8" fmla="*/ 2 h 405312"/>
                <a:gd name="connsiteX0" fmla="*/ 199686 w 388465"/>
                <a:gd name="connsiteY0" fmla="*/ 452 h 405762"/>
                <a:gd name="connsiteX1" fmla="*/ 1956 w 388465"/>
                <a:gd name="connsiteY1" fmla="*/ 176813 h 405762"/>
                <a:gd name="connsiteX2" fmla="*/ 100773 w 388465"/>
                <a:gd name="connsiteY2" fmla="*/ 126807 h 405762"/>
                <a:gd name="connsiteX3" fmla="*/ 89324 w 388465"/>
                <a:gd name="connsiteY3" fmla="*/ 403363 h 405762"/>
                <a:gd name="connsiteX4" fmla="*/ 203353 w 388465"/>
                <a:gd name="connsiteY4" fmla="*/ 268180 h 405762"/>
                <a:gd name="connsiteX5" fmla="*/ 311241 w 388465"/>
                <a:gd name="connsiteY5" fmla="*/ 390024 h 405762"/>
                <a:gd name="connsiteX6" fmla="*/ 296515 w 388465"/>
                <a:gd name="connsiteY6" fmla="*/ 148246 h 405762"/>
                <a:gd name="connsiteX7" fmla="*/ 385988 w 388465"/>
                <a:gd name="connsiteY7" fmla="*/ 170942 h 405762"/>
                <a:gd name="connsiteX8" fmla="*/ 199686 w 388465"/>
                <a:gd name="connsiteY8" fmla="*/ 452 h 405762"/>
                <a:gd name="connsiteX0" fmla="*/ 201011 w 389790"/>
                <a:gd name="connsiteY0" fmla="*/ 433 h 405743"/>
                <a:gd name="connsiteX1" fmla="*/ 3281 w 389790"/>
                <a:gd name="connsiteY1" fmla="*/ 176794 h 405743"/>
                <a:gd name="connsiteX2" fmla="*/ 102098 w 389790"/>
                <a:gd name="connsiteY2" fmla="*/ 126788 h 405743"/>
                <a:gd name="connsiteX3" fmla="*/ 90649 w 389790"/>
                <a:gd name="connsiteY3" fmla="*/ 403344 h 405743"/>
                <a:gd name="connsiteX4" fmla="*/ 204678 w 389790"/>
                <a:gd name="connsiteY4" fmla="*/ 268161 h 405743"/>
                <a:gd name="connsiteX5" fmla="*/ 312566 w 389790"/>
                <a:gd name="connsiteY5" fmla="*/ 390005 h 405743"/>
                <a:gd name="connsiteX6" fmla="*/ 297840 w 389790"/>
                <a:gd name="connsiteY6" fmla="*/ 148227 h 405743"/>
                <a:gd name="connsiteX7" fmla="*/ 387313 w 389790"/>
                <a:gd name="connsiteY7" fmla="*/ 170923 h 405743"/>
                <a:gd name="connsiteX8" fmla="*/ 201011 w 389790"/>
                <a:gd name="connsiteY8" fmla="*/ 433 h 405743"/>
                <a:gd name="connsiteX0" fmla="*/ 201507 w 390286"/>
                <a:gd name="connsiteY0" fmla="*/ 422 h 405732"/>
                <a:gd name="connsiteX1" fmla="*/ 3777 w 390286"/>
                <a:gd name="connsiteY1" fmla="*/ 176783 h 405732"/>
                <a:gd name="connsiteX2" fmla="*/ 102594 w 390286"/>
                <a:gd name="connsiteY2" fmla="*/ 126777 h 405732"/>
                <a:gd name="connsiteX3" fmla="*/ 91145 w 390286"/>
                <a:gd name="connsiteY3" fmla="*/ 403333 h 405732"/>
                <a:gd name="connsiteX4" fmla="*/ 205174 w 390286"/>
                <a:gd name="connsiteY4" fmla="*/ 268150 h 405732"/>
                <a:gd name="connsiteX5" fmla="*/ 313062 w 390286"/>
                <a:gd name="connsiteY5" fmla="*/ 389994 h 405732"/>
                <a:gd name="connsiteX6" fmla="*/ 298336 w 390286"/>
                <a:gd name="connsiteY6" fmla="*/ 148216 h 405732"/>
                <a:gd name="connsiteX7" fmla="*/ 387809 w 390286"/>
                <a:gd name="connsiteY7" fmla="*/ 170912 h 405732"/>
                <a:gd name="connsiteX8" fmla="*/ 201507 w 390286"/>
                <a:gd name="connsiteY8" fmla="*/ 422 h 405732"/>
                <a:gd name="connsiteX0" fmla="*/ 201507 w 391402"/>
                <a:gd name="connsiteY0" fmla="*/ 422 h 405732"/>
                <a:gd name="connsiteX1" fmla="*/ 3777 w 391402"/>
                <a:gd name="connsiteY1" fmla="*/ 176783 h 405732"/>
                <a:gd name="connsiteX2" fmla="*/ 102594 w 391402"/>
                <a:gd name="connsiteY2" fmla="*/ 126777 h 405732"/>
                <a:gd name="connsiteX3" fmla="*/ 91145 w 391402"/>
                <a:gd name="connsiteY3" fmla="*/ 403333 h 405732"/>
                <a:gd name="connsiteX4" fmla="*/ 205174 w 391402"/>
                <a:gd name="connsiteY4" fmla="*/ 268150 h 405732"/>
                <a:gd name="connsiteX5" fmla="*/ 313062 w 391402"/>
                <a:gd name="connsiteY5" fmla="*/ 389994 h 405732"/>
                <a:gd name="connsiteX6" fmla="*/ 298336 w 391402"/>
                <a:gd name="connsiteY6" fmla="*/ 148216 h 405732"/>
                <a:gd name="connsiteX7" fmla="*/ 387809 w 391402"/>
                <a:gd name="connsiteY7" fmla="*/ 170912 h 405732"/>
                <a:gd name="connsiteX8" fmla="*/ 201507 w 391402"/>
                <a:gd name="connsiteY8" fmla="*/ 422 h 405732"/>
                <a:gd name="connsiteX0" fmla="*/ 201507 w 391402"/>
                <a:gd name="connsiteY0" fmla="*/ 422 h 405732"/>
                <a:gd name="connsiteX1" fmla="*/ 3777 w 391402"/>
                <a:gd name="connsiteY1" fmla="*/ 176783 h 405732"/>
                <a:gd name="connsiteX2" fmla="*/ 102594 w 391402"/>
                <a:gd name="connsiteY2" fmla="*/ 126777 h 405732"/>
                <a:gd name="connsiteX3" fmla="*/ 91145 w 391402"/>
                <a:gd name="connsiteY3" fmla="*/ 403333 h 405732"/>
                <a:gd name="connsiteX4" fmla="*/ 205174 w 391402"/>
                <a:gd name="connsiteY4" fmla="*/ 268150 h 405732"/>
                <a:gd name="connsiteX5" fmla="*/ 313062 w 391402"/>
                <a:gd name="connsiteY5" fmla="*/ 389994 h 405732"/>
                <a:gd name="connsiteX6" fmla="*/ 298336 w 391402"/>
                <a:gd name="connsiteY6" fmla="*/ 148216 h 405732"/>
                <a:gd name="connsiteX7" fmla="*/ 387809 w 391402"/>
                <a:gd name="connsiteY7" fmla="*/ 170912 h 405732"/>
                <a:gd name="connsiteX8" fmla="*/ 201507 w 391402"/>
                <a:gd name="connsiteY8" fmla="*/ 422 h 405732"/>
                <a:gd name="connsiteX0" fmla="*/ 201507 w 391402"/>
                <a:gd name="connsiteY0" fmla="*/ 422 h 405732"/>
                <a:gd name="connsiteX1" fmla="*/ 3777 w 391402"/>
                <a:gd name="connsiteY1" fmla="*/ 176783 h 405732"/>
                <a:gd name="connsiteX2" fmla="*/ 102594 w 391402"/>
                <a:gd name="connsiteY2" fmla="*/ 126777 h 405732"/>
                <a:gd name="connsiteX3" fmla="*/ 91145 w 391402"/>
                <a:gd name="connsiteY3" fmla="*/ 403333 h 405732"/>
                <a:gd name="connsiteX4" fmla="*/ 205174 w 391402"/>
                <a:gd name="connsiteY4" fmla="*/ 268150 h 405732"/>
                <a:gd name="connsiteX5" fmla="*/ 313062 w 391402"/>
                <a:gd name="connsiteY5" fmla="*/ 389994 h 405732"/>
                <a:gd name="connsiteX6" fmla="*/ 298336 w 391402"/>
                <a:gd name="connsiteY6" fmla="*/ 148216 h 405732"/>
                <a:gd name="connsiteX7" fmla="*/ 387809 w 391402"/>
                <a:gd name="connsiteY7" fmla="*/ 170912 h 405732"/>
                <a:gd name="connsiteX8" fmla="*/ 201507 w 391402"/>
                <a:gd name="connsiteY8" fmla="*/ 422 h 405732"/>
                <a:gd name="connsiteX0" fmla="*/ 201507 w 389432"/>
                <a:gd name="connsiteY0" fmla="*/ 422 h 405732"/>
                <a:gd name="connsiteX1" fmla="*/ 3777 w 389432"/>
                <a:gd name="connsiteY1" fmla="*/ 176783 h 405732"/>
                <a:gd name="connsiteX2" fmla="*/ 102594 w 389432"/>
                <a:gd name="connsiteY2" fmla="*/ 126777 h 405732"/>
                <a:gd name="connsiteX3" fmla="*/ 91145 w 389432"/>
                <a:gd name="connsiteY3" fmla="*/ 403333 h 405732"/>
                <a:gd name="connsiteX4" fmla="*/ 205174 w 389432"/>
                <a:gd name="connsiteY4" fmla="*/ 268150 h 405732"/>
                <a:gd name="connsiteX5" fmla="*/ 313062 w 389432"/>
                <a:gd name="connsiteY5" fmla="*/ 389994 h 405732"/>
                <a:gd name="connsiteX6" fmla="*/ 293574 w 389432"/>
                <a:gd name="connsiteY6" fmla="*/ 114878 h 405732"/>
                <a:gd name="connsiteX7" fmla="*/ 387809 w 389432"/>
                <a:gd name="connsiteY7" fmla="*/ 170912 h 405732"/>
                <a:gd name="connsiteX8" fmla="*/ 201507 w 389432"/>
                <a:gd name="connsiteY8" fmla="*/ 422 h 405732"/>
                <a:gd name="connsiteX0" fmla="*/ 201507 w 391458"/>
                <a:gd name="connsiteY0" fmla="*/ 422 h 405732"/>
                <a:gd name="connsiteX1" fmla="*/ 3777 w 391458"/>
                <a:gd name="connsiteY1" fmla="*/ 176783 h 405732"/>
                <a:gd name="connsiteX2" fmla="*/ 102594 w 391458"/>
                <a:gd name="connsiteY2" fmla="*/ 126777 h 405732"/>
                <a:gd name="connsiteX3" fmla="*/ 91145 w 391458"/>
                <a:gd name="connsiteY3" fmla="*/ 403333 h 405732"/>
                <a:gd name="connsiteX4" fmla="*/ 205174 w 391458"/>
                <a:gd name="connsiteY4" fmla="*/ 268150 h 405732"/>
                <a:gd name="connsiteX5" fmla="*/ 313062 w 391458"/>
                <a:gd name="connsiteY5" fmla="*/ 389994 h 405732"/>
                <a:gd name="connsiteX6" fmla="*/ 293574 w 391458"/>
                <a:gd name="connsiteY6" fmla="*/ 114878 h 405732"/>
                <a:gd name="connsiteX7" fmla="*/ 387809 w 391458"/>
                <a:gd name="connsiteY7" fmla="*/ 170912 h 405732"/>
                <a:gd name="connsiteX8" fmla="*/ 201507 w 391458"/>
                <a:gd name="connsiteY8" fmla="*/ 422 h 405732"/>
                <a:gd name="connsiteX0" fmla="*/ 201507 w 392688"/>
                <a:gd name="connsiteY0" fmla="*/ 422 h 405732"/>
                <a:gd name="connsiteX1" fmla="*/ 3777 w 392688"/>
                <a:gd name="connsiteY1" fmla="*/ 176783 h 405732"/>
                <a:gd name="connsiteX2" fmla="*/ 102594 w 392688"/>
                <a:gd name="connsiteY2" fmla="*/ 126777 h 405732"/>
                <a:gd name="connsiteX3" fmla="*/ 91145 w 392688"/>
                <a:gd name="connsiteY3" fmla="*/ 403333 h 405732"/>
                <a:gd name="connsiteX4" fmla="*/ 205174 w 392688"/>
                <a:gd name="connsiteY4" fmla="*/ 268150 h 405732"/>
                <a:gd name="connsiteX5" fmla="*/ 313062 w 392688"/>
                <a:gd name="connsiteY5" fmla="*/ 389994 h 405732"/>
                <a:gd name="connsiteX6" fmla="*/ 293574 w 392688"/>
                <a:gd name="connsiteY6" fmla="*/ 114878 h 405732"/>
                <a:gd name="connsiteX7" fmla="*/ 387809 w 392688"/>
                <a:gd name="connsiteY7" fmla="*/ 170912 h 405732"/>
                <a:gd name="connsiteX8" fmla="*/ 201507 w 392688"/>
                <a:gd name="connsiteY8" fmla="*/ 422 h 405732"/>
                <a:gd name="connsiteX0" fmla="*/ 201507 w 392688"/>
                <a:gd name="connsiteY0" fmla="*/ 422 h 405732"/>
                <a:gd name="connsiteX1" fmla="*/ 3777 w 392688"/>
                <a:gd name="connsiteY1" fmla="*/ 176783 h 405732"/>
                <a:gd name="connsiteX2" fmla="*/ 102594 w 392688"/>
                <a:gd name="connsiteY2" fmla="*/ 126777 h 405732"/>
                <a:gd name="connsiteX3" fmla="*/ 91145 w 392688"/>
                <a:gd name="connsiteY3" fmla="*/ 403333 h 405732"/>
                <a:gd name="connsiteX4" fmla="*/ 205174 w 392688"/>
                <a:gd name="connsiteY4" fmla="*/ 268150 h 405732"/>
                <a:gd name="connsiteX5" fmla="*/ 313062 w 392688"/>
                <a:gd name="connsiteY5" fmla="*/ 389994 h 405732"/>
                <a:gd name="connsiteX6" fmla="*/ 293574 w 392688"/>
                <a:gd name="connsiteY6" fmla="*/ 114878 h 405732"/>
                <a:gd name="connsiteX7" fmla="*/ 387809 w 392688"/>
                <a:gd name="connsiteY7" fmla="*/ 170912 h 405732"/>
                <a:gd name="connsiteX8" fmla="*/ 201507 w 392688"/>
                <a:gd name="connsiteY8" fmla="*/ 422 h 405732"/>
                <a:gd name="connsiteX0" fmla="*/ 201507 w 392688"/>
                <a:gd name="connsiteY0" fmla="*/ 422 h 404584"/>
                <a:gd name="connsiteX1" fmla="*/ 3777 w 392688"/>
                <a:gd name="connsiteY1" fmla="*/ 176783 h 404584"/>
                <a:gd name="connsiteX2" fmla="*/ 102594 w 392688"/>
                <a:gd name="connsiteY2" fmla="*/ 126777 h 404584"/>
                <a:gd name="connsiteX3" fmla="*/ 91145 w 392688"/>
                <a:gd name="connsiteY3" fmla="*/ 403333 h 404584"/>
                <a:gd name="connsiteX4" fmla="*/ 205174 w 392688"/>
                <a:gd name="connsiteY4" fmla="*/ 268150 h 404584"/>
                <a:gd name="connsiteX5" fmla="*/ 313062 w 392688"/>
                <a:gd name="connsiteY5" fmla="*/ 389994 h 404584"/>
                <a:gd name="connsiteX6" fmla="*/ 293574 w 392688"/>
                <a:gd name="connsiteY6" fmla="*/ 114878 h 404584"/>
                <a:gd name="connsiteX7" fmla="*/ 387809 w 392688"/>
                <a:gd name="connsiteY7" fmla="*/ 170912 h 404584"/>
                <a:gd name="connsiteX8" fmla="*/ 201507 w 392688"/>
                <a:gd name="connsiteY8" fmla="*/ 422 h 404584"/>
                <a:gd name="connsiteX0" fmla="*/ 199950 w 391131"/>
                <a:gd name="connsiteY0" fmla="*/ 461 h 405225"/>
                <a:gd name="connsiteX1" fmla="*/ 2220 w 391131"/>
                <a:gd name="connsiteY1" fmla="*/ 176822 h 405225"/>
                <a:gd name="connsiteX2" fmla="*/ 96275 w 391131"/>
                <a:gd name="connsiteY2" fmla="*/ 145866 h 405225"/>
                <a:gd name="connsiteX3" fmla="*/ 89588 w 391131"/>
                <a:gd name="connsiteY3" fmla="*/ 403372 h 405225"/>
                <a:gd name="connsiteX4" fmla="*/ 203617 w 391131"/>
                <a:gd name="connsiteY4" fmla="*/ 268189 h 405225"/>
                <a:gd name="connsiteX5" fmla="*/ 311505 w 391131"/>
                <a:gd name="connsiteY5" fmla="*/ 390033 h 405225"/>
                <a:gd name="connsiteX6" fmla="*/ 292017 w 391131"/>
                <a:gd name="connsiteY6" fmla="*/ 114917 h 405225"/>
                <a:gd name="connsiteX7" fmla="*/ 386252 w 391131"/>
                <a:gd name="connsiteY7" fmla="*/ 170951 h 405225"/>
                <a:gd name="connsiteX8" fmla="*/ 199950 w 391131"/>
                <a:gd name="connsiteY8" fmla="*/ 461 h 405225"/>
                <a:gd name="connsiteX0" fmla="*/ 199950 w 387769"/>
                <a:gd name="connsiteY0" fmla="*/ 461 h 405225"/>
                <a:gd name="connsiteX1" fmla="*/ 2220 w 387769"/>
                <a:gd name="connsiteY1" fmla="*/ 176822 h 405225"/>
                <a:gd name="connsiteX2" fmla="*/ 96275 w 387769"/>
                <a:gd name="connsiteY2" fmla="*/ 145866 h 405225"/>
                <a:gd name="connsiteX3" fmla="*/ 89588 w 387769"/>
                <a:gd name="connsiteY3" fmla="*/ 403372 h 405225"/>
                <a:gd name="connsiteX4" fmla="*/ 203617 w 387769"/>
                <a:gd name="connsiteY4" fmla="*/ 268189 h 405225"/>
                <a:gd name="connsiteX5" fmla="*/ 311505 w 387769"/>
                <a:gd name="connsiteY5" fmla="*/ 390033 h 405225"/>
                <a:gd name="connsiteX6" fmla="*/ 289636 w 387769"/>
                <a:gd name="connsiteY6" fmla="*/ 136348 h 405225"/>
                <a:gd name="connsiteX7" fmla="*/ 386252 w 387769"/>
                <a:gd name="connsiteY7" fmla="*/ 170951 h 405225"/>
                <a:gd name="connsiteX8" fmla="*/ 199950 w 387769"/>
                <a:gd name="connsiteY8" fmla="*/ 461 h 405225"/>
                <a:gd name="connsiteX0" fmla="*/ 199950 w 389450"/>
                <a:gd name="connsiteY0" fmla="*/ 461 h 405225"/>
                <a:gd name="connsiteX1" fmla="*/ 2220 w 389450"/>
                <a:gd name="connsiteY1" fmla="*/ 176822 h 405225"/>
                <a:gd name="connsiteX2" fmla="*/ 96275 w 389450"/>
                <a:gd name="connsiteY2" fmla="*/ 145866 h 405225"/>
                <a:gd name="connsiteX3" fmla="*/ 89588 w 389450"/>
                <a:gd name="connsiteY3" fmla="*/ 403372 h 405225"/>
                <a:gd name="connsiteX4" fmla="*/ 203617 w 389450"/>
                <a:gd name="connsiteY4" fmla="*/ 268189 h 405225"/>
                <a:gd name="connsiteX5" fmla="*/ 311505 w 389450"/>
                <a:gd name="connsiteY5" fmla="*/ 390033 h 405225"/>
                <a:gd name="connsiteX6" fmla="*/ 289636 w 389450"/>
                <a:gd name="connsiteY6" fmla="*/ 136348 h 405225"/>
                <a:gd name="connsiteX7" fmla="*/ 386252 w 389450"/>
                <a:gd name="connsiteY7" fmla="*/ 170951 h 405225"/>
                <a:gd name="connsiteX8" fmla="*/ 199950 w 389450"/>
                <a:gd name="connsiteY8" fmla="*/ 461 h 405225"/>
                <a:gd name="connsiteX0" fmla="*/ 199950 w 390015"/>
                <a:gd name="connsiteY0" fmla="*/ 461 h 405225"/>
                <a:gd name="connsiteX1" fmla="*/ 2220 w 390015"/>
                <a:gd name="connsiteY1" fmla="*/ 176822 h 405225"/>
                <a:gd name="connsiteX2" fmla="*/ 96275 w 390015"/>
                <a:gd name="connsiteY2" fmla="*/ 145866 h 405225"/>
                <a:gd name="connsiteX3" fmla="*/ 89588 w 390015"/>
                <a:gd name="connsiteY3" fmla="*/ 403372 h 405225"/>
                <a:gd name="connsiteX4" fmla="*/ 203617 w 390015"/>
                <a:gd name="connsiteY4" fmla="*/ 268189 h 405225"/>
                <a:gd name="connsiteX5" fmla="*/ 311505 w 390015"/>
                <a:gd name="connsiteY5" fmla="*/ 390033 h 405225"/>
                <a:gd name="connsiteX6" fmla="*/ 289636 w 390015"/>
                <a:gd name="connsiteY6" fmla="*/ 136348 h 405225"/>
                <a:gd name="connsiteX7" fmla="*/ 386252 w 390015"/>
                <a:gd name="connsiteY7" fmla="*/ 170951 h 405225"/>
                <a:gd name="connsiteX8" fmla="*/ 199950 w 390015"/>
                <a:gd name="connsiteY8" fmla="*/ 461 h 405225"/>
                <a:gd name="connsiteX0" fmla="*/ 202344 w 392409"/>
                <a:gd name="connsiteY0" fmla="*/ 421 h 405185"/>
                <a:gd name="connsiteX1" fmla="*/ 4614 w 392409"/>
                <a:gd name="connsiteY1" fmla="*/ 176782 h 405185"/>
                <a:gd name="connsiteX2" fmla="*/ 98669 w 392409"/>
                <a:gd name="connsiteY2" fmla="*/ 145826 h 405185"/>
                <a:gd name="connsiteX3" fmla="*/ 91982 w 392409"/>
                <a:gd name="connsiteY3" fmla="*/ 403332 h 405185"/>
                <a:gd name="connsiteX4" fmla="*/ 206011 w 392409"/>
                <a:gd name="connsiteY4" fmla="*/ 268149 h 405185"/>
                <a:gd name="connsiteX5" fmla="*/ 313899 w 392409"/>
                <a:gd name="connsiteY5" fmla="*/ 389993 h 405185"/>
                <a:gd name="connsiteX6" fmla="*/ 292030 w 392409"/>
                <a:gd name="connsiteY6" fmla="*/ 136308 h 405185"/>
                <a:gd name="connsiteX7" fmla="*/ 388646 w 392409"/>
                <a:gd name="connsiteY7" fmla="*/ 170911 h 405185"/>
                <a:gd name="connsiteX8" fmla="*/ 202344 w 392409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88035"/>
                <a:gd name="connsiteY0" fmla="*/ 421 h 405185"/>
                <a:gd name="connsiteX1" fmla="*/ 2883 w 388035"/>
                <a:gd name="connsiteY1" fmla="*/ 176782 h 405185"/>
                <a:gd name="connsiteX2" fmla="*/ 96938 w 388035"/>
                <a:gd name="connsiteY2" fmla="*/ 145826 h 405185"/>
                <a:gd name="connsiteX3" fmla="*/ 90251 w 388035"/>
                <a:gd name="connsiteY3" fmla="*/ 403332 h 405185"/>
                <a:gd name="connsiteX4" fmla="*/ 204280 w 388035"/>
                <a:gd name="connsiteY4" fmla="*/ 268149 h 405185"/>
                <a:gd name="connsiteX5" fmla="*/ 312168 w 388035"/>
                <a:gd name="connsiteY5" fmla="*/ 389993 h 405185"/>
                <a:gd name="connsiteX6" fmla="*/ 280774 w 388035"/>
                <a:gd name="connsiteY6" fmla="*/ 138690 h 405185"/>
                <a:gd name="connsiteX7" fmla="*/ 386915 w 388035"/>
                <a:gd name="connsiteY7" fmla="*/ 170911 h 405185"/>
                <a:gd name="connsiteX8" fmla="*/ 200613 w 388035"/>
                <a:gd name="connsiteY8" fmla="*/ 421 h 405185"/>
                <a:gd name="connsiteX0" fmla="*/ 200613 w 388035"/>
                <a:gd name="connsiteY0" fmla="*/ 421 h 405185"/>
                <a:gd name="connsiteX1" fmla="*/ 2883 w 388035"/>
                <a:gd name="connsiteY1" fmla="*/ 176782 h 405185"/>
                <a:gd name="connsiteX2" fmla="*/ 96938 w 388035"/>
                <a:gd name="connsiteY2" fmla="*/ 145826 h 405185"/>
                <a:gd name="connsiteX3" fmla="*/ 90251 w 388035"/>
                <a:gd name="connsiteY3" fmla="*/ 403332 h 405185"/>
                <a:gd name="connsiteX4" fmla="*/ 204280 w 388035"/>
                <a:gd name="connsiteY4" fmla="*/ 268149 h 405185"/>
                <a:gd name="connsiteX5" fmla="*/ 312168 w 388035"/>
                <a:gd name="connsiteY5" fmla="*/ 389993 h 405185"/>
                <a:gd name="connsiteX6" fmla="*/ 280774 w 388035"/>
                <a:gd name="connsiteY6" fmla="*/ 138690 h 405185"/>
                <a:gd name="connsiteX7" fmla="*/ 386915 w 388035"/>
                <a:gd name="connsiteY7" fmla="*/ 170911 h 405185"/>
                <a:gd name="connsiteX8" fmla="*/ 200613 w 388035"/>
                <a:gd name="connsiteY8" fmla="*/ 421 h 405185"/>
                <a:gd name="connsiteX0" fmla="*/ 200613 w 388035"/>
                <a:gd name="connsiteY0" fmla="*/ 421 h 405185"/>
                <a:gd name="connsiteX1" fmla="*/ 2883 w 388035"/>
                <a:gd name="connsiteY1" fmla="*/ 176782 h 405185"/>
                <a:gd name="connsiteX2" fmla="*/ 96938 w 388035"/>
                <a:gd name="connsiteY2" fmla="*/ 145826 h 405185"/>
                <a:gd name="connsiteX3" fmla="*/ 90251 w 388035"/>
                <a:gd name="connsiteY3" fmla="*/ 403332 h 405185"/>
                <a:gd name="connsiteX4" fmla="*/ 204280 w 388035"/>
                <a:gd name="connsiteY4" fmla="*/ 268149 h 405185"/>
                <a:gd name="connsiteX5" fmla="*/ 312168 w 388035"/>
                <a:gd name="connsiteY5" fmla="*/ 389993 h 405185"/>
                <a:gd name="connsiteX6" fmla="*/ 280774 w 388035"/>
                <a:gd name="connsiteY6" fmla="*/ 138690 h 405185"/>
                <a:gd name="connsiteX7" fmla="*/ 386915 w 388035"/>
                <a:gd name="connsiteY7" fmla="*/ 170911 h 405185"/>
                <a:gd name="connsiteX8" fmla="*/ 200613 w 388035"/>
                <a:gd name="connsiteY8" fmla="*/ 421 h 405185"/>
                <a:gd name="connsiteX0" fmla="*/ 200613 w 390912"/>
                <a:gd name="connsiteY0" fmla="*/ 421 h 405185"/>
                <a:gd name="connsiteX1" fmla="*/ 2883 w 390912"/>
                <a:gd name="connsiteY1" fmla="*/ 176782 h 405185"/>
                <a:gd name="connsiteX2" fmla="*/ 96938 w 390912"/>
                <a:gd name="connsiteY2" fmla="*/ 145826 h 405185"/>
                <a:gd name="connsiteX3" fmla="*/ 90251 w 390912"/>
                <a:gd name="connsiteY3" fmla="*/ 403332 h 405185"/>
                <a:gd name="connsiteX4" fmla="*/ 204280 w 390912"/>
                <a:gd name="connsiteY4" fmla="*/ 268149 h 405185"/>
                <a:gd name="connsiteX5" fmla="*/ 312168 w 390912"/>
                <a:gd name="connsiteY5" fmla="*/ 389993 h 405185"/>
                <a:gd name="connsiteX6" fmla="*/ 280774 w 390912"/>
                <a:gd name="connsiteY6" fmla="*/ 138690 h 405185"/>
                <a:gd name="connsiteX7" fmla="*/ 386915 w 390912"/>
                <a:gd name="connsiteY7" fmla="*/ 170911 h 405185"/>
                <a:gd name="connsiteX8" fmla="*/ 200613 w 390912"/>
                <a:gd name="connsiteY8" fmla="*/ 421 h 405185"/>
                <a:gd name="connsiteX0" fmla="*/ 199742 w 370458"/>
                <a:gd name="connsiteY0" fmla="*/ 5 h 404769"/>
                <a:gd name="connsiteX1" fmla="*/ 2012 w 370458"/>
                <a:gd name="connsiteY1" fmla="*/ 176366 h 404769"/>
                <a:gd name="connsiteX2" fmla="*/ 96067 w 370458"/>
                <a:gd name="connsiteY2" fmla="*/ 145410 h 404769"/>
                <a:gd name="connsiteX3" fmla="*/ 89380 w 370458"/>
                <a:gd name="connsiteY3" fmla="*/ 402916 h 404769"/>
                <a:gd name="connsiteX4" fmla="*/ 203409 w 370458"/>
                <a:gd name="connsiteY4" fmla="*/ 267733 h 404769"/>
                <a:gd name="connsiteX5" fmla="*/ 311297 w 370458"/>
                <a:gd name="connsiteY5" fmla="*/ 389577 h 404769"/>
                <a:gd name="connsiteX6" fmla="*/ 279903 w 370458"/>
                <a:gd name="connsiteY6" fmla="*/ 138274 h 404769"/>
                <a:gd name="connsiteX7" fmla="*/ 366994 w 370458"/>
                <a:gd name="connsiteY7" fmla="*/ 170495 h 404769"/>
                <a:gd name="connsiteX8" fmla="*/ 199742 w 370458"/>
                <a:gd name="connsiteY8" fmla="*/ 5 h 404769"/>
                <a:gd name="connsiteX0" fmla="*/ 200502 w 371214"/>
                <a:gd name="connsiteY0" fmla="*/ 84 h 404848"/>
                <a:gd name="connsiteX1" fmla="*/ 2772 w 371214"/>
                <a:gd name="connsiteY1" fmla="*/ 176445 h 404848"/>
                <a:gd name="connsiteX2" fmla="*/ 96827 w 371214"/>
                <a:gd name="connsiteY2" fmla="*/ 145489 h 404848"/>
                <a:gd name="connsiteX3" fmla="*/ 90140 w 371214"/>
                <a:gd name="connsiteY3" fmla="*/ 402995 h 404848"/>
                <a:gd name="connsiteX4" fmla="*/ 204169 w 371214"/>
                <a:gd name="connsiteY4" fmla="*/ 267812 h 404848"/>
                <a:gd name="connsiteX5" fmla="*/ 312057 w 371214"/>
                <a:gd name="connsiteY5" fmla="*/ 389656 h 404848"/>
                <a:gd name="connsiteX6" fmla="*/ 280663 w 371214"/>
                <a:gd name="connsiteY6" fmla="*/ 138353 h 404848"/>
                <a:gd name="connsiteX7" fmla="*/ 367754 w 371214"/>
                <a:gd name="connsiteY7" fmla="*/ 170574 h 404848"/>
                <a:gd name="connsiteX8" fmla="*/ 200502 w 371214"/>
                <a:gd name="connsiteY8" fmla="*/ 84 h 404848"/>
                <a:gd name="connsiteX0" fmla="*/ 200506 w 372452"/>
                <a:gd name="connsiteY0" fmla="*/ 125 h 404889"/>
                <a:gd name="connsiteX1" fmla="*/ 2776 w 372452"/>
                <a:gd name="connsiteY1" fmla="*/ 176486 h 404889"/>
                <a:gd name="connsiteX2" fmla="*/ 96831 w 372452"/>
                <a:gd name="connsiteY2" fmla="*/ 145530 h 404889"/>
                <a:gd name="connsiteX3" fmla="*/ 90144 w 372452"/>
                <a:gd name="connsiteY3" fmla="*/ 403036 h 404889"/>
                <a:gd name="connsiteX4" fmla="*/ 204173 w 372452"/>
                <a:gd name="connsiteY4" fmla="*/ 267853 h 404889"/>
                <a:gd name="connsiteX5" fmla="*/ 312061 w 372452"/>
                <a:gd name="connsiteY5" fmla="*/ 389697 h 404889"/>
                <a:gd name="connsiteX6" fmla="*/ 280667 w 372452"/>
                <a:gd name="connsiteY6" fmla="*/ 138394 h 404889"/>
                <a:gd name="connsiteX7" fmla="*/ 367758 w 372452"/>
                <a:gd name="connsiteY7" fmla="*/ 170615 h 404889"/>
                <a:gd name="connsiteX8" fmla="*/ 200506 w 372452"/>
                <a:gd name="connsiteY8" fmla="*/ 125 h 404889"/>
                <a:gd name="connsiteX0" fmla="*/ 187668 w 368529"/>
                <a:gd name="connsiteY0" fmla="*/ 136 h 407281"/>
                <a:gd name="connsiteX1" fmla="*/ 1844 w 368529"/>
                <a:gd name="connsiteY1" fmla="*/ 178878 h 407281"/>
                <a:gd name="connsiteX2" fmla="*/ 95899 w 368529"/>
                <a:gd name="connsiteY2" fmla="*/ 147922 h 407281"/>
                <a:gd name="connsiteX3" fmla="*/ 89212 w 368529"/>
                <a:gd name="connsiteY3" fmla="*/ 405428 h 407281"/>
                <a:gd name="connsiteX4" fmla="*/ 203241 w 368529"/>
                <a:gd name="connsiteY4" fmla="*/ 270245 h 407281"/>
                <a:gd name="connsiteX5" fmla="*/ 311129 w 368529"/>
                <a:gd name="connsiteY5" fmla="*/ 392089 h 407281"/>
                <a:gd name="connsiteX6" fmla="*/ 279735 w 368529"/>
                <a:gd name="connsiteY6" fmla="*/ 140786 h 407281"/>
                <a:gd name="connsiteX7" fmla="*/ 366826 w 368529"/>
                <a:gd name="connsiteY7" fmla="*/ 173007 h 407281"/>
                <a:gd name="connsiteX8" fmla="*/ 187668 w 368529"/>
                <a:gd name="connsiteY8" fmla="*/ 136 h 407281"/>
                <a:gd name="connsiteX0" fmla="*/ 187668 w 368529"/>
                <a:gd name="connsiteY0" fmla="*/ 1 h 407146"/>
                <a:gd name="connsiteX1" fmla="*/ 1844 w 368529"/>
                <a:gd name="connsiteY1" fmla="*/ 178743 h 407146"/>
                <a:gd name="connsiteX2" fmla="*/ 95899 w 368529"/>
                <a:gd name="connsiteY2" fmla="*/ 147787 h 407146"/>
                <a:gd name="connsiteX3" fmla="*/ 89212 w 368529"/>
                <a:gd name="connsiteY3" fmla="*/ 405293 h 407146"/>
                <a:gd name="connsiteX4" fmla="*/ 203241 w 368529"/>
                <a:gd name="connsiteY4" fmla="*/ 270110 h 407146"/>
                <a:gd name="connsiteX5" fmla="*/ 311129 w 368529"/>
                <a:gd name="connsiteY5" fmla="*/ 391954 h 407146"/>
                <a:gd name="connsiteX6" fmla="*/ 279735 w 368529"/>
                <a:gd name="connsiteY6" fmla="*/ 140651 h 407146"/>
                <a:gd name="connsiteX7" fmla="*/ 366826 w 368529"/>
                <a:gd name="connsiteY7" fmla="*/ 172872 h 407146"/>
                <a:gd name="connsiteX8" fmla="*/ 187668 w 368529"/>
                <a:gd name="connsiteY8" fmla="*/ 1 h 407146"/>
                <a:gd name="connsiteX0" fmla="*/ 187668 w 371670"/>
                <a:gd name="connsiteY0" fmla="*/ 1 h 407146"/>
                <a:gd name="connsiteX1" fmla="*/ 1844 w 371670"/>
                <a:gd name="connsiteY1" fmla="*/ 178743 h 407146"/>
                <a:gd name="connsiteX2" fmla="*/ 95899 w 371670"/>
                <a:gd name="connsiteY2" fmla="*/ 147787 h 407146"/>
                <a:gd name="connsiteX3" fmla="*/ 89212 w 371670"/>
                <a:gd name="connsiteY3" fmla="*/ 405293 h 407146"/>
                <a:gd name="connsiteX4" fmla="*/ 203241 w 371670"/>
                <a:gd name="connsiteY4" fmla="*/ 270110 h 407146"/>
                <a:gd name="connsiteX5" fmla="*/ 311129 w 371670"/>
                <a:gd name="connsiteY5" fmla="*/ 391954 h 407146"/>
                <a:gd name="connsiteX6" fmla="*/ 279735 w 371670"/>
                <a:gd name="connsiteY6" fmla="*/ 140651 h 407146"/>
                <a:gd name="connsiteX7" fmla="*/ 366826 w 371670"/>
                <a:gd name="connsiteY7" fmla="*/ 172872 h 407146"/>
                <a:gd name="connsiteX8" fmla="*/ 187668 w 371670"/>
                <a:gd name="connsiteY8" fmla="*/ 1 h 407146"/>
                <a:gd name="connsiteX0" fmla="*/ 190427 w 374429"/>
                <a:gd name="connsiteY0" fmla="*/ 1 h 407146"/>
                <a:gd name="connsiteX1" fmla="*/ 4603 w 374429"/>
                <a:gd name="connsiteY1" fmla="*/ 178743 h 407146"/>
                <a:gd name="connsiteX2" fmla="*/ 98658 w 374429"/>
                <a:gd name="connsiteY2" fmla="*/ 147787 h 407146"/>
                <a:gd name="connsiteX3" fmla="*/ 91971 w 374429"/>
                <a:gd name="connsiteY3" fmla="*/ 405293 h 407146"/>
                <a:gd name="connsiteX4" fmla="*/ 206000 w 374429"/>
                <a:gd name="connsiteY4" fmla="*/ 270110 h 407146"/>
                <a:gd name="connsiteX5" fmla="*/ 313888 w 374429"/>
                <a:gd name="connsiteY5" fmla="*/ 391954 h 407146"/>
                <a:gd name="connsiteX6" fmla="*/ 282494 w 374429"/>
                <a:gd name="connsiteY6" fmla="*/ 140651 h 407146"/>
                <a:gd name="connsiteX7" fmla="*/ 369585 w 374429"/>
                <a:gd name="connsiteY7" fmla="*/ 172872 h 407146"/>
                <a:gd name="connsiteX8" fmla="*/ 190427 w 374429"/>
                <a:gd name="connsiteY8" fmla="*/ 1 h 407146"/>
                <a:gd name="connsiteX0" fmla="*/ 190641 w 374643"/>
                <a:gd name="connsiteY0" fmla="*/ 1 h 407146"/>
                <a:gd name="connsiteX1" fmla="*/ 4817 w 374643"/>
                <a:gd name="connsiteY1" fmla="*/ 178743 h 407146"/>
                <a:gd name="connsiteX2" fmla="*/ 98872 w 374643"/>
                <a:gd name="connsiteY2" fmla="*/ 147787 h 407146"/>
                <a:gd name="connsiteX3" fmla="*/ 92185 w 374643"/>
                <a:gd name="connsiteY3" fmla="*/ 405293 h 407146"/>
                <a:gd name="connsiteX4" fmla="*/ 206214 w 374643"/>
                <a:gd name="connsiteY4" fmla="*/ 270110 h 407146"/>
                <a:gd name="connsiteX5" fmla="*/ 314102 w 374643"/>
                <a:gd name="connsiteY5" fmla="*/ 391954 h 407146"/>
                <a:gd name="connsiteX6" fmla="*/ 282708 w 374643"/>
                <a:gd name="connsiteY6" fmla="*/ 140651 h 407146"/>
                <a:gd name="connsiteX7" fmla="*/ 369799 w 374643"/>
                <a:gd name="connsiteY7" fmla="*/ 172872 h 407146"/>
                <a:gd name="connsiteX8" fmla="*/ 190641 w 374643"/>
                <a:gd name="connsiteY8" fmla="*/ 1 h 407146"/>
                <a:gd name="connsiteX0" fmla="*/ 186700 w 370702"/>
                <a:gd name="connsiteY0" fmla="*/ 2828 h 409973"/>
                <a:gd name="connsiteX1" fmla="*/ 56026 w 370702"/>
                <a:gd name="connsiteY1" fmla="*/ 77047 h 409973"/>
                <a:gd name="connsiteX2" fmla="*/ 876 w 370702"/>
                <a:gd name="connsiteY2" fmla="*/ 181570 h 409973"/>
                <a:gd name="connsiteX3" fmla="*/ 94931 w 370702"/>
                <a:gd name="connsiteY3" fmla="*/ 150614 h 409973"/>
                <a:gd name="connsiteX4" fmla="*/ 88244 w 370702"/>
                <a:gd name="connsiteY4" fmla="*/ 408120 h 409973"/>
                <a:gd name="connsiteX5" fmla="*/ 202273 w 370702"/>
                <a:gd name="connsiteY5" fmla="*/ 272937 h 409973"/>
                <a:gd name="connsiteX6" fmla="*/ 310161 w 370702"/>
                <a:gd name="connsiteY6" fmla="*/ 394781 h 409973"/>
                <a:gd name="connsiteX7" fmla="*/ 278767 w 370702"/>
                <a:gd name="connsiteY7" fmla="*/ 143478 h 409973"/>
                <a:gd name="connsiteX8" fmla="*/ 365858 w 370702"/>
                <a:gd name="connsiteY8" fmla="*/ 175699 h 409973"/>
                <a:gd name="connsiteX9" fmla="*/ 186700 w 370702"/>
                <a:gd name="connsiteY9" fmla="*/ 2828 h 409973"/>
                <a:gd name="connsiteX0" fmla="*/ 186961 w 370963"/>
                <a:gd name="connsiteY0" fmla="*/ 3090 h 410235"/>
                <a:gd name="connsiteX1" fmla="*/ 52447 w 370963"/>
                <a:gd name="connsiteY1" fmla="*/ 70909 h 410235"/>
                <a:gd name="connsiteX2" fmla="*/ 1137 w 370963"/>
                <a:gd name="connsiteY2" fmla="*/ 181832 h 410235"/>
                <a:gd name="connsiteX3" fmla="*/ 95192 w 370963"/>
                <a:gd name="connsiteY3" fmla="*/ 150876 h 410235"/>
                <a:gd name="connsiteX4" fmla="*/ 88505 w 370963"/>
                <a:gd name="connsiteY4" fmla="*/ 408382 h 410235"/>
                <a:gd name="connsiteX5" fmla="*/ 202534 w 370963"/>
                <a:gd name="connsiteY5" fmla="*/ 273199 h 410235"/>
                <a:gd name="connsiteX6" fmla="*/ 310422 w 370963"/>
                <a:gd name="connsiteY6" fmla="*/ 395043 h 410235"/>
                <a:gd name="connsiteX7" fmla="*/ 279028 w 370963"/>
                <a:gd name="connsiteY7" fmla="*/ 143740 h 410235"/>
                <a:gd name="connsiteX8" fmla="*/ 366119 w 370963"/>
                <a:gd name="connsiteY8" fmla="*/ 175961 h 410235"/>
                <a:gd name="connsiteX9" fmla="*/ 186961 w 370963"/>
                <a:gd name="connsiteY9" fmla="*/ 3090 h 410235"/>
                <a:gd name="connsiteX0" fmla="*/ 186961 w 366565"/>
                <a:gd name="connsiteY0" fmla="*/ 3090 h 410235"/>
                <a:gd name="connsiteX1" fmla="*/ 52447 w 366565"/>
                <a:gd name="connsiteY1" fmla="*/ 70909 h 410235"/>
                <a:gd name="connsiteX2" fmla="*/ 1137 w 366565"/>
                <a:gd name="connsiteY2" fmla="*/ 181832 h 410235"/>
                <a:gd name="connsiteX3" fmla="*/ 95192 w 366565"/>
                <a:gd name="connsiteY3" fmla="*/ 150876 h 410235"/>
                <a:gd name="connsiteX4" fmla="*/ 88505 w 366565"/>
                <a:gd name="connsiteY4" fmla="*/ 408382 h 410235"/>
                <a:gd name="connsiteX5" fmla="*/ 202534 w 366565"/>
                <a:gd name="connsiteY5" fmla="*/ 273199 h 410235"/>
                <a:gd name="connsiteX6" fmla="*/ 310422 w 366565"/>
                <a:gd name="connsiteY6" fmla="*/ 395043 h 410235"/>
                <a:gd name="connsiteX7" fmla="*/ 279028 w 366565"/>
                <a:gd name="connsiteY7" fmla="*/ 143740 h 410235"/>
                <a:gd name="connsiteX8" fmla="*/ 366119 w 366565"/>
                <a:gd name="connsiteY8" fmla="*/ 175961 h 410235"/>
                <a:gd name="connsiteX9" fmla="*/ 304621 w 366565"/>
                <a:gd name="connsiteY9" fmla="*/ 63228 h 410235"/>
                <a:gd name="connsiteX10" fmla="*/ 186961 w 366565"/>
                <a:gd name="connsiteY10" fmla="*/ 3090 h 410235"/>
                <a:gd name="connsiteX0" fmla="*/ 186961 w 320911"/>
                <a:gd name="connsiteY0" fmla="*/ 3090 h 410235"/>
                <a:gd name="connsiteX1" fmla="*/ 52447 w 320911"/>
                <a:gd name="connsiteY1" fmla="*/ 70909 h 410235"/>
                <a:gd name="connsiteX2" fmla="*/ 1137 w 320911"/>
                <a:gd name="connsiteY2" fmla="*/ 181832 h 410235"/>
                <a:gd name="connsiteX3" fmla="*/ 95192 w 320911"/>
                <a:gd name="connsiteY3" fmla="*/ 150876 h 410235"/>
                <a:gd name="connsiteX4" fmla="*/ 88505 w 320911"/>
                <a:gd name="connsiteY4" fmla="*/ 408382 h 410235"/>
                <a:gd name="connsiteX5" fmla="*/ 202534 w 320911"/>
                <a:gd name="connsiteY5" fmla="*/ 273199 h 410235"/>
                <a:gd name="connsiteX6" fmla="*/ 310422 w 320911"/>
                <a:gd name="connsiteY6" fmla="*/ 395043 h 410235"/>
                <a:gd name="connsiteX7" fmla="*/ 279028 w 320911"/>
                <a:gd name="connsiteY7" fmla="*/ 143740 h 410235"/>
                <a:gd name="connsiteX8" fmla="*/ 304621 w 320911"/>
                <a:gd name="connsiteY8" fmla="*/ 63228 h 410235"/>
                <a:gd name="connsiteX9" fmla="*/ 186961 w 320911"/>
                <a:gd name="connsiteY9" fmla="*/ 3090 h 410235"/>
                <a:gd name="connsiteX0" fmla="*/ 186961 w 321779"/>
                <a:gd name="connsiteY0" fmla="*/ 3090 h 410235"/>
                <a:gd name="connsiteX1" fmla="*/ 52447 w 321779"/>
                <a:gd name="connsiteY1" fmla="*/ 70909 h 410235"/>
                <a:gd name="connsiteX2" fmla="*/ 1137 w 321779"/>
                <a:gd name="connsiteY2" fmla="*/ 181832 h 410235"/>
                <a:gd name="connsiteX3" fmla="*/ 95192 w 321779"/>
                <a:gd name="connsiteY3" fmla="*/ 150876 h 410235"/>
                <a:gd name="connsiteX4" fmla="*/ 88505 w 321779"/>
                <a:gd name="connsiteY4" fmla="*/ 408382 h 410235"/>
                <a:gd name="connsiteX5" fmla="*/ 202534 w 321779"/>
                <a:gd name="connsiteY5" fmla="*/ 273199 h 410235"/>
                <a:gd name="connsiteX6" fmla="*/ 310422 w 321779"/>
                <a:gd name="connsiteY6" fmla="*/ 395043 h 410235"/>
                <a:gd name="connsiteX7" fmla="*/ 304621 w 321779"/>
                <a:gd name="connsiteY7" fmla="*/ 63228 h 410235"/>
                <a:gd name="connsiteX8" fmla="*/ 186961 w 321779"/>
                <a:gd name="connsiteY8" fmla="*/ 3090 h 410235"/>
                <a:gd name="connsiteX0" fmla="*/ 186961 w 304692"/>
                <a:gd name="connsiteY0" fmla="*/ 3090 h 411125"/>
                <a:gd name="connsiteX1" fmla="*/ 52447 w 304692"/>
                <a:gd name="connsiteY1" fmla="*/ 70909 h 411125"/>
                <a:gd name="connsiteX2" fmla="*/ 1137 w 304692"/>
                <a:gd name="connsiteY2" fmla="*/ 181832 h 411125"/>
                <a:gd name="connsiteX3" fmla="*/ 95192 w 304692"/>
                <a:gd name="connsiteY3" fmla="*/ 150876 h 411125"/>
                <a:gd name="connsiteX4" fmla="*/ 88505 w 304692"/>
                <a:gd name="connsiteY4" fmla="*/ 408382 h 411125"/>
                <a:gd name="connsiteX5" fmla="*/ 202534 w 304692"/>
                <a:gd name="connsiteY5" fmla="*/ 273199 h 411125"/>
                <a:gd name="connsiteX6" fmla="*/ 304621 w 304692"/>
                <a:gd name="connsiteY6" fmla="*/ 63228 h 411125"/>
                <a:gd name="connsiteX7" fmla="*/ 186961 w 304692"/>
                <a:gd name="connsiteY7" fmla="*/ 3090 h 411125"/>
                <a:gd name="connsiteX0" fmla="*/ 186961 w 304691"/>
                <a:gd name="connsiteY0" fmla="*/ 3090 h 274413"/>
                <a:gd name="connsiteX1" fmla="*/ 52447 w 304691"/>
                <a:gd name="connsiteY1" fmla="*/ 70909 h 274413"/>
                <a:gd name="connsiteX2" fmla="*/ 1137 w 304691"/>
                <a:gd name="connsiteY2" fmla="*/ 181832 h 274413"/>
                <a:gd name="connsiteX3" fmla="*/ 95192 w 304691"/>
                <a:gd name="connsiteY3" fmla="*/ 150876 h 274413"/>
                <a:gd name="connsiteX4" fmla="*/ 202534 w 304691"/>
                <a:gd name="connsiteY4" fmla="*/ 273199 h 274413"/>
                <a:gd name="connsiteX5" fmla="*/ 304621 w 304691"/>
                <a:gd name="connsiteY5" fmla="*/ 63228 h 274413"/>
                <a:gd name="connsiteX6" fmla="*/ 186961 w 304691"/>
                <a:gd name="connsiteY6" fmla="*/ 3090 h 274413"/>
                <a:gd name="connsiteX0" fmla="*/ 186961 w 304621"/>
                <a:gd name="connsiteY0" fmla="*/ 3090 h 183915"/>
                <a:gd name="connsiteX1" fmla="*/ 52447 w 304621"/>
                <a:gd name="connsiteY1" fmla="*/ 70909 h 183915"/>
                <a:gd name="connsiteX2" fmla="*/ 1137 w 304621"/>
                <a:gd name="connsiteY2" fmla="*/ 181832 h 183915"/>
                <a:gd name="connsiteX3" fmla="*/ 95192 w 304621"/>
                <a:gd name="connsiteY3" fmla="*/ 150876 h 183915"/>
                <a:gd name="connsiteX4" fmla="*/ 304621 w 304621"/>
                <a:gd name="connsiteY4" fmla="*/ 63228 h 183915"/>
                <a:gd name="connsiteX5" fmla="*/ 186961 w 304621"/>
                <a:gd name="connsiteY5" fmla="*/ 3090 h 183915"/>
                <a:gd name="connsiteX0" fmla="*/ 199922 w 317582"/>
                <a:gd name="connsiteY0" fmla="*/ 3090 h 181846"/>
                <a:gd name="connsiteX1" fmla="*/ 65408 w 317582"/>
                <a:gd name="connsiteY1" fmla="*/ 70909 h 181846"/>
                <a:gd name="connsiteX2" fmla="*/ 14098 w 317582"/>
                <a:gd name="connsiteY2" fmla="*/ 181832 h 181846"/>
                <a:gd name="connsiteX3" fmla="*/ 317582 w 317582"/>
                <a:gd name="connsiteY3" fmla="*/ 63228 h 181846"/>
                <a:gd name="connsiteX4" fmla="*/ 199922 w 317582"/>
                <a:gd name="connsiteY4" fmla="*/ 3090 h 181846"/>
                <a:gd name="connsiteX0" fmla="*/ 207439 w 325099"/>
                <a:gd name="connsiteY0" fmla="*/ 3090 h 195003"/>
                <a:gd name="connsiteX1" fmla="*/ 72925 w 325099"/>
                <a:gd name="connsiteY1" fmla="*/ 70909 h 195003"/>
                <a:gd name="connsiteX2" fmla="*/ 21615 w 325099"/>
                <a:gd name="connsiteY2" fmla="*/ 181832 h 195003"/>
                <a:gd name="connsiteX3" fmla="*/ 25562 w 325099"/>
                <a:gd name="connsiteY3" fmla="*/ 179716 h 195003"/>
                <a:gd name="connsiteX4" fmla="*/ 325099 w 325099"/>
                <a:gd name="connsiteY4" fmla="*/ 63228 h 195003"/>
                <a:gd name="connsiteX5" fmla="*/ 207439 w 325099"/>
                <a:gd name="connsiteY5" fmla="*/ 3090 h 195003"/>
                <a:gd name="connsiteX0" fmla="*/ 199923 w 317583"/>
                <a:gd name="connsiteY0" fmla="*/ 3090 h 181846"/>
                <a:gd name="connsiteX1" fmla="*/ 65409 w 317583"/>
                <a:gd name="connsiteY1" fmla="*/ 70909 h 181846"/>
                <a:gd name="connsiteX2" fmla="*/ 14099 w 317583"/>
                <a:gd name="connsiteY2" fmla="*/ 181832 h 181846"/>
                <a:gd name="connsiteX3" fmla="*/ 317583 w 317583"/>
                <a:gd name="connsiteY3" fmla="*/ 63228 h 181846"/>
                <a:gd name="connsiteX4" fmla="*/ 199923 w 317583"/>
                <a:gd name="connsiteY4" fmla="*/ 3090 h 181846"/>
                <a:gd name="connsiteX0" fmla="*/ 136971 w 254631"/>
                <a:gd name="connsiteY0" fmla="*/ 2419 h 75220"/>
                <a:gd name="connsiteX1" fmla="*/ 2457 w 254631"/>
                <a:gd name="connsiteY1" fmla="*/ 70238 h 75220"/>
                <a:gd name="connsiteX2" fmla="*/ 254631 w 254631"/>
                <a:gd name="connsiteY2" fmla="*/ 62557 h 75220"/>
                <a:gd name="connsiteX3" fmla="*/ 136971 w 254631"/>
                <a:gd name="connsiteY3" fmla="*/ 2419 h 75220"/>
                <a:gd name="connsiteX0" fmla="*/ 136971 w 261031"/>
                <a:gd name="connsiteY0" fmla="*/ 2419 h 75597"/>
                <a:gd name="connsiteX1" fmla="*/ 2457 w 261031"/>
                <a:gd name="connsiteY1" fmla="*/ 70238 h 75597"/>
                <a:gd name="connsiteX2" fmla="*/ 261031 w 261031"/>
                <a:gd name="connsiteY2" fmla="*/ 63837 h 75597"/>
                <a:gd name="connsiteX3" fmla="*/ 136971 w 261031"/>
                <a:gd name="connsiteY3" fmla="*/ 2419 h 75597"/>
                <a:gd name="connsiteX0" fmla="*/ 136971 w 261031"/>
                <a:gd name="connsiteY0" fmla="*/ 2419 h 73300"/>
                <a:gd name="connsiteX1" fmla="*/ 2457 w 261031"/>
                <a:gd name="connsiteY1" fmla="*/ 70238 h 73300"/>
                <a:gd name="connsiteX2" fmla="*/ 261031 w 261031"/>
                <a:gd name="connsiteY2" fmla="*/ 63837 h 73300"/>
                <a:gd name="connsiteX3" fmla="*/ 136971 w 261031"/>
                <a:gd name="connsiteY3" fmla="*/ 2419 h 73300"/>
                <a:gd name="connsiteX0" fmla="*/ 136971 w 266151"/>
                <a:gd name="connsiteY0" fmla="*/ 2419 h 74378"/>
                <a:gd name="connsiteX1" fmla="*/ 2457 w 266151"/>
                <a:gd name="connsiteY1" fmla="*/ 70238 h 74378"/>
                <a:gd name="connsiteX2" fmla="*/ 266151 w 266151"/>
                <a:gd name="connsiteY2" fmla="*/ 70238 h 74378"/>
                <a:gd name="connsiteX3" fmla="*/ 136971 w 266151"/>
                <a:gd name="connsiteY3" fmla="*/ 2419 h 74378"/>
                <a:gd name="connsiteX0" fmla="*/ 134514 w 263694"/>
                <a:gd name="connsiteY0" fmla="*/ 3013 h 74972"/>
                <a:gd name="connsiteX1" fmla="*/ 0 w 263694"/>
                <a:gd name="connsiteY1" fmla="*/ 70832 h 74972"/>
                <a:gd name="connsiteX2" fmla="*/ 263694 w 263694"/>
                <a:gd name="connsiteY2" fmla="*/ 70832 h 74972"/>
                <a:gd name="connsiteX3" fmla="*/ 134514 w 263694"/>
                <a:gd name="connsiteY3" fmla="*/ 3013 h 74972"/>
                <a:gd name="connsiteX0" fmla="*/ 134514 w 263694"/>
                <a:gd name="connsiteY0" fmla="*/ 3013 h 70832"/>
                <a:gd name="connsiteX1" fmla="*/ 0 w 263694"/>
                <a:gd name="connsiteY1" fmla="*/ 70832 h 70832"/>
                <a:gd name="connsiteX2" fmla="*/ 263694 w 263694"/>
                <a:gd name="connsiteY2" fmla="*/ 70832 h 70832"/>
                <a:gd name="connsiteX3" fmla="*/ 134514 w 263694"/>
                <a:gd name="connsiteY3" fmla="*/ 3013 h 70832"/>
                <a:gd name="connsiteX0" fmla="*/ 133234 w 262414"/>
                <a:gd name="connsiteY0" fmla="*/ 2810 h 75749"/>
                <a:gd name="connsiteX1" fmla="*/ 0 w 262414"/>
                <a:gd name="connsiteY1" fmla="*/ 75749 h 75749"/>
                <a:gd name="connsiteX2" fmla="*/ 262414 w 262414"/>
                <a:gd name="connsiteY2" fmla="*/ 70629 h 75749"/>
                <a:gd name="connsiteX3" fmla="*/ 133234 w 262414"/>
                <a:gd name="connsiteY3" fmla="*/ 2810 h 75749"/>
                <a:gd name="connsiteX0" fmla="*/ 133234 w 262414"/>
                <a:gd name="connsiteY0" fmla="*/ 27 h 72966"/>
                <a:gd name="connsiteX1" fmla="*/ 0 w 262414"/>
                <a:gd name="connsiteY1" fmla="*/ 72966 h 72966"/>
                <a:gd name="connsiteX2" fmla="*/ 262414 w 262414"/>
                <a:gd name="connsiteY2" fmla="*/ 67846 h 72966"/>
                <a:gd name="connsiteX3" fmla="*/ 133234 w 262414"/>
                <a:gd name="connsiteY3" fmla="*/ 27 h 7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414" h="72966">
                  <a:moveTo>
                    <a:pt x="133234" y="27"/>
                  </a:moveTo>
                  <a:cubicBezTo>
                    <a:pt x="88209" y="-1267"/>
                    <a:pt x="2151" y="45022"/>
                    <a:pt x="0" y="72966"/>
                  </a:cubicBezTo>
                  <a:cubicBezTo>
                    <a:pt x="15769" y="71468"/>
                    <a:pt x="254075" y="66349"/>
                    <a:pt x="262414" y="67846"/>
                  </a:cubicBezTo>
                  <a:cubicBezTo>
                    <a:pt x="232554" y="39034"/>
                    <a:pt x="175903" y="-613"/>
                    <a:pt x="133234" y="2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2030371" y="1484784"/>
              <a:ext cx="669762" cy="66976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0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  <p:sp>
          <p:nvSpPr>
            <p:cNvPr id="7" name="弦 6"/>
            <p:cNvSpPr/>
            <p:nvPr/>
          </p:nvSpPr>
          <p:spPr>
            <a:xfrm rot="7200000">
              <a:off x="2344657" y="2061057"/>
              <a:ext cx="85048" cy="90480"/>
            </a:xfrm>
            <a:prstGeom prst="chord">
              <a:avLst>
                <a:gd name="adj1" fmla="val 3282849"/>
                <a:gd name="adj2" fmla="val 14601596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8" name="弦 7"/>
            <p:cNvSpPr/>
            <p:nvPr/>
          </p:nvSpPr>
          <p:spPr>
            <a:xfrm rot="18000000">
              <a:off x="2206793" y="1862452"/>
              <a:ext cx="85048" cy="90480"/>
            </a:xfrm>
            <a:prstGeom prst="chord">
              <a:avLst>
                <a:gd name="adj1" fmla="val 3282849"/>
                <a:gd name="adj2" fmla="val 14601596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9" name="弦 8"/>
            <p:cNvSpPr/>
            <p:nvPr/>
          </p:nvSpPr>
          <p:spPr>
            <a:xfrm rot="18000000">
              <a:off x="2478987" y="1862452"/>
              <a:ext cx="85048" cy="90480"/>
            </a:xfrm>
            <a:prstGeom prst="chord">
              <a:avLst>
                <a:gd name="adj1" fmla="val 3282849"/>
                <a:gd name="adj2" fmla="val 14601596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11" name="雲形吹き出し 10"/>
            <p:cNvSpPr/>
            <p:nvPr/>
          </p:nvSpPr>
          <p:spPr>
            <a:xfrm rot="1992294" flipH="1" flipV="1">
              <a:off x="1862631" y="2032117"/>
              <a:ext cx="211524" cy="142163"/>
            </a:xfrm>
            <a:prstGeom prst="cloudCallout">
              <a:avLst>
                <a:gd name="adj1" fmla="val -32093"/>
                <a:gd name="adj2" fmla="val 64175"/>
              </a:avLst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12" name="雲形吹き出し 11"/>
            <p:cNvSpPr/>
            <p:nvPr/>
          </p:nvSpPr>
          <p:spPr>
            <a:xfrm rot="19110571" flipV="1">
              <a:off x="2657141" y="1977661"/>
              <a:ext cx="211524" cy="142163"/>
            </a:xfrm>
            <a:prstGeom prst="cloudCallout">
              <a:avLst>
                <a:gd name="adj1" fmla="val -32093"/>
                <a:gd name="adj2" fmla="val 64175"/>
              </a:avLst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</p:grpSp>
      <p:sp>
        <p:nvSpPr>
          <p:cNvPr id="14" name="円形吹き出し 13"/>
          <p:cNvSpPr/>
          <p:nvPr/>
        </p:nvSpPr>
        <p:spPr>
          <a:xfrm>
            <a:off x="2359751" y="1995768"/>
            <a:ext cx="1193523" cy="587689"/>
          </a:xfrm>
          <a:prstGeom prst="wedgeEllipseCallout">
            <a:avLst>
              <a:gd name="adj1" fmla="val -46448"/>
              <a:gd name="adj2" fmla="val 39876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イヤだなぁ</a:t>
            </a:r>
            <a:r>
              <a:rPr lang="en-US" altLang="ja-JP" sz="923" dirty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でもやらなきゃ</a:t>
            </a:r>
            <a:endParaRPr lang="en-US" altLang="ja-JP" sz="923" dirty="0">
              <a:solidFill>
                <a:schemeClr val="tx1"/>
              </a:solidFill>
            </a:endParaRPr>
          </a:p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いけないんだ</a:t>
            </a:r>
            <a:r>
              <a:rPr lang="en-US" altLang="ja-JP" sz="923" dirty="0">
                <a:solidFill>
                  <a:schemeClr val="tx1"/>
                </a:solidFill>
              </a:rPr>
              <a:t>…</a:t>
            </a:r>
            <a:endParaRPr lang="ja-JP" altLang="en-US" sz="923" dirty="0">
              <a:solidFill>
                <a:schemeClr val="tx1"/>
              </a:solidFill>
            </a:endParaRPr>
          </a:p>
        </p:txBody>
      </p:sp>
      <p:sp>
        <p:nvSpPr>
          <p:cNvPr id="25" name="下矢印 24"/>
          <p:cNvSpPr/>
          <p:nvPr/>
        </p:nvSpPr>
        <p:spPr>
          <a:xfrm rot="16200000">
            <a:off x="3448991" y="2475400"/>
            <a:ext cx="258201" cy="360040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23" dirty="0">
              <a:solidFill>
                <a:schemeClr val="tx1"/>
              </a:solidFill>
            </a:endParaRPr>
          </a:p>
        </p:txBody>
      </p:sp>
      <p:sp>
        <p:nvSpPr>
          <p:cNvPr id="26" name="四角形吹き出し 25"/>
          <p:cNvSpPr/>
          <p:nvPr/>
        </p:nvSpPr>
        <p:spPr>
          <a:xfrm>
            <a:off x="2558278" y="3043741"/>
            <a:ext cx="1403128" cy="638665"/>
          </a:xfrm>
          <a:prstGeom prst="wedgeRectCallout">
            <a:avLst>
              <a:gd name="adj1" fmla="val -58215"/>
              <a:gd name="adj2" fmla="val -7296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本当はどう感じてるの？</a:t>
            </a:r>
            <a:endParaRPr lang="en-US" altLang="ja-JP" sz="923" dirty="0">
              <a:solidFill>
                <a:schemeClr val="tx1"/>
              </a:solidFill>
            </a:endParaRPr>
          </a:p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「体の声」「心の声」に</a:t>
            </a:r>
            <a:endParaRPr lang="en-US" altLang="ja-JP" sz="923" dirty="0">
              <a:solidFill>
                <a:schemeClr val="tx1"/>
              </a:solidFill>
            </a:endParaRPr>
          </a:p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意識を集中してみる</a:t>
            </a:r>
          </a:p>
        </p:txBody>
      </p:sp>
      <p:grpSp>
        <p:nvGrpSpPr>
          <p:cNvPr id="27" name="グループ化 26"/>
          <p:cNvGrpSpPr/>
          <p:nvPr/>
        </p:nvGrpSpPr>
        <p:grpSpPr>
          <a:xfrm>
            <a:off x="3983196" y="2372070"/>
            <a:ext cx="627060" cy="744079"/>
            <a:chOff x="6606036" y="3111556"/>
            <a:chExt cx="572127" cy="735470"/>
          </a:xfrm>
        </p:grpSpPr>
        <p:sp>
          <p:nvSpPr>
            <p:cNvPr id="28" name="フリーフォーム 27"/>
            <p:cNvSpPr/>
            <p:nvPr/>
          </p:nvSpPr>
          <p:spPr>
            <a:xfrm>
              <a:off x="6732012" y="3439880"/>
              <a:ext cx="374643" cy="407146"/>
            </a:xfrm>
            <a:custGeom>
              <a:avLst/>
              <a:gdLst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28119 w 694391"/>
                <a:gd name="connsiteY81" fmla="*/ 162963 h 649663"/>
                <a:gd name="connsiteX82" fmla="*/ 549244 w 694391"/>
                <a:gd name="connsiteY82" fmla="*/ 150891 h 649663"/>
                <a:gd name="connsiteX83" fmla="*/ 558297 w 694391"/>
                <a:gd name="connsiteY83" fmla="*/ 147873 h 649663"/>
                <a:gd name="connsiteX84" fmla="*/ 579422 w 694391"/>
                <a:gd name="connsiteY84" fmla="*/ 135802 h 649663"/>
                <a:gd name="connsiteX85" fmla="*/ 591493 w 694391"/>
                <a:gd name="connsiteY85" fmla="*/ 129767 h 649663"/>
                <a:gd name="connsiteX86" fmla="*/ 603564 w 694391"/>
                <a:gd name="connsiteY86" fmla="*/ 117695 h 649663"/>
                <a:gd name="connsiteX87" fmla="*/ 612618 w 694391"/>
                <a:gd name="connsiteY87" fmla="*/ 111660 h 649663"/>
                <a:gd name="connsiteX88" fmla="*/ 624689 w 694391"/>
                <a:gd name="connsiteY88" fmla="*/ 102606 h 649663"/>
                <a:gd name="connsiteX89" fmla="*/ 639778 w 694391"/>
                <a:gd name="connsiteY89" fmla="*/ 84499 h 649663"/>
                <a:gd name="connsiteX90" fmla="*/ 648832 w 694391"/>
                <a:gd name="connsiteY90" fmla="*/ 63374 h 649663"/>
                <a:gd name="connsiteX91" fmla="*/ 651849 w 694391"/>
                <a:gd name="connsiteY91" fmla="*/ 51303 h 649663"/>
                <a:gd name="connsiteX92" fmla="*/ 657885 w 694391"/>
                <a:gd name="connsiteY92" fmla="*/ 36214 h 649663"/>
                <a:gd name="connsiteX93" fmla="*/ 660903 w 694391"/>
                <a:gd name="connsiteY93" fmla="*/ 24143 h 649663"/>
                <a:gd name="connsiteX94" fmla="*/ 663921 w 694391"/>
                <a:gd name="connsiteY94" fmla="*/ 15089 h 649663"/>
                <a:gd name="connsiteX95" fmla="*/ 642796 w 694391"/>
                <a:gd name="connsiteY95" fmla="*/ 9054 h 649663"/>
                <a:gd name="connsiteX96" fmla="*/ 627707 w 694391"/>
                <a:gd name="connsiteY96" fmla="*/ 6036 h 649663"/>
                <a:gd name="connsiteX97" fmla="*/ 618653 w 694391"/>
                <a:gd name="connsiteY97" fmla="*/ 3018 h 649663"/>
                <a:gd name="connsiteX98" fmla="*/ 606582 w 694391"/>
                <a:gd name="connsiteY98" fmla="*/ 0 h 649663"/>
                <a:gd name="connsiteX99" fmla="*/ 519065 w 694391"/>
                <a:gd name="connsiteY99" fmla="*/ 3018 h 649663"/>
                <a:gd name="connsiteX100" fmla="*/ 500958 w 694391"/>
                <a:gd name="connsiteY100" fmla="*/ 9054 h 649663"/>
                <a:gd name="connsiteX101" fmla="*/ 488887 w 694391"/>
                <a:gd name="connsiteY101" fmla="*/ 12071 h 649663"/>
                <a:gd name="connsiteX102" fmla="*/ 470780 w 694391"/>
                <a:gd name="connsiteY102" fmla="*/ 21125 h 649663"/>
                <a:gd name="connsiteX103" fmla="*/ 461727 w 694391"/>
                <a:gd name="connsiteY103" fmla="*/ 27161 h 649663"/>
                <a:gd name="connsiteX104" fmla="*/ 443620 w 694391"/>
                <a:gd name="connsiteY104" fmla="*/ 33196 h 649663"/>
                <a:gd name="connsiteX105" fmla="*/ 437584 w 694391"/>
                <a:gd name="connsiteY105" fmla="*/ 42250 h 649663"/>
                <a:gd name="connsiteX106" fmla="*/ 425513 w 694391"/>
                <a:gd name="connsiteY106" fmla="*/ 48285 h 649663"/>
                <a:gd name="connsiteX107" fmla="*/ 416459 w 694391"/>
                <a:gd name="connsiteY107" fmla="*/ 54321 h 649663"/>
                <a:gd name="connsiteX108" fmla="*/ 404388 w 694391"/>
                <a:gd name="connsiteY108" fmla="*/ 60357 h 649663"/>
                <a:gd name="connsiteX109" fmla="*/ 395335 w 694391"/>
                <a:gd name="connsiteY109" fmla="*/ 69410 h 649663"/>
                <a:gd name="connsiteX110" fmla="*/ 374210 w 694391"/>
                <a:gd name="connsiteY110" fmla="*/ 78464 h 649663"/>
                <a:gd name="connsiteX111" fmla="*/ 365156 w 694391"/>
                <a:gd name="connsiteY111" fmla="*/ 84499 h 649663"/>
                <a:gd name="connsiteX112" fmla="*/ 353085 w 694391"/>
                <a:gd name="connsiteY112" fmla="*/ 90535 h 649663"/>
                <a:gd name="connsiteX113" fmla="*/ 344032 w 694391"/>
                <a:gd name="connsiteY113" fmla="*/ 96570 h 649663"/>
                <a:gd name="connsiteX114" fmla="*/ 319889 w 694391"/>
                <a:gd name="connsiteY114" fmla="*/ 102606 h 649663"/>
                <a:gd name="connsiteX115" fmla="*/ 301782 w 694391"/>
                <a:gd name="connsiteY115" fmla="*/ 108642 h 649663"/>
                <a:gd name="connsiteX116" fmla="*/ 292729 w 694391"/>
                <a:gd name="connsiteY116" fmla="*/ 111660 h 649663"/>
                <a:gd name="connsiteX117" fmla="*/ 280657 w 694391"/>
                <a:gd name="connsiteY117" fmla="*/ 114677 h 649663"/>
                <a:gd name="connsiteX118" fmla="*/ 271604 w 694391"/>
                <a:gd name="connsiteY118" fmla="*/ 117695 h 649663"/>
                <a:gd name="connsiteX119" fmla="*/ 229354 w 694391"/>
                <a:gd name="connsiteY119" fmla="*/ 120713 h 649663"/>
                <a:gd name="connsiteX120" fmla="*/ 217283 w 694391"/>
                <a:gd name="connsiteY120" fmla="*/ 123731 h 649663"/>
                <a:gd name="connsiteX121" fmla="*/ 184087 w 694391"/>
                <a:gd name="connsiteY121" fmla="*/ 129767 h 649663"/>
                <a:gd name="connsiteX122" fmla="*/ 190123 w 694391"/>
                <a:gd name="connsiteY12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28119 w 694391"/>
                <a:gd name="connsiteY81" fmla="*/ 162963 h 649663"/>
                <a:gd name="connsiteX82" fmla="*/ 549244 w 694391"/>
                <a:gd name="connsiteY82" fmla="*/ 150891 h 649663"/>
                <a:gd name="connsiteX83" fmla="*/ 579422 w 694391"/>
                <a:gd name="connsiteY83" fmla="*/ 135802 h 649663"/>
                <a:gd name="connsiteX84" fmla="*/ 591493 w 694391"/>
                <a:gd name="connsiteY84" fmla="*/ 129767 h 649663"/>
                <a:gd name="connsiteX85" fmla="*/ 603564 w 694391"/>
                <a:gd name="connsiteY85" fmla="*/ 117695 h 649663"/>
                <a:gd name="connsiteX86" fmla="*/ 612618 w 694391"/>
                <a:gd name="connsiteY86" fmla="*/ 111660 h 649663"/>
                <a:gd name="connsiteX87" fmla="*/ 624689 w 694391"/>
                <a:gd name="connsiteY87" fmla="*/ 102606 h 649663"/>
                <a:gd name="connsiteX88" fmla="*/ 639778 w 694391"/>
                <a:gd name="connsiteY88" fmla="*/ 84499 h 649663"/>
                <a:gd name="connsiteX89" fmla="*/ 648832 w 694391"/>
                <a:gd name="connsiteY89" fmla="*/ 63374 h 649663"/>
                <a:gd name="connsiteX90" fmla="*/ 651849 w 694391"/>
                <a:gd name="connsiteY90" fmla="*/ 51303 h 649663"/>
                <a:gd name="connsiteX91" fmla="*/ 657885 w 694391"/>
                <a:gd name="connsiteY91" fmla="*/ 36214 h 649663"/>
                <a:gd name="connsiteX92" fmla="*/ 660903 w 694391"/>
                <a:gd name="connsiteY92" fmla="*/ 24143 h 649663"/>
                <a:gd name="connsiteX93" fmla="*/ 663921 w 694391"/>
                <a:gd name="connsiteY93" fmla="*/ 15089 h 649663"/>
                <a:gd name="connsiteX94" fmla="*/ 642796 w 694391"/>
                <a:gd name="connsiteY94" fmla="*/ 9054 h 649663"/>
                <a:gd name="connsiteX95" fmla="*/ 627707 w 694391"/>
                <a:gd name="connsiteY95" fmla="*/ 6036 h 649663"/>
                <a:gd name="connsiteX96" fmla="*/ 618653 w 694391"/>
                <a:gd name="connsiteY96" fmla="*/ 3018 h 649663"/>
                <a:gd name="connsiteX97" fmla="*/ 606582 w 694391"/>
                <a:gd name="connsiteY97" fmla="*/ 0 h 649663"/>
                <a:gd name="connsiteX98" fmla="*/ 519065 w 694391"/>
                <a:gd name="connsiteY98" fmla="*/ 3018 h 649663"/>
                <a:gd name="connsiteX99" fmla="*/ 500958 w 694391"/>
                <a:gd name="connsiteY99" fmla="*/ 9054 h 649663"/>
                <a:gd name="connsiteX100" fmla="*/ 488887 w 694391"/>
                <a:gd name="connsiteY100" fmla="*/ 12071 h 649663"/>
                <a:gd name="connsiteX101" fmla="*/ 470780 w 694391"/>
                <a:gd name="connsiteY101" fmla="*/ 21125 h 649663"/>
                <a:gd name="connsiteX102" fmla="*/ 461727 w 694391"/>
                <a:gd name="connsiteY102" fmla="*/ 27161 h 649663"/>
                <a:gd name="connsiteX103" fmla="*/ 443620 w 694391"/>
                <a:gd name="connsiteY103" fmla="*/ 33196 h 649663"/>
                <a:gd name="connsiteX104" fmla="*/ 437584 w 694391"/>
                <a:gd name="connsiteY104" fmla="*/ 42250 h 649663"/>
                <a:gd name="connsiteX105" fmla="*/ 425513 w 694391"/>
                <a:gd name="connsiteY105" fmla="*/ 48285 h 649663"/>
                <a:gd name="connsiteX106" fmla="*/ 416459 w 694391"/>
                <a:gd name="connsiteY106" fmla="*/ 54321 h 649663"/>
                <a:gd name="connsiteX107" fmla="*/ 404388 w 694391"/>
                <a:gd name="connsiteY107" fmla="*/ 60357 h 649663"/>
                <a:gd name="connsiteX108" fmla="*/ 395335 w 694391"/>
                <a:gd name="connsiteY108" fmla="*/ 69410 h 649663"/>
                <a:gd name="connsiteX109" fmla="*/ 374210 w 694391"/>
                <a:gd name="connsiteY109" fmla="*/ 78464 h 649663"/>
                <a:gd name="connsiteX110" fmla="*/ 365156 w 694391"/>
                <a:gd name="connsiteY110" fmla="*/ 84499 h 649663"/>
                <a:gd name="connsiteX111" fmla="*/ 353085 w 694391"/>
                <a:gd name="connsiteY111" fmla="*/ 90535 h 649663"/>
                <a:gd name="connsiteX112" fmla="*/ 344032 w 694391"/>
                <a:gd name="connsiteY112" fmla="*/ 96570 h 649663"/>
                <a:gd name="connsiteX113" fmla="*/ 319889 w 694391"/>
                <a:gd name="connsiteY113" fmla="*/ 102606 h 649663"/>
                <a:gd name="connsiteX114" fmla="*/ 301782 w 694391"/>
                <a:gd name="connsiteY114" fmla="*/ 108642 h 649663"/>
                <a:gd name="connsiteX115" fmla="*/ 292729 w 694391"/>
                <a:gd name="connsiteY115" fmla="*/ 111660 h 649663"/>
                <a:gd name="connsiteX116" fmla="*/ 280657 w 694391"/>
                <a:gd name="connsiteY116" fmla="*/ 114677 h 649663"/>
                <a:gd name="connsiteX117" fmla="*/ 271604 w 694391"/>
                <a:gd name="connsiteY117" fmla="*/ 117695 h 649663"/>
                <a:gd name="connsiteX118" fmla="*/ 229354 w 694391"/>
                <a:gd name="connsiteY118" fmla="*/ 120713 h 649663"/>
                <a:gd name="connsiteX119" fmla="*/ 217283 w 694391"/>
                <a:gd name="connsiteY119" fmla="*/ 123731 h 649663"/>
                <a:gd name="connsiteX120" fmla="*/ 184087 w 694391"/>
                <a:gd name="connsiteY120" fmla="*/ 129767 h 649663"/>
                <a:gd name="connsiteX121" fmla="*/ 190123 w 694391"/>
                <a:gd name="connsiteY12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49244 w 694391"/>
                <a:gd name="connsiteY81" fmla="*/ 150891 h 649663"/>
                <a:gd name="connsiteX82" fmla="*/ 579422 w 694391"/>
                <a:gd name="connsiteY82" fmla="*/ 135802 h 649663"/>
                <a:gd name="connsiteX83" fmla="*/ 591493 w 694391"/>
                <a:gd name="connsiteY83" fmla="*/ 129767 h 649663"/>
                <a:gd name="connsiteX84" fmla="*/ 603564 w 694391"/>
                <a:gd name="connsiteY84" fmla="*/ 117695 h 649663"/>
                <a:gd name="connsiteX85" fmla="*/ 612618 w 694391"/>
                <a:gd name="connsiteY85" fmla="*/ 111660 h 649663"/>
                <a:gd name="connsiteX86" fmla="*/ 624689 w 694391"/>
                <a:gd name="connsiteY86" fmla="*/ 102606 h 649663"/>
                <a:gd name="connsiteX87" fmla="*/ 639778 w 694391"/>
                <a:gd name="connsiteY87" fmla="*/ 84499 h 649663"/>
                <a:gd name="connsiteX88" fmla="*/ 648832 w 694391"/>
                <a:gd name="connsiteY88" fmla="*/ 63374 h 649663"/>
                <a:gd name="connsiteX89" fmla="*/ 651849 w 694391"/>
                <a:gd name="connsiteY89" fmla="*/ 51303 h 649663"/>
                <a:gd name="connsiteX90" fmla="*/ 657885 w 694391"/>
                <a:gd name="connsiteY90" fmla="*/ 36214 h 649663"/>
                <a:gd name="connsiteX91" fmla="*/ 660903 w 694391"/>
                <a:gd name="connsiteY91" fmla="*/ 24143 h 649663"/>
                <a:gd name="connsiteX92" fmla="*/ 663921 w 694391"/>
                <a:gd name="connsiteY92" fmla="*/ 15089 h 649663"/>
                <a:gd name="connsiteX93" fmla="*/ 642796 w 694391"/>
                <a:gd name="connsiteY93" fmla="*/ 9054 h 649663"/>
                <a:gd name="connsiteX94" fmla="*/ 627707 w 694391"/>
                <a:gd name="connsiteY94" fmla="*/ 6036 h 649663"/>
                <a:gd name="connsiteX95" fmla="*/ 618653 w 694391"/>
                <a:gd name="connsiteY95" fmla="*/ 3018 h 649663"/>
                <a:gd name="connsiteX96" fmla="*/ 606582 w 694391"/>
                <a:gd name="connsiteY96" fmla="*/ 0 h 649663"/>
                <a:gd name="connsiteX97" fmla="*/ 519065 w 694391"/>
                <a:gd name="connsiteY97" fmla="*/ 3018 h 649663"/>
                <a:gd name="connsiteX98" fmla="*/ 500958 w 694391"/>
                <a:gd name="connsiteY98" fmla="*/ 9054 h 649663"/>
                <a:gd name="connsiteX99" fmla="*/ 488887 w 694391"/>
                <a:gd name="connsiteY99" fmla="*/ 12071 h 649663"/>
                <a:gd name="connsiteX100" fmla="*/ 470780 w 694391"/>
                <a:gd name="connsiteY100" fmla="*/ 21125 h 649663"/>
                <a:gd name="connsiteX101" fmla="*/ 461727 w 694391"/>
                <a:gd name="connsiteY101" fmla="*/ 27161 h 649663"/>
                <a:gd name="connsiteX102" fmla="*/ 443620 w 694391"/>
                <a:gd name="connsiteY102" fmla="*/ 33196 h 649663"/>
                <a:gd name="connsiteX103" fmla="*/ 437584 w 694391"/>
                <a:gd name="connsiteY103" fmla="*/ 42250 h 649663"/>
                <a:gd name="connsiteX104" fmla="*/ 425513 w 694391"/>
                <a:gd name="connsiteY104" fmla="*/ 48285 h 649663"/>
                <a:gd name="connsiteX105" fmla="*/ 416459 w 694391"/>
                <a:gd name="connsiteY105" fmla="*/ 54321 h 649663"/>
                <a:gd name="connsiteX106" fmla="*/ 404388 w 694391"/>
                <a:gd name="connsiteY106" fmla="*/ 60357 h 649663"/>
                <a:gd name="connsiteX107" fmla="*/ 395335 w 694391"/>
                <a:gd name="connsiteY107" fmla="*/ 69410 h 649663"/>
                <a:gd name="connsiteX108" fmla="*/ 374210 w 694391"/>
                <a:gd name="connsiteY108" fmla="*/ 78464 h 649663"/>
                <a:gd name="connsiteX109" fmla="*/ 365156 w 694391"/>
                <a:gd name="connsiteY109" fmla="*/ 84499 h 649663"/>
                <a:gd name="connsiteX110" fmla="*/ 353085 w 694391"/>
                <a:gd name="connsiteY110" fmla="*/ 90535 h 649663"/>
                <a:gd name="connsiteX111" fmla="*/ 344032 w 694391"/>
                <a:gd name="connsiteY111" fmla="*/ 96570 h 649663"/>
                <a:gd name="connsiteX112" fmla="*/ 319889 w 694391"/>
                <a:gd name="connsiteY112" fmla="*/ 102606 h 649663"/>
                <a:gd name="connsiteX113" fmla="*/ 301782 w 694391"/>
                <a:gd name="connsiteY113" fmla="*/ 108642 h 649663"/>
                <a:gd name="connsiteX114" fmla="*/ 292729 w 694391"/>
                <a:gd name="connsiteY114" fmla="*/ 111660 h 649663"/>
                <a:gd name="connsiteX115" fmla="*/ 280657 w 694391"/>
                <a:gd name="connsiteY115" fmla="*/ 114677 h 649663"/>
                <a:gd name="connsiteX116" fmla="*/ 271604 w 694391"/>
                <a:gd name="connsiteY116" fmla="*/ 117695 h 649663"/>
                <a:gd name="connsiteX117" fmla="*/ 229354 w 694391"/>
                <a:gd name="connsiteY117" fmla="*/ 120713 h 649663"/>
                <a:gd name="connsiteX118" fmla="*/ 217283 w 694391"/>
                <a:gd name="connsiteY118" fmla="*/ 123731 h 649663"/>
                <a:gd name="connsiteX119" fmla="*/ 184087 w 694391"/>
                <a:gd name="connsiteY119" fmla="*/ 129767 h 649663"/>
                <a:gd name="connsiteX120" fmla="*/ 190123 w 694391"/>
                <a:gd name="connsiteY120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12618 w 694391"/>
                <a:gd name="connsiteY84" fmla="*/ 111660 h 649663"/>
                <a:gd name="connsiteX85" fmla="*/ 624689 w 694391"/>
                <a:gd name="connsiteY85" fmla="*/ 102606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63921 w 694391"/>
                <a:gd name="connsiteY91" fmla="*/ 15089 h 649663"/>
                <a:gd name="connsiteX92" fmla="*/ 642796 w 694391"/>
                <a:gd name="connsiteY92" fmla="*/ 9054 h 649663"/>
                <a:gd name="connsiteX93" fmla="*/ 627707 w 694391"/>
                <a:gd name="connsiteY93" fmla="*/ 6036 h 649663"/>
                <a:gd name="connsiteX94" fmla="*/ 618653 w 694391"/>
                <a:gd name="connsiteY94" fmla="*/ 3018 h 649663"/>
                <a:gd name="connsiteX95" fmla="*/ 606582 w 694391"/>
                <a:gd name="connsiteY95" fmla="*/ 0 h 649663"/>
                <a:gd name="connsiteX96" fmla="*/ 519065 w 694391"/>
                <a:gd name="connsiteY96" fmla="*/ 3018 h 649663"/>
                <a:gd name="connsiteX97" fmla="*/ 500958 w 694391"/>
                <a:gd name="connsiteY97" fmla="*/ 9054 h 649663"/>
                <a:gd name="connsiteX98" fmla="*/ 488887 w 694391"/>
                <a:gd name="connsiteY98" fmla="*/ 12071 h 649663"/>
                <a:gd name="connsiteX99" fmla="*/ 470780 w 694391"/>
                <a:gd name="connsiteY99" fmla="*/ 21125 h 649663"/>
                <a:gd name="connsiteX100" fmla="*/ 461727 w 694391"/>
                <a:gd name="connsiteY100" fmla="*/ 27161 h 649663"/>
                <a:gd name="connsiteX101" fmla="*/ 443620 w 694391"/>
                <a:gd name="connsiteY101" fmla="*/ 33196 h 649663"/>
                <a:gd name="connsiteX102" fmla="*/ 437584 w 694391"/>
                <a:gd name="connsiteY102" fmla="*/ 42250 h 649663"/>
                <a:gd name="connsiteX103" fmla="*/ 425513 w 694391"/>
                <a:gd name="connsiteY103" fmla="*/ 48285 h 649663"/>
                <a:gd name="connsiteX104" fmla="*/ 416459 w 694391"/>
                <a:gd name="connsiteY104" fmla="*/ 54321 h 649663"/>
                <a:gd name="connsiteX105" fmla="*/ 404388 w 694391"/>
                <a:gd name="connsiteY105" fmla="*/ 60357 h 649663"/>
                <a:gd name="connsiteX106" fmla="*/ 395335 w 694391"/>
                <a:gd name="connsiteY106" fmla="*/ 69410 h 649663"/>
                <a:gd name="connsiteX107" fmla="*/ 374210 w 694391"/>
                <a:gd name="connsiteY107" fmla="*/ 78464 h 649663"/>
                <a:gd name="connsiteX108" fmla="*/ 365156 w 694391"/>
                <a:gd name="connsiteY108" fmla="*/ 84499 h 649663"/>
                <a:gd name="connsiteX109" fmla="*/ 353085 w 694391"/>
                <a:gd name="connsiteY109" fmla="*/ 90535 h 649663"/>
                <a:gd name="connsiteX110" fmla="*/ 344032 w 694391"/>
                <a:gd name="connsiteY110" fmla="*/ 96570 h 649663"/>
                <a:gd name="connsiteX111" fmla="*/ 319889 w 694391"/>
                <a:gd name="connsiteY111" fmla="*/ 102606 h 649663"/>
                <a:gd name="connsiteX112" fmla="*/ 301782 w 694391"/>
                <a:gd name="connsiteY112" fmla="*/ 108642 h 649663"/>
                <a:gd name="connsiteX113" fmla="*/ 292729 w 694391"/>
                <a:gd name="connsiteY113" fmla="*/ 111660 h 649663"/>
                <a:gd name="connsiteX114" fmla="*/ 280657 w 694391"/>
                <a:gd name="connsiteY114" fmla="*/ 114677 h 649663"/>
                <a:gd name="connsiteX115" fmla="*/ 271604 w 694391"/>
                <a:gd name="connsiteY115" fmla="*/ 117695 h 649663"/>
                <a:gd name="connsiteX116" fmla="*/ 229354 w 694391"/>
                <a:gd name="connsiteY116" fmla="*/ 120713 h 649663"/>
                <a:gd name="connsiteX117" fmla="*/ 217283 w 694391"/>
                <a:gd name="connsiteY117" fmla="*/ 123731 h 649663"/>
                <a:gd name="connsiteX118" fmla="*/ 184087 w 694391"/>
                <a:gd name="connsiteY118" fmla="*/ 129767 h 649663"/>
                <a:gd name="connsiteX119" fmla="*/ 190123 w 694391"/>
                <a:gd name="connsiteY11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1849 w 694391"/>
                <a:gd name="connsiteY87" fmla="*/ 51303 h 649663"/>
                <a:gd name="connsiteX88" fmla="*/ 657885 w 694391"/>
                <a:gd name="connsiteY88" fmla="*/ 36214 h 649663"/>
                <a:gd name="connsiteX89" fmla="*/ 660903 w 694391"/>
                <a:gd name="connsiteY89" fmla="*/ 24143 h 649663"/>
                <a:gd name="connsiteX90" fmla="*/ 663921 w 694391"/>
                <a:gd name="connsiteY90" fmla="*/ 15089 h 649663"/>
                <a:gd name="connsiteX91" fmla="*/ 642796 w 694391"/>
                <a:gd name="connsiteY91" fmla="*/ 9054 h 649663"/>
                <a:gd name="connsiteX92" fmla="*/ 627707 w 694391"/>
                <a:gd name="connsiteY92" fmla="*/ 6036 h 649663"/>
                <a:gd name="connsiteX93" fmla="*/ 618653 w 694391"/>
                <a:gd name="connsiteY93" fmla="*/ 3018 h 649663"/>
                <a:gd name="connsiteX94" fmla="*/ 606582 w 694391"/>
                <a:gd name="connsiteY94" fmla="*/ 0 h 649663"/>
                <a:gd name="connsiteX95" fmla="*/ 519065 w 694391"/>
                <a:gd name="connsiteY95" fmla="*/ 3018 h 649663"/>
                <a:gd name="connsiteX96" fmla="*/ 500958 w 694391"/>
                <a:gd name="connsiteY96" fmla="*/ 9054 h 649663"/>
                <a:gd name="connsiteX97" fmla="*/ 488887 w 694391"/>
                <a:gd name="connsiteY97" fmla="*/ 12071 h 649663"/>
                <a:gd name="connsiteX98" fmla="*/ 470780 w 694391"/>
                <a:gd name="connsiteY98" fmla="*/ 21125 h 649663"/>
                <a:gd name="connsiteX99" fmla="*/ 461727 w 694391"/>
                <a:gd name="connsiteY99" fmla="*/ 27161 h 649663"/>
                <a:gd name="connsiteX100" fmla="*/ 443620 w 694391"/>
                <a:gd name="connsiteY100" fmla="*/ 33196 h 649663"/>
                <a:gd name="connsiteX101" fmla="*/ 437584 w 694391"/>
                <a:gd name="connsiteY101" fmla="*/ 42250 h 649663"/>
                <a:gd name="connsiteX102" fmla="*/ 425513 w 694391"/>
                <a:gd name="connsiteY102" fmla="*/ 48285 h 649663"/>
                <a:gd name="connsiteX103" fmla="*/ 416459 w 694391"/>
                <a:gd name="connsiteY103" fmla="*/ 54321 h 649663"/>
                <a:gd name="connsiteX104" fmla="*/ 404388 w 694391"/>
                <a:gd name="connsiteY104" fmla="*/ 60357 h 649663"/>
                <a:gd name="connsiteX105" fmla="*/ 395335 w 694391"/>
                <a:gd name="connsiteY105" fmla="*/ 69410 h 649663"/>
                <a:gd name="connsiteX106" fmla="*/ 374210 w 694391"/>
                <a:gd name="connsiteY106" fmla="*/ 78464 h 649663"/>
                <a:gd name="connsiteX107" fmla="*/ 365156 w 694391"/>
                <a:gd name="connsiteY107" fmla="*/ 84499 h 649663"/>
                <a:gd name="connsiteX108" fmla="*/ 353085 w 694391"/>
                <a:gd name="connsiteY108" fmla="*/ 90535 h 649663"/>
                <a:gd name="connsiteX109" fmla="*/ 344032 w 694391"/>
                <a:gd name="connsiteY109" fmla="*/ 96570 h 649663"/>
                <a:gd name="connsiteX110" fmla="*/ 319889 w 694391"/>
                <a:gd name="connsiteY110" fmla="*/ 102606 h 649663"/>
                <a:gd name="connsiteX111" fmla="*/ 301782 w 694391"/>
                <a:gd name="connsiteY111" fmla="*/ 108642 h 649663"/>
                <a:gd name="connsiteX112" fmla="*/ 292729 w 694391"/>
                <a:gd name="connsiteY112" fmla="*/ 111660 h 649663"/>
                <a:gd name="connsiteX113" fmla="*/ 280657 w 694391"/>
                <a:gd name="connsiteY113" fmla="*/ 114677 h 649663"/>
                <a:gd name="connsiteX114" fmla="*/ 271604 w 694391"/>
                <a:gd name="connsiteY114" fmla="*/ 117695 h 649663"/>
                <a:gd name="connsiteX115" fmla="*/ 229354 w 694391"/>
                <a:gd name="connsiteY115" fmla="*/ 120713 h 649663"/>
                <a:gd name="connsiteX116" fmla="*/ 217283 w 694391"/>
                <a:gd name="connsiteY116" fmla="*/ 123731 h 649663"/>
                <a:gd name="connsiteX117" fmla="*/ 184087 w 694391"/>
                <a:gd name="connsiteY117" fmla="*/ 129767 h 649663"/>
                <a:gd name="connsiteX118" fmla="*/ 190123 w 694391"/>
                <a:gd name="connsiteY11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63921 w 694391"/>
                <a:gd name="connsiteY91" fmla="*/ 15089 h 649663"/>
                <a:gd name="connsiteX92" fmla="*/ 642796 w 694391"/>
                <a:gd name="connsiteY92" fmla="*/ 9054 h 649663"/>
                <a:gd name="connsiteX93" fmla="*/ 627707 w 694391"/>
                <a:gd name="connsiteY93" fmla="*/ 6036 h 649663"/>
                <a:gd name="connsiteX94" fmla="*/ 618653 w 694391"/>
                <a:gd name="connsiteY94" fmla="*/ 3018 h 649663"/>
                <a:gd name="connsiteX95" fmla="*/ 606582 w 694391"/>
                <a:gd name="connsiteY95" fmla="*/ 0 h 649663"/>
                <a:gd name="connsiteX96" fmla="*/ 519065 w 694391"/>
                <a:gd name="connsiteY96" fmla="*/ 3018 h 649663"/>
                <a:gd name="connsiteX97" fmla="*/ 500958 w 694391"/>
                <a:gd name="connsiteY97" fmla="*/ 9054 h 649663"/>
                <a:gd name="connsiteX98" fmla="*/ 488887 w 694391"/>
                <a:gd name="connsiteY98" fmla="*/ 12071 h 649663"/>
                <a:gd name="connsiteX99" fmla="*/ 470780 w 694391"/>
                <a:gd name="connsiteY99" fmla="*/ 21125 h 649663"/>
                <a:gd name="connsiteX100" fmla="*/ 461727 w 694391"/>
                <a:gd name="connsiteY100" fmla="*/ 27161 h 649663"/>
                <a:gd name="connsiteX101" fmla="*/ 443620 w 694391"/>
                <a:gd name="connsiteY101" fmla="*/ 33196 h 649663"/>
                <a:gd name="connsiteX102" fmla="*/ 437584 w 694391"/>
                <a:gd name="connsiteY102" fmla="*/ 42250 h 649663"/>
                <a:gd name="connsiteX103" fmla="*/ 425513 w 694391"/>
                <a:gd name="connsiteY103" fmla="*/ 48285 h 649663"/>
                <a:gd name="connsiteX104" fmla="*/ 416459 w 694391"/>
                <a:gd name="connsiteY104" fmla="*/ 54321 h 649663"/>
                <a:gd name="connsiteX105" fmla="*/ 404388 w 694391"/>
                <a:gd name="connsiteY105" fmla="*/ 60357 h 649663"/>
                <a:gd name="connsiteX106" fmla="*/ 395335 w 694391"/>
                <a:gd name="connsiteY106" fmla="*/ 69410 h 649663"/>
                <a:gd name="connsiteX107" fmla="*/ 374210 w 694391"/>
                <a:gd name="connsiteY107" fmla="*/ 78464 h 649663"/>
                <a:gd name="connsiteX108" fmla="*/ 365156 w 694391"/>
                <a:gd name="connsiteY108" fmla="*/ 84499 h 649663"/>
                <a:gd name="connsiteX109" fmla="*/ 353085 w 694391"/>
                <a:gd name="connsiteY109" fmla="*/ 90535 h 649663"/>
                <a:gd name="connsiteX110" fmla="*/ 344032 w 694391"/>
                <a:gd name="connsiteY110" fmla="*/ 96570 h 649663"/>
                <a:gd name="connsiteX111" fmla="*/ 319889 w 694391"/>
                <a:gd name="connsiteY111" fmla="*/ 102606 h 649663"/>
                <a:gd name="connsiteX112" fmla="*/ 301782 w 694391"/>
                <a:gd name="connsiteY112" fmla="*/ 108642 h 649663"/>
                <a:gd name="connsiteX113" fmla="*/ 292729 w 694391"/>
                <a:gd name="connsiteY113" fmla="*/ 111660 h 649663"/>
                <a:gd name="connsiteX114" fmla="*/ 280657 w 694391"/>
                <a:gd name="connsiteY114" fmla="*/ 114677 h 649663"/>
                <a:gd name="connsiteX115" fmla="*/ 271604 w 694391"/>
                <a:gd name="connsiteY115" fmla="*/ 117695 h 649663"/>
                <a:gd name="connsiteX116" fmla="*/ 229354 w 694391"/>
                <a:gd name="connsiteY116" fmla="*/ 120713 h 649663"/>
                <a:gd name="connsiteX117" fmla="*/ 217283 w 694391"/>
                <a:gd name="connsiteY117" fmla="*/ 123731 h 649663"/>
                <a:gd name="connsiteX118" fmla="*/ 184087 w 694391"/>
                <a:gd name="connsiteY118" fmla="*/ 129767 h 649663"/>
                <a:gd name="connsiteX119" fmla="*/ 190123 w 694391"/>
                <a:gd name="connsiteY11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42796 w 694391"/>
                <a:gd name="connsiteY91" fmla="*/ 9054 h 649663"/>
                <a:gd name="connsiteX92" fmla="*/ 627707 w 694391"/>
                <a:gd name="connsiteY92" fmla="*/ 6036 h 649663"/>
                <a:gd name="connsiteX93" fmla="*/ 618653 w 694391"/>
                <a:gd name="connsiteY93" fmla="*/ 3018 h 649663"/>
                <a:gd name="connsiteX94" fmla="*/ 606582 w 694391"/>
                <a:gd name="connsiteY94" fmla="*/ 0 h 649663"/>
                <a:gd name="connsiteX95" fmla="*/ 519065 w 694391"/>
                <a:gd name="connsiteY95" fmla="*/ 3018 h 649663"/>
                <a:gd name="connsiteX96" fmla="*/ 500958 w 694391"/>
                <a:gd name="connsiteY96" fmla="*/ 9054 h 649663"/>
                <a:gd name="connsiteX97" fmla="*/ 488887 w 694391"/>
                <a:gd name="connsiteY97" fmla="*/ 12071 h 649663"/>
                <a:gd name="connsiteX98" fmla="*/ 470780 w 694391"/>
                <a:gd name="connsiteY98" fmla="*/ 21125 h 649663"/>
                <a:gd name="connsiteX99" fmla="*/ 461727 w 694391"/>
                <a:gd name="connsiteY99" fmla="*/ 27161 h 649663"/>
                <a:gd name="connsiteX100" fmla="*/ 443620 w 694391"/>
                <a:gd name="connsiteY100" fmla="*/ 33196 h 649663"/>
                <a:gd name="connsiteX101" fmla="*/ 437584 w 694391"/>
                <a:gd name="connsiteY101" fmla="*/ 42250 h 649663"/>
                <a:gd name="connsiteX102" fmla="*/ 425513 w 694391"/>
                <a:gd name="connsiteY102" fmla="*/ 48285 h 649663"/>
                <a:gd name="connsiteX103" fmla="*/ 416459 w 694391"/>
                <a:gd name="connsiteY103" fmla="*/ 54321 h 649663"/>
                <a:gd name="connsiteX104" fmla="*/ 404388 w 694391"/>
                <a:gd name="connsiteY104" fmla="*/ 60357 h 649663"/>
                <a:gd name="connsiteX105" fmla="*/ 395335 w 694391"/>
                <a:gd name="connsiteY105" fmla="*/ 69410 h 649663"/>
                <a:gd name="connsiteX106" fmla="*/ 374210 w 694391"/>
                <a:gd name="connsiteY106" fmla="*/ 78464 h 649663"/>
                <a:gd name="connsiteX107" fmla="*/ 365156 w 694391"/>
                <a:gd name="connsiteY107" fmla="*/ 84499 h 649663"/>
                <a:gd name="connsiteX108" fmla="*/ 353085 w 694391"/>
                <a:gd name="connsiteY108" fmla="*/ 90535 h 649663"/>
                <a:gd name="connsiteX109" fmla="*/ 344032 w 694391"/>
                <a:gd name="connsiteY109" fmla="*/ 96570 h 649663"/>
                <a:gd name="connsiteX110" fmla="*/ 319889 w 694391"/>
                <a:gd name="connsiteY110" fmla="*/ 102606 h 649663"/>
                <a:gd name="connsiteX111" fmla="*/ 301782 w 694391"/>
                <a:gd name="connsiteY111" fmla="*/ 108642 h 649663"/>
                <a:gd name="connsiteX112" fmla="*/ 292729 w 694391"/>
                <a:gd name="connsiteY112" fmla="*/ 111660 h 649663"/>
                <a:gd name="connsiteX113" fmla="*/ 280657 w 694391"/>
                <a:gd name="connsiteY113" fmla="*/ 114677 h 649663"/>
                <a:gd name="connsiteX114" fmla="*/ 271604 w 694391"/>
                <a:gd name="connsiteY114" fmla="*/ 117695 h 649663"/>
                <a:gd name="connsiteX115" fmla="*/ 229354 w 694391"/>
                <a:gd name="connsiteY115" fmla="*/ 120713 h 649663"/>
                <a:gd name="connsiteX116" fmla="*/ 217283 w 694391"/>
                <a:gd name="connsiteY116" fmla="*/ 123731 h 649663"/>
                <a:gd name="connsiteX117" fmla="*/ 184087 w 694391"/>
                <a:gd name="connsiteY117" fmla="*/ 129767 h 649663"/>
                <a:gd name="connsiteX118" fmla="*/ 190123 w 694391"/>
                <a:gd name="connsiteY11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7885 w 694391"/>
                <a:gd name="connsiteY88" fmla="*/ 36214 h 649663"/>
                <a:gd name="connsiteX89" fmla="*/ 660903 w 694391"/>
                <a:gd name="connsiteY89" fmla="*/ 24143 h 649663"/>
                <a:gd name="connsiteX90" fmla="*/ 642796 w 694391"/>
                <a:gd name="connsiteY90" fmla="*/ 9054 h 649663"/>
                <a:gd name="connsiteX91" fmla="*/ 627707 w 694391"/>
                <a:gd name="connsiteY91" fmla="*/ 6036 h 649663"/>
                <a:gd name="connsiteX92" fmla="*/ 618653 w 694391"/>
                <a:gd name="connsiteY92" fmla="*/ 3018 h 649663"/>
                <a:gd name="connsiteX93" fmla="*/ 606582 w 694391"/>
                <a:gd name="connsiteY93" fmla="*/ 0 h 649663"/>
                <a:gd name="connsiteX94" fmla="*/ 519065 w 694391"/>
                <a:gd name="connsiteY94" fmla="*/ 3018 h 649663"/>
                <a:gd name="connsiteX95" fmla="*/ 500958 w 694391"/>
                <a:gd name="connsiteY95" fmla="*/ 9054 h 649663"/>
                <a:gd name="connsiteX96" fmla="*/ 488887 w 694391"/>
                <a:gd name="connsiteY96" fmla="*/ 12071 h 649663"/>
                <a:gd name="connsiteX97" fmla="*/ 470780 w 694391"/>
                <a:gd name="connsiteY97" fmla="*/ 21125 h 649663"/>
                <a:gd name="connsiteX98" fmla="*/ 461727 w 694391"/>
                <a:gd name="connsiteY98" fmla="*/ 27161 h 649663"/>
                <a:gd name="connsiteX99" fmla="*/ 443620 w 694391"/>
                <a:gd name="connsiteY99" fmla="*/ 33196 h 649663"/>
                <a:gd name="connsiteX100" fmla="*/ 437584 w 694391"/>
                <a:gd name="connsiteY100" fmla="*/ 42250 h 649663"/>
                <a:gd name="connsiteX101" fmla="*/ 425513 w 694391"/>
                <a:gd name="connsiteY101" fmla="*/ 48285 h 649663"/>
                <a:gd name="connsiteX102" fmla="*/ 416459 w 694391"/>
                <a:gd name="connsiteY102" fmla="*/ 54321 h 649663"/>
                <a:gd name="connsiteX103" fmla="*/ 404388 w 694391"/>
                <a:gd name="connsiteY103" fmla="*/ 60357 h 649663"/>
                <a:gd name="connsiteX104" fmla="*/ 395335 w 694391"/>
                <a:gd name="connsiteY104" fmla="*/ 69410 h 649663"/>
                <a:gd name="connsiteX105" fmla="*/ 374210 w 694391"/>
                <a:gd name="connsiteY105" fmla="*/ 78464 h 649663"/>
                <a:gd name="connsiteX106" fmla="*/ 365156 w 694391"/>
                <a:gd name="connsiteY106" fmla="*/ 84499 h 649663"/>
                <a:gd name="connsiteX107" fmla="*/ 353085 w 694391"/>
                <a:gd name="connsiteY107" fmla="*/ 90535 h 649663"/>
                <a:gd name="connsiteX108" fmla="*/ 344032 w 694391"/>
                <a:gd name="connsiteY108" fmla="*/ 96570 h 649663"/>
                <a:gd name="connsiteX109" fmla="*/ 319889 w 694391"/>
                <a:gd name="connsiteY109" fmla="*/ 102606 h 649663"/>
                <a:gd name="connsiteX110" fmla="*/ 301782 w 694391"/>
                <a:gd name="connsiteY110" fmla="*/ 108642 h 649663"/>
                <a:gd name="connsiteX111" fmla="*/ 292729 w 694391"/>
                <a:gd name="connsiteY111" fmla="*/ 111660 h 649663"/>
                <a:gd name="connsiteX112" fmla="*/ 280657 w 694391"/>
                <a:gd name="connsiteY112" fmla="*/ 114677 h 649663"/>
                <a:gd name="connsiteX113" fmla="*/ 271604 w 694391"/>
                <a:gd name="connsiteY113" fmla="*/ 117695 h 649663"/>
                <a:gd name="connsiteX114" fmla="*/ 229354 w 694391"/>
                <a:gd name="connsiteY114" fmla="*/ 120713 h 649663"/>
                <a:gd name="connsiteX115" fmla="*/ 217283 w 694391"/>
                <a:gd name="connsiteY115" fmla="*/ 123731 h 649663"/>
                <a:gd name="connsiteX116" fmla="*/ 184087 w 694391"/>
                <a:gd name="connsiteY116" fmla="*/ 129767 h 649663"/>
                <a:gd name="connsiteX117" fmla="*/ 190123 w 694391"/>
                <a:gd name="connsiteY117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603564 w 694391"/>
                <a:gd name="connsiteY82" fmla="*/ 117695 h 649663"/>
                <a:gd name="connsiteX83" fmla="*/ 624689 w 694391"/>
                <a:gd name="connsiteY83" fmla="*/ 102606 h 649663"/>
                <a:gd name="connsiteX84" fmla="*/ 633743 w 694391"/>
                <a:gd name="connsiteY84" fmla="*/ 93553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7885 w 694391"/>
                <a:gd name="connsiteY87" fmla="*/ 36214 h 649663"/>
                <a:gd name="connsiteX88" fmla="*/ 660903 w 694391"/>
                <a:gd name="connsiteY88" fmla="*/ 24143 h 649663"/>
                <a:gd name="connsiteX89" fmla="*/ 642796 w 694391"/>
                <a:gd name="connsiteY89" fmla="*/ 9054 h 649663"/>
                <a:gd name="connsiteX90" fmla="*/ 627707 w 694391"/>
                <a:gd name="connsiteY90" fmla="*/ 6036 h 649663"/>
                <a:gd name="connsiteX91" fmla="*/ 618653 w 694391"/>
                <a:gd name="connsiteY91" fmla="*/ 3018 h 649663"/>
                <a:gd name="connsiteX92" fmla="*/ 606582 w 694391"/>
                <a:gd name="connsiteY92" fmla="*/ 0 h 649663"/>
                <a:gd name="connsiteX93" fmla="*/ 519065 w 694391"/>
                <a:gd name="connsiteY93" fmla="*/ 3018 h 649663"/>
                <a:gd name="connsiteX94" fmla="*/ 500958 w 694391"/>
                <a:gd name="connsiteY94" fmla="*/ 9054 h 649663"/>
                <a:gd name="connsiteX95" fmla="*/ 488887 w 694391"/>
                <a:gd name="connsiteY95" fmla="*/ 12071 h 649663"/>
                <a:gd name="connsiteX96" fmla="*/ 470780 w 694391"/>
                <a:gd name="connsiteY96" fmla="*/ 21125 h 649663"/>
                <a:gd name="connsiteX97" fmla="*/ 461727 w 694391"/>
                <a:gd name="connsiteY97" fmla="*/ 27161 h 649663"/>
                <a:gd name="connsiteX98" fmla="*/ 443620 w 694391"/>
                <a:gd name="connsiteY98" fmla="*/ 33196 h 649663"/>
                <a:gd name="connsiteX99" fmla="*/ 437584 w 694391"/>
                <a:gd name="connsiteY99" fmla="*/ 42250 h 649663"/>
                <a:gd name="connsiteX100" fmla="*/ 425513 w 694391"/>
                <a:gd name="connsiteY100" fmla="*/ 48285 h 649663"/>
                <a:gd name="connsiteX101" fmla="*/ 416459 w 694391"/>
                <a:gd name="connsiteY101" fmla="*/ 54321 h 649663"/>
                <a:gd name="connsiteX102" fmla="*/ 404388 w 694391"/>
                <a:gd name="connsiteY102" fmla="*/ 60357 h 649663"/>
                <a:gd name="connsiteX103" fmla="*/ 395335 w 694391"/>
                <a:gd name="connsiteY103" fmla="*/ 69410 h 649663"/>
                <a:gd name="connsiteX104" fmla="*/ 374210 w 694391"/>
                <a:gd name="connsiteY104" fmla="*/ 78464 h 649663"/>
                <a:gd name="connsiteX105" fmla="*/ 365156 w 694391"/>
                <a:gd name="connsiteY105" fmla="*/ 84499 h 649663"/>
                <a:gd name="connsiteX106" fmla="*/ 353085 w 694391"/>
                <a:gd name="connsiteY106" fmla="*/ 90535 h 649663"/>
                <a:gd name="connsiteX107" fmla="*/ 344032 w 694391"/>
                <a:gd name="connsiteY107" fmla="*/ 96570 h 649663"/>
                <a:gd name="connsiteX108" fmla="*/ 319889 w 694391"/>
                <a:gd name="connsiteY108" fmla="*/ 102606 h 649663"/>
                <a:gd name="connsiteX109" fmla="*/ 301782 w 694391"/>
                <a:gd name="connsiteY109" fmla="*/ 108642 h 649663"/>
                <a:gd name="connsiteX110" fmla="*/ 292729 w 694391"/>
                <a:gd name="connsiteY110" fmla="*/ 111660 h 649663"/>
                <a:gd name="connsiteX111" fmla="*/ 280657 w 694391"/>
                <a:gd name="connsiteY111" fmla="*/ 114677 h 649663"/>
                <a:gd name="connsiteX112" fmla="*/ 271604 w 694391"/>
                <a:gd name="connsiteY112" fmla="*/ 117695 h 649663"/>
                <a:gd name="connsiteX113" fmla="*/ 229354 w 694391"/>
                <a:gd name="connsiteY113" fmla="*/ 120713 h 649663"/>
                <a:gd name="connsiteX114" fmla="*/ 217283 w 694391"/>
                <a:gd name="connsiteY114" fmla="*/ 123731 h 649663"/>
                <a:gd name="connsiteX115" fmla="*/ 184087 w 694391"/>
                <a:gd name="connsiteY115" fmla="*/ 129767 h 649663"/>
                <a:gd name="connsiteX116" fmla="*/ 190123 w 694391"/>
                <a:gd name="connsiteY116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95335 w 694391"/>
                <a:gd name="connsiteY102" fmla="*/ 69410 h 649663"/>
                <a:gd name="connsiteX103" fmla="*/ 374210 w 694391"/>
                <a:gd name="connsiteY103" fmla="*/ 78464 h 649663"/>
                <a:gd name="connsiteX104" fmla="*/ 365156 w 694391"/>
                <a:gd name="connsiteY104" fmla="*/ 84499 h 649663"/>
                <a:gd name="connsiteX105" fmla="*/ 353085 w 694391"/>
                <a:gd name="connsiteY105" fmla="*/ 90535 h 649663"/>
                <a:gd name="connsiteX106" fmla="*/ 344032 w 694391"/>
                <a:gd name="connsiteY106" fmla="*/ 96570 h 649663"/>
                <a:gd name="connsiteX107" fmla="*/ 319889 w 694391"/>
                <a:gd name="connsiteY107" fmla="*/ 102606 h 649663"/>
                <a:gd name="connsiteX108" fmla="*/ 301782 w 694391"/>
                <a:gd name="connsiteY108" fmla="*/ 108642 h 649663"/>
                <a:gd name="connsiteX109" fmla="*/ 292729 w 694391"/>
                <a:gd name="connsiteY109" fmla="*/ 111660 h 649663"/>
                <a:gd name="connsiteX110" fmla="*/ 280657 w 694391"/>
                <a:gd name="connsiteY110" fmla="*/ 114677 h 649663"/>
                <a:gd name="connsiteX111" fmla="*/ 271604 w 694391"/>
                <a:gd name="connsiteY111" fmla="*/ 117695 h 649663"/>
                <a:gd name="connsiteX112" fmla="*/ 229354 w 694391"/>
                <a:gd name="connsiteY112" fmla="*/ 120713 h 649663"/>
                <a:gd name="connsiteX113" fmla="*/ 217283 w 694391"/>
                <a:gd name="connsiteY113" fmla="*/ 123731 h 649663"/>
                <a:gd name="connsiteX114" fmla="*/ 184087 w 694391"/>
                <a:gd name="connsiteY114" fmla="*/ 129767 h 649663"/>
                <a:gd name="connsiteX115" fmla="*/ 190123 w 694391"/>
                <a:gd name="connsiteY115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53085 w 694391"/>
                <a:gd name="connsiteY104" fmla="*/ 90535 h 649663"/>
                <a:gd name="connsiteX105" fmla="*/ 344032 w 694391"/>
                <a:gd name="connsiteY105" fmla="*/ 96570 h 649663"/>
                <a:gd name="connsiteX106" fmla="*/ 319889 w 694391"/>
                <a:gd name="connsiteY106" fmla="*/ 102606 h 649663"/>
                <a:gd name="connsiteX107" fmla="*/ 301782 w 694391"/>
                <a:gd name="connsiteY107" fmla="*/ 108642 h 649663"/>
                <a:gd name="connsiteX108" fmla="*/ 292729 w 694391"/>
                <a:gd name="connsiteY108" fmla="*/ 111660 h 649663"/>
                <a:gd name="connsiteX109" fmla="*/ 280657 w 694391"/>
                <a:gd name="connsiteY109" fmla="*/ 114677 h 649663"/>
                <a:gd name="connsiteX110" fmla="*/ 271604 w 694391"/>
                <a:gd name="connsiteY110" fmla="*/ 117695 h 649663"/>
                <a:gd name="connsiteX111" fmla="*/ 229354 w 694391"/>
                <a:gd name="connsiteY111" fmla="*/ 120713 h 649663"/>
                <a:gd name="connsiteX112" fmla="*/ 217283 w 694391"/>
                <a:gd name="connsiteY112" fmla="*/ 123731 h 649663"/>
                <a:gd name="connsiteX113" fmla="*/ 184087 w 694391"/>
                <a:gd name="connsiteY113" fmla="*/ 129767 h 649663"/>
                <a:gd name="connsiteX114" fmla="*/ 190123 w 694391"/>
                <a:gd name="connsiteY114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19889 w 694391"/>
                <a:gd name="connsiteY105" fmla="*/ 102606 h 649663"/>
                <a:gd name="connsiteX106" fmla="*/ 301782 w 694391"/>
                <a:gd name="connsiteY106" fmla="*/ 108642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71604 w 694391"/>
                <a:gd name="connsiteY109" fmla="*/ 117695 h 649663"/>
                <a:gd name="connsiteX110" fmla="*/ 229354 w 694391"/>
                <a:gd name="connsiteY110" fmla="*/ 120713 h 649663"/>
                <a:gd name="connsiteX111" fmla="*/ 217283 w 694391"/>
                <a:gd name="connsiteY111" fmla="*/ 123731 h 649663"/>
                <a:gd name="connsiteX112" fmla="*/ 184087 w 694391"/>
                <a:gd name="connsiteY112" fmla="*/ 129767 h 649663"/>
                <a:gd name="connsiteX113" fmla="*/ 190123 w 694391"/>
                <a:gd name="connsiteY113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01782 w 694391"/>
                <a:gd name="connsiteY105" fmla="*/ 108642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71604 w 694391"/>
                <a:gd name="connsiteY108" fmla="*/ 117695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301782 w 694391"/>
                <a:gd name="connsiteY106" fmla="*/ 108642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71604 w 694391"/>
                <a:gd name="connsiteY109" fmla="*/ 117695 h 649663"/>
                <a:gd name="connsiteX110" fmla="*/ 229354 w 694391"/>
                <a:gd name="connsiteY110" fmla="*/ 120713 h 649663"/>
                <a:gd name="connsiteX111" fmla="*/ 217283 w 694391"/>
                <a:gd name="connsiteY111" fmla="*/ 123731 h 649663"/>
                <a:gd name="connsiteX112" fmla="*/ 184087 w 694391"/>
                <a:gd name="connsiteY112" fmla="*/ 129767 h 649663"/>
                <a:gd name="connsiteX113" fmla="*/ 190123 w 694391"/>
                <a:gd name="connsiteY113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71604 w 694391"/>
                <a:gd name="connsiteY108" fmla="*/ 117695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29354 w 694391"/>
                <a:gd name="connsiteY108" fmla="*/ 120713 h 649663"/>
                <a:gd name="connsiteX109" fmla="*/ 217283 w 694391"/>
                <a:gd name="connsiteY109" fmla="*/ 123731 h 649663"/>
                <a:gd name="connsiteX110" fmla="*/ 184087 w 694391"/>
                <a:gd name="connsiteY110" fmla="*/ 129767 h 649663"/>
                <a:gd name="connsiteX111" fmla="*/ 190123 w 694391"/>
                <a:gd name="connsiteY11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8642 w 694391"/>
                <a:gd name="connsiteY8" fmla="*/ 187105 h 649663"/>
                <a:gd name="connsiteX9" fmla="*/ 102606 w 694391"/>
                <a:gd name="connsiteY9" fmla="*/ 196159 h 649663"/>
                <a:gd name="connsiteX10" fmla="*/ 84499 w 694391"/>
                <a:gd name="connsiteY10" fmla="*/ 208230 h 649663"/>
                <a:gd name="connsiteX11" fmla="*/ 66392 w 694391"/>
                <a:gd name="connsiteY11" fmla="*/ 217283 h 649663"/>
                <a:gd name="connsiteX12" fmla="*/ 57339 w 694391"/>
                <a:gd name="connsiteY12" fmla="*/ 223319 h 649663"/>
                <a:gd name="connsiteX13" fmla="*/ 51303 w 694391"/>
                <a:gd name="connsiteY13" fmla="*/ 232372 h 649663"/>
                <a:gd name="connsiteX14" fmla="*/ 33196 w 694391"/>
                <a:gd name="connsiteY14" fmla="*/ 244444 h 649663"/>
                <a:gd name="connsiteX15" fmla="*/ 21125 w 694391"/>
                <a:gd name="connsiteY15" fmla="*/ 262551 h 649663"/>
                <a:gd name="connsiteX16" fmla="*/ 18107 w 694391"/>
                <a:gd name="connsiteY16" fmla="*/ 271604 h 649663"/>
                <a:gd name="connsiteX17" fmla="*/ 6036 w 694391"/>
                <a:gd name="connsiteY17" fmla="*/ 289711 h 649663"/>
                <a:gd name="connsiteX18" fmla="*/ 0 w 694391"/>
                <a:gd name="connsiteY18" fmla="*/ 307818 h 649663"/>
                <a:gd name="connsiteX19" fmla="*/ 144855 w 694391"/>
                <a:gd name="connsiteY19" fmla="*/ 307818 h 649663"/>
                <a:gd name="connsiteX20" fmla="*/ 162962 w 694391"/>
                <a:gd name="connsiteY20" fmla="*/ 304800 h 649663"/>
                <a:gd name="connsiteX21" fmla="*/ 168998 w 694391"/>
                <a:gd name="connsiteY21" fmla="*/ 316871 h 649663"/>
                <a:gd name="connsiteX22" fmla="*/ 165980 w 694391"/>
                <a:gd name="connsiteY22" fmla="*/ 410424 h 649663"/>
                <a:gd name="connsiteX23" fmla="*/ 156927 w 694391"/>
                <a:gd name="connsiteY23" fmla="*/ 446638 h 649663"/>
                <a:gd name="connsiteX24" fmla="*/ 147873 w 694391"/>
                <a:gd name="connsiteY24" fmla="*/ 476816 h 649663"/>
                <a:gd name="connsiteX25" fmla="*/ 141838 w 694391"/>
                <a:gd name="connsiteY25" fmla="*/ 488887 h 649663"/>
                <a:gd name="connsiteX26" fmla="*/ 132784 w 694391"/>
                <a:gd name="connsiteY26" fmla="*/ 510012 h 649663"/>
                <a:gd name="connsiteX27" fmla="*/ 126748 w 694391"/>
                <a:gd name="connsiteY27" fmla="*/ 528119 h 649663"/>
                <a:gd name="connsiteX28" fmla="*/ 123731 w 694391"/>
                <a:gd name="connsiteY28" fmla="*/ 540190 h 649663"/>
                <a:gd name="connsiteX29" fmla="*/ 117695 w 694391"/>
                <a:gd name="connsiteY29" fmla="*/ 549244 h 649663"/>
                <a:gd name="connsiteX30" fmla="*/ 111659 w 694391"/>
                <a:gd name="connsiteY30" fmla="*/ 567351 h 649663"/>
                <a:gd name="connsiteX31" fmla="*/ 105624 w 694391"/>
                <a:gd name="connsiteY31" fmla="*/ 588475 h 649663"/>
                <a:gd name="connsiteX32" fmla="*/ 102606 w 694391"/>
                <a:gd name="connsiteY32" fmla="*/ 597529 h 649663"/>
                <a:gd name="connsiteX33" fmla="*/ 105624 w 694391"/>
                <a:gd name="connsiteY33" fmla="*/ 636761 h 649663"/>
                <a:gd name="connsiteX34" fmla="*/ 114677 w 694391"/>
                <a:gd name="connsiteY34" fmla="*/ 639778 h 649663"/>
                <a:gd name="connsiteX35" fmla="*/ 147873 w 694391"/>
                <a:gd name="connsiteY35" fmla="*/ 642796 h 649663"/>
                <a:gd name="connsiteX36" fmla="*/ 211247 w 694391"/>
                <a:gd name="connsiteY36" fmla="*/ 645814 h 649663"/>
                <a:gd name="connsiteX37" fmla="*/ 232372 w 694391"/>
                <a:gd name="connsiteY37" fmla="*/ 633743 h 649663"/>
                <a:gd name="connsiteX38" fmla="*/ 268586 w 694391"/>
                <a:gd name="connsiteY38" fmla="*/ 612618 h 649663"/>
                <a:gd name="connsiteX39" fmla="*/ 286693 w 694391"/>
                <a:gd name="connsiteY39" fmla="*/ 594511 h 649663"/>
                <a:gd name="connsiteX40" fmla="*/ 307818 w 694391"/>
                <a:gd name="connsiteY40" fmla="*/ 579422 h 649663"/>
                <a:gd name="connsiteX41" fmla="*/ 328943 w 694391"/>
                <a:gd name="connsiteY41" fmla="*/ 564333 h 649663"/>
                <a:gd name="connsiteX42" fmla="*/ 344032 w 694391"/>
                <a:gd name="connsiteY42" fmla="*/ 552262 h 649663"/>
                <a:gd name="connsiteX43" fmla="*/ 362139 w 694391"/>
                <a:gd name="connsiteY43" fmla="*/ 540190 h 649663"/>
                <a:gd name="connsiteX44" fmla="*/ 371192 w 694391"/>
                <a:gd name="connsiteY44" fmla="*/ 531137 h 649663"/>
                <a:gd name="connsiteX45" fmla="*/ 398352 w 694391"/>
                <a:gd name="connsiteY45" fmla="*/ 522083 h 649663"/>
                <a:gd name="connsiteX46" fmla="*/ 407406 w 694391"/>
                <a:gd name="connsiteY46" fmla="*/ 513030 h 649663"/>
                <a:gd name="connsiteX47" fmla="*/ 416459 w 694391"/>
                <a:gd name="connsiteY47" fmla="*/ 510012 h 649663"/>
                <a:gd name="connsiteX48" fmla="*/ 431548 w 694391"/>
                <a:gd name="connsiteY48" fmla="*/ 500959 h 649663"/>
                <a:gd name="connsiteX49" fmla="*/ 443620 w 694391"/>
                <a:gd name="connsiteY49" fmla="*/ 494923 h 649663"/>
                <a:gd name="connsiteX50" fmla="*/ 458709 w 694391"/>
                <a:gd name="connsiteY50" fmla="*/ 485870 h 649663"/>
                <a:gd name="connsiteX51" fmla="*/ 476816 w 694391"/>
                <a:gd name="connsiteY51" fmla="*/ 476816 h 649663"/>
                <a:gd name="connsiteX52" fmla="*/ 488887 w 694391"/>
                <a:gd name="connsiteY52" fmla="*/ 467763 h 649663"/>
                <a:gd name="connsiteX53" fmla="*/ 513030 w 694391"/>
                <a:gd name="connsiteY53" fmla="*/ 458709 h 649663"/>
                <a:gd name="connsiteX54" fmla="*/ 531137 w 694391"/>
                <a:gd name="connsiteY54" fmla="*/ 446638 h 649663"/>
                <a:gd name="connsiteX55" fmla="*/ 540190 w 694391"/>
                <a:gd name="connsiteY55" fmla="*/ 437584 h 649663"/>
                <a:gd name="connsiteX56" fmla="*/ 567350 w 694391"/>
                <a:gd name="connsiteY56" fmla="*/ 425513 h 649663"/>
                <a:gd name="connsiteX57" fmla="*/ 576404 w 694391"/>
                <a:gd name="connsiteY57" fmla="*/ 419477 h 649663"/>
                <a:gd name="connsiteX58" fmla="*/ 591493 w 694391"/>
                <a:gd name="connsiteY58" fmla="*/ 410424 h 649663"/>
                <a:gd name="connsiteX59" fmla="*/ 600546 w 694391"/>
                <a:gd name="connsiteY59" fmla="*/ 404388 h 649663"/>
                <a:gd name="connsiteX60" fmla="*/ 609600 w 694391"/>
                <a:gd name="connsiteY60" fmla="*/ 401370 h 649663"/>
                <a:gd name="connsiteX61" fmla="*/ 618653 w 694391"/>
                <a:gd name="connsiteY61" fmla="*/ 392317 h 649663"/>
                <a:gd name="connsiteX62" fmla="*/ 627707 w 694391"/>
                <a:gd name="connsiteY62" fmla="*/ 389299 h 649663"/>
                <a:gd name="connsiteX63" fmla="*/ 648832 w 694391"/>
                <a:gd name="connsiteY63" fmla="*/ 377228 h 649663"/>
                <a:gd name="connsiteX64" fmla="*/ 657885 w 694391"/>
                <a:gd name="connsiteY64" fmla="*/ 374210 h 649663"/>
                <a:gd name="connsiteX65" fmla="*/ 682028 w 694391"/>
                <a:gd name="connsiteY65" fmla="*/ 362139 h 649663"/>
                <a:gd name="connsiteX66" fmla="*/ 691081 w 694391"/>
                <a:gd name="connsiteY66" fmla="*/ 353085 h 649663"/>
                <a:gd name="connsiteX67" fmla="*/ 691081 w 694391"/>
                <a:gd name="connsiteY67" fmla="*/ 328943 h 649663"/>
                <a:gd name="connsiteX68" fmla="*/ 672974 w 694391"/>
                <a:gd name="connsiteY68" fmla="*/ 322907 h 649663"/>
                <a:gd name="connsiteX69" fmla="*/ 657885 w 694391"/>
                <a:gd name="connsiteY69" fmla="*/ 319889 h 649663"/>
                <a:gd name="connsiteX70" fmla="*/ 639778 w 694391"/>
                <a:gd name="connsiteY70" fmla="*/ 316871 h 649663"/>
                <a:gd name="connsiteX71" fmla="*/ 630725 w 694391"/>
                <a:gd name="connsiteY71" fmla="*/ 313854 h 649663"/>
                <a:gd name="connsiteX72" fmla="*/ 500958 w 694391"/>
                <a:gd name="connsiteY72" fmla="*/ 322907 h 649663"/>
                <a:gd name="connsiteX73" fmla="*/ 491905 w 694391"/>
                <a:gd name="connsiteY73" fmla="*/ 325925 h 649663"/>
                <a:gd name="connsiteX74" fmla="*/ 455691 w 694391"/>
                <a:gd name="connsiteY74" fmla="*/ 322907 h 649663"/>
                <a:gd name="connsiteX75" fmla="*/ 449655 w 694391"/>
                <a:gd name="connsiteY75" fmla="*/ 313854 h 649663"/>
                <a:gd name="connsiteX76" fmla="*/ 440602 w 694391"/>
                <a:gd name="connsiteY76" fmla="*/ 298765 h 649663"/>
                <a:gd name="connsiteX77" fmla="*/ 446638 w 694391"/>
                <a:gd name="connsiteY77" fmla="*/ 187105 h 649663"/>
                <a:gd name="connsiteX78" fmla="*/ 458709 w 694391"/>
                <a:gd name="connsiteY78" fmla="*/ 184087 h 649663"/>
                <a:gd name="connsiteX79" fmla="*/ 482851 w 694391"/>
                <a:gd name="connsiteY79" fmla="*/ 181070 h 649663"/>
                <a:gd name="connsiteX80" fmla="*/ 500958 w 694391"/>
                <a:gd name="connsiteY80" fmla="*/ 175034 h 649663"/>
                <a:gd name="connsiteX81" fmla="*/ 549244 w 694391"/>
                <a:gd name="connsiteY81" fmla="*/ 150891 h 649663"/>
                <a:gd name="connsiteX82" fmla="*/ 603564 w 694391"/>
                <a:gd name="connsiteY82" fmla="*/ 117695 h 649663"/>
                <a:gd name="connsiteX83" fmla="*/ 624689 w 694391"/>
                <a:gd name="connsiteY83" fmla="*/ 102606 h 649663"/>
                <a:gd name="connsiteX84" fmla="*/ 633743 w 694391"/>
                <a:gd name="connsiteY84" fmla="*/ 93553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7885 w 694391"/>
                <a:gd name="connsiteY87" fmla="*/ 36214 h 649663"/>
                <a:gd name="connsiteX88" fmla="*/ 660903 w 694391"/>
                <a:gd name="connsiteY88" fmla="*/ 24143 h 649663"/>
                <a:gd name="connsiteX89" fmla="*/ 642796 w 694391"/>
                <a:gd name="connsiteY89" fmla="*/ 9054 h 649663"/>
                <a:gd name="connsiteX90" fmla="*/ 627707 w 694391"/>
                <a:gd name="connsiteY90" fmla="*/ 6036 h 649663"/>
                <a:gd name="connsiteX91" fmla="*/ 618653 w 694391"/>
                <a:gd name="connsiteY91" fmla="*/ 3018 h 649663"/>
                <a:gd name="connsiteX92" fmla="*/ 606582 w 694391"/>
                <a:gd name="connsiteY92" fmla="*/ 0 h 649663"/>
                <a:gd name="connsiteX93" fmla="*/ 519065 w 694391"/>
                <a:gd name="connsiteY93" fmla="*/ 3018 h 649663"/>
                <a:gd name="connsiteX94" fmla="*/ 500958 w 694391"/>
                <a:gd name="connsiteY94" fmla="*/ 9054 h 649663"/>
                <a:gd name="connsiteX95" fmla="*/ 488887 w 694391"/>
                <a:gd name="connsiteY95" fmla="*/ 12071 h 649663"/>
                <a:gd name="connsiteX96" fmla="*/ 470780 w 694391"/>
                <a:gd name="connsiteY96" fmla="*/ 21125 h 649663"/>
                <a:gd name="connsiteX97" fmla="*/ 461727 w 694391"/>
                <a:gd name="connsiteY97" fmla="*/ 27161 h 649663"/>
                <a:gd name="connsiteX98" fmla="*/ 443620 w 694391"/>
                <a:gd name="connsiteY98" fmla="*/ 33196 h 649663"/>
                <a:gd name="connsiteX99" fmla="*/ 437584 w 694391"/>
                <a:gd name="connsiteY99" fmla="*/ 42250 h 649663"/>
                <a:gd name="connsiteX100" fmla="*/ 425513 w 694391"/>
                <a:gd name="connsiteY100" fmla="*/ 48285 h 649663"/>
                <a:gd name="connsiteX101" fmla="*/ 416459 w 694391"/>
                <a:gd name="connsiteY101" fmla="*/ 54321 h 649663"/>
                <a:gd name="connsiteX102" fmla="*/ 404388 w 694391"/>
                <a:gd name="connsiteY102" fmla="*/ 60357 h 649663"/>
                <a:gd name="connsiteX103" fmla="*/ 374210 w 694391"/>
                <a:gd name="connsiteY103" fmla="*/ 78464 h 649663"/>
                <a:gd name="connsiteX104" fmla="*/ 365156 w 694391"/>
                <a:gd name="connsiteY104" fmla="*/ 84499 h 649663"/>
                <a:gd name="connsiteX105" fmla="*/ 344032 w 694391"/>
                <a:gd name="connsiteY105" fmla="*/ 96570 h 649663"/>
                <a:gd name="connsiteX106" fmla="*/ 325925 w 694391"/>
                <a:gd name="connsiteY106" fmla="*/ 93553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29354 w 694391"/>
                <a:gd name="connsiteY108" fmla="*/ 120713 h 649663"/>
                <a:gd name="connsiteX109" fmla="*/ 217283 w 694391"/>
                <a:gd name="connsiteY109" fmla="*/ 123731 h 649663"/>
                <a:gd name="connsiteX110" fmla="*/ 184087 w 694391"/>
                <a:gd name="connsiteY110" fmla="*/ 129767 h 649663"/>
                <a:gd name="connsiteX111" fmla="*/ 190123 w 694391"/>
                <a:gd name="connsiteY11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57339 w 694391"/>
                <a:gd name="connsiteY10" fmla="*/ 223319 h 649663"/>
                <a:gd name="connsiteX11" fmla="*/ 51303 w 694391"/>
                <a:gd name="connsiteY11" fmla="*/ 232372 h 649663"/>
                <a:gd name="connsiteX12" fmla="*/ 33196 w 694391"/>
                <a:gd name="connsiteY12" fmla="*/ 244444 h 649663"/>
                <a:gd name="connsiteX13" fmla="*/ 21125 w 694391"/>
                <a:gd name="connsiteY13" fmla="*/ 262551 h 649663"/>
                <a:gd name="connsiteX14" fmla="*/ 18107 w 694391"/>
                <a:gd name="connsiteY14" fmla="*/ 271604 h 649663"/>
                <a:gd name="connsiteX15" fmla="*/ 6036 w 694391"/>
                <a:gd name="connsiteY15" fmla="*/ 289711 h 649663"/>
                <a:gd name="connsiteX16" fmla="*/ 0 w 694391"/>
                <a:gd name="connsiteY16" fmla="*/ 307818 h 649663"/>
                <a:gd name="connsiteX17" fmla="*/ 144855 w 694391"/>
                <a:gd name="connsiteY17" fmla="*/ 307818 h 649663"/>
                <a:gd name="connsiteX18" fmla="*/ 162962 w 694391"/>
                <a:gd name="connsiteY18" fmla="*/ 304800 h 649663"/>
                <a:gd name="connsiteX19" fmla="*/ 168998 w 694391"/>
                <a:gd name="connsiteY19" fmla="*/ 316871 h 649663"/>
                <a:gd name="connsiteX20" fmla="*/ 165980 w 694391"/>
                <a:gd name="connsiteY20" fmla="*/ 410424 h 649663"/>
                <a:gd name="connsiteX21" fmla="*/ 156927 w 694391"/>
                <a:gd name="connsiteY21" fmla="*/ 446638 h 649663"/>
                <a:gd name="connsiteX22" fmla="*/ 147873 w 694391"/>
                <a:gd name="connsiteY22" fmla="*/ 476816 h 649663"/>
                <a:gd name="connsiteX23" fmla="*/ 141838 w 694391"/>
                <a:gd name="connsiteY23" fmla="*/ 488887 h 649663"/>
                <a:gd name="connsiteX24" fmla="*/ 132784 w 694391"/>
                <a:gd name="connsiteY24" fmla="*/ 510012 h 649663"/>
                <a:gd name="connsiteX25" fmla="*/ 126748 w 694391"/>
                <a:gd name="connsiteY25" fmla="*/ 528119 h 649663"/>
                <a:gd name="connsiteX26" fmla="*/ 123731 w 694391"/>
                <a:gd name="connsiteY26" fmla="*/ 540190 h 649663"/>
                <a:gd name="connsiteX27" fmla="*/ 117695 w 694391"/>
                <a:gd name="connsiteY27" fmla="*/ 549244 h 649663"/>
                <a:gd name="connsiteX28" fmla="*/ 111659 w 694391"/>
                <a:gd name="connsiteY28" fmla="*/ 567351 h 649663"/>
                <a:gd name="connsiteX29" fmla="*/ 105624 w 694391"/>
                <a:gd name="connsiteY29" fmla="*/ 588475 h 649663"/>
                <a:gd name="connsiteX30" fmla="*/ 102606 w 694391"/>
                <a:gd name="connsiteY30" fmla="*/ 597529 h 649663"/>
                <a:gd name="connsiteX31" fmla="*/ 105624 w 694391"/>
                <a:gd name="connsiteY31" fmla="*/ 636761 h 649663"/>
                <a:gd name="connsiteX32" fmla="*/ 114677 w 694391"/>
                <a:gd name="connsiteY32" fmla="*/ 639778 h 649663"/>
                <a:gd name="connsiteX33" fmla="*/ 147873 w 694391"/>
                <a:gd name="connsiteY33" fmla="*/ 642796 h 649663"/>
                <a:gd name="connsiteX34" fmla="*/ 211247 w 694391"/>
                <a:gd name="connsiteY34" fmla="*/ 645814 h 649663"/>
                <a:gd name="connsiteX35" fmla="*/ 232372 w 694391"/>
                <a:gd name="connsiteY35" fmla="*/ 633743 h 649663"/>
                <a:gd name="connsiteX36" fmla="*/ 268586 w 694391"/>
                <a:gd name="connsiteY36" fmla="*/ 612618 h 649663"/>
                <a:gd name="connsiteX37" fmla="*/ 286693 w 694391"/>
                <a:gd name="connsiteY37" fmla="*/ 594511 h 649663"/>
                <a:gd name="connsiteX38" fmla="*/ 307818 w 694391"/>
                <a:gd name="connsiteY38" fmla="*/ 579422 h 649663"/>
                <a:gd name="connsiteX39" fmla="*/ 328943 w 694391"/>
                <a:gd name="connsiteY39" fmla="*/ 564333 h 649663"/>
                <a:gd name="connsiteX40" fmla="*/ 344032 w 694391"/>
                <a:gd name="connsiteY40" fmla="*/ 552262 h 649663"/>
                <a:gd name="connsiteX41" fmla="*/ 362139 w 694391"/>
                <a:gd name="connsiteY41" fmla="*/ 540190 h 649663"/>
                <a:gd name="connsiteX42" fmla="*/ 371192 w 694391"/>
                <a:gd name="connsiteY42" fmla="*/ 531137 h 649663"/>
                <a:gd name="connsiteX43" fmla="*/ 398352 w 694391"/>
                <a:gd name="connsiteY43" fmla="*/ 522083 h 649663"/>
                <a:gd name="connsiteX44" fmla="*/ 407406 w 694391"/>
                <a:gd name="connsiteY44" fmla="*/ 513030 h 649663"/>
                <a:gd name="connsiteX45" fmla="*/ 416459 w 694391"/>
                <a:gd name="connsiteY45" fmla="*/ 510012 h 649663"/>
                <a:gd name="connsiteX46" fmla="*/ 431548 w 694391"/>
                <a:gd name="connsiteY46" fmla="*/ 500959 h 649663"/>
                <a:gd name="connsiteX47" fmla="*/ 443620 w 694391"/>
                <a:gd name="connsiteY47" fmla="*/ 494923 h 649663"/>
                <a:gd name="connsiteX48" fmla="*/ 458709 w 694391"/>
                <a:gd name="connsiteY48" fmla="*/ 485870 h 649663"/>
                <a:gd name="connsiteX49" fmla="*/ 476816 w 694391"/>
                <a:gd name="connsiteY49" fmla="*/ 476816 h 649663"/>
                <a:gd name="connsiteX50" fmla="*/ 488887 w 694391"/>
                <a:gd name="connsiteY50" fmla="*/ 467763 h 649663"/>
                <a:gd name="connsiteX51" fmla="*/ 513030 w 694391"/>
                <a:gd name="connsiteY51" fmla="*/ 458709 h 649663"/>
                <a:gd name="connsiteX52" fmla="*/ 531137 w 694391"/>
                <a:gd name="connsiteY52" fmla="*/ 446638 h 649663"/>
                <a:gd name="connsiteX53" fmla="*/ 540190 w 694391"/>
                <a:gd name="connsiteY53" fmla="*/ 437584 h 649663"/>
                <a:gd name="connsiteX54" fmla="*/ 567350 w 694391"/>
                <a:gd name="connsiteY54" fmla="*/ 425513 h 649663"/>
                <a:gd name="connsiteX55" fmla="*/ 576404 w 694391"/>
                <a:gd name="connsiteY55" fmla="*/ 419477 h 649663"/>
                <a:gd name="connsiteX56" fmla="*/ 591493 w 694391"/>
                <a:gd name="connsiteY56" fmla="*/ 410424 h 649663"/>
                <a:gd name="connsiteX57" fmla="*/ 600546 w 694391"/>
                <a:gd name="connsiteY57" fmla="*/ 404388 h 649663"/>
                <a:gd name="connsiteX58" fmla="*/ 609600 w 694391"/>
                <a:gd name="connsiteY58" fmla="*/ 401370 h 649663"/>
                <a:gd name="connsiteX59" fmla="*/ 618653 w 694391"/>
                <a:gd name="connsiteY59" fmla="*/ 392317 h 649663"/>
                <a:gd name="connsiteX60" fmla="*/ 627707 w 694391"/>
                <a:gd name="connsiteY60" fmla="*/ 389299 h 649663"/>
                <a:gd name="connsiteX61" fmla="*/ 648832 w 694391"/>
                <a:gd name="connsiteY61" fmla="*/ 377228 h 649663"/>
                <a:gd name="connsiteX62" fmla="*/ 657885 w 694391"/>
                <a:gd name="connsiteY62" fmla="*/ 374210 h 649663"/>
                <a:gd name="connsiteX63" fmla="*/ 682028 w 694391"/>
                <a:gd name="connsiteY63" fmla="*/ 362139 h 649663"/>
                <a:gd name="connsiteX64" fmla="*/ 691081 w 694391"/>
                <a:gd name="connsiteY64" fmla="*/ 353085 h 649663"/>
                <a:gd name="connsiteX65" fmla="*/ 691081 w 694391"/>
                <a:gd name="connsiteY65" fmla="*/ 328943 h 649663"/>
                <a:gd name="connsiteX66" fmla="*/ 672974 w 694391"/>
                <a:gd name="connsiteY66" fmla="*/ 322907 h 649663"/>
                <a:gd name="connsiteX67" fmla="*/ 657885 w 694391"/>
                <a:gd name="connsiteY67" fmla="*/ 319889 h 649663"/>
                <a:gd name="connsiteX68" fmla="*/ 639778 w 694391"/>
                <a:gd name="connsiteY68" fmla="*/ 316871 h 649663"/>
                <a:gd name="connsiteX69" fmla="*/ 630725 w 694391"/>
                <a:gd name="connsiteY69" fmla="*/ 313854 h 649663"/>
                <a:gd name="connsiteX70" fmla="*/ 500958 w 694391"/>
                <a:gd name="connsiteY70" fmla="*/ 322907 h 649663"/>
                <a:gd name="connsiteX71" fmla="*/ 491905 w 694391"/>
                <a:gd name="connsiteY71" fmla="*/ 325925 h 649663"/>
                <a:gd name="connsiteX72" fmla="*/ 455691 w 694391"/>
                <a:gd name="connsiteY72" fmla="*/ 322907 h 649663"/>
                <a:gd name="connsiteX73" fmla="*/ 449655 w 694391"/>
                <a:gd name="connsiteY73" fmla="*/ 313854 h 649663"/>
                <a:gd name="connsiteX74" fmla="*/ 440602 w 694391"/>
                <a:gd name="connsiteY74" fmla="*/ 298765 h 649663"/>
                <a:gd name="connsiteX75" fmla="*/ 446638 w 694391"/>
                <a:gd name="connsiteY75" fmla="*/ 187105 h 649663"/>
                <a:gd name="connsiteX76" fmla="*/ 458709 w 694391"/>
                <a:gd name="connsiteY76" fmla="*/ 184087 h 649663"/>
                <a:gd name="connsiteX77" fmla="*/ 482851 w 694391"/>
                <a:gd name="connsiteY77" fmla="*/ 181070 h 649663"/>
                <a:gd name="connsiteX78" fmla="*/ 500958 w 694391"/>
                <a:gd name="connsiteY78" fmla="*/ 175034 h 649663"/>
                <a:gd name="connsiteX79" fmla="*/ 549244 w 694391"/>
                <a:gd name="connsiteY79" fmla="*/ 150891 h 649663"/>
                <a:gd name="connsiteX80" fmla="*/ 603564 w 694391"/>
                <a:gd name="connsiteY80" fmla="*/ 117695 h 649663"/>
                <a:gd name="connsiteX81" fmla="*/ 624689 w 694391"/>
                <a:gd name="connsiteY81" fmla="*/ 102606 h 649663"/>
                <a:gd name="connsiteX82" fmla="*/ 633743 w 694391"/>
                <a:gd name="connsiteY82" fmla="*/ 93553 h 649663"/>
                <a:gd name="connsiteX83" fmla="*/ 639778 w 694391"/>
                <a:gd name="connsiteY83" fmla="*/ 84499 h 649663"/>
                <a:gd name="connsiteX84" fmla="*/ 648832 w 694391"/>
                <a:gd name="connsiteY84" fmla="*/ 63374 h 649663"/>
                <a:gd name="connsiteX85" fmla="*/ 657885 w 694391"/>
                <a:gd name="connsiteY85" fmla="*/ 36214 h 649663"/>
                <a:gd name="connsiteX86" fmla="*/ 660903 w 694391"/>
                <a:gd name="connsiteY86" fmla="*/ 24143 h 649663"/>
                <a:gd name="connsiteX87" fmla="*/ 642796 w 694391"/>
                <a:gd name="connsiteY87" fmla="*/ 9054 h 649663"/>
                <a:gd name="connsiteX88" fmla="*/ 627707 w 694391"/>
                <a:gd name="connsiteY88" fmla="*/ 6036 h 649663"/>
                <a:gd name="connsiteX89" fmla="*/ 618653 w 694391"/>
                <a:gd name="connsiteY89" fmla="*/ 3018 h 649663"/>
                <a:gd name="connsiteX90" fmla="*/ 606582 w 694391"/>
                <a:gd name="connsiteY90" fmla="*/ 0 h 649663"/>
                <a:gd name="connsiteX91" fmla="*/ 519065 w 694391"/>
                <a:gd name="connsiteY91" fmla="*/ 3018 h 649663"/>
                <a:gd name="connsiteX92" fmla="*/ 500958 w 694391"/>
                <a:gd name="connsiteY92" fmla="*/ 9054 h 649663"/>
                <a:gd name="connsiteX93" fmla="*/ 488887 w 694391"/>
                <a:gd name="connsiteY93" fmla="*/ 12071 h 649663"/>
                <a:gd name="connsiteX94" fmla="*/ 470780 w 694391"/>
                <a:gd name="connsiteY94" fmla="*/ 21125 h 649663"/>
                <a:gd name="connsiteX95" fmla="*/ 461727 w 694391"/>
                <a:gd name="connsiteY95" fmla="*/ 27161 h 649663"/>
                <a:gd name="connsiteX96" fmla="*/ 443620 w 694391"/>
                <a:gd name="connsiteY96" fmla="*/ 33196 h 649663"/>
                <a:gd name="connsiteX97" fmla="*/ 437584 w 694391"/>
                <a:gd name="connsiteY97" fmla="*/ 42250 h 649663"/>
                <a:gd name="connsiteX98" fmla="*/ 425513 w 694391"/>
                <a:gd name="connsiteY98" fmla="*/ 48285 h 649663"/>
                <a:gd name="connsiteX99" fmla="*/ 416459 w 694391"/>
                <a:gd name="connsiteY99" fmla="*/ 54321 h 649663"/>
                <a:gd name="connsiteX100" fmla="*/ 404388 w 694391"/>
                <a:gd name="connsiteY100" fmla="*/ 60357 h 649663"/>
                <a:gd name="connsiteX101" fmla="*/ 374210 w 694391"/>
                <a:gd name="connsiteY101" fmla="*/ 78464 h 649663"/>
                <a:gd name="connsiteX102" fmla="*/ 365156 w 694391"/>
                <a:gd name="connsiteY102" fmla="*/ 84499 h 649663"/>
                <a:gd name="connsiteX103" fmla="*/ 344032 w 694391"/>
                <a:gd name="connsiteY103" fmla="*/ 96570 h 649663"/>
                <a:gd name="connsiteX104" fmla="*/ 325925 w 694391"/>
                <a:gd name="connsiteY104" fmla="*/ 93553 h 649663"/>
                <a:gd name="connsiteX105" fmla="*/ 292729 w 694391"/>
                <a:gd name="connsiteY105" fmla="*/ 111660 h 649663"/>
                <a:gd name="connsiteX106" fmla="*/ 280657 w 694391"/>
                <a:gd name="connsiteY106" fmla="*/ 114677 h 649663"/>
                <a:gd name="connsiteX107" fmla="*/ 229354 w 694391"/>
                <a:gd name="connsiteY107" fmla="*/ 120713 h 649663"/>
                <a:gd name="connsiteX108" fmla="*/ 217283 w 694391"/>
                <a:gd name="connsiteY108" fmla="*/ 123731 h 649663"/>
                <a:gd name="connsiteX109" fmla="*/ 184087 w 694391"/>
                <a:gd name="connsiteY109" fmla="*/ 129767 h 649663"/>
                <a:gd name="connsiteX110" fmla="*/ 190123 w 694391"/>
                <a:gd name="connsiteY110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51303 w 694391"/>
                <a:gd name="connsiteY10" fmla="*/ 232372 h 649663"/>
                <a:gd name="connsiteX11" fmla="*/ 33196 w 694391"/>
                <a:gd name="connsiteY11" fmla="*/ 244444 h 649663"/>
                <a:gd name="connsiteX12" fmla="*/ 21125 w 694391"/>
                <a:gd name="connsiteY12" fmla="*/ 262551 h 649663"/>
                <a:gd name="connsiteX13" fmla="*/ 18107 w 694391"/>
                <a:gd name="connsiteY13" fmla="*/ 271604 h 649663"/>
                <a:gd name="connsiteX14" fmla="*/ 6036 w 694391"/>
                <a:gd name="connsiteY14" fmla="*/ 289711 h 649663"/>
                <a:gd name="connsiteX15" fmla="*/ 0 w 694391"/>
                <a:gd name="connsiteY15" fmla="*/ 307818 h 649663"/>
                <a:gd name="connsiteX16" fmla="*/ 144855 w 694391"/>
                <a:gd name="connsiteY16" fmla="*/ 307818 h 649663"/>
                <a:gd name="connsiteX17" fmla="*/ 162962 w 694391"/>
                <a:gd name="connsiteY17" fmla="*/ 304800 h 649663"/>
                <a:gd name="connsiteX18" fmla="*/ 168998 w 694391"/>
                <a:gd name="connsiteY18" fmla="*/ 316871 h 649663"/>
                <a:gd name="connsiteX19" fmla="*/ 165980 w 694391"/>
                <a:gd name="connsiteY19" fmla="*/ 410424 h 649663"/>
                <a:gd name="connsiteX20" fmla="*/ 156927 w 694391"/>
                <a:gd name="connsiteY20" fmla="*/ 446638 h 649663"/>
                <a:gd name="connsiteX21" fmla="*/ 147873 w 694391"/>
                <a:gd name="connsiteY21" fmla="*/ 476816 h 649663"/>
                <a:gd name="connsiteX22" fmla="*/ 141838 w 694391"/>
                <a:gd name="connsiteY22" fmla="*/ 488887 h 649663"/>
                <a:gd name="connsiteX23" fmla="*/ 132784 w 694391"/>
                <a:gd name="connsiteY23" fmla="*/ 510012 h 649663"/>
                <a:gd name="connsiteX24" fmla="*/ 126748 w 694391"/>
                <a:gd name="connsiteY24" fmla="*/ 528119 h 649663"/>
                <a:gd name="connsiteX25" fmla="*/ 123731 w 694391"/>
                <a:gd name="connsiteY25" fmla="*/ 540190 h 649663"/>
                <a:gd name="connsiteX26" fmla="*/ 117695 w 694391"/>
                <a:gd name="connsiteY26" fmla="*/ 549244 h 649663"/>
                <a:gd name="connsiteX27" fmla="*/ 111659 w 694391"/>
                <a:gd name="connsiteY27" fmla="*/ 567351 h 649663"/>
                <a:gd name="connsiteX28" fmla="*/ 105624 w 694391"/>
                <a:gd name="connsiteY28" fmla="*/ 588475 h 649663"/>
                <a:gd name="connsiteX29" fmla="*/ 102606 w 694391"/>
                <a:gd name="connsiteY29" fmla="*/ 597529 h 649663"/>
                <a:gd name="connsiteX30" fmla="*/ 105624 w 694391"/>
                <a:gd name="connsiteY30" fmla="*/ 636761 h 649663"/>
                <a:gd name="connsiteX31" fmla="*/ 114677 w 694391"/>
                <a:gd name="connsiteY31" fmla="*/ 639778 h 649663"/>
                <a:gd name="connsiteX32" fmla="*/ 147873 w 694391"/>
                <a:gd name="connsiteY32" fmla="*/ 642796 h 649663"/>
                <a:gd name="connsiteX33" fmla="*/ 211247 w 694391"/>
                <a:gd name="connsiteY33" fmla="*/ 645814 h 649663"/>
                <a:gd name="connsiteX34" fmla="*/ 232372 w 694391"/>
                <a:gd name="connsiteY34" fmla="*/ 633743 h 649663"/>
                <a:gd name="connsiteX35" fmla="*/ 268586 w 694391"/>
                <a:gd name="connsiteY35" fmla="*/ 612618 h 649663"/>
                <a:gd name="connsiteX36" fmla="*/ 286693 w 694391"/>
                <a:gd name="connsiteY36" fmla="*/ 594511 h 649663"/>
                <a:gd name="connsiteX37" fmla="*/ 307818 w 694391"/>
                <a:gd name="connsiteY37" fmla="*/ 579422 h 649663"/>
                <a:gd name="connsiteX38" fmla="*/ 328943 w 694391"/>
                <a:gd name="connsiteY38" fmla="*/ 564333 h 649663"/>
                <a:gd name="connsiteX39" fmla="*/ 344032 w 694391"/>
                <a:gd name="connsiteY39" fmla="*/ 552262 h 649663"/>
                <a:gd name="connsiteX40" fmla="*/ 362139 w 694391"/>
                <a:gd name="connsiteY40" fmla="*/ 540190 h 649663"/>
                <a:gd name="connsiteX41" fmla="*/ 371192 w 694391"/>
                <a:gd name="connsiteY41" fmla="*/ 531137 h 649663"/>
                <a:gd name="connsiteX42" fmla="*/ 398352 w 694391"/>
                <a:gd name="connsiteY42" fmla="*/ 522083 h 649663"/>
                <a:gd name="connsiteX43" fmla="*/ 407406 w 694391"/>
                <a:gd name="connsiteY43" fmla="*/ 513030 h 649663"/>
                <a:gd name="connsiteX44" fmla="*/ 416459 w 694391"/>
                <a:gd name="connsiteY44" fmla="*/ 510012 h 649663"/>
                <a:gd name="connsiteX45" fmla="*/ 431548 w 694391"/>
                <a:gd name="connsiteY45" fmla="*/ 500959 h 649663"/>
                <a:gd name="connsiteX46" fmla="*/ 443620 w 694391"/>
                <a:gd name="connsiteY46" fmla="*/ 494923 h 649663"/>
                <a:gd name="connsiteX47" fmla="*/ 458709 w 694391"/>
                <a:gd name="connsiteY47" fmla="*/ 485870 h 649663"/>
                <a:gd name="connsiteX48" fmla="*/ 476816 w 694391"/>
                <a:gd name="connsiteY48" fmla="*/ 476816 h 649663"/>
                <a:gd name="connsiteX49" fmla="*/ 488887 w 694391"/>
                <a:gd name="connsiteY49" fmla="*/ 467763 h 649663"/>
                <a:gd name="connsiteX50" fmla="*/ 513030 w 694391"/>
                <a:gd name="connsiteY50" fmla="*/ 458709 h 649663"/>
                <a:gd name="connsiteX51" fmla="*/ 531137 w 694391"/>
                <a:gd name="connsiteY51" fmla="*/ 446638 h 649663"/>
                <a:gd name="connsiteX52" fmla="*/ 540190 w 694391"/>
                <a:gd name="connsiteY52" fmla="*/ 437584 h 649663"/>
                <a:gd name="connsiteX53" fmla="*/ 567350 w 694391"/>
                <a:gd name="connsiteY53" fmla="*/ 425513 h 649663"/>
                <a:gd name="connsiteX54" fmla="*/ 576404 w 694391"/>
                <a:gd name="connsiteY54" fmla="*/ 419477 h 649663"/>
                <a:gd name="connsiteX55" fmla="*/ 591493 w 694391"/>
                <a:gd name="connsiteY55" fmla="*/ 410424 h 649663"/>
                <a:gd name="connsiteX56" fmla="*/ 600546 w 694391"/>
                <a:gd name="connsiteY56" fmla="*/ 404388 h 649663"/>
                <a:gd name="connsiteX57" fmla="*/ 609600 w 694391"/>
                <a:gd name="connsiteY57" fmla="*/ 401370 h 649663"/>
                <a:gd name="connsiteX58" fmla="*/ 618653 w 694391"/>
                <a:gd name="connsiteY58" fmla="*/ 392317 h 649663"/>
                <a:gd name="connsiteX59" fmla="*/ 627707 w 694391"/>
                <a:gd name="connsiteY59" fmla="*/ 389299 h 649663"/>
                <a:gd name="connsiteX60" fmla="*/ 648832 w 694391"/>
                <a:gd name="connsiteY60" fmla="*/ 377228 h 649663"/>
                <a:gd name="connsiteX61" fmla="*/ 657885 w 694391"/>
                <a:gd name="connsiteY61" fmla="*/ 374210 h 649663"/>
                <a:gd name="connsiteX62" fmla="*/ 682028 w 694391"/>
                <a:gd name="connsiteY62" fmla="*/ 362139 h 649663"/>
                <a:gd name="connsiteX63" fmla="*/ 691081 w 694391"/>
                <a:gd name="connsiteY63" fmla="*/ 353085 h 649663"/>
                <a:gd name="connsiteX64" fmla="*/ 691081 w 694391"/>
                <a:gd name="connsiteY64" fmla="*/ 328943 h 649663"/>
                <a:gd name="connsiteX65" fmla="*/ 672974 w 694391"/>
                <a:gd name="connsiteY65" fmla="*/ 322907 h 649663"/>
                <a:gd name="connsiteX66" fmla="*/ 657885 w 694391"/>
                <a:gd name="connsiteY66" fmla="*/ 319889 h 649663"/>
                <a:gd name="connsiteX67" fmla="*/ 639778 w 694391"/>
                <a:gd name="connsiteY67" fmla="*/ 316871 h 649663"/>
                <a:gd name="connsiteX68" fmla="*/ 630725 w 694391"/>
                <a:gd name="connsiteY68" fmla="*/ 313854 h 649663"/>
                <a:gd name="connsiteX69" fmla="*/ 500958 w 694391"/>
                <a:gd name="connsiteY69" fmla="*/ 322907 h 649663"/>
                <a:gd name="connsiteX70" fmla="*/ 491905 w 694391"/>
                <a:gd name="connsiteY70" fmla="*/ 325925 h 649663"/>
                <a:gd name="connsiteX71" fmla="*/ 455691 w 694391"/>
                <a:gd name="connsiteY71" fmla="*/ 322907 h 649663"/>
                <a:gd name="connsiteX72" fmla="*/ 449655 w 694391"/>
                <a:gd name="connsiteY72" fmla="*/ 313854 h 649663"/>
                <a:gd name="connsiteX73" fmla="*/ 440602 w 694391"/>
                <a:gd name="connsiteY73" fmla="*/ 298765 h 649663"/>
                <a:gd name="connsiteX74" fmla="*/ 446638 w 694391"/>
                <a:gd name="connsiteY74" fmla="*/ 187105 h 649663"/>
                <a:gd name="connsiteX75" fmla="*/ 458709 w 694391"/>
                <a:gd name="connsiteY75" fmla="*/ 184087 h 649663"/>
                <a:gd name="connsiteX76" fmla="*/ 482851 w 694391"/>
                <a:gd name="connsiteY76" fmla="*/ 181070 h 649663"/>
                <a:gd name="connsiteX77" fmla="*/ 500958 w 694391"/>
                <a:gd name="connsiteY77" fmla="*/ 175034 h 649663"/>
                <a:gd name="connsiteX78" fmla="*/ 549244 w 694391"/>
                <a:gd name="connsiteY78" fmla="*/ 150891 h 649663"/>
                <a:gd name="connsiteX79" fmla="*/ 603564 w 694391"/>
                <a:gd name="connsiteY79" fmla="*/ 117695 h 649663"/>
                <a:gd name="connsiteX80" fmla="*/ 624689 w 694391"/>
                <a:gd name="connsiteY80" fmla="*/ 102606 h 649663"/>
                <a:gd name="connsiteX81" fmla="*/ 633743 w 694391"/>
                <a:gd name="connsiteY81" fmla="*/ 93553 h 649663"/>
                <a:gd name="connsiteX82" fmla="*/ 639778 w 694391"/>
                <a:gd name="connsiteY82" fmla="*/ 84499 h 649663"/>
                <a:gd name="connsiteX83" fmla="*/ 648832 w 694391"/>
                <a:gd name="connsiteY83" fmla="*/ 63374 h 649663"/>
                <a:gd name="connsiteX84" fmla="*/ 657885 w 694391"/>
                <a:gd name="connsiteY84" fmla="*/ 36214 h 649663"/>
                <a:gd name="connsiteX85" fmla="*/ 660903 w 694391"/>
                <a:gd name="connsiteY85" fmla="*/ 24143 h 649663"/>
                <a:gd name="connsiteX86" fmla="*/ 642796 w 694391"/>
                <a:gd name="connsiteY86" fmla="*/ 9054 h 649663"/>
                <a:gd name="connsiteX87" fmla="*/ 627707 w 694391"/>
                <a:gd name="connsiteY87" fmla="*/ 6036 h 649663"/>
                <a:gd name="connsiteX88" fmla="*/ 618653 w 694391"/>
                <a:gd name="connsiteY88" fmla="*/ 3018 h 649663"/>
                <a:gd name="connsiteX89" fmla="*/ 606582 w 694391"/>
                <a:gd name="connsiteY89" fmla="*/ 0 h 649663"/>
                <a:gd name="connsiteX90" fmla="*/ 519065 w 694391"/>
                <a:gd name="connsiteY90" fmla="*/ 3018 h 649663"/>
                <a:gd name="connsiteX91" fmla="*/ 500958 w 694391"/>
                <a:gd name="connsiteY91" fmla="*/ 9054 h 649663"/>
                <a:gd name="connsiteX92" fmla="*/ 488887 w 694391"/>
                <a:gd name="connsiteY92" fmla="*/ 12071 h 649663"/>
                <a:gd name="connsiteX93" fmla="*/ 470780 w 694391"/>
                <a:gd name="connsiteY93" fmla="*/ 21125 h 649663"/>
                <a:gd name="connsiteX94" fmla="*/ 461727 w 694391"/>
                <a:gd name="connsiteY94" fmla="*/ 27161 h 649663"/>
                <a:gd name="connsiteX95" fmla="*/ 443620 w 694391"/>
                <a:gd name="connsiteY95" fmla="*/ 33196 h 649663"/>
                <a:gd name="connsiteX96" fmla="*/ 437584 w 694391"/>
                <a:gd name="connsiteY96" fmla="*/ 42250 h 649663"/>
                <a:gd name="connsiteX97" fmla="*/ 425513 w 694391"/>
                <a:gd name="connsiteY97" fmla="*/ 48285 h 649663"/>
                <a:gd name="connsiteX98" fmla="*/ 416459 w 694391"/>
                <a:gd name="connsiteY98" fmla="*/ 54321 h 649663"/>
                <a:gd name="connsiteX99" fmla="*/ 404388 w 694391"/>
                <a:gd name="connsiteY99" fmla="*/ 60357 h 649663"/>
                <a:gd name="connsiteX100" fmla="*/ 374210 w 694391"/>
                <a:gd name="connsiteY100" fmla="*/ 78464 h 649663"/>
                <a:gd name="connsiteX101" fmla="*/ 365156 w 694391"/>
                <a:gd name="connsiteY101" fmla="*/ 84499 h 649663"/>
                <a:gd name="connsiteX102" fmla="*/ 344032 w 694391"/>
                <a:gd name="connsiteY102" fmla="*/ 96570 h 649663"/>
                <a:gd name="connsiteX103" fmla="*/ 325925 w 694391"/>
                <a:gd name="connsiteY103" fmla="*/ 93553 h 649663"/>
                <a:gd name="connsiteX104" fmla="*/ 292729 w 694391"/>
                <a:gd name="connsiteY104" fmla="*/ 111660 h 649663"/>
                <a:gd name="connsiteX105" fmla="*/ 280657 w 694391"/>
                <a:gd name="connsiteY105" fmla="*/ 114677 h 649663"/>
                <a:gd name="connsiteX106" fmla="*/ 229354 w 694391"/>
                <a:gd name="connsiteY106" fmla="*/ 120713 h 649663"/>
                <a:gd name="connsiteX107" fmla="*/ 217283 w 694391"/>
                <a:gd name="connsiteY107" fmla="*/ 123731 h 649663"/>
                <a:gd name="connsiteX108" fmla="*/ 184087 w 694391"/>
                <a:gd name="connsiteY108" fmla="*/ 129767 h 649663"/>
                <a:gd name="connsiteX109" fmla="*/ 190123 w 694391"/>
                <a:gd name="connsiteY10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33196 w 694391"/>
                <a:gd name="connsiteY10" fmla="*/ 244444 h 649663"/>
                <a:gd name="connsiteX11" fmla="*/ 21125 w 694391"/>
                <a:gd name="connsiteY11" fmla="*/ 262551 h 649663"/>
                <a:gd name="connsiteX12" fmla="*/ 18107 w 694391"/>
                <a:gd name="connsiteY12" fmla="*/ 271604 h 649663"/>
                <a:gd name="connsiteX13" fmla="*/ 6036 w 694391"/>
                <a:gd name="connsiteY13" fmla="*/ 289711 h 649663"/>
                <a:gd name="connsiteX14" fmla="*/ 0 w 694391"/>
                <a:gd name="connsiteY14" fmla="*/ 307818 h 649663"/>
                <a:gd name="connsiteX15" fmla="*/ 144855 w 694391"/>
                <a:gd name="connsiteY15" fmla="*/ 307818 h 649663"/>
                <a:gd name="connsiteX16" fmla="*/ 162962 w 694391"/>
                <a:gd name="connsiteY16" fmla="*/ 304800 h 649663"/>
                <a:gd name="connsiteX17" fmla="*/ 168998 w 694391"/>
                <a:gd name="connsiteY17" fmla="*/ 316871 h 649663"/>
                <a:gd name="connsiteX18" fmla="*/ 165980 w 694391"/>
                <a:gd name="connsiteY18" fmla="*/ 410424 h 649663"/>
                <a:gd name="connsiteX19" fmla="*/ 156927 w 694391"/>
                <a:gd name="connsiteY19" fmla="*/ 446638 h 649663"/>
                <a:gd name="connsiteX20" fmla="*/ 147873 w 694391"/>
                <a:gd name="connsiteY20" fmla="*/ 476816 h 649663"/>
                <a:gd name="connsiteX21" fmla="*/ 141838 w 694391"/>
                <a:gd name="connsiteY21" fmla="*/ 488887 h 649663"/>
                <a:gd name="connsiteX22" fmla="*/ 132784 w 694391"/>
                <a:gd name="connsiteY22" fmla="*/ 510012 h 649663"/>
                <a:gd name="connsiteX23" fmla="*/ 126748 w 694391"/>
                <a:gd name="connsiteY23" fmla="*/ 528119 h 649663"/>
                <a:gd name="connsiteX24" fmla="*/ 123731 w 694391"/>
                <a:gd name="connsiteY24" fmla="*/ 540190 h 649663"/>
                <a:gd name="connsiteX25" fmla="*/ 117695 w 694391"/>
                <a:gd name="connsiteY25" fmla="*/ 549244 h 649663"/>
                <a:gd name="connsiteX26" fmla="*/ 111659 w 694391"/>
                <a:gd name="connsiteY26" fmla="*/ 567351 h 649663"/>
                <a:gd name="connsiteX27" fmla="*/ 105624 w 694391"/>
                <a:gd name="connsiteY27" fmla="*/ 588475 h 649663"/>
                <a:gd name="connsiteX28" fmla="*/ 102606 w 694391"/>
                <a:gd name="connsiteY28" fmla="*/ 597529 h 649663"/>
                <a:gd name="connsiteX29" fmla="*/ 105624 w 694391"/>
                <a:gd name="connsiteY29" fmla="*/ 636761 h 649663"/>
                <a:gd name="connsiteX30" fmla="*/ 114677 w 694391"/>
                <a:gd name="connsiteY30" fmla="*/ 639778 h 649663"/>
                <a:gd name="connsiteX31" fmla="*/ 147873 w 694391"/>
                <a:gd name="connsiteY31" fmla="*/ 642796 h 649663"/>
                <a:gd name="connsiteX32" fmla="*/ 211247 w 694391"/>
                <a:gd name="connsiteY32" fmla="*/ 645814 h 649663"/>
                <a:gd name="connsiteX33" fmla="*/ 232372 w 694391"/>
                <a:gd name="connsiteY33" fmla="*/ 633743 h 649663"/>
                <a:gd name="connsiteX34" fmla="*/ 268586 w 694391"/>
                <a:gd name="connsiteY34" fmla="*/ 612618 h 649663"/>
                <a:gd name="connsiteX35" fmla="*/ 286693 w 694391"/>
                <a:gd name="connsiteY35" fmla="*/ 594511 h 649663"/>
                <a:gd name="connsiteX36" fmla="*/ 307818 w 694391"/>
                <a:gd name="connsiteY36" fmla="*/ 579422 h 649663"/>
                <a:gd name="connsiteX37" fmla="*/ 328943 w 694391"/>
                <a:gd name="connsiteY37" fmla="*/ 564333 h 649663"/>
                <a:gd name="connsiteX38" fmla="*/ 344032 w 694391"/>
                <a:gd name="connsiteY38" fmla="*/ 552262 h 649663"/>
                <a:gd name="connsiteX39" fmla="*/ 362139 w 694391"/>
                <a:gd name="connsiteY39" fmla="*/ 540190 h 649663"/>
                <a:gd name="connsiteX40" fmla="*/ 371192 w 694391"/>
                <a:gd name="connsiteY40" fmla="*/ 531137 h 649663"/>
                <a:gd name="connsiteX41" fmla="*/ 398352 w 694391"/>
                <a:gd name="connsiteY41" fmla="*/ 522083 h 649663"/>
                <a:gd name="connsiteX42" fmla="*/ 407406 w 694391"/>
                <a:gd name="connsiteY42" fmla="*/ 513030 h 649663"/>
                <a:gd name="connsiteX43" fmla="*/ 416459 w 694391"/>
                <a:gd name="connsiteY43" fmla="*/ 510012 h 649663"/>
                <a:gd name="connsiteX44" fmla="*/ 431548 w 694391"/>
                <a:gd name="connsiteY44" fmla="*/ 500959 h 649663"/>
                <a:gd name="connsiteX45" fmla="*/ 443620 w 694391"/>
                <a:gd name="connsiteY45" fmla="*/ 494923 h 649663"/>
                <a:gd name="connsiteX46" fmla="*/ 458709 w 694391"/>
                <a:gd name="connsiteY46" fmla="*/ 485870 h 649663"/>
                <a:gd name="connsiteX47" fmla="*/ 476816 w 694391"/>
                <a:gd name="connsiteY47" fmla="*/ 476816 h 649663"/>
                <a:gd name="connsiteX48" fmla="*/ 488887 w 694391"/>
                <a:gd name="connsiteY48" fmla="*/ 467763 h 649663"/>
                <a:gd name="connsiteX49" fmla="*/ 513030 w 694391"/>
                <a:gd name="connsiteY49" fmla="*/ 458709 h 649663"/>
                <a:gd name="connsiteX50" fmla="*/ 531137 w 694391"/>
                <a:gd name="connsiteY50" fmla="*/ 446638 h 649663"/>
                <a:gd name="connsiteX51" fmla="*/ 540190 w 694391"/>
                <a:gd name="connsiteY51" fmla="*/ 437584 h 649663"/>
                <a:gd name="connsiteX52" fmla="*/ 567350 w 694391"/>
                <a:gd name="connsiteY52" fmla="*/ 425513 h 649663"/>
                <a:gd name="connsiteX53" fmla="*/ 576404 w 694391"/>
                <a:gd name="connsiteY53" fmla="*/ 419477 h 649663"/>
                <a:gd name="connsiteX54" fmla="*/ 591493 w 694391"/>
                <a:gd name="connsiteY54" fmla="*/ 410424 h 649663"/>
                <a:gd name="connsiteX55" fmla="*/ 600546 w 694391"/>
                <a:gd name="connsiteY55" fmla="*/ 404388 h 649663"/>
                <a:gd name="connsiteX56" fmla="*/ 609600 w 694391"/>
                <a:gd name="connsiteY56" fmla="*/ 401370 h 649663"/>
                <a:gd name="connsiteX57" fmla="*/ 618653 w 694391"/>
                <a:gd name="connsiteY57" fmla="*/ 392317 h 649663"/>
                <a:gd name="connsiteX58" fmla="*/ 627707 w 694391"/>
                <a:gd name="connsiteY58" fmla="*/ 389299 h 649663"/>
                <a:gd name="connsiteX59" fmla="*/ 648832 w 694391"/>
                <a:gd name="connsiteY59" fmla="*/ 377228 h 649663"/>
                <a:gd name="connsiteX60" fmla="*/ 657885 w 694391"/>
                <a:gd name="connsiteY60" fmla="*/ 374210 h 649663"/>
                <a:gd name="connsiteX61" fmla="*/ 682028 w 694391"/>
                <a:gd name="connsiteY61" fmla="*/ 362139 h 649663"/>
                <a:gd name="connsiteX62" fmla="*/ 691081 w 694391"/>
                <a:gd name="connsiteY62" fmla="*/ 353085 h 649663"/>
                <a:gd name="connsiteX63" fmla="*/ 691081 w 694391"/>
                <a:gd name="connsiteY63" fmla="*/ 328943 h 649663"/>
                <a:gd name="connsiteX64" fmla="*/ 672974 w 694391"/>
                <a:gd name="connsiteY64" fmla="*/ 322907 h 649663"/>
                <a:gd name="connsiteX65" fmla="*/ 657885 w 694391"/>
                <a:gd name="connsiteY65" fmla="*/ 319889 h 649663"/>
                <a:gd name="connsiteX66" fmla="*/ 639778 w 694391"/>
                <a:gd name="connsiteY66" fmla="*/ 316871 h 649663"/>
                <a:gd name="connsiteX67" fmla="*/ 630725 w 694391"/>
                <a:gd name="connsiteY67" fmla="*/ 313854 h 649663"/>
                <a:gd name="connsiteX68" fmla="*/ 500958 w 694391"/>
                <a:gd name="connsiteY68" fmla="*/ 322907 h 649663"/>
                <a:gd name="connsiteX69" fmla="*/ 491905 w 694391"/>
                <a:gd name="connsiteY69" fmla="*/ 325925 h 649663"/>
                <a:gd name="connsiteX70" fmla="*/ 455691 w 694391"/>
                <a:gd name="connsiteY70" fmla="*/ 322907 h 649663"/>
                <a:gd name="connsiteX71" fmla="*/ 449655 w 694391"/>
                <a:gd name="connsiteY71" fmla="*/ 313854 h 649663"/>
                <a:gd name="connsiteX72" fmla="*/ 440602 w 694391"/>
                <a:gd name="connsiteY72" fmla="*/ 298765 h 649663"/>
                <a:gd name="connsiteX73" fmla="*/ 446638 w 694391"/>
                <a:gd name="connsiteY73" fmla="*/ 187105 h 649663"/>
                <a:gd name="connsiteX74" fmla="*/ 458709 w 694391"/>
                <a:gd name="connsiteY74" fmla="*/ 184087 h 649663"/>
                <a:gd name="connsiteX75" fmla="*/ 482851 w 694391"/>
                <a:gd name="connsiteY75" fmla="*/ 181070 h 649663"/>
                <a:gd name="connsiteX76" fmla="*/ 500958 w 694391"/>
                <a:gd name="connsiteY76" fmla="*/ 175034 h 649663"/>
                <a:gd name="connsiteX77" fmla="*/ 549244 w 694391"/>
                <a:gd name="connsiteY77" fmla="*/ 150891 h 649663"/>
                <a:gd name="connsiteX78" fmla="*/ 603564 w 694391"/>
                <a:gd name="connsiteY78" fmla="*/ 117695 h 649663"/>
                <a:gd name="connsiteX79" fmla="*/ 624689 w 694391"/>
                <a:gd name="connsiteY79" fmla="*/ 102606 h 649663"/>
                <a:gd name="connsiteX80" fmla="*/ 633743 w 694391"/>
                <a:gd name="connsiteY80" fmla="*/ 93553 h 649663"/>
                <a:gd name="connsiteX81" fmla="*/ 639778 w 694391"/>
                <a:gd name="connsiteY81" fmla="*/ 84499 h 649663"/>
                <a:gd name="connsiteX82" fmla="*/ 648832 w 694391"/>
                <a:gd name="connsiteY82" fmla="*/ 63374 h 649663"/>
                <a:gd name="connsiteX83" fmla="*/ 657885 w 694391"/>
                <a:gd name="connsiteY83" fmla="*/ 36214 h 649663"/>
                <a:gd name="connsiteX84" fmla="*/ 660903 w 694391"/>
                <a:gd name="connsiteY84" fmla="*/ 24143 h 649663"/>
                <a:gd name="connsiteX85" fmla="*/ 642796 w 694391"/>
                <a:gd name="connsiteY85" fmla="*/ 9054 h 649663"/>
                <a:gd name="connsiteX86" fmla="*/ 627707 w 694391"/>
                <a:gd name="connsiteY86" fmla="*/ 6036 h 649663"/>
                <a:gd name="connsiteX87" fmla="*/ 618653 w 694391"/>
                <a:gd name="connsiteY87" fmla="*/ 3018 h 649663"/>
                <a:gd name="connsiteX88" fmla="*/ 606582 w 694391"/>
                <a:gd name="connsiteY88" fmla="*/ 0 h 649663"/>
                <a:gd name="connsiteX89" fmla="*/ 519065 w 694391"/>
                <a:gd name="connsiteY89" fmla="*/ 3018 h 649663"/>
                <a:gd name="connsiteX90" fmla="*/ 500958 w 694391"/>
                <a:gd name="connsiteY90" fmla="*/ 9054 h 649663"/>
                <a:gd name="connsiteX91" fmla="*/ 488887 w 694391"/>
                <a:gd name="connsiteY91" fmla="*/ 12071 h 649663"/>
                <a:gd name="connsiteX92" fmla="*/ 470780 w 694391"/>
                <a:gd name="connsiteY92" fmla="*/ 21125 h 649663"/>
                <a:gd name="connsiteX93" fmla="*/ 461727 w 694391"/>
                <a:gd name="connsiteY93" fmla="*/ 27161 h 649663"/>
                <a:gd name="connsiteX94" fmla="*/ 443620 w 694391"/>
                <a:gd name="connsiteY94" fmla="*/ 33196 h 649663"/>
                <a:gd name="connsiteX95" fmla="*/ 437584 w 694391"/>
                <a:gd name="connsiteY95" fmla="*/ 42250 h 649663"/>
                <a:gd name="connsiteX96" fmla="*/ 425513 w 694391"/>
                <a:gd name="connsiteY96" fmla="*/ 48285 h 649663"/>
                <a:gd name="connsiteX97" fmla="*/ 416459 w 694391"/>
                <a:gd name="connsiteY97" fmla="*/ 54321 h 649663"/>
                <a:gd name="connsiteX98" fmla="*/ 404388 w 694391"/>
                <a:gd name="connsiteY98" fmla="*/ 60357 h 649663"/>
                <a:gd name="connsiteX99" fmla="*/ 374210 w 694391"/>
                <a:gd name="connsiteY99" fmla="*/ 78464 h 649663"/>
                <a:gd name="connsiteX100" fmla="*/ 365156 w 694391"/>
                <a:gd name="connsiteY100" fmla="*/ 84499 h 649663"/>
                <a:gd name="connsiteX101" fmla="*/ 344032 w 694391"/>
                <a:gd name="connsiteY101" fmla="*/ 96570 h 649663"/>
                <a:gd name="connsiteX102" fmla="*/ 325925 w 694391"/>
                <a:gd name="connsiteY102" fmla="*/ 93553 h 649663"/>
                <a:gd name="connsiteX103" fmla="*/ 292729 w 694391"/>
                <a:gd name="connsiteY103" fmla="*/ 111660 h 649663"/>
                <a:gd name="connsiteX104" fmla="*/ 280657 w 694391"/>
                <a:gd name="connsiteY104" fmla="*/ 114677 h 649663"/>
                <a:gd name="connsiteX105" fmla="*/ 229354 w 694391"/>
                <a:gd name="connsiteY105" fmla="*/ 120713 h 649663"/>
                <a:gd name="connsiteX106" fmla="*/ 217283 w 694391"/>
                <a:gd name="connsiteY106" fmla="*/ 123731 h 649663"/>
                <a:gd name="connsiteX107" fmla="*/ 184087 w 694391"/>
                <a:gd name="connsiteY107" fmla="*/ 129767 h 649663"/>
                <a:gd name="connsiteX108" fmla="*/ 190123 w 694391"/>
                <a:gd name="connsiteY10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33196 w 694391"/>
                <a:gd name="connsiteY10" fmla="*/ 244444 h 649663"/>
                <a:gd name="connsiteX11" fmla="*/ 21125 w 694391"/>
                <a:gd name="connsiteY11" fmla="*/ 262551 h 649663"/>
                <a:gd name="connsiteX12" fmla="*/ 6036 w 694391"/>
                <a:gd name="connsiteY12" fmla="*/ 289711 h 649663"/>
                <a:gd name="connsiteX13" fmla="*/ 0 w 694391"/>
                <a:gd name="connsiteY13" fmla="*/ 307818 h 649663"/>
                <a:gd name="connsiteX14" fmla="*/ 144855 w 694391"/>
                <a:gd name="connsiteY14" fmla="*/ 307818 h 649663"/>
                <a:gd name="connsiteX15" fmla="*/ 162962 w 694391"/>
                <a:gd name="connsiteY15" fmla="*/ 304800 h 649663"/>
                <a:gd name="connsiteX16" fmla="*/ 168998 w 694391"/>
                <a:gd name="connsiteY16" fmla="*/ 316871 h 649663"/>
                <a:gd name="connsiteX17" fmla="*/ 165980 w 694391"/>
                <a:gd name="connsiteY17" fmla="*/ 410424 h 649663"/>
                <a:gd name="connsiteX18" fmla="*/ 156927 w 694391"/>
                <a:gd name="connsiteY18" fmla="*/ 446638 h 649663"/>
                <a:gd name="connsiteX19" fmla="*/ 147873 w 694391"/>
                <a:gd name="connsiteY19" fmla="*/ 476816 h 649663"/>
                <a:gd name="connsiteX20" fmla="*/ 141838 w 694391"/>
                <a:gd name="connsiteY20" fmla="*/ 488887 h 649663"/>
                <a:gd name="connsiteX21" fmla="*/ 132784 w 694391"/>
                <a:gd name="connsiteY21" fmla="*/ 510012 h 649663"/>
                <a:gd name="connsiteX22" fmla="*/ 126748 w 694391"/>
                <a:gd name="connsiteY22" fmla="*/ 528119 h 649663"/>
                <a:gd name="connsiteX23" fmla="*/ 123731 w 694391"/>
                <a:gd name="connsiteY23" fmla="*/ 540190 h 649663"/>
                <a:gd name="connsiteX24" fmla="*/ 117695 w 694391"/>
                <a:gd name="connsiteY24" fmla="*/ 549244 h 649663"/>
                <a:gd name="connsiteX25" fmla="*/ 111659 w 694391"/>
                <a:gd name="connsiteY25" fmla="*/ 567351 h 649663"/>
                <a:gd name="connsiteX26" fmla="*/ 105624 w 694391"/>
                <a:gd name="connsiteY26" fmla="*/ 588475 h 649663"/>
                <a:gd name="connsiteX27" fmla="*/ 102606 w 694391"/>
                <a:gd name="connsiteY27" fmla="*/ 597529 h 649663"/>
                <a:gd name="connsiteX28" fmla="*/ 105624 w 694391"/>
                <a:gd name="connsiteY28" fmla="*/ 636761 h 649663"/>
                <a:gd name="connsiteX29" fmla="*/ 114677 w 694391"/>
                <a:gd name="connsiteY29" fmla="*/ 639778 h 649663"/>
                <a:gd name="connsiteX30" fmla="*/ 147873 w 694391"/>
                <a:gd name="connsiteY30" fmla="*/ 642796 h 649663"/>
                <a:gd name="connsiteX31" fmla="*/ 211247 w 694391"/>
                <a:gd name="connsiteY31" fmla="*/ 645814 h 649663"/>
                <a:gd name="connsiteX32" fmla="*/ 232372 w 694391"/>
                <a:gd name="connsiteY32" fmla="*/ 633743 h 649663"/>
                <a:gd name="connsiteX33" fmla="*/ 268586 w 694391"/>
                <a:gd name="connsiteY33" fmla="*/ 612618 h 649663"/>
                <a:gd name="connsiteX34" fmla="*/ 286693 w 694391"/>
                <a:gd name="connsiteY34" fmla="*/ 594511 h 649663"/>
                <a:gd name="connsiteX35" fmla="*/ 307818 w 694391"/>
                <a:gd name="connsiteY35" fmla="*/ 579422 h 649663"/>
                <a:gd name="connsiteX36" fmla="*/ 328943 w 694391"/>
                <a:gd name="connsiteY36" fmla="*/ 564333 h 649663"/>
                <a:gd name="connsiteX37" fmla="*/ 344032 w 694391"/>
                <a:gd name="connsiteY37" fmla="*/ 552262 h 649663"/>
                <a:gd name="connsiteX38" fmla="*/ 362139 w 694391"/>
                <a:gd name="connsiteY38" fmla="*/ 540190 h 649663"/>
                <a:gd name="connsiteX39" fmla="*/ 371192 w 694391"/>
                <a:gd name="connsiteY39" fmla="*/ 531137 h 649663"/>
                <a:gd name="connsiteX40" fmla="*/ 398352 w 694391"/>
                <a:gd name="connsiteY40" fmla="*/ 522083 h 649663"/>
                <a:gd name="connsiteX41" fmla="*/ 407406 w 694391"/>
                <a:gd name="connsiteY41" fmla="*/ 513030 h 649663"/>
                <a:gd name="connsiteX42" fmla="*/ 416459 w 694391"/>
                <a:gd name="connsiteY42" fmla="*/ 510012 h 649663"/>
                <a:gd name="connsiteX43" fmla="*/ 431548 w 694391"/>
                <a:gd name="connsiteY43" fmla="*/ 500959 h 649663"/>
                <a:gd name="connsiteX44" fmla="*/ 443620 w 694391"/>
                <a:gd name="connsiteY44" fmla="*/ 494923 h 649663"/>
                <a:gd name="connsiteX45" fmla="*/ 458709 w 694391"/>
                <a:gd name="connsiteY45" fmla="*/ 485870 h 649663"/>
                <a:gd name="connsiteX46" fmla="*/ 476816 w 694391"/>
                <a:gd name="connsiteY46" fmla="*/ 476816 h 649663"/>
                <a:gd name="connsiteX47" fmla="*/ 488887 w 694391"/>
                <a:gd name="connsiteY47" fmla="*/ 467763 h 649663"/>
                <a:gd name="connsiteX48" fmla="*/ 513030 w 694391"/>
                <a:gd name="connsiteY48" fmla="*/ 458709 h 649663"/>
                <a:gd name="connsiteX49" fmla="*/ 531137 w 694391"/>
                <a:gd name="connsiteY49" fmla="*/ 446638 h 649663"/>
                <a:gd name="connsiteX50" fmla="*/ 540190 w 694391"/>
                <a:gd name="connsiteY50" fmla="*/ 437584 h 649663"/>
                <a:gd name="connsiteX51" fmla="*/ 567350 w 694391"/>
                <a:gd name="connsiteY51" fmla="*/ 425513 h 649663"/>
                <a:gd name="connsiteX52" fmla="*/ 576404 w 694391"/>
                <a:gd name="connsiteY52" fmla="*/ 419477 h 649663"/>
                <a:gd name="connsiteX53" fmla="*/ 591493 w 694391"/>
                <a:gd name="connsiteY53" fmla="*/ 410424 h 649663"/>
                <a:gd name="connsiteX54" fmla="*/ 600546 w 694391"/>
                <a:gd name="connsiteY54" fmla="*/ 404388 h 649663"/>
                <a:gd name="connsiteX55" fmla="*/ 609600 w 694391"/>
                <a:gd name="connsiteY55" fmla="*/ 401370 h 649663"/>
                <a:gd name="connsiteX56" fmla="*/ 618653 w 694391"/>
                <a:gd name="connsiteY56" fmla="*/ 392317 h 649663"/>
                <a:gd name="connsiteX57" fmla="*/ 627707 w 694391"/>
                <a:gd name="connsiteY57" fmla="*/ 389299 h 649663"/>
                <a:gd name="connsiteX58" fmla="*/ 648832 w 694391"/>
                <a:gd name="connsiteY58" fmla="*/ 377228 h 649663"/>
                <a:gd name="connsiteX59" fmla="*/ 657885 w 694391"/>
                <a:gd name="connsiteY59" fmla="*/ 374210 h 649663"/>
                <a:gd name="connsiteX60" fmla="*/ 682028 w 694391"/>
                <a:gd name="connsiteY60" fmla="*/ 362139 h 649663"/>
                <a:gd name="connsiteX61" fmla="*/ 691081 w 694391"/>
                <a:gd name="connsiteY61" fmla="*/ 353085 h 649663"/>
                <a:gd name="connsiteX62" fmla="*/ 691081 w 694391"/>
                <a:gd name="connsiteY62" fmla="*/ 328943 h 649663"/>
                <a:gd name="connsiteX63" fmla="*/ 672974 w 694391"/>
                <a:gd name="connsiteY63" fmla="*/ 322907 h 649663"/>
                <a:gd name="connsiteX64" fmla="*/ 657885 w 694391"/>
                <a:gd name="connsiteY64" fmla="*/ 319889 h 649663"/>
                <a:gd name="connsiteX65" fmla="*/ 639778 w 694391"/>
                <a:gd name="connsiteY65" fmla="*/ 316871 h 649663"/>
                <a:gd name="connsiteX66" fmla="*/ 630725 w 694391"/>
                <a:gd name="connsiteY66" fmla="*/ 313854 h 649663"/>
                <a:gd name="connsiteX67" fmla="*/ 500958 w 694391"/>
                <a:gd name="connsiteY67" fmla="*/ 322907 h 649663"/>
                <a:gd name="connsiteX68" fmla="*/ 491905 w 694391"/>
                <a:gd name="connsiteY68" fmla="*/ 325925 h 649663"/>
                <a:gd name="connsiteX69" fmla="*/ 455691 w 694391"/>
                <a:gd name="connsiteY69" fmla="*/ 322907 h 649663"/>
                <a:gd name="connsiteX70" fmla="*/ 449655 w 694391"/>
                <a:gd name="connsiteY70" fmla="*/ 313854 h 649663"/>
                <a:gd name="connsiteX71" fmla="*/ 440602 w 694391"/>
                <a:gd name="connsiteY71" fmla="*/ 298765 h 649663"/>
                <a:gd name="connsiteX72" fmla="*/ 446638 w 694391"/>
                <a:gd name="connsiteY72" fmla="*/ 187105 h 649663"/>
                <a:gd name="connsiteX73" fmla="*/ 458709 w 694391"/>
                <a:gd name="connsiteY73" fmla="*/ 184087 h 649663"/>
                <a:gd name="connsiteX74" fmla="*/ 482851 w 694391"/>
                <a:gd name="connsiteY74" fmla="*/ 181070 h 649663"/>
                <a:gd name="connsiteX75" fmla="*/ 500958 w 694391"/>
                <a:gd name="connsiteY75" fmla="*/ 175034 h 649663"/>
                <a:gd name="connsiteX76" fmla="*/ 549244 w 694391"/>
                <a:gd name="connsiteY76" fmla="*/ 150891 h 649663"/>
                <a:gd name="connsiteX77" fmla="*/ 603564 w 694391"/>
                <a:gd name="connsiteY77" fmla="*/ 117695 h 649663"/>
                <a:gd name="connsiteX78" fmla="*/ 624689 w 694391"/>
                <a:gd name="connsiteY78" fmla="*/ 102606 h 649663"/>
                <a:gd name="connsiteX79" fmla="*/ 633743 w 694391"/>
                <a:gd name="connsiteY79" fmla="*/ 93553 h 649663"/>
                <a:gd name="connsiteX80" fmla="*/ 639778 w 694391"/>
                <a:gd name="connsiteY80" fmla="*/ 84499 h 649663"/>
                <a:gd name="connsiteX81" fmla="*/ 648832 w 694391"/>
                <a:gd name="connsiteY81" fmla="*/ 63374 h 649663"/>
                <a:gd name="connsiteX82" fmla="*/ 657885 w 694391"/>
                <a:gd name="connsiteY82" fmla="*/ 36214 h 649663"/>
                <a:gd name="connsiteX83" fmla="*/ 660903 w 694391"/>
                <a:gd name="connsiteY83" fmla="*/ 24143 h 649663"/>
                <a:gd name="connsiteX84" fmla="*/ 642796 w 694391"/>
                <a:gd name="connsiteY84" fmla="*/ 9054 h 649663"/>
                <a:gd name="connsiteX85" fmla="*/ 627707 w 694391"/>
                <a:gd name="connsiteY85" fmla="*/ 6036 h 649663"/>
                <a:gd name="connsiteX86" fmla="*/ 618653 w 694391"/>
                <a:gd name="connsiteY86" fmla="*/ 3018 h 649663"/>
                <a:gd name="connsiteX87" fmla="*/ 606582 w 694391"/>
                <a:gd name="connsiteY87" fmla="*/ 0 h 649663"/>
                <a:gd name="connsiteX88" fmla="*/ 519065 w 694391"/>
                <a:gd name="connsiteY88" fmla="*/ 3018 h 649663"/>
                <a:gd name="connsiteX89" fmla="*/ 500958 w 694391"/>
                <a:gd name="connsiteY89" fmla="*/ 9054 h 649663"/>
                <a:gd name="connsiteX90" fmla="*/ 488887 w 694391"/>
                <a:gd name="connsiteY90" fmla="*/ 12071 h 649663"/>
                <a:gd name="connsiteX91" fmla="*/ 470780 w 694391"/>
                <a:gd name="connsiteY91" fmla="*/ 21125 h 649663"/>
                <a:gd name="connsiteX92" fmla="*/ 461727 w 694391"/>
                <a:gd name="connsiteY92" fmla="*/ 27161 h 649663"/>
                <a:gd name="connsiteX93" fmla="*/ 443620 w 694391"/>
                <a:gd name="connsiteY93" fmla="*/ 33196 h 649663"/>
                <a:gd name="connsiteX94" fmla="*/ 437584 w 694391"/>
                <a:gd name="connsiteY94" fmla="*/ 42250 h 649663"/>
                <a:gd name="connsiteX95" fmla="*/ 425513 w 694391"/>
                <a:gd name="connsiteY95" fmla="*/ 48285 h 649663"/>
                <a:gd name="connsiteX96" fmla="*/ 416459 w 694391"/>
                <a:gd name="connsiteY96" fmla="*/ 54321 h 649663"/>
                <a:gd name="connsiteX97" fmla="*/ 404388 w 694391"/>
                <a:gd name="connsiteY97" fmla="*/ 60357 h 649663"/>
                <a:gd name="connsiteX98" fmla="*/ 374210 w 694391"/>
                <a:gd name="connsiteY98" fmla="*/ 78464 h 649663"/>
                <a:gd name="connsiteX99" fmla="*/ 365156 w 694391"/>
                <a:gd name="connsiteY99" fmla="*/ 84499 h 649663"/>
                <a:gd name="connsiteX100" fmla="*/ 344032 w 694391"/>
                <a:gd name="connsiteY100" fmla="*/ 96570 h 649663"/>
                <a:gd name="connsiteX101" fmla="*/ 325925 w 694391"/>
                <a:gd name="connsiteY101" fmla="*/ 93553 h 649663"/>
                <a:gd name="connsiteX102" fmla="*/ 292729 w 694391"/>
                <a:gd name="connsiteY102" fmla="*/ 111660 h 649663"/>
                <a:gd name="connsiteX103" fmla="*/ 280657 w 694391"/>
                <a:gd name="connsiteY103" fmla="*/ 114677 h 649663"/>
                <a:gd name="connsiteX104" fmla="*/ 229354 w 694391"/>
                <a:gd name="connsiteY104" fmla="*/ 120713 h 649663"/>
                <a:gd name="connsiteX105" fmla="*/ 217283 w 694391"/>
                <a:gd name="connsiteY105" fmla="*/ 123731 h 649663"/>
                <a:gd name="connsiteX106" fmla="*/ 184087 w 694391"/>
                <a:gd name="connsiteY106" fmla="*/ 129767 h 649663"/>
                <a:gd name="connsiteX107" fmla="*/ 190123 w 694391"/>
                <a:gd name="connsiteY107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2606 w 694391"/>
                <a:gd name="connsiteY7" fmla="*/ 196159 h 649663"/>
                <a:gd name="connsiteX8" fmla="*/ 66392 w 694391"/>
                <a:gd name="connsiteY8" fmla="*/ 217283 h 649663"/>
                <a:gd name="connsiteX9" fmla="*/ 33196 w 694391"/>
                <a:gd name="connsiteY9" fmla="*/ 244444 h 649663"/>
                <a:gd name="connsiteX10" fmla="*/ 21125 w 694391"/>
                <a:gd name="connsiteY10" fmla="*/ 262551 h 649663"/>
                <a:gd name="connsiteX11" fmla="*/ 6036 w 694391"/>
                <a:gd name="connsiteY11" fmla="*/ 289711 h 649663"/>
                <a:gd name="connsiteX12" fmla="*/ 0 w 694391"/>
                <a:gd name="connsiteY12" fmla="*/ 307818 h 649663"/>
                <a:gd name="connsiteX13" fmla="*/ 144855 w 694391"/>
                <a:gd name="connsiteY13" fmla="*/ 307818 h 649663"/>
                <a:gd name="connsiteX14" fmla="*/ 162962 w 694391"/>
                <a:gd name="connsiteY14" fmla="*/ 304800 h 649663"/>
                <a:gd name="connsiteX15" fmla="*/ 168998 w 694391"/>
                <a:gd name="connsiteY15" fmla="*/ 316871 h 649663"/>
                <a:gd name="connsiteX16" fmla="*/ 165980 w 694391"/>
                <a:gd name="connsiteY16" fmla="*/ 410424 h 649663"/>
                <a:gd name="connsiteX17" fmla="*/ 156927 w 694391"/>
                <a:gd name="connsiteY17" fmla="*/ 446638 h 649663"/>
                <a:gd name="connsiteX18" fmla="*/ 147873 w 694391"/>
                <a:gd name="connsiteY18" fmla="*/ 476816 h 649663"/>
                <a:gd name="connsiteX19" fmla="*/ 141838 w 694391"/>
                <a:gd name="connsiteY19" fmla="*/ 488887 h 649663"/>
                <a:gd name="connsiteX20" fmla="*/ 132784 w 694391"/>
                <a:gd name="connsiteY20" fmla="*/ 510012 h 649663"/>
                <a:gd name="connsiteX21" fmla="*/ 126748 w 694391"/>
                <a:gd name="connsiteY21" fmla="*/ 528119 h 649663"/>
                <a:gd name="connsiteX22" fmla="*/ 123731 w 694391"/>
                <a:gd name="connsiteY22" fmla="*/ 540190 h 649663"/>
                <a:gd name="connsiteX23" fmla="*/ 117695 w 694391"/>
                <a:gd name="connsiteY23" fmla="*/ 549244 h 649663"/>
                <a:gd name="connsiteX24" fmla="*/ 111659 w 694391"/>
                <a:gd name="connsiteY24" fmla="*/ 567351 h 649663"/>
                <a:gd name="connsiteX25" fmla="*/ 105624 w 694391"/>
                <a:gd name="connsiteY25" fmla="*/ 588475 h 649663"/>
                <a:gd name="connsiteX26" fmla="*/ 102606 w 694391"/>
                <a:gd name="connsiteY26" fmla="*/ 597529 h 649663"/>
                <a:gd name="connsiteX27" fmla="*/ 105624 w 694391"/>
                <a:gd name="connsiteY27" fmla="*/ 636761 h 649663"/>
                <a:gd name="connsiteX28" fmla="*/ 114677 w 694391"/>
                <a:gd name="connsiteY28" fmla="*/ 639778 h 649663"/>
                <a:gd name="connsiteX29" fmla="*/ 147873 w 694391"/>
                <a:gd name="connsiteY29" fmla="*/ 642796 h 649663"/>
                <a:gd name="connsiteX30" fmla="*/ 211247 w 694391"/>
                <a:gd name="connsiteY30" fmla="*/ 645814 h 649663"/>
                <a:gd name="connsiteX31" fmla="*/ 232372 w 694391"/>
                <a:gd name="connsiteY31" fmla="*/ 633743 h 649663"/>
                <a:gd name="connsiteX32" fmla="*/ 268586 w 694391"/>
                <a:gd name="connsiteY32" fmla="*/ 612618 h 649663"/>
                <a:gd name="connsiteX33" fmla="*/ 286693 w 694391"/>
                <a:gd name="connsiteY33" fmla="*/ 594511 h 649663"/>
                <a:gd name="connsiteX34" fmla="*/ 307818 w 694391"/>
                <a:gd name="connsiteY34" fmla="*/ 579422 h 649663"/>
                <a:gd name="connsiteX35" fmla="*/ 328943 w 694391"/>
                <a:gd name="connsiteY35" fmla="*/ 564333 h 649663"/>
                <a:gd name="connsiteX36" fmla="*/ 344032 w 694391"/>
                <a:gd name="connsiteY36" fmla="*/ 552262 h 649663"/>
                <a:gd name="connsiteX37" fmla="*/ 362139 w 694391"/>
                <a:gd name="connsiteY37" fmla="*/ 540190 h 649663"/>
                <a:gd name="connsiteX38" fmla="*/ 371192 w 694391"/>
                <a:gd name="connsiteY38" fmla="*/ 531137 h 649663"/>
                <a:gd name="connsiteX39" fmla="*/ 398352 w 694391"/>
                <a:gd name="connsiteY39" fmla="*/ 522083 h 649663"/>
                <a:gd name="connsiteX40" fmla="*/ 407406 w 694391"/>
                <a:gd name="connsiteY40" fmla="*/ 513030 h 649663"/>
                <a:gd name="connsiteX41" fmla="*/ 416459 w 694391"/>
                <a:gd name="connsiteY41" fmla="*/ 510012 h 649663"/>
                <a:gd name="connsiteX42" fmla="*/ 431548 w 694391"/>
                <a:gd name="connsiteY42" fmla="*/ 500959 h 649663"/>
                <a:gd name="connsiteX43" fmla="*/ 443620 w 694391"/>
                <a:gd name="connsiteY43" fmla="*/ 494923 h 649663"/>
                <a:gd name="connsiteX44" fmla="*/ 458709 w 694391"/>
                <a:gd name="connsiteY44" fmla="*/ 485870 h 649663"/>
                <a:gd name="connsiteX45" fmla="*/ 476816 w 694391"/>
                <a:gd name="connsiteY45" fmla="*/ 476816 h 649663"/>
                <a:gd name="connsiteX46" fmla="*/ 488887 w 694391"/>
                <a:gd name="connsiteY46" fmla="*/ 467763 h 649663"/>
                <a:gd name="connsiteX47" fmla="*/ 513030 w 694391"/>
                <a:gd name="connsiteY47" fmla="*/ 458709 h 649663"/>
                <a:gd name="connsiteX48" fmla="*/ 531137 w 694391"/>
                <a:gd name="connsiteY48" fmla="*/ 446638 h 649663"/>
                <a:gd name="connsiteX49" fmla="*/ 540190 w 694391"/>
                <a:gd name="connsiteY49" fmla="*/ 437584 h 649663"/>
                <a:gd name="connsiteX50" fmla="*/ 567350 w 694391"/>
                <a:gd name="connsiteY50" fmla="*/ 425513 h 649663"/>
                <a:gd name="connsiteX51" fmla="*/ 576404 w 694391"/>
                <a:gd name="connsiteY51" fmla="*/ 419477 h 649663"/>
                <a:gd name="connsiteX52" fmla="*/ 591493 w 694391"/>
                <a:gd name="connsiteY52" fmla="*/ 410424 h 649663"/>
                <a:gd name="connsiteX53" fmla="*/ 600546 w 694391"/>
                <a:gd name="connsiteY53" fmla="*/ 404388 h 649663"/>
                <a:gd name="connsiteX54" fmla="*/ 609600 w 694391"/>
                <a:gd name="connsiteY54" fmla="*/ 401370 h 649663"/>
                <a:gd name="connsiteX55" fmla="*/ 618653 w 694391"/>
                <a:gd name="connsiteY55" fmla="*/ 392317 h 649663"/>
                <a:gd name="connsiteX56" fmla="*/ 627707 w 694391"/>
                <a:gd name="connsiteY56" fmla="*/ 389299 h 649663"/>
                <a:gd name="connsiteX57" fmla="*/ 648832 w 694391"/>
                <a:gd name="connsiteY57" fmla="*/ 377228 h 649663"/>
                <a:gd name="connsiteX58" fmla="*/ 657885 w 694391"/>
                <a:gd name="connsiteY58" fmla="*/ 374210 h 649663"/>
                <a:gd name="connsiteX59" fmla="*/ 682028 w 694391"/>
                <a:gd name="connsiteY59" fmla="*/ 362139 h 649663"/>
                <a:gd name="connsiteX60" fmla="*/ 691081 w 694391"/>
                <a:gd name="connsiteY60" fmla="*/ 353085 h 649663"/>
                <a:gd name="connsiteX61" fmla="*/ 691081 w 694391"/>
                <a:gd name="connsiteY61" fmla="*/ 328943 h 649663"/>
                <a:gd name="connsiteX62" fmla="*/ 672974 w 694391"/>
                <a:gd name="connsiteY62" fmla="*/ 322907 h 649663"/>
                <a:gd name="connsiteX63" fmla="*/ 657885 w 694391"/>
                <a:gd name="connsiteY63" fmla="*/ 319889 h 649663"/>
                <a:gd name="connsiteX64" fmla="*/ 639778 w 694391"/>
                <a:gd name="connsiteY64" fmla="*/ 316871 h 649663"/>
                <a:gd name="connsiteX65" fmla="*/ 630725 w 694391"/>
                <a:gd name="connsiteY65" fmla="*/ 313854 h 649663"/>
                <a:gd name="connsiteX66" fmla="*/ 500958 w 694391"/>
                <a:gd name="connsiteY66" fmla="*/ 322907 h 649663"/>
                <a:gd name="connsiteX67" fmla="*/ 491905 w 694391"/>
                <a:gd name="connsiteY67" fmla="*/ 325925 h 649663"/>
                <a:gd name="connsiteX68" fmla="*/ 455691 w 694391"/>
                <a:gd name="connsiteY68" fmla="*/ 322907 h 649663"/>
                <a:gd name="connsiteX69" fmla="*/ 449655 w 694391"/>
                <a:gd name="connsiteY69" fmla="*/ 313854 h 649663"/>
                <a:gd name="connsiteX70" fmla="*/ 440602 w 694391"/>
                <a:gd name="connsiteY70" fmla="*/ 298765 h 649663"/>
                <a:gd name="connsiteX71" fmla="*/ 446638 w 694391"/>
                <a:gd name="connsiteY71" fmla="*/ 187105 h 649663"/>
                <a:gd name="connsiteX72" fmla="*/ 458709 w 694391"/>
                <a:gd name="connsiteY72" fmla="*/ 184087 h 649663"/>
                <a:gd name="connsiteX73" fmla="*/ 482851 w 694391"/>
                <a:gd name="connsiteY73" fmla="*/ 181070 h 649663"/>
                <a:gd name="connsiteX74" fmla="*/ 500958 w 694391"/>
                <a:gd name="connsiteY74" fmla="*/ 175034 h 649663"/>
                <a:gd name="connsiteX75" fmla="*/ 549244 w 694391"/>
                <a:gd name="connsiteY75" fmla="*/ 150891 h 649663"/>
                <a:gd name="connsiteX76" fmla="*/ 603564 w 694391"/>
                <a:gd name="connsiteY76" fmla="*/ 117695 h 649663"/>
                <a:gd name="connsiteX77" fmla="*/ 624689 w 694391"/>
                <a:gd name="connsiteY77" fmla="*/ 102606 h 649663"/>
                <a:gd name="connsiteX78" fmla="*/ 633743 w 694391"/>
                <a:gd name="connsiteY78" fmla="*/ 93553 h 649663"/>
                <a:gd name="connsiteX79" fmla="*/ 639778 w 694391"/>
                <a:gd name="connsiteY79" fmla="*/ 84499 h 649663"/>
                <a:gd name="connsiteX80" fmla="*/ 648832 w 694391"/>
                <a:gd name="connsiteY80" fmla="*/ 63374 h 649663"/>
                <a:gd name="connsiteX81" fmla="*/ 657885 w 694391"/>
                <a:gd name="connsiteY81" fmla="*/ 36214 h 649663"/>
                <a:gd name="connsiteX82" fmla="*/ 660903 w 694391"/>
                <a:gd name="connsiteY82" fmla="*/ 24143 h 649663"/>
                <a:gd name="connsiteX83" fmla="*/ 642796 w 694391"/>
                <a:gd name="connsiteY83" fmla="*/ 9054 h 649663"/>
                <a:gd name="connsiteX84" fmla="*/ 627707 w 694391"/>
                <a:gd name="connsiteY84" fmla="*/ 6036 h 649663"/>
                <a:gd name="connsiteX85" fmla="*/ 618653 w 694391"/>
                <a:gd name="connsiteY85" fmla="*/ 3018 h 649663"/>
                <a:gd name="connsiteX86" fmla="*/ 606582 w 694391"/>
                <a:gd name="connsiteY86" fmla="*/ 0 h 649663"/>
                <a:gd name="connsiteX87" fmla="*/ 519065 w 694391"/>
                <a:gd name="connsiteY87" fmla="*/ 3018 h 649663"/>
                <a:gd name="connsiteX88" fmla="*/ 500958 w 694391"/>
                <a:gd name="connsiteY88" fmla="*/ 9054 h 649663"/>
                <a:gd name="connsiteX89" fmla="*/ 488887 w 694391"/>
                <a:gd name="connsiteY89" fmla="*/ 12071 h 649663"/>
                <a:gd name="connsiteX90" fmla="*/ 470780 w 694391"/>
                <a:gd name="connsiteY90" fmla="*/ 21125 h 649663"/>
                <a:gd name="connsiteX91" fmla="*/ 461727 w 694391"/>
                <a:gd name="connsiteY91" fmla="*/ 27161 h 649663"/>
                <a:gd name="connsiteX92" fmla="*/ 443620 w 694391"/>
                <a:gd name="connsiteY92" fmla="*/ 33196 h 649663"/>
                <a:gd name="connsiteX93" fmla="*/ 437584 w 694391"/>
                <a:gd name="connsiteY93" fmla="*/ 42250 h 649663"/>
                <a:gd name="connsiteX94" fmla="*/ 425513 w 694391"/>
                <a:gd name="connsiteY94" fmla="*/ 48285 h 649663"/>
                <a:gd name="connsiteX95" fmla="*/ 416459 w 694391"/>
                <a:gd name="connsiteY95" fmla="*/ 54321 h 649663"/>
                <a:gd name="connsiteX96" fmla="*/ 404388 w 694391"/>
                <a:gd name="connsiteY96" fmla="*/ 60357 h 649663"/>
                <a:gd name="connsiteX97" fmla="*/ 374210 w 694391"/>
                <a:gd name="connsiteY97" fmla="*/ 78464 h 649663"/>
                <a:gd name="connsiteX98" fmla="*/ 365156 w 694391"/>
                <a:gd name="connsiteY98" fmla="*/ 84499 h 649663"/>
                <a:gd name="connsiteX99" fmla="*/ 344032 w 694391"/>
                <a:gd name="connsiteY99" fmla="*/ 96570 h 649663"/>
                <a:gd name="connsiteX100" fmla="*/ 325925 w 694391"/>
                <a:gd name="connsiteY100" fmla="*/ 93553 h 649663"/>
                <a:gd name="connsiteX101" fmla="*/ 292729 w 694391"/>
                <a:gd name="connsiteY101" fmla="*/ 111660 h 649663"/>
                <a:gd name="connsiteX102" fmla="*/ 280657 w 694391"/>
                <a:gd name="connsiteY102" fmla="*/ 114677 h 649663"/>
                <a:gd name="connsiteX103" fmla="*/ 229354 w 694391"/>
                <a:gd name="connsiteY103" fmla="*/ 120713 h 649663"/>
                <a:gd name="connsiteX104" fmla="*/ 217283 w 694391"/>
                <a:gd name="connsiteY104" fmla="*/ 123731 h 649663"/>
                <a:gd name="connsiteX105" fmla="*/ 184087 w 694391"/>
                <a:gd name="connsiteY105" fmla="*/ 129767 h 649663"/>
                <a:gd name="connsiteX106" fmla="*/ 190123 w 694391"/>
                <a:gd name="connsiteY106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104" fmla="*/ 184087 w 694391"/>
                <a:gd name="connsiteY104" fmla="*/ 129767 h 649663"/>
                <a:gd name="connsiteX105" fmla="*/ 190123 w 694391"/>
                <a:gd name="connsiteY105" fmla="*/ 135802 h 649663"/>
                <a:gd name="connsiteX0" fmla="*/ 184087 w 694391"/>
                <a:gd name="connsiteY0" fmla="*/ 129767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104" fmla="*/ 184087 w 694391"/>
                <a:gd name="connsiteY104" fmla="*/ 129767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292729 w 694391"/>
                <a:gd name="connsiteY99" fmla="*/ 111660 h 649663"/>
                <a:gd name="connsiteX100" fmla="*/ 280657 w 694391"/>
                <a:gd name="connsiteY100" fmla="*/ 114677 h 649663"/>
                <a:gd name="connsiteX101" fmla="*/ 229354 w 694391"/>
                <a:gd name="connsiteY101" fmla="*/ 120713 h 649663"/>
                <a:gd name="connsiteX102" fmla="*/ 217283 w 694391"/>
                <a:gd name="connsiteY10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92317 w 694391"/>
                <a:gd name="connsiteY96" fmla="*/ 69410 h 649663"/>
                <a:gd name="connsiteX97" fmla="*/ 374210 w 694391"/>
                <a:gd name="connsiteY97" fmla="*/ 78464 h 649663"/>
                <a:gd name="connsiteX98" fmla="*/ 344032 w 694391"/>
                <a:gd name="connsiteY98" fmla="*/ 96570 h 649663"/>
                <a:gd name="connsiteX99" fmla="*/ 292729 w 694391"/>
                <a:gd name="connsiteY99" fmla="*/ 111660 h 649663"/>
                <a:gd name="connsiteX100" fmla="*/ 280657 w 694391"/>
                <a:gd name="connsiteY100" fmla="*/ 114677 h 649663"/>
                <a:gd name="connsiteX101" fmla="*/ 229354 w 694391"/>
                <a:gd name="connsiteY101" fmla="*/ 120713 h 649663"/>
                <a:gd name="connsiteX102" fmla="*/ 217283 w 694391"/>
                <a:gd name="connsiteY10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404388 w 694391"/>
                <a:gd name="connsiteY94" fmla="*/ 60357 h 649663"/>
                <a:gd name="connsiteX95" fmla="*/ 392317 w 694391"/>
                <a:gd name="connsiteY95" fmla="*/ 69410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392317 w 694391"/>
                <a:gd name="connsiteY94" fmla="*/ 69410 h 649663"/>
                <a:gd name="connsiteX95" fmla="*/ 374210 w 694391"/>
                <a:gd name="connsiteY95" fmla="*/ 78464 h 649663"/>
                <a:gd name="connsiteX96" fmla="*/ 344032 w 694391"/>
                <a:gd name="connsiteY96" fmla="*/ 96570 h 649663"/>
                <a:gd name="connsiteX97" fmla="*/ 292729 w 694391"/>
                <a:gd name="connsiteY97" fmla="*/ 111660 h 649663"/>
                <a:gd name="connsiteX98" fmla="*/ 280657 w 694391"/>
                <a:gd name="connsiteY98" fmla="*/ 114677 h 649663"/>
                <a:gd name="connsiteX99" fmla="*/ 229354 w 694391"/>
                <a:gd name="connsiteY99" fmla="*/ 120713 h 649663"/>
                <a:gd name="connsiteX100" fmla="*/ 217283 w 694391"/>
                <a:gd name="connsiteY10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404388 w 694391"/>
                <a:gd name="connsiteY94" fmla="*/ 66392 h 649663"/>
                <a:gd name="connsiteX95" fmla="*/ 392317 w 694391"/>
                <a:gd name="connsiteY95" fmla="*/ 69410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58709 w 694391"/>
                <a:gd name="connsiteY42" fmla="*/ 485870 h 649663"/>
                <a:gd name="connsiteX43" fmla="*/ 476816 w 694391"/>
                <a:gd name="connsiteY43" fmla="*/ 476816 h 649663"/>
                <a:gd name="connsiteX44" fmla="*/ 488887 w 694391"/>
                <a:gd name="connsiteY44" fmla="*/ 467763 h 649663"/>
                <a:gd name="connsiteX45" fmla="*/ 513030 w 694391"/>
                <a:gd name="connsiteY45" fmla="*/ 458709 h 649663"/>
                <a:gd name="connsiteX46" fmla="*/ 531137 w 694391"/>
                <a:gd name="connsiteY46" fmla="*/ 446638 h 649663"/>
                <a:gd name="connsiteX47" fmla="*/ 540190 w 694391"/>
                <a:gd name="connsiteY47" fmla="*/ 437584 h 649663"/>
                <a:gd name="connsiteX48" fmla="*/ 567350 w 694391"/>
                <a:gd name="connsiteY48" fmla="*/ 425513 h 649663"/>
                <a:gd name="connsiteX49" fmla="*/ 576404 w 694391"/>
                <a:gd name="connsiteY49" fmla="*/ 419477 h 649663"/>
                <a:gd name="connsiteX50" fmla="*/ 591493 w 694391"/>
                <a:gd name="connsiteY50" fmla="*/ 410424 h 649663"/>
                <a:gd name="connsiteX51" fmla="*/ 600546 w 694391"/>
                <a:gd name="connsiteY51" fmla="*/ 404388 h 649663"/>
                <a:gd name="connsiteX52" fmla="*/ 609600 w 694391"/>
                <a:gd name="connsiteY52" fmla="*/ 401370 h 649663"/>
                <a:gd name="connsiteX53" fmla="*/ 618653 w 694391"/>
                <a:gd name="connsiteY53" fmla="*/ 392317 h 649663"/>
                <a:gd name="connsiteX54" fmla="*/ 627707 w 694391"/>
                <a:gd name="connsiteY54" fmla="*/ 389299 h 649663"/>
                <a:gd name="connsiteX55" fmla="*/ 648832 w 694391"/>
                <a:gd name="connsiteY55" fmla="*/ 377228 h 649663"/>
                <a:gd name="connsiteX56" fmla="*/ 657885 w 694391"/>
                <a:gd name="connsiteY56" fmla="*/ 374210 h 649663"/>
                <a:gd name="connsiteX57" fmla="*/ 682028 w 694391"/>
                <a:gd name="connsiteY57" fmla="*/ 362139 h 649663"/>
                <a:gd name="connsiteX58" fmla="*/ 691081 w 694391"/>
                <a:gd name="connsiteY58" fmla="*/ 353085 h 649663"/>
                <a:gd name="connsiteX59" fmla="*/ 691081 w 694391"/>
                <a:gd name="connsiteY59" fmla="*/ 328943 h 649663"/>
                <a:gd name="connsiteX60" fmla="*/ 672974 w 694391"/>
                <a:gd name="connsiteY60" fmla="*/ 322907 h 649663"/>
                <a:gd name="connsiteX61" fmla="*/ 657885 w 694391"/>
                <a:gd name="connsiteY61" fmla="*/ 319889 h 649663"/>
                <a:gd name="connsiteX62" fmla="*/ 639778 w 694391"/>
                <a:gd name="connsiteY62" fmla="*/ 316871 h 649663"/>
                <a:gd name="connsiteX63" fmla="*/ 630725 w 694391"/>
                <a:gd name="connsiteY63" fmla="*/ 313854 h 649663"/>
                <a:gd name="connsiteX64" fmla="*/ 500958 w 694391"/>
                <a:gd name="connsiteY64" fmla="*/ 322907 h 649663"/>
                <a:gd name="connsiteX65" fmla="*/ 491905 w 694391"/>
                <a:gd name="connsiteY65" fmla="*/ 325925 h 649663"/>
                <a:gd name="connsiteX66" fmla="*/ 455691 w 694391"/>
                <a:gd name="connsiteY66" fmla="*/ 322907 h 649663"/>
                <a:gd name="connsiteX67" fmla="*/ 449655 w 694391"/>
                <a:gd name="connsiteY67" fmla="*/ 313854 h 649663"/>
                <a:gd name="connsiteX68" fmla="*/ 440602 w 694391"/>
                <a:gd name="connsiteY68" fmla="*/ 298765 h 649663"/>
                <a:gd name="connsiteX69" fmla="*/ 446638 w 694391"/>
                <a:gd name="connsiteY69" fmla="*/ 187105 h 649663"/>
                <a:gd name="connsiteX70" fmla="*/ 458709 w 694391"/>
                <a:gd name="connsiteY70" fmla="*/ 184087 h 649663"/>
                <a:gd name="connsiteX71" fmla="*/ 482851 w 694391"/>
                <a:gd name="connsiteY71" fmla="*/ 181070 h 649663"/>
                <a:gd name="connsiteX72" fmla="*/ 500958 w 694391"/>
                <a:gd name="connsiteY72" fmla="*/ 175034 h 649663"/>
                <a:gd name="connsiteX73" fmla="*/ 549244 w 694391"/>
                <a:gd name="connsiteY73" fmla="*/ 150891 h 649663"/>
                <a:gd name="connsiteX74" fmla="*/ 603564 w 694391"/>
                <a:gd name="connsiteY74" fmla="*/ 117695 h 649663"/>
                <a:gd name="connsiteX75" fmla="*/ 624689 w 694391"/>
                <a:gd name="connsiteY75" fmla="*/ 102606 h 649663"/>
                <a:gd name="connsiteX76" fmla="*/ 633743 w 694391"/>
                <a:gd name="connsiteY76" fmla="*/ 93553 h 649663"/>
                <a:gd name="connsiteX77" fmla="*/ 639778 w 694391"/>
                <a:gd name="connsiteY77" fmla="*/ 84499 h 649663"/>
                <a:gd name="connsiteX78" fmla="*/ 648832 w 694391"/>
                <a:gd name="connsiteY78" fmla="*/ 63374 h 649663"/>
                <a:gd name="connsiteX79" fmla="*/ 657885 w 694391"/>
                <a:gd name="connsiteY79" fmla="*/ 36214 h 649663"/>
                <a:gd name="connsiteX80" fmla="*/ 660903 w 694391"/>
                <a:gd name="connsiteY80" fmla="*/ 24143 h 649663"/>
                <a:gd name="connsiteX81" fmla="*/ 642796 w 694391"/>
                <a:gd name="connsiteY81" fmla="*/ 9054 h 649663"/>
                <a:gd name="connsiteX82" fmla="*/ 627707 w 694391"/>
                <a:gd name="connsiteY82" fmla="*/ 6036 h 649663"/>
                <a:gd name="connsiteX83" fmla="*/ 618653 w 694391"/>
                <a:gd name="connsiteY83" fmla="*/ 3018 h 649663"/>
                <a:gd name="connsiteX84" fmla="*/ 606582 w 694391"/>
                <a:gd name="connsiteY84" fmla="*/ 0 h 649663"/>
                <a:gd name="connsiteX85" fmla="*/ 519065 w 694391"/>
                <a:gd name="connsiteY85" fmla="*/ 3018 h 649663"/>
                <a:gd name="connsiteX86" fmla="*/ 500958 w 694391"/>
                <a:gd name="connsiteY86" fmla="*/ 9054 h 649663"/>
                <a:gd name="connsiteX87" fmla="*/ 488887 w 694391"/>
                <a:gd name="connsiteY87" fmla="*/ 12071 h 649663"/>
                <a:gd name="connsiteX88" fmla="*/ 470780 w 694391"/>
                <a:gd name="connsiteY88" fmla="*/ 21125 h 649663"/>
                <a:gd name="connsiteX89" fmla="*/ 461727 w 694391"/>
                <a:gd name="connsiteY89" fmla="*/ 27161 h 649663"/>
                <a:gd name="connsiteX90" fmla="*/ 443620 w 694391"/>
                <a:gd name="connsiteY90" fmla="*/ 33196 h 649663"/>
                <a:gd name="connsiteX91" fmla="*/ 425513 w 694391"/>
                <a:gd name="connsiteY91" fmla="*/ 48285 h 649663"/>
                <a:gd name="connsiteX92" fmla="*/ 416459 w 694391"/>
                <a:gd name="connsiteY92" fmla="*/ 54321 h 649663"/>
                <a:gd name="connsiteX93" fmla="*/ 404388 w 694391"/>
                <a:gd name="connsiteY93" fmla="*/ 66392 h 649663"/>
                <a:gd name="connsiteX94" fmla="*/ 392317 w 694391"/>
                <a:gd name="connsiteY94" fmla="*/ 69410 h 649663"/>
                <a:gd name="connsiteX95" fmla="*/ 374210 w 694391"/>
                <a:gd name="connsiteY95" fmla="*/ 78464 h 649663"/>
                <a:gd name="connsiteX96" fmla="*/ 344032 w 694391"/>
                <a:gd name="connsiteY96" fmla="*/ 96570 h 649663"/>
                <a:gd name="connsiteX97" fmla="*/ 292729 w 694391"/>
                <a:gd name="connsiteY97" fmla="*/ 111660 h 649663"/>
                <a:gd name="connsiteX98" fmla="*/ 280657 w 694391"/>
                <a:gd name="connsiteY98" fmla="*/ 114677 h 649663"/>
                <a:gd name="connsiteX99" fmla="*/ 229354 w 694391"/>
                <a:gd name="connsiteY99" fmla="*/ 120713 h 649663"/>
                <a:gd name="connsiteX100" fmla="*/ 217283 w 694391"/>
                <a:gd name="connsiteY10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58709 w 694391"/>
                <a:gd name="connsiteY42" fmla="*/ 485870 h 649663"/>
                <a:gd name="connsiteX43" fmla="*/ 488887 w 694391"/>
                <a:gd name="connsiteY43" fmla="*/ 467763 h 649663"/>
                <a:gd name="connsiteX44" fmla="*/ 513030 w 694391"/>
                <a:gd name="connsiteY44" fmla="*/ 458709 h 649663"/>
                <a:gd name="connsiteX45" fmla="*/ 531137 w 694391"/>
                <a:gd name="connsiteY45" fmla="*/ 446638 h 649663"/>
                <a:gd name="connsiteX46" fmla="*/ 540190 w 694391"/>
                <a:gd name="connsiteY46" fmla="*/ 437584 h 649663"/>
                <a:gd name="connsiteX47" fmla="*/ 567350 w 694391"/>
                <a:gd name="connsiteY47" fmla="*/ 425513 h 649663"/>
                <a:gd name="connsiteX48" fmla="*/ 576404 w 694391"/>
                <a:gd name="connsiteY48" fmla="*/ 419477 h 649663"/>
                <a:gd name="connsiteX49" fmla="*/ 591493 w 694391"/>
                <a:gd name="connsiteY49" fmla="*/ 410424 h 649663"/>
                <a:gd name="connsiteX50" fmla="*/ 600546 w 694391"/>
                <a:gd name="connsiteY50" fmla="*/ 404388 h 649663"/>
                <a:gd name="connsiteX51" fmla="*/ 609600 w 694391"/>
                <a:gd name="connsiteY51" fmla="*/ 401370 h 649663"/>
                <a:gd name="connsiteX52" fmla="*/ 618653 w 694391"/>
                <a:gd name="connsiteY52" fmla="*/ 392317 h 649663"/>
                <a:gd name="connsiteX53" fmla="*/ 627707 w 694391"/>
                <a:gd name="connsiteY53" fmla="*/ 389299 h 649663"/>
                <a:gd name="connsiteX54" fmla="*/ 648832 w 694391"/>
                <a:gd name="connsiteY54" fmla="*/ 377228 h 649663"/>
                <a:gd name="connsiteX55" fmla="*/ 657885 w 694391"/>
                <a:gd name="connsiteY55" fmla="*/ 374210 h 649663"/>
                <a:gd name="connsiteX56" fmla="*/ 682028 w 694391"/>
                <a:gd name="connsiteY56" fmla="*/ 362139 h 649663"/>
                <a:gd name="connsiteX57" fmla="*/ 691081 w 694391"/>
                <a:gd name="connsiteY57" fmla="*/ 353085 h 649663"/>
                <a:gd name="connsiteX58" fmla="*/ 691081 w 694391"/>
                <a:gd name="connsiteY58" fmla="*/ 328943 h 649663"/>
                <a:gd name="connsiteX59" fmla="*/ 672974 w 694391"/>
                <a:gd name="connsiteY59" fmla="*/ 322907 h 649663"/>
                <a:gd name="connsiteX60" fmla="*/ 657885 w 694391"/>
                <a:gd name="connsiteY60" fmla="*/ 319889 h 649663"/>
                <a:gd name="connsiteX61" fmla="*/ 639778 w 694391"/>
                <a:gd name="connsiteY61" fmla="*/ 316871 h 649663"/>
                <a:gd name="connsiteX62" fmla="*/ 630725 w 694391"/>
                <a:gd name="connsiteY62" fmla="*/ 313854 h 649663"/>
                <a:gd name="connsiteX63" fmla="*/ 500958 w 694391"/>
                <a:gd name="connsiteY63" fmla="*/ 322907 h 649663"/>
                <a:gd name="connsiteX64" fmla="*/ 491905 w 694391"/>
                <a:gd name="connsiteY64" fmla="*/ 325925 h 649663"/>
                <a:gd name="connsiteX65" fmla="*/ 455691 w 694391"/>
                <a:gd name="connsiteY65" fmla="*/ 322907 h 649663"/>
                <a:gd name="connsiteX66" fmla="*/ 449655 w 694391"/>
                <a:gd name="connsiteY66" fmla="*/ 313854 h 649663"/>
                <a:gd name="connsiteX67" fmla="*/ 440602 w 694391"/>
                <a:gd name="connsiteY67" fmla="*/ 298765 h 649663"/>
                <a:gd name="connsiteX68" fmla="*/ 446638 w 694391"/>
                <a:gd name="connsiteY68" fmla="*/ 187105 h 649663"/>
                <a:gd name="connsiteX69" fmla="*/ 458709 w 694391"/>
                <a:gd name="connsiteY69" fmla="*/ 184087 h 649663"/>
                <a:gd name="connsiteX70" fmla="*/ 482851 w 694391"/>
                <a:gd name="connsiteY70" fmla="*/ 181070 h 649663"/>
                <a:gd name="connsiteX71" fmla="*/ 500958 w 694391"/>
                <a:gd name="connsiteY71" fmla="*/ 175034 h 649663"/>
                <a:gd name="connsiteX72" fmla="*/ 549244 w 694391"/>
                <a:gd name="connsiteY72" fmla="*/ 150891 h 649663"/>
                <a:gd name="connsiteX73" fmla="*/ 603564 w 694391"/>
                <a:gd name="connsiteY73" fmla="*/ 117695 h 649663"/>
                <a:gd name="connsiteX74" fmla="*/ 624689 w 694391"/>
                <a:gd name="connsiteY74" fmla="*/ 102606 h 649663"/>
                <a:gd name="connsiteX75" fmla="*/ 633743 w 694391"/>
                <a:gd name="connsiteY75" fmla="*/ 93553 h 649663"/>
                <a:gd name="connsiteX76" fmla="*/ 639778 w 694391"/>
                <a:gd name="connsiteY76" fmla="*/ 84499 h 649663"/>
                <a:gd name="connsiteX77" fmla="*/ 648832 w 694391"/>
                <a:gd name="connsiteY77" fmla="*/ 63374 h 649663"/>
                <a:gd name="connsiteX78" fmla="*/ 657885 w 694391"/>
                <a:gd name="connsiteY78" fmla="*/ 36214 h 649663"/>
                <a:gd name="connsiteX79" fmla="*/ 660903 w 694391"/>
                <a:gd name="connsiteY79" fmla="*/ 24143 h 649663"/>
                <a:gd name="connsiteX80" fmla="*/ 642796 w 694391"/>
                <a:gd name="connsiteY80" fmla="*/ 9054 h 649663"/>
                <a:gd name="connsiteX81" fmla="*/ 627707 w 694391"/>
                <a:gd name="connsiteY81" fmla="*/ 6036 h 649663"/>
                <a:gd name="connsiteX82" fmla="*/ 618653 w 694391"/>
                <a:gd name="connsiteY82" fmla="*/ 3018 h 649663"/>
                <a:gd name="connsiteX83" fmla="*/ 606582 w 694391"/>
                <a:gd name="connsiteY83" fmla="*/ 0 h 649663"/>
                <a:gd name="connsiteX84" fmla="*/ 519065 w 694391"/>
                <a:gd name="connsiteY84" fmla="*/ 3018 h 649663"/>
                <a:gd name="connsiteX85" fmla="*/ 500958 w 694391"/>
                <a:gd name="connsiteY85" fmla="*/ 9054 h 649663"/>
                <a:gd name="connsiteX86" fmla="*/ 488887 w 694391"/>
                <a:gd name="connsiteY86" fmla="*/ 12071 h 649663"/>
                <a:gd name="connsiteX87" fmla="*/ 470780 w 694391"/>
                <a:gd name="connsiteY87" fmla="*/ 21125 h 649663"/>
                <a:gd name="connsiteX88" fmla="*/ 461727 w 694391"/>
                <a:gd name="connsiteY88" fmla="*/ 27161 h 649663"/>
                <a:gd name="connsiteX89" fmla="*/ 443620 w 694391"/>
                <a:gd name="connsiteY89" fmla="*/ 33196 h 649663"/>
                <a:gd name="connsiteX90" fmla="*/ 425513 w 694391"/>
                <a:gd name="connsiteY90" fmla="*/ 48285 h 649663"/>
                <a:gd name="connsiteX91" fmla="*/ 416459 w 694391"/>
                <a:gd name="connsiteY91" fmla="*/ 54321 h 649663"/>
                <a:gd name="connsiteX92" fmla="*/ 404388 w 694391"/>
                <a:gd name="connsiteY92" fmla="*/ 66392 h 649663"/>
                <a:gd name="connsiteX93" fmla="*/ 392317 w 694391"/>
                <a:gd name="connsiteY93" fmla="*/ 69410 h 649663"/>
                <a:gd name="connsiteX94" fmla="*/ 374210 w 694391"/>
                <a:gd name="connsiteY94" fmla="*/ 78464 h 649663"/>
                <a:gd name="connsiteX95" fmla="*/ 344032 w 694391"/>
                <a:gd name="connsiteY95" fmla="*/ 96570 h 649663"/>
                <a:gd name="connsiteX96" fmla="*/ 292729 w 694391"/>
                <a:gd name="connsiteY96" fmla="*/ 111660 h 649663"/>
                <a:gd name="connsiteX97" fmla="*/ 280657 w 694391"/>
                <a:gd name="connsiteY97" fmla="*/ 114677 h 649663"/>
                <a:gd name="connsiteX98" fmla="*/ 229354 w 694391"/>
                <a:gd name="connsiteY98" fmla="*/ 120713 h 649663"/>
                <a:gd name="connsiteX99" fmla="*/ 217283 w 694391"/>
                <a:gd name="connsiteY99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31548 w 694391"/>
                <a:gd name="connsiteY40" fmla="*/ 500959 h 649663"/>
                <a:gd name="connsiteX41" fmla="*/ 458709 w 694391"/>
                <a:gd name="connsiteY41" fmla="*/ 485870 h 649663"/>
                <a:gd name="connsiteX42" fmla="*/ 488887 w 694391"/>
                <a:gd name="connsiteY42" fmla="*/ 467763 h 649663"/>
                <a:gd name="connsiteX43" fmla="*/ 513030 w 694391"/>
                <a:gd name="connsiteY43" fmla="*/ 458709 h 649663"/>
                <a:gd name="connsiteX44" fmla="*/ 531137 w 694391"/>
                <a:gd name="connsiteY44" fmla="*/ 446638 h 649663"/>
                <a:gd name="connsiteX45" fmla="*/ 540190 w 694391"/>
                <a:gd name="connsiteY45" fmla="*/ 437584 h 649663"/>
                <a:gd name="connsiteX46" fmla="*/ 567350 w 694391"/>
                <a:gd name="connsiteY46" fmla="*/ 425513 h 649663"/>
                <a:gd name="connsiteX47" fmla="*/ 576404 w 694391"/>
                <a:gd name="connsiteY47" fmla="*/ 419477 h 649663"/>
                <a:gd name="connsiteX48" fmla="*/ 591493 w 694391"/>
                <a:gd name="connsiteY48" fmla="*/ 410424 h 649663"/>
                <a:gd name="connsiteX49" fmla="*/ 600546 w 694391"/>
                <a:gd name="connsiteY49" fmla="*/ 404388 h 649663"/>
                <a:gd name="connsiteX50" fmla="*/ 609600 w 694391"/>
                <a:gd name="connsiteY50" fmla="*/ 401370 h 649663"/>
                <a:gd name="connsiteX51" fmla="*/ 618653 w 694391"/>
                <a:gd name="connsiteY51" fmla="*/ 392317 h 649663"/>
                <a:gd name="connsiteX52" fmla="*/ 627707 w 694391"/>
                <a:gd name="connsiteY52" fmla="*/ 389299 h 649663"/>
                <a:gd name="connsiteX53" fmla="*/ 648832 w 694391"/>
                <a:gd name="connsiteY53" fmla="*/ 377228 h 649663"/>
                <a:gd name="connsiteX54" fmla="*/ 657885 w 694391"/>
                <a:gd name="connsiteY54" fmla="*/ 374210 h 649663"/>
                <a:gd name="connsiteX55" fmla="*/ 682028 w 694391"/>
                <a:gd name="connsiteY55" fmla="*/ 362139 h 649663"/>
                <a:gd name="connsiteX56" fmla="*/ 691081 w 694391"/>
                <a:gd name="connsiteY56" fmla="*/ 353085 h 649663"/>
                <a:gd name="connsiteX57" fmla="*/ 691081 w 694391"/>
                <a:gd name="connsiteY57" fmla="*/ 328943 h 649663"/>
                <a:gd name="connsiteX58" fmla="*/ 672974 w 694391"/>
                <a:gd name="connsiteY58" fmla="*/ 322907 h 649663"/>
                <a:gd name="connsiteX59" fmla="*/ 657885 w 694391"/>
                <a:gd name="connsiteY59" fmla="*/ 319889 h 649663"/>
                <a:gd name="connsiteX60" fmla="*/ 639778 w 694391"/>
                <a:gd name="connsiteY60" fmla="*/ 316871 h 649663"/>
                <a:gd name="connsiteX61" fmla="*/ 630725 w 694391"/>
                <a:gd name="connsiteY61" fmla="*/ 313854 h 649663"/>
                <a:gd name="connsiteX62" fmla="*/ 500958 w 694391"/>
                <a:gd name="connsiteY62" fmla="*/ 322907 h 649663"/>
                <a:gd name="connsiteX63" fmla="*/ 491905 w 694391"/>
                <a:gd name="connsiteY63" fmla="*/ 325925 h 649663"/>
                <a:gd name="connsiteX64" fmla="*/ 455691 w 694391"/>
                <a:gd name="connsiteY64" fmla="*/ 322907 h 649663"/>
                <a:gd name="connsiteX65" fmla="*/ 449655 w 694391"/>
                <a:gd name="connsiteY65" fmla="*/ 313854 h 649663"/>
                <a:gd name="connsiteX66" fmla="*/ 440602 w 694391"/>
                <a:gd name="connsiteY66" fmla="*/ 298765 h 649663"/>
                <a:gd name="connsiteX67" fmla="*/ 446638 w 694391"/>
                <a:gd name="connsiteY67" fmla="*/ 187105 h 649663"/>
                <a:gd name="connsiteX68" fmla="*/ 458709 w 694391"/>
                <a:gd name="connsiteY68" fmla="*/ 184087 h 649663"/>
                <a:gd name="connsiteX69" fmla="*/ 482851 w 694391"/>
                <a:gd name="connsiteY69" fmla="*/ 181070 h 649663"/>
                <a:gd name="connsiteX70" fmla="*/ 500958 w 694391"/>
                <a:gd name="connsiteY70" fmla="*/ 175034 h 649663"/>
                <a:gd name="connsiteX71" fmla="*/ 549244 w 694391"/>
                <a:gd name="connsiteY71" fmla="*/ 150891 h 649663"/>
                <a:gd name="connsiteX72" fmla="*/ 603564 w 694391"/>
                <a:gd name="connsiteY72" fmla="*/ 117695 h 649663"/>
                <a:gd name="connsiteX73" fmla="*/ 624689 w 694391"/>
                <a:gd name="connsiteY73" fmla="*/ 102606 h 649663"/>
                <a:gd name="connsiteX74" fmla="*/ 633743 w 694391"/>
                <a:gd name="connsiteY74" fmla="*/ 93553 h 649663"/>
                <a:gd name="connsiteX75" fmla="*/ 639778 w 694391"/>
                <a:gd name="connsiteY75" fmla="*/ 84499 h 649663"/>
                <a:gd name="connsiteX76" fmla="*/ 648832 w 694391"/>
                <a:gd name="connsiteY76" fmla="*/ 63374 h 649663"/>
                <a:gd name="connsiteX77" fmla="*/ 657885 w 694391"/>
                <a:gd name="connsiteY77" fmla="*/ 36214 h 649663"/>
                <a:gd name="connsiteX78" fmla="*/ 660903 w 694391"/>
                <a:gd name="connsiteY78" fmla="*/ 24143 h 649663"/>
                <a:gd name="connsiteX79" fmla="*/ 642796 w 694391"/>
                <a:gd name="connsiteY79" fmla="*/ 9054 h 649663"/>
                <a:gd name="connsiteX80" fmla="*/ 627707 w 694391"/>
                <a:gd name="connsiteY80" fmla="*/ 6036 h 649663"/>
                <a:gd name="connsiteX81" fmla="*/ 618653 w 694391"/>
                <a:gd name="connsiteY81" fmla="*/ 3018 h 649663"/>
                <a:gd name="connsiteX82" fmla="*/ 606582 w 694391"/>
                <a:gd name="connsiteY82" fmla="*/ 0 h 649663"/>
                <a:gd name="connsiteX83" fmla="*/ 519065 w 694391"/>
                <a:gd name="connsiteY83" fmla="*/ 3018 h 649663"/>
                <a:gd name="connsiteX84" fmla="*/ 500958 w 694391"/>
                <a:gd name="connsiteY84" fmla="*/ 9054 h 649663"/>
                <a:gd name="connsiteX85" fmla="*/ 488887 w 694391"/>
                <a:gd name="connsiteY85" fmla="*/ 12071 h 649663"/>
                <a:gd name="connsiteX86" fmla="*/ 470780 w 694391"/>
                <a:gd name="connsiteY86" fmla="*/ 21125 h 649663"/>
                <a:gd name="connsiteX87" fmla="*/ 461727 w 694391"/>
                <a:gd name="connsiteY87" fmla="*/ 27161 h 649663"/>
                <a:gd name="connsiteX88" fmla="*/ 443620 w 694391"/>
                <a:gd name="connsiteY88" fmla="*/ 33196 h 649663"/>
                <a:gd name="connsiteX89" fmla="*/ 425513 w 694391"/>
                <a:gd name="connsiteY89" fmla="*/ 48285 h 649663"/>
                <a:gd name="connsiteX90" fmla="*/ 416459 w 694391"/>
                <a:gd name="connsiteY90" fmla="*/ 54321 h 649663"/>
                <a:gd name="connsiteX91" fmla="*/ 404388 w 694391"/>
                <a:gd name="connsiteY91" fmla="*/ 66392 h 649663"/>
                <a:gd name="connsiteX92" fmla="*/ 392317 w 694391"/>
                <a:gd name="connsiteY92" fmla="*/ 69410 h 649663"/>
                <a:gd name="connsiteX93" fmla="*/ 374210 w 694391"/>
                <a:gd name="connsiteY93" fmla="*/ 78464 h 649663"/>
                <a:gd name="connsiteX94" fmla="*/ 344032 w 694391"/>
                <a:gd name="connsiteY94" fmla="*/ 96570 h 649663"/>
                <a:gd name="connsiteX95" fmla="*/ 292729 w 694391"/>
                <a:gd name="connsiteY95" fmla="*/ 111660 h 649663"/>
                <a:gd name="connsiteX96" fmla="*/ 280657 w 694391"/>
                <a:gd name="connsiteY96" fmla="*/ 114677 h 649663"/>
                <a:gd name="connsiteX97" fmla="*/ 229354 w 694391"/>
                <a:gd name="connsiteY97" fmla="*/ 120713 h 649663"/>
                <a:gd name="connsiteX98" fmla="*/ 217283 w 694391"/>
                <a:gd name="connsiteY9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31548 w 694391"/>
                <a:gd name="connsiteY39" fmla="*/ 500959 h 649663"/>
                <a:gd name="connsiteX40" fmla="*/ 458709 w 694391"/>
                <a:gd name="connsiteY40" fmla="*/ 485870 h 649663"/>
                <a:gd name="connsiteX41" fmla="*/ 488887 w 694391"/>
                <a:gd name="connsiteY41" fmla="*/ 467763 h 649663"/>
                <a:gd name="connsiteX42" fmla="*/ 513030 w 694391"/>
                <a:gd name="connsiteY42" fmla="*/ 458709 h 649663"/>
                <a:gd name="connsiteX43" fmla="*/ 531137 w 694391"/>
                <a:gd name="connsiteY43" fmla="*/ 446638 h 649663"/>
                <a:gd name="connsiteX44" fmla="*/ 540190 w 694391"/>
                <a:gd name="connsiteY44" fmla="*/ 437584 h 649663"/>
                <a:gd name="connsiteX45" fmla="*/ 567350 w 694391"/>
                <a:gd name="connsiteY45" fmla="*/ 425513 h 649663"/>
                <a:gd name="connsiteX46" fmla="*/ 576404 w 694391"/>
                <a:gd name="connsiteY46" fmla="*/ 419477 h 649663"/>
                <a:gd name="connsiteX47" fmla="*/ 591493 w 694391"/>
                <a:gd name="connsiteY47" fmla="*/ 410424 h 649663"/>
                <a:gd name="connsiteX48" fmla="*/ 600546 w 694391"/>
                <a:gd name="connsiteY48" fmla="*/ 404388 h 649663"/>
                <a:gd name="connsiteX49" fmla="*/ 609600 w 694391"/>
                <a:gd name="connsiteY49" fmla="*/ 401370 h 649663"/>
                <a:gd name="connsiteX50" fmla="*/ 618653 w 694391"/>
                <a:gd name="connsiteY50" fmla="*/ 392317 h 649663"/>
                <a:gd name="connsiteX51" fmla="*/ 627707 w 694391"/>
                <a:gd name="connsiteY51" fmla="*/ 389299 h 649663"/>
                <a:gd name="connsiteX52" fmla="*/ 648832 w 694391"/>
                <a:gd name="connsiteY52" fmla="*/ 377228 h 649663"/>
                <a:gd name="connsiteX53" fmla="*/ 657885 w 694391"/>
                <a:gd name="connsiteY53" fmla="*/ 374210 h 649663"/>
                <a:gd name="connsiteX54" fmla="*/ 682028 w 694391"/>
                <a:gd name="connsiteY54" fmla="*/ 362139 h 649663"/>
                <a:gd name="connsiteX55" fmla="*/ 691081 w 694391"/>
                <a:gd name="connsiteY55" fmla="*/ 353085 h 649663"/>
                <a:gd name="connsiteX56" fmla="*/ 691081 w 694391"/>
                <a:gd name="connsiteY56" fmla="*/ 328943 h 649663"/>
                <a:gd name="connsiteX57" fmla="*/ 672974 w 694391"/>
                <a:gd name="connsiteY57" fmla="*/ 322907 h 649663"/>
                <a:gd name="connsiteX58" fmla="*/ 657885 w 694391"/>
                <a:gd name="connsiteY58" fmla="*/ 319889 h 649663"/>
                <a:gd name="connsiteX59" fmla="*/ 639778 w 694391"/>
                <a:gd name="connsiteY59" fmla="*/ 316871 h 649663"/>
                <a:gd name="connsiteX60" fmla="*/ 630725 w 694391"/>
                <a:gd name="connsiteY60" fmla="*/ 313854 h 649663"/>
                <a:gd name="connsiteX61" fmla="*/ 500958 w 694391"/>
                <a:gd name="connsiteY61" fmla="*/ 322907 h 649663"/>
                <a:gd name="connsiteX62" fmla="*/ 491905 w 694391"/>
                <a:gd name="connsiteY62" fmla="*/ 325925 h 649663"/>
                <a:gd name="connsiteX63" fmla="*/ 455691 w 694391"/>
                <a:gd name="connsiteY63" fmla="*/ 322907 h 649663"/>
                <a:gd name="connsiteX64" fmla="*/ 449655 w 694391"/>
                <a:gd name="connsiteY64" fmla="*/ 313854 h 649663"/>
                <a:gd name="connsiteX65" fmla="*/ 440602 w 694391"/>
                <a:gd name="connsiteY65" fmla="*/ 298765 h 649663"/>
                <a:gd name="connsiteX66" fmla="*/ 446638 w 694391"/>
                <a:gd name="connsiteY66" fmla="*/ 187105 h 649663"/>
                <a:gd name="connsiteX67" fmla="*/ 458709 w 694391"/>
                <a:gd name="connsiteY67" fmla="*/ 184087 h 649663"/>
                <a:gd name="connsiteX68" fmla="*/ 482851 w 694391"/>
                <a:gd name="connsiteY68" fmla="*/ 181070 h 649663"/>
                <a:gd name="connsiteX69" fmla="*/ 500958 w 694391"/>
                <a:gd name="connsiteY69" fmla="*/ 175034 h 649663"/>
                <a:gd name="connsiteX70" fmla="*/ 549244 w 694391"/>
                <a:gd name="connsiteY70" fmla="*/ 150891 h 649663"/>
                <a:gd name="connsiteX71" fmla="*/ 603564 w 694391"/>
                <a:gd name="connsiteY71" fmla="*/ 117695 h 649663"/>
                <a:gd name="connsiteX72" fmla="*/ 624689 w 694391"/>
                <a:gd name="connsiteY72" fmla="*/ 102606 h 649663"/>
                <a:gd name="connsiteX73" fmla="*/ 633743 w 694391"/>
                <a:gd name="connsiteY73" fmla="*/ 93553 h 649663"/>
                <a:gd name="connsiteX74" fmla="*/ 639778 w 694391"/>
                <a:gd name="connsiteY74" fmla="*/ 84499 h 649663"/>
                <a:gd name="connsiteX75" fmla="*/ 648832 w 694391"/>
                <a:gd name="connsiteY75" fmla="*/ 63374 h 649663"/>
                <a:gd name="connsiteX76" fmla="*/ 657885 w 694391"/>
                <a:gd name="connsiteY76" fmla="*/ 36214 h 649663"/>
                <a:gd name="connsiteX77" fmla="*/ 660903 w 694391"/>
                <a:gd name="connsiteY77" fmla="*/ 24143 h 649663"/>
                <a:gd name="connsiteX78" fmla="*/ 642796 w 694391"/>
                <a:gd name="connsiteY78" fmla="*/ 9054 h 649663"/>
                <a:gd name="connsiteX79" fmla="*/ 627707 w 694391"/>
                <a:gd name="connsiteY79" fmla="*/ 6036 h 649663"/>
                <a:gd name="connsiteX80" fmla="*/ 618653 w 694391"/>
                <a:gd name="connsiteY80" fmla="*/ 3018 h 649663"/>
                <a:gd name="connsiteX81" fmla="*/ 606582 w 694391"/>
                <a:gd name="connsiteY81" fmla="*/ 0 h 649663"/>
                <a:gd name="connsiteX82" fmla="*/ 519065 w 694391"/>
                <a:gd name="connsiteY82" fmla="*/ 3018 h 649663"/>
                <a:gd name="connsiteX83" fmla="*/ 500958 w 694391"/>
                <a:gd name="connsiteY83" fmla="*/ 9054 h 649663"/>
                <a:gd name="connsiteX84" fmla="*/ 488887 w 694391"/>
                <a:gd name="connsiteY84" fmla="*/ 12071 h 649663"/>
                <a:gd name="connsiteX85" fmla="*/ 470780 w 694391"/>
                <a:gd name="connsiteY85" fmla="*/ 21125 h 649663"/>
                <a:gd name="connsiteX86" fmla="*/ 461727 w 694391"/>
                <a:gd name="connsiteY86" fmla="*/ 27161 h 649663"/>
                <a:gd name="connsiteX87" fmla="*/ 443620 w 694391"/>
                <a:gd name="connsiteY87" fmla="*/ 33196 h 649663"/>
                <a:gd name="connsiteX88" fmla="*/ 425513 w 694391"/>
                <a:gd name="connsiteY88" fmla="*/ 48285 h 649663"/>
                <a:gd name="connsiteX89" fmla="*/ 416459 w 694391"/>
                <a:gd name="connsiteY89" fmla="*/ 54321 h 649663"/>
                <a:gd name="connsiteX90" fmla="*/ 404388 w 694391"/>
                <a:gd name="connsiteY90" fmla="*/ 66392 h 649663"/>
                <a:gd name="connsiteX91" fmla="*/ 392317 w 694391"/>
                <a:gd name="connsiteY91" fmla="*/ 69410 h 649663"/>
                <a:gd name="connsiteX92" fmla="*/ 374210 w 694391"/>
                <a:gd name="connsiteY92" fmla="*/ 78464 h 649663"/>
                <a:gd name="connsiteX93" fmla="*/ 344032 w 694391"/>
                <a:gd name="connsiteY93" fmla="*/ 96570 h 649663"/>
                <a:gd name="connsiteX94" fmla="*/ 292729 w 694391"/>
                <a:gd name="connsiteY94" fmla="*/ 111660 h 649663"/>
                <a:gd name="connsiteX95" fmla="*/ 280657 w 694391"/>
                <a:gd name="connsiteY95" fmla="*/ 114677 h 649663"/>
                <a:gd name="connsiteX96" fmla="*/ 229354 w 694391"/>
                <a:gd name="connsiteY96" fmla="*/ 120713 h 649663"/>
                <a:gd name="connsiteX97" fmla="*/ 217283 w 694391"/>
                <a:gd name="connsiteY9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28943 w 694391"/>
                <a:gd name="connsiteY35" fmla="*/ 564333 h 649663"/>
                <a:gd name="connsiteX36" fmla="*/ 344032 w 694391"/>
                <a:gd name="connsiteY36" fmla="*/ 552262 h 649663"/>
                <a:gd name="connsiteX37" fmla="*/ 362139 w 694391"/>
                <a:gd name="connsiteY37" fmla="*/ 540190 h 649663"/>
                <a:gd name="connsiteX38" fmla="*/ 371192 w 694391"/>
                <a:gd name="connsiteY38" fmla="*/ 531137 h 649663"/>
                <a:gd name="connsiteX39" fmla="*/ 398352 w 694391"/>
                <a:gd name="connsiteY39" fmla="*/ 522083 h 649663"/>
                <a:gd name="connsiteX40" fmla="*/ 431548 w 694391"/>
                <a:gd name="connsiteY40" fmla="*/ 500959 h 649663"/>
                <a:gd name="connsiteX41" fmla="*/ 458709 w 694391"/>
                <a:gd name="connsiteY41" fmla="*/ 485870 h 649663"/>
                <a:gd name="connsiteX42" fmla="*/ 488887 w 694391"/>
                <a:gd name="connsiteY42" fmla="*/ 467763 h 649663"/>
                <a:gd name="connsiteX43" fmla="*/ 513030 w 694391"/>
                <a:gd name="connsiteY43" fmla="*/ 458709 h 649663"/>
                <a:gd name="connsiteX44" fmla="*/ 531137 w 694391"/>
                <a:gd name="connsiteY44" fmla="*/ 446638 h 649663"/>
                <a:gd name="connsiteX45" fmla="*/ 540190 w 694391"/>
                <a:gd name="connsiteY45" fmla="*/ 437584 h 649663"/>
                <a:gd name="connsiteX46" fmla="*/ 567350 w 694391"/>
                <a:gd name="connsiteY46" fmla="*/ 425513 h 649663"/>
                <a:gd name="connsiteX47" fmla="*/ 576404 w 694391"/>
                <a:gd name="connsiteY47" fmla="*/ 419477 h 649663"/>
                <a:gd name="connsiteX48" fmla="*/ 591493 w 694391"/>
                <a:gd name="connsiteY48" fmla="*/ 410424 h 649663"/>
                <a:gd name="connsiteX49" fmla="*/ 600546 w 694391"/>
                <a:gd name="connsiteY49" fmla="*/ 404388 h 649663"/>
                <a:gd name="connsiteX50" fmla="*/ 609600 w 694391"/>
                <a:gd name="connsiteY50" fmla="*/ 401370 h 649663"/>
                <a:gd name="connsiteX51" fmla="*/ 618653 w 694391"/>
                <a:gd name="connsiteY51" fmla="*/ 392317 h 649663"/>
                <a:gd name="connsiteX52" fmla="*/ 627707 w 694391"/>
                <a:gd name="connsiteY52" fmla="*/ 389299 h 649663"/>
                <a:gd name="connsiteX53" fmla="*/ 648832 w 694391"/>
                <a:gd name="connsiteY53" fmla="*/ 377228 h 649663"/>
                <a:gd name="connsiteX54" fmla="*/ 657885 w 694391"/>
                <a:gd name="connsiteY54" fmla="*/ 374210 h 649663"/>
                <a:gd name="connsiteX55" fmla="*/ 682028 w 694391"/>
                <a:gd name="connsiteY55" fmla="*/ 362139 h 649663"/>
                <a:gd name="connsiteX56" fmla="*/ 691081 w 694391"/>
                <a:gd name="connsiteY56" fmla="*/ 353085 h 649663"/>
                <a:gd name="connsiteX57" fmla="*/ 691081 w 694391"/>
                <a:gd name="connsiteY57" fmla="*/ 328943 h 649663"/>
                <a:gd name="connsiteX58" fmla="*/ 672974 w 694391"/>
                <a:gd name="connsiteY58" fmla="*/ 322907 h 649663"/>
                <a:gd name="connsiteX59" fmla="*/ 657885 w 694391"/>
                <a:gd name="connsiteY59" fmla="*/ 319889 h 649663"/>
                <a:gd name="connsiteX60" fmla="*/ 639778 w 694391"/>
                <a:gd name="connsiteY60" fmla="*/ 316871 h 649663"/>
                <a:gd name="connsiteX61" fmla="*/ 630725 w 694391"/>
                <a:gd name="connsiteY61" fmla="*/ 313854 h 649663"/>
                <a:gd name="connsiteX62" fmla="*/ 500958 w 694391"/>
                <a:gd name="connsiteY62" fmla="*/ 322907 h 649663"/>
                <a:gd name="connsiteX63" fmla="*/ 491905 w 694391"/>
                <a:gd name="connsiteY63" fmla="*/ 325925 h 649663"/>
                <a:gd name="connsiteX64" fmla="*/ 455691 w 694391"/>
                <a:gd name="connsiteY64" fmla="*/ 322907 h 649663"/>
                <a:gd name="connsiteX65" fmla="*/ 449655 w 694391"/>
                <a:gd name="connsiteY65" fmla="*/ 313854 h 649663"/>
                <a:gd name="connsiteX66" fmla="*/ 440602 w 694391"/>
                <a:gd name="connsiteY66" fmla="*/ 298765 h 649663"/>
                <a:gd name="connsiteX67" fmla="*/ 446638 w 694391"/>
                <a:gd name="connsiteY67" fmla="*/ 187105 h 649663"/>
                <a:gd name="connsiteX68" fmla="*/ 458709 w 694391"/>
                <a:gd name="connsiteY68" fmla="*/ 184087 h 649663"/>
                <a:gd name="connsiteX69" fmla="*/ 482851 w 694391"/>
                <a:gd name="connsiteY69" fmla="*/ 181070 h 649663"/>
                <a:gd name="connsiteX70" fmla="*/ 500958 w 694391"/>
                <a:gd name="connsiteY70" fmla="*/ 175034 h 649663"/>
                <a:gd name="connsiteX71" fmla="*/ 549244 w 694391"/>
                <a:gd name="connsiteY71" fmla="*/ 150891 h 649663"/>
                <a:gd name="connsiteX72" fmla="*/ 603564 w 694391"/>
                <a:gd name="connsiteY72" fmla="*/ 117695 h 649663"/>
                <a:gd name="connsiteX73" fmla="*/ 624689 w 694391"/>
                <a:gd name="connsiteY73" fmla="*/ 102606 h 649663"/>
                <a:gd name="connsiteX74" fmla="*/ 633743 w 694391"/>
                <a:gd name="connsiteY74" fmla="*/ 93553 h 649663"/>
                <a:gd name="connsiteX75" fmla="*/ 639778 w 694391"/>
                <a:gd name="connsiteY75" fmla="*/ 84499 h 649663"/>
                <a:gd name="connsiteX76" fmla="*/ 648832 w 694391"/>
                <a:gd name="connsiteY76" fmla="*/ 63374 h 649663"/>
                <a:gd name="connsiteX77" fmla="*/ 657885 w 694391"/>
                <a:gd name="connsiteY77" fmla="*/ 36214 h 649663"/>
                <a:gd name="connsiteX78" fmla="*/ 660903 w 694391"/>
                <a:gd name="connsiteY78" fmla="*/ 24143 h 649663"/>
                <a:gd name="connsiteX79" fmla="*/ 642796 w 694391"/>
                <a:gd name="connsiteY79" fmla="*/ 9054 h 649663"/>
                <a:gd name="connsiteX80" fmla="*/ 627707 w 694391"/>
                <a:gd name="connsiteY80" fmla="*/ 6036 h 649663"/>
                <a:gd name="connsiteX81" fmla="*/ 618653 w 694391"/>
                <a:gd name="connsiteY81" fmla="*/ 3018 h 649663"/>
                <a:gd name="connsiteX82" fmla="*/ 606582 w 694391"/>
                <a:gd name="connsiteY82" fmla="*/ 0 h 649663"/>
                <a:gd name="connsiteX83" fmla="*/ 519065 w 694391"/>
                <a:gd name="connsiteY83" fmla="*/ 3018 h 649663"/>
                <a:gd name="connsiteX84" fmla="*/ 500958 w 694391"/>
                <a:gd name="connsiteY84" fmla="*/ 9054 h 649663"/>
                <a:gd name="connsiteX85" fmla="*/ 488887 w 694391"/>
                <a:gd name="connsiteY85" fmla="*/ 12071 h 649663"/>
                <a:gd name="connsiteX86" fmla="*/ 470780 w 694391"/>
                <a:gd name="connsiteY86" fmla="*/ 21125 h 649663"/>
                <a:gd name="connsiteX87" fmla="*/ 461727 w 694391"/>
                <a:gd name="connsiteY87" fmla="*/ 27161 h 649663"/>
                <a:gd name="connsiteX88" fmla="*/ 443620 w 694391"/>
                <a:gd name="connsiteY88" fmla="*/ 33196 h 649663"/>
                <a:gd name="connsiteX89" fmla="*/ 425513 w 694391"/>
                <a:gd name="connsiteY89" fmla="*/ 48285 h 649663"/>
                <a:gd name="connsiteX90" fmla="*/ 416459 w 694391"/>
                <a:gd name="connsiteY90" fmla="*/ 54321 h 649663"/>
                <a:gd name="connsiteX91" fmla="*/ 404388 w 694391"/>
                <a:gd name="connsiteY91" fmla="*/ 66392 h 649663"/>
                <a:gd name="connsiteX92" fmla="*/ 392317 w 694391"/>
                <a:gd name="connsiteY92" fmla="*/ 69410 h 649663"/>
                <a:gd name="connsiteX93" fmla="*/ 374210 w 694391"/>
                <a:gd name="connsiteY93" fmla="*/ 78464 h 649663"/>
                <a:gd name="connsiteX94" fmla="*/ 344032 w 694391"/>
                <a:gd name="connsiteY94" fmla="*/ 96570 h 649663"/>
                <a:gd name="connsiteX95" fmla="*/ 292729 w 694391"/>
                <a:gd name="connsiteY95" fmla="*/ 111660 h 649663"/>
                <a:gd name="connsiteX96" fmla="*/ 280657 w 694391"/>
                <a:gd name="connsiteY96" fmla="*/ 114677 h 649663"/>
                <a:gd name="connsiteX97" fmla="*/ 229354 w 694391"/>
                <a:gd name="connsiteY97" fmla="*/ 120713 h 649663"/>
                <a:gd name="connsiteX98" fmla="*/ 217283 w 694391"/>
                <a:gd name="connsiteY9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28943 w 694391"/>
                <a:gd name="connsiteY35" fmla="*/ 564333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31548 w 694391"/>
                <a:gd name="connsiteY39" fmla="*/ 500959 h 649663"/>
                <a:gd name="connsiteX40" fmla="*/ 458709 w 694391"/>
                <a:gd name="connsiteY40" fmla="*/ 485870 h 649663"/>
                <a:gd name="connsiteX41" fmla="*/ 488887 w 694391"/>
                <a:gd name="connsiteY41" fmla="*/ 467763 h 649663"/>
                <a:gd name="connsiteX42" fmla="*/ 513030 w 694391"/>
                <a:gd name="connsiteY42" fmla="*/ 458709 h 649663"/>
                <a:gd name="connsiteX43" fmla="*/ 531137 w 694391"/>
                <a:gd name="connsiteY43" fmla="*/ 446638 h 649663"/>
                <a:gd name="connsiteX44" fmla="*/ 540190 w 694391"/>
                <a:gd name="connsiteY44" fmla="*/ 437584 h 649663"/>
                <a:gd name="connsiteX45" fmla="*/ 567350 w 694391"/>
                <a:gd name="connsiteY45" fmla="*/ 425513 h 649663"/>
                <a:gd name="connsiteX46" fmla="*/ 576404 w 694391"/>
                <a:gd name="connsiteY46" fmla="*/ 419477 h 649663"/>
                <a:gd name="connsiteX47" fmla="*/ 591493 w 694391"/>
                <a:gd name="connsiteY47" fmla="*/ 410424 h 649663"/>
                <a:gd name="connsiteX48" fmla="*/ 600546 w 694391"/>
                <a:gd name="connsiteY48" fmla="*/ 404388 h 649663"/>
                <a:gd name="connsiteX49" fmla="*/ 609600 w 694391"/>
                <a:gd name="connsiteY49" fmla="*/ 401370 h 649663"/>
                <a:gd name="connsiteX50" fmla="*/ 618653 w 694391"/>
                <a:gd name="connsiteY50" fmla="*/ 392317 h 649663"/>
                <a:gd name="connsiteX51" fmla="*/ 627707 w 694391"/>
                <a:gd name="connsiteY51" fmla="*/ 389299 h 649663"/>
                <a:gd name="connsiteX52" fmla="*/ 648832 w 694391"/>
                <a:gd name="connsiteY52" fmla="*/ 377228 h 649663"/>
                <a:gd name="connsiteX53" fmla="*/ 657885 w 694391"/>
                <a:gd name="connsiteY53" fmla="*/ 374210 h 649663"/>
                <a:gd name="connsiteX54" fmla="*/ 682028 w 694391"/>
                <a:gd name="connsiteY54" fmla="*/ 362139 h 649663"/>
                <a:gd name="connsiteX55" fmla="*/ 691081 w 694391"/>
                <a:gd name="connsiteY55" fmla="*/ 353085 h 649663"/>
                <a:gd name="connsiteX56" fmla="*/ 691081 w 694391"/>
                <a:gd name="connsiteY56" fmla="*/ 328943 h 649663"/>
                <a:gd name="connsiteX57" fmla="*/ 672974 w 694391"/>
                <a:gd name="connsiteY57" fmla="*/ 322907 h 649663"/>
                <a:gd name="connsiteX58" fmla="*/ 657885 w 694391"/>
                <a:gd name="connsiteY58" fmla="*/ 319889 h 649663"/>
                <a:gd name="connsiteX59" fmla="*/ 639778 w 694391"/>
                <a:gd name="connsiteY59" fmla="*/ 316871 h 649663"/>
                <a:gd name="connsiteX60" fmla="*/ 630725 w 694391"/>
                <a:gd name="connsiteY60" fmla="*/ 313854 h 649663"/>
                <a:gd name="connsiteX61" fmla="*/ 500958 w 694391"/>
                <a:gd name="connsiteY61" fmla="*/ 322907 h 649663"/>
                <a:gd name="connsiteX62" fmla="*/ 491905 w 694391"/>
                <a:gd name="connsiteY62" fmla="*/ 325925 h 649663"/>
                <a:gd name="connsiteX63" fmla="*/ 455691 w 694391"/>
                <a:gd name="connsiteY63" fmla="*/ 322907 h 649663"/>
                <a:gd name="connsiteX64" fmla="*/ 449655 w 694391"/>
                <a:gd name="connsiteY64" fmla="*/ 313854 h 649663"/>
                <a:gd name="connsiteX65" fmla="*/ 440602 w 694391"/>
                <a:gd name="connsiteY65" fmla="*/ 298765 h 649663"/>
                <a:gd name="connsiteX66" fmla="*/ 446638 w 694391"/>
                <a:gd name="connsiteY66" fmla="*/ 187105 h 649663"/>
                <a:gd name="connsiteX67" fmla="*/ 458709 w 694391"/>
                <a:gd name="connsiteY67" fmla="*/ 184087 h 649663"/>
                <a:gd name="connsiteX68" fmla="*/ 482851 w 694391"/>
                <a:gd name="connsiteY68" fmla="*/ 181070 h 649663"/>
                <a:gd name="connsiteX69" fmla="*/ 500958 w 694391"/>
                <a:gd name="connsiteY69" fmla="*/ 175034 h 649663"/>
                <a:gd name="connsiteX70" fmla="*/ 549244 w 694391"/>
                <a:gd name="connsiteY70" fmla="*/ 150891 h 649663"/>
                <a:gd name="connsiteX71" fmla="*/ 603564 w 694391"/>
                <a:gd name="connsiteY71" fmla="*/ 117695 h 649663"/>
                <a:gd name="connsiteX72" fmla="*/ 624689 w 694391"/>
                <a:gd name="connsiteY72" fmla="*/ 102606 h 649663"/>
                <a:gd name="connsiteX73" fmla="*/ 633743 w 694391"/>
                <a:gd name="connsiteY73" fmla="*/ 93553 h 649663"/>
                <a:gd name="connsiteX74" fmla="*/ 639778 w 694391"/>
                <a:gd name="connsiteY74" fmla="*/ 84499 h 649663"/>
                <a:gd name="connsiteX75" fmla="*/ 648832 w 694391"/>
                <a:gd name="connsiteY75" fmla="*/ 63374 h 649663"/>
                <a:gd name="connsiteX76" fmla="*/ 657885 w 694391"/>
                <a:gd name="connsiteY76" fmla="*/ 36214 h 649663"/>
                <a:gd name="connsiteX77" fmla="*/ 660903 w 694391"/>
                <a:gd name="connsiteY77" fmla="*/ 24143 h 649663"/>
                <a:gd name="connsiteX78" fmla="*/ 642796 w 694391"/>
                <a:gd name="connsiteY78" fmla="*/ 9054 h 649663"/>
                <a:gd name="connsiteX79" fmla="*/ 627707 w 694391"/>
                <a:gd name="connsiteY79" fmla="*/ 6036 h 649663"/>
                <a:gd name="connsiteX80" fmla="*/ 618653 w 694391"/>
                <a:gd name="connsiteY80" fmla="*/ 3018 h 649663"/>
                <a:gd name="connsiteX81" fmla="*/ 606582 w 694391"/>
                <a:gd name="connsiteY81" fmla="*/ 0 h 649663"/>
                <a:gd name="connsiteX82" fmla="*/ 519065 w 694391"/>
                <a:gd name="connsiteY82" fmla="*/ 3018 h 649663"/>
                <a:gd name="connsiteX83" fmla="*/ 500958 w 694391"/>
                <a:gd name="connsiteY83" fmla="*/ 9054 h 649663"/>
                <a:gd name="connsiteX84" fmla="*/ 488887 w 694391"/>
                <a:gd name="connsiteY84" fmla="*/ 12071 h 649663"/>
                <a:gd name="connsiteX85" fmla="*/ 470780 w 694391"/>
                <a:gd name="connsiteY85" fmla="*/ 21125 h 649663"/>
                <a:gd name="connsiteX86" fmla="*/ 461727 w 694391"/>
                <a:gd name="connsiteY86" fmla="*/ 27161 h 649663"/>
                <a:gd name="connsiteX87" fmla="*/ 443620 w 694391"/>
                <a:gd name="connsiteY87" fmla="*/ 33196 h 649663"/>
                <a:gd name="connsiteX88" fmla="*/ 425513 w 694391"/>
                <a:gd name="connsiteY88" fmla="*/ 48285 h 649663"/>
                <a:gd name="connsiteX89" fmla="*/ 416459 w 694391"/>
                <a:gd name="connsiteY89" fmla="*/ 54321 h 649663"/>
                <a:gd name="connsiteX90" fmla="*/ 404388 w 694391"/>
                <a:gd name="connsiteY90" fmla="*/ 66392 h 649663"/>
                <a:gd name="connsiteX91" fmla="*/ 392317 w 694391"/>
                <a:gd name="connsiteY91" fmla="*/ 69410 h 649663"/>
                <a:gd name="connsiteX92" fmla="*/ 374210 w 694391"/>
                <a:gd name="connsiteY92" fmla="*/ 78464 h 649663"/>
                <a:gd name="connsiteX93" fmla="*/ 344032 w 694391"/>
                <a:gd name="connsiteY93" fmla="*/ 96570 h 649663"/>
                <a:gd name="connsiteX94" fmla="*/ 292729 w 694391"/>
                <a:gd name="connsiteY94" fmla="*/ 111660 h 649663"/>
                <a:gd name="connsiteX95" fmla="*/ 280657 w 694391"/>
                <a:gd name="connsiteY95" fmla="*/ 114677 h 649663"/>
                <a:gd name="connsiteX96" fmla="*/ 229354 w 694391"/>
                <a:gd name="connsiteY96" fmla="*/ 120713 h 649663"/>
                <a:gd name="connsiteX97" fmla="*/ 217283 w 694391"/>
                <a:gd name="connsiteY9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62139 w 694391"/>
                <a:gd name="connsiteY35" fmla="*/ 540190 h 649663"/>
                <a:gd name="connsiteX36" fmla="*/ 371192 w 694391"/>
                <a:gd name="connsiteY36" fmla="*/ 531137 h 649663"/>
                <a:gd name="connsiteX37" fmla="*/ 398352 w 694391"/>
                <a:gd name="connsiteY37" fmla="*/ 522083 h 649663"/>
                <a:gd name="connsiteX38" fmla="*/ 431548 w 694391"/>
                <a:gd name="connsiteY38" fmla="*/ 500959 h 649663"/>
                <a:gd name="connsiteX39" fmla="*/ 458709 w 694391"/>
                <a:gd name="connsiteY39" fmla="*/ 485870 h 649663"/>
                <a:gd name="connsiteX40" fmla="*/ 488887 w 694391"/>
                <a:gd name="connsiteY40" fmla="*/ 467763 h 649663"/>
                <a:gd name="connsiteX41" fmla="*/ 513030 w 694391"/>
                <a:gd name="connsiteY41" fmla="*/ 458709 h 649663"/>
                <a:gd name="connsiteX42" fmla="*/ 531137 w 694391"/>
                <a:gd name="connsiteY42" fmla="*/ 446638 h 649663"/>
                <a:gd name="connsiteX43" fmla="*/ 540190 w 694391"/>
                <a:gd name="connsiteY43" fmla="*/ 437584 h 649663"/>
                <a:gd name="connsiteX44" fmla="*/ 567350 w 694391"/>
                <a:gd name="connsiteY44" fmla="*/ 425513 h 649663"/>
                <a:gd name="connsiteX45" fmla="*/ 576404 w 694391"/>
                <a:gd name="connsiteY45" fmla="*/ 419477 h 649663"/>
                <a:gd name="connsiteX46" fmla="*/ 591493 w 694391"/>
                <a:gd name="connsiteY46" fmla="*/ 410424 h 649663"/>
                <a:gd name="connsiteX47" fmla="*/ 600546 w 694391"/>
                <a:gd name="connsiteY47" fmla="*/ 404388 h 649663"/>
                <a:gd name="connsiteX48" fmla="*/ 609600 w 694391"/>
                <a:gd name="connsiteY48" fmla="*/ 401370 h 649663"/>
                <a:gd name="connsiteX49" fmla="*/ 618653 w 694391"/>
                <a:gd name="connsiteY49" fmla="*/ 392317 h 649663"/>
                <a:gd name="connsiteX50" fmla="*/ 627707 w 694391"/>
                <a:gd name="connsiteY50" fmla="*/ 389299 h 649663"/>
                <a:gd name="connsiteX51" fmla="*/ 648832 w 694391"/>
                <a:gd name="connsiteY51" fmla="*/ 377228 h 649663"/>
                <a:gd name="connsiteX52" fmla="*/ 657885 w 694391"/>
                <a:gd name="connsiteY52" fmla="*/ 374210 h 649663"/>
                <a:gd name="connsiteX53" fmla="*/ 682028 w 694391"/>
                <a:gd name="connsiteY53" fmla="*/ 362139 h 649663"/>
                <a:gd name="connsiteX54" fmla="*/ 691081 w 694391"/>
                <a:gd name="connsiteY54" fmla="*/ 353085 h 649663"/>
                <a:gd name="connsiteX55" fmla="*/ 691081 w 694391"/>
                <a:gd name="connsiteY55" fmla="*/ 328943 h 649663"/>
                <a:gd name="connsiteX56" fmla="*/ 672974 w 694391"/>
                <a:gd name="connsiteY56" fmla="*/ 322907 h 649663"/>
                <a:gd name="connsiteX57" fmla="*/ 657885 w 694391"/>
                <a:gd name="connsiteY57" fmla="*/ 319889 h 649663"/>
                <a:gd name="connsiteX58" fmla="*/ 639778 w 694391"/>
                <a:gd name="connsiteY58" fmla="*/ 316871 h 649663"/>
                <a:gd name="connsiteX59" fmla="*/ 630725 w 694391"/>
                <a:gd name="connsiteY59" fmla="*/ 313854 h 649663"/>
                <a:gd name="connsiteX60" fmla="*/ 500958 w 694391"/>
                <a:gd name="connsiteY60" fmla="*/ 322907 h 649663"/>
                <a:gd name="connsiteX61" fmla="*/ 491905 w 694391"/>
                <a:gd name="connsiteY61" fmla="*/ 325925 h 649663"/>
                <a:gd name="connsiteX62" fmla="*/ 455691 w 694391"/>
                <a:gd name="connsiteY62" fmla="*/ 322907 h 649663"/>
                <a:gd name="connsiteX63" fmla="*/ 449655 w 694391"/>
                <a:gd name="connsiteY63" fmla="*/ 313854 h 649663"/>
                <a:gd name="connsiteX64" fmla="*/ 440602 w 694391"/>
                <a:gd name="connsiteY64" fmla="*/ 298765 h 649663"/>
                <a:gd name="connsiteX65" fmla="*/ 446638 w 694391"/>
                <a:gd name="connsiteY65" fmla="*/ 187105 h 649663"/>
                <a:gd name="connsiteX66" fmla="*/ 458709 w 694391"/>
                <a:gd name="connsiteY66" fmla="*/ 184087 h 649663"/>
                <a:gd name="connsiteX67" fmla="*/ 482851 w 694391"/>
                <a:gd name="connsiteY67" fmla="*/ 181070 h 649663"/>
                <a:gd name="connsiteX68" fmla="*/ 500958 w 694391"/>
                <a:gd name="connsiteY68" fmla="*/ 175034 h 649663"/>
                <a:gd name="connsiteX69" fmla="*/ 549244 w 694391"/>
                <a:gd name="connsiteY69" fmla="*/ 150891 h 649663"/>
                <a:gd name="connsiteX70" fmla="*/ 603564 w 694391"/>
                <a:gd name="connsiteY70" fmla="*/ 117695 h 649663"/>
                <a:gd name="connsiteX71" fmla="*/ 624689 w 694391"/>
                <a:gd name="connsiteY71" fmla="*/ 102606 h 649663"/>
                <a:gd name="connsiteX72" fmla="*/ 633743 w 694391"/>
                <a:gd name="connsiteY72" fmla="*/ 93553 h 649663"/>
                <a:gd name="connsiteX73" fmla="*/ 639778 w 694391"/>
                <a:gd name="connsiteY73" fmla="*/ 84499 h 649663"/>
                <a:gd name="connsiteX74" fmla="*/ 648832 w 694391"/>
                <a:gd name="connsiteY74" fmla="*/ 63374 h 649663"/>
                <a:gd name="connsiteX75" fmla="*/ 657885 w 694391"/>
                <a:gd name="connsiteY75" fmla="*/ 36214 h 649663"/>
                <a:gd name="connsiteX76" fmla="*/ 660903 w 694391"/>
                <a:gd name="connsiteY76" fmla="*/ 24143 h 649663"/>
                <a:gd name="connsiteX77" fmla="*/ 642796 w 694391"/>
                <a:gd name="connsiteY77" fmla="*/ 9054 h 649663"/>
                <a:gd name="connsiteX78" fmla="*/ 627707 w 694391"/>
                <a:gd name="connsiteY78" fmla="*/ 6036 h 649663"/>
                <a:gd name="connsiteX79" fmla="*/ 618653 w 694391"/>
                <a:gd name="connsiteY79" fmla="*/ 3018 h 649663"/>
                <a:gd name="connsiteX80" fmla="*/ 606582 w 694391"/>
                <a:gd name="connsiteY80" fmla="*/ 0 h 649663"/>
                <a:gd name="connsiteX81" fmla="*/ 519065 w 694391"/>
                <a:gd name="connsiteY81" fmla="*/ 3018 h 649663"/>
                <a:gd name="connsiteX82" fmla="*/ 500958 w 694391"/>
                <a:gd name="connsiteY82" fmla="*/ 9054 h 649663"/>
                <a:gd name="connsiteX83" fmla="*/ 488887 w 694391"/>
                <a:gd name="connsiteY83" fmla="*/ 12071 h 649663"/>
                <a:gd name="connsiteX84" fmla="*/ 470780 w 694391"/>
                <a:gd name="connsiteY84" fmla="*/ 21125 h 649663"/>
                <a:gd name="connsiteX85" fmla="*/ 461727 w 694391"/>
                <a:gd name="connsiteY85" fmla="*/ 27161 h 649663"/>
                <a:gd name="connsiteX86" fmla="*/ 443620 w 694391"/>
                <a:gd name="connsiteY86" fmla="*/ 33196 h 649663"/>
                <a:gd name="connsiteX87" fmla="*/ 425513 w 694391"/>
                <a:gd name="connsiteY87" fmla="*/ 48285 h 649663"/>
                <a:gd name="connsiteX88" fmla="*/ 416459 w 694391"/>
                <a:gd name="connsiteY88" fmla="*/ 54321 h 649663"/>
                <a:gd name="connsiteX89" fmla="*/ 404388 w 694391"/>
                <a:gd name="connsiteY89" fmla="*/ 66392 h 649663"/>
                <a:gd name="connsiteX90" fmla="*/ 392317 w 694391"/>
                <a:gd name="connsiteY90" fmla="*/ 69410 h 649663"/>
                <a:gd name="connsiteX91" fmla="*/ 374210 w 694391"/>
                <a:gd name="connsiteY91" fmla="*/ 78464 h 649663"/>
                <a:gd name="connsiteX92" fmla="*/ 344032 w 694391"/>
                <a:gd name="connsiteY92" fmla="*/ 96570 h 649663"/>
                <a:gd name="connsiteX93" fmla="*/ 292729 w 694391"/>
                <a:gd name="connsiteY93" fmla="*/ 111660 h 649663"/>
                <a:gd name="connsiteX94" fmla="*/ 280657 w 694391"/>
                <a:gd name="connsiteY94" fmla="*/ 114677 h 649663"/>
                <a:gd name="connsiteX95" fmla="*/ 229354 w 694391"/>
                <a:gd name="connsiteY95" fmla="*/ 120713 h 649663"/>
                <a:gd name="connsiteX96" fmla="*/ 217283 w 694391"/>
                <a:gd name="connsiteY96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32784 w 694391"/>
                <a:gd name="connsiteY18" fmla="*/ 510012 h 649663"/>
                <a:gd name="connsiteX19" fmla="*/ 126748 w 694391"/>
                <a:gd name="connsiteY19" fmla="*/ 528119 h 649663"/>
                <a:gd name="connsiteX20" fmla="*/ 123731 w 694391"/>
                <a:gd name="connsiteY20" fmla="*/ 540190 h 649663"/>
                <a:gd name="connsiteX21" fmla="*/ 117695 w 694391"/>
                <a:gd name="connsiteY21" fmla="*/ 549244 h 649663"/>
                <a:gd name="connsiteX22" fmla="*/ 111659 w 694391"/>
                <a:gd name="connsiteY22" fmla="*/ 567351 h 649663"/>
                <a:gd name="connsiteX23" fmla="*/ 105624 w 694391"/>
                <a:gd name="connsiteY23" fmla="*/ 588475 h 649663"/>
                <a:gd name="connsiteX24" fmla="*/ 102606 w 694391"/>
                <a:gd name="connsiteY24" fmla="*/ 597529 h 649663"/>
                <a:gd name="connsiteX25" fmla="*/ 105624 w 694391"/>
                <a:gd name="connsiteY25" fmla="*/ 636761 h 649663"/>
                <a:gd name="connsiteX26" fmla="*/ 114677 w 694391"/>
                <a:gd name="connsiteY26" fmla="*/ 639778 h 649663"/>
                <a:gd name="connsiteX27" fmla="*/ 147873 w 694391"/>
                <a:gd name="connsiteY27" fmla="*/ 642796 h 649663"/>
                <a:gd name="connsiteX28" fmla="*/ 211247 w 694391"/>
                <a:gd name="connsiteY28" fmla="*/ 645814 h 649663"/>
                <a:gd name="connsiteX29" fmla="*/ 232372 w 694391"/>
                <a:gd name="connsiteY29" fmla="*/ 633743 h 649663"/>
                <a:gd name="connsiteX30" fmla="*/ 268586 w 694391"/>
                <a:gd name="connsiteY30" fmla="*/ 612618 h 649663"/>
                <a:gd name="connsiteX31" fmla="*/ 286693 w 694391"/>
                <a:gd name="connsiteY31" fmla="*/ 594511 h 649663"/>
                <a:gd name="connsiteX32" fmla="*/ 307818 w 694391"/>
                <a:gd name="connsiteY32" fmla="*/ 579422 h 649663"/>
                <a:gd name="connsiteX33" fmla="*/ 318875 w 694391"/>
                <a:gd name="connsiteY33" fmla="*/ 569826 h 649663"/>
                <a:gd name="connsiteX34" fmla="*/ 362139 w 694391"/>
                <a:gd name="connsiteY34" fmla="*/ 540190 h 649663"/>
                <a:gd name="connsiteX35" fmla="*/ 371192 w 694391"/>
                <a:gd name="connsiteY35" fmla="*/ 531137 h 649663"/>
                <a:gd name="connsiteX36" fmla="*/ 398352 w 694391"/>
                <a:gd name="connsiteY36" fmla="*/ 522083 h 649663"/>
                <a:gd name="connsiteX37" fmla="*/ 431548 w 694391"/>
                <a:gd name="connsiteY37" fmla="*/ 500959 h 649663"/>
                <a:gd name="connsiteX38" fmla="*/ 458709 w 694391"/>
                <a:gd name="connsiteY38" fmla="*/ 485870 h 649663"/>
                <a:gd name="connsiteX39" fmla="*/ 488887 w 694391"/>
                <a:gd name="connsiteY39" fmla="*/ 467763 h 649663"/>
                <a:gd name="connsiteX40" fmla="*/ 513030 w 694391"/>
                <a:gd name="connsiteY40" fmla="*/ 458709 h 649663"/>
                <a:gd name="connsiteX41" fmla="*/ 531137 w 694391"/>
                <a:gd name="connsiteY41" fmla="*/ 446638 h 649663"/>
                <a:gd name="connsiteX42" fmla="*/ 540190 w 694391"/>
                <a:gd name="connsiteY42" fmla="*/ 437584 h 649663"/>
                <a:gd name="connsiteX43" fmla="*/ 567350 w 694391"/>
                <a:gd name="connsiteY43" fmla="*/ 425513 h 649663"/>
                <a:gd name="connsiteX44" fmla="*/ 576404 w 694391"/>
                <a:gd name="connsiteY44" fmla="*/ 419477 h 649663"/>
                <a:gd name="connsiteX45" fmla="*/ 591493 w 694391"/>
                <a:gd name="connsiteY45" fmla="*/ 410424 h 649663"/>
                <a:gd name="connsiteX46" fmla="*/ 600546 w 694391"/>
                <a:gd name="connsiteY46" fmla="*/ 404388 h 649663"/>
                <a:gd name="connsiteX47" fmla="*/ 609600 w 694391"/>
                <a:gd name="connsiteY47" fmla="*/ 401370 h 649663"/>
                <a:gd name="connsiteX48" fmla="*/ 618653 w 694391"/>
                <a:gd name="connsiteY48" fmla="*/ 392317 h 649663"/>
                <a:gd name="connsiteX49" fmla="*/ 627707 w 694391"/>
                <a:gd name="connsiteY49" fmla="*/ 389299 h 649663"/>
                <a:gd name="connsiteX50" fmla="*/ 648832 w 694391"/>
                <a:gd name="connsiteY50" fmla="*/ 377228 h 649663"/>
                <a:gd name="connsiteX51" fmla="*/ 657885 w 694391"/>
                <a:gd name="connsiteY51" fmla="*/ 374210 h 649663"/>
                <a:gd name="connsiteX52" fmla="*/ 682028 w 694391"/>
                <a:gd name="connsiteY52" fmla="*/ 362139 h 649663"/>
                <a:gd name="connsiteX53" fmla="*/ 691081 w 694391"/>
                <a:gd name="connsiteY53" fmla="*/ 353085 h 649663"/>
                <a:gd name="connsiteX54" fmla="*/ 691081 w 694391"/>
                <a:gd name="connsiteY54" fmla="*/ 328943 h 649663"/>
                <a:gd name="connsiteX55" fmla="*/ 672974 w 694391"/>
                <a:gd name="connsiteY55" fmla="*/ 322907 h 649663"/>
                <a:gd name="connsiteX56" fmla="*/ 657885 w 694391"/>
                <a:gd name="connsiteY56" fmla="*/ 319889 h 649663"/>
                <a:gd name="connsiteX57" fmla="*/ 639778 w 694391"/>
                <a:gd name="connsiteY57" fmla="*/ 316871 h 649663"/>
                <a:gd name="connsiteX58" fmla="*/ 630725 w 694391"/>
                <a:gd name="connsiteY58" fmla="*/ 313854 h 649663"/>
                <a:gd name="connsiteX59" fmla="*/ 500958 w 694391"/>
                <a:gd name="connsiteY59" fmla="*/ 322907 h 649663"/>
                <a:gd name="connsiteX60" fmla="*/ 491905 w 694391"/>
                <a:gd name="connsiteY60" fmla="*/ 325925 h 649663"/>
                <a:gd name="connsiteX61" fmla="*/ 455691 w 694391"/>
                <a:gd name="connsiteY61" fmla="*/ 322907 h 649663"/>
                <a:gd name="connsiteX62" fmla="*/ 449655 w 694391"/>
                <a:gd name="connsiteY62" fmla="*/ 313854 h 649663"/>
                <a:gd name="connsiteX63" fmla="*/ 440602 w 694391"/>
                <a:gd name="connsiteY63" fmla="*/ 298765 h 649663"/>
                <a:gd name="connsiteX64" fmla="*/ 446638 w 694391"/>
                <a:gd name="connsiteY64" fmla="*/ 187105 h 649663"/>
                <a:gd name="connsiteX65" fmla="*/ 458709 w 694391"/>
                <a:gd name="connsiteY65" fmla="*/ 184087 h 649663"/>
                <a:gd name="connsiteX66" fmla="*/ 482851 w 694391"/>
                <a:gd name="connsiteY66" fmla="*/ 181070 h 649663"/>
                <a:gd name="connsiteX67" fmla="*/ 500958 w 694391"/>
                <a:gd name="connsiteY67" fmla="*/ 175034 h 649663"/>
                <a:gd name="connsiteX68" fmla="*/ 549244 w 694391"/>
                <a:gd name="connsiteY68" fmla="*/ 150891 h 649663"/>
                <a:gd name="connsiteX69" fmla="*/ 603564 w 694391"/>
                <a:gd name="connsiteY69" fmla="*/ 117695 h 649663"/>
                <a:gd name="connsiteX70" fmla="*/ 624689 w 694391"/>
                <a:gd name="connsiteY70" fmla="*/ 102606 h 649663"/>
                <a:gd name="connsiteX71" fmla="*/ 633743 w 694391"/>
                <a:gd name="connsiteY71" fmla="*/ 93553 h 649663"/>
                <a:gd name="connsiteX72" fmla="*/ 639778 w 694391"/>
                <a:gd name="connsiteY72" fmla="*/ 84499 h 649663"/>
                <a:gd name="connsiteX73" fmla="*/ 648832 w 694391"/>
                <a:gd name="connsiteY73" fmla="*/ 63374 h 649663"/>
                <a:gd name="connsiteX74" fmla="*/ 657885 w 694391"/>
                <a:gd name="connsiteY74" fmla="*/ 36214 h 649663"/>
                <a:gd name="connsiteX75" fmla="*/ 660903 w 694391"/>
                <a:gd name="connsiteY75" fmla="*/ 24143 h 649663"/>
                <a:gd name="connsiteX76" fmla="*/ 642796 w 694391"/>
                <a:gd name="connsiteY76" fmla="*/ 9054 h 649663"/>
                <a:gd name="connsiteX77" fmla="*/ 627707 w 694391"/>
                <a:gd name="connsiteY77" fmla="*/ 6036 h 649663"/>
                <a:gd name="connsiteX78" fmla="*/ 618653 w 694391"/>
                <a:gd name="connsiteY78" fmla="*/ 3018 h 649663"/>
                <a:gd name="connsiteX79" fmla="*/ 606582 w 694391"/>
                <a:gd name="connsiteY79" fmla="*/ 0 h 649663"/>
                <a:gd name="connsiteX80" fmla="*/ 519065 w 694391"/>
                <a:gd name="connsiteY80" fmla="*/ 3018 h 649663"/>
                <a:gd name="connsiteX81" fmla="*/ 500958 w 694391"/>
                <a:gd name="connsiteY81" fmla="*/ 9054 h 649663"/>
                <a:gd name="connsiteX82" fmla="*/ 488887 w 694391"/>
                <a:gd name="connsiteY82" fmla="*/ 12071 h 649663"/>
                <a:gd name="connsiteX83" fmla="*/ 470780 w 694391"/>
                <a:gd name="connsiteY83" fmla="*/ 21125 h 649663"/>
                <a:gd name="connsiteX84" fmla="*/ 461727 w 694391"/>
                <a:gd name="connsiteY84" fmla="*/ 27161 h 649663"/>
                <a:gd name="connsiteX85" fmla="*/ 443620 w 694391"/>
                <a:gd name="connsiteY85" fmla="*/ 33196 h 649663"/>
                <a:gd name="connsiteX86" fmla="*/ 425513 w 694391"/>
                <a:gd name="connsiteY86" fmla="*/ 48285 h 649663"/>
                <a:gd name="connsiteX87" fmla="*/ 416459 w 694391"/>
                <a:gd name="connsiteY87" fmla="*/ 54321 h 649663"/>
                <a:gd name="connsiteX88" fmla="*/ 404388 w 694391"/>
                <a:gd name="connsiteY88" fmla="*/ 66392 h 649663"/>
                <a:gd name="connsiteX89" fmla="*/ 392317 w 694391"/>
                <a:gd name="connsiteY89" fmla="*/ 69410 h 649663"/>
                <a:gd name="connsiteX90" fmla="*/ 374210 w 694391"/>
                <a:gd name="connsiteY90" fmla="*/ 78464 h 649663"/>
                <a:gd name="connsiteX91" fmla="*/ 344032 w 694391"/>
                <a:gd name="connsiteY91" fmla="*/ 96570 h 649663"/>
                <a:gd name="connsiteX92" fmla="*/ 292729 w 694391"/>
                <a:gd name="connsiteY92" fmla="*/ 111660 h 649663"/>
                <a:gd name="connsiteX93" fmla="*/ 280657 w 694391"/>
                <a:gd name="connsiteY93" fmla="*/ 114677 h 649663"/>
                <a:gd name="connsiteX94" fmla="*/ 229354 w 694391"/>
                <a:gd name="connsiteY94" fmla="*/ 120713 h 649663"/>
                <a:gd name="connsiteX95" fmla="*/ 217283 w 694391"/>
                <a:gd name="connsiteY95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23731 w 694391"/>
                <a:gd name="connsiteY19" fmla="*/ 540190 h 649663"/>
                <a:gd name="connsiteX20" fmla="*/ 117695 w 694391"/>
                <a:gd name="connsiteY20" fmla="*/ 549244 h 649663"/>
                <a:gd name="connsiteX21" fmla="*/ 111659 w 694391"/>
                <a:gd name="connsiteY21" fmla="*/ 567351 h 649663"/>
                <a:gd name="connsiteX22" fmla="*/ 105624 w 694391"/>
                <a:gd name="connsiteY22" fmla="*/ 588475 h 649663"/>
                <a:gd name="connsiteX23" fmla="*/ 102606 w 694391"/>
                <a:gd name="connsiteY23" fmla="*/ 597529 h 649663"/>
                <a:gd name="connsiteX24" fmla="*/ 105624 w 694391"/>
                <a:gd name="connsiteY24" fmla="*/ 636761 h 649663"/>
                <a:gd name="connsiteX25" fmla="*/ 114677 w 694391"/>
                <a:gd name="connsiteY25" fmla="*/ 639778 h 649663"/>
                <a:gd name="connsiteX26" fmla="*/ 147873 w 694391"/>
                <a:gd name="connsiteY26" fmla="*/ 642796 h 649663"/>
                <a:gd name="connsiteX27" fmla="*/ 211247 w 694391"/>
                <a:gd name="connsiteY27" fmla="*/ 645814 h 649663"/>
                <a:gd name="connsiteX28" fmla="*/ 232372 w 694391"/>
                <a:gd name="connsiteY28" fmla="*/ 633743 h 649663"/>
                <a:gd name="connsiteX29" fmla="*/ 268586 w 694391"/>
                <a:gd name="connsiteY29" fmla="*/ 612618 h 649663"/>
                <a:gd name="connsiteX30" fmla="*/ 286693 w 694391"/>
                <a:gd name="connsiteY30" fmla="*/ 594511 h 649663"/>
                <a:gd name="connsiteX31" fmla="*/ 307818 w 694391"/>
                <a:gd name="connsiteY31" fmla="*/ 579422 h 649663"/>
                <a:gd name="connsiteX32" fmla="*/ 318875 w 694391"/>
                <a:gd name="connsiteY32" fmla="*/ 569826 h 649663"/>
                <a:gd name="connsiteX33" fmla="*/ 362139 w 694391"/>
                <a:gd name="connsiteY33" fmla="*/ 540190 h 649663"/>
                <a:gd name="connsiteX34" fmla="*/ 371192 w 694391"/>
                <a:gd name="connsiteY34" fmla="*/ 531137 h 649663"/>
                <a:gd name="connsiteX35" fmla="*/ 398352 w 694391"/>
                <a:gd name="connsiteY35" fmla="*/ 522083 h 649663"/>
                <a:gd name="connsiteX36" fmla="*/ 431548 w 694391"/>
                <a:gd name="connsiteY36" fmla="*/ 500959 h 649663"/>
                <a:gd name="connsiteX37" fmla="*/ 458709 w 694391"/>
                <a:gd name="connsiteY37" fmla="*/ 485870 h 649663"/>
                <a:gd name="connsiteX38" fmla="*/ 488887 w 694391"/>
                <a:gd name="connsiteY38" fmla="*/ 467763 h 649663"/>
                <a:gd name="connsiteX39" fmla="*/ 513030 w 694391"/>
                <a:gd name="connsiteY39" fmla="*/ 458709 h 649663"/>
                <a:gd name="connsiteX40" fmla="*/ 531137 w 694391"/>
                <a:gd name="connsiteY40" fmla="*/ 446638 h 649663"/>
                <a:gd name="connsiteX41" fmla="*/ 540190 w 694391"/>
                <a:gd name="connsiteY41" fmla="*/ 437584 h 649663"/>
                <a:gd name="connsiteX42" fmla="*/ 567350 w 694391"/>
                <a:gd name="connsiteY42" fmla="*/ 425513 h 649663"/>
                <a:gd name="connsiteX43" fmla="*/ 576404 w 694391"/>
                <a:gd name="connsiteY43" fmla="*/ 419477 h 649663"/>
                <a:gd name="connsiteX44" fmla="*/ 591493 w 694391"/>
                <a:gd name="connsiteY44" fmla="*/ 410424 h 649663"/>
                <a:gd name="connsiteX45" fmla="*/ 600546 w 694391"/>
                <a:gd name="connsiteY45" fmla="*/ 404388 h 649663"/>
                <a:gd name="connsiteX46" fmla="*/ 609600 w 694391"/>
                <a:gd name="connsiteY46" fmla="*/ 401370 h 649663"/>
                <a:gd name="connsiteX47" fmla="*/ 618653 w 694391"/>
                <a:gd name="connsiteY47" fmla="*/ 392317 h 649663"/>
                <a:gd name="connsiteX48" fmla="*/ 627707 w 694391"/>
                <a:gd name="connsiteY48" fmla="*/ 389299 h 649663"/>
                <a:gd name="connsiteX49" fmla="*/ 648832 w 694391"/>
                <a:gd name="connsiteY49" fmla="*/ 377228 h 649663"/>
                <a:gd name="connsiteX50" fmla="*/ 657885 w 694391"/>
                <a:gd name="connsiteY50" fmla="*/ 374210 h 649663"/>
                <a:gd name="connsiteX51" fmla="*/ 682028 w 694391"/>
                <a:gd name="connsiteY51" fmla="*/ 362139 h 649663"/>
                <a:gd name="connsiteX52" fmla="*/ 691081 w 694391"/>
                <a:gd name="connsiteY52" fmla="*/ 353085 h 649663"/>
                <a:gd name="connsiteX53" fmla="*/ 691081 w 694391"/>
                <a:gd name="connsiteY53" fmla="*/ 328943 h 649663"/>
                <a:gd name="connsiteX54" fmla="*/ 672974 w 694391"/>
                <a:gd name="connsiteY54" fmla="*/ 322907 h 649663"/>
                <a:gd name="connsiteX55" fmla="*/ 657885 w 694391"/>
                <a:gd name="connsiteY55" fmla="*/ 319889 h 649663"/>
                <a:gd name="connsiteX56" fmla="*/ 639778 w 694391"/>
                <a:gd name="connsiteY56" fmla="*/ 316871 h 649663"/>
                <a:gd name="connsiteX57" fmla="*/ 630725 w 694391"/>
                <a:gd name="connsiteY57" fmla="*/ 313854 h 649663"/>
                <a:gd name="connsiteX58" fmla="*/ 500958 w 694391"/>
                <a:gd name="connsiteY58" fmla="*/ 322907 h 649663"/>
                <a:gd name="connsiteX59" fmla="*/ 491905 w 694391"/>
                <a:gd name="connsiteY59" fmla="*/ 325925 h 649663"/>
                <a:gd name="connsiteX60" fmla="*/ 455691 w 694391"/>
                <a:gd name="connsiteY60" fmla="*/ 322907 h 649663"/>
                <a:gd name="connsiteX61" fmla="*/ 449655 w 694391"/>
                <a:gd name="connsiteY61" fmla="*/ 313854 h 649663"/>
                <a:gd name="connsiteX62" fmla="*/ 440602 w 694391"/>
                <a:gd name="connsiteY62" fmla="*/ 298765 h 649663"/>
                <a:gd name="connsiteX63" fmla="*/ 446638 w 694391"/>
                <a:gd name="connsiteY63" fmla="*/ 187105 h 649663"/>
                <a:gd name="connsiteX64" fmla="*/ 458709 w 694391"/>
                <a:gd name="connsiteY64" fmla="*/ 184087 h 649663"/>
                <a:gd name="connsiteX65" fmla="*/ 482851 w 694391"/>
                <a:gd name="connsiteY65" fmla="*/ 181070 h 649663"/>
                <a:gd name="connsiteX66" fmla="*/ 500958 w 694391"/>
                <a:gd name="connsiteY66" fmla="*/ 175034 h 649663"/>
                <a:gd name="connsiteX67" fmla="*/ 549244 w 694391"/>
                <a:gd name="connsiteY67" fmla="*/ 150891 h 649663"/>
                <a:gd name="connsiteX68" fmla="*/ 603564 w 694391"/>
                <a:gd name="connsiteY68" fmla="*/ 117695 h 649663"/>
                <a:gd name="connsiteX69" fmla="*/ 624689 w 694391"/>
                <a:gd name="connsiteY69" fmla="*/ 102606 h 649663"/>
                <a:gd name="connsiteX70" fmla="*/ 633743 w 694391"/>
                <a:gd name="connsiteY70" fmla="*/ 93553 h 649663"/>
                <a:gd name="connsiteX71" fmla="*/ 639778 w 694391"/>
                <a:gd name="connsiteY71" fmla="*/ 84499 h 649663"/>
                <a:gd name="connsiteX72" fmla="*/ 648832 w 694391"/>
                <a:gd name="connsiteY72" fmla="*/ 63374 h 649663"/>
                <a:gd name="connsiteX73" fmla="*/ 657885 w 694391"/>
                <a:gd name="connsiteY73" fmla="*/ 36214 h 649663"/>
                <a:gd name="connsiteX74" fmla="*/ 660903 w 694391"/>
                <a:gd name="connsiteY74" fmla="*/ 24143 h 649663"/>
                <a:gd name="connsiteX75" fmla="*/ 642796 w 694391"/>
                <a:gd name="connsiteY75" fmla="*/ 9054 h 649663"/>
                <a:gd name="connsiteX76" fmla="*/ 627707 w 694391"/>
                <a:gd name="connsiteY76" fmla="*/ 6036 h 649663"/>
                <a:gd name="connsiteX77" fmla="*/ 618653 w 694391"/>
                <a:gd name="connsiteY77" fmla="*/ 3018 h 649663"/>
                <a:gd name="connsiteX78" fmla="*/ 606582 w 694391"/>
                <a:gd name="connsiteY78" fmla="*/ 0 h 649663"/>
                <a:gd name="connsiteX79" fmla="*/ 519065 w 694391"/>
                <a:gd name="connsiteY79" fmla="*/ 3018 h 649663"/>
                <a:gd name="connsiteX80" fmla="*/ 500958 w 694391"/>
                <a:gd name="connsiteY80" fmla="*/ 9054 h 649663"/>
                <a:gd name="connsiteX81" fmla="*/ 488887 w 694391"/>
                <a:gd name="connsiteY81" fmla="*/ 12071 h 649663"/>
                <a:gd name="connsiteX82" fmla="*/ 470780 w 694391"/>
                <a:gd name="connsiteY82" fmla="*/ 21125 h 649663"/>
                <a:gd name="connsiteX83" fmla="*/ 461727 w 694391"/>
                <a:gd name="connsiteY83" fmla="*/ 27161 h 649663"/>
                <a:gd name="connsiteX84" fmla="*/ 443620 w 694391"/>
                <a:gd name="connsiteY84" fmla="*/ 33196 h 649663"/>
                <a:gd name="connsiteX85" fmla="*/ 425513 w 694391"/>
                <a:gd name="connsiteY85" fmla="*/ 48285 h 649663"/>
                <a:gd name="connsiteX86" fmla="*/ 416459 w 694391"/>
                <a:gd name="connsiteY86" fmla="*/ 54321 h 649663"/>
                <a:gd name="connsiteX87" fmla="*/ 404388 w 694391"/>
                <a:gd name="connsiteY87" fmla="*/ 66392 h 649663"/>
                <a:gd name="connsiteX88" fmla="*/ 392317 w 694391"/>
                <a:gd name="connsiteY88" fmla="*/ 69410 h 649663"/>
                <a:gd name="connsiteX89" fmla="*/ 374210 w 694391"/>
                <a:gd name="connsiteY89" fmla="*/ 78464 h 649663"/>
                <a:gd name="connsiteX90" fmla="*/ 344032 w 694391"/>
                <a:gd name="connsiteY90" fmla="*/ 96570 h 649663"/>
                <a:gd name="connsiteX91" fmla="*/ 292729 w 694391"/>
                <a:gd name="connsiteY91" fmla="*/ 111660 h 649663"/>
                <a:gd name="connsiteX92" fmla="*/ 280657 w 694391"/>
                <a:gd name="connsiteY92" fmla="*/ 114677 h 649663"/>
                <a:gd name="connsiteX93" fmla="*/ 229354 w 694391"/>
                <a:gd name="connsiteY93" fmla="*/ 120713 h 649663"/>
                <a:gd name="connsiteX94" fmla="*/ 217283 w 694391"/>
                <a:gd name="connsiteY94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17695 w 694391"/>
                <a:gd name="connsiteY19" fmla="*/ 549244 h 649663"/>
                <a:gd name="connsiteX20" fmla="*/ 111659 w 694391"/>
                <a:gd name="connsiteY20" fmla="*/ 567351 h 649663"/>
                <a:gd name="connsiteX21" fmla="*/ 105624 w 694391"/>
                <a:gd name="connsiteY21" fmla="*/ 588475 h 649663"/>
                <a:gd name="connsiteX22" fmla="*/ 102606 w 694391"/>
                <a:gd name="connsiteY22" fmla="*/ 597529 h 649663"/>
                <a:gd name="connsiteX23" fmla="*/ 105624 w 694391"/>
                <a:gd name="connsiteY23" fmla="*/ 636761 h 649663"/>
                <a:gd name="connsiteX24" fmla="*/ 114677 w 694391"/>
                <a:gd name="connsiteY24" fmla="*/ 639778 h 649663"/>
                <a:gd name="connsiteX25" fmla="*/ 147873 w 694391"/>
                <a:gd name="connsiteY25" fmla="*/ 642796 h 649663"/>
                <a:gd name="connsiteX26" fmla="*/ 211247 w 694391"/>
                <a:gd name="connsiteY26" fmla="*/ 645814 h 649663"/>
                <a:gd name="connsiteX27" fmla="*/ 232372 w 694391"/>
                <a:gd name="connsiteY27" fmla="*/ 633743 h 649663"/>
                <a:gd name="connsiteX28" fmla="*/ 268586 w 694391"/>
                <a:gd name="connsiteY28" fmla="*/ 612618 h 649663"/>
                <a:gd name="connsiteX29" fmla="*/ 286693 w 694391"/>
                <a:gd name="connsiteY29" fmla="*/ 594511 h 649663"/>
                <a:gd name="connsiteX30" fmla="*/ 307818 w 694391"/>
                <a:gd name="connsiteY30" fmla="*/ 579422 h 649663"/>
                <a:gd name="connsiteX31" fmla="*/ 318875 w 694391"/>
                <a:gd name="connsiteY31" fmla="*/ 569826 h 649663"/>
                <a:gd name="connsiteX32" fmla="*/ 362139 w 694391"/>
                <a:gd name="connsiteY32" fmla="*/ 540190 h 649663"/>
                <a:gd name="connsiteX33" fmla="*/ 371192 w 694391"/>
                <a:gd name="connsiteY33" fmla="*/ 531137 h 649663"/>
                <a:gd name="connsiteX34" fmla="*/ 398352 w 694391"/>
                <a:gd name="connsiteY34" fmla="*/ 522083 h 649663"/>
                <a:gd name="connsiteX35" fmla="*/ 431548 w 694391"/>
                <a:gd name="connsiteY35" fmla="*/ 500959 h 649663"/>
                <a:gd name="connsiteX36" fmla="*/ 458709 w 694391"/>
                <a:gd name="connsiteY36" fmla="*/ 485870 h 649663"/>
                <a:gd name="connsiteX37" fmla="*/ 488887 w 694391"/>
                <a:gd name="connsiteY37" fmla="*/ 467763 h 649663"/>
                <a:gd name="connsiteX38" fmla="*/ 513030 w 694391"/>
                <a:gd name="connsiteY38" fmla="*/ 458709 h 649663"/>
                <a:gd name="connsiteX39" fmla="*/ 531137 w 694391"/>
                <a:gd name="connsiteY39" fmla="*/ 446638 h 649663"/>
                <a:gd name="connsiteX40" fmla="*/ 540190 w 694391"/>
                <a:gd name="connsiteY40" fmla="*/ 437584 h 649663"/>
                <a:gd name="connsiteX41" fmla="*/ 567350 w 694391"/>
                <a:gd name="connsiteY41" fmla="*/ 425513 h 649663"/>
                <a:gd name="connsiteX42" fmla="*/ 576404 w 694391"/>
                <a:gd name="connsiteY42" fmla="*/ 419477 h 649663"/>
                <a:gd name="connsiteX43" fmla="*/ 591493 w 694391"/>
                <a:gd name="connsiteY43" fmla="*/ 410424 h 649663"/>
                <a:gd name="connsiteX44" fmla="*/ 600546 w 694391"/>
                <a:gd name="connsiteY44" fmla="*/ 404388 h 649663"/>
                <a:gd name="connsiteX45" fmla="*/ 609600 w 694391"/>
                <a:gd name="connsiteY45" fmla="*/ 401370 h 649663"/>
                <a:gd name="connsiteX46" fmla="*/ 618653 w 694391"/>
                <a:gd name="connsiteY46" fmla="*/ 392317 h 649663"/>
                <a:gd name="connsiteX47" fmla="*/ 627707 w 694391"/>
                <a:gd name="connsiteY47" fmla="*/ 389299 h 649663"/>
                <a:gd name="connsiteX48" fmla="*/ 648832 w 694391"/>
                <a:gd name="connsiteY48" fmla="*/ 377228 h 649663"/>
                <a:gd name="connsiteX49" fmla="*/ 657885 w 694391"/>
                <a:gd name="connsiteY49" fmla="*/ 374210 h 649663"/>
                <a:gd name="connsiteX50" fmla="*/ 682028 w 694391"/>
                <a:gd name="connsiteY50" fmla="*/ 362139 h 649663"/>
                <a:gd name="connsiteX51" fmla="*/ 691081 w 694391"/>
                <a:gd name="connsiteY51" fmla="*/ 353085 h 649663"/>
                <a:gd name="connsiteX52" fmla="*/ 691081 w 694391"/>
                <a:gd name="connsiteY52" fmla="*/ 328943 h 649663"/>
                <a:gd name="connsiteX53" fmla="*/ 672974 w 694391"/>
                <a:gd name="connsiteY53" fmla="*/ 322907 h 649663"/>
                <a:gd name="connsiteX54" fmla="*/ 657885 w 694391"/>
                <a:gd name="connsiteY54" fmla="*/ 319889 h 649663"/>
                <a:gd name="connsiteX55" fmla="*/ 639778 w 694391"/>
                <a:gd name="connsiteY55" fmla="*/ 316871 h 649663"/>
                <a:gd name="connsiteX56" fmla="*/ 630725 w 694391"/>
                <a:gd name="connsiteY56" fmla="*/ 313854 h 649663"/>
                <a:gd name="connsiteX57" fmla="*/ 500958 w 694391"/>
                <a:gd name="connsiteY57" fmla="*/ 322907 h 649663"/>
                <a:gd name="connsiteX58" fmla="*/ 491905 w 694391"/>
                <a:gd name="connsiteY58" fmla="*/ 325925 h 649663"/>
                <a:gd name="connsiteX59" fmla="*/ 455691 w 694391"/>
                <a:gd name="connsiteY59" fmla="*/ 322907 h 649663"/>
                <a:gd name="connsiteX60" fmla="*/ 449655 w 694391"/>
                <a:gd name="connsiteY60" fmla="*/ 313854 h 649663"/>
                <a:gd name="connsiteX61" fmla="*/ 440602 w 694391"/>
                <a:gd name="connsiteY61" fmla="*/ 298765 h 649663"/>
                <a:gd name="connsiteX62" fmla="*/ 446638 w 694391"/>
                <a:gd name="connsiteY62" fmla="*/ 187105 h 649663"/>
                <a:gd name="connsiteX63" fmla="*/ 458709 w 694391"/>
                <a:gd name="connsiteY63" fmla="*/ 184087 h 649663"/>
                <a:gd name="connsiteX64" fmla="*/ 482851 w 694391"/>
                <a:gd name="connsiteY64" fmla="*/ 181070 h 649663"/>
                <a:gd name="connsiteX65" fmla="*/ 500958 w 694391"/>
                <a:gd name="connsiteY65" fmla="*/ 175034 h 649663"/>
                <a:gd name="connsiteX66" fmla="*/ 549244 w 694391"/>
                <a:gd name="connsiteY66" fmla="*/ 150891 h 649663"/>
                <a:gd name="connsiteX67" fmla="*/ 603564 w 694391"/>
                <a:gd name="connsiteY67" fmla="*/ 117695 h 649663"/>
                <a:gd name="connsiteX68" fmla="*/ 624689 w 694391"/>
                <a:gd name="connsiteY68" fmla="*/ 102606 h 649663"/>
                <a:gd name="connsiteX69" fmla="*/ 633743 w 694391"/>
                <a:gd name="connsiteY69" fmla="*/ 93553 h 649663"/>
                <a:gd name="connsiteX70" fmla="*/ 639778 w 694391"/>
                <a:gd name="connsiteY70" fmla="*/ 84499 h 649663"/>
                <a:gd name="connsiteX71" fmla="*/ 648832 w 694391"/>
                <a:gd name="connsiteY71" fmla="*/ 63374 h 649663"/>
                <a:gd name="connsiteX72" fmla="*/ 657885 w 694391"/>
                <a:gd name="connsiteY72" fmla="*/ 36214 h 649663"/>
                <a:gd name="connsiteX73" fmla="*/ 660903 w 694391"/>
                <a:gd name="connsiteY73" fmla="*/ 24143 h 649663"/>
                <a:gd name="connsiteX74" fmla="*/ 642796 w 694391"/>
                <a:gd name="connsiteY74" fmla="*/ 9054 h 649663"/>
                <a:gd name="connsiteX75" fmla="*/ 627707 w 694391"/>
                <a:gd name="connsiteY75" fmla="*/ 6036 h 649663"/>
                <a:gd name="connsiteX76" fmla="*/ 618653 w 694391"/>
                <a:gd name="connsiteY76" fmla="*/ 3018 h 649663"/>
                <a:gd name="connsiteX77" fmla="*/ 606582 w 694391"/>
                <a:gd name="connsiteY77" fmla="*/ 0 h 649663"/>
                <a:gd name="connsiteX78" fmla="*/ 519065 w 694391"/>
                <a:gd name="connsiteY78" fmla="*/ 3018 h 649663"/>
                <a:gd name="connsiteX79" fmla="*/ 500958 w 694391"/>
                <a:gd name="connsiteY79" fmla="*/ 9054 h 649663"/>
                <a:gd name="connsiteX80" fmla="*/ 488887 w 694391"/>
                <a:gd name="connsiteY80" fmla="*/ 12071 h 649663"/>
                <a:gd name="connsiteX81" fmla="*/ 470780 w 694391"/>
                <a:gd name="connsiteY81" fmla="*/ 21125 h 649663"/>
                <a:gd name="connsiteX82" fmla="*/ 461727 w 694391"/>
                <a:gd name="connsiteY82" fmla="*/ 27161 h 649663"/>
                <a:gd name="connsiteX83" fmla="*/ 443620 w 694391"/>
                <a:gd name="connsiteY83" fmla="*/ 33196 h 649663"/>
                <a:gd name="connsiteX84" fmla="*/ 425513 w 694391"/>
                <a:gd name="connsiteY84" fmla="*/ 48285 h 649663"/>
                <a:gd name="connsiteX85" fmla="*/ 416459 w 694391"/>
                <a:gd name="connsiteY85" fmla="*/ 54321 h 649663"/>
                <a:gd name="connsiteX86" fmla="*/ 404388 w 694391"/>
                <a:gd name="connsiteY86" fmla="*/ 66392 h 649663"/>
                <a:gd name="connsiteX87" fmla="*/ 392317 w 694391"/>
                <a:gd name="connsiteY87" fmla="*/ 69410 h 649663"/>
                <a:gd name="connsiteX88" fmla="*/ 374210 w 694391"/>
                <a:gd name="connsiteY88" fmla="*/ 78464 h 649663"/>
                <a:gd name="connsiteX89" fmla="*/ 344032 w 694391"/>
                <a:gd name="connsiteY89" fmla="*/ 96570 h 649663"/>
                <a:gd name="connsiteX90" fmla="*/ 292729 w 694391"/>
                <a:gd name="connsiteY90" fmla="*/ 111660 h 649663"/>
                <a:gd name="connsiteX91" fmla="*/ 280657 w 694391"/>
                <a:gd name="connsiteY91" fmla="*/ 114677 h 649663"/>
                <a:gd name="connsiteX92" fmla="*/ 229354 w 694391"/>
                <a:gd name="connsiteY92" fmla="*/ 120713 h 649663"/>
                <a:gd name="connsiteX93" fmla="*/ 217283 w 694391"/>
                <a:gd name="connsiteY9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11659 w 694391"/>
                <a:gd name="connsiteY19" fmla="*/ 567351 h 649663"/>
                <a:gd name="connsiteX20" fmla="*/ 105624 w 694391"/>
                <a:gd name="connsiteY20" fmla="*/ 588475 h 649663"/>
                <a:gd name="connsiteX21" fmla="*/ 102606 w 694391"/>
                <a:gd name="connsiteY21" fmla="*/ 597529 h 649663"/>
                <a:gd name="connsiteX22" fmla="*/ 105624 w 694391"/>
                <a:gd name="connsiteY22" fmla="*/ 636761 h 649663"/>
                <a:gd name="connsiteX23" fmla="*/ 114677 w 694391"/>
                <a:gd name="connsiteY23" fmla="*/ 639778 h 649663"/>
                <a:gd name="connsiteX24" fmla="*/ 147873 w 694391"/>
                <a:gd name="connsiteY24" fmla="*/ 642796 h 649663"/>
                <a:gd name="connsiteX25" fmla="*/ 211247 w 694391"/>
                <a:gd name="connsiteY25" fmla="*/ 645814 h 649663"/>
                <a:gd name="connsiteX26" fmla="*/ 232372 w 694391"/>
                <a:gd name="connsiteY26" fmla="*/ 633743 h 649663"/>
                <a:gd name="connsiteX27" fmla="*/ 268586 w 694391"/>
                <a:gd name="connsiteY27" fmla="*/ 612618 h 649663"/>
                <a:gd name="connsiteX28" fmla="*/ 286693 w 694391"/>
                <a:gd name="connsiteY28" fmla="*/ 594511 h 649663"/>
                <a:gd name="connsiteX29" fmla="*/ 307818 w 694391"/>
                <a:gd name="connsiteY29" fmla="*/ 579422 h 649663"/>
                <a:gd name="connsiteX30" fmla="*/ 318875 w 694391"/>
                <a:gd name="connsiteY30" fmla="*/ 569826 h 649663"/>
                <a:gd name="connsiteX31" fmla="*/ 362139 w 694391"/>
                <a:gd name="connsiteY31" fmla="*/ 540190 h 649663"/>
                <a:gd name="connsiteX32" fmla="*/ 371192 w 694391"/>
                <a:gd name="connsiteY32" fmla="*/ 531137 h 649663"/>
                <a:gd name="connsiteX33" fmla="*/ 398352 w 694391"/>
                <a:gd name="connsiteY33" fmla="*/ 522083 h 649663"/>
                <a:gd name="connsiteX34" fmla="*/ 431548 w 694391"/>
                <a:gd name="connsiteY34" fmla="*/ 500959 h 649663"/>
                <a:gd name="connsiteX35" fmla="*/ 458709 w 694391"/>
                <a:gd name="connsiteY35" fmla="*/ 485870 h 649663"/>
                <a:gd name="connsiteX36" fmla="*/ 488887 w 694391"/>
                <a:gd name="connsiteY36" fmla="*/ 467763 h 649663"/>
                <a:gd name="connsiteX37" fmla="*/ 513030 w 694391"/>
                <a:gd name="connsiteY37" fmla="*/ 458709 h 649663"/>
                <a:gd name="connsiteX38" fmla="*/ 531137 w 694391"/>
                <a:gd name="connsiteY38" fmla="*/ 446638 h 649663"/>
                <a:gd name="connsiteX39" fmla="*/ 540190 w 694391"/>
                <a:gd name="connsiteY39" fmla="*/ 437584 h 649663"/>
                <a:gd name="connsiteX40" fmla="*/ 567350 w 694391"/>
                <a:gd name="connsiteY40" fmla="*/ 425513 h 649663"/>
                <a:gd name="connsiteX41" fmla="*/ 576404 w 694391"/>
                <a:gd name="connsiteY41" fmla="*/ 419477 h 649663"/>
                <a:gd name="connsiteX42" fmla="*/ 591493 w 694391"/>
                <a:gd name="connsiteY42" fmla="*/ 410424 h 649663"/>
                <a:gd name="connsiteX43" fmla="*/ 600546 w 694391"/>
                <a:gd name="connsiteY43" fmla="*/ 404388 h 649663"/>
                <a:gd name="connsiteX44" fmla="*/ 609600 w 694391"/>
                <a:gd name="connsiteY44" fmla="*/ 401370 h 649663"/>
                <a:gd name="connsiteX45" fmla="*/ 618653 w 694391"/>
                <a:gd name="connsiteY45" fmla="*/ 392317 h 649663"/>
                <a:gd name="connsiteX46" fmla="*/ 627707 w 694391"/>
                <a:gd name="connsiteY46" fmla="*/ 389299 h 649663"/>
                <a:gd name="connsiteX47" fmla="*/ 648832 w 694391"/>
                <a:gd name="connsiteY47" fmla="*/ 377228 h 649663"/>
                <a:gd name="connsiteX48" fmla="*/ 657885 w 694391"/>
                <a:gd name="connsiteY48" fmla="*/ 374210 h 649663"/>
                <a:gd name="connsiteX49" fmla="*/ 682028 w 694391"/>
                <a:gd name="connsiteY49" fmla="*/ 362139 h 649663"/>
                <a:gd name="connsiteX50" fmla="*/ 691081 w 694391"/>
                <a:gd name="connsiteY50" fmla="*/ 353085 h 649663"/>
                <a:gd name="connsiteX51" fmla="*/ 691081 w 694391"/>
                <a:gd name="connsiteY51" fmla="*/ 328943 h 649663"/>
                <a:gd name="connsiteX52" fmla="*/ 672974 w 694391"/>
                <a:gd name="connsiteY52" fmla="*/ 322907 h 649663"/>
                <a:gd name="connsiteX53" fmla="*/ 657885 w 694391"/>
                <a:gd name="connsiteY53" fmla="*/ 319889 h 649663"/>
                <a:gd name="connsiteX54" fmla="*/ 639778 w 694391"/>
                <a:gd name="connsiteY54" fmla="*/ 316871 h 649663"/>
                <a:gd name="connsiteX55" fmla="*/ 630725 w 694391"/>
                <a:gd name="connsiteY55" fmla="*/ 313854 h 649663"/>
                <a:gd name="connsiteX56" fmla="*/ 500958 w 694391"/>
                <a:gd name="connsiteY56" fmla="*/ 322907 h 649663"/>
                <a:gd name="connsiteX57" fmla="*/ 491905 w 694391"/>
                <a:gd name="connsiteY57" fmla="*/ 325925 h 649663"/>
                <a:gd name="connsiteX58" fmla="*/ 455691 w 694391"/>
                <a:gd name="connsiteY58" fmla="*/ 322907 h 649663"/>
                <a:gd name="connsiteX59" fmla="*/ 449655 w 694391"/>
                <a:gd name="connsiteY59" fmla="*/ 313854 h 649663"/>
                <a:gd name="connsiteX60" fmla="*/ 440602 w 694391"/>
                <a:gd name="connsiteY60" fmla="*/ 298765 h 649663"/>
                <a:gd name="connsiteX61" fmla="*/ 446638 w 694391"/>
                <a:gd name="connsiteY61" fmla="*/ 187105 h 649663"/>
                <a:gd name="connsiteX62" fmla="*/ 458709 w 694391"/>
                <a:gd name="connsiteY62" fmla="*/ 184087 h 649663"/>
                <a:gd name="connsiteX63" fmla="*/ 482851 w 694391"/>
                <a:gd name="connsiteY63" fmla="*/ 181070 h 649663"/>
                <a:gd name="connsiteX64" fmla="*/ 500958 w 694391"/>
                <a:gd name="connsiteY64" fmla="*/ 175034 h 649663"/>
                <a:gd name="connsiteX65" fmla="*/ 549244 w 694391"/>
                <a:gd name="connsiteY65" fmla="*/ 150891 h 649663"/>
                <a:gd name="connsiteX66" fmla="*/ 603564 w 694391"/>
                <a:gd name="connsiteY66" fmla="*/ 117695 h 649663"/>
                <a:gd name="connsiteX67" fmla="*/ 624689 w 694391"/>
                <a:gd name="connsiteY67" fmla="*/ 102606 h 649663"/>
                <a:gd name="connsiteX68" fmla="*/ 633743 w 694391"/>
                <a:gd name="connsiteY68" fmla="*/ 93553 h 649663"/>
                <a:gd name="connsiteX69" fmla="*/ 639778 w 694391"/>
                <a:gd name="connsiteY69" fmla="*/ 84499 h 649663"/>
                <a:gd name="connsiteX70" fmla="*/ 648832 w 694391"/>
                <a:gd name="connsiteY70" fmla="*/ 63374 h 649663"/>
                <a:gd name="connsiteX71" fmla="*/ 657885 w 694391"/>
                <a:gd name="connsiteY71" fmla="*/ 36214 h 649663"/>
                <a:gd name="connsiteX72" fmla="*/ 660903 w 694391"/>
                <a:gd name="connsiteY72" fmla="*/ 24143 h 649663"/>
                <a:gd name="connsiteX73" fmla="*/ 642796 w 694391"/>
                <a:gd name="connsiteY73" fmla="*/ 9054 h 649663"/>
                <a:gd name="connsiteX74" fmla="*/ 627707 w 694391"/>
                <a:gd name="connsiteY74" fmla="*/ 6036 h 649663"/>
                <a:gd name="connsiteX75" fmla="*/ 618653 w 694391"/>
                <a:gd name="connsiteY75" fmla="*/ 3018 h 649663"/>
                <a:gd name="connsiteX76" fmla="*/ 606582 w 694391"/>
                <a:gd name="connsiteY76" fmla="*/ 0 h 649663"/>
                <a:gd name="connsiteX77" fmla="*/ 519065 w 694391"/>
                <a:gd name="connsiteY77" fmla="*/ 3018 h 649663"/>
                <a:gd name="connsiteX78" fmla="*/ 500958 w 694391"/>
                <a:gd name="connsiteY78" fmla="*/ 9054 h 649663"/>
                <a:gd name="connsiteX79" fmla="*/ 488887 w 694391"/>
                <a:gd name="connsiteY79" fmla="*/ 12071 h 649663"/>
                <a:gd name="connsiteX80" fmla="*/ 470780 w 694391"/>
                <a:gd name="connsiteY80" fmla="*/ 21125 h 649663"/>
                <a:gd name="connsiteX81" fmla="*/ 461727 w 694391"/>
                <a:gd name="connsiteY81" fmla="*/ 27161 h 649663"/>
                <a:gd name="connsiteX82" fmla="*/ 443620 w 694391"/>
                <a:gd name="connsiteY82" fmla="*/ 33196 h 649663"/>
                <a:gd name="connsiteX83" fmla="*/ 425513 w 694391"/>
                <a:gd name="connsiteY83" fmla="*/ 48285 h 649663"/>
                <a:gd name="connsiteX84" fmla="*/ 416459 w 694391"/>
                <a:gd name="connsiteY84" fmla="*/ 54321 h 649663"/>
                <a:gd name="connsiteX85" fmla="*/ 404388 w 694391"/>
                <a:gd name="connsiteY85" fmla="*/ 66392 h 649663"/>
                <a:gd name="connsiteX86" fmla="*/ 392317 w 694391"/>
                <a:gd name="connsiteY86" fmla="*/ 69410 h 649663"/>
                <a:gd name="connsiteX87" fmla="*/ 374210 w 694391"/>
                <a:gd name="connsiteY87" fmla="*/ 78464 h 649663"/>
                <a:gd name="connsiteX88" fmla="*/ 344032 w 694391"/>
                <a:gd name="connsiteY88" fmla="*/ 96570 h 649663"/>
                <a:gd name="connsiteX89" fmla="*/ 292729 w 694391"/>
                <a:gd name="connsiteY89" fmla="*/ 111660 h 649663"/>
                <a:gd name="connsiteX90" fmla="*/ 280657 w 694391"/>
                <a:gd name="connsiteY90" fmla="*/ 114677 h 649663"/>
                <a:gd name="connsiteX91" fmla="*/ 229354 w 694391"/>
                <a:gd name="connsiteY91" fmla="*/ 120713 h 649663"/>
                <a:gd name="connsiteX92" fmla="*/ 217283 w 694391"/>
                <a:gd name="connsiteY9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2606 w 694391"/>
                <a:gd name="connsiteY20" fmla="*/ 597529 h 649663"/>
                <a:gd name="connsiteX21" fmla="*/ 105624 w 694391"/>
                <a:gd name="connsiteY21" fmla="*/ 636761 h 649663"/>
                <a:gd name="connsiteX22" fmla="*/ 114677 w 694391"/>
                <a:gd name="connsiteY22" fmla="*/ 639778 h 649663"/>
                <a:gd name="connsiteX23" fmla="*/ 147873 w 694391"/>
                <a:gd name="connsiteY23" fmla="*/ 642796 h 649663"/>
                <a:gd name="connsiteX24" fmla="*/ 211247 w 694391"/>
                <a:gd name="connsiteY24" fmla="*/ 645814 h 649663"/>
                <a:gd name="connsiteX25" fmla="*/ 232372 w 694391"/>
                <a:gd name="connsiteY25" fmla="*/ 633743 h 649663"/>
                <a:gd name="connsiteX26" fmla="*/ 268586 w 694391"/>
                <a:gd name="connsiteY26" fmla="*/ 612618 h 649663"/>
                <a:gd name="connsiteX27" fmla="*/ 286693 w 694391"/>
                <a:gd name="connsiteY27" fmla="*/ 594511 h 649663"/>
                <a:gd name="connsiteX28" fmla="*/ 307818 w 694391"/>
                <a:gd name="connsiteY28" fmla="*/ 579422 h 649663"/>
                <a:gd name="connsiteX29" fmla="*/ 318875 w 694391"/>
                <a:gd name="connsiteY29" fmla="*/ 569826 h 649663"/>
                <a:gd name="connsiteX30" fmla="*/ 362139 w 694391"/>
                <a:gd name="connsiteY30" fmla="*/ 540190 h 649663"/>
                <a:gd name="connsiteX31" fmla="*/ 371192 w 694391"/>
                <a:gd name="connsiteY31" fmla="*/ 531137 h 649663"/>
                <a:gd name="connsiteX32" fmla="*/ 398352 w 694391"/>
                <a:gd name="connsiteY32" fmla="*/ 522083 h 649663"/>
                <a:gd name="connsiteX33" fmla="*/ 431548 w 694391"/>
                <a:gd name="connsiteY33" fmla="*/ 500959 h 649663"/>
                <a:gd name="connsiteX34" fmla="*/ 458709 w 694391"/>
                <a:gd name="connsiteY34" fmla="*/ 485870 h 649663"/>
                <a:gd name="connsiteX35" fmla="*/ 488887 w 694391"/>
                <a:gd name="connsiteY35" fmla="*/ 467763 h 649663"/>
                <a:gd name="connsiteX36" fmla="*/ 513030 w 694391"/>
                <a:gd name="connsiteY36" fmla="*/ 458709 h 649663"/>
                <a:gd name="connsiteX37" fmla="*/ 531137 w 694391"/>
                <a:gd name="connsiteY37" fmla="*/ 446638 h 649663"/>
                <a:gd name="connsiteX38" fmla="*/ 540190 w 694391"/>
                <a:gd name="connsiteY38" fmla="*/ 437584 h 649663"/>
                <a:gd name="connsiteX39" fmla="*/ 567350 w 694391"/>
                <a:gd name="connsiteY39" fmla="*/ 425513 h 649663"/>
                <a:gd name="connsiteX40" fmla="*/ 576404 w 694391"/>
                <a:gd name="connsiteY40" fmla="*/ 419477 h 649663"/>
                <a:gd name="connsiteX41" fmla="*/ 591493 w 694391"/>
                <a:gd name="connsiteY41" fmla="*/ 410424 h 649663"/>
                <a:gd name="connsiteX42" fmla="*/ 600546 w 694391"/>
                <a:gd name="connsiteY42" fmla="*/ 404388 h 649663"/>
                <a:gd name="connsiteX43" fmla="*/ 609600 w 694391"/>
                <a:gd name="connsiteY43" fmla="*/ 401370 h 649663"/>
                <a:gd name="connsiteX44" fmla="*/ 618653 w 694391"/>
                <a:gd name="connsiteY44" fmla="*/ 392317 h 649663"/>
                <a:gd name="connsiteX45" fmla="*/ 627707 w 694391"/>
                <a:gd name="connsiteY45" fmla="*/ 389299 h 649663"/>
                <a:gd name="connsiteX46" fmla="*/ 648832 w 694391"/>
                <a:gd name="connsiteY46" fmla="*/ 377228 h 649663"/>
                <a:gd name="connsiteX47" fmla="*/ 657885 w 694391"/>
                <a:gd name="connsiteY47" fmla="*/ 374210 h 649663"/>
                <a:gd name="connsiteX48" fmla="*/ 682028 w 694391"/>
                <a:gd name="connsiteY48" fmla="*/ 362139 h 649663"/>
                <a:gd name="connsiteX49" fmla="*/ 691081 w 694391"/>
                <a:gd name="connsiteY49" fmla="*/ 353085 h 649663"/>
                <a:gd name="connsiteX50" fmla="*/ 691081 w 694391"/>
                <a:gd name="connsiteY50" fmla="*/ 328943 h 649663"/>
                <a:gd name="connsiteX51" fmla="*/ 672974 w 694391"/>
                <a:gd name="connsiteY51" fmla="*/ 322907 h 649663"/>
                <a:gd name="connsiteX52" fmla="*/ 657885 w 694391"/>
                <a:gd name="connsiteY52" fmla="*/ 319889 h 649663"/>
                <a:gd name="connsiteX53" fmla="*/ 639778 w 694391"/>
                <a:gd name="connsiteY53" fmla="*/ 316871 h 649663"/>
                <a:gd name="connsiteX54" fmla="*/ 630725 w 694391"/>
                <a:gd name="connsiteY54" fmla="*/ 313854 h 649663"/>
                <a:gd name="connsiteX55" fmla="*/ 500958 w 694391"/>
                <a:gd name="connsiteY55" fmla="*/ 322907 h 649663"/>
                <a:gd name="connsiteX56" fmla="*/ 491905 w 694391"/>
                <a:gd name="connsiteY56" fmla="*/ 325925 h 649663"/>
                <a:gd name="connsiteX57" fmla="*/ 455691 w 694391"/>
                <a:gd name="connsiteY57" fmla="*/ 322907 h 649663"/>
                <a:gd name="connsiteX58" fmla="*/ 449655 w 694391"/>
                <a:gd name="connsiteY58" fmla="*/ 313854 h 649663"/>
                <a:gd name="connsiteX59" fmla="*/ 440602 w 694391"/>
                <a:gd name="connsiteY59" fmla="*/ 298765 h 649663"/>
                <a:gd name="connsiteX60" fmla="*/ 446638 w 694391"/>
                <a:gd name="connsiteY60" fmla="*/ 187105 h 649663"/>
                <a:gd name="connsiteX61" fmla="*/ 458709 w 694391"/>
                <a:gd name="connsiteY61" fmla="*/ 184087 h 649663"/>
                <a:gd name="connsiteX62" fmla="*/ 482851 w 694391"/>
                <a:gd name="connsiteY62" fmla="*/ 181070 h 649663"/>
                <a:gd name="connsiteX63" fmla="*/ 500958 w 694391"/>
                <a:gd name="connsiteY63" fmla="*/ 175034 h 649663"/>
                <a:gd name="connsiteX64" fmla="*/ 549244 w 694391"/>
                <a:gd name="connsiteY64" fmla="*/ 150891 h 649663"/>
                <a:gd name="connsiteX65" fmla="*/ 603564 w 694391"/>
                <a:gd name="connsiteY65" fmla="*/ 117695 h 649663"/>
                <a:gd name="connsiteX66" fmla="*/ 624689 w 694391"/>
                <a:gd name="connsiteY66" fmla="*/ 102606 h 649663"/>
                <a:gd name="connsiteX67" fmla="*/ 633743 w 694391"/>
                <a:gd name="connsiteY67" fmla="*/ 93553 h 649663"/>
                <a:gd name="connsiteX68" fmla="*/ 639778 w 694391"/>
                <a:gd name="connsiteY68" fmla="*/ 84499 h 649663"/>
                <a:gd name="connsiteX69" fmla="*/ 648832 w 694391"/>
                <a:gd name="connsiteY69" fmla="*/ 63374 h 649663"/>
                <a:gd name="connsiteX70" fmla="*/ 657885 w 694391"/>
                <a:gd name="connsiteY70" fmla="*/ 36214 h 649663"/>
                <a:gd name="connsiteX71" fmla="*/ 660903 w 694391"/>
                <a:gd name="connsiteY71" fmla="*/ 24143 h 649663"/>
                <a:gd name="connsiteX72" fmla="*/ 642796 w 694391"/>
                <a:gd name="connsiteY72" fmla="*/ 9054 h 649663"/>
                <a:gd name="connsiteX73" fmla="*/ 627707 w 694391"/>
                <a:gd name="connsiteY73" fmla="*/ 6036 h 649663"/>
                <a:gd name="connsiteX74" fmla="*/ 618653 w 694391"/>
                <a:gd name="connsiteY74" fmla="*/ 3018 h 649663"/>
                <a:gd name="connsiteX75" fmla="*/ 606582 w 694391"/>
                <a:gd name="connsiteY75" fmla="*/ 0 h 649663"/>
                <a:gd name="connsiteX76" fmla="*/ 519065 w 694391"/>
                <a:gd name="connsiteY76" fmla="*/ 3018 h 649663"/>
                <a:gd name="connsiteX77" fmla="*/ 500958 w 694391"/>
                <a:gd name="connsiteY77" fmla="*/ 9054 h 649663"/>
                <a:gd name="connsiteX78" fmla="*/ 488887 w 694391"/>
                <a:gd name="connsiteY78" fmla="*/ 12071 h 649663"/>
                <a:gd name="connsiteX79" fmla="*/ 470780 w 694391"/>
                <a:gd name="connsiteY79" fmla="*/ 21125 h 649663"/>
                <a:gd name="connsiteX80" fmla="*/ 461727 w 694391"/>
                <a:gd name="connsiteY80" fmla="*/ 27161 h 649663"/>
                <a:gd name="connsiteX81" fmla="*/ 443620 w 694391"/>
                <a:gd name="connsiteY81" fmla="*/ 33196 h 649663"/>
                <a:gd name="connsiteX82" fmla="*/ 425513 w 694391"/>
                <a:gd name="connsiteY82" fmla="*/ 48285 h 649663"/>
                <a:gd name="connsiteX83" fmla="*/ 416459 w 694391"/>
                <a:gd name="connsiteY83" fmla="*/ 54321 h 649663"/>
                <a:gd name="connsiteX84" fmla="*/ 404388 w 694391"/>
                <a:gd name="connsiteY84" fmla="*/ 66392 h 649663"/>
                <a:gd name="connsiteX85" fmla="*/ 392317 w 694391"/>
                <a:gd name="connsiteY85" fmla="*/ 69410 h 649663"/>
                <a:gd name="connsiteX86" fmla="*/ 374210 w 694391"/>
                <a:gd name="connsiteY86" fmla="*/ 78464 h 649663"/>
                <a:gd name="connsiteX87" fmla="*/ 344032 w 694391"/>
                <a:gd name="connsiteY87" fmla="*/ 96570 h 649663"/>
                <a:gd name="connsiteX88" fmla="*/ 292729 w 694391"/>
                <a:gd name="connsiteY88" fmla="*/ 111660 h 649663"/>
                <a:gd name="connsiteX89" fmla="*/ 280657 w 694391"/>
                <a:gd name="connsiteY89" fmla="*/ 114677 h 649663"/>
                <a:gd name="connsiteX90" fmla="*/ 229354 w 694391"/>
                <a:gd name="connsiteY90" fmla="*/ 120713 h 649663"/>
                <a:gd name="connsiteX91" fmla="*/ 217283 w 694391"/>
                <a:gd name="connsiteY9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09600 w 694391"/>
                <a:gd name="connsiteY42" fmla="*/ 401370 h 649663"/>
                <a:gd name="connsiteX43" fmla="*/ 618653 w 694391"/>
                <a:gd name="connsiteY43" fmla="*/ 392317 h 649663"/>
                <a:gd name="connsiteX44" fmla="*/ 627707 w 694391"/>
                <a:gd name="connsiteY44" fmla="*/ 389299 h 649663"/>
                <a:gd name="connsiteX45" fmla="*/ 648832 w 694391"/>
                <a:gd name="connsiteY45" fmla="*/ 377228 h 649663"/>
                <a:gd name="connsiteX46" fmla="*/ 657885 w 694391"/>
                <a:gd name="connsiteY46" fmla="*/ 374210 h 649663"/>
                <a:gd name="connsiteX47" fmla="*/ 682028 w 694391"/>
                <a:gd name="connsiteY47" fmla="*/ 362139 h 649663"/>
                <a:gd name="connsiteX48" fmla="*/ 691081 w 694391"/>
                <a:gd name="connsiteY48" fmla="*/ 353085 h 649663"/>
                <a:gd name="connsiteX49" fmla="*/ 691081 w 694391"/>
                <a:gd name="connsiteY49" fmla="*/ 328943 h 649663"/>
                <a:gd name="connsiteX50" fmla="*/ 672974 w 694391"/>
                <a:gd name="connsiteY50" fmla="*/ 322907 h 649663"/>
                <a:gd name="connsiteX51" fmla="*/ 657885 w 694391"/>
                <a:gd name="connsiteY51" fmla="*/ 319889 h 649663"/>
                <a:gd name="connsiteX52" fmla="*/ 639778 w 694391"/>
                <a:gd name="connsiteY52" fmla="*/ 316871 h 649663"/>
                <a:gd name="connsiteX53" fmla="*/ 630725 w 694391"/>
                <a:gd name="connsiteY53" fmla="*/ 313854 h 649663"/>
                <a:gd name="connsiteX54" fmla="*/ 500958 w 694391"/>
                <a:gd name="connsiteY54" fmla="*/ 322907 h 649663"/>
                <a:gd name="connsiteX55" fmla="*/ 491905 w 694391"/>
                <a:gd name="connsiteY55" fmla="*/ 325925 h 649663"/>
                <a:gd name="connsiteX56" fmla="*/ 455691 w 694391"/>
                <a:gd name="connsiteY56" fmla="*/ 322907 h 649663"/>
                <a:gd name="connsiteX57" fmla="*/ 449655 w 694391"/>
                <a:gd name="connsiteY57" fmla="*/ 313854 h 649663"/>
                <a:gd name="connsiteX58" fmla="*/ 440602 w 694391"/>
                <a:gd name="connsiteY58" fmla="*/ 298765 h 649663"/>
                <a:gd name="connsiteX59" fmla="*/ 446638 w 694391"/>
                <a:gd name="connsiteY59" fmla="*/ 187105 h 649663"/>
                <a:gd name="connsiteX60" fmla="*/ 458709 w 694391"/>
                <a:gd name="connsiteY60" fmla="*/ 184087 h 649663"/>
                <a:gd name="connsiteX61" fmla="*/ 482851 w 694391"/>
                <a:gd name="connsiteY61" fmla="*/ 181070 h 649663"/>
                <a:gd name="connsiteX62" fmla="*/ 500958 w 694391"/>
                <a:gd name="connsiteY62" fmla="*/ 175034 h 649663"/>
                <a:gd name="connsiteX63" fmla="*/ 549244 w 694391"/>
                <a:gd name="connsiteY63" fmla="*/ 150891 h 649663"/>
                <a:gd name="connsiteX64" fmla="*/ 603564 w 694391"/>
                <a:gd name="connsiteY64" fmla="*/ 117695 h 649663"/>
                <a:gd name="connsiteX65" fmla="*/ 624689 w 694391"/>
                <a:gd name="connsiteY65" fmla="*/ 102606 h 649663"/>
                <a:gd name="connsiteX66" fmla="*/ 633743 w 694391"/>
                <a:gd name="connsiteY66" fmla="*/ 93553 h 649663"/>
                <a:gd name="connsiteX67" fmla="*/ 639778 w 694391"/>
                <a:gd name="connsiteY67" fmla="*/ 84499 h 649663"/>
                <a:gd name="connsiteX68" fmla="*/ 648832 w 694391"/>
                <a:gd name="connsiteY68" fmla="*/ 63374 h 649663"/>
                <a:gd name="connsiteX69" fmla="*/ 657885 w 694391"/>
                <a:gd name="connsiteY69" fmla="*/ 36214 h 649663"/>
                <a:gd name="connsiteX70" fmla="*/ 660903 w 694391"/>
                <a:gd name="connsiteY70" fmla="*/ 24143 h 649663"/>
                <a:gd name="connsiteX71" fmla="*/ 642796 w 694391"/>
                <a:gd name="connsiteY71" fmla="*/ 9054 h 649663"/>
                <a:gd name="connsiteX72" fmla="*/ 627707 w 694391"/>
                <a:gd name="connsiteY72" fmla="*/ 6036 h 649663"/>
                <a:gd name="connsiteX73" fmla="*/ 618653 w 694391"/>
                <a:gd name="connsiteY73" fmla="*/ 3018 h 649663"/>
                <a:gd name="connsiteX74" fmla="*/ 606582 w 694391"/>
                <a:gd name="connsiteY74" fmla="*/ 0 h 649663"/>
                <a:gd name="connsiteX75" fmla="*/ 519065 w 694391"/>
                <a:gd name="connsiteY75" fmla="*/ 3018 h 649663"/>
                <a:gd name="connsiteX76" fmla="*/ 500958 w 694391"/>
                <a:gd name="connsiteY76" fmla="*/ 9054 h 649663"/>
                <a:gd name="connsiteX77" fmla="*/ 488887 w 694391"/>
                <a:gd name="connsiteY77" fmla="*/ 12071 h 649663"/>
                <a:gd name="connsiteX78" fmla="*/ 470780 w 694391"/>
                <a:gd name="connsiteY78" fmla="*/ 21125 h 649663"/>
                <a:gd name="connsiteX79" fmla="*/ 461727 w 694391"/>
                <a:gd name="connsiteY79" fmla="*/ 27161 h 649663"/>
                <a:gd name="connsiteX80" fmla="*/ 443620 w 694391"/>
                <a:gd name="connsiteY80" fmla="*/ 33196 h 649663"/>
                <a:gd name="connsiteX81" fmla="*/ 425513 w 694391"/>
                <a:gd name="connsiteY81" fmla="*/ 48285 h 649663"/>
                <a:gd name="connsiteX82" fmla="*/ 416459 w 694391"/>
                <a:gd name="connsiteY82" fmla="*/ 54321 h 649663"/>
                <a:gd name="connsiteX83" fmla="*/ 404388 w 694391"/>
                <a:gd name="connsiteY83" fmla="*/ 66392 h 649663"/>
                <a:gd name="connsiteX84" fmla="*/ 392317 w 694391"/>
                <a:gd name="connsiteY84" fmla="*/ 69410 h 649663"/>
                <a:gd name="connsiteX85" fmla="*/ 374210 w 694391"/>
                <a:gd name="connsiteY85" fmla="*/ 78464 h 649663"/>
                <a:gd name="connsiteX86" fmla="*/ 344032 w 694391"/>
                <a:gd name="connsiteY86" fmla="*/ 96570 h 649663"/>
                <a:gd name="connsiteX87" fmla="*/ 292729 w 694391"/>
                <a:gd name="connsiteY87" fmla="*/ 111660 h 649663"/>
                <a:gd name="connsiteX88" fmla="*/ 280657 w 694391"/>
                <a:gd name="connsiteY88" fmla="*/ 114677 h 649663"/>
                <a:gd name="connsiteX89" fmla="*/ 229354 w 694391"/>
                <a:gd name="connsiteY89" fmla="*/ 120713 h 649663"/>
                <a:gd name="connsiteX90" fmla="*/ 217283 w 694391"/>
                <a:gd name="connsiteY9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09600 w 694391"/>
                <a:gd name="connsiteY42" fmla="*/ 401370 h 649663"/>
                <a:gd name="connsiteX43" fmla="*/ 618653 w 694391"/>
                <a:gd name="connsiteY43" fmla="*/ 392317 h 649663"/>
                <a:gd name="connsiteX44" fmla="*/ 648832 w 694391"/>
                <a:gd name="connsiteY44" fmla="*/ 377228 h 649663"/>
                <a:gd name="connsiteX45" fmla="*/ 657885 w 694391"/>
                <a:gd name="connsiteY45" fmla="*/ 374210 h 649663"/>
                <a:gd name="connsiteX46" fmla="*/ 682028 w 694391"/>
                <a:gd name="connsiteY46" fmla="*/ 362139 h 649663"/>
                <a:gd name="connsiteX47" fmla="*/ 691081 w 694391"/>
                <a:gd name="connsiteY47" fmla="*/ 353085 h 649663"/>
                <a:gd name="connsiteX48" fmla="*/ 691081 w 694391"/>
                <a:gd name="connsiteY48" fmla="*/ 328943 h 649663"/>
                <a:gd name="connsiteX49" fmla="*/ 672974 w 694391"/>
                <a:gd name="connsiteY49" fmla="*/ 322907 h 649663"/>
                <a:gd name="connsiteX50" fmla="*/ 657885 w 694391"/>
                <a:gd name="connsiteY50" fmla="*/ 319889 h 649663"/>
                <a:gd name="connsiteX51" fmla="*/ 639778 w 694391"/>
                <a:gd name="connsiteY51" fmla="*/ 316871 h 649663"/>
                <a:gd name="connsiteX52" fmla="*/ 630725 w 694391"/>
                <a:gd name="connsiteY52" fmla="*/ 313854 h 649663"/>
                <a:gd name="connsiteX53" fmla="*/ 500958 w 694391"/>
                <a:gd name="connsiteY53" fmla="*/ 322907 h 649663"/>
                <a:gd name="connsiteX54" fmla="*/ 491905 w 694391"/>
                <a:gd name="connsiteY54" fmla="*/ 325925 h 649663"/>
                <a:gd name="connsiteX55" fmla="*/ 455691 w 694391"/>
                <a:gd name="connsiteY55" fmla="*/ 322907 h 649663"/>
                <a:gd name="connsiteX56" fmla="*/ 449655 w 694391"/>
                <a:gd name="connsiteY56" fmla="*/ 313854 h 649663"/>
                <a:gd name="connsiteX57" fmla="*/ 440602 w 694391"/>
                <a:gd name="connsiteY57" fmla="*/ 298765 h 649663"/>
                <a:gd name="connsiteX58" fmla="*/ 446638 w 694391"/>
                <a:gd name="connsiteY58" fmla="*/ 187105 h 649663"/>
                <a:gd name="connsiteX59" fmla="*/ 458709 w 694391"/>
                <a:gd name="connsiteY59" fmla="*/ 184087 h 649663"/>
                <a:gd name="connsiteX60" fmla="*/ 482851 w 694391"/>
                <a:gd name="connsiteY60" fmla="*/ 181070 h 649663"/>
                <a:gd name="connsiteX61" fmla="*/ 500958 w 694391"/>
                <a:gd name="connsiteY61" fmla="*/ 175034 h 649663"/>
                <a:gd name="connsiteX62" fmla="*/ 549244 w 694391"/>
                <a:gd name="connsiteY62" fmla="*/ 150891 h 649663"/>
                <a:gd name="connsiteX63" fmla="*/ 603564 w 694391"/>
                <a:gd name="connsiteY63" fmla="*/ 117695 h 649663"/>
                <a:gd name="connsiteX64" fmla="*/ 624689 w 694391"/>
                <a:gd name="connsiteY64" fmla="*/ 102606 h 649663"/>
                <a:gd name="connsiteX65" fmla="*/ 633743 w 694391"/>
                <a:gd name="connsiteY65" fmla="*/ 93553 h 649663"/>
                <a:gd name="connsiteX66" fmla="*/ 639778 w 694391"/>
                <a:gd name="connsiteY66" fmla="*/ 84499 h 649663"/>
                <a:gd name="connsiteX67" fmla="*/ 648832 w 694391"/>
                <a:gd name="connsiteY67" fmla="*/ 63374 h 649663"/>
                <a:gd name="connsiteX68" fmla="*/ 657885 w 694391"/>
                <a:gd name="connsiteY68" fmla="*/ 36214 h 649663"/>
                <a:gd name="connsiteX69" fmla="*/ 660903 w 694391"/>
                <a:gd name="connsiteY69" fmla="*/ 24143 h 649663"/>
                <a:gd name="connsiteX70" fmla="*/ 642796 w 694391"/>
                <a:gd name="connsiteY70" fmla="*/ 9054 h 649663"/>
                <a:gd name="connsiteX71" fmla="*/ 627707 w 694391"/>
                <a:gd name="connsiteY71" fmla="*/ 6036 h 649663"/>
                <a:gd name="connsiteX72" fmla="*/ 618653 w 694391"/>
                <a:gd name="connsiteY72" fmla="*/ 3018 h 649663"/>
                <a:gd name="connsiteX73" fmla="*/ 606582 w 694391"/>
                <a:gd name="connsiteY73" fmla="*/ 0 h 649663"/>
                <a:gd name="connsiteX74" fmla="*/ 519065 w 694391"/>
                <a:gd name="connsiteY74" fmla="*/ 3018 h 649663"/>
                <a:gd name="connsiteX75" fmla="*/ 500958 w 694391"/>
                <a:gd name="connsiteY75" fmla="*/ 9054 h 649663"/>
                <a:gd name="connsiteX76" fmla="*/ 488887 w 694391"/>
                <a:gd name="connsiteY76" fmla="*/ 12071 h 649663"/>
                <a:gd name="connsiteX77" fmla="*/ 470780 w 694391"/>
                <a:gd name="connsiteY77" fmla="*/ 21125 h 649663"/>
                <a:gd name="connsiteX78" fmla="*/ 461727 w 694391"/>
                <a:gd name="connsiteY78" fmla="*/ 27161 h 649663"/>
                <a:gd name="connsiteX79" fmla="*/ 443620 w 694391"/>
                <a:gd name="connsiteY79" fmla="*/ 33196 h 649663"/>
                <a:gd name="connsiteX80" fmla="*/ 425513 w 694391"/>
                <a:gd name="connsiteY80" fmla="*/ 48285 h 649663"/>
                <a:gd name="connsiteX81" fmla="*/ 416459 w 694391"/>
                <a:gd name="connsiteY81" fmla="*/ 54321 h 649663"/>
                <a:gd name="connsiteX82" fmla="*/ 404388 w 694391"/>
                <a:gd name="connsiteY82" fmla="*/ 66392 h 649663"/>
                <a:gd name="connsiteX83" fmla="*/ 392317 w 694391"/>
                <a:gd name="connsiteY83" fmla="*/ 69410 h 649663"/>
                <a:gd name="connsiteX84" fmla="*/ 374210 w 694391"/>
                <a:gd name="connsiteY84" fmla="*/ 78464 h 649663"/>
                <a:gd name="connsiteX85" fmla="*/ 344032 w 694391"/>
                <a:gd name="connsiteY85" fmla="*/ 96570 h 649663"/>
                <a:gd name="connsiteX86" fmla="*/ 292729 w 694391"/>
                <a:gd name="connsiteY86" fmla="*/ 111660 h 649663"/>
                <a:gd name="connsiteX87" fmla="*/ 280657 w 694391"/>
                <a:gd name="connsiteY87" fmla="*/ 114677 h 649663"/>
                <a:gd name="connsiteX88" fmla="*/ 229354 w 694391"/>
                <a:gd name="connsiteY88" fmla="*/ 120713 h 649663"/>
                <a:gd name="connsiteX89" fmla="*/ 217283 w 694391"/>
                <a:gd name="connsiteY89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18653 w 694391"/>
                <a:gd name="connsiteY42" fmla="*/ 392317 h 649663"/>
                <a:gd name="connsiteX43" fmla="*/ 648832 w 694391"/>
                <a:gd name="connsiteY43" fmla="*/ 377228 h 649663"/>
                <a:gd name="connsiteX44" fmla="*/ 657885 w 694391"/>
                <a:gd name="connsiteY44" fmla="*/ 374210 h 649663"/>
                <a:gd name="connsiteX45" fmla="*/ 682028 w 694391"/>
                <a:gd name="connsiteY45" fmla="*/ 362139 h 649663"/>
                <a:gd name="connsiteX46" fmla="*/ 691081 w 694391"/>
                <a:gd name="connsiteY46" fmla="*/ 353085 h 649663"/>
                <a:gd name="connsiteX47" fmla="*/ 691081 w 694391"/>
                <a:gd name="connsiteY47" fmla="*/ 328943 h 649663"/>
                <a:gd name="connsiteX48" fmla="*/ 672974 w 694391"/>
                <a:gd name="connsiteY48" fmla="*/ 322907 h 649663"/>
                <a:gd name="connsiteX49" fmla="*/ 657885 w 694391"/>
                <a:gd name="connsiteY49" fmla="*/ 319889 h 649663"/>
                <a:gd name="connsiteX50" fmla="*/ 639778 w 694391"/>
                <a:gd name="connsiteY50" fmla="*/ 316871 h 649663"/>
                <a:gd name="connsiteX51" fmla="*/ 630725 w 694391"/>
                <a:gd name="connsiteY51" fmla="*/ 313854 h 649663"/>
                <a:gd name="connsiteX52" fmla="*/ 500958 w 694391"/>
                <a:gd name="connsiteY52" fmla="*/ 322907 h 649663"/>
                <a:gd name="connsiteX53" fmla="*/ 491905 w 694391"/>
                <a:gd name="connsiteY53" fmla="*/ 325925 h 649663"/>
                <a:gd name="connsiteX54" fmla="*/ 455691 w 694391"/>
                <a:gd name="connsiteY54" fmla="*/ 322907 h 649663"/>
                <a:gd name="connsiteX55" fmla="*/ 449655 w 694391"/>
                <a:gd name="connsiteY55" fmla="*/ 313854 h 649663"/>
                <a:gd name="connsiteX56" fmla="*/ 440602 w 694391"/>
                <a:gd name="connsiteY56" fmla="*/ 298765 h 649663"/>
                <a:gd name="connsiteX57" fmla="*/ 446638 w 694391"/>
                <a:gd name="connsiteY57" fmla="*/ 187105 h 649663"/>
                <a:gd name="connsiteX58" fmla="*/ 458709 w 694391"/>
                <a:gd name="connsiteY58" fmla="*/ 184087 h 649663"/>
                <a:gd name="connsiteX59" fmla="*/ 482851 w 694391"/>
                <a:gd name="connsiteY59" fmla="*/ 181070 h 649663"/>
                <a:gd name="connsiteX60" fmla="*/ 500958 w 694391"/>
                <a:gd name="connsiteY60" fmla="*/ 175034 h 649663"/>
                <a:gd name="connsiteX61" fmla="*/ 549244 w 694391"/>
                <a:gd name="connsiteY61" fmla="*/ 150891 h 649663"/>
                <a:gd name="connsiteX62" fmla="*/ 603564 w 694391"/>
                <a:gd name="connsiteY62" fmla="*/ 117695 h 649663"/>
                <a:gd name="connsiteX63" fmla="*/ 624689 w 694391"/>
                <a:gd name="connsiteY63" fmla="*/ 102606 h 649663"/>
                <a:gd name="connsiteX64" fmla="*/ 633743 w 694391"/>
                <a:gd name="connsiteY64" fmla="*/ 93553 h 649663"/>
                <a:gd name="connsiteX65" fmla="*/ 639778 w 694391"/>
                <a:gd name="connsiteY65" fmla="*/ 84499 h 649663"/>
                <a:gd name="connsiteX66" fmla="*/ 648832 w 694391"/>
                <a:gd name="connsiteY66" fmla="*/ 63374 h 649663"/>
                <a:gd name="connsiteX67" fmla="*/ 657885 w 694391"/>
                <a:gd name="connsiteY67" fmla="*/ 36214 h 649663"/>
                <a:gd name="connsiteX68" fmla="*/ 660903 w 694391"/>
                <a:gd name="connsiteY68" fmla="*/ 24143 h 649663"/>
                <a:gd name="connsiteX69" fmla="*/ 642796 w 694391"/>
                <a:gd name="connsiteY69" fmla="*/ 9054 h 649663"/>
                <a:gd name="connsiteX70" fmla="*/ 627707 w 694391"/>
                <a:gd name="connsiteY70" fmla="*/ 6036 h 649663"/>
                <a:gd name="connsiteX71" fmla="*/ 618653 w 694391"/>
                <a:gd name="connsiteY71" fmla="*/ 3018 h 649663"/>
                <a:gd name="connsiteX72" fmla="*/ 606582 w 694391"/>
                <a:gd name="connsiteY72" fmla="*/ 0 h 649663"/>
                <a:gd name="connsiteX73" fmla="*/ 519065 w 694391"/>
                <a:gd name="connsiteY73" fmla="*/ 3018 h 649663"/>
                <a:gd name="connsiteX74" fmla="*/ 500958 w 694391"/>
                <a:gd name="connsiteY74" fmla="*/ 9054 h 649663"/>
                <a:gd name="connsiteX75" fmla="*/ 488887 w 694391"/>
                <a:gd name="connsiteY75" fmla="*/ 12071 h 649663"/>
                <a:gd name="connsiteX76" fmla="*/ 470780 w 694391"/>
                <a:gd name="connsiteY76" fmla="*/ 21125 h 649663"/>
                <a:gd name="connsiteX77" fmla="*/ 461727 w 694391"/>
                <a:gd name="connsiteY77" fmla="*/ 27161 h 649663"/>
                <a:gd name="connsiteX78" fmla="*/ 443620 w 694391"/>
                <a:gd name="connsiteY78" fmla="*/ 33196 h 649663"/>
                <a:gd name="connsiteX79" fmla="*/ 425513 w 694391"/>
                <a:gd name="connsiteY79" fmla="*/ 48285 h 649663"/>
                <a:gd name="connsiteX80" fmla="*/ 416459 w 694391"/>
                <a:gd name="connsiteY80" fmla="*/ 54321 h 649663"/>
                <a:gd name="connsiteX81" fmla="*/ 404388 w 694391"/>
                <a:gd name="connsiteY81" fmla="*/ 66392 h 649663"/>
                <a:gd name="connsiteX82" fmla="*/ 392317 w 694391"/>
                <a:gd name="connsiteY82" fmla="*/ 69410 h 649663"/>
                <a:gd name="connsiteX83" fmla="*/ 374210 w 694391"/>
                <a:gd name="connsiteY83" fmla="*/ 78464 h 649663"/>
                <a:gd name="connsiteX84" fmla="*/ 344032 w 694391"/>
                <a:gd name="connsiteY84" fmla="*/ 96570 h 649663"/>
                <a:gd name="connsiteX85" fmla="*/ 292729 w 694391"/>
                <a:gd name="connsiteY85" fmla="*/ 111660 h 649663"/>
                <a:gd name="connsiteX86" fmla="*/ 280657 w 694391"/>
                <a:gd name="connsiteY86" fmla="*/ 114677 h 649663"/>
                <a:gd name="connsiteX87" fmla="*/ 229354 w 694391"/>
                <a:gd name="connsiteY87" fmla="*/ 120713 h 649663"/>
                <a:gd name="connsiteX88" fmla="*/ 217283 w 694391"/>
                <a:gd name="connsiteY8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67350 w 694391"/>
                <a:gd name="connsiteY37" fmla="*/ 425513 h 649663"/>
                <a:gd name="connsiteX38" fmla="*/ 576404 w 694391"/>
                <a:gd name="connsiteY38" fmla="*/ 419477 h 649663"/>
                <a:gd name="connsiteX39" fmla="*/ 591493 w 694391"/>
                <a:gd name="connsiteY39" fmla="*/ 410424 h 649663"/>
                <a:gd name="connsiteX40" fmla="*/ 600546 w 694391"/>
                <a:gd name="connsiteY40" fmla="*/ 404388 h 649663"/>
                <a:gd name="connsiteX41" fmla="*/ 618653 w 694391"/>
                <a:gd name="connsiteY41" fmla="*/ 392317 h 649663"/>
                <a:gd name="connsiteX42" fmla="*/ 648832 w 694391"/>
                <a:gd name="connsiteY42" fmla="*/ 377228 h 649663"/>
                <a:gd name="connsiteX43" fmla="*/ 657885 w 694391"/>
                <a:gd name="connsiteY43" fmla="*/ 374210 h 649663"/>
                <a:gd name="connsiteX44" fmla="*/ 682028 w 694391"/>
                <a:gd name="connsiteY44" fmla="*/ 362139 h 649663"/>
                <a:gd name="connsiteX45" fmla="*/ 691081 w 694391"/>
                <a:gd name="connsiteY45" fmla="*/ 353085 h 649663"/>
                <a:gd name="connsiteX46" fmla="*/ 691081 w 694391"/>
                <a:gd name="connsiteY46" fmla="*/ 328943 h 649663"/>
                <a:gd name="connsiteX47" fmla="*/ 672974 w 694391"/>
                <a:gd name="connsiteY47" fmla="*/ 322907 h 649663"/>
                <a:gd name="connsiteX48" fmla="*/ 657885 w 694391"/>
                <a:gd name="connsiteY48" fmla="*/ 319889 h 649663"/>
                <a:gd name="connsiteX49" fmla="*/ 639778 w 694391"/>
                <a:gd name="connsiteY49" fmla="*/ 316871 h 649663"/>
                <a:gd name="connsiteX50" fmla="*/ 630725 w 694391"/>
                <a:gd name="connsiteY50" fmla="*/ 313854 h 649663"/>
                <a:gd name="connsiteX51" fmla="*/ 500958 w 694391"/>
                <a:gd name="connsiteY51" fmla="*/ 322907 h 649663"/>
                <a:gd name="connsiteX52" fmla="*/ 491905 w 694391"/>
                <a:gd name="connsiteY52" fmla="*/ 325925 h 649663"/>
                <a:gd name="connsiteX53" fmla="*/ 455691 w 694391"/>
                <a:gd name="connsiteY53" fmla="*/ 322907 h 649663"/>
                <a:gd name="connsiteX54" fmla="*/ 449655 w 694391"/>
                <a:gd name="connsiteY54" fmla="*/ 313854 h 649663"/>
                <a:gd name="connsiteX55" fmla="*/ 440602 w 694391"/>
                <a:gd name="connsiteY55" fmla="*/ 298765 h 649663"/>
                <a:gd name="connsiteX56" fmla="*/ 446638 w 694391"/>
                <a:gd name="connsiteY56" fmla="*/ 187105 h 649663"/>
                <a:gd name="connsiteX57" fmla="*/ 458709 w 694391"/>
                <a:gd name="connsiteY57" fmla="*/ 184087 h 649663"/>
                <a:gd name="connsiteX58" fmla="*/ 482851 w 694391"/>
                <a:gd name="connsiteY58" fmla="*/ 181070 h 649663"/>
                <a:gd name="connsiteX59" fmla="*/ 500958 w 694391"/>
                <a:gd name="connsiteY59" fmla="*/ 175034 h 649663"/>
                <a:gd name="connsiteX60" fmla="*/ 549244 w 694391"/>
                <a:gd name="connsiteY60" fmla="*/ 150891 h 649663"/>
                <a:gd name="connsiteX61" fmla="*/ 603564 w 694391"/>
                <a:gd name="connsiteY61" fmla="*/ 117695 h 649663"/>
                <a:gd name="connsiteX62" fmla="*/ 624689 w 694391"/>
                <a:gd name="connsiteY62" fmla="*/ 102606 h 649663"/>
                <a:gd name="connsiteX63" fmla="*/ 633743 w 694391"/>
                <a:gd name="connsiteY63" fmla="*/ 93553 h 649663"/>
                <a:gd name="connsiteX64" fmla="*/ 639778 w 694391"/>
                <a:gd name="connsiteY64" fmla="*/ 84499 h 649663"/>
                <a:gd name="connsiteX65" fmla="*/ 648832 w 694391"/>
                <a:gd name="connsiteY65" fmla="*/ 63374 h 649663"/>
                <a:gd name="connsiteX66" fmla="*/ 657885 w 694391"/>
                <a:gd name="connsiteY66" fmla="*/ 36214 h 649663"/>
                <a:gd name="connsiteX67" fmla="*/ 660903 w 694391"/>
                <a:gd name="connsiteY67" fmla="*/ 24143 h 649663"/>
                <a:gd name="connsiteX68" fmla="*/ 642796 w 694391"/>
                <a:gd name="connsiteY68" fmla="*/ 9054 h 649663"/>
                <a:gd name="connsiteX69" fmla="*/ 627707 w 694391"/>
                <a:gd name="connsiteY69" fmla="*/ 6036 h 649663"/>
                <a:gd name="connsiteX70" fmla="*/ 618653 w 694391"/>
                <a:gd name="connsiteY70" fmla="*/ 3018 h 649663"/>
                <a:gd name="connsiteX71" fmla="*/ 606582 w 694391"/>
                <a:gd name="connsiteY71" fmla="*/ 0 h 649663"/>
                <a:gd name="connsiteX72" fmla="*/ 519065 w 694391"/>
                <a:gd name="connsiteY72" fmla="*/ 3018 h 649663"/>
                <a:gd name="connsiteX73" fmla="*/ 500958 w 694391"/>
                <a:gd name="connsiteY73" fmla="*/ 9054 h 649663"/>
                <a:gd name="connsiteX74" fmla="*/ 488887 w 694391"/>
                <a:gd name="connsiteY74" fmla="*/ 12071 h 649663"/>
                <a:gd name="connsiteX75" fmla="*/ 470780 w 694391"/>
                <a:gd name="connsiteY75" fmla="*/ 21125 h 649663"/>
                <a:gd name="connsiteX76" fmla="*/ 461727 w 694391"/>
                <a:gd name="connsiteY76" fmla="*/ 27161 h 649663"/>
                <a:gd name="connsiteX77" fmla="*/ 443620 w 694391"/>
                <a:gd name="connsiteY77" fmla="*/ 33196 h 649663"/>
                <a:gd name="connsiteX78" fmla="*/ 425513 w 694391"/>
                <a:gd name="connsiteY78" fmla="*/ 48285 h 649663"/>
                <a:gd name="connsiteX79" fmla="*/ 416459 w 694391"/>
                <a:gd name="connsiteY79" fmla="*/ 54321 h 649663"/>
                <a:gd name="connsiteX80" fmla="*/ 404388 w 694391"/>
                <a:gd name="connsiteY80" fmla="*/ 66392 h 649663"/>
                <a:gd name="connsiteX81" fmla="*/ 392317 w 694391"/>
                <a:gd name="connsiteY81" fmla="*/ 69410 h 649663"/>
                <a:gd name="connsiteX82" fmla="*/ 374210 w 694391"/>
                <a:gd name="connsiteY82" fmla="*/ 78464 h 649663"/>
                <a:gd name="connsiteX83" fmla="*/ 344032 w 694391"/>
                <a:gd name="connsiteY83" fmla="*/ 96570 h 649663"/>
                <a:gd name="connsiteX84" fmla="*/ 292729 w 694391"/>
                <a:gd name="connsiteY84" fmla="*/ 111660 h 649663"/>
                <a:gd name="connsiteX85" fmla="*/ 280657 w 694391"/>
                <a:gd name="connsiteY85" fmla="*/ 114677 h 649663"/>
                <a:gd name="connsiteX86" fmla="*/ 229354 w 694391"/>
                <a:gd name="connsiteY86" fmla="*/ 120713 h 649663"/>
                <a:gd name="connsiteX87" fmla="*/ 217283 w 694391"/>
                <a:gd name="connsiteY8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31137 w 694391"/>
                <a:gd name="connsiteY35" fmla="*/ 446638 h 649663"/>
                <a:gd name="connsiteX36" fmla="*/ 567350 w 694391"/>
                <a:gd name="connsiteY36" fmla="*/ 425513 h 649663"/>
                <a:gd name="connsiteX37" fmla="*/ 576404 w 694391"/>
                <a:gd name="connsiteY37" fmla="*/ 419477 h 649663"/>
                <a:gd name="connsiteX38" fmla="*/ 591493 w 694391"/>
                <a:gd name="connsiteY38" fmla="*/ 410424 h 649663"/>
                <a:gd name="connsiteX39" fmla="*/ 600546 w 694391"/>
                <a:gd name="connsiteY39" fmla="*/ 404388 h 649663"/>
                <a:gd name="connsiteX40" fmla="*/ 618653 w 694391"/>
                <a:gd name="connsiteY40" fmla="*/ 392317 h 649663"/>
                <a:gd name="connsiteX41" fmla="*/ 648832 w 694391"/>
                <a:gd name="connsiteY41" fmla="*/ 377228 h 649663"/>
                <a:gd name="connsiteX42" fmla="*/ 657885 w 694391"/>
                <a:gd name="connsiteY42" fmla="*/ 374210 h 649663"/>
                <a:gd name="connsiteX43" fmla="*/ 682028 w 694391"/>
                <a:gd name="connsiteY43" fmla="*/ 362139 h 649663"/>
                <a:gd name="connsiteX44" fmla="*/ 691081 w 694391"/>
                <a:gd name="connsiteY44" fmla="*/ 353085 h 649663"/>
                <a:gd name="connsiteX45" fmla="*/ 691081 w 694391"/>
                <a:gd name="connsiteY45" fmla="*/ 328943 h 649663"/>
                <a:gd name="connsiteX46" fmla="*/ 672974 w 694391"/>
                <a:gd name="connsiteY46" fmla="*/ 322907 h 649663"/>
                <a:gd name="connsiteX47" fmla="*/ 657885 w 694391"/>
                <a:gd name="connsiteY47" fmla="*/ 319889 h 649663"/>
                <a:gd name="connsiteX48" fmla="*/ 639778 w 694391"/>
                <a:gd name="connsiteY48" fmla="*/ 316871 h 649663"/>
                <a:gd name="connsiteX49" fmla="*/ 630725 w 694391"/>
                <a:gd name="connsiteY49" fmla="*/ 313854 h 649663"/>
                <a:gd name="connsiteX50" fmla="*/ 500958 w 694391"/>
                <a:gd name="connsiteY50" fmla="*/ 322907 h 649663"/>
                <a:gd name="connsiteX51" fmla="*/ 491905 w 694391"/>
                <a:gd name="connsiteY51" fmla="*/ 325925 h 649663"/>
                <a:gd name="connsiteX52" fmla="*/ 455691 w 694391"/>
                <a:gd name="connsiteY52" fmla="*/ 322907 h 649663"/>
                <a:gd name="connsiteX53" fmla="*/ 449655 w 694391"/>
                <a:gd name="connsiteY53" fmla="*/ 313854 h 649663"/>
                <a:gd name="connsiteX54" fmla="*/ 440602 w 694391"/>
                <a:gd name="connsiteY54" fmla="*/ 298765 h 649663"/>
                <a:gd name="connsiteX55" fmla="*/ 446638 w 694391"/>
                <a:gd name="connsiteY55" fmla="*/ 187105 h 649663"/>
                <a:gd name="connsiteX56" fmla="*/ 458709 w 694391"/>
                <a:gd name="connsiteY56" fmla="*/ 184087 h 649663"/>
                <a:gd name="connsiteX57" fmla="*/ 482851 w 694391"/>
                <a:gd name="connsiteY57" fmla="*/ 181070 h 649663"/>
                <a:gd name="connsiteX58" fmla="*/ 500958 w 694391"/>
                <a:gd name="connsiteY58" fmla="*/ 175034 h 649663"/>
                <a:gd name="connsiteX59" fmla="*/ 549244 w 694391"/>
                <a:gd name="connsiteY59" fmla="*/ 150891 h 649663"/>
                <a:gd name="connsiteX60" fmla="*/ 603564 w 694391"/>
                <a:gd name="connsiteY60" fmla="*/ 117695 h 649663"/>
                <a:gd name="connsiteX61" fmla="*/ 624689 w 694391"/>
                <a:gd name="connsiteY61" fmla="*/ 102606 h 649663"/>
                <a:gd name="connsiteX62" fmla="*/ 633743 w 694391"/>
                <a:gd name="connsiteY62" fmla="*/ 93553 h 649663"/>
                <a:gd name="connsiteX63" fmla="*/ 639778 w 694391"/>
                <a:gd name="connsiteY63" fmla="*/ 84499 h 649663"/>
                <a:gd name="connsiteX64" fmla="*/ 648832 w 694391"/>
                <a:gd name="connsiteY64" fmla="*/ 63374 h 649663"/>
                <a:gd name="connsiteX65" fmla="*/ 657885 w 694391"/>
                <a:gd name="connsiteY65" fmla="*/ 36214 h 649663"/>
                <a:gd name="connsiteX66" fmla="*/ 660903 w 694391"/>
                <a:gd name="connsiteY66" fmla="*/ 24143 h 649663"/>
                <a:gd name="connsiteX67" fmla="*/ 642796 w 694391"/>
                <a:gd name="connsiteY67" fmla="*/ 9054 h 649663"/>
                <a:gd name="connsiteX68" fmla="*/ 627707 w 694391"/>
                <a:gd name="connsiteY68" fmla="*/ 6036 h 649663"/>
                <a:gd name="connsiteX69" fmla="*/ 618653 w 694391"/>
                <a:gd name="connsiteY69" fmla="*/ 3018 h 649663"/>
                <a:gd name="connsiteX70" fmla="*/ 606582 w 694391"/>
                <a:gd name="connsiteY70" fmla="*/ 0 h 649663"/>
                <a:gd name="connsiteX71" fmla="*/ 519065 w 694391"/>
                <a:gd name="connsiteY71" fmla="*/ 3018 h 649663"/>
                <a:gd name="connsiteX72" fmla="*/ 500958 w 694391"/>
                <a:gd name="connsiteY72" fmla="*/ 9054 h 649663"/>
                <a:gd name="connsiteX73" fmla="*/ 488887 w 694391"/>
                <a:gd name="connsiteY73" fmla="*/ 12071 h 649663"/>
                <a:gd name="connsiteX74" fmla="*/ 470780 w 694391"/>
                <a:gd name="connsiteY74" fmla="*/ 21125 h 649663"/>
                <a:gd name="connsiteX75" fmla="*/ 461727 w 694391"/>
                <a:gd name="connsiteY75" fmla="*/ 27161 h 649663"/>
                <a:gd name="connsiteX76" fmla="*/ 443620 w 694391"/>
                <a:gd name="connsiteY76" fmla="*/ 33196 h 649663"/>
                <a:gd name="connsiteX77" fmla="*/ 425513 w 694391"/>
                <a:gd name="connsiteY77" fmla="*/ 48285 h 649663"/>
                <a:gd name="connsiteX78" fmla="*/ 416459 w 694391"/>
                <a:gd name="connsiteY78" fmla="*/ 54321 h 649663"/>
                <a:gd name="connsiteX79" fmla="*/ 404388 w 694391"/>
                <a:gd name="connsiteY79" fmla="*/ 66392 h 649663"/>
                <a:gd name="connsiteX80" fmla="*/ 392317 w 694391"/>
                <a:gd name="connsiteY80" fmla="*/ 69410 h 649663"/>
                <a:gd name="connsiteX81" fmla="*/ 374210 w 694391"/>
                <a:gd name="connsiteY81" fmla="*/ 78464 h 649663"/>
                <a:gd name="connsiteX82" fmla="*/ 344032 w 694391"/>
                <a:gd name="connsiteY82" fmla="*/ 96570 h 649663"/>
                <a:gd name="connsiteX83" fmla="*/ 292729 w 694391"/>
                <a:gd name="connsiteY83" fmla="*/ 111660 h 649663"/>
                <a:gd name="connsiteX84" fmla="*/ 280657 w 694391"/>
                <a:gd name="connsiteY84" fmla="*/ 114677 h 649663"/>
                <a:gd name="connsiteX85" fmla="*/ 229354 w 694391"/>
                <a:gd name="connsiteY85" fmla="*/ 120713 h 649663"/>
                <a:gd name="connsiteX86" fmla="*/ 217283 w 694391"/>
                <a:gd name="connsiteY86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98352 w 694391"/>
                <a:gd name="connsiteY30" fmla="*/ 522083 h 649663"/>
                <a:gd name="connsiteX31" fmla="*/ 431548 w 694391"/>
                <a:gd name="connsiteY31" fmla="*/ 500959 h 649663"/>
                <a:gd name="connsiteX32" fmla="*/ 458709 w 694391"/>
                <a:gd name="connsiteY32" fmla="*/ 485870 h 649663"/>
                <a:gd name="connsiteX33" fmla="*/ 488887 w 694391"/>
                <a:gd name="connsiteY33" fmla="*/ 467763 h 649663"/>
                <a:gd name="connsiteX34" fmla="*/ 531137 w 694391"/>
                <a:gd name="connsiteY34" fmla="*/ 446638 h 649663"/>
                <a:gd name="connsiteX35" fmla="*/ 567350 w 694391"/>
                <a:gd name="connsiteY35" fmla="*/ 425513 h 649663"/>
                <a:gd name="connsiteX36" fmla="*/ 576404 w 694391"/>
                <a:gd name="connsiteY36" fmla="*/ 419477 h 649663"/>
                <a:gd name="connsiteX37" fmla="*/ 591493 w 694391"/>
                <a:gd name="connsiteY37" fmla="*/ 410424 h 649663"/>
                <a:gd name="connsiteX38" fmla="*/ 600546 w 694391"/>
                <a:gd name="connsiteY38" fmla="*/ 404388 h 649663"/>
                <a:gd name="connsiteX39" fmla="*/ 618653 w 694391"/>
                <a:gd name="connsiteY39" fmla="*/ 392317 h 649663"/>
                <a:gd name="connsiteX40" fmla="*/ 648832 w 694391"/>
                <a:gd name="connsiteY40" fmla="*/ 377228 h 649663"/>
                <a:gd name="connsiteX41" fmla="*/ 657885 w 694391"/>
                <a:gd name="connsiteY41" fmla="*/ 374210 h 649663"/>
                <a:gd name="connsiteX42" fmla="*/ 682028 w 694391"/>
                <a:gd name="connsiteY42" fmla="*/ 362139 h 649663"/>
                <a:gd name="connsiteX43" fmla="*/ 691081 w 694391"/>
                <a:gd name="connsiteY43" fmla="*/ 353085 h 649663"/>
                <a:gd name="connsiteX44" fmla="*/ 691081 w 694391"/>
                <a:gd name="connsiteY44" fmla="*/ 328943 h 649663"/>
                <a:gd name="connsiteX45" fmla="*/ 672974 w 694391"/>
                <a:gd name="connsiteY45" fmla="*/ 322907 h 649663"/>
                <a:gd name="connsiteX46" fmla="*/ 657885 w 694391"/>
                <a:gd name="connsiteY46" fmla="*/ 319889 h 649663"/>
                <a:gd name="connsiteX47" fmla="*/ 639778 w 694391"/>
                <a:gd name="connsiteY47" fmla="*/ 316871 h 649663"/>
                <a:gd name="connsiteX48" fmla="*/ 630725 w 694391"/>
                <a:gd name="connsiteY48" fmla="*/ 313854 h 649663"/>
                <a:gd name="connsiteX49" fmla="*/ 500958 w 694391"/>
                <a:gd name="connsiteY49" fmla="*/ 322907 h 649663"/>
                <a:gd name="connsiteX50" fmla="*/ 491905 w 694391"/>
                <a:gd name="connsiteY50" fmla="*/ 325925 h 649663"/>
                <a:gd name="connsiteX51" fmla="*/ 455691 w 694391"/>
                <a:gd name="connsiteY51" fmla="*/ 322907 h 649663"/>
                <a:gd name="connsiteX52" fmla="*/ 449655 w 694391"/>
                <a:gd name="connsiteY52" fmla="*/ 313854 h 649663"/>
                <a:gd name="connsiteX53" fmla="*/ 440602 w 694391"/>
                <a:gd name="connsiteY53" fmla="*/ 298765 h 649663"/>
                <a:gd name="connsiteX54" fmla="*/ 446638 w 694391"/>
                <a:gd name="connsiteY54" fmla="*/ 187105 h 649663"/>
                <a:gd name="connsiteX55" fmla="*/ 458709 w 694391"/>
                <a:gd name="connsiteY55" fmla="*/ 184087 h 649663"/>
                <a:gd name="connsiteX56" fmla="*/ 482851 w 694391"/>
                <a:gd name="connsiteY56" fmla="*/ 181070 h 649663"/>
                <a:gd name="connsiteX57" fmla="*/ 500958 w 694391"/>
                <a:gd name="connsiteY57" fmla="*/ 175034 h 649663"/>
                <a:gd name="connsiteX58" fmla="*/ 549244 w 694391"/>
                <a:gd name="connsiteY58" fmla="*/ 150891 h 649663"/>
                <a:gd name="connsiteX59" fmla="*/ 603564 w 694391"/>
                <a:gd name="connsiteY59" fmla="*/ 117695 h 649663"/>
                <a:gd name="connsiteX60" fmla="*/ 624689 w 694391"/>
                <a:gd name="connsiteY60" fmla="*/ 102606 h 649663"/>
                <a:gd name="connsiteX61" fmla="*/ 633743 w 694391"/>
                <a:gd name="connsiteY61" fmla="*/ 93553 h 649663"/>
                <a:gd name="connsiteX62" fmla="*/ 639778 w 694391"/>
                <a:gd name="connsiteY62" fmla="*/ 84499 h 649663"/>
                <a:gd name="connsiteX63" fmla="*/ 648832 w 694391"/>
                <a:gd name="connsiteY63" fmla="*/ 63374 h 649663"/>
                <a:gd name="connsiteX64" fmla="*/ 657885 w 694391"/>
                <a:gd name="connsiteY64" fmla="*/ 36214 h 649663"/>
                <a:gd name="connsiteX65" fmla="*/ 660903 w 694391"/>
                <a:gd name="connsiteY65" fmla="*/ 24143 h 649663"/>
                <a:gd name="connsiteX66" fmla="*/ 642796 w 694391"/>
                <a:gd name="connsiteY66" fmla="*/ 9054 h 649663"/>
                <a:gd name="connsiteX67" fmla="*/ 627707 w 694391"/>
                <a:gd name="connsiteY67" fmla="*/ 6036 h 649663"/>
                <a:gd name="connsiteX68" fmla="*/ 618653 w 694391"/>
                <a:gd name="connsiteY68" fmla="*/ 3018 h 649663"/>
                <a:gd name="connsiteX69" fmla="*/ 606582 w 694391"/>
                <a:gd name="connsiteY69" fmla="*/ 0 h 649663"/>
                <a:gd name="connsiteX70" fmla="*/ 519065 w 694391"/>
                <a:gd name="connsiteY70" fmla="*/ 3018 h 649663"/>
                <a:gd name="connsiteX71" fmla="*/ 500958 w 694391"/>
                <a:gd name="connsiteY71" fmla="*/ 9054 h 649663"/>
                <a:gd name="connsiteX72" fmla="*/ 488887 w 694391"/>
                <a:gd name="connsiteY72" fmla="*/ 12071 h 649663"/>
                <a:gd name="connsiteX73" fmla="*/ 470780 w 694391"/>
                <a:gd name="connsiteY73" fmla="*/ 21125 h 649663"/>
                <a:gd name="connsiteX74" fmla="*/ 461727 w 694391"/>
                <a:gd name="connsiteY74" fmla="*/ 27161 h 649663"/>
                <a:gd name="connsiteX75" fmla="*/ 443620 w 694391"/>
                <a:gd name="connsiteY75" fmla="*/ 33196 h 649663"/>
                <a:gd name="connsiteX76" fmla="*/ 425513 w 694391"/>
                <a:gd name="connsiteY76" fmla="*/ 48285 h 649663"/>
                <a:gd name="connsiteX77" fmla="*/ 416459 w 694391"/>
                <a:gd name="connsiteY77" fmla="*/ 54321 h 649663"/>
                <a:gd name="connsiteX78" fmla="*/ 404388 w 694391"/>
                <a:gd name="connsiteY78" fmla="*/ 66392 h 649663"/>
                <a:gd name="connsiteX79" fmla="*/ 392317 w 694391"/>
                <a:gd name="connsiteY79" fmla="*/ 69410 h 649663"/>
                <a:gd name="connsiteX80" fmla="*/ 374210 w 694391"/>
                <a:gd name="connsiteY80" fmla="*/ 78464 h 649663"/>
                <a:gd name="connsiteX81" fmla="*/ 344032 w 694391"/>
                <a:gd name="connsiteY81" fmla="*/ 96570 h 649663"/>
                <a:gd name="connsiteX82" fmla="*/ 292729 w 694391"/>
                <a:gd name="connsiteY82" fmla="*/ 111660 h 649663"/>
                <a:gd name="connsiteX83" fmla="*/ 280657 w 694391"/>
                <a:gd name="connsiteY83" fmla="*/ 114677 h 649663"/>
                <a:gd name="connsiteX84" fmla="*/ 229354 w 694391"/>
                <a:gd name="connsiteY84" fmla="*/ 120713 h 649663"/>
                <a:gd name="connsiteX85" fmla="*/ 217283 w 694391"/>
                <a:gd name="connsiteY85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62139 w 694391"/>
                <a:gd name="connsiteY28" fmla="*/ 540190 h 649663"/>
                <a:gd name="connsiteX29" fmla="*/ 398352 w 694391"/>
                <a:gd name="connsiteY29" fmla="*/ 522083 h 649663"/>
                <a:gd name="connsiteX30" fmla="*/ 431548 w 694391"/>
                <a:gd name="connsiteY30" fmla="*/ 500959 h 649663"/>
                <a:gd name="connsiteX31" fmla="*/ 458709 w 694391"/>
                <a:gd name="connsiteY31" fmla="*/ 485870 h 649663"/>
                <a:gd name="connsiteX32" fmla="*/ 488887 w 694391"/>
                <a:gd name="connsiteY32" fmla="*/ 467763 h 649663"/>
                <a:gd name="connsiteX33" fmla="*/ 531137 w 694391"/>
                <a:gd name="connsiteY33" fmla="*/ 446638 h 649663"/>
                <a:gd name="connsiteX34" fmla="*/ 567350 w 694391"/>
                <a:gd name="connsiteY34" fmla="*/ 425513 h 649663"/>
                <a:gd name="connsiteX35" fmla="*/ 576404 w 694391"/>
                <a:gd name="connsiteY35" fmla="*/ 419477 h 649663"/>
                <a:gd name="connsiteX36" fmla="*/ 591493 w 694391"/>
                <a:gd name="connsiteY36" fmla="*/ 410424 h 649663"/>
                <a:gd name="connsiteX37" fmla="*/ 600546 w 694391"/>
                <a:gd name="connsiteY37" fmla="*/ 404388 h 649663"/>
                <a:gd name="connsiteX38" fmla="*/ 618653 w 694391"/>
                <a:gd name="connsiteY38" fmla="*/ 392317 h 649663"/>
                <a:gd name="connsiteX39" fmla="*/ 648832 w 694391"/>
                <a:gd name="connsiteY39" fmla="*/ 377228 h 649663"/>
                <a:gd name="connsiteX40" fmla="*/ 657885 w 694391"/>
                <a:gd name="connsiteY40" fmla="*/ 374210 h 649663"/>
                <a:gd name="connsiteX41" fmla="*/ 682028 w 694391"/>
                <a:gd name="connsiteY41" fmla="*/ 362139 h 649663"/>
                <a:gd name="connsiteX42" fmla="*/ 691081 w 694391"/>
                <a:gd name="connsiteY42" fmla="*/ 353085 h 649663"/>
                <a:gd name="connsiteX43" fmla="*/ 691081 w 694391"/>
                <a:gd name="connsiteY43" fmla="*/ 328943 h 649663"/>
                <a:gd name="connsiteX44" fmla="*/ 672974 w 694391"/>
                <a:gd name="connsiteY44" fmla="*/ 322907 h 649663"/>
                <a:gd name="connsiteX45" fmla="*/ 657885 w 694391"/>
                <a:gd name="connsiteY45" fmla="*/ 319889 h 649663"/>
                <a:gd name="connsiteX46" fmla="*/ 639778 w 694391"/>
                <a:gd name="connsiteY46" fmla="*/ 316871 h 649663"/>
                <a:gd name="connsiteX47" fmla="*/ 630725 w 694391"/>
                <a:gd name="connsiteY47" fmla="*/ 313854 h 649663"/>
                <a:gd name="connsiteX48" fmla="*/ 500958 w 694391"/>
                <a:gd name="connsiteY48" fmla="*/ 322907 h 649663"/>
                <a:gd name="connsiteX49" fmla="*/ 491905 w 694391"/>
                <a:gd name="connsiteY49" fmla="*/ 325925 h 649663"/>
                <a:gd name="connsiteX50" fmla="*/ 455691 w 694391"/>
                <a:gd name="connsiteY50" fmla="*/ 322907 h 649663"/>
                <a:gd name="connsiteX51" fmla="*/ 449655 w 694391"/>
                <a:gd name="connsiteY51" fmla="*/ 313854 h 649663"/>
                <a:gd name="connsiteX52" fmla="*/ 440602 w 694391"/>
                <a:gd name="connsiteY52" fmla="*/ 298765 h 649663"/>
                <a:gd name="connsiteX53" fmla="*/ 446638 w 694391"/>
                <a:gd name="connsiteY53" fmla="*/ 187105 h 649663"/>
                <a:gd name="connsiteX54" fmla="*/ 458709 w 694391"/>
                <a:gd name="connsiteY54" fmla="*/ 184087 h 649663"/>
                <a:gd name="connsiteX55" fmla="*/ 482851 w 694391"/>
                <a:gd name="connsiteY55" fmla="*/ 181070 h 649663"/>
                <a:gd name="connsiteX56" fmla="*/ 500958 w 694391"/>
                <a:gd name="connsiteY56" fmla="*/ 175034 h 649663"/>
                <a:gd name="connsiteX57" fmla="*/ 549244 w 694391"/>
                <a:gd name="connsiteY57" fmla="*/ 150891 h 649663"/>
                <a:gd name="connsiteX58" fmla="*/ 603564 w 694391"/>
                <a:gd name="connsiteY58" fmla="*/ 117695 h 649663"/>
                <a:gd name="connsiteX59" fmla="*/ 624689 w 694391"/>
                <a:gd name="connsiteY59" fmla="*/ 102606 h 649663"/>
                <a:gd name="connsiteX60" fmla="*/ 633743 w 694391"/>
                <a:gd name="connsiteY60" fmla="*/ 93553 h 649663"/>
                <a:gd name="connsiteX61" fmla="*/ 639778 w 694391"/>
                <a:gd name="connsiteY61" fmla="*/ 84499 h 649663"/>
                <a:gd name="connsiteX62" fmla="*/ 648832 w 694391"/>
                <a:gd name="connsiteY62" fmla="*/ 63374 h 649663"/>
                <a:gd name="connsiteX63" fmla="*/ 657885 w 694391"/>
                <a:gd name="connsiteY63" fmla="*/ 36214 h 649663"/>
                <a:gd name="connsiteX64" fmla="*/ 660903 w 694391"/>
                <a:gd name="connsiteY64" fmla="*/ 24143 h 649663"/>
                <a:gd name="connsiteX65" fmla="*/ 642796 w 694391"/>
                <a:gd name="connsiteY65" fmla="*/ 9054 h 649663"/>
                <a:gd name="connsiteX66" fmla="*/ 627707 w 694391"/>
                <a:gd name="connsiteY66" fmla="*/ 6036 h 649663"/>
                <a:gd name="connsiteX67" fmla="*/ 618653 w 694391"/>
                <a:gd name="connsiteY67" fmla="*/ 3018 h 649663"/>
                <a:gd name="connsiteX68" fmla="*/ 606582 w 694391"/>
                <a:gd name="connsiteY68" fmla="*/ 0 h 649663"/>
                <a:gd name="connsiteX69" fmla="*/ 519065 w 694391"/>
                <a:gd name="connsiteY69" fmla="*/ 3018 h 649663"/>
                <a:gd name="connsiteX70" fmla="*/ 500958 w 694391"/>
                <a:gd name="connsiteY70" fmla="*/ 9054 h 649663"/>
                <a:gd name="connsiteX71" fmla="*/ 488887 w 694391"/>
                <a:gd name="connsiteY71" fmla="*/ 12071 h 649663"/>
                <a:gd name="connsiteX72" fmla="*/ 470780 w 694391"/>
                <a:gd name="connsiteY72" fmla="*/ 21125 h 649663"/>
                <a:gd name="connsiteX73" fmla="*/ 461727 w 694391"/>
                <a:gd name="connsiteY73" fmla="*/ 27161 h 649663"/>
                <a:gd name="connsiteX74" fmla="*/ 443620 w 694391"/>
                <a:gd name="connsiteY74" fmla="*/ 33196 h 649663"/>
                <a:gd name="connsiteX75" fmla="*/ 425513 w 694391"/>
                <a:gd name="connsiteY75" fmla="*/ 48285 h 649663"/>
                <a:gd name="connsiteX76" fmla="*/ 416459 w 694391"/>
                <a:gd name="connsiteY76" fmla="*/ 54321 h 649663"/>
                <a:gd name="connsiteX77" fmla="*/ 404388 w 694391"/>
                <a:gd name="connsiteY77" fmla="*/ 66392 h 649663"/>
                <a:gd name="connsiteX78" fmla="*/ 392317 w 694391"/>
                <a:gd name="connsiteY78" fmla="*/ 69410 h 649663"/>
                <a:gd name="connsiteX79" fmla="*/ 374210 w 694391"/>
                <a:gd name="connsiteY79" fmla="*/ 78464 h 649663"/>
                <a:gd name="connsiteX80" fmla="*/ 344032 w 694391"/>
                <a:gd name="connsiteY80" fmla="*/ 96570 h 649663"/>
                <a:gd name="connsiteX81" fmla="*/ 292729 w 694391"/>
                <a:gd name="connsiteY81" fmla="*/ 111660 h 649663"/>
                <a:gd name="connsiteX82" fmla="*/ 280657 w 694391"/>
                <a:gd name="connsiteY82" fmla="*/ 114677 h 649663"/>
                <a:gd name="connsiteX83" fmla="*/ 229354 w 694391"/>
                <a:gd name="connsiteY83" fmla="*/ 120713 h 649663"/>
                <a:gd name="connsiteX84" fmla="*/ 217283 w 694391"/>
                <a:gd name="connsiteY84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62139 w 694391"/>
                <a:gd name="connsiteY27" fmla="*/ 540190 h 649663"/>
                <a:gd name="connsiteX28" fmla="*/ 398352 w 694391"/>
                <a:gd name="connsiteY28" fmla="*/ 522083 h 649663"/>
                <a:gd name="connsiteX29" fmla="*/ 431548 w 694391"/>
                <a:gd name="connsiteY29" fmla="*/ 500959 h 649663"/>
                <a:gd name="connsiteX30" fmla="*/ 458709 w 694391"/>
                <a:gd name="connsiteY30" fmla="*/ 485870 h 649663"/>
                <a:gd name="connsiteX31" fmla="*/ 488887 w 694391"/>
                <a:gd name="connsiteY31" fmla="*/ 467763 h 649663"/>
                <a:gd name="connsiteX32" fmla="*/ 531137 w 694391"/>
                <a:gd name="connsiteY32" fmla="*/ 446638 h 649663"/>
                <a:gd name="connsiteX33" fmla="*/ 567350 w 694391"/>
                <a:gd name="connsiteY33" fmla="*/ 425513 h 649663"/>
                <a:gd name="connsiteX34" fmla="*/ 576404 w 694391"/>
                <a:gd name="connsiteY34" fmla="*/ 419477 h 649663"/>
                <a:gd name="connsiteX35" fmla="*/ 591493 w 694391"/>
                <a:gd name="connsiteY35" fmla="*/ 410424 h 649663"/>
                <a:gd name="connsiteX36" fmla="*/ 600546 w 694391"/>
                <a:gd name="connsiteY36" fmla="*/ 404388 h 649663"/>
                <a:gd name="connsiteX37" fmla="*/ 618653 w 694391"/>
                <a:gd name="connsiteY37" fmla="*/ 392317 h 649663"/>
                <a:gd name="connsiteX38" fmla="*/ 648832 w 694391"/>
                <a:gd name="connsiteY38" fmla="*/ 377228 h 649663"/>
                <a:gd name="connsiteX39" fmla="*/ 657885 w 694391"/>
                <a:gd name="connsiteY39" fmla="*/ 374210 h 649663"/>
                <a:gd name="connsiteX40" fmla="*/ 682028 w 694391"/>
                <a:gd name="connsiteY40" fmla="*/ 362139 h 649663"/>
                <a:gd name="connsiteX41" fmla="*/ 691081 w 694391"/>
                <a:gd name="connsiteY41" fmla="*/ 353085 h 649663"/>
                <a:gd name="connsiteX42" fmla="*/ 691081 w 694391"/>
                <a:gd name="connsiteY42" fmla="*/ 328943 h 649663"/>
                <a:gd name="connsiteX43" fmla="*/ 672974 w 694391"/>
                <a:gd name="connsiteY43" fmla="*/ 322907 h 649663"/>
                <a:gd name="connsiteX44" fmla="*/ 657885 w 694391"/>
                <a:gd name="connsiteY44" fmla="*/ 319889 h 649663"/>
                <a:gd name="connsiteX45" fmla="*/ 639778 w 694391"/>
                <a:gd name="connsiteY45" fmla="*/ 316871 h 649663"/>
                <a:gd name="connsiteX46" fmla="*/ 630725 w 694391"/>
                <a:gd name="connsiteY46" fmla="*/ 313854 h 649663"/>
                <a:gd name="connsiteX47" fmla="*/ 500958 w 694391"/>
                <a:gd name="connsiteY47" fmla="*/ 322907 h 649663"/>
                <a:gd name="connsiteX48" fmla="*/ 491905 w 694391"/>
                <a:gd name="connsiteY48" fmla="*/ 325925 h 649663"/>
                <a:gd name="connsiteX49" fmla="*/ 455691 w 694391"/>
                <a:gd name="connsiteY49" fmla="*/ 322907 h 649663"/>
                <a:gd name="connsiteX50" fmla="*/ 449655 w 694391"/>
                <a:gd name="connsiteY50" fmla="*/ 313854 h 649663"/>
                <a:gd name="connsiteX51" fmla="*/ 440602 w 694391"/>
                <a:gd name="connsiteY51" fmla="*/ 298765 h 649663"/>
                <a:gd name="connsiteX52" fmla="*/ 446638 w 694391"/>
                <a:gd name="connsiteY52" fmla="*/ 187105 h 649663"/>
                <a:gd name="connsiteX53" fmla="*/ 458709 w 694391"/>
                <a:gd name="connsiteY53" fmla="*/ 184087 h 649663"/>
                <a:gd name="connsiteX54" fmla="*/ 482851 w 694391"/>
                <a:gd name="connsiteY54" fmla="*/ 181070 h 649663"/>
                <a:gd name="connsiteX55" fmla="*/ 500958 w 694391"/>
                <a:gd name="connsiteY55" fmla="*/ 175034 h 649663"/>
                <a:gd name="connsiteX56" fmla="*/ 549244 w 694391"/>
                <a:gd name="connsiteY56" fmla="*/ 150891 h 649663"/>
                <a:gd name="connsiteX57" fmla="*/ 603564 w 694391"/>
                <a:gd name="connsiteY57" fmla="*/ 117695 h 649663"/>
                <a:gd name="connsiteX58" fmla="*/ 624689 w 694391"/>
                <a:gd name="connsiteY58" fmla="*/ 102606 h 649663"/>
                <a:gd name="connsiteX59" fmla="*/ 633743 w 694391"/>
                <a:gd name="connsiteY59" fmla="*/ 93553 h 649663"/>
                <a:gd name="connsiteX60" fmla="*/ 639778 w 694391"/>
                <a:gd name="connsiteY60" fmla="*/ 84499 h 649663"/>
                <a:gd name="connsiteX61" fmla="*/ 648832 w 694391"/>
                <a:gd name="connsiteY61" fmla="*/ 63374 h 649663"/>
                <a:gd name="connsiteX62" fmla="*/ 657885 w 694391"/>
                <a:gd name="connsiteY62" fmla="*/ 36214 h 649663"/>
                <a:gd name="connsiteX63" fmla="*/ 660903 w 694391"/>
                <a:gd name="connsiteY63" fmla="*/ 24143 h 649663"/>
                <a:gd name="connsiteX64" fmla="*/ 642796 w 694391"/>
                <a:gd name="connsiteY64" fmla="*/ 9054 h 649663"/>
                <a:gd name="connsiteX65" fmla="*/ 627707 w 694391"/>
                <a:gd name="connsiteY65" fmla="*/ 6036 h 649663"/>
                <a:gd name="connsiteX66" fmla="*/ 618653 w 694391"/>
                <a:gd name="connsiteY66" fmla="*/ 3018 h 649663"/>
                <a:gd name="connsiteX67" fmla="*/ 606582 w 694391"/>
                <a:gd name="connsiteY67" fmla="*/ 0 h 649663"/>
                <a:gd name="connsiteX68" fmla="*/ 519065 w 694391"/>
                <a:gd name="connsiteY68" fmla="*/ 3018 h 649663"/>
                <a:gd name="connsiteX69" fmla="*/ 500958 w 694391"/>
                <a:gd name="connsiteY69" fmla="*/ 9054 h 649663"/>
                <a:gd name="connsiteX70" fmla="*/ 488887 w 694391"/>
                <a:gd name="connsiteY70" fmla="*/ 12071 h 649663"/>
                <a:gd name="connsiteX71" fmla="*/ 470780 w 694391"/>
                <a:gd name="connsiteY71" fmla="*/ 21125 h 649663"/>
                <a:gd name="connsiteX72" fmla="*/ 461727 w 694391"/>
                <a:gd name="connsiteY72" fmla="*/ 27161 h 649663"/>
                <a:gd name="connsiteX73" fmla="*/ 443620 w 694391"/>
                <a:gd name="connsiteY73" fmla="*/ 33196 h 649663"/>
                <a:gd name="connsiteX74" fmla="*/ 425513 w 694391"/>
                <a:gd name="connsiteY74" fmla="*/ 48285 h 649663"/>
                <a:gd name="connsiteX75" fmla="*/ 416459 w 694391"/>
                <a:gd name="connsiteY75" fmla="*/ 54321 h 649663"/>
                <a:gd name="connsiteX76" fmla="*/ 404388 w 694391"/>
                <a:gd name="connsiteY76" fmla="*/ 66392 h 649663"/>
                <a:gd name="connsiteX77" fmla="*/ 392317 w 694391"/>
                <a:gd name="connsiteY77" fmla="*/ 69410 h 649663"/>
                <a:gd name="connsiteX78" fmla="*/ 374210 w 694391"/>
                <a:gd name="connsiteY78" fmla="*/ 78464 h 649663"/>
                <a:gd name="connsiteX79" fmla="*/ 344032 w 694391"/>
                <a:gd name="connsiteY79" fmla="*/ 96570 h 649663"/>
                <a:gd name="connsiteX80" fmla="*/ 292729 w 694391"/>
                <a:gd name="connsiteY80" fmla="*/ 111660 h 649663"/>
                <a:gd name="connsiteX81" fmla="*/ 280657 w 694391"/>
                <a:gd name="connsiteY81" fmla="*/ 114677 h 649663"/>
                <a:gd name="connsiteX82" fmla="*/ 229354 w 694391"/>
                <a:gd name="connsiteY82" fmla="*/ 120713 h 649663"/>
                <a:gd name="connsiteX83" fmla="*/ 217283 w 694391"/>
                <a:gd name="connsiteY8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362139 w 694391"/>
                <a:gd name="connsiteY26" fmla="*/ 540190 h 649663"/>
                <a:gd name="connsiteX27" fmla="*/ 398352 w 694391"/>
                <a:gd name="connsiteY27" fmla="*/ 522083 h 649663"/>
                <a:gd name="connsiteX28" fmla="*/ 431548 w 694391"/>
                <a:gd name="connsiteY28" fmla="*/ 500959 h 649663"/>
                <a:gd name="connsiteX29" fmla="*/ 458709 w 694391"/>
                <a:gd name="connsiteY29" fmla="*/ 485870 h 649663"/>
                <a:gd name="connsiteX30" fmla="*/ 488887 w 694391"/>
                <a:gd name="connsiteY30" fmla="*/ 467763 h 649663"/>
                <a:gd name="connsiteX31" fmla="*/ 531137 w 694391"/>
                <a:gd name="connsiteY31" fmla="*/ 446638 h 649663"/>
                <a:gd name="connsiteX32" fmla="*/ 567350 w 694391"/>
                <a:gd name="connsiteY32" fmla="*/ 425513 h 649663"/>
                <a:gd name="connsiteX33" fmla="*/ 576404 w 694391"/>
                <a:gd name="connsiteY33" fmla="*/ 419477 h 649663"/>
                <a:gd name="connsiteX34" fmla="*/ 591493 w 694391"/>
                <a:gd name="connsiteY34" fmla="*/ 410424 h 649663"/>
                <a:gd name="connsiteX35" fmla="*/ 600546 w 694391"/>
                <a:gd name="connsiteY35" fmla="*/ 404388 h 649663"/>
                <a:gd name="connsiteX36" fmla="*/ 618653 w 694391"/>
                <a:gd name="connsiteY36" fmla="*/ 392317 h 649663"/>
                <a:gd name="connsiteX37" fmla="*/ 648832 w 694391"/>
                <a:gd name="connsiteY37" fmla="*/ 377228 h 649663"/>
                <a:gd name="connsiteX38" fmla="*/ 657885 w 694391"/>
                <a:gd name="connsiteY38" fmla="*/ 374210 h 649663"/>
                <a:gd name="connsiteX39" fmla="*/ 682028 w 694391"/>
                <a:gd name="connsiteY39" fmla="*/ 362139 h 649663"/>
                <a:gd name="connsiteX40" fmla="*/ 691081 w 694391"/>
                <a:gd name="connsiteY40" fmla="*/ 353085 h 649663"/>
                <a:gd name="connsiteX41" fmla="*/ 691081 w 694391"/>
                <a:gd name="connsiteY41" fmla="*/ 328943 h 649663"/>
                <a:gd name="connsiteX42" fmla="*/ 672974 w 694391"/>
                <a:gd name="connsiteY42" fmla="*/ 322907 h 649663"/>
                <a:gd name="connsiteX43" fmla="*/ 657885 w 694391"/>
                <a:gd name="connsiteY43" fmla="*/ 319889 h 649663"/>
                <a:gd name="connsiteX44" fmla="*/ 639778 w 694391"/>
                <a:gd name="connsiteY44" fmla="*/ 316871 h 649663"/>
                <a:gd name="connsiteX45" fmla="*/ 630725 w 694391"/>
                <a:gd name="connsiteY45" fmla="*/ 313854 h 649663"/>
                <a:gd name="connsiteX46" fmla="*/ 500958 w 694391"/>
                <a:gd name="connsiteY46" fmla="*/ 322907 h 649663"/>
                <a:gd name="connsiteX47" fmla="*/ 491905 w 694391"/>
                <a:gd name="connsiteY47" fmla="*/ 325925 h 649663"/>
                <a:gd name="connsiteX48" fmla="*/ 455691 w 694391"/>
                <a:gd name="connsiteY48" fmla="*/ 322907 h 649663"/>
                <a:gd name="connsiteX49" fmla="*/ 449655 w 694391"/>
                <a:gd name="connsiteY49" fmla="*/ 313854 h 649663"/>
                <a:gd name="connsiteX50" fmla="*/ 440602 w 694391"/>
                <a:gd name="connsiteY50" fmla="*/ 298765 h 649663"/>
                <a:gd name="connsiteX51" fmla="*/ 446638 w 694391"/>
                <a:gd name="connsiteY51" fmla="*/ 187105 h 649663"/>
                <a:gd name="connsiteX52" fmla="*/ 458709 w 694391"/>
                <a:gd name="connsiteY52" fmla="*/ 184087 h 649663"/>
                <a:gd name="connsiteX53" fmla="*/ 482851 w 694391"/>
                <a:gd name="connsiteY53" fmla="*/ 181070 h 649663"/>
                <a:gd name="connsiteX54" fmla="*/ 500958 w 694391"/>
                <a:gd name="connsiteY54" fmla="*/ 175034 h 649663"/>
                <a:gd name="connsiteX55" fmla="*/ 549244 w 694391"/>
                <a:gd name="connsiteY55" fmla="*/ 150891 h 649663"/>
                <a:gd name="connsiteX56" fmla="*/ 603564 w 694391"/>
                <a:gd name="connsiteY56" fmla="*/ 117695 h 649663"/>
                <a:gd name="connsiteX57" fmla="*/ 624689 w 694391"/>
                <a:gd name="connsiteY57" fmla="*/ 102606 h 649663"/>
                <a:gd name="connsiteX58" fmla="*/ 633743 w 694391"/>
                <a:gd name="connsiteY58" fmla="*/ 93553 h 649663"/>
                <a:gd name="connsiteX59" fmla="*/ 639778 w 694391"/>
                <a:gd name="connsiteY59" fmla="*/ 84499 h 649663"/>
                <a:gd name="connsiteX60" fmla="*/ 648832 w 694391"/>
                <a:gd name="connsiteY60" fmla="*/ 63374 h 649663"/>
                <a:gd name="connsiteX61" fmla="*/ 657885 w 694391"/>
                <a:gd name="connsiteY61" fmla="*/ 36214 h 649663"/>
                <a:gd name="connsiteX62" fmla="*/ 660903 w 694391"/>
                <a:gd name="connsiteY62" fmla="*/ 24143 h 649663"/>
                <a:gd name="connsiteX63" fmla="*/ 642796 w 694391"/>
                <a:gd name="connsiteY63" fmla="*/ 9054 h 649663"/>
                <a:gd name="connsiteX64" fmla="*/ 627707 w 694391"/>
                <a:gd name="connsiteY64" fmla="*/ 6036 h 649663"/>
                <a:gd name="connsiteX65" fmla="*/ 618653 w 694391"/>
                <a:gd name="connsiteY65" fmla="*/ 3018 h 649663"/>
                <a:gd name="connsiteX66" fmla="*/ 606582 w 694391"/>
                <a:gd name="connsiteY66" fmla="*/ 0 h 649663"/>
                <a:gd name="connsiteX67" fmla="*/ 519065 w 694391"/>
                <a:gd name="connsiteY67" fmla="*/ 3018 h 649663"/>
                <a:gd name="connsiteX68" fmla="*/ 500958 w 694391"/>
                <a:gd name="connsiteY68" fmla="*/ 9054 h 649663"/>
                <a:gd name="connsiteX69" fmla="*/ 488887 w 694391"/>
                <a:gd name="connsiteY69" fmla="*/ 12071 h 649663"/>
                <a:gd name="connsiteX70" fmla="*/ 470780 w 694391"/>
                <a:gd name="connsiteY70" fmla="*/ 21125 h 649663"/>
                <a:gd name="connsiteX71" fmla="*/ 461727 w 694391"/>
                <a:gd name="connsiteY71" fmla="*/ 27161 h 649663"/>
                <a:gd name="connsiteX72" fmla="*/ 443620 w 694391"/>
                <a:gd name="connsiteY72" fmla="*/ 33196 h 649663"/>
                <a:gd name="connsiteX73" fmla="*/ 425513 w 694391"/>
                <a:gd name="connsiteY73" fmla="*/ 48285 h 649663"/>
                <a:gd name="connsiteX74" fmla="*/ 416459 w 694391"/>
                <a:gd name="connsiteY74" fmla="*/ 54321 h 649663"/>
                <a:gd name="connsiteX75" fmla="*/ 404388 w 694391"/>
                <a:gd name="connsiteY75" fmla="*/ 66392 h 649663"/>
                <a:gd name="connsiteX76" fmla="*/ 392317 w 694391"/>
                <a:gd name="connsiteY76" fmla="*/ 69410 h 649663"/>
                <a:gd name="connsiteX77" fmla="*/ 374210 w 694391"/>
                <a:gd name="connsiteY77" fmla="*/ 78464 h 649663"/>
                <a:gd name="connsiteX78" fmla="*/ 344032 w 694391"/>
                <a:gd name="connsiteY78" fmla="*/ 96570 h 649663"/>
                <a:gd name="connsiteX79" fmla="*/ 292729 w 694391"/>
                <a:gd name="connsiteY79" fmla="*/ 111660 h 649663"/>
                <a:gd name="connsiteX80" fmla="*/ 280657 w 694391"/>
                <a:gd name="connsiteY80" fmla="*/ 114677 h 649663"/>
                <a:gd name="connsiteX81" fmla="*/ 229354 w 694391"/>
                <a:gd name="connsiteY81" fmla="*/ 120713 h 649663"/>
                <a:gd name="connsiteX82" fmla="*/ 217283 w 694391"/>
                <a:gd name="connsiteY8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362139 w 694391"/>
                <a:gd name="connsiteY25" fmla="*/ 540190 h 649663"/>
                <a:gd name="connsiteX26" fmla="*/ 398352 w 694391"/>
                <a:gd name="connsiteY26" fmla="*/ 522083 h 649663"/>
                <a:gd name="connsiteX27" fmla="*/ 431548 w 694391"/>
                <a:gd name="connsiteY27" fmla="*/ 500959 h 649663"/>
                <a:gd name="connsiteX28" fmla="*/ 458709 w 694391"/>
                <a:gd name="connsiteY28" fmla="*/ 485870 h 649663"/>
                <a:gd name="connsiteX29" fmla="*/ 488887 w 694391"/>
                <a:gd name="connsiteY29" fmla="*/ 467763 h 649663"/>
                <a:gd name="connsiteX30" fmla="*/ 531137 w 694391"/>
                <a:gd name="connsiteY30" fmla="*/ 446638 h 649663"/>
                <a:gd name="connsiteX31" fmla="*/ 567350 w 694391"/>
                <a:gd name="connsiteY31" fmla="*/ 425513 h 649663"/>
                <a:gd name="connsiteX32" fmla="*/ 576404 w 694391"/>
                <a:gd name="connsiteY32" fmla="*/ 419477 h 649663"/>
                <a:gd name="connsiteX33" fmla="*/ 591493 w 694391"/>
                <a:gd name="connsiteY33" fmla="*/ 410424 h 649663"/>
                <a:gd name="connsiteX34" fmla="*/ 600546 w 694391"/>
                <a:gd name="connsiteY34" fmla="*/ 404388 h 649663"/>
                <a:gd name="connsiteX35" fmla="*/ 618653 w 694391"/>
                <a:gd name="connsiteY35" fmla="*/ 392317 h 649663"/>
                <a:gd name="connsiteX36" fmla="*/ 648832 w 694391"/>
                <a:gd name="connsiteY36" fmla="*/ 377228 h 649663"/>
                <a:gd name="connsiteX37" fmla="*/ 657885 w 694391"/>
                <a:gd name="connsiteY37" fmla="*/ 374210 h 649663"/>
                <a:gd name="connsiteX38" fmla="*/ 682028 w 694391"/>
                <a:gd name="connsiteY38" fmla="*/ 362139 h 649663"/>
                <a:gd name="connsiteX39" fmla="*/ 691081 w 694391"/>
                <a:gd name="connsiteY39" fmla="*/ 353085 h 649663"/>
                <a:gd name="connsiteX40" fmla="*/ 691081 w 694391"/>
                <a:gd name="connsiteY40" fmla="*/ 328943 h 649663"/>
                <a:gd name="connsiteX41" fmla="*/ 672974 w 694391"/>
                <a:gd name="connsiteY41" fmla="*/ 322907 h 649663"/>
                <a:gd name="connsiteX42" fmla="*/ 657885 w 694391"/>
                <a:gd name="connsiteY42" fmla="*/ 319889 h 649663"/>
                <a:gd name="connsiteX43" fmla="*/ 639778 w 694391"/>
                <a:gd name="connsiteY43" fmla="*/ 316871 h 649663"/>
                <a:gd name="connsiteX44" fmla="*/ 630725 w 694391"/>
                <a:gd name="connsiteY44" fmla="*/ 313854 h 649663"/>
                <a:gd name="connsiteX45" fmla="*/ 500958 w 694391"/>
                <a:gd name="connsiteY45" fmla="*/ 322907 h 649663"/>
                <a:gd name="connsiteX46" fmla="*/ 491905 w 694391"/>
                <a:gd name="connsiteY46" fmla="*/ 325925 h 649663"/>
                <a:gd name="connsiteX47" fmla="*/ 455691 w 694391"/>
                <a:gd name="connsiteY47" fmla="*/ 322907 h 649663"/>
                <a:gd name="connsiteX48" fmla="*/ 449655 w 694391"/>
                <a:gd name="connsiteY48" fmla="*/ 313854 h 649663"/>
                <a:gd name="connsiteX49" fmla="*/ 440602 w 694391"/>
                <a:gd name="connsiteY49" fmla="*/ 298765 h 649663"/>
                <a:gd name="connsiteX50" fmla="*/ 446638 w 694391"/>
                <a:gd name="connsiteY50" fmla="*/ 187105 h 649663"/>
                <a:gd name="connsiteX51" fmla="*/ 458709 w 694391"/>
                <a:gd name="connsiteY51" fmla="*/ 184087 h 649663"/>
                <a:gd name="connsiteX52" fmla="*/ 482851 w 694391"/>
                <a:gd name="connsiteY52" fmla="*/ 181070 h 649663"/>
                <a:gd name="connsiteX53" fmla="*/ 500958 w 694391"/>
                <a:gd name="connsiteY53" fmla="*/ 175034 h 649663"/>
                <a:gd name="connsiteX54" fmla="*/ 549244 w 694391"/>
                <a:gd name="connsiteY54" fmla="*/ 150891 h 649663"/>
                <a:gd name="connsiteX55" fmla="*/ 603564 w 694391"/>
                <a:gd name="connsiteY55" fmla="*/ 117695 h 649663"/>
                <a:gd name="connsiteX56" fmla="*/ 624689 w 694391"/>
                <a:gd name="connsiteY56" fmla="*/ 102606 h 649663"/>
                <a:gd name="connsiteX57" fmla="*/ 633743 w 694391"/>
                <a:gd name="connsiteY57" fmla="*/ 93553 h 649663"/>
                <a:gd name="connsiteX58" fmla="*/ 639778 w 694391"/>
                <a:gd name="connsiteY58" fmla="*/ 84499 h 649663"/>
                <a:gd name="connsiteX59" fmla="*/ 648832 w 694391"/>
                <a:gd name="connsiteY59" fmla="*/ 63374 h 649663"/>
                <a:gd name="connsiteX60" fmla="*/ 657885 w 694391"/>
                <a:gd name="connsiteY60" fmla="*/ 36214 h 649663"/>
                <a:gd name="connsiteX61" fmla="*/ 660903 w 694391"/>
                <a:gd name="connsiteY61" fmla="*/ 24143 h 649663"/>
                <a:gd name="connsiteX62" fmla="*/ 642796 w 694391"/>
                <a:gd name="connsiteY62" fmla="*/ 9054 h 649663"/>
                <a:gd name="connsiteX63" fmla="*/ 627707 w 694391"/>
                <a:gd name="connsiteY63" fmla="*/ 6036 h 649663"/>
                <a:gd name="connsiteX64" fmla="*/ 618653 w 694391"/>
                <a:gd name="connsiteY64" fmla="*/ 3018 h 649663"/>
                <a:gd name="connsiteX65" fmla="*/ 606582 w 694391"/>
                <a:gd name="connsiteY65" fmla="*/ 0 h 649663"/>
                <a:gd name="connsiteX66" fmla="*/ 519065 w 694391"/>
                <a:gd name="connsiteY66" fmla="*/ 3018 h 649663"/>
                <a:gd name="connsiteX67" fmla="*/ 500958 w 694391"/>
                <a:gd name="connsiteY67" fmla="*/ 9054 h 649663"/>
                <a:gd name="connsiteX68" fmla="*/ 488887 w 694391"/>
                <a:gd name="connsiteY68" fmla="*/ 12071 h 649663"/>
                <a:gd name="connsiteX69" fmla="*/ 470780 w 694391"/>
                <a:gd name="connsiteY69" fmla="*/ 21125 h 649663"/>
                <a:gd name="connsiteX70" fmla="*/ 461727 w 694391"/>
                <a:gd name="connsiteY70" fmla="*/ 27161 h 649663"/>
                <a:gd name="connsiteX71" fmla="*/ 443620 w 694391"/>
                <a:gd name="connsiteY71" fmla="*/ 33196 h 649663"/>
                <a:gd name="connsiteX72" fmla="*/ 425513 w 694391"/>
                <a:gd name="connsiteY72" fmla="*/ 48285 h 649663"/>
                <a:gd name="connsiteX73" fmla="*/ 416459 w 694391"/>
                <a:gd name="connsiteY73" fmla="*/ 54321 h 649663"/>
                <a:gd name="connsiteX74" fmla="*/ 404388 w 694391"/>
                <a:gd name="connsiteY74" fmla="*/ 66392 h 649663"/>
                <a:gd name="connsiteX75" fmla="*/ 392317 w 694391"/>
                <a:gd name="connsiteY75" fmla="*/ 69410 h 649663"/>
                <a:gd name="connsiteX76" fmla="*/ 374210 w 694391"/>
                <a:gd name="connsiteY76" fmla="*/ 78464 h 649663"/>
                <a:gd name="connsiteX77" fmla="*/ 344032 w 694391"/>
                <a:gd name="connsiteY77" fmla="*/ 96570 h 649663"/>
                <a:gd name="connsiteX78" fmla="*/ 292729 w 694391"/>
                <a:gd name="connsiteY78" fmla="*/ 111660 h 649663"/>
                <a:gd name="connsiteX79" fmla="*/ 280657 w 694391"/>
                <a:gd name="connsiteY79" fmla="*/ 114677 h 649663"/>
                <a:gd name="connsiteX80" fmla="*/ 229354 w 694391"/>
                <a:gd name="connsiteY80" fmla="*/ 120713 h 649663"/>
                <a:gd name="connsiteX81" fmla="*/ 217283 w 694391"/>
                <a:gd name="connsiteY81" fmla="*/ 123731 h 649663"/>
                <a:gd name="connsiteX0" fmla="*/ 217283 w 694391"/>
                <a:gd name="connsiteY0" fmla="*/ 123731 h 646200"/>
                <a:gd name="connsiteX1" fmla="*/ 172016 w 694391"/>
                <a:gd name="connsiteY1" fmla="*/ 144856 h 646200"/>
                <a:gd name="connsiteX2" fmla="*/ 162962 w 694391"/>
                <a:gd name="connsiteY2" fmla="*/ 153909 h 646200"/>
                <a:gd name="connsiteX3" fmla="*/ 147873 w 694391"/>
                <a:gd name="connsiteY3" fmla="*/ 165980 h 646200"/>
                <a:gd name="connsiteX4" fmla="*/ 126748 w 694391"/>
                <a:gd name="connsiteY4" fmla="*/ 175034 h 646200"/>
                <a:gd name="connsiteX5" fmla="*/ 117695 w 694391"/>
                <a:gd name="connsiteY5" fmla="*/ 184087 h 646200"/>
                <a:gd name="connsiteX6" fmla="*/ 102606 w 694391"/>
                <a:gd name="connsiteY6" fmla="*/ 196159 h 646200"/>
                <a:gd name="connsiteX7" fmla="*/ 66392 w 694391"/>
                <a:gd name="connsiteY7" fmla="*/ 217283 h 646200"/>
                <a:gd name="connsiteX8" fmla="*/ 33196 w 694391"/>
                <a:gd name="connsiteY8" fmla="*/ 244444 h 646200"/>
                <a:gd name="connsiteX9" fmla="*/ 21125 w 694391"/>
                <a:gd name="connsiteY9" fmla="*/ 262551 h 646200"/>
                <a:gd name="connsiteX10" fmla="*/ 6036 w 694391"/>
                <a:gd name="connsiteY10" fmla="*/ 289711 h 646200"/>
                <a:gd name="connsiteX11" fmla="*/ 0 w 694391"/>
                <a:gd name="connsiteY11" fmla="*/ 307818 h 646200"/>
                <a:gd name="connsiteX12" fmla="*/ 144855 w 694391"/>
                <a:gd name="connsiteY12" fmla="*/ 307818 h 646200"/>
                <a:gd name="connsiteX13" fmla="*/ 162962 w 694391"/>
                <a:gd name="connsiteY13" fmla="*/ 304800 h 646200"/>
                <a:gd name="connsiteX14" fmla="*/ 168998 w 694391"/>
                <a:gd name="connsiteY14" fmla="*/ 316871 h 646200"/>
                <a:gd name="connsiteX15" fmla="*/ 165980 w 694391"/>
                <a:gd name="connsiteY15" fmla="*/ 410424 h 646200"/>
                <a:gd name="connsiteX16" fmla="*/ 156927 w 694391"/>
                <a:gd name="connsiteY16" fmla="*/ 446638 h 646200"/>
                <a:gd name="connsiteX17" fmla="*/ 147873 w 694391"/>
                <a:gd name="connsiteY17" fmla="*/ 476816 h 646200"/>
                <a:gd name="connsiteX18" fmla="*/ 126748 w 694391"/>
                <a:gd name="connsiteY18" fmla="*/ 528119 h 646200"/>
                <a:gd name="connsiteX19" fmla="*/ 105624 w 694391"/>
                <a:gd name="connsiteY19" fmla="*/ 588475 h 646200"/>
                <a:gd name="connsiteX20" fmla="*/ 105624 w 694391"/>
                <a:gd name="connsiteY20" fmla="*/ 636761 h 646200"/>
                <a:gd name="connsiteX21" fmla="*/ 114677 w 694391"/>
                <a:gd name="connsiteY21" fmla="*/ 639778 h 646200"/>
                <a:gd name="connsiteX22" fmla="*/ 211247 w 694391"/>
                <a:gd name="connsiteY22" fmla="*/ 645814 h 646200"/>
                <a:gd name="connsiteX23" fmla="*/ 232372 w 694391"/>
                <a:gd name="connsiteY23" fmla="*/ 633743 h 646200"/>
                <a:gd name="connsiteX24" fmla="*/ 362139 w 694391"/>
                <a:gd name="connsiteY24" fmla="*/ 540190 h 646200"/>
                <a:gd name="connsiteX25" fmla="*/ 398352 w 694391"/>
                <a:gd name="connsiteY25" fmla="*/ 522083 h 646200"/>
                <a:gd name="connsiteX26" fmla="*/ 431548 w 694391"/>
                <a:gd name="connsiteY26" fmla="*/ 500959 h 646200"/>
                <a:gd name="connsiteX27" fmla="*/ 458709 w 694391"/>
                <a:gd name="connsiteY27" fmla="*/ 485870 h 646200"/>
                <a:gd name="connsiteX28" fmla="*/ 488887 w 694391"/>
                <a:gd name="connsiteY28" fmla="*/ 467763 h 646200"/>
                <a:gd name="connsiteX29" fmla="*/ 531137 w 694391"/>
                <a:gd name="connsiteY29" fmla="*/ 446638 h 646200"/>
                <a:gd name="connsiteX30" fmla="*/ 567350 w 694391"/>
                <a:gd name="connsiteY30" fmla="*/ 425513 h 646200"/>
                <a:gd name="connsiteX31" fmla="*/ 576404 w 694391"/>
                <a:gd name="connsiteY31" fmla="*/ 419477 h 646200"/>
                <a:gd name="connsiteX32" fmla="*/ 591493 w 694391"/>
                <a:gd name="connsiteY32" fmla="*/ 410424 h 646200"/>
                <a:gd name="connsiteX33" fmla="*/ 600546 w 694391"/>
                <a:gd name="connsiteY33" fmla="*/ 404388 h 646200"/>
                <a:gd name="connsiteX34" fmla="*/ 618653 w 694391"/>
                <a:gd name="connsiteY34" fmla="*/ 392317 h 646200"/>
                <a:gd name="connsiteX35" fmla="*/ 648832 w 694391"/>
                <a:gd name="connsiteY35" fmla="*/ 377228 h 646200"/>
                <a:gd name="connsiteX36" fmla="*/ 657885 w 694391"/>
                <a:gd name="connsiteY36" fmla="*/ 374210 h 646200"/>
                <a:gd name="connsiteX37" fmla="*/ 682028 w 694391"/>
                <a:gd name="connsiteY37" fmla="*/ 362139 h 646200"/>
                <a:gd name="connsiteX38" fmla="*/ 691081 w 694391"/>
                <a:gd name="connsiteY38" fmla="*/ 353085 h 646200"/>
                <a:gd name="connsiteX39" fmla="*/ 691081 w 694391"/>
                <a:gd name="connsiteY39" fmla="*/ 328943 h 646200"/>
                <a:gd name="connsiteX40" fmla="*/ 672974 w 694391"/>
                <a:gd name="connsiteY40" fmla="*/ 322907 h 646200"/>
                <a:gd name="connsiteX41" fmla="*/ 657885 w 694391"/>
                <a:gd name="connsiteY41" fmla="*/ 319889 h 646200"/>
                <a:gd name="connsiteX42" fmla="*/ 639778 w 694391"/>
                <a:gd name="connsiteY42" fmla="*/ 316871 h 646200"/>
                <a:gd name="connsiteX43" fmla="*/ 630725 w 694391"/>
                <a:gd name="connsiteY43" fmla="*/ 313854 h 646200"/>
                <a:gd name="connsiteX44" fmla="*/ 500958 w 694391"/>
                <a:gd name="connsiteY44" fmla="*/ 322907 h 646200"/>
                <a:gd name="connsiteX45" fmla="*/ 491905 w 694391"/>
                <a:gd name="connsiteY45" fmla="*/ 325925 h 646200"/>
                <a:gd name="connsiteX46" fmla="*/ 455691 w 694391"/>
                <a:gd name="connsiteY46" fmla="*/ 322907 h 646200"/>
                <a:gd name="connsiteX47" fmla="*/ 449655 w 694391"/>
                <a:gd name="connsiteY47" fmla="*/ 313854 h 646200"/>
                <a:gd name="connsiteX48" fmla="*/ 440602 w 694391"/>
                <a:gd name="connsiteY48" fmla="*/ 298765 h 646200"/>
                <a:gd name="connsiteX49" fmla="*/ 446638 w 694391"/>
                <a:gd name="connsiteY49" fmla="*/ 187105 h 646200"/>
                <a:gd name="connsiteX50" fmla="*/ 458709 w 694391"/>
                <a:gd name="connsiteY50" fmla="*/ 184087 h 646200"/>
                <a:gd name="connsiteX51" fmla="*/ 482851 w 694391"/>
                <a:gd name="connsiteY51" fmla="*/ 181070 h 646200"/>
                <a:gd name="connsiteX52" fmla="*/ 500958 w 694391"/>
                <a:gd name="connsiteY52" fmla="*/ 175034 h 646200"/>
                <a:gd name="connsiteX53" fmla="*/ 549244 w 694391"/>
                <a:gd name="connsiteY53" fmla="*/ 150891 h 646200"/>
                <a:gd name="connsiteX54" fmla="*/ 603564 w 694391"/>
                <a:gd name="connsiteY54" fmla="*/ 117695 h 646200"/>
                <a:gd name="connsiteX55" fmla="*/ 624689 w 694391"/>
                <a:gd name="connsiteY55" fmla="*/ 102606 h 646200"/>
                <a:gd name="connsiteX56" fmla="*/ 633743 w 694391"/>
                <a:gd name="connsiteY56" fmla="*/ 93553 h 646200"/>
                <a:gd name="connsiteX57" fmla="*/ 639778 w 694391"/>
                <a:gd name="connsiteY57" fmla="*/ 84499 h 646200"/>
                <a:gd name="connsiteX58" fmla="*/ 648832 w 694391"/>
                <a:gd name="connsiteY58" fmla="*/ 63374 h 646200"/>
                <a:gd name="connsiteX59" fmla="*/ 657885 w 694391"/>
                <a:gd name="connsiteY59" fmla="*/ 36214 h 646200"/>
                <a:gd name="connsiteX60" fmla="*/ 660903 w 694391"/>
                <a:gd name="connsiteY60" fmla="*/ 24143 h 646200"/>
                <a:gd name="connsiteX61" fmla="*/ 642796 w 694391"/>
                <a:gd name="connsiteY61" fmla="*/ 9054 h 646200"/>
                <a:gd name="connsiteX62" fmla="*/ 627707 w 694391"/>
                <a:gd name="connsiteY62" fmla="*/ 6036 h 646200"/>
                <a:gd name="connsiteX63" fmla="*/ 618653 w 694391"/>
                <a:gd name="connsiteY63" fmla="*/ 3018 h 646200"/>
                <a:gd name="connsiteX64" fmla="*/ 606582 w 694391"/>
                <a:gd name="connsiteY64" fmla="*/ 0 h 646200"/>
                <a:gd name="connsiteX65" fmla="*/ 519065 w 694391"/>
                <a:gd name="connsiteY65" fmla="*/ 3018 h 646200"/>
                <a:gd name="connsiteX66" fmla="*/ 500958 w 694391"/>
                <a:gd name="connsiteY66" fmla="*/ 9054 h 646200"/>
                <a:gd name="connsiteX67" fmla="*/ 488887 w 694391"/>
                <a:gd name="connsiteY67" fmla="*/ 12071 h 646200"/>
                <a:gd name="connsiteX68" fmla="*/ 470780 w 694391"/>
                <a:gd name="connsiteY68" fmla="*/ 21125 h 646200"/>
                <a:gd name="connsiteX69" fmla="*/ 461727 w 694391"/>
                <a:gd name="connsiteY69" fmla="*/ 27161 h 646200"/>
                <a:gd name="connsiteX70" fmla="*/ 443620 w 694391"/>
                <a:gd name="connsiteY70" fmla="*/ 33196 h 646200"/>
                <a:gd name="connsiteX71" fmla="*/ 425513 w 694391"/>
                <a:gd name="connsiteY71" fmla="*/ 48285 h 646200"/>
                <a:gd name="connsiteX72" fmla="*/ 416459 w 694391"/>
                <a:gd name="connsiteY72" fmla="*/ 54321 h 646200"/>
                <a:gd name="connsiteX73" fmla="*/ 404388 w 694391"/>
                <a:gd name="connsiteY73" fmla="*/ 66392 h 646200"/>
                <a:gd name="connsiteX74" fmla="*/ 392317 w 694391"/>
                <a:gd name="connsiteY74" fmla="*/ 69410 h 646200"/>
                <a:gd name="connsiteX75" fmla="*/ 374210 w 694391"/>
                <a:gd name="connsiteY75" fmla="*/ 78464 h 646200"/>
                <a:gd name="connsiteX76" fmla="*/ 344032 w 694391"/>
                <a:gd name="connsiteY76" fmla="*/ 96570 h 646200"/>
                <a:gd name="connsiteX77" fmla="*/ 292729 w 694391"/>
                <a:gd name="connsiteY77" fmla="*/ 111660 h 646200"/>
                <a:gd name="connsiteX78" fmla="*/ 280657 w 694391"/>
                <a:gd name="connsiteY78" fmla="*/ 114677 h 646200"/>
                <a:gd name="connsiteX79" fmla="*/ 229354 w 694391"/>
                <a:gd name="connsiteY79" fmla="*/ 120713 h 646200"/>
                <a:gd name="connsiteX80" fmla="*/ 217283 w 694391"/>
                <a:gd name="connsiteY80" fmla="*/ 123731 h 646200"/>
                <a:gd name="connsiteX0" fmla="*/ 217283 w 694391"/>
                <a:gd name="connsiteY0" fmla="*/ 123731 h 646419"/>
                <a:gd name="connsiteX1" fmla="*/ 172016 w 694391"/>
                <a:gd name="connsiteY1" fmla="*/ 144856 h 646419"/>
                <a:gd name="connsiteX2" fmla="*/ 162962 w 694391"/>
                <a:gd name="connsiteY2" fmla="*/ 153909 h 646419"/>
                <a:gd name="connsiteX3" fmla="*/ 147873 w 694391"/>
                <a:gd name="connsiteY3" fmla="*/ 165980 h 646419"/>
                <a:gd name="connsiteX4" fmla="*/ 126748 w 694391"/>
                <a:gd name="connsiteY4" fmla="*/ 175034 h 646419"/>
                <a:gd name="connsiteX5" fmla="*/ 117695 w 694391"/>
                <a:gd name="connsiteY5" fmla="*/ 184087 h 646419"/>
                <a:gd name="connsiteX6" fmla="*/ 102606 w 694391"/>
                <a:gd name="connsiteY6" fmla="*/ 196159 h 646419"/>
                <a:gd name="connsiteX7" fmla="*/ 66392 w 694391"/>
                <a:gd name="connsiteY7" fmla="*/ 217283 h 646419"/>
                <a:gd name="connsiteX8" fmla="*/ 33196 w 694391"/>
                <a:gd name="connsiteY8" fmla="*/ 244444 h 646419"/>
                <a:gd name="connsiteX9" fmla="*/ 21125 w 694391"/>
                <a:gd name="connsiteY9" fmla="*/ 262551 h 646419"/>
                <a:gd name="connsiteX10" fmla="*/ 6036 w 694391"/>
                <a:gd name="connsiteY10" fmla="*/ 289711 h 646419"/>
                <a:gd name="connsiteX11" fmla="*/ 0 w 694391"/>
                <a:gd name="connsiteY11" fmla="*/ 307818 h 646419"/>
                <a:gd name="connsiteX12" fmla="*/ 144855 w 694391"/>
                <a:gd name="connsiteY12" fmla="*/ 307818 h 646419"/>
                <a:gd name="connsiteX13" fmla="*/ 162962 w 694391"/>
                <a:gd name="connsiteY13" fmla="*/ 304800 h 646419"/>
                <a:gd name="connsiteX14" fmla="*/ 168998 w 694391"/>
                <a:gd name="connsiteY14" fmla="*/ 316871 h 646419"/>
                <a:gd name="connsiteX15" fmla="*/ 165980 w 694391"/>
                <a:gd name="connsiteY15" fmla="*/ 410424 h 646419"/>
                <a:gd name="connsiteX16" fmla="*/ 156927 w 694391"/>
                <a:gd name="connsiteY16" fmla="*/ 446638 h 646419"/>
                <a:gd name="connsiteX17" fmla="*/ 147873 w 694391"/>
                <a:gd name="connsiteY17" fmla="*/ 476816 h 646419"/>
                <a:gd name="connsiteX18" fmla="*/ 126748 w 694391"/>
                <a:gd name="connsiteY18" fmla="*/ 528119 h 646419"/>
                <a:gd name="connsiteX19" fmla="*/ 105624 w 694391"/>
                <a:gd name="connsiteY19" fmla="*/ 588475 h 646419"/>
                <a:gd name="connsiteX20" fmla="*/ 105624 w 694391"/>
                <a:gd name="connsiteY20" fmla="*/ 636761 h 646419"/>
                <a:gd name="connsiteX21" fmla="*/ 211247 w 694391"/>
                <a:gd name="connsiteY21" fmla="*/ 645814 h 646419"/>
                <a:gd name="connsiteX22" fmla="*/ 232372 w 694391"/>
                <a:gd name="connsiteY22" fmla="*/ 633743 h 646419"/>
                <a:gd name="connsiteX23" fmla="*/ 362139 w 694391"/>
                <a:gd name="connsiteY23" fmla="*/ 540190 h 646419"/>
                <a:gd name="connsiteX24" fmla="*/ 398352 w 694391"/>
                <a:gd name="connsiteY24" fmla="*/ 522083 h 646419"/>
                <a:gd name="connsiteX25" fmla="*/ 431548 w 694391"/>
                <a:gd name="connsiteY25" fmla="*/ 500959 h 646419"/>
                <a:gd name="connsiteX26" fmla="*/ 458709 w 694391"/>
                <a:gd name="connsiteY26" fmla="*/ 485870 h 646419"/>
                <a:gd name="connsiteX27" fmla="*/ 488887 w 694391"/>
                <a:gd name="connsiteY27" fmla="*/ 467763 h 646419"/>
                <a:gd name="connsiteX28" fmla="*/ 531137 w 694391"/>
                <a:gd name="connsiteY28" fmla="*/ 446638 h 646419"/>
                <a:gd name="connsiteX29" fmla="*/ 567350 w 694391"/>
                <a:gd name="connsiteY29" fmla="*/ 425513 h 646419"/>
                <a:gd name="connsiteX30" fmla="*/ 576404 w 694391"/>
                <a:gd name="connsiteY30" fmla="*/ 419477 h 646419"/>
                <a:gd name="connsiteX31" fmla="*/ 591493 w 694391"/>
                <a:gd name="connsiteY31" fmla="*/ 410424 h 646419"/>
                <a:gd name="connsiteX32" fmla="*/ 600546 w 694391"/>
                <a:gd name="connsiteY32" fmla="*/ 404388 h 646419"/>
                <a:gd name="connsiteX33" fmla="*/ 618653 w 694391"/>
                <a:gd name="connsiteY33" fmla="*/ 392317 h 646419"/>
                <a:gd name="connsiteX34" fmla="*/ 648832 w 694391"/>
                <a:gd name="connsiteY34" fmla="*/ 377228 h 646419"/>
                <a:gd name="connsiteX35" fmla="*/ 657885 w 694391"/>
                <a:gd name="connsiteY35" fmla="*/ 374210 h 646419"/>
                <a:gd name="connsiteX36" fmla="*/ 682028 w 694391"/>
                <a:gd name="connsiteY36" fmla="*/ 362139 h 646419"/>
                <a:gd name="connsiteX37" fmla="*/ 691081 w 694391"/>
                <a:gd name="connsiteY37" fmla="*/ 353085 h 646419"/>
                <a:gd name="connsiteX38" fmla="*/ 691081 w 694391"/>
                <a:gd name="connsiteY38" fmla="*/ 328943 h 646419"/>
                <a:gd name="connsiteX39" fmla="*/ 672974 w 694391"/>
                <a:gd name="connsiteY39" fmla="*/ 322907 h 646419"/>
                <a:gd name="connsiteX40" fmla="*/ 657885 w 694391"/>
                <a:gd name="connsiteY40" fmla="*/ 319889 h 646419"/>
                <a:gd name="connsiteX41" fmla="*/ 639778 w 694391"/>
                <a:gd name="connsiteY41" fmla="*/ 316871 h 646419"/>
                <a:gd name="connsiteX42" fmla="*/ 630725 w 694391"/>
                <a:gd name="connsiteY42" fmla="*/ 313854 h 646419"/>
                <a:gd name="connsiteX43" fmla="*/ 500958 w 694391"/>
                <a:gd name="connsiteY43" fmla="*/ 322907 h 646419"/>
                <a:gd name="connsiteX44" fmla="*/ 491905 w 694391"/>
                <a:gd name="connsiteY44" fmla="*/ 325925 h 646419"/>
                <a:gd name="connsiteX45" fmla="*/ 455691 w 694391"/>
                <a:gd name="connsiteY45" fmla="*/ 322907 h 646419"/>
                <a:gd name="connsiteX46" fmla="*/ 449655 w 694391"/>
                <a:gd name="connsiteY46" fmla="*/ 313854 h 646419"/>
                <a:gd name="connsiteX47" fmla="*/ 440602 w 694391"/>
                <a:gd name="connsiteY47" fmla="*/ 298765 h 646419"/>
                <a:gd name="connsiteX48" fmla="*/ 446638 w 694391"/>
                <a:gd name="connsiteY48" fmla="*/ 187105 h 646419"/>
                <a:gd name="connsiteX49" fmla="*/ 458709 w 694391"/>
                <a:gd name="connsiteY49" fmla="*/ 184087 h 646419"/>
                <a:gd name="connsiteX50" fmla="*/ 482851 w 694391"/>
                <a:gd name="connsiteY50" fmla="*/ 181070 h 646419"/>
                <a:gd name="connsiteX51" fmla="*/ 500958 w 694391"/>
                <a:gd name="connsiteY51" fmla="*/ 175034 h 646419"/>
                <a:gd name="connsiteX52" fmla="*/ 549244 w 694391"/>
                <a:gd name="connsiteY52" fmla="*/ 150891 h 646419"/>
                <a:gd name="connsiteX53" fmla="*/ 603564 w 694391"/>
                <a:gd name="connsiteY53" fmla="*/ 117695 h 646419"/>
                <a:gd name="connsiteX54" fmla="*/ 624689 w 694391"/>
                <a:gd name="connsiteY54" fmla="*/ 102606 h 646419"/>
                <a:gd name="connsiteX55" fmla="*/ 633743 w 694391"/>
                <a:gd name="connsiteY55" fmla="*/ 93553 h 646419"/>
                <a:gd name="connsiteX56" fmla="*/ 639778 w 694391"/>
                <a:gd name="connsiteY56" fmla="*/ 84499 h 646419"/>
                <a:gd name="connsiteX57" fmla="*/ 648832 w 694391"/>
                <a:gd name="connsiteY57" fmla="*/ 63374 h 646419"/>
                <a:gd name="connsiteX58" fmla="*/ 657885 w 694391"/>
                <a:gd name="connsiteY58" fmla="*/ 36214 h 646419"/>
                <a:gd name="connsiteX59" fmla="*/ 660903 w 694391"/>
                <a:gd name="connsiteY59" fmla="*/ 24143 h 646419"/>
                <a:gd name="connsiteX60" fmla="*/ 642796 w 694391"/>
                <a:gd name="connsiteY60" fmla="*/ 9054 h 646419"/>
                <a:gd name="connsiteX61" fmla="*/ 627707 w 694391"/>
                <a:gd name="connsiteY61" fmla="*/ 6036 h 646419"/>
                <a:gd name="connsiteX62" fmla="*/ 618653 w 694391"/>
                <a:gd name="connsiteY62" fmla="*/ 3018 h 646419"/>
                <a:gd name="connsiteX63" fmla="*/ 606582 w 694391"/>
                <a:gd name="connsiteY63" fmla="*/ 0 h 646419"/>
                <a:gd name="connsiteX64" fmla="*/ 519065 w 694391"/>
                <a:gd name="connsiteY64" fmla="*/ 3018 h 646419"/>
                <a:gd name="connsiteX65" fmla="*/ 500958 w 694391"/>
                <a:gd name="connsiteY65" fmla="*/ 9054 h 646419"/>
                <a:gd name="connsiteX66" fmla="*/ 488887 w 694391"/>
                <a:gd name="connsiteY66" fmla="*/ 12071 h 646419"/>
                <a:gd name="connsiteX67" fmla="*/ 470780 w 694391"/>
                <a:gd name="connsiteY67" fmla="*/ 21125 h 646419"/>
                <a:gd name="connsiteX68" fmla="*/ 461727 w 694391"/>
                <a:gd name="connsiteY68" fmla="*/ 27161 h 646419"/>
                <a:gd name="connsiteX69" fmla="*/ 443620 w 694391"/>
                <a:gd name="connsiteY69" fmla="*/ 33196 h 646419"/>
                <a:gd name="connsiteX70" fmla="*/ 425513 w 694391"/>
                <a:gd name="connsiteY70" fmla="*/ 48285 h 646419"/>
                <a:gd name="connsiteX71" fmla="*/ 416459 w 694391"/>
                <a:gd name="connsiteY71" fmla="*/ 54321 h 646419"/>
                <a:gd name="connsiteX72" fmla="*/ 404388 w 694391"/>
                <a:gd name="connsiteY72" fmla="*/ 66392 h 646419"/>
                <a:gd name="connsiteX73" fmla="*/ 392317 w 694391"/>
                <a:gd name="connsiteY73" fmla="*/ 69410 h 646419"/>
                <a:gd name="connsiteX74" fmla="*/ 374210 w 694391"/>
                <a:gd name="connsiteY74" fmla="*/ 78464 h 646419"/>
                <a:gd name="connsiteX75" fmla="*/ 344032 w 694391"/>
                <a:gd name="connsiteY75" fmla="*/ 96570 h 646419"/>
                <a:gd name="connsiteX76" fmla="*/ 292729 w 694391"/>
                <a:gd name="connsiteY76" fmla="*/ 111660 h 646419"/>
                <a:gd name="connsiteX77" fmla="*/ 280657 w 694391"/>
                <a:gd name="connsiteY77" fmla="*/ 114677 h 646419"/>
                <a:gd name="connsiteX78" fmla="*/ 229354 w 694391"/>
                <a:gd name="connsiteY78" fmla="*/ 120713 h 646419"/>
                <a:gd name="connsiteX79" fmla="*/ 217283 w 694391"/>
                <a:gd name="connsiteY79" fmla="*/ 123731 h 646419"/>
                <a:gd name="connsiteX0" fmla="*/ 217283 w 694391"/>
                <a:gd name="connsiteY0" fmla="*/ 123731 h 644141"/>
                <a:gd name="connsiteX1" fmla="*/ 172016 w 694391"/>
                <a:gd name="connsiteY1" fmla="*/ 144856 h 644141"/>
                <a:gd name="connsiteX2" fmla="*/ 162962 w 694391"/>
                <a:gd name="connsiteY2" fmla="*/ 153909 h 644141"/>
                <a:gd name="connsiteX3" fmla="*/ 147873 w 694391"/>
                <a:gd name="connsiteY3" fmla="*/ 165980 h 644141"/>
                <a:gd name="connsiteX4" fmla="*/ 126748 w 694391"/>
                <a:gd name="connsiteY4" fmla="*/ 175034 h 644141"/>
                <a:gd name="connsiteX5" fmla="*/ 117695 w 694391"/>
                <a:gd name="connsiteY5" fmla="*/ 184087 h 644141"/>
                <a:gd name="connsiteX6" fmla="*/ 102606 w 694391"/>
                <a:gd name="connsiteY6" fmla="*/ 196159 h 644141"/>
                <a:gd name="connsiteX7" fmla="*/ 66392 w 694391"/>
                <a:gd name="connsiteY7" fmla="*/ 217283 h 644141"/>
                <a:gd name="connsiteX8" fmla="*/ 33196 w 694391"/>
                <a:gd name="connsiteY8" fmla="*/ 244444 h 644141"/>
                <a:gd name="connsiteX9" fmla="*/ 21125 w 694391"/>
                <a:gd name="connsiteY9" fmla="*/ 262551 h 644141"/>
                <a:gd name="connsiteX10" fmla="*/ 6036 w 694391"/>
                <a:gd name="connsiteY10" fmla="*/ 289711 h 644141"/>
                <a:gd name="connsiteX11" fmla="*/ 0 w 694391"/>
                <a:gd name="connsiteY11" fmla="*/ 307818 h 644141"/>
                <a:gd name="connsiteX12" fmla="*/ 144855 w 694391"/>
                <a:gd name="connsiteY12" fmla="*/ 307818 h 644141"/>
                <a:gd name="connsiteX13" fmla="*/ 162962 w 694391"/>
                <a:gd name="connsiteY13" fmla="*/ 304800 h 644141"/>
                <a:gd name="connsiteX14" fmla="*/ 168998 w 694391"/>
                <a:gd name="connsiteY14" fmla="*/ 316871 h 644141"/>
                <a:gd name="connsiteX15" fmla="*/ 165980 w 694391"/>
                <a:gd name="connsiteY15" fmla="*/ 410424 h 644141"/>
                <a:gd name="connsiteX16" fmla="*/ 156927 w 694391"/>
                <a:gd name="connsiteY16" fmla="*/ 446638 h 644141"/>
                <a:gd name="connsiteX17" fmla="*/ 147873 w 694391"/>
                <a:gd name="connsiteY17" fmla="*/ 476816 h 644141"/>
                <a:gd name="connsiteX18" fmla="*/ 126748 w 694391"/>
                <a:gd name="connsiteY18" fmla="*/ 528119 h 644141"/>
                <a:gd name="connsiteX19" fmla="*/ 105624 w 694391"/>
                <a:gd name="connsiteY19" fmla="*/ 588475 h 644141"/>
                <a:gd name="connsiteX20" fmla="*/ 105624 w 694391"/>
                <a:gd name="connsiteY20" fmla="*/ 636761 h 644141"/>
                <a:gd name="connsiteX21" fmla="*/ 232372 w 694391"/>
                <a:gd name="connsiteY21" fmla="*/ 633743 h 644141"/>
                <a:gd name="connsiteX22" fmla="*/ 362139 w 694391"/>
                <a:gd name="connsiteY22" fmla="*/ 540190 h 644141"/>
                <a:gd name="connsiteX23" fmla="*/ 398352 w 694391"/>
                <a:gd name="connsiteY23" fmla="*/ 522083 h 644141"/>
                <a:gd name="connsiteX24" fmla="*/ 431548 w 694391"/>
                <a:gd name="connsiteY24" fmla="*/ 500959 h 644141"/>
                <a:gd name="connsiteX25" fmla="*/ 458709 w 694391"/>
                <a:gd name="connsiteY25" fmla="*/ 485870 h 644141"/>
                <a:gd name="connsiteX26" fmla="*/ 488887 w 694391"/>
                <a:gd name="connsiteY26" fmla="*/ 467763 h 644141"/>
                <a:gd name="connsiteX27" fmla="*/ 531137 w 694391"/>
                <a:gd name="connsiteY27" fmla="*/ 446638 h 644141"/>
                <a:gd name="connsiteX28" fmla="*/ 567350 w 694391"/>
                <a:gd name="connsiteY28" fmla="*/ 425513 h 644141"/>
                <a:gd name="connsiteX29" fmla="*/ 576404 w 694391"/>
                <a:gd name="connsiteY29" fmla="*/ 419477 h 644141"/>
                <a:gd name="connsiteX30" fmla="*/ 591493 w 694391"/>
                <a:gd name="connsiteY30" fmla="*/ 410424 h 644141"/>
                <a:gd name="connsiteX31" fmla="*/ 600546 w 694391"/>
                <a:gd name="connsiteY31" fmla="*/ 404388 h 644141"/>
                <a:gd name="connsiteX32" fmla="*/ 618653 w 694391"/>
                <a:gd name="connsiteY32" fmla="*/ 392317 h 644141"/>
                <a:gd name="connsiteX33" fmla="*/ 648832 w 694391"/>
                <a:gd name="connsiteY33" fmla="*/ 377228 h 644141"/>
                <a:gd name="connsiteX34" fmla="*/ 657885 w 694391"/>
                <a:gd name="connsiteY34" fmla="*/ 374210 h 644141"/>
                <a:gd name="connsiteX35" fmla="*/ 682028 w 694391"/>
                <a:gd name="connsiteY35" fmla="*/ 362139 h 644141"/>
                <a:gd name="connsiteX36" fmla="*/ 691081 w 694391"/>
                <a:gd name="connsiteY36" fmla="*/ 353085 h 644141"/>
                <a:gd name="connsiteX37" fmla="*/ 691081 w 694391"/>
                <a:gd name="connsiteY37" fmla="*/ 328943 h 644141"/>
                <a:gd name="connsiteX38" fmla="*/ 672974 w 694391"/>
                <a:gd name="connsiteY38" fmla="*/ 322907 h 644141"/>
                <a:gd name="connsiteX39" fmla="*/ 657885 w 694391"/>
                <a:gd name="connsiteY39" fmla="*/ 319889 h 644141"/>
                <a:gd name="connsiteX40" fmla="*/ 639778 w 694391"/>
                <a:gd name="connsiteY40" fmla="*/ 316871 h 644141"/>
                <a:gd name="connsiteX41" fmla="*/ 630725 w 694391"/>
                <a:gd name="connsiteY41" fmla="*/ 313854 h 644141"/>
                <a:gd name="connsiteX42" fmla="*/ 500958 w 694391"/>
                <a:gd name="connsiteY42" fmla="*/ 322907 h 644141"/>
                <a:gd name="connsiteX43" fmla="*/ 491905 w 694391"/>
                <a:gd name="connsiteY43" fmla="*/ 325925 h 644141"/>
                <a:gd name="connsiteX44" fmla="*/ 455691 w 694391"/>
                <a:gd name="connsiteY44" fmla="*/ 322907 h 644141"/>
                <a:gd name="connsiteX45" fmla="*/ 449655 w 694391"/>
                <a:gd name="connsiteY45" fmla="*/ 313854 h 644141"/>
                <a:gd name="connsiteX46" fmla="*/ 440602 w 694391"/>
                <a:gd name="connsiteY46" fmla="*/ 298765 h 644141"/>
                <a:gd name="connsiteX47" fmla="*/ 446638 w 694391"/>
                <a:gd name="connsiteY47" fmla="*/ 187105 h 644141"/>
                <a:gd name="connsiteX48" fmla="*/ 458709 w 694391"/>
                <a:gd name="connsiteY48" fmla="*/ 184087 h 644141"/>
                <a:gd name="connsiteX49" fmla="*/ 482851 w 694391"/>
                <a:gd name="connsiteY49" fmla="*/ 181070 h 644141"/>
                <a:gd name="connsiteX50" fmla="*/ 500958 w 694391"/>
                <a:gd name="connsiteY50" fmla="*/ 175034 h 644141"/>
                <a:gd name="connsiteX51" fmla="*/ 549244 w 694391"/>
                <a:gd name="connsiteY51" fmla="*/ 150891 h 644141"/>
                <a:gd name="connsiteX52" fmla="*/ 603564 w 694391"/>
                <a:gd name="connsiteY52" fmla="*/ 117695 h 644141"/>
                <a:gd name="connsiteX53" fmla="*/ 624689 w 694391"/>
                <a:gd name="connsiteY53" fmla="*/ 102606 h 644141"/>
                <a:gd name="connsiteX54" fmla="*/ 633743 w 694391"/>
                <a:gd name="connsiteY54" fmla="*/ 93553 h 644141"/>
                <a:gd name="connsiteX55" fmla="*/ 639778 w 694391"/>
                <a:gd name="connsiteY55" fmla="*/ 84499 h 644141"/>
                <a:gd name="connsiteX56" fmla="*/ 648832 w 694391"/>
                <a:gd name="connsiteY56" fmla="*/ 63374 h 644141"/>
                <a:gd name="connsiteX57" fmla="*/ 657885 w 694391"/>
                <a:gd name="connsiteY57" fmla="*/ 36214 h 644141"/>
                <a:gd name="connsiteX58" fmla="*/ 660903 w 694391"/>
                <a:gd name="connsiteY58" fmla="*/ 24143 h 644141"/>
                <a:gd name="connsiteX59" fmla="*/ 642796 w 694391"/>
                <a:gd name="connsiteY59" fmla="*/ 9054 h 644141"/>
                <a:gd name="connsiteX60" fmla="*/ 627707 w 694391"/>
                <a:gd name="connsiteY60" fmla="*/ 6036 h 644141"/>
                <a:gd name="connsiteX61" fmla="*/ 618653 w 694391"/>
                <a:gd name="connsiteY61" fmla="*/ 3018 h 644141"/>
                <a:gd name="connsiteX62" fmla="*/ 606582 w 694391"/>
                <a:gd name="connsiteY62" fmla="*/ 0 h 644141"/>
                <a:gd name="connsiteX63" fmla="*/ 519065 w 694391"/>
                <a:gd name="connsiteY63" fmla="*/ 3018 h 644141"/>
                <a:gd name="connsiteX64" fmla="*/ 500958 w 694391"/>
                <a:gd name="connsiteY64" fmla="*/ 9054 h 644141"/>
                <a:gd name="connsiteX65" fmla="*/ 488887 w 694391"/>
                <a:gd name="connsiteY65" fmla="*/ 12071 h 644141"/>
                <a:gd name="connsiteX66" fmla="*/ 470780 w 694391"/>
                <a:gd name="connsiteY66" fmla="*/ 21125 h 644141"/>
                <a:gd name="connsiteX67" fmla="*/ 461727 w 694391"/>
                <a:gd name="connsiteY67" fmla="*/ 27161 h 644141"/>
                <a:gd name="connsiteX68" fmla="*/ 443620 w 694391"/>
                <a:gd name="connsiteY68" fmla="*/ 33196 h 644141"/>
                <a:gd name="connsiteX69" fmla="*/ 425513 w 694391"/>
                <a:gd name="connsiteY69" fmla="*/ 48285 h 644141"/>
                <a:gd name="connsiteX70" fmla="*/ 416459 w 694391"/>
                <a:gd name="connsiteY70" fmla="*/ 54321 h 644141"/>
                <a:gd name="connsiteX71" fmla="*/ 404388 w 694391"/>
                <a:gd name="connsiteY71" fmla="*/ 66392 h 644141"/>
                <a:gd name="connsiteX72" fmla="*/ 392317 w 694391"/>
                <a:gd name="connsiteY72" fmla="*/ 69410 h 644141"/>
                <a:gd name="connsiteX73" fmla="*/ 374210 w 694391"/>
                <a:gd name="connsiteY73" fmla="*/ 78464 h 644141"/>
                <a:gd name="connsiteX74" fmla="*/ 344032 w 694391"/>
                <a:gd name="connsiteY74" fmla="*/ 96570 h 644141"/>
                <a:gd name="connsiteX75" fmla="*/ 292729 w 694391"/>
                <a:gd name="connsiteY75" fmla="*/ 111660 h 644141"/>
                <a:gd name="connsiteX76" fmla="*/ 280657 w 694391"/>
                <a:gd name="connsiteY76" fmla="*/ 114677 h 644141"/>
                <a:gd name="connsiteX77" fmla="*/ 229354 w 694391"/>
                <a:gd name="connsiteY77" fmla="*/ 120713 h 644141"/>
                <a:gd name="connsiteX78" fmla="*/ 217283 w 694391"/>
                <a:gd name="connsiteY78" fmla="*/ 123731 h 644141"/>
                <a:gd name="connsiteX0" fmla="*/ 217283 w 694391"/>
                <a:gd name="connsiteY0" fmla="*/ 123731 h 644141"/>
                <a:gd name="connsiteX1" fmla="*/ 172016 w 694391"/>
                <a:gd name="connsiteY1" fmla="*/ 144856 h 644141"/>
                <a:gd name="connsiteX2" fmla="*/ 162962 w 694391"/>
                <a:gd name="connsiteY2" fmla="*/ 153909 h 644141"/>
                <a:gd name="connsiteX3" fmla="*/ 147873 w 694391"/>
                <a:gd name="connsiteY3" fmla="*/ 165980 h 644141"/>
                <a:gd name="connsiteX4" fmla="*/ 126748 w 694391"/>
                <a:gd name="connsiteY4" fmla="*/ 175034 h 644141"/>
                <a:gd name="connsiteX5" fmla="*/ 117695 w 694391"/>
                <a:gd name="connsiteY5" fmla="*/ 184087 h 644141"/>
                <a:gd name="connsiteX6" fmla="*/ 102606 w 694391"/>
                <a:gd name="connsiteY6" fmla="*/ 196159 h 644141"/>
                <a:gd name="connsiteX7" fmla="*/ 66392 w 694391"/>
                <a:gd name="connsiteY7" fmla="*/ 217283 h 644141"/>
                <a:gd name="connsiteX8" fmla="*/ 33196 w 694391"/>
                <a:gd name="connsiteY8" fmla="*/ 244444 h 644141"/>
                <a:gd name="connsiteX9" fmla="*/ 21125 w 694391"/>
                <a:gd name="connsiteY9" fmla="*/ 262551 h 644141"/>
                <a:gd name="connsiteX10" fmla="*/ 6036 w 694391"/>
                <a:gd name="connsiteY10" fmla="*/ 289711 h 644141"/>
                <a:gd name="connsiteX11" fmla="*/ 0 w 694391"/>
                <a:gd name="connsiteY11" fmla="*/ 307818 h 644141"/>
                <a:gd name="connsiteX12" fmla="*/ 144855 w 694391"/>
                <a:gd name="connsiteY12" fmla="*/ 307818 h 644141"/>
                <a:gd name="connsiteX13" fmla="*/ 162962 w 694391"/>
                <a:gd name="connsiteY13" fmla="*/ 304800 h 644141"/>
                <a:gd name="connsiteX14" fmla="*/ 168998 w 694391"/>
                <a:gd name="connsiteY14" fmla="*/ 316871 h 644141"/>
                <a:gd name="connsiteX15" fmla="*/ 165980 w 694391"/>
                <a:gd name="connsiteY15" fmla="*/ 410424 h 644141"/>
                <a:gd name="connsiteX16" fmla="*/ 156927 w 694391"/>
                <a:gd name="connsiteY16" fmla="*/ 446638 h 644141"/>
                <a:gd name="connsiteX17" fmla="*/ 126748 w 694391"/>
                <a:gd name="connsiteY17" fmla="*/ 528119 h 644141"/>
                <a:gd name="connsiteX18" fmla="*/ 105624 w 694391"/>
                <a:gd name="connsiteY18" fmla="*/ 588475 h 644141"/>
                <a:gd name="connsiteX19" fmla="*/ 105624 w 694391"/>
                <a:gd name="connsiteY19" fmla="*/ 636761 h 644141"/>
                <a:gd name="connsiteX20" fmla="*/ 232372 w 694391"/>
                <a:gd name="connsiteY20" fmla="*/ 633743 h 644141"/>
                <a:gd name="connsiteX21" fmla="*/ 362139 w 694391"/>
                <a:gd name="connsiteY21" fmla="*/ 540190 h 644141"/>
                <a:gd name="connsiteX22" fmla="*/ 398352 w 694391"/>
                <a:gd name="connsiteY22" fmla="*/ 522083 h 644141"/>
                <a:gd name="connsiteX23" fmla="*/ 431548 w 694391"/>
                <a:gd name="connsiteY23" fmla="*/ 500959 h 644141"/>
                <a:gd name="connsiteX24" fmla="*/ 458709 w 694391"/>
                <a:gd name="connsiteY24" fmla="*/ 485870 h 644141"/>
                <a:gd name="connsiteX25" fmla="*/ 488887 w 694391"/>
                <a:gd name="connsiteY25" fmla="*/ 467763 h 644141"/>
                <a:gd name="connsiteX26" fmla="*/ 531137 w 694391"/>
                <a:gd name="connsiteY26" fmla="*/ 446638 h 644141"/>
                <a:gd name="connsiteX27" fmla="*/ 567350 w 694391"/>
                <a:gd name="connsiteY27" fmla="*/ 425513 h 644141"/>
                <a:gd name="connsiteX28" fmla="*/ 576404 w 694391"/>
                <a:gd name="connsiteY28" fmla="*/ 419477 h 644141"/>
                <a:gd name="connsiteX29" fmla="*/ 591493 w 694391"/>
                <a:gd name="connsiteY29" fmla="*/ 410424 h 644141"/>
                <a:gd name="connsiteX30" fmla="*/ 600546 w 694391"/>
                <a:gd name="connsiteY30" fmla="*/ 404388 h 644141"/>
                <a:gd name="connsiteX31" fmla="*/ 618653 w 694391"/>
                <a:gd name="connsiteY31" fmla="*/ 392317 h 644141"/>
                <a:gd name="connsiteX32" fmla="*/ 648832 w 694391"/>
                <a:gd name="connsiteY32" fmla="*/ 377228 h 644141"/>
                <a:gd name="connsiteX33" fmla="*/ 657885 w 694391"/>
                <a:gd name="connsiteY33" fmla="*/ 374210 h 644141"/>
                <a:gd name="connsiteX34" fmla="*/ 682028 w 694391"/>
                <a:gd name="connsiteY34" fmla="*/ 362139 h 644141"/>
                <a:gd name="connsiteX35" fmla="*/ 691081 w 694391"/>
                <a:gd name="connsiteY35" fmla="*/ 353085 h 644141"/>
                <a:gd name="connsiteX36" fmla="*/ 691081 w 694391"/>
                <a:gd name="connsiteY36" fmla="*/ 328943 h 644141"/>
                <a:gd name="connsiteX37" fmla="*/ 672974 w 694391"/>
                <a:gd name="connsiteY37" fmla="*/ 322907 h 644141"/>
                <a:gd name="connsiteX38" fmla="*/ 657885 w 694391"/>
                <a:gd name="connsiteY38" fmla="*/ 319889 h 644141"/>
                <a:gd name="connsiteX39" fmla="*/ 639778 w 694391"/>
                <a:gd name="connsiteY39" fmla="*/ 316871 h 644141"/>
                <a:gd name="connsiteX40" fmla="*/ 630725 w 694391"/>
                <a:gd name="connsiteY40" fmla="*/ 313854 h 644141"/>
                <a:gd name="connsiteX41" fmla="*/ 500958 w 694391"/>
                <a:gd name="connsiteY41" fmla="*/ 322907 h 644141"/>
                <a:gd name="connsiteX42" fmla="*/ 491905 w 694391"/>
                <a:gd name="connsiteY42" fmla="*/ 325925 h 644141"/>
                <a:gd name="connsiteX43" fmla="*/ 455691 w 694391"/>
                <a:gd name="connsiteY43" fmla="*/ 322907 h 644141"/>
                <a:gd name="connsiteX44" fmla="*/ 449655 w 694391"/>
                <a:gd name="connsiteY44" fmla="*/ 313854 h 644141"/>
                <a:gd name="connsiteX45" fmla="*/ 440602 w 694391"/>
                <a:gd name="connsiteY45" fmla="*/ 298765 h 644141"/>
                <a:gd name="connsiteX46" fmla="*/ 446638 w 694391"/>
                <a:gd name="connsiteY46" fmla="*/ 187105 h 644141"/>
                <a:gd name="connsiteX47" fmla="*/ 458709 w 694391"/>
                <a:gd name="connsiteY47" fmla="*/ 184087 h 644141"/>
                <a:gd name="connsiteX48" fmla="*/ 482851 w 694391"/>
                <a:gd name="connsiteY48" fmla="*/ 181070 h 644141"/>
                <a:gd name="connsiteX49" fmla="*/ 500958 w 694391"/>
                <a:gd name="connsiteY49" fmla="*/ 175034 h 644141"/>
                <a:gd name="connsiteX50" fmla="*/ 549244 w 694391"/>
                <a:gd name="connsiteY50" fmla="*/ 150891 h 644141"/>
                <a:gd name="connsiteX51" fmla="*/ 603564 w 694391"/>
                <a:gd name="connsiteY51" fmla="*/ 117695 h 644141"/>
                <a:gd name="connsiteX52" fmla="*/ 624689 w 694391"/>
                <a:gd name="connsiteY52" fmla="*/ 102606 h 644141"/>
                <a:gd name="connsiteX53" fmla="*/ 633743 w 694391"/>
                <a:gd name="connsiteY53" fmla="*/ 93553 h 644141"/>
                <a:gd name="connsiteX54" fmla="*/ 639778 w 694391"/>
                <a:gd name="connsiteY54" fmla="*/ 84499 h 644141"/>
                <a:gd name="connsiteX55" fmla="*/ 648832 w 694391"/>
                <a:gd name="connsiteY55" fmla="*/ 63374 h 644141"/>
                <a:gd name="connsiteX56" fmla="*/ 657885 w 694391"/>
                <a:gd name="connsiteY56" fmla="*/ 36214 h 644141"/>
                <a:gd name="connsiteX57" fmla="*/ 660903 w 694391"/>
                <a:gd name="connsiteY57" fmla="*/ 24143 h 644141"/>
                <a:gd name="connsiteX58" fmla="*/ 642796 w 694391"/>
                <a:gd name="connsiteY58" fmla="*/ 9054 h 644141"/>
                <a:gd name="connsiteX59" fmla="*/ 627707 w 694391"/>
                <a:gd name="connsiteY59" fmla="*/ 6036 h 644141"/>
                <a:gd name="connsiteX60" fmla="*/ 618653 w 694391"/>
                <a:gd name="connsiteY60" fmla="*/ 3018 h 644141"/>
                <a:gd name="connsiteX61" fmla="*/ 606582 w 694391"/>
                <a:gd name="connsiteY61" fmla="*/ 0 h 644141"/>
                <a:gd name="connsiteX62" fmla="*/ 519065 w 694391"/>
                <a:gd name="connsiteY62" fmla="*/ 3018 h 644141"/>
                <a:gd name="connsiteX63" fmla="*/ 500958 w 694391"/>
                <a:gd name="connsiteY63" fmla="*/ 9054 h 644141"/>
                <a:gd name="connsiteX64" fmla="*/ 488887 w 694391"/>
                <a:gd name="connsiteY64" fmla="*/ 12071 h 644141"/>
                <a:gd name="connsiteX65" fmla="*/ 470780 w 694391"/>
                <a:gd name="connsiteY65" fmla="*/ 21125 h 644141"/>
                <a:gd name="connsiteX66" fmla="*/ 461727 w 694391"/>
                <a:gd name="connsiteY66" fmla="*/ 27161 h 644141"/>
                <a:gd name="connsiteX67" fmla="*/ 443620 w 694391"/>
                <a:gd name="connsiteY67" fmla="*/ 33196 h 644141"/>
                <a:gd name="connsiteX68" fmla="*/ 425513 w 694391"/>
                <a:gd name="connsiteY68" fmla="*/ 48285 h 644141"/>
                <a:gd name="connsiteX69" fmla="*/ 416459 w 694391"/>
                <a:gd name="connsiteY69" fmla="*/ 54321 h 644141"/>
                <a:gd name="connsiteX70" fmla="*/ 404388 w 694391"/>
                <a:gd name="connsiteY70" fmla="*/ 66392 h 644141"/>
                <a:gd name="connsiteX71" fmla="*/ 392317 w 694391"/>
                <a:gd name="connsiteY71" fmla="*/ 69410 h 644141"/>
                <a:gd name="connsiteX72" fmla="*/ 374210 w 694391"/>
                <a:gd name="connsiteY72" fmla="*/ 78464 h 644141"/>
                <a:gd name="connsiteX73" fmla="*/ 344032 w 694391"/>
                <a:gd name="connsiteY73" fmla="*/ 96570 h 644141"/>
                <a:gd name="connsiteX74" fmla="*/ 292729 w 694391"/>
                <a:gd name="connsiteY74" fmla="*/ 111660 h 644141"/>
                <a:gd name="connsiteX75" fmla="*/ 280657 w 694391"/>
                <a:gd name="connsiteY75" fmla="*/ 114677 h 644141"/>
                <a:gd name="connsiteX76" fmla="*/ 229354 w 694391"/>
                <a:gd name="connsiteY76" fmla="*/ 120713 h 644141"/>
                <a:gd name="connsiteX77" fmla="*/ 217283 w 694391"/>
                <a:gd name="connsiteY77" fmla="*/ 123731 h 644141"/>
                <a:gd name="connsiteX0" fmla="*/ 223573 w 700681"/>
                <a:gd name="connsiteY0" fmla="*/ 123731 h 644141"/>
                <a:gd name="connsiteX1" fmla="*/ 178306 w 700681"/>
                <a:gd name="connsiteY1" fmla="*/ 144856 h 644141"/>
                <a:gd name="connsiteX2" fmla="*/ 169252 w 700681"/>
                <a:gd name="connsiteY2" fmla="*/ 153909 h 644141"/>
                <a:gd name="connsiteX3" fmla="*/ 154163 w 700681"/>
                <a:gd name="connsiteY3" fmla="*/ 165980 h 644141"/>
                <a:gd name="connsiteX4" fmla="*/ 133038 w 700681"/>
                <a:gd name="connsiteY4" fmla="*/ 175034 h 644141"/>
                <a:gd name="connsiteX5" fmla="*/ 123985 w 700681"/>
                <a:gd name="connsiteY5" fmla="*/ 184087 h 644141"/>
                <a:gd name="connsiteX6" fmla="*/ 108896 w 700681"/>
                <a:gd name="connsiteY6" fmla="*/ 196159 h 644141"/>
                <a:gd name="connsiteX7" fmla="*/ 72682 w 700681"/>
                <a:gd name="connsiteY7" fmla="*/ 217283 h 644141"/>
                <a:gd name="connsiteX8" fmla="*/ 39486 w 700681"/>
                <a:gd name="connsiteY8" fmla="*/ 244444 h 644141"/>
                <a:gd name="connsiteX9" fmla="*/ 27415 w 700681"/>
                <a:gd name="connsiteY9" fmla="*/ 262551 h 644141"/>
                <a:gd name="connsiteX10" fmla="*/ 6290 w 700681"/>
                <a:gd name="connsiteY10" fmla="*/ 307818 h 644141"/>
                <a:gd name="connsiteX11" fmla="*/ 151145 w 700681"/>
                <a:gd name="connsiteY11" fmla="*/ 307818 h 644141"/>
                <a:gd name="connsiteX12" fmla="*/ 169252 w 700681"/>
                <a:gd name="connsiteY12" fmla="*/ 304800 h 644141"/>
                <a:gd name="connsiteX13" fmla="*/ 175288 w 700681"/>
                <a:gd name="connsiteY13" fmla="*/ 316871 h 644141"/>
                <a:gd name="connsiteX14" fmla="*/ 172270 w 700681"/>
                <a:gd name="connsiteY14" fmla="*/ 410424 h 644141"/>
                <a:gd name="connsiteX15" fmla="*/ 163217 w 700681"/>
                <a:gd name="connsiteY15" fmla="*/ 446638 h 644141"/>
                <a:gd name="connsiteX16" fmla="*/ 133038 w 700681"/>
                <a:gd name="connsiteY16" fmla="*/ 528119 h 644141"/>
                <a:gd name="connsiteX17" fmla="*/ 111914 w 700681"/>
                <a:gd name="connsiteY17" fmla="*/ 588475 h 644141"/>
                <a:gd name="connsiteX18" fmla="*/ 111914 w 700681"/>
                <a:gd name="connsiteY18" fmla="*/ 636761 h 644141"/>
                <a:gd name="connsiteX19" fmla="*/ 238662 w 700681"/>
                <a:gd name="connsiteY19" fmla="*/ 633743 h 644141"/>
                <a:gd name="connsiteX20" fmla="*/ 368429 w 700681"/>
                <a:gd name="connsiteY20" fmla="*/ 540190 h 644141"/>
                <a:gd name="connsiteX21" fmla="*/ 404642 w 700681"/>
                <a:gd name="connsiteY21" fmla="*/ 522083 h 644141"/>
                <a:gd name="connsiteX22" fmla="*/ 437838 w 700681"/>
                <a:gd name="connsiteY22" fmla="*/ 500959 h 644141"/>
                <a:gd name="connsiteX23" fmla="*/ 464999 w 700681"/>
                <a:gd name="connsiteY23" fmla="*/ 485870 h 644141"/>
                <a:gd name="connsiteX24" fmla="*/ 495177 w 700681"/>
                <a:gd name="connsiteY24" fmla="*/ 467763 h 644141"/>
                <a:gd name="connsiteX25" fmla="*/ 537427 w 700681"/>
                <a:gd name="connsiteY25" fmla="*/ 446638 h 644141"/>
                <a:gd name="connsiteX26" fmla="*/ 573640 w 700681"/>
                <a:gd name="connsiteY26" fmla="*/ 425513 h 644141"/>
                <a:gd name="connsiteX27" fmla="*/ 582694 w 700681"/>
                <a:gd name="connsiteY27" fmla="*/ 419477 h 644141"/>
                <a:gd name="connsiteX28" fmla="*/ 597783 w 700681"/>
                <a:gd name="connsiteY28" fmla="*/ 410424 h 644141"/>
                <a:gd name="connsiteX29" fmla="*/ 606836 w 700681"/>
                <a:gd name="connsiteY29" fmla="*/ 404388 h 644141"/>
                <a:gd name="connsiteX30" fmla="*/ 624943 w 700681"/>
                <a:gd name="connsiteY30" fmla="*/ 392317 h 644141"/>
                <a:gd name="connsiteX31" fmla="*/ 655122 w 700681"/>
                <a:gd name="connsiteY31" fmla="*/ 377228 h 644141"/>
                <a:gd name="connsiteX32" fmla="*/ 664175 w 700681"/>
                <a:gd name="connsiteY32" fmla="*/ 374210 h 644141"/>
                <a:gd name="connsiteX33" fmla="*/ 688318 w 700681"/>
                <a:gd name="connsiteY33" fmla="*/ 362139 h 644141"/>
                <a:gd name="connsiteX34" fmla="*/ 697371 w 700681"/>
                <a:gd name="connsiteY34" fmla="*/ 353085 h 644141"/>
                <a:gd name="connsiteX35" fmla="*/ 697371 w 700681"/>
                <a:gd name="connsiteY35" fmla="*/ 328943 h 644141"/>
                <a:gd name="connsiteX36" fmla="*/ 679264 w 700681"/>
                <a:gd name="connsiteY36" fmla="*/ 322907 h 644141"/>
                <a:gd name="connsiteX37" fmla="*/ 664175 w 700681"/>
                <a:gd name="connsiteY37" fmla="*/ 319889 h 644141"/>
                <a:gd name="connsiteX38" fmla="*/ 646068 w 700681"/>
                <a:gd name="connsiteY38" fmla="*/ 316871 h 644141"/>
                <a:gd name="connsiteX39" fmla="*/ 637015 w 700681"/>
                <a:gd name="connsiteY39" fmla="*/ 313854 h 644141"/>
                <a:gd name="connsiteX40" fmla="*/ 507248 w 700681"/>
                <a:gd name="connsiteY40" fmla="*/ 322907 h 644141"/>
                <a:gd name="connsiteX41" fmla="*/ 498195 w 700681"/>
                <a:gd name="connsiteY41" fmla="*/ 325925 h 644141"/>
                <a:gd name="connsiteX42" fmla="*/ 461981 w 700681"/>
                <a:gd name="connsiteY42" fmla="*/ 322907 h 644141"/>
                <a:gd name="connsiteX43" fmla="*/ 455945 w 700681"/>
                <a:gd name="connsiteY43" fmla="*/ 313854 h 644141"/>
                <a:gd name="connsiteX44" fmla="*/ 446892 w 700681"/>
                <a:gd name="connsiteY44" fmla="*/ 298765 h 644141"/>
                <a:gd name="connsiteX45" fmla="*/ 452928 w 700681"/>
                <a:gd name="connsiteY45" fmla="*/ 187105 h 644141"/>
                <a:gd name="connsiteX46" fmla="*/ 464999 w 700681"/>
                <a:gd name="connsiteY46" fmla="*/ 184087 h 644141"/>
                <a:gd name="connsiteX47" fmla="*/ 489141 w 700681"/>
                <a:gd name="connsiteY47" fmla="*/ 181070 h 644141"/>
                <a:gd name="connsiteX48" fmla="*/ 507248 w 700681"/>
                <a:gd name="connsiteY48" fmla="*/ 175034 h 644141"/>
                <a:gd name="connsiteX49" fmla="*/ 555534 w 700681"/>
                <a:gd name="connsiteY49" fmla="*/ 150891 h 644141"/>
                <a:gd name="connsiteX50" fmla="*/ 609854 w 700681"/>
                <a:gd name="connsiteY50" fmla="*/ 117695 h 644141"/>
                <a:gd name="connsiteX51" fmla="*/ 630979 w 700681"/>
                <a:gd name="connsiteY51" fmla="*/ 102606 h 644141"/>
                <a:gd name="connsiteX52" fmla="*/ 640033 w 700681"/>
                <a:gd name="connsiteY52" fmla="*/ 93553 h 644141"/>
                <a:gd name="connsiteX53" fmla="*/ 646068 w 700681"/>
                <a:gd name="connsiteY53" fmla="*/ 84499 h 644141"/>
                <a:gd name="connsiteX54" fmla="*/ 655122 w 700681"/>
                <a:gd name="connsiteY54" fmla="*/ 63374 h 644141"/>
                <a:gd name="connsiteX55" fmla="*/ 664175 w 700681"/>
                <a:gd name="connsiteY55" fmla="*/ 36214 h 644141"/>
                <a:gd name="connsiteX56" fmla="*/ 667193 w 700681"/>
                <a:gd name="connsiteY56" fmla="*/ 24143 h 644141"/>
                <a:gd name="connsiteX57" fmla="*/ 649086 w 700681"/>
                <a:gd name="connsiteY57" fmla="*/ 9054 h 644141"/>
                <a:gd name="connsiteX58" fmla="*/ 633997 w 700681"/>
                <a:gd name="connsiteY58" fmla="*/ 6036 h 644141"/>
                <a:gd name="connsiteX59" fmla="*/ 624943 w 700681"/>
                <a:gd name="connsiteY59" fmla="*/ 3018 h 644141"/>
                <a:gd name="connsiteX60" fmla="*/ 612872 w 700681"/>
                <a:gd name="connsiteY60" fmla="*/ 0 h 644141"/>
                <a:gd name="connsiteX61" fmla="*/ 525355 w 700681"/>
                <a:gd name="connsiteY61" fmla="*/ 3018 h 644141"/>
                <a:gd name="connsiteX62" fmla="*/ 507248 w 700681"/>
                <a:gd name="connsiteY62" fmla="*/ 9054 h 644141"/>
                <a:gd name="connsiteX63" fmla="*/ 495177 w 700681"/>
                <a:gd name="connsiteY63" fmla="*/ 12071 h 644141"/>
                <a:gd name="connsiteX64" fmla="*/ 477070 w 700681"/>
                <a:gd name="connsiteY64" fmla="*/ 21125 h 644141"/>
                <a:gd name="connsiteX65" fmla="*/ 468017 w 700681"/>
                <a:gd name="connsiteY65" fmla="*/ 27161 h 644141"/>
                <a:gd name="connsiteX66" fmla="*/ 449910 w 700681"/>
                <a:gd name="connsiteY66" fmla="*/ 33196 h 644141"/>
                <a:gd name="connsiteX67" fmla="*/ 431803 w 700681"/>
                <a:gd name="connsiteY67" fmla="*/ 48285 h 644141"/>
                <a:gd name="connsiteX68" fmla="*/ 422749 w 700681"/>
                <a:gd name="connsiteY68" fmla="*/ 54321 h 644141"/>
                <a:gd name="connsiteX69" fmla="*/ 410678 w 700681"/>
                <a:gd name="connsiteY69" fmla="*/ 66392 h 644141"/>
                <a:gd name="connsiteX70" fmla="*/ 398607 w 700681"/>
                <a:gd name="connsiteY70" fmla="*/ 69410 h 644141"/>
                <a:gd name="connsiteX71" fmla="*/ 380500 w 700681"/>
                <a:gd name="connsiteY71" fmla="*/ 78464 h 644141"/>
                <a:gd name="connsiteX72" fmla="*/ 350322 w 700681"/>
                <a:gd name="connsiteY72" fmla="*/ 96570 h 644141"/>
                <a:gd name="connsiteX73" fmla="*/ 299019 w 700681"/>
                <a:gd name="connsiteY73" fmla="*/ 111660 h 644141"/>
                <a:gd name="connsiteX74" fmla="*/ 286947 w 700681"/>
                <a:gd name="connsiteY74" fmla="*/ 114677 h 644141"/>
                <a:gd name="connsiteX75" fmla="*/ 235644 w 700681"/>
                <a:gd name="connsiteY75" fmla="*/ 120713 h 644141"/>
                <a:gd name="connsiteX76" fmla="*/ 223573 w 700681"/>
                <a:gd name="connsiteY76" fmla="*/ 123731 h 644141"/>
                <a:gd name="connsiteX0" fmla="*/ 222083 w 699191"/>
                <a:gd name="connsiteY0" fmla="*/ 123731 h 644141"/>
                <a:gd name="connsiteX1" fmla="*/ 176816 w 699191"/>
                <a:gd name="connsiteY1" fmla="*/ 144856 h 644141"/>
                <a:gd name="connsiteX2" fmla="*/ 167762 w 699191"/>
                <a:gd name="connsiteY2" fmla="*/ 153909 h 644141"/>
                <a:gd name="connsiteX3" fmla="*/ 152673 w 699191"/>
                <a:gd name="connsiteY3" fmla="*/ 165980 h 644141"/>
                <a:gd name="connsiteX4" fmla="*/ 131548 w 699191"/>
                <a:gd name="connsiteY4" fmla="*/ 175034 h 644141"/>
                <a:gd name="connsiteX5" fmla="*/ 122495 w 699191"/>
                <a:gd name="connsiteY5" fmla="*/ 184087 h 644141"/>
                <a:gd name="connsiteX6" fmla="*/ 107406 w 699191"/>
                <a:gd name="connsiteY6" fmla="*/ 196159 h 644141"/>
                <a:gd name="connsiteX7" fmla="*/ 71192 w 699191"/>
                <a:gd name="connsiteY7" fmla="*/ 217283 h 644141"/>
                <a:gd name="connsiteX8" fmla="*/ 37996 w 699191"/>
                <a:gd name="connsiteY8" fmla="*/ 244444 h 644141"/>
                <a:gd name="connsiteX9" fmla="*/ 4800 w 699191"/>
                <a:gd name="connsiteY9" fmla="*/ 307818 h 644141"/>
                <a:gd name="connsiteX10" fmla="*/ 149655 w 699191"/>
                <a:gd name="connsiteY10" fmla="*/ 307818 h 644141"/>
                <a:gd name="connsiteX11" fmla="*/ 167762 w 699191"/>
                <a:gd name="connsiteY11" fmla="*/ 304800 h 644141"/>
                <a:gd name="connsiteX12" fmla="*/ 173798 w 699191"/>
                <a:gd name="connsiteY12" fmla="*/ 316871 h 644141"/>
                <a:gd name="connsiteX13" fmla="*/ 170780 w 699191"/>
                <a:gd name="connsiteY13" fmla="*/ 410424 h 644141"/>
                <a:gd name="connsiteX14" fmla="*/ 161727 w 699191"/>
                <a:gd name="connsiteY14" fmla="*/ 446638 h 644141"/>
                <a:gd name="connsiteX15" fmla="*/ 131548 w 699191"/>
                <a:gd name="connsiteY15" fmla="*/ 528119 h 644141"/>
                <a:gd name="connsiteX16" fmla="*/ 110424 w 699191"/>
                <a:gd name="connsiteY16" fmla="*/ 588475 h 644141"/>
                <a:gd name="connsiteX17" fmla="*/ 110424 w 699191"/>
                <a:gd name="connsiteY17" fmla="*/ 636761 h 644141"/>
                <a:gd name="connsiteX18" fmla="*/ 237172 w 699191"/>
                <a:gd name="connsiteY18" fmla="*/ 633743 h 644141"/>
                <a:gd name="connsiteX19" fmla="*/ 366939 w 699191"/>
                <a:gd name="connsiteY19" fmla="*/ 540190 h 644141"/>
                <a:gd name="connsiteX20" fmla="*/ 403152 w 699191"/>
                <a:gd name="connsiteY20" fmla="*/ 522083 h 644141"/>
                <a:gd name="connsiteX21" fmla="*/ 436348 w 699191"/>
                <a:gd name="connsiteY21" fmla="*/ 500959 h 644141"/>
                <a:gd name="connsiteX22" fmla="*/ 463509 w 699191"/>
                <a:gd name="connsiteY22" fmla="*/ 485870 h 644141"/>
                <a:gd name="connsiteX23" fmla="*/ 493687 w 699191"/>
                <a:gd name="connsiteY23" fmla="*/ 467763 h 644141"/>
                <a:gd name="connsiteX24" fmla="*/ 535937 w 699191"/>
                <a:gd name="connsiteY24" fmla="*/ 446638 h 644141"/>
                <a:gd name="connsiteX25" fmla="*/ 572150 w 699191"/>
                <a:gd name="connsiteY25" fmla="*/ 425513 h 644141"/>
                <a:gd name="connsiteX26" fmla="*/ 581204 w 699191"/>
                <a:gd name="connsiteY26" fmla="*/ 419477 h 644141"/>
                <a:gd name="connsiteX27" fmla="*/ 596293 w 699191"/>
                <a:gd name="connsiteY27" fmla="*/ 410424 h 644141"/>
                <a:gd name="connsiteX28" fmla="*/ 605346 w 699191"/>
                <a:gd name="connsiteY28" fmla="*/ 404388 h 644141"/>
                <a:gd name="connsiteX29" fmla="*/ 623453 w 699191"/>
                <a:gd name="connsiteY29" fmla="*/ 392317 h 644141"/>
                <a:gd name="connsiteX30" fmla="*/ 653632 w 699191"/>
                <a:gd name="connsiteY30" fmla="*/ 377228 h 644141"/>
                <a:gd name="connsiteX31" fmla="*/ 662685 w 699191"/>
                <a:gd name="connsiteY31" fmla="*/ 374210 h 644141"/>
                <a:gd name="connsiteX32" fmla="*/ 686828 w 699191"/>
                <a:gd name="connsiteY32" fmla="*/ 362139 h 644141"/>
                <a:gd name="connsiteX33" fmla="*/ 695881 w 699191"/>
                <a:gd name="connsiteY33" fmla="*/ 353085 h 644141"/>
                <a:gd name="connsiteX34" fmla="*/ 695881 w 699191"/>
                <a:gd name="connsiteY34" fmla="*/ 328943 h 644141"/>
                <a:gd name="connsiteX35" fmla="*/ 677774 w 699191"/>
                <a:gd name="connsiteY35" fmla="*/ 322907 h 644141"/>
                <a:gd name="connsiteX36" fmla="*/ 662685 w 699191"/>
                <a:gd name="connsiteY36" fmla="*/ 319889 h 644141"/>
                <a:gd name="connsiteX37" fmla="*/ 644578 w 699191"/>
                <a:gd name="connsiteY37" fmla="*/ 316871 h 644141"/>
                <a:gd name="connsiteX38" fmla="*/ 635525 w 699191"/>
                <a:gd name="connsiteY38" fmla="*/ 313854 h 644141"/>
                <a:gd name="connsiteX39" fmla="*/ 505758 w 699191"/>
                <a:gd name="connsiteY39" fmla="*/ 322907 h 644141"/>
                <a:gd name="connsiteX40" fmla="*/ 496705 w 699191"/>
                <a:gd name="connsiteY40" fmla="*/ 325925 h 644141"/>
                <a:gd name="connsiteX41" fmla="*/ 460491 w 699191"/>
                <a:gd name="connsiteY41" fmla="*/ 322907 h 644141"/>
                <a:gd name="connsiteX42" fmla="*/ 454455 w 699191"/>
                <a:gd name="connsiteY42" fmla="*/ 313854 h 644141"/>
                <a:gd name="connsiteX43" fmla="*/ 445402 w 699191"/>
                <a:gd name="connsiteY43" fmla="*/ 298765 h 644141"/>
                <a:gd name="connsiteX44" fmla="*/ 451438 w 699191"/>
                <a:gd name="connsiteY44" fmla="*/ 187105 h 644141"/>
                <a:gd name="connsiteX45" fmla="*/ 463509 w 699191"/>
                <a:gd name="connsiteY45" fmla="*/ 184087 h 644141"/>
                <a:gd name="connsiteX46" fmla="*/ 487651 w 699191"/>
                <a:gd name="connsiteY46" fmla="*/ 181070 h 644141"/>
                <a:gd name="connsiteX47" fmla="*/ 505758 w 699191"/>
                <a:gd name="connsiteY47" fmla="*/ 175034 h 644141"/>
                <a:gd name="connsiteX48" fmla="*/ 554044 w 699191"/>
                <a:gd name="connsiteY48" fmla="*/ 150891 h 644141"/>
                <a:gd name="connsiteX49" fmla="*/ 608364 w 699191"/>
                <a:gd name="connsiteY49" fmla="*/ 117695 h 644141"/>
                <a:gd name="connsiteX50" fmla="*/ 629489 w 699191"/>
                <a:gd name="connsiteY50" fmla="*/ 102606 h 644141"/>
                <a:gd name="connsiteX51" fmla="*/ 638543 w 699191"/>
                <a:gd name="connsiteY51" fmla="*/ 93553 h 644141"/>
                <a:gd name="connsiteX52" fmla="*/ 644578 w 699191"/>
                <a:gd name="connsiteY52" fmla="*/ 84499 h 644141"/>
                <a:gd name="connsiteX53" fmla="*/ 653632 w 699191"/>
                <a:gd name="connsiteY53" fmla="*/ 63374 h 644141"/>
                <a:gd name="connsiteX54" fmla="*/ 662685 w 699191"/>
                <a:gd name="connsiteY54" fmla="*/ 36214 h 644141"/>
                <a:gd name="connsiteX55" fmla="*/ 665703 w 699191"/>
                <a:gd name="connsiteY55" fmla="*/ 24143 h 644141"/>
                <a:gd name="connsiteX56" fmla="*/ 647596 w 699191"/>
                <a:gd name="connsiteY56" fmla="*/ 9054 h 644141"/>
                <a:gd name="connsiteX57" fmla="*/ 632507 w 699191"/>
                <a:gd name="connsiteY57" fmla="*/ 6036 h 644141"/>
                <a:gd name="connsiteX58" fmla="*/ 623453 w 699191"/>
                <a:gd name="connsiteY58" fmla="*/ 3018 h 644141"/>
                <a:gd name="connsiteX59" fmla="*/ 611382 w 699191"/>
                <a:gd name="connsiteY59" fmla="*/ 0 h 644141"/>
                <a:gd name="connsiteX60" fmla="*/ 523865 w 699191"/>
                <a:gd name="connsiteY60" fmla="*/ 3018 h 644141"/>
                <a:gd name="connsiteX61" fmla="*/ 505758 w 699191"/>
                <a:gd name="connsiteY61" fmla="*/ 9054 h 644141"/>
                <a:gd name="connsiteX62" fmla="*/ 493687 w 699191"/>
                <a:gd name="connsiteY62" fmla="*/ 12071 h 644141"/>
                <a:gd name="connsiteX63" fmla="*/ 475580 w 699191"/>
                <a:gd name="connsiteY63" fmla="*/ 21125 h 644141"/>
                <a:gd name="connsiteX64" fmla="*/ 466527 w 699191"/>
                <a:gd name="connsiteY64" fmla="*/ 27161 h 644141"/>
                <a:gd name="connsiteX65" fmla="*/ 448420 w 699191"/>
                <a:gd name="connsiteY65" fmla="*/ 33196 h 644141"/>
                <a:gd name="connsiteX66" fmla="*/ 430313 w 699191"/>
                <a:gd name="connsiteY66" fmla="*/ 48285 h 644141"/>
                <a:gd name="connsiteX67" fmla="*/ 421259 w 699191"/>
                <a:gd name="connsiteY67" fmla="*/ 54321 h 644141"/>
                <a:gd name="connsiteX68" fmla="*/ 409188 w 699191"/>
                <a:gd name="connsiteY68" fmla="*/ 66392 h 644141"/>
                <a:gd name="connsiteX69" fmla="*/ 397117 w 699191"/>
                <a:gd name="connsiteY69" fmla="*/ 69410 h 644141"/>
                <a:gd name="connsiteX70" fmla="*/ 379010 w 699191"/>
                <a:gd name="connsiteY70" fmla="*/ 78464 h 644141"/>
                <a:gd name="connsiteX71" fmla="*/ 348832 w 699191"/>
                <a:gd name="connsiteY71" fmla="*/ 96570 h 644141"/>
                <a:gd name="connsiteX72" fmla="*/ 297529 w 699191"/>
                <a:gd name="connsiteY72" fmla="*/ 111660 h 644141"/>
                <a:gd name="connsiteX73" fmla="*/ 285457 w 699191"/>
                <a:gd name="connsiteY73" fmla="*/ 114677 h 644141"/>
                <a:gd name="connsiteX74" fmla="*/ 234154 w 699191"/>
                <a:gd name="connsiteY74" fmla="*/ 120713 h 644141"/>
                <a:gd name="connsiteX75" fmla="*/ 222083 w 699191"/>
                <a:gd name="connsiteY75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32083 w 699726"/>
                <a:gd name="connsiteY4" fmla="*/ 175034 h 644141"/>
                <a:gd name="connsiteX5" fmla="*/ 123030 w 699726"/>
                <a:gd name="connsiteY5" fmla="*/ 184087 h 644141"/>
                <a:gd name="connsiteX6" fmla="*/ 107941 w 699726"/>
                <a:gd name="connsiteY6" fmla="*/ 196159 h 644141"/>
                <a:gd name="connsiteX7" fmla="*/ 38531 w 699726"/>
                <a:gd name="connsiteY7" fmla="*/ 244444 h 644141"/>
                <a:gd name="connsiteX8" fmla="*/ 5335 w 699726"/>
                <a:gd name="connsiteY8" fmla="*/ 307818 h 644141"/>
                <a:gd name="connsiteX9" fmla="*/ 150190 w 699726"/>
                <a:gd name="connsiteY9" fmla="*/ 307818 h 644141"/>
                <a:gd name="connsiteX10" fmla="*/ 168297 w 699726"/>
                <a:gd name="connsiteY10" fmla="*/ 304800 h 644141"/>
                <a:gd name="connsiteX11" fmla="*/ 174333 w 699726"/>
                <a:gd name="connsiteY11" fmla="*/ 316871 h 644141"/>
                <a:gd name="connsiteX12" fmla="*/ 171315 w 699726"/>
                <a:gd name="connsiteY12" fmla="*/ 410424 h 644141"/>
                <a:gd name="connsiteX13" fmla="*/ 162262 w 699726"/>
                <a:gd name="connsiteY13" fmla="*/ 446638 h 644141"/>
                <a:gd name="connsiteX14" fmla="*/ 132083 w 699726"/>
                <a:gd name="connsiteY14" fmla="*/ 528119 h 644141"/>
                <a:gd name="connsiteX15" fmla="*/ 110959 w 699726"/>
                <a:gd name="connsiteY15" fmla="*/ 588475 h 644141"/>
                <a:gd name="connsiteX16" fmla="*/ 110959 w 699726"/>
                <a:gd name="connsiteY16" fmla="*/ 636761 h 644141"/>
                <a:gd name="connsiteX17" fmla="*/ 237707 w 699726"/>
                <a:gd name="connsiteY17" fmla="*/ 633743 h 644141"/>
                <a:gd name="connsiteX18" fmla="*/ 367474 w 699726"/>
                <a:gd name="connsiteY18" fmla="*/ 540190 h 644141"/>
                <a:gd name="connsiteX19" fmla="*/ 403687 w 699726"/>
                <a:gd name="connsiteY19" fmla="*/ 522083 h 644141"/>
                <a:gd name="connsiteX20" fmla="*/ 436883 w 699726"/>
                <a:gd name="connsiteY20" fmla="*/ 500959 h 644141"/>
                <a:gd name="connsiteX21" fmla="*/ 464044 w 699726"/>
                <a:gd name="connsiteY21" fmla="*/ 485870 h 644141"/>
                <a:gd name="connsiteX22" fmla="*/ 494222 w 699726"/>
                <a:gd name="connsiteY22" fmla="*/ 467763 h 644141"/>
                <a:gd name="connsiteX23" fmla="*/ 536472 w 699726"/>
                <a:gd name="connsiteY23" fmla="*/ 446638 h 644141"/>
                <a:gd name="connsiteX24" fmla="*/ 572685 w 699726"/>
                <a:gd name="connsiteY24" fmla="*/ 425513 h 644141"/>
                <a:gd name="connsiteX25" fmla="*/ 581739 w 699726"/>
                <a:gd name="connsiteY25" fmla="*/ 419477 h 644141"/>
                <a:gd name="connsiteX26" fmla="*/ 596828 w 699726"/>
                <a:gd name="connsiteY26" fmla="*/ 410424 h 644141"/>
                <a:gd name="connsiteX27" fmla="*/ 605881 w 699726"/>
                <a:gd name="connsiteY27" fmla="*/ 404388 h 644141"/>
                <a:gd name="connsiteX28" fmla="*/ 623988 w 699726"/>
                <a:gd name="connsiteY28" fmla="*/ 392317 h 644141"/>
                <a:gd name="connsiteX29" fmla="*/ 654167 w 699726"/>
                <a:gd name="connsiteY29" fmla="*/ 377228 h 644141"/>
                <a:gd name="connsiteX30" fmla="*/ 663220 w 699726"/>
                <a:gd name="connsiteY30" fmla="*/ 374210 h 644141"/>
                <a:gd name="connsiteX31" fmla="*/ 687363 w 699726"/>
                <a:gd name="connsiteY31" fmla="*/ 362139 h 644141"/>
                <a:gd name="connsiteX32" fmla="*/ 696416 w 699726"/>
                <a:gd name="connsiteY32" fmla="*/ 353085 h 644141"/>
                <a:gd name="connsiteX33" fmla="*/ 696416 w 699726"/>
                <a:gd name="connsiteY33" fmla="*/ 328943 h 644141"/>
                <a:gd name="connsiteX34" fmla="*/ 678309 w 699726"/>
                <a:gd name="connsiteY34" fmla="*/ 322907 h 644141"/>
                <a:gd name="connsiteX35" fmla="*/ 663220 w 699726"/>
                <a:gd name="connsiteY35" fmla="*/ 319889 h 644141"/>
                <a:gd name="connsiteX36" fmla="*/ 645113 w 699726"/>
                <a:gd name="connsiteY36" fmla="*/ 316871 h 644141"/>
                <a:gd name="connsiteX37" fmla="*/ 636060 w 699726"/>
                <a:gd name="connsiteY37" fmla="*/ 313854 h 644141"/>
                <a:gd name="connsiteX38" fmla="*/ 506293 w 699726"/>
                <a:gd name="connsiteY38" fmla="*/ 322907 h 644141"/>
                <a:gd name="connsiteX39" fmla="*/ 497240 w 699726"/>
                <a:gd name="connsiteY39" fmla="*/ 325925 h 644141"/>
                <a:gd name="connsiteX40" fmla="*/ 461026 w 699726"/>
                <a:gd name="connsiteY40" fmla="*/ 322907 h 644141"/>
                <a:gd name="connsiteX41" fmla="*/ 454990 w 699726"/>
                <a:gd name="connsiteY41" fmla="*/ 313854 h 644141"/>
                <a:gd name="connsiteX42" fmla="*/ 445937 w 699726"/>
                <a:gd name="connsiteY42" fmla="*/ 298765 h 644141"/>
                <a:gd name="connsiteX43" fmla="*/ 451973 w 699726"/>
                <a:gd name="connsiteY43" fmla="*/ 187105 h 644141"/>
                <a:gd name="connsiteX44" fmla="*/ 464044 w 699726"/>
                <a:gd name="connsiteY44" fmla="*/ 184087 h 644141"/>
                <a:gd name="connsiteX45" fmla="*/ 488186 w 699726"/>
                <a:gd name="connsiteY45" fmla="*/ 181070 h 644141"/>
                <a:gd name="connsiteX46" fmla="*/ 506293 w 699726"/>
                <a:gd name="connsiteY46" fmla="*/ 175034 h 644141"/>
                <a:gd name="connsiteX47" fmla="*/ 554579 w 699726"/>
                <a:gd name="connsiteY47" fmla="*/ 150891 h 644141"/>
                <a:gd name="connsiteX48" fmla="*/ 608899 w 699726"/>
                <a:gd name="connsiteY48" fmla="*/ 117695 h 644141"/>
                <a:gd name="connsiteX49" fmla="*/ 630024 w 699726"/>
                <a:gd name="connsiteY49" fmla="*/ 102606 h 644141"/>
                <a:gd name="connsiteX50" fmla="*/ 639078 w 699726"/>
                <a:gd name="connsiteY50" fmla="*/ 93553 h 644141"/>
                <a:gd name="connsiteX51" fmla="*/ 645113 w 699726"/>
                <a:gd name="connsiteY51" fmla="*/ 84499 h 644141"/>
                <a:gd name="connsiteX52" fmla="*/ 654167 w 699726"/>
                <a:gd name="connsiteY52" fmla="*/ 63374 h 644141"/>
                <a:gd name="connsiteX53" fmla="*/ 663220 w 699726"/>
                <a:gd name="connsiteY53" fmla="*/ 36214 h 644141"/>
                <a:gd name="connsiteX54" fmla="*/ 666238 w 699726"/>
                <a:gd name="connsiteY54" fmla="*/ 24143 h 644141"/>
                <a:gd name="connsiteX55" fmla="*/ 648131 w 699726"/>
                <a:gd name="connsiteY55" fmla="*/ 9054 h 644141"/>
                <a:gd name="connsiteX56" fmla="*/ 633042 w 699726"/>
                <a:gd name="connsiteY56" fmla="*/ 6036 h 644141"/>
                <a:gd name="connsiteX57" fmla="*/ 623988 w 699726"/>
                <a:gd name="connsiteY57" fmla="*/ 3018 h 644141"/>
                <a:gd name="connsiteX58" fmla="*/ 611917 w 699726"/>
                <a:gd name="connsiteY58" fmla="*/ 0 h 644141"/>
                <a:gd name="connsiteX59" fmla="*/ 524400 w 699726"/>
                <a:gd name="connsiteY59" fmla="*/ 3018 h 644141"/>
                <a:gd name="connsiteX60" fmla="*/ 506293 w 699726"/>
                <a:gd name="connsiteY60" fmla="*/ 9054 h 644141"/>
                <a:gd name="connsiteX61" fmla="*/ 494222 w 699726"/>
                <a:gd name="connsiteY61" fmla="*/ 12071 h 644141"/>
                <a:gd name="connsiteX62" fmla="*/ 476115 w 699726"/>
                <a:gd name="connsiteY62" fmla="*/ 21125 h 644141"/>
                <a:gd name="connsiteX63" fmla="*/ 467062 w 699726"/>
                <a:gd name="connsiteY63" fmla="*/ 27161 h 644141"/>
                <a:gd name="connsiteX64" fmla="*/ 448955 w 699726"/>
                <a:gd name="connsiteY64" fmla="*/ 33196 h 644141"/>
                <a:gd name="connsiteX65" fmla="*/ 430848 w 699726"/>
                <a:gd name="connsiteY65" fmla="*/ 48285 h 644141"/>
                <a:gd name="connsiteX66" fmla="*/ 421794 w 699726"/>
                <a:gd name="connsiteY66" fmla="*/ 54321 h 644141"/>
                <a:gd name="connsiteX67" fmla="*/ 409723 w 699726"/>
                <a:gd name="connsiteY67" fmla="*/ 66392 h 644141"/>
                <a:gd name="connsiteX68" fmla="*/ 397652 w 699726"/>
                <a:gd name="connsiteY68" fmla="*/ 69410 h 644141"/>
                <a:gd name="connsiteX69" fmla="*/ 379545 w 699726"/>
                <a:gd name="connsiteY69" fmla="*/ 78464 h 644141"/>
                <a:gd name="connsiteX70" fmla="*/ 349367 w 699726"/>
                <a:gd name="connsiteY70" fmla="*/ 96570 h 644141"/>
                <a:gd name="connsiteX71" fmla="*/ 298064 w 699726"/>
                <a:gd name="connsiteY71" fmla="*/ 111660 h 644141"/>
                <a:gd name="connsiteX72" fmla="*/ 285992 w 699726"/>
                <a:gd name="connsiteY72" fmla="*/ 114677 h 644141"/>
                <a:gd name="connsiteX73" fmla="*/ 234689 w 699726"/>
                <a:gd name="connsiteY73" fmla="*/ 120713 h 644141"/>
                <a:gd name="connsiteX74" fmla="*/ 222618 w 699726"/>
                <a:gd name="connsiteY74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32083 w 699726"/>
                <a:gd name="connsiteY4" fmla="*/ 175034 h 644141"/>
                <a:gd name="connsiteX5" fmla="*/ 107941 w 699726"/>
                <a:gd name="connsiteY5" fmla="*/ 196159 h 644141"/>
                <a:gd name="connsiteX6" fmla="*/ 38531 w 699726"/>
                <a:gd name="connsiteY6" fmla="*/ 244444 h 644141"/>
                <a:gd name="connsiteX7" fmla="*/ 5335 w 699726"/>
                <a:gd name="connsiteY7" fmla="*/ 307818 h 644141"/>
                <a:gd name="connsiteX8" fmla="*/ 150190 w 699726"/>
                <a:gd name="connsiteY8" fmla="*/ 307818 h 644141"/>
                <a:gd name="connsiteX9" fmla="*/ 168297 w 699726"/>
                <a:gd name="connsiteY9" fmla="*/ 304800 h 644141"/>
                <a:gd name="connsiteX10" fmla="*/ 174333 w 699726"/>
                <a:gd name="connsiteY10" fmla="*/ 316871 h 644141"/>
                <a:gd name="connsiteX11" fmla="*/ 171315 w 699726"/>
                <a:gd name="connsiteY11" fmla="*/ 410424 h 644141"/>
                <a:gd name="connsiteX12" fmla="*/ 162262 w 699726"/>
                <a:gd name="connsiteY12" fmla="*/ 446638 h 644141"/>
                <a:gd name="connsiteX13" fmla="*/ 132083 w 699726"/>
                <a:gd name="connsiteY13" fmla="*/ 528119 h 644141"/>
                <a:gd name="connsiteX14" fmla="*/ 110959 w 699726"/>
                <a:gd name="connsiteY14" fmla="*/ 588475 h 644141"/>
                <a:gd name="connsiteX15" fmla="*/ 110959 w 699726"/>
                <a:gd name="connsiteY15" fmla="*/ 636761 h 644141"/>
                <a:gd name="connsiteX16" fmla="*/ 237707 w 699726"/>
                <a:gd name="connsiteY16" fmla="*/ 633743 h 644141"/>
                <a:gd name="connsiteX17" fmla="*/ 367474 w 699726"/>
                <a:gd name="connsiteY17" fmla="*/ 540190 h 644141"/>
                <a:gd name="connsiteX18" fmla="*/ 403687 w 699726"/>
                <a:gd name="connsiteY18" fmla="*/ 522083 h 644141"/>
                <a:gd name="connsiteX19" fmla="*/ 436883 w 699726"/>
                <a:gd name="connsiteY19" fmla="*/ 500959 h 644141"/>
                <a:gd name="connsiteX20" fmla="*/ 464044 w 699726"/>
                <a:gd name="connsiteY20" fmla="*/ 485870 h 644141"/>
                <a:gd name="connsiteX21" fmla="*/ 494222 w 699726"/>
                <a:gd name="connsiteY21" fmla="*/ 467763 h 644141"/>
                <a:gd name="connsiteX22" fmla="*/ 536472 w 699726"/>
                <a:gd name="connsiteY22" fmla="*/ 446638 h 644141"/>
                <a:gd name="connsiteX23" fmla="*/ 572685 w 699726"/>
                <a:gd name="connsiteY23" fmla="*/ 425513 h 644141"/>
                <a:gd name="connsiteX24" fmla="*/ 581739 w 699726"/>
                <a:gd name="connsiteY24" fmla="*/ 419477 h 644141"/>
                <a:gd name="connsiteX25" fmla="*/ 596828 w 699726"/>
                <a:gd name="connsiteY25" fmla="*/ 410424 h 644141"/>
                <a:gd name="connsiteX26" fmla="*/ 605881 w 699726"/>
                <a:gd name="connsiteY26" fmla="*/ 404388 h 644141"/>
                <a:gd name="connsiteX27" fmla="*/ 623988 w 699726"/>
                <a:gd name="connsiteY27" fmla="*/ 392317 h 644141"/>
                <a:gd name="connsiteX28" fmla="*/ 654167 w 699726"/>
                <a:gd name="connsiteY28" fmla="*/ 377228 h 644141"/>
                <a:gd name="connsiteX29" fmla="*/ 663220 w 699726"/>
                <a:gd name="connsiteY29" fmla="*/ 374210 h 644141"/>
                <a:gd name="connsiteX30" fmla="*/ 687363 w 699726"/>
                <a:gd name="connsiteY30" fmla="*/ 362139 h 644141"/>
                <a:gd name="connsiteX31" fmla="*/ 696416 w 699726"/>
                <a:gd name="connsiteY31" fmla="*/ 353085 h 644141"/>
                <a:gd name="connsiteX32" fmla="*/ 696416 w 699726"/>
                <a:gd name="connsiteY32" fmla="*/ 328943 h 644141"/>
                <a:gd name="connsiteX33" fmla="*/ 678309 w 699726"/>
                <a:gd name="connsiteY33" fmla="*/ 322907 h 644141"/>
                <a:gd name="connsiteX34" fmla="*/ 663220 w 699726"/>
                <a:gd name="connsiteY34" fmla="*/ 319889 h 644141"/>
                <a:gd name="connsiteX35" fmla="*/ 645113 w 699726"/>
                <a:gd name="connsiteY35" fmla="*/ 316871 h 644141"/>
                <a:gd name="connsiteX36" fmla="*/ 636060 w 699726"/>
                <a:gd name="connsiteY36" fmla="*/ 313854 h 644141"/>
                <a:gd name="connsiteX37" fmla="*/ 506293 w 699726"/>
                <a:gd name="connsiteY37" fmla="*/ 322907 h 644141"/>
                <a:gd name="connsiteX38" fmla="*/ 497240 w 699726"/>
                <a:gd name="connsiteY38" fmla="*/ 325925 h 644141"/>
                <a:gd name="connsiteX39" fmla="*/ 461026 w 699726"/>
                <a:gd name="connsiteY39" fmla="*/ 322907 h 644141"/>
                <a:gd name="connsiteX40" fmla="*/ 454990 w 699726"/>
                <a:gd name="connsiteY40" fmla="*/ 313854 h 644141"/>
                <a:gd name="connsiteX41" fmla="*/ 445937 w 699726"/>
                <a:gd name="connsiteY41" fmla="*/ 298765 h 644141"/>
                <a:gd name="connsiteX42" fmla="*/ 451973 w 699726"/>
                <a:gd name="connsiteY42" fmla="*/ 187105 h 644141"/>
                <a:gd name="connsiteX43" fmla="*/ 464044 w 699726"/>
                <a:gd name="connsiteY43" fmla="*/ 184087 h 644141"/>
                <a:gd name="connsiteX44" fmla="*/ 488186 w 699726"/>
                <a:gd name="connsiteY44" fmla="*/ 181070 h 644141"/>
                <a:gd name="connsiteX45" fmla="*/ 506293 w 699726"/>
                <a:gd name="connsiteY45" fmla="*/ 175034 h 644141"/>
                <a:gd name="connsiteX46" fmla="*/ 554579 w 699726"/>
                <a:gd name="connsiteY46" fmla="*/ 150891 h 644141"/>
                <a:gd name="connsiteX47" fmla="*/ 608899 w 699726"/>
                <a:gd name="connsiteY47" fmla="*/ 117695 h 644141"/>
                <a:gd name="connsiteX48" fmla="*/ 630024 w 699726"/>
                <a:gd name="connsiteY48" fmla="*/ 102606 h 644141"/>
                <a:gd name="connsiteX49" fmla="*/ 639078 w 699726"/>
                <a:gd name="connsiteY49" fmla="*/ 93553 h 644141"/>
                <a:gd name="connsiteX50" fmla="*/ 645113 w 699726"/>
                <a:gd name="connsiteY50" fmla="*/ 84499 h 644141"/>
                <a:gd name="connsiteX51" fmla="*/ 654167 w 699726"/>
                <a:gd name="connsiteY51" fmla="*/ 63374 h 644141"/>
                <a:gd name="connsiteX52" fmla="*/ 663220 w 699726"/>
                <a:gd name="connsiteY52" fmla="*/ 36214 h 644141"/>
                <a:gd name="connsiteX53" fmla="*/ 666238 w 699726"/>
                <a:gd name="connsiteY53" fmla="*/ 24143 h 644141"/>
                <a:gd name="connsiteX54" fmla="*/ 648131 w 699726"/>
                <a:gd name="connsiteY54" fmla="*/ 9054 h 644141"/>
                <a:gd name="connsiteX55" fmla="*/ 633042 w 699726"/>
                <a:gd name="connsiteY55" fmla="*/ 6036 h 644141"/>
                <a:gd name="connsiteX56" fmla="*/ 623988 w 699726"/>
                <a:gd name="connsiteY56" fmla="*/ 3018 h 644141"/>
                <a:gd name="connsiteX57" fmla="*/ 611917 w 699726"/>
                <a:gd name="connsiteY57" fmla="*/ 0 h 644141"/>
                <a:gd name="connsiteX58" fmla="*/ 524400 w 699726"/>
                <a:gd name="connsiteY58" fmla="*/ 3018 h 644141"/>
                <a:gd name="connsiteX59" fmla="*/ 506293 w 699726"/>
                <a:gd name="connsiteY59" fmla="*/ 9054 h 644141"/>
                <a:gd name="connsiteX60" fmla="*/ 494222 w 699726"/>
                <a:gd name="connsiteY60" fmla="*/ 12071 h 644141"/>
                <a:gd name="connsiteX61" fmla="*/ 476115 w 699726"/>
                <a:gd name="connsiteY61" fmla="*/ 21125 h 644141"/>
                <a:gd name="connsiteX62" fmla="*/ 467062 w 699726"/>
                <a:gd name="connsiteY62" fmla="*/ 27161 h 644141"/>
                <a:gd name="connsiteX63" fmla="*/ 448955 w 699726"/>
                <a:gd name="connsiteY63" fmla="*/ 33196 h 644141"/>
                <a:gd name="connsiteX64" fmla="*/ 430848 w 699726"/>
                <a:gd name="connsiteY64" fmla="*/ 48285 h 644141"/>
                <a:gd name="connsiteX65" fmla="*/ 421794 w 699726"/>
                <a:gd name="connsiteY65" fmla="*/ 54321 h 644141"/>
                <a:gd name="connsiteX66" fmla="*/ 409723 w 699726"/>
                <a:gd name="connsiteY66" fmla="*/ 66392 h 644141"/>
                <a:gd name="connsiteX67" fmla="*/ 397652 w 699726"/>
                <a:gd name="connsiteY67" fmla="*/ 69410 h 644141"/>
                <a:gd name="connsiteX68" fmla="*/ 379545 w 699726"/>
                <a:gd name="connsiteY68" fmla="*/ 78464 h 644141"/>
                <a:gd name="connsiteX69" fmla="*/ 349367 w 699726"/>
                <a:gd name="connsiteY69" fmla="*/ 96570 h 644141"/>
                <a:gd name="connsiteX70" fmla="*/ 298064 w 699726"/>
                <a:gd name="connsiteY70" fmla="*/ 111660 h 644141"/>
                <a:gd name="connsiteX71" fmla="*/ 285992 w 699726"/>
                <a:gd name="connsiteY71" fmla="*/ 114677 h 644141"/>
                <a:gd name="connsiteX72" fmla="*/ 234689 w 699726"/>
                <a:gd name="connsiteY72" fmla="*/ 120713 h 644141"/>
                <a:gd name="connsiteX73" fmla="*/ 222618 w 699726"/>
                <a:gd name="connsiteY73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07941 w 699726"/>
                <a:gd name="connsiteY4" fmla="*/ 196159 h 644141"/>
                <a:gd name="connsiteX5" fmla="*/ 38531 w 699726"/>
                <a:gd name="connsiteY5" fmla="*/ 244444 h 644141"/>
                <a:gd name="connsiteX6" fmla="*/ 5335 w 699726"/>
                <a:gd name="connsiteY6" fmla="*/ 307818 h 644141"/>
                <a:gd name="connsiteX7" fmla="*/ 150190 w 699726"/>
                <a:gd name="connsiteY7" fmla="*/ 307818 h 644141"/>
                <a:gd name="connsiteX8" fmla="*/ 168297 w 699726"/>
                <a:gd name="connsiteY8" fmla="*/ 304800 h 644141"/>
                <a:gd name="connsiteX9" fmla="*/ 174333 w 699726"/>
                <a:gd name="connsiteY9" fmla="*/ 316871 h 644141"/>
                <a:gd name="connsiteX10" fmla="*/ 171315 w 699726"/>
                <a:gd name="connsiteY10" fmla="*/ 410424 h 644141"/>
                <a:gd name="connsiteX11" fmla="*/ 162262 w 699726"/>
                <a:gd name="connsiteY11" fmla="*/ 446638 h 644141"/>
                <a:gd name="connsiteX12" fmla="*/ 132083 w 699726"/>
                <a:gd name="connsiteY12" fmla="*/ 528119 h 644141"/>
                <a:gd name="connsiteX13" fmla="*/ 110959 w 699726"/>
                <a:gd name="connsiteY13" fmla="*/ 588475 h 644141"/>
                <a:gd name="connsiteX14" fmla="*/ 110959 w 699726"/>
                <a:gd name="connsiteY14" fmla="*/ 636761 h 644141"/>
                <a:gd name="connsiteX15" fmla="*/ 237707 w 699726"/>
                <a:gd name="connsiteY15" fmla="*/ 633743 h 644141"/>
                <a:gd name="connsiteX16" fmla="*/ 367474 w 699726"/>
                <a:gd name="connsiteY16" fmla="*/ 540190 h 644141"/>
                <a:gd name="connsiteX17" fmla="*/ 403687 w 699726"/>
                <a:gd name="connsiteY17" fmla="*/ 522083 h 644141"/>
                <a:gd name="connsiteX18" fmla="*/ 436883 w 699726"/>
                <a:gd name="connsiteY18" fmla="*/ 500959 h 644141"/>
                <a:gd name="connsiteX19" fmla="*/ 464044 w 699726"/>
                <a:gd name="connsiteY19" fmla="*/ 485870 h 644141"/>
                <a:gd name="connsiteX20" fmla="*/ 494222 w 699726"/>
                <a:gd name="connsiteY20" fmla="*/ 467763 h 644141"/>
                <a:gd name="connsiteX21" fmla="*/ 536472 w 699726"/>
                <a:gd name="connsiteY21" fmla="*/ 446638 h 644141"/>
                <a:gd name="connsiteX22" fmla="*/ 572685 w 699726"/>
                <a:gd name="connsiteY22" fmla="*/ 425513 h 644141"/>
                <a:gd name="connsiteX23" fmla="*/ 581739 w 699726"/>
                <a:gd name="connsiteY23" fmla="*/ 419477 h 644141"/>
                <a:gd name="connsiteX24" fmla="*/ 596828 w 699726"/>
                <a:gd name="connsiteY24" fmla="*/ 410424 h 644141"/>
                <a:gd name="connsiteX25" fmla="*/ 605881 w 699726"/>
                <a:gd name="connsiteY25" fmla="*/ 404388 h 644141"/>
                <a:gd name="connsiteX26" fmla="*/ 623988 w 699726"/>
                <a:gd name="connsiteY26" fmla="*/ 392317 h 644141"/>
                <a:gd name="connsiteX27" fmla="*/ 654167 w 699726"/>
                <a:gd name="connsiteY27" fmla="*/ 377228 h 644141"/>
                <a:gd name="connsiteX28" fmla="*/ 663220 w 699726"/>
                <a:gd name="connsiteY28" fmla="*/ 374210 h 644141"/>
                <a:gd name="connsiteX29" fmla="*/ 687363 w 699726"/>
                <a:gd name="connsiteY29" fmla="*/ 362139 h 644141"/>
                <a:gd name="connsiteX30" fmla="*/ 696416 w 699726"/>
                <a:gd name="connsiteY30" fmla="*/ 353085 h 644141"/>
                <a:gd name="connsiteX31" fmla="*/ 696416 w 699726"/>
                <a:gd name="connsiteY31" fmla="*/ 328943 h 644141"/>
                <a:gd name="connsiteX32" fmla="*/ 678309 w 699726"/>
                <a:gd name="connsiteY32" fmla="*/ 322907 h 644141"/>
                <a:gd name="connsiteX33" fmla="*/ 663220 w 699726"/>
                <a:gd name="connsiteY33" fmla="*/ 319889 h 644141"/>
                <a:gd name="connsiteX34" fmla="*/ 645113 w 699726"/>
                <a:gd name="connsiteY34" fmla="*/ 316871 h 644141"/>
                <a:gd name="connsiteX35" fmla="*/ 636060 w 699726"/>
                <a:gd name="connsiteY35" fmla="*/ 313854 h 644141"/>
                <a:gd name="connsiteX36" fmla="*/ 506293 w 699726"/>
                <a:gd name="connsiteY36" fmla="*/ 322907 h 644141"/>
                <a:gd name="connsiteX37" fmla="*/ 497240 w 699726"/>
                <a:gd name="connsiteY37" fmla="*/ 325925 h 644141"/>
                <a:gd name="connsiteX38" fmla="*/ 461026 w 699726"/>
                <a:gd name="connsiteY38" fmla="*/ 322907 h 644141"/>
                <a:gd name="connsiteX39" fmla="*/ 454990 w 699726"/>
                <a:gd name="connsiteY39" fmla="*/ 313854 h 644141"/>
                <a:gd name="connsiteX40" fmla="*/ 445937 w 699726"/>
                <a:gd name="connsiteY40" fmla="*/ 298765 h 644141"/>
                <a:gd name="connsiteX41" fmla="*/ 451973 w 699726"/>
                <a:gd name="connsiteY41" fmla="*/ 187105 h 644141"/>
                <a:gd name="connsiteX42" fmla="*/ 464044 w 699726"/>
                <a:gd name="connsiteY42" fmla="*/ 184087 h 644141"/>
                <a:gd name="connsiteX43" fmla="*/ 488186 w 699726"/>
                <a:gd name="connsiteY43" fmla="*/ 181070 h 644141"/>
                <a:gd name="connsiteX44" fmla="*/ 506293 w 699726"/>
                <a:gd name="connsiteY44" fmla="*/ 175034 h 644141"/>
                <a:gd name="connsiteX45" fmla="*/ 554579 w 699726"/>
                <a:gd name="connsiteY45" fmla="*/ 150891 h 644141"/>
                <a:gd name="connsiteX46" fmla="*/ 608899 w 699726"/>
                <a:gd name="connsiteY46" fmla="*/ 117695 h 644141"/>
                <a:gd name="connsiteX47" fmla="*/ 630024 w 699726"/>
                <a:gd name="connsiteY47" fmla="*/ 102606 h 644141"/>
                <a:gd name="connsiteX48" fmla="*/ 639078 w 699726"/>
                <a:gd name="connsiteY48" fmla="*/ 93553 h 644141"/>
                <a:gd name="connsiteX49" fmla="*/ 645113 w 699726"/>
                <a:gd name="connsiteY49" fmla="*/ 84499 h 644141"/>
                <a:gd name="connsiteX50" fmla="*/ 654167 w 699726"/>
                <a:gd name="connsiteY50" fmla="*/ 63374 h 644141"/>
                <a:gd name="connsiteX51" fmla="*/ 663220 w 699726"/>
                <a:gd name="connsiteY51" fmla="*/ 36214 h 644141"/>
                <a:gd name="connsiteX52" fmla="*/ 666238 w 699726"/>
                <a:gd name="connsiteY52" fmla="*/ 24143 h 644141"/>
                <a:gd name="connsiteX53" fmla="*/ 648131 w 699726"/>
                <a:gd name="connsiteY53" fmla="*/ 9054 h 644141"/>
                <a:gd name="connsiteX54" fmla="*/ 633042 w 699726"/>
                <a:gd name="connsiteY54" fmla="*/ 6036 h 644141"/>
                <a:gd name="connsiteX55" fmla="*/ 623988 w 699726"/>
                <a:gd name="connsiteY55" fmla="*/ 3018 h 644141"/>
                <a:gd name="connsiteX56" fmla="*/ 611917 w 699726"/>
                <a:gd name="connsiteY56" fmla="*/ 0 h 644141"/>
                <a:gd name="connsiteX57" fmla="*/ 524400 w 699726"/>
                <a:gd name="connsiteY57" fmla="*/ 3018 h 644141"/>
                <a:gd name="connsiteX58" fmla="*/ 506293 w 699726"/>
                <a:gd name="connsiteY58" fmla="*/ 9054 h 644141"/>
                <a:gd name="connsiteX59" fmla="*/ 494222 w 699726"/>
                <a:gd name="connsiteY59" fmla="*/ 12071 h 644141"/>
                <a:gd name="connsiteX60" fmla="*/ 476115 w 699726"/>
                <a:gd name="connsiteY60" fmla="*/ 21125 h 644141"/>
                <a:gd name="connsiteX61" fmla="*/ 467062 w 699726"/>
                <a:gd name="connsiteY61" fmla="*/ 27161 h 644141"/>
                <a:gd name="connsiteX62" fmla="*/ 448955 w 699726"/>
                <a:gd name="connsiteY62" fmla="*/ 33196 h 644141"/>
                <a:gd name="connsiteX63" fmla="*/ 430848 w 699726"/>
                <a:gd name="connsiteY63" fmla="*/ 48285 h 644141"/>
                <a:gd name="connsiteX64" fmla="*/ 421794 w 699726"/>
                <a:gd name="connsiteY64" fmla="*/ 54321 h 644141"/>
                <a:gd name="connsiteX65" fmla="*/ 409723 w 699726"/>
                <a:gd name="connsiteY65" fmla="*/ 66392 h 644141"/>
                <a:gd name="connsiteX66" fmla="*/ 397652 w 699726"/>
                <a:gd name="connsiteY66" fmla="*/ 69410 h 644141"/>
                <a:gd name="connsiteX67" fmla="*/ 379545 w 699726"/>
                <a:gd name="connsiteY67" fmla="*/ 78464 h 644141"/>
                <a:gd name="connsiteX68" fmla="*/ 349367 w 699726"/>
                <a:gd name="connsiteY68" fmla="*/ 96570 h 644141"/>
                <a:gd name="connsiteX69" fmla="*/ 298064 w 699726"/>
                <a:gd name="connsiteY69" fmla="*/ 111660 h 644141"/>
                <a:gd name="connsiteX70" fmla="*/ 285992 w 699726"/>
                <a:gd name="connsiteY70" fmla="*/ 114677 h 644141"/>
                <a:gd name="connsiteX71" fmla="*/ 234689 w 699726"/>
                <a:gd name="connsiteY71" fmla="*/ 120713 h 644141"/>
                <a:gd name="connsiteX72" fmla="*/ 222618 w 699726"/>
                <a:gd name="connsiteY72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62285 w 699726"/>
                <a:gd name="connsiteY3" fmla="*/ 162633 h 644141"/>
                <a:gd name="connsiteX4" fmla="*/ 153208 w 699726"/>
                <a:gd name="connsiteY4" fmla="*/ 165980 h 644141"/>
                <a:gd name="connsiteX5" fmla="*/ 107941 w 699726"/>
                <a:gd name="connsiteY5" fmla="*/ 196159 h 644141"/>
                <a:gd name="connsiteX6" fmla="*/ 38531 w 699726"/>
                <a:gd name="connsiteY6" fmla="*/ 244444 h 644141"/>
                <a:gd name="connsiteX7" fmla="*/ 5335 w 699726"/>
                <a:gd name="connsiteY7" fmla="*/ 307818 h 644141"/>
                <a:gd name="connsiteX8" fmla="*/ 150190 w 699726"/>
                <a:gd name="connsiteY8" fmla="*/ 307818 h 644141"/>
                <a:gd name="connsiteX9" fmla="*/ 168297 w 699726"/>
                <a:gd name="connsiteY9" fmla="*/ 304800 h 644141"/>
                <a:gd name="connsiteX10" fmla="*/ 174333 w 699726"/>
                <a:gd name="connsiteY10" fmla="*/ 316871 h 644141"/>
                <a:gd name="connsiteX11" fmla="*/ 171315 w 699726"/>
                <a:gd name="connsiteY11" fmla="*/ 410424 h 644141"/>
                <a:gd name="connsiteX12" fmla="*/ 162262 w 699726"/>
                <a:gd name="connsiteY12" fmla="*/ 446638 h 644141"/>
                <a:gd name="connsiteX13" fmla="*/ 132083 w 699726"/>
                <a:gd name="connsiteY13" fmla="*/ 528119 h 644141"/>
                <a:gd name="connsiteX14" fmla="*/ 110959 w 699726"/>
                <a:gd name="connsiteY14" fmla="*/ 588475 h 644141"/>
                <a:gd name="connsiteX15" fmla="*/ 110959 w 699726"/>
                <a:gd name="connsiteY15" fmla="*/ 636761 h 644141"/>
                <a:gd name="connsiteX16" fmla="*/ 237707 w 699726"/>
                <a:gd name="connsiteY16" fmla="*/ 633743 h 644141"/>
                <a:gd name="connsiteX17" fmla="*/ 367474 w 699726"/>
                <a:gd name="connsiteY17" fmla="*/ 540190 h 644141"/>
                <a:gd name="connsiteX18" fmla="*/ 403687 w 699726"/>
                <a:gd name="connsiteY18" fmla="*/ 522083 h 644141"/>
                <a:gd name="connsiteX19" fmla="*/ 436883 w 699726"/>
                <a:gd name="connsiteY19" fmla="*/ 500959 h 644141"/>
                <a:gd name="connsiteX20" fmla="*/ 464044 w 699726"/>
                <a:gd name="connsiteY20" fmla="*/ 485870 h 644141"/>
                <a:gd name="connsiteX21" fmla="*/ 494222 w 699726"/>
                <a:gd name="connsiteY21" fmla="*/ 467763 h 644141"/>
                <a:gd name="connsiteX22" fmla="*/ 536472 w 699726"/>
                <a:gd name="connsiteY22" fmla="*/ 446638 h 644141"/>
                <a:gd name="connsiteX23" fmla="*/ 572685 w 699726"/>
                <a:gd name="connsiteY23" fmla="*/ 425513 h 644141"/>
                <a:gd name="connsiteX24" fmla="*/ 581739 w 699726"/>
                <a:gd name="connsiteY24" fmla="*/ 419477 h 644141"/>
                <a:gd name="connsiteX25" fmla="*/ 596828 w 699726"/>
                <a:gd name="connsiteY25" fmla="*/ 410424 h 644141"/>
                <a:gd name="connsiteX26" fmla="*/ 605881 w 699726"/>
                <a:gd name="connsiteY26" fmla="*/ 404388 h 644141"/>
                <a:gd name="connsiteX27" fmla="*/ 623988 w 699726"/>
                <a:gd name="connsiteY27" fmla="*/ 392317 h 644141"/>
                <a:gd name="connsiteX28" fmla="*/ 654167 w 699726"/>
                <a:gd name="connsiteY28" fmla="*/ 377228 h 644141"/>
                <a:gd name="connsiteX29" fmla="*/ 663220 w 699726"/>
                <a:gd name="connsiteY29" fmla="*/ 374210 h 644141"/>
                <a:gd name="connsiteX30" fmla="*/ 687363 w 699726"/>
                <a:gd name="connsiteY30" fmla="*/ 362139 h 644141"/>
                <a:gd name="connsiteX31" fmla="*/ 696416 w 699726"/>
                <a:gd name="connsiteY31" fmla="*/ 353085 h 644141"/>
                <a:gd name="connsiteX32" fmla="*/ 696416 w 699726"/>
                <a:gd name="connsiteY32" fmla="*/ 328943 h 644141"/>
                <a:gd name="connsiteX33" fmla="*/ 678309 w 699726"/>
                <a:gd name="connsiteY33" fmla="*/ 322907 h 644141"/>
                <a:gd name="connsiteX34" fmla="*/ 663220 w 699726"/>
                <a:gd name="connsiteY34" fmla="*/ 319889 h 644141"/>
                <a:gd name="connsiteX35" fmla="*/ 645113 w 699726"/>
                <a:gd name="connsiteY35" fmla="*/ 316871 h 644141"/>
                <a:gd name="connsiteX36" fmla="*/ 636060 w 699726"/>
                <a:gd name="connsiteY36" fmla="*/ 313854 h 644141"/>
                <a:gd name="connsiteX37" fmla="*/ 506293 w 699726"/>
                <a:gd name="connsiteY37" fmla="*/ 322907 h 644141"/>
                <a:gd name="connsiteX38" fmla="*/ 497240 w 699726"/>
                <a:gd name="connsiteY38" fmla="*/ 325925 h 644141"/>
                <a:gd name="connsiteX39" fmla="*/ 461026 w 699726"/>
                <a:gd name="connsiteY39" fmla="*/ 322907 h 644141"/>
                <a:gd name="connsiteX40" fmla="*/ 454990 w 699726"/>
                <a:gd name="connsiteY40" fmla="*/ 313854 h 644141"/>
                <a:gd name="connsiteX41" fmla="*/ 445937 w 699726"/>
                <a:gd name="connsiteY41" fmla="*/ 298765 h 644141"/>
                <a:gd name="connsiteX42" fmla="*/ 451973 w 699726"/>
                <a:gd name="connsiteY42" fmla="*/ 187105 h 644141"/>
                <a:gd name="connsiteX43" fmla="*/ 464044 w 699726"/>
                <a:gd name="connsiteY43" fmla="*/ 184087 h 644141"/>
                <a:gd name="connsiteX44" fmla="*/ 488186 w 699726"/>
                <a:gd name="connsiteY44" fmla="*/ 181070 h 644141"/>
                <a:gd name="connsiteX45" fmla="*/ 506293 w 699726"/>
                <a:gd name="connsiteY45" fmla="*/ 175034 h 644141"/>
                <a:gd name="connsiteX46" fmla="*/ 554579 w 699726"/>
                <a:gd name="connsiteY46" fmla="*/ 150891 h 644141"/>
                <a:gd name="connsiteX47" fmla="*/ 608899 w 699726"/>
                <a:gd name="connsiteY47" fmla="*/ 117695 h 644141"/>
                <a:gd name="connsiteX48" fmla="*/ 630024 w 699726"/>
                <a:gd name="connsiteY48" fmla="*/ 102606 h 644141"/>
                <a:gd name="connsiteX49" fmla="*/ 639078 w 699726"/>
                <a:gd name="connsiteY49" fmla="*/ 93553 h 644141"/>
                <a:gd name="connsiteX50" fmla="*/ 645113 w 699726"/>
                <a:gd name="connsiteY50" fmla="*/ 84499 h 644141"/>
                <a:gd name="connsiteX51" fmla="*/ 654167 w 699726"/>
                <a:gd name="connsiteY51" fmla="*/ 63374 h 644141"/>
                <a:gd name="connsiteX52" fmla="*/ 663220 w 699726"/>
                <a:gd name="connsiteY52" fmla="*/ 36214 h 644141"/>
                <a:gd name="connsiteX53" fmla="*/ 666238 w 699726"/>
                <a:gd name="connsiteY53" fmla="*/ 24143 h 644141"/>
                <a:gd name="connsiteX54" fmla="*/ 648131 w 699726"/>
                <a:gd name="connsiteY54" fmla="*/ 9054 h 644141"/>
                <a:gd name="connsiteX55" fmla="*/ 633042 w 699726"/>
                <a:gd name="connsiteY55" fmla="*/ 6036 h 644141"/>
                <a:gd name="connsiteX56" fmla="*/ 623988 w 699726"/>
                <a:gd name="connsiteY56" fmla="*/ 3018 h 644141"/>
                <a:gd name="connsiteX57" fmla="*/ 611917 w 699726"/>
                <a:gd name="connsiteY57" fmla="*/ 0 h 644141"/>
                <a:gd name="connsiteX58" fmla="*/ 524400 w 699726"/>
                <a:gd name="connsiteY58" fmla="*/ 3018 h 644141"/>
                <a:gd name="connsiteX59" fmla="*/ 506293 w 699726"/>
                <a:gd name="connsiteY59" fmla="*/ 9054 h 644141"/>
                <a:gd name="connsiteX60" fmla="*/ 494222 w 699726"/>
                <a:gd name="connsiteY60" fmla="*/ 12071 h 644141"/>
                <a:gd name="connsiteX61" fmla="*/ 476115 w 699726"/>
                <a:gd name="connsiteY61" fmla="*/ 21125 h 644141"/>
                <a:gd name="connsiteX62" fmla="*/ 467062 w 699726"/>
                <a:gd name="connsiteY62" fmla="*/ 27161 h 644141"/>
                <a:gd name="connsiteX63" fmla="*/ 448955 w 699726"/>
                <a:gd name="connsiteY63" fmla="*/ 33196 h 644141"/>
                <a:gd name="connsiteX64" fmla="*/ 430848 w 699726"/>
                <a:gd name="connsiteY64" fmla="*/ 48285 h 644141"/>
                <a:gd name="connsiteX65" fmla="*/ 421794 w 699726"/>
                <a:gd name="connsiteY65" fmla="*/ 54321 h 644141"/>
                <a:gd name="connsiteX66" fmla="*/ 409723 w 699726"/>
                <a:gd name="connsiteY66" fmla="*/ 66392 h 644141"/>
                <a:gd name="connsiteX67" fmla="*/ 397652 w 699726"/>
                <a:gd name="connsiteY67" fmla="*/ 69410 h 644141"/>
                <a:gd name="connsiteX68" fmla="*/ 379545 w 699726"/>
                <a:gd name="connsiteY68" fmla="*/ 78464 h 644141"/>
                <a:gd name="connsiteX69" fmla="*/ 349367 w 699726"/>
                <a:gd name="connsiteY69" fmla="*/ 96570 h 644141"/>
                <a:gd name="connsiteX70" fmla="*/ 298064 w 699726"/>
                <a:gd name="connsiteY70" fmla="*/ 111660 h 644141"/>
                <a:gd name="connsiteX71" fmla="*/ 285992 w 699726"/>
                <a:gd name="connsiteY71" fmla="*/ 114677 h 644141"/>
                <a:gd name="connsiteX72" fmla="*/ 234689 w 699726"/>
                <a:gd name="connsiteY72" fmla="*/ 120713 h 644141"/>
                <a:gd name="connsiteX73" fmla="*/ 222618 w 699726"/>
                <a:gd name="connsiteY73" fmla="*/ 123731 h 644141"/>
                <a:gd name="connsiteX0" fmla="*/ 222618 w 699726"/>
                <a:gd name="connsiteY0" fmla="*/ 123731 h 644141"/>
                <a:gd name="connsiteX1" fmla="*/ 168297 w 699726"/>
                <a:gd name="connsiteY1" fmla="*/ 153909 h 644141"/>
                <a:gd name="connsiteX2" fmla="*/ 162285 w 699726"/>
                <a:gd name="connsiteY2" fmla="*/ 162633 h 644141"/>
                <a:gd name="connsiteX3" fmla="*/ 153208 w 699726"/>
                <a:gd name="connsiteY3" fmla="*/ 165980 h 644141"/>
                <a:gd name="connsiteX4" fmla="*/ 107941 w 699726"/>
                <a:gd name="connsiteY4" fmla="*/ 196159 h 644141"/>
                <a:gd name="connsiteX5" fmla="*/ 38531 w 699726"/>
                <a:gd name="connsiteY5" fmla="*/ 244444 h 644141"/>
                <a:gd name="connsiteX6" fmla="*/ 5335 w 699726"/>
                <a:gd name="connsiteY6" fmla="*/ 307818 h 644141"/>
                <a:gd name="connsiteX7" fmla="*/ 150190 w 699726"/>
                <a:gd name="connsiteY7" fmla="*/ 307818 h 644141"/>
                <a:gd name="connsiteX8" fmla="*/ 168297 w 699726"/>
                <a:gd name="connsiteY8" fmla="*/ 304800 h 644141"/>
                <a:gd name="connsiteX9" fmla="*/ 174333 w 699726"/>
                <a:gd name="connsiteY9" fmla="*/ 316871 h 644141"/>
                <a:gd name="connsiteX10" fmla="*/ 171315 w 699726"/>
                <a:gd name="connsiteY10" fmla="*/ 410424 h 644141"/>
                <a:gd name="connsiteX11" fmla="*/ 162262 w 699726"/>
                <a:gd name="connsiteY11" fmla="*/ 446638 h 644141"/>
                <a:gd name="connsiteX12" fmla="*/ 132083 w 699726"/>
                <a:gd name="connsiteY12" fmla="*/ 528119 h 644141"/>
                <a:gd name="connsiteX13" fmla="*/ 110959 w 699726"/>
                <a:gd name="connsiteY13" fmla="*/ 588475 h 644141"/>
                <a:gd name="connsiteX14" fmla="*/ 110959 w 699726"/>
                <a:gd name="connsiteY14" fmla="*/ 636761 h 644141"/>
                <a:gd name="connsiteX15" fmla="*/ 237707 w 699726"/>
                <a:gd name="connsiteY15" fmla="*/ 633743 h 644141"/>
                <a:gd name="connsiteX16" fmla="*/ 367474 w 699726"/>
                <a:gd name="connsiteY16" fmla="*/ 540190 h 644141"/>
                <a:gd name="connsiteX17" fmla="*/ 403687 w 699726"/>
                <a:gd name="connsiteY17" fmla="*/ 522083 h 644141"/>
                <a:gd name="connsiteX18" fmla="*/ 436883 w 699726"/>
                <a:gd name="connsiteY18" fmla="*/ 500959 h 644141"/>
                <a:gd name="connsiteX19" fmla="*/ 464044 w 699726"/>
                <a:gd name="connsiteY19" fmla="*/ 485870 h 644141"/>
                <a:gd name="connsiteX20" fmla="*/ 494222 w 699726"/>
                <a:gd name="connsiteY20" fmla="*/ 467763 h 644141"/>
                <a:gd name="connsiteX21" fmla="*/ 536472 w 699726"/>
                <a:gd name="connsiteY21" fmla="*/ 446638 h 644141"/>
                <a:gd name="connsiteX22" fmla="*/ 572685 w 699726"/>
                <a:gd name="connsiteY22" fmla="*/ 425513 h 644141"/>
                <a:gd name="connsiteX23" fmla="*/ 581739 w 699726"/>
                <a:gd name="connsiteY23" fmla="*/ 419477 h 644141"/>
                <a:gd name="connsiteX24" fmla="*/ 596828 w 699726"/>
                <a:gd name="connsiteY24" fmla="*/ 410424 h 644141"/>
                <a:gd name="connsiteX25" fmla="*/ 605881 w 699726"/>
                <a:gd name="connsiteY25" fmla="*/ 404388 h 644141"/>
                <a:gd name="connsiteX26" fmla="*/ 623988 w 699726"/>
                <a:gd name="connsiteY26" fmla="*/ 392317 h 644141"/>
                <a:gd name="connsiteX27" fmla="*/ 654167 w 699726"/>
                <a:gd name="connsiteY27" fmla="*/ 377228 h 644141"/>
                <a:gd name="connsiteX28" fmla="*/ 663220 w 699726"/>
                <a:gd name="connsiteY28" fmla="*/ 374210 h 644141"/>
                <a:gd name="connsiteX29" fmla="*/ 687363 w 699726"/>
                <a:gd name="connsiteY29" fmla="*/ 362139 h 644141"/>
                <a:gd name="connsiteX30" fmla="*/ 696416 w 699726"/>
                <a:gd name="connsiteY30" fmla="*/ 353085 h 644141"/>
                <a:gd name="connsiteX31" fmla="*/ 696416 w 699726"/>
                <a:gd name="connsiteY31" fmla="*/ 328943 h 644141"/>
                <a:gd name="connsiteX32" fmla="*/ 678309 w 699726"/>
                <a:gd name="connsiteY32" fmla="*/ 322907 h 644141"/>
                <a:gd name="connsiteX33" fmla="*/ 663220 w 699726"/>
                <a:gd name="connsiteY33" fmla="*/ 319889 h 644141"/>
                <a:gd name="connsiteX34" fmla="*/ 645113 w 699726"/>
                <a:gd name="connsiteY34" fmla="*/ 316871 h 644141"/>
                <a:gd name="connsiteX35" fmla="*/ 636060 w 699726"/>
                <a:gd name="connsiteY35" fmla="*/ 313854 h 644141"/>
                <a:gd name="connsiteX36" fmla="*/ 506293 w 699726"/>
                <a:gd name="connsiteY36" fmla="*/ 322907 h 644141"/>
                <a:gd name="connsiteX37" fmla="*/ 497240 w 699726"/>
                <a:gd name="connsiteY37" fmla="*/ 325925 h 644141"/>
                <a:gd name="connsiteX38" fmla="*/ 461026 w 699726"/>
                <a:gd name="connsiteY38" fmla="*/ 322907 h 644141"/>
                <a:gd name="connsiteX39" fmla="*/ 454990 w 699726"/>
                <a:gd name="connsiteY39" fmla="*/ 313854 h 644141"/>
                <a:gd name="connsiteX40" fmla="*/ 445937 w 699726"/>
                <a:gd name="connsiteY40" fmla="*/ 298765 h 644141"/>
                <a:gd name="connsiteX41" fmla="*/ 451973 w 699726"/>
                <a:gd name="connsiteY41" fmla="*/ 187105 h 644141"/>
                <a:gd name="connsiteX42" fmla="*/ 464044 w 699726"/>
                <a:gd name="connsiteY42" fmla="*/ 184087 h 644141"/>
                <a:gd name="connsiteX43" fmla="*/ 488186 w 699726"/>
                <a:gd name="connsiteY43" fmla="*/ 181070 h 644141"/>
                <a:gd name="connsiteX44" fmla="*/ 506293 w 699726"/>
                <a:gd name="connsiteY44" fmla="*/ 175034 h 644141"/>
                <a:gd name="connsiteX45" fmla="*/ 554579 w 699726"/>
                <a:gd name="connsiteY45" fmla="*/ 150891 h 644141"/>
                <a:gd name="connsiteX46" fmla="*/ 608899 w 699726"/>
                <a:gd name="connsiteY46" fmla="*/ 117695 h 644141"/>
                <a:gd name="connsiteX47" fmla="*/ 630024 w 699726"/>
                <a:gd name="connsiteY47" fmla="*/ 102606 h 644141"/>
                <a:gd name="connsiteX48" fmla="*/ 639078 w 699726"/>
                <a:gd name="connsiteY48" fmla="*/ 93553 h 644141"/>
                <a:gd name="connsiteX49" fmla="*/ 645113 w 699726"/>
                <a:gd name="connsiteY49" fmla="*/ 84499 h 644141"/>
                <a:gd name="connsiteX50" fmla="*/ 654167 w 699726"/>
                <a:gd name="connsiteY50" fmla="*/ 63374 h 644141"/>
                <a:gd name="connsiteX51" fmla="*/ 663220 w 699726"/>
                <a:gd name="connsiteY51" fmla="*/ 36214 h 644141"/>
                <a:gd name="connsiteX52" fmla="*/ 666238 w 699726"/>
                <a:gd name="connsiteY52" fmla="*/ 24143 h 644141"/>
                <a:gd name="connsiteX53" fmla="*/ 648131 w 699726"/>
                <a:gd name="connsiteY53" fmla="*/ 9054 h 644141"/>
                <a:gd name="connsiteX54" fmla="*/ 633042 w 699726"/>
                <a:gd name="connsiteY54" fmla="*/ 6036 h 644141"/>
                <a:gd name="connsiteX55" fmla="*/ 623988 w 699726"/>
                <a:gd name="connsiteY55" fmla="*/ 3018 h 644141"/>
                <a:gd name="connsiteX56" fmla="*/ 611917 w 699726"/>
                <a:gd name="connsiteY56" fmla="*/ 0 h 644141"/>
                <a:gd name="connsiteX57" fmla="*/ 524400 w 699726"/>
                <a:gd name="connsiteY57" fmla="*/ 3018 h 644141"/>
                <a:gd name="connsiteX58" fmla="*/ 506293 w 699726"/>
                <a:gd name="connsiteY58" fmla="*/ 9054 h 644141"/>
                <a:gd name="connsiteX59" fmla="*/ 494222 w 699726"/>
                <a:gd name="connsiteY59" fmla="*/ 12071 h 644141"/>
                <a:gd name="connsiteX60" fmla="*/ 476115 w 699726"/>
                <a:gd name="connsiteY60" fmla="*/ 21125 h 644141"/>
                <a:gd name="connsiteX61" fmla="*/ 467062 w 699726"/>
                <a:gd name="connsiteY61" fmla="*/ 27161 h 644141"/>
                <a:gd name="connsiteX62" fmla="*/ 448955 w 699726"/>
                <a:gd name="connsiteY62" fmla="*/ 33196 h 644141"/>
                <a:gd name="connsiteX63" fmla="*/ 430848 w 699726"/>
                <a:gd name="connsiteY63" fmla="*/ 48285 h 644141"/>
                <a:gd name="connsiteX64" fmla="*/ 421794 w 699726"/>
                <a:gd name="connsiteY64" fmla="*/ 54321 h 644141"/>
                <a:gd name="connsiteX65" fmla="*/ 409723 w 699726"/>
                <a:gd name="connsiteY65" fmla="*/ 66392 h 644141"/>
                <a:gd name="connsiteX66" fmla="*/ 397652 w 699726"/>
                <a:gd name="connsiteY66" fmla="*/ 69410 h 644141"/>
                <a:gd name="connsiteX67" fmla="*/ 379545 w 699726"/>
                <a:gd name="connsiteY67" fmla="*/ 78464 h 644141"/>
                <a:gd name="connsiteX68" fmla="*/ 349367 w 699726"/>
                <a:gd name="connsiteY68" fmla="*/ 96570 h 644141"/>
                <a:gd name="connsiteX69" fmla="*/ 298064 w 699726"/>
                <a:gd name="connsiteY69" fmla="*/ 111660 h 644141"/>
                <a:gd name="connsiteX70" fmla="*/ 285992 w 699726"/>
                <a:gd name="connsiteY70" fmla="*/ 114677 h 644141"/>
                <a:gd name="connsiteX71" fmla="*/ 234689 w 699726"/>
                <a:gd name="connsiteY71" fmla="*/ 120713 h 644141"/>
                <a:gd name="connsiteX72" fmla="*/ 222618 w 699726"/>
                <a:gd name="connsiteY72" fmla="*/ 123731 h 644141"/>
                <a:gd name="connsiteX0" fmla="*/ 222618 w 699726"/>
                <a:gd name="connsiteY0" fmla="*/ 123731 h 644141"/>
                <a:gd name="connsiteX1" fmla="*/ 162285 w 699726"/>
                <a:gd name="connsiteY1" fmla="*/ 162633 h 644141"/>
                <a:gd name="connsiteX2" fmla="*/ 153208 w 699726"/>
                <a:gd name="connsiteY2" fmla="*/ 165980 h 644141"/>
                <a:gd name="connsiteX3" fmla="*/ 107941 w 699726"/>
                <a:gd name="connsiteY3" fmla="*/ 196159 h 644141"/>
                <a:gd name="connsiteX4" fmla="*/ 38531 w 699726"/>
                <a:gd name="connsiteY4" fmla="*/ 244444 h 644141"/>
                <a:gd name="connsiteX5" fmla="*/ 5335 w 699726"/>
                <a:gd name="connsiteY5" fmla="*/ 307818 h 644141"/>
                <a:gd name="connsiteX6" fmla="*/ 150190 w 699726"/>
                <a:gd name="connsiteY6" fmla="*/ 307818 h 644141"/>
                <a:gd name="connsiteX7" fmla="*/ 168297 w 699726"/>
                <a:gd name="connsiteY7" fmla="*/ 304800 h 644141"/>
                <a:gd name="connsiteX8" fmla="*/ 174333 w 699726"/>
                <a:gd name="connsiteY8" fmla="*/ 316871 h 644141"/>
                <a:gd name="connsiteX9" fmla="*/ 171315 w 699726"/>
                <a:gd name="connsiteY9" fmla="*/ 410424 h 644141"/>
                <a:gd name="connsiteX10" fmla="*/ 162262 w 699726"/>
                <a:gd name="connsiteY10" fmla="*/ 446638 h 644141"/>
                <a:gd name="connsiteX11" fmla="*/ 132083 w 699726"/>
                <a:gd name="connsiteY11" fmla="*/ 528119 h 644141"/>
                <a:gd name="connsiteX12" fmla="*/ 110959 w 699726"/>
                <a:gd name="connsiteY12" fmla="*/ 588475 h 644141"/>
                <a:gd name="connsiteX13" fmla="*/ 110959 w 699726"/>
                <a:gd name="connsiteY13" fmla="*/ 636761 h 644141"/>
                <a:gd name="connsiteX14" fmla="*/ 237707 w 699726"/>
                <a:gd name="connsiteY14" fmla="*/ 633743 h 644141"/>
                <a:gd name="connsiteX15" fmla="*/ 367474 w 699726"/>
                <a:gd name="connsiteY15" fmla="*/ 540190 h 644141"/>
                <a:gd name="connsiteX16" fmla="*/ 403687 w 699726"/>
                <a:gd name="connsiteY16" fmla="*/ 522083 h 644141"/>
                <a:gd name="connsiteX17" fmla="*/ 436883 w 699726"/>
                <a:gd name="connsiteY17" fmla="*/ 500959 h 644141"/>
                <a:gd name="connsiteX18" fmla="*/ 464044 w 699726"/>
                <a:gd name="connsiteY18" fmla="*/ 485870 h 644141"/>
                <a:gd name="connsiteX19" fmla="*/ 494222 w 699726"/>
                <a:gd name="connsiteY19" fmla="*/ 467763 h 644141"/>
                <a:gd name="connsiteX20" fmla="*/ 536472 w 699726"/>
                <a:gd name="connsiteY20" fmla="*/ 446638 h 644141"/>
                <a:gd name="connsiteX21" fmla="*/ 572685 w 699726"/>
                <a:gd name="connsiteY21" fmla="*/ 425513 h 644141"/>
                <a:gd name="connsiteX22" fmla="*/ 581739 w 699726"/>
                <a:gd name="connsiteY22" fmla="*/ 419477 h 644141"/>
                <a:gd name="connsiteX23" fmla="*/ 596828 w 699726"/>
                <a:gd name="connsiteY23" fmla="*/ 410424 h 644141"/>
                <a:gd name="connsiteX24" fmla="*/ 605881 w 699726"/>
                <a:gd name="connsiteY24" fmla="*/ 404388 h 644141"/>
                <a:gd name="connsiteX25" fmla="*/ 623988 w 699726"/>
                <a:gd name="connsiteY25" fmla="*/ 392317 h 644141"/>
                <a:gd name="connsiteX26" fmla="*/ 654167 w 699726"/>
                <a:gd name="connsiteY26" fmla="*/ 377228 h 644141"/>
                <a:gd name="connsiteX27" fmla="*/ 663220 w 699726"/>
                <a:gd name="connsiteY27" fmla="*/ 374210 h 644141"/>
                <a:gd name="connsiteX28" fmla="*/ 687363 w 699726"/>
                <a:gd name="connsiteY28" fmla="*/ 362139 h 644141"/>
                <a:gd name="connsiteX29" fmla="*/ 696416 w 699726"/>
                <a:gd name="connsiteY29" fmla="*/ 353085 h 644141"/>
                <a:gd name="connsiteX30" fmla="*/ 696416 w 699726"/>
                <a:gd name="connsiteY30" fmla="*/ 328943 h 644141"/>
                <a:gd name="connsiteX31" fmla="*/ 678309 w 699726"/>
                <a:gd name="connsiteY31" fmla="*/ 322907 h 644141"/>
                <a:gd name="connsiteX32" fmla="*/ 663220 w 699726"/>
                <a:gd name="connsiteY32" fmla="*/ 319889 h 644141"/>
                <a:gd name="connsiteX33" fmla="*/ 645113 w 699726"/>
                <a:gd name="connsiteY33" fmla="*/ 316871 h 644141"/>
                <a:gd name="connsiteX34" fmla="*/ 636060 w 699726"/>
                <a:gd name="connsiteY34" fmla="*/ 313854 h 644141"/>
                <a:gd name="connsiteX35" fmla="*/ 506293 w 699726"/>
                <a:gd name="connsiteY35" fmla="*/ 322907 h 644141"/>
                <a:gd name="connsiteX36" fmla="*/ 497240 w 699726"/>
                <a:gd name="connsiteY36" fmla="*/ 325925 h 644141"/>
                <a:gd name="connsiteX37" fmla="*/ 461026 w 699726"/>
                <a:gd name="connsiteY37" fmla="*/ 322907 h 644141"/>
                <a:gd name="connsiteX38" fmla="*/ 454990 w 699726"/>
                <a:gd name="connsiteY38" fmla="*/ 313854 h 644141"/>
                <a:gd name="connsiteX39" fmla="*/ 445937 w 699726"/>
                <a:gd name="connsiteY39" fmla="*/ 298765 h 644141"/>
                <a:gd name="connsiteX40" fmla="*/ 451973 w 699726"/>
                <a:gd name="connsiteY40" fmla="*/ 187105 h 644141"/>
                <a:gd name="connsiteX41" fmla="*/ 464044 w 699726"/>
                <a:gd name="connsiteY41" fmla="*/ 184087 h 644141"/>
                <a:gd name="connsiteX42" fmla="*/ 488186 w 699726"/>
                <a:gd name="connsiteY42" fmla="*/ 181070 h 644141"/>
                <a:gd name="connsiteX43" fmla="*/ 506293 w 699726"/>
                <a:gd name="connsiteY43" fmla="*/ 175034 h 644141"/>
                <a:gd name="connsiteX44" fmla="*/ 554579 w 699726"/>
                <a:gd name="connsiteY44" fmla="*/ 150891 h 644141"/>
                <a:gd name="connsiteX45" fmla="*/ 608899 w 699726"/>
                <a:gd name="connsiteY45" fmla="*/ 117695 h 644141"/>
                <a:gd name="connsiteX46" fmla="*/ 630024 w 699726"/>
                <a:gd name="connsiteY46" fmla="*/ 102606 h 644141"/>
                <a:gd name="connsiteX47" fmla="*/ 639078 w 699726"/>
                <a:gd name="connsiteY47" fmla="*/ 93553 h 644141"/>
                <a:gd name="connsiteX48" fmla="*/ 645113 w 699726"/>
                <a:gd name="connsiteY48" fmla="*/ 84499 h 644141"/>
                <a:gd name="connsiteX49" fmla="*/ 654167 w 699726"/>
                <a:gd name="connsiteY49" fmla="*/ 63374 h 644141"/>
                <a:gd name="connsiteX50" fmla="*/ 663220 w 699726"/>
                <a:gd name="connsiteY50" fmla="*/ 36214 h 644141"/>
                <a:gd name="connsiteX51" fmla="*/ 666238 w 699726"/>
                <a:gd name="connsiteY51" fmla="*/ 24143 h 644141"/>
                <a:gd name="connsiteX52" fmla="*/ 648131 w 699726"/>
                <a:gd name="connsiteY52" fmla="*/ 9054 h 644141"/>
                <a:gd name="connsiteX53" fmla="*/ 633042 w 699726"/>
                <a:gd name="connsiteY53" fmla="*/ 6036 h 644141"/>
                <a:gd name="connsiteX54" fmla="*/ 623988 w 699726"/>
                <a:gd name="connsiteY54" fmla="*/ 3018 h 644141"/>
                <a:gd name="connsiteX55" fmla="*/ 611917 w 699726"/>
                <a:gd name="connsiteY55" fmla="*/ 0 h 644141"/>
                <a:gd name="connsiteX56" fmla="*/ 524400 w 699726"/>
                <a:gd name="connsiteY56" fmla="*/ 3018 h 644141"/>
                <a:gd name="connsiteX57" fmla="*/ 506293 w 699726"/>
                <a:gd name="connsiteY57" fmla="*/ 9054 h 644141"/>
                <a:gd name="connsiteX58" fmla="*/ 494222 w 699726"/>
                <a:gd name="connsiteY58" fmla="*/ 12071 h 644141"/>
                <a:gd name="connsiteX59" fmla="*/ 476115 w 699726"/>
                <a:gd name="connsiteY59" fmla="*/ 21125 h 644141"/>
                <a:gd name="connsiteX60" fmla="*/ 467062 w 699726"/>
                <a:gd name="connsiteY60" fmla="*/ 27161 h 644141"/>
                <a:gd name="connsiteX61" fmla="*/ 448955 w 699726"/>
                <a:gd name="connsiteY61" fmla="*/ 33196 h 644141"/>
                <a:gd name="connsiteX62" fmla="*/ 430848 w 699726"/>
                <a:gd name="connsiteY62" fmla="*/ 48285 h 644141"/>
                <a:gd name="connsiteX63" fmla="*/ 421794 w 699726"/>
                <a:gd name="connsiteY63" fmla="*/ 54321 h 644141"/>
                <a:gd name="connsiteX64" fmla="*/ 409723 w 699726"/>
                <a:gd name="connsiteY64" fmla="*/ 66392 h 644141"/>
                <a:gd name="connsiteX65" fmla="*/ 397652 w 699726"/>
                <a:gd name="connsiteY65" fmla="*/ 69410 h 644141"/>
                <a:gd name="connsiteX66" fmla="*/ 379545 w 699726"/>
                <a:gd name="connsiteY66" fmla="*/ 78464 h 644141"/>
                <a:gd name="connsiteX67" fmla="*/ 349367 w 699726"/>
                <a:gd name="connsiteY67" fmla="*/ 96570 h 644141"/>
                <a:gd name="connsiteX68" fmla="*/ 298064 w 699726"/>
                <a:gd name="connsiteY68" fmla="*/ 111660 h 644141"/>
                <a:gd name="connsiteX69" fmla="*/ 285992 w 699726"/>
                <a:gd name="connsiteY69" fmla="*/ 114677 h 644141"/>
                <a:gd name="connsiteX70" fmla="*/ 234689 w 699726"/>
                <a:gd name="connsiteY70" fmla="*/ 120713 h 644141"/>
                <a:gd name="connsiteX71" fmla="*/ 222618 w 699726"/>
                <a:gd name="connsiteY71" fmla="*/ 123731 h 644141"/>
                <a:gd name="connsiteX0" fmla="*/ 222618 w 699726"/>
                <a:gd name="connsiteY0" fmla="*/ 123731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69" fmla="*/ 234689 w 699726"/>
                <a:gd name="connsiteY69" fmla="*/ 120713 h 644141"/>
                <a:gd name="connsiteX70" fmla="*/ 222618 w 699726"/>
                <a:gd name="connsiteY70" fmla="*/ 123731 h 644141"/>
                <a:gd name="connsiteX0" fmla="*/ 234689 w 699726"/>
                <a:gd name="connsiteY0" fmla="*/ 120713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69" fmla="*/ 234689 w 699726"/>
                <a:gd name="connsiteY69" fmla="*/ 120713 h 644141"/>
                <a:gd name="connsiteX0" fmla="*/ 285992 w 699726"/>
                <a:gd name="connsiteY0" fmla="*/ 114677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0" fmla="*/ 298064 w 699726"/>
                <a:gd name="connsiteY0" fmla="*/ 111660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0" fmla="*/ 349367 w 699726"/>
                <a:gd name="connsiteY0" fmla="*/ 96570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79545 w 699726"/>
                <a:gd name="connsiteY64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0848 w 699726"/>
                <a:gd name="connsiteY60" fmla="*/ 48285 h 644141"/>
                <a:gd name="connsiteX61" fmla="*/ 421794 w 699726"/>
                <a:gd name="connsiteY61" fmla="*/ 54321 h 644141"/>
                <a:gd name="connsiteX62" fmla="*/ 409723 w 699726"/>
                <a:gd name="connsiteY62" fmla="*/ 66392 h 644141"/>
                <a:gd name="connsiteX63" fmla="*/ 379545 w 699726"/>
                <a:gd name="connsiteY63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79545 w 699726"/>
                <a:gd name="connsiteY64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409723 w 699726"/>
                <a:gd name="connsiteY62" fmla="*/ 66392 h 644141"/>
                <a:gd name="connsiteX63" fmla="*/ 379545 w 699726"/>
                <a:gd name="connsiteY63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379545 w 699726"/>
                <a:gd name="connsiteY62" fmla="*/ 78464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48955 w 699726"/>
                <a:gd name="connsiteY58" fmla="*/ 33196 h 644141"/>
                <a:gd name="connsiteX59" fmla="*/ 438510 w 699726"/>
                <a:gd name="connsiteY59" fmla="*/ 38808 h 644141"/>
                <a:gd name="connsiteX60" fmla="*/ 430848 w 699726"/>
                <a:gd name="connsiteY60" fmla="*/ 48285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38510 w 699726"/>
                <a:gd name="connsiteY58" fmla="*/ 38808 h 644141"/>
                <a:gd name="connsiteX59" fmla="*/ 430848 w 699726"/>
                <a:gd name="connsiteY59" fmla="*/ 48285 h 644141"/>
                <a:gd name="connsiteX0" fmla="*/ 438510 w 699726"/>
                <a:gd name="connsiteY0" fmla="*/ 38808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38510 w 699726"/>
                <a:gd name="connsiteY58" fmla="*/ 38808 h 644141"/>
                <a:gd name="connsiteX0" fmla="*/ 476115 w 699726"/>
                <a:gd name="connsiteY0" fmla="*/ 2112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0" fmla="*/ 476115 w 699726"/>
                <a:gd name="connsiteY0" fmla="*/ 2112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476115 w 699726"/>
                <a:gd name="connsiteY56" fmla="*/ 21125 h 644141"/>
                <a:gd name="connsiteX0" fmla="*/ 476115 w 699726"/>
                <a:gd name="connsiteY0" fmla="*/ 19568 h 642584"/>
                <a:gd name="connsiteX1" fmla="*/ 162285 w 699726"/>
                <a:gd name="connsiteY1" fmla="*/ 161076 h 642584"/>
                <a:gd name="connsiteX2" fmla="*/ 107941 w 699726"/>
                <a:gd name="connsiteY2" fmla="*/ 194602 h 642584"/>
                <a:gd name="connsiteX3" fmla="*/ 38531 w 699726"/>
                <a:gd name="connsiteY3" fmla="*/ 242887 h 642584"/>
                <a:gd name="connsiteX4" fmla="*/ 5335 w 699726"/>
                <a:gd name="connsiteY4" fmla="*/ 306261 h 642584"/>
                <a:gd name="connsiteX5" fmla="*/ 150190 w 699726"/>
                <a:gd name="connsiteY5" fmla="*/ 306261 h 642584"/>
                <a:gd name="connsiteX6" fmla="*/ 168297 w 699726"/>
                <a:gd name="connsiteY6" fmla="*/ 303243 h 642584"/>
                <a:gd name="connsiteX7" fmla="*/ 174333 w 699726"/>
                <a:gd name="connsiteY7" fmla="*/ 315314 h 642584"/>
                <a:gd name="connsiteX8" fmla="*/ 171315 w 699726"/>
                <a:gd name="connsiteY8" fmla="*/ 408867 h 642584"/>
                <a:gd name="connsiteX9" fmla="*/ 162262 w 699726"/>
                <a:gd name="connsiteY9" fmla="*/ 445081 h 642584"/>
                <a:gd name="connsiteX10" fmla="*/ 132083 w 699726"/>
                <a:gd name="connsiteY10" fmla="*/ 526562 h 642584"/>
                <a:gd name="connsiteX11" fmla="*/ 110959 w 699726"/>
                <a:gd name="connsiteY11" fmla="*/ 586918 h 642584"/>
                <a:gd name="connsiteX12" fmla="*/ 110959 w 699726"/>
                <a:gd name="connsiteY12" fmla="*/ 635204 h 642584"/>
                <a:gd name="connsiteX13" fmla="*/ 237707 w 699726"/>
                <a:gd name="connsiteY13" fmla="*/ 632186 h 642584"/>
                <a:gd name="connsiteX14" fmla="*/ 367474 w 699726"/>
                <a:gd name="connsiteY14" fmla="*/ 538633 h 642584"/>
                <a:gd name="connsiteX15" fmla="*/ 403687 w 699726"/>
                <a:gd name="connsiteY15" fmla="*/ 520526 h 642584"/>
                <a:gd name="connsiteX16" fmla="*/ 436883 w 699726"/>
                <a:gd name="connsiteY16" fmla="*/ 499402 h 642584"/>
                <a:gd name="connsiteX17" fmla="*/ 464044 w 699726"/>
                <a:gd name="connsiteY17" fmla="*/ 484313 h 642584"/>
                <a:gd name="connsiteX18" fmla="*/ 494222 w 699726"/>
                <a:gd name="connsiteY18" fmla="*/ 466206 h 642584"/>
                <a:gd name="connsiteX19" fmla="*/ 536472 w 699726"/>
                <a:gd name="connsiteY19" fmla="*/ 445081 h 642584"/>
                <a:gd name="connsiteX20" fmla="*/ 572685 w 699726"/>
                <a:gd name="connsiteY20" fmla="*/ 423956 h 642584"/>
                <a:gd name="connsiteX21" fmla="*/ 581739 w 699726"/>
                <a:gd name="connsiteY21" fmla="*/ 417920 h 642584"/>
                <a:gd name="connsiteX22" fmla="*/ 596828 w 699726"/>
                <a:gd name="connsiteY22" fmla="*/ 408867 h 642584"/>
                <a:gd name="connsiteX23" fmla="*/ 605881 w 699726"/>
                <a:gd name="connsiteY23" fmla="*/ 402831 h 642584"/>
                <a:gd name="connsiteX24" fmla="*/ 623988 w 699726"/>
                <a:gd name="connsiteY24" fmla="*/ 390760 h 642584"/>
                <a:gd name="connsiteX25" fmla="*/ 654167 w 699726"/>
                <a:gd name="connsiteY25" fmla="*/ 375671 h 642584"/>
                <a:gd name="connsiteX26" fmla="*/ 663220 w 699726"/>
                <a:gd name="connsiteY26" fmla="*/ 372653 h 642584"/>
                <a:gd name="connsiteX27" fmla="*/ 687363 w 699726"/>
                <a:gd name="connsiteY27" fmla="*/ 360582 h 642584"/>
                <a:gd name="connsiteX28" fmla="*/ 696416 w 699726"/>
                <a:gd name="connsiteY28" fmla="*/ 351528 h 642584"/>
                <a:gd name="connsiteX29" fmla="*/ 696416 w 699726"/>
                <a:gd name="connsiteY29" fmla="*/ 327386 h 642584"/>
                <a:gd name="connsiteX30" fmla="*/ 678309 w 699726"/>
                <a:gd name="connsiteY30" fmla="*/ 321350 h 642584"/>
                <a:gd name="connsiteX31" fmla="*/ 663220 w 699726"/>
                <a:gd name="connsiteY31" fmla="*/ 318332 h 642584"/>
                <a:gd name="connsiteX32" fmla="*/ 645113 w 699726"/>
                <a:gd name="connsiteY32" fmla="*/ 315314 h 642584"/>
                <a:gd name="connsiteX33" fmla="*/ 636060 w 699726"/>
                <a:gd name="connsiteY33" fmla="*/ 312297 h 642584"/>
                <a:gd name="connsiteX34" fmla="*/ 506293 w 699726"/>
                <a:gd name="connsiteY34" fmla="*/ 321350 h 642584"/>
                <a:gd name="connsiteX35" fmla="*/ 497240 w 699726"/>
                <a:gd name="connsiteY35" fmla="*/ 324368 h 642584"/>
                <a:gd name="connsiteX36" fmla="*/ 461026 w 699726"/>
                <a:gd name="connsiteY36" fmla="*/ 321350 h 642584"/>
                <a:gd name="connsiteX37" fmla="*/ 454990 w 699726"/>
                <a:gd name="connsiteY37" fmla="*/ 312297 h 642584"/>
                <a:gd name="connsiteX38" fmla="*/ 445937 w 699726"/>
                <a:gd name="connsiteY38" fmla="*/ 297208 h 642584"/>
                <a:gd name="connsiteX39" fmla="*/ 451973 w 699726"/>
                <a:gd name="connsiteY39" fmla="*/ 185548 h 642584"/>
                <a:gd name="connsiteX40" fmla="*/ 464044 w 699726"/>
                <a:gd name="connsiteY40" fmla="*/ 182530 h 642584"/>
                <a:gd name="connsiteX41" fmla="*/ 488186 w 699726"/>
                <a:gd name="connsiteY41" fmla="*/ 179513 h 642584"/>
                <a:gd name="connsiteX42" fmla="*/ 506293 w 699726"/>
                <a:gd name="connsiteY42" fmla="*/ 173477 h 642584"/>
                <a:gd name="connsiteX43" fmla="*/ 554579 w 699726"/>
                <a:gd name="connsiteY43" fmla="*/ 149334 h 642584"/>
                <a:gd name="connsiteX44" fmla="*/ 608899 w 699726"/>
                <a:gd name="connsiteY44" fmla="*/ 116138 h 642584"/>
                <a:gd name="connsiteX45" fmla="*/ 630024 w 699726"/>
                <a:gd name="connsiteY45" fmla="*/ 101049 h 642584"/>
                <a:gd name="connsiteX46" fmla="*/ 639078 w 699726"/>
                <a:gd name="connsiteY46" fmla="*/ 91996 h 642584"/>
                <a:gd name="connsiteX47" fmla="*/ 645113 w 699726"/>
                <a:gd name="connsiteY47" fmla="*/ 82942 h 642584"/>
                <a:gd name="connsiteX48" fmla="*/ 654167 w 699726"/>
                <a:gd name="connsiteY48" fmla="*/ 61817 h 642584"/>
                <a:gd name="connsiteX49" fmla="*/ 663220 w 699726"/>
                <a:gd name="connsiteY49" fmla="*/ 34657 h 642584"/>
                <a:gd name="connsiteX50" fmla="*/ 666238 w 699726"/>
                <a:gd name="connsiteY50" fmla="*/ 22586 h 642584"/>
                <a:gd name="connsiteX51" fmla="*/ 648131 w 699726"/>
                <a:gd name="connsiteY51" fmla="*/ 7497 h 642584"/>
                <a:gd name="connsiteX52" fmla="*/ 633042 w 699726"/>
                <a:gd name="connsiteY52" fmla="*/ 4479 h 642584"/>
                <a:gd name="connsiteX53" fmla="*/ 623988 w 699726"/>
                <a:gd name="connsiteY53" fmla="*/ 1461 h 642584"/>
                <a:gd name="connsiteX54" fmla="*/ 524400 w 699726"/>
                <a:gd name="connsiteY54" fmla="*/ 1461 h 642584"/>
                <a:gd name="connsiteX55" fmla="*/ 476115 w 699726"/>
                <a:gd name="connsiteY55" fmla="*/ 19568 h 642584"/>
                <a:gd name="connsiteX0" fmla="*/ 476115 w 699726"/>
                <a:gd name="connsiteY0" fmla="*/ 18858 h 641874"/>
                <a:gd name="connsiteX1" fmla="*/ 162285 w 699726"/>
                <a:gd name="connsiteY1" fmla="*/ 160366 h 641874"/>
                <a:gd name="connsiteX2" fmla="*/ 107941 w 699726"/>
                <a:gd name="connsiteY2" fmla="*/ 193892 h 641874"/>
                <a:gd name="connsiteX3" fmla="*/ 38531 w 699726"/>
                <a:gd name="connsiteY3" fmla="*/ 242177 h 641874"/>
                <a:gd name="connsiteX4" fmla="*/ 5335 w 699726"/>
                <a:gd name="connsiteY4" fmla="*/ 305551 h 641874"/>
                <a:gd name="connsiteX5" fmla="*/ 150190 w 699726"/>
                <a:gd name="connsiteY5" fmla="*/ 305551 h 641874"/>
                <a:gd name="connsiteX6" fmla="*/ 168297 w 699726"/>
                <a:gd name="connsiteY6" fmla="*/ 302533 h 641874"/>
                <a:gd name="connsiteX7" fmla="*/ 174333 w 699726"/>
                <a:gd name="connsiteY7" fmla="*/ 314604 h 641874"/>
                <a:gd name="connsiteX8" fmla="*/ 171315 w 699726"/>
                <a:gd name="connsiteY8" fmla="*/ 408157 h 641874"/>
                <a:gd name="connsiteX9" fmla="*/ 162262 w 699726"/>
                <a:gd name="connsiteY9" fmla="*/ 444371 h 641874"/>
                <a:gd name="connsiteX10" fmla="*/ 132083 w 699726"/>
                <a:gd name="connsiteY10" fmla="*/ 525852 h 641874"/>
                <a:gd name="connsiteX11" fmla="*/ 110959 w 699726"/>
                <a:gd name="connsiteY11" fmla="*/ 586208 h 641874"/>
                <a:gd name="connsiteX12" fmla="*/ 110959 w 699726"/>
                <a:gd name="connsiteY12" fmla="*/ 634494 h 641874"/>
                <a:gd name="connsiteX13" fmla="*/ 237707 w 699726"/>
                <a:gd name="connsiteY13" fmla="*/ 631476 h 641874"/>
                <a:gd name="connsiteX14" fmla="*/ 367474 w 699726"/>
                <a:gd name="connsiteY14" fmla="*/ 537923 h 641874"/>
                <a:gd name="connsiteX15" fmla="*/ 403687 w 699726"/>
                <a:gd name="connsiteY15" fmla="*/ 519816 h 641874"/>
                <a:gd name="connsiteX16" fmla="*/ 436883 w 699726"/>
                <a:gd name="connsiteY16" fmla="*/ 498692 h 641874"/>
                <a:gd name="connsiteX17" fmla="*/ 464044 w 699726"/>
                <a:gd name="connsiteY17" fmla="*/ 483603 h 641874"/>
                <a:gd name="connsiteX18" fmla="*/ 494222 w 699726"/>
                <a:gd name="connsiteY18" fmla="*/ 465496 h 641874"/>
                <a:gd name="connsiteX19" fmla="*/ 536472 w 699726"/>
                <a:gd name="connsiteY19" fmla="*/ 444371 h 641874"/>
                <a:gd name="connsiteX20" fmla="*/ 572685 w 699726"/>
                <a:gd name="connsiteY20" fmla="*/ 423246 h 641874"/>
                <a:gd name="connsiteX21" fmla="*/ 581739 w 699726"/>
                <a:gd name="connsiteY21" fmla="*/ 417210 h 641874"/>
                <a:gd name="connsiteX22" fmla="*/ 596828 w 699726"/>
                <a:gd name="connsiteY22" fmla="*/ 408157 h 641874"/>
                <a:gd name="connsiteX23" fmla="*/ 605881 w 699726"/>
                <a:gd name="connsiteY23" fmla="*/ 402121 h 641874"/>
                <a:gd name="connsiteX24" fmla="*/ 623988 w 699726"/>
                <a:gd name="connsiteY24" fmla="*/ 390050 h 641874"/>
                <a:gd name="connsiteX25" fmla="*/ 654167 w 699726"/>
                <a:gd name="connsiteY25" fmla="*/ 374961 h 641874"/>
                <a:gd name="connsiteX26" fmla="*/ 663220 w 699726"/>
                <a:gd name="connsiteY26" fmla="*/ 371943 h 641874"/>
                <a:gd name="connsiteX27" fmla="*/ 687363 w 699726"/>
                <a:gd name="connsiteY27" fmla="*/ 359872 h 641874"/>
                <a:gd name="connsiteX28" fmla="*/ 696416 w 699726"/>
                <a:gd name="connsiteY28" fmla="*/ 350818 h 641874"/>
                <a:gd name="connsiteX29" fmla="*/ 696416 w 699726"/>
                <a:gd name="connsiteY29" fmla="*/ 326676 h 641874"/>
                <a:gd name="connsiteX30" fmla="*/ 678309 w 699726"/>
                <a:gd name="connsiteY30" fmla="*/ 320640 h 641874"/>
                <a:gd name="connsiteX31" fmla="*/ 663220 w 699726"/>
                <a:gd name="connsiteY31" fmla="*/ 317622 h 641874"/>
                <a:gd name="connsiteX32" fmla="*/ 645113 w 699726"/>
                <a:gd name="connsiteY32" fmla="*/ 314604 h 641874"/>
                <a:gd name="connsiteX33" fmla="*/ 636060 w 699726"/>
                <a:gd name="connsiteY33" fmla="*/ 311587 h 641874"/>
                <a:gd name="connsiteX34" fmla="*/ 506293 w 699726"/>
                <a:gd name="connsiteY34" fmla="*/ 320640 h 641874"/>
                <a:gd name="connsiteX35" fmla="*/ 497240 w 699726"/>
                <a:gd name="connsiteY35" fmla="*/ 323658 h 641874"/>
                <a:gd name="connsiteX36" fmla="*/ 461026 w 699726"/>
                <a:gd name="connsiteY36" fmla="*/ 320640 h 641874"/>
                <a:gd name="connsiteX37" fmla="*/ 454990 w 699726"/>
                <a:gd name="connsiteY37" fmla="*/ 311587 h 641874"/>
                <a:gd name="connsiteX38" fmla="*/ 445937 w 699726"/>
                <a:gd name="connsiteY38" fmla="*/ 296498 h 641874"/>
                <a:gd name="connsiteX39" fmla="*/ 451973 w 699726"/>
                <a:gd name="connsiteY39" fmla="*/ 184838 h 641874"/>
                <a:gd name="connsiteX40" fmla="*/ 464044 w 699726"/>
                <a:gd name="connsiteY40" fmla="*/ 181820 h 641874"/>
                <a:gd name="connsiteX41" fmla="*/ 488186 w 699726"/>
                <a:gd name="connsiteY41" fmla="*/ 178803 h 641874"/>
                <a:gd name="connsiteX42" fmla="*/ 506293 w 699726"/>
                <a:gd name="connsiteY42" fmla="*/ 172767 h 641874"/>
                <a:gd name="connsiteX43" fmla="*/ 554579 w 699726"/>
                <a:gd name="connsiteY43" fmla="*/ 148624 h 641874"/>
                <a:gd name="connsiteX44" fmla="*/ 608899 w 699726"/>
                <a:gd name="connsiteY44" fmla="*/ 115428 h 641874"/>
                <a:gd name="connsiteX45" fmla="*/ 630024 w 699726"/>
                <a:gd name="connsiteY45" fmla="*/ 100339 h 641874"/>
                <a:gd name="connsiteX46" fmla="*/ 639078 w 699726"/>
                <a:gd name="connsiteY46" fmla="*/ 91286 h 641874"/>
                <a:gd name="connsiteX47" fmla="*/ 645113 w 699726"/>
                <a:gd name="connsiteY47" fmla="*/ 82232 h 641874"/>
                <a:gd name="connsiteX48" fmla="*/ 654167 w 699726"/>
                <a:gd name="connsiteY48" fmla="*/ 61107 h 641874"/>
                <a:gd name="connsiteX49" fmla="*/ 663220 w 699726"/>
                <a:gd name="connsiteY49" fmla="*/ 33947 h 641874"/>
                <a:gd name="connsiteX50" fmla="*/ 666238 w 699726"/>
                <a:gd name="connsiteY50" fmla="*/ 21876 h 641874"/>
                <a:gd name="connsiteX51" fmla="*/ 648131 w 699726"/>
                <a:gd name="connsiteY51" fmla="*/ 6787 h 641874"/>
                <a:gd name="connsiteX52" fmla="*/ 633042 w 699726"/>
                <a:gd name="connsiteY52" fmla="*/ 3769 h 641874"/>
                <a:gd name="connsiteX53" fmla="*/ 524400 w 699726"/>
                <a:gd name="connsiteY53" fmla="*/ 751 h 641874"/>
                <a:gd name="connsiteX54" fmla="*/ 476115 w 699726"/>
                <a:gd name="connsiteY54" fmla="*/ 18858 h 641874"/>
                <a:gd name="connsiteX0" fmla="*/ 476115 w 699726"/>
                <a:gd name="connsiteY0" fmla="*/ 18604 h 641620"/>
                <a:gd name="connsiteX1" fmla="*/ 162285 w 699726"/>
                <a:gd name="connsiteY1" fmla="*/ 160112 h 641620"/>
                <a:gd name="connsiteX2" fmla="*/ 107941 w 699726"/>
                <a:gd name="connsiteY2" fmla="*/ 193638 h 641620"/>
                <a:gd name="connsiteX3" fmla="*/ 38531 w 699726"/>
                <a:gd name="connsiteY3" fmla="*/ 241923 h 641620"/>
                <a:gd name="connsiteX4" fmla="*/ 5335 w 699726"/>
                <a:gd name="connsiteY4" fmla="*/ 305297 h 641620"/>
                <a:gd name="connsiteX5" fmla="*/ 150190 w 699726"/>
                <a:gd name="connsiteY5" fmla="*/ 305297 h 641620"/>
                <a:gd name="connsiteX6" fmla="*/ 168297 w 699726"/>
                <a:gd name="connsiteY6" fmla="*/ 302279 h 641620"/>
                <a:gd name="connsiteX7" fmla="*/ 174333 w 699726"/>
                <a:gd name="connsiteY7" fmla="*/ 314350 h 641620"/>
                <a:gd name="connsiteX8" fmla="*/ 171315 w 699726"/>
                <a:gd name="connsiteY8" fmla="*/ 407903 h 641620"/>
                <a:gd name="connsiteX9" fmla="*/ 162262 w 699726"/>
                <a:gd name="connsiteY9" fmla="*/ 444117 h 641620"/>
                <a:gd name="connsiteX10" fmla="*/ 132083 w 699726"/>
                <a:gd name="connsiteY10" fmla="*/ 525598 h 641620"/>
                <a:gd name="connsiteX11" fmla="*/ 110959 w 699726"/>
                <a:gd name="connsiteY11" fmla="*/ 585954 h 641620"/>
                <a:gd name="connsiteX12" fmla="*/ 110959 w 699726"/>
                <a:gd name="connsiteY12" fmla="*/ 634240 h 641620"/>
                <a:gd name="connsiteX13" fmla="*/ 237707 w 699726"/>
                <a:gd name="connsiteY13" fmla="*/ 631222 h 641620"/>
                <a:gd name="connsiteX14" fmla="*/ 367474 w 699726"/>
                <a:gd name="connsiteY14" fmla="*/ 537669 h 641620"/>
                <a:gd name="connsiteX15" fmla="*/ 403687 w 699726"/>
                <a:gd name="connsiteY15" fmla="*/ 519562 h 641620"/>
                <a:gd name="connsiteX16" fmla="*/ 436883 w 699726"/>
                <a:gd name="connsiteY16" fmla="*/ 498438 h 641620"/>
                <a:gd name="connsiteX17" fmla="*/ 464044 w 699726"/>
                <a:gd name="connsiteY17" fmla="*/ 483349 h 641620"/>
                <a:gd name="connsiteX18" fmla="*/ 494222 w 699726"/>
                <a:gd name="connsiteY18" fmla="*/ 465242 h 641620"/>
                <a:gd name="connsiteX19" fmla="*/ 536472 w 699726"/>
                <a:gd name="connsiteY19" fmla="*/ 444117 h 641620"/>
                <a:gd name="connsiteX20" fmla="*/ 572685 w 699726"/>
                <a:gd name="connsiteY20" fmla="*/ 422992 h 641620"/>
                <a:gd name="connsiteX21" fmla="*/ 581739 w 699726"/>
                <a:gd name="connsiteY21" fmla="*/ 416956 h 641620"/>
                <a:gd name="connsiteX22" fmla="*/ 596828 w 699726"/>
                <a:gd name="connsiteY22" fmla="*/ 407903 h 641620"/>
                <a:gd name="connsiteX23" fmla="*/ 605881 w 699726"/>
                <a:gd name="connsiteY23" fmla="*/ 401867 h 641620"/>
                <a:gd name="connsiteX24" fmla="*/ 623988 w 699726"/>
                <a:gd name="connsiteY24" fmla="*/ 389796 h 641620"/>
                <a:gd name="connsiteX25" fmla="*/ 654167 w 699726"/>
                <a:gd name="connsiteY25" fmla="*/ 374707 h 641620"/>
                <a:gd name="connsiteX26" fmla="*/ 663220 w 699726"/>
                <a:gd name="connsiteY26" fmla="*/ 371689 h 641620"/>
                <a:gd name="connsiteX27" fmla="*/ 687363 w 699726"/>
                <a:gd name="connsiteY27" fmla="*/ 359618 h 641620"/>
                <a:gd name="connsiteX28" fmla="*/ 696416 w 699726"/>
                <a:gd name="connsiteY28" fmla="*/ 350564 h 641620"/>
                <a:gd name="connsiteX29" fmla="*/ 696416 w 699726"/>
                <a:gd name="connsiteY29" fmla="*/ 326422 h 641620"/>
                <a:gd name="connsiteX30" fmla="*/ 678309 w 699726"/>
                <a:gd name="connsiteY30" fmla="*/ 320386 h 641620"/>
                <a:gd name="connsiteX31" fmla="*/ 663220 w 699726"/>
                <a:gd name="connsiteY31" fmla="*/ 317368 h 641620"/>
                <a:gd name="connsiteX32" fmla="*/ 645113 w 699726"/>
                <a:gd name="connsiteY32" fmla="*/ 314350 h 641620"/>
                <a:gd name="connsiteX33" fmla="*/ 636060 w 699726"/>
                <a:gd name="connsiteY33" fmla="*/ 311333 h 641620"/>
                <a:gd name="connsiteX34" fmla="*/ 506293 w 699726"/>
                <a:gd name="connsiteY34" fmla="*/ 320386 h 641620"/>
                <a:gd name="connsiteX35" fmla="*/ 497240 w 699726"/>
                <a:gd name="connsiteY35" fmla="*/ 323404 h 641620"/>
                <a:gd name="connsiteX36" fmla="*/ 461026 w 699726"/>
                <a:gd name="connsiteY36" fmla="*/ 320386 h 641620"/>
                <a:gd name="connsiteX37" fmla="*/ 454990 w 699726"/>
                <a:gd name="connsiteY37" fmla="*/ 311333 h 641620"/>
                <a:gd name="connsiteX38" fmla="*/ 445937 w 699726"/>
                <a:gd name="connsiteY38" fmla="*/ 296244 h 641620"/>
                <a:gd name="connsiteX39" fmla="*/ 451973 w 699726"/>
                <a:gd name="connsiteY39" fmla="*/ 184584 h 641620"/>
                <a:gd name="connsiteX40" fmla="*/ 464044 w 699726"/>
                <a:gd name="connsiteY40" fmla="*/ 181566 h 641620"/>
                <a:gd name="connsiteX41" fmla="*/ 488186 w 699726"/>
                <a:gd name="connsiteY41" fmla="*/ 178549 h 641620"/>
                <a:gd name="connsiteX42" fmla="*/ 506293 w 699726"/>
                <a:gd name="connsiteY42" fmla="*/ 172513 h 641620"/>
                <a:gd name="connsiteX43" fmla="*/ 554579 w 699726"/>
                <a:gd name="connsiteY43" fmla="*/ 148370 h 641620"/>
                <a:gd name="connsiteX44" fmla="*/ 608899 w 699726"/>
                <a:gd name="connsiteY44" fmla="*/ 115174 h 641620"/>
                <a:gd name="connsiteX45" fmla="*/ 630024 w 699726"/>
                <a:gd name="connsiteY45" fmla="*/ 100085 h 641620"/>
                <a:gd name="connsiteX46" fmla="*/ 639078 w 699726"/>
                <a:gd name="connsiteY46" fmla="*/ 91032 h 641620"/>
                <a:gd name="connsiteX47" fmla="*/ 645113 w 699726"/>
                <a:gd name="connsiteY47" fmla="*/ 81978 h 641620"/>
                <a:gd name="connsiteX48" fmla="*/ 654167 w 699726"/>
                <a:gd name="connsiteY48" fmla="*/ 60853 h 641620"/>
                <a:gd name="connsiteX49" fmla="*/ 663220 w 699726"/>
                <a:gd name="connsiteY49" fmla="*/ 33693 h 641620"/>
                <a:gd name="connsiteX50" fmla="*/ 666238 w 699726"/>
                <a:gd name="connsiteY50" fmla="*/ 21622 h 641620"/>
                <a:gd name="connsiteX51" fmla="*/ 648131 w 699726"/>
                <a:gd name="connsiteY51" fmla="*/ 6533 h 641620"/>
                <a:gd name="connsiteX52" fmla="*/ 524400 w 699726"/>
                <a:gd name="connsiteY52" fmla="*/ 497 h 641620"/>
                <a:gd name="connsiteX53" fmla="*/ 476115 w 699726"/>
                <a:gd name="connsiteY53" fmla="*/ 18604 h 641620"/>
                <a:gd name="connsiteX0" fmla="*/ 476115 w 699726"/>
                <a:gd name="connsiteY0" fmla="*/ 18604 h 641620"/>
                <a:gd name="connsiteX1" fmla="*/ 162285 w 699726"/>
                <a:gd name="connsiteY1" fmla="*/ 160112 h 641620"/>
                <a:gd name="connsiteX2" fmla="*/ 107941 w 699726"/>
                <a:gd name="connsiteY2" fmla="*/ 193638 h 641620"/>
                <a:gd name="connsiteX3" fmla="*/ 38531 w 699726"/>
                <a:gd name="connsiteY3" fmla="*/ 241923 h 641620"/>
                <a:gd name="connsiteX4" fmla="*/ 5335 w 699726"/>
                <a:gd name="connsiteY4" fmla="*/ 305297 h 641620"/>
                <a:gd name="connsiteX5" fmla="*/ 150190 w 699726"/>
                <a:gd name="connsiteY5" fmla="*/ 305297 h 641620"/>
                <a:gd name="connsiteX6" fmla="*/ 168297 w 699726"/>
                <a:gd name="connsiteY6" fmla="*/ 302279 h 641620"/>
                <a:gd name="connsiteX7" fmla="*/ 174333 w 699726"/>
                <a:gd name="connsiteY7" fmla="*/ 314350 h 641620"/>
                <a:gd name="connsiteX8" fmla="*/ 171315 w 699726"/>
                <a:gd name="connsiteY8" fmla="*/ 407903 h 641620"/>
                <a:gd name="connsiteX9" fmla="*/ 162262 w 699726"/>
                <a:gd name="connsiteY9" fmla="*/ 444117 h 641620"/>
                <a:gd name="connsiteX10" fmla="*/ 132083 w 699726"/>
                <a:gd name="connsiteY10" fmla="*/ 525598 h 641620"/>
                <a:gd name="connsiteX11" fmla="*/ 110959 w 699726"/>
                <a:gd name="connsiteY11" fmla="*/ 585954 h 641620"/>
                <a:gd name="connsiteX12" fmla="*/ 110959 w 699726"/>
                <a:gd name="connsiteY12" fmla="*/ 634240 h 641620"/>
                <a:gd name="connsiteX13" fmla="*/ 237707 w 699726"/>
                <a:gd name="connsiteY13" fmla="*/ 631222 h 641620"/>
                <a:gd name="connsiteX14" fmla="*/ 367474 w 699726"/>
                <a:gd name="connsiteY14" fmla="*/ 537669 h 641620"/>
                <a:gd name="connsiteX15" fmla="*/ 403687 w 699726"/>
                <a:gd name="connsiteY15" fmla="*/ 519562 h 641620"/>
                <a:gd name="connsiteX16" fmla="*/ 436883 w 699726"/>
                <a:gd name="connsiteY16" fmla="*/ 498438 h 641620"/>
                <a:gd name="connsiteX17" fmla="*/ 464044 w 699726"/>
                <a:gd name="connsiteY17" fmla="*/ 483349 h 641620"/>
                <a:gd name="connsiteX18" fmla="*/ 494222 w 699726"/>
                <a:gd name="connsiteY18" fmla="*/ 465242 h 641620"/>
                <a:gd name="connsiteX19" fmla="*/ 536472 w 699726"/>
                <a:gd name="connsiteY19" fmla="*/ 444117 h 641620"/>
                <a:gd name="connsiteX20" fmla="*/ 572685 w 699726"/>
                <a:gd name="connsiteY20" fmla="*/ 422992 h 641620"/>
                <a:gd name="connsiteX21" fmla="*/ 581739 w 699726"/>
                <a:gd name="connsiteY21" fmla="*/ 416956 h 641620"/>
                <a:gd name="connsiteX22" fmla="*/ 596828 w 699726"/>
                <a:gd name="connsiteY22" fmla="*/ 407903 h 641620"/>
                <a:gd name="connsiteX23" fmla="*/ 605881 w 699726"/>
                <a:gd name="connsiteY23" fmla="*/ 401867 h 641620"/>
                <a:gd name="connsiteX24" fmla="*/ 623988 w 699726"/>
                <a:gd name="connsiteY24" fmla="*/ 389796 h 641620"/>
                <a:gd name="connsiteX25" fmla="*/ 654167 w 699726"/>
                <a:gd name="connsiteY25" fmla="*/ 374707 h 641620"/>
                <a:gd name="connsiteX26" fmla="*/ 663220 w 699726"/>
                <a:gd name="connsiteY26" fmla="*/ 371689 h 641620"/>
                <a:gd name="connsiteX27" fmla="*/ 687363 w 699726"/>
                <a:gd name="connsiteY27" fmla="*/ 359618 h 641620"/>
                <a:gd name="connsiteX28" fmla="*/ 696416 w 699726"/>
                <a:gd name="connsiteY28" fmla="*/ 350564 h 641620"/>
                <a:gd name="connsiteX29" fmla="*/ 696416 w 699726"/>
                <a:gd name="connsiteY29" fmla="*/ 326422 h 641620"/>
                <a:gd name="connsiteX30" fmla="*/ 678309 w 699726"/>
                <a:gd name="connsiteY30" fmla="*/ 320386 h 641620"/>
                <a:gd name="connsiteX31" fmla="*/ 663220 w 699726"/>
                <a:gd name="connsiteY31" fmla="*/ 317368 h 641620"/>
                <a:gd name="connsiteX32" fmla="*/ 645113 w 699726"/>
                <a:gd name="connsiteY32" fmla="*/ 314350 h 641620"/>
                <a:gd name="connsiteX33" fmla="*/ 636060 w 699726"/>
                <a:gd name="connsiteY33" fmla="*/ 311333 h 641620"/>
                <a:gd name="connsiteX34" fmla="*/ 506293 w 699726"/>
                <a:gd name="connsiteY34" fmla="*/ 320386 h 641620"/>
                <a:gd name="connsiteX35" fmla="*/ 497240 w 699726"/>
                <a:gd name="connsiteY35" fmla="*/ 323404 h 641620"/>
                <a:gd name="connsiteX36" fmla="*/ 461026 w 699726"/>
                <a:gd name="connsiteY36" fmla="*/ 320386 h 641620"/>
                <a:gd name="connsiteX37" fmla="*/ 454990 w 699726"/>
                <a:gd name="connsiteY37" fmla="*/ 311333 h 641620"/>
                <a:gd name="connsiteX38" fmla="*/ 445937 w 699726"/>
                <a:gd name="connsiteY38" fmla="*/ 296244 h 641620"/>
                <a:gd name="connsiteX39" fmla="*/ 451973 w 699726"/>
                <a:gd name="connsiteY39" fmla="*/ 184584 h 641620"/>
                <a:gd name="connsiteX40" fmla="*/ 464044 w 699726"/>
                <a:gd name="connsiteY40" fmla="*/ 181566 h 641620"/>
                <a:gd name="connsiteX41" fmla="*/ 488186 w 699726"/>
                <a:gd name="connsiteY41" fmla="*/ 178549 h 641620"/>
                <a:gd name="connsiteX42" fmla="*/ 506293 w 699726"/>
                <a:gd name="connsiteY42" fmla="*/ 172513 h 641620"/>
                <a:gd name="connsiteX43" fmla="*/ 554579 w 699726"/>
                <a:gd name="connsiteY43" fmla="*/ 148370 h 641620"/>
                <a:gd name="connsiteX44" fmla="*/ 608899 w 699726"/>
                <a:gd name="connsiteY44" fmla="*/ 115174 h 641620"/>
                <a:gd name="connsiteX45" fmla="*/ 630024 w 699726"/>
                <a:gd name="connsiteY45" fmla="*/ 100085 h 641620"/>
                <a:gd name="connsiteX46" fmla="*/ 639078 w 699726"/>
                <a:gd name="connsiteY46" fmla="*/ 91032 h 641620"/>
                <a:gd name="connsiteX47" fmla="*/ 645113 w 699726"/>
                <a:gd name="connsiteY47" fmla="*/ 81978 h 641620"/>
                <a:gd name="connsiteX48" fmla="*/ 654167 w 699726"/>
                <a:gd name="connsiteY48" fmla="*/ 60853 h 641620"/>
                <a:gd name="connsiteX49" fmla="*/ 666238 w 699726"/>
                <a:gd name="connsiteY49" fmla="*/ 21622 h 641620"/>
                <a:gd name="connsiteX50" fmla="*/ 648131 w 699726"/>
                <a:gd name="connsiteY50" fmla="*/ 6533 h 641620"/>
                <a:gd name="connsiteX51" fmla="*/ 524400 w 699726"/>
                <a:gd name="connsiteY51" fmla="*/ 497 h 641620"/>
                <a:gd name="connsiteX52" fmla="*/ 476115 w 699726"/>
                <a:gd name="connsiteY52" fmla="*/ 18604 h 641620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39078 w 699726"/>
                <a:gd name="connsiteY46" fmla="*/ 92177 h 642765"/>
                <a:gd name="connsiteX47" fmla="*/ 645113 w 699726"/>
                <a:gd name="connsiteY47" fmla="*/ 83123 h 642765"/>
                <a:gd name="connsiteX48" fmla="*/ 654167 w 699726"/>
                <a:gd name="connsiteY48" fmla="*/ 61998 h 642765"/>
                <a:gd name="connsiteX49" fmla="*/ 648131 w 699726"/>
                <a:gd name="connsiteY49" fmla="*/ 7678 h 642765"/>
                <a:gd name="connsiteX50" fmla="*/ 524400 w 699726"/>
                <a:gd name="connsiteY50" fmla="*/ 1642 h 642765"/>
                <a:gd name="connsiteX51" fmla="*/ 476115 w 699726"/>
                <a:gd name="connsiteY51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39078 w 699726"/>
                <a:gd name="connsiteY46" fmla="*/ 92177 h 642765"/>
                <a:gd name="connsiteX47" fmla="*/ 654167 w 699726"/>
                <a:gd name="connsiteY47" fmla="*/ 61998 h 642765"/>
                <a:gd name="connsiteX48" fmla="*/ 648131 w 699726"/>
                <a:gd name="connsiteY48" fmla="*/ 7678 h 642765"/>
                <a:gd name="connsiteX49" fmla="*/ 524400 w 699726"/>
                <a:gd name="connsiteY49" fmla="*/ 1642 h 642765"/>
                <a:gd name="connsiteX50" fmla="*/ 476115 w 699726"/>
                <a:gd name="connsiteY50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54167 w 699726"/>
                <a:gd name="connsiteY46" fmla="*/ 61998 h 642765"/>
                <a:gd name="connsiteX47" fmla="*/ 648131 w 699726"/>
                <a:gd name="connsiteY47" fmla="*/ 7678 h 642765"/>
                <a:gd name="connsiteX48" fmla="*/ 524400 w 699726"/>
                <a:gd name="connsiteY48" fmla="*/ 1642 h 642765"/>
                <a:gd name="connsiteX49" fmla="*/ 476115 w 699726"/>
                <a:gd name="connsiteY49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54167 w 699726"/>
                <a:gd name="connsiteY45" fmla="*/ 61998 h 642765"/>
                <a:gd name="connsiteX46" fmla="*/ 648131 w 699726"/>
                <a:gd name="connsiteY46" fmla="*/ 7678 h 642765"/>
                <a:gd name="connsiteX47" fmla="*/ 524400 w 699726"/>
                <a:gd name="connsiteY47" fmla="*/ 1642 h 642765"/>
                <a:gd name="connsiteX48" fmla="*/ 476115 w 699726"/>
                <a:gd name="connsiteY48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54167 w 699726"/>
                <a:gd name="connsiteY44" fmla="*/ 61998 h 642765"/>
                <a:gd name="connsiteX45" fmla="*/ 648131 w 699726"/>
                <a:gd name="connsiteY45" fmla="*/ 7678 h 642765"/>
                <a:gd name="connsiteX46" fmla="*/ 524400 w 699726"/>
                <a:gd name="connsiteY46" fmla="*/ 1642 h 642765"/>
                <a:gd name="connsiteX47" fmla="*/ 476115 w 699726"/>
                <a:gd name="connsiteY47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54579 w 699726"/>
                <a:gd name="connsiteY42" fmla="*/ 149515 h 642765"/>
                <a:gd name="connsiteX43" fmla="*/ 654167 w 699726"/>
                <a:gd name="connsiteY43" fmla="*/ 61998 h 642765"/>
                <a:gd name="connsiteX44" fmla="*/ 648131 w 699726"/>
                <a:gd name="connsiteY44" fmla="*/ 7678 h 642765"/>
                <a:gd name="connsiteX45" fmla="*/ 524400 w 699726"/>
                <a:gd name="connsiteY45" fmla="*/ 1642 h 642765"/>
                <a:gd name="connsiteX46" fmla="*/ 476115 w 699726"/>
                <a:gd name="connsiteY46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554579 w 699726"/>
                <a:gd name="connsiteY41" fmla="*/ 149515 h 642765"/>
                <a:gd name="connsiteX42" fmla="*/ 654167 w 699726"/>
                <a:gd name="connsiteY42" fmla="*/ 61998 h 642765"/>
                <a:gd name="connsiteX43" fmla="*/ 648131 w 699726"/>
                <a:gd name="connsiteY43" fmla="*/ 7678 h 642765"/>
                <a:gd name="connsiteX44" fmla="*/ 524400 w 699726"/>
                <a:gd name="connsiteY44" fmla="*/ 1642 h 642765"/>
                <a:gd name="connsiteX45" fmla="*/ 476115 w 699726"/>
                <a:gd name="connsiteY45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554579 w 699726"/>
                <a:gd name="connsiteY40" fmla="*/ 149515 h 642765"/>
                <a:gd name="connsiteX41" fmla="*/ 654167 w 699726"/>
                <a:gd name="connsiteY41" fmla="*/ 61998 h 642765"/>
                <a:gd name="connsiteX42" fmla="*/ 648131 w 699726"/>
                <a:gd name="connsiteY42" fmla="*/ 7678 h 642765"/>
                <a:gd name="connsiteX43" fmla="*/ 524400 w 699726"/>
                <a:gd name="connsiteY43" fmla="*/ 1642 h 642765"/>
                <a:gd name="connsiteX44" fmla="*/ 476115 w 699726"/>
                <a:gd name="connsiteY44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45937 w 699726"/>
                <a:gd name="connsiteY37" fmla="*/ 297389 h 642765"/>
                <a:gd name="connsiteX38" fmla="*/ 451973 w 699726"/>
                <a:gd name="connsiteY38" fmla="*/ 185729 h 642765"/>
                <a:gd name="connsiteX39" fmla="*/ 554579 w 699726"/>
                <a:gd name="connsiteY39" fmla="*/ 149515 h 642765"/>
                <a:gd name="connsiteX40" fmla="*/ 654167 w 699726"/>
                <a:gd name="connsiteY40" fmla="*/ 61998 h 642765"/>
                <a:gd name="connsiteX41" fmla="*/ 648131 w 699726"/>
                <a:gd name="connsiteY41" fmla="*/ 7678 h 642765"/>
                <a:gd name="connsiteX42" fmla="*/ 524400 w 699726"/>
                <a:gd name="connsiteY42" fmla="*/ 1642 h 642765"/>
                <a:gd name="connsiteX43" fmla="*/ 476115 w 699726"/>
                <a:gd name="connsiteY43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497240 w 699726"/>
                <a:gd name="connsiteY34" fmla="*/ 324549 h 642765"/>
                <a:gd name="connsiteX35" fmla="*/ 461026 w 699726"/>
                <a:gd name="connsiteY35" fmla="*/ 321531 h 642765"/>
                <a:gd name="connsiteX36" fmla="*/ 445937 w 699726"/>
                <a:gd name="connsiteY36" fmla="*/ 297389 h 642765"/>
                <a:gd name="connsiteX37" fmla="*/ 451973 w 699726"/>
                <a:gd name="connsiteY37" fmla="*/ 185729 h 642765"/>
                <a:gd name="connsiteX38" fmla="*/ 554579 w 699726"/>
                <a:gd name="connsiteY38" fmla="*/ 149515 h 642765"/>
                <a:gd name="connsiteX39" fmla="*/ 654167 w 699726"/>
                <a:gd name="connsiteY39" fmla="*/ 61998 h 642765"/>
                <a:gd name="connsiteX40" fmla="*/ 648131 w 699726"/>
                <a:gd name="connsiteY40" fmla="*/ 7678 h 642765"/>
                <a:gd name="connsiteX41" fmla="*/ 524400 w 699726"/>
                <a:gd name="connsiteY41" fmla="*/ 1642 h 642765"/>
                <a:gd name="connsiteX42" fmla="*/ 476115 w 699726"/>
                <a:gd name="connsiteY42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461026 w 699726"/>
                <a:gd name="connsiteY34" fmla="*/ 321531 h 642765"/>
                <a:gd name="connsiteX35" fmla="*/ 445937 w 699726"/>
                <a:gd name="connsiteY35" fmla="*/ 297389 h 642765"/>
                <a:gd name="connsiteX36" fmla="*/ 451973 w 699726"/>
                <a:gd name="connsiteY36" fmla="*/ 185729 h 642765"/>
                <a:gd name="connsiteX37" fmla="*/ 554579 w 699726"/>
                <a:gd name="connsiteY37" fmla="*/ 149515 h 642765"/>
                <a:gd name="connsiteX38" fmla="*/ 654167 w 699726"/>
                <a:gd name="connsiteY38" fmla="*/ 61998 h 642765"/>
                <a:gd name="connsiteX39" fmla="*/ 648131 w 699726"/>
                <a:gd name="connsiteY39" fmla="*/ 7678 h 642765"/>
                <a:gd name="connsiteX40" fmla="*/ 524400 w 699726"/>
                <a:gd name="connsiteY40" fmla="*/ 1642 h 642765"/>
                <a:gd name="connsiteX41" fmla="*/ 476115 w 699726"/>
                <a:gd name="connsiteY41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461026 w 699726"/>
                <a:gd name="connsiteY33" fmla="*/ 321531 h 642765"/>
                <a:gd name="connsiteX34" fmla="*/ 445937 w 699726"/>
                <a:gd name="connsiteY34" fmla="*/ 297389 h 642765"/>
                <a:gd name="connsiteX35" fmla="*/ 451973 w 699726"/>
                <a:gd name="connsiteY35" fmla="*/ 185729 h 642765"/>
                <a:gd name="connsiteX36" fmla="*/ 554579 w 699726"/>
                <a:gd name="connsiteY36" fmla="*/ 149515 h 642765"/>
                <a:gd name="connsiteX37" fmla="*/ 654167 w 699726"/>
                <a:gd name="connsiteY37" fmla="*/ 61998 h 642765"/>
                <a:gd name="connsiteX38" fmla="*/ 648131 w 699726"/>
                <a:gd name="connsiteY38" fmla="*/ 7678 h 642765"/>
                <a:gd name="connsiteX39" fmla="*/ 524400 w 699726"/>
                <a:gd name="connsiteY39" fmla="*/ 1642 h 642765"/>
                <a:gd name="connsiteX40" fmla="*/ 476115 w 699726"/>
                <a:gd name="connsiteY40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45113 w 699726"/>
                <a:gd name="connsiteY31" fmla="*/ 315495 h 642765"/>
                <a:gd name="connsiteX32" fmla="*/ 461026 w 699726"/>
                <a:gd name="connsiteY32" fmla="*/ 321531 h 642765"/>
                <a:gd name="connsiteX33" fmla="*/ 445937 w 699726"/>
                <a:gd name="connsiteY33" fmla="*/ 297389 h 642765"/>
                <a:gd name="connsiteX34" fmla="*/ 451973 w 699726"/>
                <a:gd name="connsiteY34" fmla="*/ 185729 h 642765"/>
                <a:gd name="connsiteX35" fmla="*/ 554579 w 699726"/>
                <a:gd name="connsiteY35" fmla="*/ 149515 h 642765"/>
                <a:gd name="connsiteX36" fmla="*/ 654167 w 699726"/>
                <a:gd name="connsiteY36" fmla="*/ 61998 h 642765"/>
                <a:gd name="connsiteX37" fmla="*/ 648131 w 699726"/>
                <a:gd name="connsiteY37" fmla="*/ 7678 h 642765"/>
                <a:gd name="connsiteX38" fmla="*/ 524400 w 699726"/>
                <a:gd name="connsiteY38" fmla="*/ 1642 h 642765"/>
                <a:gd name="connsiteX39" fmla="*/ 476115 w 699726"/>
                <a:gd name="connsiteY39" fmla="*/ 19749 h 642765"/>
                <a:gd name="connsiteX0" fmla="*/ 476115 w 701211"/>
                <a:gd name="connsiteY0" fmla="*/ 19749 h 642765"/>
                <a:gd name="connsiteX1" fmla="*/ 162285 w 701211"/>
                <a:gd name="connsiteY1" fmla="*/ 161257 h 642765"/>
                <a:gd name="connsiteX2" fmla="*/ 107941 w 701211"/>
                <a:gd name="connsiteY2" fmla="*/ 194783 h 642765"/>
                <a:gd name="connsiteX3" fmla="*/ 38531 w 701211"/>
                <a:gd name="connsiteY3" fmla="*/ 243068 h 642765"/>
                <a:gd name="connsiteX4" fmla="*/ 5335 w 701211"/>
                <a:gd name="connsiteY4" fmla="*/ 306442 h 642765"/>
                <a:gd name="connsiteX5" fmla="*/ 150190 w 701211"/>
                <a:gd name="connsiteY5" fmla="*/ 306442 h 642765"/>
                <a:gd name="connsiteX6" fmla="*/ 168297 w 701211"/>
                <a:gd name="connsiteY6" fmla="*/ 303424 h 642765"/>
                <a:gd name="connsiteX7" fmla="*/ 174333 w 701211"/>
                <a:gd name="connsiteY7" fmla="*/ 315495 h 642765"/>
                <a:gd name="connsiteX8" fmla="*/ 171315 w 701211"/>
                <a:gd name="connsiteY8" fmla="*/ 409048 h 642765"/>
                <a:gd name="connsiteX9" fmla="*/ 162262 w 701211"/>
                <a:gd name="connsiteY9" fmla="*/ 445262 h 642765"/>
                <a:gd name="connsiteX10" fmla="*/ 132083 w 701211"/>
                <a:gd name="connsiteY10" fmla="*/ 526743 h 642765"/>
                <a:gd name="connsiteX11" fmla="*/ 110959 w 701211"/>
                <a:gd name="connsiteY11" fmla="*/ 587099 h 642765"/>
                <a:gd name="connsiteX12" fmla="*/ 110959 w 701211"/>
                <a:gd name="connsiteY12" fmla="*/ 635385 h 642765"/>
                <a:gd name="connsiteX13" fmla="*/ 237707 w 701211"/>
                <a:gd name="connsiteY13" fmla="*/ 632367 h 642765"/>
                <a:gd name="connsiteX14" fmla="*/ 367474 w 701211"/>
                <a:gd name="connsiteY14" fmla="*/ 538814 h 642765"/>
                <a:gd name="connsiteX15" fmla="*/ 403687 w 701211"/>
                <a:gd name="connsiteY15" fmla="*/ 520707 h 642765"/>
                <a:gd name="connsiteX16" fmla="*/ 436883 w 701211"/>
                <a:gd name="connsiteY16" fmla="*/ 499583 h 642765"/>
                <a:gd name="connsiteX17" fmla="*/ 464044 w 701211"/>
                <a:gd name="connsiteY17" fmla="*/ 484494 h 642765"/>
                <a:gd name="connsiteX18" fmla="*/ 494222 w 701211"/>
                <a:gd name="connsiteY18" fmla="*/ 466387 h 642765"/>
                <a:gd name="connsiteX19" fmla="*/ 536472 w 701211"/>
                <a:gd name="connsiteY19" fmla="*/ 445262 h 642765"/>
                <a:gd name="connsiteX20" fmla="*/ 572685 w 701211"/>
                <a:gd name="connsiteY20" fmla="*/ 424137 h 642765"/>
                <a:gd name="connsiteX21" fmla="*/ 581739 w 701211"/>
                <a:gd name="connsiteY21" fmla="*/ 418101 h 642765"/>
                <a:gd name="connsiteX22" fmla="*/ 596828 w 701211"/>
                <a:gd name="connsiteY22" fmla="*/ 409048 h 642765"/>
                <a:gd name="connsiteX23" fmla="*/ 605881 w 701211"/>
                <a:gd name="connsiteY23" fmla="*/ 403012 h 642765"/>
                <a:gd name="connsiteX24" fmla="*/ 623988 w 701211"/>
                <a:gd name="connsiteY24" fmla="*/ 390941 h 642765"/>
                <a:gd name="connsiteX25" fmla="*/ 654167 w 701211"/>
                <a:gd name="connsiteY25" fmla="*/ 375852 h 642765"/>
                <a:gd name="connsiteX26" fmla="*/ 663220 w 701211"/>
                <a:gd name="connsiteY26" fmla="*/ 372834 h 642765"/>
                <a:gd name="connsiteX27" fmla="*/ 687363 w 701211"/>
                <a:gd name="connsiteY27" fmla="*/ 360763 h 642765"/>
                <a:gd name="connsiteX28" fmla="*/ 696416 w 701211"/>
                <a:gd name="connsiteY28" fmla="*/ 351709 h 642765"/>
                <a:gd name="connsiteX29" fmla="*/ 696416 w 701211"/>
                <a:gd name="connsiteY29" fmla="*/ 327567 h 642765"/>
                <a:gd name="connsiteX30" fmla="*/ 645113 w 701211"/>
                <a:gd name="connsiteY30" fmla="*/ 315495 h 642765"/>
                <a:gd name="connsiteX31" fmla="*/ 461026 w 701211"/>
                <a:gd name="connsiteY31" fmla="*/ 321531 h 642765"/>
                <a:gd name="connsiteX32" fmla="*/ 445937 w 701211"/>
                <a:gd name="connsiteY32" fmla="*/ 297389 h 642765"/>
                <a:gd name="connsiteX33" fmla="*/ 451973 w 701211"/>
                <a:gd name="connsiteY33" fmla="*/ 185729 h 642765"/>
                <a:gd name="connsiteX34" fmla="*/ 554579 w 701211"/>
                <a:gd name="connsiteY34" fmla="*/ 149515 h 642765"/>
                <a:gd name="connsiteX35" fmla="*/ 654167 w 701211"/>
                <a:gd name="connsiteY35" fmla="*/ 61998 h 642765"/>
                <a:gd name="connsiteX36" fmla="*/ 648131 w 701211"/>
                <a:gd name="connsiteY36" fmla="*/ 7678 h 642765"/>
                <a:gd name="connsiteX37" fmla="*/ 524400 w 701211"/>
                <a:gd name="connsiteY37" fmla="*/ 1642 h 642765"/>
                <a:gd name="connsiteX38" fmla="*/ 476115 w 701211"/>
                <a:gd name="connsiteY38" fmla="*/ 19749 h 642765"/>
                <a:gd name="connsiteX0" fmla="*/ 476115 w 703447"/>
                <a:gd name="connsiteY0" fmla="*/ 19749 h 642765"/>
                <a:gd name="connsiteX1" fmla="*/ 162285 w 703447"/>
                <a:gd name="connsiteY1" fmla="*/ 161257 h 642765"/>
                <a:gd name="connsiteX2" fmla="*/ 107941 w 703447"/>
                <a:gd name="connsiteY2" fmla="*/ 194783 h 642765"/>
                <a:gd name="connsiteX3" fmla="*/ 38531 w 703447"/>
                <a:gd name="connsiteY3" fmla="*/ 243068 h 642765"/>
                <a:gd name="connsiteX4" fmla="*/ 5335 w 703447"/>
                <a:gd name="connsiteY4" fmla="*/ 306442 h 642765"/>
                <a:gd name="connsiteX5" fmla="*/ 150190 w 703447"/>
                <a:gd name="connsiteY5" fmla="*/ 306442 h 642765"/>
                <a:gd name="connsiteX6" fmla="*/ 168297 w 703447"/>
                <a:gd name="connsiteY6" fmla="*/ 303424 h 642765"/>
                <a:gd name="connsiteX7" fmla="*/ 174333 w 703447"/>
                <a:gd name="connsiteY7" fmla="*/ 315495 h 642765"/>
                <a:gd name="connsiteX8" fmla="*/ 171315 w 703447"/>
                <a:gd name="connsiteY8" fmla="*/ 409048 h 642765"/>
                <a:gd name="connsiteX9" fmla="*/ 162262 w 703447"/>
                <a:gd name="connsiteY9" fmla="*/ 445262 h 642765"/>
                <a:gd name="connsiteX10" fmla="*/ 132083 w 703447"/>
                <a:gd name="connsiteY10" fmla="*/ 526743 h 642765"/>
                <a:gd name="connsiteX11" fmla="*/ 110959 w 703447"/>
                <a:gd name="connsiteY11" fmla="*/ 587099 h 642765"/>
                <a:gd name="connsiteX12" fmla="*/ 110959 w 703447"/>
                <a:gd name="connsiteY12" fmla="*/ 635385 h 642765"/>
                <a:gd name="connsiteX13" fmla="*/ 237707 w 703447"/>
                <a:gd name="connsiteY13" fmla="*/ 632367 h 642765"/>
                <a:gd name="connsiteX14" fmla="*/ 367474 w 703447"/>
                <a:gd name="connsiteY14" fmla="*/ 538814 h 642765"/>
                <a:gd name="connsiteX15" fmla="*/ 403687 w 703447"/>
                <a:gd name="connsiteY15" fmla="*/ 520707 h 642765"/>
                <a:gd name="connsiteX16" fmla="*/ 436883 w 703447"/>
                <a:gd name="connsiteY16" fmla="*/ 499583 h 642765"/>
                <a:gd name="connsiteX17" fmla="*/ 464044 w 703447"/>
                <a:gd name="connsiteY17" fmla="*/ 484494 h 642765"/>
                <a:gd name="connsiteX18" fmla="*/ 494222 w 703447"/>
                <a:gd name="connsiteY18" fmla="*/ 466387 h 642765"/>
                <a:gd name="connsiteX19" fmla="*/ 536472 w 703447"/>
                <a:gd name="connsiteY19" fmla="*/ 445262 h 642765"/>
                <a:gd name="connsiteX20" fmla="*/ 572685 w 703447"/>
                <a:gd name="connsiteY20" fmla="*/ 424137 h 642765"/>
                <a:gd name="connsiteX21" fmla="*/ 581739 w 703447"/>
                <a:gd name="connsiteY21" fmla="*/ 418101 h 642765"/>
                <a:gd name="connsiteX22" fmla="*/ 596828 w 703447"/>
                <a:gd name="connsiteY22" fmla="*/ 409048 h 642765"/>
                <a:gd name="connsiteX23" fmla="*/ 605881 w 703447"/>
                <a:gd name="connsiteY23" fmla="*/ 403012 h 642765"/>
                <a:gd name="connsiteX24" fmla="*/ 623988 w 703447"/>
                <a:gd name="connsiteY24" fmla="*/ 390941 h 642765"/>
                <a:gd name="connsiteX25" fmla="*/ 654167 w 703447"/>
                <a:gd name="connsiteY25" fmla="*/ 375852 h 642765"/>
                <a:gd name="connsiteX26" fmla="*/ 663220 w 703447"/>
                <a:gd name="connsiteY26" fmla="*/ 372834 h 642765"/>
                <a:gd name="connsiteX27" fmla="*/ 687363 w 703447"/>
                <a:gd name="connsiteY27" fmla="*/ 360763 h 642765"/>
                <a:gd name="connsiteX28" fmla="*/ 696416 w 703447"/>
                <a:gd name="connsiteY28" fmla="*/ 351709 h 642765"/>
                <a:gd name="connsiteX29" fmla="*/ 696416 w 703447"/>
                <a:gd name="connsiteY29" fmla="*/ 327567 h 642765"/>
                <a:gd name="connsiteX30" fmla="*/ 614156 w 703447"/>
                <a:gd name="connsiteY30" fmla="*/ 298826 h 642765"/>
                <a:gd name="connsiteX31" fmla="*/ 461026 w 703447"/>
                <a:gd name="connsiteY31" fmla="*/ 321531 h 642765"/>
                <a:gd name="connsiteX32" fmla="*/ 445937 w 703447"/>
                <a:gd name="connsiteY32" fmla="*/ 297389 h 642765"/>
                <a:gd name="connsiteX33" fmla="*/ 451973 w 703447"/>
                <a:gd name="connsiteY33" fmla="*/ 185729 h 642765"/>
                <a:gd name="connsiteX34" fmla="*/ 554579 w 703447"/>
                <a:gd name="connsiteY34" fmla="*/ 149515 h 642765"/>
                <a:gd name="connsiteX35" fmla="*/ 654167 w 703447"/>
                <a:gd name="connsiteY35" fmla="*/ 61998 h 642765"/>
                <a:gd name="connsiteX36" fmla="*/ 648131 w 703447"/>
                <a:gd name="connsiteY36" fmla="*/ 7678 h 642765"/>
                <a:gd name="connsiteX37" fmla="*/ 524400 w 703447"/>
                <a:gd name="connsiteY37" fmla="*/ 1642 h 642765"/>
                <a:gd name="connsiteX38" fmla="*/ 476115 w 703447"/>
                <a:gd name="connsiteY38" fmla="*/ 19749 h 642765"/>
                <a:gd name="connsiteX0" fmla="*/ 476115 w 704705"/>
                <a:gd name="connsiteY0" fmla="*/ 19749 h 642765"/>
                <a:gd name="connsiteX1" fmla="*/ 162285 w 704705"/>
                <a:gd name="connsiteY1" fmla="*/ 161257 h 642765"/>
                <a:gd name="connsiteX2" fmla="*/ 107941 w 704705"/>
                <a:gd name="connsiteY2" fmla="*/ 194783 h 642765"/>
                <a:gd name="connsiteX3" fmla="*/ 38531 w 704705"/>
                <a:gd name="connsiteY3" fmla="*/ 243068 h 642765"/>
                <a:gd name="connsiteX4" fmla="*/ 5335 w 704705"/>
                <a:gd name="connsiteY4" fmla="*/ 306442 h 642765"/>
                <a:gd name="connsiteX5" fmla="*/ 150190 w 704705"/>
                <a:gd name="connsiteY5" fmla="*/ 306442 h 642765"/>
                <a:gd name="connsiteX6" fmla="*/ 168297 w 704705"/>
                <a:gd name="connsiteY6" fmla="*/ 303424 h 642765"/>
                <a:gd name="connsiteX7" fmla="*/ 174333 w 704705"/>
                <a:gd name="connsiteY7" fmla="*/ 315495 h 642765"/>
                <a:gd name="connsiteX8" fmla="*/ 171315 w 704705"/>
                <a:gd name="connsiteY8" fmla="*/ 409048 h 642765"/>
                <a:gd name="connsiteX9" fmla="*/ 162262 w 704705"/>
                <a:gd name="connsiteY9" fmla="*/ 445262 h 642765"/>
                <a:gd name="connsiteX10" fmla="*/ 132083 w 704705"/>
                <a:gd name="connsiteY10" fmla="*/ 526743 h 642765"/>
                <a:gd name="connsiteX11" fmla="*/ 110959 w 704705"/>
                <a:gd name="connsiteY11" fmla="*/ 587099 h 642765"/>
                <a:gd name="connsiteX12" fmla="*/ 110959 w 704705"/>
                <a:gd name="connsiteY12" fmla="*/ 635385 h 642765"/>
                <a:gd name="connsiteX13" fmla="*/ 237707 w 704705"/>
                <a:gd name="connsiteY13" fmla="*/ 632367 h 642765"/>
                <a:gd name="connsiteX14" fmla="*/ 367474 w 704705"/>
                <a:gd name="connsiteY14" fmla="*/ 538814 h 642765"/>
                <a:gd name="connsiteX15" fmla="*/ 403687 w 704705"/>
                <a:gd name="connsiteY15" fmla="*/ 520707 h 642765"/>
                <a:gd name="connsiteX16" fmla="*/ 436883 w 704705"/>
                <a:gd name="connsiteY16" fmla="*/ 499583 h 642765"/>
                <a:gd name="connsiteX17" fmla="*/ 464044 w 704705"/>
                <a:gd name="connsiteY17" fmla="*/ 484494 h 642765"/>
                <a:gd name="connsiteX18" fmla="*/ 494222 w 704705"/>
                <a:gd name="connsiteY18" fmla="*/ 466387 h 642765"/>
                <a:gd name="connsiteX19" fmla="*/ 536472 w 704705"/>
                <a:gd name="connsiteY19" fmla="*/ 445262 h 642765"/>
                <a:gd name="connsiteX20" fmla="*/ 572685 w 704705"/>
                <a:gd name="connsiteY20" fmla="*/ 424137 h 642765"/>
                <a:gd name="connsiteX21" fmla="*/ 581739 w 704705"/>
                <a:gd name="connsiteY21" fmla="*/ 418101 h 642765"/>
                <a:gd name="connsiteX22" fmla="*/ 596828 w 704705"/>
                <a:gd name="connsiteY22" fmla="*/ 409048 h 642765"/>
                <a:gd name="connsiteX23" fmla="*/ 605881 w 704705"/>
                <a:gd name="connsiteY23" fmla="*/ 403012 h 642765"/>
                <a:gd name="connsiteX24" fmla="*/ 623988 w 704705"/>
                <a:gd name="connsiteY24" fmla="*/ 390941 h 642765"/>
                <a:gd name="connsiteX25" fmla="*/ 654167 w 704705"/>
                <a:gd name="connsiteY25" fmla="*/ 375852 h 642765"/>
                <a:gd name="connsiteX26" fmla="*/ 663220 w 704705"/>
                <a:gd name="connsiteY26" fmla="*/ 372834 h 642765"/>
                <a:gd name="connsiteX27" fmla="*/ 687363 w 704705"/>
                <a:gd name="connsiteY27" fmla="*/ 360763 h 642765"/>
                <a:gd name="connsiteX28" fmla="*/ 696416 w 704705"/>
                <a:gd name="connsiteY28" fmla="*/ 351709 h 642765"/>
                <a:gd name="connsiteX29" fmla="*/ 698797 w 704705"/>
                <a:gd name="connsiteY29" fmla="*/ 315661 h 642765"/>
                <a:gd name="connsiteX30" fmla="*/ 614156 w 704705"/>
                <a:gd name="connsiteY30" fmla="*/ 298826 h 642765"/>
                <a:gd name="connsiteX31" fmla="*/ 461026 w 704705"/>
                <a:gd name="connsiteY31" fmla="*/ 321531 h 642765"/>
                <a:gd name="connsiteX32" fmla="*/ 445937 w 704705"/>
                <a:gd name="connsiteY32" fmla="*/ 297389 h 642765"/>
                <a:gd name="connsiteX33" fmla="*/ 451973 w 704705"/>
                <a:gd name="connsiteY33" fmla="*/ 185729 h 642765"/>
                <a:gd name="connsiteX34" fmla="*/ 554579 w 704705"/>
                <a:gd name="connsiteY34" fmla="*/ 149515 h 642765"/>
                <a:gd name="connsiteX35" fmla="*/ 654167 w 704705"/>
                <a:gd name="connsiteY35" fmla="*/ 61998 h 642765"/>
                <a:gd name="connsiteX36" fmla="*/ 648131 w 704705"/>
                <a:gd name="connsiteY36" fmla="*/ 7678 h 642765"/>
                <a:gd name="connsiteX37" fmla="*/ 524400 w 704705"/>
                <a:gd name="connsiteY37" fmla="*/ 1642 h 642765"/>
                <a:gd name="connsiteX38" fmla="*/ 476115 w 704705"/>
                <a:gd name="connsiteY38" fmla="*/ 19749 h 642765"/>
                <a:gd name="connsiteX0" fmla="*/ 476115 w 703649"/>
                <a:gd name="connsiteY0" fmla="*/ 19749 h 642765"/>
                <a:gd name="connsiteX1" fmla="*/ 162285 w 703649"/>
                <a:gd name="connsiteY1" fmla="*/ 161257 h 642765"/>
                <a:gd name="connsiteX2" fmla="*/ 107941 w 703649"/>
                <a:gd name="connsiteY2" fmla="*/ 194783 h 642765"/>
                <a:gd name="connsiteX3" fmla="*/ 38531 w 703649"/>
                <a:gd name="connsiteY3" fmla="*/ 243068 h 642765"/>
                <a:gd name="connsiteX4" fmla="*/ 5335 w 703649"/>
                <a:gd name="connsiteY4" fmla="*/ 306442 h 642765"/>
                <a:gd name="connsiteX5" fmla="*/ 150190 w 703649"/>
                <a:gd name="connsiteY5" fmla="*/ 306442 h 642765"/>
                <a:gd name="connsiteX6" fmla="*/ 168297 w 703649"/>
                <a:gd name="connsiteY6" fmla="*/ 303424 h 642765"/>
                <a:gd name="connsiteX7" fmla="*/ 174333 w 703649"/>
                <a:gd name="connsiteY7" fmla="*/ 315495 h 642765"/>
                <a:gd name="connsiteX8" fmla="*/ 171315 w 703649"/>
                <a:gd name="connsiteY8" fmla="*/ 409048 h 642765"/>
                <a:gd name="connsiteX9" fmla="*/ 162262 w 703649"/>
                <a:gd name="connsiteY9" fmla="*/ 445262 h 642765"/>
                <a:gd name="connsiteX10" fmla="*/ 132083 w 703649"/>
                <a:gd name="connsiteY10" fmla="*/ 526743 h 642765"/>
                <a:gd name="connsiteX11" fmla="*/ 110959 w 703649"/>
                <a:gd name="connsiteY11" fmla="*/ 587099 h 642765"/>
                <a:gd name="connsiteX12" fmla="*/ 110959 w 703649"/>
                <a:gd name="connsiteY12" fmla="*/ 635385 h 642765"/>
                <a:gd name="connsiteX13" fmla="*/ 237707 w 703649"/>
                <a:gd name="connsiteY13" fmla="*/ 632367 h 642765"/>
                <a:gd name="connsiteX14" fmla="*/ 367474 w 703649"/>
                <a:gd name="connsiteY14" fmla="*/ 538814 h 642765"/>
                <a:gd name="connsiteX15" fmla="*/ 403687 w 703649"/>
                <a:gd name="connsiteY15" fmla="*/ 520707 h 642765"/>
                <a:gd name="connsiteX16" fmla="*/ 436883 w 703649"/>
                <a:gd name="connsiteY16" fmla="*/ 499583 h 642765"/>
                <a:gd name="connsiteX17" fmla="*/ 464044 w 703649"/>
                <a:gd name="connsiteY17" fmla="*/ 484494 h 642765"/>
                <a:gd name="connsiteX18" fmla="*/ 494222 w 703649"/>
                <a:gd name="connsiteY18" fmla="*/ 466387 h 642765"/>
                <a:gd name="connsiteX19" fmla="*/ 536472 w 703649"/>
                <a:gd name="connsiteY19" fmla="*/ 445262 h 642765"/>
                <a:gd name="connsiteX20" fmla="*/ 572685 w 703649"/>
                <a:gd name="connsiteY20" fmla="*/ 424137 h 642765"/>
                <a:gd name="connsiteX21" fmla="*/ 581739 w 703649"/>
                <a:gd name="connsiteY21" fmla="*/ 418101 h 642765"/>
                <a:gd name="connsiteX22" fmla="*/ 596828 w 703649"/>
                <a:gd name="connsiteY22" fmla="*/ 409048 h 642765"/>
                <a:gd name="connsiteX23" fmla="*/ 605881 w 703649"/>
                <a:gd name="connsiteY23" fmla="*/ 403012 h 642765"/>
                <a:gd name="connsiteX24" fmla="*/ 623988 w 703649"/>
                <a:gd name="connsiteY24" fmla="*/ 390941 h 642765"/>
                <a:gd name="connsiteX25" fmla="*/ 654167 w 703649"/>
                <a:gd name="connsiteY25" fmla="*/ 375852 h 642765"/>
                <a:gd name="connsiteX26" fmla="*/ 663220 w 703649"/>
                <a:gd name="connsiteY26" fmla="*/ 372834 h 642765"/>
                <a:gd name="connsiteX27" fmla="*/ 687363 w 703649"/>
                <a:gd name="connsiteY27" fmla="*/ 360763 h 642765"/>
                <a:gd name="connsiteX28" fmla="*/ 696416 w 703649"/>
                <a:gd name="connsiteY28" fmla="*/ 351709 h 642765"/>
                <a:gd name="connsiteX29" fmla="*/ 698797 w 703649"/>
                <a:gd name="connsiteY29" fmla="*/ 315661 h 642765"/>
                <a:gd name="connsiteX30" fmla="*/ 614156 w 703649"/>
                <a:gd name="connsiteY30" fmla="*/ 298826 h 642765"/>
                <a:gd name="connsiteX31" fmla="*/ 461026 w 703649"/>
                <a:gd name="connsiteY31" fmla="*/ 321531 h 642765"/>
                <a:gd name="connsiteX32" fmla="*/ 445937 w 703649"/>
                <a:gd name="connsiteY32" fmla="*/ 297389 h 642765"/>
                <a:gd name="connsiteX33" fmla="*/ 451973 w 703649"/>
                <a:gd name="connsiteY33" fmla="*/ 185729 h 642765"/>
                <a:gd name="connsiteX34" fmla="*/ 554579 w 703649"/>
                <a:gd name="connsiteY34" fmla="*/ 149515 h 642765"/>
                <a:gd name="connsiteX35" fmla="*/ 654167 w 703649"/>
                <a:gd name="connsiteY35" fmla="*/ 61998 h 642765"/>
                <a:gd name="connsiteX36" fmla="*/ 648131 w 703649"/>
                <a:gd name="connsiteY36" fmla="*/ 7678 h 642765"/>
                <a:gd name="connsiteX37" fmla="*/ 524400 w 703649"/>
                <a:gd name="connsiteY37" fmla="*/ 1642 h 642765"/>
                <a:gd name="connsiteX38" fmla="*/ 476115 w 703649"/>
                <a:gd name="connsiteY38" fmla="*/ 19749 h 642765"/>
                <a:gd name="connsiteX0" fmla="*/ 476115 w 702992"/>
                <a:gd name="connsiteY0" fmla="*/ 19749 h 642765"/>
                <a:gd name="connsiteX1" fmla="*/ 162285 w 702992"/>
                <a:gd name="connsiteY1" fmla="*/ 161257 h 642765"/>
                <a:gd name="connsiteX2" fmla="*/ 107941 w 702992"/>
                <a:gd name="connsiteY2" fmla="*/ 194783 h 642765"/>
                <a:gd name="connsiteX3" fmla="*/ 38531 w 702992"/>
                <a:gd name="connsiteY3" fmla="*/ 243068 h 642765"/>
                <a:gd name="connsiteX4" fmla="*/ 5335 w 702992"/>
                <a:gd name="connsiteY4" fmla="*/ 306442 h 642765"/>
                <a:gd name="connsiteX5" fmla="*/ 150190 w 702992"/>
                <a:gd name="connsiteY5" fmla="*/ 306442 h 642765"/>
                <a:gd name="connsiteX6" fmla="*/ 168297 w 702992"/>
                <a:gd name="connsiteY6" fmla="*/ 303424 h 642765"/>
                <a:gd name="connsiteX7" fmla="*/ 174333 w 702992"/>
                <a:gd name="connsiteY7" fmla="*/ 315495 h 642765"/>
                <a:gd name="connsiteX8" fmla="*/ 171315 w 702992"/>
                <a:gd name="connsiteY8" fmla="*/ 409048 h 642765"/>
                <a:gd name="connsiteX9" fmla="*/ 162262 w 702992"/>
                <a:gd name="connsiteY9" fmla="*/ 445262 h 642765"/>
                <a:gd name="connsiteX10" fmla="*/ 132083 w 702992"/>
                <a:gd name="connsiteY10" fmla="*/ 526743 h 642765"/>
                <a:gd name="connsiteX11" fmla="*/ 110959 w 702992"/>
                <a:gd name="connsiteY11" fmla="*/ 587099 h 642765"/>
                <a:gd name="connsiteX12" fmla="*/ 110959 w 702992"/>
                <a:gd name="connsiteY12" fmla="*/ 635385 h 642765"/>
                <a:gd name="connsiteX13" fmla="*/ 237707 w 702992"/>
                <a:gd name="connsiteY13" fmla="*/ 632367 h 642765"/>
                <a:gd name="connsiteX14" fmla="*/ 367474 w 702992"/>
                <a:gd name="connsiteY14" fmla="*/ 538814 h 642765"/>
                <a:gd name="connsiteX15" fmla="*/ 403687 w 702992"/>
                <a:gd name="connsiteY15" fmla="*/ 520707 h 642765"/>
                <a:gd name="connsiteX16" fmla="*/ 436883 w 702992"/>
                <a:gd name="connsiteY16" fmla="*/ 499583 h 642765"/>
                <a:gd name="connsiteX17" fmla="*/ 464044 w 702992"/>
                <a:gd name="connsiteY17" fmla="*/ 484494 h 642765"/>
                <a:gd name="connsiteX18" fmla="*/ 494222 w 702992"/>
                <a:gd name="connsiteY18" fmla="*/ 466387 h 642765"/>
                <a:gd name="connsiteX19" fmla="*/ 536472 w 702992"/>
                <a:gd name="connsiteY19" fmla="*/ 445262 h 642765"/>
                <a:gd name="connsiteX20" fmla="*/ 572685 w 702992"/>
                <a:gd name="connsiteY20" fmla="*/ 424137 h 642765"/>
                <a:gd name="connsiteX21" fmla="*/ 581739 w 702992"/>
                <a:gd name="connsiteY21" fmla="*/ 418101 h 642765"/>
                <a:gd name="connsiteX22" fmla="*/ 596828 w 702992"/>
                <a:gd name="connsiteY22" fmla="*/ 409048 h 642765"/>
                <a:gd name="connsiteX23" fmla="*/ 605881 w 702992"/>
                <a:gd name="connsiteY23" fmla="*/ 403012 h 642765"/>
                <a:gd name="connsiteX24" fmla="*/ 623988 w 702992"/>
                <a:gd name="connsiteY24" fmla="*/ 390941 h 642765"/>
                <a:gd name="connsiteX25" fmla="*/ 654167 w 702992"/>
                <a:gd name="connsiteY25" fmla="*/ 375852 h 642765"/>
                <a:gd name="connsiteX26" fmla="*/ 663220 w 702992"/>
                <a:gd name="connsiteY26" fmla="*/ 372834 h 642765"/>
                <a:gd name="connsiteX27" fmla="*/ 687363 w 702992"/>
                <a:gd name="connsiteY27" fmla="*/ 360763 h 642765"/>
                <a:gd name="connsiteX28" fmla="*/ 698797 w 702992"/>
                <a:gd name="connsiteY28" fmla="*/ 315661 h 642765"/>
                <a:gd name="connsiteX29" fmla="*/ 614156 w 702992"/>
                <a:gd name="connsiteY29" fmla="*/ 298826 h 642765"/>
                <a:gd name="connsiteX30" fmla="*/ 461026 w 702992"/>
                <a:gd name="connsiteY30" fmla="*/ 321531 h 642765"/>
                <a:gd name="connsiteX31" fmla="*/ 445937 w 702992"/>
                <a:gd name="connsiteY31" fmla="*/ 297389 h 642765"/>
                <a:gd name="connsiteX32" fmla="*/ 451973 w 702992"/>
                <a:gd name="connsiteY32" fmla="*/ 185729 h 642765"/>
                <a:gd name="connsiteX33" fmla="*/ 554579 w 702992"/>
                <a:gd name="connsiteY33" fmla="*/ 149515 h 642765"/>
                <a:gd name="connsiteX34" fmla="*/ 654167 w 702992"/>
                <a:gd name="connsiteY34" fmla="*/ 61998 h 642765"/>
                <a:gd name="connsiteX35" fmla="*/ 648131 w 702992"/>
                <a:gd name="connsiteY35" fmla="*/ 7678 h 642765"/>
                <a:gd name="connsiteX36" fmla="*/ 524400 w 702992"/>
                <a:gd name="connsiteY36" fmla="*/ 1642 h 642765"/>
                <a:gd name="connsiteX37" fmla="*/ 476115 w 702992"/>
                <a:gd name="connsiteY37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05881 w 699988"/>
                <a:gd name="connsiteY23" fmla="*/ 403012 h 642765"/>
                <a:gd name="connsiteX24" fmla="*/ 623988 w 699988"/>
                <a:gd name="connsiteY24" fmla="*/ 390941 h 642765"/>
                <a:gd name="connsiteX25" fmla="*/ 654167 w 699988"/>
                <a:gd name="connsiteY25" fmla="*/ 375852 h 642765"/>
                <a:gd name="connsiteX26" fmla="*/ 663220 w 699988"/>
                <a:gd name="connsiteY26" fmla="*/ 372834 h 642765"/>
                <a:gd name="connsiteX27" fmla="*/ 698797 w 699988"/>
                <a:gd name="connsiteY27" fmla="*/ 315661 h 642765"/>
                <a:gd name="connsiteX28" fmla="*/ 614156 w 699988"/>
                <a:gd name="connsiteY28" fmla="*/ 298826 h 642765"/>
                <a:gd name="connsiteX29" fmla="*/ 461026 w 699988"/>
                <a:gd name="connsiteY29" fmla="*/ 321531 h 642765"/>
                <a:gd name="connsiteX30" fmla="*/ 445937 w 699988"/>
                <a:gd name="connsiteY30" fmla="*/ 297389 h 642765"/>
                <a:gd name="connsiteX31" fmla="*/ 451973 w 699988"/>
                <a:gd name="connsiteY31" fmla="*/ 185729 h 642765"/>
                <a:gd name="connsiteX32" fmla="*/ 554579 w 699988"/>
                <a:gd name="connsiteY32" fmla="*/ 149515 h 642765"/>
                <a:gd name="connsiteX33" fmla="*/ 654167 w 699988"/>
                <a:gd name="connsiteY33" fmla="*/ 61998 h 642765"/>
                <a:gd name="connsiteX34" fmla="*/ 648131 w 699988"/>
                <a:gd name="connsiteY34" fmla="*/ 7678 h 642765"/>
                <a:gd name="connsiteX35" fmla="*/ 524400 w 699988"/>
                <a:gd name="connsiteY35" fmla="*/ 1642 h 642765"/>
                <a:gd name="connsiteX36" fmla="*/ 476115 w 699988"/>
                <a:gd name="connsiteY36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05881 w 699988"/>
                <a:gd name="connsiteY23" fmla="*/ 403012 h 642765"/>
                <a:gd name="connsiteX24" fmla="*/ 654167 w 699988"/>
                <a:gd name="connsiteY24" fmla="*/ 375852 h 642765"/>
                <a:gd name="connsiteX25" fmla="*/ 663220 w 699988"/>
                <a:gd name="connsiteY25" fmla="*/ 372834 h 642765"/>
                <a:gd name="connsiteX26" fmla="*/ 698797 w 699988"/>
                <a:gd name="connsiteY26" fmla="*/ 315661 h 642765"/>
                <a:gd name="connsiteX27" fmla="*/ 614156 w 699988"/>
                <a:gd name="connsiteY27" fmla="*/ 298826 h 642765"/>
                <a:gd name="connsiteX28" fmla="*/ 461026 w 699988"/>
                <a:gd name="connsiteY28" fmla="*/ 321531 h 642765"/>
                <a:gd name="connsiteX29" fmla="*/ 445937 w 699988"/>
                <a:gd name="connsiteY29" fmla="*/ 297389 h 642765"/>
                <a:gd name="connsiteX30" fmla="*/ 451973 w 699988"/>
                <a:gd name="connsiteY30" fmla="*/ 185729 h 642765"/>
                <a:gd name="connsiteX31" fmla="*/ 554579 w 699988"/>
                <a:gd name="connsiteY31" fmla="*/ 149515 h 642765"/>
                <a:gd name="connsiteX32" fmla="*/ 654167 w 699988"/>
                <a:gd name="connsiteY32" fmla="*/ 61998 h 642765"/>
                <a:gd name="connsiteX33" fmla="*/ 648131 w 699988"/>
                <a:gd name="connsiteY33" fmla="*/ 7678 h 642765"/>
                <a:gd name="connsiteX34" fmla="*/ 524400 w 699988"/>
                <a:gd name="connsiteY34" fmla="*/ 1642 h 642765"/>
                <a:gd name="connsiteX35" fmla="*/ 476115 w 699988"/>
                <a:gd name="connsiteY35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54167 w 699988"/>
                <a:gd name="connsiteY23" fmla="*/ 375852 h 642765"/>
                <a:gd name="connsiteX24" fmla="*/ 663220 w 699988"/>
                <a:gd name="connsiteY24" fmla="*/ 372834 h 642765"/>
                <a:gd name="connsiteX25" fmla="*/ 698797 w 699988"/>
                <a:gd name="connsiteY25" fmla="*/ 315661 h 642765"/>
                <a:gd name="connsiteX26" fmla="*/ 614156 w 699988"/>
                <a:gd name="connsiteY26" fmla="*/ 298826 h 642765"/>
                <a:gd name="connsiteX27" fmla="*/ 461026 w 699988"/>
                <a:gd name="connsiteY27" fmla="*/ 321531 h 642765"/>
                <a:gd name="connsiteX28" fmla="*/ 445937 w 699988"/>
                <a:gd name="connsiteY28" fmla="*/ 297389 h 642765"/>
                <a:gd name="connsiteX29" fmla="*/ 451973 w 699988"/>
                <a:gd name="connsiteY29" fmla="*/ 185729 h 642765"/>
                <a:gd name="connsiteX30" fmla="*/ 554579 w 699988"/>
                <a:gd name="connsiteY30" fmla="*/ 149515 h 642765"/>
                <a:gd name="connsiteX31" fmla="*/ 654167 w 699988"/>
                <a:gd name="connsiteY31" fmla="*/ 61998 h 642765"/>
                <a:gd name="connsiteX32" fmla="*/ 648131 w 699988"/>
                <a:gd name="connsiteY32" fmla="*/ 7678 h 642765"/>
                <a:gd name="connsiteX33" fmla="*/ 524400 w 699988"/>
                <a:gd name="connsiteY33" fmla="*/ 1642 h 642765"/>
                <a:gd name="connsiteX34" fmla="*/ 476115 w 699988"/>
                <a:gd name="connsiteY34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654167 w 699988"/>
                <a:gd name="connsiteY22" fmla="*/ 375852 h 642765"/>
                <a:gd name="connsiteX23" fmla="*/ 663220 w 699988"/>
                <a:gd name="connsiteY23" fmla="*/ 372834 h 642765"/>
                <a:gd name="connsiteX24" fmla="*/ 698797 w 699988"/>
                <a:gd name="connsiteY24" fmla="*/ 315661 h 642765"/>
                <a:gd name="connsiteX25" fmla="*/ 614156 w 699988"/>
                <a:gd name="connsiteY25" fmla="*/ 298826 h 642765"/>
                <a:gd name="connsiteX26" fmla="*/ 461026 w 699988"/>
                <a:gd name="connsiteY26" fmla="*/ 321531 h 642765"/>
                <a:gd name="connsiteX27" fmla="*/ 445937 w 699988"/>
                <a:gd name="connsiteY27" fmla="*/ 297389 h 642765"/>
                <a:gd name="connsiteX28" fmla="*/ 451973 w 699988"/>
                <a:gd name="connsiteY28" fmla="*/ 185729 h 642765"/>
                <a:gd name="connsiteX29" fmla="*/ 554579 w 699988"/>
                <a:gd name="connsiteY29" fmla="*/ 149515 h 642765"/>
                <a:gd name="connsiteX30" fmla="*/ 654167 w 699988"/>
                <a:gd name="connsiteY30" fmla="*/ 61998 h 642765"/>
                <a:gd name="connsiteX31" fmla="*/ 648131 w 699988"/>
                <a:gd name="connsiteY31" fmla="*/ 7678 h 642765"/>
                <a:gd name="connsiteX32" fmla="*/ 524400 w 699988"/>
                <a:gd name="connsiteY32" fmla="*/ 1642 h 642765"/>
                <a:gd name="connsiteX33" fmla="*/ 476115 w 699988"/>
                <a:gd name="connsiteY33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654167 w 699988"/>
                <a:gd name="connsiteY21" fmla="*/ 375852 h 642765"/>
                <a:gd name="connsiteX22" fmla="*/ 663220 w 699988"/>
                <a:gd name="connsiteY22" fmla="*/ 372834 h 642765"/>
                <a:gd name="connsiteX23" fmla="*/ 698797 w 699988"/>
                <a:gd name="connsiteY23" fmla="*/ 315661 h 642765"/>
                <a:gd name="connsiteX24" fmla="*/ 614156 w 699988"/>
                <a:gd name="connsiteY24" fmla="*/ 298826 h 642765"/>
                <a:gd name="connsiteX25" fmla="*/ 461026 w 699988"/>
                <a:gd name="connsiteY25" fmla="*/ 321531 h 642765"/>
                <a:gd name="connsiteX26" fmla="*/ 445937 w 699988"/>
                <a:gd name="connsiteY26" fmla="*/ 297389 h 642765"/>
                <a:gd name="connsiteX27" fmla="*/ 451973 w 699988"/>
                <a:gd name="connsiteY27" fmla="*/ 185729 h 642765"/>
                <a:gd name="connsiteX28" fmla="*/ 554579 w 699988"/>
                <a:gd name="connsiteY28" fmla="*/ 149515 h 642765"/>
                <a:gd name="connsiteX29" fmla="*/ 654167 w 699988"/>
                <a:gd name="connsiteY29" fmla="*/ 61998 h 642765"/>
                <a:gd name="connsiteX30" fmla="*/ 648131 w 699988"/>
                <a:gd name="connsiteY30" fmla="*/ 7678 h 642765"/>
                <a:gd name="connsiteX31" fmla="*/ 524400 w 699988"/>
                <a:gd name="connsiteY31" fmla="*/ 1642 h 642765"/>
                <a:gd name="connsiteX32" fmla="*/ 476115 w 699988"/>
                <a:gd name="connsiteY32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536472 w 699988"/>
                <a:gd name="connsiteY18" fmla="*/ 445262 h 642765"/>
                <a:gd name="connsiteX19" fmla="*/ 572685 w 699988"/>
                <a:gd name="connsiteY19" fmla="*/ 424137 h 642765"/>
                <a:gd name="connsiteX20" fmla="*/ 654167 w 699988"/>
                <a:gd name="connsiteY20" fmla="*/ 375852 h 642765"/>
                <a:gd name="connsiteX21" fmla="*/ 663220 w 699988"/>
                <a:gd name="connsiteY21" fmla="*/ 372834 h 642765"/>
                <a:gd name="connsiteX22" fmla="*/ 698797 w 699988"/>
                <a:gd name="connsiteY22" fmla="*/ 315661 h 642765"/>
                <a:gd name="connsiteX23" fmla="*/ 614156 w 699988"/>
                <a:gd name="connsiteY23" fmla="*/ 298826 h 642765"/>
                <a:gd name="connsiteX24" fmla="*/ 461026 w 699988"/>
                <a:gd name="connsiteY24" fmla="*/ 321531 h 642765"/>
                <a:gd name="connsiteX25" fmla="*/ 445937 w 699988"/>
                <a:gd name="connsiteY25" fmla="*/ 297389 h 642765"/>
                <a:gd name="connsiteX26" fmla="*/ 451973 w 699988"/>
                <a:gd name="connsiteY26" fmla="*/ 185729 h 642765"/>
                <a:gd name="connsiteX27" fmla="*/ 554579 w 699988"/>
                <a:gd name="connsiteY27" fmla="*/ 149515 h 642765"/>
                <a:gd name="connsiteX28" fmla="*/ 654167 w 699988"/>
                <a:gd name="connsiteY28" fmla="*/ 61998 h 642765"/>
                <a:gd name="connsiteX29" fmla="*/ 648131 w 699988"/>
                <a:gd name="connsiteY29" fmla="*/ 7678 h 642765"/>
                <a:gd name="connsiteX30" fmla="*/ 524400 w 699988"/>
                <a:gd name="connsiteY30" fmla="*/ 1642 h 642765"/>
                <a:gd name="connsiteX31" fmla="*/ 476115 w 699988"/>
                <a:gd name="connsiteY31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536472 w 699988"/>
                <a:gd name="connsiteY17" fmla="*/ 445262 h 642765"/>
                <a:gd name="connsiteX18" fmla="*/ 572685 w 699988"/>
                <a:gd name="connsiteY18" fmla="*/ 424137 h 642765"/>
                <a:gd name="connsiteX19" fmla="*/ 654167 w 699988"/>
                <a:gd name="connsiteY19" fmla="*/ 375852 h 642765"/>
                <a:gd name="connsiteX20" fmla="*/ 663220 w 699988"/>
                <a:gd name="connsiteY20" fmla="*/ 372834 h 642765"/>
                <a:gd name="connsiteX21" fmla="*/ 698797 w 699988"/>
                <a:gd name="connsiteY21" fmla="*/ 315661 h 642765"/>
                <a:gd name="connsiteX22" fmla="*/ 614156 w 699988"/>
                <a:gd name="connsiteY22" fmla="*/ 298826 h 642765"/>
                <a:gd name="connsiteX23" fmla="*/ 461026 w 699988"/>
                <a:gd name="connsiteY23" fmla="*/ 321531 h 642765"/>
                <a:gd name="connsiteX24" fmla="*/ 445937 w 699988"/>
                <a:gd name="connsiteY24" fmla="*/ 297389 h 642765"/>
                <a:gd name="connsiteX25" fmla="*/ 451973 w 699988"/>
                <a:gd name="connsiteY25" fmla="*/ 185729 h 642765"/>
                <a:gd name="connsiteX26" fmla="*/ 554579 w 699988"/>
                <a:gd name="connsiteY26" fmla="*/ 149515 h 642765"/>
                <a:gd name="connsiteX27" fmla="*/ 654167 w 699988"/>
                <a:gd name="connsiteY27" fmla="*/ 61998 h 642765"/>
                <a:gd name="connsiteX28" fmla="*/ 648131 w 699988"/>
                <a:gd name="connsiteY28" fmla="*/ 7678 h 642765"/>
                <a:gd name="connsiteX29" fmla="*/ 524400 w 699988"/>
                <a:gd name="connsiteY29" fmla="*/ 1642 h 642765"/>
                <a:gd name="connsiteX30" fmla="*/ 476115 w 699988"/>
                <a:gd name="connsiteY30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536472 w 699988"/>
                <a:gd name="connsiteY16" fmla="*/ 445262 h 642765"/>
                <a:gd name="connsiteX17" fmla="*/ 572685 w 699988"/>
                <a:gd name="connsiteY17" fmla="*/ 424137 h 642765"/>
                <a:gd name="connsiteX18" fmla="*/ 654167 w 699988"/>
                <a:gd name="connsiteY18" fmla="*/ 375852 h 642765"/>
                <a:gd name="connsiteX19" fmla="*/ 663220 w 699988"/>
                <a:gd name="connsiteY19" fmla="*/ 372834 h 642765"/>
                <a:gd name="connsiteX20" fmla="*/ 698797 w 699988"/>
                <a:gd name="connsiteY20" fmla="*/ 315661 h 642765"/>
                <a:gd name="connsiteX21" fmla="*/ 614156 w 699988"/>
                <a:gd name="connsiteY21" fmla="*/ 298826 h 642765"/>
                <a:gd name="connsiteX22" fmla="*/ 461026 w 699988"/>
                <a:gd name="connsiteY22" fmla="*/ 321531 h 642765"/>
                <a:gd name="connsiteX23" fmla="*/ 445937 w 699988"/>
                <a:gd name="connsiteY23" fmla="*/ 297389 h 642765"/>
                <a:gd name="connsiteX24" fmla="*/ 451973 w 699988"/>
                <a:gd name="connsiteY24" fmla="*/ 185729 h 642765"/>
                <a:gd name="connsiteX25" fmla="*/ 554579 w 699988"/>
                <a:gd name="connsiteY25" fmla="*/ 149515 h 642765"/>
                <a:gd name="connsiteX26" fmla="*/ 654167 w 699988"/>
                <a:gd name="connsiteY26" fmla="*/ 61998 h 642765"/>
                <a:gd name="connsiteX27" fmla="*/ 648131 w 699988"/>
                <a:gd name="connsiteY27" fmla="*/ 7678 h 642765"/>
                <a:gd name="connsiteX28" fmla="*/ 524400 w 699988"/>
                <a:gd name="connsiteY28" fmla="*/ 1642 h 642765"/>
                <a:gd name="connsiteX29" fmla="*/ 476115 w 699988"/>
                <a:gd name="connsiteY29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6068 w 699988"/>
                <a:gd name="connsiteY15" fmla="*/ 506420 h 642765"/>
                <a:gd name="connsiteX16" fmla="*/ 536472 w 699988"/>
                <a:gd name="connsiteY16" fmla="*/ 445262 h 642765"/>
                <a:gd name="connsiteX17" fmla="*/ 572685 w 699988"/>
                <a:gd name="connsiteY17" fmla="*/ 424137 h 642765"/>
                <a:gd name="connsiteX18" fmla="*/ 654167 w 699988"/>
                <a:gd name="connsiteY18" fmla="*/ 375852 h 642765"/>
                <a:gd name="connsiteX19" fmla="*/ 663220 w 699988"/>
                <a:gd name="connsiteY19" fmla="*/ 372834 h 642765"/>
                <a:gd name="connsiteX20" fmla="*/ 698797 w 699988"/>
                <a:gd name="connsiteY20" fmla="*/ 315661 h 642765"/>
                <a:gd name="connsiteX21" fmla="*/ 614156 w 699988"/>
                <a:gd name="connsiteY21" fmla="*/ 298826 h 642765"/>
                <a:gd name="connsiteX22" fmla="*/ 461026 w 699988"/>
                <a:gd name="connsiteY22" fmla="*/ 321531 h 642765"/>
                <a:gd name="connsiteX23" fmla="*/ 445937 w 699988"/>
                <a:gd name="connsiteY23" fmla="*/ 297389 h 642765"/>
                <a:gd name="connsiteX24" fmla="*/ 451973 w 699988"/>
                <a:gd name="connsiteY24" fmla="*/ 185729 h 642765"/>
                <a:gd name="connsiteX25" fmla="*/ 554579 w 699988"/>
                <a:gd name="connsiteY25" fmla="*/ 149515 h 642765"/>
                <a:gd name="connsiteX26" fmla="*/ 654167 w 699988"/>
                <a:gd name="connsiteY26" fmla="*/ 61998 h 642765"/>
                <a:gd name="connsiteX27" fmla="*/ 648131 w 699988"/>
                <a:gd name="connsiteY27" fmla="*/ 7678 h 642765"/>
                <a:gd name="connsiteX28" fmla="*/ 524400 w 699988"/>
                <a:gd name="connsiteY28" fmla="*/ 1642 h 642765"/>
                <a:gd name="connsiteX29" fmla="*/ 476115 w 699988"/>
                <a:gd name="connsiteY29" fmla="*/ 19749 h 642765"/>
                <a:gd name="connsiteX0" fmla="*/ 476115 w 699988"/>
                <a:gd name="connsiteY0" fmla="*/ 19749 h 644957"/>
                <a:gd name="connsiteX1" fmla="*/ 162285 w 699988"/>
                <a:gd name="connsiteY1" fmla="*/ 161257 h 644957"/>
                <a:gd name="connsiteX2" fmla="*/ 107941 w 699988"/>
                <a:gd name="connsiteY2" fmla="*/ 194783 h 644957"/>
                <a:gd name="connsiteX3" fmla="*/ 38531 w 699988"/>
                <a:gd name="connsiteY3" fmla="*/ 243068 h 644957"/>
                <a:gd name="connsiteX4" fmla="*/ 5335 w 699988"/>
                <a:gd name="connsiteY4" fmla="*/ 306442 h 644957"/>
                <a:gd name="connsiteX5" fmla="*/ 150190 w 699988"/>
                <a:gd name="connsiteY5" fmla="*/ 306442 h 644957"/>
                <a:gd name="connsiteX6" fmla="*/ 168297 w 699988"/>
                <a:gd name="connsiteY6" fmla="*/ 303424 h 644957"/>
                <a:gd name="connsiteX7" fmla="*/ 174333 w 699988"/>
                <a:gd name="connsiteY7" fmla="*/ 315495 h 644957"/>
                <a:gd name="connsiteX8" fmla="*/ 171315 w 699988"/>
                <a:gd name="connsiteY8" fmla="*/ 409048 h 644957"/>
                <a:gd name="connsiteX9" fmla="*/ 162262 w 699988"/>
                <a:gd name="connsiteY9" fmla="*/ 445262 h 644957"/>
                <a:gd name="connsiteX10" fmla="*/ 132083 w 699988"/>
                <a:gd name="connsiteY10" fmla="*/ 526743 h 644957"/>
                <a:gd name="connsiteX11" fmla="*/ 110959 w 699988"/>
                <a:gd name="connsiteY11" fmla="*/ 587099 h 644957"/>
                <a:gd name="connsiteX12" fmla="*/ 110959 w 699988"/>
                <a:gd name="connsiteY12" fmla="*/ 635385 h 644957"/>
                <a:gd name="connsiteX13" fmla="*/ 237707 w 699988"/>
                <a:gd name="connsiteY13" fmla="*/ 632367 h 644957"/>
                <a:gd name="connsiteX14" fmla="*/ 406068 w 699988"/>
                <a:gd name="connsiteY14" fmla="*/ 506420 h 644957"/>
                <a:gd name="connsiteX15" fmla="*/ 536472 w 699988"/>
                <a:gd name="connsiteY15" fmla="*/ 445262 h 644957"/>
                <a:gd name="connsiteX16" fmla="*/ 572685 w 699988"/>
                <a:gd name="connsiteY16" fmla="*/ 424137 h 644957"/>
                <a:gd name="connsiteX17" fmla="*/ 654167 w 699988"/>
                <a:gd name="connsiteY17" fmla="*/ 375852 h 644957"/>
                <a:gd name="connsiteX18" fmla="*/ 663220 w 699988"/>
                <a:gd name="connsiteY18" fmla="*/ 372834 h 644957"/>
                <a:gd name="connsiteX19" fmla="*/ 698797 w 699988"/>
                <a:gd name="connsiteY19" fmla="*/ 315661 h 644957"/>
                <a:gd name="connsiteX20" fmla="*/ 614156 w 699988"/>
                <a:gd name="connsiteY20" fmla="*/ 298826 h 644957"/>
                <a:gd name="connsiteX21" fmla="*/ 461026 w 699988"/>
                <a:gd name="connsiteY21" fmla="*/ 321531 h 644957"/>
                <a:gd name="connsiteX22" fmla="*/ 445937 w 699988"/>
                <a:gd name="connsiteY22" fmla="*/ 297389 h 644957"/>
                <a:gd name="connsiteX23" fmla="*/ 451973 w 699988"/>
                <a:gd name="connsiteY23" fmla="*/ 185729 h 644957"/>
                <a:gd name="connsiteX24" fmla="*/ 554579 w 699988"/>
                <a:gd name="connsiteY24" fmla="*/ 149515 h 644957"/>
                <a:gd name="connsiteX25" fmla="*/ 654167 w 699988"/>
                <a:gd name="connsiteY25" fmla="*/ 61998 h 644957"/>
                <a:gd name="connsiteX26" fmla="*/ 648131 w 699988"/>
                <a:gd name="connsiteY26" fmla="*/ 7678 h 644957"/>
                <a:gd name="connsiteX27" fmla="*/ 524400 w 699988"/>
                <a:gd name="connsiteY27" fmla="*/ 1642 h 644957"/>
                <a:gd name="connsiteX28" fmla="*/ 476115 w 699988"/>
                <a:gd name="connsiteY28" fmla="*/ 19749 h 644957"/>
                <a:gd name="connsiteX0" fmla="*/ 476115 w 699988"/>
                <a:gd name="connsiteY0" fmla="*/ 19749 h 646548"/>
                <a:gd name="connsiteX1" fmla="*/ 162285 w 699988"/>
                <a:gd name="connsiteY1" fmla="*/ 161257 h 646548"/>
                <a:gd name="connsiteX2" fmla="*/ 107941 w 699988"/>
                <a:gd name="connsiteY2" fmla="*/ 194783 h 646548"/>
                <a:gd name="connsiteX3" fmla="*/ 38531 w 699988"/>
                <a:gd name="connsiteY3" fmla="*/ 243068 h 646548"/>
                <a:gd name="connsiteX4" fmla="*/ 5335 w 699988"/>
                <a:gd name="connsiteY4" fmla="*/ 306442 h 646548"/>
                <a:gd name="connsiteX5" fmla="*/ 150190 w 699988"/>
                <a:gd name="connsiteY5" fmla="*/ 306442 h 646548"/>
                <a:gd name="connsiteX6" fmla="*/ 168297 w 699988"/>
                <a:gd name="connsiteY6" fmla="*/ 303424 h 646548"/>
                <a:gd name="connsiteX7" fmla="*/ 174333 w 699988"/>
                <a:gd name="connsiteY7" fmla="*/ 315495 h 646548"/>
                <a:gd name="connsiteX8" fmla="*/ 171315 w 699988"/>
                <a:gd name="connsiteY8" fmla="*/ 409048 h 646548"/>
                <a:gd name="connsiteX9" fmla="*/ 162262 w 699988"/>
                <a:gd name="connsiteY9" fmla="*/ 445262 h 646548"/>
                <a:gd name="connsiteX10" fmla="*/ 132083 w 699988"/>
                <a:gd name="connsiteY10" fmla="*/ 526743 h 646548"/>
                <a:gd name="connsiteX11" fmla="*/ 110959 w 699988"/>
                <a:gd name="connsiteY11" fmla="*/ 587099 h 646548"/>
                <a:gd name="connsiteX12" fmla="*/ 110959 w 699988"/>
                <a:gd name="connsiteY12" fmla="*/ 635385 h 646548"/>
                <a:gd name="connsiteX13" fmla="*/ 204369 w 699988"/>
                <a:gd name="connsiteY13" fmla="*/ 634749 h 646548"/>
                <a:gd name="connsiteX14" fmla="*/ 406068 w 699988"/>
                <a:gd name="connsiteY14" fmla="*/ 506420 h 646548"/>
                <a:gd name="connsiteX15" fmla="*/ 536472 w 699988"/>
                <a:gd name="connsiteY15" fmla="*/ 445262 h 646548"/>
                <a:gd name="connsiteX16" fmla="*/ 572685 w 699988"/>
                <a:gd name="connsiteY16" fmla="*/ 424137 h 646548"/>
                <a:gd name="connsiteX17" fmla="*/ 654167 w 699988"/>
                <a:gd name="connsiteY17" fmla="*/ 375852 h 646548"/>
                <a:gd name="connsiteX18" fmla="*/ 663220 w 699988"/>
                <a:gd name="connsiteY18" fmla="*/ 372834 h 646548"/>
                <a:gd name="connsiteX19" fmla="*/ 698797 w 699988"/>
                <a:gd name="connsiteY19" fmla="*/ 315661 h 646548"/>
                <a:gd name="connsiteX20" fmla="*/ 614156 w 699988"/>
                <a:gd name="connsiteY20" fmla="*/ 298826 h 646548"/>
                <a:gd name="connsiteX21" fmla="*/ 461026 w 699988"/>
                <a:gd name="connsiteY21" fmla="*/ 321531 h 646548"/>
                <a:gd name="connsiteX22" fmla="*/ 445937 w 699988"/>
                <a:gd name="connsiteY22" fmla="*/ 297389 h 646548"/>
                <a:gd name="connsiteX23" fmla="*/ 451973 w 699988"/>
                <a:gd name="connsiteY23" fmla="*/ 185729 h 646548"/>
                <a:gd name="connsiteX24" fmla="*/ 554579 w 699988"/>
                <a:gd name="connsiteY24" fmla="*/ 149515 h 646548"/>
                <a:gd name="connsiteX25" fmla="*/ 654167 w 699988"/>
                <a:gd name="connsiteY25" fmla="*/ 61998 h 646548"/>
                <a:gd name="connsiteX26" fmla="*/ 648131 w 699988"/>
                <a:gd name="connsiteY26" fmla="*/ 7678 h 646548"/>
                <a:gd name="connsiteX27" fmla="*/ 524400 w 699988"/>
                <a:gd name="connsiteY27" fmla="*/ 1642 h 646548"/>
                <a:gd name="connsiteX28" fmla="*/ 476115 w 699988"/>
                <a:gd name="connsiteY28" fmla="*/ 19749 h 646548"/>
                <a:gd name="connsiteX0" fmla="*/ 476115 w 699988"/>
                <a:gd name="connsiteY0" fmla="*/ 19749 h 646548"/>
                <a:gd name="connsiteX1" fmla="*/ 162285 w 699988"/>
                <a:gd name="connsiteY1" fmla="*/ 161257 h 646548"/>
                <a:gd name="connsiteX2" fmla="*/ 107941 w 699988"/>
                <a:gd name="connsiteY2" fmla="*/ 194783 h 646548"/>
                <a:gd name="connsiteX3" fmla="*/ 38531 w 699988"/>
                <a:gd name="connsiteY3" fmla="*/ 243068 h 646548"/>
                <a:gd name="connsiteX4" fmla="*/ 5335 w 699988"/>
                <a:gd name="connsiteY4" fmla="*/ 306442 h 646548"/>
                <a:gd name="connsiteX5" fmla="*/ 150190 w 699988"/>
                <a:gd name="connsiteY5" fmla="*/ 306442 h 646548"/>
                <a:gd name="connsiteX6" fmla="*/ 168297 w 699988"/>
                <a:gd name="connsiteY6" fmla="*/ 303424 h 646548"/>
                <a:gd name="connsiteX7" fmla="*/ 174333 w 699988"/>
                <a:gd name="connsiteY7" fmla="*/ 315495 h 646548"/>
                <a:gd name="connsiteX8" fmla="*/ 171315 w 699988"/>
                <a:gd name="connsiteY8" fmla="*/ 409048 h 646548"/>
                <a:gd name="connsiteX9" fmla="*/ 162262 w 699988"/>
                <a:gd name="connsiteY9" fmla="*/ 445262 h 646548"/>
                <a:gd name="connsiteX10" fmla="*/ 132083 w 699988"/>
                <a:gd name="connsiteY10" fmla="*/ 526743 h 646548"/>
                <a:gd name="connsiteX11" fmla="*/ 110959 w 699988"/>
                <a:gd name="connsiteY11" fmla="*/ 587099 h 646548"/>
                <a:gd name="connsiteX12" fmla="*/ 110959 w 699988"/>
                <a:gd name="connsiteY12" fmla="*/ 635385 h 646548"/>
                <a:gd name="connsiteX13" fmla="*/ 204369 w 699988"/>
                <a:gd name="connsiteY13" fmla="*/ 634749 h 646548"/>
                <a:gd name="connsiteX14" fmla="*/ 406068 w 699988"/>
                <a:gd name="connsiteY14" fmla="*/ 506420 h 646548"/>
                <a:gd name="connsiteX15" fmla="*/ 536472 w 699988"/>
                <a:gd name="connsiteY15" fmla="*/ 445262 h 646548"/>
                <a:gd name="connsiteX16" fmla="*/ 572685 w 699988"/>
                <a:gd name="connsiteY16" fmla="*/ 424137 h 646548"/>
                <a:gd name="connsiteX17" fmla="*/ 654167 w 699988"/>
                <a:gd name="connsiteY17" fmla="*/ 375852 h 646548"/>
                <a:gd name="connsiteX18" fmla="*/ 663220 w 699988"/>
                <a:gd name="connsiteY18" fmla="*/ 372834 h 646548"/>
                <a:gd name="connsiteX19" fmla="*/ 698797 w 699988"/>
                <a:gd name="connsiteY19" fmla="*/ 315661 h 646548"/>
                <a:gd name="connsiteX20" fmla="*/ 614156 w 699988"/>
                <a:gd name="connsiteY20" fmla="*/ 298826 h 646548"/>
                <a:gd name="connsiteX21" fmla="*/ 461026 w 699988"/>
                <a:gd name="connsiteY21" fmla="*/ 321531 h 646548"/>
                <a:gd name="connsiteX22" fmla="*/ 445937 w 699988"/>
                <a:gd name="connsiteY22" fmla="*/ 297389 h 646548"/>
                <a:gd name="connsiteX23" fmla="*/ 451973 w 699988"/>
                <a:gd name="connsiteY23" fmla="*/ 185729 h 646548"/>
                <a:gd name="connsiteX24" fmla="*/ 554579 w 699988"/>
                <a:gd name="connsiteY24" fmla="*/ 149515 h 646548"/>
                <a:gd name="connsiteX25" fmla="*/ 654167 w 699988"/>
                <a:gd name="connsiteY25" fmla="*/ 61998 h 646548"/>
                <a:gd name="connsiteX26" fmla="*/ 648131 w 699988"/>
                <a:gd name="connsiteY26" fmla="*/ 7678 h 646548"/>
                <a:gd name="connsiteX27" fmla="*/ 524400 w 699988"/>
                <a:gd name="connsiteY27" fmla="*/ 1642 h 646548"/>
                <a:gd name="connsiteX28" fmla="*/ 476115 w 699988"/>
                <a:gd name="connsiteY28" fmla="*/ 19749 h 646548"/>
                <a:gd name="connsiteX0" fmla="*/ 476115 w 699988"/>
                <a:gd name="connsiteY0" fmla="*/ 19749 h 649889"/>
                <a:gd name="connsiteX1" fmla="*/ 162285 w 699988"/>
                <a:gd name="connsiteY1" fmla="*/ 161257 h 649889"/>
                <a:gd name="connsiteX2" fmla="*/ 107941 w 699988"/>
                <a:gd name="connsiteY2" fmla="*/ 194783 h 649889"/>
                <a:gd name="connsiteX3" fmla="*/ 38531 w 699988"/>
                <a:gd name="connsiteY3" fmla="*/ 243068 h 649889"/>
                <a:gd name="connsiteX4" fmla="*/ 5335 w 699988"/>
                <a:gd name="connsiteY4" fmla="*/ 306442 h 649889"/>
                <a:gd name="connsiteX5" fmla="*/ 150190 w 699988"/>
                <a:gd name="connsiteY5" fmla="*/ 306442 h 649889"/>
                <a:gd name="connsiteX6" fmla="*/ 168297 w 699988"/>
                <a:gd name="connsiteY6" fmla="*/ 303424 h 649889"/>
                <a:gd name="connsiteX7" fmla="*/ 174333 w 699988"/>
                <a:gd name="connsiteY7" fmla="*/ 315495 h 649889"/>
                <a:gd name="connsiteX8" fmla="*/ 171315 w 699988"/>
                <a:gd name="connsiteY8" fmla="*/ 409048 h 649889"/>
                <a:gd name="connsiteX9" fmla="*/ 162262 w 699988"/>
                <a:gd name="connsiteY9" fmla="*/ 445262 h 649889"/>
                <a:gd name="connsiteX10" fmla="*/ 132083 w 699988"/>
                <a:gd name="connsiteY10" fmla="*/ 526743 h 649889"/>
                <a:gd name="connsiteX11" fmla="*/ 110959 w 699988"/>
                <a:gd name="connsiteY11" fmla="*/ 635385 h 649889"/>
                <a:gd name="connsiteX12" fmla="*/ 204369 w 699988"/>
                <a:gd name="connsiteY12" fmla="*/ 634749 h 649889"/>
                <a:gd name="connsiteX13" fmla="*/ 406068 w 699988"/>
                <a:gd name="connsiteY13" fmla="*/ 506420 h 649889"/>
                <a:gd name="connsiteX14" fmla="*/ 536472 w 699988"/>
                <a:gd name="connsiteY14" fmla="*/ 445262 h 649889"/>
                <a:gd name="connsiteX15" fmla="*/ 572685 w 699988"/>
                <a:gd name="connsiteY15" fmla="*/ 424137 h 649889"/>
                <a:gd name="connsiteX16" fmla="*/ 654167 w 699988"/>
                <a:gd name="connsiteY16" fmla="*/ 375852 h 649889"/>
                <a:gd name="connsiteX17" fmla="*/ 663220 w 699988"/>
                <a:gd name="connsiteY17" fmla="*/ 372834 h 649889"/>
                <a:gd name="connsiteX18" fmla="*/ 698797 w 699988"/>
                <a:gd name="connsiteY18" fmla="*/ 315661 h 649889"/>
                <a:gd name="connsiteX19" fmla="*/ 614156 w 699988"/>
                <a:gd name="connsiteY19" fmla="*/ 298826 h 649889"/>
                <a:gd name="connsiteX20" fmla="*/ 461026 w 699988"/>
                <a:gd name="connsiteY20" fmla="*/ 321531 h 649889"/>
                <a:gd name="connsiteX21" fmla="*/ 445937 w 699988"/>
                <a:gd name="connsiteY21" fmla="*/ 297389 h 649889"/>
                <a:gd name="connsiteX22" fmla="*/ 451973 w 699988"/>
                <a:gd name="connsiteY22" fmla="*/ 185729 h 649889"/>
                <a:gd name="connsiteX23" fmla="*/ 554579 w 699988"/>
                <a:gd name="connsiteY23" fmla="*/ 149515 h 649889"/>
                <a:gd name="connsiteX24" fmla="*/ 654167 w 699988"/>
                <a:gd name="connsiteY24" fmla="*/ 61998 h 649889"/>
                <a:gd name="connsiteX25" fmla="*/ 648131 w 699988"/>
                <a:gd name="connsiteY25" fmla="*/ 7678 h 649889"/>
                <a:gd name="connsiteX26" fmla="*/ 524400 w 699988"/>
                <a:gd name="connsiteY26" fmla="*/ 1642 h 649889"/>
                <a:gd name="connsiteX27" fmla="*/ 476115 w 699988"/>
                <a:gd name="connsiteY27" fmla="*/ 19749 h 649889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62262 w 699988"/>
                <a:gd name="connsiteY9" fmla="*/ 445262 h 649601"/>
                <a:gd name="connsiteX10" fmla="*/ 122558 w 699988"/>
                <a:gd name="connsiteY10" fmla="*/ 531505 h 649601"/>
                <a:gd name="connsiteX11" fmla="*/ 110959 w 699988"/>
                <a:gd name="connsiteY11" fmla="*/ 635385 h 649601"/>
                <a:gd name="connsiteX12" fmla="*/ 204369 w 699988"/>
                <a:gd name="connsiteY12" fmla="*/ 634749 h 649601"/>
                <a:gd name="connsiteX13" fmla="*/ 406068 w 699988"/>
                <a:gd name="connsiteY13" fmla="*/ 506420 h 649601"/>
                <a:gd name="connsiteX14" fmla="*/ 536472 w 699988"/>
                <a:gd name="connsiteY14" fmla="*/ 445262 h 649601"/>
                <a:gd name="connsiteX15" fmla="*/ 572685 w 699988"/>
                <a:gd name="connsiteY15" fmla="*/ 424137 h 649601"/>
                <a:gd name="connsiteX16" fmla="*/ 654167 w 699988"/>
                <a:gd name="connsiteY16" fmla="*/ 375852 h 649601"/>
                <a:gd name="connsiteX17" fmla="*/ 663220 w 699988"/>
                <a:gd name="connsiteY17" fmla="*/ 372834 h 649601"/>
                <a:gd name="connsiteX18" fmla="*/ 698797 w 699988"/>
                <a:gd name="connsiteY18" fmla="*/ 315661 h 649601"/>
                <a:gd name="connsiteX19" fmla="*/ 614156 w 699988"/>
                <a:gd name="connsiteY19" fmla="*/ 298826 h 649601"/>
                <a:gd name="connsiteX20" fmla="*/ 461026 w 699988"/>
                <a:gd name="connsiteY20" fmla="*/ 321531 h 649601"/>
                <a:gd name="connsiteX21" fmla="*/ 445937 w 699988"/>
                <a:gd name="connsiteY21" fmla="*/ 297389 h 649601"/>
                <a:gd name="connsiteX22" fmla="*/ 451973 w 699988"/>
                <a:gd name="connsiteY22" fmla="*/ 185729 h 649601"/>
                <a:gd name="connsiteX23" fmla="*/ 554579 w 699988"/>
                <a:gd name="connsiteY23" fmla="*/ 149515 h 649601"/>
                <a:gd name="connsiteX24" fmla="*/ 654167 w 699988"/>
                <a:gd name="connsiteY24" fmla="*/ 61998 h 649601"/>
                <a:gd name="connsiteX25" fmla="*/ 648131 w 699988"/>
                <a:gd name="connsiteY25" fmla="*/ 7678 h 649601"/>
                <a:gd name="connsiteX26" fmla="*/ 524400 w 699988"/>
                <a:gd name="connsiteY26" fmla="*/ 1642 h 649601"/>
                <a:gd name="connsiteX27" fmla="*/ 476115 w 699988"/>
                <a:gd name="connsiteY27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62262 w 699988"/>
                <a:gd name="connsiteY9" fmla="*/ 445262 h 649601"/>
                <a:gd name="connsiteX10" fmla="*/ 122558 w 699988"/>
                <a:gd name="connsiteY10" fmla="*/ 531505 h 649601"/>
                <a:gd name="connsiteX11" fmla="*/ 110959 w 699988"/>
                <a:gd name="connsiteY11" fmla="*/ 635385 h 649601"/>
                <a:gd name="connsiteX12" fmla="*/ 204369 w 699988"/>
                <a:gd name="connsiteY12" fmla="*/ 634749 h 649601"/>
                <a:gd name="connsiteX13" fmla="*/ 406068 w 699988"/>
                <a:gd name="connsiteY13" fmla="*/ 506420 h 649601"/>
                <a:gd name="connsiteX14" fmla="*/ 536472 w 699988"/>
                <a:gd name="connsiteY14" fmla="*/ 445262 h 649601"/>
                <a:gd name="connsiteX15" fmla="*/ 572685 w 699988"/>
                <a:gd name="connsiteY15" fmla="*/ 424137 h 649601"/>
                <a:gd name="connsiteX16" fmla="*/ 654167 w 699988"/>
                <a:gd name="connsiteY16" fmla="*/ 375852 h 649601"/>
                <a:gd name="connsiteX17" fmla="*/ 663220 w 699988"/>
                <a:gd name="connsiteY17" fmla="*/ 372834 h 649601"/>
                <a:gd name="connsiteX18" fmla="*/ 698797 w 699988"/>
                <a:gd name="connsiteY18" fmla="*/ 315661 h 649601"/>
                <a:gd name="connsiteX19" fmla="*/ 614156 w 699988"/>
                <a:gd name="connsiteY19" fmla="*/ 298826 h 649601"/>
                <a:gd name="connsiteX20" fmla="*/ 461026 w 699988"/>
                <a:gd name="connsiteY20" fmla="*/ 321531 h 649601"/>
                <a:gd name="connsiteX21" fmla="*/ 445937 w 699988"/>
                <a:gd name="connsiteY21" fmla="*/ 297389 h 649601"/>
                <a:gd name="connsiteX22" fmla="*/ 451973 w 699988"/>
                <a:gd name="connsiteY22" fmla="*/ 185729 h 649601"/>
                <a:gd name="connsiteX23" fmla="*/ 554579 w 699988"/>
                <a:gd name="connsiteY23" fmla="*/ 149515 h 649601"/>
                <a:gd name="connsiteX24" fmla="*/ 654167 w 699988"/>
                <a:gd name="connsiteY24" fmla="*/ 61998 h 649601"/>
                <a:gd name="connsiteX25" fmla="*/ 648131 w 699988"/>
                <a:gd name="connsiteY25" fmla="*/ 7678 h 649601"/>
                <a:gd name="connsiteX26" fmla="*/ 524400 w 699988"/>
                <a:gd name="connsiteY26" fmla="*/ 1642 h 649601"/>
                <a:gd name="connsiteX27" fmla="*/ 476115 w 699988"/>
                <a:gd name="connsiteY27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22558 w 699988"/>
                <a:gd name="connsiteY9" fmla="*/ 531505 h 649601"/>
                <a:gd name="connsiteX10" fmla="*/ 110959 w 699988"/>
                <a:gd name="connsiteY10" fmla="*/ 635385 h 649601"/>
                <a:gd name="connsiteX11" fmla="*/ 204369 w 699988"/>
                <a:gd name="connsiteY11" fmla="*/ 634749 h 649601"/>
                <a:gd name="connsiteX12" fmla="*/ 406068 w 699988"/>
                <a:gd name="connsiteY12" fmla="*/ 506420 h 649601"/>
                <a:gd name="connsiteX13" fmla="*/ 536472 w 699988"/>
                <a:gd name="connsiteY13" fmla="*/ 445262 h 649601"/>
                <a:gd name="connsiteX14" fmla="*/ 572685 w 699988"/>
                <a:gd name="connsiteY14" fmla="*/ 424137 h 649601"/>
                <a:gd name="connsiteX15" fmla="*/ 654167 w 699988"/>
                <a:gd name="connsiteY15" fmla="*/ 375852 h 649601"/>
                <a:gd name="connsiteX16" fmla="*/ 663220 w 699988"/>
                <a:gd name="connsiteY16" fmla="*/ 372834 h 649601"/>
                <a:gd name="connsiteX17" fmla="*/ 698797 w 699988"/>
                <a:gd name="connsiteY17" fmla="*/ 315661 h 649601"/>
                <a:gd name="connsiteX18" fmla="*/ 614156 w 699988"/>
                <a:gd name="connsiteY18" fmla="*/ 298826 h 649601"/>
                <a:gd name="connsiteX19" fmla="*/ 461026 w 699988"/>
                <a:gd name="connsiteY19" fmla="*/ 321531 h 649601"/>
                <a:gd name="connsiteX20" fmla="*/ 445937 w 699988"/>
                <a:gd name="connsiteY20" fmla="*/ 297389 h 649601"/>
                <a:gd name="connsiteX21" fmla="*/ 451973 w 699988"/>
                <a:gd name="connsiteY21" fmla="*/ 185729 h 649601"/>
                <a:gd name="connsiteX22" fmla="*/ 554579 w 699988"/>
                <a:gd name="connsiteY22" fmla="*/ 149515 h 649601"/>
                <a:gd name="connsiteX23" fmla="*/ 654167 w 699988"/>
                <a:gd name="connsiteY23" fmla="*/ 61998 h 649601"/>
                <a:gd name="connsiteX24" fmla="*/ 648131 w 699988"/>
                <a:gd name="connsiteY24" fmla="*/ 7678 h 649601"/>
                <a:gd name="connsiteX25" fmla="*/ 524400 w 699988"/>
                <a:gd name="connsiteY25" fmla="*/ 1642 h 649601"/>
                <a:gd name="connsiteX26" fmla="*/ 476115 w 699988"/>
                <a:gd name="connsiteY26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74333 w 699988"/>
                <a:gd name="connsiteY6" fmla="*/ 315495 h 649601"/>
                <a:gd name="connsiteX7" fmla="*/ 171315 w 699988"/>
                <a:gd name="connsiteY7" fmla="*/ 409048 h 649601"/>
                <a:gd name="connsiteX8" fmla="*/ 122558 w 699988"/>
                <a:gd name="connsiteY8" fmla="*/ 531505 h 649601"/>
                <a:gd name="connsiteX9" fmla="*/ 110959 w 699988"/>
                <a:gd name="connsiteY9" fmla="*/ 635385 h 649601"/>
                <a:gd name="connsiteX10" fmla="*/ 204369 w 699988"/>
                <a:gd name="connsiteY10" fmla="*/ 634749 h 649601"/>
                <a:gd name="connsiteX11" fmla="*/ 406068 w 699988"/>
                <a:gd name="connsiteY11" fmla="*/ 506420 h 649601"/>
                <a:gd name="connsiteX12" fmla="*/ 536472 w 699988"/>
                <a:gd name="connsiteY12" fmla="*/ 445262 h 649601"/>
                <a:gd name="connsiteX13" fmla="*/ 572685 w 699988"/>
                <a:gd name="connsiteY13" fmla="*/ 424137 h 649601"/>
                <a:gd name="connsiteX14" fmla="*/ 654167 w 699988"/>
                <a:gd name="connsiteY14" fmla="*/ 375852 h 649601"/>
                <a:gd name="connsiteX15" fmla="*/ 663220 w 699988"/>
                <a:gd name="connsiteY15" fmla="*/ 372834 h 649601"/>
                <a:gd name="connsiteX16" fmla="*/ 698797 w 699988"/>
                <a:gd name="connsiteY16" fmla="*/ 315661 h 649601"/>
                <a:gd name="connsiteX17" fmla="*/ 614156 w 699988"/>
                <a:gd name="connsiteY17" fmla="*/ 298826 h 649601"/>
                <a:gd name="connsiteX18" fmla="*/ 461026 w 699988"/>
                <a:gd name="connsiteY18" fmla="*/ 321531 h 649601"/>
                <a:gd name="connsiteX19" fmla="*/ 445937 w 699988"/>
                <a:gd name="connsiteY19" fmla="*/ 297389 h 649601"/>
                <a:gd name="connsiteX20" fmla="*/ 451973 w 699988"/>
                <a:gd name="connsiteY20" fmla="*/ 185729 h 649601"/>
                <a:gd name="connsiteX21" fmla="*/ 554579 w 699988"/>
                <a:gd name="connsiteY21" fmla="*/ 149515 h 649601"/>
                <a:gd name="connsiteX22" fmla="*/ 654167 w 699988"/>
                <a:gd name="connsiteY22" fmla="*/ 61998 h 649601"/>
                <a:gd name="connsiteX23" fmla="*/ 648131 w 699988"/>
                <a:gd name="connsiteY23" fmla="*/ 7678 h 649601"/>
                <a:gd name="connsiteX24" fmla="*/ 524400 w 699988"/>
                <a:gd name="connsiteY24" fmla="*/ 1642 h 649601"/>
                <a:gd name="connsiteX25" fmla="*/ 476115 w 699988"/>
                <a:gd name="connsiteY25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71315 w 699988"/>
                <a:gd name="connsiteY6" fmla="*/ 409048 h 649601"/>
                <a:gd name="connsiteX7" fmla="*/ 122558 w 699988"/>
                <a:gd name="connsiteY7" fmla="*/ 531505 h 649601"/>
                <a:gd name="connsiteX8" fmla="*/ 110959 w 699988"/>
                <a:gd name="connsiteY8" fmla="*/ 635385 h 649601"/>
                <a:gd name="connsiteX9" fmla="*/ 204369 w 699988"/>
                <a:gd name="connsiteY9" fmla="*/ 634749 h 649601"/>
                <a:gd name="connsiteX10" fmla="*/ 406068 w 699988"/>
                <a:gd name="connsiteY10" fmla="*/ 506420 h 649601"/>
                <a:gd name="connsiteX11" fmla="*/ 536472 w 699988"/>
                <a:gd name="connsiteY11" fmla="*/ 445262 h 649601"/>
                <a:gd name="connsiteX12" fmla="*/ 572685 w 699988"/>
                <a:gd name="connsiteY12" fmla="*/ 424137 h 649601"/>
                <a:gd name="connsiteX13" fmla="*/ 654167 w 699988"/>
                <a:gd name="connsiteY13" fmla="*/ 375852 h 649601"/>
                <a:gd name="connsiteX14" fmla="*/ 663220 w 699988"/>
                <a:gd name="connsiteY14" fmla="*/ 372834 h 649601"/>
                <a:gd name="connsiteX15" fmla="*/ 698797 w 699988"/>
                <a:gd name="connsiteY15" fmla="*/ 315661 h 649601"/>
                <a:gd name="connsiteX16" fmla="*/ 614156 w 699988"/>
                <a:gd name="connsiteY16" fmla="*/ 298826 h 649601"/>
                <a:gd name="connsiteX17" fmla="*/ 461026 w 699988"/>
                <a:gd name="connsiteY17" fmla="*/ 321531 h 649601"/>
                <a:gd name="connsiteX18" fmla="*/ 445937 w 699988"/>
                <a:gd name="connsiteY18" fmla="*/ 297389 h 649601"/>
                <a:gd name="connsiteX19" fmla="*/ 451973 w 699988"/>
                <a:gd name="connsiteY19" fmla="*/ 185729 h 649601"/>
                <a:gd name="connsiteX20" fmla="*/ 554579 w 699988"/>
                <a:gd name="connsiteY20" fmla="*/ 149515 h 649601"/>
                <a:gd name="connsiteX21" fmla="*/ 654167 w 699988"/>
                <a:gd name="connsiteY21" fmla="*/ 61998 h 649601"/>
                <a:gd name="connsiteX22" fmla="*/ 648131 w 699988"/>
                <a:gd name="connsiteY22" fmla="*/ 7678 h 649601"/>
                <a:gd name="connsiteX23" fmla="*/ 524400 w 699988"/>
                <a:gd name="connsiteY23" fmla="*/ 1642 h 649601"/>
                <a:gd name="connsiteX24" fmla="*/ 476115 w 699988"/>
                <a:gd name="connsiteY24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202271 w 699988"/>
                <a:gd name="connsiteY6" fmla="*/ 404286 h 649601"/>
                <a:gd name="connsiteX7" fmla="*/ 122558 w 699988"/>
                <a:gd name="connsiteY7" fmla="*/ 531505 h 649601"/>
                <a:gd name="connsiteX8" fmla="*/ 110959 w 699988"/>
                <a:gd name="connsiteY8" fmla="*/ 635385 h 649601"/>
                <a:gd name="connsiteX9" fmla="*/ 204369 w 699988"/>
                <a:gd name="connsiteY9" fmla="*/ 634749 h 649601"/>
                <a:gd name="connsiteX10" fmla="*/ 406068 w 699988"/>
                <a:gd name="connsiteY10" fmla="*/ 506420 h 649601"/>
                <a:gd name="connsiteX11" fmla="*/ 536472 w 699988"/>
                <a:gd name="connsiteY11" fmla="*/ 445262 h 649601"/>
                <a:gd name="connsiteX12" fmla="*/ 572685 w 699988"/>
                <a:gd name="connsiteY12" fmla="*/ 424137 h 649601"/>
                <a:gd name="connsiteX13" fmla="*/ 654167 w 699988"/>
                <a:gd name="connsiteY13" fmla="*/ 375852 h 649601"/>
                <a:gd name="connsiteX14" fmla="*/ 663220 w 699988"/>
                <a:gd name="connsiteY14" fmla="*/ 372834 h 649601"/>
                <a:gd name="connsiteX15" fmla="*/ 698797 w 699988"/>
                <a:gd name="connsiteY15" fmla="*/ 315661 h 649601"/>
                <a:gd name="connsiteX16" fmla="*/ 614156 w 699988"/>
                <a:gd name="connsiteY16" fmla="*/ 298826 h 649601"/>
                <a:gd name="connsiteX17" fmla="*/ 461026 w 699988"/>
                <a:gd name="connsiteY17" fmla="*/ 321531 h 649601"/>
                <a:gd name="connsiteX18" fmla="*/ 445937 w 699988"/>
                <a:gd name="connsiteY18" fmla="*/ 297389 h 649601"/>
                <a:gd name="connsiteX19" fmla="*/ 451973 w 699988"/>
                <a:gd name="connsiteY19" fmla="*/ 185729 h 649601"/>
                <a:gd name="connsiteX20" fmla="*/ 554579 w 699988"/>
                <a:gd name="connsiteY20" fmla="*/ 149515 h 649601"/>
                <a:gd name="connsiteX21" fmla="*/ 654167 w 699988"/>
                <a:gd name="connsiteY21" fmla="*/ 61998 h 649601"/>
                <a:gd name="connsiteX22" fmla="*/ 648131 w 699988"/>
                <a:gd name="connsiteY22" fmla="*/ 7678 h 649601"/>
                <a:gd name="connsiteX23" fmla="*/ 524400 w 699988"/>
                <a:gd name="connsiteY23" fmla="*/ 1642 h 649601"/>
                <a:gd name="connsiteX24" fmla="*/ 476115 w 699988"/>
                <a:gd name="connsiteY24" fmla="*/ 19749 h 649601"/>
                <a:gd name="connsiteX0" fmla="*/ 478307 w 702180"/>
                <a:gd name="connsiteY0" fmla="*/ 19749 h 649601"/>
                <a:gd name="connsiteX1" fmla="*/ 164477 w 702180"/>
                <a:gd name="connsiteY1" fmla="*/ 161257 h 649601"/>
                <a:gd name="connsiteX2" fmla="*/ 110133 w 702180"/>
                <a:gd name="connsiteY2" fmla="*/ 194783 h 649601"/>
                <a:gd name="connsiteX3" fmla="*/ 40723 w 702180"/>
                <a:gd name="connsiteY3" fmla="*/ 243068 h 649601"/>
                <a:gd name="connsiteX4" fmla="*/ 7527 w 702180"/>
                <a:gd name="connsiteY4" fmla="*/ 306442 h 649601"/>
                <a:gd name="connsiteX5" fmla="*/ 185720 w 702180"/>
                <a:gd name="connsiteY5" fmla="*/ 263580 h 649601"/>
                <a:gd name="connsiteX6" fmla="*/ 204463 w 702180"/>
                <a:gd name="connsiteY6" fmla="*/ 404286 h 649601"/>
                <a:gd name="connsiteX7" fmla="*/ 124750 w 702180"/>
                <a:gd name="connsiteY7" fmla="*/ 531505 h 649601"/>
                <a:gd name="connsiteX8" fmla="*/ 113151 w 702180"/>
                <a:gd name="connsiteY8" fmla="*/ 635385 h 649601"/>
                <a:gd name="connsiteX9" fmla="*/ 206561 w 702180"/>
                <a:gd name="connsiteY9" fmla="*/ 634749 h 649601"/>
                <a:gd name="connsiteX10" fmla="*/ 408260 w 702180"/>
                <a:gd name="connsiteY10" fmla="*/ 506420 h 649601"/>
                <a:gd name="connsiteX11" fmla="*/ 538664 w 702180"/>
                <a:gd name="connsiteY11" fmla="*/ 445262 h 649601"/>
                <a:gd name="connsiteX12" fmla="*/ 574877 w 702180"/>
                <a:gd name="connsiteY12" fmla="*/ 424137 h 649601"/>
                <a:gd name="connsiteX13" fmla="*/ 656359 w 702180"/>
                <a:gd name="connsiteY13" fmla="*/ 375852 h 649601"/>
                <a:gd name="connsiteX14" fmla="*/ 665412 w 702180"/>
                <a:gd name="connsiteY14" fmla="*/ 372834 h 649601"/>
                <a:gd name="connsiteX15" fmla="*/ 700989 w 702180"/>
                <a:gd name="connsiteY15" fmla="*/ 315661 h 649601"/>
                <a:gd name="connsiteX16" fmla="*/ 616348 w 702180"/>
                <a:gd name="connsiteY16" fmla="*/ 298826 h 649601"/>
                <a:gd name="connsiteX17" fmla="*/ 463218 w 702180"/>
                <a:gd name="connsiteY17" fmla="*/ 321531 h 649601"/>
                <a:gd name="connsiteX18" fmla="*/ 448129 w 702180"/>
                <a:gd name="connsiteY18" fmla="*/ 297389 h 649601"/>
                <a:gd name="connsiteX19" fmla="*/ 454165 w 702180"/>
                <a:gd name="connsiteY19" fmla="*/ 185729 h 649601"/>
                <a:gd name="connsiteX20" fmla="*/ 556771 w 702180"/>
                <a:gd name="connsiteY20" fmla="*/ 149515 h 649601"/>
                <a:gd name="connsiteX21" fmla="*/ 656359 w 702180"/>
                <a:gd name="connsiteY21" fmla="*/ 61998 h 649601"/>
                <a:gd name="connsiteX22" fmla="*/ 650323 w 702180"/>
                <a:gd name="connsiteY22" fmla="*/ 7678 h 649601"/>
                <a:gd name="connsiteX23" fmla="*/ 526592 w 702180"/>
                <a:gd name="connsiteY23" fmla="*/ 1642 h 649601"/>
                <a:gd name="connsiteX24" fmla="*/ 478307 w 702180"/>
                <a:gd name="connsiteY24" fmla="*/ 19749 h 649601"/>
                <a:gd name="connsiteX0" fmla="*/ 478307 w 702180"/>
                <a:gd name="connsiteY0" fmla="*/ 19749 h 649601"/>
                <a:gd name="connsiteX1" fmla="*/ 164477 w 702180"/>
                <a:gd name="connsiteY1" fmla="*/ 161257 h 649601"/>
                <a:gd name="connsiteX2" fmla="*/ 110133 w 702180"/>
                <a:gd name="connsiteY2" fmla="*/ 194783 h 649601"/>
                <a:gd name="connsiteX3" fmla="*/ 40723 w 702180"/>
                <a:gd name="connsiteY3" fmla="*/ 243068 h 649601"/>
                <a:gd name="connsiteX4" fmla="*/ 7527 w 702180"/>
                <a:gd name="connsiteY4" fmla="*/ 306442 h 649601"/>
                <a:gd name="connsiteX5" fmla="*/ 185720 w 702180"/>
                <a:gd name="connsiteY5" fmla="*/ 263580 h 649601"/>
                <a:gd name="connsiteX6" fmla="*/ 204463 w 702180"/>
                <a:gd name="connsiteY6" fmla="*/ 404286 h 649601"/>
                <a:gd name="connsiteX7" fmla="*/ 124750 w 702180"/>
                <a:gd name="connsiteY7" fmla="*/ 531505 h 649601"/>
                <a:gd name="connsiteX8" fmla="*/ 113151 w 702180"/>
                <a:gd name="connsiteY8" fmla="*/ 635385 h 649601"/>
                <a:gd name="connsiteX9" fmla="*/ 206561 w 702180"/>
                <a:gd name="connsiteY9" fmla="*/ 634749 h 649601"/>
                <a:gd name="connsiteX10" fmla="*/ 408260 w 702180"/>
                <a:gd name="connsiteY10" fmla="*/ 506420 h 649601"/>
                <a:gd name="connsiteX11" fmla="*/ 538664 w 702180"/>
                <a:gd name="connsiteY11" fmla="*/ 445262 h 649601"/>
                <a:gd name="connsiteX12" fmla="*/ 574877 w 702180"/>
                <a:gd name="connsiteY12" fmla="*/ 424137 h 649601"/>
                <a:gd name="connsiteX13" fmla="*/ 656359 w 702180"/>
                <a:gd name="connsiteY13" fmla="*/ 375852 h 649601"/>
                <a:gd name="connsiteX14" fmla="*/ 665412 w 702180"/>
                <a:gd name="connsiteY14" fmla="*/ 372834 h 649601"/>
                <a:gd name="connsiteX15" fmla="*/ 700989 w 702180"/>
                <a:gd name="connsiteY15" fmla="*/ 315661 h 649601"/>
                <a:gd name="connsiteX16" fmla="*/ 616348 w 702180"/>
                <a:gd name="connsiteY16" fmla="*/ 298826 h 649601"/>
                <a:gd name="connsiteX17" fmla="*/ 463218 w 702180"/>
                <a:gd name="connsiteY17" fmla="*/ 321531 h 649601"/>
                <a:gd name="connsiteX18" fmla="*/ 448129 w 702180"/>
                <a:gd name="connsiteY18" fmla="*/ 297389 h 649601"/>
                <a:gd name="connsiteX19" fmla="*/ 454165 w 702180"/>
                <a:gd name="connsiteY19" fmla="*/ 185729 h 649601"/>
                <a:gd name="connsiteX20" fmla="*/ 556771 w 702180"/>
                <a:gd name="connsiteY20" fmla="*/ 149515 h 649601"/>
                <a:gd name="connsiteX21" fmla="*/ 656359 w 702180"/>
                <a:gd name="connsiteY21" fmla="*/ 61998 h 649601"/>
                <a:gd name="connsiteX22" fmla="*/ 650323 w 702180"/>
                <a:gd name="connsiteY22" fmla="*/ 7678 h 649601"/>
                <a:gd name="connsiteX23" fmla="*/ 526592 w 702180"/>
                <a:gd name="connsiteY23" fmla="*/ 1642 h 649601"/>
                <a:gd name="connsiteX24" fmla="*/ 478307 w 702180"/>
                <a:gd name="connsiteY24" fmla="*/ 19749 h 649601"/>
                <a:gd name="connsiteX0" fmla="*/ 474370 w 698243"/>
                <a:gd name="connsiteY0" fmla="*/ 19749 h 649601"/>
                <a:gd name="connsiteX1" fmla="*/ 160540 w 698243"/>
                <a:gd name="connsiteY1" fmla="*/ 161257 h 649601"/>
                <a:gd name="connsiteX2" fmla="*/ 106196 w 698243"/>
                <a:gd name="connsiteY2" fmla="*/ 194783 h 649601"/>
                <a:gd name="connsiteX3" fmla="*/ 36786 w 698243"/>
                <a:gd name="connsiteY3" fmla="*/ 243068 h 649601"/>
                <a:gd name="connsiteX4" fmla="*/ 3590 w 698243"/>
                <a:gd name="connsiteY4" fmla="*/ 306442 h 649601"/>
                <a:gd name="connsiteX5" fmla="*/ 181783 w 698243"/>
                <a:gd name="connsiteY5" fmla="*/ 263580 h 649601"/>
                <a:gd name="connsiteX6" fmla="*/ 200526 w 698243"/>
                <a:gd name="connsiteY6" fmla="*/ 404286 h 649601"/>
                <a:gd name="connsiteX7" fmla="*/ 120813 w 698243"/>
                <a:gd name="connsiteY7" fmla="*/ 531505 h 649601"/>
                <a:gd name="connsiteX8" fmla="*/ 109214 w 698243"/>
                <a:gd name="connsiteY8" fmla="*/ 635385 h 649601"/>
                <a:gd name="connsiteX9" fmla="*/ 202624 w 698243"/>
                <a:gd name="connsiteY9" fmla="*/ 634749 h 649601"/>
                <a:gd name="connsiteX10" fmla="*/ 404323 w 698243"/>
                <a:gd name="connsiteY10" fmla="*/ 506420 h 649601"/>
                <a:gd name="connsiteX11" fmla="*/ 534727 w 698243"/>
                <a:gd name="connsiteY11" fmla="*/ 445262 h 649601"/>
                <a:gd name="connsiteX12" fmla="*/ 570940 w 698243"/>
                <a:gd name="connsiteY12" fmla="*/ 424137 h 649601"/>
                <a:gd name="connsiteX13" fmla="*/ 652422 w 698243"/>
                <a:gd name="connsiteY13" fmla="*/ 375852 h 649601"/>
                <a:gd name="connsiteX14" fmla="*/ 661475 w 698243"/>
                <a:gd name="connsiteY14" fmla="*/ 372834 h 649601"/>
                <a:gd name="connsiteX15" fmla="*/ 697052 w 698243"/>
                <a:gd name="connsiteY15" fmla="*/ 315661 h 649601"/>
                <a:gd name="connsiteX16" fmla="*/ 612411 w 698243"/>
                <a:gd name="connsiteY16" fmla="*/ 298826 h 649601"/>
                <a:gd name="connsiteX17" fmla="*/ 459281 w 698243"/>
                <a:gd name="connsiteY17" fmla="*/ 321531 h 649601"/>
                <a:gd name="connsiteX18" fmla="*/ 444192 w 698243"/>
                <a:gd name="connsiteY18" fmla="*/ 297389 h 649601"/>
                <a:gd name="connsiteX19" fmla="*/ 450228 w 698243"/>
                <a:gd name="connsiteY19" fmla="*/ 185729 h 649601"/>
                <a:gd name="connsiteX20" fmla="*/ 552834 w 698243"/>
                <a:gd name="connsiteY20" fmla="*/ 149515 h 649601"/>
                <a:gd name="connsiteX21" fmla="*/ 652422 w 698243"/>
                <a:gd name="connsiteY21" fmla="*/ 61998 h 649601"/>
                <a:gd name="connsiteX22" fmla="*/ 646386 w 698243"/>
                <a:gd name="connsiteY22" fmla="*/ 7678 h 649601"/>
                <a:gd name="connsiteX23" fmla="*/ 522655 w 698243"/>
                <a:gd name="connsiteY23" fmla="*/ 1642 h 649601"/>
                <a:gd name="connsiteX24" fmla="*/ 474370 w 698243"/>
                <a:gd name="connsiteY24" fmla="*/ 19749 h 649601"/>
                <a:gd name="connsiteX0" fmla="*/ 474401 w 698274"/>
                <a:gd name="connsiteY0" fmla="*/ 19749 h 649601"/>
                <a:gd name="connsiteX1" fmla="*/ 160571 w 698274"/>
                <a:gd name="connsiteY1" fmla="*/ 161257 h 649601"/>
                <a:gd name="connsiteX2" fmla="*/ 106227 w 698274"/>
                <a:gd name="connsiteY2" fmla="*/ 194783 h 649601"/>
                <a:gd name="connsiteX3" fmla="*/ 65392 w 698274"/>
                <a:gd name="connsiteY3" fmla="*/ 233543 h 649601"/>
                <a:gd name="connsiteX4" fmla="*/ 3621 w 698274"/>
                <a:gd name="connsiteY4" fmla="*/ 306442 h 649601"/>
                <a:gd name="connsiteX5" fmla="*/ 181814 w 698274"/>
                <a:gd name="connsiteY5" fmla="*/ 263580 h 649601"/>
                <a:gd name="connsiteX6" fmla="*/ 200557 w 698274"/>
                <a:gd name="connsiteY6" fmla="*/ 404286 h 649601"/>
                <a:gd name="connsiteX7" fmla="*/ 120844 w 698274"/>
                <a:gd name="connsiteY7" fmla="*/ 531505 h 649601"/>
                <a:gd name="connsiteX8" fmla="*/ 109245 w 698274"/>
                <a:gd name="connsiteY8" fmla="*/ 635385 h 649601"/>
                <a:gd name="connsiteX9" fmla="*/ 202655 w 698274"/>
                <a:gd name="connsiteY9" fmla="*/ 634749 h 649601"/>
                <a:gd name="connsiteX10" fmla="*/ 404354 w 698274"/>
                <a:gd name="connsiteY10" fmla="*/ 506420 h 649601"/>
                <a:gd name="connsiteX11" fmla="*/ 534758 w 698274"/>
                <a:gd name="connsiteY11" fmla="*/ 445262 h 649601"/>
                <a:gd name="connsiteX12" fmla="*/ 570971 w 698274"/>
                <a:gd name="connsiteY12" fmla="*/ 424137 h 649601"/>
                <a:gd name="connsiteX13" fmla="*/ 652453 w 698274"/>
                <a:gd name="connsiteY13" fmla="*/ 375852 h 649601"/>
                <a:gd name="connsiteX14" fmla="*/ 661506 w 698274"/>
                <a:gd name="connsiteY14" fmla="*/ 372834 h 649601"/>
                <a:gd name="connsiteX15" fmla="*/ 697083 w 698274"/>
                <a:gd name="connsiteY15" fmla="*/ 315661 h 649601"/>
                <a:gd name="connsiteX16" fmla="*/ 612442 w 698274"/>
                <a:gd name="connsiteY16" fmla="*/ 298826 h 649601"/>
                <a:gd name="connsiteX17" fmla="*/ 459312 w 698274"/>
                <a:gd name="connsiteY17" fmla="*/ 321531 h 649601"/>
                <a:gd name="connsiteX18" fmla="*/ 444223 w 698274"/>
                <a:gd name="connsiteY18" fmla="*/ 297389 h 649601"/>
                <a:gd name="connsiteX19" fmla="*/ 450259 w 698274"/>
                <a:gd name="connsiteY19" fmla="*/ 185729 h 649601"/>
                <a:gd name="connsiteX20" fmla="*/ 552865 w 698274"/>
                <a:gd name="connsiteY20" fmla="*/ 149515 h 649601"/>
                <a:gd name="connsiteX21" fmla="*/ 652453 w 698274"/>
                <a:gd name="connsiteY21" fmla="*/ 61998 h 649601"/>
                <a:gd name="connsiteX22" fmla="*/ 646417 w 698274"/>
                <a:gd name="connsiteY22" fmla="*/ 7678 h 649601"/>
                <a:gd name="connsiteX23" fmla="*/ 522686 w 698274"/>
                <a:gd name="connsiteY23" fmla="*/ 1642 h 649601"/>
                <a:gd name="connsiteX24" fmla="*/ 474401 w 698274"/>
                <a:gd name="connsiteY24" fmla="*/ 19749 h 649601"/>
                <a:gd name="connsiteX0" fmla="*/ 471994 w 695867"/>
                <a:gd name="connsiteY0" fmla="*/ 19749 h 649601"/>
                <a:gd name="connsiteX1" fmla="*/ 158164 w 695867"/>
                <a:gd name="connsiteY1" fmla="*/ 161257 h 649601"/>
                <a:gd name="connsiteX2" fmla="*/ 103820 w 695867"/>
                <a:gd name="connsiteY2" fmla="*/ 194783 h 649601"/>
                <a:gd name="connsiteX3" fmla="*/ 1214 w 695867"/>
                <a:gd name="connsiteY3" fmla="*/ 306442 h 649601"/>
                <a:gd name="connsiteX4" fmla="*/ 179407 w 695867"/>
                <a:gd name="connsiteY4" fmla="*/ 263580 h 649601"/>
                <a:gd name="connsiteX5" fmla="*/ 198150 w 695867"/>
                <a:gd name="connsiteY5" fmla="*/ 404286 h 649601"/>
                <a:gd name="connsiteX6" fmla="*/ 118437 w 695867"/>
                <a:gd name="connsiteY6" fmla="*/ 531505 h 649601"/>
                <a:gd name="connsiteX7" fmla="*/ 106838 w 695867"/>
                <a:gd name="connsiteY7" fmla="*/ 635385 h 649601"/>
                <a:gd name="connsiteX8" fmla="*/ 200248 w 695867"/>
                <a:gd name="connsiteY8" fmla="*/ 634749 h 649601"/>
                <a:gd name="connsiteX9" fmla="*/ 401947 w 695867"/>
                <a:gd name="connsiteY9" fmla="*/ 506420 h 649601"/>
                <a:gd name="connsiteX10" fmla="*/ 532351 w 695867"/>
                <a:gd name="connsiteY10" fmla="*/ 445262 h 649601"/>
                <a:gd name="connsiteX11" fmla="*/ 568564 w 695867"/>
                <a:gd name="connsiteY11" fmla="*/ 424137 h 649601"/>
                <a:gd name="connsiteX12" fmla="*/ 650046 w 695867"/>
                <a:gd name="connsiteY12" fmla="*/ 375852 h 649601"/>
                <a:gd name="connsiteX13" fmla="*/ 659099 w 695867"/>
                <a:gd name="connsiteY13" fmla="*/ 372834 h 649601"/>
                <a:gd name="connsiteX14" fmla="*/ 694676 w 695867"/>
                <a:gd name="connsiteY14" fmla="*/ 315661 h 649601"/>
                <a:gd name="connsiteX15" fmla="*/ 610035 w 695867"/>
                <a:gd name="connsiteY15" fmla="*/ 298826 h 649601"/>
                <a:gd name="connsiteX16" fmla="*/ 456905 w 695867"/>
                <a:gd name="connsiteY16" fmla="*/ 321531 h 649601"/>
                <a:gd name="connsiteX17" fmla="*/ 441816 w 695867"/>
                <a:gd name="connsiteY17" fmla="*/ 297389 h 649601"/>
                <a:gd name="connsiteX18" fmla="*/ 447852 w 695867"/>
                <a:gd name="connsiteY18" fmla="*/ 185729 h 649601"/>
                <a:gd name="connsiteX19" fmla="*/ 550458 w 695867"/>
                <a:gd name="connsiteY19" fmla="*/ 149515 h 649601"/>
                <a:gd name="connsiteX20" fmla="*/ 650046 w 695867"/>
                <a:gd name="connsiteY20" fmla="*/ 61998 h 649601"/>
                <a:gd name="connsiteX21" fmla="*/ 644010 w 695867"/>
                <a:gd name="connsiteY21" fmla="*/ 7678 h 649601"/>
                <a:gd name="connsiteX22" fmla="*/ 520279 w 695867"/>
                <a:gd name="connsiteY22" fmla="*/ 1642 h 649601"/>
                <a:gd name="connsiteX23" fmla="*/ 471994 w 695867"/>
                <a:gd name="connsiteY23" fmla="*/ 19749 h 649601"/>
                <a:gd name="connsiteX0" fmla="*/ 475855 w 699728"/>
                <a:gd name="connsiteY0" fmla="*/ 19749 h 649601"/>
                <a:gd name="connsiteX1" fmla="*/ 162025 w 699728"/>
                <a:gd name="connsiteY1" fmla="*/ 161257 h 649601"/>
                <a:gd name="connsiteX2" fmla="*/ 107681 w 699728"/>
                <a:gd name="connsiteY2" fmla="*/ 194783 h 649601"/>
                <a:gd name="connsiteX3" fmla="*/ 5075 w 699728"/>
                <a:gd name="connsiteY3" fmla="*/ 306442 h 649601"/>
                <a:gd name="connsiteX4" fmla="*/ 183268 w 699728"/>
                <a:gd name="connsiteY4" fmla="*/ 263580 h 649601"/>
                <a:gd name="connsiteX5" fmla="*/ 202011 w 699728"/>
                <a:gd name="connsiteY5" fmla="*/ 404286 h 649601"/>
                <a:gd name="connsiteX6" fmla="*/ 122298 w 699728"/>
                <a:gd name="connsiteY6" fmla="*/ 531505 h 649601"/>
                <a:gd name="connsiteX7" fmla="*/ 110699 w 699728"/>
                <a:gd name="connsiteY7" fmla="*/ 635385 h 649601"/>
                <a:gd name="connsiteX8" fmla="*/ 204109 w 699728"/>
                <a:gd name="connsiteY8" fmla="*/ 634749 h 649601"/>
                <a:gd name="connsiteX9" fmla="*/ 405808 w 699728"/>
                <a:gd name="connsiteY9" fmla="*/ 506420 h 649601"/>
                <a:gd name="connsiteX10" fmla="*/ 536212 w 699728"/>
                <a:gd name="connsiteY10" fmla="*/ 445262 h 649601"/>
                <a:gd name="connsiteX11" fmla="*/ 572425 w 699728"/>
                <a:gd name="connsiteY11" fmla="*/ 424137 h 649601"/>
                <a:gd name="connsiteX12" fmla="*/ 653907 w 699728"/>
                <a:gd name="connsiteY12" fmla="*/ 375852 h 649601"/>
                <a:gd name="connsiteX13" fmla="*/ 662960 w 699728"/>
                <a:gd name="connsiteY13" fmla="*/ 372834 h 649601"/>
                <a:gd name="connsiteX14" fmla="*/ 698537 w 699728"/>
                <a:gd name="connsiteY14" fmla="*/ 315661 h 649601"/>
                <a:gd name="connsiteX15" fmla="*/ 613896 w 699728"/>
                <a:gd name="connsiteY15" fmla="*/ 298826 h 649601"/>
                <a:gd name="connsiteX16" fmla="*/ 460766 w 699728"/>
                <a:gd name="connsiteY16" fmla="*/ 321531 h 649601"/>
                <a:gd name="connsiteX17" fmla="*/ 445677 w 699728"/>
                <a:gd name="connsiteY17" fmla="*/ 297389 h 649601"/>
                <a:gd name="connsiteX18" fmla="*/ 451713 w 699728"/>
                <a:gd name="connsiteY18" fmla="*/ 185729 h 649601"/>
                <a:gd name="connsiteX19" fmla="*/ 554319 w 699728"/>
                <a:gd name="connsiteY19" fmla="*/ 149515 h 649601"/>
                <a:gd name="connsiteX20" fmla="*/ 653907 w 699728"/>
                <a:gd name="connsiteY20" fmla="*/ 61998 h 649601"/>
                <a:gd name="connsiteX21" fmla="*/ 647871 w 699728"/>
                <a:gd name="connsiteY21" fmla="*/ 7678 h 649601"/>
                <a:gd name="connsiteX22" fmla="*/ 524140 w 699728"/>
                <a:gd name="connsiteY22" fmla="*/ 1642 h 649601"/>
                <a:gd name="connsiteX23" fmla="*/ 475855 w 699728"/>
                <a:gd name="connsiteY23" fmla="*/ 19749 h 649601"/>
                <a:gd name="connsiteX0" fmla="*/ 478903 w 702776"/>
                <a:gd name="connsiteY0" fmla="*/ 20383 h 650235"/>
                <a:gd name="connsiteX1" fmla="*/ 110729 w 702776"/>
                <a:gd name="connsiteY1" fmla="*/ 195417 h 650235"/>
                <a:gd name="connsiteX2" fmla="*/ 8123 w 702776"/>
                <a:gd name="connsiteY2" fmla="*/ 307076 h 650235"/>
                <a:gd name="connsiteX3" fmla="*/ 186316 w 702776"/>
                <a:gd name="connsiteY3" fmla="*/ 264214 h 650235"/>
                <a:gd name="connsiteX4" fmla="*/ 205059 w 702776"/>
                <a:gd name="connsiteY4" fmla="*/ 404920 h 650235"/>
                <a:gd name="connsiteX5" fmla="*/ 125346 w 702776"/>
                <a:gd name="connsiteY5" fmla="*/ 532139 h 650235"/>
                <a:gd name="connsiteX6" fmla="*/ 113747 w 702776"/>
                <a:gd name="connsiteY6" fmla="*/ 636019 h 650235"/>
                <a:gd name="connsiteX7" fmla="*/ 207157 w 702776"/>
                <a:gd name="connsiteY7" fmla="*/ 635383 h 650235"/>
                <a:gd name="connsiteX8" fmla="*/ 408856 w 702776"/>
                <a:gd name="connsiteY8" fmla="*/ 507054 h 650235"/>
                <a:gd name="connsiteX9" fmla="*/ 539260 w 702776"/>
                <a:gd name="connsiteY9" fmla="*/ 445896 h 650235"/>
                <a:gd name="connsiteX10" fmla="*/ 575473 w 702776"/>
                <a:gd name="connsiteY10" fmla="*/ 424771 h 650235"/>
                <a:gd name="connsiteX11" fmla="*/ 656955 w 702776"/>
                <a:gd name="connsiteY11" fmla="*/ 376486 h 650235"/>
                <a:gd name="connsiteX12" fmla="*/ 666008 w 702776"/>
                <a:gd name="connsiteY12" fmla="*/ 373468 h 650235"/>
                <a:gd name="connsiteX13" fmla="*/ 701585 w 702776"/>
                <a:gd name="connsiteY13" fmla="*/ 316295 h 650235"/>
                <a:gd name="connsiteX14" fmla="*/ 616944 w 702776"/>
                <a:gd name="connsiteY14" fmla="*/ 299460 h 650235"/>
                <a:gd name="connsiteX15" fmla="*/ 463814 w 702776"/>
                <a:gd name="connsiteY15" fmla="*/ 322165 h 650235"/>
                <a:gd name="connsiteX16" fmla="*/ 448725 w 702776"/>
                <a:gd name="connsiteY16" fmla="*/ 298023 h 650235"/>
                <a:gd name="connsiteX17" fmla="*/ 454761 w 702776"/>
                <a:gd name="connsiteY17" fmla="*/ 186363 h 650235"/>
                <a:gd name="connsiteX18" fmla="*/ 557367 w 702776"/>
                <a:gd name="connsiteY18" fmla="*/ 150149 h 650235"/>
                <a:gd name="connsiteX19" fmla="*/ 656955 w 702776"/>
                <a:gd name="connsiteY19" fmla="*/ 62632 h 650235"/>
                <a:gd name="connsiteX20" fmla="*/ 650919 w 702776"/>
                <a:gd name="connsiteY20" fmla="*/ 8312 h 650235"/>
                <a:gd name="connsiteX21" fmla="*/ 527188 w 702776"/>
                <a:gd name="connsiteY21" fmla="*/ 2276 h 650235"/>
                <a:gd name="connsiteX22" fmla="*/ 478903 w 702776"/>
                <a:gd name="connsiteY22" fmla="*/ 20383 h 650235"/>
                <a:gd name="connsiteX0" fmla="*/ 478903 w 702776"/>
                <a:gd name="connsiteY0" fmla="*/ 20370 h 650222"/>
                <a:gd name="connsiteX1" fmla="*/ 110729 w 702776"/>
                <a:gd name="connsiteY1" fmla="*/ 195404 h 650222"/>
                <a:gd name="connsiteX2" fmla="*/ 8123 w 702776"/>
                <a:gd name="connsiteY2" fmla="*/ 307063 h 650222"/>
                <a:gd name="connsiteX3" fmla="*/ 186316 w 702776"/>
                <a:gd name="connsiteY3" fmla="*/ 264201 h 650222"/>
                <a:gd name="connsiteX4" fmla="*/ 205059 w 702776"/>
                <a:gd name="connsiteY4" fmla="*/ 404907 h 650222"/>
                <a:gd name="connsiteX5" fmla="*/ 125346 w 702776"/>
                <a:gd name="connsiteY5" fmla="*/ 532126 h 650222"/>
                <a:gd name="connsiteX6" fmla="*/ 113747 w 702776"/>
                <a:gd name="connsiteY6" fmla="*/ 636006 h 650222"/>
                <a:gd name="connsiteX7" fmla="*/ 207157 w 702776"/>
                <a:gd name="connsiteY7" fmla="*/ 635370 h 650222"/>
                <a:gd name="connsiteX8" fmla="*/ 408856 w 702776"/>
                <a:gd name="connsiteY8" fmla="*/ 507041 h 650222"/>
                <a:gd name="connsiteX9" fmla="*/ 539260 w 702776"/>
                <a:gd name="connsiteY9" fmla="*/ 445883 h 650222"/>
                <a:gd name="connsiteX10" fmla="*/ 575473 w 702776"/>
                <a:gd name="connsiteY10" fmla="*/ 424758 h 650222"/>
                <a:gd name="connsiteX11" fmla="*/ 656955 w 702776"/>
                <a:gd name="connsiteY11" fmla="*/ 376473 h 650222"/>
                <a:gd name="connsiteX12" fmla="*/ 666008 w 702776"/>
                <a:gd name="connsiteY12" fmla="*/ 373455 h 650222"/>
                <a:gd name="connsiteX13" fmla="*/ 701585 w 702776"/>
                <a:gd name="connsiteY13" fmla="*/ 316282 h 650222"/>
                <a:gd name="connsiteX14" fmla="*/ 616944 w 702776"/>
                <a:gd name="connsiteY14" fmla="*/ 299447 h 650222"/>
                <a:gd name="connsiteX15" fmla="*/ 463814 w 702776"/>
                <a:gd name="connsiteY15" fmla="*/ 322152 h 650222"/>
                <a:gd name="connsiteX16" fmla="*/ 448725 w 702776"/>
                <a:gd name="connsiteY16" fmla="*/ 298010 h 650222"/>
                <a:gd name="connsiteX17" fmla="*/ 454761 w 702776"/>
                <a:gd name="connsiteY17" fmla="*/ 186350 h 650222"/>
                <a:gd name="connsiteX18" fmla="*/ 557367 w 702776"/>
                <a:gd name="connsiteY18" fmla="*/ 150136 h 650222"/>
                <a:gd name="connsiteX19" fmla="*/ 656955 w 702776"/>
                <a:gd name="connsiteY19" fmla="*/ 62619 h 650222"/>
                <a:gd name="connsiteX20" fmla="*/ 650919 w 702776"/>
                <a:gd name="connsiteY20" fmla="*/ 8299 h 650222"/>
                <a:gd name="connsiteX21" fmla="*/ 478903 w 702776"/>
                <a:gd name="connsiteY21" fmla="*/ 20370 h 650222"/>
                <a:gd name="connsiteX0" fmla="*/ 493402 w 702988"/>
                <a:gd name="connsiteY0" fmla="*/ 32363 h 643165"/>
                <a:gd name="connsiteX1" fmla="*/ 110941 w 702988"/>
                <a:gd name="connsiteY1" fmla="*/ 188347 h 643165"/>
                <a:gd name="connsiteX2" fmla="*/ 8335 w 702988"/>
                <a:gd name="connsiteY2" fmla="*/ 300006 h 643165"/>
                <a:gd name="connsiteX3" fmla="*/ 186528 w 702988"/>
                <a:gd name="connsiteY3" fmla="*/ 257144 h 643165"/>
                <a:gd name="connsiteX4" fmla="*/ 205271 w 702988"/>
                <a:gd name="connsiteY4" fmla="*/ 397850 h 643165"/>
                <a:gd name="connsiteX5" fmla="*/ 125558 w 702988"/>
                <a:gd name="connsiteY5" fmla="*/ 525069 h 643165"/>
                <a:gd name="connsiteX6" fmla="*/ 113959 w 702988"/>
                <a:gd name="connsiteY6" fmla="*/ 628949 h 643165"/>
                <a:gd name="connsiteX7" fmla="*/ 207369 w 702988"/>
                <a:gd name="connsiteY7" fmla="*/ 628313 h 643165"/>
                <a:gd name="connsiteX8" fmla="*/ 409068 w 702988"/>
                <a:gd name="connsiteY8" fmla="*/ 499984 h 643165"/>
                <a:gd name="connsiteX9" fmla="*/ 539472 w 702988"/>
                <a:gd name="connsiteY9" fmla="*/ 438826 h 643165"/>
                <a:gd name="connsiteX10" fmla="*/ 575685 w 702988"/>
                <a:gd name="connsiteY10" fmla="*/ 417701 h 643165"/>
                <a:gd name="connsiteX11" fmla="*/ 657167 w 702988"/>
                <a:gd name="connsiteY11" fmla="*/ 369416 h 643165"/>
                <a:gd name="connsiteX12" fmla="*/ 666220 w 702988"/>
                <a:gd name="connsiteY12" fmla="*/ 366398 h 643165"/>
                <a:gd name="connsiteX13" fmla="*/ 701797 w 702988"/>
                <a:gd name="connsiteY13" fmla="*/ 309225 h 643165"/>
                <a:gd name="connsiteX14" fmla="*/ 617156 w 702988"/>
                <a:gd name="connsiteY14" fmla="*/ 292390 h 643165"/>
                <a:gd name="connsiteX15" fmla="*/ 464026 w 702988"/>
                <a:gd name="connsiteY15" fmla="*/ 315095 h 643165"/>
                <a:gd name="connsiteX16" fmla="*/ 448937 w 702988"/>
                <a:gd name="connsiteY16" fmla="*/ 290953 h 643165"/>
                <a:gd name="connsiteX17" fmla="*/ 454973 w 702988"/>
                <a:gd name="connsiteY17" fmla="*/ 179293 h 643165"/>
                <a:gd name="connsiteX18" fmla="*/ 557579 w 702988"/>
                <a:gd name="connsiteY18" fmla="*/ 143079 h 643165"/>
                <a:gd name="connsiteX19" fmla="*/ 657167 w 702988"/>
                <a:gd name="connsiteY19" fmla="*/ 55562 h 643165"/>
                <a:gd name="connsiteX20" fmla="*/ 651131 w 702988"/>
                <a:gd name="connsiteY20" fmla="*/ 1242 h 643165"/>
                <a:gd name="connsiteX21" fmla="*/ 493402 w 702988"/>
                <a:gd name="connsiteY21" fmla="*/ 32363 h 643165"/>
                <a:gd name="connsiteX0" fmla="*/ 493402 w 702988"/>
                <a:gd name="connsiteY0" fmla="*/ 34472 h 645274"/>
                <a:gd name="connsiteX1" fmla="*/ 110941 w 702988"/>
                <a:gd name="connsiteY1" fmla="*/ 190456 h 645274"/>
                <a:gd name="connsiteX2" fmla="*/ 8335 w 702988"/>
                <a:gd name="connsiteY2" fmla="*/ 302115 h 645274"/>
                <a:gd name="connsiteX3" fmla="*/ 186528 w 702988"/>
                <a:gd name="connsiteY3" fmla="*/ 259253 h 645274"/>
                <a:gd name="connsiteX4" fmla="*/ 205271 w 702988"/>
                <a:gd name="connsiteY4" fmla="*/ 399959 h 645274"/>
                <a:gd name="connsiteX5" fmla="*/ 125558 w 702988"/>
                <a:gd name="connsiteY5" fmla="*/ 527178 h 645274"/>
                <a:gd name="connsiteX6" fmla="*/ 113959 w 702988"/>
                <a:gd name="connsiteY6" fmla="*/ 631058 h 645274"/>
                <a:gd name="connsiteX7" fmla="*/ 207369 w 702988"/>
                <a:gd name="connsiteY7" fmla="*/ 630422 h 645274"/>
                <a:gd name="connsiteX8" fmla="*/ 409068 w 702988"/>
                <a:gd name="connsiteY8" fmla="*/ 502093 h 645274"/>
                <a:gd name="connsiteX9" fmla="*/ 539472 w 702988"/>
                <a:gd name="connsiteY9" fmla="*/ 440935 h 645274"/>
                <a:gd name="connsiteX10" fmla="*/ 575685 w 702988"/>
                <a:gd name="connsiteY10" fmla="*/ 419810 h 645274"/>
                <a:gd name="connsiteX11" fmla="*/ 657167 w 702988"/>
                <a:gd name="connsiteY11" fmla="*/ 371525 h 645274"/>
                <a:gd name="connsiteX12" fmla="*/ 666220 w 702988"/>
                <a:gd name="connsiteY12" fmla="*/ 368507 h 645274"/>
                <a:gd name="connsiteX13" fmla="*/ 701797 w 702988"/>
                <a:gd name="connsiteY13" fmla="*/ 311334 h 645274"/>
                <a:gd name="connsiteX14" fmla="*/ 617156 w 702988"/>
                <a:gd name="connsiteY14" fmla="*/ 294499 h 645274"/>
                <a:gd name="connsiteX15" fmla="*/ 464026 w 702988"/>
                <a:gd name="connsiteY15" fmla="*/ 317204 h 645274"/>
                <a:gd name="connsiteX16" fmla="*/ 448937 w 702988"/>
                <a:gd name="connsiteY16" fmla="*/ 293062 h 645274"/>
                <a:gd name="connsiteX17" fmla="*/ 454973 w 702988"/>
                <a:gd name="connsiteY17" fmla="*/ 181402 h 645274"/>
                <a:gd name="connsiteX18" fmla="*/ 557579 w 702988"/>
                <a:gd name="connsiteY18" fmla="*/ 145188 h 645274"/>
                <a:gd name="connsiteX19" fmla="*/ 657167 w 702988"/>
                <a:gd name="connsiteY19" fmla="*/ 57671 h 645274"/>
                <a:gd name="connsiteX20" fmla="*/ 651131 w 702988"/>
                <a:gd name="connsiteY20" fmla="*/ 3351 h 645274"/>
                <a:gd name="connsiteX21" fmla="*/ 493402 w 702988"/>
                <a:gd name="connsiteY21" fmla="*/ 34472 h 645274"/>
                <a:gd name="connsiteX0" fmla="*/ 493402 w 702988"/>
                <a:gd name="connsiteY0" fmla="*/ 32408 h 643210"/>
                <a:gd name="connsiteX1" fmla="*/ 110941 w 702988"/>
                <a:gd name="connsiteY1" fmla="*/ 188392 h 643210"/>
                <a:gd name="connsiteX2" fmla="*/ 8335 w 702988"/>
                <a:gd name="connsiteY2" fmla="*/ 300051 h 643210"/>
                <a:gd name="connsiteX3" fmla="*/ 186528 w 702988"/>
                <a:gd name="connsiteY3" fmla="*/ 257189 h 643210"/>
                <a:gd name="connsiteX4" fmla="*/ 205271 w 702988"/>
                <a:gd name="connsiteY4" fmla="*/ 397895 h 643210"/>
                <a:gd name="connsiteX5" fmla="*/ 125558 w 702988"/>
                <a:gd name="connsiteY5" fmla="*/ 525114 h 643210"/>
                <a:gd name="connsiteX6" fmla="*/ 113959 w 702988"/>
                <a:gd name="connsiteY6" fmla="*/ 628994 h 643210"/>
                <a:gd name="connsiteX7" fmla="*/ 207369 w 702988"/>
                <a:gd name="connsiteY7" fmla="*/ 628358 h 643210"/>
                <a:gd name="connsiteX8" fmla="*/ 409068 w 702988"/>
                <a:gd name="connsiteY8" fmla="*/ 500029 h 643210"/>
                <a:gd name="connsiteX9" fmla="*/ 539472 w 702988"/>
                <a:gd name="connsiteY9" fmla="*/ 438871 h 643210"/>
                <a:gd name="connsiteX10" fmla="*/ 575685 w 702988"/>
                <a:gd name="connsiteY10" fmla="*/ 417746 h 643210"/>
                <a:gd name="connsiteX11" fmla="*/ 657167 w 702988"/>
                <a:gd name="connsiteY11" fmla="*/ 369461 h 643210"/>
                <a:gd name="connsiteX12" fmla="*/ 666220 w 702988"/>
                <a:gd name="connsiteY12" fmla="*/ 366443 h 643210"/>
                <a:gd name="connsiteX13" fmla="*/ 701797 w 702988"/>
                <a:gd name="connsiteY13" fmla="*/ 309270 h 643210"/>
                <a:gd name="connsiteX14" fmla="*/ 617156 w 702988"/>
                <a:gd name="connsiteY14" fmla="*/ 292435 h 643210"/>
                <a:gd name="connsiteX15" fmla="*/ 464026 w 702988"/>
                <a:gd name="connsiteY15" fmla="*/ 315140 h 643210"/>
                <a:gd name="connsiteX16" fmla="*/ 448937 w 702988"/>
                <a:gd name="connsiteY16" fmla="*/ 290998 h 643210"/>
                <a:gd name="connsiteX17" fmla="*/ 454973 w 702988"/>
                <a:gd name="connsiteY17" fmla="*/ 179338 h 643210"/>
                <a:gd name="connsiteX18" fmla="*/ 557579 w 702988"/>
                <a:gd name="connsiteY18" fmla="*/ 143124 h 643210"/>
                <a:gd name="connsiteX19" fmla="*/ 657167 w 702988"/>
                <a:gd name="connsiteY19" fmla="*/ 55607 h 643210"/>
                <a:gd name="connsiteX20" fmla="*/ 651131 w 702988"/>
                <a:gd name="connsiteY20" fmla="*/ 1287 h 643210"/>
                <a:gd name="connsiteX21" fmla="*/ 493402 w 702988"/>
                <a:gd name="connsiteY21" fmla="*/ 32408 h 643210"/>
                <a:gd name="connsiteX0" fmla="*/ 551497 w 703933"/>
                <a:gd name="connsiteY0" fmla="*/ 21622 h 649092"/>
                <a:gd name="connsiteX1" fmla="*/ 111886 w 703933"/>
                <a:gd name="connsiteY1" fmla="*/ 194274 h 649092"/>
                <a:gd name="connsiteX2" fmla="*/ 9280 w 703933"/>
                <a:gd name="connsiteY2" fmla="*/ 305933 h 649092"/>
                <a:gd name="connsiteX3" fmla="*/ 187473 w 703933"/>
                <a:gd name="connsiteY3" fmla="*/ 263071 h 649092"/>
                <a:gd name="connsiteX4" fmla="*/ 206216 w 703933"/>
                <a:gd name="connsiteY4" fmla="*/ 403777 h 649092"/>
                <a:gd name="connsiteX5" fmla="*/ 126503 w 703933"/>
                <a:gd name="connsiteY5" fmla="*/ 530996 h 649092"/>
                <a:gd name="connsiteX6" fmla="*/ 114904 w 703933"/>
                <a:gd name="connsiteY6" fmla="*/ 634876 h 649092"/>
                <a:gd name="connsiteX7" fmla="*/ 208314 w 703933"/>
                <a:gd name="connsiteY7" fmla="*/ 634240 h 649092"/>
                <a:gd name="connsiteX8" fmla="*/ 410013 w 703933"/>
                <a:gd name="connsiteY8" fmla="*/ 505911 h 649092"/>
                <a:gd name="connsiteX9" fmla="*/ 540417 w 703933"/>
                <a:gd name="connsiteY9" fmla="*/ 444753 h 649092"/>
                <a:gd name="connsiteX10" fmla="*/ 576630 w 703933"/>
                <a:gd name="connsiteY10" fmla="*/ 423628 h 649092"/>
                <a:gd name="connsiteX11" fmla="*/ 658112 w 703933"/>
                <a:gd name="connsiteY11" fmla="*/ 375343 h 649092"/>
                <a:gd name="connsiteX12" fmla="*/ 667165 w 703933"/>
                <a:gd name="connsiteY12" fmla="*/ 372325 h 649092"/>
                <a:gd name="connsiteX13" fmla="*/ 702742 w 703933"/>
                <a:gd name="connsiteY13" fmla="*/ 315152 h 649092"/>
                <a:gd name="connsiteX14" fmla="*/ 618101 w 703933"/>
                <a:gd name="connsiteY14" fmla="*/ 298317 h 649092"/>
                <a:gd name="connsiteX15" fmla="*/ 464971 w 703933"/>
                <a:gd name="connsiteY15" fmla="*/ 321022 h 649092"/>
                <a:gd name="connsiteX16" fmla="*/ 449882 w 703933"/>
                <a:gd name="connsiteY16" fmla="*/ 296880 h 649092"/>
                <a:gd name="connsiteX17" fmla="*/ 455918 w 703933"/>
                <a:gd name="connsiteY17" fmla="*/ 185220 h 649092"/>
                <a:gd name="connsiteX18" fmla="*/ 558524 w 703933"/>
                <a:gd name="connsiteY18" fmla="*/ 149006 h 649092"/>
                <a:gd name="connsiteX19" fmla="*/ 658112 w 703933"/>
                <a:gd name="connsiteY19" fmla="*/ 61489 h 649092"/>
                <a:gd name="connsiteX20" fmla="*/ 652076 w 703933"/>
                <a:gd name="connsiteY20" fmla="*/ 7169 h 649092"/>
                <a:gd name="connsiteX21" fmla="*/ 551497 w 703933"/>
                <a:gd name="connsiteY21" fmla="*/ 21622 h 649092"/>
                <a:gd name="connsiteX0" fmla="*/ 551497 w 703933"/>
                <a:gd name="connsiteY0" fmla="*/ 17543 h 645013"/>
                <a:gd name="connsiteX1" fmla="*/ 111886 w 703933"/>
                <a:gd name="connsiteY1" fmla="*/ 190195 h 645013"/>
                <a:gd name="connsiteX2" fmla="*/ 9280 w 703933"/>
                <a:gd name="connsiteY2" fmla="*/ 301854 h 645013"/>
                <a:gd name="connsiteX3" fmla="*/ 187473 w 703933"/>
                <a:gd name="connsiteY3" fmla="*/ 258992 h 645013"/>
                <a:gd name="connsiteX4" fmla="*/ 206216 w 703933"/>
                <a:gd name="connsiteY4" fmla="*/ 399698 h 645013"/>
                <a:gd name="connsiteX5" fmla="*/ 126503 w 703933"/>
                <a:gd name="connsiteY5" fmla="*/ 526917 h 645013"/>
                <a:gd name="connsiteX6" fmla="*/ 114904 w 703933"/>
                <a:gd name="connsiteY6" fmla="*/ 630797 h 645013"/>
                <a:gd name="connsiteX7" fmla="*/ 208314 w 703933"/>
                <a:gd name="connsiteY7" fmla="*/ 630161 h 645013"/>
                <a:gd name="connsiteX8" fmla="*/ 410013 w 703933"/>
                <a:gd name="connsiteY8" fmla="*/ 501832 h 645013"/>
                <a:gd name="connsiteX9" fmla="*/ 540417 w 703933"/>
                <a:gd name="connsiteY9" fmla="*/ 440674 h 645013"/>
                <a:gd name="connsiteX10" fmla="*/ 576630 w 703933"/>
                <a:gd name="connsiteY10" fmla="*/ 419549 h 645013"/>
                <a:gd name="connsiteX11" fmla="*/ 658112 w 703933"/>
                <a:gd name="connsiteY11" fmla="*/ 371264 h 645013"/>
                <a:gd name="connsiteX12" fmla="*/ 667165 w 703933"/>
                <a:gd name="connsiteY12" fmla="*/ 368246 h 645013"/>
                <a:gd name="connsiteX13" fmla="*/ 702742 w 703933"/>
                <a:gd name="connsiteY13" fmla="*/ 311073 h 645013"/>
                <a:gd name="connsiteX14" fmla="*/ 618101 w 703933"/>
                <a:gd name="connsiteY14" fmla="*/ 294238 h 645013"/>
                <a:gd name="connsiteX15" fmla="*/ 464971 w 703933"/>
                <a:gd name="connsiteY15" fmla="*/ 316943 h 645013"/>
                <a:gd name="connsiteX16" fmla="*/ 449882 w 703933"/>
                <a:gd name="connsiteY16" fmla="*/ 292801 h 645013"/>
                <a:gd name="connsiteX17" fmla="*/ 455918 w 703933"/>
                <a:gd name="connsiteY17" fmla="*/ 181141 h 645013"/>
                <a:gd name="connsiteX18" fmla="*/ 558524 w 703933"/>
                <a:gd name="connsiteY18" fmla="*/ 144927 h 645013"/>
                <a:gd name="connsiteX19" fmla="*/ 658112 w 703933"/>
                <a:gd name="connsiteY19" fmla="*/ 57410 h 645013"/>
                <a:gd name="connsiteX20" fmla="*/ 652076 w 703933"/>
                <a:gd name="connsiteY20" fmla="*/ 3090 h 645013"/>
                <a:gd name="connsiteX21" fmla="*/ 551497 w 703933"/>
                <a:gd name="connsiteY21" fmla="*/ 17543 h 645013"/>
                <a:gd name="connsiteX0" fmla="*/ 551497 w 703933"/>
                <a:gd name="connsiteY0" fmla="*/ 24010 h 651480"/>
                <a:gd name="connsiteX1" fmla="*/ 111886 w 703933"/>
                <a:gd name="connsiteY1" fmla="*/ 196662 h 651480"/>
                <a:gd name="connsiteX2" fmla="*/ 9280 w 703933"/>
                <a:gd name="connsiteY2" fmla="*/ 308321 h 651480"/>
                <a:gd name="connsiteX3" fmla="*/ 187473 w 703933"/>
                <a:gd name="connsiteY3" fmla="*/ 265459 h 651480"/>
                <a:gd name="connsiteX4" fmla="*/ 206216 w 703933"/>
                <a:gd name="connsiteY4" fmla="*/ 406165 h 651480"/>
                <a:gd name="connsiteX5" fmla="*/ 126503 w 703933"/>
                <a:gd name="connsiteY5" fmla="*/ 533384 h 651480"/>
                <a:gd name="connsiteX6" fmla="*/ 114904 w 703933"/>
                <a:gd name="connsiteY6" fmla="*/ 637264 h 651480"/>
                <a:gd name="connsiteX7" fmla="*/ 208314 w 703933"/>
                <a:gd name="connsiteY7" fmla="*/ 636628 h 651480"/>
                <a:gd name="connsiteX8" fmla="*/ 410013 w 703933"/>
                <a:gd name="connsiteY8" fmla="*/ 508299 h 651480"/>
                <a:gd name="connsiteX9" fmla="*/ 540417 w 703933"/>
                <a:gd name="connsiteY9" fmla="*/ 447141 h 651480"/>
                <a:gd name="connsiteX10" fmla="*/ 576630 w 703933"/>
                <a:gd name="connsiteY10" fmla="*/ 426016 h 651480"/>
                <a:gd name="connsiteX11" fmla="*/ 658112 w 703933"/>
                <a:gd name="connsiteY11" fmla="*/ 377731 h 651480"/>
                <a:gd name="connsiteX12" fmla="*/ 667165 w 703933"/>
                <a:gd name="connsiteY12" fmla="*/ 374713 h 651480"/>
                <a:gd name="connsiteX13" fmla="*/ 702742 w 703933"/>
                <a:gd name="connsiteY13" fmla="*/ 317540 h 651480"/>
                <a:gd name="connsiteX14" fmla="*/ 618101 w 703933"/>
                <a:gd name="connsiteY14" fmla="*/ 300705 h 651480"/>
                <a:gd name="connsiteX15" fmla="*/ 464971 w 703933"/>
                <a:gd name="connsiteY15" fmla="*/ 323410 h 651480"/>
                <a:gd name="connsiteX16" fmla="*/ 449882 w 703933"/>
                <a:gd name="connsiteY16" fmla="*/ 299268 h 651480"/>
                <a:gd name="connsiteX17" fmla="*/ 455918 w 703933"/>
                <a:gd name="connsiteY17" fmla="*/ 187608 h 651480"/>
                <a:gd name="connsiteX18" fmla="*/ 558524 w 703933"/>
                <a:gd name="connsiteY18" fmla="*/ 151394 h 651480"/>
                <a:gd name="connsiteX19" fmla="*/ 652076 w 703933"/>
                <a:gd name="connsiteY19" fmla="*/ 9557 h 651480"/>
                <a:gd name="connsiteX20" fmla="*/ 551497 w 703933"/>
                <a:gd name="connsiteY20" fmla="*/ 24010 h 651480"/>
                <a:gd name="connsiteX0" fmla="*/ 551497 w 703933"/>
                <a:gd name="connsiteY0" fmla="*/ 21925 h 649395"/>
                <a:gd name="connsiteX1" fmla="*/ 111886 w 703933"/>
                <a:gd name="connsiteY1" fmla="*/ 194577 h 649395"/>
                <a:gd name="connsiteX2" fmla="*/ 9280 w 703933"/>
                <a:gd name="connsiteY2" fmla="*/ 306236 h 649395"/>
                <a:gd name="connsiteX3" fmla="*/ 187473 w 703933"/>
                <a:gd name="connsiteY3" fmla="*/ 263374 h 649395"/>
                <a:gd name="connsiteX4" fmla="*/ 206216 w 703933"/>
                <a:gd name="connsiteY4" fmla="*/ 404080 h 649395"/>
                <a:gd name="connsiteX5" fmla="*/ 126503 w 703933"/>
                <a:gd name="connsiteY5" fmla="*/ 531299 h 649395"/>
                <a:gd name="connsiteX6" fmla="*/ 114904 w 703933"/>
                <a:gd name="connsiteY6" fmla="*/ 635179 h 649395"/>
                <a:gd name="connsiteX7" fmla="*/ 208314 w 703933"/>
                <a:gd name="connsiteY7" fmla="*/ 634543 h 649395"/>
                <a:gd name="connsiteX8" fmla="*/ 410013 w 703933"/>
                <a:gd name="connsiteY8" fmla="*/ 506214 h 649395"/>
                <a:gd name="connsiteX9" fmla="*/ 540417 w 703933"/>
                <a:gd name="connsiteY9" fmla="*/ 445056 h 649395"/>
                <a:gd name="connsiteX10" fmla="*/ 576630 w 703933"/>
                <a:gd name="connsiteY10" fmla="*/ 423931 h 649395"/>
                <a:gd name="connsiteX11" fmla="*/ 658112 w 703933"/>
                <a:gd name="connsiteY11" fmla="*/ 375646 h 649395"/>
                <a:gd name="connsiteX12" fmla="*/ 667165 w 703933"/>
                <a:gd name="connsiteY12" fmla="*/ 372628 h 649395"/>
                <a:gd name="connsiteX13" fmla="*/ 702742 w 703933"/>
                <a:gd name="connsiteY13" fmla="*/ 315455 h 649395"/>
                <a:gd name="connsiteX14" fmla="*/ 618101 w 703933"/>
                <a:gd name="connsiteY14" fmla="*/ 298620 h 649395"/>
                <a:gd name="connsiteX15" fmla="*/ 464971 w 703933"/>
                <a:gd name="connsiteY15" fmla="*/ 321325 h 649395"/>
                <a:gd name="connsiteX16" fmla="*/ 449882 w 703933"/>
                <a:gd name="connsiteY16" fmla="*/ 297183 h 649395"/>
                <a:gd name="connsiteX17" fmla="*/ 455918 w 703933"/>
                <a:gd name="connsiteY17" fmla="*/ 185523 h 649395"/>
                <a:gd name="connsiteX18" fmla="*/ 558524 w 703933"/>
                <a:gd name="connsiteY18" fmla="*/ 149309 h 649395"/>
                <a:gd name="connsiteX19" fmla="*/ 652076 w 703933"/>
                <a:gd name="connsiteY19" fmla="*/ 7472 h 649395"/>
                <a:gd name="connsiteX20" fmla="*/ 551497 w 703933"/>
                <a:gd name="connsiteY20" fmla="*/ 21925 h 64939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49882 w 703933"/>
                <a:gd name="connsiteY16" fmla="*/ 298563 h 650775"/>
                <a:gd name="connsiteX17" fmla="*/ 455918 w 703933"/>
                <a:gd name="connsiteY17" fmla="*/ 186903 h 650775"/>
                <a:gd name="connsiteX18" fmla="*/ 551380 w 703933"/>
                <a:gd name="connsiteY18" fmla="*/ 141164 h 650775"/>
                <a:gd name="connsiteX19" fmla="*/ 652076 w 703933"/>
                <a:gd name="connsiteY19" fmla="*/ 8852 h 650775"/>
                <a:gd name="connsiteX20" fmla="*/ 551497 w 703933"/>
                <a:gd name="connsiteY20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49882 w 703933"/>
                <a:gd name="connsiteY16" fmla="*/ 298563 h 650775"/>
                <a:gd name="connsiteX17" fmla="*/ 474968 w 703933"/>
                <a:gd name="connsiteY17" fmla="*/ 191666 h 650775"/>
                <a:gd name="connsiteX18" fmla="*/ 551380 w 703933"/>
                <a:gd name="connsiteY18" fmla="*/ 141164 h 650775"/>
                <a:gd name="connsiteX19" fmla="*/ 652076 w 703933"/>
                <a:gd name="connsiteY19" fmla="*/ 8852 h 650775"/>
                <a:gd name="connsiteX20" fmla="*/ 551497 w 703933"/>
                <a:gd name="connsiteY20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512596 w 703933"/>
                <a:gd name="connsiteY15" fmla="*/ 30365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512596 w 703933"/>
                <a:gd name="connsiteY15" fmla="*/ 30365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681"/>
                <a:gd name="connsiteY0" fmla="*/ 23305 h 650775"/>
                <a:gd name="connsiteX1" fmla="*/ 111886 w 703681"/>
                <a:gd name="connsiteY1" fmla="*/ 195957 h 650775"/>
                <a:gd name="connsiteX2" fmla="*/ 9280 w 703681"/>
                <a:gd name="connsiteY2" fmla="*/ 307616 h 650775"/>
                <a:gd name="connsiteX3" fmla="*/ 187473 w 703681"/>
                <a:gd name="connsiteY3" fmla="*/ 264754 h 650775"/>
                <a:gd name="connsiteX4" fmla="*/ 206216 w 703681"/>
                <a:gd name="connsiteY4" fmla="*/ 405460 h 650775"/>
                <a:gd name="connsiteX5" fmla="*/ 126503 w 703681"/>
                <a:gd name="connsiteY5" fmla="*/ 532679 h 650775"/>
                <a:gd name="connsiteX6" fmla="*/ 114904 w 703681"/>
                <a:gd name="connsiteY6" fmla="*/ 636559 h 650775"/>
                <a:gd name="connsiteX7" fmla="*/ 208314 w 703681"/>
                <a:gd name="connsiteY7" fmla="*/ 635923 h 650775"/>
                <a:gd name="connsiteX8" fmla="*/ 410013 w 703681"/>
                <a:gd name="connsiteY8" fmla="*/ 507594 h 650775"/>
                <a:gd name="connsiteX9" fmla="*/ 540417 w 703681"/>
                <a:gd name="connsiteY9" fmla="*/ 446436 h 650775"/>
                <a:gd name="connsiteX10" fmla="*/ 576630 w 703681"/>
                <a:gd name="connsiteY10" fmla="*/ 425311 h 650775"/>
                <a:gd name="connsiteX11" fmla="*/ 658112 w 703681"/>
                <a:gd name="connsiteY11" fmla="*/ 377026 h 650775"/>
                <a:gd name="connsiteX12" fmla="*/ 702742 w 703681"/>
                <a:gd name="connsiteY12" fmla="*/ 316835 h 650775"/>
                <a:gd name="connsiteX13" fmla="*/ 618101 w 703681"/>
                <a:gd name="connsiteY13" fmla="*/ 300000 h 650775"/>
                <a:gd name="connsiteX14" fmla="*/ 512596 w 703681"/>
                <a:gd name="connsiteY14" fmla="*/ 303655 h 650775"/>
                <a:gd name="connsiteX15" fmla="*/ 474968 w 703681"/>
                <a:gd name="connsiteY15" fmla="*/ 191666 h 650775"/>
                <a:gd name="connsiteX16" fmla="*/ 551380 w 703681"/>
                <a:gd name="connsiteY16" fmla="*/ 141164 h 650775"/>
                <a:gd name="connsiteX17" fmla="*/ 652076 w 703681"/>
                <a:gd name="connsiteY17" fmla="*/ 8852 h 650775"/>
                <a:gd name="connsiteX18" fmla="*/ 551497 w 703681"/>
                <a:gd name="connsiteY18" fmla="*/ 23305 h 650775"/>
                <a:gd name="connsiteX0" fmla="*/ 551497 w 703858"/>
                <a:gd name="connsiteY0" fmla="*/ 23305 h 650775"/>
                <a:gd name="connsiteX1" fmla="*/ 111886 w 703858"/>
                <a:gd name="connsiteY1" fmla="*/ 195957 h 650775"/>
                <a:gd name="connsiteX2" fmla="*/ 9280 w 703858"/>
                <a:gd name="connsiteY2" fmla="*/ 307616 h 650775"/>
                <a:gd name="connsiteX3" fmla="*/ 187473 w 703858"/>
                <a:gd name="connsiteY3" fmla="*/ 264754 h 650775"/>
                <a:gd name="connsiteX4" fmla="*/ 206216 w 703858"/>
                <a:gd name="connsiteY4" fmla="*/ 405460 h 650775"/>
                <a:gd name="connsiteX5" fmla="*/ 126503 w 703858"/>
                <a:gd name="connsiteY5" fmla="*/ 532679 h 650775"/>
                <a:gd name="connsiteX6" fmla="*/ 114904 w 703858"/>
                <a:gd name="connsiteY6" fmla="*/ 636559 h 650775"/>
                <a:gd name="connsiteX7" fmla="*/ 208314 w 703858"/>
                <a:gd name="connsiteY7" fmla="*/ 635923 h 650775"/>
                <a:gd name="connsiteX8" fmla="*/ 410013 w 703858"/>
                <a:gd name="connsiteY8" fmla="*/ 507594 h 650775"/>
                <a:gd name="connsiteX9" fmla="*/ 540417 w 703858"/>
                <a:gd name="connsiteY9" fmla="*/ 446436 h 650775"/>
                <a:gd name="connsiteX10" fmla="*/ 658112 w 703858"/>
                <a:gd name="connsiteY10" fmla="*/ 377026 h 650775"/>
                <a:gd name="connsiteX11" fmla="*/ 702742 w 703858"/>
                <a:gd name="connsiteY11" fmla="*/ 316835 h 650775"/>
                <a:gd name="connsiteX12" fmla="*/ 618101 w 703858"/>
                <a:gd name="connsiteY12" fmla="*/ 300000 h 650775"/>
                <a:gd name="connsiteX13" fmla="*/ 512596 w 703858"/>
                <a:gd name="connsiteY13" fmla="*/ 303655 h 650775"/>
                <a:gd name="connsiteX14" fmla="*/ 474968 w 703858"/>
                <a:gd name="connsiteY14" fmla="*/ 191666 h 650775"/>
                <a:gd name="connsiteX15" fmla="*/ 551380 w 703858"/>
                <a:gd name="connsiteY15" fmla="*/ 141164 h 650775"/>
                <a:gd name="connsiteX16" fmla="*/ 652076 w 703858"/>
                <a:gd name="connsiteY16" fmla="*/ 8852 h 650775"/>
                <a:gd name="connsiteX17" fmla="*/ 551497 w 703858"/>
                <a:gd name="connsiteY17" fmla="*/ 23305 h 650775"/>
                <a:gd name="connsiteX0" fmla="*/ 551497 w 705444"/>
                <a:gd name="connsiteY0" fmla="*/ 23305 h 650775"/>
                <a:gd name="connsiteX1" fmla="*/ 111886 w 705444"/>
                <a:gd name="connsiteY1" fmla="*/ 195957 h 650775"/>
                <a:gd name="connsiteX2" fmla="*/ 9280 w 705444"/>
                <a:gd name="connsiteY2" fmla="*/ 307616 h 650775"/>
                <a:gd name="connsiteX3" fmla="*/ 187473 w 705444"/>
                <a:gd name="connsiteY3" fmla="*/ 264754 h 650775"/>
                <a:gd name="connsiteX4" fmla="*/ 206216 w 705444"/>
                <a:gd name="connsiteY4" fmla="*/ 405460 h 650775"/>
                <a:gd name="connsiteX5" fmla="*/ 126503 w 705444"/>
                <a:gd name="connsiteY5" fmla="*/ 532679 h 650775"/>
                <a:gd name="connsiteX6" fmla="*/ 114904 w 705444"/>
                <a:gd name="connsiteY6" fmla="*/ 636559 h 650775"/>
                <a:gd name="connsiteX7" fmla="*/ 208314 w 705444"/>
                <a:gd name="connsiteY7" fmla="*/ 635923 h 650775"/>
                <a:gd name="connsiteX8" fmla="*/ 410013 w 705444"/>
                <a:gd name="connsiteY8" fmla="*/ 507594 h 650775"/>
                <a:gd name="connsiteX9" fmla="*/ 658112 w 705444"/>
                <a:gd name="connsiteY9" fmla="*/ 377026 h 650775"/>
                <a:gd name="connsiteX10" fmla="*/ 702742 w 705444"/>
                <a:gd name="connsiteY10" fmla="*/ 316835 h 650775"/>
                <a:gd name="connsiteX11" fmla="*/ 618101 w 705444"/>
                <a:gd name="connsiteY11" fmla="*/ 300000 h 650775"/>
                <a:gd name="connsiteX12" fmla="*/ 512596 w 705444"/>
                <a:gd name="connsiteY12" fmla="*/ 303655 h 650775"/>
                <a:gd name="connsiteX13" fmla="*/ 474968 w 705444"/>
                <a:gd name="connsiteY13" fmla="*/ 191666 h 650775"/>
                <a:gd name="connsiteX14" fmla="*/ 551380 w 705444"/>
                <a:gd name="connsiteY14" fmla="*/ 141164 h 650775"/>
                <a:gd name="connsiteX15" fmla="*/ 652076 w 705444"/>
                <a:gd name="connsiteY15" fmla="*/ 8852 h 650775"/>
                <a:gd name="connsiteX16" fmla="*/ 551497 w 705444"/>
                <a:gd name="connsiteY16" fmla="*/ 23305 h 650775"/>
                <a:gd name="connsiteX0" fmla="*/ 551497 w 704579"/>
                <a:gd name="connsiteY0" fmla="*/ 23305 h 650775"/>
                <a:gd name="connsiteX1" fmla="*/ 111886 w 704579"/>
                <a:gd name="connsiteY1" fmla="*/ 195957 h 650775"/>
                <a:gd name="connsiteX2" fmla="*/ 9280 w 704579"/>
                <a:gd name="connsiteY2" fmla="*/ 307616 h 650775"/>
                <a:gd name="connsiteX3" fmla="*/ 187473 w 704579"/>
                <a:gd name="connsiteY3" fmla="*/ 264754 h 650775"/>
                <a:gd name="connsiteX4" fmla="*/ 206216 w 704579"/>
                <a:gd name="connsiteY4" fmla="*/ 405460 h 650775"/>
                <a:gd name="connsiteX5" fmla="*/ 126503 w 704579"/>
                <a:gd name="connsiteY5" fmla="*/ 532679 h 650775"/>
                <a:gd name="connsiteX6" fmla="*/ 114904 w 704579"/>
                <a:gd name="connsiteY6" fmla="*/ 636559 h 650775"/>
                <a:gd name="connsiteX7" fmla="*/ 208314 w 704579"/>
                <a:gd name="connsiteY7" fmla="*/ 635923 h 650775"/>
                <a:gd name="connsiteX8" fmla="*/ 410013 w 704579"/>
                <a:gd name="connsiteY8" fmla="*/ 507594 h 650775"/>
                <a:gd name="connsiteX9" fmla="*/ 658112 w 704579"/>
                <a:gd name="connsiteY9" fmla="*/ 377026 h 650775"/>
                <a:gd name="connsiteX10" fmla="*/ 702742 w 704579"/>
                <a:gd name="connsiteY10" fmla="*/ 316835 h 650775"/>
                <a:gd name="connsiteX11" fmla="*/ 618101 w 704579"/>
                <a:gd name="connsiteY11" fmla="*/ 300000 h 650775"/>
                <a:gd name="connsiteX12" fmla="*/ 512596 w 704579"/>
                <a:gd name="connsiteY12" fmla="*/ 303655 h 650775"/>
                <a:gd name="connsiteX13" fmla="*/ 474968 w 704579"/>
                <a:gd name="connsiteY13" fmla="*/ 191666 h 650775"/>
                <a:gd name="connsiteX14" fmla="*/ 551380 w 704579"/>
                <a:gd name="connsiteY14" fmla="*/ 141164 h 650775"/>
                <a:gd name="connsiteX15" fmla="*/ 652076 w 704579"/>
                <a:gd name="connsiteY15" fmla="*/ 8852 h 650775"/>
                <a:gd name="connsiteX16" fmla="*/ 551497 w 704579"/>
                <a:gd name="connsiteY16" fmla="*/ 23305 h 650775"/>
                <a:gd name="connsiteX0" fmla="*/ 551497 w 706572"/>
                <a:gd name="connsiteY0" fmla="*/ 23305 h 650775"/>
                <a:gd name="connsiteX1" fmla="*/ 111886 w 706572"/>
                <a:gd name="connsiteY1" fmla="*/ 195957 h 650775"/>
                <a:gd name="connsiteX2" fmla="*/ 9280 w 706572"/>
                <a:gd name="connsiteY2" fmla="*/ 307616 h 650775"/>
                <a:gd name="connsiteX3" fmla="*/ 187473 w 706572"/>
                <a:gd name="connsiteY3" fmla="*/ 264754 h 650775"/>
                <a:gd name="connsiteX4" fmla="*/ 206216 w 706572"/>
                <a:gd name="connsiteY4" fmla="*/ 405460 h 650775"/>
                <a:gd name="connsiteX5" fmla="*/ 126503 w 706572"/>
                <a:gd name="connsiteY5" fmla="*/ 532679 h 650775"/>
                <a:gd name="connsiteX6" fmla="*/ 114904 w 706572"/>
                <a:gd name="connsiteY6" fmla="*/ 636559 h 650775"/>
                <a:gd name="connsiteX7" fmla="*/ 208314 w 706572"/>
                <a:gd name="connsiteY7" fmla="*/ 635923 h 650775"/>
                <a:gd name="connsiteX8" fmla="*/ 410013 w 706572"/>
                <a:gd name="connsiteY8" fmla="*/ 507594 h 650775"/>
                <a:gd name="connsiteX9" fmla="*/ 658112 w 706572"/>
                <a:gd name="connsiteY9" fmla="*/ 377026 h 650775"/>
                <a:gd name="connsiteX10" fmla="*/ 702742 w 706572"/>
                <a:gd name="connsiteY10" fmla="*/ 316835 h 650775"/>
                <a:gd name="connsiteX11" fmla="*/ 618101 w 706572"/>
                <a:gd name="connsiteY11" fmla="*/ 300000 h 650775"/>
                <a:gd name="connsiteX12" fmla="*/ 512596 w 706572"/>
                <a:gd name="connsiteY12" fmla="*/ 303655 h 650775"/>
                <a:gd name="connsiteX13" fmla="*/ 474968 w 706572"/>
                <a:gd name="connsiteY13" fmla="*/ 191666 h 650775"/>
                <a:gd name="connsiteX14" fmla="*/ 551380 w 706572"/>
                <a:gd name="connsiteY14" fmla="*/ 141164 h 650775"/>
                <a:gd name="connsiteX15" fmla="*/ 652076 w 706572"/>
                <a:gd name="connsiteY15" fmla="*/ 8852 h 650775"/>
                <a:gd name="connsiteX16" fmla="*/ 551497 w 706572"/>
                <a:gd name="connsiteY16" fmla="*/ 23305 h 650775"/>
                <a:gd name="connsiteX0" fmla="*/ 551497 w 703168"/>
                <a:gd name="connsiteY0" fmla="*/ 23305 h 650775"/>
                <a:gd name="connsiteX1" fmla="*/ 111886 w 703168"/>
                <a:gd name="connsiteY1" fmla="*/ 195957 h 650775"/>
                <a:gd name="connsiteX2" fmla="*/ 9280 w 703168"/>
                <a:gd name="connsiteY2" fmla="*/ 307616 h 650775"/>
                <a:gd name="connsiteX3" fmla="*/ 187473 w 703168"/>
                <a:gd name="connsiteY3" fmla="*/ 264754 h 650775"/>
                <a:gd name="connsiteX4" fmla="*/ 206216 w 703168"/>
                <a:gd name="connsiteY4" fmla="*/ 405460 h 650775"/>
                <a:gd name="connsiteX5" fmla="*/ 126503 w 703168"/>
                <a:gd name="connsiteY5" fmla="*/ 532679 h 650775"/>
                <a:gd name="connsiteX6" fmla="*/ 114904 w 703168"/>
                <a:gd name="connsiteY6" fmla="*/ 636559 h 650775"/>
                <a:gd name="connsiteX7" fmla="*/ 208314 w 703168"/>
                <a:gd name="connsiteY7" fmla="*/ 635923 h 650775"/>
                <a:gd name="connsiteX8" fmla="*/ 410013 w 703168"/>
                <a:gd name="connsiteY8" fmla="*/ 507594 h 650775"/>
                <a:gd name="connsiteX9" fmla="*/ 584294 w 703168"/>
                <a:gd name="connsiteY9" fmla="*/ 379407 h 650775"/>
                <a:gd name="connsiteX10" fmla="*/ 702742 w 703168"/>
                <a:gd name="connsiteY10" fmla="*/ 316835 h 650775"/>
                <a:gd name="connsiteX11" fmla="*/ 618101 w 703168"/>
                <a:gd name="connsiteY11" fmla="*/ 300000 h 650775"/>
                <a:gd name="connsiteX12" fmla="*/ 512596 w 703168"/>
                <a:gd name="connsiteY12" fmla="*/ 303655 h 650775"/>
                <a:gd name="connsiteX13" fmla="*/ 474968 w 703168"/>
                <a:gd name="connsiteY13" fmla="*/ 191666 h 650775"/>
                <a:gd name="connsiteX14" fmla="*/ 551380 w 703168"/>
                <a:gd name="connsiteY14" fmla="*/ 141164 h 650775"/>
                <a:gd name="connsiteX15" fmla="*/ 652076 w 703168"/>
                <a:gd name="connsiteY15" fmla="*/ 8852 h 650775"/>
                <a:gd name="connsiteX16" fmla="*/ 551497 w 703168"/>
                <a:gd name="connsiteY16" fmla="*/ 23305 h 650775"/>
                <a:gd name="connsiteX0" fmla="*/ 551497 w 703168"/>
                <a:gd name="connsiteY0" fmla="*/ 23305 h 650775"/>
                <a:gd name="connsiteX1" fmla="*/ 111886 w 703168"/>
                <a:gd name="connsiteY1" fmla="*/ 195957 h 650775"/>
                <a:gd name="connsiteX2" fmla="*/ 9280 w 703168"/>
                <a:gd name="connsiteY2" fmla="*/ 307616 h 650775"/>
                <a:gd name="connsiteX3" fmla="*/ 187473 w 703168"/>
                <a:gd name="connsiteY3" fmla="*/ 264754 h 650775"/>
                <a:gd name="connsiteX4" fmla="*/ 206216 w 703168"/>
                <a:gd name="connsiteY4" fmla="*/ 405460 h 650775"/>
                <a:gd name="connsiteX5" fmla="*/ 126503 w 703168"/>
                <a:gd name="connsiteY5" fmla="*/ 532679 h 650775"/>
                <a:gd name="connsiteX6" fmla="*/ 114904 w 703168"/>
                <a:gd name="connsiteY6" fmla="*/ 636559 h 650775"/>
                <a:gd name="connsiteX7" fmla="*/ 208314 w 703168"/>
                <a:gd name="connsiteY7" fmla="*/ 635923 h 650775"/>
                <a:gd name="connsiteX8" fmla="*/ 410013 w 703168"/>
                <a:gd name="connsiteY8" fmla="*/ 507594 h 650775"/>
                <a:gd name="connsiteX9" fmla="*/ 584294 w 703168"/>
                <a:gd name="connsiteY9" fmla="*/ 379407 h 650775"/>
                <a:gd name="connsiteX10" fmla="*/ 702742 w 703168"/>
                <a:gd name="connsiteY10" fmla="*/ 316835 h 650775"/>
                <a:gd name="connsiteX11" fmla="*/ 618101 w 703168"/>
                <a:gd name="connsiteY11" fmla="*/ 300000 h 650775"/>
                <a:gd name="connsiteX12" fmla="*/ 512596 w 703168"/>
                <a:gd name="connsiteY12" fmla="*/ 303655 h 650775"/>
                <a:gd name="connsiteX13" fmla="*/ 474968 w 703168"/>
                <a:gd name="connsiteY13" fmla="*/ 191666 h 650775"/>
                <a:gd name="connsiteX14" fmla="*/ 551380 w 703168"/>
                <a:gd name="connsiteY14" fmla="*/ 141164 h 650775"/>
                <a:gd name="connsiteX15" fmla="*/ 652076 w 703168"/>
                <a:gd name="connsiteY15" fmla="*/ 8852 h 650775"/>
                <a:gd name="connsiteX16" fmla="*/ 551497 w 703168"/>
                <a:gd name="connsiteY16" fmla="*/ 23305 h 650775"/>
                <a:gd name="connsiteX0" fmla="*/ 551497 w 702784"/>
                <a:gd name="connsiteY0" fmla="*/ 23305 h 650775"/>
                <a:gd name="connsiteX1" fmla="*/ 111886 w 702784"/>
                <a:gd name="connsiteY1" fmla="*/ 195957 h 650775"/>
                <a:gd name="connsiteX2" fmla="*/ 9280 w 702784"/>
                <a:gd name="connsiteY2" fmla="*/ 307616 h 650775"/>
                <a:gd name="connsiteX3" fmla="*/ 187473 w 702784"/>
                <a:gd name="connsiteY3" fmla="*/ 264754 h 650775"/>
                <a:gd name="connsiteX4" fmla="*/ 206216 w 702784"/>
                <a:gd name="connsiteY4" fmla="*/ 405460 h 650775"/>
                <a:gd name="connsiteX5" fmla="*/ 126503 w 702784"/>
                <a:gd name="connsiteY5" fmla="*/ 532679 h 650775"/>
                <a:gd name="connsiteX6" fmla="*/ 114904 w 702784"/>
                <a:gd name="connsiteY6" fmla="*/ 636559 h 650775"/>
                <a:gd name="connsiteX7" fmla="*/ 208314 w 702784"/>
                <a:gd name="connsiteY7" fmla="*/ 635923 h 650775"/>
                <a:gd name="connsiteX8" fmla="*/ 410013 w 702784"/>
                <a:gd name="connsiteY8" fmla="*/ 507594 h 650775"/>
                <a:gd name="connsiteX9" fmla="*/ 608107 w 702784"/>
                <a:gd name="connsiteY9" fmla="*/ 407982 h 650775"/>
                <a:gd name="connsiteX10" fmla="*/ 702742 w 702784"/>
                <a:gd name="connsiteY10" fmla="*/ 316835 h 650775"/>
                <a:gd name="connsiteX11" fmla="*/ 618101 w 702784"/>
                <a:gd name="connsiteY11" fmla="*/ 300000 h 650775"/>
                <a:gd name="connsiteX12" fmla="*/ 512596 w 702784"/>
                <a:gd name="connsiteY12" fmla="*/ 303655 h 650775"/>
                <a:gd name="connsiteX13" fmla="*/ 474968 w 702784"/>
                <a:gd name="connsiteY13" fmla="*/ 191666 h 650775"/>
                <a:gd name="connsiteX14" fmla="*/ 551380 w 702784"/>
                <a:gd name="connsiteY14" fmla="*/ 141164 h 650775"/>
                <a:gd name="connsiteX15" fmla="*/ 652076 w 702784"/>
                <a:gd name="connsiteY15" fmla="*/ 8852 h 650775"/>
                <a:gd name="connsiteX16" fmla="*/ 551497 w 702784"/>
                <a:gd name="connsiteY16" fmla="*/ 23305 h 650775"/>
                <a:gd name="connsiteX0" fmla="*/ 551497 w 703314"/>
                <a:gd name="connsiteY0" fmla="*/ 23305 h 650775"/>
                <a:gd name="connsiteX1" fmla="*/ 111886 w 703314"/>
                <a:gd name="connsiteY1" fmla="*/ 195957 h 650775"/>
                <a:gd name="connsiteX2" fmla="*/ 9280 w 703314"/>
                <a:gd name="connsiteY2" fmla="*/ 307616 h 650775"/>
                <a:gd name="connsiteX3" fmla="*/ 187473 w 703314"/>
                <a:gd name="connsiteY3" fmla="*/ 264754 h 650775"/>
                <a:gd name="connsiteX4" fmla="*/ 206216 w 703314"/>
                <a:gd name="connsiteY4" fmla="*/ 405460 h 650775"/>
                <a:gd name="connsiteX5" fmla="*/ 126503 w 703314"/>
                <a:gd name="connsiteY5" fmla="*/ 532679 h 650775"/>
                <a:gd name="connsiteX6" fmla="*/ 114904 w 703314"/>
                <a:gd name="connsiteY6" fmla="*/ 636559 h 650775"/>
                <a:gd name="connsiteX7" fmla="*/ 208314 w 703314"/>
                <a:gd name="connsiteY7" fmla="*/ 635923 h 650775"/>
                <a:gd name="connsiteX8" fmla="*/ 410013 w 703314"/>
                <a:gd name="connsiteY8" fmla="*/ 507594 h 650775"/>
                <a:gd name="connsiteX9" fmla="*/ 608107 w 703314"/>
                <a:gd name="connsiteY9" fmla="*/ 407982 h 650775"/>
                <a:gd name="connsiteX10" fmla="*/ 702742 w 703314"/>
                <a:gd name="connsiteY10" fmla="*/ 316835 h 650775"/>
                <a:gd name="connsiteX11" fmla="*/ 618101 w 703314"/>
                <a:gd name="connsiteY11" fmla="*/ 300000 h 650775"/>
                <a:gd name="connsiteX12" fmla="*/ 512596 w 703314"/>
                <a:gd name="connsiteY12" fmla="*/ 303655 h 650775"/>
                <a:gd name="connsiteX13" fmla="*/ 474968 w 703314"/>
                <a:gd name="connsiteY13" fmla="*/ 191666 h 650775"/>
                <a:gd name="connsiteX14" fmla="*/ 551380 w 703314"/>
                <a:gd name="connsiteY14" fmla="*/ 141164 h 650775"/>
                <a:gd name="connsiteX15" fmla="*/ 652076 w 703314"/>
                <a:gd name="connsiteY15" fmla="*/ 8852 h 650775"/>
                <a:gd name="connsiteX16" fmla="*/ 551497 w 703314"/>
                <a:gd name="connsiteY16" fmla="*/ 23305 h 650775"/>
                <a:gd name="connsiteX0" fmla="*/ 551497 w 703471"/>
                <a:gd name="connsiteY0" fmla="*/ 23305 h 653313"/>
                <a:gd name="connsiteX1" fmla="*/ 111886 w 703471"/>
                <a:gd name="connsiteY1" fmla="*/ 195957 h 653313"/>
                <a:gd name="connsiteX2" fmla="*/ 9280 w 703471"/>
                <a:gd name="connsiteY2" fmla="*/ 307616 h 653313"/>
                <a:gd name="connsiteX3" fmla="*/ 187473 w 703471"/>
                <a:gd name="connsiteY3" fmla="*/ 264754 h 653313"/>
                <a:gd name="connsiteX4" fmla="*/ 206216 w 703471"/>
                <a:gd name="connsiteY4" fmla="*/ 405460 h 653313"/>
                <a:gd name="connsiteX5" fmla="*/ 126503 w 703471"/>
                <a:gd name="connsiteY5" fmla="*/ 532679 h 653313"/>
                <a:gd name="connsiteX6" fmla="*/ 114904 w 703471"/>
                <a:gd name="connsiteY6" fmla="*/ 636559 h 653313"/>
                <a:gd name="connsiteX7" fmla="*/ 208314 w 703471"/>
                <a:gd name="connsiteY7" fmla="*/ 635923 h 653313"/>
                <a:gd name="connsiteX8" fmla="*/ 431444 w 703471"/>
                <a:gd name="connsiteY8" fmla="*/ 469494 h 653313"/>
                <a:gd name="connsiteX9" fmla="*/ 608107 w 703471"/>
                <a:gd name="connsiteY9" fmla="*/ 407982 h 653313"/>
                <a:gd name="connsiteX10" fmla="*/ 702742 w 703471"/>
                <a:gd name="connsiteY10" fmla="*/ 316835 h 653313"/>
                <a:gd name="connsiteX11" fmla="*/ 618101 w 703471"/>
                <a:gd name="connsiteY11" fmla="*/ 300000 h 653313"/>
                <a:gd name="connsiteX12" fmla="*/ 512596 w 703471"/>
                <a:gd name="connsiteY12" fmla="*/ 303655 h 653313"/>
                <a:gd name="connsiteX13" fmla="*/ 474968 w 703471"/>
                <a:gd name="connsiteY13" fmla="*/ 191666 h 653313"/>
                <a:gd name="connsiteX14" fmla="*/ 551380 w 703471"/>
                <a:gd name="connsiteY14" fmla="*/ 141164 h 653313"/>
                <a:gd name="connsiteX15" fmla="*/ 652076 w 703471"/>
                <a:gd name="connsiteY15" fmla="*/ 8852 h 653313"/>
                <a:gd name="connsiteX16" fmla="*/ 551497 w 703471"/>
                <a:gd name="connsiteY16" fmla="*/ 23305 h 653313"/>
                <a:gd name="connsiteX0" fmla="*/ 551497 w 703471"/>
                <a:gd name="connsiteY0" fmla="*/ 23305 h 640185"/>
                <a:gd name="connsiteX1" fmla="*/ 111886 w 703471"/>
                <a:gd name="connsiteY1" fmla="*/ 195957 h 640185"/>
                <a:gd name="connsiteX2" fmla="*/ 9280 w 703471"/>
                <a:gd name="connsiteY2" fmla="*/ 307616 h 640185"/>
                <a:gd name="connsiteX3" fmla="*/ 187473 w 703471"/>
                <a:gd name="connsiteY3" fmla="*/ 264754 h 640185"/>
                <a:gd name="connsiteX4" fmla="*/ 206216 w 703471"/>
                <a:gd name="connsiteY4" fmla="*/ 405460 h 640185"/>
                <a:gd name="connsiteX5" fmla="*/ 126503 w 703471"/>
                <a:gd name="connsiteY5" fmla="*/ 532679 h 640185"/>
                <a:gd name="connsiteX6" fmla="*/ 114904 w 703471"/>
                <a:gd name="connsiteY6" fmla="*/ 636559 h 640185"/>
                <a:gd name="connsiteX7" fmla="*/ 244033 w 703471"/>
                <a:gd name="connsiteY7" fmla="*/ 602585 h 640185"/>
                <a:gd name="connsiteX8" fmla="*/ 431444 w 703471"/>
                <a:gd name="connsiteY8" fmla="*/ 469494 h 640185"/>
                <a:gd name="connsiteX9" fmla="*/ 608107 w 703471"/>
                <a:gd name="connsiteY9" fmla="*/ 407982 h 640185"/>
                <a:gd name="connsiteX10" fmla="*/ 702742 w 703471"/>
                <a:gd name="connsiteY10" fmla="*/ 316835 h 640185"/>
                <a:gd name="connsiteX11" fmla="*/ 618101 w 703471"/>
                <a:gd name="connsiteY11" fmla="*/ 300000 h 640185"/>
                <a:gd name="connsiteX12" fmla="*/ 512596 w 703471"/>
                <a:gd name="connsiteY12" fmla="*/ 303655 h 640185"/>
                <a:gd name="connsiteX13" fmla="*/ 474968 w 703471"/>
                <a:gd name="connsiteY13" fmla="*/ 191666 h 640185"/>
                <a:gd name="connsiteX14" fmla="*/ 551380 w 703471"/>
                <a:gd name="connsiteY14" fmla="*/ 141164 h 640185"/>
                <a:gd name="connsiteX15" fmla="*/ 652076 w 703471"/>
                <a:gd name="connsiteY15" fmla="*/ 8852 h 640185"/>
                <a:gd name="connsiteX16" fmla="*/ 551497 w 703471"/>
                <a:gd name="connsiteY16" fmla="*/ 23305 h 640185"/>
                <a:gd name="connsiteX0" fmla="*/ 551497 w 703471"/>
                <a:gd name="connsiteY0" fmla="*/ 23305 h 639360"/>
                <a:gd name="connsiteX1" fmla="*/ 111886 w 703471"/>
                <a:gd name="connsiteY1" fmla="*/ 195957 h 639360"/>
                <a:gd name="connsiteX2" fmla="*/ 9280 w 703471"/>
                <a:gd name="connsiteY2" fmla="*/ 307616 h 639360"/>
                <a:gd name="connsiteX3" fmla="*/ 187473 w 703471"/>
                <a:gd name="connsiteY3" fmla="*/ 264754 h 639360"/>
                <a:gd name="connsiteX4" fmla="*/ 206216 w 703471"/>
                <a:gd name="connsiteY4" fmla="*/ 405460 h 639360"/>
                <a:gd name="connsiteX5" fmla="*/ 126503 w 703471"/>
                <a:gd name="connsiteY5" fmla="*/ 532679 h 639360"/>
                <a:gd name="connsiteX6" fmla="*/ 114904 w 703471"/>
                <a:gd name="connsiteY6" fmla="*/ 636559 h 639360"/>
                <a:gd name="connsiteX7" fmla="*/ 244033 w 703471"/>
                <a:gd name="connsiteY7" fmla="*/ 602585 h 639360"/>
                <a:gd name="connsiteX8" fmla="*/ 431444 w 703471"/>
                <a:gd name="connsiteY8" fmla="*/ 469494 h 639360"/>
                <a:gd name="connsiteX9" fmla="*/ 608107 w 703471"/>
                <a:gd name="connsiteY9" fmla="*/ 407982 h 639360"/>
                <a:gd name="connsiteX10" fmla="*/ 702742 w 703471"/>
                <a:gd name="connsiteY10" fmla="*/ 316835 h 639360"/>
                <a:gd name="connsiteX11" fmla="*/ 618101 w 703471"/>
                <a:gd name="connsiteY11" fmla="*/ 300000 h 639360"/>
                <a:gd name="connsiteX12" fmla="*/ 512596 w 703471"/>
                <a:gd name="connsiteY12" fmla="*/ 303655 h 639360"/>
                <a:gd name="connsiteX13" fmla="*/ 474968 w 703471"/>
                <a:gd name="connsiteY13" fmla="*/ 191666 h 639360"/>
                <a:gd name="connsiteX14" fmla="*/ 551380 w 703471"/>
                <a:gd name="connsiteY14" fmla="*/ 141164 h 639360"/>
                <a:gd name="connsiteX15" fmla="*/ 652076 w 703471"/>
                <a:gd name="connsiteY15" fmla="*/ 8852 h 639360"/>
                <a:gd name="connsiteX16" fmla="*/ 551497 w 703471"/>
                <a:gd name="connsiteY16" fmla="*/ 23305 h 639360"/>
                <a:gd name="connsiteX0" fmla="*/ 551497 w 703471"/>
                <a:gd name="connsiteY0" fmla="*/ 23305 h 652828"/>
                <a:gd name="connsiteX1" fmla="*/ 111886 w 703471"/>
                <a:gd name="connsiteY1" fmla="*/ 195957 h 652828"/>
                <a:gd name="connsiteX2" fmla="*/ 9280 w 703471"/>
                <a:gd name="connsiteY2" fmla="*/ 307616 h 652828"/>
                <a:gd name="connsiteX3" fmla="*/ 187473 w 703471"/>
                <a:gd name="connsiteY3" fmla="*/ 264754 h 652828"/>
                <a:gd name="connsiteX4" fmla="*/ 206216 w 703471"/>
                <a:gd name="connsiteY4" fmla="*/ 405460 h 652828"/>
                <a:gd name="connsiteX5" fmla="*/ 126503 w 703471"/>
                <a:gd name="connsiteY5" fmla="*/ 532679 h 652828"/>
                <a:gd name="connsiteX6" fmla="*/ 114904 w 703471"/>
                <a:gd name="connsiteY6" fmla="*/ 636559 h 652828"/>
                <a:gd name="connsiteX7" fmla="*/ 244033 w 703471"/>
                <a:gd name="connsiteY7" fmla="*/ 602585 h 652828"/>
                <a:gd name="connsiteX8" fmla="*/ 431444 w 703471"/>
                <a:gd name="connsiteY8" fmla="*/ 469494 h 652828"/>
                <a:gd name="connsiteX9" fmla="*/ 608107 w 703471"/>
                <a:gd name="connsiteY9" fmla="*/ 407982 h 652828"/>
                <a:gd name="connsiteX10" fmla="*/ 702742 w 703471"/>
                <a:gd name="connsiteY10" fmla="*/ 316835 h 652828"/>
                <a:gd name="connsiteX11" fmla="*/ 618101 w 703471"/>
                <a:gd name="connsiteY11" fmla="*/ 300000 h 652828"/>
                <a:gd name="connsiteX12" fmla="*/ 512596 w 703471"/>
                <a:gd name="connsiteY12" fmla="*/ 303655 h 652828"/>
                <a:gd name="connsiteX13" fmla="*/ 474968 w 703471"/>
                <a:gd name="connsiteY13" fmla="*/ 191666 h 652828"/>
                <a:gd name="connsiteX14" fmla="*/ 551380 w 703471"/>
                <a:gd name="connsiteY14" fmla="*/ 141164 h 652828"/>
                <a:gd name="connsiteX15" fmla="*/ 652076 w 703471"/>
                <a:gd name="connsiteY15" fmla="*/ 8852 h 652828"/>
                <a:gd name="connsiteX16" fmla="*/ 551497 w 703471"/>
                <a:gd name="connsiteY16" fmla="*/ 23305 h 652828"/>
                <a:gd name="connsiteX0" fmla="*/ 551497 w 703471"/>
                <a:gd name="connsiteY0" fmla="*/ 23305 h 657276"/>
                <a:gd name="connsiteX1" fmla="*/ 111886 w 703471"/>
                <a:gd name="connsiteY1" fmla="*/ 195957 h 657276"/>
                <a:gd name="connsiteX2" fmla="*/ 9280 w 703471"/>
                <a:gd name="connsiteY2" fmla="*/ 307616 h 657276"/>
                <a:gd name="connsiteX3" fmla="*/ 187473 w 703471"/>
                <a:gd name="connsiteY3" fmla="*/ 264754 h 657276"/>
                <a:gd name="connsiteX4" fmla="*/ 206216 w 703471"/>
                <a:gd name="connsiteY4" fmla="*/ 405460 h 657276"/>
                <a:gd name="connsiteX5" fmla="*/ 126503 w 703471"/>
                <a:gd name="connsiteY5" fmla="*/ 532679 h 657276"/>
                <a:gd name="connsiteX6" fmla="*/ 114904 w 703471"/>
                <a:gd name="connsiteY6" fmla="*/ 636559 h 657276"/>
                <a:gd name="connsiteX7" fmla="*/ 244033 w 703471"/>
                <a:gd name="connsiteY7" fmla="*/ 602585 h 657276"/>
                <a:gd name="connsiteX8" fmla="*/ 431444 w 703471"/>
                <a:gd name="connsiteY8" fmla="*/ 469494 h 657276"/>
                <a:gd name="connsiteX9" fmla="*/ 608107 w 703471"/>
                <a:gd name="connsiteY9" fmla="*/ 407982 h 657276"/>
                <a:gd name="connsiteX10" fmla="*/ 702742 w 703471"/>
                <a:gd name="connsiteY10" fmla="*/ 316835 h 657276"/>
                <a:gd name="connsiteX11" fmla="*/ 618101 w 703471"/>
                <a:gd name="connsiteY11" fmla="*/ 300000 h 657276"/>
                <a:gd name="connsiteX12" fmla="*/ 512596 w 703471"/>
                <a:gd name="connsiteY12" fmla="*/ 303655 h 657276"/>
                <a:gd name="connsiteX13" fmla="*/ 474968 w 703471"/>
                <a:gd name="connsiteY13" fmla="*/ 191666 h 657276"/>
                <a:gd name="connsiteX14" fmla="*/ 551380 w 703471"/>
                <a:gd name="connsiteY14" fmla="*/ 141164 h 657276"/>
                <a:gd name="connsiteX15" fmla="*/ 652076 w 703471"/>
                <a:gd name="connsiteY15" fmla="*/ 8852 h 657276"/>
                <a:gd name="connsiteX16" fmla="*/ 551497 w 703471"/>
                <a:gd name="connsiteY16" fmla="*/ 23305 h 657276"/>
                <a:gd name="connsiteX0" fmla="*/ 551497 w 703471"/>
                <a:gd name="connsiteY0" fmla="*/ 23305 h 640499"/>
                <a:gd name="connsiteX1" fmla="*/ 111886 w 703471"/>
                <a:gd name="connsiteY1" fmla="*/ 195957 h 640499"/>
                <a:gd name="connsiteX2" fmla="*/ 9280 w 703471"/>
                <a:gd name="connsiteY2" fmla="*/ 307616 h 640499"/>
                <a:gd name="connsiteX3" fmla="*/ 187473 w 703471"/>
                <a:gd name="connsiteY3" fmla="*/ 264754 h 640499"/>
                <a:gd name="connsiteX4" fmla="*/ 206216 w 703471"/>
                <a:gd name="connsiteY4" fmla="*/ 405460 h 640499"/>
                <a:gd name="connsiteX5" fmla="*/ 157460 w 703471"/>
                <a:gd name="connsiteY5" fmla="*/ 513629 h 640499"/>
                <a:gd name="connsiteX6" fmla="*/ 114904 w 703471"/>
                <a:gd name="connsiteY6" fmla="*/ 636559 h 640499"/>
                <a:gd name="connsiteX7" fmla="*/ 244033 w 703471"/>
                <a:gd name="connsiteY7" fmla="*/ 602585 h 640499"/>
                <a:gd name="connsiteX8" fmla="*/ 431444 w 703471"/>
                <a:gd name="connsiteY8" fmla="*/ 469494 h 640499"/>
                <a:gd name="connsiteX9" fmla="*/ 608107 w 703471"/>
                <a:gd name="connsiteY9" fmla="*/ 407982 h 640499"/>
                <a:gd name="connsiteX10" fmla="*/ 702742 w 703471"/>
                <a:gd name="connsiteY10" fmla="*/ 316835 h 640499"/>
                <a:gd name="connsiteX11" fmla="*/ 618101 w 703471"/>
                <a:gd name="connsiteY11" fmla="*/ 300000 h 640499"/>
                <a:gd name="connsiteX12" fmla="*/ 512596 w 703471"/>
                <a:gd name="connsiteY12" fmla="*/ 303655 h 640499"/>
                <a:gd name="connsiteX13" fmla="*/ 474968 w 703471"/>
                <a:gd name="connsiteY13" fmla="*/ 191666 h 640499"/>
                <a:gd name="connsiteX14" fmla="*/ 551380 w 703471"/>
                <a:gd name="connsiteY14" fmla="*/ 141164 h 640499"/>
                <a:gd name="connsiteX15" fmla="*/ 652076 w 703471"/>
                <a:gd name="connsiteY15" fmla="*/ 8852 h 640499"/>
                <a:gd name="connsiteX16" fmla="*/ 551497 w 703471"/>
                <a:gd name="connsiteY16" fmla="*/ 23305 h 640499"/>
                <a:gd name="connsiteX0" fmla="*/ 551497 w 703471"/>
                <a:gd name="connsiteY0" fmla="*/ 23305 h 640499"/>
                <a:gd name="connsiteX1" fmla="*/ 111886 w 703471"/>
                <a:gd name="connsiteY1" fmla="*/ 195957 h 640499"/>
                <a:gd name="connsiteX2" fmla="*/ 9280 w 703471"/>
                <a:gd name="connsiteY2" fmla="*/ 307616 h 640499"/>
                <a:gd name="connsiteX3" fmla="*/ 187473 w 703471"/>
                <a:gd name="connsiteY3" fmla="*/ 264754 h 640499"/>
                <a:gd name="connsiteX4" fmla="*/ 206216 w 703471"/>
                <a:gd name="connsiteY4" fmla="*/ 405460 h 640499"/>
                <a:gd name="connsiteX5" fmla="*/ 157460 w 703471"/>
                <a:gd name="connsiteY5" fmla="*/ 513629 h 640499"/>
                <a:gd name="connsiteX6" fmla="*/ 114904 w 703471"/>
                <a:gd name="connsiteY6" fmla="*/ 636559 h 640499"/>
                <a:gd name="connsiteX7" fmla="*/ 244033 w 703471"/>
                <a:gd name="connsiteY7" fmla="*/ 602585 h 640499"/>
                <a:gd name="connsiteX8" fmla="*/ 431444 w 703471"/>
                <a:gd name="connsiteY8" fmla="*/ 469494 h 640499"/>
                <a:gd name="connsiteX9" fmla="*/ 608107 w 703471"/>
                <a:gd name="connsiteY9" fmla="*/ 407982 h 640499"/>
                <a:gd name="connsiteX10" fmla="*/ 702742 w 703471"/>
                <a:gd name="connsiteY10" fmla="*/ 316835 h 640499"/>
                <a:gd name="connsiteX11" fmla="*/ 618101 w 703471"/>
                <a:gd name="connsiteY11" fmla="*/ 300000 h 640499"/>
                <a:gd name="connsiteX12" fmla="*/ 512596 w 703471"/>
                <a:gd name="connsiteY12" fmla="*/ 303655 h 640499"/>
                <a:gd name="connsiteX13" fmla="*/ 474968 w 703471"/>
                <a:gd name="connsiteY13" fmla="*/ 191666 h 640499"/>
                <a:gd name="connsiteX14" fmla="*/ 551380 w 703471"/>
                <a:gd name="connsiteY14" fmla="*/ 141164 h 640499"/>
                <a:gd name="connsiteX15" fmla="*/ 652076 w 703471"/>
                <a:gd name="connsiteY15" fmla="*/ 8852 h 640499"/>
                <a:gd name="connsiteX16" fmla="*/ 551497 w 703471"/>
                <a:gd name="connsiteY16" fmla="*/ 23305 h 640499"/>
                <a:gd name="connsiteX0" fmla="*/ 551497 w 703471"/>
                <a:gd name="connsiteY0" fmla="*/ 23305 h 641633"/>
                <a:gd name="connsiteX1" fmla="*/ 111886 w 703471"/>
                <a:gd name="connsiteY1" fmla="*/ 195957 h 641633"/>
                <a:gd name="connsiteX2" fmla="*/ 9280 w 703471"/>
                <a:gd name="connsiteY2" fmla="*/ 307616 h 641633"/>
                <a:gd name="connsiteX3" fmla="*/ 187473 w 703471"/>
                <a:gd name="connsiteY3" fmla="*/ 264754 h 641633"/>
                <a:gd name="connsiteX4" fmla="*/ 206216 w 703471"/>
                <a:gd name="connsiteY4" fmla="*/ 405460 h 641633"/>
                <a:gd name="connsiteX5" fmla="*/ 157460 w 703471"/>
                <a:gd name="connsiteY5" fmla="*/ 513629 h 641633"/>
                <a:gd name="connsiteX6" fmla="*/ 114904 w 703471"/>
                <a:gd name="connsiteY6" fmla="*/ 636559 h 641633"/>
                <a:gd name="connsiteX7" fmla="*/ 244033 w 703471"/>
                <a:gd name="connsiteY7" fmla="*/ 602585 h 641633"/>
                <a:gd name="connsiteX8" fmla="*/ 431444 w 703471"/>
                <a:gd name="connsiteY8" fmla="*/ 469494 h 641633"/>
                <a:gd name="connsiteX9" fmla="*/ 608107 w 703471"/>
                <a:gd name="connsiteY9" fmla="*/ 407982 h 641633"/>
                <a:gd name="connsiteX10" fmla="*/ 702742 w 703471"/>
                <a:gd name="connsiteY10" fmla="*/ 316835 h 641633"/>
                <a:gd name="connsiteX11" fmla="*/ 618101 w 703471"/>
                <a:gd name="connsiteY11" fmla="*/ 300000 h 641633"/>
                <a:gd name="connsiteX12" fmla="*/ 512596 w 703471"/>
                <a:gd name="connsiteY12" fmla="*/ 303655 h 641633"/>
                <a:gd name="connsiteX13" fmla="*/ 474968 w 703471"/>
                <a:gd name="connsiteY13" fmla="*/ 191666 h 641633"/>
                <a:gd name="connsiteX14" fmla="*/ 551380 w 703471"/>
                <a:gd name="connsiteY14" fmla="*/ 141164 h 641633"/>
                <a:gd name="connsiteX15" fmla="*/ 652076 w 703471"/>
                <a:gd name="connsiteY15" fmla="*/ 8852 h 641633"/>
                <a:gd name="connsiteX16" fmla="*/ 551497 w 703471"/>
                <a:gd name="connsiteY16" fmla="*/ 23305 h 641633"/>
                <a:gd name="connsiteX0" fmla="*/ 551497 w 703471"/>
                <a:gd name="connsiteY0" fmla="*/ 23305 h 638809"/>
                <a:gd name="connsiteX1" fmla="*/ 111886 w 703471"/>
                <a:gd name="connsiteY1" fmla="*/ 195957 h 638809"/>
                <a:gd name="connsiteX2" fmla="*/ 9280 w 703471"/>
                <a:gd name="connsiteY2" fmla="*/ 307616 h 638809"/>
                <a:gd name="connsiteX3" fmla="*/ 187473 w 703471"/>
                <a:gd name="connsiteY3" fmla="*/ 264754 h 638809"/>
                <a:gd name="connsiteX4" fmla="*/ 206216 w 703471"/>
                <a:gd name="connsiteY4" fmla="*/ 405460 h 638809"/>
                <a:gd name="connsiteX5" fmla="*/ 157460 w 703471"/>
                <a:gd name="connsiteY5" fmla="*/ 513629 h 638809"/>
                <a:gd name="connsiteX6" fmla="*/ 114904 w 703471"/>
                <a:gd name="connsiteY6" fmla="*/ 636559 h 638809"/>
                <a:gd name="connsiteX7" fmla="*/ 258321 w 703471"/>
                <a:gd name="connsiteY7" fmla="*/ 588298 h 638809"/>
                <a:gd name="connsiteX8" fmla="*/ 431444 w 703471"/>
                <a:gd name="connsiteY8" fmla="*/ 469494 h 638809"/>
                <a:gd name="connsiteX9" fmla="*/ 608107 w 703471"/>
                <a:gd name="connsiteY9" fmla="*/ 407982 h 638809"/>
                <a:gd name="connsiteX10" fmla="*/ 702742 w 703471"/>
                <a:gd name="connsiteY10" fmla="*/ 316835 h 638809"/>
                <a:gd name="connsiteX11" fmla="*/ 618101 w 703471"/>
                <a:gd name="connsiteY11" fmla="*/ 300000 h 638809"/>
                <a:gd name="connsiteX12" fmla="*/ 512596 w 703471"/>
                <a:gd name="connsiteY12" fmla="*/ 303655 h 638809"/>
                <a:gd name="connsiteX13" fmla="*/ 474968 w 703471"/>
                <a:gd name="connsiteY13" fmla="*/ 191666 h 638809"/>
                <a:gd name="connsiteX14" fmla="*/ 551380 w 703471"/>
                <a:gd name="connsiteY14" fmla="*/ 141164 h 638809"/>
                <a:gd name="connsiteX15" fmla="*/ 652076 w 703471"/>
                <a:gd name="connsiteY15" fmla="*/ 8852 h 638809"/>
                <a:gd name="connsiteX16" fmla="*/ 551497 w 703471"/>
                <a:gd name="connsiteY16" fmla="*/ 23305 h 638809"/>
                <a:gd name="connsiteX0" fmla="*/ 551497 w 703471"/>
                <a:gd name="connsiteY0" fmla="*/ 23305 h 638629"/>
                <a:gd name="connsiteX1" fmla="*/ 111886 w 703471"/>
                <a:gd name="connsiteY1" fmla="*/ 195957 h 638629"/>
                <a:gd name="connsiteX2" fmla="*/ 9280 w 703471"/>
                <a:gd name="connsiteY2" fmla="*/ 307616 h 638629"/>
                <a:gd name="connsiteX3" fmla="*/ 187473 w 703471"/>
                <a:gd name="connsiteY3" fmla="*/ 264754 h 638629"/>
                <a:gd name="connsiteX4" fmla="*/ 206216 w 703471"/>
                <a:gd name="connsiteY4" fmla="*/ 405460 h 638629"/>
                <a:gd name="connsiteX5" fmla="*/ 157460 w 703471"/>
                <a:gd name="connsiteY5" fmla="*/ 513629 h 638629"/>
                <a:gd name="connsiteX6" fmla="*/ 114904 w 703471"/>
                <a:gd name="connsiteY6" fmla="*/ 636559 h 638629"/>
                <a:gd name="connsiteX7" fmla="*/ 258321 w 703471"/>
                <a:gd name="connsiteY7" fmla="*/ 588298 h 638629"/>
                <a:gd name="connsiteX8" fmla="*/ 431444 w 703471"/>
                <a:gd name="connsiteY8" fmla="*/ 469494 h 638629"/>
                <a:gd name="connsiteX9" fmla="*/ 608107 w 703471"/>
                <a:gd name="connsiteY9" fmla="*/ 407982 h 638629"/>
                <a:gd name="connsiteX10" fmla="*/ 702742 w 703471"/>
                <a:gd name="connsiteY10" fmla="*/ 316835 h 638629"/>
                <a:gd name="connsiteX11" fmla="*/ 618101 w 703471"/>
                <a:gd name="connsiteY11" fmla="*/ 300000 h 638629"/>
                <a:gd name="connsiteX12" fmla="*/ 512596 w 703471"/>
                <a:gd name="connsiteY12" fmla="*/ 303655 h 638629"/>
                <a:gd name="connsiteX13" fmla="*/ 474968 w 703471"/>
                <a:gd name="connsiteY13" fmla="*/ 191666 h 638629"/>
                <a:gd name="connsiteX14" fmla="*/ 551380 w 703471"/>
                <a:gd name="connsiteY14" fmla="*/ 141164 h 638629"/>
                <a:gd name="connsiteX15" fmla="*/ 652076 w 703471"/>
                <a:gd name="connsiteY15" fmla="*/ 8852 h 638629"/>
                <a:gd name="connsiteX16" fmla="*/ 551497 w 703471"/>
                <a:gd name="connsiteY16" fmla="*/ 23305 h 63862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06216 w 703471"/>
                <a:gd name="connsiteY4" fmla="*/ 405460 h 638599"/>
                <a:gd name="connsiteX5" fmla="*/ 157460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44887"/>
                <a:gd name="connsiteX1" fmla="*/ 111886 w 703471"/>
                <a:gd name="connsiteY1" fmla="*/ 195957 h 644887"/>
                <a:gd name="connsiteX2" fmla="*/ 9280 w 703471"/>
                <a:gd name="connsiteY2" fmla="*/ 307616 h 644887"/>
                <a:gd name="connsiteX3" fmla="*/ 187473 w 703471"/>
                <a:gd name="connsiteY3" fmla="*/ 264754 h 644887"/>
                <a:gd name="connsiteX4" fmla="*/ 206216 w 703471"/>
                <a:gd name="connsiteY4" fmla="*/ 405460 h 644887"/>
                <a:gd name="connsiteX5" fmla="*/ 157460 w 703471"/>
                <a:gd name="connsiteY5" fmla="*/ 513629 h 644887"/>
                <a:gd name="connsiteX6" fmla="*/ 114904 w 703471"/>
                <a:gd name="connsiteY6" fmla="*/ 636559 h 644887"/>
                <a:gd name="connsiteX7" fmla="*/ 258321 w 703471"/>
                <a:gd name="connsiteY7" fmla="*/ 588298 h 644887"/>
                <a:gd name="connsiteX8" fmla="*/ 431444 w 703471"/>
                <a:gd name="connsiteY8" fmla="*/ 469494 h 644887"/>
                <a:gd name="connsiteX9" fmla="*/ 608107 w 703471"/>
                <a:gd name="connsiteY9" fmla="*/ 407982 h 644887"/>
                <a:gd name="connsiteX10" fmla="*/ 702742 w 703471"/>
                <a:gd name="connsiteY10" fmla="*/ 316835 h 644887"/>
                <a:gd name="connsiteX11" fmla="*/ 618101 w 703471"/>
                <a:gd name="connsiteY11" fmla="*/ 300000 h 644887"/>
                <a:gd name="connsiteX12" fmla="*/ 512596 w 703471"/>
                <a:gd name="connsiteY12" fmla="*/ 303655 h 644887"/>
                <a:gd name="connsiteX13" fmla="*/ 474968 w 703471"/>
                <a:gd name="connsiteY13" fmla="*/ 191666 h 644887"/>
                <a:gd name="connsiteX14" fmla="*/ 551380 w 703471"/>
                <a:gd name="connsiteY14" fmla="*/ 141164 h 644887"/>
                <a:gd name="connsiteX15" fmla="*/ 652076 w 703471"/>
                <a:gd name="connsiteY15" fmla="*/ 8852 h 644887"/>
                <a:gd name="connsiteX16" fmla="*/ 551497 w 703471"/>
                <a:gd name="connsiteY16" fmla="*/ 23305 h 644887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06216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20503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20503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34791 w 703471"/>
                <a:gd name="connsiteY4" fmla="*/ 407841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23813"/>
                <a:gd name="connsiteX1" fmla="*/ 111886 w 703471"/>
                <a:gd name="connsiteY1" fmla="*/ 195957 h 623813"/>
                <a:gd name="connsiteX2" fmla="*/ 9280 w 703471"/>
                <a:gd name="connsiteY2" fmla="*/ 307616 h 623813"/>
                <a:gd name="connsiteX3" fmla="*/ 187473 w 703471"/>
                <a:gd name="connsiteY3" fmla="*/ 264754 h 623813"/>
                <a:gd name="connsiteX4" fmla="*/ 234791 w 703471"/>
                <a:gd name="connsiteY4" fmla="*/ 407841 h 623813"/>
                <a:gd name="connsiteX5" fmla="*/ 171747 w 703471"/>
                <a:gd name="connsiteY5" fmla="*/ 513629 h 623813"/>
                <a:gd name="connsiteX6" fmla="*/ 110142 w 703471"/>
                <a:gd name="connsiteY6" fmla="*/ 619891 h 623813"/>
                <a:gd name="connsiteX7" fmla="*/ 258321 w 703471"/>
                <a:gd name="connsiteY7" fmla="*/ 588298 h 623813"/>
                <a:gd name="connsiteX8" fmla="*/ 431444 w 703471"/>
                <a:gd name="connsiteY8" fmla="*/ 469494 h 623813"/>
                <a:gd name="connsiteX9" fmla="*/ 608107 w 703471"/>
                <a:gd name="connsiteY9" fmla="*/ 407982 h 623813"/>
                <a:gd name="connsiteX10" fmla="*/ 702742 w 703471"/>
                <a:gd name="connsiteY10" fmla="*/ 316835 h 623813"/>
                <a:gd name="connsiteX11" fmla="*/ 618101 w 703471"/>
                <a:gd name="connsiteY11" fmla="*/ 300000 h 623813"/>
                <a:gd name="connsiteX12" fmla="*/ 512596 w 703471"/>
                <a:gd name="connsiteY12" fmla="*/ 303655 h 623813"/>
                <a:gd name="connsiteX13" fmla="*/ 474968 w 703471"/>
                <a:gd name="connsiteY13" fmla="*/ 191666 h 623813"/>
                <a:gd name="connsiteX14" fmla="*/ 551380 w 703471"/>
                <a:gd name="connsiteY14" fmla="*/ 141164 h 623813"/>
                <a:gd name="connsiteX15" fmla="*/ 652076 w 703471"/>
                <a:gd name="connsiteY15" fmla="*/ 8852 h 623813"/>
                <a:gd name="connsiteX16" fmla="*/ 551497 w 703471"/>
                <a:gd name="connsiteY16" fmla="*/ 23305 h 623813"/>
                <a:gd name="connsiteX0" fmla="*/ 551497 w 703471"/>
                <a:gd name="connsiteY0" fmla="*/ 23305 h 625957"/>
                <a:gd name="connsiteX1" fmla="*/ 111886 w 703471"/>
                <a:gd name="connsiteY1" fmla="*/ 195957 h 625957"/>
                <a:gd name="connsiteX2" fmla="*/ 9280 w 703471"/>
                <a:gd name="connsiteY2" fmla="*/ 307616 h 625957"/>
                <a:gd name="connsiteX3" fmla="*/ 187473 w 703471"/>
                <a:gd name="connsiteY3" fmla="*/ 264754 h 625957"/>
                <a:gd name="connsiteX4" fmla="*/ 234791 w 703471"/>
                <a:gd name="connsiteY4" fmla="*/ 407841 h 625957"/>
                <a:gd name="connsiteX5" fmla="*/ 171747 w 703471"/>
                <a:gd name="connsiteY5" fmla="*/ 513629 h 625957"/>
                <a:gd name="connsiteX6" fmla="*/ 110142 w 703471"/>
                <a:gd name="connsiteY6" fmla="*/ 619891 h 625957"/>
                <a:gd name="connsiteX7" fmla="*/ 258321 w 703471"/>
                <a:gd name="connsiteY7" fmla="*/ 588298 h 625957"/>
                <a:gd name="connsiteX8" fmla="*/ 431444 w 703471"/>
                <a:gd name="connsiteY8" fmla="*/ 469494 h 625957"/>
                <a:gd name="connsiteX9" fmla="*/ 608107 w 703471"/>
                <a:gd name="connsiteY9" fmla="*/ 407982 h 625957"/>
                <a:gd name="connsiteX10" fmla="*/ 702742 w 703471"/>
                <a:gd name="connsiteY10" fmla="*/ 316835 h 625957"/>
                <a:gd name="connsiteX11" fmla="*/ 618101 w 703471"/>
                <a:gd name="connsiteY11" fmla="*/ 300000 h 625957"/>
                <a:gd name="connsiteX12" fmla="*/ 512596 w 703471"/>
                <a:gd name="connsiteY12" fmla="*/ 303655 h 625957"/>
                <a:gd name="connsiteX13" fmla="*/ 474968 w 703471"/>
                <a:gd name="connsiteY13" fmla="*/ 191666 h 625957"/>
                <a:gd name="connsiteX14" fmla="*/ 551380 w 703471"/>
                <a:gd name="connsiteY14" fmla="*/ 141164 h 625957"/>
                <a:gd name="connsiteX15" fmla="*/ 652076 w 703471"/>
                <a:gd name="connsiteY15" fmla="*/ 8852 h 625957"/>
                <a:gd name="connsiteX16" fmla="*/ 551497 w 703471"/>
                <a:gd name="connsiteY16" fmla="*/ 23305 h 625957"/>
                <a:gd name="connsiteX0" fmla="*/ 551497 w 703471"/>
                <a:gd name="connsiteY0" fmla="*/ 23305 h 634096"/>
                <a:gd name="connsiteX1" fmla="*/ 111886 w 703471"/>
                <a:gd name="connsiteY1" fmla="*/ 195957 h 634096"/>
                <a:gd name="connsiteX2" fmla="*/ 9280 w 703471"/>
                <a:gd name="connsiteY2" fmla="*/ 307616 h 634096"/>
                <a:gd name="connsiteX3" fmla="*/ 187473 w 703471"/>
                <a:gd name="connsiteY3" fmla="*/ 264754 h 634096"/>
                <a:gd name="connsiteX4" fmla="*/ 234791 w 703471"/>
                <a:gd name="connsiteY4" fmla="*/ 407841 h 634096"/>
                <a:gd name="connsiteX5" fmla="*/ 171747 w 703471"/>
                <a:gd name="connsiteY5" fmla="*/ 513629 h 634096"/>
                <a:gd name="connsiteX6" fmla="*/ 110142 w 703471"/>
                <a:gd name="connsiteY6" fmla="*/ 619891 h 634096"/>
                <a:gd name="connsiteX7" fmla="*/ 258321 w 703471"/>
                <a:gd name="connsiteY7" fmla="*/ 588298 h 634096"/>
                <a:gd name="connsiteX8" fmla="*/ 431444 w 703471"/>
                <a:gd name="connsiteY8" fmla="*/ 469494 h 634096"/>
                <a:gd name="connsiteX9" fmla="*/ 608107 w 703471"/>
                <a:gd name="connsiteY9" fmla="*/ 407982 h 634096"/>
                <a:gd name="connsiteX10" fmla="*/ 702742 w 703471"/>
                <a:gd name="connsiteY10" fmla="*/ 316835 h 634096"/>
                <a:gd name="connsiteX11" fmla="*/ 618101 w 703471"/>
                <a:gd name="connsiteY11" fmla="*/ 300000 h 634096"/>
                <a:gd name="connsiteX12" fmla="*/ 512596 w 703471"/>
                <a:gd name="connsiteY12" fmla="*/ 303655 h 634096"/>
                <a:gd name="connsiteX13" fmla="*/ 474968 w 703471"/>
                <a:gd name="connsiteY13" fmla="*/ 191666 h 634096"/>
                <a:gd name="connsiteX14" fmla="*/ 551380 w 703471"/>
                <a:gd name="connsiteY14" fmla="*/ 141164 h 634096"/>
                <a:gd name="connsiteX15" fmla="*/ 652076 w 703471"/>
                <a:gd name="connsiteY15" fmla="*/ 8852 h 634096"/>
                <a:gd name="connsiteX16" fmla="*/ 551497 w 703471"/>
                <a:gd name="connsiteY16" fmla="*/ 23305 h 634096"/>
                <a:gd name="connsiteX0" fmla="*/ 551497 w 703471"/>
                <a:gd name="connsiteY0" fmla="*/ 23305 h 632105"/>
                <a:gd name="connsiteX1" fmla="*/ 111886 w 703471"/>
                <a:gd name="connsiteY1" fmla="*/ 195957 h 632105"/>
                <a:gd name="connsiteX2" fmla="*/ 9280 w 703471"/>
                <a:gd name="connsiteY2" fmla="*/ 307616 h 632105"/>
                <a:gd name="connsiteX3" fmla="*/ 187473 w 703471"/>
                <a:gd name="connsiteY3" fmla="*/ 264754 h 632105"/>
                <a:gd name="connsiteX4" fmla="*/ 234791 w 703471"/>
                <a:gd name="connsiteY4" fmla="*/ 407841 h 632105"/>
                <a:gd name="connsiteX5" fmla="*/ 171747 w 703471"/>
                <a:gd name="connsiteY5" fmla="*/ 513629 h 632105"/>
                <a:gd name="connsiteX6" fmla="*/ 143479 w 703471"/>
                <a:gd name="connsiteY6" fmla="*/ 617510 h 632105"/>
                <a:gd name="connsiteX7" fmla="*/ 258321 w 703471"/>
                <a:gd name="connsiteY7" fmla="*/ 588298 h 632105"/>
                <a:gd name="connsiteX8" fmla="*/ 431444 w 703471"/>
                <a:gd name="connsiteY8" fmla="*/ 469494 h 632105"/>
                <a:gd name="connsiteX9" fmla="*/ 608107 w 703471"/>
                <a:gd name="connsiteY9" fmla="*/ 407982 h 632105"/>
                <a:gd name="connsiteX10" fmla="*/ 702742 w 703471"/>
                <a:gd name="connsiteY10" fmla="*/ 316835 h 632105"/>
                <a:gd name="connsiteX11" fmla="*/ 618101 w 703471"/>
                <a:gd name="connsiteY11" fmla="*/ 300000 h 632105"/>
                <a:gd name="connsiteX12" fmla="*/ 512596 w 703471"/>
                <a:gd name="connsiteY12" fmla="*/ 303655 h 632105"/>
                <a:gd name="connsiteX13" fmla="*/ 474968 w 703471"/>
                <a:gd name="connsiteY13" fmla="*/ 191666 h 632105"/>
                <a:gd name="connsiteX14" fmla="*/ 551380 w 703471"/>
                <a:gd name="connsiteY14" fmla="*/ 141164 h 632105"/>
                <a:gd name="connsiteX15" fmla="*/ 652076 w 703471"/>
                <a:gd name="connsiteY15" fmla="*/ 8852 h 632105"/>
                <a:gd name="connsiteX16" fmla="*/ 551497 w 703471"/>
                <a:gd name="connsiteY16" fmla="*/ 23305 h 632105"/>
                <a:gd name="connsiteX0" fmla="*/ 551497 w 703471"/>
                <a:gd name="connsiteY0" fmla="*/ 21224 h 630024"/>
                <a:gd name="connsiteX1" fmla="*/ 111886 w 703471"/>
                <a:gd name="connsiteY1" fmla="*/ 193876 h 630024"/>
                <a:gd name="connsiteX2" fmla="*/ 9280 w 703471"/>
                <a:gd name="connsiteY2" fmla="*/ 305535 h 630024"/>
                <a:gd name="connsiteX3" fmla="*/ 187473 w 703471"/>
                <a:gd name="connsiteY3" fmla="*/ 262673 h 630024"/>
                <a:gd name="connsiteX4" fmla="*/ 234791 w 703471"/>
                <a:gd name="connsiteY4" fmla="*/ 405760 h 630024"/>
                <a:gd name="connsiteX5" fmla="*/ 171747 w 703471"/>
                <a:gd name="connsiteY5" fmla="*/ 511548 h 630024"/>
                <a:gd name="connsiteX6" fmla="*/ 143479 w 703471"/>
                <a:gd name="connsiteY6" fmla="*/ 615429 h 630024"/>
                <a:gd name="connsiteX7" fmla="*/ 258321 w 703471"/>
                <a:gd name="connsiteY7" fmla="*/ 586217 h 630024"/>
                <a:gd name="connsiteX8" fmla="*/ 431444 w 703471"/>
                <a:gd name="connsiteY8" fmla="*/ 467413 h 630024"/>
                <a:gd name="connsiteX9" fmla="*/ 608107 w 703471"/>
                <a:gd name="connsiteY9" fmla="*/ 405901 h 630024"/>
                <a:gd name="connsiteX10" fmla="*/ 702742 w 703471"/>
                <a:gd name="connsiteY10" fmla="*/ 314754 h 630024"/>
                <a:gd name="connsiteX11" fmla="*/ 618101 w 703471"/>
                <a:gd name="connsiteY11" fmla="*/ 297919 h 630024"/>
                <a:gd name="connsiteX12" fmla="*/ 512596 w 703471"/>
                <a:gd name="connsiteY12" fmla="*/ 301574 h 630024"/>
                <a:gd name="connsiteX13" fmla="*/ 474968 w 703471"/>
                <a:gd name="connsiteY13" fmla="*/ 189585 h 630024"/>
                <a:gd name="connsiteX14" fmla="*/ 551380 w 703471"/>
                <a:gd name="connsiteY14" fmla="*/ 139083 h 630024"/>
                <a:gd name="connsiteX15" fmla="*/ 652076 w 703471"/>
                <a:gd name="connsiteY15" fmla="*/ 6771 h 630024"/>
                <a:gd name="connsiteX16" fmla="*/ 551497 w 703471"/>
                <a:gd name="connsiteY16" fmla="*/ 21224 h 630024"/>
                <a:gd name="connsiteX0" fmla="*/ 551497 w 703471"/>
                <a:gd name="connsiteY0" fmla="*/ 31798 h 640598"/>
                <a:gd name="connsiteX1" fmla="*/ 111886 w 703471"/>
                <a:gd name="connsiteY1" fmla="*/ 204450 h 640598"/>
                <a:gd name="connsiteX2" fmla="*/ 9280 w 703471"/>
                <a:gd name="connsiteY2" fmla="*/ 316109 h 640598"/>
                <a:gd name="connsiteX3" fmla="*/ 187473 w 703471"/>
                <a:gd name="connsiteY3" fmla="*/ 273247 h 640598"/>
                <a:gd name="connsiteX4" fmla="*/ 234791 w 703471"/>
                <a:gd name="connsiteY4" fmla="*/ 416334 h 640598"/>
                <a:gd name="connsiteX5" fmla="*/ 171747 w 703471"/>
                <a:gd name="connsiteY5" fmla="*/ 522122 h 640598"/>
                <a:gd name="connsiteX6" fmla="*/ 143479 w 703471"/>
                <a:gd name="connsiteY6" fmla="*/ 626003 h 640598"/>
                <a:gd name="connsiteX7" fmla="*/ 258321 w 703471"/>
                <a:gd name="connsiteY7" fmla="*/ 596791 h 640598"/>
                <a:gd name="connsiteX8" fmla="*/ 431444 w 703471"/>
                <a:gd name="connsiteY8" fmla="*/ 477987 h 640598"/>
                <a:gd name="connsiteX9" fmla="*/ 608107 w 703471"/>
                <a:gd name="connsiteY9" fmla="*/ 416475 h 640598"/>
                <a:gd name="connsiteX10" fmla="*/ 702742 w 703471"/>
                <a:gd name="connsiteY10" fmla="*/ 325328 h 640598"/>
                <a:gd name="connsiteX11" fmla="*/ 618101 w 703471"/>
                <a:gd name="connsiteY11" fmla="*/ 308493 h 640598"/>
                <a:gd name="connsiteX12" fmla="*/ 512596 w 703471"/>
                <a:gd name="connsiteY12" fmla="*/ 312148 h 640598"/>
                <a:gd name="connsiteX13" fmla="*/ 474968 w 703471"/>
                <a:gd name="connsiteY13" fmla="*/ 200159 h 640598"/>
                <a:gd name="connsiteX14" fmla="*/ 551380 w 703471"/>
                <a:gd name="connsiteY14" fmla="*/ 149657 h 640598"/>
                <a:gd name="connsiteX15" fmla="*/ 652076 w 703471"/>
                <a:gd name="connsiteY15" fmla="*/ 17345 h 640598"/>
                <a:gd name="connsiteX16" fmla="*/ 551497 w 703471"/>
                <a:gd name="connsiteY16" fmla="*/ 31798 h 640598"/>
                <a:gd name="connsiteX0" fmla="*/ 507912 w 702749"/>
                <a:gd name="connsiteY0" fmla="*/ 38016 h 627766"/>
                <a:gd name="connsiteX1" fmla="*/ 111164 w 702749"/>
                <a:gd name="connsiteY1" fmla="*/ 191618 h 627766"/>
                <a:gd name="connsiteX2" fmla="*/ 8558 w 702749"/>
                <a:gd name="connsiteY2" fmla="*/ 303277 h 627766"/>
                <a:gd name="connsiteX3" fmla="*/ 186751 w 702749"/>
                <a:gd name="connsiteY3" fmla="*/ 260415 h 627766"/>
                <a:gd name="connsiteX4" fmla="*/ 234069 w 702749"/>
                <a:gd name="connsiteY4" fmla="*/ 403502 h 627766"/>
                <a:gd name="connsiteX5" fmla="*/ 171025 w 702749"/>
                <a:gd name="connsiteY5" fmla="*/ 509290 h 627766"/>
                <a:gd name="connsiteX6" fmla="*/ 142757 w 702749"/>
                <a:gd name="connsiteY6" fmla="*/ 613171 h 627766"/>
                <a:gd name="connsiteX7" fmla="*/ 257599 w 702749"/>
                <a:gd name="connsiteY7" fmla="*/ 583959 h 627766"/>
                <a:gd name="connsiteX8" fmla="*/ 430722 w 702749"/>
                <a:gd name="connsiteY8" fmla="*/ 465155 h 627766"/>
                <a:gd name="connsiteX9" fmla="*/ 607385 w 702749"/>
                <a:gd name="connsiteY9" fmla="*/ 403643 h 627766"/>
                <a:gd name="connsiteX10" fmla="*/ 702020 w 702749"/>
                <a:gd name="connsiteY10" fmla="*/ 312496 h 627766"/>
                <a:gd name="connsiteX11" fmla="*/ 617379 w 702749"/>
                <a:gd name="connsiteY11" fmla="*/ 295661 h 627766"/>
                <a:gd name="connsiteX12" fmla="*/ 511874 w 702749"/>
                <a:gd name="connsiteY12" fmla="*/ 299316 h 627766"/>
                <a:gd name="connsiteX13" fmla="*/ 474246 w 702749"/>
                <a:gd name="connsiteY13" fmla="*/ 187327 h 627766"/>
                <a:gd name="connsiteX14" fmla="*/ 550658 w 702749"/>
                <a:gd name="connsiteY14" fmla="*/ 136825 h 627766"/>
                <a:gd name="connsiteX15" fmla="*/ 651354 w 702749"/>
                <a:gd name="connsiteY15" fmla="*/ 4513 h 627766"/>
                <a:gd name="connsiteX16" fmla="*/ 507912 w 702749"/>
                <a:gd name="connsiteY16" fmla="*/ 38016 h 627766"/>
                <a:gd name="connsiteX0" fmla="*/ 507912 w 702749"/>
                <a:gd name="connsiteY0" fmla="*/ 22929 h 612679"/>
                <a:gd name="connsiteX1" fmla="*/ 111164 w 702749"/>
                <a:gd name="connsiteY1" fmla="*/ 176531 h 612679"/>
                <a:gd name="connsiteX2" fmla="*/ 8558 w 702749"/>
                <a:gd name="connsiteY2" fmla="*/ 288190 h 612679"/>
                <a:gd name="connsiteX3" fmla="*/ 186751 w 702749"/>
                <a:gd name="connsiteY3" fmla="*/ 245328 h 612679"/>
                <a:gd name="connsiteX4" fmla="*/ 234069 w 702749"/>
                <a:gd name="connsiteY4" fmla="*/ 388415 h 612679"/>
                <a:gd name="connsiteX5" fmla="*/ 171025 w 702749"/>
                <a:gd name="connsiteY5" fmla="*/ 494203 h 612679"/>
                <a:gd name="connsiteX6" fmla="*/ 142757 w 702749"/>
                <a:gd name="connsiteY6" fmla="*/ 598084 h 612679"/>
                <a:gd name="connsiteX7" fmla="*/ 257599 w 702749"/>
                <a:gd name="connsiteY7" fmla="*/ 568872 h 612679"/>
                <a:gd name="connsiteX8" fmla="*/ 430722 w 702749"/>
                <a:gd name="connsiteY8" fmla="*/ 450068 h 612679"/>
                <a:gd name="connsiteX9" fmla="*/ 607385 w 702749"/>
                <a:gd name="connsiteY9" fmla="*/ 388556 h 612679"/>
                <a:gd name="connsiteX10" fmla="*/ 702020 w 702749"/>
                <a:gd name="connsiteY10" fmla="*/ 297409 h 612679"/>
                <a:gd name="connsiteX11" fmla="*/ 617379 w 702749"/>
                <a:gd name="connsiteY11" fmla="*/ 280574 h 612679"/>
                <a:gd name="connsiteX12" fmla="*/ 511874 w 702749"/>
                <a:gd name="connsiteY12" fmla="*/ 284229 h 612679"/>
                <a:gd name="connsiteX13" fmla="*/ 474246 w 702749"/>
                <a:gd name="connsiteY13" fmla="*/ 172240 h 612679"/>
                <a:gd name="connsiteX14" fmla="*/ 550658 w 702749"/>
                <a:gd name="connsiteY14" fmla="*/ 121738 h 612679"/>
                <a:gd name="connsiteX15" fmla="*/ 608491 w 702749"/>
                <a:gd name="connsiteY15" fmla="*/ 10858 h 612679"/>
                <a:gd name="connsiteX16" fmla="*/ 507912 w 702749"/>
                <a:gd name="connsiteY16" fmla="*/ 22929 h 612679"/>
                <a:gd name="connsiteX0" fmla="*/ 507912 w 702749"/>
                <a:gd name="connsiteY0" fmla="*/ 21766 h 611516"/>
                <a:gd name="connsiteX1" fmla="*/ 111164 w 702749"/>
                <a:gd name="connsiteY1" fmla="*/ 175368 h 611516"/>
                <a:gd name="connsiteX2" fmla="*/ 8558 w 702749"/>
                <a:gd name="connsiteY2" fmla="*/ 287027 h 611516"/>
                <a:gd name="connsiteX3" fmla="*/ 186751 w 702749"/>
                <a:gd name="connsiteY3" fmla="*/ 244165 h 611516"/>
                <a:gd name="connsiteX4" fmla="*/ 234069 w 702749"/>
                <a:gd name="connsiteY4" fmla="*/ 387252 h 611516"/>
                <a:gd name="connsiteX5" fmla="*/ 171025 w 702749"/>
                <a:gd name="connsiteY5" fmla="*/ 493040 h 611516"/>
                <a:gd name="connsiteX6" fmla="*/ 142757 w 702749"/>
                <a:gd name="connsiteY6" fmla="*/ 596921 h 611516"/>
                <a:gd name="connsiteX7" fmla="*/ 257599 w 702749"/>
                <a:gd name="connsiteY7" fmla="*/ 567709 h 611516"/>
                <a:gd name="connsiteX8" fmla="*/ 430722 w 702749"/>
                <a:gd name="connsiteY8" fmla="*/ 448905 h 611516"/>
                <a:gd name="connsiteX9" fmla="*/ 607385 w 702749"/>
                <a:gd name="connsiteY9" fmla="*/ 387393 h 611516"/>
                <a:gd name="connsiteX10" fmla="*/ 702020 w 702749"/>
                <a:gd name="connsiteY10" fmla="*/ 296246 h 611516"/>
                <a:gd name="connsiteX11" fmla="*/ 617379 w 702749"/>
                <a:gd name="connsiteY11" fmla="*/ 279411 h 611516"/>
                <a:gd name="connsiteX12" fmla="*/ 511874 w 702749"/>
                <a:gd name="connsiteY12" fmla="*/ 283066 h 611516"/>
                <a:gd name="connsiteX13" fmla="*/ 474246 w 702749"/>
                <a:gd name="connsiteY13" fmla="*/ 171077 h 611516"/>
                <a:gd name="connsiteX14" fmla="*/ 545895 w 702749"/>
                <a:gd name="connsiteY14" fmla="*/ 103906 h 611516"/>
                <a:gd name="connsiteX15" fmla="*/ 608491 w 702749"/>
                <a:gd name="connsiteY15" fmla="*/ 9695 h 611516"/>
                <a:gd name="connsiteX16" fmla="*/ 507912 w 702749"/>
                <a:gd name="connsiteY16" fmla="*/ 21766 h 611516"/>
                <a:gd name="connsiteX0" fmla="*/ 507912 w 702749"/>
                <a:gd name="connsiteY0" fmla="*/ 20635 h 610385"/>
                <a:gd name="connsiteX1" fmla="*/ 111164 w 702749"/>
                <a:gd name="connsiteY1" fmla="*/ 174237 h 610385"/>
                <a:gd name="connsiteX2" fmla="*/ 8558 w 702749"/>
                <a:gd name="connsiteY2" fmla="*/ 285896 h 610385"/>
                <a:gd name="connsiteX3" fmla="*/ 186751 w 702749"/>
                <a:gd name="connsiteY3" fmla="*/ 243034 h 610385"/>
                <a:gd name="connsiteX4" fmla="*/ 234069 w 702749"/>
                <a:gd name="connsiteY4" fmla="*/ 386121 h 610385"/>
                <a:gd name="connsiteX5" fmla="*/ 171025 w 702749"/>
                <a:gd name="connsiteY5" fmla="*/ 491909 h 610385"/>
                <a:gd name="connsiteX6" fmla="*/ 142757 w 702749"/>
                <a:gd name="connsiteY6" fmla="*/ 595790 h 610385"/>
                <a:gd name="connsiteX7" fmla="*/ 257599 w 702749"/>
                <a:gd name="connsiteY7" fmla="*/ 566578 h 610385"/>
                <a:gd name="connsiteX8" fmla="*/ 430722 w 702749"/>
                <a:gd name="connsiteY8" fmla="*/ 447774 h 610385"/>
                <a:gd name="connsiteX9" fmla="*/ 607385 w 702749"/>
                <a:gd name="connsiteY9" fmla="*/ 386262 h 610385"/>
                <a:gd name="connsiteX10" fmla="*/ 702020 w 702749"/>
                <a:gd name="connsiteY10" fmla="*/ 295115 h 610385"/>
                <a:gd name="connsiteX11" fmla="*/ 617379 w 702749"/>
                <a:gd name="connsiteY11" fmla="*/ 278280 h 610385"/>
                <a:gd name="connsiteX12" fmla="*/ 511874 w 702749"/>
                <a:gd name="connsiteY12" fmla="*/ 281935 h 610385"/>
                <a:gd name="connsiteX13" fmla="*/ 474246 w 702749"/>
                <a:gd name="connsiteY13" fmla="*/ 169946 h 610385"/>
                <a:gd name="connsiteX14" fmla="*/ 545895 w 702749"/>
                <a:gd name="connsiteY14" fmla="*/ 102775 h 610385"/>
                <a:gd name="connsiteX15" fmla="*/ 608491 w 702749"/>
                <a:gd name="connsiteY15" fmla="*/ 8564 h 610385"/>
                <a:gd name="connsiteX16" fmla="*/ 507912 w 702749"/>
                <a:gd name="connsiteY16" fmla="*/ 20635 h 610385"/>
                <a:gd name="connsiteX0" fmla="*/ 507912 w 702749"/>
                <a:gd name="connsiteY0" fmla="*/ 37089 h 626839"/>
                <a:gd name="connsiteX1" fmla="*/ 111164 w 702749"/>
                <a:gd name="connsiteY1" fmla="*/ 190691 h 626839"/>
                <a:gd name="connsiteX2" fmla="*/ 8558 w 702749"/>
                <a:gd name="connsiteY2" fmla="*/ 302350 h 626839"/>
                <a:gd name="connsiteX3" fmla="*/ 186751 w 702749"/>
                <a:gd name="connsiteY3" fmla="*/ 259488 h 626839"/>
                <a:gd name="connsiteX4" fmla="*/ 234069 w 702749"/>
                <a:gd name="connsiteY4" fmla="*/ 402575 h 626839"/>
                <a:gd name="connsiteX5" fmla="*/ 171025 w 702749"/>
                <a:gd name="connsiteY5" fmla="*/ 508363 h 626839"/>
                <a:gd name="connsiteX6" fmla="*/ 142757 w 702749"/>
                <a:gd name="connsiteY6" fmla="*/ 612244 h 626839"/>
                <a:gd name="connsiteX7" fmla="*/ 257599 w 702749"/>
                <a:gd name="connsiteY7" fmla="*/ 583032 h 626839"/>
                <a:gd name="connsiteX8" fmla="*/ 430722 w 702749"/>
                <a:gd name="connsiteY8" fmla="*/ 464228 h 626839"/>
                <a:gd name="connsiteX9" fmla="*/ 607385 w 702749"/>
                <a:gd name="connsiteY9" fmla="*/ 402716 h 626839"/>
                <a:gd name="connsiteX10" fmla="*/ 702020 w 702749"/>
                <a:gd name="connsiteY10" fmla="*/ 311569 h 626839"/>
                <a:gd name="connsiteX11" fmla="*/ 617379 w 702749"/>
                <a:gd name="connsiteY11" fmla="*/ 294734 h 626839"/>
                <a:gd name="connsiteX12" fmla="*/ 511874 w 702749"/>
                <a:gd name="connsiteY12" fmla="*/ 298389 h 626839"/>
                <a:gd name="connsiteX13" fmla="*/ 474246 w 702749"/>
                <a:gd name="connsiteY13" fmla="*/ 186400 h 626839"/>
                <a:gd name="connsiteX14" fmla="*/ 545895 w 702749"/>
                <a:gd name="connsiteY14" fmla="*/ 119229 h 626839"/>
                <a:gd name="connsiteX15" fmla="*/ 608491 w 702749"/>
                <a:gd name="connsiteY15" fmla="*/ 25018 h 626839"/>
                <a:gd name="connsiteX16" fmla="*/ 507912 w 702749"/>
                <a:gd name="connsiteY16" fmla="*/ 37089 h 626839"/>
                <a:gd name="connsiteX0" fmla="*/ 507912 w 702749"/>
                <a:gd name="connsiteY0" fmla="*/ 36113 h 625863"/>
                <a:gd name="connsiteX1" fmla="*/ 111164 w 702749"/>
                <a:gd name="connsiteY1" fmla="*/ 189715 h 625863"/>
                <a:gd name="connsiteX2" fmla="*/ 8558 w 702749"/>
                <a:gd name="connsiteY2" fmla="*/ 301374 h 625863"/>
                <a:gd name="connsiteX3" fmla="*/ 186751 w 702749"/>
                <a:gd name="connsiteY3" fmla="*/ 258512 h 625863"/>
                <a:gd name="connsiteX4" fmla="*/ 234069 w 702749"/>
                <a:gd name="connsiteY4" fmla="*/ 401599 h 625863"/>
                <a:gd name="connsiteX5" fmla="*/ 171025 w 702749"/>
                <a:gd name="connsiteY5" fmla="*/ 507387 h 625863"/>
                <a:gd name="connsiteX6" fmla="*/ 142757 w 702749"/>
                <a:gd name="connsiteY6" fmla="*/ 611268 h 625863"/>
                <a:gd name="connsiteX7" fmla="*/ 257599 w 702749"/>
                <a:gd name="connsiteY7" fmla="*/ 582056 h 625863"/>
                <a:gd name="connsiteX8" fmla="*/ 430722 w 702749"/>
                <a:gd name="connsiteY8" fmla="*/ 463252 h 625863"/>
                <a:gd name="connsiteX9" fmla="*/ 607385 w 702749"/>
                <a:gd name="connsiteY9" fmla="*/ 401740 h 625863"/>
                <a:gd name="connsiteX10" fmla="*/ 702020 w 702749"/>
                <a:gd name="connsiteY10" fmla="*/ 310593 h 625863"/>
                <a:gd name="connsiteX11" fmla="*/ 617379 w 702749"/>
                <a:gd name="connsiteY11" fmla="*/ 293758 h 625863"/>
                <a:gd name="connsiteX12" fmla="*/ 511874 w 702749"/>
                <a:gd name="connsiteY12" fmla="*/ 297413 h 625863"/>
                <a:gd name="connsiteX13" fmla="*/ 474246 w 702749"/>
                <a:gd name="connsiteY13" fmla="*/ 185424 h 625863"/>
                <a:gd name="connsiteX14" fmla="*/ 545895 w 702749"/>
                <a:gd name="connsiteY14" fmla="*/ 118253 h 625863"/>
                <a:gd name="connsiteX15" fmla="*/ 608491 w 702749"/>
                <a:gd name="connsiteY15" fmla="*/ 24042 h 625863"/>
                <a:gd name="connsiteX16" fmla="*/ 507912 w 702749"/>
                <a:gd name="connsiteY16" fmla="*/ 36113 h 625863"/>
                <a:gd name="connsiteX0" fmla="*/ 507912 w 702749"/>
                <a:gd name="connsiteY0" fmla="*/ 31931 h 621681"/>
                <a:gd name="connsiteX1" fmla="*/ 111164 w 702749"/>
                <a:gd name="connsiteY1" fmla="*/ 185533 h 621681"/>
                <a:gd name="connsiteX2" fmla="*/ 8558 w 702749"/>
                <a:gd name="connsiteY2" fmla="*/ 297192 h 621681"/>
                <a:gd name="connsiteX3" fmla="*/ 186751 w 702749"/>
                <a:gd name="connsiteY3" fmla="*/ 254330 h 621681"/>
                <a:gd name="connsiteX4" fmla="*/ 234069 w 702749"/>
                <a:gd name="connsiteY4" fmla="*/ 397417 h 621681"/>
                <a:gd name="connsiteX5" fmla="*/ 171025 w 702749"/>
                <a:gd name="connsiteY5" fmla="*/ 503205 h 621681"/>
                <a:gd name="connsiteX6" fmla="*/ 142757 w 702749"/>
                <a:gd name="connsiteY6" fmla="*/ 607086 h 621681"/>
                <a:gd name="connsiteX7" fmla="*/ 257599 w 702749"/>
                <a:gd name="connsiteY7" fmla="*/ 577874 h 621681"/>
                <a:gd name="connsiteX8" fmla="*/ 430722 w 702749"/>
                <a:gd name="connsiteY8" fmla="*/ 459070 h 621681"/>
                <a:gd name="connsiteX9" fmla="*/ 607385 w 702749"/>
                <a:gd name="connsiteY9" fmla="*/ 397558 h 621681"/>
                <a:gd name="connsiteX10" fmla="*/ 702020 w 702749"/>
                <a:gd name="connsiteY10" fmla="*/ 306411 h 621681"/>
                <a:gd name="connsiteX11" fmla="*/ 617379 w 702749"/>
                <a:gd name="connsiteY11" fmla="*/ 289576 h 621681"/>
                <a:gd name="connsiteX12" fmla="*/ 511874 w 702749"/>
                <a:gd name="connsiteY12" fmla="*/ 293231 h 621681"/>
                <a:gd name="connsiteX13" fmla="*/ 474246 w 702749"/>
                <a:gd name="connsiteY13" fmla="*/ 181242 h 621681"/>
                <a:gd name="connsiteX14" fmla="*/ 545895 w 702749"/>
                <a:gd name="connsiteY14" fmla="*/ 114071 h 621681"/>
                <a:gd name="connsiteX15" fmla="*/ 608491 w 702749"/>
                <a:gd name="connsiteY15" fmla="*/ 19860 h 621681"/>
                <a:gd name="connsiteX16" fmla="*/ 507912 w 702749"/>
                <a:gd name="connsiteY16" fmla="*/ 31931 h 621681"/>
                <a:gd name="connsiteX0" fmla="*/ 486152 w 702420"/>
                <a:gd name="connsiteY0" fmla="*/ 42665 h 603840"/>
                <a:gd name="connsiteX1" fmla="*/ 110835 w 702420"/>
                <a:gd name="connsiteY1" fmla="*/ 167692 h 603840"/>
                <a:gd name="connsiteX2" fmla="*/ 8229 w 702420"/>
                <a:gd name="connsiteY2" fmla="*/ 279351 h 603840"/>
                <a:gd name="connsiteX3" fmla="*/ 186422 w 702420"/>
                <a:gd name="connsiteY3" fmla="*/ 236489 h 603840"/>
                <a:gd name="connsiteX4" fmla="*/ 233740 w 702420"/>
                <a:gd name="connsiteY4" fmla="*/ 379576 h 603840"/>
                <a:gd name="connsiteX5" fmla="*/ 170696 w 702420"/>
                <a:gd name="connsiteY5" fmla="*/ 485364 h 603840"/>
                <a:gd name="connsiteX6" fmla="*/ 142428 w 702420"/>
                <a:gd name="connsiteY6" fmla="*/ 589245 h 603840"/>
                <a:gd name="connsiteX7" fmla="*/ 257270 w 702420"/>
                <a:gd name="connsiteY7" fmla="*/ 560033 h 603840"/>
                <a:gd name="connsiteX8" fmla="*/ 430393 w 702420"/>
                <a:gd name="connsiteY8" fmla="*/ 441229 h 603840"/>
                <a:gd name="connsiteX9" fmla="*/ 607056 w 702420"/>
                <a:gd name="connsiteY9" fmla="*/ 379717 h 603840"/>
                <a:gd name="connsiteX10" fmla="*/ 701691 w 702420"/>
                <a:gd name="connsiteY10" fmla="*/ 288570 h 603840"/>
                <a:gd name="connsiteX11" fmla="*/ 617050 w 702420"/>
                <a:gd name="connsiteY11" fmla="*/ 271735 h 603840"/>
                <a:gd name="connsiteX12" fmla="*/ 511545 w 702420"/>
                <a:gd name="connsiteY12" fmla="*/ 275390 h 603840"/>
                <a:gd name="connsiteX13" fmla="*/ 473917 w 702420"/>
                <a:gd name="connsiteY13" fmla="*/ 163401 h 603840"/>
                <a:gd name="connsiteX14" fmla="*/ 545566 w 702420"/>
                <a:gd name="connsiteY14" fmla="*/ 96230 h 603840"/>
                <a:gd name="connsiteX15" fmla="*/ 608162 w 702420"/>
                <a:gd name="connsiteY15" fmla="*/ 2019 h 603840"/>
                <a:gd name="connsiteX16" fmla="*/ 486152 w 702420"/>
                <a:gd name="connsiteY16" fmla="*/ 42665 h 603840"/>
                <a:gd name="connsiteX0" fmla="*/ 486152 w 702420"/>
                <a:gd name="connsiteY0" fmla="*/ 41910 h 603085"/>
                <a:gd name="connsiteX1" fmla="*/ 110835 w 702420"/>
                <a:gd name="connsiteY1" fmla="*/ 166937 h 603085"/>
                <a:gd name="connsiteX2" fmla="*/ 8229 w 702420"/>
                <a:gd name="connsiteY2" fmla="*/ 278596 h 603085"/>
                <a:gd name="connsiteX3" fmla="*/ 186422 w 702420"/>
                <a:gd name="connsiteY3" fmla="*/ 235734 h 603085"/>
                <a:gd name="connsiteX4" fmla="*/ 233740 w 702420"/>
                <a:gd name="connsiteY4" fmla="*/ 378821 h 603085"/>
                <a:gd name="connsiteX5" fmla="*/ 170696 w 702420"/>
                <a:gd name="connsiteY5" fmla="*/ 484609 h 603085"/>
                <a:gd name="connsiteX6" fmla="*/ 142428 w 702420"/>
                <a:gd name="connsiteY6" fmla="*/ 588490 h 603085"/>
                <a:gd name="connsiteX7" fmla="*/ 257270 w 702420"/>
                <a:gd name="connsiteY7" fmla="*/ 559278 h 603085"/>
                <a:gd name="connsiteX8" fmla="*/ 430393 w 702420"/>
                <a:gd name="connsiteY8" fmla="*/ 440474 h 603085"/>
                <a:gd name="connsiteX9" fmla="*/ 607056 w 702420"/>
                <a:gd name="connsiteY9" fmla="*/ 378962 h 603085"/>
                <a:gd name="connsiteX10" fmla="*/ 701691 w 702420"/>
                <a:gd name="connsiteY10" fmla="*/ 287815 h 603085"/>
                <a:gd name="connsiteX11" fmla="*/ 617050 w 702420"/>
                <a:gd name="connsiteY11" fmla="*/ 270980 h 603085"/>
                <a:gd name="connsiteX12" fmla="*/ 511545 w 702420"/>
                <a:gd name="connsiteY12" fmla="*/ 274635 h 603085"/>
                <a:gd name="connsiteX13" fmla="*/ 473917 w 702420"/>
                <a:gd name="connsiteY13" fmla="*/ 162646 h 603085"/>
                <a:gd name="connsiteX14" fmla="*/ 545566 w 702420"/>
                <a:gd name="connsiteY14" fmla="*/ 95475 h 603085"/>
                <a:gd name="connsiteX15" fmla="*/ 608162 w 702420"/>
                <a:gd name="connsiteY15" fmla="*/ 1264 h 603085"/>
                <a:gd name="connsiteX16" fmla="*/ 486152 w 702420"/>
                <a:gd name="connsiteY16" fmla="*/ 41910 h 603085"/>
                <a:gd name="connsiteX0" fmla="*/ 486152 w 702420"/>
                <a:gd name="connsiteY0" fmla="*/ 42001 h 603176"/>
                <a:gd name="connsiteX1" fmla="*/ 110835 w 702420"/>
                <a:gd name="connsiteY1" fmla="*/ 167028 h 603176"/>
                <a:gd name="connsiteX2" fmla="*/ 8229 w 702420"/>
                <a:gd name="connsiteY2" fmla="*/ 278687 h 603176"/>
                <a:gd name="connsiteX3" fmla="*/ 186422 w 702420"/>
                <a:gd name="connsiteY3" fmla="*/ 235825 h 603176"/>
                <a:gd name="connsiteX4" fmla="*/ 233740 w 702420"/>
                <a:gd name="connsiteY4" fmla="*/ 378912 h 603176"/>
                <a:gd name="connsiteX5" fmla="*/ 170696 w 702420"/>
                <a:gd name="connsiteY5" fmla="*/ 484700 h 603176"/>
                <a:gd name="connsiteX6" fmla="*/ 142428 w 702420"/>
                <a:gd name="connsiteY6" fmla="*/ 588581 h 603176"/>
                <a:gd name="connsiteX7" fmla="*/ 257270 w 702420"/>
                <a:gd name="connsiteY7" fmla="*/ 559369 h 603176"/>
                <a:gd name="connsiteX8" fmla="*/ 430393 w 702420"/>
                <a:gd name="connsiteY8" fmla="*/ 440565 h 603176"/>
                <a:gd name="connsiteX9" fmla="*/ 607056 w 702420"/>
                <a:gd name="connsiteY9" fmla="*/ 379053 h 603176"/>
                <a:gd name="connsiteX10" fmla="*/ 701691 w 702420"/>
                <a:gd name="connsiteY10" fmla="*/ 287906 h 603176"/>
                <a:gd name="connsiteX11" fmla="*/ 617050 w 702420"/>
                <a:gd name="connsiteY11" fmla="*/ 271071 h 603176"/>
                <a:gd name="connsiteX12" fmla="*/ 511545 w 702420"/>
                <a:gd name="connsiteY12" fmla="*/ 274726 h 603176"/>
                <a:gd name="connsiteX13" fmla="*/ 473917 w 702420"/>
                <a:gd name="connsiteY13" fmla="*/ 162737 h 603176"/>
                <a:gd name="connsiteX14" fmla="*/ 545566 w 702420"/>
                <a:gd name="connsiteY14" fmla="*/ 95566 h 603176"/>
                <a:gd name="connsiteX15" fmla="*/ 608162 w 702420"/>
                <a:gd name="connsiteY15" fmla="*/ 1355 h 603176"/>
                <a:gd name="connsiteX16" fmla="*/ 486152 w 702420"/>
                <a:gd name="connsiteY16" fmla="*/ 42001 h 603176"/>
                <a:gd name="connsiteX0" fmla="*/ 486152 w 702420"/>
                <a:gd name="connsiteY0" fmla="*/ 51812 h 612987"/>
                <a:gd name="connsiteX1" fmla="*/ 110835 w 702420"/>
                <a:gd name="connsiteY1" fmla="*/ 176839 h 612987"/>
                <a:gd name="connsiteX2" fmla="*/ 8229 w 702420"/>
                <a:gd name="connsiteY2" fmla="*/ 288498 h 612987"/>
                <a:gd name="connsiteX3" fmla="*/ 186422 w 702420"/>
                <a:gd name="connsiteY3" fmla="*/ 245636 h 612987"/>
                <a:gd name="connsiteX4" fmla="*/ 233740 w 702420"/>
                <a:gd name="connsiteY4" fmla="*/ 388723 h 612987"/>
                <a:gd name="connsiteX5" fmla="*/ 170696 w 702420"/>
                <a:gd name="connsiteY5" fmla="*/ 494511 h 612987"/>
                <a:gd name="connsiteX6" fmla="*/ 142428 w 702420"/>
                <a:gd name="connsiteY6" fmla="*/ 598392 h 612987"/>
                <a:gd name="connsiteX7" fmla="*/ 257270 w 702420"/>
                <a:gd name="connsiteY7" fmla="*/ 569180 h 612987"/>
                <a:gd name="connsiteX8" fmla="*/ 430393 w 702420"/>
                <a:gd name="connsiteY8" fmla="*/ 450376 h 612987"/>
                <a:gd name="connsiteX9" fmla="*/ 607056 w 702420"/>
                <a:gd name="connsiteY9" fmla="*/ 388864 h 612987"/>
                <a:gd name="connsiteX10" fmla="*/ 701691 w 702420"/>
                <a:gd name="connsiteY10" fmla="*/ 297717 h 612987"/>
                <a:gd name="connsiteX11" fmla="*/ 617050 w 702420"/>
                <a:gd name="connsiteY11" fmla="*/ 280882 h 612987"/>
                <a:gd name="connsiteX12" fmla="*/ 511545 w 702420"/>
                <a:gd name="connsiteY12" fmla="*/ 284537 h 612987"/>
                <a:gd name="connsiteX13" fmla="*/ 473917 w 702420"/>
                <a:gd name="connsiteY13" fmla="*/ 172548 h 612987"/>
                <a:gd name="connsiteX14" fmla="*/ 545566 w 702420"/>
                <a:gd name="connsiteY14" fmla="*/ 105377 h 612987"/>
                <a:gd name="connsiteX15" fmla="*/ 608162 w 702420"/>
                <a:gd name="connsiteY15" fmla="*/ 11166 h 612987"/>
                <a:gd name="connsiteX16" fmla="*/ 486152 w 702420"/>
                <a:gd name="connsiteY16" fmla="*/ 51812 h 612987"/>
                <a:gd name="connsiteX0" fmla="*/ 440279 w 701790"/>
                <a:gd name="connsiteY0" fmla="*/ 62421 h 602165"/>
                <a:gd name="connsiteX1" fmla="*/ 110205 w 701790"/>
                <a:gd name="connsiteY1" fmla="*/ 166017 h 602165"/>
                <a:gd name="connsiteX2" fmla="*/ 7599 w 701790"/>
                <a:gd name="connsiteY2" fmla="*/ 277676 h 602165"/>
                <a:gd name="connsiteX3" fmla="*/ 185792 w 701790"/>
                <a:gd name="connsiteY3" fmla="*/ 234814 h 602165"/>
                <a:gd name="connsiteX4" fmla="*/ 233110 w 701790"/>
                <a:gd name="connsiteY4" fmla="*/ 377901 h 602165"/>
                <a:gd name="connsiteX5" fmla="*/ 170066 w 701790"/>
                <a:gd name="connsiteY5" fmla="*/ 483689 h 602165"/>
                <a:gd name="connsiteX6" fmla="*/ 141798 w 701790"/>
                <a:gd name="connsiteY6" fmla="*/ 587570 h 602165"/>
                <a:gd name="connsiteX7" fmla="*/ 256640 w 701790"/>
                <a:gd name="connsiteY7" fmla="*/ 558358 h 602165"/>
                <a:gd name="connsiteX8" fmla="*/ 429763 w 701790"/>
                <a:gd name="connsiteY8" fmla="*/ 439554 h 602165"/>
                <a:gd name="connsiteX9" fmla="*/ 606426 w 701790"/>
                <a:gd name="connsiteY9" fmla="*/ 378042 h 602165"/>
                <a:gd name="connsiteX10" fmla="*/ 701061 w 701790"/>
                <a:gd name="connsiteY10" fmla="*/ 286895 h 602165"/>
                <a:gd name="connsiteX11" fmla="*/ 616420 w 701790"/>
                <a:gd name="connsiteY11" fmla="*/ 270060 h 602165"/>
                <a:gd name="connsiteX12" fmla="*/ 510915 w 701790"/>
                <a:gd name="connsiteY12" fmla="*/ 273715 h 602165"/>
                <a:gd name="connsiteX13" fmla="*/ 473287 w 701790"/>
                <a:gd name="connsiteY13" fmla="*/ 161726 h 602165"/>
                <a:gd name="connsiteX14" fmla="*/ 544936 w 701790"/>
                <a:gd name="connsiteY14" fmla="*/ 94555 h 602165"/>
                <a:gd name="connsiteX15" fmla="*/ 607532 w 701790"/>
                <a:gd name="connsiteY15" fmla="*/ 344 h 602165"/>
                <a:gd name="connsiteX16" fmla="*/ 440279 w 701790"/>
                <a:gd name="connsiteY16" fmla="*/ 62421 h 602165"/>
                <a:gd name="connsiteX0" fmla="*/ 440279 w 701790"/>
                <a:gd name="connsiteY0" fmla="*/ 62519 h 602263"/>
                <a:gd name="connsiteX1" fmla="*/ 110205 w 701790"/>
                <a:gd name="connsiteY1" fmla="*/ 166115 h 602263"/>
                <a:gd name="connsiteX2" fmla="*/ 7599 w 701790"/>
                <a:gd name="connsiteY2" fmla="*/ 277774 h 602263"/>
                <a:gd name="connsiteX3" fmla="*/ 185792 w 701790"/>
                <a:gd name="connsiteY3" fmla="*/ 234912 h 602263"/>
                <a:gd name="connsiteX4" fmla="*/ 233110 w 701790"/>
                <a:gd name="connsiteY4" fmla="*/ 377999 h 602263"/>
                <a:gd name="connsiteX5" fmla="*/ 170066 w 701790"/>
                <a:gd name="connsiteY5" fmla="*/ 483787 h 602263"/>
                <a:gd name="connsiteX6" fmla="*/ 141798 w 701790"/>
                <a:gd name="connsiteY6" fmla="*/ 587668 h 602263"/>
                <a:gd name="connsiteX7" fmla="*/ 256640 w 701790"/>
                <a:gd name="connsiteY7" fmla="*/ 558456 h 602263"/>
                <a:gd name="connsiteX8" fmla="*/ 429763 w 701790"/>
                <a:gd name="connsiteY8" fmla="*/ 439652 h 602263"/>
                <a:gd name="connsiteX9" fmla="*/ 606426 w 701790"/>
                <a:gd name="connsiteY9" fmla="*/ 378140 h 602263"/>
                <a:gd name="connsiteX10" fmla="*/ 701061 w 701790"/>
                <a:gd name="connsiteY10" fmla="*/ 286993 h 602263"/>
                <a:gd name="connsiteX11" fmla="*/ 616420 w 701790"/>
                <a:gd name="connsiteY11" fmla="*/ 270158 h 602263"/>
                <a:gd name="connsiteX12" fmla="*/ 510915 w 701790"/>
                <a:gd name="connsiteY12" fmla="*/ 273813 h 602263"/>
                <a:gd name="connsiteX13" fmla="*/ 473287 w 701790"/>
                <a:gd name="connsiteY13" fmla="*/ 161824 h 602263"/>
                <a:gd name="connsiteX14" fmla="*/ 544936 w 701790"/>
                <a:gd name="connsiteY14" fmla="*/ 94653 h 602263"/>
                <a:gd name="connsiteX15" fmla="*/ 607532 w 701790"/>
                <a:gd name="connsiteY15" fmla="*/ 442 h 602263"/>
                <a:gd name="connsiteX16" fmla="*/ 440279 w 701790"/>
                <a:gd name="connsiteY16" fmla="*/ 62519 h 602263"/>
                <a:gd name="connsiteX0" fmla="*/ 440279 w 701790"/>
                <a:gd name="connsiteY0" fmla="*/ 62502 h 602246"/>
                <a:gd name="connsiteX1" fmla="*/ 110205 w 701790"/>
                <a:gd name="connsiteY1" fmla="*/ 166098 h 602246"/>
                <a:gd name="connsiteX2" fmla="*/ 7599 w 701790"/>
                <a:gd name="connsiteY2" fmla="*/ 277757 h 602246"/>
                <a:gd name="connsiteX3" fmla="*/ 185792 w 701790"/>
                <a:gd name="connsiteY3" fmla="*/ 234895 h 602246"/>
                <a:gd name="connsiteX4" fmla="*/ 233110 w 701790"/>
                <a:gd name="connsiteY4" fmla="*/ 377982 h 602246"/>
                <a:gd name="connsiteX5" fmla="*/ 170066 w 701790"/>
                <a:gd name="connsiteY5" fmla="*/ 483770 h 602246"/>
                <a:gd name="connsiteX6" fmla="*/ 141798 w 701790"/>
                <a:gd name="connsiteY6" fmla="*/ 587651 h 602246"/>
                <a:gd name="connsiteX7" fmla="*/ 256640 w 701790"/>
                <a:gd name="connsiteY7" fmla="*/ 558439 h 602246"/>
                <a:gd name="connsiteX8" fmla="*/ 429763 w 701790"/>
                <a:gd name="connsiteY8" fmla="*/ 439635 h 602246"/>
                <a:gd name="connsiteX9" fmla="*/ 606426 w 701790"/>
                <a:gd name="connsiteY9" fmla="*/ 378123 h 602246"/>
                <a:gd name="connsiteX10" fmla="*/ 701061 w 701790"/>
                <a:gd name="connsiteY10" fmla="*/ 286976 h 602246"/>
                <a:gd name="connsiteX11" fmla="*/ 616420 w 701790"/>
                <a:gd name="connsiteY11" fmla="*/ 270141 h 602246"/>
                <a:gd name="connsiteX12" fmla="*/ 510915 w 701790"/>
                <a:gd name="connsiteY12" fmla="*/ 273796 h 602246"/>
                <a:gd name="connsiteX13" fmla="*/ 473287 w 701790"/>
                <a:gd name="connsiteY13" fmla="*/ 161807 h 602246"/>
                <a:gd name="connsiteX14" fmla="*/ 544936 w 701790"/>
                <a:gd name="connsiteY14" fmla="*/ 94636 h 602246"/>
                <a:gd name="connsiteX15" fmla="*/ 607532 w 701790"/>
                <a:gd name="connsiteY15" fmla="*/ 425 h 602246"/>
                <a:gd name="connsiteX16" fmla="*/ 440279 w 701790"/>
                <a:gd name="connsiteY16" fmla="*/ 62502 h 602246"/>
                <a:gd name="connsiteX0" fmla="*/ 440279 w 701790"/>
                <a:gd name="connsiteY0" fmla="*/ 79915 h 619659"/>
                <a:gd name="connsiteX1" fmla="*/ 110205 w 701790"/>
                <a:gd name="connsiteY1" fmla="*/ 183511 h 619659"/>
                <a:gd name="connsiteX2" fmla="*/ 7599 w 701790"/>
                <a:gd name="connsiteY2" fmla="*/ 295170 h 619659"/>
                <a:gd name="connsiteX3" fmla="*/ 185792 w 701790"/>
                <a:gd name="connsiteY3" fmla="*/ 252308 h 619659"/>
                <a:gd name="connsiteX4" fmla="*/ 233110 w 701790"/>
                <a:gd name="connsiteY4" fmla="*/ 395395 h 619659"/>
                <a:gd name="connsiteX5" fmla="*/ 170066 w 701790"/>
                <a:gd name="connsiteY5" fmla="*/ 501183 h 619659"/>
                <a:gd name="connsiteX6" fmla="*/ 141798 w 701790"/>
                <a:gd name="connsiteY6" fmla="*/ 605064 h 619659"/>
                <a:gd name="connsiteX7" fmla="*/ 256640 w 701790"/>
                <a:gd name="connsiteY7" fmla="*/ 575852 h 619659"/>
                <a:gd name="connsiteX8" fmla="*/ 429763 w 701790"/>
                <a:gd name="connsiteY8" fmla="*/ 457048 h 619659"/>
                <a:gd name="connsiteX9" fmla="*/ 606426 w 701790"/>
                <a:gd name="connsiteY9" fmla="*/ 395536 h 619659"/>
                <a:gd name="connsiteX10" fmla="*/ 701061 w 701790"/>
                <a:gd name="connsiteY10" fmla="*/ 304389 h 619659"/>
                <a:gd name="connsiteX11" fmla="*/ 616420 w 701790"/>
                <a:gd name="connsiteY11" fmla="*/ 287554 h 619659"/>
                <a:gd name="connsiteX12" fmla="*/ 510915 w 701790"/>
                <a:gd name="connsiteY12" fmla="*/ 291209 h 619659"/>
                <a:gd name="connsiteX13" fmla="*/ 473287 w 701790"/>
                <a:gd name="connsiteY13" fmla="*/ 179220 h 619659"/>
                <a:gd name="connsiteX14" fmla="*/ 544936 w 701790"/>
                <a:gd name="connsiteY14" fmla="*/ 112049 h 619659"/>
                <a:gd name="connsiteX15" fmla="*/ 607532 w 701790"/>
                <a:gd name="connsiteY15" fmla="*/ 17838 h 619659"/>
                <a:gd name="connsiteX16" fmla="*/ 440279 w 701790"/>
                <a:gd name="connsiteY16" fmla="*/ 79915 h 619659"/>
                <a:gd name="connsiteX0" fmla="*/ 440279 w 701790"/>
                <a:gd name="connsiteY0" fmla="*/ 75602 h 615346"/>
                <a:gd name="connsiteX1" fmla="*/ 110205 w 701790"/>
                <a:gd name="connsiteY1" fmla="*/ 179198 h 615346"/>
                <a:gd name="connsiteX2" fmla="*/ 7599 w 701790"/>
                <a:gd name="connsiteY2" fmla="*/ 290857 h 615346"/>
                <a:gd name="connsiteX3" fmla="*/ 185792 w 701790"/>
                <a:gd name="connsiteY3" fmla="*/ 247995 h 615346"/>
                <a:gd name="connsiteX4" fmla="*/ 233110 w 701790"/>
                <a:gd name="connsiteY4" fmla="*/ 391082 h 615346"/>
                <a:gd name="connsiteX5" fmla="*/ 170066 w 701790"/>
                <a:gd name="connsiteY5" fmla="*/ 496870 h 615346"/>
                <a:gd name="connsiteX6" fmla="*/ 141798 w 701790"/>
                <a:gd name="connsiteY6" fmla="*/ 600751 h 615346"/>
                <a:gd name="connsiteX7" fmla="*/ 256640 w 701790"/>
                <a:gd name="connsiteY7" fmla="*/ 571539 h 615346"/>
                <a:gd name="connsiteX8" fmla="*/ 429763 w 701790"/>
                <a:gd name="connsiteY8" fmla="*/ 452735 h 615346"/>
                <a:gd name="connsiteX9" fmla="*/ 606426 w 701790"/>
                <a:gd name="connsiteY9" fmla="*/ 391223 h 615346"/>
                <a:gd name="connsiteX10" fmla="*/ 701061 w 701790"/>
                <a:gd name="connsiteY10" fmla="*/ 300076 h 615346"/>
                <a:gd name="connsiteX11" fmla="*/ 616420 w 701790"/>
                <a:gd name="connsiteY11" fmla="*/ 283241 h 615346"/>
                <a:gd name="connsiteX12" fmla="*/ 510915 w 701790"/>
                <a:gd name="connsiteY12" fmla="*/ 286896 h 615346"/>
                <a:gd name="connsiteX13" fmla="*/ 473287 w 701790"/>
                <a:gd name="connsiteY13" fmla="*/ 174907 h 615346"/>
                <a:gd name="connsiteX14" fmla="*/ 544936 w 701790"/>
                <a:gd name="connsiteY14" fmla="*/ 107736 h 615346"/>
                <a:gd name="connsiteX15" fmla="*/ 607532 w 701790"/>
                <a:gd name="connsiteY15" fmla="*/ 13525 h 615346"/>
                <a:gd name="connsiteX16" fmla="*/ 440279 w 701790"/>
                <a:gd name="connsiteY16" fmla="*/ 75602 h 615346"/>
                <a:gd name="connsiteX0" fmla="*/ 440279 w 701790"/>
                <a:gd name="connsiteY0" fmla="*/ 89296 h 629040"/>
                <a:gd name="connsiteX1" fmla="*/ 110205 w 701790"/>
                <a:gd name="connsiteY1" fmla="*/ 192892 h 629040"/>
                <a:gd name="connsiteX2" fmla="*/ 7599 w 701790"/>
                <a:gd name="connsiteY2" fmla="*/ 304551 h 629040"/>
                <a:gd name="connsiteX3" fmla="*/ 185792 w 701790"/>
                <a:gd name="connsiteY3" fmla="*/ 261689 h 629040"/>
                <a:gd name="connsiteX4" fmla="*/ 233110 w 701790"/>
                <a:gd name="connsiteY4" fmla="*/ 404776 h 629040"/>
                <a:gd name="connsiteX5" fmla="*/ 170066 w 701790"/>
                <a:gd name="connsiteY5" fmla="*/ 510564 h 629040"/>
                <a:gd name="connsiteX6" fmla="*/ 141798 w 701790"/>
                <a:gd name="connsiteY6" fmla="*/ 614445 h 629040"/>
                <a:gd name="connsiteX7" fmla="*/ 256640 w 701790"/>
                <a:gd name="connsiteY7" fmla="*/ 585233 h 629040"/>
                <a:gd name="connsiteX8" fmla="*/ 429763 w 701790"/>
                <a:gd name="connsiteY8" fmla="*/ 466429 h 629040"/>
                <a:gd name="connsiteX9" fmla="*/ 606426 w 701790"/>
                <a:gd name="connsiteY9" fmla="*/ 404917 h 629040"/>
                <a:gd name="connsiteX10" fmla="*/ 701061 w 701790"/>
                <a:gd name="connsiteY10" fmla="*/ 313770 h 629040"/>
                <a:gd name="connsiteX11" fmla="*/ 616420 w 701790"/>
                <a:gd name="connsiteY11" fmla="*/ 296935 h 629040"/>
                <a:gd name="connsiteX12" fmla="*/ 510915 w 701790"/>
                <a:gd name="connsiteY12" fmla="*/ 300590 h 629040"/>
                <a:gd name="connsiteX13" fmla="*/ 473287 w 701790"/>
                <a:gd name="connsiteY13" fmla="*/ 188601 h 629040"/>
                <a:gd name="connsiteX14" fmla="*/ 544936 w 701790"/>
                <a:gd name="connsiteY14" fmla="*/ 121430 h 629040"/>
                <a:gd name="connsiteX15" fmla="*/ 607532 w 701790"/>
                <a:gd name="connsiteY15" fmla="*/ 12932 h 629040"/>
                <a:gd name="connsiteX16" fmla="*/ 440279 w 701790"/>
                <a:gd name="connsiteY16" fmla="*/ 89296 h 629040"/>
                <a:gd name="connsiteX0" fmla="*/ 440279 w 701790"/>
                <a:gd name="connsiteY0" fmla="*/ 89296 h 629040"/>
                <a:gd name="connsiteX1" fmla="*/ 110205 w 701790"/>
                <a:gd name="connsiteY1" fmla="*/ 192892 h 629040"/>
                <a:gd name="connsiteX2" fmla="*/ 7599 w 701790"/>
                <a:gd name="connsiteY2" fmla="*/ 304551 h 629040"/>
                <a:gd name="connsiteX3" fmla="*/ 185792 w 701790"/>
                <a:gd name="connsiteY3" fmla="*/ 261689 h 629040"/>
                <a:gd name="connsiteX4" fmla="*/ 233110 w 701790"/>
                <a:gd name="connsiteY4" fmla="*/ 404776 h 629040"/>
                <a:gd name="connsiteX5" fmla="*/ 170066 w 701790"/>
                <a:gd name="connsiteY5" fmla="*/ 510564 h 629040"/>
                <a:gd name="connsiteX6" fmla="*/ 141798 w 701790"/>
                <a:gd name="connsiteY6" fmla="*/ 614445 h 629040"/>
                <a:gd name="connsiteX7" fmla="*/ 256640 w 701790"/>
                <a:gd name="connsiteY7" fmla="*/ 585233 h 629040"/>
                <a:gd name="connsiteX8" fmla="*/ 429763 w 701790"/>
                <a:gd name="connsiteY8" fmla="*/ 466429 h 629040"/>
                <a:gd name="connsiteX9" fmla="*/ 606426 w 701790"/>
                <a:gd name="connsiteY9" fmla="*/ 404917 h 629040"/>
                <a:gd name="connsiteX10" fmla="*/ 701061 w 701790"/>
                <a:gd name="connsiteY10" fmla="*/ 313770 h 629040"/>
                <a:gd name="connsiteX11" fmla="*/ 616420 w 701790"/>
                <a:gd name="connsiteY11" fmla="*/ 296935 h 629040"/>
                <a:gd name="connsiteX12" fmla="*/ 510915 w 701790"/>
                <a:gd name="connsiteY12" fmla="*/ 300590 h 629040"/>
                <a:gd name="connsiteX13" fmla="*/ 485193 w 701790"/>
                <a:gd name="connsiteY13" fmla="*/ 193363 h 629040"/>
                <a:gd name="connsiteX14" fmla="*/ 544936 w 701790"/>
                <a:gd name="connsiteY14" fmla="*/ 121430 h 629040"/>
                <a:gd name="connsiteX15" fmla="*/ 607532 w 701790"/>
                <a:gd name="connsiteY15" fmla="*/ 12932 h 629040"/>
                <a:gd name="connsiteX16" fmla="*/ 440279 w 701790"/>
                <a:gd name="connsiteY16" fmla="*/ 89296 h 629040"/>
                <a:gd name="connsiteX0" fmla="*/ 440279 w 701790"/>
                <a:gd name="connsiteY0" fmla="*/ 76750 h 616494"/>
                <a:gd name="connsiteX1" fmla="*/ 110205 w 701790"/>
                <a:gd name="connsiteY1" fmla="*/ 180346 h 616494"/>
                <a:gd name="connsiteX2" fmla="*/ 7599 w 701790"/>
                <a:gd name="connsiteY2" fmla="*/ 292005 h 616494"/>
                <a:gd name="connsiteX3" fmla="*/ 185792 w 701790"/>
                <a:gd name="connsiteY3" fmla="*/ 249143 h 616494"/>
                <a:gd name="connsiteX4" fmla="*/ 233110 w 701790"/>
                <a:gd name="connsiteY4" fmla="*/ 392230 h 616494"/>
                <a:gd name="connsiteX5" fmla="*/ 170066 w 701790"/>
                <a:gd name="connsiteY5" fmla="*/ 498018 h 616494"/>
                <a:gd name="connsiteX6" fmla="*/ 141798 w 701790"/>
                <a:gd name="connsiteY6" fmla="*/ 601899 h 616494"/>
                <a:gd name="connsiteX7" fmla="*/ 256640 w 701790"/>
                <a:gd name="connsiteY7" fmla="*/ 572687 h 616494"/>
                <a:gd name="connsiteX8" fmla="*/ 429763 w 701790"/>
                <a:gd name="connsiteY8" fmla="*/ 453883 h 616494"/>
                <a:gd name="connsiteX9" fmla="*/ 606426 w 701790"/>
                <a:gd name="connsiteY9" fmla="*/ 392371 h 616494"/>
                <a:gd name="connsiteX10" fmla="*/ 701061 w 701790"/>
                <a:gd name="connsiteY10" fmla="*/ 301224 h 616494"/>
                <a:gd name="connsiteX11" fmla="*/ 616420 w 701790"/>
                <a:gd name="connsiteY11" fmla="*/ 284389 h 616494"/>
                <a:gd name="connsiteX12" fmla="*/ 510915 w 701790"/>
                <a:gd name="connsiteY12" fmla="*/ 288044 h 616494"/>
                <a:gd name="connsiteX13" fmla="*/ 485193 w 701790"/>
                <a:gd name="connsiteY13" fmla="*/ 180817 h 616494"/>
                <a:gd name="connsiteX14" fmla="*/ 554461 w 701790"/>
                <a:gd name="connsiteY14" fmla="*/ 108884 h 616494"/>
                <a:gd name="connsiteX15" fmla="*/ 607532 w 701790"/>
                <a:gd name="connsiteY15" fmla="*/ 386 h 616494"/>
                <a:gd name="connsiteX16" fmla="*/ 440279 w 701790"/>
                <a:gd name="connsiteY16" fmla="*/ 76750 h 616494"/>
                <a:gd name="connsiteX0" fmla="*/ 444716 w 706227"/>
                <a:gd name="connsiteY0" fmla="*/ 76750 h 616494"/>
                <a:gd name="connsiteX1" fmla="*/ 114642 w 706227"/>
                <a:gd name="connsiteY1" fmla="*/ 180346 h 616494"/>
                <a:gd name="connsiteX2" fmla="*/ 7274 w 706227"/>
                <a:gd name="connsiteY2" fmla="*/ 263430 h 616494"/>
                <a:gd name="connsiteX3" fmla="*/ 190229 w 706227"/>
                <a:gd name="connsiteY3" fmla="*/ 249143 h 616494"/>
                <a:gd name="connsiteX4" fmla="*/ 237547 w 706227"/>
                <a:gd name="connsiteY4" fmla="*/ 392230 h 616494"/>
                <a:gd name="connsiteX5" fmla="*/ 174503 w 706227"/>
                <a:gd name="connsiteY5" fmla="*/ 498018 h 616494"/>
                <a:gd name="connsiteX6" fmla="*/ 146235 w 706227"/>
                <a:gd name="connsiteY6" fmla="*/ 601899 h 616494"/>
                <a:gd name="connsiteX7" fmla="*/ 261077 w 706227"/>
                <a:gd name="connsiteY7" fmla="*/ 572687 h 616494"/>
                <a:gd name="connsiteX8" fmla="*/ 434200 w 706227"/>
                <a:gd name="connsiteY8" fmla="*/ 453883 h 616494"/>
                <a:gd name="connsiteX9" fmla="*/ 610863 w 706227"/>
                <a:gd name="connsiteY9" fmla="*/ 392371 h 616494"/>
                <a:gd name="connsiteX10" fmla="*/ 705498 w 706227"/>
                <a:gd name="connsiteY10" fmla="*/ 301224 h 616494"/>
                <a:gd name="connsiteX11" fmla="*/ 620857 w 706227"/>
                <a:gd name="connsiteY11" fmla="*/ 284389 h 616494"/>
                <a:gd name="connsiteX12" fmla="*/ 515352 w 706227"/>
                <a:gd name="connsiteY12" fmla="*/ 288044 h 616494"/>
                <a:gd name="connsiteX13" fmla="*/ 489630 w 706227"/>
                <a:gd name="connsiteY13" fmla="*/ 180817 h 616494"/>
                <a:gd name="connsiteX14" fmla="*/ 558898 w 706227"/>
                <a:gd name="connsiteY14" fmla="*/ 108884 h 616494"/>
                <a:gd name="connsiteX15" fmla="*/ 611969 w 706227"/>
                <a:gd name="connsiteY15" fmla="*/ 386 h 616494"/>
                <a:gd name="connsiteX16" fmla="*/ 444716 w 706227"/>
                <a:gd name="connsiteY16" fmla="*/ 76750 h 616494"/>
                <a:gd name="connsiteX0" fmla="*/ 438485 w 699996"/>
                <a:gd name="connsiteY0" fmla="*/ 76750 h 616494"/>
                <a:gd name="connsiteX1" fmla="*/ 125080 w 699996"/>
                <a:gd name="connsiteY1" fmla="*/ 180346 h 616494"/>
                <a:gd name="connsiteX2" fmla="*/ 1043 w 699996"/>
                <a:gd name="connsiteY2" fmla="*/ 263430 h 616494"/>
                <a:gd name="connsiteX3" fmla="*/ 183998 w 699996"/>
                <a:gd name="connsiteY3" fmla="*/ 249143 h 616494"/>
                <a:gd name="connsiteX4" fmla="*/ 231316 w 699996"/>
                <a:gd name="connsiteY4" fmla="*/ 392230 h 616494"/>
                <a:gd name="connsiteX5" fmla="*/ 168272 w 699996"/>
                <a:gd name="connsiteY5" fmla="*/ 498018 h 616494"/>
                <a:gd name="connsiteX6" fmla="*/ 140004 w 699996"/>
                <a:gd name="connsiteY6" fmla="*/ 601899 h 616494"/>
                <a:gd name="connsiteX7" fmla="*/ 254846 w 699996"/>
                <a:gd name="connsiteY7" fmla="*/ 572687 h 616494"/>
                <a:gd name="connsiteX8" fmla="*/ 427969 w 699996"/>
                <a:gd name="connsiteY8" fmla="*/ 453883 h 616494"/>
                <a:gd name="connsiteX9" fmla="*/ 604632 w 699996"/>
                <a:gd name="connsiteY9" fmla="*/ 392371 h 616494"/>
                <a:gd name="connsiteX10" fmla="*/ 699267 w 699996"/>
                <a:gd name="connsiteY10" fmla="*/ 301224 h 616494"/>
                <a:gd name="connsiteX11" fmla="*/ 614626 w 699996"/>
                <a:gd name="connsiteY11" fmla="*/ 284389 h 616494"/>
                <a:gd name="connsiteX12" fmla="*/ 509121 w 699996"/>
                <a:gd name="connsiteY12" fmla="*/ 288044 h 616494"/>
                <a:gd name="connsiteX13" fmla="*/ 483399 w 699996"/>
                <a:gd name="connsiteY13" fmla="*/ 180817 h 616494"/>
                <a:gd name="connsiteX14" fmla="*/ 552667 w 699996"/>
                <a:gd name="connsiteY14" fmla="*/ 108884 h 616494"/>
                <a:gd name="connsiteX15" fmla="*/ 605738 w 699996"/>
                <a:gd name="connsiteY15" fmla="*/ 386 h 616494"/>
                <a:gd name="connsiteX16" fmla="*/ 438485 w 699996"/>
                <a:gd name="connsiteY16" fmla="*/ 76750 h 616494"/>
                <a:gd name="connsiteX0" fmla="*/ 437998 w 699509"/>
                <a:gd name="connsiteY0" fmla="*/ 76750 h 616494"/>
                <a:gd name="connsiteX1" fmla="*/ 124593 w 699509"/>
                <a:gd name="connsiteY1" fmla="*/ 180346 h 616494"/>
                <a:gd name="connsiteX2" fmla="*/ 556 w 699509"/>
                <a:gd name="connsiteY2" fmla="*/ 263430 h 616494"/>
                <a:gd name="connsiteX3" fmla="*/ 183511 w 699509"/>
                <a:gd name="connsiteY3" fmla="*/ 249143 h 616494"/>
                <a:gd name="connsiteX4" fmla="*/ 230829 w 699509"/>
                <a:gd name="connsiteY4" fmla="*/ 392230 h 616494"/>
                <a:gd name="connsiteX5" fmla="*/ 167785 w 699509"/>
                <a:gd name="connsiteY5" fmla="*/ 498018 h 616494"/>
                <a:gd name="connsiteX6" fmla="*/ 139517 w 699509"/>
                <a:gd name="connsiteY6" fmla="*/ 601899 h 616494"/>
                <a:gd name="connsiteX7" fmla="*/ 254359 w 699509"/>
                <a:gd name="connsiteY7" fmla="*/ 572687 h 616494"/>
                <a:gd name="connsiteX8" fmla="*/ 427482 w 699509"/>
                <a:gd name="connsiteY8" fmla="*/ 453883 h 616494"/>
                <a:gd name="connsiteX9" fmla="*/ 604145 w 699509"/>
                <a:gd name="connsiteY9" fmla="*/ 392371 h 616494"/>
                <a:gd name="connsiteX10" fmla="*/ 698780 w 699509"/>
                <a:gd name="connsiteY10" fmla="*/ 301224 h 616494"/>
                <a:gd name="connsiteX11" fmla="*/ 614139 w 699509"/>
                <a:gd name="connsiteY11" fmla="*/ 284389 h 616494"/>
                <a:gd name="connsiteX12" fmla="*/ 508634 w 699509"/>
                <a:gd name="connsiteY12" fmla="*/ 288044 h 616494"/>
                <a:gd name="connsiteX13" fmla="*/ 482912 w 699509"/>
                <a:gd name="connsiteY13" fmla="*/ 180817 h 616494"/>
                <a:gd name="connsiteX14" fmla="*/ 552180 w 699509"/>
                <a:gd name="connsiteY14" fmla="*/ 108884 h 616494"/>
                <a:gd name="connsiteX15" fmla="*/ 605251 w 699509"/>
                <a:gd name="connsiteY15" fmla="*/ 386 h 616494"/>
                <a:gd name="connsiteX16" fmla="*/ 437998 w 699509"/>
                <a:gd name="connsiteY16" fmla="*/ 76750 h 616494"/>
                <a:gd name="connsiteX0" fmla="*/ 438383 w 699894"/>
                <a:gd name="connsiteY0" fmla="*/ 76750 h 616494"/>
                <a:gd name="connsiteX1" fmla="*/ 124978 w 699894"/>
                <a:gd name="connsiteY1" fmla="*/ 180346 h 616494"/>
                <a:gd name="connsiteX2" fmla="*/ 941 w 699894"/>
                <a:gd name="connsiteY2" fmla="*/ 263430 h 616494"/>
                <a:gd name="connsiteX3" fmla="*/ 183896 w 699894"/>
                <a:gd name="connsiteY3" fmla="*/ 249143 h 616494"/>
                <a:gd name="connsiteX4" fmla="*/ 231214 w 699894"/>
                <a:gd name="connsiteY4" fmla="*/ 392230 h 616494"/>
                <a:gd name="connsiteX5" fmla="*/ 168170 w 699894"/>
                <a:gd name="connsiteY5" fmla="*/ 498018 h 616494"/>
                <a:gd name="connsiteX6" fmla="*/ 139902 w 699894"/>
                <a:gd name="connsiteY6" fmla="*/ 601899 h 616494"/>
                <a:gd name="connsiteX7" fmla="*/ 254744 w 699894"/>
                <a:gd name="connsiteY7" fmla="*/ 572687 h 616494"/>
                <a:gd name="connsiteX8" fmla="*/ 427867 w 699894"/>
                <a:gd name="connsiteY8" fmla="*/ 453883 h 616494"/>
                <a:gd name="connsiteX9" fmla="*/ 604530 w 699894"/>
                <a:gd name="connsiteY9" fmla="*/ 392371 h 616494"/>
                <a:gd name="connsiteX10" fmla="*/ 699165 w 699894"/>
                <a:gd name="connsiteY10" fmla="*/ 301224 h 616494"/>
                <a:gd name="connsiteX11" fmla="*/ 614524 w 699894"/>
                <a:gd name="connsiteY11" fmla="*/ 284389 h 616494"/>
                <a:gd name="connsiteX12" fmla="*/ 509019 w 699894"/>
                <a:gd name="connsiteY12" fmla="*/ 288044 h 616494"/>
                <a:gd name="connsiteX13" fmla="*/ 483297 w 699894"/>
                <a:gd name="connsiteY13" fmla="*/ 180817 h 616494"/>
                <a:gd name="connsiteX14" fmla="*/ 552565 w 699894"/>
                <a:gd name="connsiteY14" fmla="*/ 108884 h 616494"/>
                <a:gd name="connsiteX15" fmla="*/ 605636 w 699894"/>
                <a:gd name="connsiteY15" fmla="*/ 386 h 616494"/>
                <a:gd name="connsiteX16" fmla="*/ 438383 w 699894"/>
                <a:gd name="connsiteY16" fmla="*/ 76750 h 616494"/>
                <a:gd name="connsiteX0" fmla="*/ 438383 w 699894"/>
                <a:gd name="connsiteY0" fmla="*/ 82155 h 621899"/>
                <a:gd name="connsiteX1" fmla="*/ 124978 w 699894"/>
                <a:gd name="connsiteY1" fmla="*/ 185751 h 621899"/>
                <a:gd name="connsiteX2" fmla="*/ 941 w 699894"/>
                <a:gd name="connsiteY2" fmla="*/ 268835 h 621899"/>
                <a:gd name="connsiteX3" fmla="*/ 183896 w 699894"/>
                <a:gd name="connsiteY3" fmla="*/ 254548 h 621899"/>
                <a:gd name="connsiteX4" fmla="*/ 231214 w 699894"/>
                <a:gd name="connsiteY4" fmla="*/ 397635 h 621899"/>
                <a:gd name="connsiteX5" fmla="*/ 168170 w 699894"/>
                <a:gd name="connsiteY5" fmla="*/ 503423 h 621899"/>
                <a:gd name="connsiteX6" fmla="*/ 139902 w 699894"/>
                <a:gd name="connsiteY6" fmla="*/ 607304 h 621899"/>
                <a:gd name="connsiteX7" fmla="*/ 254744 w 699894"/>
                <a:gd name="connsiteY7" fmla="*/ 578092 h 621899"/>
                <a:gd name="connsiteX8" fmla="*/ 427867 w 699894"/>
                <a:gd name="connsiteY8" fmla="*/ 459288 h 621899"/>
                <a:gd name="connsiteX9" fmla="*/ 604530 w 699894"/>
                <a:gd name="connsiteY9" fmla="*/ 397776 h 621899"/>
                <a:gd name="connsiteX10" fmla="*/ 699165 w 699894"/>
                <a:gd name="connsiteY10" fmla="*/ 306629 h 621899"/>
                <a:gd name="connsiteX11" fmla="*/ 614524 w 699894"/>
                <a:gd name="connsiteY11" fmla="*/ 289794 h 621899"/>
                <a:gd name="connsiteX12" fmla="*/ 509019 w 699894"/>
                <a:gd name="connsiteY12" fmla="*/ 293449 h 621899"/>
                <a:gd name="connsiteX13" fmla="*/ 483297 w 699894"/>
                <a:gd name="connsiteY13" fmla="*/ 186222 h 621899"/>
                <a:gd name="connsiteX14" fmla="*/ 552565 w 699894"/>
                <a:gd name="connsiteY14" fmla="*/ 114289 h 621899"/>
                <a:gd name="connsiteX15" fmla="*/ 605636 w 699894"/>
                <a:gd name="connsiteY15" fmla="*/ 5791 h 621899"/>
                <a:gd name="connsiteX16" fmla="*/ 438383 w 699894"/>
                <a:gd name="connsiteY16" fmla="*/ 82155 h 621899"/>
                <a:gd name="connsiteX0" fmla="*/ 438383 w 699894"/>
                <a:gd name="connsiteY0" fmla="*/ 82745 h 622489"/>
                <a:gd name="connsiteX1" fmla="*/ 124978 w 699894"/>
                <a:gd name="connsiteY1" fmla="*/ 186341 h 622489"/>
                <a:gd name="connsiteX2" fmla="*/ 941 w 699894"/>
                <a:gd name="connsiteY2" fmla="*/ 269425 h 622489"/>
                <a:gd name="connsiteX3" fmla="*/ 183896 w 699894"/>
                <a:gd name="connsiteY3" fmla="*/ 255138 h 622489"/>
                <a:gd name="connsiteX4" fmla="*/ 231214 w 699894"/>
                <a:gd name="connsiteY4" fmla="*/ 398225 h 622489"/>
                <a:gd name="connsiteX5" fmla="*/ 168170 w 699894"/>
                <a:gd name="connsiteY5" fmla="*/ 504013 h 622489"/>
                <a:gd name="connsiteX6" fmla="*/ 139902 w 699894"/>
                <a:gd name="connsiteY6" fmla="*/ 607894 h 622489"/>
                <a:gd name="connsiteX7" fmla="*/ 254744 w 699894"/>
                <a:gd name="connsiteY7" fmla="*/ 578682 h 622489"/>
                <a:gd name="connsiteX8" fmla="*/ 427867 w 699894"/>
                <a:gd name="connsiteY8" fmla="*/ 459878 h 622489"/>
                <a:gd name="connsiteX9" fmla="*/ 604530 w 699894"/>
                <a:gd name="connsiteY9" fmla="*/ 398366 h 622489"/>
                <a:gd name="connsiteX10" fmla="*/ 699165 w 699894"/>
                <a:gd name="connsiteY10" fmla="*/ 307219 h 622489"/>
                <a:gd name="connsiteX11" fmla="*/ 614524 w 699894"/>
                <a:gd name="connsiteY11" fmla="*/ 290384 h 622489"/>
                <a:gd name="connsiteX12" fmla="*/ 509019 w 699894"/>
                <a:gd name="connsiteY12" fmla="*/ 294039 h 622489"/>
                <a:gd name="connsiteX13" fmla="*/ 483297 w 699894"/>
                <a:gd name="connsiteY13" fmla="*/ 186812 h 622489"/>
                <a:gd name="connsiteX14" fmla="*/ 552565 w 699894"/>
                <a:gd name="connsiteY14" fmla="*/ 114879 h 622489"/>
                <a:gd name="connsiteX15" fmla="*/ 605636 w 699894"/>
                <a:gd name="connsiteY15" fmla="*/ 6381 h 622489"/>
                <a:gd name="connsiteX16" fmla="*/ 438383 w 699894"/>
                <a:gd name="connsiteY16" fmla="*/ 82745 h 622489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09019 w 699894"/>
                <a:gd name="connsiteY12" fmla="*/ 288214 h 616664"/>
                <a:gd name="connsiteX13" fmla="*/ 483297 w 699894"/>
                <a:gd name="connsiteY13" fmla="*/ 18098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09019 w 699894"/>
                <a:gd name="connsiteY12" fmla="*/ 288214 h 616664"/>
                <a:gd name="connsiteX13" fmla="*/ 502347 w 699894"/>
                <a:gd name="connsiteY13" fmla="*/ 20003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30450 w 699894"/>
                <a:gd name="connsiteY12" fmla="*/ 281070 h 616664"/>
                <a:gd name="connsiteX13" fmla="*/ 502347 w 699894"/>
                <a:gd name="connsiteY13" fmla="*/ 20003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921"/>
                <a:gd name="connsiteY0" fmla="*/ 76920 h 617159"/>
                <a:gd name="connsiteX1" fmla="*/ 124978 w 699921"/>
                <a:gd name="connsiteY1" fmla="*/ 180516 h 617159"/>
                <a:gd name="connsiteX2" fmla="*/ 941 w 699921"/>
                <a:gd name="connsiteY2" fmla="*/ 263600 h 617159"/>
                <a:gd name="connsiteX3" fmla="*/ 183896 w 699921"/>
                <a:gd name="connsiteY3" fmla="*/ 249313 h 617159"/>
                <a:gd name="connsiteX4" fmla="*/ 231214 w 699921"/>
                <a:gd name="connsiteY4" fmla="*/ 392400 h 617159"/>
                <a:gd name="connsiteX5" fmla="*/ 168170 w 699921"/>
                <a:gd name="connsiteY5" fmla="*/ 498188 h 617159"/>
                <a:gd name="connsiteX6" fmla="*/ 139902 w 699921"/>
                <a:gd name="connsiteY6" fmla="*/ 602069 h 617159"/>
                <a:gd name="connsiteX7" fmla="*/ 254744 w 699921"/>
                <a:gd name="connsiteY7" fmla="*/ 572857 h 617159"/>
                <a:gd name="connsiteX8" fmla="*/ 413580 w 699921"/>
                <a:gd name="connsiteY8" fmla="*/ 437384 h 617159"/>
                <a:gd name="connsiteX9" fmla="*/ 604530 w 699921"/>
                <a:gd name="connsiteY9" fmla="*/ 392541 h 617159"/>
                <a:gd name="connsiteX10" fmla="*/ 699165 w 699921"/>
                <a:gd name="connsiteY10" fmla="*/ 301394 h 617159"/>
                <a:gd name="connsiteX11" fmla="*/ 614524 w 699921"/>
                <a:gd name="connsiteY11" fmla="*/ 284559 h 617159"/>
                <a:gd name="connsiteX12" fmla="*/ 530450 w 699921"/>
                <a:gd name="connsiteY12" fmla="*/ 281070 h 617159"/>
                <a:gd name="connsiteX13" fmla="*/ 502347 w 699921"/>
                <a:gd name="connsiteY13" fmla="*/ 200037 h 617159"/>
                <a:gd name="connsiteX14" fmla="*/ 559709 w 699921"/>
                <a:gd name="connsiteY14" fmla="*/ 116198 h 617159"/>
                <a:gd name="connsiteX15" fmla="*/ 605636 w 699921"/>
                <a:gd name="connsiteY15" fmla="*/ 556 h 617159"/>
                <a:gd name="connsiteX16" fmla="*/ 438383 w 699921"/>
                <a:gd name="connsiteY16" fmla="*/ 76920 h 617159"/>
                <a:gd name="connsiteX0" fmla="*/ 438383 w 699176"/>
                <a:gd name="connsiteY0" fmla="*/ 76920 h 617159"/>
                <a:gd name="connsiteX1" fmla="*/ 124978 w 699176"/>
                <a:gd name="connsiteY1" fmla="*/ 180516 h 617159"/>
                <a:gd name="connsiteX2" fmla="*/ 941 w 699176"/>
                <a:gd name="connsiteY2" fmla="*/ 263600 h 617159"/>
                <a:gd name="connsiteX3" fmla="*/ 183896 w 699176"/>
                <a:gd name="connsiteY3" fmla="*/ 249313 h 617159"/>
                <a:gd name="connsiteX4" fmla="*/ 231214 w 699176"/>
                <a:gd name="connsiteY4" fmla="*/ 392400 h 617159"/>
                <a:gd name="connsiteX5" fmla="*/ 168170 w 699176"/>
                <a:gd name="connsiteY5" fmla="*/ 498188 h 617159"/>
                <a:gd name="connsiteX6" fmla="*/ 139902 w 699176"/>
                <a:gd name="connsiteY6" fmla="*/ 602069 h 617159"/>
                <a:gd name="connsiteX7" fmla="*/ 254744 w 699176"/>
                <a:gd name="connsiteY7" fmla="*/ 572857 h 617159"/>
                <a:gd name="connsiteX8" fmla="*/ 413580 w 699176"/>
                <a:gd name="connsiteY8" fmla="*/ 437384 h 617159"/>
                <a:gd name="connsiteX9" fmla="*/ 618817 w 699176"/>
                <a:gd name="connsiteY9" fmla="*/ 366347 h 617159"/>
                <a:gd name="connsiteX10" fmla="*/ 699165 w 699176"/>
                <a:gd name="connsiteY10" fmla="*/ 301394 h 617159"/>
                <a:gd name="connsiteX11" fmla="*/ 614524 w 699176"/>
                <a:gd name="connsiteY11" fmla="*/ 284559 h 617159"/>
                <a:gd name="connsiteX12" fmla="*/ 530450 w 699176"/>
                <a:gd name="connsiteY12" fmla="*/ 281070 h 617159"/>
                <a:gd name="connsiteX13" fmla="*/ 502347 w 699176"/>
                <a:gd name="connsiteY13" fmla="*/ 200037 h 617159"/>
                <a:gd name="connsiteX14" fmla="*/ 559709 w 699176"/>
                <a:gd name="connsiteY14" fmla="*/ 116198 h 617159"/>
                <a:gd name="connsiteX15" fmla="*/ 605636 w 699176"/>
                <a:gd name="connsiteY15" fmla="*/ 556 h 617159"/>
                <a:gd name="connsiteX16" fmla="*/ 438383 w 699176"/>
                <a:gd name="connsiteY16" fmla="*/ 76920 h 617159"/>
                <a:gd name="connsiteX0" fmla="*/ 438383 w 699176"/>
                <a:gd name="connsiteY0" fmla="*/ 76920 h 617159"/>
                <a:gd name="connsiteX1" fmla="*/ 124978 w 699176"/>
                <a:gd name="connsiteY1" fmla="*/ 180516 h 617159"/>
                <a:gd name="connsiteX2" fmla="*/ 941 w 699176"/>
                <a:gd name="connsiteY2" fmla="*/ 263600 h 617159"/>
                <a:gd name="connsiteX3" fmla="*/ 183896 w 699176"/>
                <a:gd name="connsiteY3" fmla="*/ 249313 h 617159"/>
                <a:gd name="connsiteX4" fmla="*/ 231214 w 699176"/>
                <a:gd name="connsiteY4" fmla="*/ 392400 h 617159"/>
                <a:gd name="connsiteX5" fmla="*/ 168170 w 699176"/>
                <a:gd name="connsiteY5" fmla="*/ 498188 h 617159"/>
                <a:gd name="connsiteX6" fmla="*/ 139902 w 699176"/>
                <a:gd name="connsiteY6" fmla="*/ 602069 h 617159"/>
                <a:gd name="connsiteX7" fmla="*/ 254744 w 699176"/>
                <a:gd name="connsiteY7" fmla="*/ 572857 h 617159"/>
                <a:gd name="connsiteX8" fmla="*/ 413580 w 699176"/>
                <a:gd name="connsiteY8" fmla="*/ 437384 h 617159"/>
                <a:gd name="connsiteX9" fmla="*/ 618817 w 699176"/>
                <a:gd name="connsiteY9" fmla="*/ 366347 h 617159"/>
                <a:gd name="connsiteX10" fmla="*/ 699165 w 699176"/>
                <a:gd name="connsiteY10" fmla="*/ 270437 h 617159"/>
                <a:gd name="connsiteX11" fmla="*/ 614524 w 699176"/>
                <a:gd name="connsiteY11" fmla="*/ 284559 h 617159"/>
                <a:gd name="connsiteX12" fmla="*/ 530450 w 699176"/>
                <a:gd name="connsiteY12" fmla="*/ 281070 h 617159"/>
                <a:gd name="connsiteX13" fmla="*/ 502347 w 699176"/>
                <a:gd name="connsiteY13" fmla="*/ 200037 h 617159"/>
                <a:gd name="connsiteX14" fmla="*/ 559709 w 699176"/>
                <a:gd name="connsiteY14" fmla="*/ 116198 h 617159"/>
                <a:gd name="connsiteX15" fmla="*/ 605636 w 699176"/>
                <a:gd name="connsiteY15" fmla="*/ 556 h 617159"/>
                <a:gd name="connsiteX16" fmla="*/ 438383 w 699176"/>
                <a:gd name="connsiteY16" fmla="*/ 76920 h 617159"/>
                <a:gd name="connsiteX0" fmla="*/ 438383 w 699191"/>
                <a:gd name="connsiteY0" fmla="*/ 76920 h 617159"/>
                <a:gd name="connsiteX1" fmla="*/ 124978 w 699191"/>
                <a:gd name="connsiteY1" fmla="*/ 180516 h 617159"/>
                <a:gd name="connsiteX2" fmla="*/ 941 w 699191"/>
                <a:gd name="connsiteY2" fmla="*/ 263600 h 617159"/>
                <a:gd name="connsiteX3" fmla="*/ 183896 w 699191"/>
                <a:gd name="connsiteY3" fmla="*/ 249313 h 617159"/>
                <a:gd name="connsiteX4" fmla="*/ 231214 w 699191"/>
                <a:gd name="connsiteY4" fmla="*/ 392400 h 617159"/>
                <a:gd name="connsiteX5" fmla="*/ 168170 w 699191"/>
                <a:gd name="connsiteY5" fmla="*/ 498188 h 617159"/>
                <a:gd name="connsiteX6" fmla="*/ 139902 w 699191"/>
                <a:gd name="connsiteY6" fmla="*/ 602069 h 617159"/>
                <a:gd name="connsiteX7" fmla="*/ 254744 w 699191"/>
                <a:gd name="connsiteY7" fmla="*/ 572857 h 617159"/>
                <a:gd name="connsiteX8" fmla="*/ 413580 w 699191"/>
                <a:gd name="connsiteY8" fmla="*/ 437384 h 617159"/>
                <a:gd name="connsiteX9" fmla="*/ 618817 w 699191"/>
                <a:gd name="connsiteY9" fmla="*/ 366347 h 617159"/>
                <a:gd name="connsiteX10" fmla="*/ 699165 w 699191"/>
                <a:gd name="connsiteY10" fmla="*/ 270437 h 617159"/>
                <a:gd name="connsiteX11" fmla="*/ 612143 w 699191"/>
                <a:gd name="connsiteY11" fmla="*/ 263127 h 617159"/>
                <a:gd name="connsiteX12" fmla="*/ 530450 w 699191"/>
                <a:gd name="connsiteY12" fmla="*/ 281070 h 617159"/>
                <a:gd name="connsiteX13" fmla="*/ 502347 w 699191"/>
                <a:gd name="connsiteY13" fmla="*/ 200037 h 617159"/>
                <a:gd name="connsiteX14" fmla="*/ 559709 w 699191"/>
                <a:gd name="connsiteY14" fmla="*/ 116198 h 617159"/>
                <a:gd name="connsiteX15" fmla="*/ 605636 w 699191"/>
                <a:gd name="connsiteY15" fmla="*/ 556 h 617159"/>
                <a:gd name="connsiteX16" fmla="*/ 438383 w 699191"/>
                <a:gd name="connsiteY16" fmla="*/ 76920 h 617159"/>
                <a:gd name="connsiteX0" fmla="*/ 438383 w 701893"/>
                <a:gd name="connsiteY0" fmla="*/ 76920 h 617159"/>
                <a:gd name="connsiteX1" fmla="*/ 124978 w 701893"/>
                <a:gd name="connsiteY1" fmla="*/ 180516 h 617159"/>
                <a:gd name="connsiteX2" fmla="*/ 941 w 701893"/>
                <a:gd name="connsiteY2" fmla="*/ 263600 h 617159"/>
                <a:gd name="connsiteX3" fmla="*/ 183896 w 701893"/>
                <a:gd name="connsiteY3" fmla="*/ 249313 h 617159"/>
                <a:gd name="connsiteX4" fmla="*/ 231214 w 701893"/>
                <a:gd name="connsiteY4" fmla="*/ 392400 h 617159"/>
                <a:gd name="connsiteX5" fmla="*/ 168170 w 701893"/>
                <a:gd name="connsiteY5" fmla="*/ 498188 h 617159"/>
                <a:gd name="connsiteX6" fmla="*/ 139902 w 701893"/>
                <a:gd name="connsiteY6" fmla="*/ 602069 h 617159"/>
                <a:gd name="connsiteX7" fmla="*/ 254744 w 701893"/>
                <a:gd name="connsiteY7" fmla="*/ 572857 h 617159"/>
                <a:gd name="connsiteX8" fmla="*/ 413580 w 701893"/>
                <a:gd name="connsiteY8" fmla="*/ 437384 h 617159"/>
                <a:gd name="connsiteX9" fmla="*/ 618817 w 701893"/>
                <a:gd name="connsiteY9" fmla="*/ 366347 h 617159"/>
                <a:gd name="connsiteX10" fmla="*/ 699165 w 701893"/>
                <a:gd name="connsiteY10" fmla="*/ 270437 h 617159"/>
                <a:gd name="connsiteX11" fmla="*/ 530450 w 701893"/>
                <a:gd name="connsiteY11" fmla="*/ 281070 h 617159"/>
                <a:gd name="connsiteX12" fmla="*/ 502347 w 701893"/>
                <a:gd name="connsiteY12" fmla="*/ 200037 h 617159"/>
                <a:gd name="connsiteX13" fmla="*/ 559709 w 701893"/>
                <a:gd name="connsiteY13" fmla="*/ 116198 h 617159"/>
                <a:gd name="connsiteX14" fmla="*/ 605636 w 701893"/>
                <a:gd name="connsiteY14" fmla="*/ 556 h 617159"/>
                <a:gd name="connsiteX15" fmla="*/ 438383 w 701893"/>
                <a:gd name="connsiteY15" fmla="*/ 76920 h 617159"/>
                <a:gd name="connsiteX0" fmla="*/ 438383 w 701166"/>
                <a:gd name="connsiteY0" fmla="*/ 76920 h 617159"/>
                <a:gd name="connsiteX1" fmla="*/ 124978 w 701166"/>
                <a:gd name="connsiteY1" fmla="*/ 180516 h 617159"/>
                <a:gd name="connsiteX2" fmla="*/ 941 w 701166"/>
                <a:gd name="connsiteY2" fmla="*/ 263600 h 617159"/>
                <a:gd name="connsiteX3" fmla="*/ 183896 w 701166"/>
                <a:gd name="connsiteY3" fmla="*/ 249313 h 617159"/>
                <a:gd name="connsiteX4" fmla="*/ 231214 w 701166"/>
                <a:gd name="connsiteY4" fmla="*/ 392400 h 617159"/>
                <a:gd name="connsiteX5" fmla="*/ 168170 w 701166"/>
                <a:gd name="connsiteY5" fmla="*/ 498188 h 617159"/>
                <a:gd name="connsiteX6" fmla="*/ 139902 w 701166"/>
                <a:gd name="connsiteY6" fmla="*/ 602069 h 617159"/>
                <a:gd name="connsiteX7" fmla="*/ 254744 w 701166"/>
                <a:gd name="connsiteY7" fmla="*/ 572857 h 617159"/>
                <a:gd name="connsiteX8" fmla="*/ 413580 w 701166"/>
                <a:gd name="connsiteY8" fmla="*/ 437384 h 617159"/>
                <a:gd name="connsiteX9" fmla="*/ 618817 w 701166"/>
                <a:gd name="connsiteY9" fmla="*/ 366347 h 617159"/>
                <a:gd name="connsiteX10" fmla="*/ 699165 w 701166"/>
                <a:gd name="connsiteY10" fmla="*/ 270437 h 617159"/>
                <a:gd name="connsiteX11" fmla="*/ 530450 w 701166"/>
                <a:gd name="connsiteY11" fmla="*/ 281070 h 617159"/>
                <a:gd name="connsiteX12" fmla="*/ 502347 w 701166"/>
                <a:gd name="connsiteY12" fmla="*/ 200037 h 617159"/>
                <a:gd name="connsiteX13" fmla="*/ 559709 w 701166"/>
                <a:gd name="connsiteY13" fmla="*/ 116198 h 617159"/>
                <a:gd name="connsiteX14" fmla="*/ 605636 w 701166"/>
                <a:gd name="connsiteY14" fmla="*/ 556 h 617159"/>
                <a:gd name="connsiteX15" fmla="*/ 438383 w 701166"/>
                <a:gd name="connsiteY15" fmla="*/ 76920 h 617159"/>
                <a:gd name="connsiteX0" fmla="*/ 438383 w 703479"/>
                <a:gd name="connsiteY0" fmla="*/ 76920 h 617159"/>
                <a:gd name="connsiteX1" fmla="*/ 124978 w 703479"/>
                <a:gd name="connsiteY1" fmla="*/ 180516 h 617159"/>
                <a:gd name="connsiteX2" fmla="*/ 941 w 703479"/>
                <a:gd name="connsiteY2" fmla="*/ 263600 h 617159"/>
                <a:gd name="connsiteX3" fmla="*/ 183896 w 703479"/>
                <a:gd name="connsiteY3" fmla="*/ 249313 h 617159"/>
                <a:gd name="connsiteX4" fmla="*/ 231214 w 703479"/>
                <a:gd name="connsiteY4" fmla="*/ 392400 h 617159"/>
                <a:gd name="connsiteX5" fmla="*/ 168170 w 703479"/>
                <a:gd name="connsiteY5" fmla="*/ 498188 h 617159"/>
                <a:gd name="connsiteX6" fmla="*/ 139902 w 703479"/>
                <a:gd name="connsiteY6" fmla="*/ 602069 h 617159"/>
                <a:gd name="connsiteX7" fmla="*/ 254744 w 703479"/>
                <a:gd name="connsiteY7" fmla="*/ 572857 h 617159"/>
                <a:gd name="connsiteX8" fmla="*/ 413580 w 703479"/>
                <a:gd name="connsiteY8" fmla="*/ 437384 h 617159"/>
                <a:gd name="connsiteX9" fmla="*/ 618817 w 703479"/>
                <a:gd name="connsiteY9" fmla="*/ 366347 h 617159"/>
                <a:gd name="connsiteX10" fmla="*/ 701546 w 703479"/>
                <a:gd name="connsiteY10" fmla="*/ 256149 h 617159"/>
                <a:gd name="connsiteX11" fmla="*/ 530450 w 703479"/>
                <a:gd name="connsiteY11" fmla="*/ 281070 h 617159"/>
                <a:gd name="connsiteX12" fmla="*/ 502347 w 703479"/>
                <a:gd name="connsiteY12" fmla="*/ 200037 h 617159"/>
                <a:gd name="connsiteX13" fmla="*/ 559709 w 703479"/>
                <a:gd name="connsiteY13" fmla="*/ 116198 h 617159"/>
                <a:gd name="connsiteX14" fmla="*/ 605636 w 703479"/>
                <a:gd name="connsiteY14" fmla="*/ 556 h 617159"/>
                <a:gd name="connsiteX15" fmla="*/ 438383 w 703479"/>
                <a:gd name="connsiteY15" fmla="*/ 76920 h 617159"/>
                <a:gd name="connsiteX0" fmla="*/ 438383 w 703452"/>
                <a:gd name="connsiteY0" fmla="*/ 76920 h 617159"/>
                <a:gd name="connsiteX1" fmla="*/ 124978 w 703452"/>
                <a:gd name="connsiteY1" fmla="*/ 180516 h 617159"/>
                <a:gd name="connsiteX2" fmla="*/ 941 w 703452"/>
                <a:gd name="connsiteY2" fmla="*/ 263600 h 617159"/>
                <a:gd name="connsiteX3" fmla="*/ 183896 w 703452"/>
                <a:gd name="connsiteY3" fmla="*/ 249313 h 617159"/>
                <a:gd name="connsiteX4" fmla="*/ 231214 w 703452"/>
                <a:gd name="connsiteY4" fmla="*/ 392400 h 617159"/>
                <a:gd name="connsiteX5" fmla="*/ 168170 w 703452"/>
                <a:gd name="connsiteY5" fmla="*/ 498188 h 617159"/>
                <a:gd name="connsiteX6" fmla="*/ 139902 w 703452"/>
                <a:gd name="connsiteY6" fmla="*/ 602069 h 617159"/>
                <a:gd name="connsiteX7" fmla="*/ 254744 w 703452"/>
                <a:gd name="connsiteY7" fmla="*/ 572857 h 617159"/>
                <a:gd name="connsiteX8" fmla="*/ 413580 w 703452"/>
                <a:gd name="connsiteY8" fmla="*/ 437384 h 617159"/>
                <a:gd name="connsiteX9" fmla="*/ 609292 w 703452"/>
                <a:gd name="connsiteY9" fmla="*/ 356822 h 617159"/>
                <a:gd name="connsiteX10" fmla="*/ 701546 w 703452"/>
                <a:gd name="connsiteY10" fmla="*/ 256149 h 617159"/>
                <a:gd name="connsiteX11" fmla="*/ 530450 w 703452"/>
                <a:gd name="connsiteY11" fmla="*/ 281070 h 617159"/>
                <a:gd name="connsiteX12" fmla="*/ 502347 w 703452"/>
                <a:gd name="connsiteY12" fmla="*/ 200037 h 617159"/>
                <a:gd name="connsiteX13" fmla="*/ 559709 w 703452"/>
                <a:gd name="connsiteY13" fmla="*/ 116198 h 617159"/>
                <a:gd name="connsiteX14" fmla="*/ 605636 w 703452"/>
                <a:gd name="connsiteY14" fmla="*/ 556 h 617159"/>
                <a:gd name="connsiteX15" fmla="*/ 438383 w 703452"/>
                <a:gd name="connsiteY15" fmla="*/ 76920 h 617159"/>
                <a:gd name="connsiteX0" fmla="*/ 438383 w 736241"/>
                <a:gd name="connsiteY0" fmla="*/ 76920 h 617159"/>
                <a:gd name="connsiteX1" fmla="*/ 124978 w 736241"/>
                <a:gd name="connsiteY1" fmla="*/ 180516 h 617159"/>
                <a:gd name="connsiteX2" fmla="*/ 941 w 736241"/>
                <a:gd name="connsiteY2" fmla="*/ 263600 h 617159"/>
                <a:gd name="connsiteX3" fmla="*/ 183896 w 736241"/>
                <a:gd name="connsiteY3" fmla="*/ 249313 h 617159"/>
                <a:gd name="connsiteX4" fmla="*/ 231214 w 736241"/>
                <a:gd name="connsiteY4" fmla="*/ 392400 h 617159"/>
                <a:gd name="connsiteX5" fmla="*/ 168170 w 736241"/>
                <a:gd name="connsiteY5" fmla="*/ 498188 h 617159"/>
                <a:gd name="connsiteX6" fmla="*/ 139902 w 736241"/>
                <a:gd name="connsiteY6" fmla="*/ 602069 h 617159"/>
                <a:gd name="connsiteX7" fmla="*/ 254744 w 736241"/>
                <a:gd name="connsiteY7" fmla="*/ 572857 h 617159"/>
                <a:gd name="connsiteX8" fmla="*/ 413580 w 736241"/>
                <a:gd name="connsiteY8" fmla="*/ 437384 h 617159"/>
                <a:gd name="connsiteX9" fmla="*/ 609292 w 736241"/>
                <a:gd name="connsiteY9" fmla="*/ 356822 h 617159"/>
                <a:gd name="connsiteX10" fmla="*/ 734883 w 736241"/>
                <a:gd name="connsiteY10" fmla="*/ 294249 h 617159"/>
                <a:gd name="connsiteX11" fmla="*/ 530450 w 736241"/>
                <a:gd name="connsiteY11" fmla="*/ 281070 h 617159"/>
                <a:gd name="connsiteX12" fmla="*/ 502347 w 736241"/>
                <a:gd name="connsiteY12" fmla="*/ 200037 h 617159"/>
                <a:gd name="connsiteX13" fmla="*/ 559709 w 736241"/>
                <a:gd name="connsiteY13" fmla="*/ 116198 h 617159"/>
                <a:gd name="connsiteX14" fmla="*/ 605636 w 736241"/>
                <a:gd name="connsiteY14" fmla="*/ 556 h 617159"/>
                <a:gd name="connsiteX15" fmla="*/ 438383 w 736241"/>
                <a:gd name="connsiteY15" fmla="*/ 76920 h 617159"/>
                <a:gd name="connsiteX0" fmla="*/ 438383 w 735359"/>
                <a:gd name="connsiteY0" fmla="*/ 76920 h 617159"/>
                <a:gd name="connsiteX1" fmla="*/ 124978 w 735359"/>
                <a:gd name="connsiteY1" fmla="*/ 180516 h 617159"/>
                <a:gd name="connsiteX2" fmla="*/ 941 w 735359"/>
                <a:gd name="connsiteY2" fmla="*/ 263600 h 617159"/>
                <a:gd name="connsiteX3" fmla="*/ 183896 w 735359"/>
                <a:gd name="connsiteY3" fmla="*/ 249313 h 617159"/>
                <a:gd name="connsiteX4" fmla="*/ 231214 w 735359"/>
                <a:gd name="connsiteY4" fmla="*/ 392400 h 617159"/>
                <a:gd name="connsiteX5" fmla="*/ 168170 w 735359"/>
                <a:gd name="connsiteY5" fmla="*/ 498188 h 617159"/>
                <a:gd name="connsiteX6" fmla="*/ 139902 w 735359"/>
                <a:gd name="connsiteY6" fmla="*/ 602069 h 617159"/>
                <a:gd name="connsiteX7" fmla="*/ 254744 w 735359"/>
                <a:gd name="connsiteY7" fmla="*/ 572857 h 617159"/>
                <a:gd name="connsiteX8" fmla="*/ 413580 w 735359"/>
                <a:gd name="connsiteY8" fmla="*/ 437384 h 617159"/>
                <a:gd name="connsiteX9" fmla="*/ 609292 w 735359"/>
                <a:gd name="connsiteY9" fmla="*/ 356822 h 617159"/>
                <a:gd name="connsiteX10" fmla="*/ 734883 w 735359"/>
                <a:gd name="connsiteY10" fmla="*/ 294249 h 617159"/>
                <a:gd name="connsiteX11" fmla="*/ 530450 w 735359"/>
                <a:gd name="connsiteY11" fmla="*/ 281070 h 617159"/>
                <a:gd name="connsiteX12" fmla="*/ 502347 w 735359"/>
                <a:gd name="connsiteY12" fmla="*/ 200037 h 617159"/>
                <a:gd name="connsiteX13" fmla="*/ 559709 w 735359"/>
                <a:gd name="connsiteY13" fmla="*/ 116198 h 617159"/>
                <a:gd name="connsiteX14" fmla="*/ 605636 w 735359"/>
                <a:gd name="connsiteY14" fmla="*/ 556 h 617159"/>
                <a:gd name="connsiteX15" fmla="*/ 438383 w 735359"/>
                <a:gd name="connsiteY15" fmla="*/ 76920 h 617159"/>
                <a:gd name="connsiteX0" fmla="*/ 438383 w 735166"/>
                <a:gd name="connsiteY0" fmla="*/ 76920 h 617159"/>
                <a:gd name="connsiteX1" fmla="*/ 124978 w 735166"/>
                <a:gd name="connsiteY1" fmla="*/ 180516 h 617159"/>
                <a:gd name="connsiteX2" fmla="*/ 941 w 735166"/>
                <a:gd name="connsiteY2" fmla="*/ 263600 h 617159"/>
                <a:gd name="connsiteX3" fmla="*/ 183896 w 735166"/>
                <a:gd name="connsiteY3" fmla="*/ 249313 h 617159"/>
                <a:gd name="connsiteX4" fmla="*/ 231214 w 735166"/>
                <a:gd name="connsiteY4" fmla="*/ 392400 h 617159"/>
                <a:gd name="connsiteX5" fmla="*/ 168170 w 735166"/>
                <a:gd name="connsiteY5" fmla="*/ 498188 h 617159"/>
                <a:gd name="connsiteX6" fmla="*/ 139902 w 735166"/>
                <a:gd name="connsiteY6" fmla="*/ 602069 h 617159"/>
                <a:gd name="connsiteX7" fmla="*/ 254744 w 735166"/>
                <a:gd name="connsiteY7" fmla="*/ 572857 h 617159"/>
                <a:gd name="connsiteX8" fmla="*/ 413580 w 735166"/>
                <a:gd name="connsiteY8" fmla="*/ 437384 h 617159"/>
                <a:gd name="connsiteX9" fmla="*/ 571192 w 735166"/>
                <a:gd name="connsiteY9" fmla="*/ 356822 h 617159"/>
                <a:gd name="connsiteX10" fmla="*/ 734883 w 735166"/>
                <a:gd name="connsiteY10" fmla="*/ 294249 h 617159"/>
                <a:gd name="connsiteX11" fmla="*/ 530450 w 735166"/>
                <a:gd name="connsiteY11" fmla="*/ 281070 h 617159"/>
                <a:gd name="connsiteX12" fmla="*/ 502347 w 735166"/>
                <a:gd name="connsiteY12" fmla="*/ 200037 h 617159"/>
                <a:gd name="connsiteX13" fmla="*/ 559709 w 735166"/>
                <a:gd name="connsiteY13" fmla="*/ 116198 h 617159"/>
                <a:gd name="connsiteX14" fmla="*/ 605636 w 735166"/>
                <a:gd name="connsiteY14" fmla="*/ 556 h 617159"/>
                <a:gd name="connsiteX15" fmla="*/ 438383 w 735166"/>
                <a:gd name="connsiteY15" fmla="*/ 76920 h 617159"/>
                <a:gd name="connsiteX0" fmla="*/ 438383 w 735166"/>
                <a:gd name="connsiteY0" fmla="*/ 76920 h 605868"/>
                <a:gd name="connsiteX1" fmla="*/ 124978 w 735166"/>
                <a:gd name="connsiteY1" fmla="*/ 180516 h 605868"/>
                <a:gd name="connsiteX2" fmla="*/ 941 w 735166"/>
                <a:gd name="connsiteY2" fmla="*/ 263600 h 605868"/>
                <a:gd name="connsiteX3" fmla="*/ 183896 w 735166"/>
                <a:gd name="connsiteY3" fmla="*/ 249313 h 605868"/>
                <a:gd name="connsiteX4" fmla="*/ 231214 w 735166"/>
                <a:gd name="connsiteY4" fmla="*/ 392400 h 605868"/>
                <a:gd name="connsiteX5" fmla="*/ 168170 w 735166"/>
                <a:gd name="connsiteY5" fmla="*/ 498188 h 605868"/>
                <a:gd name="connsiteX6" fmla="*/ 156571 w 735166"/>
                <a:gd name="connsiteY6" fmla="*/ 587781 h 605868"/>
                <a:gd name="connsiteX7" fmla="*/ 254744 w 735166"/>
                <a:gd name="connsiteY7" fmla="*/ 572857 h 605868"/>
                <a:gd name="connsiteX8" fmla="*/ 413580 w 735166"/>
                <a:gd name="connsiteY8" fmla="*/ 437384 h 605868"/>
                <a:gd name="connsiteX9" fmla="*/ 571192 w 735166"/>
                <a:gd name="connsiteY9" fmla="*/ 356822 h 605868"/>
                <a:gd name="connsiteX10" fmla="*/ 734883 w 735166"/>
                <a:gd name="connsiteY10" fmla="*/ 294249 h 605868"/>
                <a:gd name="connsiteX11" fmla="*/ 530450 w 735166"/>
                <a:gd name="connsiteY11" fmla="*/ 281070 h 605868"/>
                <a:gd name="connsiteX12" fmla="*/ 502347 w 735166"/>
                <a:gd name="connsiteY12" fmla="*/ 200037 h 605868"/>
                <a:gd name="connsiteX13" fmla="*/ 559709 w 735166"/>
                <a:gd name="connsiteY13" fmla="*/ 116198 h 605868"/>
                <a:gd name="connsiteX14" fmla="*/ 605636 w 735166"/>
                <a:gd name="connsiteY14" fmla="*/ 556 h 605868"/>
                <a:gd name="connsiteX15" fmla="*/ 438383 w 735166"/>
                <a:gd name="connsiteY15" fmla="*/ 76920 h 605868"/>
                <a:gd name="connsiteX0" fmla="*/ 438383 w 735166"/>
                <a:gd name="connsiteY0" fmla="*/ 76920 h 595487"/>
                <a:gd name="connsiteX1" fmla="*/ 124978 w 735166"/>
                <a:gd name="connsiteY1" fmla="*/ 180516 h 595487"/>
                <a:gd name="connsiteX2" fmla="*/ 941 w 735166"/>
                <a:gd name="connsiteY2" fmla="*/ 263600 h 595487"/>
                <a:gd name="connsiteX3" fmla="*/ 183896 w 735166"/>
                <a:gd name="connsiteY3" fmla="*/ 249313 h 595487"/>
                <a:gd name="connsiteX4" fmla="*/ 231214 w 735166"/>
                <a:gd name="connsiteY4" fmla="*/ 392400 h 595487"/>
                <a:gd name="connsiteX5" fmla="*/ 199127 w 735166"/>
                <a:gd name="connsiteY5" fmla="*/ 493426 h 595487"/>
                <a:gd name="connsiteX6" fmla="*/ 156571 w 735166"/>
                <a:gd name="connsiteY6" fmla="*/ 587781 h 595487"/>
                <a:gd name="connsiteX7" fmla="*/ 254744 w 735166"/>
                <a:gd name="connsiteY7" fmla="*/ 572857 h 595487"/>
                <a:gd name="connsiteX8" fmla="*/ 413580 w 735166"/>
                <a:gd name="connsiteY8" fmla="*/ 437384 h 595487"/>
                <a:gd name="connsiteX9" fmla="*/ 571192 w 735166"/>
                <a:gd name="connsiteY9" fmla="*/ 356822 h 595487"/>
                <a:gd name="connsiteX10" fmla="*/ 734883 w 735166"/>
                <a:gd name="connsiteY10" fmla="*/ 294249 h 595487"/>
                <a:gd name="connsiteX11" fmla="*/ 530450 w 735166"/>
                <a:gd name="connsiteY11" fmla="*/ 281070 h 595487"/>
                <a:gd name="connsiteX12" fmla="*/ 502347 w 735166"/>
                <a:gd name="connsiteY12" fmla="*/ 200037 h 595487"/>
                <a:gd name="connsiteX13" fmla="*/ 559709 w 735166"/>
                <a:gd name="connsiteY13" fmla="*/ 116198 h 595487"/>
                <a:gd name="connsiteX14" fmla="*/ 605636 w 735166"/>
                <a:gd name="connsiteY14" fmla="*/ 556 h 595487"/>
                <a:gd name="connsiteX15" fmla="*/ 438383 w 735166"/>
                <a:gd name="connsiteY15" fmla="*/ 76920 h 595487"/>
                <a:gd name="connsiteX0" fmla="*/ 438383 w 735166"/>
                <a:gd name="connsiteY0" fmla="*/ 76920 h 589612"/>
                <a:gd name="connsiteX1" fmla="*/ 124978 w 735166"/>
                <a:gd name="connsiteY1" fmla="*/ 180516 h 589612"/>
                <a:gd name="connsiteX2" fmla="*/ 941 w 735166"/>
                <a:gd name="connsiteY2" fmla="*/ 263600 h 589612"/>
                <a:gd name="connsiteX3" fmla="*/ 183896 w 735166"/>
                <a:gd name="connsiteY3" fmla="*/ 249313 h 589612"/>
                <a:gd name="connsiteX4" fmla="*/ 231214 w 735166"/>
                <a:gd name="connsiteY4" fmla="*/ 392400 h 589612"/>
                <a:gd name="connsiteX5" fmla="*/ 199127 w 735166"/>
                <a:gd name="connsiteY5" fmla="*/ 493426 h 589612"/>
                <a:gd name="connsiteX6" fmla="*/ 156571 w 735166"/>
                <a:gd name="connsiteY6" fmla="*/ 587781 h 589612"/>
                <a:gd name="connsiteX7" fmla="*/ 261888 w 735166"/>
                <a:gd name="connsiteY7" fmla="*/ 546663 h 589612"/>
                <a:gd name="connsiteX8" fmla="*/ 413580 w 735166"/>
                <a:gd name="connsiteY8" fmla="*/ 437384 h 589612"/>
                <a:gd name="connsiteX9" fmla="*/ 571192 w 735166"/>
                <a:gd name="connsiteY9" fmla="*/ 356822 h 589612"/>
                <a:gd name="connsiteX10" fmla="*/ 734883 w 735166"/>
                <a:gd name="connsiteY10" fmla="*/ 294249 h 589612"/>
                <a:gd name="connsiteX11" fmla="*/ 530450 w 735166"/>
                <a:gd name="connsiteY11" fmla="*/ 281070 h 589612"/>
                <a:gd name="connsiteX12" fmla="*/ 502347 w 735166"/>
                <a:gd name="connsiteY12" fmla="*/ 200037 h 589612"/>
                <a:gd name="connsiteX13" fmla="*/ 559709 w 735166"/>
                <a:gd name="connsiteY13" fmla="*/ 116198 h 589612"/>
                <a:gd name="connsiteX14" fmla="*/ 605636 w 735166"/>
                <a:gd name="connsiteY14" fmla="*/ 556 h 589612"/>
                <a:gd name="connsiteX15" fmla="*/ 438383 w 735166"/>
                <a:gd name="connsiteY15" fmla="*/ 76920 h 589612"/>
                <a:gd name="connsiteX0" fmla="*/ 369197 w 735036"/>
                <a:gd name="connsiteY0" fmla="*/ 124007 h 589074"/>
                <a:gd name="connsiteX1" fmla="*/ 124848 w 735036"/>
                <a:gd name="connsiteY1" fmla="*/ 179978 h 589074"/>
                <a:gd name="connsiteX2" fmla="*/ 811 w 735036"/>
                <a:gd name="connsiteY2" fmla="*/ 263062 h 589074"/>
                <a:gd name="connsiteX3" fmla="*/ 183766 w 735036"/>
                <a:gd name="connsiteY3" fmla="*/ 248775 h 589074"/>
                <a:gd name="connsiteX4" fmla="*/ 231084 w 735036"/>
                <a:gd name="connsiteY4" fmla="*/ 391862 h 589074"/>
                <a:gd name="connsiteX5" fmla="*/ 198997 w 735036"/>
                <a:gd name="connsiteY5" fmla="*/ 492888 h 589074"/>
                <a:gd name="connsiteX6" fmla="*/ 156441 w 735036"/>
                <a:gd name="connsiteY6" fmla="*/ 587243 h 589074"/>
                <a:gd name="connsiteX7" fmla="*/ 261758 w 735036"/>
                <a:gd name="connsiteY7" fmla="*/ 546125 h 589074"/>
                <a:gd name="connsiteX8" fmla="*/ 413450 w 735036"/>
                <a:gd name="connsiteY8" fmla="*/ 436846 h 589074"/>
                <a:gd name="connsiteX9" fmla="*/ 571062 w 735036"/>
                <a:gd name="connsiteY9" fmla="*/ 356284 h 589074"/>
                <a:gd name="connsiteX10" fmla="*/ 734753 w 735036"/>
                <a:gd name="connsiteY10" fmla="*/ 293711 h 589074"/>
                <a:gd name="connsiteX11" fmla="*/ 530320 w 735036"/>
                <a:gd name="connsiteY11" fmla="*/ 280532 h 589074"/>
                <a:gd name="connsiteX12" fmla="*/ 502217 w 735036"/>
                <a:gd name="connsiteY12" fmla="*/ 199499 h 589074"/>
                <a:gd name="connsiteX13" fmla="*/ 559579 w 735036"/>
                <a:gd name="connsiteY13" fmla="*/ 115660 h 589074"/>
                <a:gd name="connsiteX14" fmla="*/ 605506 w 735036"/>
                <a:gd name="connsiteY14" fmla="*/ 18 h 589074"/>
                <a:gd name="connsiteX15" fmla="*/ 369197 w 735036"/>
                <a:gd name="connsiteY15" fmla="*/ 124007 h 589074"/>
                <a:gd name="connsiteX0" fmla="*/ 368446 w 734285"/>
                <a:gd name="connsiteY0" fmla="*/ 124007 h 589074"/>
                <a:gd name="connsiteX1" fmla="*/ 165372 w 734285"/>
                <a:gd name="connsiteY1" fmla="*/ 179978 h 589074"/>
                <a:gd name="connsiteX2" fmla="*/ 60 w 734285"/>
                <a:gd name="connsiteY2" fmla="*/ 263062 h 589074"/>
                <a:gd name="connsiteX3" fmla="*/ 183015 w 734285"/>
                <a:gd name="connsiteY3" fmla="*/ 248775 h 589074"/>
                <a:gd name="connsiteX4" fmla="*/ 230333 w 734285"/>
                <a:gd name="connsiteY4" fmla="*/ 391862 h 589074"/>
                <a:gd name="connsiteX5" fmla="*/ 198246 w 734285"/>
                <a:gd name="connsiteY5" fmla="*/ 492888 h 589074"/>
                <a:gd name="connsiteX6" fmla="*/ 155690 w 734285"/>
                <a:gd name="connsiteY6" fmla="*/ 587243 h 589074"/>
                <a:gd name="connsiteX7" fmla="*/ 261007 w 734285"/>
                <a:gd name="connsiteY7" fmla="*/ 546125 h 589074"/>
                <a:gd name="connsiteX8" fmla="*/ 412699 w 734285"/>
                <a:gd name="connsiteY8" fmla="*/ 436846 h 589074"/>
                <a:gd name="connsiteX9" fmla="*/ 570311 w 734285"/>
                <a:gd name="connsiteY9" fmla="*/ 356284 h 589074"/>
                <a:gd name="connsiteX10" fmla="*/ 734002 w 734285"/>
                <a:gd name="connsiteY10" fmla="*/ 293711 h 589074"/>
                <a:gd name="connsiteX11" fmla="*/ 529569 w 734285"/>
                <a:gd name="connsiteY11" fmla="*/ 280532 h 589074"/>
                <a:gd name="connsiteX12" fmla="*/ 501466 w 734285"/>
                <a:gd name="connsiteY12" fmla="*/ 199499 h 589074"/>
                <a:gd name="connsiteX13" fmla="*/ 558828 w 734285"/>
                <a:gd name="connsiteY13" fmla="*/ 115660 h 589074"/>
                <a:gd name="connsiteX14" fmla="*/ 604755 w 734285"/>
                <a:gd name="connsiteY14" fmla="*/ 18 h 589074"/>
                <a:gd name="connsiteX15" fmla="*/ 368446 w 734285"/>
                <a:gd name="connsiteY15" fmla="*/ 124007 h 589074"/>
                <a:gd name="connsiteX0" fmla="*/ 369173 w 735012"/>
                <a:gd name="connsiteY0" fmla="*/ 124007 h 589074"/>
                <a:gd name="connsiteX1" fmla="*/ 166099 w 735012"/>
                <a:gd name="connsiteY1" fmla="*/ 179978 h 589074"/>
                <a:gd name="connsiteX2" fmla="*/ 787 w 735012"/>
                <a:gd name="connsiteY2" fmla="*/ 263062 h 589074"/>
                <a:gd name="connsiteX3" fmla="*/ 234542 w 735012"/>
                <a:gd name="connsiteY3" fmla="*/ 264650 h 589074"/>
                <a:gd name="connsiteX4" fmla="*/ 231060 w 735012"/>
                <a:gd name="connsiteY4" fmla="*/ 391862 h 589074"/>
                <a:gd name="connsiteX5" fmla="*/ 198973 w 735012"/>
                <a:gd name="connsiteY5" fmla="*/ 492888 h 589074"/>
                <a:gd name="connsiteX6" fmla="*/ 156417 w 735012"/>
                <a:gd name="connsiteY6" fmla="*/ 587243 h 589074"/>
                <a:gd name="connsiteX7" fmla="*/ 261734 w 735012"/>
                <a:gd name="connsiteY7" fmla="*/ 546125 h 589074"/>
                <a:gd name="connsiteX8" fmla="*/ 413426 w 735012"/>
                <a:gd name="connsiteY8" fmla="*/ 436846 h 589074"/>
                <a:gd name="connsiteX9" fmla="*/ 571038 w 735012"/>
                <a:gd name="connsiteY9" fmla="*/ 356284 h 589074"/>
                <a:gd name="connsiteX10" fmla="*/ 734729 w 735012"/>
                <a:gd name="connsiteY10" fmla="*/ 293711 h 589074"/>
                <a:gd name="connsiteX11" fmla="*/ 530296 w 735012"/>
                <a:gd name="connsiteY11" fmla="*/ 280532 h 589074"/>
                <a:gd name="connsiteX12" fmla="*/ 502193 w 735012"/>
                <a:gd name="connsiteY12" fmla="*/ 199499 h 589074"/>
                <a:gd name="connsiteX13" fmla="*/ 559555 w 735012"/>
                <a:gd name="connsiteY13" fmla="*/ 115660 h 589074"/>
                <a:gd name="connsiteX14" fmla="*/ 605482 w 735012"/>
                <a:gd name="connsiteY14" fmla="*/ 18 h 589074"/>
                <a:gd name="connsiteX15" fmla="*/ 369173 w 735012"/>
                <a:gd name="connsiteY15" fmla="*/ 124007 h 589074"/>
                <a:gd name="connsiteX0" fmla="*/ 315641 w 681480"/>
                <a:gd name="connsiteY0" fmla="*/ 124007 h 589074"/>
                <a:gd name="connsiteX1" fmla="*/ 112567 w 681480"/>
                <a:gd name="connsiteY1" fmla="*/ 179978 h 589074"/>
                <a:gd name="connsiteX2" fmla="*/ 1230 w 681480"/>
                <a:gd name="connsiteY2" fmla="*/ 310687 h 589074"/>
                <a:gd name="connsiteX3" fmla="*/ 181010 w 681480"/>
                <a:gd name="connsiteY3" fmla="*/ 264650 h 589074"/>
                <a:gd name="connsiteX4" fmla="*/ 177528 w 681480"/>
                <a:gd name="connsiteY4" fmla="*/ 391862 h 589074"/>
                <a:gd name="connsiteX5" fmla="*/ 145441 w 681480"/>
                <a:gd name="connsiteY5" fmla="*/ 492888 h 589074"/>
                <a:gd name="connsiteX6" fmla="*/ 102885 w 681480"/>
                <a:gd name="connsiteY6" fmla="*/ 587243 h 589074"/>
                <a:gd name="connsiteX7" fmla="*/ 208202 w 681480"/>
                <a:gd name="connsiteY7" fmla="*/ 546125 h 589074"/>
                <a:gd name="connsiteX8" fmla="*/ 359894 w 681480"/>
                <a:gd name="connsiteY8" fmla="*/ 436846 h 589074"/>
                <a:gd name="connsiteX9" fmla="*/ 517506 w 681480"/>
                <a:gd name="connsiteY9" fmla="*/ 356284 h 589074"/>
                <a:gd name="connsiteX10" fmla="*/ 681197 w 681480"/>
                <a:gd name="connsiteY10" fmla="*/ 293711 h 589074"/>
                <a:gd name="connsiteX11" fmla="*/ 476764 w 681480"/>
                <a:gd name="connsiteY11" fmla="*/ 280532 h 589074"/>
                <a:gd name="connsiteX12" fmla="*/ 448661 w 681480"/>
                <a:gd name="connsiteY12" fmla="*/ 199499 h 589074"/>
                <a:gd name="connsiteX13" fmla="*/ 506023 w 681480"/>
                <a:gd name="connsiteY13" fmla="*/ 115660 h 589074"/>
                <a:gd name="connsiteX14" fmla="*/ 551950 w 681480"/>
                <a:gd name="connsiteY14" fmla="*/ 18 h 589074"/>
                <a:gd name="connsiteX15" fmla="*/ 315641 w 681480"/>
                <a:gd name="connsiteY15" fmla="*/ 124007 h 589074"/>
                <a:gd name="connsiteX0" fmla="*/ 314637 w 680476"/>
                <a:gd name="connsiteY0" fmla="*/ 124007 h 589074"/>
                <a:gd name="connsiteX1" fmla="*/ 146488 w 680476"/>
                <a:gd name="connsiteY1" fmla="*/ 173628 h 589074"/>
                <a:gd name="connsiteX2" fmla="*/ 226 w 680476"/>
                <a:gd name="connsiteY2" fmla="*/ 310687 h 589074"/>
                <a:gd name="connsiteX3" fmla="*/ 180006 w 680476"/>
                <a:gd name="connsiteY3" fmla="*/ 264650 h 589074"/>
                <a:gd name="connsiteX4" fmla="*/ 176524 w 680476"/>
                <a:gd name="connsiteY4" fmla="*/ 391862 h 589074"/>
                <a:gd name="connsiteX5" fmla="*/ 144437 w 680476"/>
                <a:gd name="connsiteY5" fmla="*/ 492888 h 589074"/>
                <a:gd name="connsiteX6" fmla="*/ 101881 w 680476"/>
                <a:gd name="connsiteY6" fmla="*/ 587243 h 589074"/>
                <a:gd name="connsiteX7" fmla="*/ 207198 w 680476"/>
                <a:gd name="connsiteY7" fmla="*/ 546125 h 589074"/>
                <a:gd name="connsiteX8" fmla="*/ 358890 w 680476"/>
                <a:gd name="connsiteY8" fmla="*/ 436846 h 589074"/>
                <a:gd name="connsiteX9" fmla="*/ 516502 w 680476"/>
                <a:gd name="connsiteY9" fmla="*/ 356284 h 589074"/>
                <a:gd name="connsiteX10" fmla="*/ 680193 w 680476"/>
                <a:gd name="connsiteY10" fmla="*/ 293711 h 589074"/>
                <a:gd name="connsiteX11" fmla="*/ 475760 w 680476"/>
                <a:gd name="connsiteY11" fmla="*/ 280532 h 589074"/>
                <a:gd name="connsiteX12" fmla="*/ 447657 w 680476"/>
                <a:gd name="connsiteY12" fmla="*/ 199499 h 589074"/>
                <a:gd name="connsiteX13" fmla="*/ 505019 w 680476"/>
                <a:gd name="connsiteY13" fmla="*/ 115660 h 589074"/>
                <a:gd name="connsiteX14" fmla="*/ 550946 w 680476"/>
                <a:gd name="connsiteY14" fmla="*/ 18 h 589074"/>
                <a:gd name="connsiteX15" fmla="*/ 314637 w 680476"/>
                <a:gd name="connsiteY15" fmla="*/ 124007 h 589074"/>
                <a:gd name="connsiteX0" fmla="*/ 314637 w 680476"/>
                <a:gd name="connsiteY0" fmla="*/ 124007 h 589074"/>
                <a:gd name="connsiteX1" fmla="*/ 146488 w 680476"/>
                <a:gd name="connsiteY1" fmla="*/ 173628 h 589074"/>
                <a:gd name="connsiteX2" fmla="*/ 226 w 680476"/>
                <a:gd name="connsiteY2" fmla="*/ 310687 h 589074"/>
                <a:gd name="connsiteX3" fmla="*/ 180006 w 680476"/>
                <a:gd name="connsiteY3" fmla="*/ 264650 h 589074"/>
                <a:gd name="connsiteX4" fmla="*/ 214624 w 680476"/>
                <a:gd name="connsiteY4" fmla="*/ 391862 h 589074"/>
                <a:gd name="connsiteX5" fmla="*/ 144437 w 680476"/>
                <a:gd name="connsiteY5" fmla="*/ 492888 h 589074"/>
                <a:gd name="connsiteX6" fmla="*/ 101881 w 680476"/>
                <a:gd name="connsiteY6" fmla="*/ 587243 h 589074"/>
                <a:gd name="connsiteX7" fmla="*/ 207198 w 680476"/>
                <a:gd name="connsiteY7" fmla="*/ 546125 h 589074"/>
                <a:gd name="connsiteX8" fmla="*/ 358890 w 680476"/>
                <a:gd name="connsiteY8" fmla="*/ 436846 h 589074"/>
                <a:gd name="connsiteX9" fmla="*/ 516502 w 680476"/>
                <a:gd name="connsiteY9" fmla="*/ 356284 h 589074"/>
                <a:gd name="connsiteX10" fmla="*/ 680193 w 680476"/>
                <a:gd name="connsiteY10" fmla="*/ 293711 h 589074"/>
                <a:gd name="connsiteX11" fmla="*/ 475760 w 680476"/>
                <a:gd name="connsiteY11" fmla="*/ 280532 h 589074"/>
                <a:gd name="connsiteX12" fmla="*/ 447657 w 680476"/>
                <a:gd name="connsiteY12" fmla="*/ 199499 h 589074"/>
                <a:gd name="connsiteX13" fmla="*/ 505019 w 680476"/>
                <a:gd name="connsiteY13" fmla="*/ 115660 h 589074"/>
                <a:gd name="connsiteX14" fmla="*/ 550946 w 680476"/>
                <a:gd name="connsiteY14" fmla="*/ 18 h 589074"/>
                <a:gd name="connsiteX15" fmla="*/ 314637 w 680476"/>
                <a:gd name="connsiteY15" fmla="*/ 124007 h 589074"/>
                <a:gd name="connsiteX0" fmla="*/ 314637 w 680476"/>
                <a:gd name="connsiteY0" fmla="*/ 124007 h 595311"/>
                <a:gd name="connsiteX1" fmla="*/ 146488 w 680476"/>
                <a:gd name="connsiteY1" fmla="*/ 173628 h 595311"/>
                <a:gd name="connsiteX2" fmla="*/ 226 w 680476"/>
                <a:gd name="connsiteY2" fmla="*/ 310687 h 595311"/>
                <a:gd name="connsiteX3" fmla="*/ 180006 w 680476"/>
                <a:gd name="connsiteY3" fmla="*/ 264650 h 595311"/>
                <a:gd name="connsiteX4" fmla="*/ 214624 w 680476"/>
                <a:gd name="connsiteY4" fmla="*/ 391862 h 595311"/>
                <a:gd name="connsiteX5" fmla="*/ 101881 w 680476"/>
                <a:gd name="connsiteY5" fmla="*/ 587243 h 595311"/>
                <a:gd name="connsiteX6" fmla="*/ 207198 w 680476"/>
                <a:gd name="connsiteY6" fmla="*/ 546125 h 595311"/>
                <a:gd name="connsiteX7" fmla="*/ 358890 w 680476"/>
                <a:gd name="connsiteY7" fmla="*/ 436846 h 595311"/>
                <a:gd name="connsiteX8" fmla="*/ 516502 w 680476"/>
                <a:gd name="connsiteY8" fmla="*/ 356284 h 595311"/>
                <a:gd name="connsiteX9" fmla="*/ 680193 w 680476"/>
                <a:gd name="connsiteY9" fmla="*/ 293711 h 595311"/>
                <a:gd name="connsiteX10" fmla="*/ 475760 w 680476"/>
                <a:gd name="connsiteY10" fmla="*/ 280532 h 595311"/>
                <a:gd name="connsiteX11" fmla="*/ 447657 w 680476"/>
                <a:gd name="connsiteY11" fmla="*/ 199499 h 595311"/>
                <a:gd name="connsiteX12" fmla="*/ 505019 w 680476"/>
                <a:gd name="connsiteY12" fmla="*/ 115660 h 595311"/>
                <a:gd name="connsiteX13" fmla="*/ 550946 w 680476"/>
                <a:gd name="connsiteY13" fmla="*/ 18 h 595311"/>
                <a:gd name="connsiteX14" fmla="*/ 314637 w 680476"/>
                <a:gd name="connsiteY14" fmla="*/ 124007 h 595311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4180"/>
                <a:gd name="connsiteX1" fmla="*/ 146488 w 680476"/>
                <a:gd name="connsiteY1" fmla="*/ 173628 h 594180"/>
                <a:gd name="connsiteX2" fmla="*/ 226 w 680476"/>
                <a:gd name="connsiteY2" fmla="*/ 310687 h 594180"/>
                <a:gd name="connsiteX3" fmla="*/ 180006 w 680476"/>
                <a:gd name="connsiteY3" fmla="*/ 264650 h 594180"/>
                <a:gd name="connsiteX4" fmla="*/ 214624 w 680476"/>
                <a:gd name="connsiteY4" fmla="*/ 391862 h 594180"/>
                <a:gd name="connsiteX5" fmla="*/ 101881 w 680476"/>
                <a:gd name="connsiteY5" fmla="*/ 587243 h 594180"/>
                <a:gd name="connsiteX6" fmla="*/ 235773 w 680476"/>
                <a:gd name="connsiteY6" fmla="*/ 539775 h 594180"/>
                <a:gd name="connsiteX7" fmla="*/ 358890 w 680476"/>
                <a:gd name="connsiteY7" fmla="*/ 436846 h 594180"/>
                <a:gd name="connsiteX8" fmla="*/ 516502 w 680476"/>
                <a:gd name="connsiteY8" fmla="*/ 356284 h 594180"/>
                <a:gd name="connsiteX9" fmla="*/ 680193 w 680476"/>
                <a:gd name="connsiteY9" fmla="*/ 293711 h 594180"/>
                <a:gd name="connsiteX10" fmla="*/ 475760 w 680476"/>
                <a:gd name="connsiteY10" fmla="*/ 280532 h 594180"/>
                <a:gd name="connsiteX11" fmla="*/ 447657 w 680476"/>
                <a:gd name="connsiteY11" fmla="*/ 199499 h 594180"/>
                <a:gd name="connsiteX12" fmla="*/ 505019 w 680476"/>
                <a:gd name="connsiteY12" fmla="*/ 115660 h 594180"/>
                <a:gd name="connsiteX13" fmla="*/ 550946 w 680476"/>
                <a:gd name="connsiteY13" fmla="*/ 18 h 594180"/>
                <a:gd name="connsiteX14" fmla="*/ 314637 w 680476"/>
                <a:gd name="connsiteY14" fmla="*/ 124007 h 594180"/>
                <a:gd name="connsiteX0" fmla="*/ 314637 w 681168"/>
                <a:gd name="connsiteY0" fmla="*/ 124007 h 594180"/>
                <a:gd name="connsiteX1" fmla="*/ 146488 w 681168"/>
                <a:gd name="connsiteY1" fmla="*/ 173628 h 594180"/>
                <a:gd name="connsiteX2" fmla="*/ 226 w 681168"/>
                <a:gd name="connsiteY2" fmla="*/ 310687 h 594180"/>
                <a:gd name="connsiteX3" fmla="*/ 180006 w 681168"/>
                <a:gd name="connsiteY3" fmla="*/ 264650 h 594180"/>
                <a:gd name="connsiteX4" fmla="*/ 214624 w 681168"/>
                <a:gd name="connsiteY4" fmla="*/ 391862 h 594180"/>
                <a:gd name="connsiteX5" fmla="*/ 101881 w 681168"/>
                <a:gd name="connsiteY5" fmla="*/ 587243 h 594180"/>
                <a:gd name="connsiteX6" fmla="*/ 235773 w 681168"/>
                <a:gd name="connsiteY6" fmla="*/ 539775 h 594180"/>
                <a:gd name="connsiteX7" fmla="*/ 358890 w 681168"/>
                <a:gd name="connsiteY7" fmla="*/ 436846 h 594180"/>
                <a:gd name="connsiteX8" fmla="*/ 516502 w 681168"/>
                <a:gd name="connsiteY8" fmla="*/ 356284 h 594180"/>
                <a:gd name="connsiteX9" fmla="*/ 680193 w 681168"/>
                <a:gd name="connsiteY9" fmla="*/ 293711 h 594180"/>
                <a:gd name="connsiteX10" fmla="*/ 579538 w 681168"/>
                <a:gd name="connsiteY10" fmla="*/ 269524 h 594180"/>
                <a:gd name="connsiteX11" fmla="*/ 475760 w 681168"/>
                <a:gd name="connsiteY11" fmla="*/ 280532 h 594180"/>
                <a:gd name="connsiteX12" fmla="*/ 447657 w 681168"/>
                <a:gd name="connsiteY12" fmla="*/ 199499 h 594180"/>
                <a:gd name="connsiteX13" fmla="*/ 505019 w 681168"/>
                <a:gd name="connsiteY13" fmla="*/ 115660 h 594180"/>
                <a:gd name="connsiteX14" fmla="*/ 550946 w 681168"/>
                <a:gd name="connsiteY14" fmla="*/ 18 h 594180"/>
                <a:gd name="connsiteX15" fmla="*/ 314637 w 681168"/>
                <a:gd name="connsiteY15" fmla="*/ 124007 h 594180"/>
                <a:gd name="connsiteX0" fmla="*/ 314637 w 687991"/>
                <a:gd name="connsiteY0" fmla="*/ 124007 h 594180"/>
                <a:gd name="connsiteX1" fmla="*/ 146488 w 687991"/>
                <a:gd name="connsiteY1" fmla="*/ 173628 h 594180"/>
                <a:gd name="connsiteX2" fmla="*/ 226 w 687991"/>
                <a:gd name="connsiteY2" fmla="*/ 310687 h 594180"/>
                <a:gd name="connsiteX3" fmla="*/ 180006 w 687991"/>
                <a:gd name="connsiteY3" fmla="*/ 264650 h 594180"/>
                <a:gd name="connsiteX4" fmla="*/ 214624 w 687991"/>
                <a:gd name="connsiteY4" fmla="*/ 391862 h 594180"/>
                <a:gd name="connsiteX5" fmla="*/ 101881 w 687991"/>
                <a:gd name="connsiteY5" fmla="*/ 587243 h 594180"/>
                <a:gd name="connsiteX6" fmla="*/ 235773 w 687991"/>
                <a:gd name="connsiteY6" fmla="*/ 539775 h 594180"/>
                <a:gd name="connsiteX7" fmla="*/ 358890 w 687991"/>
                <a:gd name="connsiteY7" fmla="*/ 436846 h 594180"/>
                <a:gd name="connsiteX8" fmla="*/ 680193 w 687991"/>
                <a:gd name="connsiteY8" fmla="*/ 293711 h 594180"/>
                <a:gd name="connsiteX9" fmla="*/ 579538 w 687991"/>
                <a:gd name="connsiteY9" fmla="*/ 269524 h 594180"/>
                <a:gd name="connsiteX10" fmla="*/ 475760 w 687991"/>
                <a:gd name="connsiteY10" fmla="*/ 280532 h 594180"/>
                <a:gd name="connsiteX11" fmla="*/ 447657 w 687991"/>
                <a:gd name="connsiteY11" fmla="*/ 199499 h 594180"/>
                <a:gd name="connsiteX12" fmla="*/ 505019 w 687991"/>
                <a:gd name="connsiteY12" fmla="*/ 115660 h 594180"/>
                <a:gd name="connsiteX13" fmla="*/ 550946 w 687991"/>
                <a:gd name="connsiteY13" fmla="*/ 18 h 594180"/>
                <a:gd name="connsiteX14" fmla="*/ 314637 w 687991"/>
                <a:gd name="connsiteY14" fmla="*/ 124007 h 594180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75760 w 685703"/>
                <a:gd name="connsiteY10" fmla="*/ 280532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75760 w 685703"/>
                <a:gd name="connsiteY10" fmla="*/ 280532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66235 w 685703"/>
                <a:gd name="connsiteY10" fmla="*/ 264657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70670"/>
                <a:gd name="connsiteY0" fmla="*/ 124007 h 594436"/>
                <a:gd name="connsiteX1" fmla="*/ 146488 w 670670"/>
                <a:gd name="connsiteY1" fmla="*/ 173628 h 594436"/>
                <a:gd name="connsiteX2" fmla="*/ 226 w 670670"/>
                <a:gd name="connsiteY2" fmla="*/ 310687 h 594436"/>
                <a:gd name="connsiteX3" fmla="*/ 180006 w 670670"/>
                <a:gd name="connsiteY3" fmla="*/ 264650 h 594436"/>
                <a:gd name="connsiteX4" fmla="*/ 214624 w 670670"/>
                <a:gd name="connsiteY4" fmla="*/ 391862 h 594436"/>
                <a:gd name="connsiteX5" fmla="*/ 101881 w 670670"/>
                <a:gd name="connsiteY5" fmla="*/ 587243 h 594436"/>
                <a:gd name="connsiteX6" fmla="*/ 235773 w 670670"/>
                <a:gd name="connsiteY6" fmla="*/ 539775 h 594436"/>
                <a:gd name="connsiteX7" fmla="*/ 403340 w 670670"/>
                <a:gd name="connsiteY7" fmla="*/ 420971 h 594436"/>
                <a:gd name="connsiteX8" fmla="*/ 664318 w 670670"/>
                <a:gd name="connsiteY8" fmla="*/ 315936 h 594436"/>
                <a:gd name="connsiteX9" fmla="*/ 579538 w 670670"/>
                <a:gd name="connsiteY9" fmla="*/ 269524 h 594436"/>
                <a:gd name="connsiteX10" fmla="*/ 466235 w 670670"/>
                <a:gd name="connsiteY10" fmla="*/ 264657 h 594436"/>
                <a:gd name="connsiteX11" fmla="*/ 447657 w 670670"/>
                <a:gd name="connsiteY11" fmla="*/ 199499 h 594436"/>
                <a:gd name="connsiteX12" fmla="*/ 505019 w 670670"/>
                <a:gd name="connsiteY12" fmla="*/ 115660 h 594436"/>
                <a:gd name="connsiteX13" fmla="*/ 550946 w 670670"/>
                <a:gd name="connsiteY13" fmla="*/ 18 h 594436"/>
                <a:gd name="connsiteX14" fmla="*/ 314637 w 670670"/>
                <a:gd name="connsiteY14" fmla="*/ 124007 h 594436"/>
                <a:gd name="connsiteX0" fmla="*/ 314637 w 670670"/>
                <a:gd name="connsiteY0" fmla="*/ 124007 h 593823"/>
                <a:gd name="connsiteX1" fmla="*/ 146488 w 670670"/>
                <a:gd name="connsiteY1" fmla="*/ 173628 h 593823"/>
                <a:gd name="connsiteX2" fmla="*/ 226 w 670670"/>
                <a:gd name="connsiteY2" fmla="*/ 310687 h 593823"/>
                <a:gd name="connsiteX3" fmla="*/ 180006 w 670670"/>
                <a:gd name="connsiteY3" fmla="*/ 264650 h 593823"/>
                <a:gd name="connsiteX4" fmla="*/ 227324 w 670670"/>
                <a:gd name="connsiteY4" fmla="*/ 401387 h 593823"/>
                <a:gd name="connsiteX5" fmla="*/ 101881 w 670670"/>
                <a:gd name="connsiteY5" fmla="*/ 587243 h 593823"/>
                <a:gd name="connsiteX6" fmla="*/ 235773 w 670670"/>
                <a:gd name="connsiteY6" fmla="*/ 539775 h 593823"/>
                <a:gd name="connsiteX7" fmla="*/ 403340 w 670670"/>
                <a:gd name="connsiteY7" fmla="*/ 420971 h 593823"/>
                <a:gd name="connsiteX8" fmla="*/ 664318 w 670670"/>
                <a:gd name="connsiteY8" fmla="*/ 315936 h 593823"/>
                <a:gd name="connsiteX9" fmla="*/ 579538 w 670670"/>
                <a:gd name="connsiteY9" fmla="*/ 269524 h 593823"/>
                <a:gd name="connsiteX10" fmla="*/ 466235 w 670670"/>
                <a:gd name="connsiteY10" fmla="*/ 264657 h 593823"/>
                <a:gd name="connsiteX11" fmla="*/ 447657 w 670670"/>
                <a:gd name="connsiteY11" fmla="*/ 199499 h 593823"/>
                <a:gd name="connsiteX12" fmla="*/ 505019 w 670670"/>
                <a:gd name="connsiteY12" fmla="*/ 115660 h 593823"/>
                <a:gd name="connsiteX13" fmla="*/ 550946 w 670670"/>
                <a:gd name="connsiteY13" fmla="*/ 18 h 593823"/>
                <a:gd name="connsiteX14" fmla="*/ 314637 w 670670"/>
                <a:gd name="connsiteY14" fmla="*/ 124007 h 593823"/>
                <a:gd name="connsiteX0" fmla="*/ 314412 w 670445"/>
                <a:gd name="connsiteY0" fmla="*/ 124007 h 593823"/>
                <a:gd name="connsiteX1" fmla="*/ 181188 w 670445"/>
                <a:gd name="connsiteY1" fmla="*/ 173628 h 593823"/>
                <a:gd name="connsiteX2" fmla="*/ 1 w 670445"/>
                <a:gd name="connsiteY2" fmla="*/ 310687 h 593823"/>
                <a:gd name="connsiteX3" fmla="*/ 179781 w 670445"/>
                <a:gd name="connsiteY3" fmla="*/ 264650 h 593823"/>
                <a:gd name="connsiteX4" fmla="*/ 227099 w 670445"/>
                <a:gd name="connsiteY4" fmla="*/ 401387 h 593823"/>
                <a:gd name="connsiteX5" fmla="*/ 101656 w 670445"/>
                <a:gd name="connsiteY5" fmla="*/ 587243 h 593823"/>
                <a:gd name="connsiteX6" fmla="*/ 235548 w 670445"/>
                <a:gd name="connsiteY6" fmla="*/ 539775 h 593823"/>
                <a:gd name="connsiteX7" fmla="*/ 403115 w 670445"/>
                <a:gd name="connsiteY7" fmla="*/ 420971 h 593823"/>
                <a:gd name="connsiteX8" fmla="*/ 664093 w 670445"/>
                <a:gd name="connsiteY8" fmla="*/ 315936 h 593823"/>
                <a:gd name="connsiteX9" fmla="*/ 579313 w 670445"/>
                <a:gd name="connsiteY9" fmla="*/ 269524 h 593823"/>
                <a:gd name="connsiteX10" fmla="*/ 466010 w 670445"/>
                <a:gd name="connsiteY10" fmla="*/ 264657 h 593823"/>
                <a:gd name="connsiteX11" fmla="*/ 447432 w 670445"/>
                <a:gd name="connsiteY11" fmla="*/ 199499 h 593823"/>
                <a:gd name="connsiteX12" fmla="*/ 504794 w 670445"/>
                <a:gd name="connsiteY12" fmla="*/ 115660 h 593823"/>
                <a:gd name="connsiteX13" fmla="*/ 550721 w 670445"/>
                <a:gd name="connsiteY13" fmla="*/ 18 h 593823"/>
                <a:gd name="connsiteX14" fmla="*/ 314412 w 670445"/>
                <a:gd name="connsiteY14" fmla="*/ 124007 h 593823"/>
                <a:gd name="connsiteX0" fmla="*/ 263612 w 619645"/>
                <a:gd name="connsiteY0" fmla="*/ 124007 h 593823"/>
                <a:gd name="connsiteX1" fmla="*/ 130388 w 619645"/>
                <a:gd name="connsiteY1" fmla="*/ 173628 h 593823"/>
                <a:gd name="connsiteX2" fmla="*/ 1 w 619645"/>
                <a:gd name="connsiteY2" fmla="*/ 329737 h 593823"/>
                <a:gd name="connsiteX3" fmla="*/ 128981 w 619645"/>
                <a:gd name="connsiteY3" fmla="*/ 264650 h 593823"/>
                <a:gd name="connsiteX4" fmla="*/ 176299 w 619645"/>
                <a:gd name="connsiteY4" fmla="*/ 401387 h 593823"/>
                <a:gd name="connsiteX5" fmla="*/ 50856 w 619645"/>
                <a:gd name="connsiteY5" fmla="*/ 587243 h 593823"/>
                <a:gd name="connsiteX6" fmla="*/ 184748 w 619645"/>
                <a:gd name="connsiteY6" fmla="*/ 539775 h 593823"/>
                <a:gd name="connsiteX7" fmla="*/ 352315 w 619645"/>
                <a:gd name="connsiteY7" fmla="*/ 420971 h 593823"/>
                <a:gd name="connsiteX8" fmla="*/ 613293 w 619645"/>
                <a:gd name="connsiteY8" fmla="*/ 315936 h 593823"/>
                <a:gd name="connsiteX9" fmla="*/ 528513 w 619645"/>
                <a:gd name="connsiteY9" fmla="*/ 269524 h 593823"/>
                <a:gd name="connsiteX10" fmla="*/ 415210 w 619645"/>
                <a:gd name="connsiteY10" fmla="*/ 264657 h 593823"/>
                <a:gd name="connsiteX11" fmla="*/ 396632 w 619645"/>
                <a:gd name="connsiteY11" fmla="*/ 199499 h 593823"/>
                <a:gd name="connsiteX12" fmla="*/ 453994 w 619645"/>
                <a:gd name="connsiteY12" fmla="*/ 115660 h 593823"/>
                <a:gd name="connsiteX13" fmla="*/ 499921 w 619645"/>
                <a:gd name="connsiteY13" fmla="*/ 18 h 593823"/>
                <a:gd name="connsiteX14" fmla="*/ 263612 w 619645"/>
                <a:gd name="connsiteY14" fmla="*/ 124007 h 593823"/>
                <a:gd name="connsiteX0" fmla="*/ 263681 w 619714"/>
                <a:gd name="connsiteY0" fmla="*/ 124007 h 593823"/>
                <a:gd name="connsiteX1" fmla="*/ 130457 w 619714"/>
                <a:gd name="connsiteY1" fmla="*/ 173628 h 593823"/>
                <a:gd name="connsiteX2" fmla="*/ 70 w 619714"/>
                <a:gd name="connsiteY2" fmla="*/ 329737 h 593823"/>
                <a:gd name="connsiteX3" fmla="*/ 148100 w 619714"/>
                <a:gd name="connsiteY3" fmla="*/ 271000 h 593823"/>
                <a:gd name="connsiteX4" fmla="*/ 176368 w 619714"/>
                <a:gd name="connsiteY4" fmla="*/ 401387 h 593823"/>
                <a:gd name="connsiteX5" fmla="*/ 50925 w 619714"/>
                <a:gd name="connsiteY5" fmla="*/ 587243 h 593823"/>
                <a:gd name="connsiteX6" fmla="*/ 184817 w 619714"/>
                <a:gd name="connsiteY6" fmla="*/ 539775 h 593823"/>
                <a:gd name="connsiteX7" fmla="*/ 352384 w 619714"/>
                <a:gd name="connsiteY7" fmla="*/ 420971 h 593823"/>
                <a:gd name="connsiteX8" fmla="*/ 613362 w 619714"/>
                <a:gd name="connsiteY8" fmla="*/ 315936 h 593823"/>
                <a:gd name="connsiteX9" fmla="*/ 528582 w 619714"/>
                <a:gd name="connsiteY9" fmla="*/ 269524 h 593823"/>
                <a:gd name="connsiteX10" fmla="*/ 415279 w 619714"/>
                <a:gd name="connsiteY10" fmla="*/ 264657 h 593823"/>
                <a:gd name="connsiteX11" fmla="*/ 396701 w 619714"/>
                <a:gd name="connsiteY11" fmla="*/ 199499 h 593823"/>
                <a:gd name="connsiteX12" fmla="*/ 454063 w 619714"/>
                <a:gd name="connsiteY12" fmla="*/ 115660 h 593823"/>
                <a:gd name="connsiteX13" fmla="*/ 499990 w 619714"/>
                <a:gd name="connsiteY13" fmla="*/ 18 h 593823"/>
                <a:gd name="connsiteX14" fmla="*/ 263681 w 619714"/>
                <a:gd name="connsiteY14" fmla="*/ 124007 h 593823"/>
                <a:gd name="connsiteX0" fmla="*/ 263681 w 619714"/>
                <a:gd name="connsiteY0" fmla="*/ 124007 h 566657"/>
                <a:gd name="connsiteX1" fmla="*/ 130457 w 619714"/>
                <a:gd name="connsiteY1" fmla="*/ 173628 h 566657"/>
                <a:gd name="connsiteX2" fmla="*/ 70 w 619714"/>
                <a:gd name="connsiteY2" fmla="*/ 329737 h 566657"/>
                <a:gd name="connsiteX3" fmla="*/ 148100 w 619714"/>
                <a:gd name="connsiteY3" fmla="*/ 271000 h 566657"/>
                <a:gd name="connsiteX4" fmla="*/ 176368 w 619714"/>
                <a:gd name="connsiteY4" fmla="*/ 401387 h 566657"/>
                <a:gd name="connsiteX5" fmla="*/ 136650 w 619714"/>
                <a:gd name="connsiteY5" fmla="*/ 555493 h 566657"/>
                <a:gd name="connsiteX6" fmla="*/ 184817 w 619714"/>
                <a:gd name="connsiteY6" fmla="*/ 539775 h 566657"/>
                <a:gd name="connsiteX7" fmla="*/ 352384 w 619714"/>
                <a:gd name="connsiteY7" fmla="*/ 420971 h 566657"/>
                <a:gd name="connsiteX8" fmla="*/ 613362 w 619714"/>
                <a:gd name="connsiteY8" fmla="*/ 315936 h 566657"/>
                <a:gd name="connsiteX9" fmla="*/ 528582 w 619714"/>
                <a:gd name="connsiteY9" fmla="*/ 269524 h 566657"/>
                <a:gd name="connsiteX10" fmla="*/ 415279 w 619714"/>
                <a:gd name="connsiteY10" fmla="*/ 264657 h 566657"/>
                <a:gd name="connsiteX11" fmla="*/ 396701 w 619714"/>
                <a:gd name="connsiteY11" fmla="*/ 199499 h 566657"/>
                <a:gd name="connsiteX12" fmla="*/ 454063 w 619714"/>
                <a:gd name="connsiteY12" fmla="*/ 115660 h 566657"/>
                <a:gd name="connsiteX13" fmla="*/ 499990 w 619714"/>
                <a:gd name="connsiteY13" fmla="*/ 18 h 566657"/>
                <a:gd name="connsiteX14" fmla="*/ 263681 w 619714"/>
                <a:gd name="connsiteY14" fmla="*/ 124007 h 566657"/>
                <a:gd name="connsiteX0" fmla="*/ 263681 w 619714"/>
                <a:gd name="connsiteY0" fmla="*/ 124007 h 558047"/>
                <a:gd name="connsiteX1" fmla="*/ 130457 w 619714"/>
                <a:gd name="connsiteY1" fmla="*/ 173628 h 558047"/>
                <a:gd name="connsiteX2" fmla="*/ 70 w 619714"/>
                <a:gd name="connsiteY2" fmla="*/ 329737 h 558047"/>
                <a:gd name="connsiteX3" fmla="*/ 148100 w 619714"/>
                <a:gd name="connsiteY3" fmla="*/ 271000 h 558047"/>
                <a:gd name="connsiteX4" fmla="*/ 176368 w 619714"/>
                <a:gd name="connsiteY4" fmla="*/ 401387 h 558047"/>
                <a:gd name="connsiteX5" fmla="*/ 136650 w 619714"/>
                <a:gd name="connsiteY5" fmla="*/ 555493 h 558047"/>
                <a:gd name="connsiteX6" fmla="*/ 270542 w 619714"/>
                <a:gd name="connsiteY6" fmla="*/ 492150 h 558047"/>
                <a:gd name="connsiteX7" fmla="*/ 352384 w 619714"/>
                <a:gd name="connsiteY7" fmla="*/ 420971 h 558047"/>
                <a:gd name="connsiteX8" fmla="*/ 613362 w 619714"/>
                <a:gd name="connsiteY8" fmla="*/ 315936 h 558047"/>
                <a:gd name="connsiteX9" fmla="*/ 528582 w 619714"/>
                <a:gd name="connsiteY9" fmla="*/ 269524 h 558047"/>
                <a:gd name="connsiteX10" fmla="*/ 415279 w 619714"/>
                <a:gd name="connsiteY10" fmla="*/ 264657 h 558047"/>
                <a:gd name="connsiteX11" fmla="*/ 396701 w 619714"/>
                <a:gd name="connsiteY11" fmla="*/ 199499 h 558047"/>
                <a:gd name="connsiteX12" fmla="*/ 454063 w 619714"/>
                <a:gd name="connsiteY12" fmla="*/ 115660 h 558047"/>
                <a:gd name="connsiteX13" fmla="*/ 499990 w 619714"/>
                <a:gd name="connsiteY13" fmla="*/ 18 h 558047"/>
                <a:gd name="connsiteX14" fmla="*/ 263681 w 619714"/>
                <a:gd name="connsiteY14" fmla="*/ 124007 h 558047"/>
                <a:gd name="connsiteX0" fmla="*/ 263681 w 619714"/>
                <a:gd name="connsiteY0" fmla="*/ 124007 h 555572"/>
                <a:gd name="connsiteX1" fmla="*/ 130457 w 619714"/>
                <a:gd name="connsiteY1" fmla="*/ 173628 h 555572"/>
                <a:gd name="connsiteX2" fmla="*/ 70 w 619714"/>
                <a:gd name="connsiteY2" fmla="*/ 329737 h 555572"/>
                <a:gd name="connsiteX3" fmla="*/ 148100 w 619714"/>
                <a:gd name="connsiteY3" fmla="*/ 271000 h 555572"/>
                <a:gd name="connsiteX4" fmla="*/ 176368 w 619714"/>
                <a:gd name="connsiteY4" fmla="*/ 401387 h 555572"/>
                <a:gd name="connsiteX5" fmla="*/ 136650 w 619714"/>
                <a:gd name="connsiteY5" fmla="*/ 555493 h 555572"/>
                <a:gd name="connsiteX6" fmla="*/ 352384 w 619714"/>
                <a:gd name="connsiteY6" fmla="*/ 420971 h 555572"/>
                <a:gd name="connsiteX7" fmla="*/ 613362 w 619714"/>
                <a:gd name="connsiteY7" fmla="*/ 315936 h 555572"/>
                <a:gd name="connsiteX8" fmla="*/ 528582 w 619714"/>
                <a:gd name="connsiteY8" fmla="*/ 269524 h 555572"/>
                <a:gd name="connsiteX9" fmla="*/ 415279 w 619714"/>
                <a:gd name="connsiteY9" fmla="*/ 264657 h 555572"/>
                <a:gd name="connsiteX10" fmla="*/ 396701 w 619714"/>
                <a:gd name="connsiteY10" fmla="*/ 199499 h 555572"/>
                <a:gd name="connsiteX11" fmla="*/ 454063 w 619714"/>
                <a:gd name="connsiteY11" fmla="*/ 115660 h 555572"/>
                <a:gd name="connsiteX12" fmla="*/ 499990 w 619714"/>
                <a:gd name="connsiteY12" fmla="*/ 18 h 555572"/>
                <a:gd name="connsiteX13" fmla="*/ 263681 w 619714"/>
                <a:gd name="connsiteY13" fmla="*/ 124007 h 555572"/>
                <a:gd name="connsiteX0" fmla="*/ 263681 w 618536"/>
                <a:gd name="connsiteY0" fmla="*/ 124007 h 555579"/>
                <a:gd name="connsiteX1" fmla="*/ 130457 w 618536"/>
                <a:gd name="connsiteY1" fmla="*/ 173628 h 555579"/>
                <a:gd name="connsiteX2" fmla="*/ 70 w 618536"/>
                <a:gd name="connsiteY2" fmla="*/ 329737 h 555579"/>
                <a:gd name="connsiteX3" fmla="*/ 148100 w 618536"/>
                <a:gd name="connsiteY3" fmla="*/ 271000 h 555579"/>
                <a:gd name="connsiteX4" fmla="*/ 176368 w 618536"/>
                <a:gd name="connsiteY4" fmla="*/ 401387 h 555579"/>
                <a:gd name="connsiteX5" fmla="*/ 136650 w 618536"/>
                <a:gd name="connsiteY5" fmla="*/ 555493 h 555579"/>
                <a:gd name="connsiteX6" fmla="*/ 374609 w 618536"/>
                <a:gd name="connsiteY6" fmla="*/ 379696 h 555579"/>
                <a:gd name="connsiteX7" fmla="*/ 613362 w 618536"/>
                <a:gd name="connsiteY7" fmla="*/ 315936 h 555579"/>
                <a:gd name="connsiteX8" fmla="*/ 528582 w 618536"/>
                <a:gd name="connsiteY8" fmla="*/ 269524 h 555579"/>
                <a:gd name="connsiteX9" fmla="*/ 415279 w 618536"/>
                <a:gd name="connsiteY9" fmla="*/ 264657 h 555579"/>
                <a:gd name="connsiteX10" fmla="*/ 396701 w 618536"/>
                <a:gd name="connsiteY10" fmla="*/ 199499 h 555579"/>
                <a:gd name="connsiteX11" fmla="*/ 454063 w 618536"/>
                <a:gd name="connsiteY11" fmla="*/ 115660 h 555579"/>
                <a:gd name="connsiteX12" fmla="*/ 499990 w 618536"/>
                <a:gd name="connsiteY12" fmla="*/ 18 h 555579"/>
                <a:gd name="connsiteX13" fmla="*/ 263681 w 618536"/>
                <a:gd name="connsiteY13" fmla="*/ 124007 h 555579"/>
                <a:gd name="connsiteX0" fmla="*/ 263681 w 618536"/>
                <a:gd name="connsiteY0" fmla="*/ 124007 h 555579"/>
                <a:gd name="connsiteX1" fmla="*/ 130457 w 618536"/>
                <a:gd name="connsiteY1" fmla="*/ 173628 h 555579"/>
                <a:gd name="connsiteX2" fmla="*/ 70 w 618536"/>
                <a:gd name="connsiteY2" fmla="*/ 329737 h 555579"/>
                <a:gd name="connsiteX3" fmla="*/ 148100 w 618536"/>
                <a:gd name="connsiteY3" fmla="*/ 271000 h 555579"/>
                <a:gd name="connsiteX4" fmla="*/ 176368 w 618536"/>
                <a:gd name="connsiteY4" fmla="*/ 401387 h 555579"/>
                <a:gd name="connsiteX5" fmla="*/ 136650 w 618536"/>
                <a:gd name="connsiteY5" fmla="*/ 555493 h 555579"/>
                <a:gd name="connsiteX6" fmla="*/ 374609 w 618536"/>
                <a:gd name="connsiteY6" fmla="*/ 379696 h 555579"/>
                <a:gd name="connsiteX7" fmla="*/ 613362 w 618536"/>
                <a:gd name="connsiteY7" fmla="*/ 315936 h 555579"/>
                <a:gd name="connsiteX8" fmla="*/ 528582 w 618536"/>
                <a:gd name="connsiteY8" fmla="*/ 269524 h 555579"/>
                <a:gd name="connsiteX9" fmla="*/ 415279 w 618536"/>
                <a:gd name="connsiteY9" fmla="*/ 264657 h 555579"/>
                <a:gd name="connsiteX10" fmla="*/ 396701 w 618536"/>
                <a:gd name="connsiteY10" fmla="*/ 199499 h 555579"/>
                <a:gd name="connsiteX11" fmla="*/ 454063 w 618536"/>
                <a:gd name="connsiteY11" fmla="*/ 115660 h 555579"/>
                <a:gd name="connsiteX12" fmla="*/ 499990 w 618536"/>
                <a:gd name="connsiteY12" fmla="*/ 18 h 555579"/>
                <a:gd name="connsiteX13" fmla="*/ 263681 w 618536"/>
                <a:gd name="connsiteY13" fmla="*/ 124007 h 555579"/>
                <a:gd name="connsiteX0" fmla="*/ 263681 w 618536"/>
                <a:gd name="connsiteY0" fmla="*/ 124007 h 555506"/>
                <a:gd name="connsiteX1" fmla="*/ 130457 w 618536"/>
                <a:gd name="connsiteY1" fmla="*/ 173628 h 555506"/>
                <a:gd name="connsiteX2" fmla="*/ 70 w 618536"/>
                <a:gd name="connsiteY2" fmla="*/ 329737 h 555506"/>
                <a:gd name="connsiteX3" fmla="*/ 148100 w 618536"/>
                <a:gd name="connsiteY3" fmla="*/ 271000 h 555506"/>
                <a:gd name="connsiteX4" fmla="*/ 195418 w 618536"/>
                <a:gd name="connsiteY4" fmla="*/ 388687 h 555506"/>
                <a:gd name="connsiteX5" fmla="*/ 136650 w 618536"/>
                <a:gd name="connsiteY5" fmla="*/ 555493 h 555506"/>
                <a:gd name="connsiteX6" fmla="*/ 374609 w 618536"/>
                <a:gd name="connsiteY6" fmla="*/ 379696 h 555506"/>
                <a:gd name="connsiteX7" fmla="*/ 613362 w 618536"/>
                <a:gd name="connsiteY7" fmla="*/ 315936 h 555506"/>
                <a:gd name="connsiteX8" fmla="*/ 528582 w 618536"/>
                <a:gd name="connsiteY8" fmla="*/ 269524 h 555506"/>
                <a:gd name="connsiteX9" fmla="*/ 415279 w 618536"/>
                <a:gd name="connsiteY9" fmla="*/ 264657 h 555506"/>
                <a:gd name="connsiteX10" fmla="*/ 396701 w 618536"/>
                <a:gd name="connsiteY10" fmla="*/ 199499 h 555506"/>
                <a:gd name="connsiteX11" fmla="*/ 454063 w 618536"/>
                <a:gd name="connsiteY11" fmla="*/ 115660 h 555506"/>
                <a:gd name="connsiteX12" fmla="*/ 499990 w 618536"/>
                <a:gd name="connsiteY12" fmla="*/ 18 h 555506"/>
                <a:gd name="connsiteX13" fmla="*/ 263681 w 618536"/>
                <a:gd name="connsiteY13" fmla="*/ 124007 h 555506"/>
                <a:gd name="connsiteX0" fmla="*/ 263681 w 618536"/>
                <a:gd name="connsiteY0" fmla="*/ 124007 h 555506"/>
                <a:gd name="connsiteX1" fmla="*/ 130457 w 618536"/>
                <a:gd name="connsiteY1" fmla="*/ 173628 h 555506"/>
                <a:gd name="connsiteX2" fmla="*/ 70 w 618536"/>
                <a:gd name="connsiteY2" fmla="*/ 329737 h 555506"/>
                <a:gd name="connsiteX3" fmla="*/ 148100 w 618536"/>
                <a:gd name="connsiteY3" fmla="*/ 271000 h 555506"/>
                <a:gd name="connsiteX4" fmla="*/ 185893 w 618536"/>
                <a:gd name="connsiteY4" fmla="*/ 388687 h 555506"/>
                <a:gd name="connsiteX5" fmla="*/ 136650 w 618536"/>
                <a:gd name="connsiteY5" fmla="*/ 555493 h 555506"/>
                <a:gd name="connsiteX6" fmla="*/ 374609 w 618536"/>
                <a:gd name="connsiteY6" fmla="*/ 379696 h 555506"/>
                <a:gd name="connsiteX7" fmla="*/ 613362 w 618536"/>
                <a:gd name="connsiteY7" fmla="*/ 315936 h 555506"/>
                <a:gd name="connsiteX8" fmla="*/ 528582 w 618536"/>
                <a:gd name="connsiteY8" fmla="*/ 269524 h 555506"/>
                <a:gd name="connsiteX9" fmla="*/ 415279 w 618536"/>
                <a:gd name="connsiteY9" fmla="*/ 264657 h 555506"/>
                <a:gd name="connsiteX10" fmla="*/ 396701 w 618536"/>
                <a:gd name="connsiteY10" fmla="*/ 199499 h 555506"/>
                <a:gd name="connsiteX11" fmla="*/ 454063 w 618536"/>
                <a:gd name="connsiteY11" fmla="*/ 115660 h 555506"/>
                <a:gd name="connsiteX12" fmla="*/ 499990 w 618536"/>
                <a:gd name="connsiteY12" fmla="*/ 18 h 555506"/>
                <a:gd name="connsiteX13" fmla="*/ 263681 w 618536"/>
                <a:gd name="connsiteY13" fmla="*/ 124007 h 555506"/>
                <a:gd name="connsiteX0" fmla="*/ 263681 w 618536"/>
                <a:gd name="connsiteY0" fmla="*/ 125007 h 556506"/>
                <a:gd name="connsiteX1" fmla="*/ 130457 w 618536"/>
                <a:gd name="connsiteY1" fmla="*/ 174628 h 556506"/>
                <a:gd name="connsiteX2" fmla="*/ 70 w 618536"/>
                <a:gd name="connsiteY2" fmla="*/ 330737 h 556506"/>
                <a:gd name="connsiteX3" fmla="*/ 148100 w 618536"/>
                <a:gd name="connsiteY3" fmla="*/ 272000 h 556506"/>
                <a:gd name="connsiteX4" fmla="*/ 185893 w 618536"/>
                <a:gd name="connsiteY4" fmla="*/ 389687 h 556506"/>
                <a:gd name="connsiteX5" fmla="*/ 136650 w 618536"/>
                <a:gd name="connsiteY5" fmla="*/ 556493 h 556506"/>
                <a:gd name="connsiteX6" fmla="*/ 374609 w 618536"/>
                <a:gd name="connsiteY6" fmla="*/ 380696 h 556506"/>
                <a:gd name="connsiteX7" fmla="*/ 613362 w 618536"/>
                <a:gd name="connsiteY7" fmla="*/ 316936 h 556506"/>
                <a:gd name="connsiteX8" fmla="*/ 528582 w 618536"/>
                <a:gd name="connsiteY8" fmla="*/ 270524 h 556506"/>
                <a:gd name="connsiteX9" fmla="*/ 415279 w 618536"/>
                <a:gd name="connsiteY9" fmla="*/ 265657 h 556506"/>
                <a:gd name="connsiteX10" fmla="*/ 396701 w 618536"/>
                <a:gd name="connsiteY10" fmla="*/ 200499 h 556506"/>
                <a:gd name="connsiteX11" fmla="*/ 499990 w 618536"/>
                <a:gd name="connsiteY11" fmla="*/ 1018 h 556506"/>
                <a:gd name="connsiteX12" fmla="*/ 263681 w 618536"/>
                <a:gd name="connsiteY12" fmla="*/ 125007 h 556506"/>
                <a:gd name="connsiteX0" fmla="*/ 263681 w 613560"/>
                <a:gd name="connsiteY0" fmla="*/ 125007 h 556506"/>
                <a:gd name="connsiteX1" fmla="*/ 130457 w 613560"/>
                <a:gd name="connsiteY1" fmla="*/ 174628 h 556506"/>
                <a:gd name="connsiteX2" fmla="*/ 70 w 613560"/>
                <a:gd name="connsiteY2" fmla="*/ 330737 h 556506"/>
                <a:gd name="connsiteX3" fmla="*/ 148100 w 613560"/>
                <a:gd name="connsiteY3" fmla="*/ 272000 h 556506"/>
                <a:gd name="connsiteX4" fmla="*/ 185893 w 613560"/>
                <a:gd name="connsiteY4" fmla="*/ 389687 h 556506"/>
                <a:gd name="connsiteX5" fmla="*/ 136650 w 613560"/>
                <a:gd name="connsiteY5" fmla="*/ 556493 h 556506"/>
                <a:gd name="connsiteX6" fmla="*/ 374609 w 613560"/>
                <a:gd name="connsiteY6" fmla="*/ 380696 h 556506"/>
                <a:gd name="connsiteX7" fmla="*/ 613362 w 613560"/>
                <a:gd name="connsiteY7" fmla="*/ 316936 h 556506"/>
                <a:gd name="connsiteX8" fmla="*/ 415279 w 613560"/>
                <a:gd name="connsiteY8" fmla="*/ 265657 h 556506"/>
                <a:gd name="connsiteX9" fmla="*/ 396701 w 613560"/>
                <a:gd name="connsiteY9" fmla="*/ 200499 h 556506"/>
                <a:gd name="connsiteX10" fmla="*/ 499990 w 613560"/>
                <a:gd name="connsiteY10" fmla="*/ 1018 h 556506"/>
                <a:gd name="connsiteX11" fmla="*/ 263681 w 613560"/>
                <a:gd name="connsiteY11" fmla="*/ 125007 h 556506"/>
                <a:gd name="connsiteX0" fmla="*/ 263681 w 613560"/>
                <a:gd name="connsiteY0" fmla="*/ 125007 h 556506"/>
                <a:gd name="connsiteX1" fmla="*/ 130457 w 613560"/>
                <a:gd name="connsiteY1" fmla="*/ 174628 h 556506"/>
                <a:gd name="connsiteX2" fmla="*/ 70 w 613560"/>
                <a:gd name="connsiteY2" fmla="*/ 330737 h 556506"/>
                <a:gd name="connsiteX3" fmla="*/ 148100 w 613560"/>
                <a:gd name="connsiteY3" fmla="*/ 272000 h 556506"/>
                <a:gd name="connsiteX4" fmla="*/ 185893 w 613560"/>
                <a:gd name="connsiteY4" fmla="*/ 389687 h 556506"/>
                <a:gd name="connsiteX5" fmla="*/ 136650 w 613560"/>
                <a:gd name="connsiteY5" fmla="*/ 556493 h 556506"/>
                <a:gd name="connsiteX6" fmla="*/ 374609 w 613560"/>
                <a:gd name="connsiteY6" fmla="*/ 380696 h 556506"/>
                <a:gd name="connsiteX7" fmla="*/ 613362 w 613560"/>
                <a:gd name="connsiteY7" fmla="*/ 288361 h 556506"/>
                <a:gd name="connsiteX8" fmla="*/ 415279 w 613560"/>
                <a:gd name="connsiteY8" fmla="*/ 265657 h 556506"/>
                <a:gd name="connsiteX9" fmla="*/ 396701 w 613560"/>
                <a:gd name="connsiteY9" fmla="*/ 200499 h 556506"/>
                <a:gd name="connsiteX10" fmla="*/ 499990 w 613560"/>
                <a:gd name="connsiteY10" fmla="*/ 1018 h 556506"/>
                <a:gd name="connsiteX11" fmla="*/ 263681 w 613560"/>
                <a:gd name="connsiteY11" fmla="*/ 125007 h 556506"/>
                <a:gd name="connsiteX0" fmla="*/ 265651 w 615530"/>
                <a:gd name="connsiteY0" fmla="*/ 125287 h 556786"/>
                <a:gd name="connsiteX1" fmla="*/ 2040 w 615530"/>
                <a:gd name="connsiteY1" fmla="*/ 331017 h 556786"/>
                <a:gd name="connsiteX2" fmla="*/ 150070 w 615530"/>
                <a:gd name="connsiteY2" fmla="*/ 272280 h 556786"/>
                <a:gd name="connsiteX3" fmla="*/ 187863 w 615530"/>
                <a:gd name="connsiteY3" fmla="*/ 389967 h 556786"/>
                <a:gd name="connsiteX4" fmla="*/ 138620 w 615530"/>
                <a:gd name="connsiteY4" fmla="*/ 556773 h 556786"/>
                <a:gd name="connsiteX5" fmla="*/ 376579 w 615530"/>
                <a:gd name="connsiteY5" fmla="*/ 380976 h 556786"/>
                <a:gd name="connsiteX6" fmla="*/ 615332 w 615530"/>
                <a:gd name="connsiteY6" fmla="*/ 288641 h 556786"/>
                <a:gd name="connsiteX7" fmla="*/ 417249 w 615530"/>
                <a:gd name="connsiteY7" fmla="*/ 265937 h 556786"/>
                <a:gd name="connsiteX8" fmla="*/ 398671 w 615530"/>
                <a:gd name="connsiteY8" fmla="*/ 200779 h 556786"/>
                <a:gd name="connsiteX9" fmla="*/ 501960 w 615530"/>
                <a:gd name="connsiteY9" fmla="*/ 1298 h 556786"/>
                <a:gd name="connsiteX10" fmla="*/ 265651 w 615530"/>
                <a:gd name="connsiteY10" fmla="*/ 125287 h 556786"/>
                <a:gd name="connsiteX0" fmla="*/ 265651 w 615530"/>
                <a:gd name="connsiteY0" fmla="*/ 125035 h 556534"/>
                <a:gd name="connsiteX1" fmla="*/ 2040 w 615530"/>
                <a:gd name="connsiteY1" fmla="*/ 330765 h 556534"/>
                <a:gd name="connsiteX2" fmla="*/ 150070 w 615530"/>
                <a:gd name="connsiteY2" fmla="*/ 272028 h 556534"/>
                <a:gd name="connsiteX3" fmla="*/ 187863 w 615530"/>
                <a:gd name="connsiteY3" fmla="*/ 389715 h 556534"/>
                <a:gd name="connsiteX4" fmla="*/ 138620 w 615530"/>
                <a:gd name="connsiteY4" fmla="*/ 556521 h 556534"/>
                <a:gd name="connsiteX5" fmla="*/ 376579 w 615530"/>
                <a:gd name="connsiteY5" fmla="*/ 380724 h 556534"/>
                <a:gd name="connsiteX6" fmla="*/ 615332 w 615530"/>
                <a:gd name="connsiteY6" fmla="*/ 288389 h 556534"/>
                <a:gd name="connsiteX7" fmla="*/ 417249 w 615530"/>
                <a:gd name="connsiteY7" fmla="*/ 265685 h 556534"/>
                <a:gd name="connsiteX8" fmla="*/ 398671 w 615530"/>
                <a:gd name="connsiteY8" fmla="*/ 200527 h 556534"/>
                <a:gd name="connsiteX9" fmla="*/ 501960 w 615530"/>
                <a:gd name="connsiteY9" fmla="*/ 1046 h 556534"/>
                <a:gd name="connsiteX10" fmla="*/ 265651 w 615530"/>
                <a:gd name="connsiteY10" fmla="*/ 125035 h 556534"/>
                <a:gd name="connsiteX0" fmla="*/ 263623 w 613502"/>
                <a:gd name="connsiteY0" fmla="*/ 125035 h 556534"/>
                <a:gd name="connsiteX1" fmla="*/ 12 w 613502"/>
                <a:gd name="connsiteY1" fmla="*/ 330765 h 556534"/>
                <a:gd name="connsiteX2" fmla="*/ 148042 w 613502"/>
                <a:gd name="connsiteY2" fmla="*/ 272028 h 556534"/>
                <a:gd name="connsiteX3" fmla="*/ 185835 w 613502"/>
                <a:gd name="connsiteY3" fmla="*/ 389715 h 556534"/>
                <a:gd name="connsiteX4" fmla="*/ 136592 w 613502"/>
                <a:gd name="connsiteY4" fmla="*/ 556521 h 556534"/>
                <a:gd name="connsiteX5" fmla="*/ 374551 w 613502"/>
                <a:gd name="connsiteY5" fmla="*/ 380724 h 556534"/>
                <a:gd name="connsiteX6" fmla="*/ 613304 w 613502"/>
                <a:gd name="connsiteY6" fmla="*/ 288389 h 556534"/>
                <a:gd name="connsiteX7" fmla="*/ 415221 w 613502"/>
                <a:gd name="connsiteY7" fmla="*/ 265685 h 556534"/>
                <a:gd name="connsiteX8" fmla="*/ 396643 w 613502"/>
                <a:gd name="connsiteY8" fmla="*/ 200527 h 556534"/>
                <a:gd name="connsiteX9" fmla="*/ 499932 w 613502"/>
                <a:gd name="connsiteY9" fmla="*/ 1046 h 556534"/>
                <a:gd name="connsiteX10" fmla="*/ 263623 w 613502"/>
                <a:gd name="connsiteY10" fmla="*/ 125035 h 556534"/>
                <a:gd name="connsiteX0" fmla="*/ 273341 w 623220"/>
                <a:gd name="connsiteY0" fmla="*/ 125035 h 556534"/>
                <a:gd name="connsiteX1" fmla="*/ 9730 w 623220"/>
                <a:gd name="connsiteY1" fmla="*/ 330765 h 556534"/>
                <a:gd name="connsiteX2" fmla="*/ 157760 w 623220"/>
                <a:gd name="connsiteY2" fmla="*/ 272028 h 556534"/>
                <a:gd name="connsiteX3" fmla="*/ 195553 w 623220"/>
                <a:gd name="connsiteY3" fmla="*/ 389715 h 556534"/>
                <a:gd name="connsiteX4" fmla="*/ 146310 w 623220"/>
                <a:gd name="connsiteY4" fmla="*/ 556521 h 556534"/>
                <a:gd name="connsiteX5" fmla="*/ 384269 w 623220"/>
                <a:gd name="connsiteY5" fmla="*/ 380724 h 556534"/>
                <a:gd name="connsiteX6" fmla="*/ 623022 w 623220"/>
                <a:gd name="connsiteY6" fmla="*/ 288389 h 556534"/>
                <a:gd name="connsiteX7" fmla="*/ 424939 w 623220"/>
                <a:gd name="connsiteY7" fmla="*/ 265685 h 556534"/>
                <a:gd name="connsiteX8" fmla="*/ 406361 w 623220"/>
                <a:gd name="connsiteY8" fmla="*/ 200527 h 556534"/>
                <a:gd name="connsiteX9" fmla="*/ 509650 w 623220"/>
                <a:gd name="connsiteY9" fmla="*/ 1046 h 556534"/>
                <a:gd name="connsiteX10" fmla="*/ 273341 w 623220"/>
                <a:gd name="connsiteY10" fmla="*/ 125035 h 556534"/>
                <a:gd name="connsiteX0" fmla="*/ 267134 w 617013"/>
                <a:gd name="connsiteY0" fmla="*/ 125035 h 556534"/>
                <a:gd name="connsiteX1" fmla="*/ 3523 w 617013"/>
                <a:gd name="connsiteY1" fmla="*/ 330765 h 556534"/>
                <a:gd name="connsiteX2" fmla="*/ 151553 w 617013"/>
                <a:gd name="connsiteY2" fmla="*/ 272028 h 556534"/>
                <a:gd name="connsiteX3" fmla="*/ 189346 w 617013"/>
                <a:gd name="connsiteY3" fmla="*/ 389715 h 556534"/>
                <a:gd name="connsiteX4" fmla="*/ 140103 w 617013"/>
                <a:gd name="connsiteY4" fmla="*/ 556521 h 556534"/>
                <a:gd name="connsiteX5" fmla="*/ 378062 w 617013"/>
                <a:gd name="connsiteY5" fmla="*/ 380724 h 556534"/>
                <a:gd name="connsiteX6" fmla="*/ 616815 w 617013"/>
                <a:gd name="connsiteY6" fmla="*/ 288389 h 556534"/>
                <a:gd name="connsiteX7" fmla="*/ 418732 w 617013"/>
                <a:gd name="connsiteY7" fmla="*/ 265685 h 556534"/>
                <a:gd name="connsiteX8" fmla="*/ 400154 w 617013"/>
                <a:gd name="connsiteY8" fmla="*/ 200527 h 556534"/>
                <a:gd name="connsiteX9" fmla="*/ 503443 w 617013"/>
                <a:gd name="connsiteY9" fmla="*/ 1046 h 556534"/>
                <a:gd name="connsiteX10" fmla="*/ 267134 w 617013"/>
                <a:gd name="connsiteY10" fmla="*/ 125035 h 556534"/>
                <a:gd name="connsiteX0" fmla="*/ 265511 w 615390"/>
                <a:gd name="connsiteY0" fmla="*/ 125035 h 556534"/>
                <a:gd name="connsiteX1" fmla="*/ 1900 w 615390"/>
                <a:gd name="connsiteY1" fmla="*/ 330765 h 556534"/>
                <a:gd name="connsiteX2" fmla="*/ 153105 w 615390"/>
                <a:gd name="connsiteY2" fmla="*/ 291078 h 556534"/>
                <a:gd name="connsiteX3" fmla="*/ 187723 w 615390"/>
                <a:gd name="connsiteY3" fmla="*/ 389715 h 556534"/>
                <a:gd name="connsiteX4" fmla="*/ 138480 w 615390"/>
                <a:gd name="connsiteY4" fmla="*/ 556521 h 556534"/>
                <a:gd name="connsiteX5" fmla="*/ 376439 w 615390"/>
                <a:gd name="connsiteY5" fmla="*/ 380724 h 556534"/>
                <a:gd name="connsiteX6" fmla="*/ 615192 w 615390"/>
                <a:gd name="connsiteY6" fmla="*/ 288389 h 556534"/>
                <a:gd name="connsiteX7" fmla="*/ 417109 w 615390"/>
                <a:gd name="connsiteY7" fmla="*/ 265685 h 556534"/>
                <a:gd name="connsiteX8" fmla="*/ 398531 w 615390"/>
                <a:gd name="connsiteY8" fmla="*/ 200527 h 556534"/>
                <a:gd name="connsiteX9" fmla="*/ 501820 w 615390"/>
                <a:gd name="connsiteY9" fmla="*/ 1046 h 556534"/>
                <a:gd name="connsiteX10" fmla="*/ 265511 w 615390"/>
                <a:gd name="connsiteY10" fmla="*/ 125035 h 556534"/>
                <a:gd name="connsiteX0" fmla="*/ 265255 w 615134"/>
                <a:gd name="connsiteY0" fmla="*/ 125035 h 556534"/>
                <a:gd name="connsiteX1" fmla="*/ 1644 w 615134"/>
                <a:gd name="connsiteY1" fmla="*/ 330765 h 556534"/>
                <a:gd name="connsiteX2" fmla="*/ 152849 w 615134"/>
                <a:gd name="connsiteY2" fmla="*/ 291078 h 556534"/>
                <a:gd name="connsiteX3" fmla="*/ 187467 w 615134"/>
                <a:gd name="connsiteY3" fmla="*/ 389715 h 556534"/>
                <a:gd name="connsiteX4" fmla="*/ 138224 w 615134"/>
                <a:gd name="connsiteY4" fmla="*/ 556521 h 556534"/>
                <a:gd name="connsiteX5" fmla="*/ 376183 w 615134"/>
                <a:gd name="connsiteY5" fmla="*/ 380724 h 556534"/>
                <a:gd name="connsiteX6" fmla="*/ 614936 w 615134"/>
                <a:gd name="connsiteY6" fmla="*/ 288389 h 556534"/>
                <a:gd name="connsiteX7" fmla="*/ 416853 w 615134"/>
                <a:gd name="connsiteY7" fmla="*/ 265685 h 556534"/>
                <a:gd name="connsiteX8" fmla="*/ 398275 w 615134"/>
                <a:gd name="connsiteY8" fmla="*/ 200527 h 556534"/>
                <a:gd name="connsiteX9" fmla="*/ 501564 w 615134"/>
                <a:gd name="connsiteY9" fmla="*/ 1046 h 556534"/>
                <a:gd name="connsiteX10" fmla="*/ 265255 w 615134"/>
                <a:gd name="connsiteY10" fmla="*/ 125035 h 556534"/>
                <a:gd name="connsiteX0" fmla="*/ 264075 w 613954"/>
                <a:gd name="connsiteY0" fmla="*/ 125035 h 556534"/>
                <a:gd name="connsiteX1" fmla="*/ 464 w 613954"/>
                <a:gd name="connsiteY1" fmla="*/ 330765 h 556534"/>
                <a:gd name="connsiteX2" fmla="*/ 151669 w 613954"/>
                <a:gd name="connsiteY2" fmla="*/ 291078 h 556534"/>
                <a:gd name="connsiteX3" fmla="*/ 186287 w 613954"/>
                <a:gd name="connsiteY3" fmla="*/ 389715 h 556534"/>
                <a:gd name="connsiteX4" fmla="*/ 137044 w 613954"/>
                <a:gd name="connsiteY4" fmla="*/ 556521 h 556534"/>
                <a:gd name="connsiteX5" fmla="*/ 375003 w 613954"/>
                <a:gd name="connsiteY5" fmla="*/ 380724 h 556534"/>
                <a:gd name="connsiteX6" fmla="*/ 613756 w 613954"/>
                <a:gd name="connsiteY6" fmla="*/ 288389 h 556534"/>
                <a:gd name="connsiteX7" fmla="*/ 415673 w 613954"/>
                <a:gd name="connsiteY7" fmla="*/ 265685 h 556534"/>
                <a:gd name="connsiteX8" fmla="*/ 397095 w 613954"/>
                <a:gd name="connsiteY8" fmla="*/ 200527 h 556534"/>
                <a:gd name="connsiteX9" fmla="*/ 500384 w 613954"/>
                <a:gd name="connsiteY9" fmla="*/ 1046 h 556534"/>
                <a:gd name="connsiteX10" fmla="*/ 264075 w 613954"/>
                <a:gd name="connsiteY10" fmla="*/ 125035 h 556534"/>
                <a:gd name="connsiteX0" fmla="*/ 263832 w 613711"/>
                <a:gd name="connsiteY0" fmla="*/ 125035 h 556534"/>
                <a:gd name="connsiteX1" fmla="*/ 221 w 613711"/>
                <a:gd name="connsiteY1" fmla="*/ 330765 h 556534"/>
                <a:gd name="connsiteX2" fmla="*/ 151426 w 613711"/>
                <a:gd name="connsiteY2" fmla="*/ 291078 h 556534"/>
                <a:gd name="connsiteX3" fmla="*/ 186044 w 613711"/>
                <a:gd name="connsiteY3" fmla="*/ 389715 h 556534"/>
                <a:gd name="connsiteX4" fmla="*/ 136801 w 613711"/>
                <a:gd name="connsiteY4" fmla="*/ 556521 h 556534"/>
                <a:gd name="connsiteX5" fmla="*/ 374760 w 613711"/>
                <a:gd name="connsiteY5" fmla="*/ 380724 h 556534"/>
                <a:gd name="connsiteX6" fmla="*/ 613513 w 613711"/>
                <a:gd name="connsiteY6" fmla="*/ 288389 h 556534"/>
                <a:gd name="connsiteX7" fmla="*/ 415430 w 613711"/>
                <a:gd name="connsiteY7" fmla="*/ 265685 h 556534"/>
                <a:gd name="connsiteX8" fmla="*/ 396852 w 613711"/>
                <a:gd name="connsiteY8" fmla="*/ 200527 h 556534"/>
                <a:gd name="connsiteX9" fmla="*/ 500141 w 613711"/>
                <a:gd name="connsiteY9" fmla="*/ 1046 h 556534"/>
                <a:gd name="connsiteX10" fmla="*/ 263832 w 613711"/>
                <a:gd name="connsiteY10" fmla="*/ 125035 h 556534"/>
                <a:gd name="connsiteX0" fmla="*/ 257440 w 607319"/>
                <a:gd name="connsiteY0" fmla="*/ 125245 h 556744"/>
                <a:gd name="connsiteX1" fmla="*/ 179 w 607319"/>
                <a:gd name="connsiteY1" fmla="*/ 311925 h 556744"/>
                <a:gd name="connsiteX2" fmla="*/ 145034 w 607319"/>
                <a:gd name="connsiteY2" fmla="*/ 291288 h 556744"/>
                <a:gd name="connsiteX3" fmla="*/ 179652 w 607319"/>
                <a:gd name="connsiteY3" fmla="*/ 389925 h 556744"/>
                <a:gd name="connsiteX4" fmla="*/ 130409 w 607319"/>
                <a:gd name="connsiteY4" fmla="*/ 556731 h 556744"/>
                <a:gd name="connsiteX5" fmla="*/ 368368 w 607319"/>
                <a:gd name="connsiteY5" fmla="*/ 380934 h 556744"/>
                <a:gd name="connsiteX6" fmla="*/ 607121 w 607319"/>
                <a:gd name="connsiteY6" fmla="*/ 288599 h 556744"/>
                <a:gd name="connsiteX7" fmla="*/ 409038 w 607319"/>
                <a:gd name="connsiteY7" fmla="*/ 265895 h 556744"/>
                <a:gd name="connsiteX8" fmla="*/ 390460 w 607319"/>
                <a:gd name="connsiteY8" fmla="*/ 200737 h 556744"/>
                <a:gd name="connsiteX9" fmla="*/ 493749 w 607319"/>
                <a:gd name="connsiteY9" fmla="*/ 1256 h 556744"/>
                <a:gd name="connsiteX10" fmla="*/ 257440 w 607319"/>
                <a:gd name="connsiteY10" fmla="*/ 125245 h 556744"/>
                <a:gd name="connsiteX0" fmla="*/ 257440 w 607319"/>
                <a:gd name="connsiteY0" fmla="*/ 128962 h 560461"/>
                <a:gd name="connsiteX1" fmla="*/ 179 w 607319"/>
                <a:gd name="connsiteY1" fmla="*/ 315642 h 560461"/>
                <a:gd name="connsiteX2" fmla="*/ 145034 w 607319"/>
                <a:gd name="connsiteY2" fmla="*/ 295005 h 560461"/>
                <a:gd name="connsiteX3" fmla="*/ 179652 w 607319"/>
                <a:gd name="connsiteY3" fmla="*/ 393642 h 560461"/>
                <a:gd name="connsiteX4" fmla="*/ 130409 w 607319"/>
                <a:gd name="connsiteY4" fmla="*/ 560448 h 560461"/>
                <a:gd name="connsiteX5" fmla="*/ 368368 w 607319"/>
                <a:gd name="connsiteY5" fmla="*/ 384651 h 560461"/>
                <a:gd name="connsiteX6" fmla="*/ 607121 w 607319"/>
                <a:gd name="connsiteY6" fmla="*/ 292316 h 560461"/>
                <a:gd name="connsiteX7" fmla="*/ 409038 w 607319"/>
                <a:gd name="connsiteY7" fmla="*/ 269612 h 560461"/>
                <a:gd name="connsiteX8" fmla="*/ 390460 w 607319"/>
                <a:gd name="connsiteY8" fmla="*/ 204454 h 560461"/>
                <a:gd name="connsiteX9" fmla="*/ 493749 w 607319"/>
                <a:gd name="connsiteY9" fmla="*/ 4973 h 560461"/>
                <a:gd name="connsiteX10" fmla="*/ 257440 w 607319"/>
                <a:gd name="connsiteY10" fmla="*/ 128962 h 560461"/>
                <a:gd name="connsiteX0" fmla="*/ 257440 w 607319"/>
                <a:gd name="connsiteY0" fmla="*/ 130191 h 561690"/>
                <a:gd name="connsiteX1" fmla="*/ 179 w 607319"/>
                <a:gd name="connsiteY1" fmla="*/ 316871 h 561690"/>
                <a:gd name="connsiteX2" fmla="*/ 145034 w 607319"/>
                <a:gd name="connsiteY2" fmla="*/ 296234 h 561690"/>
                <a:gd name="connsiteX3" fmla="*/ 179652 w 607319"/>
                <a:gd name="connsiteY3" fmla="*/ 394871 h 561690"/>
                <a:gd name="connsiteX4" fmla="*/ 130409 w 607319"/>
                <a:gd name="connsiteY4" fmla="*/ 561677 h 561690"/>
                <a:gd name="connsiteX5" fmla="*/ 368368 w 607319"/>
                <a:gd name="connsiteY5" fmla="*/ 385880 h 561690"/>
                <a:gd name="connsiteX6" fmla="*/ 607121 w 607319"/>
                <a:gd name="connsiteY6" fmla="*/ 293545 h 561690"/>
                <a:gd name="connsiteX7" fmla="*/ 409038 w 607319"/>
                <a:gd name="connsiteY7" fmla="*/ 270841 h 561690"/>
                <a:gd name="connsiteX8" fmla="*/ 390460 w 607319"/>
                <a:gd name="connsiteY8" fmla="*/ 205683 h 561690"/>
                <a:gd name="connsiteX9" fmla="*/ 493749 w 607319"/>
                <a:gd name="connsiteY9" fmla="*/ 6202 h 561690"/>
                <a:gd name="connsiteX10" fmla="*/ 257440 w 607319"/>
                <a:gd name="connsiteY10" fmla="*/ 130191 h 561690"/>
                <a:gd name="connsiteX0" fmla="*/ 257439 w 607318"/>
                <a:gd name="connsiteY0" fmla="*/ 130191 h 561690"/>
                <a:gd name="connsiteX1" fmla="*/ 178 w 607318"/>
                <a:gd name="connsiteY1" fmla="*/ 316871 h 561690"/>
                <a:gd name="connsiteX2" fmla="*/ 145033 w 607318"/>
                <a:gd name="connsiteY2" fmla="*/ 296234 h 561690"/>
                <a:gd name="connsiteX3" fmla="*/ 179651 w 607318"/>
                <a:gd name="connsiteY3" fmla="*/ 394871 h 561690"/>
                <a:gd name="connsiteX4" fmla="*/ 130408 w 607318"/>
                <a:gd name="connsiteY4" fmla="*/ 561677 h 561690"/>
                <a:gd name="connsiteX5" fmla="*/ 368367 w 607318"/>
                <a:gd name="connsiteY5" fmla="*/ 385880 h 561690"/>
                <a:gd name="connsiteX6" fmla="*/ 607120 w 607318"/>
                <a:gd name="connsiteY6" fmla="*/ 293545 h 561690"/>
                <a:gd name="connsiteX7" fmla="*/ 409037 w 607318"/>
                <a:gd name="connsiteY7" fmla="*/ 270841 h 561690"/>
                <a:gd name="connsiteX8" fmla="*/ 390459 w 607318"/>
                <a:gd name="connsiteY8" fmla="*/ 205683 h 561690"/>
                <a:gd name="connsiteX9" fmla="*/ 493748 w 607318"/>
                <a:gd name="connsiteY9" fmla="*/ 6202 h 561690"/>
                <a:gd name="connsiteX10" fmla="*/ 257439 w 607318"/>
                <a:gd name="connsiteY10" fmla="*/ 130191 h 561690"/>
                <a:gd name="connsiteX0" fmla="*/ 257439 w 607318"/>
                <a:gd name="connsiteY0" fmla="*/ 134872 h 566371"/>
                <a:gd name="connsiteX1" fmla="*/ 178 w 607318"/>
                <a:gd name="connsiteY1" fmla="*/ 321552 h 566371"/>
                <a:gd name="connsiteX2" fmla="*/ 145033 w 607318"/>
                <a:gd name="connsiteY2" fmla="*/ 300915 h 566371"/>
                <a:gd name="connsiteX3" fmla="*/ 179651 w 607318"/>
                <a:gd name="connsiteY3" fmla="*/ 399552 h 566371"/>
                <a:gd name="connsiteX4" fmla="*/ 130408 w 607318"/>
                <a:gd name="connsiteY4" fmla="*/ 566358 h 566371"/>
                <a:gd name="connsiteX5" fmla="*/ 368367 w 607318"/>
                <a:gd name="connsiteY5" fmla="*/ 390561 h 566371"/>
                <a:gd name="connsiteX6" fmla="*/ 607120 w 607318"/>
                <a:gd name="connsiteY6" fmla="*/ 298226 h 566371"/>
                <a:gd name="connsiteX7" fmla="*/ 409037 w 607318"/>
                <a:gd name="connsiteY7" fmla="*/ 275522 h 566371"/>
                <a:gd name="connsiteX8" fmla="*/ 390459 w 607318"/>
                <a:gd name="connsiteY8" fmla="*/ 210364 h 566371"/>
                <a:gd name="connsiteX9" fmla="*/ 493748 w 607318"/>
                <a:gd name="connsiteY9" fmla="*/ 10883 h 566371"/>
                <a:gd name="connsiteX10" fmla="*/ 257439 w 607318"/>
                <a:gd name="connsiteY10" fmla="*/ 134872 h 566371"/>
                <a:gd name="connsiteX0" fmla="*/ 257439 w 607318"/>
                <a:gd name="connsiteY0" fmla="*/ 134872 h 566371"/>
                <a:gd name="connsiteX1" fmla="*/ 178 w 607318"/>
                <a:gd name="connsiteY1" fmla="*/ 321552 h 566371"/>
                <a:gd name="connsiteX2" fmla="*/ 145033 w 607318"/>
                <a:gd name="connsiteY2" fmla="*/ 300915 h 566371"/>
                <a:gd name="connsiteX3" fmla="*/ 179651 w 607318"/>
                <a:gd name="connsiteY3" fmla="*/ 399552 h 566371"/>
                <a:gd name="connsiteX4" fmla="*/ 130408 w 607318"/>
                <a:gd name="connsiteY4" fmla="*/ 566358 h 566371"/>
                <a:gd name="connsiteX5" fmla="*/ 368367 w 607318"/>
                <a:gd name="connsiteY5" fmla="*/ 390561 h 566371"/>
                <a:gd name="connsiteX6" fmla="*/ 607120 w 607318"/>
                <a:gd name="connsiteY6" fmla="*/ 298226 h 566371"/>
                <a:gd name="connsiteX7" fmla="*/ 409037 w 607318"/>
                <a:gd name="connsiteY7" fmla="*/ 275522 h 566371"/>
                <a:gd name="connsiteX8" fmla="*/ 390459 w 607318"/>
                <a:gd name="connsiteY8" fmla="*/ 210364 h 566371"/>
                <a:gd name="connsiteX9" fmla="*/ 493748 w 607318"/>
                <a:gd name="connsiteY9" fmla="*/ 10883 h 566371"/>
                <a:gd name="connsiteX10" fmla="*/ 257439 w 607318"/>
                <a:gd name="connsiteY10" fmla="*/ 134872 h 566371"/>
                <a:gd name="connsiteX0" fmla="*/ 257439 w 607316"/>
                <a:gd name="connsiteY0" fmla="*/ 134872 h 566371"/>
                <a:gd name="connsiteX1" fmla="*/ 178 w 607316"/>
                <a:gd name="connsiteY1" fmla="*/ 321552 h 566371"/>
                <a:gd name="connsiteX2" fmla="*/ 145033 w 607316"/>
                <a:gd name="connsiteY2" fmla="*/ 300915 h 566371"/>
                <a:gd name="connsiteX3" fmla="*/ 179651 w 607316"/>
                <a:gd name="connsiteY3" fmla="*/ 399552 h 566371"/>
                <a:gd name="connsiteX4" fmla="*/ 130408 w 607316"/>
                <a:gd name="connsiteY4" fmla="*/ 566358 h 566371"/>
                <a:gd name="connsiteX5" fmla="*/ 368367 w 607316"/>
                <a:gd name="connsiteY5" fmla="*/ 390561 h 566371"/>
                <a:gd name="connsiteX6" fmla="*/ 607120 w 607316"/>
                <a:gd name="connsiteY6" fmla="*/ 298226 h 566371"/>
                <a:gd name="connsiteX7" fmla="*/ 409037 w 607316"/>
                <a:gd name="connsiteY7" fmla="*/ 275522 h 566371"/>
                <a:gd name="connsiteX8" fmla="*/ 390459 w 607316"/>
                <a:gd name="connsiteY8" fmla="*/ 210364 h 566371"/>
                <a:gd name="connsiteX9" fmla="*/ 493748 w 607316"/>
                <a:gd name="connsiteY9" fmla="*/ 10883 h 566371"/>
                <a:gd name="connsiteX10" fmla="*/ 257439 w 607316"/>
                <a:gd name="connsiteY10" fmla="*/ 134872 h 566371"/>
                <a:gd name="connsiteX0" fmla="*/ 257439 w 607312"/>
                <a:gd name="connsiteY0" fmla="*/ 134872 h 566371"/>
                <a:gd name="connsiteX1" fmla="*/ 178 w 607312"/>
                <a:gd name="connsiteY1" fmla="*/ 321552 h 566371"/>
                <a:gd name="connsiteX2" fmla="*/ 145033 w 607312"/>
                <a:gd name="connsiteY2" fmla="*/ 300915 h 566371"/>
                <a:gd name="connsiteX3" fmla="*/ 179651 w 607312"/>
                <a:gd name="connsiteY3" fmla="*/ 399552 h 566371"/>
                <a:gd name="connsiteX4" fmla="*/ 130408 w 607312"/>
                <a:gd name="connsiteY4" fmla="*/ 566358 h 566371"/>
                <a:gd name="connsiteX5" fmla="*/ 368367 w 607312"/>
                <a:gd name="connsiteY5" fmla="*/ 390561 h 566371"/>
                <a:gd name="connsiteX6" fmla="*/ 607120 w 607312"/>
                <a:gd name="connsiteY6" fmla="*/ 298226 h 566371"/>
                <a:gd name="connsiteX7" fmla="*/ 409037 w 607312"/>
                <a:gd name="connsiteY7" fmla="*/ 275522 h 566371"/>
                <a:gd name="connsiteX8" fmla="*/ 390459 w 607312"/>
                <a:gd name="connsiteY8" fmla="*/ 210364 h 566371"/>
                <a:gd name="connsiteX9" fmla="*/ 493748 w 607312"/>
                <a:gd name="connsiteY9" fmla="*/ 10883 h 566371"/>
                <a:gd name="connsiteX10" fmla="*/ 257439 w 607312"/>
                <a:gd name="connsiteY10" fmla="*/ 134872 h 566371"/>
                <a:gd name="connsiteX0" fmla="*/ 257439 w 607318"/>
                <a:gd name="connsiteY0" fmla="*/ 124736 h 556235"/>
                <a:gd name="connsiteX1" fmla="*/ 178 w 607318"/>
                <a:gd name="connsiteY1" fmla="*/ 311416 h 556235"/>
                <a:gd name="connsiteX2" fmla="*/ 145033 w 607318"/>
                <a:gd name="connsiteY2" fmla="*/ 290779 h 556235"/>
                <a:gd name="connsiteX3" fmla="*/ 179651 w 607318"/>
                <a:gd name="connsiteY3" fmla="*/ 389416 h 556235"/>
                <a:gd name="connsiteX4" fmla="*/ 130408 w 607318"/>
                <a:gd name="connsiteY4" fmla="*/ 556222 h 556235"/>
                <a:gd name="connsiteX5" fmla="*/ 368367 w 607318"/>
                <a:gd name="connsiteY5" fmla="*/ 380425 h 556235"/>
                <a:gd name="connsiteX6" fmla="*/ 607120 w 607318"/>
                <a:gd name="connsiteY6" fmla="*/ 288090 h 556235"/>
                <a:gd name="connsiteX7" fmla="*/ 409037 w 607318"/>
                <a:gd name="connsiteY7" fmla="*/ 265386 h 556235"/>
                <a:gd name="connsiteX8" fmla="*/ 390459 w 607318"/>
                <a:gd name="connsiteY8" fmla="*/ 181178 h 556235"/>
                <a:gd name="connsiteX9" fmla="*/ 493748 w 607318"/>
                <a:gd name="connsiteY9" fmla="*/ 747 h 556235"/>
                <a:gd name="connsiteX10" fmla="*/ 257439 w 607318"/>
                <a:gd name="connsiteY10" fmla="*/ 124736 h 556235"/>
                <a:gd name="connsiteX0" fmla="*/ 257439 w 607318"/>
                <a:gd name="connsiteY0" fmla="*/ 124736 h 556222"/>
                <a:gd name="connsiteX1" fmla="*/ 178 w 607318"/>
                <a:gd name="connsiteY1" fmla="*/ 311416 h 556222"/>
                <a:gd name="connsiteX2" fmla="*/ 145033 w 607318"/>
                <a:gd name="connsiteY2" fmla="*/ 290779 h 556222"/>
                <a:gd name="connsiteX3" fmla="*/ 201876 w 607318"/>
                <a:gd name="connsiteY3" fmla="*/ 379891 h 556222"/>
                <a:gd name="connsiteX4" fmla="*/ 130408 w 607318"/>
                <a:gd name="connsiteY4" fmla="*/ 556222 h 556222"/>
                <a:gd name="connsiteX5" fmla="*/ 368367 w 607318"/>
                <a:gd name="connsiteY5" fmla="*/ 380425 h 556222"/>
                <a:gd name="connsiteX6" fmla="*/ 607120 w 607318"/>
                <a:gd name="connsiteY6" fmla="*/ 288090 h 556222"/>
                <a:gd name="connsiteX7" fmla="*/ 409037 w 607318"/>
                <a:gd name="connsiteY7" fmla="*/ 265386 h 556222"/>
                <a:gd name="connsiteX8" fmla="*/ 390459 w 607318"/>
                <a:gd name="connsiteY8" fmla="*/ 181178 h 556222"/>
                <a:gd name="connsiteX9" fmla="*/ 493748 w 607318"/>
                <a:gd name="connsiteY9" fmla="*/ 747 h 556222"/>
                <a:gd name="connsiteX10" fmla="*/ 257439 w 607318"/>
                <a:gd name="connsiteY10" fmla="*/ 124736 h 556222"/>
                <a:gd name="connsiteX0" fmla="*/ 257439 w 607318"/>
                <a:gd name="connsiteY0" fmla="*/ 124736 h 556223"/>
                <a:gd name="connsiteX1" fmla="*/ 178 w 607318"/>
                <a:gd name="connsiteY1" fmla="*/ 311416 h 556223"/>
                <a:gd name="connsiteX2" fmla="*/ 145033 w 607318"/>
                <a:gd name="connsiteY2" fmla="*/ 290779 h 556223"/>
                <a:gd name="connsiteX3" fmla="*/ 173301 w 607318"/>
                <a:gd name="connsiteY3" fmla="*/ 383066 h 556223"/>
                <a:gd name="connsiteX4" fmla="*/ 130408 w 607318"/>
                <a:gd name="connsiteY4" fmla="*/ 556222 h 556223"/>
                <a:gd name="connsiteX5" fmla="*/ 368367 w 607318"/>
                <a:gd name="connsiteY5" fmla="*/ 380425 h 556223"/>
                <a:gd name="connsiteX6" fmla="*/ 607120 w 607318"/>
                <a:gd name="connsiteY6" fmla="*/ 288090 h 556223"/>
                <a:gd name="connsiteX7" fmla="*/ 409037 w 607318"/>
                <a:gd name="connsiteY7" fmla="*/ 265386 h 556223"/>
                <a:gd name="connsiteX8" fmla="*/ 390459 w 607318"/>
                <a:gd name="connsiteY8" fmla="*/ 181178 h 556223"/>
                <a:gd name="connsiteX9" fmla="*/ 493748 w 607318"/>
                <a:gd name="connsiteY9" fmla="*/ 747 h 556223"/>
                <a:gd name="connsiteX10" fmla="*/ 257439 w 607318"/>
                <a:gd name="connsiteY10" fmla="*/ 124736 h 556223"/>
                <a:gd name="connsiteX0" fmla="*/ 258436 w 608315"/>
                <a:gd name="connsiteY0" fmla="*/ 124736 h 556223"/>
                <a:gd name="connsiteX1" fmla="*/ 1175 w 608315"/>
                <a:gd name="connsiteY1" fmla="*/ 311416 h 556223"/>
                <a:gd name="connsiteX2" fmla="*/ 161905 w 608315"/>
                <a:gd name="connsiteY2" fmla="*/ 274904 h 556223"/>
                <a:gd name="connsiteX3" fmla="*/ 174298 w 608315"/>
                <a:gd name="connsiteY3" fmla="*/ 383066 h 556223"/>
                <a:gd name="connsiteX4" fmla="*/ 131405 w 608315"/>
                <a:gd name="connsiteY4" fmla="*/ 556222 h 556223"/>
                <a:gd name="connsiteX5" fmla="*/ 369364 w 608315"/>
                <a:gd name="connsiteY5" fmla="*/ 380425 h 556223"/>
                <a:gd name="connsiteX6" fmla="*/ 608117 w 608315"/>
                <a:gd name="connsiteY6" fmla="*/ 288090 h 556223"/>
                <a:gd name="connsiteX7" fmla="*/ 410034 w 608315"/>
                <a:gd name="connsiteY7" fmla="*/ 265386 h 556223"/>
                <a:gd name="connsiteX8" fmla="*/ 391456 w 608315"/>
                <a:gd name="connsiteY8" fmla="*/ 181178 h 556223"/>
                <a:gd name="connsiteX9" fmla="*/ 494745 w 608315"/>
                <a:gd name="connsiteY9" fmla="*/ 747 h 556223"/>
                <a:gd name="connsiteX10" fmla="*/ 258436 w 608315"/>
                <a:gd name="connsiteY10" fmla="*/ 124736 h 556223"/>
                <a:gd name="connsiteX0" fmla="*/ 257444 w 607323"/>
                <a:gd name="connsiteY0" fmla="*/ 124736 h 556223"/>
                <a:gd name="connsiteX1" fmla="*/ 183 w 607323"/>
                <a:gd name="connsiteY1" fmla="*/ 311416 h 556223"/>
                <a:gd name="connsiteX2" fmla="*/ 160913 w 607323"/>
                <a:gd name="connsiteY2" fmla="*/ 274904 h 556223"/>
                <a:gd name="connsiteX3" fmla="*/ 173306 w 607323"/>
                <a:gd name="connsiteY3" fmla="*/ 383066 h 556223"/>
                <a:gd name="connsiteX4" fmla="*/ 130413 w 607323"/>
                <a:gd name="connsiteY4" fmla="*/ 556222 h 556223"/>
                <a:gd name="connsiteX5" fmla="*/ 368372 w 607323"/>
                <a:gd name="connsiteY5" fmla="*/ 380425 h 556223"/>
                <a:gd name="connsiteX6" fmla="*/ 607125 w 607323"/>
                <a:gd name="connsiteY6" fmla="*/ 288090 h 556223"/>
                <a:gd name="connsiteX7" fmla="*/ 409042 w 607323"/>
                <a:gd name="connsiteY7" fmla="*/ 265386 h 556223"/>
                <a:gd name="connsiteX8" fmla="*/ 390464 w 607323"/>
                <a:gd name="connsiteY8" fmla="*/ 181178 h 556223"/>
                <a:gd name="connsiteX9" fmla="*/ 493753 w 607323"/>
                <a:gd name="connsiteY9" fmla="*/ 747 h 556223"/>
                <a:gd name="connsiteX10" fmla="*/ 257444 w 607323"/>
                <a:gd name="connsiteY10" fmla="*/ 124736 h 556223"/>
                <a:gd name="connsiteX0" fmla="*/ 247932 w 597811"/>
                <a:gd name="connsiteY0" fmla="*/ 124711 h 556198"/>
                <a:gd name="connsiteX1" fmla="*/ 196 w 597811"/>
                <a:gd name="connsiteY1" fmla="*/ 292341 h 556198"/>
                <a:gd name="connsiteX2" fmla="*/ 151401 w 597811"/>
                <a:gd name="connsiteY2" fmla="*/ 274879 h 556198"/>
                <a:gd name="connsiteX3" fmla="*/ 163794 w 597811"/>
                <a:gd name="connsiteY3" fmla="*/ 383041 h 556198"/>
                <a:gd name="connsiteX4" fmla="*/ 120901 w 597811"/>
                <a:gd name="connsiteY4" fmla="*/ 556197 h 556198"/>
                <a:gd name="connsiteX5" fmla="*/ 358860 w 597811"/>
                <a:gd name="connsiteY5" fmla="*/ 380400 h 556198"/>
                <a:gd name="connsiteX6" fmla="*/ 597613 w 597811"/>
                <a:gd name="connsiteY6" fmla="*/ 288065 h 556198"/>
                <a:gd name="connsiteX7" fmla="*/ 399530 w 597811"/>
                <a:gd name="connsiteY7" fmla="*/ 265361 h 556198"/>
                <a:gd name="connsiteX8" fmla="*/ 380952 w 597811"/>
                <a:gd name="connsiteY8" fmla="*/ 181153 h 556198"/>
                <a:gd name="connsiteX9" fmla="*/ 484241 w 597811"/>
                <a:gd name="connsiteY9" fmla="*/ 722 h 556198"/>
                <a:gd name="connsiteX10" fmla="*/ 247932 w 597811"/>
                <a:gd name="connsiteY10" fmla="*/ 124711 h 556198"/>
                <a:gd name="connsiteX0" fmla="*/ 247932 w 597811"/>
                <a:gd name="connsiteY0" fmla="*/ 125206 h 556693"/>
                <a:gd name="connsiteX1" fmla="*/ 196 w 597811"/>
                <a:gd name="connsiteY1" fmla="*/ 292836 h 556693"/>
                <a:gd name="connsiteX2" fmla="*/ 151401 w 597811"/>
                <a:gd name="connsiteY2" fmla="*/ 275374 h 556693"/>
                <a:gd name="connsiteX3" fmla="*/ 163794 w 597811"/>
                <a:gd name="connsiteY3" fmla="*/ 383536 h 556693"/>
                <a:gd name="connsiteX4" fmla="*/ 120901 w 597811"/>
                <a:gd name="connsiteY4" fmla="*/ 556692 h 556693"/>
                <a:gd name="connsiteX5" fmla="*/ 358860 w 597811"/>
                <a:gd name="connsiteY5" fmla="*/ 380895 h 556693"/>
                <a:gd name="connsiteX6" fmla="*/ 597613 w 597811"/>
                <a:gd name="connsiteY6" fmla="*/ 288560 h 556693"/>
                <a:gd name="connsiteX7" fmla="*/ 399530 w 597811"/>
                <a:gd name="connsiteY7" fmla="*/ 265856 h 556693"/>
                <a:gd name="connsiteX8" fmla="*/ 380952 w 597811"/>
                <a:gd name="connsiteY8" fmla="*/ 181648 h 556693"/>
                <a:gd name="connsiteX9" fmla="*/ 484241 w 597811"/>
                <a:gd name="connsiteY9" fmla="*/ 1217 h 556693"/>
                <a:gd name="connsiteX10" fmla="*/ 247932 w 597811"/>
                <a:gd name="connsiteY10" fmla="*/ 125206 h 556693"/>
                <a:gd name="connsiteX0" fmla="*/ 247932 w 597811"/>
                <a:gd name="connsiteY0" fmla="*/ 128401 h 559888"/>
                <a:gd name="connsiteX1" fmla="*/ 196 w 597811"/>
                <a:gd name="connsiteY1" fmla="*/ 296031 h 559888"/>
                <a:gd name="connsiteX2" fmla="*/ 151401 w 597811"/>
                <a:gd name="connsiteY2" fmla="*/ 278569 h 559888"/>
                <a:gd name="connsiteX3" fmla="*/ 163794 w 597811"/>
                <a:gd name="connsiteY3" fmla="*/ 386731 h 559888"/>
                <a:gd name="connsiteX4" fmla="*/ 120901 w 597811"/>
                <a:gd name="connsiteY4" fmla="*/ 559887 h 559888"/>
                <a:gd name="connsiteX5" fmla="*/ 358860 w 597811"/>
                <a:gd name="connsiteY5" fmla="*/ 384090 h 559888"/>
                <a:gd name="connsiteX6" fmla="*/ 597613 w 597811"/>
                <a:gd name="connsiteY6" fmla="*/ 291755 h 559888"/>
                <a:gd name="connsiteX7" fmla="*/ 399530 w 597811"/>
                <a:gd name="connsiteY7" fmla="*/ 269051 h 559888"/>
                <a:gd name="connsiteX8" fmla="*/ 380952 w 597811"/>
                <a:gd name="connsiteY8" fmla="*/ 184843 h 559888"/>
                <a:gd name="connsiteX9" fmla="*/ 484241 w 597811"/>
                <a:gd name="connsiteY9" fmla="*/ 4412 h 559888"/>
                <a:gd name="connsiteX10" fmla="*/ 247932 w 597811"/>
                <a:gd name="connsiteY10" fmla="*/ 128401 h 559888"/>
                <a:gd name="connsiteX0" fmla="*/ 248982 w 598861"/>
                <a:gd name="connsiteY0" fmla="*/ 143316 h 555753"/>
                <a:gd name="connsiteX1" fmla="*/ 1246 w 598861"/>
                <a:gd name="connsiteY1" fmla="*/ 291896 h 555753"/>
                <a:gd name="connsiteX2" fmla="*/ 152451 w 598861"/>
                <a:gd name="connsiteY2" fmla="*/ 274434 h 555753"/>
                <a:gd name="connsiteX3" fmla="*/ 164844 w 598861"/>
                <a:gd name="connsiteY3" fmla="*/ 382596 h 555753"/>
                <a:gd name="connsiteX4" fmla="*/ 121951 w 598861"/>
                <a:gd name="connsiteY4" fmla="*/ 555752 h 555753"/>
                <a:gd name="connsiteX5" fmla="*/ 359910 w 598861"/>
                <a:gd name="connsiteY5" fmla="*/ 379955 h 555753"/>
                <a:gd name="connsiteX6" fmla="*/ 598663 w 598861"/>
                <a:gd name="connsiteY6" fmla="*/ 287620 h 555753"/>
                <a:gd name="connsiteX7" fmla="*/ 400580 w 598861"/>
                <a:gd name="connsiteY7" fmla="*/ 264916 h 555753"/>
                <a:gd name="connsiteX8" fmla="*/ 382002 w 598861"/>
                <a:gd name="connsiteY8" fmla="*/ 180708 h 555753"/>
                <a:gd name="connsiteX9" fmla="*/ 485291 w 598861"/>
                <a:gd name="connsiteY9" fmla="*/ 277 h 555753"/>
                <a:gd name="connsiteX10" fmla="*/ 248982 w 598861"/>
                <a:gd name="connsiteY10" fmla="*/ 143316 h 555753"/>
                <a:gd name="connsiteX0" fmla="*/ 248982 w 598861"/>
                <a:gd name="connsiteY0" fmla="*/ 143308 h 555745"/>
                <a:gd name="connsiteX1" fmla="*/ 1246 w 598861"/>
                <a:gd name="connsiteY1" fmla="*/ 291888 h 555745"/>
                <a:gd name="connsiteX2" fmla="*/ 152451 w 598861"/>
                <a:gd name="connsiteY2" fmla="*/ 274426 h 555745"/>
                <a:gd name="connsiteX3" fmla="*/ 164844 w 598861"/>
                <a:gd name="connsiteY3" fmla="*/ 382588 h 555745"/>
                <a:gd name="connsiteX4" fmla="*/ 121951 w 598861"/>
                <a:gd name="connsiteY4" fmla="*/ 555744 h 555745"/>
                <a:gd name="connsiteX5" fmla="*/ 359910 w 598861"/>
                <a:gd name="connsiteY5" fmla="*/ 379947 h 555745"/>
                <a:gd name="connsiteX6" fmla="*/ 598663 w 598861"/>
                <a:gd name="connsiteY6" fmla="*/ 287612 h 555745"/>
                <a:gd name="connsiteX7" fmla="*/ 400580 w 598861"/>
                <a:gd name="connsiteY7" fmla="*/ 264908 h 555745"/>
                <a:gd name="connsiteX8" fmla="*/ 382002 w 598861"/>
                <a:gd name="connsiteY8" fmla="*/ 180700 h 555745"/>
                <a:gd name="connsiteX9" fmla="*/ 485291 w 598861"/>
                <a:gd name="connsiteY9" fmla="*/ 269 h 555745"/>
                <a:gd name="connsiteX10" fmla="*/ 248982 w 598861"/>
                <a:gd name="connsiteY10" fmla="*/ 143308 h 555745"/>
                <a:gd name="connsiteX0" fmla="*/ 248442 w 598321"/>
                <a:gd name="connsiteY0" fmla="*/ 143308 h 555745"/>
                <a:gd name="connsiteX1" fmla="*/ 706 w 598321"/>
                <a:gd name="connsiteY1" fmla="*/ 291888 h 555745"/>
                <a:gd name="connsiteX2" fmla="*/ 151911 w 598321"/>
                <a:gd name="connsiteY2" fmla="*/ 274426 h 555745"/>
                <a:gd name="connsiteX3" fmla="*/ 164304 w 598321"/>
                <a:gd name="connsiteY3" fmla="*/ 382588 h 555745"/>
                <a:gd name="connsiteX4" fmla="*/ 121411 w 598321"/>
                <a:gd name="connsiteY4" fmla="*/ 555744 h 555745"/>
                <a:gd name="connsiteX5" fmla="*/ 359370 w 598321"/>
                <a:gd name="connsiteY5" fmla="*/ 379947 h 555745"/>
                <a:gd name="connsiteX6" fmla="*/ 598123 w 598321"/>
                <a:gd name="connsiteY6" fmla="*/ 287612 h 555745"/>
                <a:gd name="connsiteX7" fmla="*/ 400040 w 598321"/>
                <a:gd name="connsiteY7" fmla="*/ 264908 h 555745"/>
                <a:gd name="connsiteX8" fmla="*/ 381462 w 598321"/>
                <a:gd name="connsiteY8" fmla="*/ 180700 h 555745"/>
                <a:gd name="connsiteX9" fmla="*/ 484751 w 598321"/>
                <a:gd name="connsiteY9" fmla="*/ 269 h 555745"/>
                <a:gd name="connsiteX10" fmla="*/ 248442 w 598321"/>
                <a:gd name="connsiteY10" fmla="*/ 143308 h 555745"/>
                <a:gd name="connsiteX0" fmla="*/ 248040 w 597919"/>
                <a:gd name="connsiteY0" fmla="*/ 143308 h 555745"/>
                <a:gd name="connsiteX1" fmla="*/ 304 w 597919"/>
                <a:gd name="connsiteY1" fmla="*/ 291888 h 555745"/>
                <a:gd name="connsiteX2" fmla="*/ 151509 w 597919"/>
                <a:gd name="connsiteY2" fmla="*/ 274426 h 555745"/>
                <a:gd name="connsiteX3" fmla="*/ 163902 w 597919"/>
                <a:gd name="connsiteY3" fmla="*/ 382588 h 555745"/>
                <a:gd name="connsiteX4" fmla="*/ 121009 w 597919"/>
                <a:gd name="connsiteY4" fmla="*/ 555744 h 555745"/>
                <a:gd name="connsiteX5" fmla="*/ 358968 w 597919"/>
                <a:gd name="connsiteY5" fmla="*/ 379947 h 555745"/>
                <a:gd name="connsiteX6" fmla="*/ 597721 w 597919"/>
                <a:gd name="connsiteY6" fmla="*/ 287612 h 555745"/>
                <a:gd name="connsiteX7" fmla="*/ 399638 w 597919"/>
                <a:gd name="connsiteY7" fmla="*/ 264908 h 555745"/>
                <a:gd name="connsiteX8" fmla="*/ 381060 w 597919"/>
                <a:gd name="connsiteY8" fmla="*/ 180700 h 555745"/>
                <a:gd name="connsiteX9" fmla="*/ 484349 w 597919"/>
                <a:gd name="connsiteY9" fmla="*/ 269 h 555745"/>
                <a:gd name="connsiteX10" fmla="*/ 248040 w 597919"/>
                <a:gd name="connsiteY10" fmla="*/ 143308 h 555745"/>
                <a:gd name="connsiteX0" fmla="*/ 248951 w 598830"/>
                <a:gd name="connsiteY0" fmla="*/ 143308 h 555745"/>
                <a:gd name="connsiteX1" fmla="*/ 1215 w 598830"/>
                <a:gd name="connsiteY1" fmla="*/ 291888 h 555745"/>
                <a:gd name="connsiteX2" fmla="*/ 152420 w 598830"/>
                <a:gd name="connsiteY2" fmla="*/ 274426 h 555745"/>
                <a:gd name="connsiteX3" fmla="*/ 164813 w 598830"/>
                <a:gd name="connsiteY3" fmla="*/ 382588 h 555745"/>
                <a:gd name="connsiteX4" fmla="*/ 121920 w 598830"/>
                <a:gd name="connsiteY4" fmla="*/ 555744 h 555745"/>
                <a:gd name="connsiteX5" fmla="*/ 359879 w 598830"/>
                <a:gd name="connsiteY5" fmla="*/ 379947 h 555745"/>
                <a:gd name="connsiteX6" fmla="*/ 598632 w 598830"/>
                <a:gd name="connsiteY6" fmla="*/ 287612 h 555745"/>
                <a:gd name="connsiteX7" fmla="*/ 400549 w 598830"/>
                <a:gd name="connsiteY7" fmla="*/ 264908 h 555745"/>
                <a:gd name="connsiteX8" fmla="*/ 381971 w 598830"/>
                <a:gd name="connsiteY8" fmla="*/ 180700 h 555745"/>
                <a:gd name="connsiteX9" fmla="*/ 485260 w 598830"/>
                <a:gd name="connsiteY9" fmla="*/ 269 h 555745"/>
                <a:gd name="connsiteX10" fmla="*/ 248951 w 598830"/>
                <a:gd name="connsiteY10" fmla="*/ 143308 h 555745"/>
                <a:gd name="connsiteX0" fmla="*/ 239526 w 589405"/>
                <a:gd name="connsiteY0" fmla="*/ 143307 h 555744"/>
                <a:gd name="connsiteX1" fmla="*/ 1315 w 589405"/>
                <a:gd name="connsiteY1" fmla="*/ 269662 h 555744"/>
                <a:gd name="connsiteX2" fmla="*/ 142995 w 589405"/>
                <a:gd name="connsiteY2" fmla="*/ 274425 h 555744"/>
                <a:gd name="connsiteX3" fmla="*/ 155388 w 589405"/>
                <a:gd name="connsiteY3" fmla="*/ 382587 h 555744"/>
                <a:gd name="connsiteX4" fmla="*/ 112495 w 589405"/>
                <a:gd name="connsiteY4" fmla="*/ 555743 h 555744"/>
                <a:gd name="connsiteX5" fmla="*/ 350454 w 589405"/>
                <a:gd name="connsiteY5" fmla="*/ 379946 h 555744"/>
                <a:gd name="connsiteX6" fmla="*/ 589207 w 589405"/>
                <a:gd name="connsiteY6" fmla="*/ 287611 h 555744"/>
                <a:gd name="connsiteX7" fmla="*/ 391124 w 589405"/>
                <a:gd name="connsiteY7" fmla="*/ 264907 h 555744"/>
                <a:gd name="connsiteX8" fmla="*/ 372546 w 589405"/>
                <a:gd name="connsiteY8" fmla="*/ 180699 h 555744"/>
                <a:gd name="connsiteX9" fmla="*/ 475835 w 589405"/>
                <a:gd name="connsiteY9" fmla="*/ 268 h 555744"/>
                <a:gd name="connsiteX10" fmla="*/ 239526 w 589405"/>
                <a:gd name="connsiteY10" fmla="*/ 143307 h 555744"/>
                <a:gd name="connsiteX0" fmla="*/ 239505 w 589384"/>
                <a:gd name="connsiteY0" fmla="*/ 127469 h 539906"/>
                <a:gd name="connsiteX1" fmla="*/ 1294 w 589384"/>
                <a:gd name="connsiteY1" fmla="*/ 253824 h 539906"/>
                <a:gd name="connsiteX2" fmla="*/ 142974 w 589384"/>
                <a:gd name="connsiteY2" fmla="*/ 258587 h 539906"/>
                <a:gd name="connsiteX3" fmla="*/ 155367 w 589384"/>
                <a:gd name="connsiteY3" fmla="*/ 366749 h 539906"/>
                <a:gd name="connsiteX4" fmla="*/ 112474 w 589384"/>
                <a:gd name="connsiteY4" fmla="*/ 539905 h 539906"/>
                <a:gd name="connsiteX5" fmla="*/ 350433 w 589384"/>
                <a:gd name="connsiteY5" fmla="*/ 364108 h 539906"/>
                <a:gd name="connsiteX6" fmla="*/ 589186 w 589384"/>
                <a:gd name="connsiteY6" fmla="*/ 271773 h 539906"/>
                <a:gd name="connsiteX7" fmla="*/ 391103 w 589384"/>
                <a:gd name="connsiteY7" fmla="*/ 249069 h 539906"/>
                <a:gd name="connsiteX8" fmla="*/ 372525 w 589384"/>
                <a:gd name="connsiteY8" fmla="*/ 164861 h 539906"/>
                <a:gd name="connsiteX9" fmla="*/ 456764 w 589384"/>
                <a:gd name="connsiteY9" fmla="*/ 305 h 539906"/>
                <a:gd name="connsiteX10" fmla="*/ 239505 w 589384"/>
                <a:gd name="connsiteY10" fmla="*/ 127469 h 539906"/>
                <a:gd name="connsiteX0" fmla="*/ 239505 w 589384"/>
                <a:gd name="connsiteY0" fmla="*/ 128571 h 541008"/>
                <a:gd name="connsiteX1" fmla="*/ 1294 w 589384"/>
                <a:gd name="connsiteY1" fmla="*/ 254926 h 541008"/>
                <a:gd name="connsiteX2" fmla="*/ 142974 w 589384"/>
                <a:gd name="connsiteY2" fmla="*/ 259689 h 541008"/>
                <a:gd name="connsiteX3" fmla="*/ 155367 w 589384"/>
                <a:gd name="connsiteY3" fmla="*/ 367851 h 541008"/>
                <a:gd name="connsiteX4" fmla="*/ 112474 w 589384"/>
                <a:gd name="connsiteY4" fmla="*/ 541007 h 541008"/>
                <a:gd name="connsiteX5" fmla="*/ 350433 w 589384"/>
                <a:gd name="connsiteY5" fmla="*/ 365210 h 541008"/>
                <a:gd name="connsiteX6" fmla="*/ 589186 w 589384"/>
                <a:gd name="connsiteY6" fmla="*/ 272875 h 541008"/>
                <a:gd name="connsiteX7" fmla="*/ 391103 w 589384"/>
                <a:gd name="connsiteY7" fmla="*/ 250171 h 541008"/>
                <a:gd name="connsiteX8" fmla="*/ 372525 w 589384"/>
                <a:gd name="connsiteY8" fmla="*/ 165963 h 541008"/>
                <a:gd name="connsiteX9" fmla="*/ 456764 w 589384"/>
                <a:gd name="connsiteY9" fmla="*/ 1407 h 541008"/>
                <a:gd name="connsiteX10" fmla="*/ 239505 w 589384"/>
                <a:gd name="connsiteY10" fmla="*/ 128571 h 541008"/>
                <a:gd name="connsiteX0" fmla="*/ 239505 w 589384"/>
                <a:gd name="connsiteY0" fmla="*/ 132159 h 544596"/>
                <a:gd name="connsiteX1" fmla="*/ 1294 w 589384"/>
                <a:gd name="connsiteY1" fmla="*/ 258514 h 544596"/>
                <a:gd name="connsiteX2" fmla="*/ 142974 w 589384"/>
                <a:gd name="connsiteY2" fmla="*/ 263277 h 544596"/>
                <a:gd name="connsiteX3" fmla="*/ 155367 w 589384"/>
                <a:gd name="connsiteY3" fmla="*/ 371439 h 544596"/>
                <a:gd name="connsiteX4" fmla="*/ 112474 w 589384"/>
                <a:gd name="connsiteY4" fmla="*/ 544595 h 544596"/>
                <a:gd name="connsiteX5" fmla="*/ 350433 w 589384"/>
                <a:gd name="connsiteY5" fmla="*/ 368798 h 544596"/>
                <a:gd name="connsiteX6" fmla="*/ 589186 w 589384"/>
                <a:gd name="connsiteY6" fmla="*/ 276463 h 544596"/>
                <a:gd name="connsiteX7" fmla="*/ 391103 w 589384"/>
                <a:gd name="connsiteY7" fmla="*/ 253759 h 544596"/>
                <a:gd name="connsiteX8" fmla="*/ 372525 w 589384"/>
                <a:gd name="connsiteY8" fmla="*/ 169551 h 544596"/>
                <a:gd name="connsiteX9" fmla="*/ 456764 w 589384"/>
                <a:gd name="connsiteY9" fmla="*/ 4995 h 544596"/>
                <a:gd name="connsiteX10" fmla="*/ 239505 w 589384"/>
                <a:gd name="connsiteY10" fmla="*/ 132159 h 544596"/>
                <a:gd name="connsiteX0" fmla="*/ 239505 w 589384"/>
                <a:gd name="connsiteY0" fmla="*/ 132159 h 548476"/>
                <a:gd name="connsiteX1" fmla="*/ 1294 w 589384"/>
                <a:gd name="connsiteY1" fmla="*/ 258514 h 548476"/>
                <a:gd name="connsiteX2" fmla="*/ 142974 w 589384"/>
                <a:gd name="connsiteY2" fmla="*/ 263277 h 548476"/>
                <a:gd name="connsiteX3" fmla="*/ 155367 w 589384"/>
                <a:gd name="connsiteY3" fmla="*/ 371439 h 548476"/>
                <a:gd name="connsiteX4" fmla="*/ 112474 w 589384"/>
                <a:gd name="connsiteY4" fmla="*/ 544595 h 548476"/>
                <a:gd name="connsiteX5" fmla="*/ 350433 w 589384"/>
                <a:gd name="connsiteY5" fmla="*/ 368798 h 548476"/>
                <a:gd name="connsiteX6" fmla="*/ 589186 w 589384"/>
                <a:gd name="connsiteY6" fmla="*/ 276463 h 548476"/>
                <a:gd name="connsiteX7" fmla="*/ 391103 w 589384"/>
                <a:gd name="connsiteY7" fmla="*/ 253759 h 548476"/>
                <a:gd name="connsiteX8" fmla="*/ 372525 w 589384"/>
                <a:gd name="connsiteY8" fmla="*/ 169551 h 548476"/>
                <a:gd name="connsiteX9" fmla="*/ 456764 w 589384"/>
                <a:gd name="connsiteY9" fmla="*/ 4995 h 548476"/>
                <a:gd name="connsiteX10" fmla="*/ 239505 w 589384"/>
                <a:gd name="connsiteY10" fmla="*/ 132159 h 548476"/>
                <a:gd name="connsiteX0" fmla="*/ 239505 w 589384"/>
                <a:gd name="connsiteY0" fmla="*/ 132159 h 548946"/>
                <a:gd name="connsiteX1" fmla="*/ 1294 w 589384"/>
                <a:gd name="connsiteY1" fmla="*/ 258514 h 548946"/>
                <a:gd name="connsiteX2" fmla="*/ 142974 w 589384"/>
                <a:gd name="connsiteY2" fmla="*/ 263277 h 548946"/>
                <a:gd name="connsiteX3" fmla="*/ 155367 w 589384"/>
                <a:gd name="connsiteY3" fmla="*/ 371439 h 548946"/>
                <a:gd name="connsiteX4" fmla="*/ 112474 w 589384"/>
                <a:gd name="connsiteY4" fmla="*/ 544595 h 548946"/>
                <a:gd name="connsiteX5" fmla="*/ 350433 w 589384"/>
                <a:gd name="connsiteY5" fmla="*/ 368798 h 548946"/>
                <a:gd name="connsiteX6" fmla="*/ 589186 w 589384"/>
                <a:gd name="connsiteY6" fmla="*/ 276463 h 548946"/>
                <a:gd name="connsiteX7" fmla="*/ 391103 w 589384"/>
                <a:gd name="connsiteY7" fmla="*/ 253759 h 548946"/>
                <a:gd name="connsiteX8" fmla="*/ 372525 w 589384"/>
                <a:gd name="connsiteY8" fmla="*/ 169551 h 548946"/>
                <a:gd name="connsiteX9" fmla="*/ 456764 w 589384"/>
                <a:gd name="connsiteY9" fmla="*/ 4995 h 548946"/>
                <a:gd name="connsiteX10" fmla="*/ 239505 w 589384"/>
                <a:gd name="connsiteY10" fmla="*/ 132159 h 548946"/>
                <a:gd name="connsiteX0" fmla="*/ 239505 w 589601"/>
                <a:gd name="connsiteY0" fmla="*/ 132159 h 548946"/>
                <a:gd name="connsiteX1" fmla="*/ 1294 w 589601"/>
                <a:gd name="connsiteY1" fmla="*/ 258514 h 548946"/>
                <a:gd name="connsiteX2" fmla="*/ 142974 w 589601"/>
                <a:gd name="connsiteY2" fmla="*/ 263277 h 548946"/>
                <a:gd name="connsiteX3" fmla="*/ 155367 w 589601"/>
                <a:gd name="connsiteY3" fmla="*/ 371439 h 548946"/>
                <a:gd name="connsiteX4" fmla="*/ 112474 w 589601"/>
                <a:gd name="connsiteY4" fmla="*/ 544595 h 548946"/>
                <a:gd name="connsiteX5" fmla="*/ 350433 w 589601"/>
                <a:gd name="connsiteY5" fmla="*/ 368798 h 548946"/>
                <a:gd name="connsiteX6" fmla="*/ 589186 w 589601"/>
                <a:gd name="connsiteY6" fmla="*/ 276463 h 548946"/>
                <a:gd name="connsiteX7" fmla="*/ 391103 w 589601"/>
                <a:gd name="connsiteY7" fmla="*/ 253759 h 548946"/>
                <a:gd name="connsiteX8" fmla="*/ 372525 w 589601"/>
                <a:gd name="connsiteY8" fmla="*/ 169551 h 548946"/>
                <a:gd name="connsiteX9" fmla="*/ 456764 w 589601"/>
                <a:gd name="connsiteY9" fmla="*/ 4995 h 548946"/>
                <a:gd name="connsiteX10" fmla="*/ 239505 w 589601"/>
                <a:gd name="connsiteY10" fmla="*/ 132159 h 548946"/>
                <a:gd name="connsiteX0" fmla="*/ 239505 w 590319"/>
                <a:gd name="connsiteY0" fmla="*/ 132159 h 548946"/>
                <a:gd name="connsiteX1" fmla="*/ 1294 w 590319"/>
                <a:gd name="connsiteY1" fmla="*/ 258514 h 548946"/>
                <a:gd name="connsiteX2" fmla="*/ 142974 w 590319"/>
                <a:gd name="connsiteY2" fmla="*/ 263277 h 548946"/>
                <a:gd name="connsiteX3" fmla="*/ 155367 w 590319"/>
                <a:gd name="connsiteY3" fmla="*/ 371439 h 548946"/>
                <a:gd name="connsiteX4" fmla="*/ 112474 w 590319"/>
                <a:gd name="connsiteY4" fmla="*/ 544595 h 548946"/>
                <a:gd name="connsiteX5" fmla="*/ 350433 w 590319"/>
                <a:gd name="connsiteY5" fmla="*/ 368798 h 548946"/>
                <a:gd name="connsiteX6" fmla="*/ 589186 w 590319"/>
                <a:gd name="connsiteY6" fmla="*/ 276463 h 548946"/>
                <a:gd name="connsiteX7" fmla="*/ 391103 w 590319"/>
                <a:gd name="connsiteY7" fmla="*/ 253759 h 548946"/>
                <a:gd name="connsiteX8" fmla="*/ 372525 w 590319"/>
                <a:gd name="connsiteY8" fmla="*/ 169551 h 548946"/>
                <a:gd name="connsiteX9" fmla="*/ 456764 w 590319"/>
                <a:gd name="connsiteY9" fmla="*/ 4995 h 548946"/>
                <a:gd name="connsiteX10" fmla="*/ 239505 w 590319"/>
                <a:gd name="connsiteY10" fmla="*/ 132159 h 548946"/>
                <a:gd name="connsiteX0" fmla="*/ 239505 w 561905"/>
                <a:gd name="connsiteY0" fmla="*/ 132159 h 548946"/>
                <a:gd name="connsiteX1" fmla="*/ 1294 w 561905"/>
                <a:gd name="connsiteY1" fmla="*/ 258514 h 548946"/>
                <a:gd name="connsiteX2" fmla="*/ 142974 w 561905"/>
                <a:gd name="connsiteY2" fmla="*/ 263277 h 548946"/>
                <a:gd name="connsiteX3" fmla="*/ 155367 w 561905"/>
                <a:gd name="connsiteY3" fmla="*/ 371439 h 548946"/>
                <a:gd name="connsiteX4" fmla="*/ 112474 w 561905"/>
                <a:gd name="connsiteY4" fmla="*/ 544595 h 548946"/>
                <a:gd name="connsiteX5" fmla="*/ 350433 w 561905"/>
                <a:gd name="connsiteY5" fmla="*/ 368798 h 548946"/>
                <a:gd name="connsiteX6" fmla="*/ 560611 w 561905"/>
                <a:gd name="connsiteY6" fmla="*/ 257413 h 548946"/>
                <a:gd name="connsiteX7" fmla="*/ 391103 w 561905"/>
                <a:gd name="connsiteY7" fmla="*/ 253759 h 548946"/>
                <a:gd name="connsiteX8" fmla="*/ 372525 w 561905"/>
                <a:gd name="connsiteY8" fmla="*/ 169551 h 548946"/>
                <a:gd name="connsiteX9" fmla="*/ 456764 w 561905"/>
                <a:gd name="connsiteY9" fmla="*/ 4995 h 548946"/>
                <a:gd name="connsiteX10" fmla="*/ 239505 w 561905"/>
                <a:gd name="connsiteY10" fmla="*/ 132159 h 548946"/>
                <a:gd name="connsiteX0" fmla="*/ 239505 w 561089"/>
                <a:gd name="connsiteY0" fmla="*/ 132159 h 544611"/>
                <a:gd name="connsiteX1" fmla="*/ 1294 w 561089"/>
                <a:gd name="connsiteY1" fmla="*/ 258514 h 544611"/>
                <a:gd name="connsiteX2" fmla="*/ 142974 w 561089"/>
                <a:gd name="connsiteY2" fmla="*/ 263277 h 544611"/>
                <a:gd name="connsiteX3" fmla="*/ 155367 w 561089"/>
                <a:gd name="connsiteY3" fmla="*/ 371439 h 544611"/>
                <a:gd name="connsiteX4" fmla="*/ 112474 w 561089"/>
                <a:gd name="connsiteY4" fmla="*/ 544595 h 544611"/>
                <a:gd name="connsiteX5" fmla="*/ 331383 w 561089"/>
                <a:gd name="connsiteY5" fmla="*/ 381498 h 544611"/>
                <a:gd name="connsiteX6" fmla="*/ 560611 w 561089"/>
                <a:gd name="connsiteY6" fmla="*/ 257413 h 544611"/>
                <a:gd name="connsiteX7" fmla="*/ 391103 w 561089"/>
                <a:gd name="connsiteY7" fmla="*/ 253759 h 544611"/>
                <a:gd name="connsiteX8" fmla="*/ 372525 w 561089"/>
                <a:gd name="connsiteY8" fmla="*/ 169551 h 544611"/>
                <a:gd name="connsiteX9" fmla="*/ 456764 w 561089"/>
                <a:gd name="connsiteY9" fmla="*/ 4995 h 544611"/>
                <a:gd name="connsiteX10" fmla="*/ 239505 w 561089"/>
                <a:gd name="connsiteY10" fmla="*/ 132159 h 544611"/>
                <a:gd name="connsiteX0" fmla="*/ 239505 w 560678"/>
                <a:gd name="connsiteY0" fmla="*/ 132159 h 544611"/>
                <a:gd name="connsiteX1" fmla="*/ 1294 w 560678"/>
                <a:gd name="connsiteY1" fmla="*/ 258514 h 544611"/>
                <a:gd name="connsiteX2" fmla="*/ 142974 w 560678"/>
                <a:gd name="connsiteY2" fmla="*/ 263277 h 544611"/>
                <a:gd name="connsiteX3" fmla="*/ 155367 w 560678"/>
                <a:gd name="connsiteY3" fmla="*/ 371439 h 544611"/>
                <a:gd name="connsiteX4" fmla="*/ 112474 w 560678"/>
                <a:gd name="connsiteY4" fmla="*/ 544595 h 544611"/>
                <a:gd name="connsiteX5" fmla="*/ 331383 w 560678"/>
                <a:gd name="connsiteY5" fmla="*/ 381498 h 544611"/>
                <a:gd name="connsiteX6" fmla="*/ 560611 w 560678"/>
                <a:gd name="connsiteY6" fmla="*/ 257413 h 544611"/>
                <a:gd name="connsiteX7" fmla="*/ 391103 w 560678"/>
                <a:gd name="connsiteY7" fmla="*/ 253759 h 544611"/>
                <a:gd name="connsiteX8" fmla="*/ 372525 w 560678"/>
                <a:gd name="connsiteY8" fmla="*/ 169551 h 544611"/>
                <a:gd name="connsiteX9" fmla="*/ 456764 w 560678"/>
                <a:gd name="connsiteY9" fmla="*/ 4995 h 544611"/>
                <a:gd name="connsiteX10" fmla="*/ 239505 w 560678"/>
                <a:gd name="connsiteY10" fmla="*/ 132159 h 544611"/>
                <a:gd name="connsiteX0" fmla="*/ 239505 w 560678"/>
                <a:gd name="connsiteY0" fmla="*/ 132159 h 547837"/>
                <a:gd name="connsiteX1" fmla="*/ 1294 w 560678"/>
                <a:gd name="connsiteY1" fmla="*/ 258514 h 547837"/>
                <a:gd name="connsiteX2" fmla="*/ 142974 w 560678"/>
                <a:gd name="connsiteY2" fmla="*/ 263277 h 547837"/>
                <a:gd name="connsiteX3" fmla="*/ 155367 w 560678"/>
                <a:gd name="connsiteY3" fmla="*/ 371439 h 547837"/>
                <a:gd name="connsiteX4" fmla="*/ 112474 w 560678"/>
                <a:gd name="connsiteY4" fmla="*/ 544595 h 547837"/>
                <a:gd name="connsiteX5" fmla="*/ 331383 w 560678"/>
                <a:gd name="connsiteY5" fmla="*/ 381498 h 547837"/>
                <a:gd name="connsiteX6" fmla="*/ 560611 w 560678"/>
                <a:gd name="connsiteY6" fmla="*/ 257413 h 547837"/>
                <a:gd name="connsiteX7" fmla="*/ 391103 w 560678"/>
                <a:gd name="connsiteY7" fmla="*/ 253759 h 547837"/>
                <a:gd name="connsiteX8" fmla="*/ 372525 w 560678"/>
                <a:gd name="connsiteY8" fmla="*/ 169551 h 547837"/>
                <a:gd name="connsiteX9" fmla="*/ 456764 w 560678"/>
                <a:gd name="connsiteY9" fmla="*/ 4995 h 547837"/>
                <a:gd name="connsiteX10" fmla="*/ 239505 w 560678"/>
                <a:gd name="connsiteY10" fmla="*/ 132159 h 547837"/>
                <a:gd name="connsiteX0" fmla="*/ 238233 w 559406"/>
                <a:gd name="connsiteY0" fmla="*/ 132159 h 547837"/>
                <a:gd name="connsiteX1" fmla="*/ 22 w 559406"/>
                <a:gd name="connsiteY1" fmla="*/ 258514 h 547837"/>
                <a:gd name="connsiteX2" fmla="*/ 141702 w 559406"/>
                <a:gd name="connsiteY2" fmla="*/ 263277 h 547837"/>
                <a:gd name="connsiteX3" fmla="*/ 154095 w 559406"/>
                <a:gd name="connsiteY3" fmla="*/ 371439 h 547837"/>
                <a:gd name="connsiteX4" fmla="*/ 111202 w 559406"/>
                <a:gd name="connsiteY4" fmla="*/ 544595 h 547837"/>
                <a:gd name="connsiteX5" fmla="*/ 330111 w 559406"/>
                <a:gd name="connsiteY5" fmla="*/ 381498 h 547837"/>
                <a:gd name="connsiteX6" fmla="*/ 559339 w 559406"/>
                <a:gd name="connsiteY6" fmla="*/ 257413 h 547837"/>
                <a:gd name="connsiteX7" fmla="*/ 389831 w 559406"/>
                <a:gd name="connsiteY7" fmla="*/ 253759 h 547837"/>
                <a:gd name="connsiteX8" fmla="*/ 371253 w 559406"/>
                <a:gd name="connsiteY8" fmla="*/ 169551 h 547837"/>
                <a:gd name="connsiteX9" fmla="*/ 455492 w 559406"/>
                <a:gd name="connsiteY9" fmla="*/ 4995 h 547837"/>
                <a:gd name="connsiteX10" fmla="*/ 238233 w 559406"/>
                <a:gd name="connsiteY10" fmla="*/ 132159 h 547837"/>
                <a:gd name="connsiteX0" fmla="*/ 238233 w 559406"/>
                <a:gd name="connsiteY0" fmla="*/ 135858 h 551536"/>
                <a:gd name="connsiteX1" fmla="*/ 22 w 559406"/>
                <a:gd name="connsiteY1" fmla="*/ 262213 h 551536"/>
                <a:gd name="connsiteX2" fmla="*/ 141702 w 559406"/>
                <a:gd name="connsiteY2" fmla="*/ 266976 h 551536"/>
                <a:gd name="connsiteX3" fmla="*/ 154095 w 559406"/>
                <a:gd name="connsiteY3" fmla="*/ 375138 h 551536"/>
                <a:gd name="connsiteX4" fmla="*/ 111202 w 559406"/>
                <a:gd name="connsiteY4" fmla="*/ 548294 h 551536"/>
                <a:gd name="connsiteX5" fmla="*/ 330111 w 559406"/>
                <a:gd name="connsiteY5" fmla="*/ 385197 h 551536"/>
                <a:gd name="connsiteX6" fmla="*/ 559339 w 559406"/>
                <a:gd name="connsiteY6" fmla="*/ 261112 h 551536"/>
                <a:gd name="connsiteX7" fmla="*/ 389831 w 559406"/>
                <a:gd name="connsiteY7" fmla="*/ 257458 h 551536"/>
                <a:gd name="connsiteX8" fmla="*/ 371253 w 559406"/>
                <a:gd name="connsiteY8" fmla="*/ 173250 h 551536"/>
                <a:gd name="connsiteX9" fmla="*/ 455492 w 559406"/>
                <a:gd name="connsiteY9" fmla="*/ 8694 h 551536"/>
                <a:gd name="connsiteX10" fmla="*/ 238233 w 559406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48401"/>
                <a:gd name="connsiteX1" fmla="*/ 22 w 559404"/>
                <a:gd name="connsiteY1" fmla="*/ 262213 h 548401"/>
                <a:gd name="connsiteX2" fmla="*/ 141702 w 559404"/>
                <a:gd name="connsiteY2" fmla="*/ 266976 h 548401"/>
                <a:gd name="connsiteX3" fmla="*/ 166795 w 559404"/>
                <a:gd name="connsiteY3" fmla="*/ 359263 h 548401"/>
                <a:gd name="connsiteX4" fmla="*/ 111202 w 559404"/>
                <a:gd name="connsiteY4" fmla="*/ 548294 h 548401"/>
                <a:gd name="connsiteX5" fmla="*/ 330111 w 559404"/>
                <a:gd name="connsiteY5" fmla="*/ 385197 h 548401"/>
                <a:gd name="connsiteX6" fmla="*/ 559339 w 559404"/>
                <a:gd name="connsiteY6" fmla="*/ 261112 h 548401"/>
                <a:gd name="connsiteX7" fmla="*/ 389831 w 559404"/>
                <a:gd name="connsiteY7" fmla="*/ 257458 h 548401"/>
                <a:gd name="connsiteX8" fmla="*/ 371253 w 559404"/>
                <a:gd name="connsiteY8" fmla="*/ 173250 h 548401"/>
                <a:gd name="connsiteX9" fmla="*/ 455492 w 559404"/>
                <a:gd name="connsiteY9" fmla="*/ 8694 h 548401"/>
                <a:gd name="connsiteX10" fmla="*/ 238233 w 559404"/>
                <a:gd name="connsiteY10" fmla="*/ 135858 h 548401"/>
                <a:gd name="connsiteX0" fmla="*/ 238233 w 559404"/>
                <a:gd name="connsiteY0" fmla="*/ 135858 h 552815"/>
                <a:gd name="connsiteX1" fmla="*/ 22 w 559404"/>
                <a:gd name="connsiteY1" fmla="*/ 262213 h 552815"/>
                <a:gd name="connsiteX2" fmla="*/ 141702 w 559404"/>
                <a:gd name="connsiteY2" fmla="*/ 266976 h 552815"/>
                <a:gd name="connsiteX3" fmla="*/ 166795 w 559404"/>
                <a:gd name="connsiteY3" fmla="*/ 359263 h 552815"/>
                <a:gd name="connsiteX4" fmla="*/ 111202 w 559404"/>
                <a:gd name="connsiteY4" fmla="*/ 548294 h 552815"/>
                <a:gd name="connsiteX5" fmla="*/ 330111 w 559404"/>
                <a:gd name="connsiteY5" fmla="*/ 385197 h 552815"/>
                <a:gd name="connsiteX6" fmla="*/ 559339 w 559404"/>
                <a:gd name="connsiteY6" fmla="*/ 261112 h 552815"/>
                <a:gd name="connsiteX7" fmla="*/ 389831 w 559404"/>
                <a:gd name="connsiteY7" fmla="*/ 257458 h 552815"/>
                <a:gd name="connsiteX8" fmla="*/ 371253 w 559404"/>
                <a:gd name="connsiteY8" fmla="*/ 173250 h 552815"/>
                <a:gd name="connsiteX9" fmla="*/ 455492 w 559404"/>
                <a:gd name="connsiteY9" fmla="*/ 8694 h 552815"/>
                <a:gd name="connsiteX10" fmla="*/ 238233 w 559404"/>
                <a:gd name="connsiteY10" fmla="*/ 135858 h 552815"/>
                <a:gd name="connsiteX0" fmla="*/ 238233 w 559404"/>
                <a:gd name="connsiteY0" fmla="*/ 8930 h 425887"/>
                <a:gd name="connsiteX1" fmla="*/ 22 w 559404"/>
                <a:gd name="connsiteY1" fmla="*/ 135285 h 425887"/>
                <a:gd name="connsiteX2" fmla="*/ 141702 w 559404"/>
                <a:gd name="connsiteY2" fmla="*/ 140048 h 425887"/>
                <a:gd name="connsiteX3" fmla="*/ 166795 w 559404"/>
                <a:gd name="connsiteY3" fmla="*/ 232335 h 425887"/>
                <a:gd name="connsiteX4" fmla="*/ 111202 w 559404"/>
                <a:gd name="connsiteY4" fmla="*/ 421366 h 425887"/>
                <a:gd name="connsiteX5" fmla="*/ 330111 w 559404"/>
                <a:gd name="connsiteY5" fmla="*/ 258269 h 425887"/>
                <a:gd name="connsiteX6" fmla="*/ 559339 w 559404"/>
                <a:gd name="connsiteY6" fmla="*/ 134184 h 425887"/>
                <a:gd name="connsiteX7" fmla="*/ 389831 w 559404"/>
                <a:gd name="connsiteY7" fmla="*/ 130530 h 425887"/>
                <a:gd name="connsiteX8" fmla="*/ 371253 w 559404"/>
                <a:gd name="connsiteY8" fmla="*/ 46322 h 425887"/>
                <a:gd name="connsiteX9" fmla="*/ 486448 w 559404"/>
                <a:gd name="connsiteY9" fmla="*/ 38928 h 425887"/>
                <a:gd name="connsiteX10" fmla="*/ 238233 w 559404"/>
                <a:gd name="connsiteY10" fmla="*/ 8930 h 425887"/>
                <a:gd name="connsiteX0" fmla="*/ 238233 w 489448"/>
                <a:gd name="connsiteY0" fmla="*/ 8930 h 425887"/>
                <a:gd name="connsiteX1" fmla="*/ 22 w 489448"/>
                <a:gd name="connsiteY1" fmla="*/ 135285 h 425887"/>
                <a:gd name="connsiteX2" fmla="*/ 141702 w 489448"/>
                <a:gd name="connsiteY2" fmla="*/ 140048 h 425887"/>
                <a:gd name="connsiteX3" fmla="*/ 166795 w 489448"/>
                <a:gd name="connsiteY3" fmla="*/ 232335 h 425887"/>
                <a:gd name="connsiteX4" fmla="*/ 111202 w 489448"/>
                <a:gd name="connsiteY4" fmla="*/ 421366 h 425887"/>
                <a:gd name="connsiteX5" fmla="*/ 330111 w 489448"/>
                <a:gd name="connsiteY5" fmla="*/ 258269 h 425887"/>
                <a:gd name="connsiteX6" fmla="*/ 456945 w 489448"/>
                <a:gd name="connsiteY6" fmla="*/ 415171 h 425887"/>
                <a:gd name="connsiteX7" fmla="*/ 389831 w 489448"/>
                <a:gd name="connsiteY7" fmla="*/ 130530 h 425887"/>
                <a:gd name="connsiteX8" fmla="*/ 371253 w 489448"/>
                <a:gd name="connsiteY8" fmla="*/ 46322 h 425887"/>
                <a:gd name="connsiteX9" fmla="*/ 486448 w 489448"/>
                <a:gd name="connsiteY9" fmla="*/ 38928 h 425887"/>
                <a:gd name="connsiteX10" fmla="*/ 238233 w 489448"/>
                <a:gd name="connsiteY10" fmla="*/ 8930 h 425887"/>
                <a:gd name="connsiteX0" fmla="*/ 238233 w 489448"/>
                <a:gd name="connsiteY0" fmla="*/ 8930 h 425887"/>
                <a:gd name="connsiteX1" fmla="*/ 22 w 489448"/>
                <a:gd name="connsiteY1" fmla="*/ 135285 h 425887"/>
                <a:gd name="connsiteX2" fmla="*/ 141702 w 489448"/>
                <a:gd name="connsiteY2" fmla="*/ 140048 h 425887"/>
                <a:gd name="connsiteX3" fmla="*/ 166795 w 489448"/>
                <a:gd name="connsiteY3" fmla="*/ 232335 h 425887"/>
                <a:gd name="connsiteX4" fmla="*/ 111202 w 489448"/>
                <a:gd name="connsiteY4" fmla="*/ 421366 h 425887"/>
                <a:gd name="connsiteX5" fmla="*/ 330111 w 489448"/>
                <a:gd name="connsiteY5" fmla="*/ 258269 h 425887"/>
                <a:gd name="connsiteX6" fmla="*/ 296669 w 489448"/>
                <a:gd name="connsiteY6" fmla="*/ 267133 h 425887"/>
                <a:gd name="connsiteX7" fmla="*/ 456945 w 489448"/>
                <a:gd name="connsiteY7" fmla="*/ 415171 h 425887"/>
                <a:gd name="connsiteX8" fmla="*/ 389831 w 489448"/>
                <a:gd name="connsiteY8" fmla="*/ 130530 h 425887"/>
                <a:gd name="connsiteX9" fmla="*/ 371253 w 489448"/>
                <a:gd name="connsiteY9" fmla="*/ 46322 h 425887"/>
                <a:gd name="connsiteX10" fmla="*/ 486448 w 489448"/>
                <a:gd name="connsiteY10" fmla="*/ 38928 h 425887"/>
                <a:gd name="connsiteX11" fmla="*/ 238233 w 489448"/>
                <a:gd name="connsiteY11" fmla="*/ 8930 h 425887"/>
                <a:gd name="connsiteX0" fmla="*/ 238233 w 489448"/>
                <a:gd name="connsiteY0" fmla="*/ 8930 h 421520"/>
                <a:gd name="connsiteX1" fmla="*/ 22 w 489448"/>
                <a:gd name="connsiteY1" fmla="*/ 135285 h 421520"/>
                <a:gd name="connsiteX2" fmla="*/ 141702 w 489448"/>
                <a:gd name="connsiteY2" fmla="*/ 140048 h 421520"/>
                <a:gd name="connsiteX3" fmla="*/ 166795 w 489448"/>
                <a:gd name="connsiteY3" fmla="*/ 232335 h 421520"/>
                <a:gd name="connsiteX4" fmla="*/ 111202 w 489448"/>
                <a:gd name="connsiteY4" fmla="*/ 421366 h 421520"/>
                <a:gd name="connsiteX5" fmla="*/ 296669 w 489448"/>
                <a:gd name="connsiteY5" fmla="*/ 267133 h 421520"/>
                <a:gd name="connsiteX6" fmla="*/ 456945 w 489448"/>
                <a:gd name="connsiteY6" fmla="*/ 415171 h 421520"/>
                <a:gd name="connsiteX7" fmla="*/ 389831 w 489448"/>
                <a:gd name="connsiteY7" fmla="*/ 130530 h 421520"/>
                <a:gd name="connsiteX8" fmla="*/ 371253 w 489448"/>
                <a:gd name="connsiteY8" fmla="*/ 46322 h 421520"/>
                <a:gd name="connsiteX9" fmla="*/ 486448 w 489448"/>
                <a:gd name="connsiteY9" fmla="*/ 38928 h 421520"/>
                <a:gd name="connsiteX10" fmla="*/ 238233 w 489448"/>
                <a:gd name="connsiteY10" fmla="*/ 8930 h 421520"/>
                <a:gd name="connsiteX0" fmla="*/ 238233 w 489448"/>
                <a:gd name="connsiteY0" fmla="*/ 8930 h 421955"/>
                <a:gd name="connsiteX1" fmla="*/ 22 w 489448"/>
                <a:gd name="connsiteY1" fmla="*/ 135285 h 421955"/>
                <a:gd name="connsiteX2" fmla="*/ 141702 w 489448"/>
                <a:gd name="connsiteY2" fmla="*/ 140048 h 421955"/>
                <a:gd name="connsiteX3" fmla="*/ 166795 w 489448"/>
                <a:gd name="connsiteY3" fmla="*/ 232335 h 421955"/>
                <a:gd name="connsiteX4" fmla="*/ 111202 w 489448"/>
                <a:gd name="connsiteY4" fmla="*/ 421366 h 421955"/>
                <a:gd name="connsiteX5" fmla="*/ 237138 w 489448"/>
                <a:gd name="connsiteY5" fmla="*/ 290945 h 421955"/>
                <a:gd name="connsiteX6" fmla="*/ 296669 w 489448"/>
                <a:gd name="connsiteY6" fmla="*/ 267133 h 421955"/>
                <a:gd name="connsiteX7" fmla="*/ 456945 w 489448"/>
                <a:gd name="connsiteY7" fmla="*/ 415171 h 421955"/>
                <a:gd name="connsiteX8" fmla="*/ 389831 w 489448"/>
                <a:gd name="connsiteY8" fmla="*/ 130530 h 421955"/>
                <a:gd name="connsiteX9" fmla="*/ 371253 w 489448"/>
                <a:gd name="connsiteY9" fmla="*/ 46322 h 421955"/>
                <a:gd name="connsiteX10" fmla="*/ 486448 w 489448"/>
                <a:gd name="connsiteY10" fmla="*/ 38928 h 421955"/>
                <a:gd name="connsiteX11" fmla="*/ 238233 w 489448"/>
                <a:gd name="connsiteY11" fmla="*/ 8930 h 421955"/>
                <a:gd name="connsiteX0" fmla="*/ 238233 w 489448"/>
                <a:gd name="connsiteY0" fmla="*/ 8930 h 421520"/>
                <a:gd name="connsiteX1" fmla="*/ 22 w 489448"/>
                <a:gd name="connsiteY1" fmla="*/ 135285 h 421520"/>
                <a:gd name="connsiteX2" fmla="*/ 141702 w 489448"/>
                <a:gd name="connsiteY2" fmla="*/ 140048 h 421520"/>
                <a:gd name="connsiteX3" fmla="*/ 166795 w 489448"/>
                <a:gd name="connsiteY3" fmla="*/ 232335 h 421520"/>
                <a:gd name="connsiteX4" fmla="*/ 111202 w 489448"/>
                <a:gd name="connsiteY4" fmla="*/ 421366 h 421520"/>
                <a:gd name="connsiteX5" fmla="*/ 296669 w 489448"/>
                <a:gd name="connsiteY5" fmla="*/ 267133 h 421520"/>
                <a:gd name="connsiteX6" fmla="*/ 456945 w 489448"/>
                <a:gd name="connsiteY6" fmla="*/ 415171 h 421520"/>
                <a:gd name="connsiteX7" fmla="*/ 389831 w 489448"/>
                <a:gd name="connsiteY7" fmla="*/ 130530 h 421520"/>
                <a:gd name="connsiteX8" fmla="*/ 371253 w 489448"/>
                <a:gd name="connsiteY8" fmla="*/ 46322 h 421520"/>
                <a:gd name="connsiteX9" fmla="*/ 486448 w 489448"/>
                <a:gd name="connsiteY9" fmla="*/ 38928 h 421520"/>
                <a:gd name="connsiteX10" fmla="*/ 238233 w 489448"/>
                <a:gd name="connsiteY10" fmla="*/ 8930 h 421520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456945 w 489448"/>
                <a:gd name="connsiteY6" fmla="*/ 415171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440276 w 489448"/>
                <a:gd name="connsiteY6" fmla="*/ 393740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440276 w 489448"/>
                <a:gd name="connsiteY6" fmla="*/ 393740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395032 w 489448"/>
                <a:gd name="connsiteY6" fmla="*/ 396121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390"/>
                <a:gd name="connsiteX1" fmla="*/ 22 w 489448"/>
                <a:gd name="connsiteY1" fmla="*/ 135285 h 421390"/>
                <a:gd name="connsiteX2" fmla="*/ 141702 w 489448"/>
                <a:gd name="connsiteY2" fmla="*/ 140048 h 421390"/>
                <a:gd name="connsiteX3" fmla="*/ 166795 w 489448"/>
                <a:gd name="connsiteY3" fmla="*/ 232335 h 421390"/>
                <a:gd name="connsiteX4" fmla="*/ 111202 w 489448"/>
                <a:gd name="connsiteY4" fmla="*/ 421366 h 421390"/>
                <a:gd name="connsiteX5" fmla="*/ 280000 w 489448"/>
                <a:gd name="connsiteY5" fmla="*/ 274277 h 421390"/>
                <a:gd name="connsiteX6" fmla="*/ 395032 w 489448"/>
                <a:gd name="connsiteY6" fmla="*/ 396121 h 421390"/>
                <a:gd name="connsiteX7" fmla="*/ 389831 w 489448"/>
                <a:gd name="connsiteY7" fmla="*/ 130530 h 421390"/>
                <a:gd name="connsiteX8" fmla="*/ 371253 w 489448"/>
                <a:gd name="connsiteY8" fmla="*/ 46322 h 421390"/>
                <a:gd name="connsiteX9" fmla="*/ 486448 w 489448"/>
                <a:gd name="connsiteY9" fmla="*/ 38928 h 421390"/>
                <a:gd name="connsiteX10" fmla="*/ 238233 w 489448"/>
                <a:gd name="connsiteY10" fmla="*/ 8930 h 421390"/>
                <a:gd name="connsiteX0" fmla="*/ 238233 w 489448"/>
                <a:gd name="connsiteY0" fmla="*/ 8930 h 409486"/>
                <a:gd name="connsiteX1" fmla="*/ 22 w 489448"/>
                <a:gd name="connsiteY1" fmla="*/ 135285 h 409486"/>
                <a:gd name="connsiteX2" fmla="*/ 141702 w 489448"/>
                <a:gd name="connsiteY2" fmla="*/ 140048 h 409486"/>
                <a:gd name="connsiteX3" fmla="*/ 166795 w 489448"/>
                <a:gd name="connsiteY3" fmla="*/ 232335 h 409486"/>
                <a:gd name="connsiteX4" fmla="*/ 173115 w 489448"/>
                <a:gd name="connsiteY4" fmla="*/ 409460 h 409486"/>
                <a:gd name="connsiteX5" fmla="*/ 280000 w 489448"/>
                <a:gd name="connsiteY5" fmla="*/ 274277 h 409486"/>
                <a:gd name="connsiteX6" fmla="*/ 395032 w 489448"/>
                <a:gd name="connsiteY6" fmla="*/ 396121 h 409486"/>
                <a:gd name="connsiteX7" fmla="*/ 389831 w 489448"/>
                <a:gd name="connsiteY7" fmla="*/ 130530 h 409486"/>
                <a:gd name="connsiteX8" fmla="*/ 371253 w 489448"/>
                <a:gd name="connsiteY8" fmla="*/ 46322 h 409486"/>
                <a:gd name="connsiteX9" fmla="*/ 486448 w 489448"/>
                <a:gd name="connsiteY9" fmla="*/ 38928 h 409486"/>
                <a:gd name="connsiteX10" fmla="*/ 238233 w 489448"/>
                <a:gd name="connsiteY10" fmla="*/ 8930 h 409486"/>
                <a:gd name="connsiteX0" fmla="*/ 238233 w 489448"/>
                <a:gd name="connsiteY0" fmla="*/ 8930 h 409486"/>
                <a:gd name="connsiteX1" fmla="*/ 22 w 489448"/>
                <a:gd name="connsiteY1" fmla="*/ 135285 h 409486"/>
                <a:gd name="connsiteX2" fmla="*/ 141702 w 489448"/>
                <a:gd name="connsiteY2" fmla="*/ 140048 h 409486"/>
                <a:gd name="connsiteX3" fmla="*/ 166795 w 489448"/>
                <a:gd name="connsiteY3" fmla="*/ 232335 h 409486"/>
                <a:gd name="connsiteX4" fmla="*/ 173115 w 489448"/>
                <a:gd name="connsiteY4" fmla="*/ 409460 h 409486"/>
                <a:gd name="connsiteX5" fmla="*/ 280000 w 489448"/>
                <a:gd name="connsiteY5" fmla="*/ 274277 h 409486"/>
                <a:gd name="connsiteX6" fmla="*/ 395032 w 489448"/>
                <a:gd name="connsiteY6" fmla="*/ 396121 h 409486"/>
                <a:gd name="connsiteX7" fmla="*/ 389831 w 489448"/>
                <a:gd name="connsiteY7" fmla="*/ 130530 h 409486"/>
                <a:gd name="connsiteX8" fmla="*/ 371253 w 489448"/>
                <a:gd name="connsiteY8" fmla="*/ 46322 h 409486"/>
                <a:gd name="connsiteX9" fmla="*/ 486448 w 489448"/>
                <a:gd name="connsiteY9" fmla="*/ 38928 h 409486"/>
                <a:gd name="connsiteX10" fmla="*/ 238233 w 489448"/>
                <a:gd name="connsiteY10" fmla="*/ 8930 h 409486"/>
                <a:gd name="connsiteX0" fmla="*/ 238233 w 489448"/>
                <a:gd name="connsiteY0" fmla="*/ 8930 h 409486"/>
                <a:gd name="connsiteX1" fmla="*/ 22 w 489448"/>
                <a:gd name="connsiteY1" fmla="*/ 135285 h 409486"/>
                <a:gd name="connsiteX2" fmla="*/ 141702 w 489448"/>
                <a:gd name="connsiteY2" fmla="*/ 140048 h 409486"/>
                <a:gd name="connsiteX3" fmla="*/ 166795 w 489448"/>
                <a:gd name="connsiteY3" fmla="*/ 232335 h 409486"/>
                <a:gd name="connsiteX4" fmla="*/ 173115 w 489448"/>
                <a:gd name="connsiteY4" fmla="*/ 409460 h 409486"/>
                <a:gd name="connsiteX5" fmla="*/ 280000 w 489448"/>
                <a:gd name="connsiteY5" fmla="*/ 274277 h 409486"/>
                <a:gd name="connsiteX6" fmla="*/ 395032 w 489448"/>
                <a:gd name="connsiteY6" fmla="*/ 396121 h 409486"/>
                <a:gd name="connsiteX7" fmla="*/ 389831 w 489448"/>
                <a:gd name="connsiteY7" fmla="*/ 130530 h 409486"/>
                <a:gd name="connsiteX8" fmla="*/ 371253 w 489448"/>
                <a:gd name="connsiteY8" fmla="*/ 46322 h 409486"/>
                <a:gd name="connsiteX9" fmla="*/ 486448 w 489448"/>
                <a:gd name="connsiteY9" fmla="*/ 38928 h 409486"/>
                <a:gd name="connsiteX10" fmla="*/ 238233 w 489448"/>
                <a:gd name="connsiteY10" fmla="*/ 8930 h 409486"/>
                <a:gd name="connsiteX0" fmla="*/ 238233 w 489448"/>
                <a:gd name="connsiteY0" fmla="*/ 8930 h 409711"/>
                <a:gd name="connsiteX1" fmla="*/ 22 w 489448"/>
                <a:gd name="connsiteY1" fmla="*/ 135285 h 409711"/>
                <a:gd name="connsiteX2" fmla="*/ 141702 w 489448"/>
                <a:gd name="connsiteY2" fmla="*/ 140048 h 409711"/>
                <a:gd name="connsiteX3" fmla="*/ 166795 w 489448"/>
                <a:gd name="connsiteY3" fmla="*/ 232335 h 409711"/>
                <a:gd name="connsiteX4" fmla="*/ 173115 w 489448"/>
                <a:gd name="connsiteY4" fmla="*/ 409460 h 409711"/>
                <a:gd name="connsiteX5" fmla="*/ 287144 w 489448"/>
                <a:gd name="connsiteY5" fmla="*/ 274277 h 409711"/>
                <a:gd name="connsiteX6" fmla="*/ 395032 w 489448"/>
                <a:gd name="connsiteY6" fmla="*/ 396121 h 409711"/>
                <a:gd name="connsiteX7" fmla="*/ 389831 w 489448"/>
                <a:gd name="connsiteY7" fmla="*/ 130530 h 409711"/>
                <a:gd name="connsiteX8" fmla="*/ 371253 w 489448"/>
                <a:gd name="connsiteY8" fmla="*/ 46322 h 409711"/>
                <a:gd name="connsiteX9" fmla="*/ 486448 w 489448"/>
                <a:gd name="connsiteY9" fmla="*/ 38928 h 409711"/>
                <a:gd name="connsiteX10" fmla="*/ 238233 w 489448"/>
                <a:gd name="connsiteY10" fmla="*/ 8930 h 409711"/>
                <a:gd name="connsiteX0" fmla="*/ 238233 w 501154"/>
                <a:gd name="connsiteY0" fmla="*/ 10 h 400791"/>
                <a:gd name="connsiteX1" fmla="*/ 22 w 501154"/>
                <a:gd name="connsiteY1" fmla="*/ 126365 h 400791"/>
                <a:gd name="connsiteX2" fmla="*/ 141702 w 501154"/>
                <a:gd name="connsiteY2" fmla="*/ 131128 h 400791"/>
                <a:gd name="connsiteX3" fmla="*/ 166795 w 501154"/>
                <a:gd name="connsiteY3" fmla="*/ 223415 h 400791"/>
                <a:gd name="connsiteX4" fmla="*/ 173115 w 501154"/>
                <a:gd name="connsiteY4" fmla="*/ 400540 h 400791"/>
                <a:gd name="connsiteX5" fmla="*/ 287144 w 501154"/>
                <a:gd name="connsiteY5" fmla="*/ 265357 h 400791"/>
                <a:gd name="connsiteX6" fmla="*/ 395032 w 501154"/>
                <a:gd name="connsiteY6" fmla="*/ 387201 h 400791"/>
                <a:gd name="connsiteX7" fmla="*/ 389831 w 501154"/>
                <a:gd name="connsiteY7" fmla="*/ 121610 h 400791"/>
                <a:gd name="connsiteX8" fmla="*/ 371253 w 501154"/>
                <a:gd name="connsiteY8" fmla="*/ 37402 h 400791"/>
                <a:gd name="connsiteX9" fmla="*/ 498354 w 501154"/>
                <a:gd name="connsiteY9" fmla="*/ 120495 h 400791"/>
                <a:gd name="connsiteX10" fmla="*/ 238233 w 501154"/>
                <a:gd name="connsiteY10" fmla="*/ 10 h 400791"/>
                <a:gd name="connsiteX0" fmla="*/ 238233 w 499996"/>
                <a:gd name="connsiteY0" fmla="*/ 9 h 400790"/>
                <a:gd name="connsiteX1" fmla="*/ 22 w 499996"/>
                <a:gd name="connsiteY1" fmla="*/ 126364 h 400790"/>
                <a:gd name="connsiteX2" fmla="*/ 141702 w 499996"/>
                <a:gd name="connsiteY2" fmla="*/ 131127 h 400790"/>
                <a:gd name="connsiteX3" fmla="*/ 166795 w 499996"/>
                <a:gd name="connsiteY3" fmla="*/ 223414 h 400790"/>
                <a:gd name="connsiteX4" fmla="*/ 173115 w 499996"/>
                <a:gd name="connsiteY4" fmla="*/ 400539 h 400790"/>
                <a:gd name="connsiteX5" fmla="*/ 287144 w 499996"/>
                <a:gd name="connsiteY5" fmla="*/ 265356 h 400790"/>
                <a:gd name="connsiteX6" fmla="*/ 395032 w 499996"/>
                <a:gd name="connsiteY6" fmla="*/ 387200 h 400790"/>
                <a:gd name="connsiteX7" fmla="*/ 389831 w 499996"/>
                <a:gd name="connsiteY7" fmla="*/ 121609 h 400790"/>
                <a:gd name="connsiteX8" fmla="*/ 371253 w 499996"/>
                <a:gd name="connsiteY8" fmla="*/ 37401 h 400790"/>
                <a:gd name="connsiteX9" fmla="*/ 498354 w 499996"/>
                <a:gd name="connsiteY9" fmla="*/ 120494 h 400790"/>
                <a:gd name="connsiteX10" fmla="*/ 238233 w 499996"/>
                <a:gd name="connsiteY10" fmla="*/ 9 h 400790"/>
                <a:gd name="connsiteX0" fmla="*/ 238233 w 501922"/>
                <a:gd name="connsiteY0" fmla="*/ 8 h 400789"/>
                <a:gd name="connsiteX1" fmla="*/ 22 w 501922"/>
                <a:gd name="connsiteY1" fmla="*/ 126363 h 400789"/>
                <a:gd name="connsiteX2" fmla="*/ 141702 w 501922"/>
                <a:gd name="connsiteY2" fmla="*/ 131126 h 400789"/>
                <a:gd name="connsiteX3" fmla="*/ 166795 w 501922"/>
                <a:gd name="connsiteY3" fmla="*/ 223413 h 400789"/>
                <a:gd name="connsiteX4" fmla="*/ 173115 w 501922"/>
                <a:gd name="connsiteY4" fmla="*/ 400538 h 400789"/>
                <a:gd name="connsiteX5" fmla="*/ 287144 w 501922"/>
                <a:gd name="connsiteY5" fmla="*/ 265355 h 400789"/>
                <a:gd name="connsiteX6" fmla="*/ 395032 w 501922"/>
                <a:gd name="connsiteY6" fmla="*/ 387199 h 400789"/>
                <a:gd name="connsiteX7" fmla="*/ 389831 w 501922"/>
                <a:gd name="connsiteY7" fmla="*/ 121608 h 400789"/>
                <a:gd name="connsiteX8" fmla="*/ 498354 w 501922"/>
                <a:gd name="connsiteY8" fmla="*/ 120493 h 400789"/>
                <a:gd name="connsiteX9" fmla="*/ 238233 w 501922"/>
                <a:gd name="connsiteY9" fmla="*/ 8 h 400789"/>
                <a:gd name="connsiteX0" fmla="*/ 238233 w 500525"/>
                <a:gd name="connsiteY0" fmla="*/ 8 h 400789"/>
                <a:gd name="connsiteX1" fmla="*/ 22 w 500525"/>
                <a:gd name="connsiteY1" fmla="*/ 126363 h 400789"/>
                <a:gd name="connsiteX2" fmla="*/ 141702 w 500525"/>
                <a:gd name="connsiteY2" fmla="*/ 131126 h 400789"/>
                <a:gd name="connsiteX3" fmla="*/ 166795 w 500525"/>
                <a:gd name="connsiteY3" fmla="*/ 223413 h 400789"/>
                <a:gd name="connsiteX4" fmla="*/ 173115 w 500525"/>
                <a:gd name="connsiteY4" fmla="*/ 400538 h 400789"/>
                <a:gd name="connsiteX5" fmla="*/ 287144 w 500525"/>
                <a:gd name="connsiteY5" fmla="*/ 265355 h 400789"/>
                <a:gd name="connsiteX6" fmla="*/ 395032 w 500525"/>
                <a:gd name="connsiteY6" fmla="*/ 387199 h 400789"/>
                <a:gd name="connsiteX7" fmla="*/ 389831 w 500525"/>
                <a:gd name="connsiteY7" fmla="*/ 121608 h 400789"/>
                <a:gd name="connsiteX8" fmla="*/ 498354 w 500525"/>
                <a:gd name="connsiteY8" fmla="*/ 120493 h 400789"/>
                <a:gd name="connsiteX9" fmla="*/ 238233 w 500525"/>
                <a:gd name="connsiteY9" fmla="*/ 8 h 400789"/>
                <a:gd name="connsiteX0" fmla="*/ 238233 w 481642"/>
                <a:gd name="connsiteY0" fmla="*/ 215 h 400996"/>
                <a:gd name="connsiteX1" fmla="*/ 22 w 481642"/>
                <a:gd name="connsiteY1" fmla="*/ 126570 h 400996"/>
                <a:gd name="connsiteX2" fmla="*/ 141702 w 481642"/>
                <a:gd name="connsiteY2" fmla="*/ 131333 h 400996"/>
                <a:gd name="connsiteX3" fmla="*/ 166795 w 481642"/>
                <a:gd name="connsiteY3" fmla="*/ 223620 h 400996"/>
                <a:gd name="connsiteX4" fmla="*/ 173115 w 481642"/>
                <a:gd name="connsiteY4" fmla="*/ 400745 h 400996"/>
                <a:gd name="connsiteX5" fmla="*/ 287144 w 481642"/>
                <a:gd name="connsiteY5" fmla="*/ 265562 h 400996"/>
                <a:gd name="connsiteX6" fmla="*/ 395032 w 481642"/>
                <a:gd name="connsiteY6" fmla="*/ 387406 h 400996"/>
                <a:gd name="connsiteX7" fmla="*/ 389831 w 481642"/>
                <a:gd name="connsiteY7" fmla="*/ 121815 h 400996"/>
                <a:gd name="connsiteX8" fmla="*/ 479304 w 481642"/>
                <a:gd name="connsiteY8" fmla="*/ 156418 h 400996"/>
                <a:gd name="connsiteX9" fmla="*/ 238233 w 481642"/>
                <a:gd name="connsiteY9" fmla="*/ 215 h 400996"/>
                <a:gd name="connsiteX0" fmla="*/ 286088 w 484148"/>
                <a:gd name="connsiteY0" fmla="*/ 161 h 403323"/>
                <a:gd name="connsiteX1" fmla="*/ 2633 w 484148"/>
                <a:gd name="connsiteY1" fmla="*/ 128897 h 403323"/>
                <a:gd name="connsiteX2" fmla="*/ 144313 w 484148"/>
                <a:gd name="connsiteY2" fmla="*/ 133660 h 403323"/>
                <a:gd name="connsiteX3" fmla="*/ 169406 w 484148"/>
                <a:gd name="connsiteY3" fmla="*/ 225947 h 403323"/>
                <a:gd name="connsiteX4" fmla="*/ 175726 w 484148"/>
                <a:gd name="connsiteY4" fmla="*/ 403072 h 403323"/>
                <a:gd name="connsiteX5" fmla="*/ 289755 w 484148"/>
                <a:gd name="connsiteY5" fmla="*/ 267889 h 403323"/>
                <a:gd name="connsiteX6" fmla="*/ 397643 w 484148"/>
                <a:gd name="connsiteY6" fmla="*/ 389733 h 403323"/>
                <a:gd name="connsiteX7" fmla="*/ 392442 w 484148"/>
                <a:gd name="connsiteY7" fmla="*/ 124142 h 403323"/>
                <a:gd name="connsiteX8" fmla="*/ 481915 w 484148"/>
                <a:gd name="connsiteY8" fmla="*/ 158745 h 403323"/>
                <a:gd name="connsiteX9" fmla="*/ 286088 w 484148"/>
                <a:gd name="connsiteY9" fmla="*/ 161 h 403323"/>
                <a:gd name="connsiteX0" fmla="*/ 286088 w 484148"/>
                <a:gd name="connsiteY0" fmla="*/ 1 h 403163"/>
                <a:gd name="connsiteX1" fmla="*/ 2633 w 484148"/>
                <a:gd name="connsiteY1" fmla="*/ 128737 h 403163"/>
                <a:gd name="connsiteX2" fmla="*/ 144313 w 484148"/>
                <a:gd name="connsiteY2" fmla="*/ 133500 h 403163"/>
                <a:gd name="connsiteX3" fmla="*/ 169406 w 484148"/>
                <a:gd name="connsiteY3" fmla="*/ 225787 h 403163"/>
                <a:gd name="connsiteX4" fmla="*/ 175726 w 484148"/>
                <a:gd name="connsiteY4" fmla="*/ 402912 h 403163"/>
                <a:gd name="connsiteX5" fmla="*/ 289755 w 484148"/>
                <a:gd name="connsiteY5" fmla="*/ 267729 h 403163"/>
                <a:gd name="connsiteX6" fmla="*/ 397643 w 484148"/>
                <a:gd name="connsiteY6" fmla="*/ 389573 h 403163"/>
                <a:gd name="connsiteX7" fmla="*/ 392442 w 484148"/>
                <a:gd name="connsiteY7" fmla="*/ 123982 h 403163"/>
                <a:gd name="connsiteX8" fmla="*/ 481915 w 484148"/>
                <a:gd name="connsiteY8" fmla="*/ 158585 h 403163"/>
                <a:gd name="connsiteX9" fmla="*/ 286088 w 484148"/>
                <a:gd name="connsiteY9" fmla="*/ 1 h 403163"/>
                <a:gd name="connsiteX0" fmla="*/ 286088 w 483654"/>
                <a:gd name="connsiteY0" fmla="*/ 1 h 403163"/>
                <a:gd name="connsiteX1" fmla="*/ 2633 w 483654"/>
                <a:gd name="connsiteY1" fmla="*/ 128737 h 403163"/>
                <a:gd name="connsiteX2" fmla="*/ 144313 w 483654"/>
                <a:gd name="connsiteY2" fmla="*/ 133500 h 403163"/>
                <a:gd name="connsiteX3" fmla="*/ 169406 w 483654"/>
                <a:gd name="connsiteY3" fmla="*/ 225787 h 403163"/>
                <a:gd name="connsiteX4" fmla="*/ 175726 w 483654"/>
                <a:gd name="connsiteY4" fmla="*/ 402912 h 403163"/>
                <a:gd name="connsiteX5" fmla="*/ 289755 w 483654"/>
                <a:gd name="connsiteY5" fmla="*/ 267729 h 403163"/>
                <a:gd name="connsiteX6" fmla="*/ 397643 w 483654"/>
                <a:gd name="connsiteY6" fmla="*/ 389573 h 403163"/>
                <a:gd name="connsiteX7" fmla="*/ 382917 w 483654"/>
                <a:gd name="connsiteY7" fmla="*/ 147795 h 403163"/>
                <a:gd name="connsiteX8" fmla="*/ 481915 w 483654"/>
                <a:gd name="connsiteY8" fmla="*/ 158585 h 403163"/>
                <a:gd name="connsiteX9" fmla="*/ 286088 w 483654"/>
                <a:gd name="connsiteY9" fmla="*/ 1 h 403163"/>
                <a:gd name="connsiteX0" fmla="*/ 286088 w 484648"/>
                <a:gd name="connsiteY0" fmla="*/ 1 h 403163"/>
                <a:gd name="connsiteX1" fmla="*/ 2633 w 484648"/>
                <a:gd name="connsiteY1" fmla="*/ 128737 h 403163"/>
                <a:gd name="connsiteX2" fmla="*/ 144313 w 484648"/>
                <a:gd name="connsiteY2" fmla="*/ 133500 h 403163"/>
                <a:gd name="connsiteX3" fmla="*/ 169406 w 484648"/>
                <a:gd name="connsiteY3" fmla="*/ 225787 h 403163"/>
                <a:gd name="connsiteX4" fmla="*/ 175726 w 484648"/>
                <a:gd name="connsiteY4" fmla="*/ 402912 h 403163"/>
                <a:gd name="connsiteX5" fmla="*/ 289755 w 484648"/>
                <a:gd name="connsiteY5" fmla="*/ 267729 h 403163"/>
                <a:gd name="connsiteX6" fmla="*/ 397643 w 484648"/>
                <a:gd name="connsiteY6" fmla="*/ 389573 h 403163"/>
                <a:gd name="connsiteX7" fmla="*/ 382917 w 484648"/>
                <a:gd name="connsiteY7" fmla="*/ 147795 h 403163"/>
                <a:gd name="connsiteX8" fmla="*/ 481915 w 484648"/>
                <a:gd name="connsiteY8" fmla="*/ 158585 h 403163"/>
                <a:gd name="connsiteX9" fmla="*/ 286088 w 484648"/>
                <a:gd name="connsiteY9" fmla="*/ 1 h 403163"/>
                <a:gd name="connsiteX0" fmla="*/ 286088 w 484791"/>
                <a:gd name="connsiteY0" fmla="*/ 1 h 403163"/>
                <a:gd name="connsiteX1" fmla="*/ 2633 w 484791"/>
                <a:gd name="connsiteY1" fmla="*/ 128737 h 403163"/>
                <a:gd name="connsiteX2" fmla="*/ 144313 w 484791"/>
                <a:gd name="connsiteY2" fmla="*/ 133500 h 403163"/>
                <a:gd name="connsiteX3" fmla="*/ 169406 w 484791"/>
                <a:gd name="connsiteY3" fmla="*/ 225787 h 403163"/>
                <a:gd name="connsiteX4" fmla="*/ 175726 w 484791"/>
                <a:gd name="connsiteY4" fmla="*/ 402912 h 403163"/>
                <a:gd name="connsiteX5" fmla="*/ 289755 w 484791"/>
                <a:gd name="connsiteY5" fmla="*/ 267729 h 403163"/>
                <a:gd name="connsiteX6" fmla="*/ 397643 w 484791"/>
                <a:gd name="connsiteY6" fmla="*/ 389573 h 403163"/>
                <a:gd name="connsiteX7" fmla="*/ 382917 w 484791"/>
                <a:gd name="connsiteY7" fmla="*/ 147795 h 403163"/>
                <a:gd name="connsiteX8" fmla="*/ 481915 w 484791"/>
                <a:gd name="connsiteY8" fmla="*/ 158585 h 403163"/>
                <a:gd name="connsiteX9" fmla="*/ 286088 w 484791"/>
                <a:gd name="connsiteY9" fmla="*/ 1 h 403163"/>
                <a:gd name="connsiteX0" fmla="*/ 286088 w 474474"/>
                <a:gd name="connsiteY0" fmla="*/ 306 h 403468"/>
                <a:gd name="connsiteX1" fmla="*/ 2633 w 474474"/>
                <a:gd name="connsiteY1" fmla="*/ 129042 h 403468"/>
                <a:gd name="connsiteX2" fmla="*/ 144313 w 474474"/>
                <a:gd name="connsiteY2" fmla="*/ 133805 h 403468"/>
                <a:gd name="connsiteX3" fmla="*/ 169406 w 474474"/>
                <a:gd name="connsiteY3" fmla="*/ 226092 h 403468"/>
                <a:gd name="connsiteX4" fmla="*/ 175726 w 474474"/>
                <a:gd name="connsiteY4" fmla="*/ 403217 h 403468"/>
                <a:gd name="connsiteX5" fmla="*/ 289755 w 474474"/>
                <a:gd name="connsiteY5" fmla="*/ 268034 h 403468"/>
                <a:gd name="connsiteX6" fmla="*/ 397643 w 474474"/>
                <a:gd name="connsiteY6" fmla="*/ 389878 h 403468"/>
                <a:gd name="connsiteX7" fmla="*/ 382917 w 474474"/>
                <a:gd name="connsiteY7" fmla="*/ 148100 h 403468"/>
                <a:gd name="connsiteX8" fmla="*/ 472390 w 474474"/>
                <a:gd name="connsiteY8" fmla="*/ 170796 h 403468"/>
                <a:gd name="connsiteX9" fmla="*/ 286088 w 474474"/>
                <a:gd name="connsiteY9" fmla="*/ 306 h 403468"/>
                <a:gd name="connsiteX0" fmla="*/ 286088 w 474474"/>
                <a:gd name="connsiteY0" fmla="*/ 306 h 405405"/>
                <a:gd name="connsiteX1" fmla="*/ 2633 w 474474"/>
                <a:gd name="connsiteY1" fmla="*/ 129042 h 405405"/>
                <a:gd name="connsiteX2" fmla="*/ 144313 w 474474"/>
                <a:gd name="connsiteY2" fmla="*/ 133805 h 405405"/>
                <a:gd name="connsiteX3" fmla="*/ 175726 w 474474"/>
                <a:gd name="connsiteY3" fmla="*/ 403217 h 405405"/>
                <a:gd name="connsiteX4" fmla="*/ 289755 w 474474"/>
                <a:gd name="connsiteY4" fmla="*/ 268034 h 405405"/>
                <a:gd name="connsiteX5" fmla="*/ 397643 w 474474"/>
                <a:gd name="connsiteY5" fmla="*/ 389878 h 405405"/>
                <a:gd name="connsiteX6" fmla="*/ 382917 w 474474"/>
                <a:gd name="connsiteY6" fmla="*/ 148100 h 405405"/>
                <a:gd name="connsiteX7" fmla="*/ 472390 w 474474"/>
                <a:gd name="connsiteY7" fmla="*/ 170796 h 405405"/>
                <a:gd name="connsiteX8" fmla="*/ 286088 w 474474"/>
                <a:gd name="connsiteY8" fmla="*/ 306 h 405405"/>
                <a:gd name="connsiteX0" fmla="*/ 285364 w 473750"/>
                <a:gd name="connsiteY0" fmla="*/ 306 h 405405"/>
                <a:gd name="connsiteX1" fmla="*/ 1909 w 473750"/>
                <a:gd name="connsiteY1" fmla="*/ 129042 h 405405"/>
                <a:gd name="connsiteX2" fmla="*/ 160258 w 473750"/>
                <a:gd name="connsiteY2" fmla="*/ 133805 h 405405"/>
                <a:gd name="connsiteX3" fmla="*/ 175002 w 473750"/>
                <a:gd name="connsiteY3" fmla="*/ 403217 h 405405"/>
                <a:gd name="connsiteX4" fmla="*/ 289031 w 473750"/>
                <a:gd name="connsiteY4" fmla="*/ 268034 h 405405"/>
                <a:gd name="connsiteX5" fmla="*/ 396919 w 473750"/>
                <a:gd name="connsiteY5" fmla="*/ 389878 h 405405"/>
                <a:gd name="connsiteX6" fmla="*/ 382193 w 473750"/>
                <a:gd name="connsiteY6" fmla="*/ 148100 h 405405"/>
                <a:gd name="connsiteX7" fmla="*/ 471666 w 473750"/>
                <a:gd name="connsiteY7" fmla="*/ 170796 h 405405"/>
                <a:gd name="connsiteX8" fmla="*/ 285364 w 473750"/>
                <a:gd name="connsiteY8" fmla="*/ 306 h 405405"/>
                <a:gd name="connsiteX0" fmla="*/ 201531 w 389735"/>
                <a:gd name="connsiteY0" fmla="*/ 5 h 405104"/>
                <a:gd name="connsiteX1" fmla="*/ 3801 w 389735"/>
                <a:gd name="connsiteY1" fmla="*/ 176366 h 405104"/>
                <a:gd name="connsiteX2" fmla="*/ 76425 w 389735"/>
                <a:gd name="connsiteY2" fmla="*/ 133504 h 405104"/>
                <a:gd name="connsiteX3" fmla="*/ 91169 w 389735"/>
                <a:gd name="connsiteY3" fmla="*/ 402916 h 405104"/>
                <a:gd name="connsiteX4" fmla="*/ 205198 w 389735"/>
                <a:gd name="connsiteY4" fmla="*/ 267733 h 405104"/>
                <a:gd name="connsiteX5" fmla="*/ 313086 w 389735"/>
                <a:gd name="connsiteY5" fmla="*/ 389577 h 405104"/>
                <a:gd name="connsiteX6" fmla="*/ 298360 w 389735"/>
                <a:gd name="connsiteY6" fmla="*/ 147799 h 405104"/>
                <a:gd name="connsiteX7" fmla="*/ 387833 w 389735"/>
                <a:gd name="connsiteY7" fmla="*/ 170495 h 405104"/>
                <a:gd name="connsiteX8" fmla="*/ 201531 w 389735"/>
                <a:gd name="connsiteY8" fmla="*/ 5 h 405104"/>
                <a:gd name="connsiteX0" fmla="*/ 201689 w 389893"/>
                <a:gd name="connsiteY0" fmla="*/ 5 h 405104"/>
                <a:gd name="connsiteX1" fmla="*/ 3959 w 389893"/>
                <a:gd name="connsiteY1" fmla="*/ 176366 h 405104"/>
                <a:gd name="connsiteX2" fmla="*/ 76583 w 389893"/>
                <a:gd name="connsiteY2" fmla="*/ 133504 h 405104"/>
                <a:gd name="connsiteX3" fmla="*/ 91327 w 389893"/>
                <a:gd name="connsiteY3" fmla="*/ 402916 h 405104"/>
                <a:gd name="connsiteX4" fmla="*/ 205356 w 389893"/>
                <a:gd name="connsiteY4" fmla="*/ 267733 h 405104"/>
                <a:gd name="connsiteX5" fmla="*/ 313244 w 389893"/>
                <a:gd name="connsiteY5" fmla="*/ 389577 h 405104"/>
                <a:gd name="connsiteX6" fmla="*/ 298518 w 389893"/>
                <a:gd name="connsiteY6" fmla="*/ 147799 h 405104"/>
                <a:gd name="connsiteX7" fmla="*/ 387991 w 389893"/>
                <a:gd name="connsiteY7" fmla="*/ 170495 h 405104"/>
                <a:gd name="connsiteX8" fmla="*/ 201689 w 389893"/>
                <a:gd name="connsiteY8" fmla="*/ 5 h 405104"/>
                <a:gd name="connsiteX0" fmla="*/ 202194 w 390398"/>
                <a:gd name="connsiteY0" fmla="*/ 5 h 405104"/>
                <a:gd name="connsiteX1" fmla="*/ 4464 w 390398"/>
                <a:gd name="connsiteY1" fmla="*/ 176366 h 405104"/>
                <a:gd name="connsiteX2" fmla="*/ 77088 w 390398"/>
                <a:gd name="connsiteY2" fmla="*/ 133504 h 405104"/>
                <a:gd name="connsiteX3" fmla="*/ 91832 w 390398"/>
                <a:gd name="connsiteY3" fmla="*/ 402916 h 405104"/>
                <a:gd name="connsiteX4" fmla="*/ 205861 w 390398"/>
                <a:gd name="connsiteY4" fmla="*/ 267733 h 405104"/>
                <a:gd name="connsiteX5" fmla="*/ 313749 w 390398"/>
                <a:gd name="connsiteY5" fmla="*/ 389577 h 405104"/>
                <a:gd name="connsiteX6" fmla="*/ 299023 w 390398"/>
                <a:gd name="connsiteY6" fmla="*/ 147799 h 405104"/>
                <a:gd name="connsiteX7" fmla="*/ 388496 w 390398"/>
                <a:gd name="connsiteY7" fmla="*/ 170495 h 405104"/>
                <a:gd name="connsiteX8" fmla="*/ 202194 w 390398"/>
                <a:gd name="connsiteY8" fmla="*/ 5 h 405104"/>
                <a:gd name="connsiteX0" fmla="*/ 199686 w 387890"/>
                <a:gd name="connsiteY0" fmla="*/ 5 h 405315"/>
                <a:gd name="connsiteX1" fmla="*/ 1956 w 387890"/>
                <a:gd name="connsiteY1" fmla="*/ 176366 h 405315"/>
                <a:gd name="connsiteX2" fmla="*/ 100773 w 387890"/>
                <a:gd name="connsiteY2" fmla="*/ 126360 h 405315"/>
                <a:gd name="connsiteX3" fmla="*/ 89324 w 387890"/>
                <a:gd name="connsiteY3" fmla="*/ 402916 h 405315"/>
                <a:gd name="connsiteX4" fmla="*/ 203353 w 387890"/>
                <a:gd name="connsiteY4" fmla="*/ 267733 h 405315"/>
                <a:gd name="connsiteX5" fmla="*/ 311241 w 387890"/>
                <a:gd name="connsiteY5" fmla="*/ 389577 h 405315"/>
                <a:gd name="connsiteX6" fmla="*/ 296515 w 387890"/>
                <a:gd name="connsiteY6" fmla="*/ 147799 h 405315"/>
                <a:gd name="connsiteX7" fmla="*/ 385988 w 387890"/>
                <a:gd name="connsiteY7" fmla="*/ 170495 h 405315"/>
                <a:gd name="connsiteX8" fmla="*/ 199686 w 387890"/>
                <a:gd name="connsiteY8" fmla="*/ 5 h 405315"/>
                <a:gd name="connsiteX0" fmla="*/ 199686 w 387890"/>
                <a:gd name="connsiteY0" fmla="*/ 5 h 405315"/>
                <a:gd name="connsiteX1" fmla="*/ 1956 w 387890"/>
                <a:gd name="connsiteY1" fmla="*/ 176366 h 405315"/>
                <a:gd name="connsiteX2" fmla="*/ 100773 w 387890"/>
                <a:gd name="connsiteY2" fmla="*/ 126360 h 405315"/>
                <a:gd name="connsiteX3" fmla="*/ 89324 w 387890"/>
                <a:gd name="connsiteY3" fmla="*/ 402916 h 405315"/>
                <a:gd name="connsiteX4" fmla="*/ 203353 w 387890"/>
                <a:gd name="connsiteY4" fmla="*/ 267733 h 405315"/>
                <a:gd name="connsiteX5" fmla="*/ 311241 w 387890"/>
                <a:gd name="connsiteY5" fmla="*/ 389577 h 405315"/>
                <a:gd name="connsiteX6" fmla="*/ 296515 w 387890"/>
                <a:gd name="connsiteY6" fmla="*/ 147799 h 405315"/>
                <a:gd name="connsiteX7" fmla="*/ 385988 w 387890"/>
                <a:gd name="connsiteY7" fmla="*/ 170495 h 405315"/>
                <a:gd name="connsiteX8" fmla="*/ 199686 w 387890"/>
                <a:gd name="connsiteY8" fmla="*/ 5 h 405315"/>
                <a:gd name="connsiteX0" fmla="*/ 199686 w 387890"/>
                <a:gd name="connsiteY0" fmla="*/ 2 h 405312"/>
                <a:gd name="connsiteX1" fmla="*/ 1956 w 387890"/>
                <a:gd name="connsiteY1" fmla="*/ 176363 h 405312"/>
                <a:gd name="connsiteX2" fmla="*/ 100773 w 387890"/>
                <a:gd name="connsiteY2" fmla="*/ 126357 h 405312"/>
                <a:gd name="connsiteX3" fmla="*/ 89324 w 387890"/>
                <a:gd name="connsiteY3" fmla="*/ 402913 h 405312"/>
                <a:gd name="connsiteX4" fmla="*/ 203353 w 387890"/>
                <a:gd name="connsiteY4" fmla="*/ 267730 h 405312"/>
                <a:gd name="connsiteX5" fmla="*/ 311241 w 387890"/>
                <a:gd name="connsiteY5" fmla="*/ 389574 h 405312"/>
                <a:gd name="connsiteX6" fmla="*/ 296515 w 387890"/>
                <a:gd name="connsiteY6" fmla="*/ 147796 h 405312"/>
                <a:gd name="connsiteX7" fmla="*/ 385988 w 387890"/>
                <a:gd name="connsiteY7" fmla="*/ 170492 h 405312"/>
                <a:gd name="connsiteX8" fmla="*/ 199686 w 387890"/>
                <a:gd name="connsiteY8" fmla="*/ 2 h 405312"/>
                <a:gd name="connsiteX0" fmla="*/ 199686 w 388465"/>
                <a:gd name="connsiteY0" fmla="*/ 452 h 405762"/>
                <a:gd name="connsiteX1" fmla="*/ 1956 w 388465"/>
                <a:gd name="connsiteY1" fmla="*/ 176813 h 405762"/>
                <a:gd name="connsiteX2" fmla="*/ 100773 w 388465"/>
                <a:gd name="connsiteY2" fmla="*/ 126807 h 405762"/>
                <a:gd name="connsiteX3" fmla="*/ 89324 w 388465"/>
                <a:gd name="connsiteY3" fmla="*/ 403363 h 405762"/>
                <a:gd name="connsiteX4" fmla="*/ 203353 w 388465"/>
                <a:gd name="connsiteY4" fmla="*/ 268180 h 405762"/>
                <a:gd name="connsiteX5" fmla="*/ 311241 w 388465"/>
                <a:gd name="connsiteY5" fmla="*/ 390024 h 405762"/>
                <a:gd name="connsiteX6" fmla="*/ 296515 w 388465"/>
                <a:gd name="connsiteY6" fmla="*/ 148246 h 405762"/>
                <a:gd name="connsiteX7" fmla="*/ 385988 w 388465"/>
                <a:gd name="connsiteY7" fmla="*/ 170942 h 405762"/>
                <a:gd name="connsiteX8" fmla="*/ 199686 w 388465"/>
                <a:gd name="connsiteY8" fmla="*/ 452 h 405762"/>
                <a:gd name="connsiteX0" fmla="*/ 201011 w 389790"/>
                <a:gd name="connsiteY0" fmla="*/ 433 h 405743"/>
                <a:gd name="connsiteX1" fmla="*/ 3281 w 389790"/>
                <a:gd name="connsiteY1" fmla="*/ 176794 h 405743"/>
                <a:gd name="connsiteX2" fmla="*/ 102098 w 389790"/>
                <a:gd name="connsiteY2" fmla="*/ 126788 h 405743"/>
                <a:gd name="connsiteX3" fmla="*/ 90649 w 389790"/>
                <a:gd name="connsiteY3" fmla="*/ 403344 h 405743"/>
                <a:gd name="connsiteX4" fmla="*/ 204678 w 389790"/>
                <a:gd name="connsiteY4" fmla="*/ 268161 h 405743"/>
                <a:gd name="connsiteX5" fmla="*/ 312566 w 389790"/>
                <a:gd name="connsiteY5" fmla="*/ 390005 h 405743"/>
                <a:gd name="connsiteX6" fmla="*/ 297840 w 389790"/>
                <a:gd name="connsiteY6" fmla="*/ 148227 h 405743"/>
                <a:gd name="connsiteX7" fmla="*/ 387313 w 389790"/>
                <a:gd name="connsiteY7" fmla="*/ 170923 h 405743"/>
                <a:gd name="connsiteX8" fmla="*/ 201011 w 389790"/>
                <a:gd name="connsiteY8" fmla="*/ 433 h 405743"/>
                <a:gd name="connsiteX0" fmla="*/ 201507 w 390286"/>
                <a:gd name="connsiteY0" fmla="*/ 422 h 405732"/>
                <a:gd name="connsiteX1" fmla="*/ 3777 w 390286"/>
                <a:gd name="connsiteY1" fmla="*/ 176783 h 405732"/>
                <a:gd name="connsiteX2" fmla="*/ 102594 w 390286"/>
                <a:gd name="connsiteY2" fmla="*/ 126777 h 405732"/>
                <a:gd name="connsiteX3" fmla="*/ 91145 w 390286"/>
                <a:gd name="connsiteY3" fmla="*/ 403333 h 405732"/>
                <a:gd name="connsiteX4" fmla="*/ 205174 w 390286"/>
                <a:gd name="connsiteY4" fmla="*/ 268150 h 405732"/>
                <a:gd name="connsiteX5" fmla="*/ 313062 w 390286"/>
                <a:gd name="connsiteY5" fmla="*/ 389994 h 405732"/>
                <a:gd name="connsiteX6" fmla="*/ 298336 w 390286"/>
                <a:gd name="connsiteY6" fmla="*/ 148216 h 405732"/>
                <a:gd name="connsiteX7" fmla="*/ 387809 w 390286"/>
                <a:gd name="connsiteY7" fmla="*/ 170912 h 405732"/>
                <a:gd name="connsiteX8" fmla="*/ 201507 w 390286"/>
                <a:gd name="connsiteY8" fmla="*/ 422 h 405732"/>
                <a:gd name="connsiteX0" fmla="*/ 201507 w 391402"/>
                <a:gd name="connsiteY0" fmla="*/ 422 h 405732"/>
                <a:gd name="connsiteX1" fmla="*/ 3777 w 391402"/>
                <a:gd name="connsiteY1" fmla="*/ 176783 h 405732"/>
                <a:gd name="connsiteX2" fmla="*/ 102594 w 391402"/>
                <a:gd name="connsiteY2" fmla="*/ 126777 h 405732"/>
                <a:gd name="connsiteX3" fmla="*/ 91145 w 391402"/>
                <a:gd name="connsiteY3" fmla="*/ 403333 h 405732"/>
                <a:gd name="connsiteX4" fmla="*/ 205174 w 391402"/>
                <a:gd name="connsiteY4" fmla="*/ 268150 h 405732"/>
                <a:gd name="connsiteX5" fmla="*/ 313062 w 391402"/>
                <a:gd name="connsiteY5" fmla="*/ 389994 h 405732"/>
                <a:gd name="connsiteX6" fmla="*/ 298336 w 391402"/>
                <a:gd name="connsiteY6" fmla="*/ 148216 h 405732"/>
                <a:gd name="connsiteX7" fmla="*/ 387809 w 391402"/>
                <a:gd name="connsiteY7" fmla="*/ 170912 h 405732"/>
                <a:gd name="connsiteX8" fmla="*/ 201507 w 391402"/>
                <a:gd name="connsiteY8" fmla="*/ 422 h 405732"/>
                <a:gd name="connsiteX0" fmla="*/ 201507 w 391402"/>
                <a:gd name="connsiteY0" fmla="*/ 422 h 405732"/>
                <a:gd name="connsiteX1" fmla="*/ 3777 w 391402"/>
                <a:gd name="connsiteY1" fmla="*/ 176783 h 405732"/>
                <a:gd name="connsiteX2" fmla="*/ 102594 w 391402"/>
                <a:gd name="connsiteY2" fmla="*/ 126777 h 405732"/>
                <a:gd name="connsiteX3" fmla="*/ 91145 w 391402"/>
                <a:gd name="connsiteY3" fmla="*/ 403333 h 405732"/>
                <a:gd name="connsiteX4" fmla="*/ 205174 w 391402"/>
                <a:gd name="connsiteY4" fmla="*/ 268150 h 405732"/>
                <a:gd name="connsiteX5" fmla="*/ 313062 w 391402"/>
                <a:gd name="connsiteY5" fmla="*/ 389994 h 405732"/>
                <a:gd name="connsiteX6" fmla="*/ 298336 w 391402"/>
                <a:gd name="connsiteY6" fmla="*/ 148216 h 405732"/>
                <a:gd name="connsiteX7" fmla="*/ 387809 w 391402"/>
                <a:gd name="connsiteY7" fmla="*/ 170912 h 405732"/>
                <a:gd name="connsiteX8" fmla="*/ 201507 w 391402"/>
                <a:gd name="connsiteY8" fmla="*/ 422 h 405732"/>
                <a:gd name="connsiteX0" fmla="*/ 201507 w 391402"/>
                <a:gd name="connsiteY0" fmla="*/ 422 h 405732"/>
                <a:gd name="connsiteX1" fmla="*/ 3777 w 391402"/>
                <a:gd name="connsiteY1" fmla="*/ 176783 h 405732"/>
                <a:gd name="connsiteX2" fmla="*/ 102594 w 391402"/>
                <a:gd name="connsiteY2" fmla="*/ 126777 h 405732"/>
                <a:gd name="connsiteX3" fmla="*/ 91145 w 391402"/>
                <a:gd name="connsiteY3" fmla="*/ 403333 h 405732"/>
                <a:gd name="connsiteX4" fmla="*/ 205174 w 391402"/>
                <a:gd name="connsiteY4" fmla="*/ 268150 h 405732"/>
                <a:gd name="connsiteX5" fmla="*/ 313062 w 391402"/>
                <a:gd name="connsiteY5" fmla="*/ 389994 h 405732"/>
                <a:gd name="connsiteX6" fmla="*/ 298336 w 391402"/>
                <a:gd name="connsiteY6" fmla="*/ 148216 h 405732"/>
                <a:gd name="connsiteX7" fmla="*/ 387809 w 391402"/>
                <a:gd name="connsiteY7" fmla="*/ 170912 h 405732"/>
                <a:gd name="connsiteX8" fmla="*/ 201507 w 391402"/>
                <a:gd name="connsiteY8" fmla="*/ 422 h 405732"/>
                <a:gd name="connsiteX0" fmla="*/ 201507 w 389432"/>
                <a:gd name="connsiteY0" fmla="*/ 422 h 405732"/>
                <a:gd name="connsiteX1" fmla="*/ 3777 w 389432"/>
                <a:gd name="connsiteY1" fmla="*/ 176783 h 405732"/>
                <a:gd name="connsiteX2" fmla="*/ 102594 w 389432"/>
                <a:gd name="connsiteY2" fmla="*/ 126777 h 405732"/>
                <a:gd name="connsiteX3" fmla="*/ 91145 w 389432"/>
                <a:gd name="connsiteY3" fmla="*/ 403333 h 405732"/>
                <a:gd name="connsiteX4" fmla="*/ 205174 w 389432"/>
                <a:gd name="connsiteY4" fmla="*/ 268150 h 405732"/>
                <a:gd name="connsiteX5" fmla="*/ 313062 w 389432"/>
                <a:gd name="connsiteY5" fmla="*/ 389994 h 405732"/>
                <a:gd name="connsiteX6" fmla="*/ 293574 w 389432"/>
                <a:gd name="connsiteY6" fmla="*/ 114878 h 405732"/>
                <a:gd name="connsiteX7" fmla="*/ 387809 w 389432"/>
                <a:gd name="connsiteY7" fmla="*/ 170912 h 405732"/>
                <a:gd name="connsiteX8" fmla="*/ 201507 w 389432"/>
                <a:gd name="connsiteY8" fmla="*/ 422 h 405732"/>
                <a:gd name="connsiteX0" fmla="*/ 201507 w 391458"/>
                <a:gd name="connsiteY0" fmla="*/ 422 h 405732"/>
                <a:gd name="connsiteX1" fmla="*/ 3777 w 391458"/>
                <a:gd name="connsiteY1" fmla="*/ 176783 h 405732"/>
                <a:gd name="connsiteX2" fmla="*/ 102594 w 391458"/>
                <a:gd name="connsiteY2" fmla="*/ 126777 h 405732"/>
                <a:gd name="connsiteX3" fmla="*/ 91145 w 391458"/>
                <a:gd name="connsiteY3" fmla="*/ 403333 h 405732"/>
                <a:gd name="connsiteX4" fmla="*/ 205174 w 391458"/>
                <a:gd name="connsiteY4" fmla="*/ 268150 h 405732"/>
                <a:gd name="connsiteX5" fmla="*/ 313062 w 391458"/>
                <a:gd name="connsiteY5" fmla="*/ 389994 h 405732"/>
                <a:gd name="connsiteX6" fmla="*/ 293574 w 391458"/>
                <a:gd name="connsiteY6" fmla="*/ 114878 h 405732"/>
                <a:gd name="connsiteX7" fmla="*/ 387809 w 391458"/>
                <a:gd name="connsiteY7" fmla="*/ 170912 h 405732"/>
                <a:gd name="connsiteX8" fmla="*/ 201507 w 391458"/>
                <a:gd name="connsiteY8" fmla="*/ 422 h 405732"/>
                <a:gd name="connsiteX0" fmla="*/ 201507 w 392688"/>
                <a:gd name="connsiteY0" fmla="*/ 422 h 405732"/>
                <a:gd name="connsiteX1" fmla="*/ 3777 w 392688"/>
                <a:gd name="connsiteY1" fmla="*/ 176783 h 405732"/>
                <a:gd name="connsiteX2" fmla="*/ 102594 w 392688"/>
                <a:gd name="connsiteY2" fmla="*/ 126777 h 405732"/>
                <a:gd name="connsiteX3" fmla="*/ 91145 w 392688"/>
                <a:gd name="connsiteY3" fmla="*/ 403333 h 405732"/>
                <a:gd name="connsiteX4" fmla="*/ 205174 w 392688"/>
                <a:gd name="connsiteY4" fmla="*/ 268150 h 405732"/>
                <a:gd name="connsiteX5" fmla="*/ 313062 w 392688"/>
                <a:gd name="connsiteY5" fmla="*/ 389994 h 405732"/>
                <a:gd name="connsiteX6" fmla="*/ 293574 w 392688"/>
                <a:gd name="connsiteY6" fmla="*/ 114878 h 405732"/>
                <a:gd name="connsiteX7" fmla="*/ 387809 w 392688"/>
                <a:gd name="connsiteY7" fmla="*/ 170912 h 405732"/>
                <a:gd name="connsiteX8" fmla="*/ 201507 w 392688"/>
                <a:gd name="connsiteY8" fmla="*/ 422 h 405732"/>
                <a:gd name="connsiteX0" fmla="*/ 201507 w 392688"/>
                <a:gd name="connsiteY0" fmla="*/ 422 h 405732"/>
                <a:gd name="connsiteX1" fmla="*/ 3777 w 392688"/>
                <a:gd name="connsiteY1" fmla="*/ 176783 h 405732"/>
                <a:gd name="connsiteX2" fmla="*/ 102594 w 392688"/>
                <a:gd name="connsiteY2" fmla="*/ 126777 h 405732"/>
                <a:gd name="connsiteX3" fmla="*/ 91145 w 392688"/>
                <a:gd name="connsiteY3" fmla="*/ 403333 h 405732"/>
                <a:gd name="connsiteX4" fmla="*/ 205174 w 392688"/>
                <a:gd name="connsiteY4" fmla="*/ 268150 h 405732"/>
                <a:gd name="connsiteX5" fmla="*/ 313062 w 392688"/>
                <a:gd name="connsiteY5" fmla="*/ 389994 h 405732"/>
                <a:gd name="connsiteX6" fmla="*/ 293574 w 392688"/>
                <a:gd name="connsiteY6" fmla="*/ 114878 h 405732"/>
                <a:gd name="connsiteX7" fmla="*/ 387809 w 392688"/>
                <a:gd name="connsiteY7" fmla="*/ 170912 h 405732"/>
                <a:gd name="connsiteX8" fmla="*/ 201507 w 392688"/>
                <a:gd name="connsiteY8" fmla="*/ 422 h 405732"/>
                <a:gd name="connsiteX0" fmla="*/ 201507 w 392688"/>
                <a:gd name="connsiteY0" fmla="*/ 422 h 404584"/>
                <a:gd name="connsiteX1" fmla="*/ 3777 w 392688"/>
                <a:gd name="connsiteY1" fmla="*/ 176783 h 404584"/>
                <a:gd name="connsiteX2" fmla="*/ 102594 w 392688"/>
                <a:gd name="connsiteY2" fmla="*/ 126777 h 404584"/>
                <a:gd name="connsiteX3" fmla="*/ 91145 w 392688"/>
                <a:gd name="connsiteY3" fmla="*/ 403333 h 404584"/>
                <a:gd name="connsiteX4" fmla="*/ 205174 w 392688"/>
                <a:gd name="connsiteY4" fmla="*/ 268150 h 404584"/>
                <a:gd name="connsiteX5" fmla="*/ 313062 w 392688"/>
                <a:gd name="connsiteY5" fmla="*/ 389994 h 404584"/>
                <a:gd name="connsiteX6" fmla="*/ 293574 w 392688"/>
                <a:gd name="connsiteY6" fmla="*/ 114878 h 404584"/>
                <a:gd name="connsiteX7" fmla="*/ 387809 w 392688"/>
                <a:gd name="connsiteY7" fmla="*/ 170912 h 404584"/>
                <a:gd name="connsiteX8" fmla="*/ 201507 w 392688"/>
                <a:gd name="connsiteY8" fmla="*/ 422 h 404584"/>
                <a:gd name="connsiteX0" fmla="*/ 199950 w 391131"/>
                <a:gd name="connsiteY0" fmla="*/ 461 h 405225"/>
                <a:gd name="connsiteX1" fmla="*/ 2220 w 391131"/>
                <a:gd name="connsiteY1" fmla="*/ 176822 h 405225"/>
                <a:gd name="connsiteX2" fmla="*/ 96275 w 391131"/>
                <a:gd name="connsiteY2" fmla="*/ 145866 h 405225"/>
                <a:gd name="connsiteX3" fmla="*/ 89588 w 391131"/>
                <a:gd name="connsiteY3" fmla="*/ 403372 h 405225"/>
                <a:gd name="connsiteX4" fmla="*/ 203617 w 391131"/>
                <a:gd name="connsiteY4" fmla="*/ 268189 h 405225"/>
                <a:gd name="connsiteX5" fmla="*/ 311505 w 391131"/>
                <a:gd name="connsiteY5" fmla="*/ 390033 h 405225"/>
                <a:gd name="connsiteX6" fmla="*/ 292017 w 391131"/>
                <a:gd name="connsiteY6" fmla="*/ 114917 h 405225"/>
                <a:gd name="connsiteX7" fmla="*/ 386252 w 391131"/>
                <a:gd name="connsiteY7" fmla="*/ 170951 h 405225"/>
                <a:gd name="connsiteX8" fmla="*/ 199950 w 391131"/>
                <a:gd name="connsiteY8" fmla="*/ 461 h 405225"/>
                <a:gd name="connsiteX0" fmla="*/ 199950 w 387769"/>
                <a:gd name="connsiteY0" fmla="*/ 461 h 405225"/>
                <a:gd name="connsiteX1" fmla="*/ 2220 w 387769"/>
                <a:gd name="connsiteY1" fmla="*/ 176822 h 405225"/>
                <a:gd name="connsiteX2" fmla="*/ 96275 w 387769"/>
                <a:gd name="connsiteY2" fmla="*/ 145866 h 405225"/>
                <a:gd name="connsiteX3" fmla="*/ 89588 w 387769"/>
                <a:gd name="connsiteY3" fmla="*/ 403372 h 405225"/>
                <a:gd name="connsiteX4" fmla="*/ 203617 w 387769"/>
                <a:gd name="connsiteY4" fmla="*/ 268189 h 405225"/>
                <a:gd name="connsiteX5" fmla="*/ 311505 w 387769"/>
                <a:gd name="connsiteY5" fmla="*/ 390033 h 405225"/>
                <a:gd name="connsiteX6" fmla="*/ 289636 w 387769"/>
                <a:gd name="connsiteY6" fmla="*/ 136348 h 405225"/>
                <a:gd name="connsiteX7" fmla="*/ 386252 w 387769"/>
                <a:gd name="connsiteY7" fmla="*/ 170951 h 405225"/>
                <a:gd name="connsiteX8" fmla="*/ 199950 w 387769"/>
                <a:gd name="connsiteY8" fmla="*/ 461 h 405225"/>
                <a:gd name="connsiteX0" fmla="*/ 199950 w 389450"/>
                <a:gd name="connsiteY0" fmla="*/ 461 h 405225"/>
                <a:gd name="connsiteX1" fmla="*/ 2220 w 389450"/>
                <a:gd name="connsiteY1" fmla="*/ 176822 h 405225"/>
                <a:gd name="connsiteX2" fmla="*/ 96275 w 389450"/>
                <a:gd name="connsiteY2" fmla="*/ 145866 h 405225"/>
                <a:gd name="connsiteX3" fmla="*/ 89588 w 389450"/>
                <a:gd name="connsiteY3" fmla="*/ 403372 h 405225"/>
                <a:gd name="connsiteX4" fmla="*/ 203617 w 389450"/>
                <a:gd name="connsiteY4" fmla="*/ 268189 h 405225"/>
                <a:gd name="connsiteX5" fmla="*/ 311505 w 389450"/>
                <a:gd name="connsiteY5" fmla="*/ 390033 h 405225"/>
                <a:gd name="connsiteX6" fmla="*/ 289636 w 389450"/>
                <a:gd name="connsiteY6" fmla="*/ 136348 h 405225"/>
                <a:gd name="connsiteX7" fmla="*/ 386252 w 389450"/>
                <a:gd name="connsiteY7" fmla="*/ 170951 h 405225"/>
                <a:gd name="connsiteX8" fmla="*/ 199950 w 389450"/>
                <a:gd name="connsiteY8" fmla="*/ 461 h 405225"/>
                <a:gd name="connsiteX0" fmla="*/ 199950 w 390015"/>
                <a:gd name="connsiteY0" fmla="*/ 461 h 405225"/>
                <a:gd name="connsiteX1" fmla="*/ 2220 w 390015"/>
                <a:gd name="connsiteY1" fmla="*/ 176822 h 405225"/>
                <a:gd name="connsiteX2" fmla="*/ 96275 w 390015"/>
                <a:gd name="connsiteY2" fmla="*/ 145866 h 405225"/>
                <a:gd name="connsiteX3" fmla="*/ 89588 w 390015"/>
                <a:gd name="connsiteY3" fmla="*/ 403372 h 405225"/>
                <a:gd name="connsiteX4" fmla="*/ 203617 w 390015"/>
                <a:gd name="connsiteY4" fmla="*/ 268189 h 405225"/>
                <a:gd name="connsiteX5" fmla="*/ 311505 w 390015"/>
                <a:gd name="connsiteY5" fmla="*/ 390033 h 405225"/>
                <a:gd name="connsiteX6" fmla="*/ 289636 w 390015"/>
                <a:gd name="connsiteY6" fmla="*/ 136348 h 405225"/>
                <a:gd name="connsiteX7" fmla="*/ 386252 w 390015"/>
                <a:gd name="connsiteY7" fmla="*/ 170951 h 405225"/>
                <a:gd name="connsiteX8" fmla="*/ 199950 w 390015"/>
                <a:gd name="connsiteY8" fmla="*/ 461 h 405225"/>
                <a:gd name="connsiteX0" fmla="*/ 202344 w 392409"/>
                <a:gd name="connsiteY0" fmla="*/ 421 h 405185"/>
                <a:gd name="connsiteX1" fmla="*/ 4614 w 392409"/>
                <a:gd name="connsiteY1" fmla="*/ 176782 h 405185"/>
                <a:gd name="connsiteX2" fmla="*/ 98669 w 392409"/>
                <a:gd name="connsiteY2" fmla="*/ 145826 h 405185"/>
                <a:gd name="connsiteX3" fmla="*/ 91982 w 392409"/>
                <a:gd name="connsiteY3" fmla="*/ 403332 h 405185"/>
                <a:gd name="connsiteX4" fmla="*/ 206011 w 392409"/>
                <a:gd name="connsiteY4" fmla="*/ 268149 h 405185"/>
                <a:gd name="connsiteX5" fmla="*/ 313899 w 392409"/>
                <a:gd name="connsiteY5" fmla="*/ 389993 h 405185"/>
                <a:gd name="connsiteX6" fmla="*/ 292030 w 392409"/>
                <a:gd name="connsiteY6" fmla="*/ 136308 h 405185"/>
                <a:gd name="connsiteX7" fmla="*/ 388646 w 392409"/>
                <a:gd name="connsiteY7" fmla="*/ 170911 h 405185"/>
                <a:gd name="connsiteX8" fmla="*/ 202344 w 392409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88035"/>
                <a:gd name="connsiteY0" fmla="*/ 421 h 405185"/>
                <a:gd name="connsiteX1" fmla="*/ 2883 w 388035"/>
                <a:gd name="connsiteY1" fmla="*/ 176782 h 405185"/>
                <a:gd name="connsiteX2" fmla="*/ 96938 w 388035"/>
                <a:gd name="connsiteY2" fmla="*/ 145826 h 405185"/>
                <a:gd name="connsiteX3" fmla="*/ 90251 w 388035"/>
                <a:gd name="connsiteY3" fmla="*/ 403332 h 405185"/>
                <a:gd name="connsiteX4" fmla="*/ 204280 w 388035"/>
                <a:gd name="connsiteY4" fmla="*/ 268149 h 405185"/>
                <a:gd name="connsiteX5" fmla="*/ 312168 w 388035"/>
                <a:gd name="connsiteY5" fmla="*/ 389993 h 405185"/>
                <a:gd name="connsiteX6" fmla="*/ 280774 w 388035"/>
                <a:gd name="connsiteY6" fmla="*/ 138690 h 405185"/>
                <a:gd name="connsiteX7" fmla="*/ 386915 w 388035"/>
                <a:gd name="connsiteY7" fmla="*/ 170911 h 405185"/>
                <a:gd name="connsiteX8" fmla="*/ 200613 w 388035"/>
                <a:gd name="connsiteY8" fmla="*/ 421 h 405185"/>
                <a:gd name="connsiteX0" fmla="*/ 200613 w 388035"/>
                <a:gd name="connsiteY0" fmla="*/ 421 h 405185"/>
                <a:gd name="connsiteX1" fmla="*/ 2883 w 388035"/>
                <a:gd name="connsiteY1" fmla="*/ 176782 h 405185"/>
                <a:gd name="connsiteX2" fmla="*/ 96938 w 388035"/>
                <a:gd name="connsiteY2" fmla="*/ 145826 h 405185"/>
                <a:gd name="connsiteX3" fmla="*/ 90251 w 388035"/>
                <a:gd name="connsiteY3" fmla="*/ 403332 h 405185"/>
                <a:gd name="connsiteX4" fmla="*/ 204280 w 388035"/>
                <a:gd name="connsiteY4" fmla="*/ 268149 h 405185"/>
                <a:gd name="connsiteX5" fmla="*/ 312168 w 388035"/>
                <a:gd name="connsiteY5" fmla="*/ 389993 h 405185"/>
                <a:gd name="connsiteX6" fmla="*/ 280774 w 388035"/>
                <a:gd name="connsiteY6" fmla="*/ 138690 h 405185"/>
                <a:gd name="connsiteX7" fmla="*/ 386915 w 388035"/>
                <a:gd name="connsiteY7" fmla="*/ 170911 h 405185"/>
                <a:gd name="connsiteX8" fmla="*/ 200613 w 388035"/>
                <a:gd name="connsiteY8" fmla="*/ 421 h 405185"/>
                <a:gd name="connsiteX0" fmla="*/ 200613 w 388035"/>
                <a:gd name="connsiteY0" fmla="*/ 421 h 405185"/>
                <a:gd name="connsiteX1" fmla="*/ 2883 w 388035"/>
                <a:gd name="connsiteY1" fmla="*/ 176782 h 405185"/>
                <a:gd name="connsiteX2" fmla="*/ 96938 w 388035"/>
                <a:gd name="connsiteY2" fmla="*/ 145826 h 405185"/>
                <a:gd name="connsiteX3" fmla="*/ 90251 w 388035"/>
                <a:gd name="connsiteY3" fmla="*/ 403332 h 405185"/>
                <a:gd name="connsiteX4" fmla="*/ 204280 w 388035"/>
                <a:gd name="connsiteY4" fmla="*/ 268149 h 405185"/>
                <a:gd name="connsiteX5" fmla="*/ 312168 w 388035"/>
                <a:gd name="connsiteY5" fmla="*/ 389993 h 405185"/>
                <a:gd name="connsiteX6" fmla="*/ 280774 w 388035"/>
                <a:gd name="connsiteY6" fmla="*/ 138690 h 405185"/>
                <a:gd name="connsiteX7" fmla="*/ 386915 w 388035"/>
                <a:gd name="connsiteY7" fmla="*/ 170911 h 405185"/>
                <a:gd name="connsiteX8" fmla="*/ 200613 w 388035"/>
                <a:gd name="connsiteY8" fmla="*/ 421 h 405185"/>
                <a:gd name="connsiteX0" fmla="*/ 200613 w 390912"/>
                <a:gd name="connsiteY0" fmla="*/ 421 h 405185"/>
                <a:gd name="connsiteX1" fmla="*/ 2883 w 390912"/>
                <a:gd name="connsiteY1" fmla="*/ 176782 h 405185"/>
                <a:gd name="connsiteX2" fmla="*/ 96938 w 390912"/>
                <a:gd name="connsiteY2" fmla="*/ 145826 h 405185"/>
                <a:gd name="connsiteX3" fmla="*/ 90251 w 390912"/>
                <a:gd name="connsiteY3" fmla="*/ 403332 h 405185"/>
                <a:gd name="connsiteX4" fmla="*/ 204280 w 390912"/>
                <a:gd name="connsiteY4" fmla="*/ 268149 h 405185"/>
                <a:gd name="connsiteX5" fmla="*/ 312168 w 390912"/>
                <a:gd name="connsiteY5" fmla="*/ 389993 h 405185"/>
                <a:gd name="connsiteX6" fmla="*/ 280774 w 390912"/>
                <a:gd name="connsiteY6" fmla="*/ 138690 h 405185"/>
                <a:gd name="connsiteX7" fmla="*/ 386915 w 390912"/>
                <a:gd name="connsiteY7" fmla="*/ 170911 h 405185"/>
                <a:gd name="connsiteX8" fmla="*/ 200613 w 390912"/>
                <a:gd name="connsiteY8" fmla="*/ 421 h 405185"/>
                <a:gd name="connsiteX0" fmla="*/ 199742 w 370458"/>
                <a:gd name="connsiteY0" fmla="*/ 5 h 404769"/>
                <a:gd name="connsiteX1" fmla="*/ 2012 w 370458"/>
                <a:gd name="connsiteY1" fmla="*/ 176366 h 404769"/>
                <a:gd name="connsiteX2" fmla="*/ 96067 w 370458"/>
                <a:gd name="connsiteY2" fmla="*/ 145410 h 404769"/>
                <a:gd name="connsiteX3" fmla="*/ 89380 w 370458"/>
                <a:gd name="connsiteY3" fmla="*/ 402916 h 404769"/>
                <a:gd name="connsiteX4" fmla="*/ 203409 w 370458"/>
                <a:gd name="connsiteY4" fmla="*/ 267733 h 404769"/>
                <a:gd name="connsiteX5" fmla="*/ 311297 w 370458"/>
                <a:gd name="connsiteY5" fmla="*/ 389577 h 404769"/>
                <a:gd name="connsiteX6" fmla="*/ 279903 w 370458"/>
                <a:gd name="connsiteY6" fmla="*/ 138274 h 404769"/>
                <a:gd name="connsiteX7" fmla="*/ 366994 w 370458"/>
                <a:gd name="connsiteY7" fmla="*/ 170495 h 404769"/>
                <a:gd name="connsiteX8" fmla="*/ 199742 w 370458"/>
                <a:gd name="connsiteY8" fmla="*/ 5 h 404769"/>
                <a:gd name="connsiteX0" fmla="*/ 200502 w 371214"/>
                <a:gd name="connsiteY0" fmla="*/ 84 h 404848"/>
                <a:gd name="connsiteX1" fmla="*/ 2772 w 371214"/>
                <a:gd name="connsiteY1" fmla="*/ 176445 h 404848"/>
                <a:gd name="connsiteX2" fmla="*/ 96827 w 371214"/>
                <a:gd name="connsiteY2" fmla="*/ 145489 h 404848"/>
                <a:gd name="connsiteX3" fmla="*/ 90140 w 371214"/>
                <a:gd name="connsiteY3" fmla="*/ 402995 h 404848"/>
                <a:gd name="connsiteX4" fmla="*/ 204169 w 371214"/>
                <a:gd name="connsiteY4" fmla="*/ 267812 h 404848"/>
                <a:gd name="connsiteX5" fmla="*/ 312057 w 371214"/>
                <a:gd name="connsiteY5" fmla="*/ 389656 h 404848"/>
                <a:gd name="connsiteX6" fmla="*/ 280663 w 371214"/>
                <a:gd name="connsiteY6" fmla="*/ 138353 h 404848"/>
                <a:gd name="connsiteX7" fmla="*/ 367754 w 371214"/>
                <a:gd name="connsiteY7" fmla="*/ 170574 h 404848"/>
                <a:gd name="connsiteX8" fmla="*/ 200502 w 371214"/>
                <a:gd name="connsiteY8" fmla="*/ 84 h 404848"/>
                <a:gd name="connsiteX0" fmla="*/ 200506 w 372452"/>
                <a:gd name="connsiteY0" fmla="*/ 125 h 404889"/>
                <a:gd name="connsiteX1" fmla="*/ 2776 w 372452"/>
                <a:gd name="connsiteY1" fmla="*/ 176486 h 404889"/>
                <a:gd name="connsiteX2" fmla="*/ 96831 w 372452"/>
                <a:gd name="connsiteY2" fmla="*/ 145530 h 404889"/>
                <a:gd name="connsiteX3" fmla="*/ 90144 w 372452"/>
                <a:gd name="connsiteY3" fmla="*/ 403036 h 404889"/>
                <a:gd name="connsiteX4" fmla="*/ 204173 w 372452"/>
                <a:gd name="connsiteY4" fmla="*/ 267853 h 404889"/>
                <a:gd name="connsiteX5" fmla="*/ 312061 w 372452"/>
                <a:gd name="connsiteY5" fmla="*/ 389697 h 404889"/>
                <a:gd name="connsiteX6" fmla="*/ 280667 w 372452"/>
                <a:gd name="connsiteY6" fmla="*/ 138394 h 404889"/>
                <a:gd name="connsiteX7" fmla="*/ 367758 w 372452"/>
                <a:gd name="connsiteY7" fmla="*/ 170615 h 404889"/>
                <a:gd name="connsiteX8" fmla="*/ 200506 w 372452"/>
                <a:gd name="connsiteY8" fmla="*/ 125 h 404889"/>
                <a:gd name="connsiteX0" fmla="*/ 187668 w 368529"/>
                <a:gd name="connsiteY0" fmla="*/ 136 h 407281"/>
                <a:gd name="connsiteX1" fmla="*/ 1844 w 368529"/>
                <a:gd name="connsiteY1" fmla="*/ 178878 h 407281"/>
                <a:gd name="connsiteX2" fmla="*/ 95899 w 368529"/>
                <a:gd name="connsiteY2" fmla="*/ 147922 h 407281"/>
                <a:gd name="connsiteX3" fmla="*/ 89212 w 368529"/>
                <a:gd name="connsiteY3" fmla="*/ 405428 h 407281"/>
                <a:gd name="connsiteX4" fmla="*/ 203241 w 368529"/>
                <a:gd name="connsiteY4" fmla="*/ 270245 h 407281"/>
                <a:gd name="connsiteX5" fmla="*/ 311129 w 368529"/>
                <a:gd name="connsiteY5" fmla="*/ 392089 h 407281"/>
                <a:gd name="connsiteX6" fmla="*/ 279735 w 368529"/>
                <a:gd name="connsiteY6" fmla="*/ 140786 h 407281"/>
                <a:gd name="connsiteX7" fmla="*/ 366826 w 368529"/>
                <a:gd name="connsiteY7" fmla="*/ 173007 h 407281"/>
                <a:gd name="connsiteX8" fmla="*/ 187668 w 368529"/>
                <a:gd name="connsiteY8" fmla="*/ 136 h 407281"/>
                <a:gd name="connsiteX0" fmla="*/ 187668 w 368529"/>
                <a:gd name="connsiteY0" fmla="*/ 1 h 407146"/>
                <a:gd name="connsiteX1" fmla="*/ 1844 w 368529"/>
                <a:gd name="connsiteY1" fmla="*/ 178743 h 407146"/>
                <a:gd name="connsiteX2" fmla="*/ 95899 w 368529"/>
                <a:gd name="connsiteY2" fmla="*/ 147787 h 407146"/>
                <a:gd name="connsiteX3" fmla="*/ 89212 w 368529"/>
                <a:gd name="connsiteY3" fmla="*/ 405293 h 407146"/>
                <a:gd name="connsiteX4" fmla="*/ 203241 w 368529"/>
                <a:gd name="connsiteY4" fmla="*/ 270110 h 407146"/>
                <a:gd name="connsiteX5" fmla="*/ 311129 w 368529"/>
                <a:gd name="connsiteY5" fmla="*/ 391954 h 407146"/>
                <a:gd name="connsiteX6" fmla="*/ 279735 w 368529"/>
                <a:gd name="connsiteY6" fmla="*/ 140651 h 407146"/>
                <a:gd name="connsiteX7" fmla="*/ 366826 w 368529"/>
                <a:gd name="connsiteY7" fmla="*/ 172872 h 407146"/>
                <a:gd name="connsiteX8" fmla="*/ 187668 w 368529"/>
                <a:gd name="connsiteY8" fmla="*/ 1 h 407146"/>
                <a:gd name="connsiteX0" fmla="*/ 187668 w 371670"/>
                <a:gd name="connsiteY0" fmla="*/ 1 h 407146"/>
                <a:gd name="connsiteX1" fmla="*/ 1844 w 371670"/>
                <a:gd name="connsiteY1" fmla="*/ 178743 h 407146"/>
                <a:gd name="connsiteX2" fmla="*/ 95899 w 371670"/>
                <a:gd name="connsiteY2" fmla="*/ 147787 h 407146"/>
                <a:gd name="connsiteX3" fmla="*/ 89212 w 371670"/>
                <a:gd name="connsiteY3" fmla="*/ 405293 h 407146"/>
                <a:gd name="connsiteX4" fmla="*/ 203241 w 371670"/>
                <a:gd name="connsiteY4" fmla="*/ 270110 h 407146"/>
                <a:gd name="connsiteX5" fmla="*/ 311129 w 371670"/>
                <a:gd name="connsiteY5" fmla="*/ 391954 h 407146"/>
                <a:gd name="connsiteX6" fmla="*/ 279735 w 371670"/>
                <a:gd name="connsiteY6" fmla="*/ 140651 h 407146"/>
                <a:gd name="connsiteX7" fmla="*/ 366826 w 371670"/>
                <a:gd name="connsiteY7" fmla="*/ 172872 h 407146"/>
                <a:gd name="connsiteX8" fmla="*/ 187668 w 371670"/>
                <a:gd name="connsiteY8" fmla="*/ 1 h 407146"/>
                <a:gd name="connsiteX0" fmla="*/ 190427 w 374429"/>
                <a:gd name="connsiteY0" fmla="*/ 1 h 407146"/>
                <a:gd name="connsiteX1" fmla="*/ 4603 w 374429"/>
                <a:gd name="connsiteY1" fmla="*/ 178743 h 407146"/>
                <a:gd name="connsiteX2" fmla="*/ 98658 w 374429"/>
                <a:gd name="connsiteY2" fmla="*/ 147787 h 407146"/>
                <a:gd name="connsiteX3" fmla="*/ 91971 w 374429"/>
                <a:gd name="connsiteY3" fmla="*/ 405293 h 407146"/>
                <a:gd name="connsiteX4" fmla="*/ 206000 w 374429"/>
                <a:gd name="connsiteY4" fmla="*/ 270110 h 407146"/>
                <a:gd name="connsiteX5" fmla="*/ 313888 w 374429"/>
                <a:gd name="connsiteY5" fmla="*/ 391954 h 407146"/>
                <a:gd name="connsiteX6" fmla="*/ 282494 w 374429"/>
                <a:gd name="connsiteY6" fmla="*/ 140651 h 407146"/>
                <a:gd name="connsiteX7" fmla="*/ 369585 w 374429"/>
                <a:gd name="connsiteY7" fmla="*/ 172872 h 407146"/>
                <a:gd name="connsiteX8" fmla="*/ 190427 w 374429"/>
                <a:gd name="connsiteY8" fmla="*/ 1 h 407146"/>
                <a:gd name="connsiteX0" fmla="*/ 190641 w 374643"/>
                <a:gd name="connsiteY0" fmla="*/ 1 h 407146"/>
                <a:gd name="connsiteX1" fmla="*/ 4817 w 374643"/>
                <a:gd name="connsiteY1" fmla="*/ 178743 h 407146"/>
                <a:gd name="connsiteX2" fmla="*/ 98872 w 374643"/>
                <a:gd name="connsiteY2" fmla="*/ 147787 h 407146"/>
                <a:gd name="connsiteX3" fmla="*/ 92185 w 374643"/>
                <a:gd name="connsiteY3" fmla="*/ 405293 h 407146"/>
                <a:gd name="connsiteX4" fmla="*/ 206214 w 374643"/>
                <a:gd name="connsiteY4" fmla="*/ 270110 h 407146"/>
                <a:gd name="connsiteX5" fmla="*/ 314102 w 374643"/>
                <a:gd name="connsiteY5" fmla="*/ 391954 h 407146"/>
                <a:gd name="connsiteX6" fmla="*/ 282708 w 374643"/>
                <a:gd name="connsiteY6" fmla="*/ 140651 h 407146"/>
                <a:gd name="connsiteX7" fmla="*/ 369799 w 374643"/>
                <a:gd name="connsiteY7" fmla="*/ 172872 h 407146"/>
                <a:gd name="connsiteX8" fmla="*/ 190641 w 374643"/>
                <a:gd name="connsiteY8" fmla="*/ 1 h 40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643" h="407146">
                  <a:moveTo>
                    <a:pt x="190641" y="1"/>
                  </a:moveTo>
                  <a:cubicBezTo>
                    <a:pt x="79508" y="-317"/>
                    <a:pt x="-23763" y="173862"/>
                    <a:pt x="4817" y="178743"/>
                  </a:cubicBezTo>
                  <a:cubicBezTo>
                    <a:pt x="51435" y="186705"/>
                    <a:pt x="73719" y="136664"/>
                    <a:pt x="98872" y="147787"/>
                  </a:cubicBezTo>
                  <a:cubicBezTo>
                    <a:pt x="113434" y="169670"/>
                    <a:pt x="74295" y="384906"/>
                    <a:pt x="92185" y="405293"/>
                  </a:cubicBezTo>
                  <a:cubicBezTo>
                    <a:pt x="110075" y="425680"/>
                    <a:pt x="167640" y="271142"/>
                    <a:pt x="206214" y="270110"/>
                  </a:cubicBezTo>
                  <a:cubicBezTo>
                    <a:pt x="235263" y="269078"/>
                    <a:pt x="286166" y="398594"/>
                    <a:pt x="314102" y="391954"/>
                  </a:cubicBezTo>
                  <a:cubicBezTo>
                    <a:pt x="349606" y="383515"/>
                    <a:pt x="273425" y="177165"/>
                    <a:pt x="282708" y="140651"/>
                  </a:cubicBezTo>
                  <a:cubicBezTo>
                    <a:pt x="291991" y="104137"/>
                    <a:pt x="332757" y="177264"/>
                    <a:pt x="369799" y="172872"/>
                  </a:cubicBezTo>
                  <a:cubicBezTo>
                    <a:pt x="397621" y="169573"/>
                    <a:pt x="301323" y="318"/>
                    <a:pt x="190641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6727526" y="3111556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0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  <p:sp>
          <p:nvSpPr>
            <p:cNvPr id="30" name="弦 29"/>
            <p:cNvSpPr/>
            <p:nvPr/>
          </p:nvSpPr>
          <p:spPr>
            <a:xfrm rot="7200000">
              <a:off x="6896475" y="3421340"/>
              <a:ext cx="45719" cy="48639"/>
            </a:xfrm>
            <a:prstGeom prst="chord">
              <a:avLst>
                <a:gd name="adj1" fmla="val 3282849"/>
                <a:gd name="adj2" fmla="val 14601596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31" name="弦 30"/>
            <p:cNvSpPr/>
            <p:nvPr/>
          </p:nvSpPr>
          <p:spPr>
            <a:xfrm rot="18000000">
              <a:off x="6822364" y="3314577"/>
              <a:ext cx="45719" cy="48639"/>
            </a:xfrm>
            <a:prstGeom prst="chord">
              <a:avLst>
                <a:gd name="adj1" fmla="val 3282849"/>
                <a:gd name="adj2" fmla="val 14601596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32" name="弦 31"/>
            <p:cNvSpPr/>
            <p:nvPr/>
          </p:nvSpPr>
          <p:spPr>
            <a:xfrm rot="18000000">
              <a:off x="6968686" y="3314577"/>
              <a:ext cx="45719" cy="48639"/>
            </a:xfrm>
            <a:prstGeom prst="chord">
              <a:avLst>
                <a:gd name="adj1" fmla="val 3282849"/>
                <a:gd name="adj2" fmla="val 14601596"/>
              </a:avLst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33" name="雲形吹き出し 32"/>
            <p:cNvSpPr/>
            <p:nvPr/>
          </p:nvSpPr>
          <p:spPr>
            <a:xfrm rot="20076818" flipH="1">
              <a:off x="6606036" y="3134736"/>
              <a:ext cx="127424" cy="85640"/>
            </a:xfrm>
            <a:prstGeom prst="cloudCallout">
              <a:avLst>
                <a:gd name="adj1" fmla="val -32093"/>
                <a:gd name="adj2" fmla="val 64175"/>
              </a:avLst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34" name="雲形吹き出し 33"/>
            <p:cNvSpPr/>
            <p:nvPr/>
          </p:nvSpPr>
          <p:spPr>
            <a:xfrm rot="1992294" flipH="1" flipV="1">
              <a:off x="6637355" y="3405783"/>
              <a:ext cx="113708" cy="76422"/>
            </a:xfrm>
            <a:prstGeom prst="cloudCallout">
              <a:avLst>
                <a:gd name="adj1" fmla="val -32093"/>
                <a:gd name="adj2" fmla="val 64175"/>
              </a:avLst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35" name="雲形吹き出し 34"/>
            <p:cNvSpPr/>
            <p:nvPr/>
          </p:nvSpPr>
          <p:spPr>
            <a:xfrm rot="19110571" flipV="1">
              <a:off x="7064455" y="3376509"/>
              <a:ext cx="113708" cy="76422"/>
            </a:xfrm>
            <a:prstGeom prst="cloudCallout">
              <a:avLst>
                <a:gd name="adj1" fmla="val -32093"/>
                <a:gd name="adj2" fmla="val 64175"/>
              </a:avLst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36" name="雲形吹き出し 35"/>
            <p:cNvSpPr/>
            <p:nvPr/>
          </p:nvSpPr>
          <p:spPr>
            <a:xfrm rot="11790942" flipH="1" flipV="1">
              <a:off x="7061923" y="3112041"/>
              <a:ext cx="113708" cy="76422"/>
            </a:xfrm>
            <a:prstGeom prst="cloudCallout">
              <a:avLst>
                <a:gd name="adj1" fmla="val -32093"/>
                <a:gd name="adj2" fmla="val 64175"/>
              </a:avLst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</p:grpSp>
      <p:sp>
        <p:nvSpPr>
          <p:cNvPr id="40" name="円形吹き出し 39"/>
          <p:cNvSpPr/>
          <p:nvPr/>
        </p:nvSpPr>
        <p:spPr>
          <a:xfrm>
            <a:off x="4701040" y="2002162"/>
            <a:ext cx="936104" cy="394009"/>
          </a:xfrm>
          <a:prstGeom prst="wedgeEllipseCallout">
            <a:avLst>
              <a:gd name="adj1" fmla="val -51660"/>
              <a:gd name="adj2" fmla="val 5247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もぅうんざり</a:t>
            </a:r>
          </a:p>
        </p:txBody>
      </p:sp>
      <p:sp>
        <p:nvSpPr>
          <p:cNvPr id="41" name="円形吹き出し 40"/>
          <p:cNvSpPr/>
          <p:nvPr/>
        </p:nvSpPr>
        <p:spPr>
          <a:xfrm>
            <a:off x="4890087" y="2316436"/>
            <a:ext cx="936104" cy="394009"/>
          </a:xfrm>
          <a:prstGeom prst="wedgeEllipseCallout">
            <a:avLst>
              <a:gd name="adj1" fmla="val -55730"/>
              <a:gd name="adj2" fmla="val 2346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疲れたよ</a:t>
            </a:r>
          </a:p>
        </p:txBody>
      </p:sp>
      <p:sp>
        <p:nvSpPr>
          <p:cNvPr id="42" name="円形吹き出し 41"/>
          <p:cNvSpPr/>
          <p:nvPr/>
        </p:nvSpPr>
        <p:spPr>
          <a:xfrm>
            <a:off x="4725722" y="2745861"/>
            <a:ext cx="936104" cy="394009"/>
          </a:xfrm>
          <a:prstGeom prst="wedgeEllipseCallout">
            <a:avLst>
              <a:gd name="adj1" fmla="val -55730"/>
              <a:gd name="adj2" fmla="val -3009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肩こったな</a:t>
            </a:r>
          </a:p>
        </p:txBody>
      </p:sp>
      <p:grpSp>
        <p:nvGrpSpPr>
          <p:cNvPr id="54" name="グループ化 53"/>
          <p:cNvGrpSpPr/>
          <p:nvPr/>
        </p:nvGrpSpPr>
        <p:grpSpPr>
          <a:xfrm>
            <a:off x="1688415" y="4634895"/>
            <a:ext cx="415531" cy="744079"/>
            <a:chOff x="3367619" y="3645024"/>
            <a:chExt cx="705272" cy="1368152"/>
          </a:xfrm>
        </p:grpSpPr>
        <p:sp>
          <p:nvSpPr>
            <p:cNvPr id="16" name="フリーフォーム 15"/>
            <p:cNvSpPr/>
            <p:nvPr/>
          </p:nvSpPr>
          <p:spPr>
            <a:xfrm>
              <a:off x="3375964" y="4255786"/>
              <a:ext cx="696927" cy="757390"/>
            </a:xfrm>
            <a:custGeom>
              <a:avLst/>
              <a:gdLst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28119 w 694391"/>
                <a:gd name="connsiteY81" fmla="*/ 162963 h 649663"/>
                <a:gd name="connsiteX82" fmla="*/ 549244 w 694391"/>
                <a:gd name="connsiteY82" fmla="*/ 150891 h 649663"/>
                <a:gd name="connsiteX83" fmla="*/ 558297 w 694391"/>
                <a:gd name="connsiteY83" fmla="*/ 147873 h 649663"/>
                <a:gd name="connsiteX84" fmla="*/ 579422 w 694391"/>
                <a:gd name="connsiteY84" fmla="*/ 135802 h 649663"/>
                <a:gd name="connsiteX85" fmla="*/ 591493 w 694391"/>
                <a:gd name="connsiteY85" fmla="*/ 129767 h 649663"/>
                <a:gd name="connsiteX86" fmla="*/ 603564 w 694391"/>
                <a:gd name="connsiteY86" fmla="*/ 117695 h 649663"/>
                <a:gd name="connsiteX87" fmla="*/ 612618 w 694391"/>
                <a:gd name="connsiteY87" fmla="*/ 111660 h 649663"/>
                <a:gd name="connsiteX88" fmla="*/ 624689 w 694391"/>
                <a:gd name="connsiteY88" fmla="*/ 102606 h 649663"/>
                <a:gd name="connsiteX89" fmla="*/ 639778 w 694391"/>
                <a:gd name="connsiteY89" fmla="*/ 84499 h 649663"/>
                <a:gd name="connsiteX90" fmla="*/ 648832 w 694391"/>
                <a:gd name="connsiteY90" fmla="*/ 63374 h 649663"/>
                <a:gd name="connsiteX91" fmla="*/ 651849 w 694391"/>
                <a:gd name="connsiteY91" fmla="*/ 51303 h 649663"/>
                <a:gd name="connsiteX92" fmla="*/ 657885 w 694391"/>
                <a:gd name="connsiteY92" fmla="*/ 36214 h 649663"/>
                <a:gd name="connsiteX93" fmla="*/ 660903 w 694391"/>
                <a:gd name="connsiteY93" fmla="*/ 24143 h 649663"/>
                <a:gd name="connsiteX94" fmla="*/ 663921 w 694391"/>
                <a:gd name="connsiteY94" fmla="*/ 15089 h 649663"/>
                <a:gd name="connsiteX95" fmla="*/ 642796 w 694391"/>
                <a:gd name="connsiteY95" fmla="*/ 9054 h 649663"/>
                <a:gd name="connsiteX96" fmla="*/ 627707 w 694391"/>
                <a:gd name="connsiteY96" fmla="*/ 6036 h 649663"/>
                <a:gd name="connsiteX97" fmla="*/ 618653 w 694391"/>
                <a:gd name="connsiteY97" fmla="*/ 3018 h 649663"/>
                <a:gd name="connsiteX98" fmla="*/ 606582 w 694391"/>
                <a:gd name="connsiteY98" fmla="*/ 0 h 649663"/>
                <a:gd name="connsiteX99" fmla="*/ 519065 w 694391"/>
                <a:gd name="connsiteY99" fmla="*/ 3018 h 649663"/>
                <a:gd name="connsiteX100" fmla="*/ 500958 w 694391"/>
                <a:gd name="connsiteY100" fmla="*/ 9054 h 649663"/>
                <a:gd name="connsiteX101" fmla="*/ 488887 w 694391"/>
                <a:gd name="connsiteY101" fmla="*/ 12071 h 649663"/>
                <a:gd name="connsiteX102" fmla="*/ 470780 w 694391"/>
                <a:gd name="connsiteY102" fmla="*/ 21125 h 649663"/>
                <a:gd name="connsiteX103" fmla="*/ 461727 w 694391"/>
                <a:gd name="connsiteY103" fmla="*/ 27161 h 649663"/>
                <a:gd name="connsiteX104" fmla="*/ 443620 w 694391"/>
                <a:gd name="connsiteY104" fmla="*/ 33196 h 649663"/>
                <a:gd name="connsiteX105" fmla="*/ 437584 w 694391"/>
                <a:gd name="connsiteY105" fmla="*/ 42250 h 649663"/>
                <a:gd name="connsiteX106" fmla="*/ 425513 w 694391"/>
                <a:gd name="connsiteY106" fmla="*/ 48285 h 649663"/>
                <a:gd name="connsiteX107" fmla="*/ 416459 w 694391"/>
                <a:gd name="connsiteY107" fmla="*/ 54321 h 649663"/>
                <a:gd name="connsiteX108" fmla="*/ 404388 w 694391"/>
                <a:gd name="connsiteY108" fmla="*/ 60357 h 649663"/>
                <a:gd name="connsiteX109" fmla="*/ 395335 w 694391"/>
                <a:gd name="connsiteY109" fmla="*/ 69410 h 649663"/>
                <a:gd name="connsiteX110" fmla="*/ 374210 w 694391"/>
                <a:gd name="connsiteY110" fmla="*/ 78464 h 649663"/>
                <a:gd name="connsiteX111" fmla="*/ 365156 w 694391"/>
                <a:gd name="connsiteY111" fmla="*/ 84499 h 649663"/>
                <a:gd name="connsiteX112" fmla="*/ 353085 w 694391"/>
                <a:gd name="connsiteY112" fmla="*/ 90535 h 649663"/>
                <a:gd name="connsiteX113" fmla="*/ 344032 w 694391"/>
                <a:gd name="connsiteY113" fmla="*/ 96570 h 649663"/>
                <a:gd name="connsiteX114" fmla="*/ 319889 w 694391"/>
                <a:gd name="connsiteY114" fmla="*/ 102606 h 649663"/>
                <a:gd name="connsiteX115" fmla="*/ 301782 w 694391"/>
                <a:gd name="connsiteY115" fmla="*/ 108642 h 649663"/>
                <a:gd name="connsiteX116" fmla="*/ 292729 w 694391"/>
                <a:gd name="connsiteY116" fmla="*/ 111660 h 649663"/>
                <a:gd name="connsiteX117" fmla="*/ 280657 w 694391"/>
                <a:gd name="connsiteY117" fmla="*/ 114677 h 649663"/>
                <a:gd name="connsiteX118" fmla="*/ 271604 w 694391"/>
                <a:gd name="connsiteY118" fmla="*/ 117695 h 649663"/>
                <a:gd name="connsiteX119" fmla="*/ 229354 w 694391"/>
                <a:gd name="connsiteY119" fmla="*/ 120713 h 649663"/>
                <a:gd name="connsiteX120" fmla="*/ 217283 w 694391"/>
                <a:gd name="connsiteY120" fmla="*/ 123731 h 649663"/>
                <a:gd name="connsiteX121" fmla="*/ 184087 w 694391"/>
                <a:gd name="connsiteY121" fmla="*/ 129767 h 649663"/>
                <a:gd name="connsiteX122" fmla="*/ 190123 w 694391"/>
                <a:gd name="connsiteY12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28119 w 694391"/>
                <a:gd name="connsiteY81" fmla="*/ 162963 h 649663"/>
                <a:gd name="connsiteX82" fmla="*/ 549244 w 694391"/>
                <a:gd name="connsiteY82" fmla="*/ 150891 h 649663"/>
                <a:gd name="connsiteX83" fmla="*/ 579422 w 694391"/>
                <a:gd name="connsiteY83" fmla="*/ 135802 h 649663"/>
                <a:gd name="connsiteX84" fmla="*/ 591493 w 694391"/>
                <a:gd name="connsiteY84" fmla="*/ 129767 h 649663"/>
                <a:gd name="connsiteX85" fmla="*/ 603564 w 694391"/>
                <a:gd name="connsiteY85" fmla="*/ 117695 h 649663"/>
                <a:gd name="connsiteX86" fmla="*/ 612618 w 694391"/>
                <a:gd name="connsiteY86" fmla="*/ 111660 h 649663"/>
                <a:gd name="connsiteX87" fmla="*/ 624689 w 694391"/>
                <a:gd name="connsiteY87" fmla="*/ 102606 h 649663"/>
                <a:gd name="connsiteX88" fmla="*/ 639778 w 694391"/>
                <a:gd name="connsiteY88" fmla="*/ 84499 h 649663"/>
                <a:gd name="connsiteX89" fmla="*/ 648832 w 694391"/>
                <a:gd name="connsiteY89" fmla="*/ 63374 h 649663"/>
                <a:gd name="connsiteX90" fmla="*/ 651849 w 694391"/>
                <a:gd name="connsiteY90" fmla="*/ 51303 h 649663"/>
                <a:gd name="connsiteX91" fmla="*/ 657885 w 694391"/>
                <a:gd name="connsiteY91" fmla="*/ 36214 h 649663"/>
                <a:gd name="connsiteX92" fmla="*/ 660903 w 694391"/>
                <a:gd name="connsiteY92" fmla="*/ 24143 h 649663"/>
                <a:gd name="connsiteX93" fmla="*/ 663921 w 694391"/>
                <a:gd name="connsiteY93" fmla="*/ 15089 h 649663"/>
                <a:gd name="connsiteX94" fmla="*/ 642796 w 694391"/>
                <a:gd name="connsiteY94" fmla="*/ 9054 h 649663"/>
                <a:gd name="connsiteX95" fmla="*/ 627707 w 694391"/>
                <a:gd name="connsiteY95" fmla="*/ 6036 h 649663"/>
                <a:gd name="connsiteX96" fmla="*/ 618653 w 694391"/>
                <a:gd name="connsiteY96" fmla="*/ 3018 h 649663"/>
                <a:gd name="connsiteX97" fmla="*/ 606582 w 694391"/>
                <a:gd name="connsiteY97" fmla="*/ 0 h 649663"/>
                <a:gd name="connsiteX98" fmla="*/ 519065 w 694391"/>
                <a:gd name="connsiteY98" fmla="*/ 3018 h 649663"/>
                <a:gd name="connsiteX99" fmla="*/ 500958 w 694391"/>
                <a:gd name="connsiteY99" fmla="*/ 9054 h 649663"/>
                <a:gd name="connsiteX100" fmla="*/ 488887 w 694391"/>
                <a:gd name="connsiteY100" fmla="*/ 12071 h 649663"/>
                <a:gd name="connsiteX101" fmla="*/ 470780 w 694391"/>
                <a:gd name="connsiteY101" fmla="*/ 21125 h 649663"/>
                <a:gd name="connsiteX102" fmla="*/ 461727 w 694391"/>
                <a:gd name="connsiteY102" fmla="*/ 27161 h 649663"/>
                <a:gd name="connsiteX103" fmla="*/ 443620 w 694391"/>
                <a:gd name="connsiteY103" fmla="*/ 33196 h 649663"/>
                <a:gd name="connsiteX104" fmla="*/ 437584 w 694391"/>
                <a:gd name="connsiteY104" fmla="*/ 42250 h 649663"/>
                <a:gd name="connsiteX105" fmla="*/ 425513 w 694391"/>
                <a:gd name="connsiteY105" fmla="*/ 48285 h 649663"/>
                <a:gd name="connsiteX106" fmla="*/ 416459 w 694391"/>
                <a:gd name="connsiteY106" fmla="*/ 54321 h 649663"/>
                <a:gd name="connsiteX107" fmla="*/ 404388 w 694391"/>
                <a:gd name="connsiteY107" fmla="*/ 60357 h 649663"/>
                <a:gd name="connsiteX108" fmla="*/ 395335 w 694391"/>
                <a:gd name="connsiteY108" fmla="*/ 69410 h 649663"/>
                <a:gd name="connsiteX109" fmla="*/ 374210 w 694391"/>
                <a:gd name="connsiteY109" fmla="*/ 78464 h 649663"/>
                <a:gd name="connsiteX110" fmla="*/ 365156 w 694391"/>
                <a:gd name="connsiteY110" fmla="*/ 84499 h 649663"/>
                <a:gd name="connsiteX111" fmla="*/ 353085 w 694391"/>
                <a:gd name="connsiteY111" fmla="*/ 90535 h 649663"/>
                <a:gd name="connsiteX112" fmla="*/ 344032 w 694391"/>
                <a:gd name="connsiteY112" fmla="*/ 96570 h 649663"/>
                <a:gd name="connsiteX113" fmla="*/ 319889 w 694391"/>
                <a:gd name="connsiteY113" fmla="*/ 102606 h 649663"/>
                <a:gd name="connsiteX114" fmla="*/ 301782 w 694391"/>
                <a:gd name="connsiteY114" fmla="*/ 108642 h 649663"/>
                <a:gd name="connsiteX115" fmla="*/ 292729 w 694391"/>
                <a:gd name="connsiteY115" fmla="*/ 111660 h 649663"/>
                <a:gd name="connsiteX116" fmla="*/ 280657 w 694391"/>
                <a:gd name="connsiteY116" fmla="*/ 114677 h 649663"/>
                <a:gd name="connsiteX117" fmla="*/ 271604 w 694391"/>
                <a:gd name="connsiteY117" fmla="*/ 117695 h 649663"/>
                <a:gd name="connsiteX118" fmla="*/ 229354 w 694391"/>
                <a:gd name="connsiteY118" fmla="*/ 120713 h 649663"/>
                <a:gd name="connsiteX119" fmla="*/ 217283 w 694391"/>
                <a:gd name="connsiteY119" fmla="*/ 123731 h 649663"/>
                <a:gd name="connsiteX120" fmla="*/ 184087 w 694391"/>
                <a:gd name="connsiteY120" fmla="*/ 129767 h 649663"/>
                <a:gd name="connsiteX121" fmla="*/ 190123 w 694391"/>
                <a:gd name="connsiteY12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49244 w 694391"/>
                <a:gd name="connsiteY81" fmla="*/ 150891 h 649663"/>
                <a:gd name="connsiteX82" fmla="*/ 579422 w 694391"/>
                <a:gd name="connsiteY82" fmla="*/ 135802 h 649663"/>
                <a:gd name="connsiteX83" fmla="*/ 591493 w 694391"/>
                <a:gd name="connsiteY83" fmla="*/ 129767 h 649663"/>
                <a:gd name="connsiteX84" fmla="*/ 603564 w 694391"/>
                <a:gd name="connsiteY84" fmla="*/ 117695 h 649663"/>
                <a:gd name="connsiteX85" fmla="*/ 612618 w 694391"/>
                <a:gd name="connsiteY85" fmla="*/ 111660 h 649663"/>
                <a:gd name="connsiteX86" fmla="*/ 624689 w 694391"/>
                <a:gd name="connsiteY86" fmla="*/ 102606 h 649663"/>
                <a:gd name="connsiteX87" fmla="*/ 639778 w 694391"/>
                <a:gd name="connsiteY87" fmla="*/ 84499 h 649663"/>
                <a:gd name="connsiteX88" fmla="*/ 648832 w 694391"/>
                <a:gd name="connsiteY88" fmla="*/ 63374 h 649663"/>
                <a:gd name="connsiteX89" fmla="*/ 651849 w 694391"/>
                <a:gd name="connsiteY89" fmla="*/ 51303 h 649663"/>
                <a:gd name="connsiteX90" fmla="*/ 657885 w 694391"/>
                <a:gd name="connsiteY90" fmla="*/ 36214 h 649663"/>
                <a:gd name="connsiteX91" fmla="*/ 660903 w 694391"/>
                <a:gd name="connsiteY91" fmla="*/ 24143 h 649663"/>
                <a:gd name="connsiteX92" fmla="*/ 663921 w 694391"/>
                <a:gd name="connsiteY92" fmla="*/ 15089 h 649663"/>
                <a:gd name="connsiteX93" fmla="*/ 642796 w 694391"/>
                <a:gd name="connsiteY93" fmla="*/ 9054 h 649663"/>
                <a:gd name="connsiteX94" fmla="*/ 627707 w 694391"/>
                <a:gd name="connsiteY94" fmla="*/ 6036 h 649663"/>
                <a:gd name="connsiteX95" fmla="*/ 618653 w 694391"/>
                <a:gd name="connsiteY95" fmla="*/ 3018 h 649663"/>
                <a:gd name="connsiteX96" fmla="*/ 606582 w 694391"/>
                <a:gd name="connsiteY96" fmla="*/ 0 h 649663"/>
                <a:gd name="connsiteX97" fmla="*/ 519065 w 694391"/>
                <a:gd name="connsiteY97" fmla="*/ 3018 h 649663"/>
                <a:gd name="connsiteX98" fmla="*/ 500958 w 694391"/>
                <a:gd name="connsiteY98" fmla="*/ 9054 h 649663"/>
                <a:gd name="connsiteX99" fmla="*/ 488887 w 694391"/>
                <a:gd name="connsiteY99" fmla="*/ 12071 h 649663"/>
                <a:gd name="connsiteX100" fmla="*/ 470780 w 694391"/>
                <a:gd name="connsiteY100" fmla="*/ 21125 h 649663"/>
                <a:gd name="connsiteX101" fmla="*/ 461727 w 694391"/>
                <a:gd name="connsiteY101" fmla="*/ 27161 h 649663"/>
                <a:gd name="connsiteX102" fmla="*/ 443620 w 694391"/>
                <a:gd name="connsiteY102" fmla="*/ 33196 h 649663"/>
                <a:gd name="connsiteX103" fmla="*/ 437584 w 694391"/>
                <a:gd name="connsiteY103" fmla="*/ 42250 h 649663"/>
                <a:gd name="connsiteX104" fmla="*/ 425513 w 694391"/>
                <a:gd name="connsiteY104" fmla="*/ 48285 h 649663"/>
                <a:gd name="connsiteX105" fmla="*/ 416459 w 694391"/>
                <a:gd name="connsiteY105" fmla="*/ 54321 h 649663"/>
                <a:gd name="connsiteX106" fmla="*/ 404388 w 694391"/>
                <a:gd name="connsiteY106" fmla="*/ 60357 h 649663"/>
                <a:gd name="connsiteX107" fmla="*/ 395335 w 694391"/>
                <a:gd name="connsiteY107" fmla="*/ 69410 h 649663"/>
                <a:gd name="connsiteX108" fmla="*/ 374210 w 694391"/>
                <a:gd name="connsiteY108" fmla="*/ 78464 h 649663"/>
                <a:gd name="connsiteX109" fmla="*/ 365156 w 694391"/>
                <a:gd name="connsiteY109" fmla="*/ 84499 h 649663"/>
                <a:gd name="connsiteX110" fmla="*/ 353085 w 694391"/>
                <a:gd name="connsiteY110" fmla="*/ 90535 h 649663"/>
                <a:gd name="connsiteX111" fmla="*/ 344032 w 694391"/>
                <a:gd name="connsiteY111" fmla="*/ 96570 h 649663"/>
                <a:gd name="connsiteX112" fmla="*/ 319889 w 694391"/>
                <a:gd name="connsiteY112" fmla="*/ 102606 h 649663"/>
                <a:gd name="connsiteX113" fmla="*/ 301782 w 694391"/>
                <a:gd name="connsiteY113" fmla="*/ 108642 h 649663"/>
                <a:gd name="connsiteX114" fmla="*/ 292729 w 694391"/>
                <a:gd name="connsiteY114" fmla="*/ 111660 h 649663"/>
                <a:gd name="connsiteX115" fmla="*/ 280657 w 694391"/>
                <a:gd name="connsiteY115" fmla="*/ 114677 h 649663"/>
                <a:gd name="connsiteX116" fmla="*/ 271604 w 694391"/>
                <a:gd name="connsiteY116" fmla="*/ 117695 h 649663"/>
                <a:gd name="connsiteX117" fmla="*/ 229354 w 694391"/>
                <a:gd name="connsiteY117" fmla="*/ 120713 h 649663"/>
                <a:gd name="connsiteX118" fmla="*/ 217283 w 694391"/>
                <a:gd name="connsiteY118" fmla="*/ 123731 h 649663"/>
                <a:gd name="connsiteX119" fmla="*/ 184087 w 694391"/>
                <a:gd name="connsiteY119" fmla="*/ 129767 h 649663"/>
                <a:gd name="connsiteX120" fmla="*/ 190123 w 694391"/>
                <a:gd name="connsiteY120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12618 w 694391"/>
                <a:gd name="connsiteY84" fmla="*/ 111660 h 649663"/>
                <a:gd name="connsiteX85" fmla="*/ 624689 w 694391"/>
                <a:gd name="connsiteY85" fmla="*/ 102606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63921 w 694391"/>
                <a:gd name="connsiteY91" fmla="*/ 15089 h 649663"/>
                <a:gd name="connsiteX92" fmla="*/ 642796 w 694391"/>
                <a:gd name="connsiteY92" fmla="*/ 9054 h 649663"/>
                <a:gd name="connsiteX93" fmla="*/ 627707 w 694391"/>
                <a:gd name="connsiteY93" fmla="*/ 6036 h 649663"/>
                <a:gd name="connsiteX94" fmla="*/ 618653 w 694391"/>
                <a:gd name="connsiteY94" fmla="*/ 3018 h 649663"/>
                <a:gd name="connsiteX95" fmla="*/ 606582 w 694391"/>
                <a:gd name="connsiteY95" fmla="*/ 0 h 649663"/>
                <a:gd name="connsiteX96" fmla="*/ 519065 w 694391"/>
                <a:gd name="connsiteY96" fmla="*/ 3018 h 649663"/>
                <a:gd name="connsiteX97" fmla="*/ 500958 w 694391"/>
                <a:gd name="connsiteY97" fmla="*/ 9054 h 649663"/>
                <a:gd name="connsiteX98" fmla="*/ 488887 w 694391"/>
                <a:gd name="connsiteY98" fmla="*/ 12071 h 649663"/>
                <a:gd name="connsiteX99" fmla="*/ 470780 w 694391"/>
                <a:gd name="connsiteY99" fmla="*/ 21125 h 649663"/>
                <a:gd name="connsiteX100" fmla="*/ 461727 w 694391"/>
                <a:gd name="connsiteY100" fmla="*/ 27161 h 649663"/>
                <a:gd name="connsiteX101" fmla="*/ 443620 w 694391"/>
                <a:gd name="connsiteY101" fmla="*/ 33196 h 649663"/>
                <a:gd name="connsiteX102" fmla="*/ 437584 w 694391"/>
                <a:gd name="connsiteY102" fmla="*/ 42250 h 649663"/>
                <a:gd name="connsiteX103" fmla="*/ 425513 w 694391"/>
                <a:gd name="connsiteY103" fmla="*/ 48285 h 649663"/>
                <a:gd name="connsiteX104" fmla="*/ 416459 w 694391"/>
                <a:gd name="connsiteY104" fmla="*/ 54321 h 649663"/>
                <a:gd name="connsiteX105" fmla="*/ 404388 w 694391"/>
                <a:gd name="connsiteY105" fmla="*/ 60357 h 649663"/>
                <a:gd name="connsiteX106" fmla="*/ 395335 w 694391"/>
                <a:gd name="connsiteY106" fmla="*/ 69410 h 649663"/>
                <a:gd name="connsiteX107" fmla="*/ 374210 w 694391"/>
                <a:gd name="connsiteY107" fmla="*/ 78464 h 649663"/>
                <a:gd name="connsiteX108" fmla="*/ 365156 w 694391"/>
                <a:gd name="connsiteY108" fmla="*/ 84499 h 649663"/>
                <a:gd name="connsiteX109" fmla="*/ 353085 w 694391"/>
                <a:gd name="connsiteY109" fmla="*/ 90535 h 649663"/>
                <a:gd name="connsiteX110" fmla="*/ 344032 w 694391"/>
                <a:gd name="connsiteY110" fmla="*/ 96570 h 649663"/>
                <a:gd name="connsiteX111" fmla="*/ 319889 w 694391"/>
                <a:gd name="connsiteY111" fmla="*/ 102606 h 649663"/>
                <a:gd name="connsiteX112" fmla="*/ 301782 w 694391"/>
                <a:gd name="connsiteY112" fmla="*/ 108642 h 649663"/>
                <a:gd name="connsiteX113" fmla="*/ 292729 w 694391"/>
                <a:gd name="connsiteY113" fmla="*/ 111660 h 649663"/>
                <a:gd name="connsiteX114" fmla="*/ 280657 w 694391"/>
                <a:gd name="connsiteY114" fmla="*/ 114677 h 649663"/>
                <a:gd name="connsiteX115" fmla="*/ 271604 w 694391"/>
                <a:gd name="connsiteY115" fmla="*/ 117695 h 649663"/>
                <a:gd name="connsiteX116" fmla="*/ 229354 w 694391"/>
                <a:gd name="connsiteY116" fmla="*/ 120713 h 649663"/>
                <a:gd name="connsiteX117" fmla="*/ 217283 w 694391"/>
                <a:gd name="connsiteY117" fmla="*/ 123731 h 649663"/>
                <a:gd name="connsiteX118" fmla="*/ 184087 w 694391"/>
                <a:gd name="connsiteY118" fmla="*/ 129767 h 649663"/>
                <a:gd name="connsiteX119" fmla="*/ 190123 w 694391"/>
                <a:gd name="connsiteY11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1849 w 694391"/>
                <a:gd name="connsiteY87" fmla="*/ 51303 h 649663"/>
                <a:gd name="connsiteX88" fmla="*/ 657885 w 694391"/>
                <a:gd name="connsiteY88" fmla="*/ 36214 h 649663"/>
                <a:gd name="connsiteX89" fmla="*/ 660903 w 694391"/>
                <a:gd name="connsiteY89" fmla="*/ 24143 h 649663"/>
                <a:gd name="connsiteX90" fmla="*/ 663921 w 694391"/>
                <a:gd name="connsiteY90" fmla="*/ 15089 h 649663"/>
                <a:gd name="connsiteX91" fmla="*/ 642796 w 694391"/>
                <a:gd name="connsiteY91" fmla="*/ 9054 h 649663"/>
                <a:gd name="connsiteX92" fmla="*/ 627707 w 694391"/>
                <a:gd name="connsiteY92" fmla="*/ 6036 h 649663"/>
                <a:gd name="connsiteX93" fmla="*/ 618653 w 694391"/>
                <a:gd name="connsiteY93" fmla="*/ 3018 h 649663"/>
                <a:gd name="connsiteX94" fmla="*/ 606582 w 694391"/>
                <a:gd name="connsiteY94" fmla="*/ 0 h 649663"/>
                <a:gd name="connsiteX95" fmla="*/ 519065 w 694391"/>
                <a:gd name="connsiteY95" fmla="*/ 3018 h 649663"/>
                <a:gd name="connsiteX96" fmla="*/ 500958 w 694391"/>
                <a:gd name="connsiteY96" fmla="*/ 9054 h 649663"/>
                <a:gd name="connsiteX97" fmla="*/ 488887 w 694391"/>
                <a:gd name="connsiteY97" fmla="*/ 12071 h 649663"/>
                <a:gd name="connsiteX98" fmla="*/ 470780 w 694391"/>
                <a:gd name="connsiteY98" fmla="*/ 21125 h 649663"/>
                <a:gd name="connsiteX99" fmla="*/ 461727 w 694391"/>
                <a:gd name="connsiteY99" fmla="*/ 27161 h 649663"/>
                <a:gd name="connsiteX100" fmla="*/ 443620 w 694391"/>
                <a:gd name="connsiteY100" fmla="*/ 33196 h 649663"/>
                <a:gd name="connsiteX101" fmla="*/ 437584 w 694391"/>
                <a:gd name="connsiteY101" fmla="*/ 42250 h 649663"/>
                <a:gd name="connsiteX102" fmla="*/ 425513 w 694391"/>
                <a:gd name="connsiteY102" fmla="*/ 48285 h 649663"/>
                <a:gd name="connsiteX103" fmla="*/ 416459 w 694391"/>
                <a:gd name="connsiteY103" fmla="*/ 54321 h 649663"/>
                <a:gd name="connsiteX104" fmla="*/ 404388 w 694391"/>
                <a:gd name="connsiteY104" fmla="*/ 60357 h 649663"/>
                <a:gd name="connsiteX105" fmla="*/ 395335 w 694391"/>
                <a:gd name="connsiteY105" fmla="*/ 69410 h 649663"/>
                <a:gd name="connsiteX106" fmla="*/ 374210 w 694391"/>
                <a:gd name="connsiteY106" fmla="*/ 78464 h 649663"/>
                <a:gd name="connsiteX107" fmla="*/ 365156 w 694391"/>
                <a:gd name="connsiteY107" fmla="*/ 84499 h 649663"/>
                <a:gd name="connsiteX108" fmla="*/ 353085 w 694391"/>
                <a:gd name="connsiteY108" fmla="*/ 90535 h 649663"/>
                <a:gd name="connsiteX109" fmla="*/ 344032 w 694391"/>
                <a:gd name="connsiteY109" fmla="*/ 96570 h 649663"/>
                <a:gd name="connsiteX110" fmla="*/ 319889 w 694391"/>
                <a:gd name="connsiteY110" fmla="*/ 102606 h 649663"/>
                <a:gd name="connsiteX111" fmla="*/ 301782 w 694391"/>
                <a:gd name="connsiteY111" fmla="*/ 108642 h 649663"/>
                <a:gd name="connsiteX112" fmla="*/ 292729 w 694391"/>
                <a:gd name="connsiteY112" fmla="*/ 111660 h 649663"/>
                <a:gd name="connsiteX113" fmla="*/ 280657 w 694391"/>
                <a:gd name="connsiteY113" fmla="*/ 114677 h 649663"/>
                <a:gd name="connsiteX114" fmla="*/ 271604 w 694391"/>
                <a:gd name="connsiteY114" fmla="*/ 117695 h 649663"/>
                <a:gd name="connsiteX115" fmla="*/ 229354 w 694391"/>
                <a:gd name="connsiteY115" fmla="*/ 120713 h 649663"/>
                <a:gd name="connsiteX116" fmla="*/ 217283 w 694391"/>
                <a:gd name="connsiteY116" fmla="*/ 123731 h 649663"/>
                <a:gd name="connsiteX117" fmla="*/ 184087 w 694391"/>
                <a:gd name="connsiteY117" fmla="*/ 129767 h 649663"/>
                <a:gd name="connsiteX118" fmla="*/ 190123 w 694391"/>
                <a:gd name="connsiteY11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63921 w 694391"/>
                <a:gd name="connsiteY91" fmla="*/ 15089 h 649663"/>
                <a:gd name="connsiteX92" fmla="*/ 642796 w 694391"/>
                <a:gd name="connsiteY92" fmla="*/ 9054 h 649663"/>
                <a:gd name="connsiteX93" fmla="*/ 627707 w 694391"/>
                <a:gd name="connsiteY93" fmla="*/ 6036 h 649663"/>
                <a:gd name="connsiteX94" fmla="*/ 618653 w 694391"/>
                <a:gd name="connsiteY94" fmla="*/ 3018 h 649663"/>
                <a:gd name="connsiteX95" fmla="*/ 606582 w 694391"/>
                <a:gd name="connsiteY95" fmla="*/ 0 h 649663"/>
                <a:gd name="connsiteX96" fmla="*/ 519065 w 694391"/>
                <a:gd name="connsiteY96" fmla="*/ 3018 h 649663"/>
                <a:gd name="connsiteX97" fmla="*/ 500958 w 694391"/>
                <a:gd name="connsiteY97" fmla="*/ 9054 h 649663"/>
                <a:gd name="connsiteX98" fmla="*/ 488887 w 694391"/>
                <a:gd name="connsiteY98" fmla="*/ 12071 h 649663"/>
                <a:gd name="connsiteX99" fmla="*/ 470780 w 694391"/>
                <a:gd name="connsiteY99" fmla="*/ 21125 h 649663"/>
                <a:gd name="connsiteX100" fmla="*/ 461727 w 694391"/>
                <a:gd name="connsiteY100" fmla="*/ 27161 h 649663"/>
                <a:gd name="connsiteX101" fmla="*/ 443620 w 694391"/>
                <a:gd name="connsiteY101" fmla="*/ 33196 h 649663"/>
                <a:gd name="connsiteX102" fmla="*/ 437584 w 694391"/>
                <a:gd name="connsiteY102" fmla="*/ 42250 h 649663"/>
                <a:gd name="connsiteX103" fmla="*/ 425513 w 694391"/>
                <a:gd name="connsiteY103" fmla="*/ 48285 h 649663"/>
                <a:gd name="connsiteX104" fmla="*/ 416459 w 694391"/>
                <a:gd name="connsiteY104" fmla="*/ 54321 h 649663"/>
                <a:gd name="connsiteX105" fmla="*/ 404388 w 694391"/>
                <a:gd name="connsiteY105" fmla="*/ 60357 h 649663"/>
                <a:gd name="connsiteX106" fmla="*/ 395335 w 694391"/>
                <a:gd name="connsiteY106" fmla="*/ 69410 h 649663"/>
                <a:gd name="connsiteX107" fmla="*/ 374210 w 694391"/>
                <a:gd name="connsiteY107" fmla="*/ 78464 h 649663"/>
                <a:gd name="connsiteX108" fmla="*/ 365156 w 694391"/>
                <a:gd name="connsiteY108" fmla="*/ 84499 h 649663"/>
                <a:gd name="connsiteX109" fmla="*/ 353085 w 694391"/>
                <a:gd name="connsiteY109" fmla="*/ 90535 h 649663"/>
                <a:gd name="connsiteX110" fmla="*/ 344032 w 694391"/>
                <a:gd name="connsiteY110" fmla="*/ 96570 h 649663"/>
                <a:gd name="connsiteX111" fmla="*/ 319889 w 694391"/>
                <a:gd name="connsiteY111" fmla="*/ 102606 h 649663"/>
                <a:gd name="connsiteX112" fmla="*/ 301782 w 694391"/>
                <a:gd name="connsiteY112" fmla="*/ 108642 h 649663"/>
                <a:gd name="connsiteX113" fmla="*/ 292729 w 694391"/>
                <a:gd name="connsiteY113" fmla="*/ 111660 h 649663"/>
                <a:gd name="connsiteX114" fmla="*/ 280657 w 694391"/>
                <a:gd name="connsiteY114" fmla="*/ 114677 h 649663"/>
                <a:gd name="connsiteX115" fmla="*/ 271604 w 694391"/>
                <a:gd name="connsiteY115" fmla="*/ 117695 h 649663"/>
                <a:gd name="connsiteX116" fmla="*/ 229354 w 694391"/>
                <a:gd name="connsiteY116" fmla="*/ 120713 h 649663"/>
                <a:gd name="connsiteX117" fmla="*/ 217283 w 694391"/>
                <a:gd name="connsiteY117" fmla="*/ 123731 h 649663"/>
                <a:gd name="connsiteX118" fmla="*/ 184087 w 694391"/>
                <a:gd name="connsiteY118" fmla="*/ 129767 h 649663"/>
                <a:gd name="connsiteX119" fmla="*/ 190123 w 694391"/>
                <a:gd name="connsiteY11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42796 w 694391"/>
                <a:gd name="connsiteY91" fmla="*/ 9054 h 649663"/>
                <a:gd name="connsiteX92" fmla="*/ 627707 w 694391"/>
                <a:gd name="connsiteY92" fmla="*/ 6036 h 649663"/>
                <a:gd name="connsiteX93" fmla="*/ 618653 w 694391"/>
                <a:gd name="connsiteY93" fmla="*/ 3018 h 649663"/>
                <a:gd name="connsiteX94" fmla="*/ 606582 w 694391"/>
                <a:gd name="connsiteY94" fmla="*/ 0 h 649663"/>
                <a:gd name="connsiteX95" fmla="*/ 519065 w 694391"/>
                <a:gd name="connsiteY95" fmla="*/ 3018 h 649663"/>
                <a:gd name="connsiteX96" fmla="*/ 500958 w 694391"/>
                <a:gd name="connsiteY96" fmla="*/ 9054 h 649663"/>
                <a:gd name="connsiteX97" fmla="*/ 488887 w 694391"/>
                <a:gd name="connsiteY97" fmla="*/ 12071 h 649663"/>
                <a:gd name="connsiteX98" fmla="*/ 470780 w 694391"/>
                <a:gd name="connsiteY98" fmla="*/ 21125 h 649663"/>
                <a:gd name="connsiteX99" fmla="*/ 461727 w 694391"/>
                <a:gd name="connsiteY99" fmla="*/ 27161 h 649663"/>
                <a:gd name="connsiteX100" fmla="*/ 443620 w 694391"/>
                <a:gd name="connsiteY100" fmla="*/ 33196 h 649663"/>
                <a:gd name="connsiteX101" fmla="*/ 437584 w 694391"/>
                <a:gd name="connsiteY101" fmla="*/ 42250 h 649663"/>
                <a:gd name="connsiteX102" fmla="*/ 425513 w 694391"/>
                <a:gd name="connsiteY102" fmla="*/ 48285 h 649663"/>
                <a:gd name="connsiteX103" fmla="*/ 416459 w 694391"/>
                <a:gd name="connsiteY103" fmla="*/ 54321 h 649663"/>
                <a:gd name="connsiteX104" fmla="*/ 404388 w 694391"/>
                <a:gd name="connsiteY104" fmla="*/ 60357 h 649663"/>
                <a:gd name="connsiteX105" fmla="*/ 395335 w 694391"/>
                <a:gd name="connsiteY105" fmla="*/ 69410 h 649663"/>
                <a:gd name="connsiteX106" fmla="*/ 374210 w 694391"/>
                <a:gd name="connsiteY106" fmla="*/ 78464 h 649663"/>
                <a:gd name="connsiteX107" fmla="*/ 365156 w 694391"/>
                <a:gd name="connsiteY107" fmla="*/ 84499 h 649663"/>
                <a:gd name="connsiteX108" fmla="*/ 353085 w 694391"/>
                <a:gd name="connsiteY108" fmla="*/ 90535 h 649663"/>
                <a:gd name="connsiteX109" fmla="*/ 344032 w 694391"/>
                <a:gd name="connsiteY109" fmla="*/ 96570 h 649663"/>
                <a:gd name="connsiteX110" fmla="*/ 319889 w 694391"/>
                <a:gd name="connsiteY110" fmla="*/ 102606 h 649663"/>
                <a:gd name="connsiteX111" fmla="*/ 301782 w 694391"/>
                <a:gd name="connsiteY111" fmla="*/ 108642 h 649663"/>
                <a:gd name="connsiteX112" fmla="*/ 292729 w 694391"/>
                <a:gd name="connsiteY112" fmla="*/ 111660 h 649663"/>
                <a:gd name="connsiteX113" fmla="*/ 280657 w 694391"/>
                <a:gd name="connsiteY113" fmla="*/ 114677 h 649663"/>
                <a:gd name="connsiteX114" fmla="*/ 271604 w 694391"/>
                <a:gd name="connsiteY114" fmla="*/ 117695 h 649663"/>
                <a:gd name="connsiteX115" fmla="*/ 229354 w 694391"/>
                <a:gd name="connsiteY115" fmla="*/ 120713 h 649663"/>
                <a:gd name="connsiteX116" fmla="*/ 217283 w 694391"/>
                <a:gd name="connsiteY116" fmla="*/ 123731 h 649663"/>
                <a:gd name="connsiteX117" fmla="*/ 184087 w 694391"/>
                <a:gd name="connsiteY117" fmla="*/ 129767 h 649663"/>
                <a:gd name="connsiteX118" fmla="*/ 190123 w 694391"/>
                <a:gd name="connsiteY11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7885 w 694391"/>
                <a:gd name="connsiteY88" fmla="*/ 36214 h 649663"/>
                <a:gd name="connsiteX89" fmla="*/ 660903 w 694391"/>
                <a:gd name="connsiteY89" fmla="*/ 24143 h 649663"/>
                <a:gd name="connsiteX90" fmla="*/ 642796 w 694391"/>
                <a:gd name="connsiteY90" fmla="*/ 9054 h 649663"/>
                <a:gd name="connsiteX91" fmla="*/ 627707 w 694391"/>
                <a:gd name="connsiteY91" fmla="*/ 6036 h 649663"/>
                <a:gd name="connsiteX92" fmla="*/ 618653 w 694391"/>
                <a:gd name="connsiteY92" fmla="*/ 3018 h 649663"/>
                <a:gd name="connsiteX93" fmla="*/ 606582 w 694391"/>
                <a:gd name="connsiteY93" fmla="*/ 0 h 649663"/>
                <a:gd name="connsiteX94" fmla="*/ 519065 w 694391"/>
                <a:gd name="connsiteY94" fmla="*/ 3018 h 649663"/>
                <a:gd name="connsiteX95" fmla="*/ 500958 w 694391"/>
                <a:gd name="connsiteY95" fmla="*/ 9054 h 649663"/>
                <a:gd name="connsiteX96" fmla="*/ 488887 w 694391"/>
                <a:gd name="connsiteY96" fmla="*/ 12071 h 649663"/>
                <a:gd name="connsiteX97" fmla="*/ 470780 w 694391"/>
                <a:gd name="connsiteY97" fmla="*/ 21125 h 649663"/>
                <a:gd name="connsiteX98" fmla="*/ 461727 w 694391"/>
                <a:gd name="connsiteY98" fmla="*/ 27161 h 649663"/>
                <a:gd name="connsiteX99" fmla="*/ 443620 w 694391"/>
                <a:gd name="connsiteY99" fmla="*/ 33196 h 649663"/>
                <a:gd name="connsiteX100" fmla="*/ 437584 w 694391"/>
                <a:gd name="connsiteY100" fmla="*/ 42250 h 649663"/>
                <a:gd name="connsiteX101" fmla="*/ 425513 w 694391"/>
                <a:gd name="connsiteY101" fmla="*/ 48285 h 649663"/>
                <a:gd name="connsiteX102" fmla="*/ 416459 w 694391"/>
                <a:gd name="connsiteY102" fmla="*/ 54321 h 649663"/>
                <a:gd name="connsiteX103" fmla="*/ 404388 w 694391"/>
                <a:gd name="connsiteY103" fmla="*/ 60357 h 649663"/>
                <a:gd name="connsiteX104" fmla="*/ 395335 w 694391"/>
                <a:gd name="connsiteY104" fmla="*/ 69410 h 649663"/>
                <a:gd name="connsiteX105" fmla="*/ 374210 w 694391"/>
                <a:gd name="connsiteY105" fmla="*/ 78464 h 649663"/>
                <a:gd name="connsiteX106" fmla="*/ 365156 w 694391"/>
                <a:gd name="connsiteY106" fmla="*/ 84499 h 649663"/>
                <a:gd name="connsiteX107" fmla="*/ 353085 w 694391"/>
                <a:gd name="connsiteY107" fmla="*/ 90535 h 649663"/>
                <a:gd name="connsiteX108" fmla="*/ 344032 w 694391"/>
                <a:gd name="connsiteY108" fmla="*/ 96570 h 649663"/>
                <a:gd name="connsiteX109" fmla="*/ 319889 w 694391"/>
                <a:gd name="connsiteY109" fmla="*/ 102606 h 649663"/>
                <a:gd name="connsiteX110" fmla="*/ 301782 w 694391"/>
                <a:gd name="connsiteY110" fmla="*/ 108642 h 649663"/>
                <a:gd name="connsiteX111" fmla="*/ 292729 w 694391"/>
                <a:gd name="connsiteY111" fmla="*/ 111660 h 649663"/>
                <a:gd name="connsiteX112" fmla="*/ 280657 w 694391"/>
                <a:gd name="connsiteY112" fmla="*/ 114677 h 649663"/>
                <a:gd name="connsiteX113" fmla="*/ 271604 w 694391"/>
                <a:gd name="connsiteY113" fmla="*/ 117695 h 649663"/>
                <a:gd name="connsiteX114" fmla="*/ 229354 w 694391"/>
                <a:gd name="connsiteY114" fmla="*/ 120713 h 649663"/>
                <a:gd name="connsiteX115" fmla="*/ 217283 w 694391"/>
                <a:gd name="connsiteY115" fmla="*/ 123731 h 649663"/>
                <a:gd name="connsiteX116" fmla="*/ 184087 w 694391"/>
                <a:gd name="connsiteY116" fmla="*/ 129767 h 649663"/>
                <a:gd name="connsiteX117" fmla="*/ 190123 w 694391"/>
                <a:gd name="connsiteY117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603564 w 694391"/>
                <a:gd name="connsiteY82" fmla="*/ 117695 h 649663"/>
                <a:gd name="connsiteX83" fmla="*/ 624689 w 694391"/>
                <a:gd name="connsiteY83" fmla="*/ 102606 h 649663"/>
                <a:gd name="connsiteX84" fmla="*/ 633743 w 694391"/>
                <a:gd name="connsiteY84" fmla="*/ 93553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7885 w 694391"/>
                <a:gd name="connsiteY87" fmla="*/ 36214 h 649663"/>
                <a:gd name="connsiteX88" fmla="*/ 660903 w 694391"/>
                <a:gd name="connsiteY88" fmla="*/ 24143 h 649663"/>
                <a:gd name="connsiteX89" fmla="*/ 642796 w 694391"/>
                <a:gd name="connsiteY89" fmla="*/ 9054 h 649663"/>
                <a:gd name="connsiteX90" fmla="*/ 627707 w 694391"/>
                <a:gd name="connsiteY90" fmla="*/ 6036 h 649663"/>
                <a:gd name="connsiteX91" fmla="*/ 618653 w 694391"/>
                <a:gd name="connsiteY91" fmla="*/ 3018 h 649663"/>
                <a:gd name="connsiteX92" fmla="*/ 606582 w 694391"/>
                <a:gd name="connsiteY92" fmla="*/ 0 h 649663"/>
                <a:gd name="connsiteX93" fmla="*/ 519065 w 694391"/>
                <a:gd name="connsiteY93" fmla="*/ 3018 h 649663"/>
                <a:gd name="connsiteX94" fmla="*/ 500958 w 694391"/>
                <a:gd name="connsiteY94" fmla="*/ 9054 h 649663"/>
                <a:gd name="connsiteX95" fmla="*/ 488887 w 694391"/>
                <a:gd name="connsiteY95" fmla="*/ 12071 h 649663"/>
                <a:gd name="connsiteX96" fmla="*/ 470780 w 694391"/>
                <a:gd name="connsiteY96" fmla="*/ 21125 h 649663"/>
                <a:gd name="connsiteX97" fmla="*/ 461727 w 694391"/>
                <a:gd name="connsiteY97" fmla="*/ 27161 h 649663"/>
                <a:gd name="connsiteX98" fmla="*/ 443620 w 694391"/>
                <a:gd name="connsiteY98" fmla="*/ 33196 h 649663"/>
                <a:gd name="connsiteX99" fmla="*/ 437584 w 694391"/>
                <a:gd name="connsiteY99" fmla="*/ 42250 h 649663"/>
                <a:gd name="connsiteX100" fmla="*/ 425513 w 694391"/>
                <a:gd name="connsiteY100" fmla="*/ 48285 h 649663"/>
                <a:gd name="connsiteX101" fmla="*/ 416459 w 694391"/>
                <a:gd name="connsiteY101" fmla="*/ 54321 h 649663"/>
                <a:gd name="connsiteX102" fmla="*/ 404388 w 694391"/>
                <a:gd name="connsiteY102" fmla="*/ 60357 h 649663"/>
                <a:gd name="connsiteX103" fmla="*/ 395335 w 694391"/>
                <a:gd name="connsiteY103" fmla="*/ 69410 h 649663"/>
                <a:gd name="connsiteX104" fmla="*/ 374210 w 694391"/>
                <a:gd name="connsiteY104" fmla="*/ 78464 h 649663"/>
                <a:gd name="connsiteX105" fmla="*/ 365156 w 694391"/>
                <a:gd name="connsiteY105" fmla="*/ 84499 h 649663"/>
                <a:gd name="connsiteX106" fmla="*/ 353085 w 694391"/>
                <a:gd name="connsiteY106" fmla="*/ 90535 h 649663"/>
                <a:gd name="connsiteX107" fmla="*/ 344032 w 694391"/>
                <a:gd name="connsiteY107" fmla="*/ 96570 h 649663"/>
                <a:gd name="connsiteX108" fmla="*/ 319889 w 694391"/>
                <a:gd name="connsiteY108" fmla="*/ 102606 h 649663"/>
                <a:gd name="connsiteX109" fmla="*/ 301782 w 694391"/>
                <a:gd name="connsiteY109" fmla="*/ 108642 h 649663"/>
                <a:gd name="connsiteX110" fmla="*/ 292729 w 694391"/>
                <a:gd name="connsiteY110" fmla="*/ 111660 h 649663"/>
                <a:gd name="connsiteX111" fmla="*/ 280657 w 694391"/>
                <a:gd name="connsiteY111" fmla="*/ 114677 h 649663"/>
                <a:gd name="connsiteX112" fmla="*/ 271604 w 694391"/>
                <a:gd name="connsiteY112" fmla="*/ 117695 h 649663"/>
                <a:gd name="connsiteX113" fmla="*/ 229354 w 694391"/>
                <a:gd name="connsiteY113" fmla="*/ 120713 h 649663"/>
                <a:gd name="connsiteX114" fmla="*/ 217283 w 694391"/>
                <a:gd name="connsiteY114" fmla="*/ 123731 h 649663"/>
                <a:gd name="connsiteX115" fmla="*/ 184087 w 694391"/>
                <a:gd name="connsiteY115" fmla="*/ 129767 h 649663"/>
                <a:gd name="connsiteX116" fmla="*/ 190123 w 694391"/>
                <a:gd name="connsiteY116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95335 w 694391"/>
                <a:gd name="connsiteY102" fmla="*/ 69410 h 649663"/>
                <a:gd name="connsiteX103" fmla="*/ 374210 w 694391"/>
                <a:gd name="connsiteY103" fmla="*/ 78464 h 649663"/>
                <a:gd name="connsiteX104" fmla="*/ 365156 w 694391"/>
                <a:gd name="connsiteY104" fmla="*/ 84499 h 649663"/>
                <a:gd name="connsiteX105" fmla="*/ 353085 w 694391"/>
                <a:gd name="connsiteY105" fmla="*/ 90535 h 649663"/>
                <a:gd name="connsiteX106" fmla="*/ 344032 w 694391"/>
                <a:gd name="connsiteY106" fmla="*/ 96570 h 649663"/>
                <a:gd name="connsiteX107" fmla="*/ 319889 w 694391"/>
                <a:gd name="connsiteY107" fmla="*/ 102606 h 649663"/>
                <a:gd name="connsiteX108" fmla="*/ 301782 w 694391"/>
                <a:gd name="connsiteY108" fmla="*/ 108642 h 649663"/>
                <a:gd name="connsiteX109" fmla="*/ 292729 w 694391"/>
                <a:gd name="connsiteY109" fmla="*/ 111660 h 649663"/>
                <a:gd name="connsiteX110" fmla="*/ 280657 w 694391"/>
                <a:gd name="connsiteY110" fmla="*/ 114677 h 649663"/>
                <a:gd name="connsiteX111" fmla="*/ 271604 w 694391"/>
                <a:gd name="connsiteY111" fmla="*/ 117695 h 649663"/>
                <a:gd name="connsiteX112" fmla="*/ 229354 w 694391"/>
                <a:gd name="connsiteY112" fmla="*/ 120713 h 649663"/>
                <a:gd name="connsiteX113" fmla="*/ 217283 w 694391"/>
                <a:gd name="connsiteY113" fmla="*/ 123731 h 649663"/>
                <a:gd name="connsiteX114" fmla="*/ 184087 w 694391"/>
                <a:gd name="connsiteY114" fmla="*/ 129767 h 649663"/>
                <a:gd name="connsiteX115" fmla="*/ 190123 w 694391"/>
                <a:gd name="connsiteY115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53085 w 694391"/>
                <a:gd name="connsiteY104" fmla="*/ 90535 h 649663"/>
                <a:gd name="connsiteX105" fmla="*/ 344032 w 694391"/>
                <a:gd name="connsiteY105" fmla="*/ 96570 h 649663"/>
                <a:gd name="connsiteX106" fmla="*/ 319889 w 694391"/>
                <a:gd name="connsiteY106" fmla="*/ 102606 h 649663"/>
                <a:gd name="connsiteX107" fmla="*/ 301782 w 694391"/>
                <a:gd name="connsiteY107" fmla="*/ 108642 h 649663"/>
                <a:gd name="connsiteX108" fmla="*/ 292729 w 694391"/>
                <a:gd name="connsiteY108" fmla="*/ 111660 h 649663"/>
                <a:gd name="connsiteX109" fmla="*/ 280657 w 694391"/>
                <a:gd name="connsiteY109" fmla="*/ 114677 h 649663"/>
                <a:gd name="connsiteX110" fmla="*/ 271604 w 694391"/>
                <a:gd name="connsiteY110" fmla="*/ 117695 h 649663"/>
                <a:gd name="connsiteX111" fmla="*/ 229354 w 694391"/>
                <a:gd name="connsiteY111" fmla="*/ 120713 h 649663"/>
                <a:gd name="connsiteX112" fmla="*/ 217283 w 694391"/>
                <a:gd name="connsiteY112" fmla="*/ 123731 h 649663"/>
                <a:gd name="connsiteX113" fmla="*/ 184087 w 694391"/>
                <a:gd name="connsiteY113" fmla="*/ 129767 h 649663"/>
                <a:gd name="connsiteX114" fmla="*/ 190123 w 694391"/>
                <a:gd name="connsiteY114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19889 w 694391"/>
                <a:gd name="connsiteY105" fmla="*/ 102606 h 649663"/>
                <a:gd name="connsiteX106" fmla="*/ 301782 w 694391"/>
                <a:gd name="connsiteY106" fmla="*/ 108642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71604 w 694391"/>
                <a:gd name="connsiteY109" fmla="*/ 117695 h 649663"/>
                <a:gd name="connsiteX110" fmla="*/ 229354 w 694391"/>
                <a:gd name="connsiteY110" fmla="*/ 120713 h 649663"/>
                <a:gd name="connsiteX111" fmla="*/ 217283 w 694391"/>
                <a:gd name="connsiteY111" fmla="*/ 123731 h 649663"/>
                <a:gd name="connsiteX112" fmla="*/ 184087 w 694391"/>
                <a:gd name="connsiteY112" fmla="*/ 129767 h 649663"/>
                <a:gd name="connsiteX113" fmla="*/ 190123 w 694391"/>
                <a:gd name="connsiteY113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01782 w 694391"/>
                <a:gd name="connsiteY105" fmla="*/ 108642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71604 w 694391"/>
                <a:gd name="connsiteY108" fmla="*/ 117695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301782 w 694391"/>
                <a:gd name="connsiteY106" fmla="*/ 108642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71604 w 694391"/>
                <a:gd name="connsiteY109" fmla="*/ 117695 h 649663"/>
                <a:gd name="connsiteX110" fmla="*/ 229354 w 694391"/>
                <a:gd name="connsiteY110" fmla="*/ 120713 h 649663"/>
                <a:gd name="connsiteX111" fmla="*/ 217283 w 694391"/>
                <a:gd name="connsiteY111" fmla="*/ 123731 h 649663"/>
                <a:gd name="connsiteX112" fmla="*/ 184087 w 694391"/>
                <a:gd name="connsiteY112" fmla="*/ 129767 h 649663"/>
                <a:gd name="connsiteX113" fmla="*/ 190123 w 694391"/>
                <a:gd name="connsiteY113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71604 w 694391"/>
                <a:gd name="connsiteY108" fmla="*/ 117695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29354 w 694391"/>
                <a:gd name="connsiteY108" fmla="*/ 120713 h 649663"/>
                <a:gd name="connsiteX109" fmla="*/ 217283 w 694391"/>
                <a:gd name="connsiteY109" fmla="*/ 123731 h 649663"/>
                <a:gd name="connsiteX110" fmla="*/ 184087 w 694391"/>
                <a:gd name="connsiteY110" fmla="*/ 129767 h 649663"/>
                <a:gd name="connsiteX111" fmla="*/ 190123 w 694391"/>
                <a:gd name="connsiteY11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8642 w 694391"/>
                <a:gd name="connsiteY8" fmla="*/ 187105 h 649663"/>
                <a:gd name="connsiteX9" fmla="*/ 102606 w 694391"/>
                <a:gd name="connsiteY9" fmla="*/ 196159 h 649663"/>
                <a:gd name="connsiteX10" fmla="*/ 84499 w 694391"/>
                <a:gd name="connsiteY10" fmla="*/ 208230 h 649663"/>
                <a:gd name="connsiteX11" fmla="*/ 66392 w 694391"/>
                <a:gd name="connsiteY11" fmla="*/ 217283 h 649663"/>
                <a:gd name="connsiteX12" fmla="*/ 57339 w 694391"/>
                <a:gd name="connsiteY12" fmla="*/ 223319 h 649663"/>
                <a:gd name="connsiteX13" fmla="*/ 51303 w 694391"/>
                <a:gd name="connsiteY13" fmla="*/ 232372 h 649663"/>
                <a:gd name="connsiteX14" fmla="*/ 33196 w 694391"/>
                <a:gd name="connsiteY14" fmla="*/ 244444 h 649663"/>
                <a:gd name="connsiteX15" fmla="*/ 21125 w 694391"/>
                <a:gd name="connsiteY15" fmla="*/ 262551 h 649663"/>
                <a:gd name="connsiteX16" fmla="*/ 18107 w 694391"/>
                <a:gd name="connsiteY16" fmla="*/ 271604 h 649663"/>
                <a:gd name="connsiteX17" fmla="*/ 6036 w 694391"/>
                <a:gd name="connsiteY17" fmla="*/ 289711 h 649663"/>
                <a:gd name="connsiteX18" fmla="*/ 0 w 694391"/>
                <a:gd name="connsiteY18" fmla="*/ 307818 h 649663"/>
                <a:gd name="connsiteX19" fmla="*/ 144855 w 694391"/>
                <a:gd name="connsiteY19" fmla="*/ 307818 h 649663"/>
                <a:gd name="connsiteX20" fmla="*/ 162962 w 694391"/>
                <a:gd name="connsiteY20" fmla="*/ 304800 h 649663"/>
                <a:gd name="connsiteX21" fmla="*/ 168998 w 694391"/>
                <a:gd name="connsiteY21" fmla="*/ 316871 h 649663"/>
                <a:gd name="connsiteX22" fmla="*/ 165980 w 694391"/>
                <a:gd name="connsiteY22" fmla="*/ 410424 h 649663"/>
                <a:gd name="connsiteX23" fmla="*/ 156927 w 694391"/>
                <a:gd name="connsiteY23" fmla="*/ 446638 h 649663"/>
                <a:gd name="connsiteX24" fmla="*/ 147873 w 694391"/>
                <a:gd name="connsiteY24" fmla="*/ 476816 h 649663"/>
                <a:gd name="connsiteX25" fmla="*/ 141838 w 694391"/>
                <a:gd name="connsiteY25" fmla="*/ 488887 h 649663"/>
                <a:gd name="connsiteX26" fmla="*/ 132784 w 694391"/>
                <a:gd name="connsiteY26" fmla="*/ 510012 h 649663"/>
                <a:gd name="connsiteX27" fmla="*/ 126748 w 694391"/>
                <a:gd name="connsiteY27" fmla="*/ 528119 h 649663"/>
                <a:gd name="connsiteX28" fmla="*/ 123731 w 694391"/>
                <a:gd name="connsiteY28" fmla="*/ 540190 h 649663"/>
                <a:gd name="connsiteX29" fmla="*/ 117695 w 694391"/>
                <a:gd name="connsiteY29" fmla="*/ 549244 h 649663"/>
                <a:gd name="connsiteX30" fmla="*/ 111659 w 694391"/>
                <a:gd name="connsiteY30" fmla="*/ 567351 h 649663"/>
                <a:gd name="connsiteX31" fmla="*/ 105624 w 694391"/>
                <a:gd name="connsiteY31" fmla="*/ 588475 h 649663"/>
                <a:gd name="connsiteX32" fmla="*/ 102606 w 694391"/>
                <a:gd name="connsiteY32" fmla="*/ 597529 h 649663"/>
                <a:gd name="connsiteX33" fmla="*/ 105624 w 694391"/>
                <a:gd name="connsiteY33" fmla="*/ 636761 h 649663"/>
                <a:gd name="connsiteX34" fmla="*/ 114677 w 694391"/>
                <a:gd name="connsiteY34" fmla="*/ 639778 h 649663"/>
                <a:gd name="connsiteX35" fmla="*/ 147873 w 694391"/>
                <a:gd name="connsiteY35" fmla="*/ 642796 h 649663"/>
                <a:gd name="connsiteX36" fmla="*/ 211247 w 694391"/>
                <a:gd name="connsiteY36" fmla="*/ 645814 h 649663"/>
                <a:gd name="connsiteX37" fmla="*/ 232372 w 694391"/>
                <a:gd name="connsiteY37" fmla="*/ 633743 h 649663"/>
                <a:gd name="connsiteX38" fmla="*/ 268586 w 694391"/>
                <a:gd name="connsiteY38" fmla="*/ 612618 h 649663"/>
                <a:gd name="connsiteX39" fmla="*/ 286693 w 694391"/>
                <a:gd name="connsiteY39" fmla="*/ 594511 h 649663"/>
                <a:gd name="connsiteX40" fmla="*/ 307818 w 694391"/>
                <a:gd name="connsiteY40" fmla="*/ 579422 h 649663"/>
                <a:gd name="connsiteX41" fmla="*/ 328943 w 694391"/>
                <a:gd name="connsiteY41" fmla="*/ 564333 h 649663"/>
                <a:gd name="connsiteX42" fmla="*/ 344032 w 694391"/>
                <a:gd name="connsiteY42" fmla="*/ 552262 h 649663"/>
                <a:gd name="connsiteX43" fmla="*/ 362139 w 694391"/>
                <a:gd name="connsiteY43" fmla="*/ 540190 h 649663"/>
                <a:gd name="connsiteX44" fmla="*/ 371192 w 694391"/>
                <a:gd name="connsiteY44" fmla="*/ 531137 h 649663"/>
                <a:gd name="connsiteX45" fmla="*/ 398352 w 694391"/>
                <a:gd name="connsiteY45" fmla="*/ 522083 h 649663"/>
                <a:gd name="connsiteX46" fmla="*/ 407406 w 694391"/>
                <a:gd name="connsiteY46" fmla="*/ 513030 h 649663"/>
                <a:gd name="connsiteX47" fmla="*/ 416459 w 694391"/>
                <a:gd name="connsiteY47" fmla="*/ 510012 h 649663"/>
                <a:gd name="connsiteX48" fmla="*/ 431548 w 694391"/>
                <a:gd name="connsiteY48" fmla="*/ 500959 h 649663"/>
                <a:gd name="connsiteX49" fmla="*/ 443620 w 694391"/>
                <a:gd name="connsiteY49" fmla="*/ 494923 h 649663"/>
                <a:gd name="connsiteX50" fmla="*/ 458709 w 694391"/>
                <a:gd name="connsiteY50" fmla="*/ 485870 h 649663"/>
                <a:gd name="connsiteX51" fmla="*/ 476816 w 694391"/>
                <a:gd name="connsiteY51" fmla="*/ 476816 h 649663"/>
                <a:gd name="connsiteX52" fmla="*/ 488887 w 694391"/>
                <a:gd name="connsiteY52" fmla="*/ 467763 h 649663"/>
                <a:gd name="connsiteX53" fmla="*/ 513030 w 694391"/>
                <a:gd name="connsiteY53" fmla="*/ 458709 h 649663"/>
                <a:gd name="connsiteX54" fmla="*/ 531137 w 694391"/>
                <a:gd name="connsiteY54" fmla="*/ 446638 h 649663"/>
                <a:gd name="connsiteX55" fmla="*/ 540190 w 694391"/>
                <a:gd name="connsiteY55" fmla="*/ 437584 h 649663"/>
                <a:gd name="connsiteX56" fmla="*/ 567350 w 694391"/>
                <a:gd name="connsiteY56" fmla="*/ 425513 h 649663"/>
                <a:gd name="connsiteX57" fmla="*/ 576404 w 694391"/>
                <a:gd name="connsiteY57" fmla="*/ 419477 h 649663"/>
                <a:gd name="connsiteX58" fmla="*/ 591493 w 694391"/>
                <a:gd name="connsiteY58" fmla="*/ 410424 h 649663"/>
                <a:gd name="connsiteX59" fmla="*/ 600546 w 694391"/>
                <a:gd name="connsiteY59" fmla="*/ 404388 h 649663"/>
                <a:gd name="connsiteX60" fmla="*/ 609600 w 694391"/>
                <a:gd name="connsiteY60" fmla="*/ 401370 h 649663"/>
                <a:gd name="connsiteX61" fmla="*/ 618653 w 694391"/>
                <a:gd name="connsiteY61" fmla="*/ 392317 h 649663"/>
                <a:gd name="connsiteX62" fmla="*/ 627707 w 694391"/>
                <a:gd name="connsiteY62" fmla="*/ 389299 h 649663"/>
                <a:gd name="connsiteX63" fmla="*/ 648832 w 694391"/>
                <a:gd name="connsiteY63" fmla="*/ 377228 h 649663"/>
                <a:gd name="connsiteX64" fmla="*/ 657885 w 694391"/>
                <a:gd name="connsiteY64" fmla="*/ 374210 h 649663"/>
                <a:gd name="connsiteX65" fmla="*/ 682028 w 694391"/>
                <a:gd name="connsiteY65" fmla="*/ 362139 h 649663"/>
                <a:gd name="connsiteX66" fmla="*/ 691081 w 694391"/>
                <a:gd name="connsiteY66" fmla="*/ 353085 h 649663"/>
                <a:gd name="connsiteX67" fmla="*/ 691081 w 694391"/>
                <a:gd name="connsiteY67" fmla="*/ 328943 h 649663"/>
                <a:gd name="connsiteX68" fmla="*/ 672974 w 694391"/>
                <a:gd name="connsiteY68" fmla="*/ 322907 h 649663"/>
                <a:gd name="connsiteX69" fmla="*/ 657885 w 694391"/>
                <a:gd name="connsiteY69" fmla="*/ 319889 h 649663"/>
                <a:gd name="connsiteX70" fmla="*/ 639778 w 694391"/>
                <a:gd name="connsiteY70" fmla="*/ 316871 h 649663"/>
                <a:gd name="connsiteX71" fmla="*/ 630725 w 694391"/>
                <a:gd name="connsiteY71" fmla="*/ 313854 h 649663"/>
                <a:gd name="connsiteX72" fmla="*/ 500958 w 694391"/>
                <a:gd name="connsiteY72" fmla="*/ 322907 h 649663"/>
                <a:gd name="connsiteX73" fmla="*/ 491905 w 694391"/>
                <a:gd name="connsiteY73" fmla="*/ 325925 h 649663"/>
                <a:gd name="connsiteX74" fmla="*/ 455691 w 694391"/>
                <a:gd name="connsiteY74" fmla="*/ 322907 h 649663"/>
                <a:gd name="connsiteX75" fmla="*/ 449655 w 694391"/>
                <a:gd name="connsiteY75" fmla="*/ 313854 h 649663"/>
                <a:gd name="connsiteX76" fmla="*/ 440602 w 694391"/>
                <a:gd name="connsiteY76" fmla="*/ 298765 h 649663"/>
                <a:gd name="connsiteX77" fmla="*/ 446638 w 694391"/>
                <a:gd name="connsiteY77" fmla="*/ 187105 h 649663"/>
                <a:gd name="connsiteX78" fmla="*/ 458709 w 694391"/>
                <a:gd name="connsiteY78" fmla="*/ 184087 h 649663"/>
                <a:gd name="connsiteX79" fmla="*/ 482851 w 694391"/>
                <a:gd name="connsiteY79" fmla="*/ 181070 h 649663"/>
                <a:gd name="connsiteX80" fmla="*/ 500958 w 694391"/>
                <a:gd name="connsiteY80" fmla="*/ 175034 h 649663"/>
                <a:gd name="connsiteX81" fmla="*/ 549244 w 694391"/>
                <a:gd name="connsiteY81" fmla="*/ 150891 h 649663"/>
                <a:gd name="connsiteX82" fmla="*/ 603564 w 694391"/>
                <a:gd name="connsiteY82" fmla="*/ 117695 h 649663"/>
                <a:gd name="connsiteX83" fmla="*/ 624689 w 694391"/>
                <a:gd name="connsiteY83" fmla="*/ 102606 h 649663"/>
                <a:gd name="connsiteX84" fmla="*/ 633743 w 694391"/>
                <a:gd name="connsiteY84" fmla="*/ 93553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7885 w 694391"/>
                <a:gd name="connsiteY87" fmla="*/ 36214 h 649663"/>
                <a:gd name="connsiteX88" fmla="*/ 660903 w 694391"/>
                <a:gd name="connsiteY88" fmla="*/ 24143 h 649663"/>
                <a:gd name="connsiteX89" fmla="*/ 642796 w 694391"/>
                <a:gd name="connsiteY89" fmla="*/ 9054 h 649663"/>
                <a:gd name="connsiteX90" fmla="*/ 627707 w 694391"/>
                <a:gd name="connsiteY90" fmla="*/ 6036 h 649663"/>
                <a:gd name="connsiteX91" fmla="*/ 618653 w 694391"/>
                <a:gd name="connsiteY91" fmla="*/ 3018 h 649663"/>
                <a:gd name="connsiteX92" fmla="*/ 606582 w 694391"/>
                <a:gd name="connsiteY92" fmla="*/ 0 h 649663"/>
                <a:gd name="connsiteX93" fmla="*/ 519065 w 694391"/>
                <a:gd name="connsiteY93" fmla="*/ 3018 h 649663"/>
                <a:gd name="connsiteX94" fmla="*/ 500958 w 694391"/>
                <a:gd name="connsiteY94" fmla="*/ 9054 h 649663"/>
                <a:gd name="connsiteX95" fmla="*/ 488887 w 694391"/>
                <a:gd name="connsiteY95" fmla="*/ 12071 h 649663"/>
                <a:gd name="connsiteX96" fmla="*/ 470780 w 694391"/>
                <a:gd name="connsiteY96" fmla="*/ 21125 h 649663"/>
                <a:gd name="connsiteX97" fmla="*/ 461727 w 694391"/>
                <a:gd name="connsiteY97" fmla="*/ 27161 h 649663"/>
                <a:gd name="connsiteX98" fmla="*/ 443620 w 694391"/>
                <a:gd name="connsiteY98" fmla="*/ 33196 h 649663"/>
                <a:gd name="connsiteX99" fmla="*/ 437584 w 694391"/>
                <a:gd name="connsiteY99" fmla="*/ 42250 h 649663"/>
                <a:gd name="connsiteX100" fmla="*/ 425513 w 694391"/>
                <a:gd name="connsiteY100" fmla="*/ 48285 h 649663"/>
                <a:gd name="connsiteX101" fmla="*/ 416459 w 694391"/>
                <a:gd name="connsiteY101" fmla="*/ 54321 h 649663"/>
                <a:gd name="connsiteX102" fmla="*/ 404388 w 694391"/>
                <a:gd name="connsiteY102" fmla="*/ 60357 h 649663"/>
                <a:gd name="connsiteX103" fmla="*/ 374210 w 694391"/>
                <a:gd name="connsiteY103" fmla="*/ 78464 h 649663"/>
                <a:gd name="connsiteX104" fmla="*/ 365156 w 694391"/>
                <a:gd name="connsiteY104" fmla="*/ 84499 h 649663"/>
                <a:gd name="connsiteX105" fmla="*/ 344032 w 694391"/>
                <a:gd name="connsiteY105" fmla="*/ 96570 h 649663"/>
                <a:gd name="connsiteX106" fmla="*/ 325925 w 694391"/>
                <a:gd name="connsiteY106" fmla="*/ 93553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29354 w 694391"/>
                <a:gd name="connsiteY108" fmla="*/ 120713 h 649663"/>
                <a:gd name="connsiteX109" fmla="*/ 217283 w 694391"/>
                <a:gd name="connsiteY109" fmla="*/ 123731 h 649663"/>
                <a:gd name="connsiteX110" fmla="*/ 184087 w 694391"/>
                <a:gd name="connsiteY110" fmla="*/ 129767 h 649663"/>
                <a:gd name="connsiteX111" fmla="*/ 190123 w 694391"/>
                <a:gd name="connsiteY11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57339 w 694391"/>
                <a:gd name="connsiteY10" fmla="*/ 223319 h 649663"/>
                <a:gd name="connsiteX11" fmla="*/ 51303 w 694391"/>
                <a:gd name="connsiteY11" fmla="*/ 232372 h 649663"/>
                <a:gd name="connsiteX12" fmla="*/ 33196 w 694391"/>
                <a:gd name="connsiteY12" fmla="*/ 244444 h 649663"/>
                <a:gd name="connsiteX13" fmla="*/ 21125 w 694391"/>
                <a:gd name="connsiteY13" fmla="*/ 262551 h 649663"/>
                <a:gd name="connsiteX14" fmla="*/ 18107 w 694391"/>
                <a:gd name="connsiteY14" fmla="*/ 271604 h 649663"/>
                <a:gd name="connsiteX15" fmla="*/ 6036 w 694391"/>
                <a:gd name="connsiteY15" fmla="*/ 289711 h 649663"/>
                <a:gd name="connsiteX16" fmla="*/ 0 w 694391"/>
                <a:gd name="connsiteY16" fmla="*/ 307818 h 649663"/>
                <a:gd name="connsiteX17" fmla="*/ 144855 w 694391"/>
                <a:gd name="connsiteY17" fmla="*/ 307818 h 649663"/>
                <a:gd name="connsiteX18" fmla="*/ 162962 w 694391"/>
                <a:gd name="connsiteY18" fmla="*/ 304800 h 649663"/>
                <a:gd name="connsiteX19" fmla="*/ 168998 w 694391"/>
                <a:gd name="connsiteY19" fmla="*/ 316871 h 649663"/>
                <a:gd name="connsiteX20" fmla="*/ 165980 w 694391"/>
                <a:gd name="connsiteY20" fmla="*/ 410424 h 649663"/>
                <a:gd name="connsiteX21" fmla="*/ 156927 w 694391"/>
                <a:gd name="connsiteY21" fmla="*/ 446638 h 649663"/>
                <a:gd name="connsiteX22" fmla="*/ 147873 w 694391"/>
                <a:gd name="connsiteY22" fmla="*/ 476816 h 649663"/>
                <a:gd name="connsiteX23" fmla="*/ 141838 w 694391"/>
                <a:gd name="connsiteY23" fmla="*/ 488887 h 649663"/>
                <a:gd name="connsiteX24" fmla="*/ 132784 w 694391"/>
                <a:gd name="connsiteY24" fmla="*/ 510012 h 649663"/>
                <a:gd name="connsiteX25" fmla="*/ 126748 w 694391"/>
                <a:gd name="connsiteY25" fmla="*/ 528119 h 649663"/>
                <a:gd name="connsiteX26" fmla="*/ 123731 w 694391"/>
                <a:gd name="connsiteY26" fmla="*/ 540190 h 649663"/>
                <a:gd name="connsiteX27" fmla="*/ 117695 w 694391"/>
                <a:gd name="connsiteY27" fmla="*/ 549244 h 649663"/>
                <a:gd name="connsiteX28" fmla="*/ 111659 w 694391"/>
                <a:gd name="connsiteY28" fmla="*/ 567351 h 649663"/>
                <a:gd name="connsiteX29" fmla="*/ 105624 w 694391"/>
                <a:gd name="connsiteY29" fmla="*/ 588475 h 649663"/>
                <a:gd name="connsiteX30" fmla="*/ 102606 w 694391"/>
                <a:gd name="connsiteY30" fmla="*/ 597529 h 649663"/>
                <a:gd name="connsiteX31" fmla="*/ 105624 w 694391"/>
                <a:gd name="connsiteY31" fmla="*/ 636761 h 649663"/>
                <a:gd name="connsiteX32" fmla="*/ 114677 w 694391"/>
                <a:gd name="connsiteY32" fmla="*/ 639778 h 649663"/>
                <a:gd name="connsiteX33" fmla="*/ 147873 w 694391"/>
                <a:gd name="connsiteY33" fmla="*/ 642796 h 649663"/>
                <a:gd name="connsiteX34" fmla="*/ 211247 w 694391"/>
                <a:gd name="connsiteY34" fmla="*/ 645814 h 649663"/>
                <a:gd name="connsiteX35" fmla="*/ 232372 w 694391"/>
                <a:gd name="connsiteY35" fmla="*/ 633743 h 649663"/>
                <a:gd name="connsiteX36" fmla="*/ 268586 w 694391"/>
                <a:gd name="connsiteY36" fmla="*/ 612618 h 649663"/>
                <a:gd name="connsiteX37" fmla="*/ 286693 w 694391"/>
                <a:gd name="connsiteY37" fmla="*/ 594511 h 649663"/>
                <a:gd name="connsiteX38" fmla="*/ 307818 w 694391"/>
                <a:gd name="connsiteY38" fmla="*/ 579422 h 649663"/>
                <a:gd name="connsiteX39" fmla="*/ 328943 w 694391"/>
                <a:gd name="connsiteY39" fmla="*/ 564333 h 649663"/>
                <a:gd name="connsiteX40" fmla="*/ 344032 w 694391"/>
                <a:gd name="connsiteY40" fmla="*/ 552262 h 649663"/>
                <a:gd name="connsiteX41" fmla="*/ 362139 w 694391"/>
                <a:gd name="connsiteY41" fmla="*/ 540190 h 649663"/>
                <a:gd name="connsiteX42" fmla="*/ 371192 w 694391"/>
                <a:gd name="connsiteY42" fmla="*/ 531137 h 649663"/>
                <a:gd name="connsiteX43" fmla="*/ 398352 w 694391"/>
                <a:gd name="connsiteY43" fmla="*/ 522083 h 649663"/>
                <a:gd name="connsiteX44" fmla="*/ 407406 w 694391"/>
                <a:gd name="connsiteY44" fmla="*/ 513030 h 649663"/>
                <a:gd name="connsiteX45" fmla="*/ 416459 w 694391"/>
                <a:gd name="connsiteY45" fmla="*/ 510012 h 649663"/>
                <a:gd name="connsiteX46" fmla="*/ 431548 w 694391"/>
                <a:gd name="connsiteY46" fmla="*/ 500959 h 649663"/>
                <a:gd name="connsiteX47" fmla="*/ 443620 w 694391"/>
                <a:gd name="connsiteY47" fmla="*/ 494923 h 649663"/>
                <a:gd name="connsiteX48" fmla="*/ 458709 w 694391"/>
                <a:gd name="connsiteY48" fmla="*/ 485870 h 649663"/>
                <a:gd name="connsiteX49" fmla="*/ 476816 w 694391"/>
                <a:gd name="connsiteY49" fmla="*/ 476816 h 649663"/>
                <a:gd name="connsiteX50" fmla="*/ 488887 w 694391"/>
                <a:gd name="connsiteY50" fmla="*/ 467763 h 649663"/>
                <a:gd name="connsiteX51" fmla="*/ 513030 w 694391"/>
                <a:gd name="connsiteY51" fmla="*/ 458709 h 649663"/>
                <a:gd name="connsiteX52" fmla="*/ 531137 w 694391"/>
                <a:gd name="connsiteY52" fmla="*/ 446638 h 649663"/>
                <a:gd name="connsiteX53" fmla="*/ 540190 w 694391"/>
                <a:gd name="connsiteY53" fmla="*/ 437584 h 649663"/>
                <a:gd name="connsiteX54" fmla="*/ 567350 w 694391"/>
                <a:gd name="connsiteY54" fmla="*/ 425513 h 649663"/>
                <a:gd name="connsiteX55" fmla="*/ 576404 w 694391"/>
                <a:gd name="connsiteY55" fmla="*/ 419477 h 649663"/>
                <a:gd name="connsiteX56" fmla="*/ 591493 w 694391"/>
                <a:gd name="connsiteY56" fmla="*/ 410424 h 649663"/>
                <a:gd name="connsiteX57" fmla="*/ 600546 w 694391"/>
                <a:gd name="connsiteY57" fmla="*/ 404388 h 649663"/>
                <a:gd name="connsiteX58" fmla="*/ 609600 w 694391"/>
                <a:gd name="connsiteY58" fmla="*/ 401370 h 649663"/>
                <a:gd name="connsiteX59" fmla="*/ 618653 w 694391"/>
                <a:gd name="connsiteY59" fmla="*/ 392317 h 649663"/>
                <a:gd name="connsiteX60" fmla="*/ 627707 w 694391"/>
                <a:gd name="connsiteY60" fmla="*/ 389299 h 649663"/>
                <a:gd name="connsiteX61" fmla="*/ 648832 w 694391"/>
                <a:gd name="connsiteY61" fmla="*/ 377228 h 649663"/>
                <a:gd name="connsiteX62" fmla="*/ 657885 w 694391"/>
                <a:gd name="connsiteY62" fmla="*/ 374210 h 649663"/>
                <a:gd name="connsiteX63" fmla="*/ 682028 w 694391"/>
                <a:gd name="connsiteY63" fmla="*/ 362139 h 649663"/>
                <a:gd name="connsiteX64" fmla="*/ 691081 w 694391"/>
                <a:gd name="connsiteY64" fmla="*/ 353085 h 649663"/>
                <a:gd name="connsiteX65" fmla="*/ 691081 w 694391"/>
                <a:gd name="connsiteY65" fmla="*/ 328943 h 649663"/>
                <a:gd name="connsiteX66" fmla="*/ 672974 w 694391"/>
                <a:gd name="connsiteY66" fmla="*/ 322907 h 649663"/>
                <a:gd name="connsiteX67" fmla="*/ 657885 w 694391"/>
                <a:gd name="connsiteY67" fmla="*/ 319889 h 649663"/>
                <a:gd name="connsiteX68" fmla="*/ 639778 w 694391"/>
                <a:gd name="connsiteY68" fmla="*/ 316871 h 649663"/>
                <a:gd name="connsiteX69" fmla="*/ 630725 w 694391"/>
                <a:gd name="connsiteY69" fmla="*/ 313854 h 649663"/>
                <a:gd name="connsiteX70" fmla="*/ 500958 w 694391"/>
                <a:gd name="connsiteY70" fmla="*/ 322907 h 649663"/>
                <a:gd name="connsiteX71" fmla="*/ 491905 w 694391"/>
                <a:gd name="connsiteY71" fmla="*/ 325925 h 649663"/>
                <a:gd name="connsiteX72" fmla="*/ 455691 w 694391"/>
                <a:gd name="connsiteY72" fmla="*/ 322907 h 649663"/>
                <a:gd name="connsiteX73" fmla="*/ 449655 w 694391"/>
                <a:gd name="connsiteY73" fmla="*/ 313854 h 649663"/>
                <a:gd name="connsiteX74" fmla="*/ 440602 w 694391"/>
                <a:gd name="connsiteY74" fmla="*/ 298765 h 649663"/>
                <a:gd name="connsiteX75" fmla="*/ 446638 w 694391"/>
                <a:gd name="connsiteY75" fmla="*/ 187105 h 649663"/>
                <a:gd name="connsiteX76" fmla="*/ 458709 w 694391"/>
                <a:gd name="connsiteY76" fmla="*/ 184087 h 649663"/>
                <a:gd name="connsiteX77" fmla="*/ 482851 w 694391"/>
                <a:gd name="connsiteY77" fmla="*/ 181070 h 649663"/>
                <a:gd name="connsiteX78" fmla="*/ 500958 w 694391"/>
                <a:gd name="connsiteY78" fmla="*/ 175034 h 649663"/>
                <a:gd name="connsiteX79" fmla="*/ 549244 w 694391"/>
                <a:gd name="connsiteY79" fmla="*/ 150891 h 649663"/>
                <a:gd name="connsiteX80" fmla="*/ 603564 w 694391"/>
                <a:gd name="connsiteY80" fmla="*/ 117695 h 649663"/>
                <a:gd name="connsiteX81" fmla="*/ 624689 w 694391"/>
                <a:gd name="connsiteY81" fmla="*/ 102606 h 649663"/>
                <a:gd name="connsiteX82" fmla="*/ 633743 w 694391"/>
                <a:gd name="connsiteY82" fmla="*/ 93553 h 649663"/>
                <a:gd name="connsiteX83" fmla="*/ 639778 w 694391"/>
                <a:gd name="connsiteY83" fmla="*/ 84499 h 649663"/>
                <a:gd name="connsiteX84" fmla="*/ 648832 w 694391"/>
                <a:gd name="connsiteY84" fmla="*/ 63374 h 649663"/>
                <a:gd name="connsiteX85" fmla="*/ 657885 w 694391"/>
                <a:gd name="connsiteY85" fmla="*/ 36214 h 649663"/>
                <a:gd name="connsiteX86" fmla="*/ 660903 w 694391"/>
                <a:gd name="connsiteY86" fmla="*/ 24143 h 649663"/>
                <a:gd name="connsiteX87" fmla="*/ 642796 w 694391"/>
                <a:gd name="connsiteY87" fmla="*/ 9054 h 649663"/>
                <a:gd name="connsiteX88" fmla="*/ 627707 w 694391"/>
                <a:gd name="connsiteY88" fmla="*/ 6036 h 649663"/>
                <a:gd name="connsiteX89" fmla="*/ 618653 w 694391"/>
                <a:gd name="connsiteY89" fmla="*/ 3018 h 649663"/>
                <a:gd name="connsiteX90" fmla="*/ 606582 w 694391"/>
                <a:gd name="connsiteY90" fmla="*/ 0 h 649663"/>
                <a:gd name="connsiteX91" fmla="*/ 519065 w 694391"/>
                <a:gd name="connsiteY91" fmla="*/ 3018 h 649663"/>
                <a:gd name="connsiteX92" fmla="*/ 500958 w 694391"/>
                <a:gd name="connsiteY92" fmla="*/ 9054 h 649663"/>
                <a:gd name="connsiteX93" fmla="*/ 488887 w 694391"/>
                <a:gd name="connsiteY93" fmla="*/ 12071 h 649663"/>
                <a:gd name="connsiteX94" fmla="*/ 470780 w 694391"/>
                <a:gd name="connsiteY94" fmla="*/ 21125 h 649663"/>
                <a:gd name="connsiteX95" fmla="*/ 461727 w 694391"/>
                <a:gd name="connsiteY95" fmla="*/ 27161 h 649663"/>
                <a:gd name="connsiteX96" fmla="*/ 443620 w 694391"/>
                <a:gd name="connsiteY96" fmla="*/ 33196 h 649663"/>
                <a:gd name="connsiteX97" fmla="*/ 437584 w 694391"/>
                <a:gd name="connsiteY97" fmla="*/ 42250 h 649663"/>
                <a:gd name="connsiteX98" fmla="*/ 425513 w 694391"/>
                <a:gd name="connsiteY98" fmla="*/ 48285 h 649663"/>
                <a:gd name="connsiteX99" fmla="*/ 416459 w 694391"/>
                <a:gd name="connsiteY99" fmla="*/ 54321 h 649663"/>
                <a:gd name="connsiteX100" fmla="*/ 404388 w 694391"/>
                <a:gd name="connsiteY100" fmla="*/ 60357 h 649663"/>
                <a:gd name="connsiteX101" fmla="*/ 374210 w 694391"/>
                <a:gd name="connsiteY101" fmla="*/ 78464 h 649663"/>
                <a:gd name="connsiteX102" fmla="*/ 365156 w 694391"/>
                <a:gd name="connsiteY102" fmla="*/ 84499 h 649663"/>
                <a:gd name="connsiteX103" fmla="*/ 344032 w 694391"/>
                <a:gd name="connsiteY103" fmla="*/ 96570 h 649663"/>
                <a:gd name="connsiteX104" fmla="*/ 325925 w 694391"/>
                <a:gd name="connsiteY104" fmla="*/ 93553 h 649663"/>
                <a:gd name="connsiteX105" fmla="*/ 292729 w 694391"/>
                <a:gd name="connsiteY105" fmla="*/ 111660 h 649663"/>
                <a:gd name="connsiteX106" fmla="*/ 280657 w 694391"/>
                <a:gd name="connsiteY106" fmla="*/ 114677 h 649663"/>
                <a:gd name="connsiteX107" fmla="*/ 229354 w 694391"/>
                <a:gd name="connsiteY107" fmla="*/ 120713 h 649663"/>
                <a:gd name="connsiteX108" fmla="*/ 217283 w 694391"/>
                <a:gd name="connsiteY108" fmla="*/ 123731 h 649663"/>
                <a:gd name="connsiteX109" fmla="*/ 184087 w 694391"/>
                <a:gd name="connsiteY109" fmla="*/ 129767 h 649663"/>
                <a:gd name="connsiteX110" fmla="*/ 190123 w 694391"/>
                <a:gd name="connsiteY110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51303 w 694391"/>
                <a:gd name="connsiteY10" fmla="*/ 232372 h 649663"/>
                <a:gd name="connsiteX11" fmla="*/ 33196 w 694391"/>
                <a:gd name="connsiteY11" fmla="*/ 244444 h 649663"/>
                <a:gd name="connsiteX12" fmla="*/ 21125 w 694391"/>
                <a:gd name="connsiteY12" fmla="*/ 262551 h 649663"/>
                <a:gd name="connsiteX13" fmla="*/ 18107 w 694391"/>
                <a:gd name="connsiteY13" fmla="*/ 271604 h 649663"/>
                <a:gd name="connsiteX14" fmla="*/ 6036 w 694391"/>
                <a:gd name="connsiteY14" fmla="*/ 289711 h 649663"/>
                <a:gd name="connsiteX15" fmla="*/ 0 w 694391"/>
                <a:gd name="connsiteY15" fmla="*/ 307818 h 649663"/>
                <a:gd name="connsiteX16" fmla="*/ 144855 w 694391"/>
                <a:gd name="connsiteY16" fmla="*/ 307818 h 649663"/>
                <a:gd name="connsiteX17" fmla="*/ 162962 w 694391"/>
                <a:gd name="connsiteY17" fmla="*/ 304800 h 649663"/>
                <a:gd name="connsiteX18" fmla="*/ 168998 w 694391"/>
                <a:gd name="connsiteY18" fmla="*/ 316871 h 649663"/>
                <a:gd name="connsiteX19" fmla="*/ 165980 w 694391"/>
                <a:gd name="connsiteY19" fmla="*/ 410424 h 649663"/>
                <a:gd name="connsiteX20" fmla="*/ 156927 w 694391"/>
                <a:gd name="connsiteY20" fmla="*/ 446638 h 649663"/>
                <a:gd name="connsiteX21" fmla="*/ 147873 w 694391"/>
                <a:gd name="connsiteY21" fmla="*/ 476816 h 649663"/>
                <a:gd name="connsiteX22" fmla="*/ 141838 w 694391"/>
                <a:gd name="connsiteY22" fmla="*/ 488887 h 649663"/>
                <a:gd name="connsiteX23" fmla="*/ 132784 w 694391"/>
                <a:gd name="connsiteY23" fmla="*/ 510012 h 649663"/>
                <a:gd name="connsiteX24" fmla="*/ 126748 w 694391"/>
                <a:gd name="connsiteY24" fmla="*/ 528119 h 649663"/>
                <a:gd name="connsiteX25" fmla="*/ 123731 w 694391"/>
                <a:gd name="connsiteY25" fmla="*/ 540190 h 649663"/>
                <a:gd name="connsiteX26" fmla="*/ 117695 w 694391"/>
                <a:gd name="connsiteY26" fmla="*/ 549244 h 649663"/>
                <a:gd name="connsiteX27" fmla="*/ 111659 w 694391"/>
                <a:gd name="connsiteY27" fmla="*/ 567351 h 649663"/>
                <a:gd name="connsiteX28" fmla="*/ 105624 w 694391"/>
                <a:gd name="connsiteY28" fmla="*/ 588475 h 649663"/>
                <a:gd name="connsiteX29" fmla="*/ 102606 w 694391"/>
                <a:gd name="connsiteY29" fmla="*/ 597529 h 649663"/>
                <a:gd name="connsiteX30" fmla="*/ 105624 w 694391"/>
                <a:gd name="connsiteY30" fmla="*/ 636761 h 649663"/>
                <a:gd name="connsiteX31" fmla="*/ 114677 w 694391"/>
                <a:gd name="connsiteY31" fmla="*/ 639778 h 649663"/>
                <a:gd name="connsiteX32" fmla="*/ 147873 w 694391"/>
                <a:gd name="connsiteY32" fmla="*/ 642796 h 649663"/>
                <a:gd name="connsiteX33" fmla="*/ 211247 w 694391"/>
                <a:gd name="connsiteY33" fmla="*/ 645814 h 649663"/>
                <a:gd name="connsiteX34" fmla="*/ 232372 w 694391"/>
                <a:gd name="connsiteY34" fmla="*/ 633743 h 649663"/>
                <a:gd name="connsiteX35" fmla="*/ 268586 w 694391"/>
                <a:gd name="connsiteY35" fmla="*/ 612618 h 649663"/>
                <a:gd name="connsiteX36" fmla="*/ 286693 w 694391"/>
                <a:gd name="connsiteY36" fmla="*/ 594511 h 649663"/>
                <a:gd name="connsiteX37" fmla="*/ 307818 w 694391"/>
                <a:gd name="connsiteY37" fmla="*/ 579422 h 649663"/>
                <a:gd name="connsiteX38" fmla="*/ 328943 w 694391"/>
                <a:gd name="connsiteY38" fmla="*/ 564333 h 649663"/>
                <a:gd name="connsiteX39" fmla="*/ 344032 w 694391"/>
                <a:gd name="connsiteY39" fmla="*/ 552262 h 649663"/>
                <a:gd name="connsiteX40" fmla="*/ 362139 w 694391"/>
                <a:gd name="connsiteY40" fmla="*/ 540190 h 649663"/>
                <a:gd name="connsiteX41" fmla="*/ 371192 w 694391"/>
                <a:gd name="connsiteY41" fmla="*/ 531137 h 649663"/>
                <a:gd name="connsiteX42" fmla="*/ 398352 w 694391"/>
                <a:gd name="connsiteY42" fmla="*/ 522083 h 649663"/>
                <a:gd name="connsiteX43" fmla="*/ 407406 w 694391"/>
                <a:gd name="connsiteY43" fmla="*/ 513030 h 649663"/>
                <a:gd name="connsiteX44" fmla="*/ 416459 w 694391"/>
                <a:gd name="connsiteY44" fmla="*/ 510012 h 649663"/>
                <a:gd name="connsiteX45" fmla="*/ 431548 w 694391"/>
                <a:gd name="connsiteY45" fmla="*/ 500959 h 649663"/>
                <a:gd name="connsiteX46" fmla="*/ 443620 w 694391"/>
                <a:gd name="connsiteY46" fmla="*/ 494923 h 649663"/>
                <a:gd name="connsiteX47" fmla="*/ 458709 w 694391"/>
                <a:gd name="connsiteY47" fmla="*/ 485870 h 649663"/>
                <a:gd name="connsiteX48" fmla="*/ 476816 w 694391"/>
                <a:gd name="connsiteY48" fmla="*/ 476816 h 649663"/>
                <a:gd name="connsiteX49" fmla="*/ 488887 w 694391"/>
                <a:gd name="connsiteY49" fmla="*/ 467763 h 649663"/>
                <a:gd name="connsiteX50" fmla="*/ 513030 w 694391"/>
                <a:gd name="connsiteY50" fmla="*/ 458709 h 649663"/>
                <a:gd name="connsiteX51" fmla="*/ 531137 w 694391"/>
                <a:gd name="connsiteY51" fmla="*/ 446638 h 649663"/>
                <a:gd name="connsiteX52" fmla="*/ 540190 w 694391"/>
                <a:gd name="connsiteY52" fmla="*/ 437584 h 649663"/>
                <a:gd name="connsiteX53" fmla="*/ 567350 w 694391"/>
                <a:gd name="connsiteY53" fmla="*/ 425513 h 649663"/>
                <a:gd name="connsiteX54" fmla="*/ 576404 w 694391"/>
                <a:gd name="connsiteY54" fmla="*/ 419477 h 649663"/>
                <a:gd name="connsiteX55" fmla="*/ 591493 w 694391"/>
                <a:gd name="connsiteY55" fmla="*/ 410424 h 649663"/>
                <a:gd name="connsiteX56" fmla="*/ 600546 w 694391"/>
                <a:gd name="connsiteY56" fmla="*/ 404388 h 649663"/>
                <a:gd name="connsiteX57" fmla="*/ 609600 w 694391"/>
                <a:gd name="connsiteY57" fmla="*/ 401370 h 649663"/>
                <a:gd name="connsiteX58" fmla="*/ 618653 w 694391"/>
                <a:gd name="connsiteY58" fmla="*/ 392317 h 649663"/>
                <a:gd name="connsiteX59" fmla="*/ 627707 w 694391"/>
                <a:gd name="connsiteY59" fmla="*/ 389299 h 649663"/>
                <a:gd name="connsiteX60" fmla="*/ 648832 w 694391"/>
                <a:gd name="connsiteY60" fmla="*/ 377228 h 649663"/>
                <a:gd name="connsiteX61" fmla="*/ 657885 w 694391"/>
                <a:gd name="connsiteY61" fmla="*/ 374210 h 649663"/>
                <a:gd name="connsiteX62" fmla="*/ 682028 w 694391"/>
                <a:gd name="connsiteY62" fmla="*/ 362139 h 649663"/>
                <a:gd name="connsiteX63" fmla="*/ 691081 w 694391"/>
                <a:gd name="connsiteY63" fmla="*/ 353085 h 649663"/>
                <a:gd name="connsiteX64" fmla="*/ 691081 w 694391"/>
                <a:gd name="connsiteY64" fmla="*/ 328943 h 649663"/>
                <a:gd name="connsiteX65" fmla="*/ 672974 w 694391"/>
                <a:gd name="connsiteY65" fmla="*/ 322907 h 649663"/>
                <a:gd name="connsiteX66" fmla="*/ 657885 w 694391"/>
                <a:gd name="connsiteY66" fmla="*/ 319889 h 649663"/>
                <a:gd name="connsiteX67" fmla="*/ 639778 w 694391"/>
                <a:gd name="connsiteY67" fmla="*/ 316871 h 649663"/>
                <a:gd name="connsiteX68" fmla="*/ 630725 w 694391"/>
                <a:gd name="connsiteY68" fmla="*/ 313854 h 649663"/>
                <a:gd name="connsiteX69" fmla="*/ 500958 w 694391"/>
                <a:gd name="connsiteY69" fmla="*/ 322907 h 649663"/>
                <a:gd name="connsiteX70" fmla="*/ 491905 w 694391"/>
                <a:gd name="connsiteY70" fmla="*/ 325925 h 649663"/>
                <a:gd name="connsiteX71" fmla="*/ 455691 w 694391"/>
                <a:gd name="connsiteY71" fmla="*/ 322907 h 649663"/>
                <a:gd name="connsiteX72" fmla="*/ 449655 w 694391"/>
                <a:gd name="connsiteY72" fmla="*/ 313854 h 649663"/>
                <a:gd name="connsiteX73" fmla="*/ 440602 w 694391"/>
                <a:gd name="connsiteY73" fmla="*/ 298765 h 649663"/>
                <a:gd name="connsiteX74" fmla="*/ 446638 w 694391"/>
                <a:gd name="connsiteY74" fmla="*/ 187105 h 649663"/>
                <a:gd name="connsiteX75" fmla="*/ 458709 w 694391"/>
                <a:gd name="connsiteY75" fmla="*/ 184087 h 649663"/>
                <a:gd name="connsiteX76" fmla="*/ 482851 w 694391"/>
                <a:gd name="connsiteY76" fmla="*/ 181070 h 649663"/>
                <a:gd name="connsiteX77" fmla="*/ 500958 w 694391"/>
                <a:gd name="connsiteY77" fmla="*/ 175034 h 649663"/>
                <a:gd name="connsiteX78" fmla="*/ 549244 w 694391"/>
                <a:gd name="connsiteY78" fmla="*/ 150891 h 649663"/>
                <a:gd name="connsiteX79" fmla="*/ 603564 w 694391"/>
                <a:gd name="connsiteY79" fmla="*/ 117695 h 649663"/>
                <a:gd name="connsiteX80" fmla="*/ 624689 w 694391"/>
                <a:gd name="connsiteY80" fmla="*/ 102606 h 649663"/>
                <a:gd name="connsiteX81" fmla="*/ 633743 w 694391"/>
                <a:gd name="connsiteY81" fmla="*/ 93553 h 649663"/>
                <a:gd name="connsiteX82" fmla="*/ 639778 w 694391"/>
                <a:gd name="connsiteY82" fmla="*/ 84499 h 649663"/>
                <a:gd name="connsiteX83" fmla="*/ 648832 w 694391"/>
                <a:gd name="connsiteY83" fmla="*/ 63374 h 649663"/>
                <a:gd name="connsiteX84" fmla="*/ 657885 w 694391"/>
                <a:gd name="connsiteY84" fmla="*/ 36214 h 649663"/>
                <a:gd name="connsiteX85" fmla="*/ 660903 w 694391"/>
                <a:gd name="connsiteY85" fmla="*/ 24143 h 649663"/>
                <a:gd name="connsiteX86" fmla="*/ 642796 w 694391"/>
                <a:gd name="connsiteY86" fmla="*/ 9054 h 649663"/>
                <a:gd name="connsiteX87" fmla="*/ 627707 w 694391"/>
                <a:gd name="connsiteY87" fmla="*/ 6036 h 649663"/>
                <a:gd name="connsiteX88" fmla="*/ 618653 w 694391"/>
                <a:gd name="connsiteY88" fmla="*/ 3018 h 649663"/>
                <a:gd name="connsiteX89" fmla="*/ 606582 w 694391"/>
                <a:gd name="connsiteY89" fmla="*/ 0 h 649663"/>
                <a:gd name="connsiteX90" fmla="*/ 519065 w 694391"/>
                <a:gd name="connsiteY90" fmla="*/ 3018 h 649663"/>
                <a:gd name="connsiteX91" fmla="*/ 500958 w 694391"/>
                <a:gd name="connsiteY91" fmla="*/ 9054 h 649663"/>
                <a:gd name="connsiteX92" fmla="*/ 488887 w 694391"/>
                <a:gd name="connsiteY92" fmla="*/ 12071 h 649663"/>
                <a:gd name="connsiteX93" fmla="*/ 470780 w 694391"/>
                <a:gd name="connsiteY93" fmla="*/ 21125 h 649663"/>
                <a:gd name="connsiteX94" fmla="*/ 461727 w 694391"/>
                <a:gd name="connsiteY94" fmla="*/ 27161 h 649663"/>
                <a:gd name="connsiteX95" fmla="*/ 443620 w 694391"/>
                <a:gd name="connsiteY95" fmla="*/ 33196 h 649663"/>
                <a:gd name="connsiteX96" fmla="*/ 437584 w 694391"/>
                <a:gd name="connsiteY96" fmla="*/ 42250 h 649663"/>
                <a:gd name="connsiteX97" fmla="*/ 425513 w 694391"/>
                <a:gd name="connsiteY97" fmla="*/ 48285 h 649663"/>
                <a:gd name="connsiteX98" fmla="*/ 416459 w 694391"/>
                <a:gd name="connsiteY98" fmla="*/ 54321 h 649663"/>
                <a:gd name="connsiteX99" fmla="*/ 404388 w 694391"/>
                <a:gd name="connsiteY99" fmla="*/ 60357 h 649663"/>
                <a:gd name="connsiteX100" fmla="*/ 374210 w 694391"/>
                <a:gd name="connsiteY100" fmla="*/ 78464 h 649663"/>
                <a:gd name="connsiteX101" fmla="*/ 365156 w 694391"/>
                <a:gd name="connsiteY101" fmla="*/ 84499 h 649663"/>
                <a:gd name="connsiteX102" fmla="*/ 344032 w 694391"/>
                <a:gd name="connsiteY102" fmla="*/ 96570 h 649663"/>
                <a:gd name="connsiteX103" fmla="*/ 325925 w 694391"/>
                <a:gd name="connsiteY103" fmla="*/ 93553 h 649663"/>
                <a:gd name="connsiteX104" fmla="*/ 292729 w 694391"/>
                <a:gd name="connsiteY104" fmla="*/ 111660 h 649663"/>
                <a:gd name="connsiteX105" fmla="*/ 280657 w 694391"/>
                <a:gd name="connsiteY105" fmla="*/ 114677 h 649663"/>
                <a:gd name="connsiteX106" fmla="*/ 229354 w 694391"/>
                <a:gd name="connsiteY106" fmla="*/ 120713 h 649663"/>
                <a:gd name="connsiteX107" fmla="*/ 217283 w 694391"/>
                <a:gd name="connsiteY107" fmla="*/ 123731 h 649663"/>
                <a:gd name="connsiteX108" fmla="*/ 184087 w 694391"/>
                <a:gd name="connsiteY108" fmla="*/ 129767 h 649663"/>
                <a:gd name="connsiteX109" fmla="*/ 190123 w 694391"/>
                <a:gd name="connsiteY10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33196 w 694391"/>
                <a:gd name="connsiteY10" fmla="*/ 244444 h 649663"/>
                <a:gd name="connsiteX11" fmla="*/ 21125 w 694391"/>
                <a:gd name="connsiteY11" fmla="*/ 262551 h 649663"/>
                <a:gd name="connsiteX12" fmla="*/ 18107 w 694391"/>
                <a:gd name="connsiteY12" fmla="*/ 271604 h 649663"/>
                <a:gd name="connsiteX13" fmla="*/ 6036 w 694391"/>
                <a:gd name="connsiteY13" fmla="*/ 289711 h 649663"/>
                <a:gd name="connsiteX14" fmla="*/ 0 w 694391"/>
                <a:gd name="connsiteY14" fmla="*/ 307818 h 649663"/>
                <a:gd name="connsiteX15" fmla="*/ 144855 w 694391"/>
                <a:gd name="connsiteY15" fmla="*/ 307818 h 649663"/>
                <a:gd name="connsiteX16" fmla="*/ 162962 w 694391"/>
                <a:gd name="connsiteY16" fmla="*/ 304800 h 649663"/>
                <a:gd name="connsiteX17" fmla="*/ 168998 w 694391"/>
                <a:gd name="connsiteY17" fmla="*/ 316871 h 649663"/>
                <a:gd name="connsiteX18" fmla="*/ 165980 w 694391"/>
                <a:gd name="connsiteY18" fmla="*/ 410424 h 649663"/>
                <a:gd name="connsiteX19" fmla="*/ 156927 w 694391"/>
                <a:gd name="connsiteY19" fmla="*/ 446638 h 649663"/>
                <a:gd name="connsiteX20" fmla="*/ 147873 w 694391"/>
                <a:gd name="connsiteY20" fmla="*/ 476816 h 649663"/>
                <a:gd name="connsiteX21" fmla="*/ 141838 w 694391"/>
                <a:gd name="connsiteY21" fmla="*/ 488887 h 649663"/>
                <a:gd name="connsiteX22" fmla="*/ 132784 w 694391"/>
                <a:gd name="connsiteY22" fmla="*/ 510012 h 649663"/>
                <a:gd name="connsiteX23" fmla="*/ 126748 w 694391"/>
                <a:gd name="connsiteY23" fmla="*/ 528119 h 649663"/>
                <a:gd name="connsiteX24" fmla="*/ 123731 w 694391"/>
                <a:gd name="connsiteY24" fmla="*/ 540190 h 649663"/>
                <a:gd name="connsiteX25" fmla="*/ 117695 w 694391"/>
                <a:gd name="connsiteY25" fmla="*/ 549244 h 649663"/>
                <a:gd name="connsiteX26" fmla="*/ 111659 w 694391"/>
                <a:gd name="connsiteY26" fmla="*/ 567351 h 649663"/>
                <a:gd name="connsiteX27" fmla="*/ 105624 w 694391"/>
                <a:gd name="connsiteY27" fmla="*/ 588475 h 649663"/>
                <a:gd name="connsiteX28" fmla="*/ 102606 w 694391"/>
                <a:gd name="connsiteY28" fmla="*/ 597529 h 649663"/>
                <a:gd name="connsiteX29" fmla="*/ 105624 w 694391"/>
                <a:gd name="connsiteY29" fmla="*/ 636761 h 649663"/>
                <a:gd name="connsiteX30" fmla="*/ 114677 w 694391"/>
                <a:gd name="connsiteY30" fmla="*/ 639778 h 649663"/>
                <a:gd name="connsiteX31" fmla="*/ 147873 w 694391"/>
                <a:gd name="connsiteY31" fmla="*/ 642796 h 649663"/>
                <a:gd name="connsiteX32" fmla="*/ 211247 w 694391"/>
                <a:gd name="connsiteY32" fmla="*/ 645814 h 649663"/>
                <a:gd name="connsiteX33" fmla="*/ 232372 w 694391"/>
                <a:gd name="connsiteY33" fmla="*/ 633743 h 649663"/>
                <a:gd name="connsiteX34" fmla="*/ 268586 w 694391"/>
                <a:gd name="connsiteY34" fmla="*/ 612618 h 649663"/>
                <a:gd name="connsiteX35" fmla="*/ 286693 w 694391"/>
                <a:gd name="connsiteY35" fmla="*/ 594511 h 649663"/>
                <a:gd name="connsiteX36" fmla="*/ 307818 w 694391"/>
                <a:gd name="connsiteY36" fmla="*/ 579422 h 649663"/>
                <a:gd name="connsiteX37" fmla="*/ 328943 w 694391"/>
                <a:gd name="connsiteY37" fmla="*/ 564333 h 649663"/>
                <a:gd name="connsiteX38" fmla="*/ 344032 w 694391"/>
                <a:gd name="connsiteY38" fmla="*/ 552262 h 649663"/>
                <a:gd name="connsiteX39" fmla="*/ 362139 w 694391"/>
                <a:gd name="connsiteY39" fmla="*/ 540190 h 649663"/>
                <a:gd name="connsiteX40" fmla="*/ 371192 w 694391"/>
                <a:gd name="connsiteY40" fmla="*/ 531137 h 649663"/>
                <a:gd name="connsiteX41" fmla="*/ 398352 w 694391"/>
                <a:gd name="connsiteY41" fmla="*/ 522083 h 649663"/>
                <a:gd name="connsiteX42" fmla="*/ 407406 w 694391"/>
                <a:gd name="connsiteY42" fmla="*/ 513030 h 649663"/>
                <a:gd name="connsiteX43" fmla="*/ 416459 w 694391"/>
                <a:gd name="connsiteY43" fmla="*/ 510012 h 649663"/>
                <a:gd name="connsiteX44" fmla="*/ 431548 w 694391"/>
                <a:gd name="connsiteY44" fmla="*/ 500959 h 649663"/>
                <a:gd name="connsiteX45" fmla="*/ 443620 w 694391"/>
                <a:gd name="connsiteY45" fmla="*/ 494923 h 649663"/>
                <a:gd name="connsiteX46" fmla="*/ 458709 w 694391"/>
                <a:gd name="connsiteY46" fmla="*/ 485870 h 649663"/>
                <a:gd name="connsiteX47" fmla="*/ 476816 w 694391"/>
                <a:gd name="connsiteY47" fmla="*/ 476816 h 649663"/>
                <a:gd name="connsiteX48" fmla="*/ 488887 w 694391"/>
                <a:gd name="connsiteY48" fmla="*/ 467763 h 649663"/>
                <a:gd name="connsiteX49" fmla="*/ 513030 w 694391"/>
                <a:gd name="connsiteY49" fmla="*/ 458709 h 649663"/>
                <a:gd name="connsiteX50" fmla="*/ 531137 w 694391"/>
                <a:gd name="connsiteY50" fmla="*/ 446638 h 649663"/>
                <a:gd name="connsiteX51" fmla="*/ 540190 w 694391"/>
                <a:gd name="connsiteY51" fmla="*/ 437584 h 649663"/>
                <a:gd name="connsiteX52" fmla="*/ 567350 w 694391"/>
                <a:gd name="connsiteY52" fmla="*/ 425513 h 649663"/>
                <a:gd name="connsiteX53" fmla="*/ 576404 w 694391"/>
                <a:gd name="connsiteY53" fmla="*/ 419477 h 649663"/>
                <a:gd name="connsiteX54" fmla="*/ 591493 w 694391"/>
                <a:gd name="connsiteY54" fmla="*/ 410424 h 649663"/>
                <a:gd name="connsiteX55" fmla="*/ 600546 w 694391"/>
                <a:gd name="connsiteY55" fmla="*/ 404388 h 649663"/>
                <a:gd name="connsiteX56" fmla="*/ 609600 w 694391"/>
                <a:gd name="connsiteY56" fmla="*/ 401370 h 649663"/>
                <a:gd name="connsiteX57" fmla="*/ 618653 w 694391"/>
                <a:gd name="connsiteY57" fmla="*/ 392317 h 649663"/>
                <a:gd name="connsiteX58" fmla="*/ 627707 w 694391"/>
                <a:gd name="connsiteY58" fmla="*/ 389299 h 649663"/>
                <a:gd name="connsiteX59" fmla="*/ 648832 w 694391"/>
                <a:gd name="connsiteY59" fmla="*/ 377228 h 649663"/>
                <a:gd name="connsiteX60" fmla="*/ 657885 w 694391"/>
                <a:gd name="connsiteY60" fmla="*/ 374210 h 649663"/>
                <a:gd name="connsiteX61" fmla="*/ 682028 w 694391"/>
                <a:gd name="connsiteY61" fmla="*/ 362139 h 649663"/>
                <a:gd name="connsiteX62" fmla="*/ 691081 w 694391"/>
                <a:gd name="connsiteY62" fmla="*/ 353085 h 649663"/>
                <a:gd name="connsiteX63" fmla="*/ 691081 w 694391"/>
                <a:gd name="connsiteY63" fmla="*/ 328943 h 649663"/>
                <a:gd name="connsiteX64" fmla="*/ 672974 w 694391"/>
                <a:gd name="connsiteY64" fmla="*/ 322907 h 649663"/>
                <a:gd name="connsiteX65" fmla="*/ 657885 w 694391"/>
                <a:gd name="connsiteY65" fmla="*/ 319889 h 649663"/>
                <a:gd name="connsiteX66" fmla="*/ 639778 w 694391"/>
                <a:gd name="connsiteY66" fmla="*/ 316871 h 649663"/>
                <a:gd name="connsiteX67" fmla="*/ 630725 w 694391"/>
                <a:gd name="connsiteY67" fmla="*/ 313854 h 649663"/>
                <a:gd name="connsiteX68" fmla="*/ 500958 w 694391"/>
                <a:gd name="connsiteY68" fmla="*/ 322907 h 649663"/>
                <a:gd name="connsiteX69" fmla="*/ 491905 w 694391"/>
                <a:gd name="connsiteY69" fmla="*/ 325925 h 649663"/>
                <a:gd name="connsiteX70" fmla="*/ 455691 w 694391"/>
                <a:gd name="connsiteY70" fmla="*/ 322907 h 649663"/>
                <a:gd name="connsiteX71" fmla="*/ 449655 w 694391"/>
                <a:gd name="connsiteY71" fmla="*/ 313854 h 649663"/>
                <a:gd name="connsiteX72" fmla="*/ 440602 w 694391"/>
                <a:gd name="connsiteY72" fmla="*/ 298765 h 649663"/>
                <a:gd name="connsiteX73" fmla="*/ 446638 w 694391"/>
                <a:gd name="connsiteY73" fmla="*/ 187105 h 649663"/>
                <a:gd name="connsiteX74" fmla="*/ 458709 w 694391"/>
                <a:gd name="connsiteY74" fmla="*/ 184087 h 649663"/>
                <a:gd name="connsiteX75" fmla="*/ 482851 w 694391"/>
                <a:gd name="connsiteY75" fmla="*/ 181070 h 649663"/>
                <a:gd name="connsiteX76" fmla="*/ 500958 w 694391"/>
                <a:gd name="connsiteY76" fmla="*/ 175034 h 649663"/>
                <a:gd name="connsiteX77" fmla="*/ 549244 w 694391"/>
                <a:gd name="connsiteY77" fmla="*/ 150891 h 649663"/>
                <a:gd name="connsiteX78" fmla="*/ 603564 w 694391"/>
                <a:gd name="connsiteY78" fmla="*/ 117695 h 649663"/>
                <a:gd name="connsiteX79" fmla="*/ 624689 w 694391"/>
                <a:gd name="connsiteY79" fmla="*/ 102606 h 649663"/>
                <a:gd name="connsiteX80" fmla="*/ 633743 w 694391"/>
                <a:gd name="connsiteY80" fmla="*/ 93553 h 649663"/>
                <a:gd name="connsiteX81" fmla="*/ 639778 w 694391"/>
                <a:gd name="connsiteY81" fmla="*/ 84499 h 649663"/>
                <a:gd name="connsiteX82" fmla="*/ 648832 w 694391"/>
                <a:gd name="connsiteY82" fmla="*/ 63374 h 649663"/>
                <a:gd name="connsiteX83" fmla="*/ 657885 w 694391"/>
                <a:gd name="connsiteY83" fmla="*/ 36214 h 649663"/>
                <a:gd name="connsiteX84" fmla="*/ 660903 w 694391"/>
                <a:gd name="connsiteY84" fmla="*/ 24143 h 649663"/>
                <a:gd name="connsiteX85" fmla="*/ 642796 w 694391"/>
                <a:gd name="connsiteY85" fmla="*/ 9054 h 649663"/>
                <a:gd name="connsiteX86" fmla="*/ 627707 w 694391"/>
                <a:gd name="connsiteY86" fmla="*/ 6036 h 649663"/>
                <a:gd name="connsiteX87" fmla="*/ 618653 w 694391"/>
                <a:gd name="connsiteY87" fmla="*/ 3018 h 649663"/>
                <a:gd name="connsiteX88" fmla="*/ 606582 w 694391"/>
                <a:gd name="connsiteY88" fmla="*/ 0 h 649663"/>
                <a:gd name="connsiteX89" fmla="*/ 519065 w 694391"/>
                <a:gd name="connsiteY89" fmla="*/ 3018 h 649663"/>
                <a:gd name="connsiteX90" fmla="*/ 500958 w 694391"/>
                <a:gd name="connsiteY90" fmla="*/ 9054 h 649663"/>
                <a:gd name="connsiteX91" fmla="*/ 488887 w 694391"/>
                <a:gd name="connsiteY91" fmla="*/ 12071 h 649663"/>
                <a:gd name="connsiteX92" fmla="*/ 470780 w 694391"/>
                <a:gd name="connsiteY92" fmla="*/ 21125 h 649663"/>
                <a:gd name="connsiteX93" fmla="*/ 461727 w 694391"/>
                <a:gd name="connsiteY93" fmla="*/ 27161 h 649663"/>
                <a:gd name="connsiteX94" fmla="*/ 443620 w 694391"/>
                <a:gd name="connsiteY94" fmla="*/ 33196 h 649663"/>
                <a:gd name="connsiteX95" fmla="*/ 437584 w 694391"/>
                <a:gd name="connsiteY95" fmla="*/ 42250 h 649663"/>
                <a:gd name="connsiteX96" fmla="*/ 425513 w 694391"/>
                <a:gd name="connsiteY96" fmla="*/ 48285 h 649663"/>
                <a:gd name="connsiteX97" fmla="*/ 416459 w 694391"/>
                <a:gd name="connsiteY97" fmla="*/ 54321 h 649663"/>
                <a:gd name="connsiteX98" fmla="*/ 404388 w 694391"/>
                <a:gd name="connsiteY98" fmla="*/ 60357 h 649663"/>
                <a:gd name="connsiteX99" fmla="*/ 374210 w 694391"/>
                <a:gd name="connsiteY99" fmla="*/ 78464 h 649663"/>
                <a:gd name="connsiteX100" fmla="*/ 365156 w 694391"/>
                <a:gd name="connsiteY100" fmla="*/ 84499 h 649663"/>
                <a:gd name="connsiteX101" fmla="*/ 344032 w 694391"/>
                <a:gd name="connsiteY101" fmla="*/ 96570 h 649663"/>
                <a:gd name="connsiteX102" fmla="*/ 325925 w 694391"/>
                <a:gd name="connsiteY102" fmla="*/ 93553 h 649663"/>
                <a:gd name="connsiteX103" fmla="*/ 292729 w 694391"/>
                <a:gd name="connsiteY103" fmla="*/ 111660 h 649663"/>
                <a:gd name="connsiteX104" fmla="*/ 280657 w 694391"/>
                <a:gd name="connsiteY104" fmla="*/ 114677 h 649663"/>
                <a:gd name="connsiteX105" fmla="*/ 229354 w 694391"/>
                <a:gd name="connsiteY105" fmla="*/ 120713 h 649663"/>
                <a:gd name="connsiteX106" fmla="*/ 217283 w 694391"/>
                <a:gd name="connsiteY106" fmla="*/ 123731 h 649663"/>
                <a:gd name="connsiteX107" fmla="*/ 184087 w 694391"/>
                <a:gd name="connsiteY107" fmla="*/ 129767 h 649663"/>
                <a:gd name="connsiteX108" fmla="*/ 190123 w 694391"/>
                <a:gd name="connsiteY10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33196 w 694391"/>
                <a:gd name="connsiteY10" fmla="*/ 244444 h 649663"/>
                <a:gd name="connsiteX11" fmla="*/ 21125 w 694391"/>
                <a:gd name="connsiteY11" fmla="*/ 262551 h 649663"/>
                <a:gd name="connsiteX12" fmla="*/ 6036 w 694391"/>
                <a:gd name="connsiteY12" fmla="*/ 289711 h 649663"/>
                <a:gd name="connsiteX13" fmla="*/ 0 w 694391"/>
                <a:gd name="connsiteY13" fmla="*/ 307818 h 649663"/>
                <a:gd name="connsiteX14" fmla="*/ 144855 w 694391"/>
                <a:gd name="connsiteY14" fmla="*/ 307818 h 649663"/>
                <a:gd name="connsiteX15" fmla="*/ 162962 w 694391"/>
                <a:gd name="connsiteY15" fmla="*/ 304800 h 649663"/>
                <a:gd name="connsiteX16" fmla="*/ 168998 w 694391"/>
                <a:gd name="connsiteY16" fmla="*/ 316871 h 649663"/>
                <a:gd name="connsiteX17" fmla="*/ 165980 w 694391"/>
                <a:gd name="connsiteY17" fmla="*/ 410424 h 649663"/>
                <a:gd name="connsiteX18" fmla="*/ 156927 w 694391"/>
                <a:gd name="connsiteY18" fmla="*/ 446638 h 649663"/>
                <a:gd name="connsiteX19" fmla="*/ 147873 w 694391"/>
                <a:gd name="connsiteY19" fmla="*/ 476816 h 649663"/>
                <a:gd name="connsiteX20" fmla="*/ 141838 w 694391"/>
                <a:gd name="connsiteY20" fmla="*/ 488887 h 649663"/>
                <a:gd name="connsiteX21" fmla="*/ 132784 w 694391"/>
                <a:gd name="connsiteY21" fmla="*/ 510012 h 649663"/>
                <a:gd name="connsiteX22" fmla="*/ 126748 w 694391"/>
                <a:gd name="connsiteY22" fmla="*/ 528119 h 649663"/>
                <a:gd name="connsiteX23" fmla="*/ 123731 w 694391"/>
                <a:gd name="connsiteY23" fmla="*/ 540190 h 649663"/>
                <a:gd name="connsiteX24" fmla="*/ 117695 w 694391"/>
                <a:gd name="connsiteY24" fmla="*/ 549244 h 649663"/>
                <a:gd name="connsiteX25" fmla="*/ 111659 w 694391"/>
                <a:gd name="connsiteY25" fmla="*/ 567351 h 649663"/>
                <a:gd name="connsiteX26" fmla="*/ 105624 w 694391"/>
                <a:gd name="connsiteY26" fmla="*/ 588475 h 649663"/>
                <a:gd name="connsiteX27" fmla="*/ 102606 w 694391"/>
                <a:gd name="connsiteY27" fmla="*/ 597529 h 649663"/>
                <a:gd name="connsiteX28" fmla="*/ 105624 w 694391"/>
                <a:gd name="connsiteY28" fmla="*/ 636761 h 649663"/>
                <a:gd name="connsiteX29" fmla="*/ 114677 w 694391"/>
                <a:gd name="connsiteY29" fmla="*/ 639778 h 649663"/>
                <a:gd name="connsiteX30" fmla="*/ 147873 w 694391"/>
                <a:gd name="connsiteY30" fmla="*/ 642796 h 649663"/>
                <a:gd name="connsiteX31" fmla="*/ 211247 w 694391"/>
                <a:gd name="connsiteY31" fmla="*/ 645814 h 649663"/>
                <a:gd name="connsiteX32" fmla="*/ 232372 w 694391"/>
                <a:gd name="connsiteY32" fmla="*/ 633743 h 649663"/>
                <a:gd name="connsiteX33" fmla="*/ 268586 w 694391"/>
                <a:gd name="connsiteY33" fmla="*/ 612618 h 649663"/>
                <a:gd name="connsiteX34" fmla="*/ 286693 w 694391"/>
                <a:gd name="connsiteY34" fmla="*/ 594511 h 649663"/>
                <a:gd name="connsiteX35" fmla="*/ 307818 w 694391"/>
                <a:gd name="connsiteY35" fmla="*/ 579422 h 649663"/>
                <a:gd name="connsiteX36" fmla="*/ 328943 w 694391"/>
                <a:gd name="connsiteY36" fmla="*/ 564333 h 649663"/>
                <a:gd name="connsiteX37" fmla="*/ 344032 w 694391"/>
                <a:gd name="connsiteY37" fmla="*/ 552262 h 649663"/>
                <a:gd name="connsiteX38" fmla="*/ 362139 w 694391"/>
                <a:gd name="connsiteY38" fmla="*/ 540190 h 649663"/>
                <a:gd name="connsiteX39" fmla="*/ 371192 w 694391"/>
                <a:gd name="connsiteY39" fmla="*/ 531137 h 649663"/>
                <a:gd name="connsiteX40" fmla="*/ 398352 w 694391"/>
                <a:gd name="connsiteY40" fmla="*/ 522083 h 649663"/>
                <a:gd name="connsiteX41" fmla="*/ 407406 w 694391"/>
                <a:gd name="connsiteY41" fmla="*/ 513030 h 649663"/>
                <a:gd name="connsiteX42" fmla="*/ 416459 w 694391"/>
                <a:gd name="connsiteY42" fmla="*/ 510012 h 649663"/>
                <a:gd name="connsiteX43" fmla="*/ 431548 w 694391"/>
                <a:gd name="connsiteY43" fmla="*/ 500959 h 649663"/>
                <a:gd name="connsiteX44" fmla="*/ 443620 w 694391"/>
                <a:gd name="connsiteY44" fmla="*/ 494923 h 649663"/>
                <a:gd name="connsiteX45" fmla="*/ 458709 w 694391"/>
                <a:gd name="connsiteY45" fmla="*/ 485870 h 649663"/>
                <a:gd name="connsiteX46" fmla="*/ 476816 w 694391"/>
                <a:gd name="connsiteY46" fmla="*/ 476816 h 649663"/>
                <a:gd name="connsiteX47" fmla="*/ 488887 w 694391"/>
                <a:gd name="connsiteY47" fmla="*/ 467763 h 649663"/>
                <a:gd name="connsiteX48" fmla="*/ 513030 w 694391"/>
                <a:gd name="connsiteY48" fmla="*/ 458709 h 649663"/>
                <a:gd name="connsiteX49" fmla="*/ 531137 w 694391"/>
                <a:gd name="connsiteY49" fmla="*/ 446638 h 649663"/>
                <a:gd name="connsiteX50" fmla="*/ 540190 w 694391"/>
                <a:gd name="connsiteY50" fmla="*/ 437584 h 649663"/>
                <a:gd name="connsiteX51" fmla="*/ 567350 w 694391"/>
                <a:gd name="connsiteY51" fmla="*/ 425513 h 649663"/>
                <a:gd name="connsiteX52" fmla="*/ 576404 w 694391"/>
                <a:gd name="connsiteY52" fmla="*/ 419477 h 649663"/>
                <a:gd name="connsiteX53" fmla="*/ 591493 w 694391"/>
                <a:gd name="connsiteY53" fmla="*/ 410424 h 649663"/>
                <a:gd name="connsiteX54" fmla="*/ 600546 w 694391"/>
                <a:gd name="connsiteY54" fmla="*/ 404388 h 649663"/>
                <a:gd name="connsiteX55" fmla="*/ 609600 w 694391"/>
                <a:gd name="connsiteY55" fmla="*/ 401370 h 649663"/>
                <a:gd name="connsiteX56" fmla="*/ 618653 w 694391"/>
                <a:gd name="connsiteY56" fmla="*/ 392317 h 649663"/>
                <a:gd name="connsiteX57" fmla="*/ 627707 w 694391"/>
                <a:gd name="connsiteY57" fmla="*/ 389299 h 649663"/>
                <a:gd name="connsiteX58" fmla="*/ 648832 w 694391"/>
                <a:gd name="connsiteY58" fmla="*/ 377228 h 649663"/>
                <a:gd name="connsiteX59" fmla="*/ 657885 w 694391"/>
                <a:gd name="connsiteY59" fmla="*/ 374210 h 649663"/>
                <a:gd name="connsiteX60" fmla="*/ 682028 w 694391"/>
                <a:gd name="connsiteY60" fmla="*/ 362139 h 649663"/>
                <a:gd name="connsiteX61" fmla="*/ 691081 w 694391"/>
                <a:gd name="connsiteY61" fmla="*/ 353085 h 649663"/>
                <a:gd name="connsiteX62" fmla="*/ 691081 w 694391"/>
                <a:gd name="connsiteY62" fmla="*/ 328943 h 649663"/>
                <a:gd name="connsiteX63" fmla="*/ 672974 w 694391"/>
                <a:gd name="connsiteY63" fmla="*/ 322907 h 649663"/>
                <a:gd name="connsiteX64" fmla="*/ 657885 w 694391"/>
                <a:gd name="connsiteY64" fmla="*/ 319889 h 649663"/>
                <a:gd name="connsiteX65" fmla="*/ 639778 w 694391"/>
                <a:gd name="connsiteY65" fmla="*/ 316871 h 649663"/>
                <a:gd name="connsiteX66" fmla="*/ 630725 w 694391"/>
                <a:gd name="connsiteY66" fmla="*/ 313854 h 649663"/>
                <a:gd name="connsiteX67" fmla="*/ 500958 w 694391"/>
                <a:gd name="connsiteY67" fmla="*/ 322907 h 649663"/>
                <a:gd name="connsiteX68" fmla="*/ 491905 w 694391"/>
                <a:gd name="connsiteY68" fmla="*/ 325925 h 649663"/>
                <a:gd name="connsiteX69" fmla="*/ 455691 w 694391"/>
                <a:gd name="connsiteY69" fmla="*/ 322907 h 649663"/>
                <a:gd name="connsiteX70" fmla="*/ 449655 w 694391"/>
                <a:gd name="connsiteY70" fmla="*/ 313854 h 649663"/>
                <a:gd name="connsiteX71" fmla="*/ 440602 w 694391"/>
                <a:gd name="connsiteY71" fmla="*/ 298765 h 649663"/>
                <a:gd name="connsiteX72" fmla="*/ 446638 w 694391"/>
                <a:gd name="connsiteY72" fmla="*/ 187105 h 649663"/>
                <a:gd name="connsiteX73" fmla="*/ 458709 w 694391"/>
                <a:gd name="connsiteY73" fmla="*/ 184087 h 649663"/>
                <a:gd name="connsiteX74" fmla="*/ 482851 w 694391"/>
                <a:gd name="connsiteY74" fmla="*/ 181070 h 649663"/>
                <a:gd name="connsiteX75" fmla="*/ 500958 w 694391"/>
                <a:gd name="connsiteY75" fmla="*/ 175034 h 649663"/>
                <a:gd name="connsiteX76" fmla="*/ 549244 w 694391"/>
                <a:gd name="connsiteY76" fmla="*/ 150891 h 649663"/>
                <a:gd name="connsiteX77" fmla="*/ 603564 w 694391"/>
                <a:gd name="connsiteY77" fmla="*/ 117695 h 649663"/>
                <a:gd name="connsiteX78" fmla="*/ 624689 w 694391"/>
                <a:gd name="connsiteY78" fmla="*/ 102606 h 649663"/>
                <a:gd name="connsiteX79" fmla="*/ 633743 w 694391"/>
                <a:gd name="connsiteY79" fmla="*/ 93553 h 649663"/>
                <a:gd name="connsiteX80" fmla="*/ 639778 w 694391"/>
                <a:gd name="connsiteY80" fmla="*/ 84499 h 649663"/>
                <a:gd name="connsiteX81" fmla="*/ 648832 w 694391"/>
                <a:gd name="connsiteY81" fmla="*/ 63374 h 649663"/>
                <a:gd name="connsiteX82" fmla="*/ 657885 w 694391"/>
                <a:gd name="connsiteY82" fmla="*/ 36214 h 649663"/>
                <a:gd name="connsiteX83" fmla="*/ 660903 w 694391"/>
                <a:gd name="connsiteY83" fmla="*/ 24143 h 649663"/>
                <a:gd name="connsiteX84" fmla="*/ 642796 w 694391"/>
                <a:gd name="connsiteY84" fmla="*/ 9054 h 649663"/>
                <a:gd name="connsiteX85" fmla="*/ 627707 w 694391"/>
                <a:gd name="connsiteY85" fmla="*/ 6036 h 649663"/>
                <a:gd name="connsiteX86" fmla="*/ 618653 w 694391"/>
                <a:gd name="connsiteY86" fmla="*/ 3018 h 649663"/>
                <a:gd name="connsiteX87" fmla="*/ 606582 w 694391"/>
                <a:gd name="connsiteY87" fmla="*/ 0 h 649663"/>
                <a:gd name="connsiteX88" fmla="*/ 519065 w 694391"/>
                <a:gd name="connsiteY88" fmla="*/ 3018 h 649663"/>
                <a:gd name="connsiteX89" fmla="*/ 500958 w 694391"/>
                <a:gd name="connsiteY89" fmla="*/ 9054 h 649663"/>
                <a:gd name="connsiteX90" fmla="*/ 488887 w 694391"/>
                <a:gd name="connsiteY90" fmla="*/ 12071 h 649663"/>
                <a:gd name="connsiteX91" fmla="*/ 470780 w 694391"/>
                <a:gd name="connsiteY91" fmla="*/ 21125 h 649663"/>
                <a:gd name="connsiteX92" fmla="*/ 461727 w 694391"/>
                <a:gd name="connsiteY92" fmla="*/ 27161 h 649663"/>
                <a:gd name="connsiteX93" fmla="*/ 443620 w 694391"/>
                <a:gd name="connsiteY93" fmla="*/ 33196 h 649663"/>
                <a:gd name="connsiteX94" fmla="*/ 437584 w 694391"/>
                <a:gd name="connsiteY94" fmla="*/ 42250 h 649663"/>
                <a:gd name="connsiteX95" fmla="*/ 425513 w 694391"/>
                <a:gd name="connsiteY95" fmla="*/ 48285 h 649663"/>
                <a:gd name="connsiteX96" fmla="*/ 416459 w 694391"/>
                <a:gd name="connsiteY96" fmla="*/ 54321 h 649663"/>
                <a:gd name="connsiteX97" fmla="*/ 404388 w 694391"/>
                <a:gd name="connsiteY97" fmla="*/ 60357 h 649663"/>
                <a:gd name="connsiteX98" fmla="*/ 374210 w 694391"/>
                <a:gd name="connsiteY98" fmla="*/ 78464 h 649663"/>
                <a:gd name="connsiteX99" fmla="*/ 365156 w 694391"/>
                <a:gd name="connsiteY99" fmla="*/ 84499 h 649663"/>
                <a:gd name="connsiteX100" fmla="*/ 344032 w 694391"/>
                <a:gd name="connsiteY100" fmla="*/ 96570 h 649663"/>
                <a:gd name="connsiteX101" fmla="*/ 325925 w 694391"/>
                <a:gd name="connsiteY101" fmla="*/ 93553 h 649663"/>
                <a:gd name="connsiteX102" fmla="*/ 292729 w 694391"/>
                <a:gd name="connsiteY102" fmla="*/ 111660 h 649663"/>
                <a:gd name="connsiteX103" fmla="*/ 280657 w 694391"/>
                <a:gd name="connsiteY103" fmla="*/ 114677 h 649663"/>
                <a:gd name="connsiteX104" fmla="*/ 229354 w 694391"/>
                <a:gd name="connsiteY104" fmla="*/ 120713 h 649663"/>
                <a:gd name="connsiteX105" fmla="*/ 217283 w 694391"/>
                <a:gd name="connsiteY105" fmla="*/ 123731 h 649663"/>
                <a:gd name="connsiteX106" fmla="*/ 184087 w 694391"/>
                <a:gd name="connsiteY106" fmla="*/ 129767 h 649663"/>
                <a:gd name="connsiteX107" fmla="*/ 190123 w 694391"/>
                <a:gd name="connsiteY107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2606 w 694391"/>
                <a:gd name="connsiteY7" fmla="*/ 196159 h 649663"/>
                <a:gd name="connsiteX8" fmla="*/ 66392 w 694391"/>
                <a:gd name="connsiteY8" fmla="*/ 217283 h 649663"/>
                <a:gd name="connsiteX9" fmla="*/ 33196 w 694391"/>
                <a:gd name="connsiteY9" fmla="*/ 244444 h 649663"/>
                <a:gd name="connsiteX10" fmla="*/ 21125 w 694391"/>
                <a:gd name="connsiteY10" fmla="*/ 262551 h 649663"/>
                <a:gd name="connsiteX11" fmla="*/ 6036 w 694391"/>
                <a:gd name="connsiteY11" fmla="*/ 289711 h 649663"/>
                <a:gd name="connsiteX12" fmla="*/ 0 w 694391"/>
                <a:gd name="connsiteY12" fmla="*/ 307818 h 649663"/>
                <a:gd name="connsiteX13" fmla="*/ 144855 w 694391"/>
                <a:gd name="connsiteY13" fmla="*/ 307818 h 649663"/>
                <a:gd name="connsiteX14" fmla="*/ 162962 w 694391"/>
                <a:gd name="connsiteY14" fmla="*/ 304800 h 649663"/>
                <a:gd name="connsiteX15" fmla="*/ 168998 w 694391"/>
                <a:gd name="connsiteY15" fmla="*/ 316871 h 649663"/>
                <a:gd name="connsiteX16" fmla="*/ 165980 w 694391"/>
                <a:gd name="connsiteY16" fmla="*/ 410424 h 649663"/>
                <a:gd name="connsiteX17" fmla="*/ 156927 w 694391"/>
                <a:gd name="connsiteY17" fmla="*/ 446638 h 649663"/>
                <a:gd name="connsiteX18" fmla="*/ 147873 w 694391"/>
                <a:gd name="connsiteY18" fmla="*/ 476816 h 649663"/>
                <a:gd name="connsiteX19" fmla="*/ 141838 w 694391"/>
                <a:gd name="connsiteY19" fmla="*/ 488887 h 649663"/>
                <a:gd name="connsiteX20" fmla="*/ 132784 w 694391"/>
                <a:gd name="connsiteY20" fmla="*/ 510012 h 649663"/>
                <a:gd name="connsiteX21" fmla="*/ 126748 w 694391"/>
                <a:gd name="connsiteY21" fmla="*/ 528119 h 649663"/>
                <a:gd name="connsiteX22" fmla="*/ 123731 w 694391"/>
                <a:gd name="connsiteY22" fmla="*/ 540190 h 649663"/>
                <a:gd name="connsiteX23" fmla="*/ 117695 w 694391"/>
                <a:gd name="connsiteY23" fmla="*/ 549244 h 649663"/>
                <a:gd name="connsiteX24" fmla="*/ 111659 w 694391"/>
                <a:gd name="connsiteY24" fmla="*/ 567351 h 649663"/>
                <a:gd name="connsiteX25" fmla="*/ 105624 w 694391"/>
                <a:gd name="connsiteY25" fmla="*/ 588475 h 649663"/>
                <a:gd name="connsiteX26" fmla="*/ 102606 w 694391"/>
                <a:gd name="connsiteY26" fmla="*/ 597529 h 649663"/>
                <a:gd name="connsiteX27" fmla="*/ 105624 w 694391"/>
                <a:gd name="connsiteY27" fmla="*/ 636761 h 649663"/>
                <a:gd name="connsiteX28" fmla="*/ 114677 w 694391"/>
                <a:gd name="connsiteY28" fmla="*/ 639778 h 649663"/>
                <a:gd name="connsiteX29" fmla="*/ 147873 w 694391"/>
                <a:gd name="connsiteY29" fmla="*/ 642796 h 649663"/>
                <a:gd name="connsiteX30" fmla="*/ 211247 w 694391"/>
                <a:gd name="connsiteY30" fmla="*/ 645814 h 649663"/>
                <a:gd name="connsiteX31" fmla="*/ 232372 w 694391"/>
                <a:gd name="connsiteY31" fmla="*/ 633743 h 649663"/>
                <a:gd name="connsiteX32" fmla="*/ 268586 w 694391"/>
                <a:gd name="connsiteY32" fmla="*/ 612618 h 649663"/>
                <a:gd name="connsiteX33" fmla="*/ 286693 w 694391"/>
                <a:gd name="connsiteY33" fmla="*/ 594511 h 649663"/>
                <a:gd name="connsiteX34" fmla="*/ 307818 w 694391"/>
                <a:gd name="connsiteY34" fmla="*/ 579422 h 649663"/>
                <a:gd name="connsiteX35" fmla="*/ 328943 w 694391"/>
                <a:gd name="connsiteY35" fmla="*/ 564333 h 649663"/>
                <a:gd name="connsiteX36" fmla="*/ 344032 w 694391"/>
                <a:gd name="connsiteY36" fmla="*/ 552262 h 649663"/>
                <a:gd name="connsiteX37" fmla="*/ 362139 w 694391"/>
                <a:gd name="connsiteY37" fmla="*/ 540190 h 649663"/>
                <a:gd name="connsiteX38" fmla="*/ 371192 w 694391"/>
                <a:gd name="connsiteY38" fmla="*/ 531137 h 649663"/>
                <a:gd name="connsiteX39" fmla="*/ 398352 w 694391"/>
                <a:gd name="connsiteY39" fmla="*/ 522083 h 649663"/>
                <a:gd name="connsiteX40" fmla="*/ 407406 w 694391"/>
                <a:gd name="connsiteY40" fmla="*/ 513030 h 649663"/>
                <a:gd name="connsiteX41" fmla="*/ 416459 w 694391"/>
                <a:gd name="connsiteY41" fmla="*/ 510012 h 649663"/>
                <a:gd name="connsiteX42" fmla="*/ 431548 w 694391"/>
                <a:gd name="connsiteY42" fmla="*/ 500959 h 649663"/>
                <a:gd name="connsiteX43" fmla="*/ 443620 w 694391"/>
                <a:gd name="connsiteY43" fmla="*/ 494923 h 649663"/>
                <a:gd name="connsiteX44" fmla="*/ 458709 w 694391"/>
                <a:gd name="connsiteY44" fmla="*/ 485870 h 649663"/>
                <a:gd name="connsiteX45" fmla="*/ 476816 w 694391"/>
                <a:gd name="connsiteY45" fmla="*/ 476816 h 649663"/>
                <a:gd name="connsiteX46" fmla="*/ 488887 w 694391"/>
                <a:gd name="connsiteY46" fmla="*/ 467763 h 649663"/>
                <a:gd name="connsiteX47" fmla="*/ 513030 w 694391"/>
                <a:gd name="connsiteY47" fmla="*/ 458709 h 649663"/>
                <a:gd name="connsiteX48" fmla="*/ 531137 w 694391"/>
                <a:gd name="connsiteY48" fmla="*/ 446638 h 649663"/>
                <a:gd name="connsiteX49" fmla="*/ 540190 w 694391"/>
                <a:gd name="connsiteY49" fmla="*/ 437584 h 649663"/>
                <a:gd name="connsiteX50" fmla="*/ 567350 w 694391"/>
                <a:gd name="connsiteY50" fmla="*/ 425513 h 649663"/>
                <a:gd name="connsiteX51" fmla="*/ 576404 w 694391"/>
                <a:gd name="connsiteY51" fmla="*/ 419477 h 649663"/>
                <a:gd name="connsiteX52" fmla="*/ 591493 w 694391"/>
                <a:gd name="connsiteY52" fmla="*/ 410424 h 649663"/>
                <a:gd name="connsiteX53" fmla="*/ 600546 w 694391"/>
                <a:gd name="connsiteY53" fmla="*/ 404388 h 649663"/>
                <a:gd name="connsiteX54" fmla="*/ 609600 w 694391"/>
                <a:gd name="connsiteY54" fmla="*/ 401370 h 649663"/>
                <a:gd name="connsiteX55" fmla="*/ 618653 w 694391"/>
                <a:gd name="connsiteY55" fmla="*/ 392317 h 649663"/>
                <a:gd name="connsiteX56" fmla="*/ 627707 w 694391"/>
                <a:gd name="connsiteY56" fmla="*/ 389299 h 649663"/>
                <a:gd name="connsiteX57" fmla="*/ 648832 w 694391"/>
                <a:gd name="connsiteY57" fmla="*/ 377228 h 649663"/>
                <a:gd name="connsiteX58" fmla="*/ 657885 w 694391"/>
                <a:gd name="connsiteY58" fmla="*/ 374210 h 649663"/>
                <a:gd name="connsiteX59" fmla="*/ 682028 w 694391"/>
                <a:gd name="connsiteY59" fmla="*/ 362139 h 649663"/>
                <a:gd name="connsiteX60" fmla="*/ 691081 w 694391"/>
                <a:gd name="connsiteY60" fmla="*/ 353085 h 649663"/>
                <a:gd name="connsiteX61" fmla="*/ 691081 w 694391"/>
                <a:gd name="connsiteY61" fmla="*/ 328943 h 649663"/>
                <a:gd name="connsiteX62" fmla="*/ 672974 w 694391"/>
                <a:gd name="connsiteY62" fmla="*/ 322907 h 649663"/>
                <a:gd name="connsiteX63" fmla="*/ 657885 w 694391"/>
                <a:gd name="connsiteY63" fmla="*/ 319889 h 649663"/>
                <a:gd name="connsiteX64" fmla="*/ 639778 w 694391"/>
                <a:gd name="connsiteY64" fmla="*/ 316871 h 649663"/>
                <a:gd name="connsiteX65" fmla="*/ 630725 w 694391"/>
                <a:gd name="connsiteY65" fmla="*/ 313854 h 649663"/>
                <a:gd name="connsiteX66" fmla="*/ 500958 w 694391"/>
                <a:gd name="connsiteY66" fmla="*/ 322907 h 649663"/>
                <a:gd name="connsiteX67" fmla="*/ 491905 w 694391"/>
                <a:gd name="connsiteY67" fmla="*/ 325925 h 649663"/>
                <a:gd name="connsiteX68" fmla="*/ 455691 w 694391"/>
                <a:gd name="connsiteY68" fmla="*/ 322907 h 649663"/>
                <a:gd name="connsiteX69" fmla="*/ 449655 w 694391"/>
                <a:gd name="connsiteY69" fmla="*/ 313854 h 649663"/>
                <a:gd name="connsiteX70" fmla="*/ 440602 w 694391"/>
                <a:gd name="connsiteY70" fmla="*/ 298765 h 649663"/>
                <a:gd name="connsiteX71" fmla="*/ 446638 w 694391"/>
                <a:gd name="connsiteY71" fmla="*/ 187105 h 649663"/>
                <a:gd name="connsiteX72" fmla="*/ 458709 w 694391"/>
                <a:gd name="connsiteY72" fmla="*/ 184087 h 649663"/>
                <a:gd name="connsiteX73" fmla="*/ 482851 w 694391"/>
                <a:gd name="connsiteY73" fmla="*/ 181070 h 649663"/>
                <a:gd name="connsiteX74" fmla="*/ 500958 w 694391"/>
                <a:gd name="connsiteY74" fmla="*/ 175034 h 649663"/>
                <a:gd name="connsiteX75" fmla="*/ 549244 w 694391"/>
                <a:gd name="connsiteY75" fmla="*/ 150891 h 649663"/>
                <a:gd name="connsiteX76" fmla="*/ 603564 w 694391"/>
                <a:gd name="connsiteY76" fmla="*/ 117695 h 649663"/>
                <a:gd name="connsiteX77" fmla="*/ 624689 w 694391"/>
                <a:gd name="connsiteY77" fmla="*/ 102606 h 649663"/>
                <a:gd name="connsiteX78" fmla="*/ 633743 w 694391"/>
                <a:gd name="connsiteY78" fmla="*/ 93553 h 649663"/>
                <a:gd name="connsiteX79" fmla="*/ 639778 w 694391"/>
                <a:gd name="connsiteY79" fmla="*/ 84499 h 649663"/>
                <a:gd name="connsiteX80" fmla="*/ 648832 w 694391"/>
                <a:gd name="connsiteY80" fmla="*/ 63374 h 649663"/>
                <a:gd name="connsiteX81" fmla="*/ 657885 w 694391"/>
                <a:gd name="connsiteY81" fmla="*/ 36214 h 649663"/>
                <a:gd name="connsiteX82" fmla="*/ 660903 w 694391"/>
                <a:gd name="connsiteY82" fmla="*/ 24143 h 649663"/>
                <a:gd name="connsiteX83" fmla="*/ 642796 w 694391"/>
                <a:gd name="connsiteY83" fmla="*/ 9054 h 649663"/>
                <a:gd name="connsiteX84" fmla="*/ 627707 w 694391"/>
                <a:gd name="connsiteY84" fmla="*/ 6036 h 649663"/>
                <a:gd name="connsiteX85" fmla="*/ 618653 w 694391"/>
                <a:gd name="connsiteY85" fmla="*/ 3018 h 649663"/>
                <a:gd name="connsiteX86" fmla="*/ 606582 w 694391"/>
                <a:gd name="connsiteY86" fmla="*/ 0 h 649663"/>
                <a:gd name="connsiteX87" fmla="*/ 519065 w 694391"/>
                <a:gd name="connsiteY87" fmla="*/ 3018 h 649663"/>
                <a:gd name="connsiteX88" fmla="*/ 500958 w 694391"/>
                <a:gd name="connsiteY88" fmla="*/ 9054 h 649663"/>
                <a:gd name="connsiteX89" fmla="*/ 488887 w 694391"/>
                <a:gd name="connsiteY89" fmla="*/ 12071 h 649663"/>
                <a:gd name="connsiteX90" fmla="*/ 470780 w 694391"/>
                <a:gd name="connsiteY90" fmla="*/ 21125 h 649663"/>
                <a:gd name="connsiteX91" fmla="*/ 461727 w 694391"/>
                <a:gd name="connsiteY91" fmla="*/ 27161 h 649663"/>
                <a:gd name="connsiteX92" fmla="*/ 443620 w 694391"/>
                <a:gd name="connsiteY92" fmla="*/ 33196 h 649663"/>
                <a:gd name="connsiteX93" fmla="*/ 437584 w 694391"/>
                <a:gd name="connsiteY93" fmla="*/ 42250 h 649663"/>
                <a:gd name="connsiteX94" fmla="*/ 425513 w 694391"/>
                <a:gd name="connsiteY94" fmla="*/ 48285 h 649663"/>
                <a:gd name="connsiteX95" fmla="*/ 416459 w 694391"/>
                <a:gd name="connsiteY95" fmla="*/ 54321 h 649663"/>
                <a:gd name="connsiteX96" fmla="*/ 404388 w 694391"/>
                <a:gd name="connsiteY96" fmla="*/ 60357 h 649663"/>
                <a:gd name="connsiteX97" fmla="*/ 374210 w 694391"/>
                <a:gd name="connsiteY97" fmla="*/ 78464 h 649663"/>
                <a:gd name="connsiteX98" fmla="*/ 365156 w 694391"/>
                <a:gd name="connsiteY98" fmla="*/ 84499 h 649663"/>
                <a:gd name="connsiteX99" fmla="*/ 344032 w 694391"/>
                <a:gd name="connsiteY99" fmla="*/ 96570 h 649663"/>
                <a:gd name="connsiteX100" fmla="*/ 325925 w 694391"/>
                <a:gd name="connsiteY100" fmla="*/ 93553 h 649663"/>
                <a:gd name="connsiteX101" fmla="*/ 292729 w 694391"/>
                <a:gd name="connsiteY101" fmla="*/ 111660 h 649663"/>
                <a:gd name="connsiteX102" fmla="*/ 280657 w 694391"/>
                <a:gd name="connsiteY102" fmla="*/ 114677 h 649663"/>
                <a:gd name="connsiteX103" fmla="*/ 229354 w 694391"/>
                <a:gd name="connsiteY103" fmla="*/ 120713 h 649663"/>
                <a:gd name="connsiteX104" fmla="*/ 217283 w 694391"/>
                <a:gd name="connsiteY104" fmla="*/ 123731 h 649663"/>
                <a:gd name="connsiteX105" fmla="*/ 184087 w 694391"/>
                <a:gd name="connsiteY105" fmla="*/ 129767 h 649663"/>
                <a:gd name="connsiteX106" fmla="*/ 190123 w 694391"/>
                <a:gd name="connsiteY106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104" fmla="*/ 184087 w 694391"/>
                <a:gd name="connsiteY104" fmla="*/ 129767 h 649663"/>
                <a:gd name="connsiteX105" fmla="*/ 190123 w 694391"/>
                <a:gd name="connsiteY105" fmla="*/ 135802 h 649663"/>
                <a:gd name="connsiteX0" fmla="*/ 184087 w 694391"/>
                <a:gd name="connsiteY0" fmla="*/ 129767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104" fmla="*/ 184087 w 694391"/>
                <a:gd name="connsiteY104" fmla="*/ 129767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292729 w 694391"/>
                <a:gd name="connsiteY99" fmla="*/ 111660 h 649663"/>
                <a:gd name="connsiteX100" fmla="*/ 280657 w 694391"/>
                <a:gd name="connsiteY100" fmla="*/ 114677 h 649663"/>
                <a:gd name="connsiteX101" fmla="*/ 229354 w 694391"/>
                <a:gd name="connsiteY101" fmla="*/ 120713 h 649663"/>
                <a:gd name="connsiteX102" fmla="*/ 217283 w 694391"/>
                <a:gd name="connsiteY10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92317 w 694391"/>
                <a:gd name="connsiteY96" fmla="*/ 69410 h 649663"/>
                <a:gd name="connsiteX97" fmla="*/ 374210 w 694391"/>
                <a:gd name="connsiteY97" fmla="*/ 78464 h 649663"/>
                <a:gd name="connsiteX98" fmla="*/ 344032 w 694391"/>
                <a:gd name="connsiteY98" fmla="*/ 96570 h 649663"/>
                <a:gd name="connsiteX99" fmla="*/ 292729 w 694391"/>
                <a:gd name="connsiteY99" fmla="*/ 111660 h 649663"/>
                <a:gd name="connsiteX100" fmla="*/ 280657 w 694391"/>
                <a:gd name="connsiteY100" fmla="*/ 114677 h 649663"/>
                <a:gd name="connsiteX101" fmla="*/ 229354 w 694391"/>
                <a:gd name="connsiteY101" fmla="*/ 120713 h 649663"/>
                <a:gd name="connsiteX102" fmla="*/ 217283 w 694391"/>
                <a:gd name="connsiteY10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404388 w 694391"/>
                <a:gd name="connsiteY94" fmla="*/ 60357 h 649663"/>
                <a:gd name="connsiteX95" fmla="*/ 392317 w 694391"/>
                <a:gd name="connsiteY95" fmla="*/ 69410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392317 w 694391"/>
                <a:gd name="connsiteY94" fmla="*/ 69410 h 649663"/>
                <a:gd name="connsiteX95" fmla="*/ 374210 w 694391"/>
                <a:gd name="connsiteY95" fmla="*/ 78464 h 649663"/>
                <a:gd name="connsiteX96" fmla="*/ 344032 w 694391"/>
                <a:gd name="connsiteY96" fmla="*/ 96570 h 649663"/>
                <a:gd name="connsiteX97" fmla="*/ 292729 w 694391"/>
                <a:gd name="connsiteY97" fmla="*/ 111660 h 649663"/>
                <a:gd name="connsiteX98" fmla="*/ 280657 w 694391"/>
                <a:gd name="connsiteY98" fmla="*/ 114677 h 649663"/>
                <a:gd name="connsiteX99" fmla="*/ 229354 w 694391"/>
                <a:gd name="connsiteY99" fmla="*/ 120713 h 649663"/>
                <a:gd name="connsiteX100" fmla="*/ 217283 w 694391"/>
                <a:gd name="connsiteY10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404388 w 694391"/>
                <a:gd name="connsiteY94" fmla="*/ 66392 h 649663"/>
                <a:gd name="connsiteX95" fmla="*/ 392317 w 694391"/>
                <a:gd name="connsiteY95" fmla="*/ 69410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58709 w 694391"/>
                <a:gd name="connsiteY42" fmla="*/ 485870 h 649663"/>
                <a:gd name="connsiteX43" fmla="*/ 476816 w 694391"/>
                <a:gd name="connsiteY43" fmla="*/ 476816 h 649663"/>
                <a:gd name="connsiteX44" fmla="*/ 488887 w 694391"/>
                <a:gd name="connsiteY44" fmla="*/ 467763 h 649663"/>
                <a:gd name="connsiteX45" fmla="*/ 513030 w 694391"/>
                <a:gd name="connsiteY45" fmla="*/ 458709 h 649663"/>
                <a:gd name="connsiteX46" fmla="*/ 531137 w 694391"/>
                <a:gd name="connsiteY46" fmla="*/ 446638 h 649663"/>
                <a:gd name="connsiteX47" fmla="*/ 540190 w 694391"/>
                <a:gd name="connsiteY47" fmla="*/ 437584 h 649663"/>
                <a:gd name="connsiteX48" fmla="*/ 567350 w 694391"/>
                <a:gd name="connsiteY48" fmla="*/ 425513 h 649663"/>
                <a:gd name="connsiteX49" fmla="*/ 576404 w 694391"/>
                <a:gd name="connsiteY49" fmla="*/ 419477 h 649663"/>
                <a:gd name="connsiteX50" fmla="*/ 591493 w 694391"/>
                <a:gd name="connsiteY50" fmla="*/ 410424 h 649663"/>
                <a:gd name="connsiteX51" fmla="*/ 600546 w 694391"/>
                <a:gd name="connsiteY51" fmla="*/ 404388 h 649663"/>
                <a:gd name="connsiteX52" fmla="*/ 609600 w 694391"/>
                <a:gd name="connsiteY52" fmla="*/ 401370 h 649663"/>
                <a:gd name="connsiteX53" fmla="*/ 618653 w 694391"/>
                <a:gd name="connsiteY53" fmla="*/ 392317 h 649663"/>
                <a:gd name="connsiteX54" fmla="*/ 627707 w 694391"/>
                <a:gd name="connsiteY54" fmla="*/ 389299 h 649663"/>
                <a:gd name="connsiteX55" fmla="*/ 648832 w 694391"/>
                <a:gd name="connsiteY55" fmla="*/ 377228 h 649663"/>
                <a:gd name="connsiteX56" fmla="*/ 657885 w 694391"/>
                <a:gd name="connsiteY56" fmla="*/ 374210 h 649663"/>
                <a:gd name="connsiteX57" fmla="*/ 682028 w 694391"/>
                <a:gd name="connsiteY57" fmla="*/ 362139 h 649663"/>
                <a:gd name="connsiteX58" fmla="*/ 691081 w 694391"/>
                <a:gd name="connsiteY58" fmla="*/ 353085 h 649663"/>
                <a:gd name="connsiteX59" fmla="*/ 691081 w 694391"/>
                <a:gd name="connsiteY59" fmla="*/ 328943 h 649663"/>
                <a:gd name="connsiteX60" fmla="*/ 672974 w 694391"/>
                <a:gd name="connsiteY60" fmla="*/ 322907 h 649663"/>
                <a:gd name="connsiteX61" fmla="*/ 657885 w 694391"/>
                <a:gd name="connsiteY61" fmla="*/ 319889 h 649663"/>
                <a:gd name="connsiteX62" fmla="*/ 639778 w 694391"/>
                <a:gd name="connsiteY62" fmla="*/ 316871 h 649663"/>
                <a:gd name="connsiteX63" fmla="*/ 630725 w 694391"/>
                <a:gd name="connsiteY63" fmla="*/ 313854 h 649663"/>
                <a:gd name="connsiteX64" fmla="*/ 500958 w 694391"/>
                <a:gd name="connsiteY64" fmla="*/ 322907 h 649663"/>
                <a:gd name="connsiteX65" fmla="*/ 491905 w 694391"/>
                <a:gd name="connsiteY65" fmla="*/ 325925 h 649663"/>
                <a:gd name="connsiteX66" fmla="*/ 455691 w 694391"/>
                <a:gd name="connsiteY66" fmla="*/ 322907 h 649663"/>
                <a:gd name="connsiteX67" fmla="*/ 449655 w 694391"/>
                <a:gd name="connsiteY67" fmla="*/ 313854 h 649663"/>
                <a:gd name="connsiteX68" fmla="*/ 440602 w 694391"/>
                <a:gd name="connsiteY68" fmla="*/ 298765 h 649663"/>
                <a:gd name="connsiteX69" fmla="*/ 446638 w 694391"/>
                <a:gd name="connsiteY69" fmla="*/ 187105 h 649663"/>
                <a:gd name="connsiteX70" fmla="*/ 458709 w 694391"/>
                <a:gd name="connsiteY70" fmla="*/ 184087 h 649663"/>
                <a:gd name="connsiteX71" fmla="*/ 482851 w 694391"/>
                <a:gd name="connsiteY71" fmla="*/ 181070 h 649663"/>
                <a:gd name="connsiteX72" fmla="*/ 500958 w 694391"/>
                <a:gd name="connsiteY72" fmla="*/ 175034 h 649663"/>
                <a:gd name="connsiteX73" fmla="*/ 549244 w 694391"/>
                <a:gd name="connsiteY73" fmla="*/ 150891 h 649663"/>
                <a:gd name="connsiteX74" fmla="*/ 603564 w 694391"/>
                <a:gd name="connsiteY74" fmla="*/ 117695 h 649663"/>
                <a:gd name="connsiteX75" fmla="*/ 624689 w 694391"/>
                <a:gd name="connsiteY75" fmla="*/ 102606 h 649663"/>
                <a:gd name="connsiteX76" fmla="*/ 633743 w 694391"/>
                <a:gd name="connsiteY76" fmla="*/ 93553 h 649663"/>
                <a:gd name="connsiteX77" fmla="*/ 639778 w 694391"/>
                <a:gd name="connsiteY77" fmla="*/ 84499 h 649663"/>
                <a:gd name="connsiteX78" fmla="*/ 648832 w 694391"/>
                <a:gd name="connsiteY78" fmla="*/ 63374 h 649663"/>
                <a:gd name="connsiteX79" fmla="*/ 657885 w 694391"/>
                <a:gd name="connsiteY79" fmla="*/ 36214 h 649663"/>
                <a:gd name="connsiteX80" fmla="*/ 660903 w 694391"/>
                <a:gd name="connsiteY80" fmla="*/ 24143 h 649663"/>
                <a:gd name="connsiteX81" fmla="*/ 642796 w 694391"/>
                <a:gd name="connsiteY81" fmla="*/ 9054 h 649663"/>
                <a:gd name="connsiteX82" fmla="*/ 627707 w 694391"/>
                <a:gd name="connsiteY82" fmla="*/ 6036 h 649663"/>
                <a:gd name="connsiteX83" fmla="*/ 618653 w 694391"/>
                <a:gd name="connsiteY83" fmla="*/ 3018 h 649663"/>
                <a:gd name="connsiteX84" fmla="*/ 606582 w 694391"/>
                <a:gd name="connsiteY84" fmla="*/ 0 h 649663"/>
                <a:gd name="connsiteX85" fmla="*/ 519065 w 694391"/>
                <a:gd name="connsiteY85" fmla="*/ 3018 h 649663"/>
                <a:gd name="connsiteX86" fmla="*/ 500958 w 694391"/>
                <a:gd name="connsiteY86" fmla="*/ 9054 h 649663"/>
                <a:gd name="connsiteX87" fmla="*/ 488887 w 694391"/>
                <a:gd name="connsiteY87" fmla="*/ 12071 h 649663"/>
                <a:gd name="connsiteX88" fmla="*/ 470780 w 694391"/>
                <a:gd name="connsiteY88" fmla="*/ 21125 h 649663"/>
                <a:gd name="connsiteX89" fmla="*/ 461727 w 694391"/>
                <a:gd name="connsiteY89" fmla="*/ 27161 h 649663"/>
                <a:gd name="connsiteX90" fmla="*/ 443620 w 694391"/>
                <a:gd name="connsiteY90" fmla="*/ 33196 h 649663"/>
                <a:gd name="connsiteX91" fmla="*/ 425513 w 694391"/>
                <a:gd name="connsiteY91" fmla="*/ 48285 h 649663"/>
                <a:gd name="connsiteX92" fmla="*/ 416459 w 694391"/>
                <a:gd name="connsiteY92" fmla="*/ 54321 h 649663"/>
                <a:gd name="connsiteX93" fmla="*/ 404388 w 694391"/>
                <a:gd name="connsiteY93" fmla="*/ 66392 h 649663"/>
                <a:gd name="connsiteX94" fmla="*/ 392317 w 694391"/>
                <a:gd name="connsiteY94" fmla="*/ 69410 h 649663"/>
                <a:gd name="connsiteX95" fmla="*/ 374210 w 694391"/>
                <a:gd name="connsiteY95" fmla="*/ 78464 h 649663"/>
                <a:gd name="connsiteX96" fmla="*/ 344032 w 694391"/>
                <a:gd name="connsiteY96" fmla="*/ 96570 h 649663"/>
                <a:gd name="connsiteX97" fmla="*/ 292729 w 694391"/>
                <a:gd name="connsiteY97" fmla="*/ 111660 h 649663"/>
                <a:gd name="connsiteX98" fmla="*/ 280657 w 694391"/>
                <a:gd name="connsiteY98" fmla="*/ 114677 h 649663"/>
                <a:gd name="connsiteX99" fmla="*/ 229354 w 694391"/>
                <a:gd name="connsiteY99" fmla="*/ 120713 h 649663"/>
                <a:gd name="connsiteX100" fmla="*/ 217283 w 694391"/>
                <a:gd name="connsiteY10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58709 w 694391"/>
                <a:gd name="connsiteY42" fmla="*/ 485870 h 649663"/>
                <a:gd name="connsiteX43" fmla="*/ 488887 w 694391"/>
                <a:gd name="connsiteY43" fmla="*/ 467763 h 649663"/>
                <a:gd name="connsiteX44" fmla="*/ 513030 w 694391"/>
                <a:gd name="connsiteY44" fmla="*/ 458709 h 649663"/>
                <a:gd name="connsiteX45" fmla="*/ 531137 w 694391"/>
                <a:gd name="connsiteY45" fmla="*/ 446638 h 649663"/>
                <a:gd name="connsiteX46" fmla="*/ 540190 w 694391"/>
                <a:gd name="connsiteY46" fmla="*/ 437584 h 649663"/>
                <a:gd name="connsiteX47" fmla="*/ 567350 w 694391"/>
                <a:gd name="connsiteY47" fmla="*/ 425513 h 649663"/>
                <a:gd name="connsiteX48" fmla="*/ 576404 w 694391"/>
                <a:gd name="connsiteY48" fmla="*/ 419477 h 649663"/>
                <a:gd name="connsiteX49" fmla="*/ 591493 w 694391"/>
                <a:gd name="connsiteY49" fmla="*/ 410424 h 649663"/>
                <a:gd name="connsiteX50" fmla="*/ 600546 w 694391"/>
                <a:gd name="connsiteY50" fmla="*/ 404388 h 649663"/>
                <a:gd name="connsiteX51" fmla="*/ 609600 w 694391"/>
                <a:gd name="connsiteY51" fmla="*/ 401370 h 649663"/>
                <a:gd name="connsiteX52" fmla="*/ 618653 w 694391"/>
                <a:gd name="connsiteY52" fmla="*/ 392317 h 649663"/>
                <a:gd name="connsiteX53" fmla="*/ 627707 w 694391"/>
                <a:gd name="connsiteY53" fmla="*/ 389299 h 649663"/>
                <a:gd name="connsiteX54" fmla="*/ 648832 w 694391"/>
                <a:gd name="connsiteY54" fmla="*/ 377228 h 649663"/>
                <a:gd name="connsiteX55" fmla="*/ 657885 w 694391"/>
                <a:gd name="connsiteY55" fmla="*/ 374210 h 649663"/>
                <a:gd name="connsiteX56" fmla="*/ 682028 w 694391"/>
                <a:gd name="connsiteY56" fmla="*/ 362139 h 649663"/>
                <a:gd name="connsiteX57" fmla="*/ 691081 w 694391"/>
                <a:gd name="connsiteY57" fmla="*/ 353085 h 649663"/>
                <a:gd name="connsiteX58" fmla="*/ 691081 w 694391"/>
                <a:gd name="connsiteY58" fmla="*/ 328943 h 649663"/>
                <a:gd name="connsiteX59" fmla="*/ 672974 w 694391"/>
                <a:gd name="connsiteY59" fmla="*/ 322907 h 649663"/>
                <a:gd name="connsiteX60" fmla="*/ 657885 w 694391"/>
                <a:gd name="connsiteY60" fmla="*/ 319889 h 649663"/>
                <a:gd name="connsiteX61" fmla="*/ 639778 w 694391"/>
                <a:gd name="connsiteY61" fmla="*/ 316871 h 649663"/>
                <a:gd name="connsiteX62" fmla="*/ 630725 w 694391"/>
                <a:gd name="connsiteY62" fmla="*/ 313854 h 649663"/>
                <a:gd name="connsiteX63" fmla="*/ 500958 w 694391"/>
                <a:gd name="connsiteY63" fmla="*/ 322907 h 649663"/>
                <a:gd name="connsiteX64" fmla="*/ 491905 w 694391"/>
                <a:gd name="connsiteY64" fmla="*/ 325925 h 649663"/>
                <a:gd name="connsiteX65" fmla="*/ 455691 w 694391"/>
                <a:gd name="connsiteY65" fmla="*/ 322907 h 649663"/>
                <a:gd name="connsiteX66" fmla="*/ 449655 w 694391"/>
                <a:gd name="connsiteY66" fmla="*/ 313854 h 649663"/>
                <a:gd name="connsiteX67" fmla="*/ 440602 w 694391"/>
                <a:gd name="connsiteY67" fmla="*/ 298765 h 649663"/>
                <a:gd name="connsiteX68" fmla="*/ 446638 w 694391"/>
                <a:gd name="connsiteY68" fmla="*/ 187105 h 649663"/>
                <a:gd name="connsiteX69" fmla="*/ 458709 w 694391"/>
                <a:gd name="connsiteY69" fmla="*/ 184087 h 649663"/>
                <a:gd name="connsiteX70" fmla="*/ 482851 w 694391"/>
                <a:gd name="connsiteY70" fmla="*/ 181070 h 649663"/>
                <a:gd name="connsiteX71" fmla="*/ 500958 w 694391"/>
                <a:gd name="connsiteY71" fmla="*/ 175034 h 649663"/>
                <a:gd name="connsiteX72" fmla="*/ 549244 w 694391"/>
                <a:gd name="connsiteY72" fmla="*/ 150891 h 649663"/>
                <a:gd name="connsiteX73" fmla="*/ 603564 w 694391"/>
                <a:gd name="connsiteY73" fmla="*/ 117695 h 649663"/>
                <a:gd name="connsiteX74" fmla="*/ 624689 w 694391"/>
                <a:gd name="connsiteY74" fmla="*/ 102606 h 649663"/>
                <a:gd name="connsiteX75" fmla="*/ 633743 w 694391"/>
                <a:gd name="connsiteY75" fmla="*/ 93553 h 649663"/>
                <a:gd name="connsiteX76" fmla="*/ 639778 w 694391"/>
                <a:gd name="connsiteY76" fmla="*/ 84499 h 649663"/>
                <a:gd name="connsiteX77" fmla="*/ 648832 w 694391"/>
                <a:gd name="connsiteY77" fmla="*/ 63374 h 649663"/>
                <a:gd name="connsiteX78" fmla="*/ 657885 w 694391"/>
                <a:gd name="connsiteY78" fmla="*/ 36214 h 649663"/>
                <a:gd name="connsiteX79" fmla="*/ 660903 w 694391"/>
                <a:gd name="connsiteY79" fmla="*/ 24143 h 649663"/>
                <a:gd name="connsiteX80" fmla="*/ 642796 w 694391"/>
                <a:gd name="connsiteY80" fmla="*/ 9054 h 649663"/>
                <a:gd name="connsiteX81" fmla="*/ 627707 w 694391"/>
                <a:gd name="connsiteY81" fmla="*/ 6036 h 649663"/>
                <a:gd name="connsiteX82" fmla="*/ 618653 w 694391"/>
                <a:gd name="connsiteY82" fmla="*/ 3018 h 649663"/>
                <a:gd name="connsiteX83" fmla="*/ 606582 w 694391"/>
                <a:gd name="connsiteY83" fmla="*/ 0 h 649663"/>
                <a:gd name="connsiteX84" fmla="*/ 519065 w 694391"/>
                <a:gd name="connsiteY84" fmla="*/ 3018 h 649663"/>
                <a:gd name="connsiteX85" fmla="*/ 500958 w 694391"/>
                <a:gd name="connsiteY85" fmla="*/ 9054 h 649663"/>
                <a:gd name="connsiteX86" fmla="*/ 488887 w 694391"/>
                <a:gd name="connsiteY86" fmla="*/ 12071 h 649663"/>
                <a:gd name="connsiteX87" fmla="*/ 470780 w 694391"/>
                <a:gd name="connsiteY87" fmla="*/ 21125 h 649663"/>
                <a:gd name="connsiteX88" fmla="*/ 461727 w 694391"/>
                <a:gd name="connsiteY88" fmla="*/ 27161 h 649663"/>
                <a:gd name="connsiteX89" fmla="*/ 443620 w 694391"/>
                <a:gd name="connsiteY89" fmla="*/ 33196 h 649663"/>
                <a:gd name="connsiteX90" fmla="*/ 425513 w 694391"/>
                <a:gd name="connsiteY90" fmla="*/ 48285 h 649663"/>
                <a:gd name="connsiteX91" fmla="*/ 416459 w 694391"/>
                <a:gd name="connsiteY91" fmla="*/ 54321 h 649663"/>
                <a:gd name="connsiteX92" fmla="*/ 404388 w 694391"/>
                <a:gd name="connsiteY92" fmla="*/ 66392 h 649663"/>
                <a:gd name="connsiteX93" fmla="*/ 392317 w 694391"/>
                <a:gd name="connsiteY93" fmla="*/ 69410 h 649663"/>
                <a:gd name="connsiteX94" fmla="*/ 374210 w 694391"/>
                <a:gd name="connsiteY94" fmla="*/ 78464 h 649663"/>
                <a:gd name="connsiteX95" fmla="*/ 344032 w 694391"/>
                <a:gd name="connsiteY95" fmla="*/ 96570 h 649663"/>
                <a:gd name="connsiteX96" fmla="*/ 292729 w 694391"/>
                <a:gd name="connsiteY96" fmla="*/ 111660 h 649663"/>
                <a:gd name="connsiteX97" fmla="*/ 280657 w 694391"/>
                <a:gd name="connsiteY97" fmla="*/ 114677 h 649663"/>
                <a:gd name="connsiteX98" fmla="*/ 229354 w 694391"/>
                <a:gd name="connsiteY98" fmla="*/ 120713 h 649663"/>
                <a:gd name="connsiteX99" fmla="*/ 217283 w 694391"/>
                <a:gd name="connsiteY99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31548 w 694391"/>
                <a:gd name="connsiteY40" fmla="*/ 500959 h 649663"/>
                <a:gd name="connsiteX41" fmla="*/ 458709 w 694391"/>
                <a:gd name="connsiteY41" fmla="*/ 485870 h 649663"/>
                <a:gd name="connsiteX42" fmla="*/ 488887 w 694391"/>
                <a:gd name="connsiteY42" fmla="*/ 467763 h 649663"/>
                <a:gd name="connsiteX43" fmla="*/ 513030 w 694391"/>
                <a:gd name="connsiteY43" fmla="*/ 458709 h 649663"/>
                <a:gd name="connsiteX44" fmla="*/ 531137 w 694391"/>
                <a:gd name="connsiteY44" fmla="*/ 446638 h 649663"/>
                <a:gd name="connsiteX45" fmla="*/ 540190 w 694391"/>
                <a:gd name="connsiteY45" fmla="*/ 437584 h 649663"/>
                <a:gd name="connsiteX46" fmla="*/ 567350 w 694391"/>
                <a:gd name="connsiteY46" fmla="*/ 425513 h 649663"/>
                <a:gd name="connsiteX47" fmla="*/ 576404 w 694391"/>
                <a:gd name="connsiteY47" fmla="*/ 419477 h 649663"/>
                <a:gd name="connsiteX48" fmla="*/ 591493 w 694391"/>
                <a:gd name="connsiteY48" fmla="*/ 410424 h 649663"/>
                <a:gd name="connsiteX49" fmla="*/ 600546 w 694391"/>
                <a:gd name="connsiteY49" fmla="*/ 404388 h 649663"/>
                <a:gd name="connsiteX50" fmla="*/ 609600 w 694391"/>
                <a:gd name="connsiteY50" fmla="*/ 401370 h 649663"/>
                <a:gd name="connsiteX51" fmla="*/ 618653 w 694391"/>
                <a:gd name="connsiteY51" fmla="*/ 392317 h 649663"/>
                <a:gd name="connsiteX52" fmla="*/ 627707 w 694391"/>
                <a:gd name="connsiteY52" fmla="*/ 389299 h 649663"/>
                <a:gd name="connsiteX53" fmla="*/ 648832 w 694391"/>
                <a:gd name="connsiteY53" fmla="*/ 377228 h 649663"/>
                <a:gd name="connsiteX54" fmla="*/ 657885 w 694391"/>
                <a:gd name="connsiteY54" fmla="*/ 374210 h 649663"/>
                <a:gd name="connsiteX55" fmla="*/ 682028 w 694391"/>
                <a:gd name="connsiteY55" fmla="*/ 362139 h 649663"/>
                <a:gd name="connsiteX56" fmla="*/ 691081 w 694391"/>
                <a:gd name="connsiteY56" fmla="*/ 353085 h 649663"/>
                <a:gd name="connsiteX57" fmla="*/ 691081 w 694391"/>
                <a:gd name="connsiteY57" fmla="*/ 328943 h 649663"/>
                <a:gd name="connsiteX58" fmla="*/ 672974 w 694391"/>
                <a:gd name="connsiteY58" fmla="*/ 322907 h 649663"/>
                <a:gd name="connsiteX59" fmla="*/ 657885 w 694391"/>
                <a:gd name="connsiteY59" fmla="*/ 319889 h 649663"/>
                <a:gd name="connsiteX60" fmla="*/ 639778 w 694391"/>
                <a:gd name="connsiteY60" fmla="*/ 316871 h 649663"/>
                <a:gd name="connsiteX61" fmla="*/ 630725 w 694391"/>
                <a:gd name="connsiteY61" fmla="*/ 313854 h 649663"/>
                <a:gd name="connsiteX62" fmla="*/ 500958 w 694391"/>
                <a:gd name="connsiteY62" fmla="*/ 322907 h 649663"/>
                <a:gd name="connsiteX63" fmla="*/ 491905 w 694391"/>
                <a:gd name="connsiteY63" fmla="*/ 325925 h 649663"/>
                <a:gd name="connsiteX64" fmla="*/ 455691 w 694391"/>
                <a:gd name="connsiteY64" fmla="*/ 322907 h 649663"/>
                <a:gd name="connsiteX65" fmla="*/ 449655 w 694391"/>
                <a:gd name="connsiteY65" fmla="*/ 313854 h 649663"/>
                <a:gd name="connsiteX66" fmla="*/ 440602 w 694391"/>
                <a:gd name="connsiteY66" fmla="*/ 298765 h 649663"/>
                <a:gd name="connsiteX67" fmla="*/ 446638 w 694391"/>
                <a:gd name="connsiteY67" fmla="*/ 187105 h 649663"/>
                <a:gd name="connsiteX68" fmla="*/ 458709 w 694391"/>
                <a:gd name="connsiteY68" fmla="*/ 184087 h 649663"/>
                <a:gd name="connsiteX69" fmla="*/ 482851 w 694391"/>
                <a:gd name="connsiteY69" fmla="*/ 181070 h 649663"/>
                <a:gd name="connsiteX70" fmla="*/ 500958 w 694391"/>
                <a:gd name="connsiteY70" fmla="*/ 175034 h 649663"/>
                <a:gd name="connsiteX71" fmla="*/ 549244 w 694391"/>
                <a:gd name="connsiteY71" fmla="*/ 150891 h 649663"/>
                <a:gd name="connsiteX72" fmla="*/ 603564 w 694391"/>
                <a:gd name="connsiteY72" fmla="*/ 117695 h 649663"/>
                <a:gd name="connsiteX73" fmla="*/ 624689 w 694391"/>
                <a:gd name="connsiteY73" fmla="*/ 102606 h 649663"/>
                <a:gd name="connsiteX74" fmla="*/ 633743 w 694391"/>
                <a:gd name="connsiteY74" fmla="*/ 93553 h 649663"/>
                <a:gd name="connsiteX75" fmla="*/ 639778 w 694391"/>
                <a:gd name="connsiteY75" fmla="*/ 84499 h 649663"/>
                <a:gd name="connsiteX76" fmla="*/ 648832 w 694391"/>
                <a:gd name="connsiteY76" fmla="*/ 63374 h 649663"/>
                <a:gd name="connsiteX77" fmla="*/ 657885 w 694391"/>
                <a:gd name="connsiteY77" fmla="*/ 36214 h 649663"/>
                <a:gd name="connsiteX78" fmla="*/ 660903 w 694391"/>
                <a:gd name="connsiteY78" fmla="*/ 24143 h 649663"/>
                <a:gd name="connsiteX79" fmla="*/ 642796 w 694391"/>
                <a:gd name="connsiteY79" fmla="*/ 9054 h 649663"/>
                <a:gd name="connsiteX80" fmla="*/ 627707 w 694391"/>
                <a:gd name="connsiteY80" fmla="*/ 6036 h 649663"/>
                <a:gd name="connsiteX81" fmla="*/ 618653 w 694391"/>
                <a:gd name="connsiteY81" fmla="*/ 3018 h 649663"/>
                <a:gd name="connsiteX82" fmla="*/ 606582 w 694391"/>
                <a:gd name="connsiteY82" fmla="*/ 0 h 649663"/>
                <a:gd name="connsiteX83" fmla="*/ 519065 w 694391"/>
                <a:gd name="connsiteY83" fmla="*/ 3018 h 649663"/>
                <a:gd name="connsiteX84" fmla="*/ 500958 w 694391"/>
                <a:gd name="connsiteY84" fmla="*/ 9054 h 649663"/>
                <a:gd name="connsiteX85" fmla="*/ 488887 w 694391"/>
                <a:gd name="connsiteY85" fmla="*/ 12071 h 649663"/>
                <a:gd name="connsiteX86" fmla="*/ 470780 w 694391"/>
                <a:gd name="connsiteY86" fmla="*/ 21125 h 649663"/>
                <a:gd name="connsiteX87" fmla="*/ 461727 w 694391"/>
                <a:gd name="connsiteY87" fmla="*/ 27161 h 649663"/>
                <a:gd name="connsiteX88" fmla="*/ 443620 w 694391"/>
                <a:gd name="connsiteY88" fmla="*/ 33196 h 649663"/>
                <a:gd name="connsiteX89" fmla="*/ 425513 w 694391"/>
                <a:gd name="connsiteY89" fmla="*/ 48285 h 649663"/>
                <a:gd name="connsiteX90" fmla="*/ 416459 w 694391"/>
                <a:gd name="connsiteY90" fmla="*/ 54321 h 649663"/>
                <a:gd name="connsiteX91" fmla="*/ 404388 w 694391"/>
                <a:gd name="connsiteY91" fmla="*/ 66392 h 649663"/>
                <a:gd name="connsiteX92" fmla="*/ 392317 w 694391"/>
                <a:gd name="connsiteY92" fmla="*/ 69410 h 649663"/>
                <a:gd name="connsiteX93" fmla="*/ 374210 w 694391"/>
                <a:gd name="connsiteY93" fmla="*/ 78464 h 649663"/>
                <a:gd name="connsiteX94" fmla="*/ 344032 w 694391"/>
                <a:gd name="connsiteY94" fmla="*/ 96570 h 649663"/>
                <a:gd name="connsiteX95" fmla="*/ 292729 w 694391"/>
                <a:gd name="connsiteY95" fmla="*/ 111660 h 649663"/>
                <a:gd name="connsiteX96" fmla="*/ 280657 w 694391"/>
                <a:gd name="connsiteY96" fmla="*/ 114677 h 649663"/>
                <a:gd name="connsiteX97" fmla="*/ 229354 w 694391"/>
                <a:gd name="connsiteY97" fmla="*/ 120713 h 649663"/>
                <a:gd name="connsiteX98" fmla="*/ 217283 w 694391"/>
                <a:gd name="connsiteY9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31548 w 694391"/>
                <a:gd name="connsiteY39" fmla="*/ 500959 h 649663"/>
                <a:gd name="connsiteX40" fmla="*/ 458709 w 694391"/>
                <a:gd name="connsiteY40" fmla="*/ 485870 h 649663"/>
                <a:gd name="connsiteX41" fmla="*/ 488887 w 694391"/>
                <a:gd name="connsiteY41" fmla="*/ 467763 h 649663"/>
                <a:gd name="connsiteX42" fmla="*/ 513030 w 694391"/>
                <a:gd name="connsiteY42" fmla="*/ 458709 h 649663"/>
                <a:gd name="connsiteX43" fmla="*/ 531137 w 694391"/>
                <a:gd name="connsiteY43" fmla="*/ 446638 h 649663"/>
                <a:gd name="connsiteX44" fmla="*/ 540190 w 694391"/>
                <a:gd name="connsiteY44" fmla="*/ 437584 h 649663"/>
                <a:gd name="connsiteX45" fmla="*/ 567350 w 694391"/>
                <a:gd name="connsiteY45" fmla="*/ 425513 h 649663"/>
                <a:gd name="connsiteX46" fmla="*/ 576404 w 694391"/>
                <a:gd name="connsiteY46" fmla="*/ 419477 h 649663"/>
                <a:gd name="connsiteX47" fmla="*/ 591493 w 694391"/>
                <a:gd name="connsiteY47" fmla="*/ 410424 h 649663"/>
                <a:gd name="connsiteX48" fmla="*/ 600546 w 694391"/>
                <a:gd name="connsiteY48" fmla="*/ 404388 h 649663"/>
                <a:gd name="connsiteX49" fmla="*/ 609600 w 694391"/>
                <a:gd name="connsiteY49" fmla="*/ 401370 h 649663"/>
                <a:gd name="connsiteX50" fmla="*/ 618653 w 694391"/>
                <a:gd name="connsiteY50" fmla="*/ 392317 h 649663"/>
                <a:gd name="connsiteX51" fmla="*/ 627707 w 694391"/>
                <a:gd name="connsiteY51" fmla="*/ 389299 h 649663"/>
                <a:gd name="connsiteX52" fmla="*/ 648832 w 694391"/>
                <a:gd name="connsiteY52" fmla="*/ 377228 h 649663"/>
                <a:gd name="connsiteX53" fmla="*/ 657885 w 694391"/>
                <a:gd name="connsiteY53" fmla="*/ 374210 h 649663"/>
                <a:gd name="connsiteX54" fmla="*/ 682028 w 694391"/>
                <a:gd name="connsiteY54" fmla="*/ 362139 h 649663"/>
                <a:gd name="connsiteX55" fmla="*/ 691081 w 694391"/>
                <a:gd name="connsiteY55" fmla="*/ 353085 h 649663"/>
                <a:gd name="connsiteX56" fmla="*/ 691081 w 694391"/>
                <a:gd name="connsiteY56" fmla="*/ 328943 h 649663"/>
                <a:gd name="connsiteX57" fmla="*/ 672974 w 694391"/>
                <a:gd name="connsiteY57" fmla="*/ 322907 h 649663"/>
                <a:gd name="connsiteX58" fmla="*/ 657885 w 694391"/>
                <a:gd name="connsiteY58" fmla="*/ 319889 h 649663"/>
                <a:gd name="connsiteX59" fmla="*/ 639778 w 694391"/>
                <a:gd name="connsiteY59" fmla="*/ 316871 h 649663"/>
                <a:gd name="connsiteX60" fmla="*/ 630725 w 694391"/>
                <a:gd name="connsiteY60" fmla="*/ 313854 h 649663"/>
                <a:gd name="connsiteX61" fmla="*/ 500958 w 694391"/>
                <a:gd name="connsiteY61" fmla="*/ 322907 h 649663"/>
                <a:gd name="connsiteX62" fmla="*/ 491905 w 694391"/>
                <a:gd name="connsiteY62" fmla="*/ 325925 h 649663"/>
                <a:gd name="connsiteX63" fmla="*/ 455691 w 694391"/>
                <a:gd name="connsiteY63" fmla="*/ 322907 h 649663"/>
                <a:gd name="connsiteX64" fmla="*/ 449655 w 694391"/>
                <a:gd name="connsiteY64" fmla="*/ 313854 h 649663"/>
                <a:gd name="connsiteX65" fmla="*/ 440602 w 694391"/>
                <a:gd name="connsiteY65" fmla="*/ 298765 h 649663"/>
                <a:gd name="connsiteX66" fmla="*/ 446638 w 694391"/>
                <a:gd name="connsiteY66" fmla="*/ 187105 h 649663"/>
                <a:gd name="connsiteX67" fmla="*/ 458709 w 694391"/>
                <a:gd name="connsiteY67" fmla="*/ 184087 h 649663"/>
                <a:gd name="connsiteX68" fmla="*/ 482851 w 694391"/>
                <a:gd name="connsiteY68" fmla="*/ 181070 h 649663"/>
                <a:gd name="connsiteX69" fmla="*/ 500958 w 694391"/>
                <a:gd name="connsiteY69" fmla="*/ 175034 h 649663"/>
                <a:gd name="connsiteX70" fmla="*/ 549244 w 694391"/>
                <a:gd name="connsiteY70" fmla="*/ 150891 h 649663"/>
                <a:gd name="connsiteX71" fmla="*/ 603564 w 694391"/>
                <a:gd name="connsiteY71" fmla="*/ 117695 h 649663"/>
                <a:gd name="connsiteX72" fmla="*/ 624689 w 694391"/>
                <a:gd name="connsiteY72" fmla="*/ 102606 h 649663"/>
                <a:gd name="connsiteX73" fmla="*/ 633743 w 694391"/>
                <a:gd name="connsiteY73" fmla="*/ 93553 h 649663"/>
                <a:gd name="connsiteX74" fmla="*/ 639778 w 694391"/>
                <a:gd name="connsiteY74" fmla="*/ 84499 h 649663"/>
                <a:gd name="connsiteX75" fmla="*/ 648832 w 694391"/>
                <a:gd name="connsiteY75" fmla="*/ 63374 h 649663"/>
                <a:gd name="connsiteX76" fmla="*/ 657885 w 694391"/>
                <a:gd name="connsiteY76" fmla="*/ 36214 h 649663"/>
                <a:gd name="connsiteX77" fmla="*/ 660903 w 694391"/>
                <a:gd name="connsiteY77" fmla="*/ 24143 h 649663"/>
                <a:gd name="connsiteX78" fmla="*/ 642796 w 694391"/>
                <a:gd name="connsiteY78" fmla="*/ 9054 h 649663"/>
                <a:gd name="connsiteX79" fmla="*/ 627707 w 694391"/>
                <a:gd name="connsiteY79" fmla="*/ 6036 h 649663"/>
                <a:gd name="connsiteX80" fmla="*/ 618653 w 694391"/>
                <a:gd name="connsiteY80" fmla="*/ 3018 h 649663"/>
                <a:gd name="connsiteX81" fmla="*/ 606582 w 694391"/>
                <a:gd name="connsiteY81" fmla="*/ 0 h 649663"/>
                <a:gd name="connsiteX82" fmla="*/ 519065 w 694391"/>
                <a:gd name="connsiteY82" fmla="*/ 3018 h 649663"/>
                <a:gd name="connsiteX83" fmla="*/ 500958 w 694391"/>
                <a:gd name="connsiteY83" fmla="*/ 9054 h 649663"/>
                <a:gd name="connsiteX84" fmla="*/ 488887 w 694391"/>
                <a:gd name="connsiteY84" fmla="*/ 12071 h 649663"/>
                <a:gd name="connsiteX85" fmla="*/ 470780 w 694391"/>
                <a:gd name="connsiteY85" fmla="*/ 21125 h 649663"/>
                <a:gd name="connsiteX86" fmla="*/ 461727 w 694391"/>
                <a:gd name="connsiteY86" fmla="*/ 27161 h 649663"/>
                <a:gd name="connsiteX87" fmla="*/ 443620 w 694391"/>
                <a:gd name="connsiteY87" fmla="*/ 33196 h 649663"/>
                <a:gd name="connsiteX88" fmla="*/ 425513 w 694391"/>
                <a:gd name="connsiteY88" fmla="*/ 48285 h 649663"/>
                <a:gd name="connsiteX89" fmla="*/ 416459 w 694391"/>
                <a:gd name="connsiteY89" fmla="*/ 54321 h 649663"/>
                <a:gd name="connsiteX90" fmla="*/ 404388 w 694391"/>
                <a:gd name="connsiteY90" fmla="*/ 66392 h 649663"/>
                <a:gd name="connsiteX91" fmla="*/ 392317 w 694391"/>
                <a:gd name="connsiteY91" fmla="*/ 69410 h 649663"/>
                <a:gd name="connsiteX92" fmla="*/ 374210 w 694391"/>
                <a:gd name="connsiteY92" fmla="*/ 78464 h 649663"/>
                <a:gd name="connsiteX93" fmla="*/ 344032 w 694391"/>
                <a:gd name="connsiteY93" fmla="*/ 96570 h 649663"/>
                <a:gd name="connsiteX94" fmla="*/ 292729 w 694391"/>
                <a:gd name="connsiteY94" fmla="*/ 111660 h 649663"/>
                <a:gd name="connsiteX95" fmla="*/ 280657 w 694391"/>
                <a:gd name="connsiteY95" fmla="*/ 114677 h 649663"/>
                <a:gd name="connsiteX96" fmla="*/ 229354 w 694391"/>
                <a:gd name="connsiteY96" fmla="*/ 120713 h 649663"/>
                <a:gd name="connsiteX97" fmla="*/ 217283 w 694391"/>
                <a:gd name="connsiteY9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28943 w 694391"/>
                <a:gd name="connsiteY35" fmla="*/ 564333 h 649663"/>
                <a:gd name="connsiteX36" fmla="*/ 344032 w 694391"/>
                <a:gd name="connsiteY36" fmla="*/ 552262 h 649663"/>
                <a:gd name="connsiteX37" fmla="*/ 362139 w 694391"/>
                <a:gd name="connsiteY37" fmla="*/ 540190 h 649663"/>
                <a:gd name="connsiteX38" fmla="*/ 371192 w 694391"/>
                <a:gd name="connsiteY38" fmla="*/ 531137 h 649663"/>
                <a:gd name="connsiteX39" fmla="*/ 398352 w 694391"/>
                <a:gd name="connsiteY39" fmla="*/ 522083 h 649663"/>
                <a:gd name="connsiteX40" fmla="*/ 431548 w 694391"/>
                <a:gd name="connsiteY40" fmla="*/ 500959 h 649663"/>
                <a:gd name="connsiteX41" fmla="*/ 458709 w 694391"/>
                <a:gd name="connsiteY41" fmla="*/ 485870 h 649663"/>
                <a:gd name="connsiteX42" fmla="*/ 488887 w 694391"/>
                <a:gd name="connsiteY42" fmla="*/ 467763 h 649663"/>
                <a:gd name="connsiteX43" fmla="*/ 513030 w 694391"/>
                <a:gd name="connsiteY43" fmla="*/ 458709 h 649663"/>
                <a:gd name="connsiteX44" fmla="*/ 531137 w 694391"/>
                <a:gd name="connsiteY44" fmla="*/ 446638 h 649663"/>
                <a:gd name="connsiteX45" fmla="*/ 540190 w 694391"/>
                <a:gd name="connsiteY45" fmla="*/ 437584 h 649663"/>
                <a:gd name="connsiteX46" fmla="*/ 567350 w 694391"/>
                <a:gd name="connsiteY46" fmla="*/ 425513 h 649663"/>
                <a:gd name="connsiteX47" fmla="*/ 576404 w 694391"/>
                <a:gd name="connsiteY47" fmla="*/ 419477 h 649663"/>
                <a:gd name="connsiteX48" fmla="*/ 591493 w 694391"/>
                <a:gd name="connsiteY48" fmla="*/ 410424 h 649663"/>
                <a:gd name="connsiteX49" fmla="*/ 600546 w 694391"/>
                <a:gd name="connsiteY49" fmla="*/ 404388 h 649663"/>
                <a:gd name="connsiteX50" fmla="*/ 609600 w 694391"/>
                <a:gd name="connsiteY50" fmla="*/ 401370 h 649663"/>
                <a:gd name="connsiteX51" fmla="*/ 618653 w 694391"/>
                <a:gd name="connsiteY51" fmla="*/ 392317 h 649663"/>
                <a:gd name="connsiteX52" fmla="*/ 627707 w 694391"/>
                <a:gd name="connsiteY52" fmla="*/ 389299 h 649663"/>
                <a:gd name="connsiteX53" fmla="*/ 648832 w 694391"/>
                <a:gd name="connsiteY53" fmla="*/ 377228 h 649663"/>
                <a:gd name="connsiteX54" fmla="*/ 657885 w 694391"/>
                <a:gd name="connsiteY54" fmla="*/ 374210 h 649663"/>
                <a:gd name="connsiteX55" fmla="*/ 682028 w 694391"/>
                <a:gd name="connsiteY55" fmla="*/ 362139 h 649663"/>
                <a:gd name="connsiteX56" fmla="*/ 691081 w 694391"/>
                <a:gd name="connsiteY56" fmla="*/ 353085 h 649663"/>
                <a:gd name="connsiteX57" fmla="*/ 691081 w 694391"/>
                <a:gd name="connsiteY57" fmla="*/ 328943 h 649663"/>
                <a:gd name="connsiteX58" fmla="*/ 672974 w 694391"/>
                <a:gd name="connsiteY58" fmla="*/ 322907 h 649663"/>
                <a:gd name="connsiteX59" fmla="*/ 657885 w 694391"/>
                <a:gd name="connsiteY59" fmla="*/ 319889 h 649663"/>
                <a:gd name="connsiteX60" fmla="*/ 639778 w 694391"/>
                <a:gd name="connsiteY60" fmla="*/ 316871 h 649663"/>
                <a:gd name="connsiteX61" fmla="*/ 630725 w 694391"/>
                <a:gd name="connsiteY61" fmla="*/ 313854 h 649663"/>
                <a:gd name="connsiteX62" fmla="*/ 500958 w 694391"/>
                <a:gd name="connsiteY62" fmla="*/ 322907 h 649663"/>
                <a:gd name="connsiteX63" fmla="*/ 491905 w 694391"/>
                <a:gd name="connsiteY63" fmla="*/ 325925 h 649663"/>
                <a:gd name="connsiteX64" fmla="*/ 455691 w 694391"/>
                <a:gd name="connsiteY64" fmla="*/ 322907 h 649663"/>
                <a:gd name="connsiteX65" fmla="*/ 449655 w 694391"/>
                <a:gd name="connsiteY65" fmla="*/ 313854 h 649663"/>
                <a:gd name="connsiteX66" fmla="*/ 440602 w 694391"/>
                <a:gd name="connsiteY66" fmla="*/ 298765 h 649663"/>
                <a:gd name="connsiteX67" fmla="*/ 446638 w 694391"/>
                <a:gd name="connsiteY67" fmla="*/ 187105 h 649663"/>
                <a:gd name="connsiteX68" fmla="*/ 458709 w 694391"/>
                <a:gd name="connsiteY68" fmla="*/ 184087 h 649663"/>
                <a:gd name="connsiteX69" fmla="*/ 482851 w 694391"/>
                <a:gd name="connsiteY69" fmla="*/ 181070 h 649663"/>
                <a:gd name="connsiteX70" fmla="*/ 500958 w 694391"/>
                <a:gd name="connsiteY70" fmla="*/ 175034 h 649663"/>
                <a:gd name="connsiteX71" fmla="*/ 549244 w 694391"/>
                <a:gd name="connsiteY71" fmla="*/ 150891 h 649663"/>
                <a:gd name="connsiteX72" fmla="*/ 603564 w 694391"/>
                <a:gd name="connsiteY72" fmla="*/ 117695 h 649663"/>
                <a:gd name="connsiteX73" fmla="*/ 624689 w 694391"/>
                <a:gd name="connsiteY73" fmla="*/ 102606 h 649663"/>
                <a:gd name="connsiteX74" fmla="*/ 633743 w 694391"/>
                <a:gd name="connsiteY74" fmla="*/ 93553 h 649663"/>
                <a:gd name="connsiteX75" fmla="*/ 639778 w 694391"/>
                <a:gd name="connsiteY75" fmla="*/ 84499 h 649663"/>
                <a:gd name="connsiteX76" fmla="*/ 648832 w 694391"/>
                <a:gd name="connsiteY76" fmla="*/ 63374 h 649663"/>
                <a:gd name="connsiteX77" fmla="*/ 657885 w 694391"/>
                <a:gd name="connsiteY77" fmla="*/ 36214 h 649663"/>
                <a:gd name="connsiteX78" fmla="*/ 660903 w 694391"/>
                <a:gd name="connsiteY78" fmla="*/ 24143 h 649663"/>
                <a:gd name="connsiteX79" fmla="*/ 642796 w 694391"/>
                <a:gd name="connsiteY79" fmla="*/ 9054 h 649663"/>
                <a:gd name="connsiteX80" fmla="*/ 627707 w 694391"/>
                <a:gd name="connsiteY80" fmla="*/ 6036 h 649663"/>
                <a:gd name="connsiteX81" fmla="*/ 618653 w 694391"/>
                <a:gd name="connsiteY81" fmla="*/ 3018 h 649663"/>
                <a:gd name="connsiteX82" fmla="*/ 606582 w 694391"/>
                <a:gd name="connsiteY82" fmla="*/ 0 h 649663"/>
                <a:gd name="connsiteX83" fmla="*/ 519065 w 694391"/>
                <a:gd name="connsiteY83" fmla="*/ 3018 h 649663"/>
                <a:gd name="connsiteX84" fmla="*/ 500958 w 694391"/>
                <a:gd name="connsiteY84" fmla="*/ 9054 h 649663"/>
                <a:gd name="connsiteX85" fmla="*/ 488887 w 694391"/>
                <a:gd name="connsiteY85" fmla="*/ 12071 h 649663"/>
                <a:gd name="connsiteX86" fmla="*/ 470780 w 694391"/>
                <a:gd name="connsiteY86" fmla="*/ 21125 h 649663"/>
                <a:gd name="connsiteX87" fmla="*/ 461727 w 694391"/>
                <a:gd name="connsiteY87" fmla="*/ 27161 h 649663"/>
                <a:gd name="connsiteX88" fmla="*/ 443620 w 694391"/>
                <a:gd name="connsiteY88" fmla="*/ 33196 h 649663"/>
                <a:gd name="connsiteX89" fmla="*/ 425513 w 694391"/>
                <a:gd name="connsiteY89" fmla="*/ 48285 h 649663"/>
                <a:gd name="connsiteX90" fmla="*/ 416459 w 694391"/>
                <a:gd name="connsiteY90" fmla="*/ 54321 h 649663"/>
                <a:gd name="connsiteX91" fmla="*/ 404388 w 694391"/>
                <a:gd name="connsiteY91" fmla="*/ 66392 h 649663"/>
                <a:gd name="connsiteX92" fmla="*/ 392317 w 694391"/>
                <a:gd name="connsiteY92" fmla="*/ 69410 h 649663"/>
                <a:gd name="connsiteX93" fmla="*/ 374210 w 694391"/>
                <a:gd name="connsiteY93" fmla="*/ 78464 h 649663"/>
                <a:gd name="connsiteX94" fmla="*/ 344032 w 694391"/>
                <a:gd name="connsiteY94" fmla="*/ 96570 h 649663"/>
                <a:gd name="connsiteX95" fmla="*/ 292729 w 694391"/>
                <a:gd name="connsiteY95" fmla="*/ 111660 h 649663"/>
                <a:gd name="connsiteX96" fmla="*/ 280657 w 694391"/>
                <a:gd name="connsiteY96" fmla="*/ 114677 h 649663"/>
                <a:gd name="connsiteX97" fmla="*/ 229354 w 694391"/>
                <a:gd name="connsiteY97" fmla="*/ 120713 h 649663"/>
                <a:gd name="connsiteX98" fmla="*/ 217283 w 694391"/>
                <a:gd name="connsiteY9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28943 w 694391"/>
                <a:gd name="connsiteY35" fmla="*/ 564333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31548 w 694391"/>
                <a:gd name="connsiteY39" fmla="*/ 500959 h 649663"/>
                <a:gd name="connsiteX40" fmla="*/ 458709 w 694391"/>
                <a:gd name="connsiteY40" fmla="*/ 485870 h 649663"/>
                <a:gd name="connsiteX41" fmla="*/ 488887 w 694391"/>
                <a:gd name="connsiteY41" fmla="*/ 467763 h 649663"/>
                <a:gd name="connsiteX42" fmla="*/ 513030 w 694391"/>
                <a:gd name="connsiteY42" fmla="*/ 458709 h 649663"/>
                <a:gd name="connsiteX43" fmla="*/ 531137 w 694391"/>
                <a:gd name="connsiteY43" fmla="*/ 446638 h 649663"/>
                <a:gd name="connsiteX44" fmla="*/ 540190 w 694391"/>
                <a:gd name="connsiteY44" fmla="*/ 437584 h 649663"/>
                <a:gd name="connsiteX45" fmla="*/ 567350 w 694391"/>
                <a:gd name="connsiteY45" fmla="*/ 425513 h 649663"/>
                <a:gd name="connsiteX46" fmla="*/ 576404 w 694391"/>
                <a:gd name="connsiteY46" fmla="*/ 419477 h 649663"/>
                <a:gd name="connsiteX47" fmla="*/ 591493 w 694391"/>
                <a:gd name="connsiteY47" fmla="*/ 410424 h 649663"/>
                <a:gd name="connsiteX48" fmla="*/ 600546 w 694391"/>
                <a:gd name="connsiteY48" fmla="*/ 404388 h 649663"/>
                <a:gd name="connsiteX49" fmla="*/ 609600 w 694391"/>
                <a:gd name="connsiteY49" fmla="*/ 401370 h 649663"/>
                <a:gd name="connsiteX50" fmla="*/ 618653 w 694391"/>
                <a:gd name="connsiteY50" fmla="*/ 392317 h 649663"/>
                <a:gd name="connsiteX51" fmla="*/ 627707 w 694391"/>
                <a:gd name="connsiteY51" fmla="*/ 389299 h 649663"/>
                <a:gd name="connsiteX52" fmla="*/ 648832 w 694391"/>
                <a:gd name="connsiteY52" fmla="*/ 377228 h 649663"/>
                <a:gd name="connsiteX53" fmla="*/ 657885 w 694391"/>
                <a:gd name="connsiteY53" fmla="*/ 374210 h 649663"/>
                <a:gd name="connsiteX54" fmla="*/ 682028 w 694391"/>
                <a:gd name="connsiteY54" fmla="*/ 362139 h 649663"/>
                <a:gd name="connsiteX55" fmla="*/ 691081 w 694391"/>
                <a:gd name="connsiteY55" fmla="*/ 353085 h 649663"/>
                <a:gd name="connsiteX56" fmla="*/ 691081 w 694391"/>
                <a:gd name="connsiteY56" fmla="*/ 328943 h 649663"/>
                <a:gd name="connsiteX57" fmla="*/ 672974 w 694391"/>
                <a:gd name="connsiteY57" fmla="*/ 322907 h 649663"/>
                <a:gd name="connsiteX58" fmla="*/ 657885 w 694391"/>
                <a:gd name="connsiteY58" fmla="*/ 319889 h 649663"/>
                <a:gd name="connsiteX59" fmla="*/ 639778 w 694391"/>
                <a:gd name="connsiteY59" fmla="*/ 316871 h 649663"/>
                <a:gd name="connsiteX60" fmla="*/ 630725 w 694391"/>
                <a:gd name="connsiteY60" fmla="*/ 313854 h 649663"/>
                <a:gd name="connsiteX61" fmla="*/ 500958 w 694391"/>
                <a:gd name="connsiteY61" fmla="*/ 322907 h 649663"/>
                <a:gd name="connsiteX62" fmla="*/ 491905 w 694391"/>
                <a:gd name="connsiteY62" fmla="*/ 325925 h 649663"/>
                <a:gd name="connsiteX63" fmla="*/ 455691 w 694391"/>
                <a:gd name="connsiteY63" fmla="*/ 322907 h 649663"/>
                <a:gd name="connsiteX64" fmla="*/ 449655 w 694391"/>
                <a:gd name="connsiteY64" fmla="*/ 313854 h 649663"/>
                <a:gd name="connsiteX65" fmla="*/ 440602 w 694391"/>
                <a:gd name="connsiteY65" fmla="*/ 298765 h 649663"/>
                <a:gd name="connsiteX66" fmla="*/ 446638 w 694391"/>
                <a:gd name="connsiteY66" fmla="*/ 187105 h 649663"/>
                <a:gd name="connsiteX67" fmla="*/ 458709 w 694391"/>
                <a:gd name="connsiteY67" fmla="*/ 184087 h 649663"/>
                <a:gd name="connsiteX68" fmla="*/ 482851 w 694391"/>
                <a:gd name="connsiteY68" fmla="*/ 181070 h 649663"/>
                <a:gd name="connsiteX69" fmla="*/ 500958 w 694391"/>
                <a:gd name="connsiteY69" fmla="*/ 175034 h 649663"/>
                <a:gd name="connsiteX70" fmla="*/ 549244 w 694391"/>
                <a:gd name="connsiteY70" fmla="*/ 150891 h 649663"/>
                <a:gd name="connsiteX71" fmla="*/ 603564 w 694391"/>
                <a:gd name="connsiteY71" fmla="*/ 117695 h 649663"/>
                <a:gd name="connsiteX72" fmla="*/ 624689 w 694391"/>
                <a:gd name="connsiteY72" fmla="*/ 102606 h 649663"/>
                <a:gd name="connsiteX73" fmla="*/ 633743 w 694391"/>
                <a:gd name="connsiteY73" fmla="*/ 93553 h 649663"/>
                <a:gd name="connsiteX74" fmla="*/ 639778 w 694391"/>
                <a:gd name="connsiteY74" fmla="*/ 84499 h 649663"/>
                <a:gd name="connsiteX75" fmla="*/ 648832 w 694391"/>
                <a:gd name="connsiteY75" fmla="*/ 63374 h 649663"/>
                <a:gd name="connsiteX76" fmla="*/ 657885 w 694391"/>
                <a:gd name="connsiteY76" fmla="*/ 36214 h 649663"/>
                <a:gd name="connsiteX77" fmla="*/ 660903 w 694391"/>
                <a:gd name="connsiteY77" fmla="*/ 24143 h 649663"/>
                <a:gd name="connsiteX78" fmla="*/ 642796 w 694391"/>
                <a:gd name="connsiteY78" fmla="*/ 9054 h 649663"/>
                <a:gd name="connsiteX79" fmla="*/ 627707 w 694391"/>
                <a:gd name="connsiteY79" fmla="*/ 6036 h 649663"/>
                <a:gd name="connsiteX80" fmla="*/ 618653 w 694391"/>
                <a:gd name="connsiteY80" fmla="*/ 3018 h 649663"/>
                <a:gd name="connsiteX81" fmla="*/ 606582 w 694391"/>
                <a:gd name="connsiteY81" fmla="*/ 0 h 649663"/>
                <a:gd name="connsiteX82" fmla="*/ 519065 w 694391"/>
                <a:gd name="connsiteY82" fmla="*/ 3018 h 649663"/>
                <a:gd name="connsiteX83" fmla="*/ 500958 w 694391"/>
                <a:gd name="connsiteY83" fmla="*/ 9054 h 649663"/>
                <a:gd name="connsiteX84" fmla="*/ 488887 w 694391"/>
                <a:gd name="connsiteY84" fmla="*/ 12071 h 649663"/>
                <a:gd name="connsiteX85" fmla="*/ 470780 w 694391"/>
                <a:gd name="connsiteY85" fmla="*/ 21125 h 649663"/>
                <a:gd name="connsiteX86" fmla="*/ 461727 w 694391"/>
                <a:gd name="connsiteY86" fmla="*/ 27161 h 649663"/>
                <a:gd name="connsiteX87" fmla="*/ 443620 w 694391"/>
                <a:gd name="connsiteY87" fmla="*/ 33196 h 649663"/>
                <a:gd name="connsiteX88" fmla="*/ 425513 w 694391"/>
                <a:gd name="connsiteY88" fmla="*/ 48285 h 649663"/>
                <a:gd name="connsiteX89" fmla="*/ 416459 w 694391"/>
                <a:gd name="connsiteY89" fmla="*/ 54321 h 649663"/>
                <a:gd name="connsiteX90" fmla="*/ 404388 w 694391"/>
                <a:gd name="connsiteY90" fmla="*/ 66392 h 649663"/>
                <a:gd name="connsiteX91" fmla="*/ 392317 w 694391"/>
                <a:gd name="connsiteY91" fmla="*/ 69410 h 649663"/>
                <a:gd name="connsiteX92" fmla="*/ 374210 w 694391"/>
                <a:gd name="connsiteY92" fmla="*/ 78464 h 649663"/>
                <a:gd name="connsiteX93" fmla="*/ 344032 w 694391"/>
                <a:gd name="connsiteY93" fmla="*/ 96570 h 649663"/>
                <a:gd name="connsiteX94" fmla="*/ 292729 w 694391"/>
                <a:gd name="connsiteY94" fmla="*/ 111660 h 649663"/>
                <a:gd name="connsiteX95" fmla="*/ 280657 w 694391"/>
                <a:gd name="connsiteY95" fmla="*/ 114677 h 649663"/>
                <a:gd name="connsiteX96" fmla="*/ 229354 w 694391"/>
                <a:gd name="connsiteY96" fmla="*/ 120713 h 649663"/>
                <a:gd name="connsiteX97" fmla="*/ 217283 w 694391"/>
                <a:gd name="connsiteY9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62139 w 694391"/>
                <a:gd name="connsiteY35" fmla="*/ 540190 h 649663"/>
                <a:gd name="connsiteX36" fmla="*/ 371192 w 694391"/>
                <a:gd name="connsiteY36" fmla="*/ 531137 h 649663"/>
                <a:gd name="connsiteX37" fmla="*/ 398352 w 694391"/>
                <a:gd name="connsiteY37" fmla="*/ 522083 h 649663"/>
                <a:gd name="connsiteX38" fmla="*/ 431548 w 694391"/>
                <a:gd name="connsiteY38" fmla="*/ 500959 h 649663"/>
                <a:gd name="connsiteX39" fmla="*/ 458709 w 694391"/>
                <a:gd name="connsiteY39" fmla="*/ 485870 h 649663"/>
                <a:gd name="connsiteX40" fmla="*/ 488887 w 694391"/>
                <a:gd name="connsiteY40" fmla="*/ 467763 h 649663"/>
                <a:gd name="connsiteX41" fmla="*/ 513030 w 694391"/>
                <a:gd name="connsiteY41" fmla="*/ 458709 h 649663"/>
                <a:gd name="connsiteX42" fmla="*/ 531137 w 694391"/>
                <a:gd name="connsiteY42" fmla="*/ 446638 h 649663"/>
                <a:gd name="connsiteX43" fmla="*/ 540190 w 694391"/>
                <a:gd name="connsiteY43" fmla="*/ 437584 h 649663"/>
                <a:gd name="connsiteX44" fmla="*/ 567350 w 694391"/>
                <a:gd name="connsiteY44" fmla="*/ 425513 h 649663"/>
                <a:gd name="connsiteX45" fmla="*/ 576404 w 694391"/>
                <a:gd name="connsiteY45" fmla="*/ 419477 h 649663"/>
                <a:gd name="connsiteX46" fmla="*/ 591493 w 694391"/>
                <a:gd name="connsiteY46" fmla="*/ 410424 h 649663"/>
                <a:gd name="connsiteX47" fmla="*/ 600546 w 694391"/>
                <a:gd name="connsiteY47" fmla="*/ 404388 h 649663"/>
                <a:gd name="connsiteX48" fmla="*/ 609600 w 694391"/>
                <a:gd name="connsiteY48" fmla="*/ 401370 h 649663"/>
                <a:gd name="connsiteX49" fmla="*/ 618653 w 694391"/>
                <a:gd name="connsiteY49" fmla="*/ 392317 h 649663"/>
                <a:gd name="connsiteX50" fmla="*/ 627707 w 694391"/>
                <a:gd name="connsiteY50" fmla="*/ 389299 h 649663"/>
                <a:gd name="connsiteX51" fmla="*/ 648832 w 694391"/>
                <a:gd name="connsiteY51" fmla="*/ 377228 h 649663"/>
                <a:gd name="connsiteX52" fmla="*/ 657885 w 694391"/>
                <a:gd name="connsiteY52" fmla="*/ 374210 h 649663"/>
                <a:gd name="connsiteX53" fmla="*/ 682028 w 694391"/>
                <a:gd name="connsiteY53" fmla="*/ 362139 h 649663"/>
                <a:gd name="connsiteX54" fmla="*/ 691081 w 694391"/>
                <a:gd name="connsiteY54" fmla="*/ 353085 h 649663"/>
                <a:gd name="connsiteX55" fmla="*/ 691081 w 694391"/>
                <a:gd name="connsiteY55" fmla="*/ 328943 h 649663"/>
                <a:gd name="connsiteX56" fmla="*/ 672974 w 694391"/>
                <a:gd name="connsiteY56" fmla="*/ 322907 h 649663"/>
                <a:gd name="connsiteX57" fmla="*/ 657885 w 694391"/>
                <a:gd name="connsiteY57" fmla="*/ 319889 h 649663"/>
                <a:gd name="connsiteX58" fmla="*/ 639778 w 694391"/>
                <a:gd name="connsiteY58" fmla="*/ 316871 h 649663"/>
                <a:gd name="connsiteX59" fmla="*/ 630725 w 694391"/>
                <a:gd name="connsiteY59" fmla="*/ 313854 h 649663"/>
                <a:gd name="connsiteX60" fmla="*/ 500958 w 694391"/>
                <a:gd name="connsiteY60" fmla="*/ 322907 h 649663"/>
                <a:gd name="connsiteX61" fmla="*/ 491905 w 694391"/>
                <a:gd name="connsiteY61" fmla="*/ 325925 h 649663"/>
                <a:gd name="connsiteX62" fmla="*/ 455691 w 694391"/>
                <a:gd name="connsiteY62" fmla="*/ 322907 h 649663"/>
                <a:gd name="connsiteX63" fmla="*/ 449655 w 694391"/>
                <a:gd name="connsiteY63" fmla="*/ 313854 h 649663"/>
                <a:gd name="connsiteX64" fmla="*/ 440602 w 694391"/>
                <a:gd name="connsiteY64" fmla="*/ 298765 h 649663"/>
                <a:gd name="connsiteX65" fmla="*/ 446638 w 694391"/>
                <a:gd name="connsiteY65" fmla="*/ 187105 h 649663"/>
                <a:gd name="connsiteX66" fmla="*/ 458709 w 694391"/>
                <a:gd name="connsiteY66" fmla="*/ 184087 h 649663"/>
                <a:gd name="connsiteX67" fmla="*/ 482851 w 694391"/>
                <a:gd name="connsiteY67" fmla="*/ 181070 h 649663"/>
                <a:gd name="connsiteX68" fmla="*/ 500958 w 694391"/>
                <a:gd name="connsiteY68" fmla="*/ 175034 h 649663"/>
                <a:gd name="connsiteX69" fmla="*/ 549244 w 694391"/>
                <a:gd name="connsiteY69" fmla="*/ 150891 h 649663"/>
                <a:gd name="connsiteX70" fmla="*/ 603564 w 694391"/>
                <a:gd name="connsiteY70" fmla="*/ 117695 h 649663"/>
                <a:gd name="connsiteX71" fmla="*/ 624689 w 694391"/>
                <a:gd name="connsiteY71" fmla="*/ 102606 h 649663"/>
                <a:gd name="connsiteX72" fmla="*/ 633743 w 694391"/>
                <a:gd name="connsiteY72" fmla="*/ 93553 h 649663"/>
                <a:gd name="connsiteX73" fmla="*/ 639778 w 694391"/>
                <a:gd name="connsiteY73" fmla="*/ 84499 h 649663"/>
                <a:gd name="connsiteX74" fmla="*/ 648832 w 694391"/>
                <a:gd name="connsiteY74" fmla="*/ 63374 h 649663"/>
                <a:gd name="connsiteX75" fmla="*/ 657885 w 694391"/>
                <a:gd name="connsiteY75" fmla="*/ 36214 h 649663"/>
                <a:gd name="connsiteX76" fmla="*/ 660903 w 694391"/>
                <a:gd name="connsiteY76" fmla="*/ 24143 h 649663"/>
                <a:gd name="connsiteX77" fmla="*/ 642796 w 694391"/>
                <a:gd name="connsiteY77" fmla="*/ 9054 h 649663"/>
                <a:gd name="connsiteX78" fmla="*/ 627707 w 694391"/>
                <a:gd name="connsiteY78" fmla="*/ 6036 h 649663"/>
                <a:gd name="connsiteX79" fmla="*/ 618653 w 694391"/>
                <a:gd name="connsiteY79" fmla="*/ 3018 h 649663"/>
                <a:gd name="connsiteX80" fmla="*/ 606582 w 694391"/>
                <a:gd name="connsiteY80" fmla="*/ 0 h 649663"/>
                <a:gd name="connsiteX81" fmla="*/ 519065 w 694391"/>
                <a:gd name="connsiteY81" fmla="*/ 3018 h 649663"/>
                <a:gd name="connsiteX82" fmla="*/ 500958 w 694391"/>
                <a:gd name="connsiteY82" fmla="*/ 9054 h 649663"/>
                <a:gd name="connsiteX83" fmla="*/ 488887 w 694391"/>
                <a:gd name="connsiteY83" fmla="*/ 12071 h 649663"/>
                <a:gd name="connsiteX84" fmla="*/ 470780 w 694391"/>
                <a:gd name="connsiteY84" fmla="*/ 21125 h 649663"/>
                <a:gd name="connsiteX85" fmla="*/ 461727 w 694391"/>
                <a:gd name="connsiteY85" fmla="*/ 27161 h 649663"/>
                <a:gd name="connsiteX86" fmla="*/ 443620 w 694391"/>
                <a:gd name="connsiteY86" fmla="*/ 33196 h 649663"/>
                <a:gd name="connsiteX87" fmla="*/ 425513 w 694391"/>
                <a:gd name="connsiteY87" fmla="*/ 48285 h 649663"/>
                <a:gd name="connsiteX88" fmla="*/ 416459 w 694391"/>
                <a:gd name="connsiteY88" fmla="*/ 54321 h 649663"/>
                <a:gd name="connsiteX89" fmla="*/ 404388 w 694391"/>
                <a:gd name="connsiteY89" fmla="*/ 66392 h 649663"/>
                <a:gd name="connsiteX90" fmla="*/ 392317 w 694391"/>
                <a:gd name="connsiteY90" fmla="*/ 69410 h 649663"/>
                <a:gd name="connsiteX91" fmla="*/ 374210 w 694391"/>
                <a:gd name="connsiteY91" fmla="*/ 78464 h 649663"/>
                <a:gd name="connsiteX92" fmla="*/ 344032 w 694391"/>
                <a:gd name="connsiteY92" fmla="*/ 96570 h 649663"/>
                <a:gd name="connsiteX93" fmla="*/ 292729 w 694391"/>
                <a:gd name="connsiteY93" fmla="*/ 111660 h 649663"/>
                <a:gd name="connsiteX94" fmla="*/ 280657 w 694391"/>
                <a:gd name="connsiteY94" fmla="*/ 114677 h 649663"/>
                <a:gd name="connsiteX95" fmla="*/ 229354 w 694391"/>
                <a:gd name="connsiteY95" fmla="*/ 120713 h 649663"/>
                <a:gd name="connsiteX96" fmla="*/ 217283 w 694391"/>
                <a:gd name="connsiteY96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32784 w 694391"/>
                <a:gd name="connsiteY18" fmla="*/ 510012 h 649663"/>
                <a:gd name="connsiteX19" fmla="*/ 126748 w 694391"/>
                <a:gd name="connsiteY19" fmla="*/ 528119 h 649663"/>
                <a:gd name="connsiteX20" fmla="*/ 123731 w 694391"/>
                <a:gd name="connsiteY20" fmla="*/ 540190 h 649663"/>
                <a:gd name="connsiteX21" fmla="*/ 117695 w 694391"/>
                <a:gd name="connsiteY21" fmla="*/ 549244 h 649663"/>
                <a:gd name="connsiteX22" fmla="*/ 111659 w 694391"/>
                <a:gd name="connsiteY22" fmla="*/ 567351 h 649663"/>
                <a:gd name="connsiteX23" fmla="*/ 105624 w 694391"/>
                <a:gd name="connsiteY23" fmla="*/ 588475 h 649663"/>
                <a:gd name="connsiteX24" fmla="*/ 102606 w 694391"/>
                <a:gd name="connsiteY24" fmla="*/ 597529 h 649663"/>
                <a:gd name="connsiteX25" fmla="*/ 105624 w 694391"/>
                <a:gd name="connsiteY25" fmla="*/ 636761 h 649663"/>
                <a:gd name="connsiteX26" fmla="*/ 114677 w 694391"/>
                <a:gd name="connsiteY26" fmla="*/ 639778 h 649663"/>
                <a:gd name="connsiteX27" fmla="*/ 147873 w 694391"/>
                <a:gd name="connsiteY27" fmla="*/ 642796 h 649663"/>
                <a:gd name="connsiteX28" fmla="*/ 211247 w 694391"/>
                <a:gd name="connsiteY28" fmla="*/ 645814 h 649663"/>
                <a:gd name="connsiteX29" fmla="*/ 232372 w 694391"/>
                <a:gd name="connsiteY29" fmla="*/ 633743 h 649663"/>
                <a:gd name="connsiteX30" fmla="*/ 268586 w 694391"/>
                <a:gd name="connsiteY30" fmla="*/ 612618 h 649663"/>
                <a:gd name="connsiteX31" fmla="*/ 286693 w 694391"/>
                <a:gd name="connsiteY31" fmla="*/ 594511 h 649663"/>
                <a:gd name="connsiteX32" fmla="*/ 307818 w 694391"/>
                <a:gd name="connsiteY32" fmla="*/ 579422 h 649663"/>
                <a:gd name="connsiteX33" fmla="*/ 318875 w 694391"/>
                <a:gd name="connsiteY33" fmla="*/ 569826 h 649663"/>
                <a:gd name="connsiteX34" fmla="*/ 362139 w 694391"/>
                <a:gd name="connsiteY34" fmla="*/ 540190 h 649663"/>
                <a:gd name="connsiteX35" fmla="*/ 371192 w 694391"/>
                <a:gd name="connsiteY35" fmla="*/ 531137 h 649663"/>
                <a:gd name="connsiteX36" fmla="*/ 398352 w 694391"/>
                <a:gd name="connsiteY36" fmla="*/ 522083 h 649663"/>
                <a:gd name="connsiteX37" fmla="*/ 431548 w 694391"/>
                <a:gd name="connsiteY37" fmla="*/ 500959 h 649663"/>
                <a:gd name="connsiteX38" fmla="*/ 458709 w 694391"/>
                <a:gd name="connsiteY38" fmla="*/ 485870 h 649663"/>
                <a:gd name="connsiteX39" fmla="*/ 488887 w 694391"/>
                <a:gd name="connsiteY39" fmla="*/ 467763 h 649663"/>
                <a:gd name="connsiteX40" fmla="*/ 513030 w 694391"/>
                <a:gd name="connsiteY40" fmla="*/ 458709 h 649663"/>
                <a:gd name="connsiteX41" fmla="*/ 531137 w 694391"/>
                <a:gd name="connsiteY41" fmla="*/ 446638 h 649663"/>
                <a:gd name="connsiteX42" fmla="*/ 540190 w 694391"/>
                <a:gd name="connsiteY42" fmla="*/ 437584 h 649663"/>
                <a:gd name="connsiteX43" fmla="*/ 567350 w 694391"/>
                <a:gd name="connsiteY43" fmla="*/ 425513 h 649663"/>
                <a:gd name="connsiteX44" fmla="*/ 576404 w 694391"/>
                <a:gd name="connsiteY44" fmla="*/ 419477 h 649663"/>
                <a:gd name="connsiteX45" fmla="*/ 591493 w 694391"/>
                <a:gd name="connsiteY45" fmla="*/ 410424 h 649663"/>
                <a:gd name="connsiteX46" fmla="*/ 600546 w 694391"/>
                <a:gd name="connsiteY46" fmla="*/ 404388 h 649663"/>
                <a:gd name="connsiteX47" fmla="*/ 609600 w 694391"/>
                <a:gd name="connsiteY47" fmla="*/ 401370 h 649663"/>
                <a:gd name="connsiteX48" fmla="*/ 618653 w 694391"/>
                <a:gd name="connsiteY48" fmla="*/ 392317 h 649663"/>
                <a:gd name="connsiteX49" fmla="*/ 627707 w 694391"/>
                <a:gd name="connsiteY49" fmla="*/ 389299 h 649663"/>
                <a:gd name="connsiteX50" fmla="*/ 648832 w 694391"/>
                <a:gd name="connsiteY50" fmla="*/ 377228 h 649663"/>
                <a:gd name="connsiteX51" fmla="*/ 657885 w 694391"/>
                <a:gd name="connsiteY51" fmla="*/ 374210 h 649663"/>
                <a:gd name="connsiteX52" fmla="*/ 682028 w 694391"/>
                <a:gd name="connsiteY52" fmla="*/ 362139 h 649663"/>
                <a:gd name="connsiteX53" fmla="*/ 691081 w 694391"/>
                <a:gd name="connsiteY53" fmla="*/ 353085 h 649663"/>
                <a:gd name="connsiteX54" fmla="*/ 691081 w 694391"/>
                <a:gd name="connsiteY54" fmla="*/ 328943 h 649663"/>
                <a:gd name="connsiteX55" fmla="*/ 672974 w 694391"/>
                <a:gd name="connsiteY55" fmla="*/ 322907 h 649663"/>
                <a:gd name="connsiteX56" fmla="*/ 657885 w 694391"/>
                <a:gd name="connsiteY56" fmla="*/ 319889 h 649663"/>
                <a:gd name="connsiteX57" fmla="*/ 639778 w 694391"/>
                <a:gd name="connsiteY57" fmla="*/ 316871 h 649663"/>
                <a:gd name="connsiteX58" fmla="*/ 630725 w 694391"/>
                <a:gd name="connsiteY58" fmla="*/ 313854 h 649663"/>
                <a:gd name="connsiteX59" fmla="*/ 500958 w 694391"/>
                <a:gd name="connsiteY59" fmla="*/ 322907 h 649663"/>
                <a:gd name="connsiteX60" fmla="*/ 491905 w 694391"/>
                <a:gd name="connsiteY60" fmla="*/ 325925 h 649663"/>
                <a:gd name="connsiteX61" fmla="*/ 455691 w 694391"/>
                <a:gd name="connsiteY61" fmla="*/ 322907 h 649663"/>
                <a:gd name="connsiteX62" fmla="*/ 449655 w 694391"/>
                <a:gd name="connsiteY62" fmla="*/ 313854 h 649663"/>
                <a:gd name="connsiteX63" fmla="*/ 440602 w 694391"/>
                <a:gd name="connsiteY63" fmla="*/ 298765 h 649663"/>
                <a:gd name="connsiteX64" fmla="*/ 446638 w 694391"/>
                <a:gd name="connsiteY64" fmla="*/ 187105 h 649663"/>
                <a:gd name="connsiteX65" fmla="*/ 458709 w 694391"/>
                <a:gd name="connsiteY65" fmla="*/ 184087 h 649663"/>
                <a:gd name="connsiteX66" fmla="*/ 482851 w 694391"/>
                <a:gd name="connsiteY66" fmla="*/ 181070 h 649663"/>
                <a:gd name="connsiteX67" fmla="*/ 500958 w 694391"/>
                <a:gd name="connsiteY67" fmla="*/ 175034 h 649663"/>
                <a:gd name="connsiteX68" fmla="*/ 549244 w 694391"/>
                <a:gd name="connsiteY68" fmla="*/ 150891 h 649663"/>
                <a:gd name="connsiteX69" fmla="*/ 603564 w 694391"/>
                <a:gd name="connsiteY69" fmla="*/ 117695 h 649663"/>
                <a:gd name="connsiteX70" fmla="*/ 624689 w 694391"/>
                <a:gd name="connsiteY70" fmla="*/ 102606 h 649663"/>
                <a:gd name="connsiteX71" fmla="*/ 633743 w 694391"/>
                <a:gd name="connsiteY71" fmla="*/ 93553 h 649663"/>
                <a:gd name="connsiteX72" fmla="*/ 639778 w 694391"/>
                <a:gd name="connsiteY72" fmla="*/ 84499 h 649663"/>
                <a:gd name="connsiteX73" fmla="*/ 648832 w 694391"/>
                <a:gd name="connsiteY73" fmla="*/ 63374 h 649663"/>
                <a:gd name="connsiteX74" fmla="*/ 657885 w 694391"/>
                <a:gd name="connsiteY74" fmla="*/ 36214 h 649663"/>
                <a:gd name="connsiteX75" fmla="*/ 660903 w 694391"/>
                <a:gd name="connsiteY75" fmla="*/ 24143 h 649663"/>
                <a:gd name="connsiteX76" fmla="*/ 642796 w 694391"/>
                <a:gd name="connsiteY76" fmla="*/ 9054 h 649663"/>
                <a:gd name="connsiteX77" fmla="*/ 627707 w 694391"/>
                <a:gd name="connsiteY77" fmla="*/ 6036 h 649663"/>
                <a:gd name="connsiteX78" fmla="*/ 618653 w 694391"/>
                <a:gd name="connsiteY78" fmla="*/ 3018 h 649663"/>
                <a:gd name="connsiteX79" fmla="*/ 606582 w 694391"/>
                <a:gd name="connsiteY79" fmla="*/ 0 h 649663"/>
                <a:gd name="connsiteX80" fmla="*/ 519065 w 694391"/>
                <a:gd name="connsiteY80" fmla="*/ 3018 h 649663"/>
                <a:gd name="connsiteX81" fmla="*/ 500958 w 694391"/>
                <a:gd name="connsiteY81" fmla="*/ 9054 h 649663"/>
                <a:gd name="connsiteX82" fmla="*/ 488887 w 694391"/>
                <a:gd name="connsiteY82" fmla="*/ 12071 h 649663"/>
                <a:gd name="connsiteX83" fmla="*/ 470780 w 694391"/>
                <a:gd name="connsiteY83" fmla="*/ 21125 h 649663"/>
                <a:gd name="connsiteX84" fmla="*/ 461727 w 694391"/>
                <a:gd name="connsiteY84" fmla="*/ 27161 h 649663"/>
                <a:gd name="connsiteX85" fmla="*/ 443620 w 694391"/>
                <a:gd name="connsiteY85" fmla="*/ 33196 h 649663"/>
                <a:gd name="connsiteX86" fmla="*/ 425513 w 694391"/>
                <a:gd name="connsiteY86" fmla="*/ 48285 h 649663"/>
                <a:gd name="connsiteX87" fmla="*/ 416459 w 694391"/>
                <a:gd name="connsiteY87" fmla="*/ 54321 h 649663"/>
                <a:gd name="connsiteX88" fmla="*/ 404388 w 694391"/>
                <a:gd name="connsiteY88" fmla="*/ 66392 h 649663"/>
                <a:gd name="connsiteX89" fmla="*/ 392317 w 694391"/>
                <a:gd name="connsiteY89" fmla="*/ 69410 h 649663"/>
                <a:gd name="connsiteX90" fmla="*/ 374210 w 694391"/>
                <a:gd name="connsiteY90" fmla="*/ 78464 h 649663"/>
                <a:gd name="connsiteX91" fmla="*/ 344032 w 694391"/>
                <a:gd name="connsiteY91" fmla="*/ 96570 h 649663"/>
                <a:gd name="connsiteX92" fmla="*/ 292729 w 694391"/>
                <a:gd name="connsiteY92" fmla="*/ 111660 h 649663"/>
                <a:gd name="connsiteX93" fmla="*/ 280657 w 694391"/>
                <a:gd name="connsiteY93" fmla="*/ 114677 h 649663"/>
                <a:gd name="connsiteX94" fmla="*/ 229354 w 694391"/>
                <a:gd name="connsiteY94" fmla="*/ 120713 h 649663"/>
                <a:gd name="connsiteX95" fmla="*/ 217283 w 694391"/>
                <a:gd name="connsiteY95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23731 w 694391"/>
                <a:gd name="connsiteY19" fmla="*/ 540190 h 649663"/>
                <a:gd name="connsiteX20" fmla="*/ 117695 w 694391"/>
                <a:gd name="connsiteY20" fmla="*/ 549244 h 649663"/>
                <a:gd name="connsiteX21" fmla="*/ 111659 w 694391"/>
                <a:gd name="connsiteY21" fmla="*/ 567351 h 649663"/>
                <a:gd name="connsiteX22" fmla="*/ 105624 w 694391"/>
                <a:gd name="connsiteY22" fmla="*/ 588475 h 649663"/>
                <a:gd name="connsiteX23" fmla="*/ 102606 w 694391"/>
                <a:gd name="connsiteY23" fmla="*/ 597529 h 649663"/>
                <a:gd name="connsiteX24" fmla="*/ 105624 w 694391"/>
                <a:gd name="connsiteY24" fmla="*/ 636761 h 649663"/>
                <a:gd name="connsiteX25" fmla="*/ 114677 w 694391"/>
                <a:gd name="connsiteY25" fmla="*/ 639778 h 649663"/>
                <a:gd name="connsiteX26" fmla="*/ 147873 w 694391"/>
                <a:gd name="connsiteY26" fmla="*/ 642796 h 649663"/>
                <a:gd name="connsiteX27" fmla="*/ 211247 w 694391"/>
                <a:gd name="connsiteY27" fmla="*/ 645814 h 649663"/>
                <a:gd name="connsiteX28" fmla="*/ 232372 w 694391"/>
                <a:gd name="connsiteY28" fmla="*/ 633743 h 649663"/>
                <a:gd name="connsiteX29" fmla="*/ 268586 w 694391"/>
                <a:gd name="connsiteY29" fmla="*/ 612618 h 649663"/>
                <a:gd name="connsiteX30" fmla="*/ 286693 w 694391"/>
                <a:gd name="connsiteY30" fmla="*/ 594511 h 649663"/>
                <a:gd name="connsiteX31" fmla="*/ 307818 w 694391"/>
                <a:gd name="connsiteY31" fmla="*/ 579422 h 649663"/>
                <a:gd name="connsiteX32" fmla="*/ 318875 w 694391"/>
                <a:gd name="connsiteY32" fmla="*/ 569826 h 649663"/>
                <a:gd name="connsiteX33" fmla="*/ 362139 w 694391"/>
                <a:gd name="connsiteY33" fmla="*/ 540190 h 649663"/>
                <a:gd name="connsiteX34" fmla="*/ 371192 w 694391"/>
                <a:gd name="connsiteY34" fmla="*/ 531137 h 649663"/>
                <a:gd name="connsiteX35" fmla="*/ 398352 w 694391"/>
                <a:gd name="connsiteY35" fmla="*/ 522083 h 649663"/>
                <a:gd name="connsiteX36" fmla="*/ 431548 w 694391"/>
                <a:gd name="connsiteY36" fmla="*/ 500959 h 649663"/>
                <a:gd name="connsiteX37" fmla="*/ 458709 w 694391"/>
                <a:gd name="connsiteY37" fmla="*/ 485870 h 649663"/>
                <a:gd name="connsiteX38" fmla="*/ 488887 w 694391"/>
                <a:gd name="connsiteY38" fmla="*/ 467763 h 649663"/>
                <a:gd name="connsiteX39" fmla="*/ 513030 w 694391"/>
                <a:gd name="connsiteY39" fmla="*/ 458709 h 649663"/>
                <a:gd name="connsiteX40" fmla="*/ 531137 w 694391"/>
                <a:gd name="connsiteY40" fmla="*/ 446638 h 649663"/>
                <a:gd name="connsiteX41" fmla="*/ 540190 w 694391"/>
                <a:gd name="connsiteY41" fmla="*/ 437584 h 649663"/>
                <a:gd name="connsiteX42" fmla="*/ 567350 w 694391"/>
                <a:gd name="connsiteY42" fmla="*/ 425513 h 649663"/>
                <a:gd name="connsiteX43" fmla="*/ 576404 w 694391"/>
                <a:gd name="connsiteY43" fmla="*/ 419477 h 649663"/>
                <a:gd name="connsiteX44" fmla="*/ 591493 w 694391"/>
                <a:gd name="connsiteY44" fmla="*/ 410424 h 649663"/>
                <a:gd name="connsiteX45" fmla="*/ 600546 w 694391"/>
                <a:gd name="connsiteY45" fmla="*/ 404388 h 649663"/>
                <a:gd name="connsiteX46" fmla="*/ 609600 w 694391"/>
                <a:gd name="connsiteY46" fmla="*/ 401370 h 649663"/>
                <a:gd name="connsiteX47" fmla="*/ 618653 w 694391"/>
                <a:gd name="connsiteY47" fmla="*/ 392317 h 649663"/>
                <a:gd name="connsiteX48" fmla="*/ 627707 w 694391"/>
                <a:gd name="connsiteY48" fmla="*/ 389299 h 649663"/>
                <a:gd name="connsiteX49" fmla="*/ 648832 w 694391"/>
                <a:gd name="connsiteY49" fmla="*/ 377228 h 649663"/>
                <a:gd name="connsiteX50" fmla="*/ 657885 w 694391"/>
                <a:gd name="connsiteY50" fmla="*/ 374210 h 649663"/>
                <a:gd name="connsiteX51" fmla="*/ 682028 w 694391"/>
                <a:gd name="connsiteY51" fmla="*/ 362139 h 649663"/>
                <a:gd name="connsiteX52" fmla="*/ 691081 w 694391"/>
                <a:gd name="connsiteY52" fmla="*/ 353085 h 649663"/>
                <a:gd name="connsiteX53" fmla="*/ 691081 w 694391"/>
                <a:gd name="connsiteY53" fmla="*/ 328943 h 649663"/>
                <a:gd name="connsiteX54" fmla="*/ 672974 w 694391"/>
                <a:gd name="connsiteY54" fmla="*/ 322907 h 649663"/>
                <a:gd name="connsiteX55" fmla="*/ 657885 w 694391"/>
                <a:gd name="connsiteY55" fmla="*/ 319889 h 649663"/>
                <a:gd name="connsiteX56" fmla="*/ 639778 w 694391"/>
                <a:gd name="connsiteY56" fmla="*/ 316871 h 649663"/>
                <a:gd name="connsiteX57" fmla="*/ 630725 w 694391"/>
                <a:gd name="connsiteY57" fmla="*/ 313854 h 649663"/>
                <a:gd name="connsiteX58" fmla="*/ 500958 w 694391"/>
                <a:gd name="connsiteY58" fmla="*/ 322907 h 649663"/>
                <a:gd name="connsiteX59" fmla="*/ 491905 w 694391"/>
                <a:gd name="connsiteY59" fmla="*/ 325925 h 649663"/>
                <a:gd name="connsiteX60" fmla="*/ 455691 w 694391"/>
                <a:gd name="connsiteY60" fmla="*/ 322907 h 649663"/>
                <a:gd name="connsiteX61" fmla="*/ 449655 w 694391"/>
                <a:gd name="connsiteY61" fmla="*/ 313854 h 649663"/>
                <a:gd name="connsiteX62" fmla="*/ 440602 w 694391"/>
                <a:gd name="connsiteY62" fmla="*/ 298765 h 649663"/>
                <a:gd name="connsiteX63" fmla="*/ 446638 w 694391"/>
                <a:gd name="connsiteY63" fmla="*/ 187105 h 649663"/>
                <a:gd name="connsiteX64" fmla="*/ 458709 w 694391"/>
                <a:gd name="connsiteY64" fmla="*/ 184087 h 649663"/>
                <a:gd name="connsiteX65" fmla="*/ 482851 w 694391"/>
                <a:gd name="connsiteY65" fmla="*/ 181070 h 649663"/>
                <a:gd name="connsiteX66" fmla="*/ 500958 w 694391"/>
                <a:gd name="connsiteY66" fmla="*/ 175034 h 649663"/>
                <a:gd name="connsiteX67" fmla="*/ 549244 w 694391"/>
                <a:gd name="connsiteY67" fmla="*/ 150891 h 649663"/>
                <a:gd name="connsiteX68" fmla="*/ 603564 w 694391"/>
                <a:gd name="connsiteY68" fmla="*/ 117695 h 649663"/>
                <a:gd name="connsiteX69" fmla="*/ 624689 w 694391"/>
                <a:gd name="connsiteY69" fmla="*/ 102606 h 649663"/>
                <a:gd name="connsiteX70" fmla="*/ 633743 w 694391"/>
                <a:gd name="connsiteY70" fmla="*/ 93553 h 649663"/>
                <a:gd name="connsiteX71" fmla="*/ 639778 w 694391"/>
                <a:gd name="connsiteY71" fmla="*/ 84499 h 649663"/>
                <a:gd name="connsiteX72" fmla="*/ 648832 w 694391"/>
                <a:gd name="connsiteY72" fmla="*/ 63374 h 649663"/>
                <a:gd name="connsiteX73" fmla="*/ 657885 w 694391"/>
                <a:gd name="connsiteY73" fmla="*/ 36214 h 649663"/>
                <a:gd name="connsiteX74" fmla="*/ 660903 w 694391"/>
                <a:gd name="connsiteY74" fmla="*/ 24143 h 649663"/>
                <a:gd name="connsiteX75" fmla="*/ 642796 w 694391"/>
                <a:gd name="connsiteY75" fmla="*/ 9054 h 649663"/>
                <a:gd name="connsiteX76" fmla="*/ 627707 w 694391"/>
                <a:gd name="connsiteY76" fmla="*/ 6036 h 649663"/>
                <a:gd name="connsiteX77" fmla="*/ 618653 w 694391"/>
                <a:gd name="connsiteY77" fmla="*/ 3018 h 649663"/>
                <a:gd name="connsiteX78" fmla="*/ 606582 w 694391"/>
                <a:gd name="connsiteY78" fmla="*/ 0 h 649663"/>
                <a:gd name="connsiteX79" fmla="*/ 519065 w 694391"/>
                <a:gd name="connsiteY79" fmla="*/ 3018 h 649663"/>
                <a:gd name="connsiteX80" fmla="*/ 500958 w 694391"/>
                <a:gd name="connsiteY80" fmla="*/ 9054 h 649663"/>
                <a:gd name="connsiteX81" fmla="*/ 488887 w 694391"/>
                <a:gd name="connsiteY81" fmla="*/ 12071 h 649663"/>
                <a:gd name="connsiteX82" fmla="*/ 470780 w 694391"/>
                <a:gd name="connsiteY82" fmla="*/ 21125 h 649663"/>
                <a:gd name="connsiteX83" fmla="*/ 461727 w 694391"/>
                <a:gd name="connsiteY83" fmla="*/ 27161 h 649663"/>
                <a:gd name="connsiteX84" fmla="*/ 443620 w 694391"/>
                <a:gd name="connsiteY84" fmla="*/ 33196 h 649663"/>
                <a:gd name="connsiteX85" fmla="*/ 425513 w 694391"/>
                <a:gd name="connsiteY85" fmla="*/ 48285 h 649663"/>
                <a:gd name="connsiteX86" fmla="*/ 416459 w 694391"/>
                <a:gd name="connsiteY86" fmla="*/ 54321 h 649663"/>
                <a:gd name="connsiteX87" fmla="*/ 404388 w 694391"/>
                <a:gd name="connsiteY87" fmla="*/ 66392 h 649663"/>
                <a:gd name="connsiteX88" fmla="*/ 392317 w 694391"/>
                <a:gd name="connsiteY88" fmla="*/ 69410 h 649663"/>
                <a:gd name="connsiteX89" fmla="*/ 374210 w 694391"/>
                <a:gd name="connsiteY89" fmla="*/ 78464 h 649663"/>
                <a:gd name="connsiteX90" fmla="*/ 344032 w 694391"/>
                <a:gd name="connsiteY90" fmla="*/ 96570 h 649663"/>
                <a:gd name="connsiteX91" fmla="*/ 292729 w 694391"/>
                <a:gd name="connsiteY91" fmla="*/ 111660 h 649663"/>
                <a:gd name="connsiteX92" fmla="*/ 280657 w 694391"/>
                <a:gd name="connsiteY92" fmla="*/ 114677 h 649663"/>
                <a:gd name="connsiteX93" fmla="*/ 229354 w 694391"/>
                <a:gd name="connsiteY93" fmla="*/ 120713 h 649663"/>
                <a:gd name="connsiteX94" fmla="*/ 217283 w 694391"/>
                <a:gd name="connsiteY94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17695 w 694391"/>
                <a:gd name="connsiteY19" fmla="*/ 549244 h 649663"/>
                <a:gd name="connsiteX20" fmla="*/ 111659 w 694391"/>
                <a:gd name="connsiteY20" fmla="*/ 567351 h 649663"/>
                <a:gd name="connsiteX21" fmla="*/ 105624 w 694391"/>
                <a:gd name="connsiteY21" fmla="*/ 588475 h 649663"/>
                <a:gd name="connsiteX22" fmla="*/ 102606 w 694391"/>
                <a:gd name="connsiteY22" fmla="*/ 597529 h 649663"/>
                <a:gd name="connsiteX23" fmla="*/ 105624 w 694391"/>
                <a:gd name="connsiteY23" fmla="*/ 636761 h 649663"/>
                <a:gd name="connsiteX24" fmla="*/ 114677 w 694391"/>
                <a:gd name="connsiteY24" fmla="*/ 639778 h 649663"/>
                <a:gd name="connsiteX25" fmla="*/ 147873 w 694391"/>
                <a:gd name="connsiteY25" fmla="*/ 642796 h 649663"/>
                <a:gd name="connsiteX26" fmla="*/ 211247 w 694391"/>
                <a:gd name="connsiteY26" fmla="*/ 645814 h 649663"/>
                <a:gd name="connsiteX27" fmla="*/ 232372 w 694391"/>
                <a:gd name="connsiteY27" fmla="*/ 633743 h 649663"/>
                <a:gd name="connsiteX28" fmla="*/ 268586 w 694391"/>
                <a:gd name="connsiteY28" fmla="*/ 612618 h 649663"/>
                <a:gd name="connsiteX29" fmla="*/ 286693 w 694391"/>
                <a:gd name="connsiteY29" fmla="*/ 594511 h 649663"/>
                <a:gd name="connsiteX30" fmla="*/ 307818 w 694391"/>
                <a:gd name="connsiteY30" fmla="*/ 579422 h 649663"/>
                <a:gd name="connsiteX31" fmla="*/ 318875 w 694391"/>
                <a:gd name="connsiteY31" fmla="*/ 569826 h 649663"/>
                <a:gd name="connsiteX32" fmla="*/ 362139 w 694391"/>
                <a:gd name="connsiteY32" fmla="*/ 540190 h 649663"/>
                <a:gd name="connsiteX33" fmla="*/ 371192 w 694391"/>
                <a:gd name="connsiteY33" fmla="*/ 531137 h 649663"/>
                <a:gd name="connsiteX34" fmla="*/ 398352 w 694391"/>
                <a:gd name="connsiteY34" fmla="*/ 522083 h 649663"/>
                <a:gd name="connsiteX35" fmla="*/ 431548 w 694391"/>
                <a:gd name="connsiteY35" fmla="*/ 500959 h 649663"/>
                <a:gd name="connsiteX36" fmla="*/ 458709 w 694391"/>
                <a:gd name="connsiteY36" fmla="*/ 485870 h 649663"/>
                <a:gd name="connsiteX37" fmla="*/ 488887 w 694391"/>
                <a:gd name="connsiteY37" fmla="*/ 467763 h 649663"/>
                <a:gd name="connsiteX38" fmla="*/ 513030 w 694391"/>
                <a:gd name="connsiteY38" fmla="*/ 458709 h 649663"/>
                <a:gd name="connsiteX39" fmla="*/ 531137 w 694391"/>
                <a:gd name="connsiteY39" fmla="*/ 446638 h 649663"/>
                <a:gd name="connsiteX40" fmla="*/ 540190 w 694391"/>
                <a:gd name="connsiteY40" fmla="*/ 437584 h 649663"/>
                <a:gd name="connsiteX41" fmla="*/ 567350 w 694391"/>
                <a:gd name="connsiteY41" fmla="*/ 425513 h 649663"/>
                <a:gd name="connsiteX42" fmla="*/ 576404 w 694391"/>
                <a:gd name="connsiteY42" fmla="*/ 419477 h 649663"/>
                <a:gd name="connsiteX43" fmla="*/ 591493 w 694391"/>
                <a:gd name="connsiteY43" fmla="*/ 410424 h 649663"/>
                <a:gd name="connsiteX44" fmla="*/ 600546 w 694391"/>
                <a:gd name="connsiteY44" fmla="*/ 404388 h 649663"/>
                <a:gd name="connsiteX45" fmla="*/ 609600 w 694391"/>
                <a:gd name="connsiteY45" fmla="*/ 401370 h 649663"/>
                <a:gd name="connsiteX46" fmla="*/ 618653 w 694391"/>
                <a:gd name="connsiteY46" fmla="*/ 392317 h 649663"/>
                <a:gd name="connsiteX47" fmla="*/ 627707 w 694391"/>
                <a:gd name="connsiteY47" fmla="*/ 389299 h 649663"/>
                <a:gd name="connsiteX48" fmla="*/ 648832 w 694391"/>
                <a:gd name="connsiteY48" fmla="*/ 377228 h 649663"/>
                <a:gd name="connsiteX49" fmla="*/ 657885 w 694391"/>
                <a:gd name="connsiteY49" fmla="*/ 374210 h 649663"/>
                <a:gd name="connsiteX50" fmla="*/ 682028 w 694391"/>
                <a:gd name="connsiteY50" fmla="*/ 362139 h 649663"/>
                <a:gd name="connsiteX51" fmla="*/ 691081 w 694391"/>
                <a:gd name="connsiteY51" fmla="*/ 353085 h 649663"/>
                <a:gd name="connsiteX52" fmla="*/ 691081 w 694391"/>
                <a:gd name="connsiteY52" fmla="*/ 328943 h 649663"/>
                <a:gd name="connsiteX53" fmla="*/ 672974 w 694391"/>
                <a:gd name="connsiteY53" fmla="*/ 322907 h 649663"/>
                <a:gd name="connsiteX54" fmla="*/ 657885 w 694391"/>
                <a:gd name="connsiteY54" fmla="*/ 319889 h 649663"/>
                <a:gd name="connsiteX55" fmla="*/ 639778 w 694391"/>
                <a:gd name="connsiteY55" fmla="*/ 316871 h 649663"/>
                <a:gd name="connsiteX56" fmla="*/ 630725 w 694391"/>
                <a:gd name="connsiteY56" fmla="*/ 313854 h 649663"/>
                <a:gd name="connsiteX57" fmla="*/ 500958 w 694391"/>
                <a:gd name="connsiteY57" fmla="*/ 322907 h 649663"/>
                <a:gd name="connsiteX58" fmla="*/ 491905 w 694391"/>
                <a:gd name="connsiteY58" fmla="*/ 325925 h 649663"/>
                <a:gd name="connsiteX59" fmla="*/ 455691 w 694391"/>
                <a:gd name="connsiteY59" fmla="*/ 322907 h 649663"/>
                <a:gd name="connsiteX60" fmla="*/ 449655 w 694391"/>
                <a:gd name="connsiteY60" fmla="*/ 313854 h 649663"/>
                <a:gd name="connsiteX61" fmla="*/ 440602 w 694391"/>
                <a:gd name="connsiteY61" fmla="*/ 298765 h 649663"/>
                <a:gd name="connsiteX62" fmla="*/ 446638 w 694391"/>
                <a:gd name="connsiteY62" fmla="*/ 187105 h 649663"/>
                <a:gd name="connsiteX63" fmla="*/ 458709 w 694391"/>
                <a:gd name="connsiteY63" fmla="*/ 184087 h 649663"/>
                <a:gd name="connsiteX64" fmla="*/ 482851 w 694391"/>
                <a:gd name="connsiteY64" fmla="*/ 181070 h 649663"/>
                <a:gd name="connsiteX65" fmla="*/ 500958 w 694391"/>
                <a:gd name="connsiteY65" fmla="*/ 175034 h 649663"/>
                <a:gd name="connsiteX66" fmla="*/ 549244 w 694391"/>
                <a:gd name="connsiteY66" fmla="*/ 150891 h 649663"/>
                <a:gd name="connsiteX67" fmla="*/ 603564 w 694391"/>
                <a:gd name="connsiteY67" fmla="*/ 117695 h 649663"/>
                <a:gd name="connsiteX68" fmla="*/ 624689 w 694391"/>
                <a:gd name="connsiteY68" fmla="*/ 102606 h 649663"/>
                <a:gd name="connsiteX69" fmla="*/ 633743 w 694391"/>
                <a:gd name="connsiteY69" fmla="*/ 93553 h 649663"/>
                <a:gd name="connsiteX70" fmla="*/ 639778 w 694391"/>
                <a:gd name="connsiteY70" fmla="*/ 84499 h 649663"/>
                <a:gd name="connsiteX71" fmla="*/ 648832 w 694391"/>
                <a:gd name="connsiteY71" fmla="*/ 63374 h 649663"/>
                <a:gd name="connsiteX72" fmla="*/ 657885 w 694391"/>
                <a:gd name="connsiteY72" fmla="*/ 36214 h 649663"/>
                <a:gd name="connsiteX73" fmla="*/ 660903 w 694391"/>
                <a:gd name="connsiteY73" fmla="*/ 24143 h 649663"/>
                <a:gd name="connsiteX74" fmla="*/ 642796 w 694391"/>
                <a:gd name="connsiteY74" fmla="*/ 9054 h 649663"/>
                <a:gd name="connsiteX75" fmla="*/ 627707 w 694391"/>
                <a:gd name="connsiteY75" fmla="*/ 6036 h 649663"/>
                <a:gd name="connsiteX76" fmla="*/ 618653 w 694391"/>
                <a:gd name="connsiteY76" fmla="*/ 3018 h 649663"/>
                <a:gd name="connsiteX77" fmla="*/ 606582 w 694391"/>
                <a:gd name="connsiteY77" fmla="*/ 0 h 649663"/>
                <a:gd name="connsiteX78" fmla="*/ 519065 w 694391"/>
                <a:gd name="connsiteY78" fmla="*/ 3018 h 649663"/>
                <a:gd name="connsiteX79" fmla="*/ 500958 w 694391"/>
                <a:gd name="connsiteY79" fmla="*/ 9054 h 649663"/>
                <a:gd name="connsiteX80" fmla="*/ 488887 w 694391"/>
                <a:gd name="connsiteY80" fmla="*/ 12071 h 649663"/>
                <a:gd name="connsiteX81" fmla="*/ 470780 w 694391"/>
                <a:gd name="connsiteY81" fmla="*/ 21125 h 649663"/>
                <a:gd name="connsiteX82" fmla="*/ 461727 w 694391"/>
                <a:gd name="connsiteY82" fmla="*/ 27161 h 649663"/>
                <a:gd name="connsiteX83" fmla="*/ 443620 w 694391"/>
                <a:gd name="connsiteY83" fmla="*/ 33196 h 649663"/>
                <a:gd name="connsiteX84" fmla="*/ 425513 w 694391"/>
                <a:gd name="connsiteY84" fmla="*/ 48285 h 649663"/>
                <a:gd name="connsiteX85" fmla="*/ 416459 w 694391"/>
                <a:gd name="connsiteY85" fmla="*/ 54321 h 649663"/>
                <a:gd name="connsiteX86" fmla="*/ 404388 w 694391"/>
                <a:gd name="connsiteY86" fmla="*/ 66392 h 649663"/>
                <a:gd name="connsiteX87" fmla="*/ 392317 w 694391"/>
                <a:gd name="connsiteY87" fmla="*/ 69410 h 649663"/>
                <a:gd name="connsiteX88" fmla="*/ 374210 w 694391"/>
                <a:gd name="connsiteY88" fmla="*/ 78464 h 649663"/>
                <a:gd name="connsiteX89" fmla="*/ 344032 w 694391"/>
                <a:gd name="connsiteY89" fmla="*/ 96570 h 649663"/>
                <a:gd name="connsiteX90" fmla="*/ 292729 w 694391"/>
                <a:gd name="connsiteY90" fmla="*/ 111660 h 649663"/>
                <a:gd name="connsiteX91" fmla="*/ 280657 w 694391"/>
                <a:gd name="connsiteY91" fmla="*/ 114677 h 649663"/>
                <a:gd name="connsiteX92" fmla="*/ 229354 w 694391"/>
                <a:gd name="connsiteY92" fmla="*/ 120713 h 649663"/>
                <a:gd name="connsiteX93" fmla="*/ 217283 w 694391"/>
                <a:gd name="connsiteY9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11659 w 694391"/>
                <a:gd name="connsiteY19" fmla="*/ 567351 h 649663"/>
                <a:gd name="connsiteX20" fmla="*/ 105624 w 694391"/>
                <a:gd name="connsiteY20" fmla="*/ 588475 h 649663"/>
                <a:gd name="connsiteX21" fmla="*/ 102606 w 694391"/>
                <a:gd name="connsiteY21" fmla="*/ 597529 h 649663"/>
                <a:gd name="connsiteX22" fmla="*/ 105624 w 694391"/>
                <a:gd name="connsiteY22" fmla="*/ 636761 h 649663"/>
                <a:gd name="connsiteX23" fmla="*/ 114677 w 694391"/>
                <a:gd name="connsiteY23" fmla="*/ 639778 h 649663"/>
                <a:gd name="connsiteX24" fmla="*/ 147873 w 694391"/>
                <a:gd name="connsiteY24" fmla="*/ 642796 h 649663"/>
                <a:gd name="connsiteX25" fmla="*/ 211247 w 694391"/>
                <a:gd name="connsiteY25" fmla="*/ 645814 h 649663"/>
                <a:gd name="connsiteX26" fmla="*/ 232372 w 694391"/>
                <a:gd name="connsiteY26" fmla="*/ 633743 h 649663"/>
                <a:gd name="connsiteX27" fmla="*/ 268586 w 694391"/>
                <a:gd name="connsiteY27" fmla="*/ 612618 h 649663"/>
                <a:gd name="connsiteX28" fmla="*/ 286693 w 694391"/>
                <a:gd name="connsiteY28" fmla="*/ 594511 h 649663"/>
                <a:gd name="connsiteX29" fmla="*/ 307818 w 694391"/>
                <a:gd name="connsiteY29" fmla="*/ 579422 h 649663"/>
                <a:gd name="connsiteX30" fmla="*/ 318875 w 694391"/>
                <a:gd name="connsiteY30" fmla="*/ 569826 h 649663"/>
                <a:gd name="connsiteX31" fmla="*/ 362139 w 694391"/>
                <a:gd name="connsiteY31" fmla="*/ 540190 h 649663"/>
                <a:gd name="connsiteX32" fmla="*/ 371192 w 694391"/>
                <a:gd name="connsiteY32" fmla="*/ 531137 h 649663"/>
                <a:gd name="connsiteX33" fmla="*/ 398352 w 694391"/>
                <a:gd name="connsiteY33" fmla="*/ 522083 h 649663"/>
                <a:gd name="connsiteX34" fmla="*/ 431548 w 694391"/>
                <a:gd name="connsiteY34" fmla="*/ 500959 h 649663"/>
                <a:gd name="connsiteX35" fmla="*/ 458709 w 694391"/>
                <a:gd name="connsiteY35" fmla="*/ 485870 h 649663"/>
                <a:gd name="connsiteX36" fmla="*/ 488887 w 694391"/>
                <a:gd name="connsiteY36" fmla="*/ 467763 h 649663"/>
                <a:gd name="connsiteX37" fmla="*/ 513030 w 694391"/>
                <a:gd name="connsiteY37" fmla="*/ 458709 h 649663"/>
                <a:gd name="connsiteX38" fmla="*/ 531137 w 694391"/>
                <a:gd name="connsiteY38" fmla="*/ 446638 h 649663"/>
                <a:gd name="connsiteX39" fmla="*/ 540190 w 694391"/>
                <a:gd name="connsiteY39" fmla="*/ 437584 h 649663"/>
                <a:gd name="connsiteX40" fmla="*/ 567350 w 694391"/>
                <a:gd name="connsiteY40" fmla="*/ 425513 h 649663"/>
                <a:gd name="connsiteX41" fmla="*/ 576404 w 694391"/>
                <a:gd name="connsiteY41" fmla="*/ 419477 h 649663"/>
                <a:gd name="connsiteX42" fmla="*/ 591493 w 694391"/>
                <a:gd name="connsiteY42" fmla="*/ 410424 h 649663"/>
                <a:gd name="connsiteX43" fmla="*/ 600546 w 694391"/>
                <a:gd name="connsiteY43" fmla="*/ 404388 h 649663"/>
                <a:gd name="connsiteX44" fmla="*/ 609600 w 694391"/>
                <a:gd name="connsiteY44" fmla="*/ 401370 h 649663"/>
                <a:gd name="connsiteX45" fmla="*/ 618653 w 694391"/>
                <a:gd name="connsiteY45" fmla="*/ 392317 h 649663"/>
                <a:gd name="connsiteX46" fmla="*/ 627707 w 694391"/>
                <a:gd name="connsiteY46" fmla="*/ 389299 h 649663"/>
                <a:gd name="connsiteX47" fmla="*/ 648832 w 694391"/>
                <a:gd name="connsiteY47" fmla="*/ 377228 h 649663"/>
                <a:gd name="connsiteX48" fmla="*/ 657885 w 694391"/>
                <a:gd name="connsiteY48" fmla="*/ 374210 h 649663"/>
                <a:gd name="connsiteX49" fmla="*/ 682028 w 694391"/>
                <a:gd name="connsiteY49" fmla="*/ 362139 h 649663"/>
                <a:gd name="connsiteX50" fmla="*/ 691081 w 694391"/>
                <a:gd name="connsiteY50" fmla="*/ 353085 h 649663"/>
                <a:gd name="connsiteX51" fmla="*/ 691081 w 694391"/>
                <a:gd name="connsiteY51" fmla="*/ 328943 h 649663"/>
                <a:gd name="connsiteX52" fmla="*/ 672974 w 694391"/>
                <a:gd name="connsiteY52" fmla="*/ 322907 h 649663"/>
                <a:gd name="connsiteX53" fmla="*/ 657885 w 694391"/>
                <a:gd name="connsiteY53" fmla="*/ 319889 h 649663"/>
                <a:gd name="connsiteX54" fmla="*/ 639778 w 694391"/>
                <a:gd name="connsiteY54" fmla="*/ 316871 h 649663"/>
                <a:gd name="connsiteX55" fmla="*/ 630725 w 694391"/>
                <a:gd name="connsiteY55" fmla="*/ 313854 h 649663"/>
                <a:gd name="connsiteX56" fmla="*/ 500958 w 694391"/>
                <a:gd name="connsiteY56" fmla="*/ 322907 h 649663"/>
                <a:gd name="connsiteX57" fmla="*/ 491905 w 694391"/>
                <a:gd name="connsiteY57" fmla="*/ 325925 h 649663"/>
                <a:gd name="connsiteX58" fmla="*/ 455691 w 694391"/>
                <a:gd name="connsiteY58" fmla="*/ 322907 h 649663"/>
                <a:gd name="connsiteX59" fmla="*/ 449655 w 694391"/>
                <a:gd name="connsiteY59" fmla="*/ 313854 h 649663"/>
                <a:gd name="connsiteX60" fmla="*/ 440602 w 694391"/>
                <a:gd name="connsiteY60" fmla="*/ 298765 h 649663"/>
                <a:gd name="connsiteX61" fmla="*/ 446638 w 694391"/>
                <a:gd name="connsiteY61" fmla="*/ 187105 h 649663"/>
                <a:gd name="connsiteX62" fmla="*/ 458709 w 694391"/>
                <a:gd name="connsiteY62" fmla="*/ 184087 h 649663"/>
                <a:gd name="connsiteX63" fmla="*/ 482851 w 694391"/>
                <a:gd name="connsiteY63" fmla="*/ 181070 h 649663"/>
                <a:gd name="connsiteX64" fmla="*/ 500958 w 694391"/>
                <a:gd name="connsiteY64" fmla="*/ 175034 h 649663"/>
                <a:gd name="connsiteX65" fmla="*/ 549244 w 694391"/>
                <a:gd name="connsiteY65" fmla="*/ 150891 h 649663"/>
                <a:gd name="connsiteX66" fmla="*/ 603564 w 694391"/>
                <a:gd name="connsiteY66" fmla="*/ 117695 h 649663"/>
                <a:gd name="connsiteX67" fmla="*/ 624689 w 694391"/>
                <a:gd name="connsiteY67" fmla="*/ 102606 h 649663"/>
                <a:gd name="connsiteX68" fmla="*/ 633743 w 694391"/>
                <a:gd name="connsiteY68" fmla="*/ 93553 h 649663"/>
                <a:gd name="connsiteX69" fmla="*/ 639778 w 694391"/>
                <a:gd name="connsiteY69" fmla="*/ 84499 h 649663"/>
                <a:gd name="connsiteX70" fmla="*/ 648832 w 694391"/>
                <a:gd name="connsiteY70" fmla="*/ 63374 h 649663"/>
                <a:gd name="connsiteX71" fmla="*/ 657885 w 694391"/>
                <a:gd name="connsiteY71" fmla="*/ 36214 h 649663"/>
                <a:gd name="connsiteX72" fmla="*/ 660903 w 694391"/>
                <a:gd name="connsiteY72" fmla="*/ 24143 h 649663"/>
                <a:gd name="connsiteX73" fmla="*/ 642796 w 694391"/>
                <a:gd name="connsiteY73" fmla="*/ 9054 h 649663"/>
                <a:gd name="connsiteX74" fmla="*/ 627707 w 694391"/>
                <a:gd name="connsiteY74" fmla="*/ 6036 h 649663"/>
                <a:gd name="connsiteX75" fmla="*/ 618653 w 694391"/>
                <a:gd name="connsiteY75" fmla="*/ 3018 h 649663"/>
                <a:gd name="connsiteX76" fmla="*/ 606582 w 694391"/>
                <a:gd name="connsiteY76" fmla="*/ 0 h 649663"/>
                <a:gd name="connsiteX77" fmla="*/ 519065 w 694391"/>
                <a:gd name="connsiteY77" fmla="*/ 3018 h 649663"/>
                <a:gd name="connsiteX78" fmla="*/ 500958 w 694391"/>
                <a:gd name="connsiteY78" fmla="*/ 9054 h 649663"/>
                <a:gd name="connsiteX79" fmla="*/ 488887 w 694391"/>
                <a:gd name="connsiteY79" fmla="*/ 12071 h 649663"/>
                <a:gd name="connsiteX80" fmla="*/ 470780 w 694391"/>
                <a:gd name="connsiteY80" fmla="*/ 21125 h 649663"/>
                <a:gd name="connsiteX81" fmla="*/ 461727 w 694391"/>
                <a:gd name="connsiteY81" fmla="*/ 27161 h 649663"/>
                <a:gd name="connsiteX82" fmla="*/ 443620 w 694391"/>
                <a:gd name="connsiteY82" fmla="*/ 33196 h 649663"/>
                <a:gd name="connsiteX83" fmla="*/ 425513 w 694391"/>
                <a:gd name="connsiteY83" fmla="*/ 48285 h 649663"/>
                <a:gd name="connsiteX84" fmla="*/ 416459 w 694391"/>
                <a:gd name="connsiteY84" fmla="*/ 54321 h 649663"/>
                <a:gd name="connsiteX85" fmla="*/ 404388 w 694391"/>
                <a:gd name="connsiteY85" fmla="*/ 66392 h 649663"/>
                <a:gd name="connsiteX86" fmla="*/ 392317 w 694391"/>
                <a:gd name="connsiteY86" fmla="*/ 69410 h 649663"/>
                <a:gd name="connsiteX87" fmla="*/ 374210 w 694391"/>
                <a:gd name="connsiteY87" fmla="*/ 78464 h 649663"/>
                <a:gd name="connsiteX88" fmla="*/ 344032 w 694391"/>
                <a:gd name="connsiteY88" fmla="*/ 96570 h 649663"/>
                <a:gd name="connsiteX89" fmla="*/ 292729 w 694391"/>
                <a:gd name="connsiteY89" fmla="*/ 111660 h 649663"/>
                <a:gd name="connsiteX90" fmla="*/ 280657 w 694391"/>
                <a:gd name="connsiteY90" fmla="*/ 114677 h 649663"/>
                <a:gd name="connsiteX91" fmla="*/ 229354 w 694391"/>
                <a:gd name="connsiteY91" fmla="*/ 120713 h 649663"/>
                <a:gd name="connsiteX92" fmla="*/ 217283 w 694391"/>
                <a:gd name="connsiteY9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2606 w 694391"/>
                <a:gd name="connsiteY20" fmla="*/ 597529 h 649663"/>
                <a:gd name="connsiteX21" fmla="*/ 105624 w 694391"/>
                <a:gd name="connsiteY21" fmla="*/ 636761 h 649663"/>
                <a:gd name="connsiteX22" fmla="*/ 114677 w 694391"/>
                <a:gd name="connsiteY22" fmla="*/ 639778 h 649663"/>
                <a:gd name="connsiteX23" fmla="*/ 147873 w 694391"/>
                <a:gd name="connsiteY23" fmla="*/ 642796 h 649663"/>
                <a:gd name="connsiteX24" fmla="*/ 211247 w 694391"/>
                <a:gd name="connsiteY24" fmla="*/ 645814 h 649663"/>
                <a:gd name="connsiteX25" fmla="*/ 232372 w 694391"/>
                <a:gd name="connsiteY25" fmla="*/ 633743 h 649663"/>
                <a:gd name="connsiteX26" fmla="*/ 268586 w 694391"/>
                <a:gd name="connsiteY26" fmla="*/ 612618 h 649663"/>
                <a:gd name="connsiteX27" fmla="*/ 286693 w 694391"/>
                <a:gd name="connsiteY27" fmla="*/ 594511 h 649663"/>
                <a:gd name="connsiteX28" fmla="*/ 307818 w 694391"/>
                <a:gd name="connsiteY28" fmla="*/ 579422 h 649663"/>
                <a:gd name="connsiteX29" fmla="*/ 318875 w 694391"/>
                <a:gd name="connsiteY29" fmla="*/ 569826 h 649663"/>
                <a:gd name="connsiteX30" fmla="*/ 362139 w 694391"/>
                <a:gd name="connsiteY30" fmla="*/ 540190 h 649663"/>
                <a:gd name="connsiteX31" fmla="*/ 371192 w 694391"/>
                <a:gd name="connsiteY31" fmla="*/ 531137 h 649663"/>
                <a:gd name="connsiteX32" fmla="*/ 398352 w 694391"/>
                <a:gd name="connsiteY32" fmla="*/ 522083 h 649663"/>
                <a:gd name="connsiteX33" fmla="*/ 431548 w 694391"/>
                <a:gd name="connsiteY33" fmla="*/ 500959 h 649663"/>
                <a:gd name="connsiteX34" fmla="*/ 458709 w 694391"/>
                <a:gd name="connsiteY34" fmla="*/ 485870 h 649663"/>
                <a:gd name="connsiteX35" fmla="*/ 488887 w 694391"/>
                <a:gd name="connsiteY35" fmla="*/ 467763 h 649663"/>
                <a:gd name="connsiteX36" fmla="*/ 513030 w 694391"/>
                <a:gd name="connsiteY36" fmla="*/ 458709 h 649663"/>
                <a:gd name="connsiteX37" fmla="*/ 531137 w 694391"/>
                <a:gd name="connsiteY37" fmla="*/ 446638 h 649663"/>
                <a:gd name="connsiteX38" fmla="*/ 540190 w 694391"/>
                <a:gd name="connsiteY38" fmla="*/ 437584 h 649663"/>
                <a:gd name="connsiteX39" fmla="*/ 567350 w 694391"/>
                <a:gd name="connsiteY39" fmla="*/ 425513 h 649663"/>
                <a:gd name="connsiteX40" fmla="*/ 576404 w 694391"/>
                <a:gd name="connsiteY40" fmla="*/ 419477 h 649663"/>
                <a:gd name="connsiteX41" fmla="*/ 591493 w 694391"/>
                <a:gd name="connsiteY41" fmla="*/ 410424 h 649663"/>
                <a:gd name="connsiteX42" fmla="*/ 600546 w 694391"/>
                <a:gd name="connsiteY42" fmla="*/ 404388 h 649663"/>
                <a:gd name="connsiteX43" fmla="*/ 609600 w 694391"/>
                <a:gd name="connsiteY43" fmla="*/ 401370 h 649663"/>
                <a:gd name="connsiteX44" fmla="*/ 618653 w 694391"/>
                <a:gd name="connsiteY44" fmla="*/ 392317 h 649663"/>
                <a:gd name="connsiteX45" fmla="*/ 627707 w 694391"/>
                <a:gd name="connsiteY45" fmla="*/ 389299 h 649663"/>
                <a:gd name="connsiteX46" fmla="*/ 648832 w 694391"/>
                <a:gd name="connsiteY46" fmla="*/ 377228 h 649663"/>
                <a:gd name="connsiteX47" fmla="*/ 657885 w 694391"/>
                <a:gd name="connsiteY47" fmla="*/ 374210 h 649663"/>
                <a:gd name="connsiteX48" fmla="*/ 682028 w 694391"/>
                <a:gd name="connsiteY48" fmla="*/ 362139 h 649663"/>
                <a:gd name="connsiteX49" fmla="*/ 691081 w 694391"/>
                <a:gd name="connsiteY49" fmla="*/ 353085 h 649663"/>
                <a:gd name="connsiteX50" fmla="*/ 691081 w 694391"/>
                <a:gd name="connsiteY50" fmla="*/ 328943 h 649663"/>
                <a:gd name="connsiteX51" fmla="*/ 672974 w 694391"/>
                <a:gd name="connsiteY51" fmla="*/ 322907 h 649663"/>
                <a:gd name="connsiteX52" fmla="*/ 657885 w 694391"/>
                <a:gd name="connsiteY52" fmla="*/ 319889 h 649663"/>
                <a:gd name="connsiteX53" fmla="*/ 639778 w 694391"/>
                <a:gd name="connsiteY53" fmla="*/ 316871 h 649663"/>
                <a:gd name="connsiteX54" fmla="*/ 630725 w 694391"/>
                <a:gd name="connsiteY54" fmla="*/ 313854 h 649663"/>
                <a:gd name="connsiteX55" fmla="*/ 500958 w 694391"/>
                <a:gd name="connsiteY55" fmla="*/ 322907 h 649663"/>
                <a:gd name="connsiteX56" fmla="*/ 491905 w 694391"/>
                <a:gd name="connsiteY56" fmla="*/ 325925 h 649663"/>
                <a:gd name="connsiteX57" fmla="*/ 455691 w 694391"/>
                <a:gd name="connsiteY57" fmla="*/ 322907 h 649663"/>
                <a:gd name="connsiteX58" fmla="*/ 449655 w 694391"/>
                <a:gd name="connsiteY58" fmla="*/ 313854 h 649663"/>
                <a:gd name="connsiteX59" fmla="*/ 440602 w 694391"/>
                <a:gd name="connsiteY59" fmla="*/ 298765 h 649663"/>
                <a:gd name="connsiteX60" fmla="*/ 446638 w 694391"/>
                <a:gd name="connsiteY60" fmla="*/ 187105 h 649663"/>
                <a:gd name="connsiteX61" fmla="*/ 458709 w 694391"/>
                <a:gd name="connsiteY61" fmla="*/ 184087 h 649663"/>
                <a:gd name="connsiteX62" fmla="*/ 482851 w 694391"/>
                <a:gd name="connsiteY62" fmla="*/ 181070 h 649663"/>
                <a:gd name="connsiteX63" fmla="*/ 500958 w 694391"/>
                <a:gd name="connsiteY63" fmla="*/ 175034 h 649663"/>
                <a:gd name="connsiteX64" fmla="*/ 549244 w 694391"/>
                <a:gd name="connsiteY64" fmla="*/ 150891 h 649663"/>
                <a:gd name="connsiteX65" fmla="*/ 603564 w 694391"/>
                <a:gd name="connsiteY65" fmla="*/ 117695 h 649663"/>
                <a:gd name="connsiteX66" fmla="*/ 624689 w 694391"/>
                <a:gd name="connsiteY66" fmla="*/ 102606 h 649663"/>
                <a:gd name="connsiteX67" fmla="*/ 633743 w 694391"/>
                <a:gd name="connsiteY67" fmla="*/ 93553 h 649663"/>
                <a:gd name="connsiteX68" fmla="*/ 639778 w 694391"/>
                <a:gd name="connsiteY68" fmla="*/ 84499 h 649663"/>
                <a:gd name="connsiteX69" fmla="*/ 648832 w 694391"/>
                <a:gd name="connsiteY69" fmla="*/ 63374 h 649663"/>
                <a:gd name="connsiteX70" fmla="*/ 657885 w 694391"/>
                <a:gd name="connsiteY70" fmla="*/ 36214 h 649663"/>
                <a:gd name="connsiteX71" fmla="*/ 660903 w 694391"/>
                <a:gd name="connsiteY71" fmla="*/ 24143 h 649663"/>
                <a:gd name="connsiteX72" fmla="*/ 642796 w 694391"/>
                <a:gd name="connsiteY72" fmla="*/ 9054 h 649663"/>
                <a:gd name="connsiteX73" fmla="*/ 627707 w 694391"/>
                <a:gd name="connsiteY73" fmla="*/ 6036 h 649663"/>
                <a:gd name="connsiteX74" fmla="*/ 618653 w 694391"/>
                <a:gd name="connsiteY74" fmla="*/ 3018 h 649663"/>
                <a:gd name="connsiteX75" fmla="*/ 606582 w 694391"/>
                <a:gd name="connsiteY75" fmla="*/ 0 h 649663"/>
                <a:gd name="connsiteX76" fmla="*/ 519065 w 694391"/>
                <a:gd name="connsiteY76" fmla="*/ 3018 h 649663"/>
                <a:gd name="connsiteX77" fmla="*/ 500958 w 694391"/>
                <a:gd name="connsiteY77" fmla="*/ 9054 h 649663"/>
                <a:gd name="connsiteX78" fmla="*/ 488887 w 694391"/>
                <a:gd name="connsiteY78" fmla="*/ 12071 h 649663"/>
                <a:gd name="connsiteX79" fmla="*/ 470780 w 694391"/>
                <a:gd name="connsiteY79" fmla="*/ 21125 h 649663"/>
                <a:gd name="connsiteX80" fmla="*/ 461727 w 694391"/>
                <a:gd name="connsiteY80" fmla="*/ 27161 h 649663"/>
                <a:gd name="connsiteX81" fmla="*/ 443620 w 694391"/>
                <a:gd name="connsiteY81" fmla="*/ 33196 h 649663"/>
                <a:gd name="connsiteX82" fmla="*/ 425513 w 694391"/>
                <a:gd name="connsiteY82" fmla="*/ 48285 h 649663"/>
                <a:gd name="connsiteX83" fmla="*/ 416459 w 694391"/>
                <a:gd name="connsiteY83" fmla="*/ 54321 h 649663"/>
                <a:gd name="connsiteX84" fmla="*/ 404388 w 694391"/>
                <a:gd name="connsiteY84" fmla="*/ 66392 h 649663"/>
                <a:gd name="connsiteX85" fmla="*/ 392317 w 694391"/>
                <a:gd name="connsiteY85" fmla="*/ 69410 h 649663"/>
                <a:gd name="connsiteX86" fmla="*/ 374210 w 694391"/>
                <a:gd name="connsiteY86" fmla="*/ 78464 h 649663"/>
                <a:gd name="connsiteX87" fmla="*/ 344032 w 694391"/>
                <a:gd name="connsiteY87" fmla="*/ 96570 h 649663"/>
                <a:gd name="connsiteX88" fmla="*/ 292729 w 694391"/>
                <a:gd name="connsiteY88" fmla="*/ 111660 h 649663"/>
                <a:gd name="connsiteX89" fmla="*/ 280657 w 694391"/>
                <a:gd name="connsiteY89" fmla="*/ 114677 h 649663"/>
                <a:gd name="connsiteX90" fmla="*/ 229354 w 694391"/>
                <a:gd name="connsiteY90" fmla="*/ 120713 h 649663"/>
                <a:gd name="connsiteX91" fmla="*/ 217283 w 694391"/>
                <a:gd name="connsiteY9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09600 w 694391"/>
                <a:gd name="connsiteY42" fmla="*/ 401370 h 649663"/>
                <a:gd name="connsiteX43" fmla="*/ 618653 w 694391"/>
                <a:gd name="connsiteY43" fmla="*/ 392317 h 649663"/>
                <a:gd name="connsiteX44" fmla="*/ 627707 w 694391"/>
                <a:gd name="connsiteY44" fmla="*/ 389299 h 649663"/>
                <a:gd name="connsiteX45" fmla="*/ 648832 w 694391"/>
                <a:gd name="connsiteY45" fmla="*/ 377228 h 649663"/>
                <a:gd name="connsiteX46" fmla="*/ 657885 w 694391"/>
                <a:gd name="connsiteY46" fmla="*/ 374210 h 649663"/>
                <a:gd name="connsiteX47" fmla="*/ 682028 w 694391"/>
                <a:gd name="connsiteY47" fmla="*/ 362139 h 649663"/>
                <a:gd name="connsiteX48" fmla="*/ 691081 w 694391"/>
                <a:gd name="connsiteY48" fmla="*/ 353085 h 649663"/>
                <a:gd name="connsiteX49" fmla="*/ 691081 w 694391"/>
                <a:gd name="connsiteY49" fmla="*/ 328943 h 649663"/>
                <a:gd name="connsiteX50" fmla="*/ 672974 w 694391"/>
                <a:gd name="connsiteY50" fmla="*/ 322907 h 649663"/>
                <a:gd name="connsiteX51" fmla="*/ 657885 w 694391"/>
                <a:gd name="connsiteY51" fmla="*/ 319889 h 649663"/>
                <a:gd name="connsiteX52" fmla="*/ 639778 w 694391"/>
                <a:gd name="connsiteY52" fmla="*/ 316871 h 649663"/>
                <a:gd name="connsiteX53" fmla="*/ 630725 w 694391"/>
                <a:gd name="connsiteY53" fmla="*/ 313854 h 649663"/>
                <a:gd name="connsiteX54" fmla="*/ 500958 w 694391"/>
                <a:gd name="connsiteY54" fmla="*/ 322907 h 649663"/>
                <a:gd name="connsiteX55" fmla="*/ 491905 w 694391"/>
                <a:gd name="connsiteY55" fmla="*/ 325925 h 649663"/>
                <a:gd name="connsiteX56" fmla="*/ 455691 w 694391"/>
                <a:gd name="connsiteY56" fmla="*/ 322907 h 649663"/>
                <a:gd name="connsiteX57" fmla="*/ 449655 w 694391"/>
                <a:gd name="connsiteY57" fmla="*/ 313854 h 649663"/>
                <a:gd name="connsiteX58" fmla="*/ 440602 w 694391"/>
                <a:gd name="connsiteY58" fmla="*/ 298765 h 649663"/>
                <a:gd name="connsiteX59" fmla="*/ 446638 w 694391"/>
                <a:gd name="connsiteY59" fmla="*/ 187105 h 649663"/>
                <a:gd name="connsiteX60" fmla="*/ 458709 w 694391"/>
                <a:gd name="connsiteY60" fmla="*/ 184087 h 649663"/>
                <a:gd name="connsiteX61" fmla="*/ 482851 w 694391"/>
                <a:gd name="connsiteY61" fmla="*/ 181070 h 649663"/>
                <a:gd name="connsiteX62" fmla="*/ 500958 w 694391"/>
                <a:gd name="connsiteY62" fmla="*/ 175034 h 649663"/>
                <a:gd name="connsiteX63" fmla="*/ 549244 w 694391"/>
                <a:gd name="connsiteY63" fmla="*/ 150891 h 649663"/>
                <a:gd name="connsiteX64" fmla="*/ 603564 w 694391"/>
                <a:gd name="connsiteY64" fmla="*/ 117695 h 649663"/>
                <a:gd name="connsiteX65" fmla="*/ 624689 w 694391"/>
                <a:gd name="connsiteY65" fmla="*/ 102606 h 649663"/>
                <a:gd name="connsiteX66" fmla="*/ 633743 w 694391"/>
                <a:gd name="connsiteY66" fmla="*/ 93553 h 649663"/>
                <a:gd name="connsiteX67" fmla="*/ 639778 w 694391"/>
                <a:gd name="connsiteY67" fmla="*/ 84499 h 649663"/>
                <a:gd name="connsiteX68" fmla="*/ 648832 w 694391"/>
                <a:gd name="connsiteY68" fmla="*/ 63374 h 649663"/>
                <a:gd name="connsiteX69" fmla="*/ 657885 w 694391"/>
                <a:gd name="connsiteY69" fmla="*/ 36214 h 649663"/>
                <a:gd name="connsiteX70" fmla="*/ 660903 w 694391"/>
                <a:gd name="connsiteY70" fmla="*/ 24143 h 649663"/>
                <a:gd name="connsiteX71" fmla="*/ 642796 w 694391"/>
                <a:gd name="connsiteY71" fmla="*/ 9054 h 649663"/>
                <a:gd name="connsiteX72" fmla="*/ 627707 w 694391"/>
                <a:gd name="connsiteY72" fmla="*/ 6036 h 649663"/>
                <a:gd name="connsiteX73" fmla="*/ 618653 w 694391"/>
                <a:gd name="connsiteY73" fmla="*/ 3018 h 649663"/>
                <a:gd name="connsiteX74" fmla="*/ 606582 w 694391"/>
                <a:gd name="connsiteY74" fmla="*/ 0 h 649663"/>
                <a:gd name="connsiteX75" fmla="*/ 519065 w 694391"/>
                <a:gd name="connsiteY75" fmla="*/ 3018 h 649663"/>
                <a:gd name="connsiteX76" fmla="*/ 500958 w 694391"/>
                <a:gd name="connsiteY76" fmla="*/ 9054 h 649663"/>
                <a:gd name="connsiteX77" fmla="*/ 488887 w 694391"/>
                <a:gd name="connsiteY77" fmla="*/ 12071 h 649663"/>
                <a:gd name="connsiteX78" fmla="*/ 470780 w 694391"/>
                <a:gd name="connsiteY78" fmla="*/ 21125 h 649663"/>
                <a:gd name="connsiteX79" fmla="*/ 461727 w 694391"/>
                <a:gd name="connsiteY79" fmla="*/ 27161 h 649663"/>
                <a:gd name="connsiteX80" fmla="*/ 443620 w 694391"/>
                <a:gd name="connsiteY80" fmla="*/ 33196 h 649663"/>
                <a:gd name="connsiteX81" fmla="*/ 425513 w 694391"/>
                <a:gd name="connsiteY81" fmla="*/ 48285 h 649663"/>
                <a:gd name="connsiteX82" fmla="*/ 416459 w 694391"/>
                <a:gd name="connsiteY82" fmla="*/ 54321 h 649663"/>
                <a:gd name="connsiteX83" fmla="*/ 404388 w 694391"/>
                <a:gd name="connsiteY83" fmla="*/ 66392 h 649663"/>
                <a:gd name="connsiteX84" fmla="*/ 392317 w 694391"/>
                <a:gd name="connsiteY84" fmla="*/ 69410 h 649663"/>
                <a:gd name="connsiteX85" fmla="*/ 374210 w 694391"/>
                <a:gd name="connsiteY85" fmla="*/ 78464 h 649663"/>
                <a:gd name="connsiteX86" fmla="*/ 344032 w 694391"/>
                <a:gd name="connsiteY86" fmla="*/ 96570 h 649663"/>
                <a:gd name="connsiteX87" fmla="*/ 292729 w 694391"/>
                <a:gd name="connsiteY87" fmla="*/ 111660 h 649663"/>
                <a:gd name="connsiteX88" fmla="*/ 280657 w 694391"/>
                <a:gd name="connsiteY88" fmla="*/ 114677 h 649663"/>
                <a:gd name="connsiteX89" fmla="*/ 229354 w 694391"/>
                <a:gd name="connsiteY89" fmla="*/ 120713 h 649663"/>
                <a:gd name="connsiteX90" fmla="*/ 217283 w 694391"/>
                <a:gd name="connsiteY9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09600 w 694391"/>
                <a:gd name="connsiteY42" fmla="*/ 401370 h 649663"/>
                <a:gd name="connsiteX43" fmla="*/ 618653 w 694391"/>
                <a:gd name="connsiteY43" fmla="*/ 392317 h 649663"/>
                <a:gd name="connsiteX44" fmla="*/ 648832 w 694391"/>
                <a:gd name="connsiteY44" fmla="*/ 377228 h 649663"/>
                <a:gd name="connsiteX45" fmla="*/ 657885 w 694391"/>
                <a:gd name="connsiteY45" fmla="*/ 374210 h 649663"/>
                <a:gd name="connsiteX46" fmla="*/ 682028 w 694391"/>
                <a:gd name="connsiteY46" fmla="*/ 362139 h 649663"/>
                <a:gd name="connsiteX47" fmla="*/ 691081 w 694391"/>
                <a:gd name="connsiteY47" fmla="*/ 353085 h 649663"/>
                <a:gd name="connsiteX48" fmla="*/ 691081 w 694391"/>
                <a:gd name="connsiteY48" fmla="*/ 328943 h 649663"/>
                <a:gd name="connsiteX49" fmla="*/ 672974 w 694391"/>
                <a:gd name="connsiteY49" fmla="*/ 322907 h 649663"/>
                <a:gd name="connsiteX50" fmla="*/ 657885 w 694391"/>
                <a:gd name="connsiteY50" fmla="*/ 319889 h 649663"/>
                <a:gd name="connsiteX51" fmla="*/ 639778 w 694391"/>
                <a:gd name="connsiteY51" fmla="*/ 316871 h 649663"/>
                <a:gd name="connsiteX52" fmla="*/ 630725 w 694391"/>
                <a:gd name="connsiteY52" fmla="*/ 313854 h 649663"/>
                <a:gd name="connsiteX53" fmla="*/ 500958 w 694391"/>
                <a:gd name="connsiteY53" fmla="*/ 322907 h 649663"/>
                <a:gd name="connsiteX54" fmla="*/ 491905 w 694391"/>
                <a:gd name="connsiteY54" fmla="*/ 325925 h 649663"/>
                <a:gd name="connsiteX55" fmla="*/ 455691 w 694391"/>
                <a:gd name="connsiteY55" fmla="*/ 322907 h 649663"/>
                <a:gd name="connsiteX56" fmla="*/ 449655 w 694391"/>
                <a:gd name="connsiteY56" fmla="*/ 313854 h 649663"/>
                <a:gd name="connsiteX57" fmla="*/ 440602 w 694391"/>
                <a:gd name="connsiteY57" fmla="*/ 298765 h 649663"/>
                <a:gd name="connsiteX58" fmla="*/ 446638 w 694391"/>
                <a:gd name="connsiteY58" fmla="*/ 187105 h 649663"/>
                <a:gd name="connsiteX59" fmla="*/ 458709 w 694391"/>
                <a:gd name="connsiteY59" fmla="*/ 184087 h 649663"/>
                <a:gd name="connsiteX60" fmla="*/ 482851 w 694391"/>
                <a:gd name="connsiteY60" fmla="*/ 181070 h 649663"/>
                <a:gd name="connsiteX61" fmla="*/ 500958 w 694391"/>
                <a:gd name="connsiteY61" fmla="*/ 175034 h 649663"/>
                <a:gd name="connsiteX62" fmla="*/ 549244 w 694391"/>
                <a:gd name="connsiteY62" fmla="*/ 150891 h 649663"/>
                <a:gd name="connsiteX63" fmla="*/ 603564 w 694391"/>
                <a:gd name="connsiteY63" fmla="*/ 117695 h 649663"/>
                <a:gd name="connsiteX64" fmla="*/ 624689 w 694391"/>
                <a:gd name="connsiteY64" fmla="*/ 102606 h 649663"/>
                <a:gd name="connsiteX65" fmla="*/ 633743 w 694391"/>
                <a:gd name="connsiteY65" fmla="*/ 93553 h 649663"/>
                <a:gd name="connsiteX66" fmla="*/ 639778 w 694391"/>
                <a:gd name="connsiteY66" fmla="*/ 84499 h 649663"/>
                <a:gd name="connsiteX67" fmla="*/ 648832 w 694391"/>
                <a:gd name="connsiteY67" fmla="*/ 63374 h 649663"/>
                <a:gd name="connsiteX68" fmla="*/ 657885 w 694391"/>
                <a:gd name="connsiteY68" fmla="*/ 36214 h 649663"/>
                <a:gd name="connsiteX69" fmla="*/ 660903 w 694391"/>
                <a:gd name="connsiteY69" fmla="*/ 24143 h 649663"/>
                <a:gd name="connsiteX70" fmla="*/ 642796 w 694391"/>
                <a:gd name="connsiteY70" fmla="*/ 9054 h 649663"/>
                <a:gd name="connsiteX71" fmla="*/ 627707 w 694391"/>
                <a:gd name="connsiteY71" fmla="*/ 6036 h 649663"/>
                <a:gd name="connsiteX72" fmla="*/ 618653 w 694391"/>
                <a:gd name="connsiteY72" fmla="*/ 3018 h 649663"/>
                <a:gd name="connsiteX73" fmla="*/ 606582 w 694391"/>
                <a:gd name="connsiteY73" fmla="*/ 0 h 649663"/>
                <a:gd name="connsiteX74" fmla="*/ 519065 w 694391"/>
                <a:gd name="connsiteY74" fmla="*/ 3018 h 649663"/>
                <a:gd name="connsiteX75" fmla="*/ 500958 w 694391"/>
                <a:gd name="connsiteY75" fmla="*/ 9054 h 649663"/>
                <a:gd name="connsiteX76" fmla="*/ 488887 w 694391"/>
                <a:gd name="connsiteY76" fmla="*/ 12071 h 649663"/>
                <a:gd name="connsiteX77" fmla="*/ 470780 w 694391"/>
                <a:gd name="connsiteY77" fmla="*/ 21125 h 649663"/>
                <a:gd name="connsiteX78" fmla="*/ 461727 w 694391"/>
                <a:gd name="connsiteY78" fmla="*/ 27161 h 649663"/>
                <a:gd name="connsiteX79" fmla="*/ 443620 w 694391"/>
                <a:gd name="connsiteY79" fmla="*/ 33196 h 649663"/>
                <a:gd name="connsiteX80" fmla="*/ 425513 w 694391"/>
                <a:gd name="connsiteY80" fmla="*/ 48285 h 649663"/>
                <a:gd name="connsiteX81" fmla="*/ 416459 w 694391"/>
                <a:gd name="connsiteY81" fmla="*/ 54321 h 649663"/>
                <a:gd name="connsiteX82" fmla="*/ 404388 w 694391"/>
                <a:gd name="connsiteY82" fmla="*/ 66392 h 649663"/>
                <a:gd name="connsiteX83" fmla="*/ 392317 w 694391"/>
                <a:gd name="connsiteY83" fmla="*/ 69410 h 649663"/>
                <a:gd name="connsiteX84" fmla="*/ 374210 w 694391"/>
                <a:gd name="connsiteY84" fmla="*/ 78464 h 649663"/>
                <a:gd name="connsiteX85" fmla="*/ 344032 w 694391"/>
                <a:gd name="connsiteY85" fmla="*/ 96570 h 649663"/>
                <a:gd name="connsiteX86" fmla="*/ 292729 w 694391"/>
                <a:gd name="connsiteY86" fmla="*/ 111660 h 649663"/>
                <a:gd name="connsiteX87" fmla="*/ 280657 w 694391"/>
                <a:gd name="connsiteY87" fmla="*/ 114677 h 649663"/>
                <a:gd name="connsiteX88" fmla="*/ 229354 w 694391"/>
                <a:gd name="connsiteY88" fmla="*/ 120713 h 649663"/>
                <a:gd name="connsiteX89" fmla="*/ 217283 w 694391"/>
                <a:gd name="connsiteY89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18653 w 694391"/>
                <a:gd name="connsiteY42" fmla="*/ 392317 h 649663"/>
                <a:gd name="connsiteX43" fmla="*/ 648832 w 694391"/>
                <a:gd name="connsiteY43" fmla="*/ 377228 h 649663"/>
                <a:gd name="connsiteX44" fmla="*/ 657885 w 694391"/>
                <a:gd name="connsiteY44" fmla="*/ 374210 h 649663"/>
                <a:gd name="connsiteX45" fmla="*/ 682028 w 694391"/>
                <a:gd name="connsiteY45" fmla="*/ 362139 h 649663"/>
                <a:gd name="connsiteX46" fmla="*/ 691081 w 694391"/>
                <a:gd name="connsiteY46" fmla="*/ 353085 h 649663"/>
                <a:gd name="connsiteX47" fmla="*/ 691081 w 694391"/>
                <a:gd name="connsiteY47" fmla="*/ 328943 h 649663"/>
                <a:gd name="connsiteX48" fmla="*/ 672974 w 694391"/>
                <a:gd name="connsiteY48" fmla="*/ 322907 h 649663"/>
                <a:gd name="connsiteX49" fmla="*/ 657885 w 694391"/>
                <a:gd name="connsiteY49" fmla="*/ 319889 h 649663"/>
                <a:gd name="connsiteX50" fmla="*/ 639778 w 694391"/>
                <a:gd name="connsiteY50" fmla="*/ 316871 h 649663"/>
                <a:gd name="connsiteX51" fmla="*/ 630725 w 694391"/>
                <a:gd name="connsiteY51" fmla="*/ 313854 h 649663"/>
                <a:gd name="connsiteX52" fmla="*/ 500958 w 694391"/>
                <a:gd name="connsiteY52" fmla="*/ 322907 h 649663"/>
                <a:gd name="connsiteX53" fmla="*/ 491905 w 694391"/>
                <a:gd name="connsiteY53" fmla="*/ 325925 h 649663"/>
                <a:gd name="connsiteX54" fmla="*/ 455691 w 694391"/>
                <a:gd name="connsiteY54" fmla="*/ 322907 h 649663"/>
                <a:gd name="connsiteX55" fmla="*/ 449655 w 694391"/>
                <a:gd name="connsiteY55" fmla="*/ 313854 h 649663"/>
                <a:gd name="connsiteX56" fmla="*/ 440602 w 694391"/>
                <a:gd name="connsiteY56" fmla="*/ 298765 h 649663"/>
                <a:gd name="connsiteX57" fmla="*/ 446638 w 694391"/>
                <a:gd name="connsiteY57" fmla="*/ 187105 h 649663"/>
                <a:gd name="connsiteX58" fmla="*/ 458709 w 694391"/>
                <a:gd name="connsiteY58" fmla="*/ 184087 h 649663"/>
                <a:gd name="connsiteX59" fmla="*/ 482851 w 694391"/>
                <a:gd name="connsiteY59" fmla="*/ 181070 h 649663"/>
                <a:gd name="connsiteX60" fmla="*/ 500958 w 694391"/>
                <a:gd name="connsiteY60" fmla="*/ 175034 h 649663"/>
                <a:gd name="connsiteX61" fmla="*/ 549244 w 694391"/>
                <a:gd name="connsiteY61" fmla="*/ 150891 h 649663"/>
                <a:gd name="connsiteX62" fmla="*/ 603564 w 694391"/>
                <a:gd name="connsiteY62" fmla="*/ 117695 h 649663"/>
                <a:gd name="connsiteX63" fmla="*/ 624689 w 694391"/>
                <a:gd name="connsiteY63" fmla="*/ 102606 h 649663"/>
                <a:gd name="connsiteX64" fmla="*/ 633743 w 694391"/>
                <a:gd name="connsiteY64" fmla="*/ 93553 h 649663"/>
                <a:gd name="connsiteX65" fmla="*/ 639778 w 694391"/>
                <a:gd name="connsiteY65" fmla="*/ 84499 h 649663"/>
                <a:gd name="connsiteX66" fmla="*/ 648832 w 694391"/>
                <a:gd name="connsiteY66" fmla="*/ 63374 h 649663"/>
                <a:gd name="connsiteX67" fmla="*/ 657885 w 694391"/>
                <a:gd name="connsiteY67" fmla="*/ 36214 h 649663"/>
                <a:gd name="connsiteX68" fmla="*/ 660903 w 694391"/>
                <a:gd name="connsiteY68" fmla="*/ 24143 h 649663"/>
                <a:gd name="connsiteX69" fmla="*/ 642796 w 694391"/>
                <a:gd name="connsiteY69" fmla="*/ 9054 h 649663"/>
                <a:gd name="connsiteX70" fmla="*/ 627707 w 694391"/>
                <a:gd name="connsiteY70" fmla="*/ 6036 h 649663"/>
                <a:gd name="connsiteX71" fmla="*/ 618653 w 694391"/>
                <a:gd name="connsiteY71" fmla="*/ 3018 h 649663"/>
                <a:gd name="connsiteX72" fmla="*/ 606582 w 694391"/>
                <a:gd name="connsiteY72" fmla="*/ 0 h 649663"/>
                <a:gd name="connsiteX73" fmla="*/ 519065 w 694391"/>
                <a:gd name="connsiteY73" fmla="*/ 3018 h 649663"/>
                <a:gd name="connsiteX74" fmla="*/ 500958 w 694391"/>
                <a:gd name="connsiteY74" fmla="*/ 9054 h 649663"/>
                <a:gd name="connsiteX75" fmla="*/ 488887 w 694391"/>
                <a:gd name="connsiteY75" fmla="*/ 12071 h 649663"/>
                <a:gd name="connsiteX76" fmla="*/ 470780 w 694391"/>
                <a:gd name="connsiteY76" fmla="*/ 21125 h 649663"/>
                <a:gd name="connsiteX77" fmla="*/ 461727 w 694391"/>
                <a:gd name="connsiteY77" fmla="*/ 27161 h 649663"/>
                <a:gd name="connsiteX78" fmla="*/ 443620 w 694391"/>
                <a:gd name="connsiteY78" fmla="*/ 33196 h 649663"/>
                <a:gd name="connsiteX79" fmla="*/ 425513 w 694391"/>
                <a:gd name="connsiteY79" fmla="*/ 48285 h 649663"/>
                <a:gd name="connsiteX80" fmla="*/ 416459 w 694391"/>
                <a:gd name="connsiteY80" fmla="*/ 54321 h 649663"/>
                <a:gd name="connsiteX81" fmla="*/ 404388 w 694391"/>
                <a:gd name="connsiteY81" fmla="*/ 66392 h 649663"/>
                <a:gd name="connsiteX82" fmla="*/ 392317 w 694391"/>
                <a:gd name="connsiteY82" fmla="*/ 69410 h 649663"/>
                <a:gd name="connsiteX83" fmla="*/ 374210 w 694391"/>
                <a:gd name="connsiteY83" fmla="*/ 78464 h 649663"/>
                <a:gd name="connsiteX84" fmla="*/ 344032 w 694391"/>
                <a:gd name="connsiteY84" fmla="*/ 96570 h 649663"/>
                <a:gd name="connsiteX85" fmla="*/ 292729 w 694391"/>
                <a:gd name="connsiteY85" fmla="*/ 111660 h 649663"/>
                <a:gd name="connsiteX86" fmla="*/ 280657 w 694391"/>
                <a:gd name="connsiteY86" fmla="*/ 114677 h 649663"/>
                <a:gd name="connsiteX87" fmla="*/ 229354 w 694391"/>
                <a:gd name="connsiteY87" fmla="*/ 120713 h 649663"/>
                <a:gd name="connsiteX88" fmla="*/ 217283 w 694391"/>
                <a:gd name="connsiteY8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67350 w 694391"/>
                <a:gd name="connsiteY37" fmla="*/ 425513 h 649663"/>
                <a:gd name="connsiteX38" fmla="*/ 576404 w 694391"/>
                <a:gd name="connsiteY38" fmla="*/ 419477 h 649663"/>
                <a:gd name="connsiteX39" fmla="*/ 591493 w 694391"/>
                <a:gd name="connsiteY39" fmla="*/ 410424 h 649663"/>
                <a:gd name="connsiteX40" fmla="*/ 600546 w 694391"/>
                <a:gd name="connsiteY40" fmla="*/ 404388 h 649663"/>
                <a:gd name="connsiteX41" fmla="*/ 618653 w 694391"/>
                <a:gd name="connsiteY41" fmla="*/ 392317 h 649663"/>
                <a:gd name="connsiteX42" fmla="*/ 648832 w 694391"/>
                <a:gd name="connsiteY42" fmla="*/ 377228 h 649663"/>
                <a:gd name="connsiteX43" fmla="*/ 657885 w 694391"/>
                <a:gd name="connsiteY43" fmla="*/ 374210 h 649663"/>
                <a:gd name="connsiteX44" fmla="*/ 682028 w 694391"/>
                <a:gd name="connsiteY44" fmla="*/ 362139 h 649663"/>
                <a:gd name="connsiteX45" fmla="*/ 691081 w 694391"/>
                <a:gd name="connsiteY45" fmla="*/ 353085 h 649663"/>
                <a:gd name="connsiteX46" fmla="*/ 691081 w 694391"/>
                <a:gd name="connsiteY46" fmla="*/ 328943 h 649663"/>
                <a:gd name="connsiteX47" fmla="*/ 672974 w 694391"/>
                <a:gd name="connsiteY47" fmla="*/ 322907 h 649663"/>
                <a:gd name="connsiteX48" fmla="*/ 657885 w 694391"/>
                <a:gd name="connsiteY48" fmla="*/ 319889 h 649663"/>
                <a:gd name="connsiteX49" fmla="*/ 639778 w 694391"/>
                <a:gd name="connsiteY49" fmla="*/ 316871 h 649663"/>
                <a:gd name="connsiteX50" fmla="*/ 630725 w 694391"/>
                <a:gd name="connsiteY50" fmla="*/ 313854 h 649663"/>
                <a:gd name="connsiteX51" fmla="*/ 500958 w 694391"/>
                <a:gd name="connsiteY51" fmla="*/ 322907 h 649663"/>
                <a:gd name="connsiteX52" fmla="*/ 491905 w 694391"/>
                <a:gd name="connsiteY52" fmla="*/ 325925 h 649663"/>
                <a:gd name="connsiteX53" fmla="*/ 455691 w 694391"/>
                <a:gd name="connsiteY53" fmla="*/ 322907 h 649663"/>
                <a:gd name="connsiteX54" fmla="*/ 449655 w 694391"/>
                <a:gd name="connsiteY54" fmla="*/ 313854 h 649663"/>
                <a:gd name="connsiteX55" fmla="*/ 440602 w 694391"/>
                <a:gd name="connsiteY55" fmla="*/ 298765 h 649663"/>
                <a:gd name="connsiteX56" fmla="*/ 446638 w 694391"/>
                <a:gd name="connsiteY56" fmla="*/ 187105 h 649663"/>
                <a:gd name="connsiteX57" fmla="*/ 458709 w 694391"/>
                <a:gd name="connsiteY57" fmla="*/ 184087 h 649663"/>
                <a:gd name="connsiteX58" fmla="*/ 482851 w 694391"/>
                <a:gd name="connsiteY58" fmla="*/ 181070 h 649663"/>
                <a:gd name="connsiteX59" fmla="*/ 500958 w 694391"/>
                <a:gd name="connsiteY59" fmla="*/ 175034 h 649663"/>
                <a:gd name="connsiteX60" fmla="*/ 549244 w 694391"/>
                <a:gd name="connsiteY60" fmla="*/ 150891 h 649663"/>
                <a:gd name="connsiteX61" fmla="*/ 603564 w 694391"/>
                <a:gd name="connsiteY61" fmla="*/ 117695 h 649663"/>
                <a:gd name="connsiteX62" fmla="*/ 624689 w 694391"/>
                <a:gd name="connsiteY62" fmla="*/ 102606 h 649663"/>
                <a:gd name="connsiteX63" fmla="*/ 633743 w 694391"/>
                <a:gd name="connsiteY63" fmla="*/ 93553 h 649663"/>
                <a:gd name="connsiteX64" fmla="*/ 639778 w 694391"/>
                <a:gd name="connsiteY64" fmla="*/ 84499 h 649663"/>
                <a:gd name="connsiteX65" fmla="*/ 648832 w 694391"/>
                <a:gd name="connsiteY65" fmla="*/ 63374 h 649663"/>
                <a:gd name="connsiteX66" fmla="*/ 657885 w 694391"/>
                <a:gd name="connsiteY66" fmla="*/ 36214 h 649663"/>
                <a:gd name="connsiteX67" fmla="*/ 660903 w 694391"/>
                <a:gd name="connsiteY67" fmla="*/ 24143 h 649663"/>
                <a:gd name="connsiteX68" fmla="*/ 642796 w 694391"/>
                <a:gd name="connsiteY68" fmla="*/ 9054 h 649663"/>
                <a:gd name="connsiteX69" fmla="*/ 627707 w 694391"/>
                <a:gd name="connsiteY69" fmla="*/ 6036 h 649663"/>
                <a:gd name="connsiteX70" fmla="*/ 618653 w 694391"/>
                <a:gd name="connsiteY70" fmla="*/ 3018 h 649663"/>
                <a:gd name="connsiteX71" fmla="*/ 606582 w 694391"/>
                <a:gd name="connsiteY71" fmla="*/ 0 h 649663"/>
                <a:gd name="connsiteX72" fmla="*/ 519065 w 694391"/>
                <a:gd name="connsiteY72" fmla="*/ 3018 h 649663"/>
                <a:gd name="connsiteX73" fmla="*/ 500958 w 694391"/>
                <a:gd name="connsiteY73" fmla="*/ 9054 h 649663"/>
                <a:gd name="connsiteX74" fmla="*/ 488887 w 694391"/>
                <a:gd name="connsiteY74" fmla="*/ 12071 h 649663"/>
                <a:gd name="connsiteX75" fmla="*/ 470780 w 694391"/>
                <a:gd name="connsiteY75" fmla="*/ 21125 h 649663"/>
                <a:gd name="connsiteX76" fmla="*/ 461727 w 694391"/>
                <a:gd name="connsiteY76" fmla="*/ 27161 h 649663"/>
                <a:gd name="connsiteX77" fmla="*/ 443620 w 694391"/>
                <a:gd name="connsiteY77" fmla="*/ 33196 h 649663"/>
                <a:gd name="connsiteX78" fmla="*/ 425513 w 694391"/>
                <a:gd name="connsiteY78" fmla="*/ 48285 h 649663"/>
                <a:gd name="connsiteX79" fmla="*/ 416459 w 694391"/>
                <a:gd name="connsiteY79" fmla="*/ 54321 h 649663"/>
                <a:gd name="connsiteX80" fmla="*/ 404388 w 694391"/>
                <a:gd name="connsiteY80" fmla="*/ 66392 h 649663"/>
                <a:gd name="connsiteX81" fmla="*/ 392317 w 694391"/>
                <a:gd name="connsiteY81" fmla="*/ 69410 h 649663"/>
                <a:gd name="connsiteX82" fmla="*/ 374210 w 694391"/>
                <a:gd name="connsiteY82" fmla="*/ 78464 h 649663"/>
                <a:gd name="connsiteX83" fmla="*/ 344032 w 694391"/>
                <a:gd name="connsiteY83" fmla="*/ 96570 h 649663"/>
                <a:gd name="connsiteX84" fmla="*/ 292729 w 694391"/>
                <a:gd name="connsiteY84" fmla="*/ 111660 h 649663"/>
                <a:gd name="connsiteX85" fmla="*/ 280657 w 694391"/>
                <a:gd name="connsiteY85" fmla="*/ 114677 h 649663"/>
                <a:gd name="connsiteX86" fmla="*/ 229354 w 694391"/>
                <a:gd name="connsiteY86" fmla="*/ 120713 h 649663"/>
                <a:gd name="connsiteX87" fmla="*/ 217283 w 694391"/>
                <a:gd name="connsiteY8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31137 w 694391"/>
                <a:gd name="connsiteY35" fmla="*/ 446638 h 649663"/>
                <a:gd name="connsiteX36" fmla="*/ 567350 w 694391"/>
                <a:gd name="connsiteY36" fmla="*/ 425513 h 649663"/>
                <a:gd name="connsiteX37" fmla="*/ 576404 w 694391"/>
                <a:gd name="connsiteY37" fmla="*/ 419477 h 649663"/>
                <a:gd name="connsiteX38" fmla="*/ 591493 w 694391"/>
                <a:gd name="connsiteY38" fmla="*/ 410424 h 649663"/>
                <a:gd name="connsiteX39" fmla="*/ 600546 w 694391"/>
                <a:gd name="connsiteY39" fmla="*/ 404388 h 649663"/>
                <a:gd name="connsiteX40" fmla="*/ 618653 w 694391"/>
                <a:gd name="connsiteY40" fmla="*/ 392317 h 649663"/>
                <a:gd name="connsiteX41" fmla="*/ 648832 w 694391"/>
                <a:gd name="connsiteY41" fmla="*/ 377228 h 649663"/>
                <a:gd name="connsiteX42" fmla="*/ 657885 w 694391"/>
                <a:gd name="connsiteY42" fmla="*/ 374210 h 649663"/>
                <a:gd name="connsiteX43" fmla="*/ 682028 w 694391"/>
                <a:gd name="connsiteY43" fmla="*/ 362139 h 649663"/>
                <a:gd name="connsiteX44" fmla="*/ 691081 w 694391"/>
                <a:gd name="connsiteY44" fmla="*/ 353085 h 649663"/>
                <a:gd name="connsiteX45" fmla="*/ 691081 w 694391"/>
                <a:gd name="connsiteY45" fmla="*/ 328943 h 649663"/>
                <a:gd name="connsiteX46" fmla="*/ 672974 w 694391"/>
                <a:gd name="connsiteY46" fmla="*/ 322907 h 649663"/>
                <a:gd name="connsiteX47" fmla="*/ 657885 w 694391"/>
                <a:gd name="connsiteY47" fmla="*/ 319889 h 649663"/>
                <a:gd name="connsiteX48" fmla="*/ 639778 w 694391"/>
                <a:gd name="connsiteY48" fmla="*/ 316871 h 649663"/>
                <a:gd name="connsiteX49" fmla="*/ 630725 w 694391"/>
                <a:gd name="connsiteY49" fmla="*/ 313854 h 649663"/>
                <a:gd name="connsiteX50" fmla="*/ 500958 w 694391"/>
                <a:gd name="connsiteY50" fmla="*/ 322907 h 649663"/>
                <a:gd name="connsiteX51" fmla="*/ 491905 w 694391"/>
                <a:gd name="connsiteY51" fmla="*/ 325925 h 649663"/>
                <a:gd name="connsiteX52" fmla="*/ 455691 w 694391"/>
                <a:gd name="connsiteY52" fmla="*/ 322907 h 649663"/>
                <a:gd name="connsiteX53" fmla="*/ 449655 w 694391"/>
                <a:gd name="connsiteY53" fmla="*/ 313854 h 649663"/>
                <a:gd name="connsiteX54" fmla="*/ 440602 w 694391"/>
                <a:gd name="connsiteY54" fmla="*/ 298765 h 649663"/>
                <a:gd name="connsiteX55" fmla="*/ 446638 w 694391"/>
                <a:gd name="connsiteY55" fmla="*/ 187105 h 649663"/>
                <a:gd name="connsiteX56" fmla="*/ 458709 w 694391"/>
                <a:gd name="connsiteY56" fmla="*/ 184087 h 649663"/>
                <a:gd name="connsiteX57" fmla="*/ 482851 w 694391"/>
                <a:gd name="connsiteY57" fmla="*/ 181070 h 649663"/>
                <a:gd name="connsiteX58" fmla="*/ 500958 w 694391"/>
                <a:gd name="connsiteY58" fmla="*/ 175034 h 649663"/>
                <a:gd name="connsiteX59" fmla="*/ 549244 w 694391"/>
                <a:gd name="connsiteY59" fmla="*/ 150891 h 649663"/>
                <a:gd name="connsiteX60" fmla="*/ 603564 w 694391"/>
                <a:gd name="connsiteY60" fmla="*/ 117695 h 649663"/>
                <a:gd name="connsiteX61" fmla="*/ 624689 w 694391"/>
                <a:gd name="connsiteY61" fmla="*/ 102606 h 649663"/>
                <a:gd name="connsiteX62" fmla="*/ 633743 w 694391"/>
                <a:gd name="connsiteY62" fmla="*/ 93553 h 649663"/>
                <a:gd name="connsiteX63" fmla="*/ 639778 w 694391"/>
                <a:gd name="connsiteY63" fmla="*/ 84499 h 649663"/>
                <a:gd name="connsiteX64" fmla="*/ 648832 w 694391"/>
                <a:gd name="connsiteY64" fmla="*/ 63374 h 649663"/>
                <a:gd name="connsiteX65" fmla="*/ 657885 w 694391"/>
                <a:gd name="connsiteY65" fmla="*/ 36214 h 649663"/>
                <a:gd name="connsiteX66" fmla="*/ 660903 w 694391"/>
                <a:gd name="connsiteY66" fmla="*/ 24143 h 649663"/>
                <a:gd name="connsiteX67" fmla="*/ 642796 w 694391"/>
                <a:gd name="connsiteY67" fmla="*/ 9054 h 649663"/>
                <a:gd name="connsiteX68" fmla="*/ 627707 w 694391"/>
                <a:gd name="connsiteY68" fmla="*/ 6036 h 649663"/>
                <a:gd name="connsiteX69" fmla="*/ 618653 w 694391"/>
                <a:gd name="connsiteY69" fmla="*/ 3018 h 649663"/>
                <a:gd name="connsiteX70" fmla="*/ 606582 w 694391"/>
                <a:gd name="connsiteY70" fmla="*/ 0 h 649663"/>
                <a:gd name="connsiteX71" fmla="*/ 519065 w 694391"/>
                <a:gd name="connsiteY71" fmla="*/ 3018 h 649663"/>
                <a:gd name="connsiteX72" fmla="*/ 500958 w 694391"/>
                <a:gd name="connsiteY72" fmla="*/ 9054 h 649663"/>
                <a:gd name="connsiteX73" fmla="*/ 488887 w 694391"/>
                <a:gd name="connsiteY73" fmla="*/ 12071 h 649663"/>
                <a:gd name="connsiteX74" fmla="*/ 470780 w 694391"/>
                <a:gd name="connsiteY74" fmla="*/ 21125 h 649663"/>
                <a:gd name="connsiteX75" fmla="*/ 461727 w 694391"/>
                <a:gd name="connsiteY75" fmla="*/ 27161 h 649663"/>
                <a:gd name="connsiteX76" fmla="*/ 443620 w 694391"/>
                <a:gd name="connsiteY76" fmla="*/ 33196 h 649663"/>
                <a:gd name="connsiteX77" fmla="*/ 425513 w 694391"/>
                <a:gd name="connsiteY77" fmla="*/ 48285 h 649663"/>
                <a:gd name="connsiteX78" fmla="*/ 416459 w 694391"/>
                <a:gd name="connsiteY78" fmla="*/ 54321 h 649663"/>
                <a:gd name="connsiteX79" fmla="*/ 404388 w 694391"/>
                <a:gd name="connsiteY79" fmla="*/ 66392 h 649663"/>
                <a:gd name="connsiteX80" fmla="*/ 392317 w 694391"/>
                <a:gd name="connsiteY80" fmla="*/ 69410 h 649663"/>
                <a:gd name="connsiteX81" fmla="*/ 374210 w 694391"/>
                <a:gd name="connsiteY81" fmla="*/ 78464 h 649663"/>
                <a:gd name="connsiteX82" fmla="*/ 344032 w 694391"/>
                <a:gd name="connsiteY82" fmla="*/ 96570 h 649663"/>
                <a:gd name="connsiteX83" fmla="*/ 292729 w 694391"/>
                <a:gd name="connsiteY83" fmla="*/ 111660 h 649663"/>
                <a:gd name="connsiteX84" fmla="*/ 280657 w 694391"/>
                <a:gd name="connsiteY84" fmla="*/ 114677 h 649663"/>
                <a:gd name="connsiteX85" fmla="*/ 229354 w 694391"/>
                <a:gd name="connsiteY85" fmla="*/ 120713 h 649663"/>
                <a:gd name="connsiteX86" fmla="*/ 217283 w 694391"/>
                <a:gd name="connsiteY86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98352 w 694391"/>
                <a:gd name="connsiteY30" fmla="*/ 522083 h 649663"/>
                <a:gd name="connsiteX31" fmla="*/ 431548 w 694391"/>
                <a:gd name="connsiteY31" fmla="*/ 500959 h 649663"/>
                <a:gd name="connsiteX32" fmla="*/ 458709 w 694391"/>
                <a:gd name="connsiteY32" fmla="*/ 485870 h 649663"/>
                <a:gd name="connsiteX33" fmla="*/ 488887 w 694391"/>
                <a:gd name="connsiteY33" fmla="*/ 467763 h 649663"/>
                <a:gd name="connsiteX34" fmla="*/ 531137 w 694391"/>
                <a:gd name="connsiteY34" fmla="*/ 446638 h 649663"/>
                <a:gd name="connsiteX35" fmla="*/ 567350 w 694391"/>
                <a:gd name="connsiteY35" fmla="*/ 425513 h 649663"/>
                <a:gd name="connsiteX36" fmla="*/ 576404 w 694391"/>
                <a:gd name="connsiteY36" fmla="*/ 419477 h 649663"/>
                <a:gd name="connsiteX37" fmla="*/ 591493 w 694391"/>
                <a:gd name="connsiteY37" fmla="*/ 410424 h 649663"/>
                <a:gd name="connsiteX38" fmla="*/ 600546 w 694391"/>
                <a:gd name="connsiteY38" fmla="*/ 404388 h 649663"/>
                <a:gd name="connsiteX39" fmla="*/ 618653 w 694391"/>
                <a:gd name="connsiteY39" fmla="*/ 392317 h 649663"/>
                <a:gd name="connsiteX40" fmla="*/ 648832 w 694391"/>
                <a:gd name="connsiteY40" fmla="*/ 377228 h 649663"/>
                <a:gd name="connsiteX41" fmla="*/ 657885 w 694391"/>
                <a:gd name="connsiteY41" fmla="*/ 374210 h 649663"/>
                <a:gd name="connsiteX42" fmla="*/ 682028 w 694391"/>
                <a:gd name="connsiteY42" fmla="*/ 362139 h 649663"/>
                <a:gd name="connsiteX43" fmla="*/ 691081 w 694391"/>
                <a:gd name="connsiteY43" fmla="*/ 353085 h 649663"/>
                <a:gd name="connsiteX44" fmla="*/ 691081 w 694391"/>
                <a:gd name="connsiteY44" fmla="*/ 328943 h 649663"/>
                <a:gd name="connsiteX45" fmla="*/ 672974 w 694391"/>
                <a:gd name="connsiteY45" fmla="*/ 322907 h 649663"/>
                <a:gd name="connsiteX46" fmla="*/ 657885 w 694391"/>
                <a:gd name="connsiteY46" fmla="*/ 319889 h 649663"/>
                <a:gd name="connsiteX47" fmla="*/ 639778 w 694391"/>
                <a:gd name="connsiteY47" fmla="*/ 316871 h 649663"/>
                <a:gd name="connsiteX48" fmla="*/ 630725 w 694391"/>
                <a:gd name="connsiteY48" fmla="*/ 313854 h 649663"/>
                <a:gd name="connsiteX49" fmla="*/ 500958 w 694391"/>
                <a:gd name="connsiteY49" fmla="*/ 322907 h 649663"/>
                <a:gd name="connsiteX50" fmla="*/ 491905 w 694391"/>
                <a:gd name="connsiteY50" fmla="*/ 325925 h 649663"/>
                <a:gd name="connsiteX51" fmla="*/ 455691 w 694391"/>
                <a:gd name="connsiteY51" fmla="*/ 322907 h 649663"/>
                <a:gd name="connsiteX52" fmla="*/ 449655 w 694391"/>
                <a:gd name="connsiteY52" fmla="*/ 313854 h 649663"/>
                <a:gd name="connsiteX53" fmla="*/ 440602 w 694391"/>
                <a:gd name="connsiteY53" fmla="*/ 298765 h 649663"/>
                <a:gd name="connsiteX54" fmla="*/ 446638 w 694391"/>
                <a:gd name="connsiteY54" fmla="*/ 187105 h 649663"/>
                <a:gd name="connsiteX55" fmla="*/ 458709 w 694391"/>
                <a:gd name="connsiteY55" fmla="*/ 184087 h 649663"/>
                <a:gd name="connsiteX56" fmla="*/ 482851 w 694391"/>
                <a:gd name="connsiteY56" fmla="*/ 181070 h 649663"/>
                <a:gd name="connsiteX57" fmla="*/ 500958 w 694391"/>
                <a:gd name="connsiteY57" fmla="*/ 175034 h 649663"/>
                <a:gd name="connsiteX58" fmla="*/ 549244 w 694391"/>
                <a:gd name="connsiteY58" fmla="*/ 150891 h 649663"/>
                <a:gd name="connsiteX59" fmla="*/ 603564 w 694391"/>
                <a:gd name="connsiteY59" fmla="*/ 117695 h 649663"/>
                <a:gd name="connsiteX60" fmla="*/ 624689 w 694391"/>
                <a:gd name="connsiteY60" fmla="*/ 102606 h 649663"/>
                <a:gd name="connsiteX61" fmla="*/ 633743 w 694391"/>
                <a:gd name="connsiteY61" fmla="*/ 93553 h 649663"/>
                <a:gd name="connsiteX62" fmla="*/ 639778 w 694391"/>
                <a:gd name="connsiteY62" fmla="*/ 84499 h 649663"/>
                <a:gd name="connsiteX63" fmla="*/ 648832 w 694391"/>
                <a:gd name="connsiteY63" fmla="*/ 63374 h 649663"/>
                <a:gd name="connsiteX64" fmla="*/ 657885 w 694391"/>
                <a:gd name="connsiteY64" fmla="*/ 36214 h 649663"/>
                <a:gd name="connsiteX65" fmla="*/ 660903 w 694391"/>
                <a:gd name="connsiteY65" fmla="*/ 24143 h 649663"/>
                <a:gd name="connsiteX66" fmla="*/ 642796 w 694391"/>
                <a:gd name="connsiteY66" fmla="*/ 9054 h 649663"/>
                <a:gd name="connsiteX67" fmla="*/ 627707 w 694391"/>
                <a:gd name="connsiteY67" fmla="*/ 6036 h 649663"/>
                <a:gd name="connsiteX68" fmla="*/ 618653 w 694391"/>
                <a:gd name="connsiteY68" fmla="*/ 3018 h 649663"/>
                <a:gd name="connsiteX69" fmla="*/ 606582 w 694391"/>
                <a:gd name="connsiteY69" fmla="*/ 0 h 649663"/>
                <a:gd name="connsiteX70" fmla="*/ 519065 w 694391"/>
                <a:gd name="connsiteY70" fmla="*/ 3018 h 649663"/>
                <a:gd name="connsiteX71" fmla="*/ 500958 w 694391"/>
                <a:gd name="connsiteY71" fmla="*/ 9054 h 649663"/>
                <a:gd name="connsiteX72" fmla="*/ 488887 w 694391"/>
                <a:gd name="connsiteY72" fmla="*/ 12071 h 649663"/>
                <a:gd name="connsiteX73" fmla="*/ 470780 w 694391"/>
                <a:gd name="connsiteY73" fmla="*/ 21125 h 649663"/>
                <a:gd name="connsiteX74" fmla="*/ 461727 w 694391"/>
                <a:gd name="connsiteY74" fmla="*/ 27161 h 649663"/>
                <a:gd name="connsiteX75" fmla="*/ 443620 w 694391"/>
                <a:gd name="connsiteY75" fmla="*/ 33196 h 649663"/>
                <a:gd name="connsiteX76" fmla="*/ 425513 w 694391"/>
                <a:gd name="connsiteY76" fmla="*/ 48285 h 649663"/>
                <a:gd name="connsiteX77" fmla="*/ 416459 w 694391"/>
                <a:gd name="connsiteY77" fmla="*/ 54321 h 649663"/>
                <a:gd name="connsiteX78" fmla="*/ 404388 w 694391"/>
                <a:gd name="connsiteY78" fmla="*/ 66392 h 649663"/>
                <a:gd name="connsiteX79" fmla="*/ 392317 w 694391"/>
                <a:gd name="connsiteY79" fmla="*/ 69410 h 649663"/>
                <a:gd name="connsiteX80" fmla="*/ 374210 w 694391"/>
                <a:gd name="connsiteY80" fmla="*/ 78464 h 649663"/>
                <a:gd name="connsiteX81" fmla="*/ 344032 w 694391"/>
                <a:gd name="connsiteY81" fmla="*/ 96570 h 649663"/>
                <a:gd name="connsiteX82" fmla="*/ 292729 w 694391"/>
                <a:gd name="connsiteY82" fmla="*/ 111660 h 649663"/>
                <a:gd name="connsiteX83" fmla="*/ 280657 w 694391"/>
                <a:gd name="connsiteY83" fmla="*/ 114677 h 649663"/>
                <a:gd name="connsiteX84" fmla="*/ 229354 w 694391"/>
                <a:gd name="connsiteY84" fmla="*/ 120713 h 649663"/>
                <a:gd name="connsiteX85" fmla="*/ 217283 w 694391"/>
                <a:gd name="connsiteY85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62139 w 694391"/>
                <a:gd name="connsiteY28" fmla="*/ 540190 h 649663"/>
                <a:gd name="connsiteX29" fmla="*/ 398352 w 694391"/>
                <a:gd name="connsiteY29" fmla="*/ 522083 h 649663"/>
                <a:gd name="connsiteX30" fmla="*/ 431548 w 694391"/>
                <a:gd name="connsiteY30" fmla="*/ 500959 h 649663"/>
                <a:gd name="connsiteX31" fmla="*/ 458709 w 694391"/>
                <a:gd name="connsiteY31" fmla="*/ 485870 h 649663"/>
                <a:gd name="connsiteX32" fmla="*/ 488887 w 694391"/>
                <a:gd name="connsiteY32" fmla="*/ 467763 h 649663"/>
                <a:gd name="connsiteX33" fmla="*/ 531137 w 694391"/>
                <a:gd name="connsiteY33" fmla="*/ 446638 h 649663"/>
                <a:gd name="connsiteX34" fmla="*/ 567350 w 694391"/>
                <a:gd name="connsiteY34" fmla="*/ 425513 h 649663"/>
                <a:gd name="connsiteX35" fmla="*/ 576404 w 694391"/>
                <a:gd name="connsiteY35" fmla="*/ 419477 h 649663"/>
                <a:gd name="connsiteX36" fmla="*/ 591493 w 694391"/>
                <a:gd name="connsiteY36" fmla="*/ 410424 h 649663"/>
                <a:gd name="connsiteX37" fmla="*/ 600546 w 694391"/>
                <a:gd name="connsiteY37" fmla="*/ 404388 h 649663"/>
                <a:gd name="connsiteX38" fmla="*/ 618653 w 694391"/>
                <a:gd name="connsiteY38" fmla="*/ 392317 h 649663"/>
                <a:gd name="connsiteX39" fmla="*/ 648832 w 694391"/>
                <a:gd name="connsiteY39" fmla="*/ 377228 h 649663"/>
                <a:gd name="connsiteX40" fmla="*/ 657885 w 694391"/>
                <a:gd name="connsiteY40" fmla="*/ 374210 h 649663"/>
                <a:gd name="connsiteX41" fmla="*/ 682028 w 694391"/>
                <a:gd name="connsiteY41" fmla="*/ 362139 h 649663"/>
                <a:gd name="connsiteX42" fmla="*/ 691081 w 694391"/>
                <a:gd name="connsiteY42" fmla="*/ 353085 h 649663"/>
                <a:gd name="connsiteX43" fmla="*/ 691081 w 694391"/>
                <a:gd name="connsiteY43" fmla="*/ 328943 h 649663"/>
                <a:gd name="connsiteX44" fmla="*/ 672974 w 694391"/>
                <a:gd name="connsiteY44" fmla="*/ 322907 h 649663"/>
                <a:gd name="connsiteX45" fmla="*/ 657885 w 694391"/>
                <a:gd name="connsiteY45" fmla="*/ 319889 h 649663"/>
                <a:gd name="connsiteX46" fmla="*/ 639778 w 694391"/>
                <a:gd name="connsiteY46" fmla="*/ 316871 h 649663"/>
                <a:gd name="connsiteX47" fmla="*/ 630725 w 694391"/>
                <a:gd name="connsiteY47" fmla="*/ 313854 h 649663"/>
                <a:gd name="connsiteX48" fmla="*/ 500958 w 694391"/>
                <a:gd name="connsiteY48" fmla="*/ 322907 h 649663"/>
                <a:gd name="connsiteX49" fmla="*/ 491905 w 694391"/>
                <a:gd name="connsiteY49" fmla="*/ 325925 h 649663"/>
                <a:gd name="connsiteX50" fmla="*/ 455691 w 694391"/>
                <a:gd name="connsiteY50" fmla="*/ 322907 h 649663"/>
                <a:gd name="connsiteX51" fmla="*/ 449655 w 694391"/>
                <a:gd name="connsiteY51" fmla="*/ 313854 h 649663"/>
                <a:gd name="connsiteX52" fmla="*/ 440602 w 694391"/>
                <a:gd name="connsiteY52" fmla="*/ 298765 h 649663"/>
                <a:gd name="connsiteX53" fmla="*/ 446638 w 694391"/>
                <a:gd name="connsiteY53" fmla="*/ 187105 h 649663"/>
                <a:gd name="connsiteX54" fmla="*/ 458709 w 694391"/>
                <a:gd name="connsiteY54" fmla="*/ 184087 h 649663"/>
                <a:gd name="connsiteX55" fmla="*/ 482851 w 694391"/>
                <a:gd name="connsiteY55" fmla="*/ 181070 h 649663"/>
                <a:gd name="connsiteX56" fmla="*/ 500958 w 694391"/>
                <a:gd name="connsiteY56" fmla="*/ 175034 h 649663"/>
                <a:gd name="connsiteX57" fmla="*/ 549244 w 694391"/>
                <a:gd name="connsiteY57" fmla="*/ 150891 h 649663"/>
                <a:gd name="connsiteX58" fmla="*/ 603564 w 694391"/>
                <a:gd name="connsiteY58" fmla="*/ 117695 h 649663"/>
                <a:gd name="connsiteX59" fmla="*/ 624689 w 694391"/>
                <a:gd name="connsiteY59" fmla="*/ 102606 h 649663"/>
                <a:gd name="connsiteX60" fmla="*/ 633743 w 694391"/>
                <a:gd name="connsiteY60" fmla="*/ 93553 h 649663"/>
                <a:gd name="connsiteX61" fmla="*/ 639778 w 694391"/>
                <a:gd name="connsiteY61" fmla="*/ 84499 h 649663"/>
                <a:gd name="connsiteX62" fmla="*/ 648832 w 694391"/>
                <a:gd name="connsiteY62" fmla="*/ 63374 h 649663"/>
                <a:gd name="connsiteX63" fmla="*/ 657885 w 694391"/>
                <a:gd name="connsiteY63" fmla="*/ 36214 h 649663"/>
                <a:gd name="connsiteX64" fmla="*/ 660903 w 694391"/>
                <a:gd name="connsiteY64" fmla="*/ 24143 h 649663"/>
                <a:gd name="connsiteX65" fmla="*/ 642796 w 694391"/>
                <a:gd name="connsiteY65" fmla="*/ 9054 h 649663"/>
                <a:gd name="connsiteX66" fmla="*/ 627707 w 694391"/>
                <a:gd name="connsiteY66" fmla="*/ 6036 h 649663"/>
                <a:gd name="connsiteX67" fmla="*/ 618653 w 694391"/>
                <a:gd name="connsiteY67" fmla="*/ 3018 h 649663"/>
                <a:gd name="connsiteX68" fmla="*/ 606582 w 694391"/>
                <a:gd name="connsiteY68" fmla="*/ 0 h 649663"/>
                <a:gd name="connsiteX69" fmla="*/ 519065 w 694391"/>
                <a:gd name="connsiteY69" fmla="*/ 3018 h 649663"/>
                <a:gd name="connsiteX70" fmla="*/ 500958 w 694391"/>
                <a:gd name="connsiteY70" fmla="*/ 9054 h 649663"/>
                <a:gd name="connsiteX71" fmla="*/ 488887 w 694391"/>
                <a:gd name="connsiteY71" fmla="*/ 12071 h 649663"/>
                <a:gd name="connsiteX72" fmla="*/ 470780 w 694391"/>
                <a:gd name="connsiteY72" fmla="*/ 21125 h 649663"/>
                <a:gd name="connsiteX73" fmla="*/ 461727 w 694391"/>
                <a:gd name="connsiteY73" fmla="*/ 27161 h 649663"/>
                <a:gd name="connsiteX74" fmla="*/ 443620 w 694391"/>
                <a:gd name="connsiteY74" fmla="*/ 33196 h 649663"/>
                <a:gd name="connsiteX75" fmla="*/ 425513 w 694391"/>
                <a:gd name="connsiteY75" fmla="*/ 48285 h 649663"/>
                <a:gd name="connsiteX76" fmla="*/ 416459 w 694391"/>
                <a:gd name="connsiteY76" fmla="*/ 54321 h 649663"/>
                <a:gd name="connsiteX77" fmla="*/ 404388 w 694391"/>
                <a:gd name="connsiteY77" fmla="*/ 66392 h 649663"/>
                <a:gd name="connsiteX78" fmla="*/ 392317 w 694391"/>
                <a:gd name="connsiteY78" fmla="*/ 69410 h 649663"/>
                <a:gd name="connsiteX79" fmla="*/ 374210 w 694391"/>
                <a:gd name="connsiteY79" fmla="*/ 78464 h 649663"/>
                <a:gd name="connsiteX80" fmla="*/ 344032 w 694391"/>
                <a:gd name="connsiteY80" fmla="*/ 96570 h 649663"/>
                <a:gd name="connsiteX81" fmla="*/ 292729 w 694391"/>
                <a:gd name="connsiteY81" fmla="*/ 111660 h 649663"/>
                <a:gd name="connsiteX82" fmla="*/ 280657 w 694391"/>
                <a:gd name="connsiteY82" fmla="*/ 114677 h 649663"/>
                <a:gd name="connsiteX83" fmla="*/ 229354 w 694391"/>
                <a:gd name="connsiteY83" fmla="*/ 120713 h 649663"/>
                <a:gd name="connsiteX84" fmla="*/ 217283 w 694391"/>
                <a:gd name="connsiteY84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62139 w 694391"/>
                <a:gd name="connsiteY27" fmla="*/ 540190 h 649663"/>
                <a:gd name="connsiteX28" fmla="*/ 398352 w 694391"/>
                <a:gd name="connsiteY28" fmla="*/ 522083 h 649663"/>
                <a:gd name="connsiteX29" fmla="*/ 431548 w 694391"/>
                <a:gd name="connsiteY29" fmla="*/ 500959 h 649663"/>
                <a:gd name="connsiteX30" fmla="*/ 458709 w 694391"/>
                <a:gd name="connsiteY30" fmla="*/ 485870 h 649663"/>
                <a:gd name="connsiteX31" fmla="*/ 488887 w 694391"/>
                <a:gd name="connsiteY31" fmla="*/ 467763 h 649663"/>
                <a:gd name="connsiteX32" fmla="*/ 531137 w 694391"/>
                <a:gd name="connsiteY32" fmla="*/ 446638 h 649663"/>
                <a:gd name="connsiteX33" fmla="*/ 567350 w 694391"/>
                <a:gd name="connsiteY33" fmla="*/ 425513 h 649663"/>
                <a:gd name="connsiteX34" fmla="*/ 576404 w 694391"/>
                <a:gd name="connsiteY34" fmla="*/ 419477 h 649663"/>
                <a:gd name="connsiteX35" fmla="*/ 591493 w 694391"/>
                <a:gd name="connsiteY35" fmla="*/ 410424 h 649663"/>
                <a:gd name="connsiteX36" fmla="*/ 600546 w 694391"/>
                <a:gd name="connsiteY36" fmla="*/ 404388 h 649663"/>
                <a:gd name="connsiteX37" fmla="*/ 618653 w 694391"/>
                <a:gd name="connsiteY37" fmla="*/ 392317 h 649663"/>
                <a:gd name="connsiteX38" fmla="*/ 648832 w 694391"/>
                <a:gd name="connsiteY38" fmla="*/ 377228 h 649663"/>
                <a:gd name="connsiteX39" fmla="*/ 657885 w 694391"/>
                <a:gd name="connsiteY39" fmla="*/ 374210 h 649663"/>
                <a:gd name="connsiteX40" fmla="*/ 682028 w 694391"/>
                <a:gd name="connsiteY40" fmla="*/ 362139 h 649663"/>
                <a:gd name="connsiteX41" fmla="*/ 691081 w 694391"/>
                <a:gd name="connsiteY41" fmla="*/ 353085 h 649663"/>
                <a:gd name="connsiteX42" fmla="*/ 691081 w 694391"/>
                <a:gd name="connsiteY42" fmla="*/ 328943 h 649663"/>
                <a:gd name="connsiteX43" fmla="*/ 672974 w 694391"/>
                <a:gd name="connsiteY43" fmla="*/ 322907 h 649663"/>
                <a:gd name="connsiteX44" fmla="*/ 657885 w 694391"/>
                <a:gd name="connsiteY44" fmla="*/ 319889 h 649663"/>
                <a:gd name="connsiteX45" fmla="*/ 639778 w 694391"/>
                <a:gd name="connsiteY45" fmla="*/ 316871 h 649663"/>
                <a:gd name="connsiteX46" fmla="*/ 630725 w 694391"/>
                <a:gd name="connsiteY46" fmla="*/ 313854 h 649663"/>
                <a:gd name="connsiteX47" fmla="*/ 500958 w 694391"/>
                <a:gd name="connsiteY47" fmla="*/ 322907 h 649663"/>
                <a:gd name="connsiteX48" fmla="*/ 491905 w 694391"/>
                <a:gd name="connsiteY48" fmla="*/ 325925 h 649663"/>
                <a:gd name="connsiteX49" fmla="*/ 455691 w 694391"/>
                <a:gd name="connsiteY49" fmla="*/ 322907 h 649663"/>
                <a:gd name="connsiteX50" fmla="*/ 449655 w 694391"/>
                <a:gd name="connsiteY50" fmla="*/ 313854 h 649663"/>
                <a:gd name="connsiteX51" fmla="*/ 440602 w 694391"/>
                <a:gd name="connsiteY51" fmla="*/ 298765 h 649663"/>
                <a:gd name="connsiteX52" fmla="*/ 446638 w 694391"/>
                <a:gd name="connsiteY52" fmla="*/ 187105 h 649663"/>
                <a:gd name="connsiteX53" fmla="*/ 458709 w 694391"/>
                <a:gd name="connsiteY53" fmla="*/ 184087 h 649663"/>
                <a:gd name="connsiteX54" fmla="*/ 482851 w 694391"/>
                <a:gd name="connsiteY54" fmla="*/ 181070 h 649663"/>
                <a:gd name="connsiteX55" fmla="*/ 500958 w 694391"/>
                <a:gd name="connsiteY55" fmla="*/ 175034 h 649663"/>
                <a:gd name="connsiteX56" fmla="*/ 549244 w 694391"/>
                <a:gd name="connsiteY56" fmla="*/ 150891 h 649663"/>
                <a:gd name="connsiteX57" fmla="*/ 603564 w 694391"/>
                <a:gd name="connsiteY57" fmla="*/ 117695 h 649663"/>
                <a:gd name="connsiteX58" fmla="*/ 624689 w 694391"/>
                <a:gd name="connsiteY58" fmla="*/ 102606 h 649663"/>
                <a:gd name="connsiteX59" fmla="*/ 633743 w 694391"/>
                <a:gd name="connsiteY59" fmla="*/ 93553 h 649663"/>
                <a:gd name="connsiteX60" fmla="*/ 639778 w 694391"/>
                <a:gd name="connsiteY60" fmla="*/ 84499 h 649663"/>
                <a:gd name="connsiteX61" fmla="*/ 648832 w 694391"/>
                <a:gd name="connsiteY61" fmla="*/ 63374 h 649663"/>
                <a:gd name="connsiteX62" fmla="*/ 657885 w 694391"/>
                <a:gd name="connsiteY62" fmla="*/ 36214 h 649663"/>
                <a:gd name="connsiteX63" fmla="*/ 660903 w 694391"/>
                <a:gd name="connsiteY63" fmla="*/ 24143 h 649663"/>
                <a:gd name="connsiteX64" fmla="*/ 642796 w 694391"/>
                <a:gd name="connsiteY64" fmla="*/ 9054 h 649663"/>
                <a:gd name="connsiteX65" fmla="*/ 627707 w 694391"/>
                <a:gd name="connsiteY65" fmla="*/ 6036 h 649663"/>
                <a:gd name="connsiteX66" fmla="*/ 618653 w 694391"/>
                <a:gd name="connsiteY66" fmla="*/ 3018 h 649663"/>
                <a:gd name="connsiteX67" fmla="*/ 606582 w 694391"/>
                <a:gd name="connsiteY67" fmla="*/ 0 h 649663"/>
                <a:gd name="connsiteX68" fmla="*/ 519065 w 694391"/>
                <a:gd name="connsiteY68" fmla="*/ 3018 h 649663"/>
                <a:gd name="connsiteX69" fmla="*/ 500958 w 694391"/>
                <a:gd name="connsiteY69" fmla="*/ 9054 h 649663"/>
                <a:gd name="connsiteX70" fmla="*/ 488887 w 694391"/>
                <a:gd name="connsiteY70" fmla="*/ 12071 h 649663"/>
                <a:gd name="connsiteX71" fmla="*/ 470780 w 694391"/>
                <a:gd name="connsiteY71" fmla="*/ 21125 h 649663"/>
                <a:gd name="connsiteX72" fmla="*/ 461727 w 694391"/>
                <a:gd name="connsiteY72" fmla="*/ 27161 h 649663"/>
                <a:gd name="connsiteX73" fmla="*/ 443620 w 694391"/>
                <a:gd name="connsiteY73" fmla="*/ 33196 h 649663"/>
                <a:gd name="connsiteX74" fmla="*/ 425513 w 694391"/>
                <a:gd name="connsiteY74" fmla="*/ 48285 h 649663"/>
                <a:gd name="connsiteX75" fmla="*/ 416459 w 694391"/>
                <a:gd name="connsiteY75" fmla="*/ 54321 h 649663"/>
                <a:gd name="connsiteX76" fmla="*/ 404388 w 694391"/>
                <a:gd name="connsiteY76" fmla="*/ 66392 h 649663"/>
                <a:gd name="connsiteX77" fmla="*/ 392317 w 694391"/>
                <a:gd name="connsiteY77" fmla="*/ 69410 h 649663"/>
                <a:gd name="connsiteX78" fmla="*/ 374210 w 694391"/>
                <a:gd name="connsiteY78" fmla="*/ 78464 h 649663"/>
                <a:gd name="connsiteX79" fmla="*/ 344032 w 694391"/>
                <a:gd name="connsiteY79" fmla="*/ 96570 h 649663"/>
                <a:gd name="connsiteX80" fmla="*/ 292729 w 694391"/>
                <a:gd name="connsiteY80" fmla="*/ 111660 h 649663"/>
                <a:gd name="connsiteX81" fmla="*/ 280657 w 694391"/>
                <a:gd name="connsiteY81" fmla="*/ 114677 h 649663"/>
                <a:gd name="connsiteX82" fmla="*/ 229354 w 694391"/>
                <a:gd name="connsiteY82" fmla="*/ 120713 h 649663"/>
                <a:gd name="connsiteX83" fmla="*/ 217283 w 694391"/>
                <a:gd name="connsiteY8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362139 w 694391"/>
                <a:gd name="connsiteY26" fmla="*/ 540190 h 649663"/>
                <a:gd name="connsiteX27" fmla="*/ 398352 w 694391"/>
                <a:gd name="connsiteY27" fmla="*/ 522083 h 649663"/>
                <a:gd name="connsiteX28" fmla="*/ 431548 w 694391"/>
                <a:gd name="connsiteY28" fmla="*/ 500959 h 649663"/>
                <a:gd name="connsiteX29" fmla="*/ 458709 w 694391"/>
                <a:gd name="connsiteY29" fmla="*/ 485870 h 649663"/>
                <a:gd name="connsiteX30" fmla="*/ 488887 w 694391"/>
                <a:gd name="connsiteY30" fmla="*/ 467763 h 649663"/>
                <a:gd name="connsiteX31" fmla="*/ 531137 w 694391"/>
                <a:gd name="connsiteY31" fmla="*/ 446638 h 649663"/>
                <a:gd name="connsiteX32" fmla="*/ 567350 w 694391"/>
                <a:gd name="connsiteY32" fmla="*/ 425513 h 649663"/>
                <a:gd name="connsiteX33" fmla="*/ 576404 w 694391"/>
                <a:gd name="connsiteY33" fmla="*/ 419477 h 649663"/>
                <a:gd name="connsiteX34" fmla="*/ 591493 w 694391"/>
                <a:gd name="connsiteY34" fmla="*/ 410424 h 649663"/>
                <a:gd name="connsiteX35" fmla="*/ 600546 w 694391"/>
                <a:gd name="connsiteY35" fmla="*/ 404388 h 649663"/>
                <a:gd name="connsiteX36" fmla="*/ 618653 w 694391"/>
                <a:gd name="connsiteY36" fmla="*/ 392317 h 649663"/>
                <a:gd name="connsiteX37" fmla="*/ 648832 w 694391"/>
                <a:gd name="connsiteY37" fmla="*/ 377228 h 649663"/>
                <a:gd name="connsiteX38" fmla="*/ 657885 w 694391"/>
                <a:gd name="connsiteY38" fmla="*/ 374210 h 649663"/>
                <a:gd name="connsiteX39" fmla="*/ 682028 w 694391"/>
                <a:gd name="connsiteY39" fmla="*/ 362139 h 649663"/>
                <a:gd name="connsiteX40" fmla="*/ 691081 w 694391"/>
                <a:gd name="connsiteY40" fmla="*/ 353085 h 649663"/>
                <a:gd name="connsiteX41" fmla="*/ 691081 w 694391"/>
                <a:gd name="connsiteY41" fmla="*/ 328943 h 649663"/>
                <a:gd name="connsiteX42" fmla="*/ 672974 w 694391"/>
                <a:gd name="connsiteY42" fmla="*/ 322907 h 649663"/>
                <a:gd name="connsiteX43" fmla="*/ 657885 w 694391"/>
                <a:gd name="connsiteY43" fmla="*/ 319889 h 649663"/>
                <a:gd name="connsiteX44" fmla="*/ 639778 w 694391"/>
                <a:gd name="connsiteY44" fmla="*/ 316871 h 649663"/>
                <a:gd name="connsiteX45" fmla="*/ 630725 w 694391"/>
                <a:gd name="connsiteY45" fmla="*/ 313854 h 649663"/>
                <a:gd name="connsiteX46" fmla="*/ 500958 w 694391"/>
                <a:gd name="connsiteY46" fmla="*/ 322907 h 649663"/>
                <a:gd name="connsiteX47" fmla="*/ 491905 w 694391"/>
                <a:gd name="connsiteY47" fmla="*/ 325925 h 649663"/>
                <a:gd name="connsiteX48" fmla="*/ 455691 w 694391"/>
                <a:gd name="connsiteY48" fmla="*/ 322907 h 649663"/>
                <a:gd name="connsiteX49" fmla="*/ 449655 w 694391"/>
                <a:gd name="connsiteY49" fmla="*/ 313854 h 649663"/>
                <a:gd name="connsiteX50" fmla="*/ 440602 w 694391"/>
                <a:gd name="connsiteY50" fmla="*/ 298765 h 649663"/>
                <a:gd name="connsiteX51" fmla="*/ 446638 w 694391"/>
                <a:gd name="connsiteY51" fmla="*/ 187105 h 649663"/>
                <a:gd name="connsiteX52" fmla="*/ 458709 w 694391"/>
                <a:gd name="connsiteY52" fmla="*/ 184087 h 649663"/>
                <a:gd name="connsiteX53" fmla="*/ 482851 w 694391"/>
                <a:gd name="connsiteY53" fmla="*/ 181070 h 649663"/>
                <a:gd name="connsiteX54" fmla="*/ 500958 w 694391"/>
                <a:gd name="connsiteY54" fmla="*/ 175034 h 649663"/>
                <a:gd name="connsiteX55" fmla="*/ 549244 w 694391"/>
                <a:gd name="connsiteY55" fmla="*/ 150891 h 649663"/>
                <a:gd name="connsiteX56" fmla="*/ 603564 w 694391"/>
                <a:gd name="connsiteY56" fmla="*/ 117695 h 649663"/>
                <a:gd name="connsiteX57" fmla="*/ 624689 w 694391"/>
                <a:gd name="connsiteY57" fmla="*/ 102606 h 649663"/>
                <a:gd name="connsiteX58" fmla="*/ 633743 w 694391"/>
                <a:gd name="connsiteY58" fmla="*/ 93553 h 649663"/>
                <a:gd name="connsiteX59" fmla="*/ 639778 w 694391"/>
                <a:gd name="connsiteY59" fmla="*/ 84499 h 649663"/>
                <a:gd name="connsiteX60" fmla="*/ 648832 w 694391"/>
                <a:gd name="connsiteY60" fmla="*/ 63374 h 649663"/>
                <a:gd name="connsiteX61" fmla="*/ 657885 w 694391"/>
                <a:gd name="connsiteY61" fmla="*/ 36214 h 649663"/>
                <a:gd name="connsiteX62" fmla="*/ 660903 w 694391"/>
                <a:gd name="connsiteY62" fmla="*/ 24143 h 649663"/>
                <a:gd name="connsiteX63" fmla="*/ 642796 w 694391"/>
                <a:gd name="connsiteY63" fmla="*/ 9054 h 649663"/>
                <a:gd name="connsiteX64" fmla="*/ 627707 w 694391"/>
                <a:gd name="connsiteY64" fmla="*/ 6036 h 649663"/>
                <a:gd name="connsiteX65" fmla="*/ 618653 w 694391"/>
                <a:gd name="connsiteY65" fmla="*/ 3018 h 649663"/>
                <a:gd name="connsiteX66" fmla="*/ 606582 w 694391"/>
                <a:gd name="connsiteY66" fmla="*/ 0 h 649663"/>
                <a:gd name="connsiteX67" fmla="*/ 519065 w 694391"/>
                <a:gd name="connsiteY67" fmla="*/ 3018 h 649663"/>
                <a:gd name="connsiteX68" fmla="*/ 500958 w 694391"/>
                <a:gd name="connsiteY68" fmla="*/ 9054 h 649663"/>
                <a:gd name="connsiteX69" fmla="*/ 488887 w 694391"/>
                <a:gd name="connsiteY69" fmla="*/ 12071 h 649663"/>
                <a:gd name="connsiteX70" fmla="*/ 470780 w 694391"/>
                <a:gd name="connsiteY70" fmla="*/ 21125 h 649663"/>
                <a:gd name="connsiteX71" fmla="*/ 461727 w 694391"/>
                <a:gd name="connsiteY71" fmla="*/ 27161 h 649663"/>
                <a:gd name="connsiteX72" fmla="*/ 443620 w 694391"/>
                <a:gd name="connsiteY72" fmla="*/ 33196 h 649663"/>
                <a:gd name="connsiteX73" fmla="*/ 425513 w 694391"/>
                <a:gd name="connsiteY73" fmla="*/ 48285 h 649663"/>
                <a:gd name="connsiteX74" fmla="*/ 416459 w 694391"/>
                <a:gd name="connsiteY74" fmla="*/ 54321 h 649663"/>
                <a:gd name="connsiteX75" fmla="*/ 404388 w 694391"/>
                <a:gd name="connsiteY75" fmla="*/ 66392 h 649663"/>
                <a:gd name="connsiteX76" fmla="*/ 392317 w 694391"/>
                <a:gd name="connsiteY76" fmla="*/ 69410 h 649663"/>
                <a:gd name="connsiteX77" fmla="*/ 374210 w 694391"/>
                <a:gd name="connsiteY77" fmla="*/ 78464 h 649663"/>
                <a:gd name="connsiteX78" fmla="*/ 344032 w 694391"/>
                <a:gd name="connsiteY78" fmla="*/ 96570 h 649663"/>
                <a:gd name="connsiteX79" fmla="*/ 292729 w 694391"/>
                <a:gd name="connsiteY79" fmla="*/ 111660 h 649663"/>
                <a:gd name="connsiteX80" fmla="*/ 280657 w 694391"/>
                <a:gd name="connsiteY80" fmla="*/ 114677 h 649663"/>
                <a:gd name="connsiteX81" fmla="*/ 229354 w 694391"/>
                <a:gd name="connsiteY81" fmla="*/ 120713 h 649663"/>
                <a:gd name="connsiteX82" fmla="*/ 217283 w 694391"/>
                <a:gd name="connsiteY8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362139 w 694391"/>
                <a:gd name="connsiteY25" fmla="*/ 540190 h 649663"/>
                <a:gd name="connsiteX26" fmla="*/ 398352 w 694391"/>
                <a:gd name="connsiteY26" fmla="*/ 522083 h 649663"/>
                <a:gd name="connsiteX27" fmla="*/ 431548 w 694391"/>
                <a:gd name="connsiteY27" fmla="*/ 500959 h 649663"/>
                <a:gd name="connsiteX28" fmla="*/ 458709 w 694391"/>
                <a:gd name="connsiteY28" fmla="*/ 485870 h 649663"/>
                <a:gd name="connsiteX29" fmla="*/ 488887 w 694391"/>
                <a:gd name="connsiteY29" fmla="*/ 467763 h 649663"/>
                <a:gd name="connsiteX30" fmla="*/ 531137 w 694391"/>
                <a:gd name="connsiteY30" fmla="*/ 446638 h 649663"/>
                <a:gd name="connsiteX31" fmla="*/ 567350 w 694391"/>
                <a:gd name="connsiteY31" fmla="*/ 425513 h 649663"/>
                <a:gd name="connsiteX32" fmla="*/ 576404 w 694391"/>
                <a:gd name="connsiteY32" fmla="*/ 419477 h 649663"/>
                <a:gd name="connsiteX33" fmla="*/ 591493 w 694391"/>
                <a:gd name="connsiteY33" fmla="*/ 410424 h 649663"/>
                <a:gd name="connsiteX34" fmla="*/ 600546 w 694391"/>
                <a:gd name="connsiteY34" fmla="*/ 404388 h 649663"/>
                <a:gd name="connsiteX35" fmla="*/ 618653 w 694391"/>
                <a:gd name="connsiteY35" fmla="*/ 392317 h 649663"/>
                <a:gd name="connsiteX36" fmla="*/ 648832 w 694391"/>
                <a:gd name="connsiteY36" fmla="*/ 377228 h 649663"/>
                <a:gd name="connsiteX37" fmla="*/ 657885 w 694391"/>
                <a:gd name="connsiteY37" fmla="*/ 374210 h 649663"/>
                <a:gd name="connsiteX38" fmla="*/ 682028 w 694391"/>
                <a:gd name="connsiteY38" fmla="*/ 362139 h 649663"/>
                <a:gd name="connsiteX39" fmla="*/ 691081 w 694391"/>
                <a:gd name="connsiteY39" fmla="*/ 353085 h 649663"/>
                <a:gd name="connsiteX40" fmla="*/ 691081 w 694391"/>
                <a:gd name="connsiteY40" fmla="*/ 328943 h 649663"/>
                <a:gd name="connsiteX41" fmla="*/ 672974 w 694391"/>
                <a:gd name="connsiteY41" fmla="*/ 322907 h 649663"/>
                <a:gd name="connsiteX42" fmla="*/ 657885 w 694391"/>
                <a:gd name="connsiteY42" fmla="*/ 319889 h 649663"/>
                <a:gd name="connsiteX43" fmla="*/ 639778 w 694391"/>
                <a:gd name="connsiteY43" fmla="*/ 316871 h 649663"/>
                <a:gd name="connsiteX44" fmla="*/ 630725 w 694391"/>
                <a:gd name="connsiteY44" fmla="*/ 313854 h 649663"/>
                <a:gd name="connsiteX45" fmla="*/ 500958 w 694391"/>
                <a:gd name="connsiteY45" fmla="*/ 322907 h 649663"/>
                <a:gd name="connsiteX46" fmla="*/ 491905 w 694391"/>
                <a:gd name="connsiteY46" fmla="*/ 325925 h 649663"/>
                <a:gd name="connsiteX47" fmla="*/ 455691 w 694391"/>
                <a:gd name="connsiteY47" fmla="*/ 322907 h 649663"/>
                <a:gd name="connsiteX48" fmla="*/ 449655 w 694391"/>
                <a:gd name="connsiteY48" fmla="*/ 313854 h 649663"/>
                <a:gd name="connsiteX49" fmla="*/ 440602 w 694391"/>
                <a:gd name="connsiteY49" fmla="*/ 298765 h 649663"/>
                <a:gd name="connsiteX50" fmla="*/ 446638 w 694391"/>
                <a:gd name="connsiteY50" fmla="*/ 187105 h 649663"/>
                <a:gd name="connsiteX51" fmla="*/ 458709 w 694391"/>
                <a:gd name="connsiteY51" fmla="*/ 184087 h 649663"/>
                <a:gd name="connsiteX52" fmla="*/ 482851 w 694391"/>
                <a:gd name="connsiteY52" fmla="*/ 181070 h 649663"/>
                <a:gd name="connsiteX53" fmla="*/ 500958 w 694391"/>
                <a:gd name="connsiteY53" fmla="*/ 175034 h 649663"/>
                <a:gd name="connsiteX54" fmla="*/ 549244 w 694391"/>
                <a:gd name="connsiteY54" fmla="*/ 150891 h 649663"/>
                <a:gd name="connsiteX55" fmla="*/ 603564 w 694391"/>
                <a:gd name="connsiteY55" fmla="*/ 117695 h 649663"/>
                <a:gd name="connsiteX56" fmla="*/ 624689 w 694391"/>
                <a:gd name="connsiteY56" fmla="*/ 102606 h 649663"/>
                <a:gd name="connsiteX57" fmla="*/ 633743 w 694391"/>
                <a:gd name="connsiteY57" fmla="*/ 93553 h 649663"/>
                <a:gd name="connsiteX58" fmla="*/ 639778 w 694391"/>
                <a:gd name="connsiteY58" fmla="*/ 84499 h 649663"/>
                <a:gd name="connsiteX59" fmla="*/ 648832 w 694391"/>
                <a:gd name="connsiteY59" fmla="*/ 63374 h 649663"/>
                <a:gd name="connsiteX60" fmla="*/ 657885 w 694391"/>
                <a:gd name="connsiteY60" fmla="*/ 36214 h 649663"/>
                <a:gd name="connsiteX61" fmla="*/ 660903 w 694391"/>
                <a:gd name="connsiteY61" fmla="*/ 24143 h 649663"/>
                <a:gd name="connsiteX62" fmla="*/ 642796 w 694391"/>
                <a:gd name="connsiteY62" fmla="*/ 9054 h 649663"/>
                <a:gd name="connsiteX63" fmla="*/ 627707 w 694391"/>
                <a:gd name="connsiteY63" fmla="*/ 6036 h 649663"/>
                <a:gd name="connsiteX64" fmla="*/ 618653 w 694391"/>
                <a:gd name="connsiteY64" fmla="*/ 3018 h 649663"/>
                <a:gd name="connsiteX65" fmla="*/ 606582 w 694391"/>
                <a:gd name="connsiteY65" fmla="*/ 0 h 649663"/>
                <a:gd name="connsiteX66" fmla="*/ 519065 w 694391"/>
                <a:gd name="connsiteY66" fmla="*/ 3018 h 649663"/>
                <a:gd name="connsiteX67" fmla="*/ 500958 w 694391"/>
                <a:gd name="connsiteY67" fmla="*/ 9054 h 649663"/>
                <a:gd name="connsiteX68" fmla="*/ 488887 w 694391"/>
                <a:gd name="connsiteY68" fmla="*/ 12071 h 649663"/>
                <a:gd name="connsiteX69" fmla="*/ 470780 w 694391"/>
                <a:gd name="connsiteY69" fmla="*/ 21125 h 649663"/>
                <a:gd name="connsiteX70" fmla="*/ 461727 w 694391"/>
                <a:gd name="connsiteY70" fmla="*/ 27161 h 649663"/>
                <a:gd name="connsiteX71" fmla="*/ 443620 w 694391"/>
                <a:gd name="connsiteY71" fmla="*/ 33196 h 649663"/>
                <a:gd name="connsiteX72" fmla="*/ 425513 w 694391"/>
                <a:gd name="connsiteY72" fmla="*/ 48285 h 649663"/>
                <a:gd name="connsiteX73" fmla="*/ 416459 w 694391"/>
                <a:gd name="connsiteY73" fmla="*/ 54321 h 649663"/>
                <a:gd name="connsiteX74" fmla="*/ 404388 w 694391"/>
                <a:gd name="connsiteY74" fmla="*/ 66392 h 649663"/>
                <a:gd name="connsiteX75" fmla="*/ 392317 w 694391"/>
                <a:gd name="connsiteY75" fmla="*/ 69410 h 649663"/>
                <a:gd name="connsiteX76" fmla="*/ 374210 w 694391"/>
                <a:gd name="connsiteY76" fmla="*/ 78464 h 649663"/>
                <a:gd name="connsiteX77" fmla="*/ 344032 w 694391"/>
                <a:gd name="connsiteY77" fmla="*/ 96570 h 649663"/>
                <a:gd name="connsiteX78" fmla="*/ 292729 w 694391"/>
                <a:gd name="connsiteY78" fmla="*/ 111660 h 649663"/>
                <a:gd name="connsiteX79" fmla="*/ 280657 w 694391"/>
                <a:gd name="connsiteY79" fmla="*/ 114677 h 649663"/>
                <a:gd name="connsiteX80" fmla="*/ 229354 w 694391"/>
                <a:gd name="connsiteY80" fmla="*/ 120713 h 649663"/>
                <a:gd name="connsiteX81" fmla="*/ 217283 w 694391"/>
                <a:gd name="connsiteY81" fmla="*/ 123731 h 649663"/>
                <a:gd name="connsiteX0" fmla="*/ 217283 w 694391"/>
                <a:gd name="connsiteY0" fmla="*/ 123731 h 646200"/>
                <a:gd name="connsiteX1" fmla="*/ 172016 w 694391"/>
                <a:gd name="connsiteY1" fmla="*/ 144856 h 646200"/>
                <a:gd name="connsiteX2" fmla="*/ 162962 w 694391"/>
                <a:gd name="connsiteY2" fmla="*/ 153909 h 646200"/>
                <a:gd name="connsiteX3" fmla="*/ 147873 w 694391"/>
                <a:gd name="connsiteY3" fmla="*/ 165980 h 646200"/>
                <a:gd name="connsiteX4" fmla="*/ 126748 w 694391"/>
                <a:gd name="connsiteY4" fmla="*/ 175034 h 646200"/>
                <a:gd name="connsiteX5" fmla="*/ 117695 w 694391"/>
                <a:gd name="connsiteY5" fmla="*/ 184087 h 646200"/>
                <a:gd name="connsiteX6" fmla="*/ 102606 w 694391"/>
                <a:gd name="connsiteY6" fmla="*/ 196159 h 646200"/>
                <a:gd name="connsiteX7" fmla="*/ 66392 w 694391"/>
                <a:gd name="connsiteY7" fmla="*/ 217283 h 646200"/>
                <a:gd name="connsiteX8" fmla="*/ 33196 w 694391"/>
                <a:gd name="connsiteY8" fmla="*/ 244444 h 646200"/>
                <a:gd name="connsiteX9" fmla="*/ 21125 w 694391"/>
                <a:gd name="connsiteY9" fmla="*/ 262551 h 646200"/>
                <a:gd name="connsiteX10" fmla="*/ 6036 w 694391"/>
                <a:gd name="connsiteY10" fmla="*/ 289711 h 646200"/>
                <a:gd name="connsiteX11" fmla="*/ 0 w 694391"/>
                <a:gd name="connsiteY11" fmla="*/ 307818 h 646200"/>
                <a:gd name="connsiteX12" fmla="*/ 144855 w 694391"/>
                <a:gd name="connsiteY12" fmla="*/ 307818 h 646200"/>
                <a:gd name="connsiteX13" fmla="*/ 162962 w 694391"/>
                <a:gd name="connsiteY13" fmla="*/ 304800 h 646200"/>
                <a:gd name="connsiteX14" fmla="*/ 168998 w 694391"/>
                <a:gd name="connsiteY14" fmla="*/ 316871 h 646200"/>
                <a:gd name="connsiteX15" fmla="*/ 165980 w 694391"/>
                <a:gd name="connsiteY15" fmla="*/ 410424 h 646200"/>
                <a:gd name="connsiteX16" fmla="*/ 156927 w 694391"/>
                <a:gd name="connsiteY16" fmla="*/ 446638 h 646200"/>
                <a:gd name="connsiteX17" fmla="*/ 147873 w 694391"/>
                <a:gd name="connsiteY17" fmla="*/ 476816 h 646200"/>
                <a:gd name="connsiteX18" fmla="*/ 126748 w 694391"/>
                <a:gd name="connsiteY18" fmla="*/ 528119 h 646200"/>
                <a:gd name="connsiteX19" fmla="*/ 105624 w 694391"/>
                <a:gd name="connsiteY19" fmla="*/ 588475 h 646200"/>
                <a:gd name="connsiteX20" fmla="*/ 105624 w 694391"/>
                <a:gd name="connsiteY20" fmla="*/ 636761 h 646200"/>
                <a:gd name="connsiteX21" fmla="*/ 114677 w 694391"/>
                <a:gd name="connsiteY21" fmla="*/ 639778 h 646200"/>
                <a:gd name="connsiteX22" fmla="*/ 211247 w 694391"/>
                <a:gd name="connsiteY22" fmla="*/ 645814 h 646200"/>
                <a:gd name="connsiteX23" fmla="*/ 232372 w 694391"/>
                <a:gd name="connsiteY23" fmla="*/ 633743 h 646200"/>
                <a:gd name="connsiteX24" fmla="*/ 362139 w 694391"/>
                <a:gd name="connsiteY24" fmla="*/ 540190 h 646200"/>
                <a:gd name="connsiteX25" fmla="*/ 398352 w 694391"/>
                <a:gd name="connsiteY25" fmla="*/ 522083 h 646200"/>
                <a:gd name="connsiteX26" fmla="*/ 431548 w 694391"/>
                <a:gd name="connsiteY26" fmla="*/ 500959 h 646200"/>
                <a:gd name="connsiteX27" fmla="*/ 458709 w 694391"/>
                <a:gd name="connsiteY27" fmla="*/ 485870 h 646200"/>
                <a:gd name="connsiteX28" fmla="*/ 488887 w 694391"/>
                <a:gd name="connsiteY28" fmla="*/ 467763 h 646200"/>
                <a:gd name="connsiteX29" fmla="*/ 531137 w 694391"/>
                <a:gd name="connsiteY29" fmla="*/ 446638 h 646200"/>
                <a:gd name="connsiteX30" fmla="*/ 567350 w 694391"/>
                <a:gd name="connsiteY30" fmla="*/ 425513 h 646200"/>
                <a:gd name="connsiteX31" fmla="*/ 576404 w 694391"/>
                <a:gd name="connsiteY31" fmla="*/ 419477 h 646200"/>
                <a:gd name="connsiteX32" fmla="*/ 591493 w 694391"/>
                <a:gd name="connsiteY32" fmla="*/ 410424 h 646200"/>
                <a:gd name="connsiteX33" fmla="*/ 600546 w 694391"/>
                <a:gd name="connsiteY33" fmla="*/ 404388 h 646200"/>
                <a:gd name="connsiteX34" fmla="*/ 618653 w 694391"/>
                <a:gd name="connsiteY34" fmla="*/ 392317 h 646200"/>
                <a:gd name="connsiteX35" fmla="*/ 648832 w 694391"/>
                <a:gd name="connsiteY35" fmla="*/ 377228 h 646200"/>
                <a:gd name="connsiteX36" fmla="*/ 657885 w 694391"/>
                <a:gd name="connsiteY36" fmla="*/ 374210 h 646200"/>
                <a:gd name="connsiteX37" fmla="*/ 682028 w 694391"/>
                <a:gd name="connsiteY37" fmla="*/ 362139 h 646200"/>
                <a:gd name="connsiteX38" fmla="*/ 691081 w 694391"/>
                <a:gd name="connsiteY38" fmla="*/ 353085 h 646200"/>
                <a:gd name="connsiteX39" fmla="*/ 691081 w 694391"/>
                <a:gd name="connsiteY39" fmla="*/ 328943 h 646200"/>
                <a:gd name="connsiteX40" fmla="*/ 672974 w 694391"/>
                <a:gd name="connsiteY40" fmla="*/ 322907 h 646200"/>
                <a:gd name="connsiteX41" fmla="*/ 657885 w 694391"/>
                <a:gd name="connsiteY41" fmla="*/ 319889 h 646200"/>
                <a:gd name="connsiteX42" fmla="*/ 639778 w 694391"/>
                <a:gd name="connsiteY42" fmla="*/ 316871 h 646200"/>
                <a:gd name="connsiteX43" fmla="*/ 630725 w 694391"/>
                <a:gd name="connsiteY43" fmla="*/ 313854 h 646200"/>
                <a:gd name="connsiteX44" fmla="*/ 500958 w 694391"/>
                <a:gd name="connsiteY44" fmla="*/ 322907 h 646200"/>
                <a:gd name="connsiteX45" fmla="*/ 491905 w 694391"/>
                <a:gd name="connsiteY45" fmla="*/ 325925 h 646200"/>
                <a:gd name="connsiteX46" fmla="*/ 455691 w 694391"/>
                <a:gd name="connsiteY46" fmla="*/ 322907 h 646200"/>
                <a:gd name="connsiteX47" fmla="*/ 449655 w 694391"/>
                <a:gd name="connsiteY47" fmla="*/ 313854 h 646200"/>
                <a:gd name="connsiteX48" fmla="*/ 440602 w 694391"/>
                <a:gd name="connsiteY48" fmla="*/ 298765 h 646200"/>
                <a:gd name="connsiteX49" fmla="*/ 446638 w 694391"/>
                <a:gd name="connsiteY49" fmla="*/ 187105 h 646200"/>
                <a:gd name="connsiteX50" fmla="*/ 458709 w 694391"/>
                <a:gd name="connsiteY50" fmla="*/ 184087 h 646200"/>
                <a:gd name="connsiteX51" fmla="*/ 482851 w 694391"/>
                <a:gd name="connsiteY51" fmla="*/ 181070 h 646200"/>
                <a:gd name="connsiteX52" fmla="*/ 500958 w 694391"/>
                <a:gd name="connsiteY52" fmla="*/ 175034 h 646200"/>
                <a:gd name="connsiteX53" fmla="*/ 549244 w 694391"/>
                <a:gd name="connsiteY53" fmla="*/ 150891 h 646200"/>
                <a:gd name="connsiteX54" fmla="*/ 603564 w 694391"/>
                <a:gd name="connsiteY54" fmla="*/ 117695 h 646200"/>
                <a:gd name="connsiteX55" fmla="*/ 624689 w 694391"/>
                <a:gd name="connsiteY55" fmla="*/ 102606 h 646200"/>
                <a:gd name="connsiteX56" fmla="*/ 633743 w 694391"/>
                <a:gd name="connsiteY56" fmla="*/ 93553 h 646200"/>
                <a:gd name="connsiteX57" fmla="*/ 639778 w 694391"/>
                <a:gd name="connsiteY57" fmla="*/ 84499 h 646200"/>
                <a:gd name="connsiteX58" fmla="*/ 648832 w 694391"/>
                <a:gd name="connsiteY58" fmla="*/ 63374 h 646200"/>
                <a:gd name="connsiteX59" fmla="*/ 657885 w 694391"/>
                <a:gd name="connsiteY59" fmla="*/ 36214 h 646200"/>
                <a:gd name="connsiteX60" fmla="*/ 660903 w 694391"/>
                <a:gd name="connsiteY60" fmla="*/ 24143 h 646200"/>
                <a:gd name="connsiteX61" fmla="*/ 642796 w 694391"/>
                <a:gd name="connsiteY61" fmla="*/ 9054 h 646200"/>
                <a:gd name="connsiteX62" fmla="*/ 627707 w 694391"/>
                <a:gd name="connsiteY62" fmla="*/ 6036 h 646200"/>
                <a:gd name="connsiteX63" fmla="*/ 618653 w 694391"/>
                <a:gd name="connsiteY63" fmla="*/ 3018 h 646200"/>
                <a:gd name="connsiteX64" fmla="*/ 606582 w 694391"/>
                <a:gd name="connsiteY64" fmla="*/ 0 h 646200"/>
                <a:gd name="connsiteX65" fmla="*/ 519065 w 694391"/>
                <a:gd name="connsiteY65" fmla="*/ 3018 h 646200"/>
                <a:gd name="connsiteX66" fmla="*/ 500958 w 694391"/>
                <a:gd name="connsiteY66" fmla="*/ 9054 h 646200"/>
                <a:gd name="connsiteX67" fmla="*/ 488887 w 694391"/>
                <a:gd name="connsiteY67" fmla="*/ 12071 h 646200"/>
                <a:gd name="connsiteX68" fmla="*/ 470780 w 694391"/>
                <a:gd name="connsiteY68" fmla="*/ 21125 h 646200"/>
                <a:gd name="connsiteX69" fmla="*/ 461727 w 694391"/>
                <a:gd name="connsiteY69" fmla="*/ 27161 h 646200"/>
                <a:gd name="connsiteX70" fmla="*/ 443620 w 694391"/>
                <a:gd name="connsiteY70" fmla="*/ 33196 h 646200"/>
                <a:gd name="connsiteX71" fmla="*/ 425513 w 694391"/>
                <a:gd name="connsiteY71" fmla="*/ 48285 h 646200"/>
                <a:gd name="connsiteX72" fmla="*/ 416459 w 694391"/>
                <a:gd name="connsiteY72" fmla="*/ 54321 h 646200"/>
                <a:gd name="connsiteX73" fmla="*/ 404388 w 694391"/>
                <a:gd name="connsiteY73" fmla="*/ 66392 h 646200"/>
                <a:gd name="connsiteX74" fmla="*/ 392317 w 694391"/>
                <a:gd name="connsiteY74" fmla="*/ 69410 h 646200"/>
                <a:gd name="connsiteX75" fmla="*/ 374210 w 694391"/>
                <a:gd name="connsiteY75" fmla="*/ 78464 h 646200"/>
                <a:gd name="connsiteX76" fmla="*/ 344032 w 694391"/>
                <a:gd name="connsiteY76" fmla="*/ 96570 h 646200"/>
                <a:gd name="connsiteX77" fmla="*/ 292729 w 694391"/>
                <a:gd name="connsiteY77" fmla="*/ 111660 h 646200"/>
                <a:gd name="connsiteX78" fmla="*/ 280657 w 694391"/>
                <a:gd name="connsiteY78" fmla="*/ 114677 h 646200"/>
                <a:gd name="connsiteX79" fmla="*/ 229354 w 694391"/>
                <a:gd name="connsiteY79" fmla="*/ 120713 h 646200"/>
                <a:gd name="connsiteX80" fmla="*/ 217283 w 694391"/>
                <a:gd name="connsiteY80" fmla="*/ 123731 h 646200"/>
                <a:gd name="connsiteX0" fmla="*/ 217283 w 694391"/>
                <a:gd name="connsiteY0" fmla="*/ 123731 h 646419"/>
                <a:gd name="connsiteX1" fmla="*/ 172016 w 694391"/>
                <a:gd name="connsiteY1" fmla="*/ 144856 h 646419"/>
                <a:gd name="connsiteX2" fmla="*/ 162962 w 694391"/>
                <a:gd name="connsiteY2" fmla="*/ 153909 h 646419"/>
                <a:gd name="connsiteX3" fmla="*/ 147873 w 694391"/>
                <a:gd name="connsiteY3" fmla="*/ 165980 h 646419"/>
                <a:gd name="connsiteX4" fmla="*/ 126748 w 694391"/>
                <a:gd name="connsiteY4" fmla="*/ 175034 h 646419"/>
                <a:gd name="connsiteX5" fmla="*/ 117695 w 694391"/>
                <a:gd name="connsiteY5" fmla="*/ 184087 h 646419"/>
                <a:gd name="connsiteX6" fmla="*/ 102606 w 694391"/>
                <a:gd name="connsiteY6" fmla="*/ 196159 h 646419"/>
                <a:gd name="connsiteX7" fmla="*/ 66392 w 694391"/>
                <a:gd name="connsiteY7" fmla="*/ 217283 h 646419"/>
                <a:gd name="connsiteX8" fmla="*/ 33196 w 694391"/>
                <a:gd name="connsiteY8" fmla="*/ 244444 h 646419"/>
                <a:gd name="connsiteX9" fmla="*/ 21125 w 694391"/>
                <a:gd name="connsiteY9" fmla="*/ 262551 h 646419"/>
                <a:gd name="connsiteX10" fmla="*/ 6036 w 694391"/>
                <a:gd name="connsiteY10" fmla="*/ 289711 h 646419"/>
                <a:gd name="connsiteX11" fmla="*/ 0 w 694391"/>
                <a:gd name="connsiteY11" fmla="*/ 307818 h 646419"/>
                <a:gd name="connsiteX12" fmla="*/ 144855 w 694391"/>
                <a:gd name="connsiteY12" fmla="*/ 307818 h 646419"/>
                <a:gd name="connsiteX13" fmla="*/ 162962 w 694391"/>
                <a:gd name="connsiteY13" fmla="*/ 304800 h 646419"/>
                <a:gd name="connsiteX14" fmla="*/ 168998 w 694391"/>
                <a:gd name="connsiteY14" fmla="*/ 316871 h 646419"/>
                <a:gd name="connsiteX15" fmla="*/ 165980 w 694391"/>
                <a:gd name="connsiteY15" fmla="*/ 410424 h 646419"/>
                <a:gd name="connsiteX16" fmla="*/ 156927 w 694391"/>
                <a:gd name="connsiteY16" fmla="*/ 446638 h 646419"/>
                <a:gd name="connsiteX17" fmla="*/ 147873 w 694391"/>
                <a:gd name="connsiteY17" fmla="*/ 476816 h 646419"/>
                <a:gd name="connsiteX18" fmla="*/ 126748 w 694391"/>
                <a:gd name="connsiteY18" fmla="*/ 528119 h 646419"/>
                <a:gd name="connsiteX19" fmla="*/ 105624 w 694391"/>
                <a:gd name="connsiteY19" fmla="*/ 588475 h 646419"/>
                <a:gd name="connsiteX20" fmla="*/ 105624 w 694391"/>
                <a:gd name="connsiteY20" fmla="*/ 636761 h 646419"/>
                <a:gd name="connsiteX21" fmla="*/ 211247 w 694391"/>
                <a:gd name="connsiteY21" fmla="*/ 645814 h 646419"/>
                <a:gd name="connsiteX22" fmla="*/ 232372 w 694391"/>
                <a:gd name="connsiteY22" fmla="*/ 633743 h 646419"/>
                <a:gd name="connsiteX23" fmla="*/ 362139 w 694391"/>
                <a:gd name="connsiteY23" fmla="*/ 540190 h 646419"/>
                <a:gd name="connsiteX24" fmla="*/ 398352 w 694391"/>
                <a:gd name="connsiteY24" fmla="*/ 522083 h 646419"/>
                <a:gd name="connsiteX25" fmla="*/ 431548 w 694391"/>
                <a:gd name="connsiteY25" fmla="*/ 500959 h 646419"/>
                <a:gd name="connsiteX26" fmla="*/ 458709 w 694391"/>
                <a:gd name="connsiteY26" fmla="*/ 485870 h 646419"/>
                <a:gd name="connsiteX27" fmla="*/ 488887 w 694391"/>
                <a:gd name="connsiteY27" fmla="*/ 467763 h 646419"/>
                <a:gd name="connsiteX28" fmla="*/ 531137 w 694391"/>
                <a:gd name="connsiteY28" fmla="*/ 446638 h 646419"/>
                <a:gd name="connsiteX29" fmla="*/ 567350 w 694391"/>
                <a:gd name="connsiteY29" fmla="*/ 425513 h 646419"/>
                <a:gd name="connsiteX30" fmla="*/ 576404 w 694391"/>
                <a:gd name="connsiteY30" fmla="*/ 419477 h 646419"/>
                <a:gd name="connsiteX31" fmla="*/ 591493 w 694391"/>
                <a:gd name="connsiteY31" fmla="*/ 410424 h 646419"/>
                <a:gd name="connsiteX32" fmla="*/ 600546 w 694391"/>
                <a:gd name="connsiteY32" fmla="*/ 404388 h 646419"/>
                <a:gd name="connsiteX33" fmla="*/ 618653 w 694391"/>
                <a:gd name="connsiteY33" fmla="*/ 392317 h 646419"/>
                <a:gd name="connsiteX34" fmla="*/ 648832 w 694391"/>
                <a:gd name="connsiteY34" fmla="*/ 377228 h 646419"/>
                <a:gd name="connsiteX35" fmla="*/ 657885 w 694391"/>
                <a:gd name="connsiteY35" fmla="*/ 374210 h 646419"/>
                <a:gd name="connsiteX36" fmla="*/ 682028 w 694391"/>
                <a:gd name="connsiteY36" fmla="*/ 362139 h 646419"/>
                <a:gd name="connsiteX37" fmla="*/ 691081 w 694391"/>
                <a:gd name="connsiteY37" fmla="*/ 353085 h 646419"/>
                <a:gd name="connsiteX38" fmla="*/ 691081 w 694391"/>
                <a:gd name="connsiteY38" fmla="*/ 328943 h 646419"/>
                <a:gd name="connsiteX39" fmla="*/ 672974 w 694391"/>
                <a:gd name="connsiteY39" fmla="*/ 322907 h 646419"/>
                <a:gd name="connsiteX40" fmla="*/ 657885 w 694391"/>
                <a:gd name="connsiteY40" fmla="*/ 319889 h 646419"/>
                <a:gd name="connsiteX41" fmla="*/ 639778 w 694391"/>
                <a:gd name="connsiteY41" fmla="*/ 316871 h 646419"/>
                <a:gd name="connsiteX42" fmla="*/ 630725 w 694391"/>
                <a:gd name="connsiteY42" fmla="*/ 313854 h 646419"/>
                <a:gd name="connsiteX43" fmla="*/ 500958 w 694391"/>
                <a:gd name="connsiteY43" fmla="*/ 322907 h 646419"/>
                <a:gd name="connsiteX44" fmla="*/ 491905 w 694391"/>
                <a:gd name="connsiteY44" fmla="*/ 325925 h 646419"/>
                <a:gd name="connsiteX45" fmla="*/ 455691 w 694391"/>
                <a:gd name="connsiteY45" fmla="*/ 322907 h 646419"/>
                <a:gd name="connsiteX46" fmla="*/ 449655 w 694391"/>
                <a:gd name="connsiteY46" fmla="*/ 313854 h 646419"/>
                <a:gd name="connsiteX47" fmla="*/ 440602 w 694391"/>
                <a:gd name="connsiteY47" fmla="*/ 298765 h 646419"/>
                <a:gd name="connsiteX48" fmla="*/ 446638 w 694391"/>
                <a:gd name="connsiteY48" fmla="*/ 187105 h 646419"/>
                <a:gd name="connsiteX49" fmla="*/ 458709 w 694391"/>
                <a:gd name="connsiteY49" fmla="*/ 184087 h 646419"/>
                <a:gd name="connsiteX50" fmla="*/ 482851 w 694391"/>
                <a:gd name="connsiteY50" fmla="*/ 181070 h 646419"/>
                <a:gd name="connsiteX51" fmla="*/ 500958 w 694391"/>
                <a:gd name="connsiteY51" fmla="*/ 175034 h 646419"/>
                <a:gd name="connsiteX52" fmla="*/ 549244 w 694391"/>
                <a:gd name="connsiteY52" fmla="*/ 150891 h 646419"/>
                <a:gd name="connsiteX53" fmla="*/ 603564 w 694391"/>
                <a:gd name="connsiteY53" fmla="*/ 117695 h 646419"/>
                <a:gd name="connsiteX54" fmla="*/ 624689 w 694391"/>
                <a:gd name="connsiteY54" fmla="*/ 102606 h 646419"/>
                <a:gd name="connsiteX55" fmla="*/ 633743 w 694391"/>
                <a:gd name="connsiteY55" fmla="*/ 93553 h 646419"/>
                <a:gd name="connsiteX56" fmla="*/ 639778 w 694391"/>
                <a:gd name="connsiteY56" fmla="*/ 84499 h 646419"/>
                <a:gd name="connsiteX57" fmla="*/ 648832 w 694391"/>
                <a:gd name="connsiteY57" fmla="*/ 63374 h 646419"/>
                <a:gd name="connsiteX58" fmla="*/ 657885 w 694391"/>
                <a:gd name="connsiteY58" fmla="*/ 36214 h 646419"/>
                <a:gd name="connsiteX59" fmla="*/ 660903 w 694391"/>
                <a:gd name="connsiteY59" fmla="*/ 24143 h 646419"/>
                <a:gd name="connsiteX60" fmla="*/ 642796 w 694391"/>
                <a:gd name="connsiteY60" fmla="*/ 9054 h 646419"/>
                <a:gd name="connsiteX61" fmla="*/ 627707 w 694391"/>
                <a:gd name="connsiteY61" fmla="*/ 6036 h 646419"/>
                <a:gd name="connsiteX62" fmla="*/ 618653 w 694391"/>
                <a:gd name="connsiteY62" fmla="*/ 3018 h 646419"/>
                <a:gd name="connsiteX63" fmla="*/ 606582 w 694391"/>
                <a:gd name="connsiteY63" fmla="*/ 0 h 646419"/>
                <a:gd name="connsiteX64" fmla="*/ 519065 w 694391"/>
                <a:gd name="connsiteY64" fmla="*/ 3018 h 646419"/>
                <a:gd name="connsiteX65" fmla="*/ 500958 w 694391"/>
                <a:gd name="connsiteY65" fmla="*/ 9054 h 646419"/>
                <a:gd name="connsiteX66" fmla="*/ 488887 w 694391"/>
                <a:gd name="connsiteY66" fmla="*/ 12071 h 646419"/>
                <a:gd name="connsiteX67" fmla="*/ 470780 w 694391"/>
                <a:gd name="connsiteY67" fmla="*/ 21125 h 646419"/>
                <a:gd name="connsiteX68" fmla="*/ 461727 w 694391"/>
                <a:gd name="connsiteY68" fmla="*/ 27161 h 646419"/>
                <a:gd name="connsiteX69" fmla="*/ 443620 w 694391"/>
                <a:gd name="connsiteY69" fmla="*/ 33196 h 646419"/>
                <a:gd name="connsiteX70" fmla="*/ 425513 w 694391"/>
                <a:gd name="connsiteY70" fmla="*/ 48285 h 646419"/>
                <a:gd name="connsiteX71" fmla="*/ 416459 w 694391"/>
                <a:gd name="connsiteY71" fmla="*/ 54321 h 646419"/>
                <a:gd name="connsiteX72" fmla="*/ 404388 w 694391"/>
                <a:gd name="connsiteY72" fmla="*/ 66392 h 646419"/>
                <a:gd name="connsiteX73" fmla="*/ 392317 w 694391"/>
                <a:gd name="connsiteY73" fmla="*/ 69410 h 646419"/>
                <a:gd name="connsiteX74" fmla="*/ 374210 w 694391"/>
                <a:gd name="connsiteY74" fmla="*/ 78464 h 646419"/>
                <a:gd name="connsiteX75" fmla="*/ 344032 w 694391"/>
                <a:gd name="connsiteY75" fmla="*/ 96570 h 646419"/>
                <a:gd name="connsiteX76" fmla="*/ 292729 w 694391"/>
                <a:gd name="connsiteY76" fmla="*/ 111660 h 646419"/>
                <a:gd name="connsiteX77" fmla="*/ 280657 w 694391"/>
                <a:gd name="connsiteY77" fmla="*/ 114677 h 646419"/>
                <a:gd name="connsiteX78" fmla="*/ 229354 w 694391"/>
                <a:gd name="connsiteY78" fmla="*/ 120713 h 646419"/>
                <a:gd name="connsiteX79" fmla="*/ 217283 w 694391"/>
                <a:gd name="connsiteY79" fmla="*/ 123731 h 646419"/>
                <a:gd name="connsiteX0" fmla="*/ 217283 w 694391"/>
                <a:gd name="connsiteY0" fmla="*/ 123731 h 644141"/>
                <a:gd name="connsiteX1" fmla="*/ 172016 w 694391"/>
                <a:gd name="connsiteY1" fmla="*/ 144856 h 644141"/>
                <a:gd name="connsiteX2" fmla="*/ 162962 w 694391"/>
                <a:gd name="connsiteY2" fmla="*/ 153909 h 644141"/>
                <a:gd name="connsiteX3" fmla="*/ 147873 w 694391"/>
                <a:gd name="connsiteY3" fmla="*/ 165980 h 644141"/>
                <a:gd name="connsiteX4" fmla="*/ 126748 w 694391"/>
                <a:gd name="connsiteY4" fmla="*/ 175034 h 644141"/>
                <a:gd name="connsiteX5" fmla="*/ 117695 w 694391"/>
                <a:gd name="connsiteY5" fmla="*/ 184087 h 644141"/>
                <a:gd name="connsiteX6" fmla="*/ 102606 w 694391"/>
                <a:gd name="connsiteY6" fmla="*/ 196159 h 644141"/>
                <a:gd name="connsiteX7" fmla="*/ 66392 w 694391"/>
                <a:gd name="connsiteY7" fmla="*/ 217283 h 644141"/>
                <a:gd name="connsiteX8" fmla="*/ 33196 w 694391"/>
                <a:gd name="connsiteY8" fmla="*/ 244444 h 644141"/>
                <a:gd name="connsiteX9" fmla="*/ 21125 w 694391"/>
                <a:gd name="connsiteY9" fmla="*/ 262551 h 644141"/>
                <a:gd name="connsiteX10" fmla="*/ 6036 w 694391"/>
                <a:gd name="connsiteY10" fmla="*/ 289711 h 644141"/>
                <a:gd name="connsiteX11" fmla="*/ 0 w 694391"/>
                <a:gd name="connsiteY11" fmla="*/ 307818 h 644141"/>
                <a:gd name="connsiteX12" fmla="*/ 144855 w 694391"/>
                <a:gd name="connsiteY12" fmla="*/ 307818 h 644141"/>
                <a:gd name="connsiteX13" fmla="*/ 162962 w 694391"/>
                <a:gd name="connsiteY13" fmla="*/ 304800 h 644141"/>
                <a:gd name="connsiteX14" fmla="*/ 168998 w 694391"/>
                <a:gd name="connsiteY14" fmla="*/ 316871 h 644141"/>
                <a:gd name="connsiteX15" fmla="*/ 165980 w 694391"/>
                <a:gd name="connsiteY15" fmla="*/ 410424 h 644141"/>
                <a:gd name="connsiteX16" fmla="*/ 156927 w 694391"/>
                <a:gd name="connsiteY16" fmla="*/ 446638 h 644141"/>
                <a:gd name="connsiteX17" fmla="*/ 147873 w 694391"/>
                <a:gd name="connsiteY17" fmla="*/ 476816 h 644141"/>
                <a:gd name="connsiteX18" fmla="*/ 126748 w 694391"/>
                <a:gd name="connsiteY18" fmla="*/ 528119 h 644141"/>
                <a:gd name="connsiteX19" fmla="*/ 105624 w 694391"/>
                <a:gd name="connsiteY19" fmla="*/ 588475 h 644141"/>
                <a:gd name="connsiteX20" fmla="*/ 105624 w 694391"/>
                <a:gd name="connsiteY20" fmla="*/ 636761 h 644141"/>
                <a:gd name="connsiteX21" fmla="*/ 232372 w 694391"/>
                <a:gd name="connsiteY21" fmla="*/ 633743 h 644141"/>
                <a:gd name="connsiteX22" fmla="*/ 362139 w 694391"/>
                <a:gd name="connsiteY22" fmla="*/ 540190 h 644141"/>
                <a:gd name="connsiteX23" fmla="*/ 398352 w 694391"/>
                <a:gd name="connsiteY23" fmla="*/ 522083 h 644141"/>
                <a:gd name="connsiteX24" fmla="*/ 431548 w 694391"/>
                <a:gd name="connsiteY24" fmla="*/ 500959 h 644141"/>
                <a:gd name="connsiteX25" fmla="*/ 458709 w 694391"/>
                <a:gd name="connsiteY25" fmla="*/ 485870 h 644141"/>
                <a:gd name="connsiteX26" fmla="*/ 488887 w 694391"/>
                <a:gd name="connsiteY26" fmla="*/ 467763 h 644141"/>
                <a:gd name="connsiteX27" fmla="*/ 531137 w 694391"/>
                <a:gd name="connsiteY27" fmla="*/ 446638 h 644141"/>
                <a:gd name="connsiteX28" fmla="*/ 567350 w 694391"/>
                <a:gd name="connsiteY28" fmla="*/ 425513 h 644141"/>
                <a:gd name="connsiteX29" fmla="*/ 576404 w 694391"/>
                <a:gd name="connsiteY29" fmla="*/ 419477 h 644141"/>
                <a:gd name="connsiteX30" fmla="*/ 591493 w 694391"/>
                <a:gd name="connsiteY30" fmla="*/ 410424 h 644141"/>
                <a:gd name="connsiteX31" fmla="*/ 600546 w 694391"/>
                <a:gd name="connsiteY31" fmla="*/ 404388 h 644141"/>
                <a:gd name="connsiteX32" fmla="*/ 618653 w 694391"/>
                <a:gd name="connsiteY32" fmla="*/ 392317 h 644141"/>
                <a:gd name="connsiteX33" fmla="*/ 648832 w 694391"/>
                <a:gd name="connsiteY33" fmla="*/ 377228 h 644141"/>
                <a:gd name="connsiteX34" fmla="*/ 657885 w 694391"/>
                <a:gd name="connsiteY34" fmla="*/ 374210 h 644141"/>
                <a:gd name="connsiteX35" fmla="*/ 682028 w 694391"/>
                <a:gd name="connsiteY35" fmla="*/ 362139 h 644141"/>
                <a:gd name="connsiteX36" fmla="*/ 691081 w 694391"/>
                <a:gd name="connsiteY36" fmla="*/ 353085 h 644141"/>
                <a:gd name="connsiteX37" fmla="*/ 691081 w 694391"/>
                <a:gd name="connsiteY37" fmla="*/ 328943 h 644141"/>
                <a:gd name="connsiteX38" fmla="*/ 672974 w 694391"/>
                <a:gd name="connsiteY38" fmla="*/ 322907 h 644141"/>
                <a:gd name="connsiteX39" fmla="*/ 657885 w 694391"/>
                <a:gd name="connsiteY39" fmla="*/ 319889 h 644141"/>
                <a:gd name="connsiteX40" fmla="*/ 639778 w 694391"/>
                <a:gd name="connsiteY40" fmla="*/ 316871 h 644141"/>
                <a:gd name="connsiteX41" fmla="*/ 630725 w 694391"/>
                <a:gd name="connsiteY41" fmla="*/ 313854 h 644141"/>
                <a:gd name="connsiteX42" fmla="*/ 500958 w 694391"/>
                <a:gd name="connsiteY42" fmla="*/ 322907 h 644141"/>
                <a:gd name="connsiteX43" fmla="*/ 491905 w 694391"/>
                <a:gd name="connsiteY43" fmla="*/ 325925 h 644141"/>
                <a:gd name="connsiteX44" fmla="*/ 455691 w 694391"/>
                <a:gd name="connsiteY44" fmla="*/ 322907 h 644141"/>
                <a:gd name="connsiteX45" fmla="*/ 449655 w 694391"/>
                <a:gd name="connsiteY45" fmla="*/ 313854 h 644141"/>
                <a:gd name="connsiteX46" fmla="*/ 440602 w 694391"/>
                <a:gd name="connsiteY46" fmla="*/ 298765 h 644141"/>
                <a:gd name="connsiteX47" fmla="*/ 446638 w 694391"/>
                <a:gd name="connsiteY47" fmla="*/ 187105 h 644141"/>
                <a:gd name="connsiteX48" fmla="*/ 458709 w 694391"/>
                <a:gd name="connsiteY48" fmla="*/ 184087 h 644141"/>
                <a:gd name="connsiteX49" fmla="*/ 482851 w 694391"/>
                <a:gd name="connsiteY49" fmla="*/ 181070 h 644141"/>
                <a:gd name="connsiteX50" fmla="*/ 500958 w 694391"/>
                <a:gd name="connsiteY50" fmla="*/ 175034 h 644141"/>
                <a:gd name="connsiteX51" fmla="*/ 549244 w 694391"/>
                <a:gd name="connsiteY51" fmla="*/ 150891 h 644141"/>
                <a:gd name="connsiteX52" fmla="*/ 603564 w 694391"/>
                <a:gd name="connsiteY52" fmla="*/ 117695 h 644141"/>
                <a:gd name="connsiteX53" fmla="*/ 624689 w 694391"/>
                <a:gd name="connsiteY53" fmla="*/ 102606 h 644141"/>
                <a:gd name="connsiteX54" fmla="*/ 633743 w 694391"/>
                <a:gd name="connsiteY54" fmla="*/ 93553 h 644141"/>
                <a:gd name="connsiteX55" fmla="*/ 639778 w 694391"/>
                <a:gd name="connsiteY55" fmla="*/ 84499 h 644141"/>
                <a:gd name="connsiteX56" fmla="*/ 648832 w 694391"/>
                <a:gd name="connsiteY56" fmla="*/ 63374 h 644141"/>
                <a:gd name="connsiteX57" fmla="*/ 657885 w 694391"/>
                <a:gd name="connsiteY57" fmla="*/ 36214 h 644141"/>
                <a:gd name="connsiteX58" fmla="*/ 660903 w 694391"/>
                <a:gd name="connsiteY58" fmla="*/ 24143 h 644141"/>
                <a:gd name="connsiteX59" fmla="*/ 642796 w 694391"/>
                <a:gd name="connsiteY59" fmla="*/ 9054 h 644141"/>
                <a:gd name="connsiteX60" fmla="*/ 627707 w 694391"/>
                <a:gd name="connsiteY60" fmla="*/ 6036 h 644141"/>
                <a:gd name="connsiteX61" fmla="*/ 618653 w 694391"/>
                <a:gd name="connsiteY61" fmla="*/ 3018 h 644141"/>
                <a:gd name="connsiteX62" fmla="*/ 606582 w 694391"/>
                <a:gd name="connsiteY62" fmla="*/ 0 h 644141"/>
                <a:gd name="connsiteX63" fmla="*/ 519065 w 694391"/>
                <a:gd name="connsiteY63" fmla="*/ 3018 h 644141"/>
                <a:gd name="connsiteX64" fmla="*/ 500958 w 694391"/>
                <a:gd name="connsiteY64" fmla="*/ 9054 h 644141"/>
                <a:gd name="connsiteX65" fmla="*/ 488887 w 694391"/>
                <a:gd name="connsiteY65" fmla="*/ 12071 h 644141"/>
                <a:gd name="connsiteX66" fmla="*/ 470780 w 694391"/>
                <a:gd name="connsiteY66" fmla="*/ 21125 h 644141"/>
                <a:gd name="connsiteX67" fmla="*/ 461727 w 694391"/>
                <a:gd name="connsiteY67" fmla="*/ 27161 h 644141"/>
                <a:gd name="connsiteX68" fmla="*/ 443620 w 694391"/>
                <a:gd name="connsiteY68" fmla="*/ 33196 h 644141"/>
                <a:gd name="connsiteX69" fmla="*/ 425513 w 694391"/>
                <a:gd name="connsiteY69" fmla="*/ 48285 h 644141"/>
                <a:gd name="connsiteX70" fmla="*/ 416459 w 694391"/>
                <a:gd name="connsiteY70" fmla="*/ 54321 h 644141"/>
                <a:gd name="connsiteX71" fmla="*/ 404388 w 694391"/>
                <a:gd name="connsiteY71" fmla="*/ 66392 h 644141"/>
                <a:gd name="connsiteX72" fmla="*/ 392317 w 694391"/>
                <a:gd name="connsiteY72" fmla="*/ 69410 h 644141"/>
                <a:gd name="connsiteX73" fmla="*/ 374210 w 694391"/>
                <a:gd name="connsiteY73" fmla="*/ 78464 h 644141"/>
                <a:gd name="connsiteX74" fmla="*/ 344032 w 694391"/>
                <a:gd name="connsiteY74" fmla="*/ 96570 h 644141"/>
                <a:gd name="connsiteX75" fmla="*/ 292729 w 694391"/>
                <a:gd name="connsiteY75" fmla="*/ 111660 h 644141"/>
                <a:gd name="connsiteX76" fmla="*/ 280657 w 694391"/>
                <a:gd name="connsiteY76" fmla="*/ 114677 h 644141"/>
                <a:gd name="connsiteX77" fmla="*/ 229354 w 694391"/>
                <a:gd name="connsiteY77" fmla="*/ 120713 h 644141"/>
                <a:gd name="connsiteX78" fmla="*/ 217283 w 694391"/>
                <a:gd name="connsiteY78" fmla="*/ 123731 h 644141"/>
                <a:gd name="connsiteX0" fmla="*/ 217283 w 694391"/>
                <a:gd name="connsiteY0" fmla="*/ 123731 h 644141"/>
                <a:gd name="connsiteX1" fmla="*/ 172016 w 694391"/>
                <a:gd name="connsiteY1" fmla="*/ 144856 h 644141"/>
                <a:gd name="connsiteX2" fmla="*/ 162962 w 694391"/>
                <a:gd name="connsiteY2" fmla="*/ 153909 h 644141"/>
                <a:gd name="connsiteX3" fmla="*/ 147873 w 694391"/>
                <a:gd name="connsiteY3" fmla="*/ 165980 h 644141"/>
                <a:gd name="connsiteX4" fmla="*/ 126748 w 694391"/>
                <a:gd name="connsiteY4" fmla="*/ 175034 h 644141"/>
                <a:gd name="connsiteX5" fmla="*/ 117695 w 694391"/>
                <a:gd name="connsiteY5" fmla="*/ 184087 h 644141"/>
                <a:gd name="connsiteX6" fmla="*/ 102606 w 694391"/>
                <a:gd name="connsiteY6" fmla="*/ 196159 h 644141"/>
                <a:gd name="connsiteX7" fmla="*/ 66392 w 694391"/>
                <a:gd name="connsiteY7" fmla="*/ 217283 h 644141"/>
                <a:gd name="connsiteX8" fmla="*/ 33196 w 694391"/>
                <a:gd name="connsiteY8" fmla="*/ 244444 h 644141"/>
                <a:gd name="connsiteX9" fmla="*/ 21125 w 694391"/>
                <a:gd name="connsiteY9" fmla="*/ 262551 h 644141"/>
                <a:gd name="connsiteX10" fmla="*/ 6036 w 694391"/>
                <a:gd name="connsiteY10" fmla="*/ 289711 h 644141"/>
                <a:gd name="connsiteX11" fmla="*/ 0 w 694391"/>
                <a:gd name="connsiteY11" fmla="*/ 307818 h 644141"/>
                <a:gd name="connsiteX12" fmla="*/ 144855 w 694391"/>
                <a:gd name="connsiteY12" fmla="*/ 307818 h 644141"/>
                <a:gd name="connsiteX13" fmla="*/ 162962 w 694391"/>
                <a:gd name="connsiteY13" fmla="*/ 304800 h 644141"/>
                <a:gd name="connsiteX14" fmla="*/ 168998 w 694391"/>
                <a:gd name="connsiteY14" fmla="*/ 316871 h 644141"/>
                <a:gd name="connsiteX15" fmla="*/ 165980 w 694391"/>
                <a:gd name="connsiteY15" fmla="*/ 410424 h 644141"/>
                <a:gd name="connsiteX16" fmla="*/ 156927 w 694391"/>
                <a:gd name="connsiteY16" fmla="*/ 446638 h 644141"/>
                <a:gd name="connsiteX17" fmla="*/ 126748 w 694391"/>
                <a:gd name="connsiteY17" fmla="*/ 528119 h 644141"/>
                <a:gd name="connsiteX18" fmla="*/ 105624 w 694391"/>
                <a:gd name="connsiteY18" fmla="*/ 588475 h 644141"/>
                <a:gd name="connsiteX19" fmla="*/ 105624 w 694391"/>
                <a:gd name="connsiteY19" fmla="*/ 636761 h 644141"/>
                <a:gd name="connsiteX20" fmla="*/ 232372 w 694391"/>
                <a:gd name="connsiteY20" fmla="*/ 633743 h 644141"/>
                <a:gd name="connsiteX21" fmla="*/ 362139 w 694391"/>
                <a:gd name="connsiteY21" fmla="*/ 540190 h 644141"/>
                <a:gd name="connsiteX22" fmla="*/ 398352 w 694391"/>
                <a:gd name="connsiteY22" fmla="*/ 522083 h 644141"/>
                <a:gd name="connsiteX23" fmla="*/ 431548 w 694391"/>
                <a:gd name="connsiteY23" fmla="*/ 500959 h 644141"/>
                <a:gd name="connsiteX24" fmla="*/ 458709 w 694391"/>
                <a:gd name="connsiteY24" fmla="*/ 485870 h 644141"/>
                <a:gd name="connsiteX25" fmla="*/ 488887 w 694391"/>
                <a:gd name="connsiteY25" fmla="*/ 467763 h 644141"/>
                <a:gd name="connsiteX26" fmla="*/ 531137 w 694391"/>
                <a:gd name="connsiteY26" fmla="*/ 446638 h 644141"/>
                <a:gd name="connsiteX27" fmla="*/ 567350 w 694391"/>
                <a:gd name="connsiteY27" fmla="*/ 425513 h 644141"/>
                <a:gd name="connsiteX28" fmla="*/ 576404 w 694391"/>
                <a:gd name="connsiteY28" fmla="*/ 419477 h 644141"/>
                <a:gd name="connsiteX29" fmla="*/ 591493 w 694391"/>
                <a:gd name="connsiteY29" fmla="*/ 410424 h 644141"/>
                <a:gd name="connsiteX30" fmla="*/ 600546 w 694391"/>
                <a:gd name="connsiteY30" fmla="*/ 404388 h 644141"/>
                <a:gd name="connsiteX31" fmla="*/ 618653 w 694391"/>
                <a:gd name="connsiteY31" fmla="*/ 392317 h 644141"/>
                <a:gd name="connsiteX32" fmla="*/ 648832 w 694391"/>
                <a:gd name="connsiteY32" fmla="*/ 377228 h 644141"/>
                <a:gd name="connsiteX33" fmla="*/ 657885 w 694391"/>
                <a:gd name="connsiteY33" fmla="*/ 374210 h 644141"/>
                <a:gd name="connsiteX34" fmla="*/ 682028 w 694391"/>
                <a:gd name="connsiteY34" fmla="*/ 362139 h 644141"/>
                <a:gd name="connsiteX35" fmla="*/ 691081 w 694391"/>
                <a:gd name="connsiteY35" fmla="*/ 353085 h 644141"/>
                <a:gd name="connsiteX36" fmla="*/ 691081 w 694391"/>
                <a:gd name="connsiteY36" fmla="*/ 328943 h 644141"/>
                <a:gd name="connsiteX37" fmla="*/ 672974 w 694391"/>
                <a:gd name="connsiteY37" fmla="*/ 322907 h 644141"/>
                <a:gd name="connsiteX38" fmla="*/ 657885 w 694391"/>
                <a:gd name="connsiteY38" fmla="*/ 319889 h 644141"/>
                <a:gd name="connsiteX39" fmla="*/ 639778 w 694391"/>
                <a:gd name="connsiteY39" fmla="*/ 316871 h 644141"/>
                <a:gd name="connsiteX40" fmla="*/ 630725 w 694391"/>
                <a:gd name="connsiteY40" fmla="*/ 313854 h 644141"/>
                <a:gd name="connsiteX41" fmla="*/ 500958 w 694391"/>
                <a:gd name="connsiteY41" fmla="*/ 322907 h 644141"/>
                <a:gd name="connsiteX42" fmla="*/ 491905 w 694391"/>
                <a:gd name="connsiteY42" fmla="*/ 325925 h 644141"/>
                <a:gd name="connsiteX43" fmla="*/ 455691 w 694391"/>
                <a:gd name="connsiteY43" fmla="*/ 322907 h 644141"/>
                <a:gd name="connsiteX44" fmla="*/ 449655 w 694391"/>
                <a:gd name="connsiteY44" fmla="*/ 313854 h 644141"/>
                <a:gd name="connsiteX45" fmla="*/ 440602 w 694391"/>
                <a:gd name="connsiteY45" fmla="*/ 298765 h 644141"/>
                <a:gd name="connsiteX46" fmla="*/ 446638 w 694391"/>
                <a:gd name="connsiteY46" fmla="*/ 187105 h 644141"/>
                <a:gd name="connsiteX47" fmla="*/ 458709 w 694391"/>
                <a:gd name="connsiteY47" fmla="*/ 184087 h 644141"/>
                <a:gd name="connsiteX48" fmla="*/ 482851 w 694391"/>
                <a:gd name="connsiteY48" fmla="*/ 181070 h 644141"/>
                <a:gd name="connsiteX49" fmla="*/ 500958 w 694391"/>
                <a:gd name="connsiteY49" fmla="*/ 175034 h 644141"/>
                <a:gd name="connsiteX50" fmla="*/ 549244 w 694391"/>
                <a:gd name="connsiteY50" fmla="*/ 150891 h 644141"/>
                <a:gd name="connsiteX51" fmla="*/ 603564 w 694391"/>
                <a:gd name="connsiteY51" fmla="*/ 117695 h 644141"/>
                <a:gd name="connsiteX52" fmla="*/ 624689 w 694391"/>
                <a:gd name="connsiteY52" fmla="*/ 102606 h 644141"/>
                <a:gd name="connsiteX53" fmla="*/ 633743 w 694391"/>
                <a:gd name="connsiteY53" fmla="*/ 93553 h 644141"/>
                <a:gd name="connsiteX54" fmla="*/ 639778 w 694391"/>
                <a:gd name="connsiteY54" fmla="*/ 84499 h 644141"/>
                <a:gd name="connsiteX55" fmla="*/ 648832 w 694391"/>
                <a:gd name="connsiteY55" fmla="*/ 63374 h 644141"/>
                <a:gd name="connsiteX56" fmla="*/ 657885 w 694391"/>
                <a:gd name="connsiteY56" fmla="*/ 36214 h 644141"/>
                <a:gd name="connsiteX57" fmla="*/ 660903 w 694391"/>
                <a:gd name="connsiteY57" fmla="*/ 24143 h 644141"/>
                <a:gd name="connsiteX58" fmla="*/ 642796 w 694391"/>
                <a:gd name="connsiteY58" fmla="*/ 9054 h 644141"/>
                <a:gd name="connsiteX59" fmla="*/ 627707 w 694391"/>
                <a:gd name="connsiteY59" fmla="*/ 6036 h 644141"/>
                <a:gd name="connsiteX60" fmla="*/ 618653 w 694391"/>
                <a:gd name="connsiteY60" fmla="*/ 3018 h 644141"/>
                <a:gd name="connsiteX61" fmla="*/ 606582 w 694391"/>
                <a:gd name="connsiteY61" fmla="*/ 0 h 644141"/>
                <a:gd name="connsiteX62" fmla="*/ 519065 w 694391"/>
                <a:gd name="connsiteY62" fmla="*/ 3018 h 644141"/>
                <a:gd name="connsiteX63" fmla="*/ 500958 w 694391"/>
                <a:gd name="connsiteY63" fmla="*/ 9054 h 644141"/>
                <a:gd name="connsiteX64" fmla="*/ 488887 w 694391"/>
                <a:gd name="connsiteY64" fmla="*/ 12071 h 644141"/>
                <a:gd name="connsiteX65" fmla="*/ 470780 w 694391"/>
                <a:gd name="connsiteY65" fmla="*/ 21125 h 644141"/>
                <a:gd name="connsiteX66" fmla="*/ 461727 w 694391"/>
                <a:gd name="connsiteY66" fmla="*/ 27161 h 644141"/>
                <a:gd name="connsiteX67" fmla="*/ 443620 w 694391"/>
                <a:gd name="connsiteY67" fmla="*/ 33196 h 644141"/>
                <a:gd name="connsiteX68" fmla="*/ 425513 w 694391"/>
                <a:gd name="connsiteY68" fmla="*/ 48285 h 644141"/>
                <a:gd name="connsiteX69" fmla="*/ 416459 w 694391"/>
                <a:gd name="connsiteY69" fmla="*/ 54321 h 644141"/>
                <a:gd name="connsiteX70" fmla="*/ 404388 w 694391"/>
                <a:gd name="connsiteY70" fmla="*/ 66392 h 644141"/>
                <a:gd name="connsiteX71" fmla="*/ 392317 w 694391"/>
                <a:gd name="connsiteY71" fmla="*/ 69410 h 644141"/>
                <a:gd name="connsiteX72" fmla="*/ 374210 w 694391"/>
                <a:gd name="connsiteY72" fmla="*/ 78464 h 644141"/>
                <a:gd name="connsiteX73" fmla="*/ 344032 w 694391"/>
                <a:gd name="connsiteY73" fmla="*/ 96570 h 644141"/>
                <a:gd name="connsiteX74" fmla="*/ 292729 w 694391"/>
                <a:gd name="connsiteY74" fmla="*/ 111660 h 644141"/>
                <a:gd name="connsiteX75" fmla="*/ 280657 w 694391"/>
                <a:gd name="connsiteY75" fmla="*/ 114677 h 644141"/>
                <a:gd name="connsiteX76" fmla="*/ 229354 w 694391"/>
                <a:gd name="connsiteY76" fmla="*/ 120713 h 644141"/>
                <a:gd name="connsiteX77" fmla="*/ 217283 w 694391"/>
                <a:gd name="connsiteY77" fmla="*/ 123731 h 644141"/>
                <a:gd name="connsiteX0" fmla="*/ 223573 w 700681"/>
                <a:gd name="connsiteY0" fmla="*/ 123731 h 644141"/>
                <a:gd name="connsiteX1" fmla="*/ 178306 w 700681"/>
                <a:gd name="connsiteY1" fmla="*/ 144856 h 644141"/>
                <a:gd name="connsiteX2" fmla="*/ 169252 w 700681"/>
                <a:gd name="connsiteY2" fmla="*/ 153909 h 644141"/>
                <a:gd name="connsiteX3" fmla="*/ 154163 w 700681"/>
                <a:gd name="connsiteY3" fmla="*/ 165980 h 644141"/>
                <a:gd name="connsiteX4" fmla="*/ 133038 w 700681"/>
                <a:gd name="connsiteY4" fmla="*/ 175034 h 644141"/>
                <a:gd name="connsiteX5" fmla="*/ 123985 w 700681"/>
                <a:gd name="connsiteY5" fmla="*/ 184087 h 644141"/>
                <a:gd name="connsiteX6" fmla="*/ 108896 w 700681"/>
                <a:gd name="connsiteY6" fmla="*/ 196159 h 644141"/>
                <a:gd name="connsiteX7" fmla="*/ 72682 w 700681"/>
                <a:gd name="connsiteY7" fmla="*/ 217283 h 644141"/>
                <a:gd name="connsiteX8" fmla="*/ 39486 w 700681"/>
                <a:gd name="connsiteY8" fmla="*/ 244444 h 644141"/>
                <a:gd name="connsiteX9" fmla="*/ 27415 w 700681"/>
                <a:gd name="connsiteY9" fmla="*/ 262551 h 644141"/>
                <a:gd name="connsiteX10" fmla="*/ 6290 w 700681"/>
                <a:gd name="connsiteY10" fmla="*/ 307818 h 644141"/>
                <a:gd name="connsiteX11" fmla="*/ 151145 w 700681"/>
                <a:gd name="connsiteY11" fmla="*/ 307818 h 644141"/>
                <a:gd name="connsiteX12" fmla="*/ 169252 w 700681"/>
                <a:gd name="connsiteY12" fmla="*/ 304800 h 644141"/>
                <a:gd name="connsiteX13" fmla="*/ 175288 w 700681"/>
                <a:gd name="connsiteY13" fmla="*/ 316871 h 644141"/>
                <a:gd name="connsiteX14" fmla="*/ 172270 w 700681"/>
                <a:gd name="connsiteY14" fmla="*/ 410424 h 644141"/>
                <a:gd name="connsiteX15" fmla="*/ 163217 w 700681"/>
                <a:gd name="connsiteY15" fmla="*/ 446638 h 644141"/>
                <a:gd name="connsiteX16" fmla="*/ 133038 w 700681"/>
                <a:gd name="connsiteY16" fmla="*/ 528119 h 644141"/>
                <a:gd name="connsiteX17" fmla="*/ 111914 w 700681"/>
                <a:gd name="connsiteY17" fmla="*/ 588475 h 644141"/>
                <a:gd name="connsiteX18" fmla="*/ 111914 w 700681"/>
                <a:gd name="connsiteY18" fmla="*/ 636761 h 644141"/>
                <a:gd name="connsiteX19" fmla="*/ 238662 w 700681"/>
                <a:gd name="connsiteY19" fmla="*/ 633743 h 644141"/>
                <a:gd name="connsiteX20" fmla="*/ 368429 w 700681"/>
                <a:gd name="connsiteY20" fmla="*/ 540190 h 644141"/>
                <a:gd name="connsiteX21" fmla="*/ 404642 w 700681"/>
                <a:gd name="connsiteY21" fmla="*/ 522083 h 644141"/>
                <a:gd name="connsiteX22" fmla="*/ 437838 w 700681"/>
                <a:gd name="connsiteY22" fmla="*/ 500959 h 644141"/>
                <a:gd name="connsiteX23" fmla="*/ 464999 w 700681"/>
                <a:gd name="connsiteY23" fmla="*/ 485870 h 644141"/>
                <a:gd name="connsiteX24" fmla="*/ 495177 w 700681"/>
                <a:gd name="connsiteY24" fmla="*/ 467763 h 644141"/>
                <a:gd name="connsiteX25" fmla="*/ 537427 w 700681"/>
                <a:gd name="connsiteY25" fmla="*/ 446638 h 644141"/>
                <a:gd name="connsiteX26" fmla="*/ 573640 w 700681"/>
                <a:gd name="connsiteY26" fmla="*/ 425513 h 644141"/>
                <a:gd name="connsiteX27" fmla="*/ 582694 w 700681"/>
                <a:gd name="connsiteY27" fmla="*/ 419477 h 644141"/>
                <a:gd name="connsiteX28" fmla="*/ 597783 w 700681"/>
                <a:gd name="connsiteY28" fmla="*/ 410424 h 644141"/>
                <a:gd name="connsiteX29" fmla="*/ 606836 w 700681"/>
                <a:gd name="connsiteY29" fmla="*/ 404388 h 644141"/>
                <a:gd name="connsiteX30" fmla="*/ 624943 w 700681"/>
                <a:gd name="connsiteY30" fmla="*/ 392317 h 644141"/>
                <a:gd name="connsiteX31" fmla="*/ 655122 w 700681"/>
                <a:gd name="connsiteY31" fmla="*/ 377228 h 644141"/>
                <a:gd name="connsiteX32" fmla="*/ 664175 w 700681"/>
                <a:gd name="connsiteY32" fmla="*/ 374210 h 644141"/>
                <a:gd name="connsiteX33" fmla="*/ 688318 w 700681"/>
                <a:gd name="connsiteY33" fmla="*/ 362139 h 644141"/>
                <a:gd name="connsiteX34" fmla="*/ 697371 w 700681"/>
                <a:gd name="connsiteY34" fmla="*/ 353085 h 644141"/>
                <a:gd name="connsiteX35" fmla="*/ 697371 w 700681"/>
                <a:gd name="connsiteY35" fmla="*/ 328943 h 644141"/>
                <a:gd name="connsiteX36" fmla="*/ 679264 w 700681"/>
                <a:gd name="connsiteY36" fmla="*/ 322907 h 644141"/>
                <a:gd name="connsiteX37" fmla="*/ 664175 w 700681"/>
                <a:gd name="connsiteY37" fmla="*/ 319889 h 644141"/>
                <a:gd name="connsiteX38" fmla="*/ 646068 w 700681"/>
                <a:gd name="connsiteY38" fmla="*/ 316871 h 644141"/>
                <a:gd name="connsiteX39" fmla="*/ 637015 w 700681"/>
                <a:gd name="connsiteY39" fmla="*/ 313854 h 644141"/>
                <a:gd name="connsiteX40" fmla="*/ 507248 w 700681"/>
                <a:gd name="connsiteY40" fmla="*/ 322907 h 644141"/>
                <a:gd name="connsiteX41" fmla="*/ 498195 w 700681"/>
                <a:gd name="connsiteY41" fmla="*/ 325925 h 644141"/>
                <a:gd name="connsiteX42" fmla="*/ 461981 w 700681"/>
                <a:gd name="connsiteY42" fmla="*/ 322907 h 644141"/>
                <a:gd name="connsiteX43" fmla="*/ 455945 w 700681"/>
                <a:gd name="connsiteY43" fmla="*/ 313854 h 644141"/>
                <a:gd name="connsiteX44" fmla="*/ 446892 w 700681"/>
                <a:gd name="connsiteY44" fmla="*/ 298765 h 644141"/>
                <a:gd name="connsiteX45" fmla="*/ 452928 w 700681"/>
                <a:gd name="connsiteY45" fmla="*/ 187105 h 644141"/>
                <a:gd name="connsiteX46" fmla="*/ 464999 w 700681"/>
                <a:gd name="connsiteY46" fmla="*/ 184087 h 644141"/>
                <a:gd name="connsiteX47" fmla="*/ 489141 w 700681"/>
                <a:gd name="connsiteY47" fmla="*/ 181070 h 644141"/>
                <a:gd name="connsiteX48" fmla="*/ 507248 w 700681"/>
                <a:gd name="connsiteY48" fmla="*/ 175034 h 644141"/>
                <a:gd name="connsiteX49" fmla="*/ 555534 w 700681"/>
                <a:gd name="connsiteY49" fmla="*/ 150891 h 644141"/>
                <a:gd name="connsiteX50" fmla="*/ 609854 w 700681"/>
                <a:gd name="connsiteY50" fmla="*/ 117695 h 644141"/>
                <a:gd name="connsiteX51" fmla="*/ 630979 w 700681"/>
                <a:gd name="connsiteY51" fmla="*/ 102606 h 644141"/>
                <a:gd name="connsiteX52" fmla="*/ 640033 w 700681"/>
                <a:gd name="connsiteY52" fmla="*/ 93553 h 644141"/>
                <a:gd name="connsiteX53" fmla="*/ 646068 w 700681"/>
                <a:gd name="connsiteY53" fmla="*/ 84499 h 644141"/>
                <a:gd name="connsiteX54" fmla="*/ 655122 w 700681"/>
                <a:gd name="connsiteY54" fmla="*/ 63374 h 644141"/>
                <a:gd name="connsiteX55" fmla="*/ 664175 w 700681"/>
                <a:gd name="connsiteY55" fmla="*/ 36214 h 644141"/>
                <a:gd name="connsiteX56" fmla="*/ 667193 w 700681"/>
                <a:gd name="connsiteY56" fmla="*/ 24143 h 644141"/>
                <a:gd name="connsiteX57" fmla="*/ 649086 w 700681"/>
                <a:gd name="connsiteY57" fmla="*/ 9054 h 644141"/>
                <a:gd name="connsiteX58" fmla="*/ 633997 w 700681"/>
                <a:gd name="connsiteY58" fmla="*/ 6036 h 644141"/>
                <a:gd name="connsiteX59" fmla="*/ 624943 w 700681"/>
                <a:gd name="connsiteY59" fmla="*/ 3018 h 644141"/>
                <a:gd name="connsiteX60" fmla="*/ 612872 w 700681"/>
                <a:gd name="connsiteY60" fmla="*/ 0 h 644141"/>
                <a:gd name="connsiteX61" fmla="*/ 525355 w 700681"/>
                <a:gd name="connsiteY61" fmla="*/ 3018 h 644141"/>
                <a:gd name="connsiteX62" fmla="*/ 507248 w 700681"/>
                <a:gd name="connsiteY62" fmla="*/ 9054 h 644141"/>
                <a:gd name="connsiteX63" fmla="*/ 495177 w 700681"/>
                <a:gd name="connsiteY63" fmla="*/ 12071 h 644141"/>
                <a:gd name="connsiteX64" fmla="*/ 477070 w 700681"/>
                <a:gd name="connsiteY64" fmla="*/ 21125 h 644141"/>
                <a:gd name="connsiteX65" fmla="*/ 468017 w 700681"/>
                <a:gd name="connsiteY65" fmla="*/ 27161 h 644141"/>
                <a:gd name="connsiteX66" fmla="*/ 449910 w 700681"/>
                <a:gd name="connsiteY66" fmla="*/ 33196 h 644141"/>
                <a:gd name="connsiteX67" fmla="*/ 431803 w 700681"/>
                <a:gd name="connsiteY67" fmla="*/ 48285 h 644141"/>
                <a:gd name="connsiteX68" fmla="*/ 422749 w 700681"/>
                <a:gd name="connsiteY68" fmla="*/ 54321 h 644141"/>
                <a:gd name="connsiteX69" fmla="*/ 410678 w 700681"/>
                <a:gd name="connsiteY69" fmla="*/ 66392 h 644141"/>
                <a:gd name="connsiteX70" fmla="*/ 398607 w 700681"/>
                <a:gd name="connsiteY70" fmla="*/ 69410 h 644141"/>
                <a:gd name="connsiteX71" fmla="*/ 380500 w 700681"/>
                <a:gd name="connsiteY71" fmla="*/ 78464 h 644141"/>
                <a:gd name="connsiteX72" fmla="*/ 350322 w 700681"/>
                <a:gd name="connsiteY72" fmla="*/ 96570 h 644141"/>
                <a:gd name="connsiteX73" fmla="*/ 299019 w 700681"/>
                <a:gd name="connsiteY73" fmla="*/ 111660 h 644141"/>
                <a:gd name="connsiteX74" fmla="*/ 286947 w 700681"/>
                <a:gd name="connsiteY74" fmla="*/ 114677 h 644141"/>
                <a:gd name="connsiteX75" fmla="*/ 235644 w 700681"/>
                <a:gd name="connsiteY75" fmla="*/ 120713 h 644141"/>
                <a:gd name="connsiteX76" fmla="*/ 223573 w 700681"/>
                <a:gd name="connsiteY76" fmla="*/ 123731 h 644141"/>
                <a:gd name="connsiteX0" fmla="*/ 222083 w 699191"/>
                <a:gd name="connsiteY0" fmla="*/ 123731 h 644141"/>
                <a:gd name="connsiteX1" fmla="*/ 176816 w 699191"/>
                <a:gd name="connsiteY1" fmla="*/ 144856 h 644141"/>
                <a:gd name="connsiteX2" fmla="*/ 167762 w 699191"/>
                <a:gd name="connsiteY2" fmla="*/ 153909 h 644141"/>
                <a:gd name="connsiteX3" fmla="*/ 152673 w 699191"/>
                <a:gd name="connsiteY3" fmla="*/ 165980 h 644141"/>
                <a:gd name="connsiteX4" fmla="*/ 131548 w 699191"/>
                <a:gd name="connsiteY4" fmla="*/ 175034 h 644141"/>
                <a:gd name="connsiteX5" fmla="*/ 122495 w 699191"/>
                <a:gd name="connsiteY5" fmla="*/ 184087 h 644141"/>
                <a:gd name="connsiteX6" fmla="*/ 107406 w 699191"/>
                <a:gd name="connsiteY6" fmla="*/ 196159 h 644141"/>
                <a:gd name="connsiteX7" fmla="*/ 71192 w 699191"/>
                <a:gd name="connsiteY7" fmla="*/ 217283 h 644141"/>
                <a:gd name="connsiteX8" fmla="*/ 37996 w 699191"/>
                <a:gd name="connsiteY8" fmla="*/ 244444 h 644141"/>
                <a:gd name="connsiteX9" fmla="*/ 4800 w 699191"/>
                <a:gd name="connsiteY9" fmla="*/ 307818 h 644141"/>
                <a:gd name="connsiteX10" fmla="*/ 149655 w 699191"/>
                <a:gd name="connsiteY10" fmla="*/ 307818 h 644141"/>
                <a:gd name="connsiteX11" fmla="*/ 167762 w 699191"/>
                <a:gd name="connsiteY11" fmla="*/ 304800 h 644141"/>
                <a:gd name="connsiteX12" fmla="*/ 173798 w 699191"/>
                <a:gd name="connsiteY12" fmla="*/ 316871 h 644141"/>
                <a:gd name="connsiteX13" fmla="*/ 170780 w 699191"/>
                <a:gd name="connsiteY13" fmla="*/ 410424 h 644141"/>
                <a:gd name="connsiteX14" fmla="*/ 161727 w 699191"/>
                <a:gd name="connsiteY14" fmla="*/ 446638 h 644141"/>
                <a:gd name="connsiteX15" fmla="*/ 131548 w 699191"/>
                <a:gd name="connsiteY15" fmla="*/ 528119 h 644141"/>
                <a:gd name="connsiteX16" fmla="*/ 110424 w 699191"/>
                <a:gd name="connsiteY16" fmla="*/ 588475 h 644141"/>
                <a:gd name="connsiteX17" fmla="*/ 110424 w 699191"/>
                <a:gd name="connsiteY17" fmla="*/ 636761 h 644141"/>
                <a:gd name="connsiteX18" fmla="*/ 237172 w 699191"/>
                <a:gd name="connsiteY18" fmla="*/ 633743 h 644141"/>
                <a:gd name="connsiteX19" fmla="*/ 366939 w 699191"/>
                <a:gd name="connsiteY19" fmla="*/ 540190 h 644141"/>
                <a:gd name="connsiteX20" fmla="*/ 403152 w 699191"/>
                <a:gd name="connsiteY20" fmla="*/ 522083 h 644141"/>
                <a:gd name="connsiteX21" fmla="*/ 436348 w 699191"/>
                <a:gd name="connsiteY21" fmla="*/ 500959 h 644141"/>
                <a:gd name="connsiteX22" fmla="*/ 463509 w 699191"/>
                <a:gd name="connsiteY22" fmla="*/ 485870 h 644141"/>
                <a:gd name="connsiteX23" fmla="*/ 493687 w 699191"/>
                <a:gd name="connsiteY23" fmla="*/ 467763 h 644141"/>
                <a:gd name="connsiteX24" fmla="*/ 535937 w 699191"/>
                <a:gd name="connsiteY24" fmla="*/ 446638 h 644141"/>
                <a:gd name="connsiteX25" fmla="*/ 572150 w 699191"/>
                <a:gd name="connsiteY25" fmla="*/ 425513 h 644141"/>
                <a:gd name="connsiteX26" fmla="*/ 581204 w 699191"/>
                <a:gd name="connsiteY26" fmla="*/ 419477 h 644141"/>
                <a:gd name="connsiteX27" fmla="*/ 596293 w 699191"/>
                <a:gd name="connsiteY27" fmla="*/ 410424 h 644141"/>
                <a:gd name="connsiteX28" fmla="*/ 605346 w 699191"/>
                <a:gd name="connsiteY28" fmla="*/ 404388 h 644141"/>
                <a:gd name="connsiteX29" fmla="*/ 623453 w 699191"/>
                <a:gd name="connsiteY29" fmla="*/ 392317 h 644141"/>
                <a:gd name="connsiteX30" fmla="*/ 653632 w 699191"/>
                <a:gd name="connsiteY30" fmla="*/ 377228 h 644141"/>
                <a:gd name="connsiteX31" fmla="*/ 662685 w 699191"/>
                <a:gd name="connsiteY31" fmla="*/ 374210 h 644141"/>
                <a:gd name="connsiteX32" fmla="*/ 686828 w 699191"/>
                <a:gd name="connsiteY32" fmla="*/ 362139 h 644141"/>
                <a:gd name="connsiteX33" fmla="*/ 695881 w 699191"/>
                <a:gd name="connsiteY33" fmla="*/ 353085 h 644141"/>
                <a:gd name="connsiteX34" fmla="*/ 695881 w 699191"/>
                <a:gd name="connsiteY34" fmla="*/ 328943 h 644141"/>
                <a:gd name="connsiteX35" fmla="*/ 677774 w 699191"/>
                <a:gd name="connsiteY35" fmla="*/ 322907 h 644141"/>
                <a:gd name="connsiteX36" fmla="*/ 662685 w 699191"/>
                <a:gd name="connsiteY36" fmla="*/ 319889 h 644141"/>
                <a:gd name="connsiteX37" fmla="*/ 644578 w 699191"/>
                <a:gd name="connsiteY37" fmla="*/ 316871 h 644141"/>
                <a:gd name="connsiteX38" fmla="*/ 635525 w 699191"/>
                <a:gd name="connsiteY38" fmla="*/ 313854 h 644141"/>
                <a:gd name="connsiteX39" fmla="*/ 505758 w 699191"/>
                <a:gd name="connsiteY39" fmla="*/ 322907 h 644141"/>
                <a:gd name="connsiteX40" fmla="*/ 496705 w 699191"/>
                <a:gd name="connsiteY40" fmla="*/ 325925 h 644141"/>
                <a:gd name="connsiteX41" fmla="*/ 460491 w 699191"/>
                <a:gd name="connsiteY41" fmla="*/ 322907 h 644141"/>
                <a:gd name="connsiteX42" fmla="*/ 454455 w 699191"/>
                <a:gd name="connsiteY42" fmla="*/ 313854 h 644141"/>
                <a:gd name="connsiteX43" fmla="*/ 445402 w 699191"/>
                <a:gd name="connsiteY43" fmla="*/ 298765 h 644141"/>
                <a:gd name="connsiteX44" fmla="*/ 451438 w 699191"/>
                <a:gd name="connsiteY44" fmla="*/ 187105 h 644141"/>
                <a:gd name="connsiteX45" fmla="*/ 463509 w 699191"/>
                <a:gd name="connsiteY45" fmla="*/ 184087 h 644141"/>
                <a:gd name="connsiteX46" fmla="*/ 487651 w 699191"/>
                <a:gd name="connsiteY46" fmla="*/ 181070 h 644141"/>
                <a:gd name="connsiteX47" fmla="*/ 505758 w 699191"/>
                <a:gd name="connsiteY47" fmla="*/ 175034 h 644141"/>
                <a:gd name="connsiteX48" fmla="*/ 554044 w 699191"/>
                <a:gd name="connsiteY48" fmla="*/ 150891 h 644141"/>
                <a:gd name="connsiteX49" fmla="*/ 608364 w 699191"/>
                <a:gd name="connsiteY49" fmla="*/ 117695 h 644141"/>
                <a:gd name="connsiteX50" fmla="*/ 629489 w 699191"/>
                <a:gd name="connsiteY50" fmla="*/ 102606 h 644141"/>
                <a:gd name="connsiteX51" fmla="*/ 638543 w 699191"/>
                <a:gd name="connsiteY51" fmla="*/ 93553 h 644141"/>
                <a:gd name="connsiteX52" fmla="*/ 644578 w 699191"/>
                <a:gd name="connsiteY52" fmla="*/ 84499 h 644141"/>
                <a:gd name="connsiteX53" fmla="*/ 653632 w 699191"/>
                <a:gd name="connsiteY53" fmla="*/ 63374 h 644141"/>
                <a:gd name="connsiteX54" fmla="*/ 662685 w 699191"/>
                <a:gd name="connsiteY54" fmla="*/ 36214 h 644141"/>
                <a:gd name="connsiteX55" fmla="*/ 665703 w 699191"/>
                <a:gd name="connsiteY55" fmla="*/ 24143 h 644141"/>
                <a:gd name="connsiteX56" fmla="*/ 647596 w 699191"/>
                <a:gd name="connsiteY56" fmla="*/ 9054 h 644141"/>
                <a:gd name="connsiteX57" fmla="*/ 632507 w 699191"/>
                <a:gd name="connsiteY57" fmla="*/ 6036 h 644141"/>
                <a:gd name="connsiteX58" fmla="*/ 623453 w 699191"/>
                <a:gd name="connsiteY58" fmla="*/ 3018 h 644141"/>
                <a:gd name="connsiteX59" fmla="*/ 611382 w 699191"/>
                <a:gd name="connsiteY59" fmla="*/ 0 h 644141"/>
                <a:gd name="connsiteX60" fmla="*/ 523865 w 699191"/>
                <a:gd name="connsiteY60" fmla="*/ 3018 h 644141"/>
                <a:gd name="connsiteX61" fmla="*/ 505758 w 699191"/>
                <a:gd name="connsiteY61" fmla="*/ 9054 h 644141"/>
                <a:gd name="connsiteX62" fmla="*/ 493687 w 699191"/>
                <a:gd name="connsiteY62" fmla="*/ 12071 h 644141"/>
                <a:gd name="connsiteX63" fmla="*/ 475580 w 699191"/>
                <a:gd name="connsiteY63" fmla="*/ 21125 h 644141"/>
                <a:gd name="connsiteX64" fmla="*/ 466527 w 699191"/>
                <a:gd name="connsiteY64" fmla="*/ 27161 h 644141"/>
                <a:gd name="connsiteX65" fmla="*/ 448420 w 699191"/>
                <a:gd name="connsiteY65" fmla="*/ 33196 h 644141"/>
                <a:gd name="connsiteX66" fmla="*/ 430313 w 699191"/>
                <a:gd name="connsiteY66" fmla="*/ 48285 h 644141"/>
                <a:gd name="connsiteX67" fmla="*/ 421259 w 699191"/>
                <a:gd name="connsiteY67" fmla="*/ 54321 h 644141"/>
                <a:gd name="connsiteX68" fmla="*/ 409188 w 699191"/>
                <a:gd name="connsiteY68" fmla="*/ 66392 h 644141"/>
                <a:gd name="connsiteX69" fmla="*/ 397117 w 699191"/>
                <a:gd name="connsiteY69" fmla="*/ 69410 h 644141"/>
                <a:gd name="connsiteX70" fmla="*/ 379010 w 699191"/>
                <a:gd name="connsiteY70" fmla="*/ 78464 h 644141"/>
                <a:gd name="connsiteX71" fmla="*/ 348832 w 699191"/>
                <a:gd name="connsiteY71" fmla="*/ 96570 h 644141"/>
                <a:gd name="connsiteX72" fmla="*/ 297529 w 699191"/>
                <a:gd name="connsiteY72" fmla="*/ 111660 h 644141"/>
                <a:gd name="connsiteX73" fmla="*/ 285457 w 699191"/>
                <a:gd name="connsiteY73" fmla="*/ 114677 h 644141"/>
                <a:gd name="connsiteX74" fmla="*/ 234154 w 699191"/>
                <a:gd name="connsiteY74" fmla="*/ 120713 h 644141"/>
                <a:gd name="connsiteX75" fmla="*/ 222083 w 699191"/>
                <a:gd name="connsiteY75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32083 w 699726"/>
                <a:gd name="connsiteY4" fmla="*/ 175034 h 644141"/>
                <a:gd name="connsiteX5" fmla="*/ 123030 w 699726"/>
                <a:gd name="connsiteY5" fmla="*/ 184087 h 644141"/>
                <a:gd name="connsiteX6" fmla="*/ 107941 w 699726"/>
                <a:gd name="connsiteY6" fmla="*/ 196159 h 644141"/>
                <a:gd name="connsiteX7" fmla="*/ 38531 w 699726"/>
                <a:gd name="connsiteY7" fmla="*/ 244444 h 644141"/>
                <a:gd name="connsiteX8" fmla="*/ 5335 w 699726"/>
                <a:gd name="connsiteY8" fmla="*/ 307818 h 644141"/>
                <a:gd name="connsiteX9" fmla="*/ 150190 w 699726"/>
                <a:gd name="connsiteY9" fmla="*/ 307818 h 644141"/>
                <a:gd name="connsiteX10" fmla="*/ 168297 w 699726"/>
                <a:gd name="connsiteY10" fmla="*/ 304800 h 644141"/>
                <a:gd name="connsiteX11" fmla="*/ 174333 w 699726"/>
                <a:gd name="connsiteY11" fmla="*/ 316871 h 644141"/>
                <a:gd name="connsiteX12" fmla="*/ 171315 w 699726"/>
                <a:gd name="connsiteY12" fmla="*/ 410424 h 644141"/>
                <a:gd name="connsiteX13" fmla="*/ 162262 w 699726"/>
                <a:gd name="connsiteY13" fmla="*/ 446638 h 644141"/>
                <a:gd name="connsiteX14" fmla="*/ 132083 w 699726"/>
                <a:gd name="connsiteY14" fmla="*/ 528119 h 644141"/>
                <a:gd name="connsiteX15" fmla="*/ 110959 w 699726"/>
                <a:gd name="connsiteY15" fmla="*/ 588475 h 644141"/>
                <a:gd name="connsiteX16" fmla="*/ 110959 w 699726"/>
                <a:gd name="connsiteY16" fmla="*/ 636761 h 644141"/>
                <a:gd name="connsiteX17" fmla="*/ 237707 w 699726"/>
                <a:gd name="connsiteY17" fmla="*/ 633743 h 644141"/>
                <a:gd name="connsiteX18" fmla="*/ 367474 w 699726"/>
                <a:gd name="connsiteY18" fmla="*/ 540190 h 644141"/>
                <a:gd name="connsiteX19" fmla="*/ 403687 w 699726"/>
                <a:gd name="connsiteY19" fmla="*/ 522083 h 644141"/>
                <a:gd name="connsiteX20" fmla="*/ 436883 w 699726"/>
                <a:gd name="connsiteY20" fmla="*/ 500959 h 644141"/>
                <a:gd name="connsiteX21" fmla="*/ 464044 w 699726"/>
                <a:gd name="connsiteY21" fmla="*/ 485870 h 644141"/>
                <a:gd name="connsiteX22" fmla="*/ 494222 w 699726"/>
                <a:gd name="connsiteY22" fmla="*/ 467763 h 644141"/>
                <a:gd name="connsiteX23" fmla="*/ 536472 w 699726"/>
                <a:gd name="connsiteY23" fmla="*/ 446638 h 644141"/>
                <a:gd name="connsiteX24" fmla="*/ 572685 w 699726"/>
                <a:gd name="connsiteY24" fmla="*/ 425513 h 644141"/>
                <a:gd name="connsiteX25" fmla="*/ 581739 w 699726"/>
                <a:gd name="connsiteY25" fmla="*/ 419477 h 644141"/>
                <a:gd name="connsiteX26" fmla="*/ 596828 w 699726"/>
                <a:gd name="connsiteY26" fmla="*/ 410424 h 644141"/>
                <a:gd name="connsiteX27" fmla="*/ 605881 w 699726"/>
                <a:gd name="connsiteY27" fmla="*/ 404388 h 644141"/>
                <a:gd name="connsiteX28" fmla="*/ 623988 w 699726"/>
                <a:gd name="connsiteY28" fmla="*/ 392317 h 644141"/>
                <a:gd name="connsiteX29" fmla="*/ 654167 w 699726"/>
                <a:gd name="connsiteY29" fmla="*/ 377228 h 644141"/>
                <a:gd name="connsiteX30" fmla="*/ 663220 w 699726"/>
                <a:gd name="connsiteY30" fmla="*/ 374210 h 644141"/>
                <a:gd name="connsiteX31" fmla="*/ 687363 w 699726"/>
                <a:gd name="connsiteY31" fmla="*/ 362139 h 644141"/>
                <a:gd name="connsiteX32" fmla="*/ 696416 w 699726"/>
                <a:gd name="connsiteY32" fmla="*/ 353085 h 644141"/>
                <a:gd name="connsiteX33" fmla="*/ 696416 w 699726"/>
                <a:gd name="connsiteY33" fmla="*/ 328943 h 644141"/>
                <a:gd name="connsiteX34" fmla="*/ 678309 w 699726"/>
                <a:gd name="connsiteY34" fmla="*/ 322907 h 644141"/>
                <a:gd name="connsiteX35" fmla="*/ 663220 w 699726"/>
                <a:gd name="connsiteY35" fmla="*/ 319889 h 644141"/>
                <a:gd name="connsiteX36" fmla="*/ 645113 w 699726"/>
                <a:gd name="connsiteY36" fmla="*/ 316871 h 644141"/>
                <a:gd name="connsiteX37" fmla="*/ 636060 w 699726"/>
                <a:gd name="connsiteY37" fmla="*/ 313854 h 644141"/>
                <a:gd name="connsiteX38" fmla="*/ 506293 w 699726"/>
                <a:gd name="connsiteY38" fmla="*/ 322907 h 644141"/>
                <a:gd name="connsiteX39" fmla="*/ 497240 w 699726"/>
                <a:gd name="connsiteY39" fmla="*/ 325925 h 644141"/>
                <a:gd name="connsiteX40" fmla="*/ 461026 w 699726"/>
                <a:gd name="connsiteY40" fmla="*/ 322907 h 644141"/>
                <a:gd name="connsiteX41" fmla="*/ 454990 w 699726"/>
                <a:gd name="connsiteY41" fmla="*/ 313854 h 644141"/>
                <a:gd name="connsiteX42" fmla="*/ 445937 w 699726"/>
                <a:gd name="connsiteY42" fmla="*/ 298765 h 644141"/>
                <a:gd name="connsiteX43" fmla="*/ 451973 w 699726"/>
                <a:gd name="connsiteY43" fmla="*/ 187105 h 644141"/>
                <a:gd name="connsiteX44" fmla="*/ 464044 w 699726"/>
                <a:gd name="connsiteY44" fmla="*/ 184087 h 644141"/>
                <a:gd name="connsiteX45" fmla="*/ 488186 w 699726"/>
                <a:gd name="connsiteY45" fmla="*/ 181070 h 644141"/>
                <a:gd name="connsiteX46" fmla="*/ 506293 w 699726"/>
                <a:gd name="connsiteY46" fmla="*/ 175034 h 644141"/>
                <a:gd name="connsiteX47" fmla="*/ 554579 w 699726"/>
                <a:gd name="connsiteY47" fmla="*/ 150891 h 644141"/>
                <a:gd name="connsiteX48" fmla="*/ 608899 w 699726"/>
                <a:gd name="connsiteY48" fmla="*/ 117695 h 644141"/>
                <a:gd name="connsiteX49" fmla="*/ 630024 w 699726"/>
                <a:gd name="connsiteY49" fmla="*/ 102606 h 644141"/>
                <a:gd name="connsiteX50" fmla="*/ 639078 w 699726"/>
                <a:gd name="connsiteY50" fmla="*/ 93553 h 644141"/>
                <a:gd name="connsiteX51" fmla="*/ 645113 w 699726"/>
                <a:gd name="connsiteY51" fmla="*/ 84499 h 644141"/>
                <a:gd name="connsiteX52" fmla="*/ 654167 w 699726"/>
                <a:gd name="connsiteY52" fmla="*/ 63374 h 644141"/>
                <a:gd name="connsiteX53" fmla="*/ 663220 w 699726"/>
                <a:gd name="connsiteY53" fmla="*/ 36214 h 644141"/>
                <a:gd name="connsiteX54" fmla="*/ 666238 w 699726"/>
                <a:gd name="connsiteY54" fmla="*/ 24143 h 644141"/>
                <a:gd name="connsiteX55" fmla="*/ 648131 w 699726"/>
                <a:gd name="connsiteY55" fmla="*/ 9054 h 644141"/>
                <a:gd name="connsiteX56" fmla="*/ 633042 w 699726"/>
                <a:gd name="connsiteY56" fmla="*/ 6036 h 644141"/>
                <a:gd name="connsiteX57" fmla="*/ 623988 w 699726"/>
                <a:gd name="connsiteY57" fmla="*/ 3018 h 644141"/>
                <a:gd name="connsiteX58" fmla="*/ 611917 w 699726"/>
                <a:gd name="connsiteY58" fmla="*/ 0 h 644141"/>
                <a:gd name="connsiteX59" fmla="*/ 524400 w 699726"/>
                <a:gd name="connsiteY59" fmla="*/ 3018 h 644141"/>
                <a:gd name="connsiteX60" fmla="*/ 506293 w 699726"/>
                <a:gd name="connsiteY60" fmla="*/ 9054 h 644141"/>
                <a:gd name="connsiteX61" fmla="*/ 494222 w 699726"/>
                <a:gd name="connsiteY61" fmla="*/ 12071 h 644141"/>
                <a:gd name="connsiteX62" fmla="*/ 476115 w 699726"/>
                <a:gd name="connsiteY62" fmla="*/ 21125 h 644141"/>
                <a:gd name="connsiteX63" fmla="*/ 467062 w 699726"/>
                <a:gd name="connsiteY63" fmla="*/ 27161 h 644141"/>
                <a:gd name="connsiteX64" fmla="*/ 448955 w 699726"/>
                <a:gd name="connsiteY64" fmla="*/ 33196 h 644141"/>
                <a:gd name="connsiteX65" fmla="*/ 430848 w 699726"/>
                <a:gd name="connsiteY65" fmla="*/ 48285 h 644141"/>
                <a:gd name="connsiteX66" fmla="*/ 421794 w 699726"/>
                <a:gd name="connsiteY66" fmla="*/ 54321 h 644141"/>
                <a:gd name="connsiteX67" fmla="*/ 409723 w 699726"/>
                <a:gd name="connsiteY67" fmla="*/ 66392 h 644141"/>
                <a:gd name="connsiteX68" fmla="*/ 397652 w 699726"/>
                <a:gd name="connsiteY68" fmla="*/ 69410 h 644141"/>
                <a:gd name="connsiteX69" fmla="*/ 379545 w 699726"/>
                <a:gd name="connsiteY69" fmla="*/ 78464 h 644141"/>
                <a:gd name="connsiteX70" fmla="*/ 349367 w 699726"/>
                <a:gd name="connsiteY70" fmla="*/ 96570 h 644141"/>
                <a:gd name="connsiteX71" fmla="*/ 298064 w 699726"/>
                <a:gd name="connsiteY71" fmla="*/ 111660 h 644141"/>
                <a:gd name="connsiteX72" fmla="*/ 285992 w 699726"/>
                <a:gd name="connsiteY72" fmla="*/ 114677 h 644141"/>
                <a:gd name="connsiteX73" fmla="*/ 234689 w 699726"/>
                <a:gd name="connsiteY73" fmla="*/ 120713 h 644141"/>
                <a:gd name="connsiteX74" fmla="*/ 222618 w 699726"/>
                <a:gd name="connsiteY74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32083 w 699726"/>
                <a:gd name="connsiteY4" fmla="*/ 175034 h 644141"/>
                <a:gd name="connsiteX5" fmla="*/ 107941 w 699726"/>
                <a:gd name="connsiteY5" fmla="*/ 196159 h 644141"/>
                <a:gd name="connsiteX6" fmla="*/ 38531 w 699726"/>
                <a:gd name="connsiteY6" fmla="*/ 244444 h 644141"/>
                <a:gd name="connsiteX7" fmla="*/ 5335 w 699726"/>
                <a:gd name="connsiteY7" fmla="*/ 307818 h 644141"/>
                <a:gd name="connsiteX8" fmla="*/ 150190 w 699726"/>
                <a:gd name="connsiteY8" fmla="*/ 307818 h 644141"/>
                <a:gd name="connsiteX9" fmla="*/ 168297 w 699726"/>
                <a:gd name="connsiteY9" fmla="*/ 304800 h 644141"/>
                <a:gd name="connsiteX10" fmla="*/ 174333 w 699726"/>
                <a:gd name="connsiteY10" fmla="*/ 316871 h 644141"/>
                <a:gd name="connsiteX11" fmla="*/ 171315 w 699726"/>
                <a:gd name="connsiteY11" fmla="*/ 410424 h 644141"/>
                <a:gd name="connsiteX12" fmla="*/ 162262 w 699726"/>
                <a:gd name="connsiteY12" fmla="*/ 446638 h 644141"/>
                <a:gd name="connsiteX13" fmla="*/ 132083 w 699726"/>
                <a:gd name="connsiteY13" fmla="*/ 528119 h 644141"/>
                <a:gd name="connsiteX14" fmla="*/ 110959 w 699726"/>
                <a:gd name="connsiteY14" fmla="*/ 588475 h 644141"/>
                <a:gd name="connsiteX15" fmla="*/ 110959 w 699726"/>
                <a:gd name="connsiteY15" fmla="*/ 636761 h 644141"/>
                <a:gd name="connsiteX16" fmla="*/ 237707 w 699726"/>
                <a:gd name="connsiteY16" fmla="*/ 633743 h 644141"/>
                <a:gd name="connsiteX17" fmla="*/ 367474 w 699726"/>
                <a:gd name="connsiteY17" fmla="*/ 540190 h 644141"/>
                <a:gd name="connsiteX18" fmla="*/ 403687 w 699726"/>
                <a:gd name="connsiteY18" fmla="*/ 522083 h 644141"/>
                <a:gd name="connsiteX19" fmla="*/ 436883 w 699726"/>
                <a:gd name="connsiteY19" fmla="*/ 500959 h 644141"/>
                <a:gd name="connsiteX20" fmla="*/ 464044 w 699726"/>
                <a:gd name="connsiteY20" fmla="*/ 485870 h 644141"/>
                <a:gd name="connsiteX21" fmla="*/ 494222 w 699726"/>
                <a:gd name="connsiteY21" fmla="*/ 467763 h 644141"/>
                <a:gd name="connsiteX22" fmla="*/ 536472 w 699726"/>
                <a:gd name="connsiteY22" fmla="*/ 446638 h 644141"/>
                <a:gd name="connsiteX23" fmla="*/ 572685 w 699726"/>
                <a:gd name="connsiteY23" fmla="*/ 425513 h 644141"/>
                <a:gd name="connsiteX24" fmla="*/ 581739 w 699726"/>
                <a:gd name="connsiteY24" fmla="*/ 419477 h 644141"/>
                <a:gd name="connsiteX25" fmla="*/ 596828 w 699726"/>
                <a:gd name="connsiteY25" fmla="*/ 410424 h 644141"/>
                <a:gd name="connsiteX26" fmla="*/ 605881 w 699726"/>
                <a:gd name="connsiteY26" fmla="*/ 404388 h 644141"/>
                <a:gd name="connsiteX27" fmla="*/ 623988 w 699726"/>
                <a:gd name="connsiteY27" fmla="*/ 392317 h 644141"/>
                <a:gd name="connsiteX28" fmla="*/ 654167 w 699726"/>
                <a:gd name="connsiteY28" fmla="*/ 377228 h 644141"/>
                <a:gd name="connsiteX29" fmla="*/ 663220 w 699726"/>
                <a:gd name="connsiteY29" fmla="*/ 374210 h 644141"/>
                <a:gd name="connsiteX30" fmla="*/ 687363 w 699726"/>
                <a:gd name="connsiteY30" fmla="*/ 362139 h 644141"/>
                <a:gd name="connsiteX31" fmla="*/ 696416 w 699726"/>
                <a:gd name="connsiteY31" fmla="*/ 353085 h 644141"/>
                <a:gd name="connsiteX32" fmla="*/ 696416 w 699726"/>
                <a:gd name="connsiteY32" fmla="*/ 328943 h 644141"/>
                <a:gd name="connsiteX33" fmla="*/ 678309 w 699726"/>
                <a:gd name="connsiteY33" fmla="*/ 322907 h 644141"/>
                <a:gd name="connsiteX34" fmla="*/ 663220 w 699726"/>
                <a:gd name="connsiteY34" fmla="*/ 319889 h 644141"/>
                <a:gd name="connsiteX35" fmla="*/ 645113 w 699726"/>
                <a:gd name="connsiteY35" fmla="*/ 316871 h 644141"/>
                <a:gd name="connsiteX36" fmla="*/ 636060 w 699726"/>
                <a:gd name="connsiteY36" fmla="*/ 313854 h 644141"/>
                <a:gd name="connsiteX37" fmla="*/ 506293 w 699726"/>
                <a:gd name="connsiteY37" fmla="*/ 322907 h 644141"/>
                <a:gd name="connsiteX38" fmla="*/ 497240 w 699726"/>
                <a:gd name="connsiteY38" fmla="*/ 325925 h 644141"/>
                <a:gd name="connsiteX39" fmla="*/ 461026 w 699726"/>
                <a:gd name="connsiteY39" fmla="*/ 322907 h 644141"/>
                <a:gd name="connsiteX40" fmla="*/ 454990 w 699726"/>
                <a:gd name="connsiteY40" fmla="*/ 313854 h 644141"/>
                <a:gd name="connsiteX41" fmla="*/ 445937 w 699726"/>
                <a:gd name="connsiteY41" fmla="*/ 298765 h 644141"/>
                <a:gd name="connsiteX42" fmla="*/ 451973 w 699726"/>
                <a:gd name="connsiteY42" fmla="*/ 187105 h 644141"/>
                <a:gd name="connsiteX43" fmla="*/ 464044 w 699726"/>
                <a:gd name="connsiteY43" fmla="*/ 184087 h 644141"/>
                <a:gd name="connsiteX44" fmla="*/ 488186 w 699726"/>
                <a:gd name="connsiteY44" fmla="*/ 181070 h 644141"/>
                <a:gd name="connsiteX45" fmla="*/ 506293 w 699726"/>
                <a:gd name="connsiteY45" fmla="*/ 175034 h 644141"/>
                <a:gd name="connsiteX46" fmla="*/ 554579 w 699726"/>
                <a:gd name="connsiteY46" fmla="*/ 150891 h 644141"/>
                <a:gd name="connsiteX47" fmla="*/ 608899 w 699726"/>
                <a:gd name="connsiteY47" fmla="*/ 117695 h 644141"/>
                <a:gd name="connsiteX48" fmla="*/ 630024 w 699726"/>
                <a:gd name="connsiteY48" fmla="*/ 102606 h 644141"/>
                <a:gd name="connsiteX49" fmla="*/ 639078 w 699726"/>
                <a:gd name="connsiteY49" fmla="*/ 93553 h 644141"/>
                <a:gd name="connsiteX50" fmla="*/ 645113 w 699726"/>
                <a:gd name="connsiteY50" fmla="*/ 84499 h 644141"/>
                <a:gd name="connsiteX51" fmla="*/ 654167 w 699726"/>
                <a:gd name="connsiteY51" fmla="*/ 63374 h 644141"/>
                <a:gd name="connsiteX52" fmla="*/ 663220 w 699726"/>
                <a:gd name="connsiteY52" fmla="*/ 36214 h 644141"/>
                <a:gd name="connsiteX53" fmla="*/ 666238 w 699726"/>
                <a:gd name="connsiteY53" fmla="*/ 24143 h 644141"/>
                <a:gd name="connsiteX54" fmla="*/ 648131 w 699726"/>
                <a:gd name="connsiteY54" fmla="*/ 9054 h 644141"/>
                <a:gd name="connsiteX55" fmla="*/ 633042 w 699726"/>
                <a:gd name="connsiteY55" fmla="*/ 6036 h 644141"/>
                <a:gd name="connsiteX56" fmla="*/ 623988 w 699726"/>
                <a:gd name="connsiteY56" fmla="*/ 3018 h 644141"/>
                <a:gd name="connsiteX57" fmla="*/ 611917 w 699726"/>
                <a:gd name="connsiteY57" fmla="*/ 0 h 644141"/>
                <a:gd name="connsiteX58" fmla="*/ 524400 w 699726"/>
                <a:gd name="connsiteY58" fmla="*/ 3018 h 644141"/>
                <a:gd name="connsiteX59" fmla="*/ 506293 w 699726"/>
                <a:gd name="connsiteY59" fmla="*/ 9054 h 644141"/>
                <a:gd name="connsiteX60" fmla="*/ 494222 w 699726"/>
                <a:gd name="connsiteY60" fmla="*/ 12071 h 644141"/>
                <a:gd name="connsiteX61" fmla="*/ 476115 w 699726"/>
                <a:gd name="connsiteY61" fmla="*/ 21125 h 644141"/>
                <a:gd name="connsiteX62" fmla="*/ 467062 w 699726"/>
                <a:gd name="connsiteY62" fmla="*/ 27161 h 644141"/>
                <a:gd name="connsiteX63" fmla="*/ 448955 w 699726"/>
                <a:gd name="connsiteY63" fmla="*/ 33196 h 644141"/>
                <a:gd name="connsiteX64" fmla="*/ 430848 w 699726"/>
                <a:gd name="connsiteY64" fmla="*/ 48285 h 644141"/>
                <a:gd name="connsiteX65" fmla="*/ 421794 w 699726"/>
                <a:gd name="connsiteY65" fmla="*/ 54321 h 644141"/>
                <a:gd name="connsiteX66" fmla="*/ 409723 w 699726"/>
                <a:gd name="connsiteY66" fmla="*/ 66392 h 644141"/>
                <a:gd name="connsiteX67" fmla="*/ 397652 w 699726"/>
                <a:gd name="connsiteY67" fmla="*/ 69410 h 644141"/>
                <a:gd name="connsiteX68" fmla="*/ 379545 w 699726"/>
                <a:gd name="connsiteY68" fmla="*/ 78464 h 644141"/>
                <a:gd name="connsiteX69" fmla="*/ 349367 w 699726"/>
                <a:gd name="connsiteY69" fmla="*/ 96570 h 644141"/>
                <a:gd name="connsiteX70" fmla="*/ 298064 w 699726"/>
                <a:gd name="connsiteY70" fmla="*/ 111660 h 644141"/>
                <a:gd name="connsiteX71" fmla="*/ 285992 w 699726"/>
                <a:gd name="connsiteY71" fmla="*/ 114677 h 644141"/>
                <a:gd name="connsiteX72" fmla="*/ 234689 w 699726"/>
                <a:gd name="connsiteY72" fmla="*/ 120713 h 644141"/>
                <a:gd name="connsiteX73" fmla="*/ 222618 w 699726"/>
                <a:gd name="connsiteY73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07941 w 699726"/>
                <a:gd name="connsiteY4" fmla="*/ 196159 h 644141"/>
                <a:gd name="connsiteX5" fmla="*/ 38531 w 699726"/>
                <a:gd name="connsiteY5" fmla="*/ 244444 h 644141"/>
                <a:gd name="connsiteX6" fmla="*/ 5335 w 699726"/>
                <a:gd name="connsiteY6" fmla="*/ 307818 h 644141"/>
                <a:gd name="connsiteX7" fmla="*/ 150190 w 699726"/>
                <a:gd name="connsiteY7" fmla="*/ 307818 h 644141"/>
                <a:gd name="connsiteX8" fmla="*/ 168297 w 699726"/>
                <a:gd name="connsiteY8" fmla="*/ 304800 h 644141"/>
                <a:gd name="connsiteX9" fmla="*/ 174333 w 699726"/>
                <a:gd name="connsiteY9" fmla="*/ 316871 h 644141"/>
                <a:gd name="connsiteX10" fmla="*/ 171315 w 699726"/>
                <a:gd name="connsiteY10" fmla="*/ 410424 h 644141"/>
                <a:gd name="connsiteX11" fmla="*/ 162262 w 699726"/>
                <a:gd name="connsiteY11" fmla="*/ 446638 h 644141"/>
                <a:gd name="connsiteX12" fmla="*/ 132083 w 699726"/>
                <a:gd name="connsiteY12" fmla="*/ 528119 h 644141"/>
                <a:gd name="connsiteX13" fmla="*/ 110959 w 699726"/>
                <a:gd name="connsiteY13" fmla="*/ 588475 h 644141"/>
                <a:gd name="connsiteX14" fmla="*/ 110959 w 699726"/>
                <a:gd name="connsiteY14" fmla="*/ 636761 h 644141"/>
                <a:gd name="connsiteX15" fmla="*/ 237707 w 699726"/>
                <a:gd name="connsiteY15" fmla="*/ 633743 h 644141"/>
                <a:gd name="connsiteX16" fmla="*/ 367474 w 699726"/>
                <a:gd name="connsiteY16" fmla="*/ 540190 h 644141"/>
                <a:gd name="connsiteX17" fmla="*/ 403687 w 699726"/>
                <a:gd name="connsiteY17" fmla="*/ 522083 h 644141"/>
                <a:gd name="connsiteX18" fmla="*/ 436883 w 699726"/>
                <a:gd name="connsiteY18" fmla="*/ 500959 h 644141"/>
                <a:gd name="connsiteX19" fmla="*/ 464044 w 699726"/>
                <a:gd name="connsiteY19" fmla="*/ 485870 h 644141"/>
                <a:gd name="connsiteX20" fmla="*/ 494222 w 699726"/>
                <a:gd name="connsiteY20" fmla="*/ 467763 h 644141"/>
                <a:gd name="connsiteX21" fmla="*/ 536472 w 699726"/>
                <a:gd name="connsiteY21" fmla="*/ 446638 h 644141"/>
                <a:gd name="connsiteX22" fmla="*/ 572685 w 699726"/>
                <a:gd name="connsiteY22" fmla="*/ 425513 h 644141"/>
                <a:gd name="connsiteX23" fmla="*/ 581739 w 699726"/>
                <a:gd name="connsiteY23" fmla="*/ 419477 h 644141"/>
                <a:gd name="connsiteX24" fmla="*/ 596828 w 699726"/>
                <a:gd name="connsiteY24" fmla="*/ 410424 h 644141"/>
                <a:gd name="connsiteX25" fmla="*/ 605881 w 699726"/>
                <a:gd name="connsiteY25" fmla="*/ 404388 h 644141"/>
                <a:gd name="connsiteX26" fmla="*/ 623988 w 699726"/>
                <a:gd name="connsiteY26" fmla="*/ 392317 h 644141"/>
                <a:gd name="connsiteX27" fmla="*/ 654167 w 699726"/>
                <a:gd name="connsiteY27" fmla="*/ 377228 h 644141"/>
                <a:gd name="connsiteX28" fmla="*/ 663220 w 699726"/>
                <a:gd name="connsiteY28" fmla="*/ 374210 h 644141"/>
                <a:gd name="connsiteX29" fmla="*/ 687363 w 699726"/>
                <a:gd name="connsiteY29" fmla="*/ 362139 h 644141"/>
                <a:gd name="connsiteX30" fmla="*/ 696416 w 699726"/>
                <a:gd name="connsiteY30" fmla="*/ 353085 h 644141"/>
                <a:gd name="connsiteX31" fmla="*/ 696416 w 699726"/>
                <a:gd name="connsiteY31" fmla="*/ 328943 h 644141"/>
                <a:gd name="connsiteX32" fmla="*/ 678309 w 699726"/>
                <a:gd name="connsiteY32" fmla="*/ 322907 h 644141"/>
                <a:gd name="connsiteX33" fmla="*/ 663220 w 699726"/>
                <a:gd name="connsiteY33" fmla="*/ 319889 h 644141"/>
                <a:gd name="connsiteX34" fmla="*/ 645113 w 699726"/>
                <a:gd name="connsiteY34" fmla="*/ 316871 h 644141"/>
                <a:gd name="connsiteX35" fmla="*/ 636060 w 699726"/>
                <a:gd name="connsiteY35" fmla="*/ 313854 h 644141"/>
                <a:gd name="connsiteX36" fmla="*/ 506293 w 699726"/>
                <a:gd name="connsiteY36" fmla="*/ 322907 h 644141"/>
                <a:gd name="connsiteX37" fmla="*/ 497240 w 699726"/>
                <a:gd name="connsiteY37" fmla="*/ 325925 h 644141"/>
                <a:gd name="connsiteX38" fmla="*/ 461026 w 699726"/>
                <a:gd name="connsiteY38" fmla="*/ 322907 h 644141"/>
                <a:gd name="connsiteX39" fmla="*/ 454990 w 699726"/>
                <a:gd name="connsiteY39" fmla="*/ 313854 h 644141"/>
                <a:gd name="connsiteX40" fmla="*/ 445937 w 699726"/>
                <a:gd name="connsiteY40" fmla="*/ 298765 h 644141"/>
                <a:gd name="connsiteX41" fmla="*/ 451973 w 699726"/>
                <a:gd name="connsiteY41" fmla="*/ 187105 h 644141"/>
                <a:gd name="connsiteX42" fmla="*/ 464044 w 699726"/>
                <a:gd name="connsiteY42" fmla="*/ 184087 h 644141"/>
                <a:gd name="connsiteX43" fmla="*/ 488186 w 699726"/>
                <a:gd name="connsiteY43" fmla="*/ 181070 h 644141"/>
                <a:gd name="connsiteX44" fmla="*/ 506293 w 699726"/>
                <a:gd name="connsiteY44" fmla="*/ 175034 h 644141"/>
                <a:gd name="connsiteX45" fmla="*/ 554579 w 699726"/>
                <a:gd name="connsiteY45" fmla="*/ 150891 h 644141"/>
                <a:gd name="connsiteX46" fmla="*/ 608899 w 699726"/>
                <a:gd name="connsiteY46" fmla="*/ 117695 h 644141"/>
                <a:gd name="connsiteX47" fmla="*/ 630024 w 699726"/>
                <a:gd name="connsiteY47" fmla="*/ 102606 h 644141"/>
                <a:gd name="connsiteX48" fmla="*/ 639078 w 699726"/>
                <a:gd name="connsiteY48" fmla="*/ 93553 h 644141"/>
                <a:gd name="connsiteX49" fmla="*/ 645113 w 699726"/>
                <a:gd name="connsiteY49" fmla="*/ 84499 h 644141"/>
                <a:gd name="connsiteX50" fmla="*/ 654167 w 699726"/>
                <a:gd name="connsiteY50" fmla="*/ 63374 h 644141"/>
                <a:gd name="connsiteX51" fmla="*/ 663220 w 699726"/>
                <a:gd name="connsiteY51" fmla="*/ 36214 h 644141"/>
                <a:gd name="connsiteX52" fmla="*/ 666238 w 699726"/>
                <a:gd name="connsiteY52" fmla="*/ 24143 h 644141"/>
                <a:gd name="connsiteX53" fmla="*/ 648131 w 699726"/>
                <a:gd name="connsiteY53" fmla="*/ 9054 h 644141"/>
                <a:gd name="connsiteX54" fmla="*/ 633042 w 699726"/>
                <a:gd name="connsiteY54" fmla="*/ 6036 h 644141"/>
                <a:gd name="connsiteX55" fmla="*/ 623988 w 699726"/>
                <a:gd name="connsiteY55" fmla="*/ 3018 h 644141"/>
                <a:gd name="connsiteX56" fmla="*/ 611917 w 699726"/>
                <a:gd name="connsiteY56" fmla="*/ 0 h 644141"/>
                <a:gd name="connsiteX57" fmla="*/ 524400 w 699726"/>
                <a:gd name="connsiteY57" fmla="*/ 3018 h 644141"/>
                <a:gd name="connsiteX58" fmla="*/ 506293 w 699726"/>
                <a:gd name="connsiteY58" fmla="*/ 9054 h 644141"/>
                <a:gd name="connsiteX59" fmla="*/ 494222 w 699726"/>
                <a:gd name="connsiteY59" fmla="*/ 12071 h 644141"/>
                <a:gd name="connsiteX60" fmla="*/ 476115 w 699726"/>
                <a:gd name="connsiteY60" fmla="*/ 21125 h 644141"/>
                <a:gd name="connsiteX61" fmla="*/ 467062 w 699726"/>
                <a:gd name="connsiteY61" fmla="*/ 27161 h 644141"/>
                <a:gd name="connsiteX62" fmla="*/ 448955 w 699726"/>
                <a:gd name="connsiteY62" fmla="*/ 33196 h 644141"/>
                <a:gd name="connsiteX63" fmla="*/ 430848 w 699726"/>
                <a:gd name="connsiteY63" fmla="*/ 48285 h 644141"/>
                <a:gd name="connsiteX64" fmla="*/ 421794 w 699726"/>
                <a:gd name="connsiteY64" fmla="*/ 54321 h 644141"/>
                <a:gd name="connsiteX65" fmla="*/ 409723 w 699726"/>
                <a:gd name="connsiteY65" fmla="*/ 66392 h 644141"/>
                <a:gd name="connsiteX66" fmla="*/ 397652 w 699726"/>
                <a:gd name="connsiteY66" fmla="*/ 69410 h 644141"/>
                <a:gd name="connsiteX67" fmla="*/ 379545 w 699726"/>
                <a:gd name="connsiteY67" fmla="*/ 78464 h 644141"/>
                <a:gd name="connsiteX68" fmla="*/ 349367 w 699726"/>
                <a:gd name="connsiteY68" fmla="*/ 96570 h 644141"/>
                <a:gd name="connsiteX69" fmla="*/ 298064 w 699726"/>
                <a:gd name="connsiteY69" fmla="*/ 111660 h 644141"/>
                <a:gd name="connsiteX70" fmla="*/ 285992 w 699726"/>
                <a:gd name="connsiteY70" fmla="*/ 114677 h 644141"/>
                <a:gd name="connsiteX71" fmla="*/ 234689 w 699726"/>
                <a:gd name="connsiteY71" fmla="*/ 120713 h 644141"/>
                <a:gd name="connsiteX72" fmla="*/ 222618 w 699726"/>
                <a:gd name="connsiteY72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62285 w 699726"/>
                <a:gd name="connsiteY3" fmla="*/ 162633 h 644141"/>
                <a:gd name="connsiteX4" fmla="*/ 153208 w 699726"/>
                <a:gd name="connsiteY4" fmla="*/ 165980 h 644141"/>
                <a:gd name="connsiteX5" fmla="*/ 107941 w 699726"/>
                <a:gd name="connsiteY5" fmla="*/ 196159 h 644141"/>
                <a:gd name="connsiteX6" fmla="*/ 38531 w 699726"/>
                <a:gd name="connsiteY6" fmla="*/ 244444 h 644141"/>
                <a:gd name="connsiteX7" fmla="*/ 5335 w 699726"/>
                <a:gd name="connsiteY7" fmla="*/ 307818 h 644141"/>
                <a:gd name="connsiteX8" fmla="*/ 150190 w 699726"/>
                <a:gd name="connsiteY8" fmla="*/ 307818 h 644141"/>
                <a:gd name="connsiteX9" fmla="*/ 168297 w 699726"/>
                <a:gd name="connsiteY9" fmla="*/ 304800 h 644141"/>
                <a:gd name="connsiteX10" fmla="*/ 174333 w 699726"/>
                <a:gd name="connsiteY10" fmla="*/ 316871 h 644141"/>
                <a:gd name="connsiteX11" fmla="*/ 171315 w 699726"/>
                <a:gd name="connsiteY11" fmla="*/ 410424 h 644141"/>
                <a:gd name="connsiteX12" fmla="*/ 162262 w 699726"/>
                <a:gd name="connsiteY12" fmla="*/ 446638 h 644141"/>
                <a:gd name="connsiteX13" fmla="*/ 132083 w 699726"/>
                <a:gd name="connsiteY13" fmla="*/ 528119 h 644141"/>
                <a:gd name="connsiteX14" fmla="*/ 110959 w 699726"/>
                <a:gd name="connsiteY14" fmla="*/ 588475 h 644141"/>
                <a:gd name="connsiteX15" fmla="*/ 110959 w 699726"/>
                <a:gd name="connsiteY15" fmla="*/ 636761 h 644141"/>
                <a:gd name="connsiteX16" fmla="*/ 237707 w 699726"/>
                <a:gd name="connsiteY16" fmla="*/ 633743 h 644141"/>
                <a:gd name="connsiteX17" fmla="*/ 367474 w 699726"/>
                <a:gd name="connsiteY17" fmla="*/ 540190 h 644141"/>
                <a:gd name="connsiteX18" fmla="*/ 403687 w 699726"/>
                <a:gd name="connsiteY18" fmla="*/ 522083 h 644141"/>
                <a:gd name="connsiteX19" fmla="*/ 436883 w 699726"/>
                <a:gd name="connsiteY19" fmla="*/ 500959 h 644141"/>
                <a:gd name="connsiteX20" fmla="*/ 464044 w 699726"/>
                <a:gd name="connsiteY20" fmla="*/ 485870 h 644141"/>
                <a:gd name="connsiteX21" fmla="*/ 494222 w 699726"/>
                <a:gd name="connsiteY21" fmla="*/ 467763 h 644141"/>
                <a:gd name="connsiteX22" fmla="*/ 536472 w 699726"/>
                <a:gd name="connsiteY22" fmla="*/ 446638 h 644141"/>
                <a:gd name="connsiteX23" fmla="*/ 572685 w 699726"/>
                <a:gd name="connsiteY23" fmla="*/ 425513 h 644141"/>
                <a:gd name="connsiteX24" fmla="*/ 581739 w 699726"/>
                <a:gd name="connsiteY24" fmla="*/ 419477 h 644141"/>
                <a:gd name="connsiteX25" fmla="*/ 596828 w 699726"/>
                <a:gd name="connsiteY25" fmla="*/ 410424 h 644141"/>
                <a:gd name="connsiteX26" fmla="*/ 605881 w 699726"/>
                <a:gd name="connsiteY26" fmla="*/ 404388 h 644141"/>
                <a:gd name="connsiteX27" fmla="*/ 623988 w 699726"/>
                <a:gd name="connsiteY27" fmla="*/ 392317 h 644141"/>
                <a:gd name="connsiteX28" fmla="*/ 654167 w 699726"/>
                <a:gd name="connsiteY28" fmla="*/ 377228 h 644141"/>
                <a:gd name="connsiteX29" fmla="*/ 663220 w 699726"/>
                <a:gd name="connsiteY29" fmla="*/ 374210 h 644141"/>
                <a:gd name="connsiteX30" fmla="*/ 687363 w 699726"/>
                <a:gd name="connsiteY30" fmla="*/ 362139 h 644141"/>
                <a:gd name="connsiteX31" fmla="*/ 696416 w 699726"/>
                <a:gd name="connsiteY31" fmla="*/ 353085 h 644141"/>
                <a:gd name="connsiteX32" fmla="*/ 696416 w 699726"/>
                <a:gd name="connsiteY32" fmla="*/ 328943 h 644141"/>
                <a:gd name="connsiteX33" fmla="*/ 678309 w 699726"/>
                <a:gd name="connsiteY33" fmla="*/ 322907 h 644141"/>
                <a:gd name="connsiteX34" fmla="*/ 663220 w 699726"/>
                <a:gd name="connsiteY34" fmla="*/ 319889 h 644141"/>
                <a:gd name="connsiteX35" fmla="*/ 645113 w 699726"/>
                <a:gd name="connsiteY35" fmla="*/ 316871 h 644141"/>
                <a:gd name="connsiteX36" fmla="*/ 636060 w 699726"/>
                <a:gd name="connsiteY36" fmla="*/ 313854 h 644141"/>
                <a:gd name="connsiteX37" fmla="*/ 506293 w 699726"/>
                <a:gd name="connsiteY37" fmla="*/ 322907 h 644141"/>
                <a:gd name="connsiteX38" fmla="*/ 497240 w 699726"/>
                <a:gd name="connsiteY38" fmla="*/ 325925 h 644141"/>
                <a:gd name="connsiteX39" fmla="*/ 461026 w 699726"/>
                <a:gd name="connsiteY39" fmla="*/ 322907 h 644141"/>
                <a:gd name="connsiteX40" fmla="*/ 454990 w 699726"/>
                <a:gd name="connsiteY40" fmla="*/ 313854 h 644141"/>
                <a:gd name="connsiteX41" fmla="*/ 445937 w 699726"/>
                <a:gd name="connsiteY41" fmla="*/ 298765 h 644141"/>
                <a:gd name="connsiteX42" fmla="*/ 451973 w 699726"/>
                <a:gd name="connsiteY42" fmla="*/ 187105 h 644141"/>
                <a:gd name="connsiteX43" fmla="*/ 464044 w 699726"/>
                <a:gd name="connsiteY43" fmla="*/ 184087 h 644141"/>
                <a:gd name="connsiteX44" fmla="*/ 488186 w 699726"/>
                <a:gd name="connsiteY44" fmla="*/ 181070 h 644141"/>
                <a:gd name="connsiteX45" fmla="*/ 506293 w 699726"/>
                <a:gd name="connsiteY45" fmla="*/ 175034 h 644141"/>
                <a:gd name="connsiteX46" fmla="*/ 554579 w 699726"/>
                <a:gd name="connsiteY46" fmla="*/ 150891 h 644141"/>
                <a:gd name="connsiteX47" fmla="*/ 608899 w 699726"/>
                <a:gd name="connsiteY47" fmla="*/ 117695 h 644141"/>
                <a:gd name="connsiteX48" fmla="*/ 630024 w 699726"/>
                <a:gd name="connsiteY48" fmla="*/ 102606 h 644141"/>
                <a:gd name="connsiteX49" fmla="*/ 639078 w 699726"/>
                <a:gd name="connsiteY49" fmla="*/ 93553 h 644141"/>
                <a:gd name="connsiteX50" fmla="*/ 645113 w 699726"/>
                <a:gd name="connsiteY50" fmla="*/ 84499 h 644141"/>
                <a:gd name="connsiteX51" fmla="*/ 654167 w 699726"/>
                <a:gd name="connsiteY51" fmla="*/ 63374 h 644141"/>
                <a:gd name="connsiteX52" fmla="*/ 663220 w 699726"/>
                <a:gd name="connsiteY52" fmla="*/ 36214 h 644141"/>
                <a:gd name="connsiteX53" fmla="*/ 666238 w 699726"/>
                <a:gd name="connsiteY53" fmla="*/ 24143 h 644141"/>
                <a:gd name="connsiteX54" fmla="*/ 648131 w 699726"/>
                <a:gd name="connsiteY54" fmla="*/ 9054 h 644141"/>
                <a:gd name="connsiteX55" fmla="*/ 633042 w 699726"/>
                <a:gd name="connsiteY55" fmla="*/ 6036 h 644141"/>
                <a:gd name="connsiteX56" fmla="*/ 623988 w 699726"/>
                <a:gd name="connsiteY56" fmla="*/ 3018 h 644141"/>
                <a:gd name="connsiteX57" fmla="*/ 611917 w 699726"/>
                <a:gd name="connsiteY57" fmla="*/ 0 h 644141"/>
                <a:gd name="connsiteX58" fmla="*/ 524400 w 699726"/>
                <a:gd name="connsiteY58" fmla="*/ 3018 h 644141"/>
                <a:gd name="connsiteX59" fmla="*/ 506293 w 699726"/>
                <a:gd name="connsiteY59" fmla="*/ 9054 h 644141"/>
                <a:gd name="connsiteX60" fmla="*/ 494222 w 699726"/>
                <a:gd name="connsiteY60" fmla="*/ 12071 h 644141"/>
                <a:gd name="connsiteX61" fmla="*/ 476115 w 699726"/>
                <a:gd name="connsiteY61" fmla="*/ 21125 h 644141"/>
                <a:gd name="connsiteX62" fmla="*/ 467062 w 699726"/>
                <a:gd name="connsiteY62" fmla="*/ 27161 h 644141"/>
                <a:gd name="connsiteX63" fmla="*/ 448955 w 699726"/>
                <a:gd name="connsiteY63" fmla="*/ 33196 h 644141"/>
                <a:gd name="connsiteX64" fmla="*/ 430848 w 699726"/>
                <a:gd name="connsiteY64" fmla="*/ 48285 h 644141"/>
                <a:gd name="connsiteX65" fmla="*/ 421794 w 699726"/>
                <a:gd name="connsiteY65" fmla="*/ 54321 h 644141"/>
                <a:gd name="connsiteX66" fmla="*/ 409723 w 699726"/>
                <a:gd name="connsiteY66" fmla="*/ 66392 h 644141"/>
                <a:gd name="connsiteX67" fmla="*/ 397652 w 699726"/>
                <a:gd name="connsiteY67" fmla="*/ 69410 h 644141"/>
                <a:gd name="connsiteX68" fmla="*/ 379545 w 699726"/>
                <a:gd name="connsiteY68" fmla="*/ 78464 h 644141"/>
                <a:gd name="connsiteX69" fmla="*/ 349367 w 699726"/>
                <a:gd name="connsiteY69" fmla="*/ 96570 h 644141"/>
                <a:gd name="connsiteX70" fmla="*/ 298064 w 699726"/>
                <a:gd name="connsiteY70" fmla="*/ 111660 h 644141"/>
                <a:gd name="connsiteX71" fmla="*/ 285992 w 699726"/>
                <a:gd name="connsiteY71" fmla="*/ 114677 h 644141"/>
                <a:gd name="connsiteX72" fmla="*/ 234689 w 699726"/>
                <a:gd name="connsiteY72" fmla="*/ 120713 h 644141"/>
                <a:gd name="connsiteX73" fmla="*/ 222618 w 699726"/>
                <a:gd name="connsiteY73" fmla="*/ 123731 h 644141"/>
                <a:gd name="connsiteX0" fmla="*/ 222618 w 699726"/>
                <a:gd name="connsiteY0" fmla="*/ 123731 h 644141"/>
                <a:gd name="connsiteX1" fmla="*/ 168297 w 699726"/>
                <a:gd name="connsiteY1" fmla="*/ 153909 h 644141"/>
                <a:gd name="connsiteX2" fmla="*/ 162285 w 699726"/>
                <a:gd name="connsiteY2" fmla="*/ 162633 h 644141"/>
                <a:gd name="connsiteX3" fmla="*/ 153208 w 699726"/>
                <a:gd name="connsiteY3" fmla="*/ 165980 h 644141"/>
                <a:gd name="connsiteX4" fmla="*/ 107941 w 699726"/>
                <a:gd name="connsiteY4" fmla="*/ 196159 h 644141"/>
                <a:gd name="connsiteX5" fmla="*/ 38531 w 699726"/>
                <a:gd name="connsiteY5" fmla="*/ 244444 h 644141"/>
                <a:gd name="connsiteX6" fmla="*/ 5335 w 699726"/>
                <a:gd name="connsiteY6" fmla="*/ 307818 h 644141"/>
                <a:gd name="connsiteX7" fmla="*/ 150190 w 699726"/>
                <a:gd name="connsiteY7" fmla="*/ 307818 h 644141"/>
                <a:gd name="connsiteX8" fmla="*/ 168297 w 699726"/>
                <a:gd name="connsiteY8" fmla="*/ 304800 h 644141"/>
                <a:gd name="connsiteX9" fmla="*/ 174333 w 699726"/>
                <a:gd name="connsiteY9" fmla="*/ 316871 h 644141"/>
                <a:gd name="connsiteX10" fmla="*/ 171315 w 699726"/>
                <a:gd name="connsiteY10" fmla="*/ 410424 h 644141"/>
                <a:gd name="connsiteX11" fmla="*/ 162262 w 699726"/>
                <a:gd name="connsiteY11" fmla="*/ 446638 h 644141"/>
                <a:gd name="connsiteX12" fmla="*/ 132083 w 699726"/>
                <a:gd name="connsiteY12" fmla="*/ 528119 h 644141"/>
                <a:gd name="connsiteX13" fmla="*/ 110959 w 699726"/>
                <a:gd name="connsiteY13" fmla="*/ 588475 h 644141"/>
                <a:gd name="connsiteX14" fmla="*/ 110959 w 699726"/>
                <a:gd name="connsiteY14" fmla="*/ 636761 h 644141"/>
                <a:gd name="connsiteX15" fmla="*/ 237707 w 699726"/>
                <a:gd name="connsiteY15" fmla="*/ 633743 h 644141"/>
                <a:gd name="connsiteX16" fmla="*/ 367474 w 699726"/>
                <a:gd name="connsiteY16" fmla="*/ 540190 h 644141"/>
                <a:gd name="connsiteX17" fmla="*/ 403687 w 699726"/>
                <a:gd name="connsiteY17" fmla="*/ 522083 h 644141"/>
                <a:gd name="connsiteX18" fmla="*/ 436883 w 699726"/>
                <a:gd name="connsiteY18" fmla="*/ 500959 h 644141"/>
                <a:gd name="connsiteX19" fmla="*/ 464044 w 699726"/>
                <a:gd name="connsiteY19" fmla="*/ 485870 h 644141"/>
                <a:gd name="connsiteX20" fmla="*/ 494222 w 699726"/>
                <a:gd name="connsiteY20" fmla="*/ 467763 h 644141"/>
                <a:gd name="connsiteX21" fmla="*/ 536472 w 699726"/>
                <a:gd name="connsiteY21" fmla="*/ 446638 h 644141"/>
                <a:gd name="connsiteX22" fmla="*/ 572685 w 699726"/>
                <a:gd name="connsiteY22" fmla="*/ 425513 h 644141"/>
                <a:gd name="connsiteX23" fmla="*/ 581739 w 699726"/>
                <a:gd name="connsiteY23" fmla="*/ 419477 h 644141"/>
                <a:gd name="connsiteX24" fmla="*/ 596828 w 699726"/>
                <a:gd name="connsiteY24" fmla="*/ 410424 h 644141"/>
                <a:gd name="connsiteX25" fmla="*/ 605881 w 699726"/>
                <a:gd name="connsiteY25" fmla="*/ 404388 h 644141"/>
                <a:gd name="connsiteX26" fmla="*/ 623988 w 699726"/>
                <a:gd name="connsiteY26" fmla="*/ 392317 h 644141"/>
                <a:gd name="connsiteX27" fmla="*/ 654167 w 699726"/>
                <a:gd name="connsiteY27" fmla="*/ 377228 h 644141"/>
                <a:gd name="connsiteX28" fmla="*/ 663220 w 699726"/>
                <a:gd name="connsiteY28" fmla="*/ 374210 h 644141"/>
                <a:gd name="connsiteX29" fmla="*/ 687363 w 699726"/>
                <a:gd name="connsiteY29" fmla="*/ 362139 h 644141"/>
                <a:gd name="connsiteX30" fmla="*/ 696416 w 699726"/>
                <a:gd name="connsiteY30" fmla="*/ 353085 h 644141"/>
                <a:gd name="connsiteX31" fmla="*/ 696416 w 699726"/>
                <a:gd name="connsiteY31" fmla="*/ 328943 h 644141"/>
                <a:gd name="connsiteX32" fmla="*/ 678309 w 699726"/>
                <a:gd name="connsiteY32" fmla="*/ 322907 h 644141"/>
                <a:gd name="connsiteX33" fmla="*/ 663220 w 699726"/>
                <a:gd name="connsiteY33" fmla="*/ 319889 h 644141"/>
                <a:gd name="connsiteX34" fmla="*/ 645113 w 699726"/>
                <a:gd name="connsiteY34" fmla="*/ 316871 h 644141"/>
                <a:gd name="connsiteX35" fmla="*/ 636060 w 699726"/>
                <a:gd name="connsiteY35" fmla="*/ 313854 h 644141"/>
                <a:gd name="connsiteX36" fmla="*/ 506293 w 699726"/>
                <a:gd name="connsiteY36" fmla="*/ 322907 h 644141"/>
                <a:gd name="connsiteX37" fmla="*/ 497240 w 699726"/>
                <a:gd name="connsiteY37" fmla="*/ 325925 h 644141"/>
                <a:gd name="connsiteX38" fmla="*/ 461026 w 699726"/>
                <a:gd name="connsiteY38" fmla="*/ 322907 h 644141"/>
                <a:gd name="connsiteX39" fmla="*/ 454990 w 699726"/>
                <a:gd name="connsiteY39" fmla="*/ 313854 h 644141"/>
                <a:gd name="connsiteX40" fmla="*/ 445937 w 699726"/>
                <a:gd name="connsiteY40" fmla="*/ 298765 h 644141"/>
                <a:gd name="connsiteX41" fmla="*/ 451973 w 699726"/>
                <a:gd name="connsiteY41" fmla="*/ 187105 h 644141"/>
                <a:gd name="connsiteX42" fmla="*/ 464044 w 699726"/>
                <a:gd name="connsiteY42" fmla="*/ 184087 h 644141"/>
                <a:gd name="connsiteX43" fmla="*/ 488186 w 699726"/>
                <a:gd name="connsiteY43" fmla="*/ 181070 h 644141"/>
                <a:gd name="connsiteX44" fmla="*/ 506293 w 699726"/>
                <a:gd name="connsiteY44" fmla="*/ 175034 h 644141"/>
                <a:gd name="connsiteX45" fmla="*/ 554579 w 699726"/>
                <a:gd name="connsiteY45" fmla="*/ 150891 h 644141"/>
                <a:gd name="connsiteX46" fmla="*/ 608899 w 699726"/>
                <a:gd name="connsiteY46" fmla="*/ 117695 h 644141"/>
                <a:gd name="connsiteX47" fmla="*/ 630024 w 699726"/>
                <a:gd name="connsiteY47" fmla="*/ 102606 h 644141"/>
                <a:gd name="connsiteX48" fmla="*/ 639078 w 699726"/>
                <a:gd name="connsiteY48" fmla="*/ 93553 h 644141"/>
                <a:gd name="connsiteX49" fmla="*/ 645113 w 699726"/>
                <a:gd name="connsiteY49" fmla="*/ 84499 h 644141"/>
                <a:gd name="connsiteX50" fmla="*/ 654167 w 699726"/>
                <a:gd name="connsiteY50" fmla="*/ 63374 h 644141"/>
                <a:gd name="connsiteX51" fmla="*/ 663220 w 699726"/>
                <a:gd name="connsiteY51" fmla="*/ 36214 h 644141"/>
                <a:gd name="connsiteX52" fmla="*/ 666238 w 699726"/>
                <a:gd name="connsiteY52" fmla="*/ 24143 h 644141"/>
                <a:gd name="connsiteX53" fmla="*/ 648131 w 699726"/>
                <a:gd name="connsiteY53" fmla="*/ 9054 h 644141"/>
                <a:gd name="connsiteX54" fmla="*/ 633042 w 699726"/>
                <a:gd name="connsiteY54" fmla="*/ 6036 h 644141"/>
                <a:gd name="connsiteX55" fmla="*/ 623988 w 699726"/>
                <a:gd name="connsiteY55" fmla="*/ 3018 h 644141"/>
                <a:gd name="connsiteX56" fmla="*/ 611917 w 699726"/>
                <a:gd name="connsiteY56" fmla="*/ 0 h 644141"/>
                <a:gd name="connsiteX57" fmla="*/ 524400 w 699726"/>
                <a:gd name="connsiteY57" fmla="*/ 3018 h 644141"/>
                <a:gd name="connsiteX58" fmla="*/ 506293 w 699726"/>
                <a:gd name="connsiteY58" fmla="*/ 9054 h 644141"/>
                <a:gd name="connsiteX59" fmla="*/ 494222 w 699726"/>
                <a:gd name="connsiteY59" fmla="*/ 12071 h 644141"/>
                <a:gd name="connsiteX60" fmla="*/ 476115 w 699726"/>
                <a:gd name="connsiteY60" fmla="*/ 21125 h 644141"/>
                <a:gd name="connsiteX61" fmla="*/ 467062 w 699726"/>
                <a:gd name="connsiteY61" fmla="*/ 27161 h 644141"/>
                <a:gd name="connsiteX62" fmla="*/ 448955 w 699726"/>
                <a:gd name="connsiteY62" fmla="*/ 33196 h 644141"/>
                <a:gd name="connsiteX63" fmla="*/ 430848 w 699726"/>
                <a:gd name="connsiteY63" fmla="*/ 48285 h 644141"/>
                <a:gd name="connsiteX64" fmla="*/ 421794 w 699726"/>
                <a:gd name="connsiteY64" fmla="*/ 54321 h 644141"/>
                <a:gd name="connsiteX65" fmla="*/ 409723 w 699726"/>
                <a:gd name="connsiteY65" fmla="*/ 66392 h 644141"/>
                <a:gd name="connsiteX66" fmla="*/ 397652 w 699726"/>
                <a:gd name="connsiteY66" fmla="*/ 69410 h 644141"/>
                <a:gd name="connsiteX67" fmla="*/ 379545 w 699726"/>
                <a:gd name="connsiteY67" fmla="*/ 78464 h 644141"/>
                <a:gd name="connsiteX68" fmla="*/ 349367 w 699726"/>
                <a:gd name="connsiteY68" fmla="*/ 96570 h 644141"/>
                <a:gd name="connsiteX69" fmla="*/ 298064 w 699726"/>
                <a:gd name="connsiteY69" fmla="*/ 111660 h 644141"/>
                <a:gd name="connsiteX70" fmla="*/ 285992 w 699726"/>
                <a:gd name="connsiteY70" fmla="*/ 114677 h 644141"/>
                <a:gd name="connsiteX71" fmla="*/ 234689 w 699726"/>
                <a:gd name="connsiteY71" fmla="*/ 120713 h 644141"/>
                <a:gd name="connsiteX72" fmla="*/ 222618 w 699726"/>
                <a:gd name="connsiteY72" fmla="*/ 123731 h 644141"/>
                <a:gd name="connsiteX0" fmla="*/ 222618 w 699726"/>
                <a:gd name="connsiteY0" fmla="*/ 123731 h 644141"/>
                <a:gd name="connsiteX1" fmla="*/ 162285 w 699726"/>
                <a:gd name="connsiteY1" fmla="*/ 162633 h 644141"/>
                <a:gd name="connsiteX2" fmla="*/ 153208 w 699726"/>
                <a:gd name="connsiteY2" fmla="*/ 165980 h 644141"/>
                <a:gd name="connsiteX3" fmla="*/ 107941 w 699726"/>
                <a:gd name="connsiteY3" fmla="*/ 196159 h 644141"/>
                <a:gd name="connsiteX4" fmla="*/ 38531 w 699726"/>
                <a:gd name="connsiteY4" fmla="*/ 244444 h 644141"/>
                <a:gd name="connsiteX5" fmla="*/ 5335 w 699726"/>
                <a:gd name="connsiteY5" fmla="*/ 307818 h 644141"/>
                <a:gd name="connsiteX6" fmla="*/ 150190 w 699726"/>
                <a:gd name="connsiteY6" fmla="*/ 307818 h 644141"/>
                <a:gd name="connsiteX7" fmla="*/ 168297 w 699726"/>
                <a:gd name="connsiteY7" fmla="*/ 304800 h 644141"/>
                <a:gd name="connsiteX8" fmla="*/ 174333 w 699726"/>
                <a:gd name="connsiteY8" fmla="*/ 316871 h 644141"/>
                <a:gd name="connsiteX9" fmla="*/ 171315 w 699726"/>
                <a:gd name="connsiteY9" fmla="*/ 410424 h 644141"/>
                <a:gd name="connsiteX10" fmla="*/ 162262 w 699726"/>
                <a:gd name="connsiteY10" fmla="*/ 446638 h 644141"/>
                <a:gd name="connsiteX11" fmla="*/ 132083 w 699726"/>
                <a:gd name="connsiteY11" fmla="*/ 528119 h 644141"/>
                <a:gd name="connsiteX12" fmla="*/ 110959 w 699726"/>
                <a:gd name="connsiteY12" fmla="*/ 588475 h 644141"/>
                <a:gd name="connsiteX13" fmla="*/ 110959 w 699726"/>
                <a:gd name="connsiteY13" fmla="*/ 636761 h 644141"/>
                <a:gd name="connsiteX14" fmla="*/ 237707 w 699726"/>
                <a:gd name="connsiteY14" fmla="*/ 633743 h 644141"/>
                <a:gd name="connsiteX15" fmla="*/ 367474 w 699726"/>
                <a:gd name="connsiteY15" fmla="*/ 540190 h 644141"/>
                <a:gd name="connsiteX16" fmla="*/ 403687 w 699726"/>
                <a:gd name="connsiteY16" fmla="*/ 522083 h 644141"/>
                <a:gd name="connsiteX17" fmla="*/ 436883 w 699726"/>
                <a:gd name="connsiteY17" fmla="*/ 500959 h 644141"/>
                <a:gd name="connsiteX18" fmla="*/ 464044 w 699726"/>
                <a:gd name="connsiteY18" fmla="*/ 485870 h 644141"/>
                <a:gd name="connsiteX19" fmla="*/ 494222 w 699726"/>
                <a:gd name="connsiteY19" fmla="*/ 467763 h 644141"/>
                <a:gd name="connsiteX20" fmla="*/ 536472 w 699726"/>
                <a:gd name="connsiteY20" fmla="*/ 446638 h 644141"/>
                <a:gd name="connsiteX21" fmla="*/ 572685 w 699726"/>
                <a:gd name="connsiteY21" fmla="*/ 425513 h 644141"/>
                <a:gd name="connsiteX22" fmla="*/ 581739 w 699726"/>
                <a:gd name="connsiteY22" fmla="*/ 419477 h 644141"/>
                <a:gd name="connsiteX23" fmla="*/ 596828 w 699726"/>
                <a:gd name="connsiteY23" fmla="*/ 410424 h 644141"/>
                <a:gd name="connsiteX24" fmla="*/ 605881 w 699726"/>
                <a:gd name="connsiteY24" fmla="*/ 404388 h 644141"/>
                <a:gd name="connsiteX25" fmla="*/ 623988 w 699726"/>
                <a:gd name="connsiteY25" fmla="*/ 392317 h 644141"/>
                <a:gd name="connsiteX26" fmla="*/ 654167 w 699726"/>
                <a:gd name="connsiteY26" fmla="*/ 377228 h 644141"/>
                <a:gd name="connsiteX27" fmla="*/ 663220 w 699726"/>
                <a:gd name="connsiteY27" fmla="*/ 374210 h 644141"/>
                <a:gd name="connsiteX28" fmla="*/ 687363 w 699726"/>
                <a:gd name="connsiteY28" fmla="*/ 362139 h 644141"/>
                <a:gd name="connsiteX29" fmla="*/ 696416 w 699726"/>
                <a:gd name="connsiteY29" fmla="*/ 353085 h 644141"/>
                <a:gd name="connsiteX30" fmla="*/ 696416 w 699726"/>
                <a:gd name="connsiteY30" fmla="*/ 328943 h 644141"/>
                <a:gd name="connsiteX31" fmla="*/ 678309 w 699726"/>
                <a:gd name="connsiteY31" fmla="*/ 322907 h 644141"/>
                <a:gd name="connsiteX32" fmla="*/ 663220 w 699726"/>
                <a:gd name="connsiteY32" fmla="*/ 319889 h 644141"/>
                <a:gd name="connsiteX33" fmla="*/ 645113 w 699726"/>
                <a:gd name="connsiteY33" fmla="*/ 316871 h 644141"/>
                <a:gd name="connsiteX34" fmla="*/ 636060 w 699726"/>
                <a:gd name="connsiteY34" fmla="*/ 313854 h 644141"/>
                <a:gd name="connsiteX35" fmla="*/ 506293 w 699726"/>
                <a:gd name="connsiteY35" fmla="*/ 322907 h 644141"/>
                <a:gd name="connsiteX36" fmla="*/ 497240 w 699726"/>
                <a:gd name="connsiteY36" fmla="*/ 325925 h 644141"/>
                <a:gd name="connsiteX37" fmla="*/ 461026 w 699726"/>
                <a:gd name="connsiteY37" fmla="*/ 322907 h 644141"/>
                <a:gd name="connsiteX38" fmla="*/ 454990 w 699726"/>
                <a:gd name="connsiteY38" fmla="*/ 313854 h 644141"/>
                <a:gd name="connsiteX39" fmla="*/ 445937 w 699726"/>
                <a:gd name="connsiteY39" fmla="*/ 298765 h 644141"/>
                <a:gd name="connsiteX40" fmla="*/ 451973 w 699726"/>
                <a:gd name="connsiteY40" fmla="*/ 187105 h 644141"/>
                <a:gd name="connsiteX41" fmla="*/ 464044 w 699726"/>
                <a:gd name="connsiteY41" fmla="*/ 184087 h 644141"/>
                <a:gd name="connsiteX42" fmla="*/ 488186 w 699726"/>
                <a:gd name="connsiteY42" fmla="*/ 181070 h 644141"/>
                <a:gd name="connsiteX43" fmla="*/ 506293 w 699726"/>
                <a:gd name="connsiteY43" fmla="*/ 175034 h 644141"/>
                <a:gd name="connsiteX44" fmla="*/ 554579 w 699726"/>
                <a:gd name="connsiteY44" fmla="*/ 150891 h 644141"/>
                <a:gd name="connsiteX45" fmla="*/ 608899 w 699726"/>
                <a:gd name="connsiteY45" fmla="*/ 117695 h 644141"/>
                <a:gd name="connsiteX46" fmla="*/ 630024 w 699726"/>
                <a:gd name="connsiteY46" fmla="*/ 102606 h 644141"/>
                <a:gd name="connsiteX47" fmla="*/ 639078 w 699726"/>
                <a:gd name="connsiteY47" fmla="*/ 93553 h 644141"/>
                <a:gd name="connsiteX48" fmla="*/ 645113 w 699726"/>
                <a:gd name="connsiteY48" fmla="*/ 84499 h 644141"/>
                <a:gd name="connsiteX49" fmla="*/ 654167 w 699726"/>
                <a:gd name="connsiteY49" fmla="*/ 63374 h 644141"/>
                <a:gd name="connsiteX50" fmla="*/ 663220 w 699726"/>
                <a:gd name="connsiteY50" fmla="*/ 36214 h 644141"/>
                <a:gd name="connsiteX51" fmla="*/ 666238 w 699726"/>
                <a:gd name="connsiteY51" fmla="*/ 24143 h 644141"/>
                <a:gd name="connsiteX52" fmla="*/ 648131 w 699726"/>
                <a:gd name="connsiteY52" fmla="*/ 9054 h 644141"/>
                <a:gd name="connsiteX53" fmla="*/ 633042 w 699726"/>
                <a:gd name="connsiteY53" fmla="*/ 6036 h 644141"/>
                <a:gd name="connsiteX54" fmla="*/ 623988 w 699726"/>
                <a:gd name="connsiteY54" fmla="*/ 3018 h 644141"/>
                <a:gd name="connsiteX55" fmla="*/ 611917 w 699726"/>
                <a:gd name="connsiteY55" fmla="*/ 0 h 644141"/>
                <a:gd name="connsiteX56" fmla="*/ 524400 w 699726"/>
                <a:gd name="connsiteY56" fmla="*/ 3018 h 644141"/>
                <a:gd name="connsiteX57" fmla="*/ 506293 w 699726"/>
                <a:gd name="connsiteY57" fmla="*/ 9054 h 644141"/>
                <a:gd name="connsiteX58" fmla="*/ 494222 w 699726"/>
                <a:gd name="connsiteY58" fmla="*/ 12071 h 644141"/>
                <a:gd name="connsiteX59" fmla="*/ 476115 w 699726"/>
                <a:gd name="connsiteY59" fmla="*/ 21125 h 644141"/>
                <a:gd name="connsiteX60" fmla="*/ 467062 w 699726"/>
                <a:gd name="connsiteY60" fmla="*/ 27161 h 644141"/>
                <a:gd name="connsiteX61" fmla="*/ 448955 w 699726"/>
                <a:gd name="connsiteY61" fmla="*/ 33196 h 644141"/>
                <a:gd name="connsiteX62" fmla="*/ 430848 w 699726"/>
                <a:gd name="connsiteY62" fmla="*/ 48285 h 644141"/>
                <a:gd name="connsiteX63" fmla="*/ 421794 w 699726"/>
                <a:gd name="connsiteY63" fmla="*/ 54321 h 644141"/>
                <a:gd name="connsiteX64" fmla="*/ 409723 w 699726"/>
                <a:gd name="connsiteY64" fmla="*/ 66392 h 644141"/>
                <a:gd name="connsiteX65" fmla="*/ 397652 w 699726"/>
                <a:gd name="connsiteY65" fmla="*/ 69410 h 644141"/>
                <a:gd name="connsiteX66" fmla="*/ 379545 w 699726"/>
                <a:gd name="connsiteY66" fmla="*/ 78464 h 644141"/>
                <a:gd name="connsiteX67" fmla="*/ 349367 w 699726"/>
                <a:gd name="connsiteY67" fmla="*/ 96570 h 644141"/>
                <a:gd name="connsiteX68" fmla="*/ 298064 w 699726"/>
                <a:gd name="connsiteY68" fmla="*/ 111660 h 644141"/>
                <a:gd name="connsiteX69" fmla="*/ 285992 w 699726"/>
                <a:gd name="connsiteY69" fmla="*/ 114677 h 644141"/>
                <a:gd name="connsiteX70" fmla="*/ 234689 w 699726"/>
                <a:gd name="connsiteY70" fmla="*/ 120713 h 644141"/>
                <a:gd name="connsiteX71" fmla="*/ 222618 w 699726"/>
                <a:gd name="connsiteY71" fmla="*/ 123731 h 644141"/>
                <a:gd name="connsiteX0" fmla="*/ 222618 w 699726"/>
                <a:gd name="connsiteY0" fmla="*/ 123731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69" fmla="*/ 234689 w 699726"/>
                <a:gd name="connsiteY69" fmla="*/ 120713 h 644141"/>
                <a:gd name="connsiteX70" fmla="*/ 222618 w 699726"/>
                <a:gd name="connsiteY70" fmla="*/ 123731 h 644141"/>
                <a:gd name="connsiteX0" fmla="*/ 234689 w 699726"/>
                <a:gd name="connsiteY0" fmla="*/ 120713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69" fmla="*/ 234689 w 699726"/>
                <a:gd name="connsiteY69" fmla="*/ 120713 h 644141"/>
                <a:gd name="connsiteX0" fmla="*/ 285992 w 699726"/>
                <a:gd name="connsiteY0" fmla="*/ 114677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0" fmla="*/ 298064 w 699726"/>
                <a:gd name="connsiteY0" fmla="*/ 111660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0" fmla="*/ 349367 w 699726"/>
                <a:gd name="connsiteY0" fmla="*/ 96570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79545 w 699726"/>
                <a:gd name="connsiteY64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0848 w 699726"/>
                <a:gd name="connsiteY60" fmla="*/ 48285 h 644141"/>
                <a:gd name="connsiteX61" fmla="*/ 421794 w 699726"/>
                <a:gd name="connsiteY61" fmla="*/ 54321 h 644141"/>
                <a:gd name="connsiteX62" fmla="*/ 409723 w 699726"/>
                <a:gd name="connsiteY62" fmla="*/ 66392 h 644141"/>
                <a:gd name="connsiteX63" fmla="*/ 379545 w 699726"/>
                <a:gd name="connsiteY63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79545 w 699726"/>
                <a:gd name="connsiteY64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409723 w 699726"/>
                <a:gd name="connsiteY62" fmla="*/ 66392 h 644141"/>
                <a:gd name="connsiteX63" fmla="*/ 379545 w 699726"/>
                <a:gd name="connsiteY63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379545 w 699726"/>
                <a:gd name="connsiteY62" fmla="*/ 78464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48955 w 699726"/>
                <a:gd name="connsiteY58" fmla="*/ 33196 h 644141"/>
                <a:gd name="connsiteX59" fmla="*/ 438510 w 699726"/>
                <a:gd name="connsiteY59" fmla="*/ 38808 h 644141"/>
                <a:gd name="connsiteX60" fmla="*/ 430848 w 699726"/>
                <a:gd name="connsiteY60" fmla="*/ 48285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38510 w 699726"/>
                <a:gd name="connsiteY58" fmla="*/ 38808 h 644141"/>
                <a:gd name="connsiteX59" fmla="*/ 430848 w 699726"/>
                <a:gd name="connsiteY59" fmla="*/ 48285 h 644141"/>
                <a:gd name="connsiteX0" fmla="*/ 438510 w 699726"/>
                <a:gd name="connsiteY0" fmla="*/ 38808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38510 w 699726"/>
                <a:gd name="connsiteY58" fmla="*/ 38808 h 644141"/>
                <a:gd name="connsiteX0" fmla="*/ 476115 w 699726"/>
                <a:gd name="connsiteY0" fmla="*/ 2112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0" fmla="*/ 476115 w 699726"/>
                <a:gd name="connsiteY0" fmla="*/ 2112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476115 w 699726"/>
                <a:gd name="connsiteY56" fmla="*/ 21125 h 644141"/>
                <a:gd name="connsiteX0" fmla="*/ 476115 w 699726"/>
                <a:gd name="connsiteY0" fmla="*/ 19568 h 642584"/>
                <a:gd name="connsiteX1" fmla="*/ 162285 w 699726"/>
                <a:gd name="connsiteY1" fmla="*/ 161076 h 642584"/>
                <a:gd name="connsiteX2" fmla="*/ 107941 w 699726"/>
                <a:gd name="connsiteY2" fmla="*/ 194602 h 642584"/>
                <a:gd name="connsiteX3" fmla="*/ 38531 w 699726"/>
                <a:gd name="connsiteY3" fmla="*/ 242887 h 642584"/>
                <a:gd name="connsiteX4" fmla="*/ 5335 w 699726"/>
                <a:gd name="connsiteY4" fmla="*/ 306261 h 642584"/>
                <a:gd name="connsiteX5" fmla="*/ 150190 w 699726"/>
                <a:gd name="connsiteY5" fmla="*/ 306261 h 642584"/>
                <a:gd name="connsiteX6" fmla="*/ 168297 w 699726"/>
                <a:gd name="connsiteY6" fmla="*/ 303243 h 642584"/>
                <a:gd name="connsiteX7" fmla="*/ 174333 w 699726"/>
                <a:gd name="connsiteY7" fmla="*/ 315314 h 642584"/>
                <a:gd name="connsiteX8" fmla="*/ 171315 w 699726"/>
                <a:gd name="connsiteY8" fmla="*/ 408867 h 642584"/>
                <a:gd name="connsiteX9" fmla="*/ 162262 w 699726"/>
                <a:gd name="connsiteY9" fmla="*/ 445081 h 642584"/>
                <a:gd name="connsiteX10" fmla="*/ 132083 w 699726"/>
                <a:gd name="connsiteY10" fmla="*/ 526562 h 642584"/>
                <a:gd name="connsiteX11" fmla="*/ 110959 w 699726"/>
                <a:gd name="connsiteY11" fmla="*/ 586918 h 642584"/>
                <a:gd name="connsiteX12" fmla="*/ 110959 w 699726"/>
                <a:gd name="connsiteY12" fmla="*/ 635204 h 642584"/>
                <a:gd name="connsiteX13" fmla="*/ 237707 w 699726"/>
                <a:gd name="connsiteY13" fmla="*/ 632186 h 642584"/>
                <a:gd name="connsiteX14" fmla="*/ 367474 w 699726"/>
                <a:gd name="connsiteY14" fmla="*/ 538633 h 642584"/>
                <a:gd name="connsiteX15" fmla="*/ 403687 w 699726"/>
                <a:gd name="connsiteY15" fmla="*/ 520526 h 642584"/>
                <a:gd name="connsiteX16" fmla="*/ 436883 w 699726"/>
                <a:gd name="connsiteY16" fmla="*/ 499402 h 642584"/>
                <a:gd name="connsiteX17" fmla="*/ 464044 w 699726"/>
                <a:gd name="connsiteY17" fmla="*/ 484313 h 642584"/>
                <a:gd name="connsiteX18" fmla="*/ 494222 w 699726"/>
                <a:gd name="connsiteY18" fmla="*/ 466206 h 642584"/>
                <a:gd name="connsiteX19" fmla="*/ 536472 w 699726"/>
                <a:gd name="connsiteY19" fmla="*/ 445081 h 642584"/>
                <a:gd name="connsiteX20" fmla="*/ 572685 w 699726"/>
                <a:gd name="connsiteY20" fmla="*/ 423956 h 642584"/>
                <a:gd name="connsiteX21" fmla="*/ 581739 w 699726"/>
                <a:gd name="connsiteY21" fmla="*/ 417920 h 642584"/>
                <a:gd name="connsiteX22" fmla="*/ 596828 w 699726"/>
                <a:gd name="connsiteY22" fmla="*/ 408867 h 642584"/>
                <a:gd name="connsiteX23" fmla="*/ 605881 w 699726"/>
                <a:gd name="connsiteY23" fmla="*/ 402831 h 642584"/>
                <a:gd name="connsiteX24" fmla="*/ 623988 w 699726"/>
                <a:gd name="connsiteY24" fmla="*/ 390760 h 642584"/>
                <a:gd name="connsiteX25" fmla="*/ 654167 w 699726"/>
                <a:gd name="connsiteY25" fmla="*/ 375671 h 642584"/>
                <a:gd name="connsiteX26" fmla="*/ 663220 w 699726"/>
                <a:gd name="connsiteY26" fmla="*/ 372653 h 642584"/>
                <a:gd name="connsiteX27" fmla="*/ 687363 w 699726"/>
                <a:gd name="connsiteY27" fmla="*/ 360582 h 642584"/>
                <a:gd name="connsiteX28" fmla="*/ 696416 w 699726"/>
                <a:gd name="connsiteY28" fmla="*/ 351528 h 642584"/>
                <a:gd name="connsiteX29" fmla="*/ 696416 w 699726"/>
                <a:gd name="connsiteY29" fmla="*/ 327386 h 642584"/>
                <a:gd name="connsiteX30" fmla="*/ 678309 w 699726"/>
                <a:gd name="connsiteY30" fmla="*/ 321350 h 642584"/>
                <a:gd name="connsiteX31" fmla="*/ 663220 w 699726"/>
                <a:gd name="connsiteY31" fmla="*/ 318332 h 642584"/>
                <a:gd name="connsiteX32" fmla="*/ 645113 w 699726"/>
                <a:gd name="connsiteY32" fmla="*/ 315314 h 642584"/>
                <a:gd name="connsiteX33" fmla="*/ 636060 w 699726"/>
                <a:gd name="connsiteY33" fmla="*/ 312297 h 642584"/>
                <a:gd name="connsiteX34" fmla="*/ 506293 w 699726"/>
                <a:gd name="connsiteY34" fmla="*/ 321350 h 642584"/>
                <a:gd name="connsiteX35" fmla="*/ 497240 w 699726"/>
                <a:gd name="connsiteY35" fmla="*/ 324368 h 642584"/>
                <a:gd name="connsiteX36" fmla="*/ 461026 w 699726"/>
                <a:gd name="connsiteY36" fmla="*/ 321350 h 642584"/>
                <a:gd name="connsiteX37" fmla="*/ 454990 w 699726"/>
                <a:gd name="connsiteY37" fmla="*/ 312297 h 642584"/>
                <a:gd name="connsiteX38" fmla="*/ 445937 w 699726"/>
                <a:gd name="connsiteY38" fmla="*/ 297208 h 642584"/>
                <a:gd name="connsiteX39" fmla="*/ 451973 w 699726"/>
                <a:gd name="connsiteY39" fmla="*/ 185548 h 642584"/>
                <a:gd name="connsiteX40" fmla="*/ 464044 w 699726"/>
                <a:gd name="connsiteY40" fmla="*/ 182530 h 642584"/>
                <a:gd name="connsiteX41" fmla="*/ 488186 w 699726"/>
                <a:gd name="connsiteY41" fmla="*/ 179513 h 642584"/>
                <a:gd name="connsiteX42" fmla="*/ 506293 w 699726"/>
                <a:gd name="connsiteY42" fmla="*/ 173477 h 642584"/>
                <a:gd name="connsiteX43" fmla="*/ 554579 w 699726"/>
                <a:gd name="connsiteY43" fmla="*/ 149334 h 642584"/>
                <a:gd name="connsiteX44" fmla="*/ 608899 w 699726"/>
                <a:gd name="connsiteY44" fmla="*/ 116138 h 642584"/>
                <a:gd name="connsiteX45" fmla="*/ 630024 w 699726"/>
                <a:gd name="connsiteY45" fmla="*/ 101049 h 642584"/>
                <a:gd name="connsiteX46" fmla="*/ 639078 w 699726"/>
                <a:gd name="connsiteY46" fmla="*/ 91996 h 642584"/>
                <a:gd name="connsiteX47" fmla="*/ 645113 w 699726"/>
                <a:gd name="connsiteY47" fmla="*/ 82942 h 642584"/>
                <a:gd name="connsiteX48" fmla="*/ 654167 w 699726"/>
                <a:gd name="connsiteY48" fmla="*/ 61817 h 642584"/>
                <a:gd name="connsiteX49" fmla="*/ 663220 w 699726"/>
                <a:gd name="connsiteY49" fmla="*/ 34657 h 642584"/>
                <a:gd name="connsiteX50" fmla="*/ 666238 w 699726"/>
                <a:gd name="connsiteY50" fmla="*/ 22586 h 642584"/>
                <a:gd name="connsiteX51" fmla="*/ 648131 w 699726"/>
                <a:gd name="connsiteY51" fmla="*/ 7497 h 642584"/>
                <a:gd name="connsiteX52" fmla="*/ 633042 w 699726"/>
                <a:gd name="connsiteY52" fmla="*/ 4479 h 642584"/>
                <a:gd name="connsiteX53" fmla="*/ 623988 w 699726"/>
                <a:gd name="connsiteY53" fmla="*/ 1461 h 642584"/>
                <a:gd name="connsiteX54" fmla="*/ 524400 w 699726"/>
                <a:gd name="connsiteY54" fmla="*/ 1461 h 642584"/>
                <a:gd name="connsiteX55" fmla="*/ 476115 w 699726"/>
                <a:gd name="connsiteY55" fmla="*/ 19568 h 642584"/>
                <a:gd name="connsiteX0" fmla="*/ 476115 w 699726"/>
                <a:gd name="connsiteY0" fmla="*/ 18858 h 641874"/>
                <a:gd name="connsiteX1" fmla="*/ 162285 w 699726"/>
                <a:gd name="connsiteY1" fmla="*/ 160366 h 641874"/>
                <a:gd name="connsiteX2" fmla="*/ 107941 w 699726"/>
                <a:gd name="connsiteY2" fmla="*/ 193892 h 641874"/>
                <a:gd name="connsiteX3" fmla="*/ 38531 w 699726"/>
                <a:gd name="connsiteY3" fmla="*/ 242177 h 641874"/>
                <a:gd name="connsiteX4" fmla="*/ 5335 w 699726"/>
                <a:gd name="connsiteY4" fmla="*/ 305551 h 641874"/>
                <a:gd name="connsiteX5" fmla="*/ 150190 w 699726"/>
                <a:gd name="connsiteY5" fmla="*/ 305551 h 641874"/>
                <a:gd name="connsiteX6" fmla="*/ 168297 w 699726"/>
                <a:gd name="connsiteY6" fmla="*/ 302533 h 641874"/>
                <a:gd name="connsiteX7" fmla="*/ 174333 w 699726"/>
                <a:gd name="connsiteY7" fmla="*/ 314604 h 641874"/>
                <a:gd name="connsiteX8" fmla="*/ 171315 w 699726"/>
                <a:gd name="connsiteY8" fmla="*/ 408157 h 641874"/>
                <a:gd name="connsiteX9" fmla="*/ 162262 w 699726"/>
                <a:gd name="connsiteY9" fmla="*/ 444371 h 641874"/>
                <a:gd name="connsiteX10" fmla="*/ 132083 w 699726"/>
                <a:gd name="connsiteY10" fmla="*/ 525852 h 641874"/>
                <a:gd name="connsiteX11" fmla="*/ 110959 w 699726"/>
                <a:gd name="connsiteY11" fmla="*/ 586208 h 641874"/>
                <a:gd name="connsiteX12" fmla="*/ 110959 w 699726"/>
                <a:gd name="connsiteY12" fmla="*/ 634494 h 641874"/>
                <a:gd name="connsiteX13" fmla="*/ 237707 w 699726"/>
                <a:gd name="connsiteY13" fmla="*/ 631476 h 641874"/>
                <a:gd name="connsiteX14" fmla="*/ 367474 w 699726"/>
                <a:gd name="connsiteY14" fmla="*/ 537923 h 641874"/>
                <a:gd name="connsiteX15" fmla="*/ 403687 w 699726"/>
                <a:gd name="connsiteY15" fmla="*/ 519816 h 641874"/>
                <a:gd name="connsiteX16" fmla="*/ 436883 w 699726"/>
                <a:gd name="connsiteY16" fmla="*/ 498692 h 641874"/>
                <a:gd name="connsiteX17" fmla="*/ 464044 w 699726"/>
                <a:gd name="connsiteY17" fmla="*/ 483603 h 641874"/>
                <a:gd name="connsiteX18" fmla="*/ 494222 w 699726"/>
                <a:gd name="connsiteY18" fmla="*/ 465496 h 641874"/>
                <a:gd name="connsiteX19" fmla="*/ 536472 w 699726"/>
                <a:gd name="connsiteY19" fmla="*/ 444371 h 641874"/>
                <a:gd name="connsiteX20" fmla="*/ 572685 w 699726"/>
                <a:gd name="connsiteY20" fmla="*/ 423246 h 641874"/>
                <a:gd name="connsiteX21" fmla="*/ 581739 w 699726"/>
                <a:gd name="connsiteY21" fmla="*/ 417210 h 641874"/>
                <a:gd name="connsiteX22" fmla="*/ 596828 w 699726"/>
                <a:gd name="connsiteY22" fmla="*/ 408157 h 641874"/>
                <a:gd name="connsiteX23" fmla="*/ 605881 w 699726"/>
                <a:gd name="connsiteY23" fmla="*/ 402121 h 641874"/>
                <a:gd name="connsiteX24" fmla="*/ 623988 w 699726"/>
                <a:gd name="connsiteY24" fmla="*/ 390050 h 641874"/>
                <a:gd name="connsiteX25" fmla="*/ 654167 w 699726"/>
                <a:gd name="connsiteY25" fmla="*/ 374961 h 641874"/>
                <a:gd name="connsiteX26" fmla="*/ 663220 w 699726"/>
                <a:gd name="connsiteY26" fmla="*/ 371943 h 641874"/>
                <a:gd name="connsiteX27" fmla="*/ 687363 w 699726"/>
                <a:gd name="connsiteY27" fmla="*/ 359872 h 641874"/>
                <a:gd name="connsiteX28" fmla="*/ 696416 w 699726"/>
                <a:gd name="connsiteY28" fmla="*/ 350818 h 641874"/>
                <a:gd name="connsiteX29" fmla="*/ 696416 w 699726"/>
                <a:gd name="connsiteY29" fmla="*/ 326676 h 641874"/>
                <a:gd name="connsiteX30" fmla="*/ 678309 w 699726"/>
                <a:gd name="connsiteY30" fmla="*/ 320640 h 641874"/>
                <a:gd name="connsiteX31" fmla="*/ 663220 w 699726"/>
                <a:gd name="connsiteY31" fmla="*/ 317622 h 641874"/>
                <a:gd name="connsiteX32" fmla="*/ 645113 w 699726"/>
                <a:gd name="connsiteY32" fmla="*/ 314604 h 641874"/>
                <a:gd name="connsiteX33" fmla="*/ 636060 w 699726"/>
                <a:gd name="connsiteY33" fmla="*/ 311587 h 641874"/>
                <a:gd name="connsiteX34" fmla="*/ 506293 w 699726"/>
                <a:gd name="connsiteY34" fmla="*/ 320640 h 641874"/>
                <a:gd name="connsiteX35" fmla="*/ 497240 w 699726"/>
                <a:gd name="connsiteY35" fmla="*/ 323658 h 641874"/>
                <a:gd name="connsiteX36" fmla="*/ 461026 w 699726"/>
                <a:gd name="connsiteY36" fmla="*/ 320640 h 641874"/>
                <a:gd name="connsiteX37" fmla="*/ 454990 w 699726"/>
                <a:gd name="connsiteY37" fmla="*/ 311587 h 641874"/>
                <a:gd name="connsiteX38" fmla="*/ 445937 w 699726"/>
                <a:gd name="connsiteY38" fmla="*/ 296498 h 641874"/>
                <a:gd name="connsiteX39" fmla="*/ 451973 w 699726"/>
                <a:gd name="connsiteY39" fmla="*/ 184838 h 641874"/>
                <a:gd name="connsiteX40" fmla="*/ 464044 w 699726"/>
                <a:gd name="connsiteY40" fmla="*/ 181820 h 641874"/>
                <a:gd name="connsiteX41" fmla="*/ 488186 w 699726"/>
                <a:gd name="connsiteY41" fmla="*/ 178803 h 641874"/>
                <a:gd name="connsiteX42" fmla="*/ 506293 w 699726"/>
                <a:gd name="connsiteY42" fmla="*/ 172767 h 641874"/>
                <a:gd name="connsiteX43" fmla="*/ 554579 w 699726"/>
                <a:gd name="connsiteY43" fmla="*/ 148624 h 641874"/>
                <a:gd name="connsiteX44" fmla="*/ 608899 w 699726"/>
                <a:gd name="connsiteY44" fmla="*/ 115428 h 641874"/>
                <a:gd name="connsiteX45" fmla="*/ 630024 w 699726"/>
                <a:gd name="connsiteY45" fmla="*/ 100339 h 641874"/>
                <a:gd name="connsiteX46" fmla="*/ 639078 w 699726"/>
                <a:gd name="connsiteY46" fmla="*/ 91286 h 641874"/>
                <a:gd name="connsiteX47" fmla="*/ 645113 w 699726"/>
                <a:gd name="connsiteY47" fmla="*/ 82232 h 641874"/>
                <a:gd name="connsiteX48" fmla="*/ 654167 w 699726"/>
                <a:gd name="connsiteY48" fmla="*/ 61107 h 641874"/>
                <a:gd name="connsiteX49" fmla="*/ 663220 w 699726"/>
                <a:gd name="connsiteY49" fmla="*/ 33947 h 641874"/>
                <a:gd name="connsiteX50" fmla="*/ 666238 w 699726"/>
                <a:gd name="connsiteY50" fmla="*/ 21876 h 641874"/>
                <a:gd name="connsiteX51" fmla="*/ 648131 w 699726"/>
                <a:gd name="connsiteY51" fmla="*/ 6787 h 641874"/>
                <a:gd name="connsiteX52" fmla="*/ 633042 w 699726"/>
                <a:gd name="connsiteY52" fmla="*/ 3769 h 641874"/>
                <a:gd name="connsiteX53" fmla="*/ 524400 w 699726"/>
                <a:gd name="connsiteY53" fmla="*/ 751 h 641874"/>
                <a:gd name="connsiteX54" fmla="*/ 476115 w 699726"/>
                <a:gd name="connsiteY54" fmla="*/ 18858 h 641874"/>
                <a:gd name="connsiteX0" fmla="*/ 476115 w 699726"/>
                <a:gd name="connsiteY0" fmla="*/ 18604 h 641620"/>
                <a:gd name="connsiteX1" fmla="*/ 162285 w 699726"/>
                <a:gd name="connsiteY1" fmla="*/ 160112 h 641620"/>
                <a:gd name="connsiteX2" fmla="*/ 107941 w 699726"/>
                <a:gd name="connsiteY2" fmla="*/ 193638 h 641620"/>
                <a:gd name="connsiteX3" fmla="*/ 38531 w 699726"/>
                <a:gd name="connsiteY3" fmla="*/ 241923 h 641620"/>
                <a:gd name="connsiteX4" fmla="*/ 5335 w 699726"/>
                <a:gd name="connsiteY4" fmla="*/ 305297 h 641620"/>
                <a:gd name="connsiteX5" fmla="*/ 150190 w 699726"/>
                <a:gd name="connsiteY5" fmla="*/ 305297 h 641620"/>
                <a:gd name="connsiteX6" fmla="*/ 168297 w 699726"/>
                <a:gd name="connsiteY6" fmla="*/ 302279 h 641620"/>
                <a:gd name="connsiteX7" fmla="*/ 174333 w 699726"/>
                <a:gd name="connsiteY7" fmla="*/ 314350 h 641620"/>
                <a:gd name="connsiteX8" fmla="*/ 171315 w 699726"/>
                <a:gd name="connsiteY8" fmla="*/ 407903 h 641620"/>
                <a:gd name="connsiteX9" fmla="*/ 162262 w 699726"/>
                <a:gd name="connsiteY9" fmla="*/ 444117 h 641620"/>
                <a:gd name="connsiteX10" fmla="*/ 132083 w 699726"/>
                <a:gd name="connsiteY10" fmla="*/ 525598 h 641620"/>
                <a:gd name="connsiteX11" fmla="*/ 110959 w 699726"/>
                <a:gd name="connsiteY11" fmla="*/ 585954 h 641620"/>
                <a:gd name="connsiteX12" fmla="*/ 110959 w 699726"/>
                <a:gd name="connsiteY12" fmla="*/ 634240 h 641620"/>
                <a:gd name="connsiteX13" fmla="*/ 237707 w 699726"/>
                <a:gd name="connsiteY13" fmla="*/ 631222 h 641620"/>
                <a:gd name="connsiteX14" fmla="*/ 367474 w 699726"/>
                <a:gd name="connsiteY14" fmla="*/ 537669 h 641620"/>
                <a:gd name="connsiteX15" fmla="*/ 403687 w 699726"/>
                <a:gd name="connsiteY15" fmla="*/ 519562 h 641620"/>
                <a:gd name="connsiteX16" fmla="*/ 436883 w 699726"/>
                <a:gd name="connsiteY16" fmla="*/ 498438 h 641620"/>
                <a:gd name="connsiteX17" fmla="*/ 464044 w 699726"/>
                <a:gd name="connsiteY17" fmla="*/ 483349 h 641620"/>
                <a:gd name="connsiteX18" fmla="*/ 494222 w 699726"/>
                <a:gd name="connsiteY18" fmla="*/ 465242 h 641620"/>
                <a:gd name="connsiteX19" fmla="*/ 536472 w 699726"/>
                <a:gd name="connsiteY19" fmla="*/ 444117 h 641620"/>
                <a:gd name="connsiteX20" fmla="*/ 572685 w 699726"/>
                <a:gd name="connsiteY20" fmla="*/ 422992 h 641620"/>
                <a:gd name="connsiteX21" fmla="*/ 581739 w 699726"/>
                <a:gd name="connsiteY21" fmla="*/ 416956 h 641620"/>
                <a:gd name="connsiteX22" fmla="*/ 596828 w 699726"/>
                <a:gd name="connsiteY22" fmla="*/ 407903 h 641620"/>
                <a:gd name="connsiteX23" fmla="*/ 605881 w 699726"/>
                <a:gd name="connsiteY23" fmla="*/ 401867 h 641620"/>
                <a:gd name="connsiteX24" fmla="*/ 623988 w 699726"/>
                <a:gd name="connsiteY24" fmla="*/ 389796 h 641620"/>
                <a:gd name="connsiteX25" fmla="*/ 654167 w 699726"/>
                <a:gd name="connsiteY25" fmla="*/ 374707 h 641620"/>
                <a:gd name="connsiteX26" fmla="*/ 663220 w 699726"/>
                <a:gd name="connsiteY26" fmla="*/ 371689 h 641620"/>
                <a:gd name="connsiteX27" fmla="*/ 687363 w 699726"/>
                <a:gd name="connsiteY27" fmla="*/ 359618 h 641620"/>
                <a:gd name="connsiteX28" fmla="*/ 696416 w 699726"/>
                <a:gd name="connsiteY28" fmla="*/ 350564 h 641620"/>
                <a:gd name="connsiteX29" fmla="*/ 696416 w 699726"/>
                <a:gd name="connsiteY29" fmla="*/ 326422 h 641620"/>
                <a:gd name="connsiteX30" fmla="*/ 678309 w 699726"/>
                <a:gd name="connsiteY30" fmla="*/ 320386 h 641620"/>
                <a:gd name="connsiteX31" fmla="*/ 663220 w 699726"/>
                <a:gd name="connsiteY31" fmla="*/ 317368 h 641620"/>
                <a:gd name="connsiteX32" fmla="*/ 645113 w 699726"/>
                <a:gd name="connsiteY32" fmla="*/ 314350 h 641620"/>
                <a:gd name="connsiteX33" fmla="*/ 636060 w 699726"/>
                <a:gd name="connsiteY33" fmla="*/ 311333 h 641620"/>
                <a:gd name="connsiteX34" fmla="*/ 506293 w 699726"/>
                <a:gd name="connsiteY34" fmla="*/ 320386 h 641620"/>
                <a:gd name="connsiteX35" fmla="*/ 497240 w 699726"/>
                <a:gd name="connsiteY35" fmla="*/ 323404 h 641620"/>
                <a:gd name="connsiteX36" fmla="*/ 461026 w 699726"/>
                <a:gd name="connsiteY36" fmla="*/ 320386 h 641620"/>
                <a:gd name="connsiteX37" fmla="*/ 454990 w 699726"/>
                <a:gd name="connsiteY37" fmla="*/ 311333 h 641620"/>
                <a:gd name="connsiteX38" fmla="*/ 445937 w 699726"/>
                <a:gd name="connsiteY38" fmla="*/ 296244 h 641620"/>
                <a:gd name="connsiteX39" fmla="*/ 451973 w 699726"/>
                <a:gd name="connsiteY39" fmla="*/ 184584 h 641620"/>
                <a:gd name="connsiteX40" fmla="*/ 464044 w 699726"/>
                <a:gd name="connsiteY40" fmla="*/ 181566 h 641620"/>
                <a:gd name="connsiteX41" fmla="*/ 488186 w 699726"/>
                <a:gd name="connsiteY41" fmla="*/ 178549 h 641620"/>
                <a:gd name="connsiteX42" fmla="*/ 506293 w 699726"/>
                <a:gd name="connsiteY42" fmla="*/ 172513 h 641620"/>
                <a:gd name="connsiteX43" fmla="*/ 554579 w 699726"/>
                <a:gd name="connsiteY43" fmla="*/ 148370 h 641620"/>
                <a:gd name="connsiteX44" fmla="*/ 608899 w 699726"/>
                <a:gd name="connsiteY44" fmla="*/ 115174 h 641620"/>
                <a:gd name="connsiteX45" fmla="*/ 630024 w 699726"/>
                <a:gd name="connsiteY45" fmla="*/ 100085 h 641620"/>
                <a:gd name="connsiteX46" fmla="*/ 639078 w 699726"/>
                <a:gd name="connsiteY46" fmla="*/ 91032 h 641620"/>
                <a:gd name="connsiteX47" fmla="*/ 645113 w 699726"/>
                <a:gd name="connsiteY47" fmla="*/ 81978 h 641620"/>
                <a:gd name="connsiteX48" fmla="*/ 654167 w 699726"/>
                <a:gd name="connsiteY48" fmla="*/ 60853 h 641620"/>
                <a:gd name="connsiteX49" fmla="*/ 663220 w 699726"/>
                <a:gd name="connsiteY49" fmla="*/ 33693 h 641620"/>
                <a:gd name="connsiteX50" fmla="*/ 666238 w 699726"/>
                <a:gd name="connsiteY50" fmla="*/ 21622 h 641620"/>
                <a:gd name="connsiteX51" fmla="*/ 648131 w 699726"/>
                <a:gd name="connsiteY51" fmla="*/ 6533 h 641620"/>
                <a:gd name="connsiteX52" fmla="*/ 524400 w 699726"/>
                <a:gd name="connsiteY52" fmla="*/ 497 h 641620"/>
                <a:gd name="connsiteX53" fmla="*/ 476115 w 699726"/>
                <a:gd name="connsiteY53" fmla="*/ 18604 h 641620"/>
                <a:gd name="connsiteX0" fmla="*/ 476115 w 699726"/>
                <a:gd name="connsiteY0" fmla="*/ 18604 h 641620"/>
                <a:gd name="connsiteX1" fmla="*/ 162285 w 699726"/>
                <a:gd name="connsiteY1" fmla="*/ 160112 h 641620"/>
                <a:gd name="connsiteX2" fmla="*/ 107941 w 699726"/>
                <a:gd name="connsiteY2" fmla="*/ 193638 h 641620"/>
                <a:gd name="connsiteX3" fmla="*/ 38531 w 699726"/>
                <a:gd name="connsiteY3" fmla="*/ 241923 h 641620"/>
                <a:gd name="connsiteX4" fmla="*/ 5335 w 699726"/>
                <a:gd name="connsiteY4" fmla="*/ 305297 h 641620"/>
                <a:gd name="connsiteX5" fmla="*/ 150190 w 699726"/>
                <a:gd name="connsiteY5" fmla="*/ 305297 h 641620"/>
                <a:gd name="connsiteX6" fmla="*/ 168297 w 699726"/>
                <a:gd name="connsiteY6" fmla="*/ 302279 h 641620"/>
                <a:gd name="connsiteX7" fmla="*/ 174333 w 699726"/>
                <a:gd name="connsiteY7" fmla="*/ 314350 h 641620"/>
                <a:gd name="connsiteX8" fmla="*/ 171315 w 699726"/>
                <a:gd name="connsiteY8" fmla="*/ 407903 h 641620"/>
                <a:gd name="connsiteX9" fmla="*/ 162262 w 699726"/>
                <a:gd name="connsiteY9" fmla="*/ 444117 h 641620"/>
                <a:gd name="connsiteX10" fmla="*/ 132083 w 699726"/>
                <a:gd name="connsiteY10" fmla="*/ 525598 h 641620"/>
                <a:gd name="connsiteX11" fmla="*/ 110959 w 699726"/>
                <a:gd name="connsiteY11" fmla="*/ 585954 h 641620"/>
                <a:gd name="connsiteX12" fmla="*/ 110959 w 699726"/>
                <a:gd name="connsiteY12" fmla="*/ 634240 h 641620"/>
                <a:gd name="connsiteX13" fmla="*/ 237707 w 699726"/>
                <a:gd name="connsiteY13" fmla="*/ 631222 h 641620"/>
                <a:gd name="connsiteX14" fmla="*/ 367474 w 699726"/>
                <a:gd name="connsiteY14" fmla="*/ 537669 h 641620"/>
                <a:gd name="connsiteX15" fmla="*/ 403687 w 699726"/>
                <a:gd name="connsiteY15" fmla="*/ 519562 h 641620"/>
                <a:gd name="connsiteX16" fmla="*/ 436883 w 699726"/>
                <a:gd name="connsiteY16" fmla="*/ 498438 h 641620"/>
                <a:gd name="connsiteX17" fmla="*/ 464044 w 699726"/>
                <a:gd name="connsiteY17" fmla="*/ 483349 h 641620"/>
                <a:gd name="connsiteX18" fmla="*/ 494222 w 699726"/>
                <a:gd name="connsiteY18" fmla="*/ 465242 h 641620"/>
                <a:gd name="connsiteX19" fmla="*/ 536472 w 699726"/>
                <a:gd name="connsiteY19" fmla="*/ 444117 h 641620"/>
                <a:gd name="connsiteX20" fmla="*/ 572685 w 699726"/>
                <a:gd name="connsiteY20" fmla="*/ 422992 h 641620"/>
                <a:gd name="connsiteX21" fmla="*/ 581739 w 699726"/>
                <a:gd name="connsiteY21" fmla="*/ 416956 h 641620"/>
                <a:gd name="connsiteX22" fmla="*/ 596828 w 699726"/>
                <a:gd name="connsiteY22" fmla="*/ 407903 h 641620"/>
                <a:gd name="connsiteX23" fmla="*/ 605881 w 699726"/>
                <a:gd name="connsiteY23" fmla="*/ 401867 h 641620"/>
                <a:gd name="connsiteX24" fmla="*/ 623988 w 699726"/>
                <a:gd name="connsiteY24" fmla="*/ 389796 h 641620"/>
                <a:gd name="connsiteX25" fmla="*/ 654167 w 699726"/>
                <a:gd name="connsiteY25" fmla="*/ 374707 h 641620"/>
                <a:gd name="connsiteX26" fmla="*/ 663220 w 699726"/>
                <a:gd name="connsiteY26" fmla="*/ 371689 h 641620"/>
                <a:gd name="connsiteX27" fmla="*/ 687363 w 699726"/>
                <a:gd name="connsiteY27" fmla="*/ 359618 h 641620"/>
                <a:gd name="connsiteX28" fmla="*/ 696416 w 699726"/>
                <a:gd name="connsiteY28" fmla="*/ 350564 h 641620"/>
                <a:gd name="connsiteX29" fmla="*/ 696416 w 699726"/>
                <a:gd name="connsiteY29" fmla="*/ 326422 h 641620"/>
                <a:gd name="connsiteX30" fmla="*/ 678309 w 699726"/>
                <a:gd name="connsiteY30" fmla="*/ 320386 h 641620"/>
                <a:gd name="connsiteX31" fmla="*/ 663220 w 699726"/>
                <a:gd name="connsiteY31" fmla="*/ 317368 h 641620"/>
                <a:gd name="connsiteX32" fmla="*/ 645113 w 699726"/>
                <a:gd name="connsiteY32" fmla="*/ 314350 h 641620"/>
                <a:gd name="connsiteX33" fmla="*/ 636060 w 699726"/>
                <a:gd name="connsiteY33" fmla="*/ 311333 h 641620"/>
                <a:gd name="connsiteX34" fmla="*/ 506293 w 699726"/>
                <a:gd name="connsiteY34" fmla="*/ 320386 h 641620"/>
                <a:gd name="connsiteX35" fmla="*/ 497240 w 699726"/>
                <a:gd name="connsiteY35" fmla="*/ 323404 h 641620"/>
                <a:gd name="connsiteX36" fmla="*/ 461026 w 699726"/>
                <a:gd name="connsiteY36" fmla="*/ 320386 h 641620"/>
                <a:gd name="connsiteX37" fmla="*/ 454990 w 699726"/>
                <a:gd name="connsiteY37" fmla="*/ 311333 h 641620"/>
                <a:gd name="connsiteX38" fmla="*/ 445937 w 699726"/>
                <a:gd name="connsiteY38" fmla="*/ 296244 h 641620"/>
                <a:gd name="connsiteX39" fmla="*/ 451973 w 699726"/>
                <a:gd name="connsiteY39" fmla="*/ 184584 h 641620"/>
                <a:gd name="connsiteX40" fmla="*/ 464044 w 699726"/>
                <a:gd name="connsiteY40" fmla="*/ 181566 h 641620"/>
                <a:gd name="connsiteX41" fmla="*/ 488186 w 699726"/>
                <a:gd name="connsiteY41" fmla="*/ 178549 h 641620"/>
                <a:gd name="connsiteX42" fmla="*/ 506293 w 699726"/>
                <a:gd name="connsiteY42" fmla="*/ 172513 h 641620"/>
                <a:gd name="connsiteX43" fmla="*/ 554579 w 699726"/>
                <a:gd name="connsiteY43" fmla="*/ 148370 h 641620"/>
                <a:gd name="connsiteX44" fmla="*/ 608899 w 699726"/>
                <a:gd name="connsiteY44" fmla="*/ 115174 h 641620"/>
                <a:gd name="connsiteX45" fmla="*/ 630024 w 699726"/>
                <a:gd name="connsiteY45" fmla="*/ 100085 h 641620"/>
                <a:gd name="connsiteX46" fmla="*/ 639078 w 699726"/>
                <a:gd name="connsiteY46" fmla="*/ 91032 h 641620"/>
                <a:gd name="connsiteX47" fmla="*/ 645113 w 699726"/>
                <a:gd name="connsiteY47" fmla="*/ 81978 h 641620"/>
                <a:gd name="connsiteX48" fmla="*/ 654167 w 699726"/>
                <a:gd name="connsiteY48" fmla="*/ 60853 h 641620"/>
                <a:gd name="connsiteX49" fmla="*/ 666238 w 699726"/>
                <a:gd name="connsiteY49" fmla="*/ 21622 h 641620"/>
                <a:gd name="connsiteX50" fmla="*/ 648131 w 699726"/>
                <a:gd name="connsiteY50" fmla="*/ 6533 h 641620"/>
                <a:gd name="connsiteX51" fmla="*/ 524400 w 699726"/>
                <a:gd name="connsiteY51" fmla="*/ 497 h 641620"/>
                <a:gd name="connsiteX52" fmla="*/ 476115 w 699726"/>
                <a:gd name="connsiteY52" fmla="*/ 18604 h 641620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39078 w 699726"/>
                <a:gd name="connsiteY46" fmla="*/ 92177 h 642765"/>
                <a:gd name="connsiteX47" fmla="*/ 645113 w 699726"/>
                <a:gd name="connsiteY47" fmla="*/ 83123 h 642765"/>
                <a:gd name="connsiteX48" fmla="*/ 654167 w 699726"/>
                <a:gd name="connsiteY48" fmla="*/ 61998 h 642765"/>
                <a:gd name="connsiteX49" fmla="*/ 648131 w 699726"/>
                <a:gd name="connsiteY49" fmla="*/ 7678 h 642765"/>
                <a:gd name="connsiteX50" fmla="*/ 524400 w 699726"/>
                <a:gd name="connsiteY50" fmla="*/ 1642 h 642765"/>
                <a:gd name="connsiteX51" fmla="*/ 476115 w 699726"/>
                <a:gd name="connsiteY51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39078 w 699726"/>
                <a:gd name="connsiteY46" fmla="*/ 92177 h 642765"/>
                <a:gd name="connsiteX47" fmla="*/ 654167 w 699726"/>
                <a:gd name="connsiteY47" fmla="*/ 61998 h 642765"/>
                <a:gd name="connsiteX48" fmla="*/ 648131 w 699726"/>
                <a:gd name="connsiteY48" fmla="*/ 7678 h 642765"/>
                <a:gd name="connsiteX49" fmla="*/ 524400 w 699726"/>
                <a:gd name="connsiteY49" fmla="*/ 1642 h 642765"/>
                <a:gd name="connsiteX50" fmla="*/ 476115 w 699726"/>
                <a:gd name="connsiteY50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54167 w 699726"/>
                <a:gd name="connsiteY46" fmla="*/ 61998 h 642765"/>
                <a:gd name="connsiteX47" fmla="*/ 648131 w 699726"/>
                <a:gd name="connsiteY47" fmla="*/ 7678 h 642765"/>
                <a:gd name="connsiteX48" fmla="*/ 524400 w 699726"/>
                <a:gd name="connsiteY48" fmla="*/ 1642 h 642765"/>
                <a:gd name="connsiteX49" fmla="*/ 476115 w 699726"/>
                <a:gd name="connsiteY49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54167 w 699726"/>
                <a:gd name="connsiteY45" fmla="*/ 61998 h 642765"/>
                <a:gd name="connsiteX46" fmla="*/ 648131 w 699726"/>
                <a:gd name="connsiteY46" fmla="*/ 7678 h 642765"/>
                <a:gd name="connsiteX47" fmla="*/ 524400 w 699726"/>
                <a:gd name="connsiteY47" fmla="*/ 1642 h 642765"/>
                <a:gd name="connsiteX48" fmla="*/ 476115 w 699726"/>
                <a:gd name="connsiteY48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54167 w 699726"/>
                <a:gd name="connsiteY44" fmla="*/ 61998 h 642765"/>
                <a:gd name="connsiteX45" fmla="*/ 648131 w 699726"/>
                <a:gd name="connsiteY45" fmla="*/ 7678 h 642765"/>
                <a:gd name="connsiteX46" fmla="*/ 524400 w 699726"/>
                <a:gd name="connsiteY46" fmla="*/ 1642 h 642765"/>
                <a:gd name="connsiteX47" fmla="*/ 476115 w 699726"/>
                <a:gd name="connsiteY47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54579 w 699726"/>
                <a:gd name="connsiteY42" fmla="*/ 149515 h 642765"/>
                <a:gd name="connsiteX43" fmla="*/ 654167 w 699726"/>
                <a:gd name="connsiteY43" fmla="*/ 61998 h 642765"/>
                <a:gd name="connsiteX44" fmla="*/ 648131 w 699726"/>
                <a:gd name="connsiteY44" fmla="*/ 7678 h 642765"/>
                <a:gd name="connsiteX45" fmla="*/ 524400 w 699726"/>
                <a:gd name="connsiteY45" fmla="*/ 1642 h 642765"/>
                <a:gd name="connsiteX46" fmla="*/ 476115 w 699726"/>
                <a:gd name="connsiteY46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554579 w 699726"/>
                <a:gd name="connsiteY41" fmla="*/ 149515 h 642765"/>
                <a:gd name="connsiteX42" fmla="*/ 654167 w 699726"/>
                <a:gd name="connsiteY42" fmla="*/ 61998 h 642765"/>
                <a:gd name="connsiteX43" fmla="*/ 648131 w 699726"/>
                <a:gd name="connsiteY43" fmla="*/ 7678 h 642765"/>
                <a:gd name="connsiteX44" fmla="*/ 524400 w 699726"/>
                <a:gd name="connsiteY44" fmla="*/ 1642 h 642765"/>
                <a:gd name="connsiteX45" fmla="*/ 476115 w 699726"/>
                <a:gd name="connsiteY45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554579 w 699726"/>
                <a:gd name="connsiteY40" fmla="*/ 149515 h 642765"/>
                <a:gd name="connsiteX41" fmla="*/ 654167 w 699726"/>
                <a:gd name="connsiteY41" fmla="*/ 61998 h 642765"/>
                <a:gd name="connsiteX42" fmla="*/ 648131 w 699726"/>
                <a:gd name="connsiteY42" fmla="*/ 7678 h 642765"/>
                <a:gd name="connsiteX43" fmla="*/ 524400 w 699726"/>
                <a:gd name="connsiteY43" fmla="*/ 1642 h 642765"/>
                <a:gd name="connsiteX44" fmla="*/ 476115 w 699726"/>
                <a:gd name="connsiteY44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45937 w 699726"/>
                <a:gd name="connsiteY37" fmla="*/ 297389 h 642765"/>
                <a:gd name="connsiteX38" fmla="*/ 451973 w 699726"/>
                <a:gd name="connsiteY38" fmla="*/ 185729 h 642765"/>
                <a:gd name="connsiteX39" fmla="*/ 554579 w 699726"/>
                <a:gd name="connsiteY39" fmla="*/ 149515 h 642765"/>
                <a:gd name="connsiteX40" fmla="*/ 654167 w 699726"/>
                <a:gd name="connsiteY40" fmla="*/ 61998 h 642765"/>
                <a:gd name="connsiteX41" fmla="*/ 648131 w 699726"/>
                <a:gd name="connsiteY41" fmla="*/ 7678 h 642765"/>
                <a:gd name="connsiteX42" fmla="*/ 524400 w 699726"/>
                <a:gd name="connsiteY42" fmla="*/ 1642 h 642765"/>
                <a:gd name="connsiteX43" fmla="*/ 476115 w 699726"/>
                <a:gd name="connsiteY43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497240 w 699726"/>
                <a:gd name="connsiteY34" fmla="*/ 324549 h 642765"/>
                <a:gd name="connsiteX35" fmla="*/ 461026 w 699726"/>
                <a:gd name="connsiteY35" fmla="*/ 321531 h 642765"/>
                <a:gd name="connsiteX36" fmla="*/ 445937 w 699726"/>
                <a:gd name="connsiteY36" fmla="*/ 297389 h 642765"/>
                <a:gd name="connsiteX37" fmla="*/ 451973 w 699726"/>
                <a:gd name="connsiteY37" fmla="*/ 185729 h 642765"/>
                <a:gd name="connsiteX38" fmla="*/ 554579 w 699726"/>
                <a:gd name="connsiteY38" fmla="*/ 149515 h 642765"/>
                <a:gd name="connsiteX39" fmla="*/ 654167 w 699726"/>
                <a:gd name="connsiteY39" fmla="*/ 61998 h 642765"/>
                <a:gd name="connsiteX40" fmla="*/ 648131 w 699726"/>
                <a:gd name="connsiteY40" fmla="*/ 7678 h 642765"/>
                <a:gd name="connsiteX41" fmla="*/ 524400 w 699726"/>
                <a:gd name="connsiteY41" fmla="*/ 1642 h 642765"/>
                <a:gd name="connsiteX42" fmla="*/ 476115 w 699726"/>
                <a:gd name="connsiteY42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461026 w 699726"/>
                <a:gd name="connsiteY34" fmla="*/ 321531 h 642765"/>
                <a:gd name="connsiteX35" fmla="*/ 445937 w 699726"/>
                <a:gd name="connsiteY35" fmla="*/ 297389 h 642765"/>
                <a:gd name="connsiteX36" fmla="*/ 451973 w 699726"/>
                <a:gd name="connsiteY36" fmla="*/ 185729 h 642765"/>
                <a:gd name="connsiteX37" fmla="*/ 554579 w 699726"/>
                <a:gd name="connsiteY37" fmla="*/ 149515 h 642765"/>
                <a:gd name="connsiteX38" fmla="*/ 654167 w 699726"/>
                <a:gd name="connsiteY38" fmla="*/ 61998 h 642765"/>
                <a:gd name="connsiteX39" fmla="*/ 648131 w 699726"/>
                <a:gd name="connsiteY39" fmla="*/ 7678 h 642765"/>
                <a:gd name="connsiteX40" fmla="*/ 524400 w 699726"/>
                <a:gd name="connsiteY40" fmla="*/ 1642 h 642765"/>
                <a:gd name="connsiteX41" fmla="*/ 476115 w 699726"/>
                <a:gd name="connsiteY41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461026 w 699726"/>
                <a:gd name="connsiteY33" fmla="*/ 321531 h 642765"/>
                <a:gd name="connsiteX34" fmla="*/ 445937 w 699726"/>
                <a:gd name="connsiteY34" fmla="*/ 297389 h 642765"/>
                <a:gd name="connsiteX35" fmla="*/ 451973 w 699726"/>
                <a:gd name="connsiteY35" fmla="*/ 185729 h 642765"/>
                <a:gd name="connsiteX36" fmla="*/ 554579 w 699726"/>
                <a:gd name="connsiteY36" fmla="*/ 149515 h 642765"/>
                <a:gd name="connsiteX37" fmla="*/ 654167 w 699726"/>
                <a:gd name="connsiteY37" fmla="*/ 61998 h 642765"/>
                <a:gd name="connsiteX38" fmla="*/ 648131 w 699726"/>
                <a:gd name="connsiteY38" fmla="*/ 7678 h 642765"/>
                <a:gd name="connsiteX39" fmla="*/ 524400 w 699726"/>
                <a:gd name="connsiteY39" fmla="*/ 1642 h 642765"/>
                <a:gd name="connsiteX40" fmla="*/ 476115 w 699726"/>
                <a:gd name="connsiteY40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45113 w 699726"/>
                <a:gd name="connsiteY31" fmla="*/ 315495 h 642765"/>
                <a:gd name="connsiteX32" fmla="*/ 461026 w 699726"/>
                <a:gd name="connsiteY32" fmla="*/ 321531 h 642765"/>
                <a:gd name="connsiteX33" fmla="*/ 445937 w 699726"/>
                <a:gd name="connsiteY33" fmla="*/ 297389 h 642765"/>
                <a:gd name="connsiteX34" fmla="*/ 451973 w 699726"/>
                <a:gd name="connsiteY34" fmla="*/ 185729 h 642765"/>
                <a:gd name="connsiteX35" fmla="*/ 554579 w 699726"/>
                <a:gd name="connsiteY35" fmla="*/ 149515 h 642765"/>
                <a:gd name="connsiteX36" fmla="*/ 654167 w 699726"/>
                <a:gd name="connsiteY36" fmla="*/ 61998 h 642765"/>
                <a:gd name="connsiteX37" fmla="*/ 648131 w 699726"/>
                <a:gd name="connsiteY37" fmla="*/ 7678 h 642765"/>
                <a:gd name="connsiteX38" fmla="*/ 524400 w 699726"/>
                <a:gd name="connsiteY38" fmla="*/ 1642 h 642765"/>
                <a:gd name="connsiteX39" fmla="*/ 476115 w 699726"/>
                <a:gd name="connsiteY39" fmla="*/ 19749 h 642765"/>
                <a:gd name="connsiteX0" fmla="*/ 476115 w 701211"/>
                <a:gd name="connsiteY0" fmla="*/ 19749 h 642765"/>
                <a:gd name="connsiteX1" fmla="*/ 162285 w 701211"/>
                <a:gd name="connsiteY1" fmla="*/ 161257 h 642765"/>
                <a:gd name="connsiteX2" fmla="*/ 107941 w 701211"/>
                <a:gd name="connsiteY2" fmla="*/ 194783 h 642765"/>
                <a:gd name="connsiteX3" fmla="*/ 38531 w 701211"/>
                <a:gd name="connsiteY3" fmla="*/ 243068 h 642765"/>
                <a:gd name="connsiteX4" fmla="*/ 5335 w 701211"/>
                <a:gd name="connsiteY4" fmla="*/ 306442 h 642765"/>
                <a:gd name="connsiteX5" fmla="*/ 150190 w 701211"/>
                <a:gd name="connsiteY5" fmla="*/ 306442 h 642765"/>
                <a:gd name="connsiteX6" fmla="*/ 168297 w 701211"/>
                <a:gd name="connsiteY6" fmla="*/ 303424 h 642765"/>
                <a:gd name="connsiteX7" fmla="*/ 174333 w 701211"/>
                <a:gd name="connsiteY7" fmla="*/ 315495 h 642765"/>
                <a:gd name="connsiteX8" fmla="*/ 171315 w 701211"/>
                <a:gd name="connsiteY8" fmla="*/ 409048 h 642765"/>
                <a:gd name="connsiteX9" fmla="*/ 162262 w 701211"/>
                <a:gd name="connsiteY9" fmla="*/ 445262 h 642765"/>
                <a:gd name="connsiteX10" fmla="*/ 132083 w 701211"/>
                <a:gd name="connsiteY10" fmla="*/ 526743 h 642765"/>
                <a:gd name="connsiteX11" fmla="*/ 110959 w 701211"/>
                <a:gd name="connsiteY11" fmla="*/ 587099 h 642765"/>
                <a:gd name="connsiteX12" fmla="*/ 110959 w 701211"/>
                <a:gd name="connsiteY12" fmla="*/ 635385 h 642765"/>
                <a:gd name="connsiteX13" fmla="*/ 237707 w 701211"/>
                <a:gd name="connsiteY13" fmla="*/ 632367 h 642765"/>
                <a:gd name="connsiteX14" fmla="*/ 367474 w 701211"/>
                <a:gd name="connsiteY14" fmla="*/ 538814 h 642765"/>
                <a:gd name="connsiteX15" fmla="*/ 403687 w 701211"/>
                <a:gd name="connsiteY15" fmla="*/ 520707 h 642765"/>
                <a:gd name="connsiteX16" fmla="*/ 436883 w 701211"/>
                <a:gd name="connsiteY16" fmla="*/ 499583 h 642765"/>
                <a:gd name="connsiteX17" fmla="*/ 464044 w 701211"/>
                <a:gd name="connsiteY17" fmla="*/ 484494 h 642765"/>
                <a:gd name="connsiteX18" fmla="*/ 494222 w 701211"/>
                <a:gd name="connsiteY18" fmla="*/ 466387 h 642765"/>
                <a:gd name="connsiteX19" fmla="*/ 536472 w 701211"/>
                <a:gd name="connsiteY19" fmla="*/ 445262 h 642765"/>
                <a:gd name="connsiteX20" fmla="*/ 572685 w 701211"/>
                <a:gd name="connsiteY20" fmla="*/ 424137 h 642765"/>
                <a:gd name="connsiteX21" fmla="*/ 581739 w 701211"/>
                <a:gd name="connsiteY21" fmla="*/ 418101 h 642765"/>
                <a:gd name="connsiteX22" fmla="*/ 596828 w 701211"/>
                <a:gd name="connsiteY22" fmla="*/ 409048 h 642765"/>
                <a:gd name="connsiteX23" fmla="*/ 605881 w 701211"/>
                <a:gd name="connsiteY23" fmla="*/ 403012 h 642765"/>
                <a:gd name="connsiteX24" fmla="*/ 623988 w 701211"/>
                <a:gd name="connsiteY24" fmla="*/ 390941 h 642765"/>
                <a:gd name="connsiteX25" fmla="*/ 654167 w 701211"/>
                <a:gd name="connsiteY25" fmla="*/ 375852 h 642765"/>
                <a:gd name="connsiteX26" fmla="*/ 663220 w 701211"/>
                <a:gd name="connsiteY26" fmla="*/ 372834 h 642765"/>
                <a:gd name="connsiteX27" fmla="*/ 687363 w 701211"/>
                <a:gd name="connsiteY27" fmla="*/ 360763 h 642765"/>
                <a:gd name="connsiteX28" fmla="*/ 696416 w 701211"/>
                <a:gd name="connsiteY28" fmla="*/ 351709 h 642765"/>
                <a:gd name="connsiteX29" fmla="*/ 696416 w 701211"/>
                <a:gd name="connsiteY29" fmla="*/ 327567 h 642765"/>
                <a:gd name="connsiteX30" fmla="*/ 645113 w 701211"/>
                <a:gd name="connsiteY30" fmla="*/ 315495 h 642765"/>
                <a:gd name="connsiteX31" fmla="*/ 461026 w 701211"/>
                <a:gd name="connsiteY31" fmla="*/ 321531 h 642765"/>
                <a:gd name="connsiteX32" fmla="*/ 445937 w 701211"/>
                <a:gd name="connsiteY32" fmla="*/ 297389 h 642765"/>
                <a:gd name="connsiteX33" fmla="*/ 451973 w 701211"/>
                <a:gd name="connsiteY33" fmla="*/ 185729 h 642765"/>
                <a:gd name="connsiteX34" fmla="*/ 554579 w 701211"/>
                <a:gd name="connsiteY34" fmla="*/ 149515 h 642765"/>
                <a:gd name="connsiteX35" fmla="*/ 654167 w 701211"/>
                <a:gd name="connsiteY35" fmla="*/ 61998 h 642765"/>
                <a:gd name="connsiteX36" fmla="*/ 648131 w 701211"/>
                <a:gd name="connsiteY36" fmla="*/ 7678 h 642765"/>
                <a:gd name="connsiteX37" fmla="*/ 524400 w 701211"/>
                <a:gd name="connsiteY37" fmla="*/ 1642 h 642765"/>
                <a:gd name="connsiteX38" fmla="*/ 476115 w 701211"/>
                <a:gd name="connsiteY38" fmla="*/ 19749 h 642765"/>
                <a:gd name="connsiteX0" fmla="*/ 476115 w 703447"/>
                <a:gd name="connsiteY0" fmla="*/ 19749 h 642765"/>
                <a:gd name="connsiteX1" fmla="*/ 162285 w 703447"/>
                <a:gd name="connsiteY1" fmla="*/ 161257 h 642765"/>
                <a:gd name="connsiteX2" fmla="*/ 107941 w 703447"/>
                <a:gd name="connsiteY2" fmla="*/ 194783 h 642765"/>
                <a:gd name="connsiteX3" fmla="*/ 38531 w 703447"/>
                <a:gd name="connsiteY3" fmla="*/ 243068 h 642765"/>
                <a:gd name="connsiteX4" fmla="*/ 5335 w 703447"/>
                <a:gd name="connsiteY4" fmla="*/ 306442 h 642765"/>
                <a:gd name="connsiteX5" fmla="*/ 150190 w 703447"/>
                <a:gd name="connsiteY5" fmla="*/ 306442 h 642765"/>
                <a:gd name="connsiteX6" fmla="*/ 168297 w 703447"/>
                <a:gd name="connsiteY6" fmla="*/ 303424 h 642765"/>
                <a:gd name="connsiteX7" fmla="*/ 174333 w 703447"/>
                <a:gd name="connsiteY7" fmla="*/ 315495 h 642765"/>
                <a:gd name="connsiteX8" fmla="*/ 171315 w 703447"/>
                <a:gd name="connsiteY8" fmla="*/ 409048 h 642765"/>
                <a:gd name="connsiteX9" fmla="*/ 162262 w 703447"/>
                <a:gd name="connsiteY9" fmla="*/ 445262 h 642765"/>
                <a:gd name="connsiteX10" fmla="*/ 132083 w 703447"/>
                <a:gd name="connsiteY10" fmla="*/ 526743 h 642765"/>
                <a:gd name="connsiteX11" fmla="*/ 110959 w 703447"/>
                <a:gd name="connsiteY11" fmla="*/ 587099 h 642765"/>
                <a:gd name="connsiteX12" fmla="*/ 110959 w 703447"/>
                <a:gd name="connsiteY12" fmla="*/ 635385 h 642765"/>
                <a:gd name="connsiteX13" fmla="*/ 237707 w 703447"/>
                <a:gd name="connsiteY13" fmla="*/ 632367 h 642765"/>
                <a:gd name="connsiteX14" fmla="*/ 367474 w 703447"/>
                <a:gd name="connsiteY14" fmla="*/ 538814 h 642765"/>
                <a:gd name="connsiteX15" fmla="*/ 403687 w 703447"/>
                <a:gd name="connsiteY15" fmla="*/ 520707 h 642765"/>
                <a:gd name="connsiteX16" fmla="*/ 436883 w 703447"/>
                <a:gd name="connsiteY16" fmla="*/ 499583 h 642765"/>
                <a:gd name="connsiteX17" fmla="*/ 464044 w 703447"/>
                <a:gd name="connsiteY17" fmla="*/ 484494 h 642765"/>
                <a:gd name="connsiteX18" fmla="*/ 494222 w 703447"/>
                <a:gd name="connsiteY18" fmla="*/ 466387 h 642765"/>
                <a:gd name="connsiteX19" fmla="*/ 536472 w 703447"/>
                <a:gd name="connsiteY19" fmla="*/ 445262 h 642765"/>
                <a:gd name="connsiteX20" fmla="*/ 572685 w 703447"/>
                <a:gd name="connsiteY20" fmla="*/ 424137 h 642765"/>
                <a:gd name="connsiteX21" fmla="*/ 581739 w 703447"/>
                <a:gd name="connsiteY21" fmla="*/ 418101 h 642765"/>
                <a:gd name="connsiteX22" fmla="*/ 596828 w 703447"/>
                <a:gd name="connsiteY22" fmla="*/ 409048 h 642765"/>
                <a:gd name="connsiteX23" fmla="*/ 605881 w 703447"/>
                <a:gd name="connsiteY23" fmla="*/ 403012 h 642765"/>
                <a:gd name="connsiteX24" fmla="*/ 623988 w 703447"/>
                <a:gd name="connsiteY24" fmla="*/ 390941 h 642765"/>
                <a:gd name="connsiteX25" fmla="*/ 654167 w 703447"/>
                <a:gd name="connsiteY25" fmla="*/ 375852 h 642765"/>
                <a:gd name="connsiteX26" fmla="*/ 663220 w 703447"/>
                <a:gd name="connsiteY26" fmla="*/ 372834 h 642765"/>
                <a:gd name="connsiteX27" fmla="*/ 687363 w 703447"/>
                <a:gd name="connsiteY27" fmla="*/ 360763 h 642765"/>
                <a:gd name="connsiteX28" fmla="*/ 696416 w 703447"/>
                <a:gd name="connsiteY28" fmla="*/ 351709 h 642765"/>
                <a:gd name="connsiteX29" fmla="*/ 696416 w 703447"/>
                <a:gd name="connsiteY29" fmla="*/ 327567 h 642765"/>
                <a:gd name="connsiteX30" fmla="*/ 614156 w 703447"/>
                <a:gd name="connsiteY30" fmla="*/ 298826 h 642765"/>
                <a:gd name="connsiteX31" fmla="*/ 461026 w 703447"/>
                <a:gd name="connsiteY31" fmla="*/ 321531 h 642765"/>
                <a:gd name="connsiteX32" fmla="*/ 445937 w 703447"/>
                <a:gd name="connsiteY32" fmla="*/ 297389 h 642765"/>
                <a:gd name="connsiteX33" fmla="*/ 451973 w 703447"/>
                <a:gd name="connsiteY33" fmla="*/ 185729 h 642765"/>
                <a:gd name="connsiteX34" fmla="*/ 554579 w 703447"/>
                <a:gd name="connsiteY34" fmla="*/ 149515 h 642765"/>
                <a:gd name="connsiteX35" fmla="*/ 654167 w 703447"/>
                <a:gd name="connsiteY35" fmla="*/ 61998 h 642765"/>
                <a:gd name="connsiteX36" fmla="*/ 648131 w 703447"/>
                <a:gd name="connsiteY36" fmla="*/ 7678 h 642765"/>
                <a:gd name="connsiteX37" fmla="*/ 524400 w 703447"/>
                <a:gd name="connsiteY37" fmla="*/ 1642 h 642765"/>
                <a:gd name="connsiteX38" fmla="*/ 476115 w 703447"/>
                <a:gd name="connsiteY38" fmla="*/ 19749 h 642765"/>
                <a:gd name="connsiteX0" fmla="*/ 476115 w 704705"/>
                <a:gd name="connsiteY0" fmla="*/ 19749 h 642765"/>
                <a:gd name="connsiteX1" fmla="*/ 162285 w 704705"/>
                <a:gd name="connsiteY1" fmla="*/ 161257 h 642765"/>
                <a:gd name="connsiteX2" fmla="*/ 107941 w 704705"/>
                <a:gd name="connsiteY2" fmla="*/ 194783 h 642765"/>
                <a:gd name="connsiteX3" fmla="*/ 38531 w 704705"/>
                <a:gd name="connsiteY3" fmla="*/ 243068 h 642765"/>
                <a:gd name="connsiteX4" fmla="*/ 5335 w 704705"/>
                <a:gd name="connsiteY4" fmla="*/ 306442 h 642765"/>
                <a:gd name="connsiteX5" fmla="*/ 150190 w 704705"/>
                <a:gd name="connsiteY5" fmla="*/ 306442 h 642765"/>
                <a:gd name="connsiteX6" fmla="*/ 168297 w 704705"/>
                <a:gd name="connsiteY6" fmla="*/ 303424 h 642765"/>
                <a:gd name="connsiteX7" fmla="*/ 174333 w 704705"/>
                <a:gd name="connsiteY7" fmla="*/ 315495 h 642765"/>
                <a:gd name="connsiteX8" fmla="*/ 171315 w 704705"/>
                <a:gd name="connsiteY8" fmla="*/ 409048 h 642765"/>
                <a:gd name="connsiteX9" fmla="*/ 162262 w 704705"/>
                <a:gd name="connsiteY9" fmla="*/ 445262 h 642765"/>
                <a:gd name="connsiteX10" fmla="*/ 132083 w 704705"/>
                <a:gd name="connsiteY10" fmla="*/ 526743 h 642765"/>
                <a:gd name="connsiteX11" fmla="*/ 110959 w 704705"/>
                <a:gd name="connsiteY11" fmla="*/ 587099 h 642765"/>
                <a:gd name="connsiteX12" fmla="*/ 110959 w 704705"/>
                <a:gd name="connsiteY12" fmla="*/ 635385 h 642765"/>
                <a:gd name="connsiteX13" fmla="*/ 237707 w 704705"/>
                <a:gd name="connsiteY13" fmla="*/ 632367 h 642765"/>
                <a:gd name="connsiteX14" fmla="*/ 367474 w 704705"/>
                <a:gd name="connsiteY14" fmla="*/ 538814 h 642765"/>
                <a:gd name="connsiteX15" fmla="*/ 403687 w 704705"/>
                <a:gd name="connsiteY15" fmla="*/ 520707 h 642765"/>
                <a:gd name="connsiteX16" fmla="*/ 436883 w 704705"/>
                <a:gd name="connsiteY16" fmla="*/ 499583 h 642765"/>
                <a:gd name="connsiteX17" fmla="*/ 464044 w 704705"/>
                <a:gd name="connsiteY17" fmla="*/ 484494 h 642765"/>
                <a:gd name="connsiteX18" fmla="*/ 494222 w 704705"/>
                <a:gd name="connsiteY18" fmla="*/ 466387 h 642765"/>
                <a:gd name="connsiteX19" fmla="*/ 536472 w 704705"/>
                <a:gd name="connsiteY19" fmla="*/ 445262 h 642765"/>
                <a:gd name="connsiteX20" fmla="*/ 572685 w 704705"/>
                <a:gd name="connsiteY20" fmla="*/ 424137 h 642765"/>
                <a:gd name="connsiteX21" fmla="*/ 581739 w 704705"/>
                <a:gd name="connsiteY21" fmla="*/ 418101 h 642765"/>
                <a:gd name="connsiteX22" fmla="*/ 596828 w 704705"/>
                <a:gd name="connsiteY22" fmla="*/ 409048 h 642765"/>
                <a:gd name="connsiteX23" fmla="*/ 605881 w 704705"/>
                <a:gd name="connsiteY23" fmla="*/ 403012 h 642765"/>
                <a:gd name="connsiteX24" fmla="*/ 623988 w 704705"/>
                <a:gd name="connsiteY24" fmla="*/ 390941 h 642765"/>
                <a:gd name="connsiteX25" fmla="*/ 654167 w 704705"/>
                <a:gd name="connsiteY25" fmla="*/ 375852 h 642765"/>
                <a:gd name="connsiteX26" fmla="*/ 663220 w 704705"/>
                <a:gd name="connsiteY26" fmla="*/ 372834 h 642765"/>
                <a:gd name="connsiteX27" fmla="*/ 687363 w 704705"/>
                <a:gd name="connsiteY27" fmla="*/ 360763 h 642765"/>
                <a:gd name="connsiteX28" fmla="*/ 696416 w 704705"/>
                <a:gd name="connsiteY28" fmla="*/ 351709 h 642765"/>
                <a:gd name="connsiteX29" fmla="*/ 698797 w 704705"/>
                <a:gd name="connsiteY29" fmla="*/ 315661 h 642765"/>
                <a:gd name="connsiteX30" fmla="*/ 614156 w 704705"/>
                <a:gd name="connsiteY30" fmla="*/ 298826 h 642765"/>
                <a:gd name="connsiteX31" fmla="*/ 461026 w 704705"/>
                <a:gd name="connsiteY31" fmla="*/ 321531 h 642765"/>
                <a:gd name="connsiteX32" fmla="*/ 445937 w 704705"/>
                <a:gd name="connsiteY32" fmla="*/ 297389 h 642765"/>
                <a:gd name="connsiteX33" fmla="*/ 451973 w 704705"/>
                <a:gd name="connsiteY33" fmla="*/ 185729 h 642765"/>
                <a:gd name="connsiteX34" fmla="*/ 554579 w 704705"/>
                <a:gd name="connsiteY34" fmla="*/ 149515 h 642765"/>
                <a:gd name="connsiteX35" fmla="*/ 654167 w 704705"/>
                <a:gd name="connsiteY35" fmla="*/ 61998 h 642765"/>
                <a:gd name="connsiteX36" fmla="*/ 648131 w 704705"/>
                <a:gd name="connsiteY36" fmla="*/ 7678 h 642765"/>
                <a:gd name="connsiteX37" fmla="*/ 524400 w 704705"/>
                <a:gd name="connsiteY37" fmla="*/ 1642 h 642765"/>
                <a:gd name="connsiteX38" fmla="*/ 476115 w 704705"/>
                <a:gd name="connsiteY38" fmla="*/ 19749 h 642765"/>
                <a:gd name="connsiteX0" fmla="*/ 476115 w 703649"/>
                <a:gd name="connsiteY0" fmla="*/ 19749 h 642765"/>
                <a:gd name="connsiteX1" fmla="*/ 162285 w 703649"/>
                <a:gd name="connsiteY1" fmla="*/ 161257 h 642765"/>
                <a:gd name="connsiteX2" fmla="*/ 107941 w 703649"/>
                <a:gd name="connsiteY2" fmla="*/ 194783 h 642765"/>
                <a:gd name="connsiteX3" fmla="*/ 38531 w 703649"/>
                <a:gd name="connsiteY3" fmla="*/ 243068 h 642765"/>
                <a:gd name="connsiteX4" fmla="*/ 5335 w 703649"/>
                <a:gd name="connsiteY4" fmla="*/ 306442 h 642765"/>
                <a:gd name="connsiteX5" fmla="*/ 150190 w 703649"/>
                <a:gd name="connsiteY5" fmla="*/ 306442 h 642765"/>
                <a:gd name="connsiteX6" fmla="*/ 168297 w 703649"/>
                <a:gd name="connsiteY6" fmla="*/ 303424 h 642765"/>
                <a:gd name="connsiteX7" fmla="*/ 174333 w 703649"/>
                <a:gd name="connsiteY7" fmla="*/ 315495 h 642765"/>
                <a:gd name="connsiteX8" fmla="*/ 171315 w 703649"/>
                <a:gd name="connsiteY8" fmla="*/ 409048 h 642765"/>
                <a:gd name="connsiteX9" fmla="*/ 162262 w 703649"/>
                <a:gd name="connsiteY9" fmla="*/ 445262 h 642765"/>
                <a:gd name="connsiteX10" fmla="*/ 132083 w 703649"/>
                <a:gd name="connsiteY10" fmla="*/ 526743 h 642765"/>
                <a:gd name="connsiteX11" fmla="*/ 110959 w 703649"/>
                <a:gd name="connsiteY11" fmla="*/ 587099 h 642765"/>
                <a:gd name="connsiteX12" fmla="*/ 110959 w 703649"/>
                <a:gd name="connsiteY12" fmla="*/ 635385 h 642765"/>
                <a:gd name="connsiteX13" fmla="*/ 237707 w 703649"/>
                <a:gd name="connsiteY13" fmla="*/ 632367 h 642765"/>
                <a:gd name="connsiteX14" fmla="*/ 367474 w 703649"/>
                <a:gd name="connsiteY14" fmla="*/ 538814 h 642765"/>
                <a:gd name="connsiteX15" fmla="*/ 403687 w 703649"/>
                <a:gd name="connsiteY15" fmla="*/ 520707 h 642765"/>
                <a:gd name="connsiteX16" fmla="*/ 436883 w 703649"/>
                <a:gd name="connsiteY16" fmla="*/ 499583 h 642765"/>
                <a:gd name="connsiteX17" fmla="*/ 464044 w 703649"/>
                <a:gd name="connsiteY17" fmla="*/ 484494 h 642765"/>
                <a:gd name="connsiteX18" fmla="*/ 494222 w 703649"/>
                <a:gd name="connsiteY18" fmla="*/ 466387 h 642765"/>
                <a:gd name="connsiteX19" fmla="*/ 536472 w 703649"/>
                <a:gd name="connsiteY19" fmla="*/ 445262 h 642765"/>
                <a:gd name="connsiteX20" fmla="*/ 572685 w 703649"/>
                <a:gd name="connsiteY20" fmla="*/ 424137 h 642765"/>
                <a:gd name="connsiteX21" fmla="*/ 581739 w 703649"/>
                <a:gd name="connsiteY21" fmla="*/ 418101 h 642765"/>
                <a:gd name="connsiteX22" fmla="*/ 596828 w 703649"/>
                <a:gd name="connsiteY22" fmla="*/ 409048 h 642765"/>
                <a:gd name="connsiteX23" fmla="*/ 605881 w 703649"/>
                <a:gd name="connsiteY23" fmla="*/ 403012 h 642765"/>
                <a:gd name="connsiteX24" fmla="*/ 623988 w 703649"/>
                <a:gd name="connsiteY24" fmla="*/ 390941 h 642765"/>
                <a:gd name="connsiteX25" fmla="*/ 654167 w 703649"/>
                <a:gd name="connsiteY25" fmla="*/ 375852 h 642765"/>
                <a:gd name="connsiteX26" fmla="*/ 663220 w 703649"/>
                <a:gd name="connsiteY26" fmla="*/ 372834 h 642765"/>
                <a:gd name="connsiteX27" fmla="*/ 687363 w 703649"/>
                <a:gd name="connsiteY27" fmla="*/ 360763 h 642765"/>
                <a:gd name="connsiteX28" fmla="*/ 696416 w 703649"/>
                <a:gd name="connsiteY28" fmla="*/ 351709 h 642765"/>
                <a:gd name="connsiteX29" fmla="*/ 698797 w 703649"/>
                <a:gd name="connsiteY29" fmla="*/ 315661 h 642765"/>
                <a:gd name="connsiteX30" fmla="*/ 614156 w 703649"/>
                <a:gd name="connsiteY30" fmla="*/ 298826 h 642765"/>
                <a:gd name="connsiteX31" fmla="*/ 461026 w 703649"/>
                <a:gd name="connsiteY31" fmla="*/ 321531 h 642765"/>
                <a:gd name="connsiteX32" fmla="*/ 445937 w 703649"/>
                <a:gd name="connsiteY32" fmla="*/ 297389 h 642765"/>
                <a:gd name="connsiteX33" fmla="*/ 451973 w 703649"/>
                <a:gd name="connsiteY33" fmla="*/ 185729 h 642765"/>
                <a:gd name="connsiteX34" fmla="*/ 554579 w 703649"/>
                <a:gd name="connsiteY34" fmla="*/ 149515 h 642765"/>
                <a:gd name="connsiteX35" fmla="*/ 654167 w 703649"/>
                <a:gd name="connsiteY35" fmla="*/ 61998 h 642765"/>
                <a:gd name="connsiteX36" fmla="*/ 648131 w 703649"/>
                <a:gd name="connsiteY36" fmla="*/ 7678 h 642765"/>
                <a:gd name="connsiteX37" fmla="*/ 524400 w 703649"/>
                <a:gd name="connsiteY37" fmla="*/ 1642 h 642765"/>
                <a:gd name="connsiteX38" fmla="*/ 476115 w 703649"/>
                <a:gd name="connsiteY38" fmla="*/ 19749 h 642765"/>
                <a:gd name="connsiteX0" fmla="*/ 476115 w 702992"/>
                <a:gd name="connsiteY0" fmla="*/ 19749 h 642765"/>
                <a:gd name="connsiteX1" fmla="*/ 162285 w 702992"/>
                <a:gd name="connsiteY1" fmla="*/ 161257 h 642765"/>
                <a:gd name="connsiteX2" fmla="*/ 107941 w 702992"/>
                <a:gd name="connsiteY2" fmla="*/ 194783 h 642765"/>
                <a:gd name="connsiteX3" fmla="*/ 38531 w 702992"/>
                <a:gd name="connsiteY3" fmla="*/ 243068 h 642765"/>
                <a:gd name="connsiteX4" fmla="*/ 5335 w 702992"/>
                <a:gd name="connsiteY4" fmla="*/ 306442 h 642765"/>
                <a:gd name="connsiteX5" fmla="*/ 150190 w 702992"/>
                <a:gd name="connsiteY5" fmla="*/ 306442 h 642765"/>
                <a:gd name="connsiteX6" fmla="*/ 168297 w 702992"/>
                <a:gd name="connsiteY6" fmla="*/ 303424 h 642765"/>
                <a:gd name="connsiteX7" fmla="*/ 174333 w 702992"/>
                <a:gd name="connsiteY7" fmla="*/ 315495 h 642765"/>
                <a:gd name="connsiteX8" fmla="*/ 171315 w 702992"/>
                <a:gd name="connsiteY8" fmla="*/ 409048 h 642765"/>
                <a:gd name="connsiteX9" fmla="*/ 162262 w 702992"/>
                <a:gd name="connsiteY9" fmla="*/ 445262 h 642765"/>
                <a:gd name="connsiteX10" fmla="*/ 132083 w 702992"/>
                <a:gd name="connsiteY10" fmla="*/ 526743 h 642765"/>
                <a:gd name="connsiteX11" fmla="*/ 110959 w 702992"/>
                <a:gd name="connsiteY11" fmla="*/ 587099 h 642765"/>
                <a:gd name="connsiteX12" fmla="*/ 110959 w 702992"/>
                <a:gd name="connsiteY12" fmla="*/ 635385 h 642765"/>
                <a:gd name="connsiteX13" fmla="*/ 237707 w 702992"/>
                <a:gd name="connsiteY13" fmla="*/ 632367 h 642765"/>
                <a:gd name="connsiteX14" fmla="*/ 367474 w 702992"/>
                <a:gd name="connsiteY14" fmla="*/ 538814 h 642765"/>
                <a:gd name="connsiteX15" fmla="*/ 403687 w 702992"/>
                <a:gd name="connsiteY15" fmla="*/ 520707 h 642765"/>
                <a:gd name="connsiteX16" fmla="*/ 436883 w 702992"/>
                <a:gd name="connsiteY16" fmla="*/ 499583 h 642765"/>
                <a:gd name="connsiteX17" fmla="*/ 464044 w 702992"/>
                <a:gd name="connsiteY17" fmla="*/ 484494 h 642765"/>
                <a:gd name="connsiteX18" fmla="*/ 494222 w 702992"/>
                <a:gd name="connsiteY18" fmla="*/ 466387 h 642765"/>
                <a:gd name="connsiteX19" fmla="*/ 536472 w 702992"/>
                <a:gd name="connsiteY19" fmla="*/ 445262 h 642765"/>
                <a:gd name="connsiteX20" fmla="*/ 572685 w 702992"/>
                <a:gd name="connsiteY20" fmla="*/ 424137 h 642765"/>
                <a:gd name="connsiteX21" fmla="*/ 581739 w 702992"/>
                <a:gd name="connsiteY21" fmla="*/ 418101 h 642765"/>
                <a:gd name="connsiteX22" fmla="*/ 596828 w 702992"/>
                <a:gd name="connsiteY22" fmla="*/ 409048 h 642765"/>
                <a:gd name="connsiteX23" fmla="*/ 605881 w 702992"/>
                <a:gd name="connsiteY23" fmla="*/ 403012 h 642765"/>
                <a:gd name="connsiteX24" fmla="*/ 623988 w 702992"/>
                <a:gd name="connsiteY24" fmla="*/ 390941 h 642765"/>
                <a:gd name="connsiteX25" fmla="*/ 654167 w 702992"/>
                <a:gd name="connsiteY25" fmla="*/ 375852 h 642765"/>
                <a:gd name="connsiteX26" fmla="*/ 663220 w 702992"/>
                <a:gd name="connsiteY26" fmla="*/ 372834 h 642765"/>
                <a:gd name="connsiteX27" fmla="*/ 687363 w 702992"/>
                <a:gd name="connsiteY27" fmla="*/ 360763 h 642765"/>
                <a:gd name="connsiteX28" fmla="*/ 698797 w 702992"/>
                <a:gd name="connsiteY28" fmla="*/ 315661 h 642765"/>
                <a:gd name="connsiteX29" fmla="*/ 614156 w 702992"/>
                <a:gd name="connsiteY29" fmla="*/ 298826 h 642765"/>
                <a:gd name="connsiteX30" fmla="*/ 461026 w 702992"/>
                <a:gd name="connsiteY30" fmla="*/ 321531 h 642765"/>
                <a:gd name="connsiteX31" fmla="*/ 445937 w 702992"/>
                <a:gd name="connsiteY31" fmla="*/ 297389 h 642765"/>
                <a:gd name="connsiteX32" fmla="*/ 451973 w 702992"/>
                <a:gd name="connsiteY32" fmla="*/ 185729 h 642765"/>
                <a:gd name="connsiteX33" fmla="*/ 554579 w 702992"/>
                <a:gd name="connsiteY33" fmla="*/ 149515 h 642765"/>
                <a:gd name="connsiteX34" fmla="*/ 654167 w 702992"/>
                <a:gd name="connsiteY34" fmla="*/ 61998 h 642765"/>
                <a:gd name="connsiteX35" fmla="*/ 648131 w 702992"/>
                <a:gd name="connsiteY35" fmla="*/ 7678 h 642765"/>
                <a:gd name="connsiteX36" fmla="*/ 524400 w 702992"/>
                <a:gd name="connsiteY36" fmla="*/ 1642 h 642765"/>
                <a:gd name="connsiteX37" fmla="*/ 476115 w 702992"/>
                <a:gd name="connsiteY37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05881 w 699988"/>
                <a:gd name="connsiteY23" fmla="*/ 403012 h 642765"/>
                <a:gd name="connsiteX24" fmla="*/ 623988 w 699988"/>
                <a:gd name="connsiteY24" fmla="*/ 390941 h 642765"/>
                <a:gd name="connsiteX25" fmla="*/ 654167 w 699988"/>
                <a:gd name="connsiteY25" fmla="*/ 375852 h 642765"/>
                <a:gd name="connsiteX26" fmla="*/ 663220 w 699988"/>
                <a:gd name="connsiteY26" fmla="*/ 372834 h 642765"/>
                <a:gd name="connsiteX27" fmla="*/ 698797 w 699988"/>
                <a:gd name="connsiteY27" fmla="*/ 315661 h 642765"/>
                <a:gd name="connsiteX28" fmla="*/ 614156 w 699988"/>
                <a:gd name="connsiteY28" fmla="*/ 298826 h 642765"/>
                <a:gd name="connsiteX29" fmla="*/ 461026 w 699988"/>
                <a:gd name="connsiteY29" fmla="*/ 321531 h 642765"/>
                <a:gd name="connsiteX30" fmla="*/ 445937 w 699988"/>
                <a:gd name="connsiteY30" fmla="*/ 297389 h 642765"/>
                <a:gd name="connsiteX31" fmla="*/ 451973 w 699988"/>
                <a:gd name="connsiteY31" fmla="*/ 185729 h 642765"/>
                <a:gd name="connsiteX32" fmla="*/ 554579 w 699988"/>
                <a:gd name="connsiteY32" fmla="*/ 149515 h 642765"/>
                <a:gd name="connsiteX33" fmla="*/ 654167 w 699988"/>
                <a:gd name="connsiteY33" fmla="*/ 61998 h 642765"/>
                <a:gd name="connsiteX34" fmla="*/ 648131 w 699988"/>
                <a:gd name="connsiteY34" fmla="*/ 7678 h 642765"/>
                <a:gd name="connsiteX35" fmla="*/ 524400 w 699988"/>
                <a:gd name="connsiteY35" fmla="*/ 1642 h 642765"/>
                <a:gd name="connsiteX36" fmla="*/ 476115 w 699988"/>
                <a:gd name="connsiteY36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05881 w 699988"/>
                <a:gd name="connsiteY23" fmla="*/ 403012 h 642765"/>
                <a:gd name="connsiteX24" fmla="*/ 654167 w 699988"/>
                <a:gd name="connsiteY24" fmla="*/ 375852 h 642765"/>
                <a:gd name="connsiteX25" fmla="*/ 663220 w 699988"/>
                <a:gd name="connsiteY25" fmla="*/ 372834 h 642765"/>
                <a:gd name="connsiteX26" fmla="*/ 698797 w 699988"/>
                <a:gd name="connsiteY26" fmla="*/ 315661 h 642765"/>
                <a:gd name="connsiteX27" fmla="*/ 614156 w 699988"/>
                <a:gd name="connsiteY27" fmla="*/ 298826 h 642765"/>
                <a:gd name="connsiteX28" fmla="*/ 461026 w 699988"/>
                <a:gd name="connsiteY28" fmla="*/ 321531 h 642765"/>
                <a:gd name="connsiteX29" fmla="*/ 445937 w 699988"/>
                <a:gd name="connsiteY29" fmla="*/ 297389 h 642765"/>
                <a:gd name="connsiteX30" fmla="*/ 451973 w 699988"/>
                <a:gd name="connsiteY30" fmla="*/ 185729 h 642765"/>
                <a:gd name="connsiteX31" fmla="*/ 554579 w 699988"/>
                <a:gd name="connsiteY31" fmla="*/ 149515 h 642765"/>
                <a:gd name="connsiteX32" fmla="*/ 654167 w 699988"/>
                <a:gd name="connsiteY32" fmla="*/ 61998 h 642765"/>
                <a:gd name="connsiteX33" fmla="*/ 648131 w 699988"/>
                <a:gd name="connsiteY33" fmla="*/ 7678 h 642765"/>
                <a:gd name="connsiteX34" fmla="*/ 524400 w 699988"/>
                <a:gd name="connsiteY34" fmla="*/ 1642 h 642765"/>
                <a:gd name="connsiteX35" fmla="*/ 476115 w 699988"/>
                <a:gd name="connsiteY35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54167 w 699988"/>
                <a:gd name="connsiteY23" fmla="*/ 375852 h 642765"/>
                <a:gd name="connsiteX24" fmla="*/ 663220 w 699988"/>
                <a:gd name="connsiteY24" fmla="*/ 372834 h 642765"/>
                <a:gd name="connsiteX25" fmla="*/ 698797 w 699988"/>
                <a:gd name="connsiteY25" fmla="*/ 315661 h 642765"/>
                <a:gd name="connsiteX26" fmla="*/ 614156 w 699988"/>
                <a:gd name="connsiteY26" fmla="*/ 298826 h 642765"/>
                <a:gd name="connsiteX27" fmla="*/ 461026 w 699988"/>
                <a:gd name="connsiteY27" fmla="*/ 321531 h 642765"/>
                <a:gd name="connsiteX28" fmla="*/ 445937 w 699988"/>
                <a:gd name="connsiteY28" fmla="*/ 297389 h 642765"/>
                <a:gd name="connsiteX29" fmla="*/ 451973 w 699988"/>
                <a:gd name="connsiteY29" fmla="*/ 185729 h 642765"/>
                <a:gd name="connsiteX30" fmla="*/ 554579 w 699988"/>
                <a:gd name="connsiteY30" fmla="*/ 149515 h 642765"/>
                <a:gd name="connsiteX31" fmla="*/ 654167 w 699988"/>
                <a:gd name="connsiteY31" fmla="*/ 61998 h 642765"/>
                <a:gd name="connsiteX32" fmla="*/ 648131 w 699988"/>
                <a:gd name="connsiteY32" fmla="*/ 7678 h 642765"/>
                <a:gd name="connsiteX33" fmla="*/ 524400 w 699988"/>
                <a:gd name="connsiteY33" fmla="*/ 1642 h 642765"/>
                <a:gd name="connsiteX34" fmla="*/ 476115 w 699988"/>
                <a:gd name="connsiteY34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654167 w 699988"/>
                <a:gd name="connsiteY22" fmla="*/ 375852 h 642765"/>
                <a:gd name="connsiteX23" fmla="*/ 663220 w 699988"/>
                <a:gd name="connsiteY23" fmla="*/ 372834 h 642765"/>
                <a:gd name="connsiteX24" fmla="*/ 698797 w 699988"/>
                <a:gd name="connsiteY24" fmla="*/ 315661 h 642765"/>
                <a:gd name="connsiteX25" fmla="*/ 614156 w 699988"/>
                <a:gd name="connsiteY25" fmla="*/ 298826 h 642765"/>
                <a:gd name="connsiteX26" fmla="*/ 461026 w 699988"/>
                <a:gd name="connsiteY26" fmla="*/ 321531 h 642765"/>
                <a:gd name="connsiteX27" fmla="*/ 445937 w 699988"/>
                <a:gd name="connsiteY27" fmla="*/ 297389 h 642765"/>
                <a:gd name="connsiteX28" fmla="*/ 451973 w 699988"/>
                <a:gd name="connsiteY28" fmla="*/ 185729 h 642765"/>
                <a:gd name="connsiteX29" fmla="*/ 554579 w 699988"/>
                <a:gd name="connsiteY29" fmla="*/ 149515 h 642765"/>
                <a:gd name="connsiteX30" fmla="*/ 654167 w 699988"/>
                <a:gd name="connsiteY30" fmla="*/ 61998 h 642765"/>
                <a:gd name="connsiteX31" fmla="*/ 648131 w 699988"/>
                <a:gd name="connsiteY31" fmla="*/ 7678 h 642765"/>
                <a:gd name="connsiteX32" fmla="*/ 524400 w 699988"/>
                <a:gd name="connsiteY32" fmla="*/ 1642 h 642765"/>
                <a:gd name="connsiteX33" fmla="*/ 476115 w 699988"/>
                <a:gd name="connsiteY33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654167 w 699988"/>
                <a:gd name="connsiteY21" fmla="*/ 375852 h 642765"/>
                <a:gd name="connsiteX22" fmla="*/ 663220 w 699988"/>
                <a:gd name="connsiteY22" fmla="*/ 372834 h 642765"/>
                <a:gd name="connsiteX23" fmla="*/ 698797 w 699988"/>
                <a:gd name="connsiteY23" fmla="*/ 315661 h 642765"/>
                <a:gd name="connsiteX24" fmla="*/ 614156 w 699988"/>
                <a:gd name="connsiteY24" fmla="*/ 298826 h 642765"/>
                <a:gd name="connsiteX25" fmla="*/ 461026 w 699988"/>
                <a:gd name="connsiteY25" fmla="*/ 321531 h 642765"/>
                <a:gd name="connsiteX26" fmla="*/ 445937 w 699988"/>
                <a:gd name="connsiteY26" fmla="*/ 297389 h 642765"/>
                <a:gd name="connsiteX27" fmla="*/ 451973 w 699988"/>
                <a:gd name="connsiteY27" fmla="*/ 185729 h 642765"/>
                <a:gd name="connsiteX28" fmla="*/ 554579 w 699988"/>
                <a:gd name="connsiteY28" fmla="*/ 149515 h 642765"/>
                <a:gd name="connsiteX29" fmla="*/ 654167 w 699988"/>
                <a:gd name="connsiteY29" fmla="*/ 61998 h 642765"/>
                <a:gd name="connsiteX30" fmla="*/ 648131 w 699988"/>
                <a:gd name="connsiteY30" fmla="*/ 7678 h 642765"/>
                <a:gd name="connsiteX31" fmla="*/ 524400 w 699988"/>
                <a:gd name="connsiteY31" fmla="*/ 1642 h 642765"/>
                <a:gd name="connsiteX32" fmla="*/ 476115 w 699988"/>
                <a:gd name="connsiteY32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536472 w 699988"/>
                <a:gd name="connsiteY18" fmla="*/ 445262 h 642765"/>
                <a:gd name="connsiteX19" fmla="*/ 572685 w 699988"/>
                <a:gd name="connsiteY19" fmla="*/ 424137 h 642765"/>
                <a:gd name="connsiteX20" fmla="*/ 654167 w 699988"/>
                <a:gd name="connsiteY20" fmla="*/ 375852 h 642765"/>
                <a:gd name="connsiteX21" fmla="*/ 663220 w 699988"/>
                <a:gd name="connsiteY21" fmla="*/ 372834 h 642765"/>
                <a:gd name="connsiteX22" fmla="*/ 698797 w 699988"/>
                <a:gd name="connsiteY22" fmla="*/ 315661 h 642765"/>
                <a:gd name="connsiteX23" fmla="*/ 614156 w 699988"/>
                <a:gd name="connsiteY23" fmla="*/ 298826 h 642765"/>
                <a:gd name="connsiteX24" fmla="*/ 461026 w 699988"/>
                <a:gd name="connsiteY24" fmla="*/ 321531 h 642765"/>
                <a:gd name="connsiteX25" fmla="*/ 445937 w 699988"/>
                <a:gd name="connsiteY25" fmla="*/ 297389 h 642765"/>
                <a:gd name="connsiteX26" fmla="*/ 451973 w 699988"/>
                <a:gd name="connsiteY26" fmla="*/ 185729 h 642765"/>
                <a:gd name="connsiteX27" fmla="*/ 554579 w 699988"/>
                <a:gd name="connsiteY27" fmla="*/ 149515 h 642765"/>
                <a:gd name="connsiteX28" fmla="*/ 654167 w 699988"/>
                <a:gd name="connsiteY28" fmla="*/ 61998 h 642765"/>
                <a:gd name="connsiteX29" fmla="*/ 648131 w 699988"/>
                <a:gd name="connsiteY29" fmla="*/ 7678 h 642765"/>
                <a:gd name="connsiteX30" fmla="*/ 524400 w 699988"/>
                <a:gd name="connsiteY30" fmla="*/ 1642 h 642765"/>
                <a:gd name="connsiteX31" fmla="*/ 476115 w 699988"/>
                <a:gd name="connsiteY31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536472 w 699988"/>
                <a:gd name="connsiteY17" fmla="*/ 445262 h 642765"/>
                <a:gd name="connsiteX18" fmla="*/ 572685 w 699988"/>
                <a:gd name="connsiteY18" fmla="*/ 424137 h 642765"/>
                <a:gd name="connsiteX19" fmla="*/ 654167 w 699988"/>
                <a:gd name="connsiteY19" fmla="*/ 375852 h 642765"/>
                <a:gd name="connsiteX20" fmla="*/ 663220 w 699988"/>
                <a:gd name="connsiteY20" fmla="*/ 372834 h 642765"/>
                <a:gd name="connsiteX21" fmla="*/ 698797 w 699988"/>
                <a:gd name="connsiteY21" fmla="*/ 315661 h 642765"/>
                <a:gd name="connsiteX22" fmla="*/ 614156 w 699988"/>
                <a:gd name="connsiteY22" fmla="*/ 298826 h 642765"/>
                <a:gd name="connsiteX23" fmla="*/ 461026 w 699988"/>
                <a:gd name="connsiteY23" fmla="*/ 321531 h 642765"/>
                <a:gd name="connsiteX24" fmla="*/ 445937 w 699988"/>
                <a:gd name="connsiteY24" fmla="*/ 297389 h 642765"/>
                <a:gd name="connsiteX25" fmla="*/ 451973 w 699988"/>
                <a:gd name="connsiteY25" fmla="*/ 185729 h 642765"/>
                <a:gd name="connsiteX26" fmla="*/ 554579 w 699988"/>
                <a:gd name="connsiteY26" fmla="*/ 149515 h 642765"/>
                <a:gd name="connsiteX27" fmla="*/ 654167 w 699988"/>
                <a:gd name="connsiteY27" fmla="*/ 61998 h 642765"/>
                <a:gd name="connsiteX28" fmla="*/ 648131 w 699988"/>
                <a:gd name="connsiteY28" fmla="*/ 7678 h 642765"/>
                <a:gd name="connsiteX29" fmla="*/ 524400 w 699988"/>
                <a:gd name="connsiteY29" fmla="*/ 1642 h 642765"/>
                <a:gd name="connsiteX30" fmla="*/ 476115 w 699988"/>
                <a:gd name="connsiteY30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536472 w 699988"/>
                <a:gd name="connsiteY16" fmla="*/ 445262 h 642765"/>
                <a:gd name="connsiteX17" fmla="*/ 572685 w 699988"/>
                <a:gd name="connsiteY17" fmla="*/ 424137 h 642765"/>
                <a:gd name="connsiteX18" fmla="*/ 654167 w 699988"/>
                <a:gd name="connsiteY18" fmla="*/ 375852 h 642765"/>
                <a:gd name="connsiteX19" fmla="*/ 663220 w 699988"/>
                <a:gd name="connsiteY19" fmla="*/ 372834 h 642765"/>
                <a:gd name="connsiteX20" fmla="*/ 698797 w 699988"/>
                <a:gd name="connsiteY20" fmla="*/ 315661 h 642765"/>
                <a:gd name="connsiteX21" fmla="*/ 614156 w 699988"/>
                <a:gd name="connsiteY21" fmla="*/ 298826 h 642765"/>
                <a:gd name="connsiteX22" fmla="*/ 461026 w 699988"/>
                <a:gd name="connsiteY22" fmla="*/ 321531 h 642765"/>
                <a:gd name="connsiteX23" fmla="*/ 445937 w 699988"/>
                <a:gd name="connsiteY23" fmla="*/ 297389 h 642765"/>
                <a:gd name="connsiteX24" fmla="*/ 451973 w 699988"/>
                <a:gd name="connsiteY24" fmla="*/ 185729 h 642765"/>
                <a:gd name="connsiteX25" fmla="*/ 554579 w 699988"/>
                <a:gd name="connsiteY25" fmla="*/ 149515 h 642765"/>
                <a:gd name="connsiteX26" fmla="*/ 654167 w 699988"/>
                <a:gd name="connsiteY26" fmla="*/ 61998 h 642765"/>
                <a:gd name="connsiteX27" fmla="*/ 648131 w 699988"/>
                <a:gd name="connsiteY27" fmla="*/ 7678 h 642765"/>
                <a:gd name="connsiteX28" fmla="*/ 524400 w 699988"/>
                <a:gd name="connsiteY28" fmla="*/ 1642 h 642765"/>
                <a:gd name="connsiteX29" fmla="*/ 476115 w 699988"/>
                <a:gd name="connsiteY29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6068 w 699988"/>
                <a:gd name="connsiteY15" fmla="*/ 506420 h 642765"/>
                <a:gd name="connsiteX16" fmla="*/ 536472 w 699988"/>
                <a:gd name="connsiteY16" fmla="*/ 445262 h 642765"/>
                <a:gd name="connsiteX17" fmla="*/ 572685 w 699988"/>
                <a:gd name="connsiteY17" fmla="*/ 424137 h 642765"/>
                <a:gd name="connsiteX18" fmla="*/ 654167 w 699988"/>
                <a:gd name="connsiteY18" fmla="*/ 375852 h 642765"/>
                <a:gd name="connsiteX19" fmla="*/ 663220 w 699988"/>
                <a:gd name="connsiteY19" fmla="*/ 372834 h 642765"/>
                <a:gd name="connsiteX20" fmla="*/ 698797 w 699988"/>
                <a:gd name="connsiteY20" fmla="*/ 315661 h 642765"/>
                <a:gd name="connsiteX21" fmla="*/ 614156 w 699988"/>
                <a:gd name="connsiteY21" fmla="*/ 298826 h 642765"/>
                <a:gd name="connsiteX22" fmla="*/ 461026 w 699988"/>
                <a:gd name="connsiteY22" fmla="*/ 321531 h 642765"/>
                <a:gd name="connsiteX23" fmla="*/ 445937 w 699988"/>
                <a:gd name="connsiteY23" fmla="*/ 297389 h 642765"/>
                <a:gd name="connsiteX24" fmla="*/ 451973 w 699988"/>
                <a:gd name="connsiteY24" fmla="*/ 185729 h 642765"/>
                <a:gd name="connsiteX25" fmla="*/ 554579 w 699988"/>
                <a:gd name="connsiteY25" fmla="*/ 149515 h 642765"/>
                <a:gd name="connsiteX26" fmla="*/ 654167 w 699988"/>
                <a:gd name="connsiteY26" fmla="*/ 61998 h 642765"/>
                <a:gd name="connsiteX27" fmla="*/ 648131 w 699988"/>
                <a:gd name="connsiteY27" fmla="*/ 7678 h 642765"/>
                <a:gd name="connsiteX28" fmla="*/ 524400 w 699988"/>
                <a:gd name="connsiteY28" fmla="*/ 1642 h 642765"/>
                <a:gd name="connsiteX29" fmla="*/ 476115 w 699988"/>
                <a:gd name="connsiteY29" fmla="*/ 19749 h 642765"/>
                <a:gd name="connsiteX0" fmla="*/ 476115 w 699988"/>
                <a:gd name="connsiteY0" fmla="*/ 19749 h 644957"/>
                <a:gd name="connsiteX1" fmla="*/ 162285 w 699988"/>
                <a:gd name="connsiteY1" fmla="*/ 161257 h 644957"/>
                <a:gd name="connsiteX2" fmla="*/ 107941 w 699988"/>
                <a:gd name="connsiteY2" fmla="*/ 194783 h 644957"/>
                <a:gd name="connsiteX3" fmla="*/ 38531 w 699988"/>
                <a:gd name="connsiteY3" fmla="*/ 243068 h 644957"/>
                <a:gd name="connsiteX4" fmla="*/ 5335 w 699988"/>
                <a:gd name="connsiteY4" fmla="*/ 306442 h 644957"/>
                <a:gd name="connsiteX5" fmla="*/ 150190 w 699988"/>
                <a:gd name="connsiteY5" fmla="*/ 306442 h 644957"/>
                <a:gd name="connsiteX6" fmla="*/ 168297 w 699988"/>
                <a:gd name="connsiteY6" fmla="*/ 303424 h 644957"/>
                <a:gd name="connsiteX7" fmla="*/ 174333 w 699988"/>
                <a:gd name="connsiteY7" fmla="*/ 315495 h 644957"/>
                <a:gd name="connsiteX8" fmla="*/ 171315 w 699988"/>
                <a:gd name="connsiteY8" fmla="*/ 409048 h 644957"/>
                <a:gd name="connsiteX9" fmla="*/ 162262 w 699988"/>
                <a:gd name="connsiteY9" fmla="*/ 445262 h 644957"/>
                <a:gd name="connsiteX10" fmla="*/ 132083 w 699988"/>
                <a:gd name="connsiteY10" fmla="*/ 526743 h 644957"/>
                <a:gd name="connsiteX11" fmla="*/ 110959 w 699988"/>
                <a:gd name="connsiteY11" fmla="*/ 587099 h 644957"/>
                <a:gd name="connsiteX12" fmla="*/ 110959 w 699988"/>
                <a:gd name="connsiteY12" fmla="*/ 635385 h 644957"/>
                <a:gd name="connsiteX13" fmla="*/ 237707 w 699988"/>
                <a:gd name="connsiteY13" fmla="*/ 632367 h 644957"/>
                <a:gd name="connsiteX14" fmla="*/ 406068 w 699988"/>
                <a:gd name="connsiteY14" fmla="*/ 506420 h 644957"/>
                <a:gd name="connsiteX15" fmla="*/ 536472 w 699988"/>
                <a:gd name="connsiteY15" fmla="*/ 445262 h 644957"/>
                <a:gd name="connsiteX16" fmla="*/ 572685 w 699988"/>
                <a:gd name="connsiteY16" fmla="*/ 424137 h 644957"/>
                <a:gd name="connsiteX17" fmla="*/ 654167 w 699988"/>
                <a:gd name="connsiteY17" fmla="*/ 375852 h 644957"/>
                <a:gd name="connsiteX18" fmla="*/ 663220 w 699988"/>
                <a:gd name="connsiteY18" fmla="*/ 372834 h 644957"/>
                <a:gd name="connsiteX19" fmla="*/ 698797 w 699988"/>
                <a:gd name="connsiteY19" fmla="*/ 315661 h 644957"/>
                <a:gd name="connsiteX20" fmla="*/ 614156 w 699988"/>
                <a:gd name="connsiteY20" fmla="*/ 298826 h 644957"/>
                <a:gd name="connsiteX21" fmla="*/ 461026 w 699988"/>
                <a:gd name="connsiteY21" fmla="*/ 321531 h 644957"/>
                <a:gd name="connsiteX22" fmla="*/ 445937 w 699988"/>
                <a:gd name="connsiteY22" fmla="*/ 297389 h 644957"/>
                <a:gd name="connsiteX23" fmla="*/ 451973 w 699988"/>
                <a:gd name="connsiteY23" fmla="*/ 185729 h 644957"/>
                <a:gd name="connsiteX24" fmla="*/ 554579 w 699988"/>
                <a:gd name="connsiteY24" fmla="*/ 149515 h 644957"/>
                <a:gd name="connsiteX25" fmla="*/ 654167 w 699988"/>
                <a:gd name="connsiteY25" fmla="*/ 61998 h 644957"/>
                <a:gd name="connsiteX26" fmla="*/ 648131 w 699988"/>
                <a:gd name="connsiteY26" fmla="*/ 7678 h 644957"/>
                <a:gd name="connsiteX27" fmla="*/ 524400 w 699988"/>
                <a:gd name="connsiteY27" fmla="*/ 1642 h 644957"/>
                <a:gd name="connsiteX28" fmla="*/ 476115 w 699988"/>
                <a:gd name="connsiteY28" fmla="*/ 19749 h 644957"/>
                <a:gd name="connsiteX0" fmla="*/ 476115 w 699988"/>
                <a:gd name="connsiteY0" fmla="*/ 19749 h 646548"/>
                <a:gd name="connsiteX1" fmla="*/ 162285 w 699988"/>
                <a:gd name="connsiteY1" fmla="*/ 161257 h 646548"/>
                <a:gd name="connsiteX2" fmla="*/ 107941 w 699988"/>
                <a:gd name="connsiteY2" fmla="*/ 194783 h 646548"/>
                <a:gd name="connsiteX3" fmla="*/ 38531 w 699988"/>
                <a:gd name="connsiteY3" fmla="*/ 243068 h 646548"/>
                <a:gd name="connsiteX4" fmla="*/ 5335 w 699988"/>
                <a:gd name="connsiteY4" fmla="*/ 306442 h 646548"/>
                <a:gd name="connsiteX5" fmla="*/ 150190 w 699988"/>
                <a:gd name="connsiteY5" fmla="*/ 306442 h 646548"/>
                <a:gd name="connsiteX6" fmla="*/ 168297 w 699988"/>
                <a:gd name="connsiteY6" fmla="*/ 303424 h 646548"/>
                <a:gd name="connsiteX7" fmla="*/ 174333 w 699988"/>
                <a:gd name="connsiteY7" fmla="*/ 315495 h 646548"/>
                <a:gd name="connsiteX8" fmla="*/ 171315 w 699988"/>
                <a:gd name="connsiteY8" fmla="*/ 409048 h 646548"/>
                <a:gd name="connsiteX9" fmla="*/ 162262 w 699988"/>
                <a:gd name="connsiteY9" fmla="*/ 445262 h 646548"/>
                <a:gd name="connsiteX10" fmla="*/ 132083 w 699988"/>
                <a:gd name="connsiteY10" fmla="*/ 526743 h 646548"/>
                <a:gd name="connsiteX11" fmla="*/ 110959 w 699988"/>
                <a:gd name="connsiteY11" fmla="*/ 587099 h 646548"/>
                <a:gd name="connsiteX12" fmla="*/ 110959 w 699988"/>
                <a:gd name="connsiteY12" fmla="*/ 635385 h 646548"/>
                <a:gd name="connsiteX13" fmla="*/ 204369 w 699988"/>
                <a:gd name="connsiteY13" fmla="*/ 634749 h 646548"/>
                <a:gd name="connsiteX14" fmla="*/ 406068 w 699988"/>
                <a:gd name="connsiteY14" fmla="*/ 506420 h 646548"/>
                <a:gd name="connsiteX15" fmla="*/ 536472 w 699988"/>
                <a:gd name="connsiteY15" fmla="*/ 445262 h 646548"/>
                <a:gd name="connsiteX16" fmla="*/ 572685 w 699988"/>
                <a:gd name="connsiteY16" fmla="*/ 424137 h 646548"/>
                <a:gd name="connsiteX17" fmla="*/ 654167 w 699988"/>
                <a:gd name="connsiteY17" fmla="*/ 375852 h 646548"/>
                <a:gd name="connsiteX18" fmla="*/ 663220 w 699988"/>
                <a:gd name="connsiteY18" fmla="*/ 372834 h 646548"/>
                <a:gd name="connsiteX19" fmla="*/ 698797 w 699988"/>
                <a:gd name="connsiteY19" fmla="*/ 315661 h 646548"/>
                <a:gd name="connsiteX20" fmla="*/ 614156 w 699988"/>
                <a:gd name="connsiteY20" fmla="*/ 298826 h 646548"/>
                <a:gd name="connsiteX21" fmla="*/ 461026 w 699988"/>
                <a:gd name="connsiteY21" fmla="*/ 321531 h 646548"/>
                <a:gd name="connsiteX22" fmla="*/ 445937 w 699988"/>
                <a:gd name="connsiteY22" fmla="*/ 297389 h 646548"/>
                <a:gd name="connsiteX23" fmla="*/ 451973 w 699988"/>
                <a:gd name="connsiteY23" fmla="*/ 185729 h 646548"/>
                <a:gd name="connsiteX24" fmla="*/ 554579 w 699988"/>
                <a:gd name="connsiteY24" fmla="*/ 149515 h 646548"/>
                <a:gd name="connsiteX25" fmla="*/ 654167 w 699988"/>
                <a:gd name="connsiteY25" fmla="*/ 61998 h 646548"/>
                <a:gd name="connsiteX26" fmla="*/ 648131 w 699988"/>
                <a:gd name="connsiteY26" fmla="*/ 7678 h 646548"/>
                <a:gd name="connsiteX27" fmla="*/ 524400 w 699988"/>
                <a:gd name="connsiteY27" fmla="*/ 1642 h 646548"/>
                <a:gd name="connsiteX28" fmla="*/ 476115 w 699988"/>
                <a:gd name="connsiteY28" fmla="*/ 19749 h 646548"/>
                <a:gd name="connsiteX0" fmla="*/ 476115 w 699988"/>
                <a:gd name="connsiteY0" fmla="*/ 19749 h 646548"/>
                <a:gd name="connsiteX1" fmla="*/ 162285 w 699988"/>
                <a:gd name="connsiteY1" fmla="*/ 161257 h 646548"/>
                <a:gd name="connsiteX2" fmla="*/ 107941 w 699988"/>
                <a:gd name="connsiteY2" fmla="*/ 194783 h 646548"/>
                <a:gd name="connsiteX3" fmla="*/ 38531 w 699988"/>
                <a:gd name="connsiteY3" fmla="*/ 243068 h 646548"/>
                <a:gd name="connsiteX4" fmla="*/ 5335 w 699988"/>
                <a:gd name="connsiteY4" fmla="*/ 306442 h 646548"/>
                <a:gd name="connsiteX5" fmla="*/ 150190 w 699988"/>
                <a:gd name="connsiteY5" fmla="*/ 306442 h 646548"/>
                <a:gd name="connsiteX6" fmla="*/ 168297 w 699988"/>
                <a:gd name="connsiteY6" fmla="*/ 303424 h 646548"/>
                <a:gd name="connsiteX7" fmla="*/ 174333 w 699988"/>
                <a:gd name="connsiteY7" fmla="*/ 315495 h 646548"/>
                <a:gd name="connsiteX8" fmla="*/ 171315 w 699988"/>
                <a:gd name="connsiteY8" fmla="*/ 409048 h 646548"/>
                <a:gd name="connsiteX9" fmla="*/ 162262 w 699988"/>
                <a:gd name="connsiteY9" fmla="*/ 445262 h 646548"/>
                <a:gd name="connsiteX10" fmla="*/ 132083 w 699988"/>
                <a:gd name="connsiteY10" fmla="*/ 526743 h 646548"/>
                <a:gd name="connsiteX11" fmla="*/ 110959 w 699988"/>
                <a:gd name="connsiteY11" fmla="*/ 587099 h 646548"/>
                <a:gd name="connsiteX12" fmla="*/ 110959 w 699988"/>
                <a:gd name="connsiteY12" fmla="*/ 635385 h 646548"/>
                <a:gd name="connsiteX13" fmla="*/ 204369 w 699988"/>
                <a:gd name="connsiteY13" fmla="*/ 634749 h 646548"/>
                <a:gd name="connsiteX14" fmla="*/ 406068 w 699988"/>
                <a:gd name="connsiteY14" fmla="*/ 506420 h 646548"/>
                <a:gd name="connsiteX15" fmla="*/ 536472 w 699988"/>
                <a:gd name="connsiteY15" fmla="*/ 445262 h 646548"/>
                <a:gd name="connsiteX16" fmla="*/ 572685 w 699988"/>
                <a:gd name="connsiteY16" fmla="*/ 424137 h 646548"/>
                <a:gd name="connsiteX17" fmla="*/ 654167 w 699988"/>
                <a:gd name="connsiteY17" fmla="*/ 375852 h 646548"/>
                <a:gd name="connsiteX18" fmla="*/ 663220 w 699988"/>
                <a:gd name="connsiteY18" fmla="*/ 372834 h 646548"/>
                <a:gd name="connsiteX19" fmla="*/ 698797 w 699988"/>
                <a:gd name="connsiteY19" fmla="*/ 315661 h 646548"/>
                <a:gd name="connsiteX20" fmla="*/ 614156 w 699988"/>
                <a:gd name="connsiteY20" fmla="*/ 298826 h 646548"/>
                <a:gd name="connsiteX21" fmla="*/ 461026 w 699988"/>
                <a:gd name="connsiteY21" fmla="*/ 321531 h 646548"/>
                <a:gd name="connsiteX22" fmla="*/ 445937 w 699988"/>
                <a:gd name="connsiteY22" fmla="*/ 297389 h 646548"/>
                <a:gd name="connsiteX23" fmla="*/ 451973 w 699988"/>
                <a:gd name="connsiteY23" fmla="*/ 185729 h 646548"/>
                <a:gd name="connsiteX24" fmla="*/ 554579 w 699988"/>
                <a:gd name="connsiteY24" fmla="*/ 149515 h 646548"/>
                <a:gd name="connsiteX25" fmla="*/ 654167 w 699988"/>
                <a:gd name="connsiteY25" fmla="*/ 61998 h 646548"/>
                <a:gd name="connsiteX26" fmla="*/ 648131 w 699988"/>
                <a:gd name="connsiteY26" fmla="*/ 7678 h 646548"/>
                <a:gd name="connsiteX27" fmla="*/ 524400 w 699988"/>
                <a:gd name="connsiteY27" fmla="*/ 1642 h 646548"/>
                <a:gd name="connsiteX28" fmla="*/ 476115 w 699988"/>
                <a:gd name="connsiteY28" fmla="*/ 19749 h 646548"/>
                <a:gd name="connsiteX0" fmla="*/ 476115 w 699988"/>
                <a:gd name="connsiteY0" fmla="*/ 19749 h 649889"/>
                <a:gd name="connsiteX1" fmla="*/ 162285 w 699988"/>
                <a:gd name="connsiteY1" fmla="*/ 161257 h 649889"/>
                <a:gd name="connsiteX2" fmla="*/ 107941 w 699988"/>
                <a:gd name="connsiteY2" fmla="*/ 194783 h 649889"/>
                <a:gd name="connsiteX3" fmla="*/ 38531 w 699988"/>
                <a:gd name="connsiteY3" fmla="*/ 243068 h 649889"/>
                <a:gd name="connsiteX4" fmla="*/ 5335 w 699988"/>
                <a:gd name="connsiteY4" fmla="*/ 306442 h 649889"/>
                <a:gd name="connsiteX5" fmla="*/ 150190 w 699988"/>
                <a:gd name="connsiteY5" fmla="*/ 306442 h 649889"/>
                <a:gd name="connsiteX6" fmla="*/ 168297 w 699988"/>
                <a:gd name="connsiteY6" fmla="*/ 303424 h 649889"/>
                <a:gd name="connsiteX7" fmla="*/ 174333 w 699988"/>
                <a:gd name="connsiteY7" fmla="*/ 315495 h 649889"/>
                <a:gd name="connsiteX8" fmla="*/ 171315 w 699988"/>
                <a:gd name="connsiteY8" fmla="*/ 409048 h 649889"/>
                <a:gd name="connsiteX9" fmla="*/ 162262 w 699988"/>
                <a:gd name="connsiteY9" fmla="*/ 445262 h 649889"/>
                <a:gd name="connsiteX10" fmla="*/ 132083 w 699988"/>
                <a:gd name="connsiteY10" fmla="*/ 526743 h 649889"/>
                <a:gd name="connsiteX11" fmla="*/ 110959 w 699988"/>
                <a:gd name="connsiteY11" fmla="*/ 635385 h 649889"/>
                <a:gd name="connsiteX12" fmla="*/ 204369 w 699988"/>
                <a:gd name="connsiteY12" fmla="*/ 634749 h 649889"/>
                <a:gd name="connsiteX13" fmla="*/ 406068 w 699988"/>
                <a:gd name="connsiteY13" fmla="*/ 506420 h 649889"/>
                <a:gd name="connsiteX14" fmla="*/ 536472 w 699988"/>
                <a:gd name="connsiteY14" fmla="*/ 445262 h 649889"/>
                <a:gd name="connsiteX15" fmla="*/ 572685 w 699988"/>
                <a:gd name="connsiteY15" fmla="*/ 424137 h 649889"/>
                <a:gd name="connsiteX16" fmla="*/ 654167 w 699988"/>
                <a:gd name="connsiteY16" fmla="*/ 375852 h 649889"/>
                <a:gd name="connsiteX17" fmla="*/ 663220 w 699988"/>
                <a:gd name="connsiteY17" fmla="*/ 372834 h 649889"/>
                <a:gd name="connsiteX18" fmla="*/ 698797 w 699988"/>
                <a:gd name="connsiteY18" fmla="*/ 315661 h 649889"/>
                <a:gd name="connsiteX19" fmla="*/ 614156 w 699988"/>
                <a:gd name="connsiteY19" fmla="*/ 298826 h 649889"/>
                <a:gd name="connsiteX20" fmla="*/ 461026 w 699988"/>
                <a:gd name="connsiteY20" fmla="*/ 321531 h 649889"/>
                <a:gd name="connsiteX21" fmla="*/ 445937 w 699988"/>
                <a:gd name="connsiteY21" fmla="*/ 297389 h 649889"/>
                <a:gd name="connsiteX22" fmla="*/ 451973 w 699988"/>
                <a:gd name="connsiteY22" fmla="*/ 185729 h 649889"/>
                <a:gd name="connsiteX23" fmla="*/ 554579 w 699988"/>
                <a:gd name="connsiteY23" fmla="*/ 149515 h 649889"/>
                <a:gd name="connsiteX24" fmla="*/ 654167 w 699988"/>
                <a:gd name="connsiteY24" fmla="*/ 61998 h 649889"/>
                <a:gd name="connsiteX25" fmla="*/ 648131 w 699988"/>
                <a:gd name="connsiteY25" fmla="*/ 7678 h 649889"/>
                <a:gd name="connsiteX26" fmla="*/ 524400 w 699988"/>
                <a:gd name="connsiteY26" fmla="*/ 1642 h 649889"/>
                <a:gd name="connsiteX27" fmla="*/ 476115 w 699988"/>
                <a:gd name="connsiteY27" fmla="*/ 19749 h 649889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62262 w 699988"/>
                <a:gd name="connsiteY9" fmla="*/ 445262 h 649601"/>
                <a:gd name="connsiteX10" fmla="*/ 122558 w 699988"/>
                <a:gd name="connsiteY10" fmla="*/ 531505 h 649601"/>
                <a:gd name="connsiteX11" fmla="*/ 110959 w 699988"/>
                <a:gd name="connsiteY11" fmla="*/ 635385 h 649601"/>
                <a:gd name="connsiteX12" fmla="*/ 204369 w 699988"/>
                <a:gd name="connsiteY12" fmla="*/ 634749 h 649601"/>
                <a:gd name="connsiteX13" fmla="*/ 406068 w 699988"/>
                <a:gd name="connsiteY13" fmla="*/ 506420 h 649601"/>
                <a:gd name="connsiteX14" fmla="*/ 536472 w 699988"/>
                <a:gd name="connsiteY14" fmla="*/ 445262 h 649601"/>
                <a:gd name="connsiteX15" fmla="*/ 572685 w 699988"/>
                <a:gd name="connsiteY15" fmla="*/ 424137 h 649601"/>
                <a:gd name="connsiteX16" fmla="*/ 654167 w 699988"/>
                <a:gd name="connsiteY16" fmla="*/ 375852 h 649601"/>
                <a:gd name="connsiteX17" fmla="*/ 663220 w 699988"/>
                <a:gd name="connsiteY17" fmla="*/ 372834 h 649601"/>
                <a:gd name="connsiteX18" fmla="*/ 698797 w 699988"/>
                <a:gd name="connsiteY18" fmla="*/ 315661 h 649601"/>
                <a:gd name="connsiteX19" fmla="*/ 614156 w 699988"/>
                <a:gd name="connsiteY19" fmla="*/ 298826 h 649601"/>
                <a:gd name="connsiteX20" fmla="*/ 461026 w 699988"/>
                <a:gd name="connsiteY20" fmla="*/ 321531 h 649601"/>
                <a:gd name="connsiteX21" fmla="*/ 445937 w 699988"/>
                <a:gd name="connsiteY21" fmla="*/ 297389 h 649601"/>
                <a:gd name="connsiteX22" fmla="*/ 451973 w 699988"/>
                <a:gd name="connsiteY22" fmla="*/ 185729 h 649601"/>
                <a:gd name="connsiteX23" fmla="*/ 554579 w 699988"/>
                <a:gd name="connsiteY23" fmla="*/ 149515 h 649601"/>
                <a:gd name="connsiteX24" fmla="*/ 654167 w 699988"/>
                <a:gd name="connsiteY24" fmla="*/ 61998 h 649601"/>
                <a:gd name="connsiteX25" fmla="*/ 648131 w 699988"/>
                <a:gd name="connsiteY25" fmla="*/ 7678 h 649601"/>
                <a:gd name="connsiteX26" fmla="*/ 524400 w 699988"/>
                <a:gd name="connsiteY26" fmla="*/ 1642 h 649601"/>
                <a:gd name="connsiteX27" fmla="*/ 476115 w 699988"/>
                <a:gd name="connsiteY27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62262 w 699988"/>
                <a:gd name="connsiteY9" fmla="*/ 445262 h 649601"/>
                <a:gd name="connsiteX10" fmla="*/ 122558 w 699988"/>
                <a:gd name="connsiteY10" fmla="*/ 531505 h 649601"/>
                <a:gd name="connsiteX11" fmla="*/ 110959 w 699988"/>
                <a:gd name="connsiteY11" fmla="*/ 635385 h 649601"/>
                <a:gd name="connsiteX12" fmla="*/ 204369 w 699988"/>
                <a:gd name="connsiteY12" fmla="*/ 634749 h 649601"/>
                <a:gd name="connsiteX13" fmla="*/ 406068 w 699988"/>
                <a:gd name="connsiteY13" fmla="*/ 506420 h 649601"/>
                <a:gd name="connsiteX14" fmla="*/ 536472 w 699988"/>
                <a:gd name="connsiteY14" fmla="*/ 445262 h 649601"/>
                <a:gd name="connsiteX15" fmla="*/ 572685 w 699988"/>
                <a:gd name="connsiteY15" fmla="*/ 424137 h 649601"/>
                <a:gd name="connsiteX16" fmla="*/ 654167 w 699988"/>
                <a:gd name="connsiteY16" fmla="*/ 375852 h 649601"/>
                <a:gd name="connsiteX17" fmla="*/ 663220 w 699988"/>
                <a:gd name="connsiteY17" fmla="*/ 372834 h 649601"/>
                <a:gd name="connsiteX18" fmla="*/ 698797 w 699988"/>
                <a:gd name="connsiteY18" fmla="*/ 315661 h 649601"/>
                <a:gd name="connsiteX19" fmla="*/ 614156 w 699988"/>
                <a:gd name="connsiteY19" fmla="*/ 298826 h 649601"/>
                <a:gd name="connsiteX20" fmla="*/ 461026 w 699988"/>
                <a:gd name="connsiteY20" fmla="*/ 321531 h 649601"/>
                <a:gd name="connsiteX21" fmla="*/ 445937 w 699988"/>
                <a:gd name="connsiteY21" fmla="*/ 297389 h 649601"/>
                <a:gd name="connsiteX22" fmla="*/ 451973 w 699988"/>
                <a:gd name="connsiteY22" fmla="*/ 185729 h 649601"/>
                <a:gd name="connsiteX23" fmla="*/ 554579 w 699988"/>
                <a:gd name="connsiteY23" fmla="*/ 149515 h 649601"/>
                <a:gd name="connsiteX24" fmla="*/ 654167 w 699988"/>
                <a:gd name="connsiteY24" fmla="*/ 61998 h 649601"/>
                <a:gd name="connsiteX25" fmla="*/ 648131 w 699988"/>
                <a:gd name="connsiteY25" fmla="*/ 7678 h 649601"/>
                <a:gd name="connsiteX26" fmla="*/ 524400 w 699988"/>
                <a:gd name="connsiteY26" fmla="*/ 1642 h 649601"/>
                <a:gd name="connsiteX27" fmla="*/ 476115 w 699988"/>
                <a:gd name="connsiteY27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22558 w 699988"/>
                <a:gd name="connsiteY9" fmla="*/ 531505 h 649601"/>
                <a:gd name="connsiteX10" fmla="*/ 110959 w 699988"/>
                <a:gd name="connsiteY10" fmla="*/ 635385 h 649601"/>
                <a:gd name="connsiteX11" fmla="*/ 204369 w 699988"/>
                <a:gd name="connsiteY11" fmla="*/ 634749 h 649601"/>
                <a:gd name="connsiteX12" fmla="*/ 406068 w 699988"/>
                <a:gd name="connsiteY12" fmla="*/ 506420 h 649601"/>
                <a:gd name="connsiteX13" fmla="*/ 536472 w 699988"/>
                <a:gd name="connsiteY13" fmla="*/ 445262 h 649601"/>
                <a:gd name="connsiteX14" fmla="*/ 572685 w 699988"/>
                <a:gd name="connsiteY14" fmla="*/ 424137 h 649601"/>
                <a:gd name="connsiteX15" fmla="*/ 654167 w 699988"/>
                <a:gd name="connsiteY15" fmla="*/ 375852 h 649601"/>
                <a:gd name="connsiteX16" fmla="*/ 663220 w 699988"/>
                <a:gd name="connsiteY16" fmla="*/ 372834 h 649601"/>
                <a:gd name="connsiteX17" fmla="*/ 698797 w 699988"/>
                <a:gd name="connsiteY17" fmla="*/ 315661 h 649601"/>
                <a:gd name="connsiteX18" fmla="*/ 614156 w 699988"/>
                <a:gd name="connsiteY18" fmla="*/ 298826 h 649601"/>
                <a:gd name="connsiteX19" fmla="*/ 461026 w 699988"/>
                <a:gd name="connsiteY19" fmla="*/ 321531 h 649601"/>
                <a:gd name="connsiteX20" fmla="*/ 445937 w 699988"/>
                <a:gd name="connsiteY20" fmla="*/ 297389 h 649601"/>
                <a:gd name="connsiteX21" fmla="*/ 451973 w 699988"/>
                <a:gd name="connsiteY21" fmla="*/ 185729 h 649601"/>
                <a:gd name="connsiteX22" fmla="*/ 554579 w 699988"/>
                <a:gd name="connsiteY22" fmla="*/ 149515 h 649601"/>
                <a:gd name="connsiteX23" fmla="*/ 654167 w 699988"/>
                <a:gd name="connsiteY23" fmla="*/ 61998 h 649601"/>
                <a:gd name="connsiteX24" fmla="*/ 648131 w 699988"/>
                <a:gd name="connsiteY24" fmla="*/ 7678 h 649601"/>
                <a:gd name="connsiteX25" fmla="*/ 524400 w 699988"/>
                <a:gd name="connsiteY25" fmla="*/ 1642 h 649601"/>
                <a:gd name="connsiteX26" fmla="*/ 476115 w 699988"/>
                <a:gd name="connsiteY26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74333 w 699988"/>
                <a:gd name="connsiteY6" fmla="*/ 315495 h 649601"/>
                <a:gd name="connsiteX7" fmla="*/ 171315 w 699988"/>
                <a:gd name="connsiteY7" fmla="*/ 409048 h 649601"/>
                <a:gd name="connsiteX8" fmla="*/ 122558 w 699988"/>
                <a:gd name="connsiteY8" fmla="*/ 531505 h 649601"/>
                <a:gd name="connsiteX9" fmla="*/ 110959 w 699988"/>
                <a:gd name="connsiteY9" fmla="*/ 635385 h 649601"/>
                <a:gd name="connsiteX10" fmla="*/ 204369 w 699988"/>
                <a:gd name="connsiteY10" fmla="*/ 634749 h 649601"/>
                <a:gd name="connsiteX11" fmla="*/ 406068 w 699988"/>
                <a:gd name="connsiteY11" fmla="*/ 506420 h 649601"/>
                <a:gd name="connsiteX12" fmla="*/ 536472 w 699988"/>
                <a:gd name="connsiteY12" fmla="*/ 445262 h 649601"/>
                <a:gd name="connsiteX13" fmla="*/ 572685 w 699988"/>
                <a:gd name="connsiteY13" fmla="*/ 424137 h 649601"/>
                <a:gd name="connsiteX14" fmla="*/ 654167 w 699988"/>
                <a:gd name="connsiteY14" fmla="*/ 375852 h 649601"/>
                <a:gd name="connsiteX15" fmla="*/ 663220 w 699988"/>
                <a:gd name="connsiteY15" fmla="*/ 372834 h 649601"/>
                <a:gd name="connsiteX16" fmla="*/ 698797 w 699988"/>
                <a:gd name="connsiteY16" fmla="*/ 315661 h 649601"/>
                <a:gd name="connsiteX17" fmla="*/ 614156 w 699988"/>
                <a:gd name="connsiteY17" fmla="*/ 298826 h 649601"/>
                <a:gd name="connsiteX18" fmla="*/ 461026 w 699988"/>
                <a:gd name="connsiteY18" fmla="*/ 321531 h 649601"/>
                <a:gd name="connsiteX19" fmla="*/ 445937 w 699988"/>
                <a:gd name="connsiteY19" fmla="*/ 297389 h 649601"/>
                <a:gd name="connsiteX20" fmla="*/ 451973 w 699988"/>
                <a:gd name="connsiteY20" fmla="*/ 185729 h 649601"/>
                <a:gd name="connsiteX21" fmla="*/ 554579 w 699988"/>
                <a:gd name="connsiteY21" fmla="*/ 149515 h 649601"/>
                <a:gd name="connsiteX22" fmla="*/ 654167 w 699988"/>
                <a:gd name="connsiteY22" fmla="*/ 61998 h 649601"/>
                <a:gd name="connsiteX23" fmla="*/ 648131 w 699988"/>
                <a:gd name="connsiteY23" fmla="*/ 7678 h 649601"/>
                <a:gd name="connsiteX24" fmla="*/ 524400 w 699988"/>
                <a:gd name="connsiteY24" fmla="*/ 1642 h 649601"/>
                <a:gd name="connsiteX25" fmla="*/ 476115 w 699988"/>
                <a:gd name="connsiteY25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71315 w 699988"/>
                <a:gd name="connsiteY6" fmla="*/ 409048 h 649601"/>
                <a:gd name="connsiteX7" fmla="*/ 122558 w 699988"/>
                <a:gd name="connsiteY7" fmla="*/ 531505 h 649601"/>
                <a:gd name="connsiteX8" fmla="*/ 110959 w 699988"/>
                <a:gd name="connsiteY8" fmla="*/ 635385 h 649601"/>
                <a:gd name="connsiteX9" fmla="*/ 204369 w 699988"/>
                <a:gd name="connsiteY9" fmla="*/ 634749 h 649601"/>
                <a:gd name="connsiteX10" fmla="*/ 406068 w 699988"/>
                <a:gd name="connsiteY10" fmla="*/ 506420 h 649601"/>
                <a:gd name="connsiteX11" fmla="*/ 536472 w 699988"/>
                <a:gd name="connsiteY11" fmla="*/ 445262 h 649601"/>
                <a:gd name="connsiteX12" fmla="*/ 572685 w 699988"/>
                <a:gd name="connsiteY12" fmla="*/ 424137 h 649601"/>
                <a:gd name="connsiteX13" fmla="*/ 654167 w 699988"/>
                <a:gd name="connsiteY13" fmla="*/ 375852 h 649601"/>
                <a:gd name="connsiteX14" fmla="*/ 663220 w 699988"/>
                <a:gd name="connsiteY14" fmla="*/ 372834 h 649601"/>
                <a:gd name="connsiteX15" fmla="*/ 698797 w 699988"/>
                <a:gd name="connsiteY15" fmla="*/ 315661 h 649601"/>
                <a:gd name="connsiteX16" fmla="*/ 614156 w 699988"/>
                <a:gd name="connsiteY16" fmla="*/ 298826 h 649601"/>
                <a:gd name="connsiteX17" fmla="*/ 461026 w 699988"/>
                <a:gd name="connsiteY17" fmla="*/ 321531 h 649601"/>
                <a:gd name="connsiteX18" fmla="*/ 445937 w 699988"/>
                <a:gd name="connsiteY18" fmla="*/ 297389 h 649601"/>
                <a:gd name="connsiteX19" fmla="*/ 451973 w 699988"/>
                <a:gd name="connsiteY19" fmla="*/ 185729 h 649601"/>
                <a:gd name="connsiteX20" fmla="*/ 554579 w 699988"/>
                <a:gd name="connsiteY20" fmla="*/ 149515 h 649601"/>
                <a:gd name="connsiteX21" fmla="*/ 654167 w 699988"/>
                <a:gd name="connsiteY21" fmla="*/ 61998 h 649601"/>
                <a:gd name="connsiteX22" fmla="*/ 648131 w 699988"/>
                <a:gd name="connsiteY22" fmla="*/ 7678 h 649601"/>
                <a:gd name="connsiteX23" fmla="*/ 524400 w 699988"/>
                <a:gd name="connsiteY23" fmla="*/ 1642 h 649601"/>
                <a:gd name="connsiteX24" fmla="*/ 476115 w 699988"/>
                <a:gd name="connsiteY24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202271 w 699988"/>
                <a:gd name="connsiteY6" fmla="*/ 404286 h 649601"/>
                <a:gd name="connsiteX7" fmla="*/ 122558 w 699988"/>
                <a:gd name="connsiteY7" fmla="*/ 531505 h 649601"/>
                <a:gd name="connsiteX8" fmla="*/ 110959 w 699988"/>
                <a:gd name="connsiteY8" fmla="*/ 635385 h 649601"/>
                <a:gd name="connsiteX9" fmla="*/ 204369 w 699988"/>
                <a:gd name="connsiteY9" fmla="*/ 634749 h 649601"/>
                <a:gd name="connsiteX10" fmla="*/ 406068 w 699988"/>
                <a:gd name="connsiteY10" fmla="*/ 506420 h 649601"/>
                <a:gd name="connsiteX11" fmla="*/ 536472 w 699988"/>
                <a:gd name="connsiteY11" fmla="*/ 445262 h 649601"/>
                <a:gd name="connsiteX12" fmla="*/ 572685 w 699988"/>
                <a:gd name="connsiteY12" fmla="*/ 424137 h 649601"/>
                <a:gd name="connsiteX13" fmla="*/ 654167 w 699988"/>
                <a:gd name="connsiteY13" fmla="*/ 375852 h 649601"/>
                <a:gd name="connsiteX14" fmla="*/ 663220 w 699988"/>
                <a:gd name="connsiteY14" fmla="*/ 372834 h 649601"/>
                <a:gd name="connsiteX15" fmla="*/ 698797 w 699988"/>
                <a:gd name="connsiteY15" fmla="*/ 315661 h 649601"/>
                <a:gd name="connsiteX16" fmla="*/ 614156 w 699988"/>
                <a:gd name="connsiteY16" fmla="*/ 298826 h 649601"/>
                <a:gd name="connsiteX17" fmla="*/ 461026 w 699988"/>
                <a:gd name="connsiteY17" fmla="*/ 321531 h 649601"/>
                <a:gd name="connsiteX18" fmla="*/ 445937 w 699988"/>
                <a:gd name="connsiteY18" fmla="*/ 297389 h 649601"/>
                <a:gd name="connsiteX19" fmla="*/ 451973 w 699988"/>
                <a:gd name="connsiteY19" fmla="*/ 185729 h 649601"/>
                <a:gd name="connsiteX20" fmla="*/ 554579 w 699988"/>
                <a:gd name="connsiteY20" fmla="*/ 149515 h 649601"/>
                <a:gd name="connsiteX21" fmla="*/ 654167 w 699988"/>
                <a:gd name="connsiteY21" fmla="*/ 61998 h 649601"/>
                <a:gd name="connsiteX22" fmla="*/ 648131 w 699988"/>
                <a:gd name="connsiteY22" fmla="*/ 7678 h 649601"/>
                <a:gd name="connsiteX23" fmla="*/ 524400 w 699988"/>
                <a:gd name="connsiteY23" fmla="*/ 1642 h 649601"/>
                <a:gd name="connsiteX24" fmla="*/ 476115 w 699988"/>
                <a:gd name="connsiteY24" fmla="*/ 19749 h 649601"/>
                <a:gd name="connsiteX0" fmla="*/ 478307 w 702180"/>
                <a:gd name="connsiteY0" fmla="*/ 19749 h 649601"/>
                <a:gd name="connsiteX1" fmla="*/ 164477 w 702180"/>
                <a:gd name="connsiteY1" fmla="*/ 161257 h 649601"/>
                <a:gd name="connsiteX2" fmla="*/ 110133 w 702180"/>
                <a:gd name="connsiteY2" fmla="*/ 194783 h 649601"/>
                <a:gd name="connsiteX3" fmla="*/ 40723 w 702180"/>
                <a:gd name="connsiteY3" fmla="*/ 243068 h 649601"/>
                <a:gd name="connsiteX4" fmla="*/ 7527 w 702180"/>
                <a:gd name="connsiteY4" fmla="*/ 306442 h 649601"/>
                <a:gd name="connsiteX5" fmla="*/ 185720 w 702180"/>
                <a:gd name="connsiteY5" fmla="*/ 263580 h 649601"/>
                <a:gd name="connsiteX6" fmla="*/ 204463 w 702180"/>
                <a:gd name="connsiteY6" fmla="*/ 404286 h 649601"/>
                <a:gd name="connsiteX7" fmla="*/ 124750 w 702180"/>
                <a:gd name="connsiteY7" fmla="*/ 531505 h 649601"/>
                <a:gd name="connsiteX8" fmla="*/ 113151 w 702180"/>
                <a:gd name="connsiteY8" fmla="*/ 635385 h 649601"/>
                <a:gd name="connsiteX9" fmla="*/ 206561 w 702180"/>
                <a:gd name="connsiteY9" fmla="*/ 634749 h 649601"/>
                <a:gd name="connsiteX10" fmla="*/ 408260 w 702180"/>
                <a:gd name="connsiteY10" fmla="*/ 506420 h 649601"/>
                <a:gd name="connsiteX11" fmla="*/ 538664 w 702180"/>
                <a:gd name="connsiteY11" fmla="*/ 445262 h 649601"/>
                <a:gd name="connsiteX12" fmla="*/ 574877 w 702180"/>
                <a:gd name="connsiteY12" fmla="*/ 424137 h 649601"/>
                <a:gd name="connsiteX13" fmla="*/ 656359 w 702180"/>
                <a:gd name="connsiteY13" fmla="*/ 375852 h 649601"/>
                <a:gd name="connsiteX14" fmla="*/ 665412 w 702180"/>
                <a:gd name="connsiteY14" fmla="*/ 372834 h 649601"/>
                <a:gd name="connsiteX15" fmla="*/ 700989 w 702180"/>
                <a:gd name="connsiteY15" fmla="*/ 315661 h 649601"/>
                <a:gd name="connsiteX16" fmla="*/ 616348 w 702180"/>
                <a:gd name="connsiteY16" fmla="*/ 298826 h 649601"/>
                <a:gd name="connsiteX17" fmla="*/ 463218 w 702180"/>
                <a:gd name="connsiteY17" fmla="*/ 321531 h 649601"/>
                <a:gd name="connsiteX18" fmla="*/ 448129 w 702180"/>
                <a:gd name="connsiteY18" fmla="*/ 297389 h 649601"/>
                <a:gd name="connsiteX19" fmla="*/ 454165 w 702180"/>
                <a:gd name="connsiteY19" fmla="*/ 185729 h 649601"/>
                <a:gd name="connsiteX20" fmla="*/ 556771 w 702180"/>
                <a:gd name="connsiteY20" fmla="*/ 149515 h 649601"/>
                <a:gd name="connsiteX21" fmla="*/ 656359 w 702180"/>
                <a:gd name="connsiteY21" fmla="*/ 61998 h 649601"/>
                <a:gd name="connsiteX22" fmla="*/ 650323 w 702180"/>
                <a:gd name="connsiteY22" fmla="*/ 7678 h 649601"/>
                <a:gd name="connsiteX23" fmla="*/ 526592 w 702180"/>
                <a:gd name="connsiteY23" fmla="*/ 1642 h 649601"/>
                <a:gd name="connsiteX24" fmla="*/ 478307 w 702180"/>
                <a:gd name="connsiteY24" fmla="*/ 19749 h 649601"/>
                <a:gd name="connsiteX0" fmla="*/ 478307 w 702180"/>
                <a:gd name="connsiteY0" fmla="*/ 19749 h 649601"/>
                <a:gd name="connsiteX1" fmla="*/ 164477 w 702180"/>
                <a:gd name="connsiteY1" fmla="*/ 161257 h 649601"/>
                <a:gd name="connsiteX2" fmla="*/ 110133 w 702180"/>
                <a:gd name="connsiteY2" fmla="*/ 194783 h 649601"/>
                <a:gd name="connsiteX3" fmla="*/ 40723 w 702180"/>
                <a:gd name="connsiteY3" fmla="*/ 243068 h 649601"/>
                <a:gd name="connsiteX4" fmla="*/ 7527 w 702180"/>
                <a:gd name="connsiteY4" fmla="*/ 306442 h 649601"/>
                <a:gd name="connsiteX5" fmla="*/ 185720 w 702180"/>
                <a:gd name="connsiteY5" fmla="*/ 263580 h 649601"/>
                <a:gd name="connsiteX6" fmla="*/ 204463 w 702180"/>
                <a:gd name="connsiteY6" fmla="*/ 404286 h 649601"/>
                <a:gd name="connsiteX7" fmla="*/ 124750 w 702180"/>
                <a:gd name="connsiteY7" fmla="*/ 531505 h 649601"/>
                <a:gd name="connsiteX8" fmla="*/ 113151 w 702180"/>
                <a:gd name="connsiteY8" fmla="*/ 635385 h 649601"/>
                <a:gd name="connsiteX9" fmla="*/ 206561 w 702180"/>
                <a:gd name="connsiteY9" fmla="*/ 634749 h 649601"/>
                <a:gd name="connsiteX10" fmla="*/ 408260 w 702180"/>
                <a:gd name="connsiteY10" fmla="*/ 506420 h 649601"/>
                <a:gd name="connsiteX11" fmla="*/ 538664 w 702180"/>
                <a:gd name="connsiteY11" fmla="*/ 445262 h 649601"/>
                <a:gd name="connsiteX12" fmla="*/ 574877 w 702180"/>
                <a:gd name="connsiteY12" fmla="*/ 424137 h 649601"/>
                <a:gd name="connsiteX13" fmla="*/ 656359 w 702180"/>
                <a:gd name="connsiteY13" fmla="*/ 375852 h 649601"/>
                <a:gd name="connsiteX14" fmla="*/ 665412 w 702180"/>
                <a:gd name="connsiteY14" fmla="*/ 372834 h 649601"/>
                <a:gd name="connsiteX15" fmla="*/ 700989 w 702180"/>
                <a:gd name="connsiteY15" fmla="*/ 315661 h 649601"/>
                <a:gd name="connsiteX16" fmla="*/ 616348 w 702180"/>
                <a:gd name="connsiteY16" fmla="*/ 298826 h 649601"/>
                <a:gd name="connsiteX17" fmla="*/ 463218 w 702180"/>
                <a:gd name="connsiteY17" fmla="*/ 321531 h 649601"/>
                <a:gd name="connsiteX18" fmla="*/ 448129 w 702180"/>
                <a:gd name="connsiteY18" fmla="*/ 297389 h 649601"/>
                <a:gd name="connsiteX19" fmla="*/ 454165 w 702180"/>
                <a:gd name="connsiteY19" fmla="*/ 185729 h 649601"/>
                <a:gd name="connsiteX20" fmla="*/ 556771 w 702180"/>
                <a:gd name="connsiteY20" fmla="*/ 149515 h 649601"/>
                <a:gd name="connsiteX21" fmla="*/ 656359 w 702180"/>
                <a:gd name="connsiteY21" fmla="*/ 61998 h 649601"/>
                <a:gd name="connsiteX22" fmla="*/ 650323 w 702180"/>
                <a:gd name="connsiteY22" fmla="*/ 7678 h 649601"/>
                <a:gd name="connsiteX23" fmla="*/ 526592 w 702180"/>
                <a:gd name="connsiteY23" fmla="*/ 1642 h 649601"/>
                <a:gd name="connsiteX24" fmla="*/ 478307 w 702180"/>
                <a:gd name="connsiteY24" fmla="*/ 19749 h 649601"/>
                <a:gd name="connsiteX0" fmla="*/ 474370 w 698243"/>
                <a:gd name="connsiteY0" fmla="*/ 19749 h 649601"/>
                <a:gd name="connsiteX1" fmla="*/ 160540 w 698243"/>
                <a:gd name="connsiteY1" fmla="*/ 161257 h 649601"/>
                <a:gd name="connsiteX2" fmla="*/ 106196 w 698243"/>
                <a:gd name="connsiteY2" fmla="*/ 194783 h 649601"/>
                <a:gd name="connsiteX3" fmla="*/ 36786 w 698243"/>
                <a:gd name="connsiteY3" fmla="*/ 243068 h 649601"/>
                <a:gd name="connsiteX4" fmla="*/ 3590 w 698243"/>
                <a:gd name="connsiteY4" fmla="*/ 306442 h 649601"/>
                <a:gd name="connsiteX5" fmla="*/ 181783 w 698243"/>
                <a:gd name="connsiteY5" fmla="*/ 263580 h 649601"/>
                <a:gd name="connsiteX6" fmla="*/ 200526 w 698243"/>
                <a:gd name="connsiteY6" fmla="*/ 404286 h 649601"/>
                <a:gd name="connsiteX7" fmla="*/ 120813 w 698243"/>
                <a:gd name="connsiteY7" fmla="*/ 531505 h 649601"/>
                <a:gd name="connsiteX8" fmla="*/ 109214 w 698243"/>
                <a:gd name="connsiteY8" fmla="*/ 635385 h 649601"/>
                <a:gd name="connsiteX9" fmla="*/ 202624 w 698243"/>
                <a:gd name="connsiteY9" fmla="*/ 634749 h 649601"/>
                <a:gd name="connsiteX10" fmla="*/ 404323 w 698243"/>
                <a:gd name="connsiteY10" fmla="*/ 506420 h 649601"/>
                <a:gd name="connsiteX11" fmla="*/ 534727 w 698243"/>
                <a:gd name="connsiteY11" fmla="*/ 445262 h 649601"/>
                <a:gd name="connsiteX12" fmla="*/ 570940 w 698243"/>
                <a:gd name="connsiteY12" fmla="*/ 424137 h 649601"/>
                <a:gd name="connsiteX13" fmla="*/ 652422 w 698243"/>
                <a:gd name="connsiteY13" fmla="*/ 375852 h 649601"/>
                <a:gd name="connsiteX14" fmla="*/ 661475 w 698243"/>
                <a:gd name="connsiteY14" fmla="*/ 372834 h 649601"/>
                <a:gd name="connsiteX15" fmla="*/ 697052 w 698243"/>
                <a:gd name="connsiteY15" fmla="*/ 315661 h 649601"/>
                <a:gd name="connsiteX16" fmla="*/ 612411 w 698243"/>
                <a:gd name="connsiteY16" fmla="*/ 298826 h 649601"/>
                <a:gd name="connsiteX17" fmla="*/ 459281 w 698243"/>
                <a:gd name="connsiteY17" fmla="*/ 321531 h 649601"/>
                <a:gd name="connsiteX18" fmla="*/ 444192 w 698243"/>
                <a:gd name="connsiteY18" fmla="*/ 297389 h 649601"/>
                <a:gd name="connsiteX19" fmla="*/ 450228 w 698243"/>
                <a:gd name="connsiteY19" fmla="*/ 185729 h 649601"/>
                <a:gd name="connsiteX20" fmla="*/ 552834 w 698243"/>
                <a:gd name="connsiteY20" fmla="*/ 149515 h 649601"/>
                <a:gd name="connsiteX21" fmla="*/ 652422 w 698243"/>
                <a:gd name="connsiteY21" fmla="*/ 61998 h 649601"/>
                <a:gd name="connsiteX22" fmla="*/ 646386 w 698243"/>
                <a:gd name="connsiteY22" fmla="*/ 7678 h 649601"/>
                <a:gd name="connsiteX23" fmla="*/ 522655 w 698243"/>
                <a:gd name="connsiteY23" fmla="*/ 1642 h 649601"/>
                <a:gd name="connsiteX24" fmla="*/ 474370 w 698243"/>
                <a:gd name="connsiteY24" fmla="*/ 19749 h 649601"/>
                <a:gd name="connsiteX0" fmla="*/ 474401 w 698274"/>
                <a:gd name="connsiteY0" fmla="*/ 19749 h 649601"/>
                <a:gd name="connsiteX1" fmla="*/ 160571 w 698274"/>
                <a:gd name="connsiteY1" fmla="*/ 161257 h 649601"/>
                <a:gd name="connsiteX2" fmla="*/ 106227 w 698274"/>
                <a:gd name="connsiteY2" fmla="*/ 194783 h 649601"/>
                <a:gd name="connsiteX3" fmla="*/ 65392 w 698274"/>
                <a:gd name="connsiteY3" fmla="*/ 233543 h 649601"/>
                <a:gd name="connsiteX4" fmla="*/ 3621 w 698274"/>
                <a:gd name="connsiteY4" fmla="*/ 306442 h 649601"/>
                <a:gd name="connsiteX5" fmla="*/ 181814 w 698274"/>
                <a:gd name="connsiteY5" fmla="*/ 263580 h 649601"/>
                <a:gd name="connsiteX6" fmla="*/ 200557 w 698274"/>
                <a:gd name="connsiteY6" fmla="*/ 404286 h 649601"/>
                <a:gd name="connsiteX7" fmla="*/ 120844 w 698274"/>
                <a:gd name="connsiteY7" fmla="*/ 531505 h 649601"/>
                <a:gd name="connsiteX8" fmla="*/ 109245 w 698274"/>
                <a:gd name="connsiteY8" fmla="*/ 635385 h 649601"/>
                <a:gd name="connsiteX9" fmla="*/ 202655 w 698274"/>
                <a:gd name="connsiteY9" fmla="*/ 634749 h 649601"/>
                <a:gd name="connsiteX10" fmla="*/ 404354 w 698274"/>
                <a:gd name="connsiteY10" fmla="*/ 506420 h 649601"/>
                <a:gd name="connsiteX11" fmla="*/ 534758 w 698274"/>
                <a:gd name="connsiteY11" fmla="*/ 445262 h 649601"/>
                <a:gd name="connsiteX12" fmla="*/ 570971 w 698274"/>
                <a:gd name="connsiteY12" fmla="*/ 424137 h 649601"/>
                <a:gd name="connsiteX13" fmla="*/ 652453 w 698274"/>
                <a:gd name="connsiteY13" fmla="*/ 375852 h 649601"/>
                <a:gd name="connsiteX14" fmla="*/ 661506 w 698274"/>
                <a:gd name="connsiteY14" fmla="*/ 372834 h 649601"/>
                <a:gd name="connsiteX15" fmla="*/ 697083 w 698274"/>
                <a:gd name="connsiteY15" fmla="*/ 315661 h 649601"/>
                <a:gd name="connsiteX16" fmla="*/ 612442 w 698274"/>
                <a:gd name="connsiteY16" fmla="*/ 298826 h 649601"/>
                <a:gd name="connsiteX17" fmla="*/ 459312 w 698274"/>
                <a:gd name="connsiteY17" fmla="*/ 321531 h 649601"/>
                <a:gd name="connsiteX18" fmla="*/ 444223 w 698274"/>
                <a:gd name="connsiteY18" fmla="*/ 297389 h 649601"/>
                <a:gd name="connsiteX19" fmla="*/ 450259 w 698274"/>
                <a:gd name="connsiteY19" fmla="*/ 185729 h 649601"/>
                <a:gd name="connsiteX20" fmla="*/ 552865 w 698274"/>
                <a:gd name="connsiteY20" fmla="*/ 149515 h 649601"/>
                <a:gd name="connsiteX21" fmla="*/ 652453 w 698274"/>
                <a:gd name="connsiteY21" fmla="*/ 61998 h 649601"/>
                <a:gd name="connsiteX22" fmla="*/ 646417 w 698274"/>
                <a:gd name="connsiteY22" fmla="*/ 7678 h 649601"/>
                <a:gd name="connsiteX23" fmla="*/ 522686 w 698274"/>
                <a:gd name="connsiteY23" fmla="*/ 1642 h 649601"/>
                <a:gd name="connsiteX24" fmla="*/ 474401 w 698274"/>
                <a:gd name="connsiteY24" fmla="*/ 19749 h 649601"/>
                <a:gd name="connsiteX0" fmla="*/ 471994 w 695867"/>
                <a:gd name="connsiteY0" fmla="*/ 19749 h 649601"/>
                <a:gd name="connsiteX1" fmla="*/ 158164 w 695867"/>
                <a:gd name="connsiteY1" fmla="*/ 161257 h 649601"/>
                <a:gd name="connsiteX2" fmla="*/ 103820 w 695867"/>
                <a:gd name="connsiteY2" fmla="*/ 194783 h 649601"/>
                <a:gd name="connsiteX3" fmla="*/ 1214 w 695867"/>
                <a:gd name="connsiteY3" fmla="*/ 306442 h 649601"/>
                <a:gd name="connsiteX4" fmla="*/ 179407 w 695867"/>
                <a:gd name="connsiteY4" fmla="*/ 263580 h 649601"/>
                <a:gd name="connsiteX5" fmla="*/ 198150 w 695867"/>
                <a:gd name="connsiteY5" fmla="*/ 404286 h 649601"/>
                <a:gd name="connsiteX6" fmla="*/ 118437 w 695867"/>
                <a:gd name="connsiteY6" fmla="*/ 531505 h 649601"/>
                <a:gd name="connsiteX7" fmla="*/ 106838 w 695867"/>
                <a:gd name="connsiteY7" fmla="*/ 635385 h 649601"/>
                <a:gd name="connsiteX8" fmla="*/ 200248 w 695867"/>
                <a:gd name="connsiteY8" fmla="*/ 634749 h 649601"/>
                <a:gd name="connsiteX9" fmla="*/ 401947 w 695867"/>
                <a:gd name="connsiteY9" fmla="*/ 506420 h 649601"/>
                <a:gd name="connsiteX10" fmla="*/ 532351 w 695867"/>
                <a:gd name="connsiteY10" fmla="*/ 445262 h 649601"/>
                <a:gd name="connsiteX11" fmla="*/ 568564 w 695867"/>
                <a:gd name="connsiteY11" fmla="*/ 424137 h 649601"/>
                <a:gd name="connsiteX12" fmla="*/ 650046 w 695867"/>
                <a:gd name="connsiteY12" fmla="*/ 375852 h 649601"/>
                <a:gd name="connsiteX13" fmla="*/ 659099 w 695867"/>
                <a:gd name="connsiteY13" fmla="*/ 372834 h 649601"/>
                <a:gd name="connsiteX14" fmla="*/ 694676 w 695867"/>
                <a:gd name="connsiteY14" fmla="*/ 315661 h 649601"/>
                <a:gd name="connsiteX15" fmla="*/ 610035 w 695867"/>
                <a:gd name="connsiteY15" fmla="*/ 298826 h 649601"/>
                <a:gd name="connsiteX16" fmla="*/ 456905 w 695867"/>
                <a:gd name="connsiteY16" fmla="*/ 321531 h 649601"/>
                <a:gd name="connsiteX17" fmla="*/ 441816 w 695867"/>
                <a:gd name="connsiteY17" fmla="*/ 297389 h 649601"/>
                <a:gd name="connsiteX18" fmla="*/ 447852 w 695867"/>
                <a:gd name="connsiteY18" fmla="*/ 185729 h 649601"/>
                <a:gd name="connsiteX19" fmla="*/ 550458 w 695867"/>
                <a:gd name="connsiteY19" fmla="*/ 149515 h 649601"/>
                <a:gd name="connsiteX20" fmla="*/ 650046 w 695867"/>
                <a:gd name="connsiteY20" fmla="*/ 61998 h 649601"/>
                <a:gd name="connsiteX21" fmla="*/ 644010 w 695867"/>
                <a:gd name="connsiteY21" fmla="*/ 7678 h 649601"/>
                <a:gd name="connsiteX22" fmla="*/ 520279 w 695867"/>
                <a:gd name="connsiteY22" fmla="*/ 1642 h 649601"/>
                <a:gd name="connsiteX23" fmla="*/ 471994 w 695867"/>
                <a:gd name="connsiteY23" fmla="*/ 19749 h 649601"/>
                <a:gd name="connsiteX0" fmla="*/ 475855 w 699728"/>
                <a:gd name="connsiteY0" fmla="*/ 19749 h 649601"/>
                <a:gd name="connsiteX1" fmla="*/ 162025 w 699728"/>
                <a:gd name="connsiteY1" fmla="*/ 161257 h 649601"/>
                <a:gd name="connsiteX2" fmla="*/ 107681 w 699728"/>
                <a:gd name="connsiteY2" fmla="*/ 194783 h 649601"/>
                <a:gd name="connsiteX3" fmla="*/ 5075 w 699728"/>
                <a:gd name="connsiteY3" fmla="*/ 306442 h 649601"/>
                <a:gd name="connsiteX4" fmla="*/ 183268 w 699728"/>
                <a:gd name="connsiteY4" fmla="*/ 263580 h 649601"/>
                <a:gd name="connsiteX5" fmla="*/ 202011 w 699728"/>
                <a:gd name="connsiteY5" fmla="*/ 404286 h 649601"/>
                <a:gd name="connsiteX6" fmla="*/ 122298 w 699728"/>
                <a:gd name="connsiteY6" fmla="*/ 531505 h 649601"/>
                <a:gd name="connsiteX7" fmla="*/ 110699 w 699728"/>
                <a:gd name="connsiteY7" fmla="*/ 635385 h 649601"/>
                <a:gd name="connsiteX8" fmla="*/ 204109 w 699728"/>
                <a:gd name="connsiteY8" fmla="*/ 634749 h 649601"/>
                <a:gd name="connsiteX9" fmla="*/ 405808 w 699728"/>
                <a:gd name="connsiteY9" fmla="*/ 506420 h 649601"/>
                <a:gd name="connsiteX10" fmla="*/ 536212 w 699728"/>
                <a:gd name="connsiteY10" fmla="*/ 445262 h 649601"/>
                <a:gd name="connsiteX11" fmla="*/ 572425 w 699728"/>
                <a:gd name="connsiteY11" fmla="*/ 424137 h 649601"/>
                <a:gd name="connsiteX12" fmla="*/ 653907 w 699728"/>
                <a:gd name="connsiteY12" fmla="*/ 375852 h 649601"/>
                <a:gd name="connsiteX13" fmla="*/ 662960 w 699728"/>
                <a:gd name="connsiteY13" fmla="*/ 372834 h 649601"/>
                <a:gd name="connsiteX14" fmla="*/ 698537 w 699728"/>
                <a:gd name="connsiteY14" fmla="*/ 315661 h 649601"/>
                <a:gd name="connsiteX15" fmla="*/ 613896 w 699728"/>
                <a:gd name="connsiteY15" fmla="*/ 298826 h 649601"/>
                <a:gd name="connsiteX16" fmla="*/ 460766 w 699728"/>
                <a:gd name="connsiteY16" fmla="*/ 321531 h 649601"/>
                <a:gd name="connsiteX17" fmla="*/ 445677 w 699728"/>
                <a:gd name="connsiteY17" fmla="*/ 297389 h 649601"/>
                <a:gd name="connsiteX18" fmla="*/ 451713 w 699728"/>
                <a:gd name="connsiteY18" fmla="*/ 185729 h 649601"/>
                <a:gd name="connsiteX19" fmla="*/ 554319 w 699728"/>
                <a:gd name="connsiteY19" fmla="*/ 149515 h 649601"/>
                <a:gd name="connsiteX20" fmla="*/ 653907 w 699728"/>
                <a:gd name="connsiteY20" fmla="*/ 61998 h 649601"/>
                <a:gd name="connsiteX21" fmla="*/ 647871 w 699728"/>
                <a:gd name="connsiteY21" fmla="*/ 7678 h 649601"/>
                <a:gd name="connsiteX22" fmla="*/ 524140 w 699728"/>
                <a:gd name="connsiteY22" fmla="*/ 1642 h 649601"/>
                <a:gd name="connsiteX23" fmla="*/ 475855 w 699728"/>
                <a:gd name="connsiteY23" fmla="*/ 19749 h 649601"/>
                <a:gd name="connsiteX0" fmla="*/ 478903 w 702776"/>
                <a:gd name="connsiteY0" fmla="*/ 20383 h 650235"/>
                <a:gd name="connsiteX1" fmla="*/ 110729 w 702776"/>
                <a:gd name="connsiteY1" fmla="*/ 195417 h 650235"/>
                <a:gd name="connsiteX2" fmla="*/ 8123 w 702776"/>
                <a:gd name="connsiteY2" fmla="*/ 307076 h 650235"/>
                <a:gd name="connsiteX3" fmla="*/ 186316 w 702776"/>
                <a:gd name="connsiteY3" fmla="*/ 264214 h 650235"/>
                <a:gd name="connsiteX4" fmla="*/ 205059 w 702776"/>
                <a:gd name="connsiteY4" fmla="*/ 404920 h 650235"/>
                <a:gd name="connsiteX5" fmla="*/ 125346 w 702776"/>
                <a:gd name="connsiteY5" fmla="*/ 532139 h 650235"/>
                <a:gd name="connsiteX6" fmla="*/ 113747 w 702776"/>
                <a:gd name="connsiteY6" fmla="*/ 636019 h 650235"/>
                <a:gd name="connsiteX7" fmla="*/ 207157 w 702776"/>
                <a:gd name="connsiteY7" fmla="*/ 635383 h 650235"/>
                <a:gd name="connsiteX8" fmla="*/ 408856 w 702776"/>
                <a:gd name="connsiteY8" fmla="*/ 507054 h 650235"/>
                <a:gd name="connsiteX9" fmla="*/ 539260 w 702776"/>
                <a:gd name="connsiteY9" fmla="*/ 445896 h 650235"/>
                <a:gd name="connsiteX10" fmla="*/ 575473 w 702776"/>
                <a:gd name="connsiteY10" fmla="*/ 424771 h 650235"/>
                <a:gd name="connsiteX11" fmla="*/ 656955 w 702776"/>
                <a:gd name="connsiteY11" fmla="*/ 376486 h 650235"/>
                <a:gd name="connsiteX12" fmla="*/ 666008 w 702776"/>
                <a:gd name="connsiteY12" fmla="*/ 373468 h 650235"/>
                <a:gd name="connsiteX13" fmla="*/ 701585 w 702776"/>
                <a:gd name="connsiteY13" fmla="*/ 316295 h 650235"/>
                <a:gd name="connsiteX14" fmla="*/ 616944 w 702776"/>
                <a:gd name="connsiteY14" fmla="*/ 299460 h 650235"/>
                <a:gd name="connsiteX15" fmla="*/ 463814 w 702776"/>
                <a:gd name="connsiteY15" fmla="*/ 322165 h 650235"/>
                <a:gd name="connsiteX16" fmla="*/ 448725 w 702776"/>
                <a:gd name="connsiteY16" fmla="*/ 298023 h 650235"/>
                <a:gd name="connsiteX17" fmla="*/ 454761 w 702776"/>
                <a:gd name="connsiteY17" fmla="*/ 186363 h 650235"/>
                <a:gd name="connsiteX18" fmla="*/ 557367 w 702776"/>
                <a:gd name="connsiteY18" fmla="*/ 150149 h 650235"/>
                <a:gd name="connsiteX19" fmla="*/ 656955 w 702776"/>
                <a:gd name="connsiteY19" fmla="*/ 62632 h 650235"/>
                <a:gd name="connsiteX20" fmla="*/ 650919 w 702776"/>
                <a:gd name="connsiteY20" fmla="*/ 8312 h 650235"/>
                <a:gd name="connsiteX21" fmla="*/ 527188 w 702776"/>
                <a:gd name="connsiteY21" fmla="*/ 2276 h 650235"/>
                <a:gd name="connsiteX22" fmla="*/ 478903 w 702776"/>
                <a:gd name="connsiteY22" fmla="*/ 20383 h 650235"/>
                <a:gd name="connsiteX0" fmla="*/ 478903 w 702776"/>
                <a:gd name="connsiteY0" fmla="*/ 20370 h 650222"/>
                <a:gd name="connsiteX1" fmla="*/ 110729 w 702776"/>
                <a:gd name="connsiteY1" fmla="*/ 195404 h 650222"/>
                <a:gd name="connsiteX2" fmla="*/ 8123 w 702776"/>
                <a:gd name="connsiteY2" fmla="*/ 307063 h 650222"/>
                <a:gd name="connsiteX3" fmla="*/ 186316 w 702776"/>
                <a:gd name="connsiteY3" fmla="*/ 264201 h 650222"/>
                <a:gd name="connsiteX4" fmla="*/ 205059 w 702776"/>
                <a:gd name="connsiteY4" fmla="*/ 404907 h 650222"/>
                <a:gd name="connsiteX5" fmla="*/ 125346 w 702776"/>
                <a:gd name="connsiteY5" fmla="*/ 532126 h 650222"/>
                <a:gd name="connsiteX6" fmla="*/ 113747 w 702776"/>
                <a:gd name="connsiteY6" fmla="*/ 636006 h 650222"/>
                <a:gd name="connsiteX7" fmla="*/ 207157 w 702776"/>
                <a:gd name="connsiteY7" fmla="*/ 635370 h 650222"/>
                <a:gd name="connsiteX8" fmla="*/ 408856 w 702776"/>
                <a:gd name="connsiteY8" fmla="*/ 507041 h 650222"/>
                <a:gd name="connsiteX9" fmla="*/ 539260 w 702776"/>
                <a:gd name="connsiteY9" fmla="*/ 445883 h 650222"/>
                <a:gd name="connsiteX10" fmla="*/ 575473 w 702776"/>
                <a:gd name="connsiteY10" fmla="*/ 424758 h 650222"/>
                <a:gd name="connsiteX11" fmla="*/ 656955 w 702776"/>
                <a:gd name="connsiteY11" fmla="*/ 376473 h 650222"/>
                <a:gd name="connsiteX12" fmla="*/ 666008 w 702776"/>
                <a:gd name="connsiteY12" fmla="*/ 373455 h 650222"/>
                <a:gd name="connsiteX13" fmla="*/ 701585 w 702776"/>
                <a:gd name="connsiteY13" fmla="*/ 316282 h 650222"/>
                <a:gd name="connsiteX14" fmla="*/ 616944 w 702776"/>
                <a:gd name="connsiteY14" fmla="*/ 299447 h 650222"/>
                <a:gd name="connsiteX15" fmla="*/ 463814 w 702776"/>
                <a:gd name="connsiteY15" fmla="*/ 322152 h 650222"/>
                <a:gd name="connsiteX16" fmla="*/ 448725 w 702776"/>
                <a:gd name="connsiteY16" fmla="*/ 298010 h 650222"/>
                <a:gd name="connsiteX17" fmla="*/ 454761 w 702776"/>
                <a:gd name="connsiteY17" fmla="*/ 186350 h 650222"/>
                <a:gd name="connsiteX18" fmla="*/ 557367 w 702776"/>
                <a:gd name="connsiteY18" fmla="*/ 150136 h 650222"/>
                <a:gd name="connsiteX19" fmla="*/ 656955 w 702776"/>
                <a:gd name="connsiteY19" fmla="*/ 62619 h 650222"/>
                <a:gd name="connsiteX20" fmla="*/ 650919 w 702776"/>
                <a:gd name="connsiteY20" fmla="*/ 8299 h 650222"/>
                <a:gd name="connsiteX21" fmla="*/ 478903 w 702776"/>
                <a:gd name="connsiteY21" fmla="*/ 20370 h 650222"/>
                <a:gd name="connsiteX0" fmla="*/ 493402 w 702988"/>
                <a:gd name="connsiteY0" fmla="*/ 32363 h 643165"/>
                <a:gd name="connsiteX1" fmla="*/ 110941 w 702988"/>
                <a:gd name="connsiteY1" fmla="*/ 188347 h 643165"/>
                <a:gd name="connsiteX2" fmla="*/ 8335 w 702988"/>
                <a:gd name="connsiteY2" fmla="*/ 300006 h 643165"/>
                <a:gd name="connsiteX3" fmla="*/ 186528 w 702988"/>
                <a:gd name="connsiteY3" fmla="*/ 257144 h 643165"/>
                <a:gd name="connsiteX4" fmla="*/ 205271 w 702988"/>
                <a:gd name="connsiteY4" fmla="*/ 397850 h 643165"/>
                <a:gd name="connsiteX5" fmla="*/ 125558 w 702988"/>
                <a:gd name="connsiteY5" fmla="*/ 525069 h 643165"/>
                <a:gd name="connsiteX6" fmla="*/ 113959 w 702988"/>
                <a:gd name="connsiteY6" fmla="*/ 628949 h 643165"/>
                <a:gd name="connsiteX7" fmla="*/ 207369 w 702988"/>
                <a:gd name="connsiteY7" fmla="*/ 628313 h 643165"/>
                <a:gd name="connsiteX8" fmla="*/ 409068 w 702988"/>
                <a:gd name="connsiteY8" fmla="*/ 499984 h 643165"/>
                <a:gd name="connsiteX9" fmla="*/ 539472 w 702988"/>
                <a:gd name="connsiteY9" fmla="*/ 438826 h 643165"/>
                <a:gd name="connsiteX10" fmla="*/ 575685 w 702988"/>
                <a:gd name="connsiteY10" fmla="*/ 417701 h 643165"/>
                <a:gd name="connsiteX11" fmla="*/ 657167 w 702988"/>
                <a:gd name="connsiteY11" fmla="*/ 369416 h 643165"/>
                <a:gd name="connsiteX12" fmla="*/ 666220 w 702988"/>
                <a:gd name="connsiteY12" fmla="*/ 366398 h 643165"/>
                <a:gd name="connsiteX13" fmla="*/ 701797 w 702988"/>
                <a:gd name="connsiteY13" fmla="*/ 309225 h 643165"/>
                <a:gd name="connsiteX14" fmla="*/ 617156 w 702988"/>
                <a:gd name="connsiteY14" fmla="*/ 292390 h 643165"/>
                <a:gd name="connsiteX15" fmla="*/ 464026 w 702988"/>
                <a:gd name="connsiteY15" fmla="*/ 315095 h 643165"/>
                <a:gd name="connsiteX16" fmla="*/ 448937 w 702988"/>
                <a:gd name="connsiteY16" fmla="*/ 290953 h 643165"/>
                <a:gd name="connsiteX17" fmla="*/ 454973 w 702988"/>
                <a:gd name="connsiteY17" fmla="*/ 179293 h 643165"/>
                <a:gd name="connsiteX18" fmla="*/ 557579 w 702988"/>
                <a:gd name="connsiteY18" fmla="*/ 143079 h 643165"/>
                <a:gd name="connsiteX19" fmla="*/ 657167 w 702988"/>
                <a:gd name="connsiteY19" fmla="*/ 55562 h 643165"/>
                <a:gd name="connsiteX20" fmla="*/ 651131 w 702988"/>
                <a:gd name="connsiteY20" fmla="*/ 1242 h 643165"/>
                <a:gd name="connsiteX21" fmla="*/ 493402 w 702988"/>
                <a:gd name="connsiteY21" fmla="*/ 32363 h 643165"/>
                <a:gd name="connsiteX0" fmla="*/ 493402 w 702988"/>
                <a:gd name="connsiteY0" fmla="*/ 34472 h 645274"/>
                <a:gd name="connsiteX1" fmla="*/ 110941 w 702988"/>
                <a:gd name="connsiteY1" fmla="*/ 190456 h 645274"/>
                <a:gd name="connsiteX2" fmla="*/ 8335 w 702988"/>
                <a:gd name="connsiteY2" fmla="*/ 302115 h 645274"/>
                <a:gd name="connsiteX3" fmla="*/ 186528 w 702988"/>
                <a:gd name="connsiteY3" fmla="*/ 259253 h 645274"/>
                <a:gd name="connsiteX4" fmla="*/ 205271 w 702988"/>
                <a:gd name="connsiteY4" fmla="*/ 399959 h 645274"/>
                <a:gd name="connsiteX5" fmla="*/ 125558 w 702988"/>
                <a:gd name="connsiteY5" fmla="*/ 527178 h 645274"/>
                <a:gd name="connsiteX6" fmla="*/ 113959 w 702988"/>
                <a:gd name="connsiteY6" fmla="*/ 631058 h 645274"/>
                <a:gd name="connsiteX7" fmla="*/ 207369 w 702988"/>
                <a:gd name="connsiteY7" fmla="*/ 630422 h 645274"/>
                <a:gd name="connsiteX8" fmla="*/ 409068 w 702988"/>
                <a:gd name="connsiteY8" fmla="*/ 502093 h 645274"/>
                <a:gd name="connsiteX9" fmla="*/ 539472 w 702988"/>
                <a:gd name="connsiteY9" fmla="*/ 440935 h 645274"/>
                <a:gd name="connsiteX10" fmla="*/ 575685 w 702988"/>
                <a:gd name="connsiteY10" fmla="*/ 419810 h 645274"/>
                <a:gd name="connsiteX11" fmla="*/ 657167 w 702988"/>
                <a:gd name="connsiteY11" fmla="*/ 371525 h 645274"/>
                <a:gd name="connsiteX12" fmla="*/ 666220 w 702988"/>
                <a:gd name="connsiteY12" fmla="*/ 368507 h 645274"/>
                <a:gd name="connsiteX13" fmla="*/ 701797 w 702988"/>
                <a:gd name="connsiteY13" fmla="*/ 311334 h 645274"/>
                <a:gd name="connsiteX14" fmla="*/ 617156 w 702988"/>
                <a:gd name="connsiteY14" fmla="*/ 294499 h 645274"/>
                <a:gd name="connsiteX15" fmla="*/ 464026 w 702988"/>
                <a:gd name="connsiteY15" fmla="*/ 317204 h 645274"/>
                <a:gd name="connsiteX16" fmla="*/ 448937 w 702988"/>
                <a:gd name="connsiteY16" fmla="*/ 293062 h 645274"/>
                <a:gd name="connsiteX17" fmla="*/ 454973 w 702988"/>
                <a:gd name="connsiteY17" fmla="*/ 181402 h 645274"/>
                <a:gd name="connsiteX18" fmla="*/ 557579 w 702988"/>
                <a:gd name="connsiteY18" fmla="*/ 145188 h 645274"/>
                <a:gd name="connsiteX19" fmla="*/ 657167 w 702988"/>
                <a:gd name="connsiteY19" fmla="*/ 57671 h 645274"/>
                <a:gd name="connsiteX20" fmla="*/ 651131 w 702988"/>
                <a:gd name="connsiteY20" fmla="*/ 3351 h 645274"/>
                <a:gd name="connsiteX21" fmla="*/ 493402 w 702988"/>
                <a:gd name="connsiteY21" fmla="*/ 34472 h 645274"/>
                <a:gd name="connsiteX0" fmla="*/ 493402 w 702988"/>
                <a:gd name="connsiteY0" fmla="*/ 32408 h 643210"/>
                <a:gd name="connsiteX1" fmla="*/ 110941 w 702988"/>
                <a:gd name="connsiteY1" fmla="*/ 188392 h 643210"/>
                <a:gd name="connsiteX2" fmla="*/ 8335 w 702988"/>
                <a:gd name="connsiteY2" fmla="*/ 300051 h 643210"/>
                <a:gd name="connsiteX3" fmla="*/ 186528 w 702988"/>
                <a:gd name="connsiteY3" fmla="*/ 257189 h 643210"/>
                <a:gd name="connsiteX4" fmla="*/ 205271 w 702988"/>
                <a:gd name="connsiteY4" fmla="*/ 397895 h 643210"/>
                <a:gd name="connsiteX5" fmla="*/ 125558 w 702988"/>
                <a:gd name="connsiteY5" fmla="*/ 525114 h 643210"/>
                <a:gd name="connsiteX6" fmla="*/ 113959 w 702988"/>
                <a:gd name="connsiteY6" fmla="*/ 628994 h 643210"/>
                <a:gd name="connsiteX7" fmla="*/ 207369 w 702988"/>
                <a:gd name="connsiteY7" fmla="*/ 628358 h 643210"/>
                <a:gd name="connsiteX8" fmla="*/ 409068 w 702988"/>
                <a:gd name="connsiteY8" fmla="*/ 500029 h 643210"/>
                <a:gd name="connsiteX9" fmla="*/ 539472 w 702988"/>
                <a:gd name="connsiteY9" fmla="*/ 438871 h 643210"/>
                <a:gd name="connsiteX10" fmla="*/ 575685 w 702988"/>
                <a:gd name="connsiteY10" fmla="*/ 417746 h 643210"/>
                <a:gd name="connsiteX11" fmla="*/ 657167 w 702988"/>
                <a:gd name="connsiteY11" fmla="*/ 369461 h 643210"/>
                <a:gd name="connsiteX12" fmla="*/ 666220 w 702988"/>
                <a:gd name="connsiteY12" fmla="*/ 366443 h 643210"/>
                <a:gd name="connsiteX13" fmla="*/ 701797 w 702988"/>
                <a:gd name="connsiteY13" fmla="*/ 309270 h 643210"/>
                <a:gd name="connsiteX14" fmla="*/ 617156 w 702988"/>
                <a:gd name="connsiteY14" fmla="*/ 292435 h 643210"/>
                <a:gd name="connsiteX15" fmla="*/ 464026 w 702988"/>
                <a:gd name="connsiteY15" fmla="*/ 315140 h 643210"/>
                <a:gd name="connsiteX16" fmla="*/ 448937 w 702988"/>
                <a:gd name="connsiteY16" fmla="*/ 290998 h 643210"/>
                <a:gd name="connsiteX17" fmla="*/ 454973 w 702988"/>
                <a:gd name="connsiteY17" fmla="*/ 179338 h 643210"/>
                <a:gd name="connsiteX18" fmla="*/ 557579 w 702988"/>
                <a:gd name="connsiteY18" fmla="*/ 143124 h 643210"/>
                <a:gd name="connsiteX19" fmla="*/ 657167 w 702988"/>
                <a:gd name="connsiteY19" fmla="*/ 55607 h 643210"/>
                <a:gd name="connsiteX20" fmla="*/ 651131 w 702988"/>
                <a:gd name="connsiteY20" fmla="*/ 1287 h 643210"/>
                <a:gd name="connsiteX21" fmla="*/ 493402 w 702988"/>
                <a:gd name="connsiteY21" fmla="*/ 32408 h 643210"/>
                <a:gd name="connsiteX0" fmla="*/ 551497 w 703933"/>
                <a:gd name="connsiteY0" fmla="*/ 21622 h 649092"/>
                <a:gd name="connsiteX1" fmla="*/ 111886 w 703933"/>
                <a:gd name="connsiteY1" fmla="*/ 194274 h 649092"/>
                <a:gd name="connsiteX2" fmla="*/ 9280 w 703933"/>
                <a:gd name="connsiteY2" fmla="*/ 305933 h 649092"/>
                <a:gd name="connsiteX3" fmla="*/ 187473 w 703933"/>
                <a:gd name="connsiteY3" fmla="*/ 263071 h 649092"/>
                <a:gd name="connsiteX4" fmla="*/ 206216 w 703933"/>
                <a:gd name="connsiteY4" fmla="*/ 403777 h 649092"/>
                <a:gd name="connsiteX5" fmla="*/ 126503 w 703933"/>
                <a:gd name="connsiteY5" fmla="*/ 530996 h 649092"/>
                <a:gd name="connsiteX6" fmla="*/ 114904 w 703933"/>
                <a:gd name="connsiteY6" fmla="*/ 634876 h 649092"/>
                <a:gd name="connsiteX7" fmla="*/ 208314 w 703933"/>
                <a:gd name="connsiteY7" fmla="*/ 634240 h 649092"/>
                <a:gd name="connsiteX8" fmla="*/ 410013 w 703933"/>
                <a:gd name="connsiteY8" fmla="*/ 505911 h 649092"/>
                <a:gd name="connsiteX9" fmla="*/ 540417 w 703933"/>
                <a:gd name="connsiteY9" fmla="*/ 444753 h 649092"/>
                <a:gd name="connsiteX10" fmla="*/ 576630 w 703933"/>
                <a:gd name="connsiteY10" fmla="*/ 423628 h 649092"/>
                <a:gd name="connsiteX11" fmla="*/ 658112 w 703933"/>
                <a:gd name="connsiteY11" fmla="*/ 375343 h 649092"/>
                <a:gd name="connsiteX12" fmla="*/ 667165 w 703933"/>
                <a:gd name="connsiteY12" fmla="*/ 372325 h 649092"/>
                <a:gd name="connsiteX13" fmla="*/ 702742 w 703933"/>
                <a:gd name="connsiteY13" fmla="*/ 315152 h 649092"/>
                <a:gd name="connsiteX14" fmla="*/ 618101 w 703933"/>
                <a:gd name="connsiteY14" fmla="*/ 298317 h 649092"/>
                <a:gd name="connsiteX15" fmla="*/ 464971 w 703933"/>
                <a:gd name="connsiteY15" fmla="*/ 321022 h 649092"/>
                <a:gd name="connsiteX16" fmla="*/ 449882 w 703933"/>
                <a:gd name="connsiteY16" fmla="*/ 296880 h 649092"/>
                <a:gd name="connsiteX17" fmla="*/ 455918 w 703933"/>
                <a:gd name="connsiteY17" fmla="*/ 185220 h 649092"/>
                <a:gd name="connsiteX18" fmla="*/ 558524 w 703933"/>
                <a:gd name="connsiteY18" fmla="*/ 149006 h 649092"/>
                <a:gd name="connsiteX19" fmla="*/ 658112 w 703933"/>
                <a:gd name="connsiteY19" fmla="*/ 61489 h 649092"/>
                <a:gd name="connsiteX20" fmla="*/ 652076 w 703933"/>
                <a:gd name="connsiteY20" fmla="*/ 7169 h 649092"/>
                <a:gd name="connsiteX21" fmla="*/ 551497 w 703933"/>
                <a:gd name="connsiteY21" fmla="*/ 21622 h 649092"/>
                <a:gd name="connsiteX0" fmla="*/ 551497 w 703933"/>
                <a:gd name="connsiteY0" fmla="*/ 17543 h 645013"/>
                <a:gd name="connsiteX1" fmla="*/ 111886 w 703933"/>
                <a:gd name="connsiteY1" fmla="*/ 190195 h 645013"/>
                <a:gd name="connsiteX2" fmla="*/ 9280 w 703933"/>
                <a:gd name="connsiteY2" fmla="*/ 301854 h 645013"/>
                <a:gd name="connsiteX3" fmla="*/ 187473 w 703933"/>
                <a:gd name="connsiteY3" fmla="*/ 258992 h 645013"/>
                <a:gd name="connsiteX4" fmla="*/ 206216 w 703933"/>
                <a:gd name="connsiteY4" fmla="*/ 399698 h 645013"/>
                <a:gd name="connsiteX5" fmla="*/ 126503 w 703933"/>
                <a:gd name="connsiteY5" fmla="*/ 526917 h 645013"/>
                <a:gd name="connsiteX6" fmla="*/ 114904 w 703933"/>
                <a:gd name="connsiteY6" fmla="*/ 630797 h 645013"/>
                <a:gd name="connsiteX7" fmla="*/ 208314 w 703933"/>
                <a:gd name="connsiteY7" fmla="*/ 630161 h 645013"/>
                <a:gd name="connsiteX8" fmla="*/ 410013 w 703933"/>
                <a:gd name="connsiteY8" fmla="*/ 501832 h 645013"/>
                <a:gd name="connsiteX9" fmla="*/ 540417 w 703933"/>
                <a:gd name="connsiteY9" fmla="*/ 440674 h 645013"/>
                <a:gd name="connsiteX10" fmla="*/ 576630 w 703933"/>
                <a:gd name="connsiteY10" fmla="*/ 419549 h 645013"/>
                <a:gd name="connsiteX11" fmla="*/ 658112 w 703933"/>
                <a:gd name="connsiteY11" fmla="*/ 371264 h 645013"/>
                <a:gd name="connsiteX12" fmla="*/ 667165 w 703933"/>
                <a:gd name="connsiteY12" fmla="*/ 368246 h 645013"/>
                <a:gd name="connsiteX13" fmla="*/ 702742 w 703933"/>
                <a:gd name="connsiteY13" fmla="*/ 311073 h 645013"/>
                <a:gd name="connsiteX14" fmla="*/ 618101 w 703933"/>
                <a:gd name="connsiteY14" fmla="*/ 294238 h 645013"/>
                <a:gd name="connsiteX15" fmla="*/ 464971 w 703933"/>
                <a:gd name="connsiteY15" fmla="*/ 316943 h 645013"/>
                <a:gd name="connsiteX16" fmla="*/ 449882 w 703933"/>
                <a:gd name="connsiteY16" fmla="*/ 292801 h 645013"/>
                <a:gd name="connsiteX17" fmla="*/ 455918 w 703933"/>
                <a:gd name="connsiteY17" fmla="*/ 181141 h 645013"/>
                <a:gd name="connsiteX18" fmla="*/ 558524 w 703933"/>
                <a:gd name="connsiteY18" fmla="*/ 144927 h 645013"/>
                <a:gd name="connsiteX19" fmla="*/ 658112 w 703933"/>
                <a:gd name="connsiteY19" fmla="*/ 57410 h 645013"/>
                <a:gd name="connsiteX20" fmla="*/ 652076 w 703933"/>
                <a:gd name="connsiteY20" fmla="*/ 3090 h 645013"/>
                <a:gd name="connsiteX21" fmla="*/ 551497 w 703933"/>
                <a:gd name="connsiteY21" fmla="*/ 17543 h 645013"/>
                <a:gd name="connsiteX0" fmla="*/ 551497 w 703933"/>
                <a:gd name="connsiteY0" fmla="*/ 24010 h 651480"/>
                <a:gd name="connsiteX1" fmla="*/ 111886 w 703933"/>
                <a:gd name="connsiteY1" fmla="*/ 196662 h 651480"/>
                <a:gd name="connsiteX2" fmla="*/ 9280 w 703933"/>
                <a:gd name="connsiteY2" fmla="*/ 308321 h 651480"/>
                <a:gd name="connsiteX3" fmla="*/ 187473 w 703933"/>
                <a:gd name="connsiteY3" fmla="*/ 265459 h 651480"/>
                <a:gd name="connsiteX4" fmla="*/ 206216 w 703933"/>
                <a:gd name="connsiteY4" fmla="*/ 406165 h 651480"/>
                <a:gd name="connsiteX5" fmla="*/ 126503 w 703933"/>
                <a:gd name="connsiteY5" fmla="*/ 533384 h 651480"/>
                <a:gd name="connsiteX6" fmla="*/ 114904 w 703933"/>
                <a:gd name="connsiteY6" fmla="*/ 637264 h 651480"/>
                <a:gd name="connsiteX7" fmla="*/ 208314 w 703933"/>
                <a:gd name="connsiteY7" fmla="*/ 636628 h 651480"/>
                <a:gd name="connsiteX8" fmla="*/ 410013 w 703933"/>
                <a:gd name="connsiteY8" fmla="*/ 508299 h 651480"/>
                <a:gd name="connsiteX9" fmla="*/ 540417 w 703933"/>
                <a:gd name="connsiteY9" fmla="*/ 447141 h 651480"/>
                <a:gd name="connsiteX10" fmla="*/ 576630 w 703933"/>
                <a:gd name="connsiteY10" fmla="*/ 426016 h 651480"/>
                <a:gd name="connsiteX11" fmla="*/ 658112 w 703933"/>
                <a:gd name="connsiteY11" fmla="*/ 377731 h 651480"/>
                <a:gd name="connsiteX12" fmla="*/ 667165 w 703933"/>
                <a:gd name="connsiteY12" fmla="*/ 374713 h 651480"/>
                <a:gd name="connsiteX13" fmla="*/ 702742 w 703933"/>
                <a:gd name="connsiteY13" fmla="*/ 317540 h 651480"/>
                <a:gd name="connsiteX14" fmla="*/ 618101 w 703933"/>
                <a:gd name="connsiteY14" fmla="*/ 300705 h 651480"/>
                <a:gd name="connsiteX15" fmla="*/ 464971 w 703933"/>
                <a:gd name="connsiteY15" fmla="*/ 323410 h 651480"/>
                <a:gd name="connsiteX16" fmla="*/ 449882 w 703933"/>
                <a:gd name="connsiteY16" fmla="*/ 299268 h 651480"/>
                <a:gd name="connsiteX17" fmla="*/ 455918 w 703933"/>
                <a:gd name="connsiteY17" fmla="*/ 187608 h 651480"/>
                <a:gd name="connsiteX18" fmla="*/ 558524 w 703933"/>
                <a:gd name="connsiteY18" fmla="*/ 151394 h 651480"/>
                <a:gd name="connsiteX19" fmla="*/ 652076 w 703933"/>
                <a:gd name="connsiteY19" fmla="*/ 9557 h 651480"/>
                <a:gd name="connsiteX20" fmla="*/ 551497 w 703933"/>
                <a:gd name="connsiteY20" fmla="*/ 24010 h 651480"/>
                <a:gd name="connsiteX0" fmla="*/ 551497 w 703933"/>
                <a:gd name="connsiteY0" fmla="*/ 21925 h 649395"/>
                <a:gd name="connsiteX1" fmla="*/ 111886 w 703933"/>
                <a:gd name="connsiteY1" fmla="*/ 194577 h 649395"/>
                <a:gd name="connsiteX2" fmla="*/ 9280 w 703933"/>
                <a:gd name="connsiteY2" fmla="*/ 306236 h 649395"/>
                <a:gd name="connsiteX3" fmla="*/ 187473 w 703933"/>
                <a:gd name="connsiteY3" fmla="*/ 263374 h 649395"/>
                <a:gd name="connsiteX4" fmla="*/ 206216 w 703933"/>
                <a:gd name="connsiteY4" fmla="*/ 404080 h 649395"/>
                <a:gd name="connsiteX5" fmla="*/ 126503 w 703933"/>
                <a:gd name="connsiteY5" fmla="*/ 531299 h 649395"/>
                <a:gd name="connsiteX6" fmla="*/ 114904 w 703933"/>
                <a:gd name="connsiteY6" fmla="*/ 635179 h 649395"/>
                <a:gd name="connsiteX7" fmla="*/ 208314 w 703933"/>
                <a:gd name="connsiteY7" fmla="*/ 634543 h 649395"/>
                <a:gd name="connsiteX8" fmla="*/ 410013 w 703933"/>
                <a:gd name="connsiteY8" fmla="*/ 506214 h 649395"/>
                <a:gd name="connsiteX9" fmla="*/ 540417 w 703933"/>
                <a:gd name="connsiteY9" fmla="*/ 445056 h 649395"/>
                <a:gd name="connsiteX10" fmla="*/ 576630 w 703933"/>
                <a:gd name="connsiteY10" fmla="*/ 423931 h 649395"/>
                <a:gd name="connsiteX11" fmla="*/ 658112 w 703933"/>
                <a:gd name="connsiteY11" fmla="*/ 375646 h 649395"/>
                <a:gd name="connsiteX12" fmla="*/ 667165 w 703933"/>
                <a:gd name="connsiteY12" fmla="*/ 372628 h 649395"/>
                <a:gd name="connsiteX13" fmla="*/ 702742 w 703933"/>
                <a:gd name="connsiteY13" fmla="*/ 315455 h 649395"/>
                <a:gd name="connsiteX14" fmla="*/ 618101 w 703933"/>
                <a:gd name="connsiteY14" fmla="*/ 298620 h 649395"/>
                <a:gd name="connsiteX15" fmla="*/ 464971 w 703933"/>
                <a:gd name="connsiteY15" fmla="*/ 321325 h 649395"/>
                <a:gd name="connsiteX16" fmla="*/ 449882 w 703933"/>
                <a:gd name="connsiteY16" fmla="*/ 297183 h 649395"/>
                <a:gd name="connsiteX17" fmla="*/ 455918 w 703933"/>
                <a:gd name="connsiteY17" fmla="*/ 185523 h 649395"/>
                <a:gd name="connsiteX18" fmla="*/ 558524 w 703933"/>
                <a:gd name="connsiteY18" fmla="*/ 149309 h 649395"/>
                <a:gd name="connsiteX19" fmla="*/ 652076 w 703933"/>
                <a:gd name="connsiteY19" fmla="*/ 7472 h 649395"/>
                <a:gd name="connsiteX20" fmla="*/ 551497 w 703933"/>
                <a:gd name="connsiteY20" fmla="*/ 21925 h 64939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49882 w 703933"/>
                <a:gd name="connsiteY16" fmla="*/ 298563 h 650775"/>
                <a:gd name="connsiteX17" fmla="*/ 455918 w 703933"/>
                <a:gd name="connsiteY17" fmla="*/ 186903 h 650775"/>
                <a:gd name="connsiteX18" fmla="*/ 551380 w 703933"/>
                <a:gd name="connsiteY18" fmla="*/ 141164 h 650775"/>
                <a:gd name="connsiteX19" fmla="*/ 652076 w 703933"/>
                <a:gd name="connsiteY19" fmla="*/ 8852 h 650775"/>
                <a:gd name="connsiteX20" fmla="*/ 551497 w 703933"/>
                <a:gd name="connsiteY20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49882 w 703933"/>
                <a:gd name="connsiteY16" fmla="*/ 298563 h 650775"/>
                <a:gd name="connsiteX17" fmla="*/ 474968 w 703933"/>
                <a:gd name="connsiteY17" fmla="*/ 191666 h 650775"/>
                <a:gd name="connsiteX18" fmla="*/ 551380 w 703933"/>
                <a:gd name="connsiteY18" fmla="*/ 141164 h 650775"/>
                <a:gd name="connsiteX19" fmla="*/ 652076 w 703933"/>
                <a:gd name="connsiteY19" fmla="*/ 8852 h 650775"/>
                <a:gd name="connsiteX20" fmla="*/ 551497 w 703933"/>
                <a:gd name="connsiteY20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512596 w 703933"/>
                <a:gd name="connsiteY15" fmla="*/ 30365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512596 w 703933"/>
                <a:gd name="connsiteY15" fmla="*/ 30365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681"/>
                <a:gd name="connsiteY0" fmla="*/ 23305 h 650775"/>
                <a:gd name="connsiteX1" fmla="*/ 111886 w 703681"/>
                <a:gd name="connsiteY1" fmla="*/ 195957 h 650775"/>
                <a:gd name="connsiteX2" fmla="*/ 9280 w 703681"/>
                <a:gd name="connsiteY2" fmla="*/ 307616 h 650775"/>
                <a:gd name="connsiteX3" fmla="*/ 187473 w 703681"/>
                <a:gd name="connsiteY3" fmla="*/ 264754 h 650775"/>
                <a:gd name="connsiteX4" fmla="*/ 206216 w 703681"/>
                <a:gd name="connsiteY4" fmla="*/ 405460 h 650775"/>
                <a:gd name="connsiteX5" fmla="*/ 126503 w 703681"/>
                <a:gd name="connsiteY5" fmla="*/ 532679 h 650775"/>
                <a:gd name="connsiteX6" fmla="*/ 114904 w 703681"/>
                <a:gd name="connsiteY6" fmla="*/ 636559 h 650775"/>
                <a:gd name="connsiteX7" fmla="*/ 208314 w 703681"/>
                <a:gd name="connsiteY7" fmla="*/ 635923 h 650775"/>
                <a:gd name="connsiteX8" fmla="*/ 410013 w 703681"/>
                <a:gd name="connsiteY8" fmla="*/ 507594 h 650775"/>
                <a:gd name="connsiteX9" fmla="*/ 540417 w 703681"/>
                <a:gd name="connsiteY9" fmla="*/ 446436 h 650775"/>
                <a:gd name="connsiteX10" fmla="*/ 576630 w 703681"/>
                <a:gd name="connsiteY10" fmla="*/ 425311 h 650775"/>
                <a:gd name="connsiteX11" fmla="*/ 658112 w 703681"/>
                <a:gd name="connsiteY11" fmla="*/ 377026 h 650775"/>
                <a:gd name="connsiteX12" fmla="*/ 702742 w 703681"/>
                <a:gd name="connsiteY12" fmla="*/ 316835 h 650775"/>
                <a:gd name="connsiteX13" fmla="*/ 618101 w 703681"/>
                <a:gd name="connsiteY13" fmla="*/ 300000 h 650775"/>
                <a:gd name="connsiteX14" fmla="*/ 512596 w 703681"/>
                <a:gd name="connsiteY14" fmla="*/ 303655 h 650775"/>
                <a:gd name="connsiteX15" fmla="*/ 474968 w 703681"/>
                <a:gd name="connsiteY15" fmla="*/ 191666 h 650775"/>
                <a:gd name="connsiteX16" fmla="*/ 551380 w 703681"/>
                <a:gd name="connsiteY16" fmla="*/ 141164 h 650775"/>
                <a:gd name="connsiteX17" fmla="*/ 652076 w 703681"/>
                <a:gd name="connsiteY17" fmla="*/ 8852 h 650775"/>
                <a:gd name="connsiteX18" fmla="*/ 551497 w 703681"/>
                <a:gd name="connsiteY18" fmla="*/ 23305 h 650775"/>
                <a:gd name="connsiteX0" fmla="*/ 551497 w 703858"/>
                <a:gd name="connsiteY0" fmla="*/ 23305 h 650775"/>
                <a:gd name="connsiteX1" fmla="*/ 111886 w 703858"/>
                <a:gd name="connsiteY1" fmla="*/ 195957 h 650775"/>
                <a:gd name="connsiteX2" fmla="*/ 9280 w 703858"/>
                <a:gd name="connsiteY2" fmla="*/ 307616 h 650775"/>
                <a:gd name="connsiteX3" fmla="*/ 187473 w 703858"/>
                <a:gd name="connsiteY3" fmla="*/ 264754 h 650775"/>
                <a:gd name="connsiteX4" fmla="*/ 206216 w 703858"/>
                <a:gd name="connsiteY4" fmla="*/ 405460 h 650775"/>
                <a:gd name="connsiteX5" fmla="*/ 126503 w 703858"/>
                <a:gd name="connsiteY5" fmla="*/ 532679 h 650775"/>
                <a:gd name="connsiteX6" fmla="*/ 114904 w 703858"/>
                <a:gd name="connsiteY6" fmla="*/ 636559 h 650775"/>
                <a:gd name="connsiteX7" fmla="*/ 208314 w 703858"/>
                <a:gd name="connsiteY7" fmla="*/ 635923 h 650775"/>
                <a:gd name="connsiteX8" fmla="*/ 410013 w 703858"/>
                <a:gd name="connsiteY8" fmla="*/ 507594 h 650775"/>
                <a:gd name="connsiteX9" fmla="*/ 540417 w 703858"/>
                <a:gd name="connsiteY9" fmla="*/ 446436 h 650775"/>
                <a:gd name="connsiteX10" fmla="*/ 658112 w 703858"/>
                <a:gd name="connsiteY10" fmla="*/ 377026 h 650775"/>
                <a:gd name="connsiteX11" fmla="*/ 702742 w 703858"/>
                <a:gd name="connsiteY11" fmla="*/ 316835 h 650775"/>
                <a:gd name="connsiteX12" fmla="*/ 618101 w 703858"/>
                <a:gd name="connsiteY12" fmla="*/ 300000 h 650775"/>
                <a:gd name="connsiteX13" fmla="*/ 512596 w 703858"/>
                <a:gd name="connsiteY13" fmla="*/ 303655 h 650775"/>
                <a:gd name="connsiteX14" fmla="*/ 474968 w 703858"/>
                <a:gd name="connsiteY14" fmla="*/ 191666 h 650775"/>
                <a:gd name="connsiteX15" fmla="*/ 551380 w 703858"/>
                <a:gd name="connsiteY15" fmla="*/ 141164 h 650775"/>
                <a:gd name="connsiteX16" fmla="*/ 652076 w 703858"/>
                <a:gd name="connsiteY16" fmla="*/ 8852 h 650775"/>
                <a:gd name="connsiteX17" fmla="*/ 551497 w 703858"/>
                <a:gd name="connsiteY17" fmla="*/ 23305 h 650775"/>
                <a:gd name="connsiteX0" fmla="*/ 551497 w 705444"/>
                <a:gd name="connsiteY0" fmla="*/ 23305 h 650775"/>
                <a:gd name="connsiteX1" fmla="*/ 111886 w 705444"/>
                <a:gd name="connsiteY1" fmla="*/ 195957 h 650775"/>
                <a:gd name="connsiteX2" fmla="*/ 9280 w 705444"/>
                <a:gd name="connsiteY2" fmla="*/ 307616 h 650775"/>
                <a:gd name="connsiteX3" fmla="*/ 187473 w 705444"/>
                <a:gd name="connsiteY3" fmla="*/ 264754 h 650775"/>
                <a:gd name="connsiteX4" fmla="*/ 206216 w 705444"/>
                <a:gd name="connsiteY4" fmla="*/ 405460 h 650775"/>
                <a:gd name="connsiteX5" fmla="*/ 126503 w 705444"/>
                <a:gd name="connsiteY5" fmla="*/ 532679 h 650775"/>
                <a:gd name="connsiteX6" fmla="*/ 114904 w 705444"/>
                <a:gd name="connsiteY6" fmla="*/ 636559 h 650775"/>
                <a:gd name="connsiteX7" fmla="*/ 208314 w 705444"/>
                <a:gd name="connsiteY7" fmla="*/ 635923 h 650775"/>
                <a:gd name="connsiteX8" fmla="*/ 410013 w 705444"/>
                <a:gd name="connsiteY8" fmla="*/ 507594 h 650775"/>
                <a:gd name="connsiteX9" fmla="*/ 658112 w 705444"/>
                <a:gd name="connsiteY9" fmla="*/ 377026 h 650775"/>
                <a:gd name="connsiteX10" fmla="*/ 702742 w 705444"/>
                <a:gd name="connsiteY10" fmla="*/ 316835 h 650775"/>
                <a:gd name="connsiteX11" fmla="*/ 618101 w 705444"/>
                <a:gd name="connsiteY11" fmla="*/ 300000 h 650775"/>
                <a:gd name="connsiteX12" fmla="*/ 512596 w 705444"/>
                <a:gd name="connsiteY12" fmla="*/ 303655 h 650775"/>
                <a:gd name="connsiteX13" fmla="*/ 474968 w 705444"/>
                <a:gd name="connsiteY13" fmla="*/ 191666 h 650775"/>
                <a:gd name="connsiteX14" fmla="*/ 551380 w 705444"/>
                <a:gd name="connsiteY14" fmla="*/ 141164 h 650775"/>
                <a:gd name="connsiteX15" fmla="*/ 652076 w 705444"/>
                <a:gd name="connsiteY15" fmla="*/ 8852 h 650775"/>
                <a:gd name="connsiteX16" fmla="*/ 551497 w 705444"/>
                <a:gd name="connsiteY16" fmla="*/ 23305 h 650775"/>
                <a:gd name="connsiteX0" fmla="*/ 551497 w 704579"/>
                <a:gd name="connsiteY0" fmla="*/ 23305 h 650775"/>
                <a:gd name="connsiteX1" fmla="*/ 111886 w 704579"/>
                <a:gd name="connsiteY1" fmla="*/ 195957 h 650775"/>
                <a:gd name="connsiteX2" fmla="*/ 9280 w 704579"/>
                <a:gd name="connsiteY2" fmla="*/ 307616 h 650775"/>
                <a:gd name="connsiteX3" fmla="*/ 187473 w 704579"/>
                <a:gd name="connsiteY3" fmla="*/ 264754 h 650775"/>
                <a:gd name="connsiteX4" fmla="*/ 206216 w 704579"/>
                <a:gd name="connsiteY4" fmla="*/ 405460 h 650775"/>
                <a:gd name="connsiteX5" fmla="*/ 126503 w 704579"/>
                <a:gd name="connsiteY5" fmla="*/ 532679 h 650775"/>
                <a:gd name="connsiteX6" fmla="*/ 114904 w 704579"/>
                <a:gd name="connsiteY6" fmla="*/ 636559 h 650775"/>
                <a:gd name="connsiteX7" fmla="*/ 208314 w 704579"/>
                <a:gd name="connsiteY7" fmla="*/ 635923 h 650775"/>
                <a:gd name="connsiteX8" fmla="*/ 410013 w 704579"/>
                <a:gd name="connsiteY8" fmla="*/ 507594 h 650775"/>
                <a:gd name="connsiteX9" fmla="*/ 658112 w 704579"/>
                <a:gd name="connsiteY9" fmla="*/ 377026 h 650775"/>
                <a:gd name="connsiteX10" fmla="*/ 702742 w 704579"/>
                <a:gd name="connsiteY10" fmla="*/ 316835 h 650775"/>
                <a:gd name="connsiteX11" fmla="*/ 618101 w 704579"/>
                <a:gd name="connsiteY11" fmla="*/ 300000 h 650775"/>
                <a:gd name="connsiteX12" fmla="*/ 512596 w 704579"/>
                <a:gd name="connsiteY12" fmla="*/ 303655 h 650775"/>
                <a:gd name="connsiteX13" fmla="*/ 474968 w 704579"/>
                <a:gd name="connsiteY13" fmla="*/ 191666 h 650775"/>
                <a:gd name="connsiteX14" fmla="*/ 551380 w 704579"/>
                <a:gd name="connsiteY14" fmla="*/ 141164 h 650775"/>
                <a:gd name="connsiteX15" fmla="*/ 652076 w 704579"/>
                <a:gd name="connsiteY15" fmla="*/ 8852 h 650775"/>
                <a:gd name="connsiteX16" fmla="*/ 551497 w 704579"/>
                <a:gd name="connsiteY16" fmla="*/ 23305 h 650775"/>
                <a:gd name="connsiteX0" fmla="*/ 551497 w 706572"/>
                <a:gd name="connsiteY0" fmla="*/ 23305 h 650775"/>
                <a:gd name="connsiteX1" fmla="*/ 111886 w 706572"/>
                <a:gd name="connsiteY1" fmla="*/ 195957 h 650775"/>
                <a:gd name="connsiteX2" fmla="*/ 9280 w 706572"/>
                <a:gd name="connsiteY2" fmla="*/ 307616 h 650775"/>
                <a:gd name="connsiteX3" fmla="*/ 187473 w 706572"/>
                <a:gd name="connsiteY3" fmla="*/ 264754 h 650775"/>
                <a:gd name="connsiteX4" fmla="*/ 206216 w 706572"/>
                <a:gd name="connsiteY4" fmla="*/ 405460 h 650775"/>
                <a:gd name="connsiteX5" fmla="*/ 126503 w 706572"/>
                <a:gd name="connsiteY5" fmla="*/ 532679 h 650775"/>
                <a:gd name="connsiteX6" fmla="*/ 114904 w 706572"/>
                <a:gd name="connsiteY6" fmla="*/ 636559 h 650775"/>
                <a:gd name="connsiteX7" fmla="*/ 208314 w 706572"/>
                <a:gd name="connsiteY7" fmla="*/ 635923 h 650775"/>
                <a:gd name="connsiteX8" fmla="*/ 410013 w 706572"/>
                <a:gd name="connsiteY8" fmla="*/ 507594 h 650775"/>
                <a:gd name="connsiteX9" fmla="*/ 658112 w 706572"/>
                <a:gd name="connsiteY9" fmla="*/ 377026 h 650775"/>
                <a:gd name="connsiteX10" fmla="*/ 702742 w 706572"/>
                <a:gd name="connsiteY10" fmla="*/ 316835 h 650775"/>
                <a:gd name="connsiteX11" fmla="*/ 618101 w 706572"/>
                <a:gd name="connsiteY11" fmla="*/ 300000 h 650775"/>
                <a:gd name="connsiteX12" fmla="*/ 512596 w 706572"/>
                <a:gd name="connsiteY12" fmla="*/ 303655 h 650775"/>
                <a:gd name="connsiteX13" fmla="*/ 474968 w 706572"/>
                <a:gd name="connsiteY13" fmla="*/ 191666 h 650775"/>
                <a:gd name="connsiteX14" fmla="*/ 551380 w 706572"/>
                <a:gd name="connsiteY14" fmla="*/ 141164 h 650775"/>
                <a:gd name="connsiteX15" fmla="*/ 652076 w 706572"/>
                <a:gd name="connsiteY15" fmla="*/ 8852 h 650775"/>
                <a:gd name="connsiteX16" fmla="*/ 551497 w 706572"/>
                <a:gd name="connsiteY16" fmla="*/ 23305 h 650775"/>
                <a:gd name="connsiteX0" fmla="*/ 551497 w 703168"/>
                <a:gd name="connsiteY0" fmla="*/ 23305 h 650775"/>
                <a:gd name="connsiteX1" fmla="*/ 111886 w 703168"/>
                <a:gd name="connsiteY1" fmla="*/ 195957 h 650775"/>
                <a:gd name="connsiteX2" fmla="*/ 9280 w 703168"/>
                <a:gd name="connsiteY2" fmla="*/ 307616 h 650775"/>
                <a:gd name="connsiteX3" fmla="*/ 187473 w 703168"/>
                <a:gd name="connsiteY3" fmla="*/ 264754 h 650775"/>
                <a:gd name="connsiteX4" fmla="*/ 206216 w 703168"/>
                <a:gd name="connsiteY4" fmla="*/ 405460 h 650775"/>
                <a:gd name="connsiteX5" fmla="*/ 126503 w 703168"/>
                <a:gd name="connsiteY5" fmla="*/ 532679 h 650775"/>
                <a:gd name="connsiteX6" fmla="*/ 114904 w 703168"/>
                <a:gd name="connsiteY6" fmla="*/ 636559 h 650775"/>
                <a:gd name="connsiteX7" fmla="*/ 208314 w 703168"/>
                <a:gd name="connsiteY7" fmla="*/ 635923 h 650775"/>
                <a:gd name="connsiteX8" fmla="*/ 410013 w 703168"/>
                <a:gd name="connsiteY8" fmla="*/ 507594 h 650775"/>
                <a:gd name="connsiteX9" fmla="*/ 584294 w 703168"/>
                <a:gd name="connsiteY9" fmla="*/ 379407 h 650775"/>
                <a:gd name="connsiteX10" fmla="*/ 702742 w 703168"/>
                <a:gd name="connsiteY10" fmla="*/ 316835 h 650775"/>
                <a:gd name="connsiteX11" fmla="*/ 618101 w 703168"/>
                <a:gd name="connsiteY11" fmla="*/ 300000 h 650775"/>
                <a:gd name="connsiteX12" fmla="*/ 512596 w 703168"/>
                <a:gd name="connsiteY12" fmla="*/ 303655 h 650775"/>
                <a:gd name="connsiteX13" fmla="*/ 474968 w 703168"/>
                <a:gd name="connsiteY13" fmla="*/ 191666 h 650775"/>
                <a:gd name="connsiteX14" fmla="*/ 551380 w 703168"/>
                <a:gd name="connsiteY14" fmla="*/ 141164 h 650775"/>
                <a:gd name="connsiteX15" fmla="*/ 652076 w 703168"/>
                <a:gd name="connsiteY15" fmla="*/ 8852 h 650775"/>
                <a:gd name="connsiteX16" fmla="*/ 551497 w 703168"/>
                <a:gd name="connsiteY16" fmla="*/ 23305 h 650775"/>
                <a:gd name="connsiteX0" fmla="*/ 551497 w 703168"/>
                <a:gd name="connsiteY0" fmla="*/ 23305 h 650775"/>
                <a:gd name="connsiteX1" fmla="*/ 111886 w 703168"/>
                <a:gd name="connsiteY1" fmla="*/ 195957 h 650775"/>
                <a:gd name="connsiteX2" fmla="*/ 9280 w 703168"/>
                <a:gd name="connsiteY2" fmla="*/ 307616 h 650775"/>
                <a:gd name="connsiteX3" fmla="*/ 187473 w 703168"/>
                <a:gd name="connsiteY3" fmla="*/ 264754 h 650775"/>
                <a:gd name="connsiteX4" fmla="*/ 206216 w 703168"/>
                <a:gd name="connsiteY4" fmla="*/ 405460 h 650775"/>
                <a:gd name="connsiteX5" fmla="*/ 126503 w 703168"/>
                <a:gd name="connsiteY5" fmla="*/ 532679 h 650775"/>
                <a:gd name="connsiteX6" fmla="*/ 114904 w 703168"/>
                <a:gd name="connsiteY6" fmla="*/ 636559 h 650775"/>
                <a:gd name="connsiteX7" fmla="*/ 208314 w 703168"/>
                <a:gd name="connsiteY7" fmla="*/ 635923 h 650775"/>
                <a:gd name="connsiteX8" fmla="*/ 410013 w 703168"/>
                <a:gd name="connsiteY8" fmla="*/ 507594 h 650775"/>
                <a:gd name="connsiteX9" fmla="*/ 584294 w 703168"/>
                <a:gd name="connsiteY9" fmla="*/ 379407 h 650775"/>
                <a:gd name="connsiteX10" fmla="*/ 702742 w 703168"/>
                <a:gd name="connsiteY10" fmla="*/ 316835 h 650775"/>
                <a:gd name="connsiteX11" fmla="*/ 618101 w 703168"/>
                <a:gd name="connsiteY11" fmla="*/ 300000 h 650775"/>
                <a:gd name="connsiteX12" fmla="*/ 512596 w 703168"/>
                <a:gd name="connsiteY12" fmla="*/ 303655 h 650775"/>
                <a:gd name="connsiteX13" fmla="*/ 474968 w 703168"/>
                <a:gd name="connsiteY13" fmla="*/ 191666 h 650775"/>
                <a:gd name="connsiteX14" fmla="*/ 551380 w 703168"/>
                <a:gd name="connsiteY14" fmla="*/ 141164 h 650775"/>
                <a:gd name="connsiteX15" fmla="*/ 652076 w 703168"/>
                <a:gd name="connsiteY15" fmla="*/ 8852 h 650775"/>
                <a:gd name="connsiteX16" fmla="*/ 551497 w 703168"/>
                <a:gd name="connsiteY16" fmla="*/ 23305 h 650775"/>
                <a:gd name="connsiteX0" fmla="*/ 551497 w 702784"/>
                <a:gd name="connsiteY0" fmla="*/ 23305 h 650775"/>
                <a:gd name="connsiteX1" fmla="*/ 111886 w 702784"/>
                <a:gd name="connsiteY1" fmla="*/ 195957 h 650775"/>
                <a:gd name="connsiteX2" fmla="*/ 9280 w 702784"/>
                <a:gd name="connsiteY2" fmla="*/ 307616 h 650775"/>
                <a:gd name="connsiteX3" fmla="*/ 187473 w 702784"/>
                <a:gd name="connsiteY3" fmla="*/ 264754 h 650775"/>
                <a:gd name="connsiteX4" fmla="*/ 206216 w 702784"/>
                <a:gd name="connsiteY4" fmla="*/ 405460 h 650775"/>
                <a:gd name="connsiteX5" fmla="*/ 126503 w 702784"/>
                <a:gd name="connsiteY5" fmla="*/ 532679 h 650775"/>
                <a:gd name="connsiteX6" fmla="*/ 114904 w 702784"/>
                <a:gd name="connsiteY6" fmla="*/ 636559 h 650775"/>
                <a:gd name="connsiteX7" fmla="*/ 208314 w 702784"/>
                <a:gd name="connsiteY7" fmla="*/ 635923 h 650775"/>
                <a:gd name="connsiteX8" fmla="*/ 410013 w 702784"/>
                <a:gd name="connsiteY8" fmla="*/ 507594 h 650775"/>
                <a:gd name="connsiteX9" fmla="*/ 608107 w 702784"/>
                <a:gd name="connsiteY9" fmla="*/ 407982 h 650775"/>
                <a:gd name="connsiteX10" fmla="*/ 702742 w 702784"/>
                <a:gd name="connsiteY10" fmla="*/ 316835 h 650775"/>
                <a:gd name="connsiteX11" fmla="*/ 618101 w 702784"/>
                <a:gd name="connsiteY11" fmla="*/ 300000 h 650775"/>
                <a:gd name="connsiteX12" fmla="*/ 512596 w 702784"/>
                <a:gd name="connsiteY12" fmla="*/ 303655 h 650775"/>
                <a:gd name="connsiteX13" fmla="*/ 474968 w 702784"/>
                <a:gd name="connsiteY13" fmla="*/ 191666 h 650775"/>
                <a:gd name="connsiteX14" fmla="*/ 551380 w 702784"/>
                <a:gd name="connsiteY14" fmla="*/ 141164 h 650775"/>
                <a:gd name="connsiteX15" fmla="*/ 652076 w 702784"/>
                <a:gd name="connsiteY15" fmla="*/ 8852 h 650775"/>
                <a:gd name="connsiteX16" fmla="*/ 551497 w 702784"/>
                <a:gd name="connsiteY16" fmla="*/ 23305 h 650775"/>
                <a:gd name="connsiteX0" fmla="*/ 551497 w 703314"/>
                <a:gd name="connsiteY0" fmla="*/ 23305 h 650775"/>
                <a:gd name="connsiteX1" fmla="*/ 111886 w 703314"/>
                <a:gd name="connsiteY1" fmla="*/ 195957 h 650775"/>
                <a:gd name="connsiteX2" fmla="*/ 9280 w 703314"/>
                <a:gd name="connsiteY2" fmla="*/ 307616 h 650775"/>
                <a:gd name="connsiteX3" fmla="*/ 187473 w 703314"/>
                <a:gd name="connsiteY3" fmla="*/ 264754 h 650775"/>
                <a:gd name="connsiteX4" fmla="*/ 206216 w 703314"/>
                <a:gd name="connsiteY4" fmla="*/ 405460 h 650775"/>
                <a:gd name="connsiteX5" fmla="*/ 126503 w 703314"/>
                <a:gd name="connsiteY5" fmla="*/ 532679 h 650775"/>
                <a:gd name="connsiteX6" fmla="*/ 114904 w 703314"/>
                <a:gd name="connsiteY6" fmla="*/ 636559 h 650775"/>
                <a:gd name="connsiteX7" fmla="*/ 208314 w 703314"/>
                <a:gd name="connsiteY7" fmla="*/ 635923 h 650775"/>
                <a:gd name="connsiteX8" fmla="*/ 410013 w 703314"/>
                <a:gd name="connsiteY8" fmla="*/ 507594 h 650775"/>
                <a:gd name="connsiteX9" fmla="*/ 608107 w 703314"/>
                <a:gd name="connsiteY9" fmla="*/ 407982 h 650775"/>
                <a:gd name="connsiteX10" fmla="*/ 702742 w 703314"/>
                <a:gd name="connsiteY10" fmla="*/ 316835 h 650775"/>
                <a:gd name="connsiteX11" fmla="*/ 618101 w 703314"/>
                <a:gd name="connsiteY11" fmla="*/ 300000 h 650775"/>
                <a:gd name="connsiteX12" fmla="*/ 512596 w 703314"/>
                <a:gd name="connsiteY12" fmla="*/ 303655 h 650775"/>
                <a:gd name="connsiteX13" fmla="*/ 474968 w 703314"/>
                <a:gd name="connsiteY13" fmla="*/ 191666 h 650775"/>
                <a:gd name="connsiteX14" fmla="*/ 551380 w 703314"/>
                <a:gd name="connsiteY14" fmla="*/ 141164 h 650775"/>
                <a:gd name="connsiteX15" fmla="*/ 652076 w 703314"/>
                <a:gd name="connsiteY15" fmla="*/ 8852 h 650775"/>
                <a:gd name="connsiteX16" fmla="*/ 551497 w 703314"/>
                <a:gd name="connsiteY16" fmla="*/ 23305 h 650775"/>
                <a:gd name="connsiteX0" fmla="*/ 551497 w 703471"/>
                <a:gd name="connsiteY0" fmla="*/ 23305 h 653313"/>
                <a:gd name="connsiteX1" fmla="*/ 111886 w 703471"/>
                <a:gd name="connsiteY1" fmla="*/ 195957 h 653313"/>
                <a:gd name="connsiteX2" fmla="*/ 9280 w 703471"/>
                <a:gd name="connsiteY2" fmla="*/ 307616 h 653313"/>
                <a:gd name="connsiteX3" fmla="*/ 187473 w 703471"/>
                <a:gd name="connsiteY3" fmla="*/ 264754 h 653313"/>
                <a:gd name="connsiteX4" fmla="*/ 206216 w 703471"/>
                <a:gd name="connsiteY4" fmla="*/ 405460 h 653313"/>
                <a:gd name="connsiteX5" fmla="*/ 126503 w 703471"/>
                <a:gd name="connsiteY5" fmla="*/ 532679 h 653313"/>
                <a:gd name="connsiteX6" fmla="*/ 114904 w 703471"/>
                <a:gd name="connsiteY6" fmla="*/ 636559 h 653313"/>
                <a:gd name="connsiteX7" fmla="*/ 208314 w 703471"/>
                <a:gd name="connsiteY7" fmla="*/ 635923 h 653313"/>
                <a:gd name="connsiteX8" fmla="*/ 431444 w 703471"/>
                <a:gd name="connsiteY8" fmla="*/ 469494 h 653313"/>
                <a:gd name="connsiteX9" fmla="*/ 608107 w 703471"/>
                <a:gd name="connsiteY9" fmla="*/ 407982 h 653313"/>
                <a:gd name="connsiteX10" fmla="*/ 702742 w 703471"/>
                <a:gd name="connsiteY10" fmla="*/ 316835 h 653313"/>
                <a:gd name="connsiteX11" fmla="*/ 618101 w 703471"/>
                <a:gd name="connsiteY11" fmla="*/ 300000 h 653313"/>
                <a:gd name="connsiteX12" fmla="*/ 512596 w 703471"/>
                <a:gd name="connsiteY12" fmla="*/ 303655 h 653313"/>
                <a:gd name="connsiteX13" fmla="*/ 474968 w 703471"/>
                <a:gd name="connsiteY13" fmla="*/ 191666 h 653313"/>
                <a:gd name="connsiteX14" fmla="*/ 551380 w 703471"/>
                <a:gd name="connsiteY14" fmla="*/ 141164 h 653313"/>
                <a:gd name="connsiteX15" fmla="*/ 652076 w 703471"/>
                <a:gd name="connsiteY15" fmla="*/ 8852 h 653313"/>
                <a:gd name="connsiteX16" fmla="*/ 551497 w 703471"/>
                <a:gd name="connsiteY16" fmla="*/ 23305 h 653313"/>
                <a:gd name="connsiteX0" fmla="*/ 551497 w 703471"/>
                <a:gd name="connsiteY0" fmla="*/ 23305 h 640185"/>
                <a:gd name="connsiteX1" fmla="*/ 111886 w 703471"/>
                <a:gd name="connsiteY1" fmla="*/ 195957 h 640185"/>
                <a:gd name="connsiteX2" fmla="*/ 9280 w 703471"/>
                <a:gd name="connsiteY2" fmla="*/ 307616 h 640185"/>
                <a:gd name="connsiteX3" fmla="*/ 187473 w 703471"/>
                <a:gd name="connsiteY3" fmla="*/ 264754 h 640185"/>
                <a:gd name="connsiteX4" fmla="*/ 206216 w 703471"/>
                <a:gd name="connsiteY4" fmla="*/ 405460 h 640185"/>
                <a:gd name="connsiteX5" fmla="*/ 126503 w 703471"/>
                <a:gd name="connsiteY5" fmla="*/ 532679 h 640185"/>
                <a:gd name="connsiteX6" fmla="*/ 114904 w 703471"/>
                <a:gd name="connsiteY6" fmla="*/ 636559 h 640185"/>
                <a:gd name="connsiteX7" fmla="*/ 244033 w 703471"/>
                <a:gd name="connsiteY7" fmla="*/ 602585 h 640185"/>
                <a:gd name="connsiteX8" fmla="*/ 431444 w 703471"/>
                <a:gd name="connsiteY8" fmla="*/ 469494 h 640185"/>
                <a:gd name="connsiteX9" fmla="*/ 608107 w 703471"/>
                <a:gd name="connsiteY9" fmla="*/ 407982 h 640185"/>
                <a:gd name="connsiteX10" fmla="*/ 702742 w 703471"/>
                <a:gd name="connsiteY10" fmla="*/ 316835 h 640185"/>
                <a:gd name="connsiteX11" fmla="*/ 618101 w 703471"/>
                <a:gd name="connsiteY11" fmla="*/ 300000 h 640185"/>
                <a:gd name="connsiteX12" fmla="*/ 512596 w 703471"/>
                <a:gd name="connsiteY12" fmla="*/ 303655 h 640185"/>
                <a:gd name="connsiteX13" fmla="*/ 474968 w 703471"/>
                <a:gd name="connsiteY13" fmla="*/ 191666 h 640185"/>
                <a:gd name="connsiteX14" fmla="*/ 551380 w 703471"/>
                <a:gd name="connsiteY14" fmla="*/ 141164 h 640185"/>
                <a:gd name="connsiteX15" fmla="*/ 652076 w 703471"/>
                <a:gd name="connsiteY15" fmla="*/ 8852 h 640185"/>
                <a:gd name="connsiteX16" fmla="*/ 551497 w 703471"/>
                <a:gd name="connsiteY16" fmla="*/ 23305 h 640185"/>
                <a:gd name="connsiteX0" fmla="*/ 551497 w 703471"/>
                <a:gd name="connsiteY0" fmla="*/ 23305 h 639360"/>
                <a:gd name="connsiteX1" fmla="*/ 111886 w 703471"/>
                <a:gd name="connsiteY1" fmla="*/ 195957 h 639360"/>
                <a:gd name="connsiteX2" fmla="*/ 9280 w 703471"/>
                <a:gd name="connsiteY2" fmla="*/ 307616 h 639360"/>
                <a:gd name="connsiteX3" fmla="*/ 187473 w 703471"/>
                <a:gd name="connsiteY3" fmla="*/ 264754 h 639360"/>
                <a:gd name="connsiteX4" fmla="*/ 206216 w 703471"/>
                <a:gd name="connsiteY4" fmla="*/ 405460 h 639360"/>
                <a:gd name="connsiteX5" fmla="*/ 126503 w 703471"/>
                <a:gd name="connsiteY5" fmla="*/ 532679 h 639360"/>
                <a:gd name="connsiteX6" fmla="*/ 114904 w 703471"/>
                <a:gd name="connsiteY6" fmla="*/ 636559 h 639360"/>
                <a:gd name="connsiteX7" fmla="*/ 244033 w 703471"/>
                <a:gd name="connsiteY7" fmla="*/ 602585 h 639360"/>
                <a:gd name="connsiteX8" fmla="*/ 431444 w 703471"/>
                <a:gd name="connsiteY8" fmla="*/ 469494 h 639360"/>
                <a:gd name="connsiteX9" fmla="*/ 608107 w 703471"/>
                <a:gd name="connsiteY9" fmla="*/ 407982 h 639360"/>
                <a:gd name="connsiteX10" fmla="*/ 702742 w 703471"/>
                <a:gd name="connsiteY10" fmla="*/ 316835 h 639360"/>
                <a:gd name="connsiteX11" fmla="*/ 618101 w 703471"/>
                <a:gd name="connsiteY11" fmla="*/ 300000 h 639360"/>
                <a:gd name="connsiteX12" fmla="*/ 512596 w 703471"/>
                <a:gd name="connsiteY12" fmla="*/ 303655 h 639360"/>
                <a:gd name="connsiteX13" fmla="*/ 474968 w 703471"/>
                <a:gd name="connsiteY13" fmla="*/ 191666 h 639360"/>
                <a:gd name="connsiteX14" fmla="*/ 551380 w 703471"/>
                <a:gd name="connsiteY14" fmla="*/ 141164 h 639360"/>
                <a:gd name="connsiteX15" fmla="*/ 652076 w 703471"/>
                <a:gd name="connsiteY15" fmla="*/ 8852 h 639360"/>
                <a:gd name="connsiteX16" fmla="*/ 551497 w 703471"/>
                <a:gd name="connsiteY16" fmla="*/ 23305 h 639360"/>
                <a:gd name="connsiteX0" fmla="*/ 551497 w 703471"/>
                <a:gd name="connsiteY0" fmla="*/ 23305 h 652828"/>
                <a:gd name="connsiteX1" fmla="*/ 111886 w 703471"/>
                <a:gd name="connsiteY1" fmla="*/ 195957 h 652828"/>
                <a:gd name="connsiteX2" fmla="*/ 9280 w 703471"/>
                <a:gd name="connsiteY2" fmla="*/ 307616 h 652828"/>
                <a:gd name="connsiteX3" fmla="*/ 187473 w 703471"/>
                <a:gd name="connsiteY3" fmla="*/ 264754 h 652828"/>
                <a:gd name="connsiteX4" fmla="*/ 206216 w 703471"/>
                <a:gd name="connsiteY4" fmla="*/ 405460 h 652828"/>
                <a:gd name="connsiteX5" fmla="*/ 126503 w 703471"/>
                <a:gd name="connsiteY5" fmla="*/ 532679 h 652828"/>
                <a:gd name="connsiteX6" fmla="*/ 114904 w 703471"/>
                <a:gd name="connsiteY6" fmla="*/ 636559 h 652828"/>
                <a:gd name="connsiteX7" fmla="*/ 244033 w 703471"/>
                <a:gd name="connsiteY7" fmla="*/ 602585 h 652828"/>
                <a:gd name="connsiteX8" fmla="*/ 431444 w 703471"/>
                <a:gd name="connsiteY8" fmla="*/ 469494 h 652828"/>
                <a:gd name="connsiteX9" fmla="*/ 608107 w 703471"/>
                <a:gd name="connsiteY9" fmla="*/ 407982 h 652828"/>
                <a:gd name="connsiteX10" fmla="*/ 702742 w 703471"/>
                <a:gd name="connsiteY10" fmla="*/ 316835 h 652828"/>
                <a:gd name="connsiteX11" fmla="*/ 618101 w 703471"/>
                <a:gd name="connsiteY11" fmla="*/ 300000 h 652828"/>
                <a:gd name="connsiteX12" fmla="*/ 512596 w 703471"/>
                <a:gd name="connsiteY12" fmla="*/ 303655 h 652828"/>
                <a:gd name="connsiteX13" fmla="*/ 474968 w 703471"/>
                <a:gd name="connsiteY13" fmla="*/ 191666 h 652828"/>
                <a:gd name="connsiteX14" fmla="*/ 551380 w 703471"/>
                <a:gd name="connsiteY14" fmla="*/ 141164 h 652828"/>
                <a:gd name="connsiteX15" fmla="*/ 652076 w 703471"/>
                <a:gd name="connsiteY15" fmla="*/ 8852 h 652828"/>
                <a:gd name="connsiteX16" fmla="*/ 551497 w 703471"/>
                <a:gd name="connsiteY16" fmla="*/ 23305 h 652828"/>
                <a:gd name="connsiteX0" fmla="*/ 551497 w 703471"/>
                <a:gd name="connsiteY0" fmla="*/ 23305 h 657276"/>
                <a:gd name="connsiteX1" fmla="*/ 111886 w 703471"/>
                <a:gd name="connsiteY1" fmla="*/ 195957 h 657276"/>
                <a:gd name="connsiteX2" fmla="*/ 9280 w 703471"/>
                <a:gd name="connsiteY2" fmla="*/ 307616 h 657276"/>
                <a:gd name="connsiteX3" fmla="*/ 187473 w 703471"/>
                <a:gd name="connsiteY3" fmla="*/ 264754 h 657276"/>
                <a:gd name="connsiteX4" fmla="*/ 206216 w 703471"/>
                <a:gd name="connsiteY4" fmla="*/ 405460 h 657276"/>
                <a:gd name="connsiteX5" fmla="*/ 126503 w 703471"/>
                <a:gd name="connsiteY5" fmla="*/ 532679 h 657276"/>
                <a:gd name="connsiteX6" fmla="*/ 114904 w 703471"/>
                <a:gd name="connsiteY6" fmla="*/ 636559 h 657276"/>
                <a:gd name="connsiteX7" fmla="*/ 244033 w 703471"/>
                <a:gd name="connsiteY7" fmla="*/ 602585 h 657276"/>
                <a:gd name="connsiteX8" fmla="*/ 431444 w 703471"/>
                <a:gd name="connsiteY8" fmla="*/ 469494 h 657276"/>
                <a:gd name="connsiteX9" fmla="*/ 608107 w 703471"/>
                <a:gd name="connsiteY9" fmla="*/ 407982 h 657276"/>
                <a:gd name="connsiteX10" fmla="*/ 702742 w 703471"/>
                <a:gd name="connsiteY10" fmla="*/ 316835 h 657276"/>
                <a:gd name="connsiteX11" fmla="*/ 618101 w 703471"/>
                <a:gd name="connsiteY11" fmla="*/ 300000 h 657276"/>
                <a:gd name="connsiteX12" fmla="*/ 512596 w 703471"/>
                <a:gd name="connsiteY12" fmla="*/ 303655 h 657276"/>
                <a:gd name="connsiteX13" fmla="*/ 474968 w 703471"/>
                <a:gd name="connsiteY13" fmla="*/ 191666 h 657276"/>
                <a:gd name="connsiteX14" fmla="*/ 551380 w 703471"/>
                <a:gd name="connsiteY14" fmla="*/ 141164 h 657276"/>
                <a:gd name="connsiteX15" fmla="*/ 652076 w 703471"/>
                <a:gd name="connsiteY15" fmla="*/ 8852 h 657276"/>
                <a:gd name="connsiteX16" fmla="*/ 551497 w 703471"/>
                <a:gd name="connsiteY16" fmla="*/ 23305 h 657276"/>
                <a:gd name="connsiteX0" fmla="*/ 551497 w 703471"/>
                <a:gd name="connsiteY0" fmla="*/ 23305 h 640499"/>
                <a:gd name="connsiteX1" fmla="*/ 111886 w 703471"/>
                <a:gd name="connsiteY1" fmla="*/ 195957 h 640499"/>
                <a:gd name="connsiteX2" fmla="*/ 9280 w 703471"/>
                <a:gd name="connsiteY2" fmla="*/ 307616 h 640499"/>
                <a:gd name="connsiteX3" fmla="*/ 187473 w 703471"/>
                <a:gd name="connsiteY3" fmla="*/ 264754 h 640499"/>
                <a:gd name="connsiteX4" fmla="*/ 206216 w 703471"/>
                <a:gd name="connsiteY4" fmla="*/ 405460 h 640499"/>
                <a:gd name="connsiteX5" fmla="*/ 157460 w 703471"/>
                <a:gd name="connsiteY5" fmla="*/ 513629 h 640499"/>
                <a:gd name="connsiteX6" fmla="*/ 114904 w 703471"/>
                <a:gd name="connsiteY6" fmla="*/ 636559 h 640499"/>
                <a:gd name="connsiteX7" fmla="*/ 244033 w 703471"/>
                <a:gd name="connsiteY7" fmla="*/ 602585 h 640499"/>
                <a:gd name="connsiteX8" fmla="*/ 431444 w 703471"/>
                <a:gd name="connsiteY8" fmla="*/ 469494 h 640499"/>
                <a:gd name="connsiteX9" fmla="*/ 608107 w 703471"/>
                <a:gd name="connsiteY9" fmla="*/ 407982 h 640499"/>
                <a:gd name="connsiteX10" fmla="*/ 702742 w 703471"/>
                <a:gd name="connsiteY10" fmla="*/ 316835 h 640499"/>
                <a:gd name="connsiteX11" fmla="*/ 618101 w 703471"/>
                <a:gd name="connsiteY11" fmla="*/ 300000 h 640499"/>
                <a:gd name="connsiteX12" fmla="*/ 512596 w 703471"/>
                <a:gd name="connsiteY12" fmla="*/ 303655 h 640499"/>
                <a:gd name="connsiteX13" fmla="*/ 474968 w 703471"/>
                <a:gd name="connsiteY13" fmla="*/ 191666 h 640499"/>
                <a:gd name="connsiteX14" fmla="*/ 551380 w 703471"/>
                <a:gd name="connsiteY14" fmla="*/ 141164 h 640499"/>
                <a:gd name="connsiteX15" fmla="*/ 652076 w 703471"/>
                <a:gd name="connsiteY15" fmla="*/ 8852 h 640499"/>
                <a:gd name="connsiteX16" fmla="*/ 551497 w 703471"/>
                <a:gd name="connsiteY16" fmla="*/ 23305 h 640499"/>
                <a:gd name="connsiteX0" fmla="*/ 551497 w 703471"/>
                <a:gd name="connsiteY0" fmla="*/ 23305 h 640499"/>
                <a:gd name="connsiteX1" fmla="*/ 111886 w 703471"/>
                <a:gd name="connsiteY1" fmla="*/ 195957 h 640499"/>
                <a:gd name="connsiteX2" fmla="*/ 9280 w 703471"/>
                <a:gd name="connsiteY2" fmla="*/ 307616 h 640499"/>
                <a:gd name="connsiteX3" fmla="*/ 187473 w 703471"/>
                <a:gd name="connsiteY3" fmla="*/ 264754 h 640499"/>
                <a:gd name="connsiteX4" fmla="*/ 206216 w 703471"/>
                <a:gd name="connsiteY4" fmla="*/ 405460 h 640499"/>
                <a:gd name="connsiteX5" fmla="*/ 157460 w 703471"/>
                <a:gd name="connsiteY5" fmla="*/ 513629 h 640499"/>
                <a:gd name="connsiteX6" fmla="*/ 114904 w 703471"/>
                <a:gd name="connsiteY6" fmla="*/ 636559 h 640499"/>
                <a:gd name="connsiteX7" fmla="*/ 244033 w 703471"/>
                <a:gd name="connsiteY7" fmla="*/ 602585 h 640499"/>
                <a:gd name="connsiteX8" fmla="*/ 431444 w 703471"/>
                <a:gd name="connsiteY8" fmla="*/ 469494 h 640499"/>
                <a:gd name="connsiteX9" fmla="*/ 608107 w 703471"/>
                <a:gd name="connsiteY9" fmla="*/ 407982 h 640499"/>
                <a:gd name="connsiteX10" fmla="*/ 702742 w 703471"/>
                <a:gd name="connsiteY10" fmla="*/ 316835 h 640499"/>
                <a:gd name="connsiteX11" fmla="*/ 618101 w 703471"/>
                <a:gd name="connsiteY11" fmla="*/ 300000 h 640499"/>
                <a:gd name="connsiteX12" fmla="*/ 512596 w 703471"/>
                <a:gd name="connsiteY12" fmla="*/ 303655 h 640499"/>
                <a:gd name="connsiteX13" fmla="*/ 474968 w 703471"/>
                <a:gd name="connsiteY13" fmla="*/ 191666 h 640499"/>
                <a:gd name="connsiteX14" fmla="*/ 551380 w 703471"/>
                <a:gd name="connsiteY14" fmla="*/ 141164 h 640499"/>
                <a:gd name="connsiteX15" fmla="*/ 652076 w 703471"/>
                <a:gd name="connsiteY15" fmla="*/ 8852 h 640499"/>
                <a:gd name="connsiteX16" fmla="*/ 551497 w 703471"/>
                <a:gd name="connsiteY16" fmla="*/ 23305 h 640499"/>
                <a:gd name="connsiteX0" fmla="*/ 551497 w 703471"/>
                <a:gd name="connsiteY0" fmla="*/ 23305 h 641633"/>
                <a:gd name="connsiteX1" fmla="*/ 111886 w 703471"/>
                <a:gd name="connsiteY1" fmla="*/ 195957 h 641633"/>
                <a:gd name="connsiteX2" fmla="*/ 9280 w 703471"/>
                <a:gd name="connsiteY2" fmla="*/ 307616 h 641633"/>
                <a:gd name="connsiteX3" fmla="*/ 187473 w 703471"/>
                <a:gd name="connsiteY3" fmla="*/ 264754 h 641633"/>
                <a:gd name="connsiteX4" fmla="*/ 206216 w 703471"/>
                <a:gd name="connsiteY4" fmla="*/ 405460 h 641633"/>
                <a:gd name="connsiteX5" fmla="*/ 157460 w 703471"/>
                <a:gd name="connsiteY5" fmla="*/ 513629 h 641633"/>
                <a:gd name="connsiteX6" fmla="*/ 114904 w 703471"/>
                <a:gd name="connsiteY6" fmla="*/ 636559 h 641633"/>
                <a:gd name="connsiteX7" fmla="*/ 244033 w 703471"/>
                <a:gd name="connsiteY7" fmla="*/ 602585 h 641633"/>
                <a:gd name="connsiteX8" fmla="*/ 431444 w 703471"/>
                <a:gd name="connsiteY8" fmla="*/ 469494 h 641633"/>
                <a:gd name="connsiteX9" fmla="*/ 608107 w 703471"/>
                <a:gd name="connsiteY9" fmla="*/ 407982 h 641633"/>
                <a:gd name="connsiteX10" fmla="*/ 702742 w 703471"/>
                <a:gd name="connsiteY10" fmla="*/ 316835 h 641633"/>
                <a:gd name="connsiteX11" fmla="*/ 618101 w 703471"/>
                <a:gd name="connsiteY11" fmla="*/ 300000 h 641633"/>
                <a:gd name="connsiteX12" fmla="*/ 512596 w 703471"/>
                <a:gd name="connsiteY12" fmla="*/ 303655 h 641633"/>
                <a:gd name="connsiteX13" fmla="*/ 474968 w 703471"/>
                <a:gd name="connsiteY13" fmla="*/ 191666 h 641633"/>
                <a:gd name="connsiteX14" fmla="*/ 551380 w 703471"/>
                <a:gd name="connsiteY14" fmla="*/ 141164 h 641633"/>
                <a:gd name="connsiteX15" fmla="*/ 652076 w 703471"/>
                <a:gd name="connsiteY15" fmla="*/ 8852 h 641633"/>
                <a:gd name="connsiteX16" fmla="*/ 551497 w 703471"/>
                <a:gd name="connsiteY16" fmla="*/ 23305 h 641633"/>
                <a:gd name="connsiteX0" fmla="*/ 551497 w 703471"/>
                <a:gd name="connsiteY0" fmla="*/ 23305 h 638809"/>
                <a:gd name="connsiteX1" fmla="*/ 111886 w 703471"/>
                <a:gd name="connsiteY1" fmla="*/ 195957 h 638809"/>
                <a:gd name="connsiteX2" fmla="*/ 9280 w 703471"/>
                <a:gd name="connsiteY2" fmla="*/ 307616 h 638809"/>
                <a:gd name="connsiteX3" fmla="*/ 187473 w 703471"/>
                <a:gd name="connsiteY3" fmla="*/ 264754 h 638809"/>
                <a:gd name="connsiteX4" fmla="*/ 206216 w 703471"/>
                <a:gd name="connsiteY4" fmla="*/ 405460 h 638809"/>
                <a:gd name="connsiteX5" fmla="*/ 157460 w 703471"/>
                <a:gd name="connsiteY5" fmla="*/ 513629 h 638809"/>
                <a:gd name="connsiteX6" fmla="*/ 114904 w 703471"/>
                <a:gd name="connsiteY6" fmla="*/ 636559 h 638809"/>
                <a:gd name="connsiteX7" fmla="*/ 258321 w 703471"/>
                <a:gd name="connsiteY7" fmla="*/ 588298 h 638809"/>
                <a:gd name="connsiteX8" fmla="*/ 431444 w 703471"/>
                <a:gd name="connsiteY8" fmla="*/ 469494 h 638809"/>
                <a:gd name="connsiteX9" fmla="*/ 608107 w 703471"/>
                <a:gd name="connsiteY9" fmla="*/ 407982 h 638809"/>
                <a:gd name="connsiteX10" fmla="*/ 702742 w 703471"/>
                <a:gd name="connsiteY10" fmla="*/ 316835 h 638809"/>
                <a:gd name="connsiteX11" fmla="*/ 618101 w 703471"/>
                <a:gd name="connsiteY11" fmla="*/ 300000 h 638809"/>
                <a:gd name="connsiteX12" fmla="*/ 512596 w 703471"/>
                <a:gd name="connsiteY12" fmla="*/ 303655 h 638809"/>
                <a:gd name="connsiteX13" fmla="*/ 474968 w 703471"/>
                <a:gd name="connsiteY13" fmla="*/ 191666 h 638809"/>
                <a:gd name="connsiteX14" fmla="*/ 551380 w 703471"/>
                <a:gd name="connsiteY14" fmla="*/ 141164 h 638809"/>
                <a:gd name="connsiteX15" fmla="*/ 652076 w 703471"/>
                <a:gd name="connsiteY15" fmla="*/ 8852 h 638809"/>
                <a:gd name="connsiteX16" fmla="*/ 551497 w 703471"/>
                <a:gd name="connsiteY16" fmla="*/ 23305 h 638809"/>
                <a:gd name="connsiteX0" fmla="*/ 551497 w 703471"/>
                <a:gd name="connsiteY0" fmla="*/ 23305 h 638629"/>
                <a:gd name="connsiteX1" fmla="*/ 111886 w 703471"/>
                <a:gd name="connsiteY1" fmla="*/ 195957 h 638629"/>
                <a:gd name="connsiteX2" fmla="*/ 9280 w 703471"/>
                <a:gd name="connsiteY2" fmla="*/ 307616 h 638629"/>
                <a:gd name="connsiteX3" fmla="*/ 187473 w 703471"/>
                <a:gd name="connsiteY3" fmla="*/ 264754 h 638629"/>
                <a:gd name="connsiteX4" fmla="*/ 206216 w 703471"/>
                <a:gd name="connsiteY4" fmla="*/ 405460 h 638629"/>
                <a:gd name="connsiteX5" fmla="*/ 157460 w 703471"/>
                <a:gd name="connsiteY5" fmla="*/ 513629 h 638629"/>
                <a:gd name="connsiteX6" fmla="*/ 114904 w 703471"/>
                <a:gd name="connsiteY6" fmla="*/ 636559 h 638629"/>
                <a:gd name="connsiteX7" fmla="*/ 258321 w 703471"/>
                <a:gd name="connsiteY7" fmla="*/ 588298 h 638629"/>
                <a:gd name="connsiteX8" fmla="*/ 431444 w 703471"/>
                <a:gd name="connsiteY8" fmla="*/ 469494 h 638629"/>
                <a:gd name="connsiteX9" fmla="*/ 608107 w 703471"/>
                <a:gd name="connsiteY9" fmla="*/ 407982 h 638629"/>
                <a:gd name="connsiteX10" fmla="*/ 702742 w 703471"/>
                <a:gd name="connsiteY10" fmla="*/ 316835 h 638629"/>
                <a:gd name="connsiteX11" fmla="*/ 618101 w 703471"/>
                <a:gd name="connsiteY11" fmla="*/ 300000 h 638629"/>
                <a:gd name="connsiteX12" fmla="*/ 512596 w 703471"/>
                <a:gd name="connsiteY12" fmla="*/ 303655 h 638629"/>
                <a:gd name="connsiteX13" fmla="*/ 474968 w 703471"/>
                <a:gd name="connsiteY13" fmla="*/ 191666 h 638629"/>
                <a:gd name="connsiteX14" fmla="*/ 551380 w 703471"/>
                <a:gd name="connsiteY14" fmla="*/ 141164 h 638629"/>
                <a:gd name="connsiteX15" fmla="*/ 652076 w 703471"/>
                <a:gd name="connsiteY15" fmla="*/ 8852 h 638629"/>
                <a:gd name="connsiteX16" fmla="*/ 551497 w 703471"/>
                <a:gd name="connsiteY16" fmla="*/ 23305 h 63862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06216 w 703471"/>
                <a:gd name="connsiteY4" fmla="*/ 405460 h 638599"/>
                <a:gd name="connsiteX5" fmla="*/ 157460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44887"/>
                <a:gd name="connsiteX1" fmla="*/ 111886 w 703471"/>
                <a:gd name="connsiteY1" fmla="*/ 195957 h 644887"/>
                <a:gd name="connsiteX2" fmla="*/ 9280 w 703471"/>
                <a:gd name="connsiteY2" fmla="*/ 307616 h 644887"/>
                <a:gd name="connsiteX3" fmla="*/ 187473 w 703471"/>
                <a:gd name="connsiteY3" fmla="*/ 264754 h 644887"/>
                <a:gd name="connsiteX4" fmla="*/ 206216 w 703471"/>
                <a:gd name="connsiteY4" fmla="*/ 405460 h 644887"/>
                <a:gd name="connsiteX5" fmla="*/ 157460 w 703471"/>
                <a:gd name="connsiteY5" fmla="*/ 513629 h 644887"/>
                <a:gd name="connsiteX6" fmla="*/ 114904 w 703471"/>
                <a:gd name="connsiteY6" fmla="*/ 636559 h 644887"/>
                <a:gd name="connsiteX7" fmla="*/ 258321 w 703471"/>
                <a:gd name="connsiteY7" fmla="*/ 588298 h 644887"/>
                <a:gd name="connsiteX8" fmla="*/ 431444 w 703471"/>
                <a:gd name="connsiteY8" fmla="*/ 469494 h 644887"/>
                <a:gd name="connsiteX9" fmla="*/ 608107 w 703471"/>
                <a:gd name="connsiteY9" fmla="*/ 407982 h 644887"/>
                <a:gd name="connsiteX10" fmla="*/ 702742 w 703471"/>
                <a:gd name="connsiteY10" fmla="*/ 316835 h 644887"/>
                <a:gd name="connsiteX11" fmla="*/ 618101 w 703471"/>
                <a:gd name="connsiteY11" fmla="*/ 300000 h 644887"/>
                <a:gd name="connsiteX12" fmla="*/ 512596 w 703471"/>
                <a:gd name="connsiteY12" fmla="*/ 303655 h 644887"/>
                <a:gd name="connsiteX13" fmla="*/ 474968 w 703471"/>
                <a:gd name="connsiteY13" fmla="*/ 191666 h 644887"/>
                <a:gd name="connsiteX14" fmla="*/ 551380 w 703471"/>
                <a:gd name="connsiteY14" fmla="*/ 141164 h 644887"/>
                <a:gd name="connsiteX15" fmla="*/ 652076 w 703471"/>
                <a:gd name="connsiteY15" fmla="*/ 8852 h 644887"/>
                <a:gd name="connsiteX16" fmla="*/ 551497 w 703471"/>
                <a:gd name="connsiteY16" fmla="*/ 23305 h 644887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06216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20503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20503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34791 w 703471"/>
                <a:gd name="connsiteY4" fmla="*/ 407841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23813"/>
                <a:gd name="connsiteX1" fmla="*/ 111886 w 703471"/>
                <a:gd name="connsiteY1" fmla="*/ 195957 h 623813"/>
                <a:gd name="connsiteX2" fmla="*/ 9280 w 703471"/>
                <a:gd name="connsiteY2" fmla="*/ 307616 h 623813"/>
                <a:gd name="connsiteX3" fmla="*/ 187473 w 703471"/>
                <a:gd name="connsiteY3" fmla="*/ 264754 h 623813"/>
                <a:gd name="connsiteX4" fmla="*/ 234791 w 703471"/>
                <a:gd name="connsiteY4" fmla="*/ 407841 h 623813"/>
                <a:gd name="connsiteX5" fmla="*/ 171747 w 703471"/>
                <a:gd name="connsiteY5" fmla="*/ 513629 h 623813"/>
                <a:gd name="connsiteX6" fmla="*/ 110142 w 703471"/>
                <a:gd name="connsiteY6" fmla="*/ 619891 h 623813"/>
                <a:gd name="connsiteX7" fmla="*/ 258321 w 703471"/>
                <a:gd name="connsiteY7" fmla="*/ 588298 h 623813"/>
                <a:gd name="connsiteX8" fmla="*/ 431444 w 703471"/>
                <a:gd name="connsiteY8" fmla="*/ 469494 h 623813"/>
                <a:gd name="connsiteX9" fmla="*/ 608107 w 703471"/>
                <a:gd name="connsiteY9" fmla="*/ 407982 h 623813"/>
                <a:gd name="connsiteX10" fmla="*/ 702742 w 703471"/>
                <a:gd name="connsiteY10" fmla="*/ 316835 h 623813"/>
                <a:gd name="connsiteX11" fmla="*/ 618101 w 703471"/>
                <a:gd name="connsiteY11" fmla="*/ 300000 h 623813"/>
                <a:gd name="connsiteX12" fmla="*/ 512596 w 703471"/>
                <a:gd name="connsiteY12" fmla="*/ 303655 h 623813"/>
                <a:gd name="connsiteX13" fmla="*/ 474968 w 703471"/>
                <a:gd name="connsiteY13" fmla="*/ 191666 h 623813"/>
                <a:gd name="connsiteX14" fmla="*/ 551380 w 703471"/>
                <a:gd name="connsiteY14" fmla="*/ 141164 h 623813"/>
                <a:gd name="connsiteX15" fmla="*/ 652076 w 703471"/>
                <a:gd name="connsiteY15" fmla="*/ 8852 h 623813"/>
                <a:gd name="connsiteX16" fmla="*/ 551497 w 703471"/>
                <a:gd name="connsiteY16" fmla="*/ 23305 h 623813"/>
                <a:gd name="connsiteX0" fmla="*/ 551497 w 703471"/>
                <a:gd name="connsiteY0" fmla="*/ 23305 h 625957"/>
                <a:gd name="connsiteX1" fmla="*/ 111886 w 703471"/>
                <a:gd name="connsiteY1" fmla="*/ 195957 h 625957"/>
                <a:gd name="connsiteX2" fmla="*/ 9280 w 703471"/>
                <a:gd name="connsiteY2" fmla="*/ 307616 h 625957"/>
                <a:gd name="connsiteX3" fmla="*/ 187473 w 703471"/>
                <a:gd name="connsiteY3" fmla="*/ 264754 h 625957"/>
                <a:gd name="connsiteX4" fmla="*/ 234791 w 703471"/>
                <a:gd name="connsiteY4" fmla="*/ 407841 h 625957"/>
                <a:gd name="connsiteX5" fmla="*/ 171747 w 703471"/>
                <a:gd name="connsiteY5" fmla="*/ 513629 h 625957"/>
                <a:gd name="connsiteX6" fmla="*/ 110142 w 703471"/>
                <a:gd name="connsiteY6" fmla="*/ 619891 h 625957"/>
                <a:gd name="connsiteX7" fmla="*/ 258321 w 703471"/>
                <a:gd name="connsiteY7" fmla="*/ 588298 h 625957"/>
                <a:gd name="connsiteX8" fmla="*/ 431444 w 703471"/>
                <a:gd name="connsiteY8" fmla="*/ 469494 h 625957"/>
                <a:gd name="connsiteX9" fmla="*/ 608107 w 703471"/>
                <a:gd name="connsiteY9" fmla="*/ 407982 h 625957"/>
                <a:gd name="connsiteX10" fmla="*/ 702742 w 703471"/>
                <a:gd name="connsiteY10" fmla="*/ 316835 h 625957"/>
                <a:gd name="connsiteX11" fmla="*/ 618101 w 703471"/>
                <a:gd name="connsiteY11" fmla="*/ 300000 h 625957"/>
                <a:gd name="connsiteX12" fmla="*/ 512596 w 703471"/>
                <a:gd name="connsiteY12" fmla="*/ 303655 h 625957"/>
                <a:gd name="connsiteX13" fmla="*/ 474968 w 703471"/>
                <a:gd name="connsiteY13" fmla="*/ 191666 h 625957"/>
                <a:gd name="connsiteX14" fmla="*/ 551380 w 703471"/>
                <a:gd name="connsiteY14" fmla="*/ 141164 h 625957"/>
                <a:gd name="connsiteX15" fmla="*/ 652076 w 703471"/>
                <a:gd name="connsiteY15" fmla="*/ 8852 h 625957"/>
                <a:gd name="connsiteX16" fmla="*/ 551497 w 703471"/>
                <a:gd name="connsiteY16" fmla="*/ 23305 h 625957"/>
                <a:gd name="connsiteX0" fmla="*/ 551497 w 703471"/>
                <a:gd name="connsiteY0" fmla="*/ 23305 h 634096"/>
                <a:gd name="connsiteX1" fmla="*/ 111886 w 703471"/>
                <a:gd name="connsiteY1" fmla="*/ 195957 h 634096"/>
                <a:gd name="connsiteX2" fmla="*/ 9280 w 703471"/>
                <a:gd name="connsiteY2" fmla="*/ 307616 h 634096"/>
                <a:gd name="connsiteX3" fmla="*/ 187473 w 703471"/>
                <a:gd name="connsiteY3" fmla="*/ 264754 h 634096"/>
                <a:gd name="connsiteX4" fmla="*/ 234791 w 703471"/>
                <a:gd name="connsiteY4" fmla="*/ 407841 h 634096"/>
                <a:gd name="connsiteX5" fmla="*/ 171747 w 703471"/>
                <a:gd name="connsiteY5" fmla="*/ 513629 h 634096"/>
                <a:gd name="connsiteX6" fmla="*/ 110142 w 703471"/>
                <a:gd name="connsiteY6" fmla="*/ 619891 h 634096"/>
                <a:gd name="connsiteX7" fmla="*/ 258321 w 703471"/>
                <a:gd name="connsiteY7" fmla="*/ 588298 h 634096"/>
                <a:gd name="connsiteX8" fmla="*/ 431444 w 703471"/>
                <a:gd name="connsiteY8" fmla="*/ 469494 h 634096"/>
                <a:gd name="connsiteX9" fmla="*/ 608107 w 703471"/>
                <a:gd name="connsiteY9" fmla="*/ 407982 h 634096"/>
                <a:gd name="connsiteX10" fmla="*/ 702742 w 703471"/>
                <a:gd name="connsiteY10" fmla="*/ 316835 h 634096"/>
                <a:gd name="connsiteX11" fmla="*/ 618101 w 703471"/>
                <a:gd name="connsiteY11" fmla="*/ 300000 h 634096"/>
                <a:gd name="connsiteX12" fmla="*/ 512596 w 703471"/>
                <a:gd name="connsiteY12" fmla="*/ 303655 h 634096"/>
                <a:gd name="connsiteX13" fmla="*/ 474968 w 703471"/>
                <a:gd name="connsiteY13" fmla="*/ 191666 h 634096"/>
                <a:gd name="connsiteX14" fmla="*/ 551380 w 703471"/>
                <a:gd name="connsiteY14" fmla="*/ 141164 h 634096"/>
                <a:gd name="connsiteX15" fmla="*/ 652076 w 703471"/>
                <a:gd name="connsiteY15" fmla="*/ 8852 h 634096"/>
                <a:gd name="connsiteX16" fmla="*/ 551497 w 703471"/>
                <a:gd name="connsiteY16" fmla="*/ 23305 h 634096"/>
                <a:gd name="connsiteX0" fmla="*/ 551497 w 703471"/>
                <a:gd name="connsiteY0" fmla="*/ 23305 h 632105"/>
                <a:gd name="connsiteX1" fmla="*/ 111886 w 703471"/>
                <a:gd name="connsiteY1" fmla="*/ 195957 h 632105"/>
                <a:gd name="connsiteX2" fmla="*/ 9280 w 703471"/>
                <a:gd name="connsiteY2" fmla="*/ 307616 h 632105"/>
                <a:gd name="connsiteX3" fmla="*/ 187473 w 703471"/>
                <a:gd name="connsiteY3" fmla="*/ 264754 h 632105"/>
                <a:gd name="connsiteX4" fmla="*/ 234791 w 703471"/>
                <a:gd name="connsiteY4" fmla="*/ 407841 h 632105"/>
                <a:gd name="connsiteX5" fmla="*/ 171747 w 703471"/>
                <a:gd name="connsiteY5" fmla="*/ 513629 h 632105"/>
                <a:gd name="connsiteX6" fmla="*/ 143479 w 703471"/>
                <a:gd name="connsiteY6" fmla="*/ 617510 h 632105"/>
                <a:gd name="connsiteX7" fmla="*/ 258321 w 703471"/>
                <a:gd name="connsiteY7" fmla="*/ 588298 h 632105"/>
                <a:gd name="connsiteX8" fmla="*/ 431444 w 703471"/>
                <a:gd name="connsiteY8" fmla="*/ 469494 h 632105"/>
                <a:gd name="connsiteX9" fmla="*/ 608107 w 703471"/>
                <a:gd name="connsiteY9" fmla="*/ 407982 h 632105"/>
                <a:gd name="connsiteX10" fmla="*/ 702742 w 703471"/>
                <a:gd name="connsiteY10" fmla="*/ 316835 h 632105"/>
                <a:gd name="connsiteX11" fmla="*/ 618101 w 703471"/>
                <a:gd name="connsiteY11" fmla="*/ 300000 h 632105"/>
                <a:gd name="connsiteX12" fmla="*/ 512596 w 703471"/>
                <a:gd name="connsiteY12" fmla="*/ 303655 h 632105"/>
                <a:gd name="connsiteX13" fmla="*/ 474968 w 703471"/>
                <a:gd name="connsiteY13" fmla="*/ 191666 h 632105"/>
                <a:gd name="connsiteX14" fmla="*/ 551380 w 703471"/>
                <a:gd name="connsiteY14" fmla="*/ 141164 h 632105"/>
                <a:gd name="connsiteX15" fmla="*/ 652076 w 703471"/>
                <a:gd name="connsiteY15" fmla="*/ 8852 h 632105"/>
                <a:gd name="connsiteX16" fmla="*/ 551497 w 703471"/>
                <a:gd name="connsiteY16" fmla="*/ 23305 h 632105"/>
                <a:gd name="connsiteX0" fmla="*/ 551497 w 703471"/>
                <a:gd name="connsiteY0" fmla="*/ 21224 h 630024"/>
                <a:gd name="connsiteX1" fmla="*/ 111886 w 703471"/>
                <a:gd name="connsiteY1" fmla="*/ 193876 h 630024"/>
                <a:gd name="connsiteX2" fmla="*/ 9280 w 703471"/>
                <a:gd name="connsiteY2" fmla="*/ 305535 h 630024"/>
                <a:gd name="connsiteX3" fmla="*/ 187473 w 703471"/>
                <a:gd name="connsiteY3" fmla="*/ 262673 h 630024"/>
                <a:gd name="connsiteX4" fmla="*/ 234791 w 703471"/>
                <a:gd name="connsiteY4" fmla="*/ 405760 h 630024"/>
                <a:gd name="connsiteX5" fmla="*/ 171747 w 703471"/>
                <a:gd name="connsiteY5" fmla="*/ 511548 h 630024"/>
                <a:gd name="connsiteX6" fmla="*/ 143479 w 703471"/>
                <a:gd name="connsiteY6" fmla="*/ 615429 h 630024"/>
                <a:gd name="connsiteX7" fmla="*/ 258321 w 703471"/>
                <a:gd name="connsiteY7" fmla="*/ 586217 h 630024"/>
                <a:gd name="connsiteX8" fmla="*/ 431444 w 703471"/>
                <a:gd name="connsiteY8" fmla="*/ 467413 h 630024"/>
                <a:gd name="connsiteX9" fmla="*/ 608107 w 703471"/>
                <a:gd name="connsiteY9" fmla="*/ 405901 h 630024"/>
                <a:gd name="connsiteX10" fmla="*/ 702742 w 703471"/>
                <a:gd name="connsiteY10" fmla="*/ 314754 h 630024"/>
                <a:gd name="connsiteX11" fmla="*/ 618101 w 703471"/>
                <a:gd name="connsiteY11" fmla="*/ 297919 h 630024"/>
                <a:gd name="connsiteX12" fmla="*/ 512596 w 703471"/>
                <a:gd name="connsiteY12" fmla="*/ 301574 h 630024"/>
                <a:gd name="connsiteX13" fmla="*/ 474968 w 703471"/>
                <a:gd name="connsiteY13" fmla="*/ 189585 h 630024"/>
                <a:gd name="connsiteX14" fmla="*/ 551380 w 703471"/>
                <a:gd name="connsiteY14" fmla="*/ 139083 h 630024"/>
                <a:gd name="connsiteX15" fmla="*/ 652076 w 703471"/>
                <a:gd name="connsiteY15" fmla="*/ 6771 h 630024"/>
                <a:gd name="connsiteX16" fmla="*/ 551497 w 703471"/>
                <a:gd name="connsiteY16" fmla="*/ 21224 h 630024"/>
                <a:gd name="connsiteX0" fmla="*/ 551497 w 703471"/>
                <a:gd name="connsiteY0" fmla="*/ 31798 h 640598"/>
                <a:gd name="connsiteX1" fmla="*/ 111886 w 703471"/>
                <a:gd name="connsiteY1" fmla="*/ 204450 h 640598"/>
                <a:gd name="connsiteX2" fmla="*/ 9280 w 703471"/>
                <a:gd name="connsiteY2" fmla="*/ 316109 h 640598"/>
                <a:gd name="connsiteX3" fmla="*/ 187473 w 703471"/>
                <a:gd name="connsiteY3" fmla="*/ 273247 h 640598"/>
                <a:gd name="connsiteX4" fmla="*/ 234791 w 703471"/>
                <a:gd name="connsiteY4" fmla="*/ 416334 h 640598"/>
                <a:gd name="connsiteX5" fmla="*/ 171747 w 703471"/>
                <a:gd name="connsiteY5" fmla="*/ 522122 h 640598"/>
                <a:gd name="connsiteX6" fmla="*/ 143479 w 703471"/>
                <a:gd name="connsiteY6" fmla="*/ 626003 h 640598"/>
                <a:gd name="connsiteX7" fmla="*/ 258321 w 703471"/>
                <a:gd name="connsiteY7" fmla="*/ 596791 h 640598"/>
                <a:gd name="connsiteX8" fmla="*/ 431444 w 703471"/>
                <a:gd name="connsiteY8" fmla="*/ 477987 h 640598"/>
                <a:gd name="connsiteX9" fmla="*/ 608107 w 703471"/>
                <a:gd name="connsiteY9" fmla="*/ 416475 h 640598"/>
                <a:gd name="connsiteX10" fmla="*/ 702742 w 703471"/>
                <a:gd name="connsiteY10" fmla="*/ 325328 h 640598"/>
                <a:gd name="connsiteX11" fmla="*/ 618101 w 703471"/>
                <a:gd name="connsiteY11" fmla="*/ 308493 h 640598"/>
                <a:gd name="connsiteX12" fmla="*/ 512596 w 703471"/>
                <a:gd name="connsiteY12" fmla="*/ 312148 h 640598"/>
                <a:gd name="connsiteX13" fmla="*/ 474968 w 703471"/>
                <a:gd name="connsiteY13" fmla="*/ 200159 h 640598"/>
                <a:gd name="connsiteX14" fmla="*/ 551380 w 703471"/>
                <a:gd name="connsiteY14" fmla="*/ 149657 h 640598"/>
                <a:gd name="connsiteX15" fmla="*/ 652076 w 703471"/>
                <a:gd name="connsiteY15" fmla="*/ 17345 h 640598"/>
                <a:gd name="connsiteX16" fmla="*/ 551497 w 703471"/>
                <a:gd name="connsiteY16" fmla="*/ 31798 h 640598"/>
                <a:gd name="connsiteX0" fmla="*/ 507912 w 702749"/>
                <a:gd name="connsiteY0" fmla="*/ 38016 h 627766"/>
                <a:gd name="connsiteX1" fmla="*/ 111164 w 702749"/>
                <a:gd name="connsiteY1" fmla="*/ 191618 h 627766"/>
                <a:gd name="connsiteX2" fmla="*/ 8558 w 702749"/>
                <a:gd name="connsiteY2" fmla="*/ 303277 h 627766"/>
                <a:gd name="connsiteX3" fmla="*/ 186751 w 702749"/>
                <a:gd name="connsiteY3" fmla="*/ 260415 h 627766"/>
                <a:gd name="connsiteX4" fmla="*/ 234069 w 702749"/>
                <a:gd name="connsiteY4" fmla="*/ 403502 h 627766"/>
                <a:gd name="connsiteX5" fmla="*/ 171025 w 702749"/>
                <a:gd name="connsiteY5" fmla="*/ 509290 h 627766"/>
                <a:gd name="connsiteX6" fmla="*/ 142757 w 702749"/>
                <a:gd name="connsiteY6" fmla="*/ 613171 h 627766"/>
                <a:gd name="connsiteX7" fmla="*/ 257599 w 702749"/>
                <a:gd name="connsiteY7" fmla="*/ 583959 h 627766"/>
                <a:gd name="connsiteX8" fmla="*/ 430722 w 702749"/>
                <a:gd name="connsiteY8" fmla="*/ 465155 h 627766"/>
                <a:gd name="connsiteX9" fmla="*/ 607385 w 702749"/>
                <a:gd name="connsiteY9" fmla="*/ 403643 h 627766"/>
                <a:gd name="connsiteX10" fmla="*/ 702020 w 702749"/>
                <a:gd name="connsiteY10" fmla="*/ 312496 h 627766"/>
                <a:gd name="connsiteX11" fmla="*/ 617379 w 702749"/>
                <a:gd name="connsiteY11" fmla="*/ 295661 h 627766"/>
                <a:gd name="connsiteX12" fmla="*/ 511874 w 702749"/>
                <a:gd name="connsiteY12" fmla="*/ 299316 h 627766"/>
                <a:gd name="connsiteX13" fmla="*/ 474246 w 702749"/>
                <a:gd name="connsiteY13" fmla="*/ 187327 h 627766"/>
                <a:gd name="connsiteX14" fmla="*/ 550658 w 702749"/>
                <a:gd name="connsiteY14" fmla="*/ 136825 h 627766"/>
                <a:gd name="connsiteX15" fmla="*/ 651354 w 702749"/>
                <a:gd name="connsiteY15" fmla="*/ 4513 h 627766"/>
                <a:gd name="connsiteX16" fmla="*/ 507912 w 702749"/>
                <a:gd name="connsiteY16" fmla="*/ 38016 h 627766"/>
                <a:gd name="connsiteX0" fmla="*/ 507912 w 702749"/>
                <a:gd name="connsiteY0" fmla="*/ 22929 h 612679"/>
                <a:gd name="connsiteX1" fmla="*/ 111164 w 702749"/>
                <a:gd name="connsiteY1" fmla="*/ 176531 h 612679"/>
                <a:gd name="connsiteX2" fmla="*/ 8558 w 702749"/>
                <a:gd name="connsiteY2" fmla="*/ 288190 h 612679"/>
                <a:gd name="connsiteX3" fmla="*/ 186751 w 702749"/>
                <a:gd name="connsiteY3" fmla="*/ 245328 h 612679"/>
                <a:gd name="connsiteX4" fmla="*/ 234069 w 702749"/>
                <a:gd name="connsiteY4" fmla="*/ 388415 h 612679"/>
                <a:gd name="connsiteX5" fmla="*/ 171025 w 702749"/>
                <a:gd name="connsiteY5" fmla="*/ 494203 h 612679"/>
                <a:gd name="connsiteX6" fmla="*/ 142757 w 702749"/>
                <a:gd name="connsiteY6" fmla="*/ 598084 h 612679"/>
                <a:gd name="connsiteX7" fmla="*/ 257599 w 702749"/>
                <a:gd name="connsiteY7" fmla="*/ 568872 h 612679"/>
                <a:gd name="connsiteX8" fmla="*/ 430722 w 702749"/>
                <a:gd name="connsiteY8" fmla="*/ 450068 h 612679"/>
                <a:gd name="connsiteX9" fmla="*/ 607385 w 702749"/>
                <a:gd name="connsiteY9" fmla="*/ 388556 h 612679"/>
                <a:gd name="connsiteX10" fmla="*/ 702020 w 702749"/>
                <a:gd name="connsiteY10" fmla="*/ 297409 h 612679"/>
                <a:gd name="connsiteX11" fmla="*/ 617379 w 702749"/>
                <a:gd name="connsiteY11" fmla="*/ 280574 h 612679"/>
                <a:gd name="connsiteX12" fmla="*/ 511874 w 702749"/>
                <a:gd name="connsiteY12" fmla="*/ 284229 h 612679"/>
                <a:gd name="connsiteX13" fmla="*/ 474246 w 702749"/>
                <a:gd name="connsiteY13" fmla="*/ 172240 h 612679"/>
                <a:gd name="connsiteX14" fmla="*/ 550658 w 702749"/>
                <a:gd name="connsiteY14" fmla="*/ 121738 h 612679"/>
                <a:gd name="connsiteX15" fmla="*/ 608491 w 702749"/>
                <a:gd name="connsiteY15" fmla="*/ 10858 h 612679"/>
                <a:gd name="connsiteX16" fmla="*/ 507912 w 702749"/>
                <a:gd name="connsiteY16" fmla="*/ 22929 h 612679"/>
                <a:gd name="connsiteX0" fmla="*/ 507912 w 702749"/>
                <a:gd name="connsiteY0" fmla="*/ 21766 h 611516"/>
                <a:gd name="connsiteX1" fmla="*/ 111164 w 702749"/>
                <a:gd name="connsiteY1" fmla="*/ 175368 h 611516"/>
                <a:gd name="connsiteX2" fmla="*/ 8558 w 702749"/>
                <a:gd name="connsiteY2" fmla="*/ 287027 h 611516"/>
                <a:gd name="connsiteX3" fmla="*/ 186751 w 702749"/>
                <a:gd name="connsiteY3" fmla="*/ 244165 h 611516"/>
                <a:gd name="connsiteX4" fmla="*/ 234069 w 702749"/>
                <a:gd name="connsiteY4" fmla="*/ 387252 h 611516"/>
                <a:gd name="connsiteX5" fmla="*/ 171025 w 702749"/>
                <a:gd name="connsiteY5" fmla="*/ 493040 h 611516"/>
                <a:gd name="connsiteX6" fmla="*/ 142757 w 702749"/>
                <a:gd name="connsiteY6" fmla="*/ 596921 h 611516"/>
                <a:gd name="connsiteX7" fmla="*/ 257599 w 702749"/>
                <a:gd name="connsiteY7" fmla="*/ 567709 h 611516"/>
                <a:gd name="connsiteX8" fmla="*/ 430722 w 702749"/>
                <a:gd name="connsiteY8" fmla="*/ 448905 h 611516"/>
                <a:gd name="connsiteX9" fmla="*/ 607385 w 702749"/>
                <a:gd name="connsiteY9" fmla="*/ 387393 h 611516"/>
                <a:gd name="connsiteX10" fmla="*/ 702020 w 702749"/>
                <a:gd name="connsiteY10" fmla="*/ 296246 h 611516"/>
                <a:gd name="connsiteX11" fmla="*/ 617379 w 702749"/>
                <a:gd name="connsiteY11" fmla="*/ 279411 h 611516"/>
                <a:gd name="connsiteX12" fmla="*/ 511874 w 702749"/>
                <a:gd name="connsiteY12" fmla="*/ 283066 h 611516"/>
                <a:gd name="connsiteX13" fmla="*/ 474246 w 702749"/>
                <a:gd name="connsiteY13" fmla="*/ 171077 h 611516"/>
                <a:gd name="connsiteX14" fmla="*/ 545895 w 702749"/>
                <a:gd name="connsiteY14" fmla="*/ 103906 h 611516"/>
                <a:gd name="connsiteX15" fmla="*/ 608491 w 702749"/>
                <a:gd name="connsiteY15" fmla="*/ 9695 h 611516"/>
                <a:gd name="connsiteX16" fmla="*/ 507912 w 702749"/>
                <a:gd name="connsiteY16" fmla="*/ 21766 h 611516"/>
                <a:gd name="connsiteX0" fmla="*/ 507912 w 702749"/>
                <a:gd name="connsiteY0" fmla="*/ 20635 h 610385"/>
                <a:gd name="connsiteX1" fmla="*/ 111164 w 702749"/>
                <a:gd name="connsiteY1" fmla="*/ 174237 h 610385"/>
                <a:gd name="connsiteX2" fmla="*/ 8558 w 702749"/>
                <a:gd name="connsiteY2" fmla="*/ 285896 h 610385"/>
                <a:gd name="connsiteX3" fmla="*/ 186751 w 702749"/>
                <a:gd name="connsiteY3" fmla="*/ 243034 h 610385"/>
                <a:gd name="connsiteX4" fmla="*/ 234069 w 702749"/>
                <a:gd name="connsiteY4" fmla="*/ 386121 h 610385"/>
                <a:gd name="connsiteX5" fmla="*/ 171025 w 702749"/>
                <a:gd name="connsiteY5" fmla="*/ 491909 h 610385"/>
                <a:gd name="connsiteX6" fmla="*/ 142757 w 702749"/>
                <a:gd name="connsiteY6" fmla="*/ 595790 h 610385"/>
                <a:gd name="connsiteX7" fmla="*/ 257599 w 702749"/>
                <a:gd name="connsiteY7" fmla="*/ 566578 h 610385"/>
                <a:gd name="connsiteX8" fmla="*/ 430722 w 702749"/>
                <a:gd name="connsiteY8" fmla="*/ 447774 h 610385"/>
                <a:gd name="connsiteX9" fmla="*/ 607385 w 702749"/>
                <a:gd name="connsiteY9" fmla="*/ 386262 h 610385"/>
                <a:gd name="connsiteX10" fmla="*/ 702020 w 702749"/>
                <a:gd name="connsiteY10" fmla="*/ 295115 h 610385"/>
                <a:gd name="connsiteX11" fmla="*/ 617379 w 702749"/>
                <a:gd name="connsiteY11" fmla="*/ 278280 h 610385"/>
                <a:gd name="connsiteX12" fmla="*/ 511874 w 702749"/>
                <a:gd name="connsiteY12" fmla="*/ 281935 h 610385"/>
                <a:gd name="connsiteX13" fmla="*/ 474246 w 702749"/>
                <a:gd name="connsiteY13" fmla="*/ 169946 h 610385"/>
                <a:gd name="connsiteX14" fmla="*/ 545895 w 702749"/>
                <a:gd name="connsiteY14" fmla="*/ 102775 h 610385"/>
                <a:gd name="connsiteX15" fmla="*/ 608491 w 702749"/>
                <a:gd name="connsiteY15" fmla="*/ 8564 h 610385"/>
                <a:gd name="connsiteX16" fmla="*/ 507912 w 702749"/>
                <a:gd name="connsiteY16" fmla="*/ 20635 h 610385"/>
                <a:gd name="connsiteX0" fmla="*/ 507912 w 702749"/>
                <a:gd name="connsiteY0" fmla="*/ 37089 h 626839"/>
                <a:gd name="connsiteX1" fmla="*/ 111164 w 702749"/>
                <a:gd name="connsiteY1" fmla="*/ 190691 h 626839"/>
                <a:gd name="connsiteX2" fmla="*/ 8558 w 702749"/>
                <a:gd name="connsiteY2" fmla="*/ 302350 h 626839"/>
                <a:gd name="connsiteX3" fmla="*/ 186751 w 702749"/>
                <a:gd name="connsiteY3" fmla="*/ 259488 h 626839"/>
                <a:gd name="connsiteX4" fmla="*/ 234069 w 702749"/>
                <a:gd name="connsiteY4" fmla="*/ 402575 h 626839"/>
                <a:gd name="connsiteX5" fmla="*/ 171025 w 702749"/>
                <a:gd name="connsiteY5" fmla="*/ 508363 h 626839"/>
                <a:gd name="connsiteX6" fmla="*/ 142757 w 702749"/>
                <a:gd name="connsiteY6" fmla="*/ 612244 h 626839"/>
                <a:gd name="connsiteX7" fmla="*/ 257599 w 702749"/>
                <a:gd name="connsiteY7" fmla="*/ 583032 h 626839"/>
                <a:gd name="connsiteX8" fmla="*/ 430722 w 702749"/>
                <a:gd name="connsiteY8" fmla="*/ 464228 h 626839"/>
                <a:gd name="connsiteX9" fmla="*/ 607385 w 702749"/>
                <a:gd name="connsiteY9" fmla="*/ 402716 h 626839"/>
                <a:gd name="connsiteX10" fmla="*/ 702020 w 702749"/>
                <a:gd name="connsiteY10" fmla="*/ 311569 h 626839"/>
                <a:gd name="connsiteX11" fmla="*/ 617379 w 702749"/>
                <a:gd name="connsiteY11" fmla="*/ 294734 h 626839"/>
                <a:gd name="connsiteX12" fmla="*/ 511874 w 702749"/>
                <a:gd name="connsiteY12" fmla="*/ 298389 h 626839"/>
                <a:gd name="connsiteX13" fmla="*/ 474246 w 702749"/>
                <a:gd name="connsiteY13" fmla="*/ 186400 h 626839"/>
                <a:gd name="connsiteX14" fmla="*/ 545895 w 702749"/>
                <a:gd name="connsiteY14" fmla="*/ 119229 h 626839"/>
                <a:gd name="connsiteX15" fmla="*/ 608491 w 702749"/>
                <a:gd name="connsiteY15" fmla="*/ 25018 h 626839"/>
                <a:gd name="connsiteX16" fmla="*/ 507912 w 702749"/>
                <a:gd name="connsiteY16" fmla="*/ 37089 h 626839"/>
                <a:gd name="connsiteX0" fmla="*/ 507912 w 702749"/>
                <a:gd name="connsiteY0" fmla="*/ 36113 h 625863"/>
                <a:gd name="connsiteX1" fmla="*/ 111164 w 702749"/>
                <a:gd name="connsiteY1" fmla="*/ 189715 h 625863"/>
                <a:gd name="connsiteX2" fmla="*/ 8558 w 702749"/>
                <a:gd name="connsiteY2" fmla="*/ 301374 h 625863"/>
                <a:gd name="connsiteX3" fmla="*/ 186751 w 702749"/>
                <a:gd name="connsiteY3" fmla="*/ 258512 h 625863"/>
                <a:gd name="connsiteX4" fmla="*/ 234069 w 702749"/>
                <a:gd name="connsiteY4" fmla="*/ 401599 h 625863"/>
                <a:gd name="connsiteX5" fmla="*/ 171025 w 702749"/>
                <a:gd name="connsiteY5" fmla="*/ 507387 h 625863"/>
                <a:gd name="connsiteX6" fmla="*/ 142757 w 702749"/>
                <a:gd name="connsiteY6" fmla="*/ 611268 h 625863"/>
                <a:gd name="connsiteX7" fmla="*/ 257599 w 702749"/>
                <a:gd name="connsiteY7" fmla="*/ 582056 h 625863"/>
                <a:gd name="connsiteX8" fmla="*/ 430722 w 702749"/>
                <a:gd name="connsiteY8" fmla="*/ 463252 h 625863"/>
                <a:gd name="connsiteX9" fmla="*/ 607385 w 702749"/>
                <a:gd name="connsiteY9" fmla="*/ 401740 h 625863"/>
                <a:gd name="connsiteX10" fmla="*/ 702020 w 702749"/>
                <a:gd name="connsiteY10" fmla="*/ 310593 h 625863"/>
                <a:gd name="connsiteX11" fmla="*/ 617379 w 702749"/>
                <a:gd name="connsiteY11" fmla="*/ 293758 h 625863"/>
                <a:gd name="connsiteX12" fmla="*/ 511874 w 702749"/>
                <a:gd name="connsiteY12" fmla="*/ 297413 h 625863"/>
                <a:gd name="connsiteX13" fmla="*/ 474246 w 702749"/>
                <a:gd name="connsiteY13" fmla="*/ 185424 h 625863"/>
                <a:gd name="connsiteX14" fmla="*/ 545895 w 702749"/>
                <a:gd name="connsiteY14" fmla="*/ 118253 h 625863"/>
                <a:gd name="connsiteX15" fmla="*/ 608491 w 702749"/>
                <a:gd name="connsiteY15" fmla="*/ 24042 h 625863"/>
                <a:gd name="connsiteX16" fmla="*/ 507912 w 702749"/>
                <a:gd name="connsiteY16" fmla="*/ 36113 h 625863"/>
                <a:gd name="connsiteX0" fmla="*/ 507912 w 702749"/>
                <a:gd name="connsiteY0" fmla="*/ 31931 h 621681"/>
                <a:gd name="connsiteX1" fmla="*/ 111164 w 702749"/>
                <a:gd name="connsiteY1" fmla="*/ 185533 h 621681"/>
                <a:gd name="connsiteX2" fmla="*/ 8558 w 702749"/>
                <a:gd name="connsiteY2" fmla="*/ 297192 h 621681"/>
                <a:gd name="connsiteX3" fmla="*/ 186751 w 702749"/>
                <a:gd name="connsiteY3" fmla="*/ 254330 h 621681"/>
                <a:gd name="connsiteX4" fmla="*/ 234069 w 702749"/>
                <a:gd name="connsiteY4" fmla="*/ 397417 h 621681"/>
                <a:gd name="connsiteX5" fmla="*/ 171025 w 702749"/>
                <a:gd name="connsiteY5" fmla="*/ 503205 h 621681"/>
                <a:gd name="connsiteX6" fmla="*/ 142757 w 702749"/>
                <a:gd name="connsiteY6" fmla="*/ 607086 h 621681"/>
                <a:gd name="connsiteX7" fmla="*/ 257599 w 702749"/>
                <a:gd name="connsiteY7" fmla="*/ 577874 h 621681"/>
                <a:gd name="connsiteX8" fmla="*/ 430722 w 702749"/>
                <a:gd name="connsiteY8" fmla="*/ 459070 h 621681"/>
                <a:gd name="connsiteX9" fmla="*/ 607385 w 702749"/>
                <a:gd name="connsiteY9" fmla="*/ 397558 h 621681"/>
                <a:gd name="connsiteX10" fmla="*/ 702020 w 702749"/>
                <a:gd name="connsiteY10" fmla="*/ 306411 h 621681"/>
                <a:gd name="connsiteX11" fmla="*/ 617379 w 702749"/>
                <a:gd name="connsiteY11" fmla="*/ 289576 h 621681"/>
                <a:gd name="connsiteX12" fmla="*/ 511874 w 702749"/>
                <a:gd name="connsiteY12" fmla="*/ 293231 h 621681"/>
                <a:gd name="connsiteX13" fmla="*/ 474246 w 702749"/>
                <a:gd name="connsiteY13" fmla="*/ 181242 h 621681"/>
                <a:gd name="connsiteX14" fmla="*/ 545895 w 702749"/>
                <a:gd name="connsiteY14" fmla="*/ 114071 h 621681"/>
                <a:gd name="connsiteX15" fmla="*/ 608491 w 702749"/>
                <a:gd name="connsiteY15" fmla="*/ 19860 h 621681"/>
                <a:gd name="connsiteX16" fmla="*/ 507912 w 702749"/>
                <a:gd name="connsiteY16" fmla="*/ 31931 h 621681"/>
                <a:gd name="connsiteX0" fmla="*/ 486152 w 702420"/>
                <a:gd name="connsiteY0" fmla="*/ 42665 h 603840"/>
                <a:gd name="connsiteX1" fmla="*/ 110835 w 702420"/>
                <a:gd name="connsiteY1" fmla="*/ 167692 h 603840"/>
                <a:gd name="connsiteX2" fmla="*/ 8229 w 702420"/>
                <a:gd name="connsiteY2" fmla="*/ 279351 h 603840"/>
                <a:gd name="connsiteX3" fmla="*/ 186422 w 702420"/>
                <a:gd name="connsiteY3" fmla="*/ 236489 h 603840"/>
                <a:gd name="connsiteX4" fmla="*/ 233740 w 702420"/>
                <a:gd name="connsiteY4" fmla="*/ 379576 h 603840"/>
                <a:gd name="connsiteX5" fmla="*/ 170696 w 702420"/>
                <a:gd name="connsiteY5" fmla="*/ 485364 h 603840"/>
                <a:gd name="connsiteX6" fmla="*/ 142428 w 702420"/>
                <a:gd name="connsiteY6" fmla="*/ 589245 h 603840"/>
                <a:gd name="connsiteX7" fmla="*/ 257270 w 702420"/>
                <a:gd name="connsiteY7" fmla="*/ 560033 h 603840"/>
                <a:gd name="connsiteX8" fmla="*/ 430393 w 702420"/>
                <a:gd name="connsiteY8" fmla="*/ 441229 h 603840"/>
                <a:gd name="connsiteX9" fmla="*/ 607056 w 702420"/>
                <a:gd name="connsiteY9" fmla="*/ 379717 h 603840"/>
                <a:gd name="connsiteX10" fmla="*/ 701691 w 702420"/>
                <a:gd name="connsiteY10" fmla="*/ 288570 h 603840"/>
                <a:gd name="connsiteX11" fmla="*/ 617050 w 702420"/>
                <a:gd name="connsiteY11" fmla="*/ 271735 h 603840"/>
                <a:gd name="connsiteX12" fmla="*/ 511545 w 702420"/>
                <a:gd name="connsiteY12" fmla="*/ 275390 h 603840"/>
                <a:gd name="connsiteX13" fmla="*/ 473917 w 702420"/>
                <a:gd name="connsiteY13" fmla="*/ 163401 h 603840"/>
                <a:gd name="connsiteX14" fmla="*/ 545566 w 702420"/>
                <a:gd name="connsiteY14" fmla="*/ 96230 h 603840"/>
                <a:gd name="connsiteX15" fmla="*/ 608162 w 702420"/>
                <a:gd name="connsiteY15" fmla="*/ 2019 h 603840"/>
                <a:gd name="connsiteX16" fmla="*/ 486152 w 702420"/>
                <a:gd name="connsiteY16" fmla="*/ 42665 h 603840"/>
                <a:gd name="connsiteX0" fmla="*/ 486152 w 702420"/>
                <a:gd name="connsiteY0" fmla="*/ 41910 h 603085"/>
                <a:gd name="connsiteX1" fmla="*/ 110835 w 702420"/>
                <a:gd name="connsiteY1" fmla="*/ 166937 h 603085"/>
                <a:gd name="connsiteX2" fmla="*/ 8229 w 702420"/>
                <a:gd name="connsiteY2" fmla="*/ 278596 h 603085"/>
                <a:gd name="connsiteX3" fmla="*/ 186422 w 702420"/>
                <a:gd name="connsiteY3" fmla="*/ 235734 h 603085"/>
                <a:gd name="connsiteX4" fmla="*/ 233740 w 702420"/>
                <a:gd name="connsiteY4" fmla="*/ 378821 h 603085"/>
                <a:gd name="connsiteX5" fmla="*/ 170696 w 702420"/>
                <a:gd name="connsiteY5" fmla="*/ 484609 h 603085"/>
                <a:gd name="connsiteX6" fmla="*/ 142428 w 702420"/>
                <a:gd name="connsiteY6" fmla="*/ 588490 h 603085"/>
                <a:gd name="connsiteX7" fmla="*/ 257270 w 702420"/>
                <a:gd name="connsiteY7" fmla="*/ 559278 h 603085"/>
                <a:gd name="connsiteX8" fmla="*/ 430393 w 702420"/>
                <a:gd name="connsiteY8" fmla="*/ 440474 h 603085"/>
                <a:gd name="connsiteX9" fmla="*/ 607056 w 702420"/>
                <a:gd name="connsiteY9" fmla="*/ 378962 h 603085"/>
                <a:gd name="connsiteX10" fmla="*/ 701691 w 702420"/>
                <a:gd name="connsiteY10" fmla="*/ 287815 h 603085"/>
                <a:gd name="connsiteX11" fmla="*/ 617050 w 702420"/>
                <a:gd name="connsiteY11" fmla="*/ 270980 h 603085"/>
                <a:gd name="connsiteX12" fmla="*/ 511545 w 702420"/>
                <a:gd name="connsiteY12" fmla="*/ 274635 h 603085"/>
                <a:gd name="connsiteX13" fmla="*/ 473917 w 702420"/>
                <a:gd name="connsiteY13" fmla="*/ 162646 h 603085"/>
                <a:gd name="connsiteX14" fmla="*/ 545566 w 702420"/>
                <a:gd name="connsiteY14" fmla="*/ 95475 h 603085"/>
                <a:gd name="connsiteX15" fmla="*/ 608162 w 702420"/>
                <a:gd name="connsiteY15" fmla="*/ 1264 h 603085"/>
                <a:gd name="connsiteX16" fmla="*/ 486152 w 702420"/>
                <a:gd name="connsiteY16" fmla="*/ 41910 h 603085"/>
                <a:gd name="connsiteX0" fmla="*/ 486152 w 702420"/>
                <a:gd name="connsiteY0" fmla="*/ 42001 h 603176"/>
                <a:gd name="connsiteX1" fmla="*/ 110835 w 702420"/>
                <a:gd name="connsiteY1" fmla="*/ 167028 h 603176"/>
                <a:gd name="connsiteX2" fmla="*/ 8229 w 702420"/>
                <a:gd name="connsiteY2" fmla="*/ 278687 h 603176"/>
                <a:gd name="connsiteX3" fmla="*/ 186422 w 702420"/>
                <a:gd name="connsiteY3" fmla="*/ 235825 h 603176"/>
                <a:gd name="connsiteX4" fmla="*/ 233740 w 702420"/>
                <a:gd name="connsiteY4" fmla="*/ 378912 h 603176"/>
                <a:gd name="connsiteX5" fmla="*/ 170696 w 702420"/>
                <a:gd name="connsiteY5" fmla="*/ 484700 h 603176"/>
                <a:gd name="connsiteX6" fmla="*/ 142428 w 702420"/>
                <a:gd name="connsiteY6" fmla="*/ 588581 h 603176"/>
                <a:gd name="connsiteX7" fmla="*/ 257270 w 702420"/>
                <a:gd name="connsiteY7" fmla="*/ 559369 h 603176"/>
                <a:gd name="connsiteX8" fmla="*/ 430393 w 702420"/>
                <a:gd name="connsiteY8" fmla="*/ 440565 h 603176"/>
                <a:gd name="connsiteX9" fmla="*/ 607056 w 702420"/>
                <a:gd name="connsiteY9" fmla="*/ 379053 h 603176"/>
                <a:gd name="connsiteX10" fmla="*/ 701691 w 702420"/>
                <a:gd name="connsiteY10" fmla="*/ 287906 h 603176"/>
                <a:gd name="connsiteX11" fmla="*/ 617050 w 702420"/>
                <a:gd name="connsiteY11" fmla="*/ 271071 h 603176"/>
                <a:gd name="connsiteX12" fmla="*/ 511545 w 702420"/>
                <a:gd name="connsiteY12" fmla="*/ 274726 h 603176"/>
                <a:gd name="connsiteX13" fmla="*/ 473917 w 702420"/>
                <a:gd name="connsiteY13" fmla="*/ 162737 h 603176"/>
                <a:gd name="connsiteX14" fmla="*/ 545566 w 702420"/>
                <a:gd name="connsiteY14" fmla="*/ 95566 h 603176"/>
                <a:gd name="connsiteX15" fmla="*/ 608162 w 702420"/>
                <a:gd name="connsiteY15" fmla="*/ 1355 h 603176"/>
                <a:gd name="connsiteX16" fmla="*/ 486152 w 702420"/>
                <a:gd name="connsiteY16" fmla="*/ 42001 h 603176"/>
                <a:gd name="connsiteX0" fmla="*/ 486152 w 702420"/>
                <a:gd name="connsiteY0" fmla="*/ 51812 h 612987"/>
                <a:gd name="connsiteX1" fmla="*/ 110835 w 702420"/>
                <a:gd name="connsiteY1" fmla="*/ 176839 h 612987"/>
                <a:gd name="connsiteX2" fmla="*/ 8229 w 702420"/>
                <a:gd name="connsiteY2" fmla="*/ 288498 h 612987"/>
                <a:gd name="connsiteX3" fmla="*/ 186422 w 702420"/>
                <a:gd name="connsiteY3" fmla="*/ 245636 h 612987"/>
                <a:gd name="connsiteX4" fmla="*/ 233740 w 702420"/>
                <a:gd name="connsiteY4" fmla="*/ 388723 h 612987"/>
                <a:gd name="connsiteX5" fmla="*/ 170696 w 702420"/>
                <a:gd name="connsiteY5" fmla="*/ 494511 h 612987"/>
                <a:gd name="connsiteX6" fmla="*/ 142428 w 702420"/>
                <a:gd name="connsiteY6" fmla="*/ 598392 h 612987"/>
                <a:gd name="connsiteX7" fmla="*/ 257270 w 702420"/>
                <a:gd name="connsiteY7" fmla="*/ 569180 h 612987"/>
                <a:gd name="connsiteX8" fmla="*/ 430393 w 702420"/>
                <a:gd name="connsiteY8" fmla="*/ 450376 h 612987"/>
                <a:gd name="connsiteX9" fmla="*/ 607056 w 702420"/>
                <a:gd name="connsiteY9" fmla="*/ 388864 h 612987"/>
                <a:gd name="connsiteX10" fmla="*/ 701691 w 702420"/>
                <a:gd name="connsiteY10" fmla="*/ 297717 h 612987"/>
                <a:gd name="connsiteX11" fmla="*/ 617050 w 702420"/>
                <a:gd name="connsiteY11" fmla="*/ 280882 h 612987"/>
                <a:gd name="connsiteX12" fmla="*/ 511545 w 702420"/>
                <a:gd name="connsiteY12" fmla="*/ 284537 h 612987"/>
                <a:gd name="connsiteX13" fmla="*/ 473917 w 702420"/>
                <a:gd name="connsiteY13" fmla="*/ 172548 h 612987"/>
                <a:gd name="connsiteX14" fmla="*/ 545566 w 702420"/>
                <a:gd name="connsiteY14" fmla="*/ 105377 h 612987"/>
                <a:gd name="connsiteX15" fmla="*/ 608162 w 702420"/>
                <a:gd name="connsiteY15" fmla="*/ 11166 h 612987"/>
                <a:gd name="connsiteX16" fmla="*/ 486152 w 702420"/>
                <a:gd name="connsiteY16" fmla="*/ 51812 h 612987"/>
                <a:gd name="connsiteX0" fmla="*/ 440279 w 701790"/>
                <a:gd name="connsiteY0" fmla="*/ 62421 h 602165"/>
                <a:gd name="connsiteX1" fmla="*/ 110205 w 701790"/>
                <a:gd name="connsiteY1" fmla="*/ 166017 h 602165"/>
                <a:gd name="connsiteX2" fmla="*/ 7599 w 701790"/>
                <a:gd name="connsiteY2" fmla="*/ 277676 h 602165"/>
                <a:gd name="connsiteX3" fmla="*/ 185792 w 701790"/>
                <a:gd name="connsiteY3" fmla="*/ 234814 h 602165"/>
                <a:gd name="connsiteX4" fmla="*/ 233110 w 701790"/>
                <a:gd name="connsiteY4" fmla="*/ 377901 h 602165"/>
                <a:gd name="connsiteX5" fmla="*/ 170066 w 701790"/>
                <a:gd name="connsiteY5" fmla="*/ 483689 h 602165"/>
                <a:gd name="connsiteX6" fmla="*/ 141798 w 701790"/>
                <a:gd name="connsiteY6" fmla="*/ 587570 h 602165"/>
                <a:gd name="connsiteX7" fmla="*/ 256640 w 701790"/>
                <a:gd name="connsiteY7" fmla="*/ 558358 h 602165"/>
                <a:gd name="connsiteX8" fmla="*/ 429763 w 701790"/>
                <a:gd name="connsiteY8" fmla="*/ 439554 h 602165"/>
                <a:gd name="connsiteX9" fmla="*/ 606426 w 701790"/>
                <a:gd name="connsiteY9" fmla="*/ 378042 h 602165"/>
                <a:gd name="connsiteX10" fmla="*/ 701061 w 701790"/>
                <a:gd name="connsiteY10" fmla="*/ 286895 h 602165"/>
                <a:gd name="connsiteX11" fmla="*/ 616420 w 701790"/>
                <a:gd name="connsiteY11" fmla="*/ 270060 h 602165"/>
                <a:gd name="connsiteX12" fmla="*/ 510915 w 701790"/>
                <a:gd name="connsiteY12" fmla="*/ 273715 h 602165"/>
                <a:gd name="connsiteX13" fmla="*/ 473287 w 701790"/>
                <a:gd name="connsiteY13" fmla="*/ 161726 h 602165"/>
                <a:gd name="connsiteX14" fmla="*/ 544936 w 701790"/>
                <a:gd name="connsiteY14" fmla="*/ 94555 h 602165"/>
                <a:gd name="connsiteX15" fmla="*/ 607532 w 701790"/>
                <a:gd name="connsiteY15" fmla="*/ 344 h 602165"/>
                <a:gd name="connsiteX16" fmla="*/ 440279 w 701790"/>
                <a:gd name="connsiteY16" fmla="*/ 62421 h 602165"/>
                <a:gd name="connsiteX0" fmla="*/ 440279 w 701790"/>
                <a:gd name="connsiteY0" fmla="*/ 62519 h 602263"/>
                <a:gd name="connsiteX1" fmla="*/ 110205 w 701790"/>
                <a:gd name="connsiteY1" fmla="*/ 166115 h 602263"/>
                <a:gd name="connsiteX2" fmla="*/ 7599 w 701790"/>
                <a:gd name="connsiteY2" fmla="*/ 277774 h 602263"/>
                <a:gd name="connsiteX3" fmla="*/ 185792 w 701790"/>
                <a:gd name="connsiteY3" fmla="*/ 234912 h 602263"/>
                <a:gd name="connsiteX4" fmla="*/ 233110 w 701790"/>
                <a:gd name="connsiteY4" fmla="*/ 377999 h 602263"/>
                <a:gd name="connsiteX5" fmla="*/ 170066 w 701790"/>
                <a:gd name="connsiteY5" fmla="*/ 483787 h 602263"/>
                <a:gd name="connsiteX6" fmla="*/ 141798 w 701790"/>
                <a:gd name="connsiteY6" fmla="*/ 587668 h 602263"/>
                <a:gd name="connsiteX7" fmla="*/ 256640 w 701790"/>
                <a:gd name="connsiteY7" fmla="*/ 558456 h 602263"/>
                <a:gd name="connsiteX8" fmla="*/ 429763 w 701790"/>
                <a:gd name="connsiteY8" fmla="*/ 439652 h 602263"/>
                <a:gd name="connsiteX9" fmla="*/ 606426 w 701790"/>
                <a:gd name="connsiteY9" fmla="*/ 378140 h 602263"/>
                <a:gd name="connsiteX10" fmla="*/ 701061 w 701790"/>
                <a:gd name="connsiteY10" fmla="*/ 286993 h 602263"/>
                <a:gd name="connsiteX11" fmla="*/ 616420 w 701790"/>
                <a:gd name="connsiteY11" fmla="*/ 270158 h 602263"/>
                <a:gd name="connsiteX12" fmla="*/ 510915 w 701790"/>
                <a:gd name="connsiteY12" fmla="*/ 273813 h 602263"/>
                <a:gd name="connsiteX13" fmla="*/ 473287 w 701790"/>
                <a:gd name="connsiteY13" fmla="*/ 161824 h 602263"/>
                <a:gd name="connsiteX14" fmla="*/ 544936 w 701790"/>
                <a:gd name="connsiteY14" fmla="*/ 94653 h 602263"/>
                <a:gd name="connsiteX15" fmla="*/ 607532 w 701790"/>
                <a:gd name="connsiteY15" fmla="*/ 442 h 602263"/>
                <a:gd name="connsiteX16" fmla="*/ 440279 w 701790"/>
                <a:gd name="connsiteY16" fmla="*/ 62519 h 602263"/>
                <a:gd name="connsiteX0" fmla="*/ 440279 w 701790"/>
                <a:gd name="connsiteY0" fmla="*/ 62502 h 602246"/>
                <a:gd name="connsiteX1" fmla="*/ 110205 w 701790"/>
                <a:gd name="connsiteY1" fmla="*/ 166098 h 602246"/>
                <a:gd name="connsiteX2" fmla="*/ 7599 w 701790"/>
                <a:gd name="connsiteY2" fmla="*/ 277757 h 602246"/>
                <a:gd name="connsiteX3" fmla="*/ 185792 w 701790"/>
                <a:gd name="connsiteY3" fmla="*/ 234895 h 602246"/>
                <a:gd name="connsiteX4" fmla="*/ 233110 w 701790"/>
                <a:gd name="connsiteY4" fmla="*/ 377982 h 602246"/>
                <a:gd name="connsiteX5" fmla="*/ 170066 w 701790"/>
                <a:gd name="connsiteY5" fmla="*/ 483770 h 602246"/>
                <a:gd name="connsiteX6" fmla="*/ 141798 w 701790"/>
                <a:gd name="connsiteY6" fmla="*/ 587651 h 602246"/>
                <a:gd name="connsiteX7" fmla="*/ 256640 w 701790"/>
                <a:gd name="connsiteY7" fmla="*/ 558439 h 602246"/>
                <a:gd name="connsiteX8" fmla="*/ 429763 w 701790"/>
                <a:gd name="connsiteY8" fmla="*/ 439635 h 602246"/>
                <a:gd name="connsiteX9" fmla="*/ 606426 w 701790"/>
                <a:gd name="connsiteY9" fmla="*/ 378123 h 602246"/>
                <a:gd name="connsiteX10" fmla="*/ 701061 w 701790"/>
                <a:gd name="connsiteY10" fmla="*/ 286976 h 602246"/>
                <a:gd name="connsiteX11" fmla="*/ 616420 w 701790"/>
                <a:gd name="connsiteY11" fmla="*/ 270141 h 602246"/>
                <a:gd name="connsiteX12" fmla="*/ 510915 w 701790"/>
                <a:gd name="connsiteY12" fmla="*/ 273796 h 602246"/>
                <a:gd name="connsiteX13" fmla="*/ 473287 w 701790"/>
                <a:gd name="connsiteY13" fmla="*/ 161807 h 602246"/>
                <a:gd name="connsiteX14" fmla="*/ 544936 w 701790"/>
                <a:gd name="connsiteY14" fmla="*/ 94636 h 602246"/>
                <a:gd name="connsiteX15" fmla="*/ 607532 w 701790"/>
                <a:gd name="connsiteY15" fmla="*/ 425 h 602246"/>
                <a:gd name="connsiteX16" fmla="*/ 440279 w 701790"/>
                <a:gd name="connsiteY16" fmla="*/ 62502 h 602246"/>
                <a:gd name="connsiteX0" fmla="*/ 440279 w 701790"/>
                <a:gd name="connsiteY0" fmla="*/ 79915 h 619659"/>
                <a:gd name="connsiteX1" fmla="*/ 110205 w 701790"/>
                <a:gd name="connsiteY1" fmla="*/ 183511 h 619659"/>
                <a:gd name="connsiteX2" fmla="*/ 7599 w 701790"/>
                <a:gd name="connsiteY2" fmla="*/ 295170 h 619659"/>
                <a:gd name="connsiteX3" fmla="*/ 185792 w 701790"/>
                <a:gd name="connsiteY3" fmla="*/ 252308 h 619659"/>
                <a:gd name="connsiteX4" fmla="*/ 233110 w 701790"/>
                <a:gd name="connsiteY4" fmla="*/ 395395 h 619659"/>
                <a:gd name="connsiteX5" fmla="*/ 170066 w 701790"/>
                <a:gd name="connsiteY5" fmla="*/ 501183 h 619659"/>
                <a:gd name="connsiteX6" fmla="*/ 141798 w 701790"/>
                <a:gd name="connsiteY6" fmla="*/ 605064 h 619659"/>
                <a:gd name="connsiteX7" fmla="*/ 256640 w 701790"/>
                <a:gd name="connsiteY7" fmla="*/ 575852 h 619659"/>
                <a:gd name="connsiteX8" fmla="*/ 429763 w 701790"/>
                <a:gd name="connsiteY8" fmla="*/ 457048 h 619659"/>
                <a:gd name="connsiteX9" fmla="*/ 606426 w 701790"/>
                <a:gd name="connsiteY9" fmla="*/ 395536 h 619659"/>
                <a:gd name="connsiteX10" fmla="*/ 701061 w 701790"/>
                <a:gd name="connsiteY10" fmla="*/ 304389 h 619659"/>
                <a:gd name="connsiteX11" fmla="*/ 616420 w 701790"/>
                <a:gd name="connsiteY11" fmla="*/ 287554 h 619659"/>
                <a:gd name="connsiteX12" fmla="*/ 510915 w 701790"/>
                <a:gd name="connsiteY12" fmla="*/ 291209 h 619659"/>
                <a:gd name="connsiteX13" fmla="*/ 473287 w 701790"/>
                <a:gd name="connsiteY13" fmla="*/ 179220 h 619659"/>
                <a:gd name="connsiteX14" fmla="*/ 544936 w 701790"/>
                <a:gd name="connsiteY14" fmla="*/ 112049 h 619659"/>
                <a:gd name="connsiteX15" fmla="*/ 607532 w 701790"/>
                <a:gd name="connsiteY15" fmla="*/ 17838 h 619659"/>
                <a:gd name="connsiteX16" fmla="*/ 440279 w 701790"/>
                <a:gd name="connsiteY16" fmla="*/ 79915 h 619659"/>
                <a:gd name="connsiteX0" fmla="*/ 440279 w 701790"/>
                <a:gd name="connsiteY0" fmla="*/ 75602 h 615346"/>
                <a:gd name="connsiteX1" fmla="*/ 110205 w 701790"/>
                <a:gd name="connsiteY1" fmla="*/ 179198 h 615346"/>
                <a:gd name="connsiteX2" fmla="*/ 7599 w 701790"/>
                <a:gd name="connsiteY2" fmla="*/ 290857 h 615346"/>
                <a:gd name="connsiteX3" fmla="*/ 185792 w 701790"/>
                <a:gd name="connsiteY3" fmla="*/ 247995 h 615346"/>
                <a:gd name="connsiteX4" fmla="*/ 233110 w 701790"/>
                <a:gd name="connsiteY4" fmla="*/ 391082 h 615346"/>
                <a:gd name="connsiteX5" fmla="*/ 170066 w 701790"/>
                <a:gd name="connsiteY5" fmla="*/ 496870 h 615346"/>
                <a:gd name="connsiteX6" fmla="*/ 141798 w 701790"/>
                <a:gd name="connsiteY6" fmla="*/ 600751 h 615346"/>
                <a:gd name="connsiteX7" fmla="*/ 256640 w 701790"/>
                <a:gd name="connsiteY7" fmla="*/ 571539 h 615346"/>
                <a:gd name="connsiteX8" fmla="*/ 429763 w 701790"/>
                <a:gd name="connsiteY8" fmla="*/ 452735 h 615346"/>
                <a:gd name="connsiteX9" fmla="*/ 606426 w 701790"/>
                <a:gd name="connsiteY9" fmla="*/ 391223 h 615346"/>
                <a:gd name="connsiteX10" fmla="*/ 701061 w 701790"/>
                <a:gd name="connsiteY10" fmla="*/ 300076 h 615346"/>
                <a:gd name="connsiteX11" fmla="*/ 616420 w 701790"/>
                <a:gd name="connsiteY11" fmla="*/ 283241 h 615346"/>
                <a:gd name="connsiteX12" fmla="*/ 510915 w 701790"/>
                <a:gd name="connsiteY12" fmla="*/ 286896 h 615346"/>
                <a:gd name="connsiteX13" fmla="*/ 473287 w 701790"/>
                <a:gd name="connsiteY13" fmla="*/ 174907 h 615346"/>
                <a:gd name="connsiteX14" fmla="*/ 544936 w 701790"/>
                <a:gd name="connsiteY14" fmla="*/ 107736 h 615346"/>
                <a:gd name="connsiteX15" fmla="*/ 607532 w 701790"/>
                <a:gd name="connsiteY15" fmla="*/ 13525 h 615346"/>
                <a:gd name="connsiteX16" fmla="*/ 440279 w 701790"/>
                <a:gd name="connsiteY16" fmla="*/ 75602 h 615346"/>
                <a:gd name="connsiteX0" fmla="*/ 440279 w 701790"/>
                <a:gd name="connsiteY0" fmla="*/ 89296 h 629040"/>
                <a:gd name="connsiteX1" fmla="*/ 110205 w 701790"/>
                <a:gd name="connsiteY1" fmla="*/ 192892 h 629040"/>
                <a:gd name="connsiteX2" fmla="*/ 7599 w 701790"/>
                <a:gd name="connsiteY2" fmla="*/ 304551 h 629040"/>
                <a:gd name="connsiteX3" fmla="*/ 185792 w 701790"/>
                <a:gd name="connsiteY3" fmla="*/ 261689 h 629040"/>
                <a:gd name="connsiteX4" fmla="*/ 233110 w 701790"/>
                <a:gd name="connsiteY4" fmla="*/ 404776 h 629040"/>
                <a:gd name="connsiteX5" fmla="*/ 170066 w 701790"/>
                <a:gd name="connsiteY5" fmla="*/ 510564 h 629040"/>
                <a:gd name="connsiteX6" fmla="*/ 141798 w 701790"/>
                <a:gd name="connsiteY6" fmla="*/ 614445 h 629040"/>
                <a:gd name="connsiteX7" fmla="*/ 256640 w 701790"/>
                <a:gd name="connsiteY7" fmla="*/ 585233 h 629040"/>
                <a:gd name="connsiteX8" fmla="*/ 429763 w 701790"/>
                <a:gd name="connsiteY8" fmla="*/ 466429 h 629040"/>
                <a:gd name="connsiteX9" fmla="*/ 606426 w 701790"/>
                <a:gd name="connsiteY9" fmla="*/ 404917 h 629040"/>
                <a:gd name="connsiteX10" fmla="*/ 701061 w 701790"/>
                <a:gd name="connsiteY10" fmla="*/ 313770 h 629040"/>
                <a:gd name="connsiteX11" fmla="*/ 616420 w 701790"/>
                <a:gd name="connsiteY11" fmla="*/ 296935 h 629040"/>
                <a:gd name="connsiteX12" fmla="*/ 510915 w 701790"/>
                <a:gd name="connsiteY12" fmla="*/ 300590 h 629040"/>
                <a:gd name="connsiteX13" fmla="*/ 473287 w 701790"/>
                <a:gd name="connsiteY13" fmla="*/ 188601 h 629040"/>
                <a:gd name="connsiteX14" fmla="*/ 544936 w 701790"/>
                <a:gd name="connsiteY14" fmla="*/ 121430 h 629040"/>
                <a:gd name="connsiteX15" fmla="*/ 607532 w 701790"/>
                <a:gd name="connsiteY15" fmla="*/ 12932 h 629040"/>
                <a:gd name="connsiteX16" fmla="*/ 440279 w 701790"/>
                <a:gd name="connsiteY16" fmla="*/ 89296 h 629040"/>
                <a:gd name="connsiteX0" fmla="*/ 440279 w 701790"/>
                <a:gd name="connsiteY0" fmla="*/ 89296 h 629040"/>
                <a:gd name="connsiteX1" fmla="*/ 110205 w 701790"/>
                <a:gd name="connsiteY1" fmla="*/ 192892 h 629040"/>
                <a:gd name="connsiteX2" fmla="*/ 7599 w 701790"/>
                <a:gd name="connsiteY2" fmla="*/ 304551 h 629040"/>
                <a:gd name="connsiteX3" fmla="*/ 185792 w 701790"/>
                <a:gd name="connsiteY3" fmla="*/ 261689 h 629040"/>
                <a:gd name="connsiteX4" fmla="*/ 233110 w 701790"/>
                <a:gd name="connsiteY4" fmla="*/ 404776 h 629040"/>
                <a:gd name="connsiteX5" fmla="*/ 170066 w 701790"/>
                <a:gd name="connsiteY5" fmla="*/ 510564 h 629040"/>
                <a:gd name="connsiteX6" fmla="*/ 141798 w 701790"/>
                <a:gd name="connsiteY6" fmla="*/ 614445 h 629040"/>
                <a:gd name="connsiteX7" fmla="*/ 256640 w 701790"/>
                <a:gd name="connsiteY7" fmla="*/ 585233 h 629040"/>
                <a:gd name="connsiteX8" fmla="*/ 429763 w 701790"/>
                <a:gd name="connsiteY8" fmla="*/ 466429 h 629040"/>
                <a:gd name="connsiteX9" fmla="*/ 606426 w 701790"/>
                <a:gd name="connsiteY9" fmla="*/ 404917 h 629040"/>
                <a:gd name="connsiteX10" fmla="*/ 701061 w 701790"/>
                <a:gd name="connsiteY10" fmla="*/ 313770 h 629040"/>
                <a:gd name="connsiteX11" fmla="*/ 616420 w 701790"/>
                <a:gd name="connsiteY11" fmla="*/ 296935 h 629040"/>
                <a:gd name="connsiteX12" fmla="*/ 510915 w 701790"/>
                <a:gd name="connsiteY12" fmla="*/ 300590 h 629040"/>
                <a:gd name="connsiteX13" fmla="*/ 485193 w 701790"/>
                <a:gd name="connsiteY13" fmla="*/ 193363 h 629040"/>
                <a:gd name="connsiteX14" fmla="*/ 544936 w 701790"/>
                <a:gd name="connsiteY14" fmla="*/ 121430 h 629040"/>
                <a:gd name="connsiteX15" fmla="*/ 607532 w 701790"/>
                <a:gd name="connsiteY15" fmla="*/ 12932 h 629040"/>
                <a:gd name="connsiteX16" fmla="*/ 440279 w 701790"/>
                <a:gd name="connsiteY16" fmla="*/ 89296 h 629040"/>
                <a:gd name="connsiteX0" fmla="*/ 440279 w 701790"/>
                <a:gd name="connsiteY0" fmla="*/ 76750 h 616494"/>
                <a:gd name="connsiteX1" fmla="*/ 110205 w 701790"/>
                <a:gd name="connsiteY1" fmla="*/ 180346 h 616494"/>
                <a:gd name="connsiteX2" fmla="*/ 7599 w 701790"/>
                <a:gd name="connsiteY2" fmla="*/ 292005 h 616494"/>
                <a:gd name="connsiteX3" fmla="*/ 185792 w 701790"/>
                <a:gd name="connsiteY3" fmla="*/ 249143 h 616494"/>
                <a:gd name="connsiteX4" fmla="*/ 233110 w 701790"/>
                <a:gd name="connsiteY4" fmla="*/ 392230 h 616494"/>
                <a:gd name="connsiteX5" fmla="*/ 170066 w 701790"/>
                <a:gd name="connsiteY5" fmla="*/ 498018 h 616494"/>
                <a:gd name="connsiteX6" fmla="*/ 141798 w 701790"/>
                <a:gd name="connsiteY6" fmla="*/ 601899 h 616494"/>
                <a:gd name="connsiteX7" fmla="*/ 256640 w 701790"/>
                <a:gd name="connsiteY7" fmla="*/ 572687 h 616494"/>
                <a:gd name="connsiteX8" fmla="*/ 429763 w 701790"/>
                <a:gd name="connsiteY8" fmla="*/ 453883 h 616494"/>
                <a:gd name="connsiteX9" fmla="*/ 606426 w 701790"/>
                <a:gd name="connsiteY9" fmla="*/ 392371 h 616494"/>
                <a:gd name="connsiteX10" fmla="*/ 701061 w 701790"/>
                <a:gd name="connsiteY10" fmla="*/ 301224 h 616494"/>
                <a:gd name="connsiteX11" fmla="*/ 616420 w 701790"/>
                <a:gd name="connsiteY11" fmla="*/ 284389 h 616494"/>
                <a:gd name="connsiteX12" fmla="*/ 510915 w 701790"/>
                <a:gd name="connsiteY12" fmla="*/ 288044 h 616494"/>
                <a:gd name="connsiteX13" fmla="*/ 485193 w 701790"/>
                <a:gd name="connsiteY13" fmla="*/ 180817 h 616494"/>
                <a:gd name="connsiteX14" fmla="*/ 554461 w 701790"/>
                <a:gd name="connsiteY14" fmla="*/ 108884 h 616494"/>
                <a:gd name="connsiteX15" fmla="*/ 607532 w 701790"/>
                <a:gd name="connsiteY15" fmla="*/ 386 h 616494"/>
                <a:gd name="connsiteX16" fmla="*/ 440279 w 701790"/>
                <a:gd name="connsiteY16" fmla="*/ 76750 h 616494"/>
                <a:gd name="connsiteX0" fmla="*/ 444716 w 706227"/>
                <a:gd name="connsiteY0" fmla="*/ 76750 h 616494"/>
                <a:gd name="connsiteX1" fmla="*/ 114642 w 706227"/>
                <a:gd name="connsiteY1" fmla="*/ 180346 h 616494"/>
                <a:gd name="connsiteX2" fmla="*/ 7274 w 706227"/>
                <a:gd name="connsiteY2" fmla="*/ 263430 h 616494"/>
                <a:gd name="connsiteX3" fmla="*/ 190229 w 706227"/>
                <a:gd name="connsiteY3" fmla="*/ 249143 h 616494"/>
                <a:gd name="connsiteX4" fmla="*/ 237547 w 706227"/>
                <a:gd name="connsiteY4" fmla="*/ 392230 h 616494"/>
                <a:gd name="connsiteX5" fmla="*/ 174503 w 706227"/>
                <a:gd name="connsiteY5" fmla="*/ 498018 h 616494"/>
                <a:gd name="connsiteX6" fmla="*/ 146235 w 706227"/>
                <a:gd name="connsiteY6" fmla="*/ 601899 h 616494"/>
                <a:gd name="connsiteX7" fmla="*/ 261077 w 706227"/>
                <a:gd name="connsiteY7" fmla="*/ 572687 h 616494"/>
                <a:gd name="connsiteX8" fmla="*/ 434200 w 706227"/>
                <a:gd name="connsiteY8" fmla="*/ 453883 h 616494"/>
                <a:gd name="connsiteX9" fmla="*/ 610863 w 706227"/>
                <a:gd name="connsiteY9" fmla="*/ 392371 h 616494"/>
                <a:gd name="connsiteX10" fmla="*/ 705498 w 706227"/>
                <a:gd name="connsiteY10" fmla="*/ 301224 h 616494"/>
                <a:gd name="connsiteX11" fmla="*/ 620857 w 706227"/>
                <a:gd name="connsiteY11" fmla="*/ 284389 h 616494"/>
                <a:gd name="connsiteX12" fmla="*/ 515352 w 706227"/>
                <a:gd name="connsiteY12" fmla="*/ 288044 h 616494"/>
                <a:gd name="connsiteX13" fmla="*/ 489630 w 706227"/>
                <a:gd name="connsiteY13" fmla="*/ 180817 h 616494"/>
                <a:gd name="connsiteX14" fmla="*/ 558898 w 706227"/>
                <a:gd name="connsiteY14" fmla="*/ 108884 h 616494"/>
                <a:gd name="connsiteX15" fmla="*/ 611969 w 706227"/>
                <a:gd name="connsiteY15" fmla="*/ 386 h 616494"/>
                <a:gd name="connsiteX16" fmla="*/ 444716 w 706227"/>
                <a:gd name="connsiteY16" fmla="*/ 76750 h 616494"/>
                <a:gd name="connsiteX0" fmla="*/ 438485 w 699996"/>
                <a:gd name="connsiteY0" fmla="*/ 76750 h 616494"/>
                <a:gd name="connsiteX1" fmla="*/ 125080 w 699996"/>
                <a:gd name="connsiteY1" fmla="*/ 180346 h 616494"/>
                <a:gd name="connsiteX2" fmla="*/ 1043 w 699996"/>
                <a:gd name="connsiteY2" fmla="*/ 263430 h 616494"/>
                <a:gd name="connsiteX3" fmla="*/ 183998 w 699996"/>
                <a:gd name="connsiteY3" fmla="*/ 249143 h 616494"/>
                <a:gd name="connsiteX4" fmla="*/ 231316 w 699996"/>
                <a:gd name="connsiteY4" fmla="*/ 392230 h 616494"/>
                <a:gd name="connsiteX5" fmla="*/ 168272 w 699996"/>
                <a:gd name="connsiteY5" fmla="*/ 498018 h 616494"/>
                <a:gd name="connsiteX6" fmla="*/ 140004 w 699996"/>
                <a:gd name="connsiteY6" fmla="*/ 601899 h 616494"/>
                <a:gd name="connsiteX7" fmla="*/ 254846 w 699996"/>
                <a:gd name="connsiteY7" fmla="*/ 572687 h 616494"/>
                <a:gd name="connsiteX8" fmla="*/ 427969 w 699996"/>
                <a:gd name="connsiteY8" fmla="*/ 453883 h 616494"/>
                <a:gd name="connsiteX9" fmla="*/ 604632 w 699996"/>
                <a:gd name="connsiteY9" fmla="*/ 392371 h 616494"/>
                <a:gd name="connsiteX10" fmla="*/ 699267 w 699996"/>
                <a:gd name="connsiteY10" fmla="*/ 301224 h 616494"/>
                <a:gd name="connsiteX11" fmla="*/ 614626 w 699996"/>
                <a:gd name="connsiteY11" fmla="*/ 284389 h 616494"/>
                <a:gd name="connsiteX12" fmla="*/ 509121 w 699996"/>
                <a:gd name="connsiteY12" fmla="*/ 288044 h 616494"/>
                <a:gd name="connsiteX13" fmla="*/ 483399 w 699996"/>
                <a:gd name="connsiteY13" fmla="*/ 180817 h 616494"/>
                <a:gd name="connsiteX14" fmla="*/ 552667 w 699996"/>
                <a:gd name="connsiteY14" fmla="*/ 108884 h 616494"/>
                <a:gd name="connsiteX15" fmla="*/ 605738 w 699996"/>
                <a:gd name="connsiteY15" fmla="*/ 386 h 616494"/>
                <a:gd name="connsiteX16" fmla="*/ 438485 w 699996"/>
                <a:gd name="connsiteY16" fmla="*/ 76750 h 616494"/>
                <a:gd name="connsiteX0" fmla="*/ 437998 w 699509"/>
                <a:gd name="connsiteY0" fmla="*/ 76750 h 616494"/>
                <a:gd name="connsiteX1" fmla="*/ 124593 w 699509"/>
                <a:gd name="connsiteY1" fmla="*/ 180346 h 616494"/>
                <a:gd name="connsiteX2" fmla="*/ 556 w 699509"/>
                <a:gd name="connsiteY2" fmla="*/ 263430 h 616494"/>
                <a:gd name="connsiteX3" fmla="*/ 183511 w 699509"/>
                <a:gd name="connsiteY3" fmla="*/ 249143 h 616494"/>
                <a:gd name="connsiteX4" fmla="*/ 230829 w 699509"/>
                <a:gd name="connsiteY4" fmla="*/ 392230 h 616494"/>
                <a:gd name="connsiteX5" fmla="*/ 167785 w 699509"/>
                <a:gd name="connsiteY5" fmla="*/ 498018 h 616494"/>
                <a:gd name="connsiteX6" fmla="*/ 139517 w 699509"/>
                <a:gd name="connsiteY6" fmla="*/ 601899 h 616494"/>
                <a:gd name="connsiteX7" fmla="*/ 254359 w 699509"/>
                <a:gd name="connsiteY7" fmla="*/ 572687 h 616494"/>
                <a:gd name="connsiteX8" fmla="*/ 427482 w 699509"/>
                <a:gd name="connsiteY8" fmla="*/ 453883 h 616494"/>
                <a:gd name="connsiteX9" fmla="*/ 604145 w 699509"/>
                <a:gd name="connsiteY9" fmla="*/ 392371 h 616494"/>
                <a:gd name="connsiteX10" fmla="*/ 698780 w 699509"/>
                <a:gd name="connsiteY10" fmla="*/ 301224 h 616494"/>
                <a:gd name="connsiteX11" fmla="*/ 614139 w 699509"/>
                <a:gd name="connsiteY11" fmla="*/ 284389 h 616494"/>
                <a:gd name="connsiteX12" fmla="*/ 508634 w 699509"/>
                <a:gd name="connsiteY12" fmla="*/ 288044 h 616494"/>
                <a:gd name="connsiteX13" fmla="*/ 482912 w 699509"/>
                <a:gd name="connsiteY13" fmla="*/ 180817 h 616494"/>
                <a:gd name="connsiteX14" fmla="*/ 552180 w 699509"/>
                <a:gd name="connsiteY14" fmla="*/ 108884 h 616494"/>
                <a:gd name="connsiteX15" fmla="*/ 605251 w 699509"/>
                <a:gd name="connsiteY15" fmla="*/ 386 h 616494"/>
                <a:gd name="connsiteX16" fmla="*/ 437998 w 699509"/>
                <a:gd name="connsiteY16" fmla="*/ 76750 h 616494"/>
                <a:gd name="connsiteX0" fmla="*/ 438383 w 699894"/>
                <a:gd name="connsiteY0" fmla="*/ 76750 h 616494"/>
                <a:gd name="connsiteX1" fmla="*/ 124978 w 699894"/>
                <a:gd name="connsiteY1" fmla="*/ 180346 h 616494"/>
                <a:gd name="connsiteX2" fmla="*/ 941 w 699894"/>
                <a:gd name="connsiteY2" fmla="*/ 263430 h 616494"/>
                <a:gd name="connsiteX3" fmla="*/ 183896 w 699894"/>
                <a:gd name="connsiteY3" fmla="*/ 249143 h 616494"/>
                <a:gd name="connsiteX4" fmla="*/ 231214 w 699894"/>
                <a:gd name="connsiteY4" fmla="*/ 392230 h 616494"/>
                <a:gd name="connsiteX5" fmla="*/ 168170 w 699894"/>
                <a:gd name="connsiteY5" fmla="*/ 498018 h 616494"/>
                <a:gd name="connsiteX6" fmla="*/ 139902 w 699894"/>
                <a:gd name="connsiteY6" fmla="*/ 601899 h 616494"/>
                <a:gd name="connsiteX7" fmla="*/ 254744 w 699894"/>
                <a:gd name="connsiteY7" fmla="*/ 572687 h 616494"/>
                <a:gd name="connsiteX8" fmla="*/ 427867 w 699894"/>
                <a:gd name="connsiteY8" fmla="*/ 453883 h 616494"/>
                <a:gd name="connsiteX9" fmla="*/ 604530 w 699894"/>
                <a:gd name="connsiteY9" fmla="*/ 392371 h 616494"/>
                <a:gd name="connsiteX10" fmla="*/ 699165 w 699894"/>
                <a:gd name="connsiteY10" fmla="*/ 301224 h 616494"/>
                <a:gd name="connsiteX11" fmla="*/ 614524 w 699894"/>
                <a:gd name="connsiteY11" fmla="*/ 284389 h 616494"/>
                <a:gd name="connsiteX12" fmla="*/ 509019 w 699894"/>
                <a:gd name="connsiteY12" fmla="*/ 288044 h 616494"/>
                <a:gd name="connsiteX13" fmla="*/ 483297 w 699894"/>
                <a:gd name="connsiteY13" fmla="*/ 180817 h 616494"/>
                <a:gd name="connsiteX14" fmla="*/ 552565 w 699894"/>
                <a:gd name="connsiteY14" fmla="*/ 108884 h 616494"/>
                <a:gd name="connsiteX15" fmla="*/ 605636 w 699894"/>
                <a:gd name="connsiteY15" fmla="*/ 386 h 616494"/>
                <a:gd name="connsiteX16" fmla="*/ 438383 w 699894"/>
                <a:gd name="connsiteY16" fmla="*/ 76750 h 616494"/>
                <a:gd name="connsiteX0" fmla="*/ 438383 w 699894"/>
                <a:gd name="connsiteY0" fmla="*/ 82155 h 621899"/>
                <a:gd name="connsiteX1" fmla="*/ 124978 w 699894"/>
                <a:gd name="connsiteY1" fmla="*/ 185751 h 621899"/>
                <a:gd name="connsiteX2" fmla="*/ 941 w 699894"/>
                <a:gd name="connsiteY2" fmla="*/ 268835 h 621899"/>
                <a:gd name="connsiteX3" fmla="*/ 183896 w 699894"/>
                <a:gd name="connsiteY3" fmla="*/ 254548 h 621899"/>
                <a:gd name="connsiteX4" fmla="*/ 231214 w 699894"/>
                <a:gd name="connsiteY4" fmla="*/ 397635 h 621899"/>
                <a:gd name="connsiteX5" fmla="*/ 168170 w 699894"/>
                <a:gd name="connsiteY5" fmla="*/ 503423 h 621899"/>
                <a:gd name="connsiteX6" fmla="*/ 139902 w 699894"/>
                <a:gd name="connsiteY6" fmla="*/ 607304 h 621899"/>
                <a:gd name="connsiteX7" fmla="*/ 254744 w 699894"/>
                <a:gd name="connsiteY7" fmla="*/ 578092 h 621899"/>
                <a:gd name="connsiteX8" fmla="*/ 427867 w 699894"/>
                <a:gd name="connsiteY8" fmla="*/ 459288 h 621899"/>
                <a:gd name="connsiteX9" fmla="*/ 604530 w 699894"/>
                <a:gd name="connsiteY9" fmla="*/ 397776 h 621899"/>
                <a:gd name="connsiteX10" fmla="*/ 699165 w 699894"/>
                <a:gd name="connsiteY10" fmla="*/ 306629 h 621899"/>
                <a:gd name="connsiteX11" fmla="*/ 614524 w 699894"/>
                <a:gd name="connsiteY11" fmla="*/ 289794 h 621899"/>
                <a:gd name="connsiteX12" fmla="*/ 509019 w 699894"/>
                <a:gd name="connsiteY12" fmla="*/ 293449 h 621899"/>
                <a:gd name="connsiteX13" fmla="*/ 483297 w 699894"/>
                <a:gd name="connsiteY13" fmla="*/ 186222 h 621899"/>
                <a:gd name="connsiteX14" fmla="*/ 552565 w 699894"/>
                <a:gd name="connsiteY14" fmla="*/ 114289 h 621899"/>
                <a:gd name="connsiteX15" fmla="*/ 605636 w 699894"/>
                <a:gd name="connsiteY15" fmla="*/ 5791 h 621899"/>
                <a:gd name="connsiteX16" fmla="*/ 438383 w 699894"/>
                <a:gd name="connsiteY16" fmla="*/ 82155 h 621899"/>
                <a:gd name="connsiteX0" fmla="*/ 438383 w 699894"/>
                <a:gd name="connsiteY0" fmla="*/ 82745 h 622489"/>
                <a:gd name="connsiteX1" fmla="*/ 124978 w 699894"/>
                <a:gd name="connsiteY1" fmla="*/ 186341 h 622489"/>
                <a:gd name="connsiteX2" fmla="*/ 941 w 699894"/>
                <a:gd name="connsiteY2" fmla="*/ 269425 h 622489"/>
                <a:gd name="connsiteX3" fmla="*/ 183896 w 699894"/>
                <a:gd name="connsiteY3" fmla="*/ 255138 h 622489"/>
                <a:gd name="connsiteX4" fmla="*/ 231214 w 699894"/>
                <a:gd name="connsiteY4" fmla="*/ 398225 h 622489"/>
                <a:gd name="connsiteX5" fmla="*/ 168170 w 699894"/>
                <a:gd name="connsiteY5" fmla="*/ 504013 h 622489"/>
                <a:gd name="connsiteX6" fmla="*/ 139902 w 699894"/>
                <a:gd name="connsiteY6" fmla="*/ 607894 h 622489"/>
                <a:gd name="connsiteX7" fmla="*/ 254744 w 699894"/>
                <a:gd name="connsiteY7" fmla="*/ 578682 h 622489"/>
                <a:gd name="connsiteX8" fmla="*/ 427867 w 699894"/>
                <a:gd name="connsiteY8" fmla="*/ 459878 h 622489"/>
                <a:gd name="connsiteX9" fmla="*/ 604530 w 699894"/>
                <a:gd name="connsiteY9" fmla="*/ 398366 h 622489"/>
                <a:gd name="connsiteX10" fmla="*/ 699165 w 699894"/>
                <a:gd name="connsiteY10" fmla="*/ 307219 h 622489"/>
                <a:gd name="connsiteX11" fmla="*/ 614524 w 699894"/>
                <a:gd name="connsiteY11" fmla="*/ 290384 h 622489"/>
                <a:gd name="connsiteX12" fmla="*/ 509019 w 699894"/>
                <a:gd name="connsiteY12" fmla="*/ 294039 h 622489"/>
                <a:gd name="connsiteX13" fmla="*/ 483297 w 699894"/>
                <a:gd name="connsiteY13" fmla="*/ 186812 h 622489"/>
                <a:gd name="connsiteX14" fmla="*/ 552565 w 699894"/>
                <a:gd name="connsiteY14" fmla="*/ 114879 h 622489"/>
                <a:gd name="connsiteX15" fmla="*/ 605636 w 699894"/>
                <a:gd name="connsiteY15" fmla="*/ 6381 h 622489"/>
                <a:gd name="connsiteX16" fmla="*/ 438383 w 699894"/>
                <a:gd name="connsiteY16" fmla="*/ 82745 h 622489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09019 w 699894"/>
                <a:gd name="connsiteY12" fmla="*/ 288214 h 616664"/>
                <a:gd name="connsiteX13" fmla="*/ 483297 w 699894"/>
                <a:gd name="connsiteY13" fmla="*/ 18098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09019 w 699894"/>
                <a:gd name="connsiteY12" fmla="*/ 288214 h 616664"/>
                <a:gd name="connsiteX13" fmla="*/ 502347 w 699894"/>
                <a:gd name="connsiteY13" fmla="*/ 20003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30450 w 699894"/>
                <a:gd name="connsiteY12" fmla="*/ 281070 h 616664"/>
                <a:gd name="connsiteX13" fmla="*/ 502347 w 699894"/>
                <a:gd name="connsiteY13" fmla="*/ 20003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921"/>
                <a:gd name="connsiteY0" fmla="*/ 76920 h 617159"/>
                <a:gd name="connsiteX1" fmla="*/ 124978 w 699921"/>
                <a:gd name="connsiteY1" fmla="*/ 180516 h 617159"/>
                <a:gd name="connsiteX2" fmla="*/ 941 w 699921"/>
                <a:gd name="connsiteY2" fmla="*/ 263600 h 617159"/>
                <a:gd name="connsiteX3" fmla="*/ 183896 w 699921"/>
                <a:gd name="connsiteY3" fmla="*/ 249313 h 617159"/>
                <a:gd name="connsiteX4" fmla="*/ 231214 w 699921"/>
                <a:gd name="connsiteY4" fmla="*/ 392400 h 617159"/>
                <a:gd name="connsiteX5" fmla="*/ 168170 w 699921"/>
                <a:gd name="connsiteY5" fmla="*/ 498188 h 617159"/>
                <a:gd name="connsiteX6" fmla="*/ 139902 w 699921"/>
                <a:gd name="connsiteY6" fmla="*/ 602069 h 617159"/>
                <a:gd name="connsiteX7" fmla="*/ 254744 w 699921"/>
                <a:gd name="connsiteY7" fmla="*/ 572857 h 617159"/>
                <a:gd name="connsiteX8" fmla="*/ 413580 w 699921"/>
                <a:gd name="connsiteY8" fmla="*/ 437384 h 617159"/>
                <a:gd name="connsiteX9" fmla="*/ 604530 w 699921"/>
                <a:gd name="connsiteY9" fmla="*/ 392541 h 617159"/>
                <a:gd name="connsiteX10" fmla="*/ 699165 w 699921"/>
                <a:gd name="connsiteY10" fmla="*/ 301394 h 617159"/>
                <a:gd name="connsiteX11" fmla="*/ 614524 w 699921"/>
                <a:gd name="connsiteY11" fmla="*/ 284559 h 617159"/>
                <a:gd name="connsiteX12" fmla="*/ 530450 w 699921"/>
                <a:gd name="connsiteY12" fmla="*/ 281070 h 617159"/>
                <a:gd name="connsiteX13" fmla="*/ 502347 w 699921"/>
                <a:gd name="connsiteY13" fmla="*/ 200037 h 617159"/>
                <a:gd name="connsiteX14" fmla="*/ 559709 w 699921"/>
                <a:gd name="connsiteY14" fmla="*/ 116198 h 617159"/>
                <a:gd name="connsiteX15" fmla="*/ 605636 w 699921"/>
                <a:gd name="connsiteY15" fmla="*/ 556 h 617159"/>
                <a:gd name="connsiteX16" fmla="*/ 438383 w 699921"/>
                <a:gd name="connsiteY16" fmla="*/ 76920 h 617159"/>
                <a:gd name="connsiteX0" fmla="*/ 438383 w 699176"/>
                <a:gd name="connsiteY0" fmla="*/ 76920 h 617159"/>
                <a:gd name="connsiteX1" fmla="*/ 124978 w 699176"/>
                <a:gd name="connsiteY1" fmla="*/ 180516 h 617159"/>
                <a:gd name="connsiteX2" fmla="*/ 941 w 699176"/>
                <a:gd name="connsiteY2" fmla="*/ 263600 h 617159"/>
                <a:gd name="connsiteX3" fmla="*/ 183896 w 699176"/>
                <a:gd name="connsiteY3" fmla="*/ 249313 h 617159"/>
                <a:gd name="connsiteX4" fmla="*/ 231214 w 699176"/>
                <a:gd name="connsiteY4" fmla="*/ 392400 h 617159"/>
                <a:gd name="connsiteX5" fmla="*/ 168170 w 699176"/>
                <a:gd name="connsiteY5" fmla="*/ 498188 h 617159"/>
                <a:gd name="connsiteX6" fmla="*/ 139902 w 699176"/>
                <a:gd name="connsiteY6" fmla="*/ 602069 h 617159"/>
                <a:gd name="connsiteX7" fmla="*/ 254744 w 699176"/>
                <a:gd name="connsiteY7" fmla="*/ 572857 h 617159"/>
                <a:gd name="connsiteX8" fmla="*/ 413580 w 699176"/>
                <a:gd name="connsiteY8" fmla="*/ 437384 h 617159"/>
                <a:gd name="connsiteX9" fmla="*/ 618817 w 699176"/>
                <a:gd name="connsiteY9" fmla="*/ 366347 h 617159"/>
                <a:gd name="connsiteX10" fmla="*/ 699165 w 699176"/>
                <a:gd name="connsiteY10" fmla="*/ 301394 h 617159"/>
                <a:gd name="connsiteX11" fmla="*/ 614524 w 699176"/>
                <a:gd name="connsiteY11" fmla="*/ 284559 h 617159"/>
                <a:gd name="connsiteX12" fmla="*/ 530450 w 699176"/>
                <a:gd name="connsiteY12" fmla="*/ 281070 h 617159"/>
                <a:gd name="connsiteX13" fmla="*/ 502347 w 699176"/>
                <a:gd name="connsiteY13" fmla="*/ 200037 h 617159"/>
                <a:gd name="connsiteX14" fmla="*/ 559709 w 699176"/>
                <a:gd name="connsiteY14" fmla="*/ 116198 h 617159"/>
                <a:gd name="connsiteX15" fmla="*/ 605636 w 699176"/>
                <a:gd name="connsiteY15" fmla="*/ 556 h 617159"/>
                <a:gd name="connsiteX16" fmla="*/ 438383 w 699176"/>
                <a:gd name="connsiteY16" fmla="*/ 76920 h 617159"/>
                <a:gd name="connsiteX0" fmla="*/ 438383 w 699176"/>
                <a:gd name="connsiteY0" fmla="*/ 76920 h 617159"/>
                <a:gd name="connsiteX1" fmla="*/ 124978 w 699176"/>
                <a:gd name="connsiteY1" fmla="*/ 180516 h 617159"/>
                <a:gd name="connsiteX2" fmla="*/ 941 w 699176"/>
                <a:gd name="connsiteY2" fmla="*/ 263600 h 617159"/>
                <a:gd name="connsiteX3" fmla="*/ 183896 w 699176"/>
                <a:gd name="connsiteY3" fmla="*/ 249313 h 617159"/>
                <a:gd name="connsiteX4" fmla="*/ 231214 w 699176"/>
                <a:gd name="connsiteY4" fmla="*/ 392400 h 617159"/>
                <a:gd name="connsiteX5" fmla="*/ 168170 w 699176"/>
                <a:gd name="connsiteY5" fmla="*/ 498188 h 617159"/>
                <a:gd name="connsiteX6" fmla="*/ 139902 w 699176"/>
                <a:gd name="connsiteY6" fmla="*/ 602069 h 617159"/>
                <a:gd name="connsiteX7" fmla="*/ 254744 w 699176"/>
                <a:gd name="connsiteY7" fmla="*/ 572857 h 617159"/>
                <a:gd name="connsiteX8" fmla="*/ 413580 w 699176"/>
                <a:gd name="connsiteY8" fmla="*/ 437384 h 617159"/>
                <a:gd name="connsiteX9" fmla="*/ 618817 w 699176"/>
                <a:gd name="connsiteY9" fmla="*/ 366347 h 617159"/>
                <a:gd name="connsiteX10" fmla="*/ 699165 w 699176"/>
                <a:gd name="connsiteY10" fmla="*/ 270437 h 617159"/>
                <a:gd name="connsiteX11" fmla="*/ 614524 w 699176"/>
                <a:gd name="connsiteY11" fmla="*/ 284559 h 617159"/>
                <a:gd name="connsiteX12" fmla="*/ 530450 w 699176"/>
                <a:gd name="connsiteY12" fmla="*/ 281070 h 617159"/>
                <a:gd name="connsiteX13" fmla="*/ 502347 w 699176"/>
                <a:gd name="connsiteY13" fmla="*/ 200037 h 617159"/>
                <a:gd name="connsiteX14" fmla="*/ 559709 w 699176"/>
                <a:gd name="connsiteY14" fmla="*/ 116198 h 617159"/>
                <a:gd name="connsiteX15" fmla="*/ 605636 w 699176"/>
                <a:gd name="connsiteY15" fmla="*/ 556 h 617159"/>
                <a:gd name="connsiteX16" fmla="*/ 438383 w 699176"/>
                <a:gd name="connsiteY16" fmla="*/ 76920 h 617159"/>
                <a:gd name="connsiteX0" fmla="*/ 438383 w 699191"/>
                <a:gd name="connsiteY0" fmla="*/ 76920 h 617159"/>
                <a:gd name="connsiteX1" fmla="*/ 124978 w 699191"/>
                <a:gd name="connsiteY1" fmla="*/ 180516 h 617159"/>
                <a:gd name="connsiteX2" fmla="*/ 941 w 699191"/>
                <a:gd name="connsiteY2" fmla="*/ 263600 h 617159"/>
                <a:gd name="connsiteX3" fmla="*/ 183896 w 699191"/>
                <a:gd name="connsiteY3" fmla="*/ 249313 h 617159"/>
                <a:gd name="connsiteX4" fmla="*/ 231214 w 699191"/>
                <a:gd name="connsiteY4" fmla="*/ 392400 h 617159"/>
                <a:gd name="connsiteX5" fmla="*/ 168170 w 699191"/>
                <a:gd name="connsiteY5" fmla="*/ 498188 h 617159"/>
                <a:gd name="connsiteX6" fmla="*/ 139902 w 699191"/>
                <a:gd name="connsiteY6" fmla="*/ 602069 h 617159"/>
                <a:gd name="connsiteX7" fmla="*/ 254744 w 699191"/>
                <a:gd name="connsiteY7" fmla="*/ 572857 h 617159"/>
                <a:gd name="connsiteX8" fmla="*/ 413580 w 699191"/>
                <a:gd name="connsiteY8" fmla="*/ 437384 h 617159"/>
                <a:gd name="connsiteX9" fmla="*/ 618817 w 699191"/>
                <a:gd name="connsiteY9" fmla="*/ 366347 h 617159"/>
                <a:gd name="connsiteX10" fmla="*/ 699165 w 699191"/>
                <a:gd name="connsiteY10" fmla="*/ 270437 h 617159"/>
                <a:gd name="connsiteX11" fmla="*/ 612143 w 699191"/>
                <a:gd name="connsiteY11" fmla="*/ 263127 h 617159"/>
                <a:gd name="connsiteX12" fmla="*/ 530450 w 699191"/>
                <a:gd name="connsiteY12" fmla="*/ 281070 h 617159"/>
                <a:gd name="connsiteX13" fmla="*/ 502347 w 699191"/>
                <a:gd name="connsiteY13" fmla="*/ 200037 h 617159"/>
                <a:gd name="connsiteX14" fmla="*/ 559709 w 699191"/>
                <a:gd name="connsiteY14" fmla="*/ 116198 h 617159"/>
                <a:gd name="connsiteX15" fmla="*/ 605636 w 699191"/>
                <a:gd name="connsiteY15" fmla="*/ 556 h 617159"/>
                <a:gd name="connsiteX16" fmla="*/ 438383 w 699191"/>
                <a:gd name="connsiteY16" fmla="*/ 76920 h 617159"/>
                <a:gd name="connsiteX0" fmla="*/ 438383 w 701893"/>
                <a:gd name="connsiteY0" fmla="*/ 76920 h 617159"/>
                <a:gd name="connsiteX1" fmla="*/ 124978 w 701893"/>
                <a:gd name="connsiteY1" fmla="*/ 180516 h 617159"/>
                <a:gd name="connsiteX2" fmla="*/ 941 w 701893"/>
                <a:gd name="connsiteY2" fmla="*/ 263600 h 617159"/>
                <a:gd name="connsiteX3" fmla="*/ 183896 w 701893"/>
                <a:gd name="connsiteY3" fmla="*/ 249313 h 617159"/>
                <a:gd name="connsiteX4" fmla="*/ 231214 w 701893"/>
                <a:gd name="connsiteY4" fmla="*/ 392400 h 617159"/>
                <a:gd name="connsiteX5" fmla="*/ 168170 w 701893"/>
                <a:gd name="connsiteY5" fmla="*/ 498188 h 617159"/>
                <a:gd name="connsiteX6" fmla="*/ 139902 w 701893"/>
                <a:gd name="connsiteY6" fmla="*/ 602069 h 617159"/>
                <a:gd name="connsiteX7" fmla="*/ 254744 w 701893"/>
                <a:gd name="connsiteY7" fmla="*/ 572857 h 617159"/>
                <a:gd name="connsiteX8" fmla="*/ 413580 w 701893"/>
                <a:gd name="connsiteY8" fmla="*/ 437384 h 617159"/>
                <a:gd name="connsiteX9" fmla="*/ 618817 w 701893"/>
                <a:gd name="connsiteY9" fmla="*/ 366347 h 617159"/>
                <a:gd name="connsiteX10" fmla="*/ 699165 w 701893"/>
                <a:gd name="connsiteY10" fmla="*/ 270437 h 617159"/>
                <a:gd name="connsiteX11" fmla="*/ 530450 w 701893"/>
                <a:gd name="connsiteY11" fmla="*/ 281070 h 617159"/>
                <a:gd name="connsiteX12" fmla="*/ 502347 w 701893"/>
                <a:gd name="connsiteY12" fmla="*/ 200037 h 617159"/>
                <a:gd name="connsiteX13" fmla="*/ 559709 w 701893"/>
                <a:gd name="connsiteY13" fmla="*/ 116198 h 617159"/>
                <a:gd name="connsiteX14" fmla="*/ 605636 w 701893"/>
                <a:gd name="connsiteY14" fmla="*/ 556 h 617159"/>
                <a:gd name="connsiteX15" fmla="*/ 438383 w 701893"/>
                <a:gd name="connsiteY15" fmla="*/ 76920 h 617159"/>
                <a:gd name="connsiteX0" fmla="*/ 438383 w 701166"/>
                <a:gd name="connsiteY0" fmla="*/ 76920 h 617159"/>
                <a:gd name="connsiteX1" fmla="*/ 124978 w 701166"/>
                <a:gd name="connsiteY1" fmla="*/ 180516 h 617159"/>
                <a:gd name="connsiteX2" fmla="*/ 941 w 701166"/>
                <a:gd name="connsiteY2" fmla="*/ 263600 h 617159"/>
                <a:gd name="connsiteX3" fmla="*/ 183896 w 701166"/>
                <a:gd name="connsiteY3" fmla="*/ 249313 h 617159"/>
                <a:gd name="connsiteX4" fmla="*/ 231214 w 701166"/>
                <a:gd name="connsiteY4" fmla="*/ 392400 h 617159"/>
                <a:gd name="connsiteX5" fmla="*/ 168170 w 701166"/>
                <a:gd name="connsiteY5" fmla="*/ 498188 h 617159"/>
                <a:gd name="connsiteX6" fmla="*/ 139902 w 701166"/>
                <a:gd name="connsiteY6" fmla="*/ 602069 h 617159"/>
                <a:gd name="connsiteX7" fmla="*/ 254744 w 701166"/>
                <a:gd name="connsiteY7" fmla="*/ 572857 h 617159"/>
                <a:gd name="connsiteX8" fmla="*/ 413580 w 701166"/>
                <a:gd name="connsiteY8" fmla="*/ 437384 h 617159"/>
                <a:gd name="connsiteX9" fmla="*/ 618817 w 701166"/>
                <a:gd name="connsiteY9" fmla="*/ 366347 h 617159"/>
                <a:gd name="connsiteX10" fmla="*/ 699165 w 701166"/>
                <a:gd name="connsiteY10" fmla="*/ 270437 h 617159"/>
                <a:gd name="connsiteX11" fmla="*/ 530450 w 701166"/>
                <a:gd name="connsiteY11" fmla="*/ 281070 h 617159"/>
                <a:gd name="connsiteX12" fmla="*/ 502347 w 701166"/>
                <a:gd name="connsiteY12" fmla="*/ 200037 h 617159"/>
                <a:gd name="connsiteX13" fmla="*/ 559709 w 701166"/>
                <a:gd name="connsiteY13" fmla="*/ 116198 h 617159"/>
                <a:gd name="connsiteX14" fmla="*/ 605636 w 701166"/>
                <a:gd name="connsiteY14" fmla="*/ 556 h 617159"/>
                <a:gd name="connsiteX15" fmla="*/ 438383 w 701166"/>
                <a:gd name="connsiteY15" fmla="*/ 76920 h 617159"/>
                <a:gd name="connsiteX0" fmla="*/ 438383 w 703479"/>
                <a:gd name="connsiteY0" fmla="*/ 76920 h 617159"/>
                <a:gd name="connsiteX1" fmla="*/ 124978 w 703479"/>
                <a:gd name="connsiteY1" fmla="*/ 180516 h 617159"/>
                <a:gd name="connsiteX2" fmla="*/ 941 w 703479"/>
                <a:gd name="connsiteY2" fmla="*/ 263600 h 617159"/>
                <a:gd name="connsiteX3" fmla="*/ 183896 w 703479"/>
                <a:gd name="connsiteY3" fmla="*/ 249313 h 617159"/>
                <a:gd name="connsiteX4" fmla="*/ 231214 w 703479"/>
                <a:gd name="connsiteY4" fmla="*/ 392400 h 617159"/>
                <a:gd name="connsiteX5" fmla="*/ 168170 w 703479"/>
                <a:gd name="connsiteY5" fmla="*/ 498188 h 617159"/>
                <a:gd name="connsiteX6" fmla="*/ 139902 w 703479"/>
                <a:gd name="connsiteY6" fmla="*/ 602069 h 617159"/>
                <a:gd name="connsiteX7" fmla="*/ 254744 w 703479"/>
                <a:gd name="connsiteY7" fmla="*/ 572857 h 617159"/>
                <a:gd name="connsiteX8" fmla="*/ 413580 w 703479"/>
                <a:gd name="connsiteY8" fmla="*/ 437384 h 617159"/>
                <a:gd name="connsiteX9" fmla="*/ 618817 w 703479"/>
                <a:gd name="connsiteY9" fmla="*/ 366347 h 617159"/>
                <a:gd name="connsiteX10" fmla="*/ 701546 w 703479"/>
                <a:gd name="connsiteY10" fmla="*/ 256149 h 617159"/>
                <a:gd name="connsiteX11" fmla="*/ 530450 w 703479"/>
                <a:gd name="connsiteY11" fmla="*/ 281070 h 617159"/>
                <a:gd name="connsiteX12" fmla="*/ 502347 w 703479"/>
                <a:gd name="connsiteY12" fmla="*/ 200037 h 617159"/>
                <a:gd name="connsiteX13" fmla="*/ 559709 w 703479"/>
                <a:gd name="connsiteY13" fmla="*/ 116198 h 617159"/>
                <a:gd name="connsiteX14" fmla="*/ 605636 w 703479"/>
                <a:gd name="connsiteY14" fmla="*/ 556 h 617159"/>
                <a:gd name="connsiteX15" fmla="*/ 438383 w 703479"/>
                <a:gd name="connsiteY15" fmla="*/ 76920 h 617159"/>
                <a:gd name="connsiteX0" fmla="*/ 438383 w 703452"/>
                <a:gd name="connsiteY0" fmla="*/ 76920 h 617159"/>
                <a:gd name="connsiteX1" fmla="*/ 124978 w 703452"/>
                <a:gd name="connsiteY1" fmla="*/ 180516 h 617159"/>
                <a:gd name="connsiteX2" fmla="*/ 941 w 703452"/>
                <a:gd name="connsiteY2" fmla="*/ 263600 h 617159"/>
                <a:gd name="connsiteX3" fmla="*/ 183896 w 703452"/>
                <a:gd name="connsiteY3" fmla="*/ 249313 h 617159"/>
                <a:gd name="connsiteX4" fmla="*/ 231214 w 703452"/>
                <a:gd name="connsiteY4" fmla="*/ 392400 h 617159"/>
                <a:gd name="connsiteX5" fmla="*/ 168170 w 703452"/>
                <a:gd name="connsiteY5" fmla="*/ 498188 h 617159"/>
                <a:gd name="connsiteX6" fmla="*/ 139902 w 703452"/>
                <a:gd name="connsiteY6" fmla="*/ 602069 h 617159"/>
                <a:gd name="connsiteX7" fmla="*/ 254744 w 703452"/>
                <a:gd name="connsiteY7" fmla="*/ 572857 h 617159"/>
                <a:gd name="connsiteX8" fmla="*/ 413580 w 703452"/>
                <a:gd name="connsiteY8" fmla="*/ 437384 h 617159"/>
                <a:gd name="connsiteX9" fmla="*/ 609292 w 703452"/>
                <a:gd name="connsiteY9" fmla="*/ 356822 h 617159"/>
                <a:gd name="connsiteX10" fmla="*/ 701546 w 703452"/>
                <a:gd name="connsiteY10" fmla="*/ 256149 h 617159"/>
                <a:gd name="connsiteX11" fmla="*/ 530450 w 703452"/>
                <a:gd name="connsiteY11" fmla="*/ 281070 h 617159"/>
                <a:gd name="connsiteX12" fmla="*/ 502347 w 703452"/>
                <a:gd name="connsiteY12" fmla="*/ 200037 h 617159"/>
                <a:gd name="connsiteX13" fmla="*/ 559709 w 703452"/>
                <a:gd name="connsiteY13" fmla="*/ 116198 h 617159"/>
                <a:gd name="connsiteX14" fmla="*/ 605636 w 703452"/>
                <a:gd name="connsiteY14" fmla="*/ 556 h 617159"/>
                <a:gd name="connsiteX15" fmla="*/ 438383 w 703452"/>
                <a:gd name="connsiteY15" fmla="*/ 76920 h 617159"/>
                <a:gd name="connsiteX0" fmla="*/ 438383 w 736241"/>
                <a:gd name="connsiteY0" fmla="*/ 76920 h 617159"/>
                <a:gd name="connsiteX1" fmla="*/ 124978 w 736241"/>
                <a:gd name="connsiteY1" fmla="*/ 180516 h 617159"/>
                <a:gd name="connsiteX2" fmla="*/ 941 w 736241"/>
                <a:gd name="connsiteY2" fmla="*/ 263600 h 617159"/>
                <a:gd name="connsiteX3" fmla="*/ 183896 w 736241"/>
                <a:gd name="connsiteY3" fmla="*/ 249313 h 617159"/>
                <a:gd name="connsiteX4" fmla="*/ 231214 w 736241"/>
                <a:gd name="connsiteY4" fmla="*/ 392400 h 617159"/>
                <a:gd name="connsiteX5" fmla="*/ 168170 w 736241"/>
                <a:gd name="connsiteY5" fmla="*/ 498188 h 617159"/>
                <a:gd name="connsiteX6" fmla="*/ 139902 w 736241"/>
                <a:gd name="connsiteY6" fmla="*/ 602069 h 617159"/>
                <a:gd name="connsiteX7" fmla="*/ 254744 w 736241"/>
                <a:gd name="connsiteY7" fmla="*/ 572857 h 617159"/>
                <a:gd name="connsiteX8" fmla="*/ 413580 w 736241"/>
                <a:gd name="connsiteY8" fmla="*/ 437384 h 617159"/>
                <a:gd name="connsiteX9" fmla="*/ 609292 w 736241"/>
                <a:gd name="connsiteY9" fmla="*/ 356822 h 617159"/>
                <a:gd name="connsiteX10" fmla="*/ 734883 w 736241"/>
                <a:gd name="connsiteY10" fmla="*/ 294249 h 617159"/>
                <a:gd name="connsiteX11" fmla="*/ 530450 w 736241"/>
                <a:gd name="connsiteY11" fmla="*/ 281070 h 617159"/>
                <a:gd name="connsiteX12" fmla="*/ 502347 w 736241"/>
                <a:gd name="connsiteY12" fmla="*/ 200037 h 617159"/>
                <a:gd name="connsiteX13" fmla="*/ 559709 w 736241"/>
                <a:gd name="connsiteY13" fmla="*/ 116198 h 617159"/>
                <a:gd name="connsiteX14" fmla="*/ 605636 w 736241"/>
                <a:gd name="connsiteY14" fmla="*/ 556 h 617159"/>
                <a:gd name="connsiteX15" fmla="*/ 438383 w 736241"/>
                <a:gd name="connsiteY15" fmla="*/ 76920 h 617159"/>
                <a:gd name="connsiteX0" fmla="*/ 438383 w 735359"/>
                <a:gd name="connsiteY0" fmla="*/ 76920 h 617159"/>
                <a:gd name="connsiteX1" fmla="*/ 124978 w 735359"/>
                <a:gd name="connsiteY1" fmla="*/ 180516 h 617159"/>
                <a:gd name="connsiteX2" fmla="*/ 941 w 735359"/>
                <a:gd name="connsiteY2" fmla="*/ 263600 h 617159"/>
                <a:gd name="connsiteX3" fmla="*/ 183896 w 735359"/>
                <a:gd name="connsiteY3" fmla="*/ 249313 h 617159"/>
                <a:gd name="connsiteX4" fmla="*/ 231214 w 735359"/>
                <a:gd name="connsiteY4" fmla="*/ 392400 h 617159"/>
                <a:gd name="connsiteX5" fmla="*/ 168170 w 735359"/>
                <a:gd name="connsiteY5" fmla="*/ 498188 h 617159"/>
                <a:gd name="connsiteX6" fmla="*/ 139902 w 735359"/>
                <a:gd name="connsiteY6" fmla="*/ 602069 h 617159"/>
                <a:gd name="connsiteX7" fmla="*/ 254744 w 735359"/>
                <a:gd name="connsiteY7" fmla="*/ 572857 h 617159"/>
                <a:gd name="connsiteX8" fmla="*/ 413580 w 735359"/>
                <a:gd name="connsiteY8" fmla="*/ 437384 h 617159"/>
                <a:gd name="connsiteX9" fmla="*/ 609292 w 735359"/>
                <a:gd name="connsiteY9" fmla="*/ 356822 h 617159"/>
                <a:gd name="connsiteX10" fmla="*/ 734883 w 735359"/>
                <a:gd name="connsiteY10" fmla="*/ 294249 h 617159"/>
                <a:gd name="connsiteX11" fmla="*/ 530450 w 735359"/>
                <a:gd name="connsiteY11" fmla="*/ 281070 h 617159"/>
                <a:gd name="connsiteX12" fmla="*/ 502347 w 735359"/>
                <a:gd name="connsiteY12" fmla="*/ 200037 h 617159"/>
                <a:gd name="connsiteX13" fmla="*/ 559709 w 735359"/>
                <a:gd name="connsiteY13" fmla="*/ 116198 h 617159"/>
                <a:gd name="connsiteX14" fmla="*/ 605636 w 735359"/>
                <a:gd name="connsiteY14" fmla="*/ 556 h 617159"/>
                <a:gd name="connsiteX15" fmla="*/ 438383 w 735359"/>
                <a:gd name="connsiteY15" fmla="*/ 76920 h 617159"/>
                <a:gd name="connsiteX0" fmla="*/ 438383 w 735166"/>
                <a:gd name="connsiteY0" fmla="*/ 76920 h 617159"/>
                <a:gd name="connsiteX1" fmla="*/ 124978 w 735166"/>
                <a:gd name="connsiteY1" fmla="*/ 180516 h 617159"/>
                <a:gd name="connsiteX2" fmla="*/ 941 w 735166"/>
                <a:gd name="connsiteY2" fmla="*/ 263600 h 617159"/>
                <a:gd name="connsiteX3" fmla="*/ 183896 w 735166"/>
                <a:gd name="connsiteY3" fmla="*/ 249313 h 617159"/>
                <a:gd name="connsiteX4" fmla="*/ 231214 w 735166"/>
                <a:gd name="connsiteY4" fmla="*/ 392400 h 617159"/>
                <a:gd name="connsiteX5" fmla="*/ 168170 w 735166"/>
                <a:gd name="connsiteY5" fmla="*/ 498188 h 617159"/>
                <a:gd name="connsiteX6" fmla="*/ 139902 w 735166"/>
                <a:gd name="connsiteY6" fmla="*/ 602069 h 617159"/>
                <a:gd name="connsiteX7" fmla="*/ 254744 w 735166"/>
                <a:gd name="connsiteY7" fmla="*/ 572857 h 617159"/>
                <a:gd name="connsiteX8" fmla="*/ 413580 w 735166"/>
                <a:gd name="connsiteY8" fmla="*/ 437384 h 617159"/>
                <a:gd name="connsiteX9" fmla="*/ 571192 w 735166"/>
                <a:gd name="connsiteY9" fmla="*/ 356822 h 617159"/>
                <a:gd name="connsiteX10" fmla="*/ 734883 w 735166"/>
                <a:gd name="connsiteY10" fmla="*/ 294249 h 617159"/>
                <a:gd name="connsiteX11" fmla="*/ 530450 w 735166"/>
                <a:gd name="connsiteY11" fmla="*/ 281070 h 617159"/>
                <a:gd name="connsiteX12" fmla="*/ 502347 w 735166"/>
                <a:gd name="connsiteY12" fmla="*/ 200037 h 617159"/>
                <a:gd name="connsiteX13" fmla="*/ 559709 w 735166"/>
                <a:gd name="connsiteY13" fmla="*/ 116198 h 617159"/>
                <a:gd name="connsiteX14" fmla="*/ 605636 w 735166"/>
                <a:gd name="connsiteY14" fmla="*/ 556 h 617159"/>
                <a:gd name="connsiteX15" fmla="*/ 438383 w 735166"/>
                <a:gd name="connsiteY15" fmla="*/ 76920 h 617159"/>
                <a:gd name="connsiteX0" fmla="*/ 438383 w 735166"/>
                <a:gd name="connsiteY0" fmla="*/ 76920 h 605868"/>
                <a:gd name="connsiteX1" fmla="*/ 124978 w 735166"/>
                <a:gd name="connsiteY1" fmla="*/ 180516 h 605868"/>
                <a:gd name="connsiteX2" fmla="*/ 941 w 735166"/>
                <a:gd name="connsiteY2" fmla="*/ 263600 h 605868"/>
                <a:gd name="connsiteX3" fmla="*/ 183896 w 735166"/>
                <a:gd name="connsiteY3" fmla="*/ 249313 h 605868"/>
                <a:gd name="connsiteX4" fmla="*/ 231214 w 735166"/>
                <a:gd name="connsiteY4" fmla="*/ 392400 h 605868"/>
                <a:gd name="connsiteX5" fmla="*/ 168170 w 735166"/>
                <a:gd name="connsiteY5" fmla="*/ 498188 h 605868"/>
                <a:gd name="connsiteX6" fmla="*/ 156571 w 735166"/>
                <a:gd name="connsiteY6" fmla="*/ 587781 h 605868"/>
                <a:gd name="connsiteX7" fmla="*/ 254744 w 735166"/>
                <a:gd name="connsiteY7" fmla="*/ 572857 h 605868"/>
                <a:gd name="connsiteX8" fmla="*/ 413580 w 735166"/>
                <a:gd name="connsiteY8" fmla="*/ 437384 h 605868"/>
                <a:gd name="connsiteX9" fmla="*/ 571192 w 735166"/>
                <a:gd name="connsiteY9" fmla="*/ 356822 h 605868"/>
                <a:gd name="connsiteX10" fmla="*/ 734883 w 735166"/>
                <a:gd name="connsiteY10" fmla="*/ 294249 h 605868"/>
                <a:gd name="connsiteX11" fmla="*/ 530450 w 735166"/>
                <a:gd name="connsiteY11" fmla="*/ 281070 h 605868"/>
                <a:gd name="connsiteX12" fmla="*/ 502347 w 735166"/>
                <a:gd name="connsiteY12" fmla="*/ 200037 h 605868"/>
                <a:gd name="connsiteX13" fmla="*/ 559709 w 735166"/>
                <a:gd name="connsiteY13" fmla="*/ 116198 h 605868"/>
                <a:gd name="connsiteX14" fmla="*/ 605636 w 735166"/>
                <a:gd name="connsiteY14" fmla="*/ 556 h 605868"/>
                <a:gd name="connsiteX15" fmla="*/ 438383 w 735166"/>
                <a:gd name="connsiteY15" fmla="*/ 76920 h 605868"/>
                <a:gd name="connsiteX0" fmla="*/ 438383 w 735166"/>
                <a:gd name="connsiteY0" fmla="*/ 76920 h 595487"/>
                <a:gd name="connsiteX1" fmla="*/ 124978 w 735166"/>
                <a:gd name="connsiteY1" fmla="*/ 180516 h 595487"/>
                <a:gd name="connsiteX2" fmla="*/ 941 w 735166"/>
                <a:gd name="connsiteY2" fmla="*/ 263600 h 595487"/>
                <a:gd name="connsiteX3" fmla="*/ 183896 w 735166"/>
                <a:gd name="connsiteY3" fmla="*/ 249313 h 595487"/>
                <a:gd name="connsiteX4" fmla="*/ 231214 w 735166"/>
                <a:gd name="connsiteY4" fmla="*/ 392400 h 595487"/>
                <a:gd name="connsiteX5" fmla="*/ 199127 w 735166"/>
                <a:gd name="connsiteY5" fmla="*/ 493426 h 595487"/>
                <a:gd name="connsiteX6" fmla="*/ 156571 w 735166"/>
                <a:gd name="connsiteY6" fmla="*/ 587781 h 595487"/>
                <a:gd name="connsiteX7" fmla="*/ 254744 w 735166"/>
                <a:gd name="connsiteY7" fmla="*/ 572857 h 595487"/>
                <a:gd name="connsiteX8" fmla="*/ 413580 w 735166"/>
                <a:gd name="connsiteY8" fmla="*/ 437384 h 595487"/>
                <a:gd name="connsiteX9" fmla="*/ 571192 w 735166"/>
                <a:gd name="connsiteY9" fmla="*/ 356822 h 595487"/>
                <a:gd name="connsiteX10" fmla="*/ 734883 w 735166"/>
                <a:gd name="connsiteY10" fmla="*/ 294249 h 595487"/>
                <a:gd name="connsiteX11" fmla="*/ 530450 w 735166"/>
                <a:gd name="connsiteY11" fmla="*/ 281070 h 595487"/>
                <a:gd name="connsiteX12" fmla="*/ 502347 w 735166"/>
                <a:gd name="connsiteY12" fmla="*/ 200037 h 595487"/>
                <a:gd name="connsiteX13" fmla="*/ 559709 w 735166"/>
                <a:gd name="connsiteY13" fmla="*/ 116198 h 595487"/>
                <a:gd name="connsiteX14" fmla="*/ 605636 w 735166"/>
                <a:gd name="connsiteY14" fmla="*/ 556 h 595487"/>
                <a:gd name="connsiteX15" fmla="*/ 438383 w 735166"/>
                <a:gd name="connsiteY15" fmla="*/ 76920 h 595487"/>
                <a:gd name="connsiteX0" fmla="*/ 438383 w 735166"/>
                <a:gd name="connsiteY0" fmla="*/ 76920 h 589612"/>
                <a:gd name="connsiteX1" fmla="*/ 124978 w 735166"/>
                <a:gd name="connsiteY1" fmla="*/ 180516 h 589612"/>
                <a:gd name="connsiteX2" fmla="*/ 941 w 735166"/>
                <a:gd name="connsiteY2" fmla="*/ 263600 h 589612"/>
                <a:gd name="connsiteX3" fmla="*/ 183896 w 735166"/>
                <a:gd name="connsiteY3" fmla="*/ 249313 h 589612"/>
                <a:gd name="connsiteX4" fmla="*/ 231214 w 735166"/>
                <a:gd name="connsiteY4" fmla="*/ 392400 h 589612"/>
                <a:gd name="connsiteX5" fmla="*/ 199127 w 735166"/>
                <a:gd name="connsiteY5" fmla="*/ 493426 h 589612"/>
                <a:gd name="connsiteX6" fmla="*/ 156571 w 735166"/>
                <a:gd name="connsiteY6" fmla="*/ 587781 h 589612"/>
                <a:gd name="connsiteX7" fmla="*/ 261888 w 735166"/>
                <a:gd name="connsiteY7" fmla="*/ 546663 h 589612"/>
                <a:gd name="connsiteX8" fmla="*/ 413580 w 735166"/>
                <a:gd name="connsiteY8" fmla="*/ 437384 h 589612"/>
                <a:gd name="connsiteX9" fmla="*/ 571192 w 735166"/>
                <a:gd name="connsiteY9" fmla="*/ 356822 h 589612"/>
                <a:gd name="connsiteX10" fmla="*/ 734883 w 735166"/>
                <a:gd name="connsiteY10" fmla="*/ 294249 h 589612"/>
                <a:gd name="connsiteX11" fmla="*/ 530450 w 735166"/>
                <a:gd name="connsiteY11" fmla="*/ 281070 h 589612"/>
                <a:gd name="connsiteX12" fmla="*/ 502347 w 735166"/>
                <a:gd name="connsiteY12" fmla="*/ 200037 h 589612"/>
                <a:gd name="connsiteX13" fmla="*/ 559709 w 735166"/>
                <a:gd name="connsiteY13" fmla="*/ 116198 h 589612"/>
                <a:gd name="connsiteX14" fmla="*/ 605636 w 735166"/>
                <a:gd name="connsiteY14" fmla="*/ 556 h 589612"/>
                <a:gd name="connsiteX15" fmla="*/ 438383 w 735166"/>
                <a:gd name="connsiteY15" fmla="*/ 76920 h 589612"/>
                <a:gd name="connsiteX0" fmla="*/ 369197 w 735036"/>
                <a:gd name="connsiteY0" fmla="*/ 124007 h 589074"/>
                <a:gd name="connsiteX1" fmla="*/ 124848 w 735036"/>
                <a:gd name="connsiteY1" fmla="*/ 179978 h 589074"/>
                <a:gd name="connsiteX2" fmla="*/ 811 w 735036"/>
                <a:gd name="connsiteY2" fmla="*/ 263062 h 589074"/>
                <a:gd name="connsiteX3" fmla="*/ 183766 w 735036"/>
                <a:gd name="connsiteY3" fmla="*/ 248775 h 589074"/>
                <a:gd name="connsiteX4" fmla="*/ 231084 w 735036"/>
                <a:gd name="connsiteY4" fmla="*/ 391862 h 589074"/>
                <a:gd name="connsiteX5" fmla="*/ 198997 w 735036"/>
                <a:gd name="connsiteY5" fmla="*/ 492888 h 589074"/>
                <a:gd name="connsiteX6" fmla="*/ 156441 w 735036"/>
                <a:gd name="connsiteY6" fmla="*/ 587243 h 589074"/>
                <a:gd name="connsiteX7" fmla="*/ 261758 w 735036"/>
                <a:gd name="connsiteY7" fmla="*/ 546125 h 589074"/>
                <a:gd name="connsiteX8" fmla="*/ 413450 w 735036"/>
                <a:gd name="connsiteY8" fmla="*/ 436846 h 589074"/>
                <a:gd name="connsiteX9" fmla="*/ 571062 w 735036"/>
                <a:gd name="connsiteY9" fmla="*/ 356284 h 589074"/>
                <a:gd name="connsiteX10" fmla="*/ 734753 w 735036"/>
                <a:gd name="connsiteY10" fmla="*/ 293711 h 589074"/>
                <a:gd name="connsiteX11" fmla="*/ 530320 w 735036"/>
                <a:gd name="connsiteY11" fmla="*/ 280532 h 589074"/>
                <a:gd name="connsiteX12" fmla="*/ 502217 w 735036"/>
                <a:gd name="connsiteY12" fmla="*/ 199499 h 589074"/>
                <a:gd name="connsiteX13" fmla="*/ 559579 w 735036"/>
                <a:gd name="connsiteY13" fmla="*/ 115660 h 589074"/>
                <a:gd name="connsiteX14" fmla="*/ 605506 w 735036"/>
                <a:gd name="connsiteY14" fmla="*/ 18 h 589074"/>
                <a:gd name="connsiteX15" fmla="*/ 369197 w 735036"/>
                <a:gd name="connsiteY15" fmla="*/ 124007 h 589074"/>
                <a:gd name="connsiteX0" fmla="*/ 368446 w 734285"/>
                <a:gd name="connsiteY0" fmla="*/ 124007 h 589074"/>
                <a:gd name="connsiteX1" fmla="*/ 165372 w 734285"/>
                <a:gd name="connsiteY1" fmla="*/ 179978 h 589074"/>
                <a:gd name="connsiteX2" fmla="*/ 60 w 734285"/>
                <a:gd name="connsiteY2" fmla="*/ 263062 h 589074"/>
                <a:gd name="connsiteX3" fmla="*/ 183015 w 734285"/>
                <a:gd name="connsiteY3" fmla="*/ 248775 h 589074"/>
                <a:gd name="connsiteX4" fmla="*/ 230333 w 734285"/>
                <a:gd name="connsiteY4" fmla="*/ 391862 h 589074"/>
                <a:gd name="connsiteX5" fmla="*/ 198246 w 734285"/>
                <a:gd name="connsiteY5" fmla="*/ 492888 h 589074"/>
                <a:gd name="connsiteX6" fmla="*/ 155690 w 734285"/>
                <a:gd name="connsiteY6" fmla="*/ 587243 h 589074"/>
                <a:gd name="connsiteX7" fmla="*/ 261007 w 734285"/>
                <a:gd name="connsiteY7" fmla="*/ 546125 h 589074"/>
                <a:gd name="connsiteX8" fmla="*/ 412699 w 734285"/>
                <a:gd name="connsiteY8" fmla="*/ 436846 h 589074"/>
                <a:gd name="connsiteX9" fmla="*/ 570311 w 734285"/>
                <a:gd name="connsiteY9" fmla="*/ 356284 h 589074"/>
                <a:gd name="connsiteX10" fmla="*/ 734002 w 734285"/>
                <a:gd name="connsiteY10" fmla="*/ 293711 h 589074"/>
                <a:gd name="connsiteX11" fmla="*/ 529569 w 734285"/>
                <a:gd name="connsiteY11" fmla="*/ 280532 h 589074"/>
                <a:gd name="connsiteX12" fmla="*/ 501466 w 734285"/>
                <a:gd name="connsiteY12" fmla="*/ 199499 h 589074"/>
                <a:gd name="connsiteX13" fmla="*/ 558828 w 734285"/>
                <a:gd name="connsiteY13" fmla="*/ 115660 h 589074"/>
                <a:gd name="connsiteX14" fmla="*/ 604755 w 734285"/>
                <a:gd name="connsiteY14" fmla="*/ 18 h 589074"/>
                <a:gd name="connsiteX15" fmla="*/ 368446 w 734285"/>
                <a:gd name="connsiteY15" fmla="*/ 124007 h 589074"/>
                <a:gd name="connsiteX0" fmla="*/ 369173 w 735012"/>
                <a:gd name="connsiteY0" fmla="*/ 124007 h 589074"/>
                <a:gd name="connsiteX1" fmla="*/ 166099 w 735012"/>
                <a:gd name="connsiteY1" fmla="*/ 179978 h 589074"/>
                <a:gd name="connsiteX2" fmla="*/ 787 w 735012"/>
                <a:gd name="connsiteY2" fmla="*/ 263062 h 589074"/>
                <a:gd name="connsiteX3" fmla="*/ 234542 w 735012"/>
                <a:gd name="connsiteY3" fmla="*/ 264650 h 589074"/>
                <a:gd name="connsiteX4" fmla="*/ 231060 w 735012"/>
                <a:gd name="connsiteY4" fmla="*/ 391862 h 589074"/>
                <a:gd name="connsiteX5" fmla="*/ 198973 w 735012"/>
                <a:gd name="connsiteY5" fmla="*/ 492888 h 589074"/>
                <a:gd name="connsiteX6" fmla="*/ 156417 w 735012"/>
                <a:gd name="connsiteY6" fmla="*/ 587243 h 589074"/>
                <a:gd name="connsiteX7" fmla="*/ 261734 w 735012"/>
                <a:gd name="connsiteY7" fmla="*/ 546125 h 589074"/>
                <a:gd name="connsiteX8" fmla="*/ 413426 w 735012"/>
                <a:gd name="connsiteY8" fmla="*/ 436846 h 589074"/>
                <a:gd name="connsiteX9" fmla="*/ 571038 w 735012"/>
                <a:gd name="connsiteY9" fmla="*/ 356284 h 589074"/>
                <a:gd name="connsiteX10" fmla="*/ 734729 w 735012"/>
                <a:gd name="connsiteY10" fmla="*/ 293711 h 589074"/>
                <a:gd name="connsiteX11" fmla="*/ 530296 w 735012"/>
                <a:gd name="connsiteY11" fmla="*/ 280532 h 589074"/>
                <a:gd name="connsiteX12" fmla="*/ 502193 w 735012"/>
                <a:gd name="connsiteY12" fmla="*/ 199499 h 589074"/>
                <a:gd name="connsiteX13" fmla="*/ 559555 w 735012"/>
                <a:gd name="connsiteY13" fmla="*/ 115660 h 589074"/>
                <a:gd name="connsiteX14" fmla="*/ 605482 w 735012"/>
                <a:gd name="connsiteY14" fmla="*/ 18 h 589074"/>
                <a:gd name="connsiteX15" fmla="*/ 369173 w 735012"/>
                <a:gd name="connsiteY15" fmla="*/ 124007 h 589074"/>
                <a:gd name="connsiteX0" fmla="*/ 315641 w 681480"/>
                <a:gd name="connsiteY0" fmla="*/ 124007 h 589074"/>
                <a:gd name="connsiteX1" fmla="*/ 112567 w 681480"/>
                <a:gd name="connsiteY1" fmla="*/ 179978 h 589074"/>
                <a:gd name="connsiteX2" fmla="*/ 1230 w 681480"/>
                <a:gd name="connsiteY2" fmla="*/ 310687 h 589074"/>
                <a:gd name="connsiteX3" fmla="*/ 181010 w 681480"/>
                <a:gd name="connsiteY3" fmla="*/ 264650 h 589074"/>
                <a:gd name="connsiteX4" fmla="*/ 177528 w 681480"/>
                <a:gd name="connsiteY4" fmla="*/ 391862 h 589074"/>
                <a:gd name="connsiteX5" fmla="*/ 145441 w 681480"/>
                <a:gd name="connsiteY5" fmla="*/ 492888 h 589074"/>
                <a:gd name="connsiteX6" fmla="*/ 102885 w 681480"/>
                <a:gd name="connsiteY6" fmla="*/ 587243 h 589074"/>
                <a:gd name="connsiteX7" fmla="*/ 208202 w 681480"/>
                <a:gd name="connsiteY7" fmla="*/ 546125 h 589074"/>
                <a:gd name="connsiteX8" fmla="*/ 359894 w 681480"/>
                <a:gd name="connsiteY8" fmla="*/ 436846 h 589074"/>
                <a:gd name="connsiteX9" fmla="*/ 517506 w 681480"/>
                <a:gd name="connsiteY9" fmla="*/ 356284 h 589074"/>
                <a:gd name="connsiteX10" fmla="*/ 681197 w 681480"/>
                <a:gd name="connsiteY10" fmla="*/ 293711 h 589074"/>
                <a:gd name="connsiteX11" fmla="*/ 476764 w 681480"/>
                <a:gd name="connsiteY11" fmla="*/ 280532 h 589074"/>
                <a:gd name="connsiteX12" fmla="*/ 448661 w 681480"/>
                <a:gd name="connsiteY12" fmla="*/ 199499 h 589074"/>
                <a:gd name="connsiteX13" fmla="*/ 506023 w 681480"/>
                <a:gd name="connsiteY13" fmla="*/ 115660 h 589074"/>
                <a:gd name="connsiteX14" fmla="*/ 551950 w 681480"/>
                <a:gd name="connsiteY14" fmla="*/ 18 h 589074"/>
                <a:gd name="connsiteX15" fmla="*/ 315641 w 681480"/>
                <a:gd name="connsiteY15" fmla="*/ 124007 h 589074"/>
                <a:gd name="connsiteX0" fmla="*/ 314637 w 680476"/>
                <a:gd name="connsiteY0" fmla="*/ 124007 h 589074"/>
                <a:gd name="connsiteX1" fmla="*/ 146488 w 680476"/>
                <a:gd name="connsiteY1" fmla="*/ 173628 h 589074"/>
                <a:gd name="connsiteX2" fmla="*/ 226 w 680476"/>
                <a:gd name="connsiteY2" fmla="*/ 310687 h 589074"/>
                <a:gd name="connsiteX3" fmla="*/ 180006 w 680476"/>
                <a:gd name="connsiteY3" fmla="*/ 264650 h 589074"/>
                <a:gd name="connsiteX4" fmla="*/ 176524 w 680476"/>
                <a:gd name="connsiteY4" fmla="*/ 391862 h 589074"/>
                <a:gd name="connsiteX5" fmla="*/ 144437 w 680476"/>
                <a:gd name="connsiteY5" fmla="*/ 492888 h 589074"/>
                <a:gd name="connsiteX6" fmla="*/ 101881 w 680476"/>
                <a:gd name="connsiteY6" fmla="*/ 587243 h 589074"/>
                <a:gd name="connsiteX7" fmla="*/ 207198 w 680476"/>
                <a:gd name="connsiteY7" fmla="*/ 546125 h 589074"/>
                <a:gd name="connsiteX8" fmla="*/ 358890 w 680476"/>
                <a:gd name="connsiteY8" fmla="*/ 436846 h 589074"/>
                <a:gd name="connsiteX9" fmla="*/ 516502 w 680476"/>
                <a:gd name="connsiteY9" fmla="*/ 356284 h 589074"/>
                <a:gd name="connsiteX10" fmla="*/ 680193 w 680476"/>
                <a:gd name="connsiteY10" fmla="*/ 293711 h 589074"/>
                <a:gd name="connsiteX11" fmla="*/ 475760 w 680476"/>
                <a:gd name="connsiteY11" fmla="*/ 280532 h 589074"/>
                <a:gd name="connsiteX12" fmla="*/ 447657 w 680476"/>
                <a:gd name="connsiteY12" fmla="*/ 199499 h 589074"/>
                <a:gd name="connsiteX13" fmla="*/ 505019 w 680476"/>
                <a:gd name="connsiteY13" fmla="*/ 115660 h 589074"/>
                <a:gd name="connsiteX14" fmla="*/ 550946 w 680476"/>
                <a:gd name="connsiteY14" fmla="*/ 18 h 589074"/>
                <a:gd name="connsiteX15" fmla="*/ 314637 w 680476"/>
                <a:gd name="connsiteY15" fmla="*/ 124007 h 589074"/>
                <a:gd name="connsiteX0" fmla="*/ 314637 w 680476"/>
                <a:gd name="connsiteY0" fmla="*/ 124007 h 589074"/>
                <a:gd name="connsiteX1" fmla="*/ 146488 w 680476"/>
                <a:gd name="connsiteY1" fmla="*/ 173628 h 589074"/>
                <a:gd name="connsiteX2" fmla="*/ 226 w 680476"/>
                <a:gd name="connsiteY2" fmla="*/ 310687 h 589074"/>
                <a:gd name="connsiteX3" fmla="*/ 180006 w 680476"/>
                <a:gd name="connsiteY3" fmla="*/ 264650 h 589074"/>
                <a:gd name="connsiteX4" fmla="*/ 214624 w 680476"/>
                <a:gd name="connsiteY4" fmla="*/ 391862 h 589074"/>
                <a:gd name="connsiteX5" fmla="*/ 144437 w 680476"/>
                <a:gd name="connsiteY5" fmla="*/ 492888 h 589074"/>
                <a:gd name="connsiteX6" fmla="*/ 101881 w 680476"/>
                <a:gd name="connsiteY6" fmla="*/ 587243 h 589074"/>
                <a:gd name="connsiteX7" fmla="*/ 207198 w 680476"/>
                <a:gd name="connsiteY7" fmla="*/ 546125 h 589074"/>
                <a:gd name="connsiteX8" fmla="*/ 358890 w 680476"/>
                <a:gd name="connsiteY8" fmla="*/ 436846 h 589074"/>
                <a:gd name="connsiteX9" fmla="*/ 516502 w 680476"/>
                <a:gd name="connsiteY9" fmla="*/ 356284 h 589074"/>
                <a:gd name="connsiteX10" fmla="*/ 680193 w 680476"/>
                <a:gd name="connsiteY10" fmla="*/ 293711 h 589074"/>
                <a:gd name="connsiteX11" fmla="*/ 475760 w 680476"/>
                <a:gd name="connsiteY11" fmla="*/ 280532 h 589074"/>
                <a:gd name="connsiteX12" fmla="*/ 447657 w 680476"/>
                <a:gd name="connsiteY12" fmla="*/ 199499 h 589074"/>
                <a:gd name="connsiteX13" fmla="*/ 505019 w 680476"/>
                <a:gd name="connsiteY13" fmla="*/ 115660 h 589074"/>
                <a:gd name="connsiteX14" fmla="*/ 550946 w 680476"/>
                <a:gd name="connsiteY14" fmla="*/ 18 h 589074"/>
                <a:gd name="connsiteX15" fmla="*/ 314637 w 680476"/>
                <a:gd name="connsiteY15" fmla="*/ 124007 h 589074"/>
                <a:gd name="connsiteX0" fmla="*/ 314637 w 680476"/>
                <a:gd name="connsiteY0" fmla="*/ 124007 h 595311"/>
                <a:gd name="connsiteX1" fmla="*/ 146488 w 680476"/>
                <a:gd name="connsiteY1" fmla="*/ 173628 h 595311"/>
                <a:gd name="connsiteX2" fmla="*/ 226 w 680476"/>
                <a:gd name="connsiteY2" fmla="*/ 310687 h 595311"/>
                <a:gd name="connsiteX3" fmla="*/ 180006 w 680476"/>
                <a:gd name="connsiteY3" fmla="*/ 264650 h 595311"/>
                <a:gd name="connsiteX4" fmla="*/ 214624 w 680476"/>
                <a:gd name="connsiteY4" fmla="*/ 391862 h 595311"/>
                <a:gd name="connsiteX5" fmla="*/ 101881 w 680476"/>
                <a:gd name="connsiteY5" fmla="*/ 587243 h 595311"/>
                <a:gd name="connsiteX6" fmla="*/ 207198 w 680476"/>
                <a:gd name="connsiteY6" fmla="*/ 546125 h 595311"/>
                <a:gd name="connsiteX7" fmla="*/ 358890 w 680476"/>
                <a:gd name="connsiteY7" fmla="*/ 436846 h 595311"/>
                <a:gd name="connsiteX8" fmla="*/ 516502 w 680476"/>
                <a:gd name="connsiteY8" fmla="*/ 356284 h 595311"/>
                <a:gd name="connsiteX9" fmla="*/ 680193 w 680476"/>
                <a:gd name="connsiteY9" fmla="*/ 293711 h 595311"/>
                <a:gd name="connsiteX10" fmla="*/ 475760 w 680476"/>
                <a:gd name="connsiteY10" fmla="*/ 280532 h 595311"/>
                <a:gd name="connsiteX11" fmla="*/ 447657 w 680476"/>
                <a:gd name="connsiteY11" fmla="*/ 199499 h 595311"/>
                <a:gd name="connsiteX12" fmla="*/ 505019 w 680476"/>
                <a:gd name="connsiteY12" fmla="*/ 115660 h 595311"/>
                <a:gd name="connsiteX13" fmla="*/ 550946 w 680476"/>
                <a:gd name="connsiteY13" fmla="*/ 18 h 595311"/>
                <a:gd name="connsiteX14" fmla="*/ 314637 w 680476"/>
                <a:gd name="connsiteY14" fmla="*/ 124007 h 595311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4180"/>
                <a:gd name="connsiteX1" fmla="*/ 146488 w 680476"/>
                <a:gd name="connsiteY1" fmla="*/ 173628 h 594180"/>
                <a:gd name="connsiteX2" fmla="*/ 226 w 680476"/>
                <a:gd name="connsiteY2" fmla="*/ 310687 h 594180"/>
                <a:gd name="connsiteX3" fmla="*/ 180006 w 680476"/>
                <a:gd name="connsiteY3" fmla="*/ 264650 h 594180"/>
                <a:gd name="connsiteX4" fmla="*/ 214624 w 680476"/>
                <a:gd name="connsiteY4" fmla="*/ 391862 h 594180"/>
                <a:gd name="connsiteX5" fmla="*/ 101881 w 680476"/>
                <a:gd name="connsiteY5" fmla="*/ 587243 h 594180"/>
                <a:gd name="connsiteX6" fmla="*/ 235773 w 680476"/>
                <a:gd name="connsiteY6" fmla="*/ 539775 h 594180"/>
                <a:gd name="connsiteX7" fmla="*/ 358890 w 680476"/>
                <a:gd name="connsiteY7" fmla="*/ 436846 h 594180"/>
                <a:gd name="connsiteX8" fmla="*/ 516502 w 680476"/>
                <a:gd name="connsiteY8" fmla="*/ 356284 h 594180"/>
                <a:gd name="connsiteX9" fmla="*/ 680193 w 680476"/>
                <a:gd name="connsiteY9" fmla="*/ 293711 h 594180"/>
                <a:gd name="connsiteX10" fmla="*/ 475760 w 680476"/>
                <a:gd name="connsiteY10" fmla="*/ 280532 h 594180"/>
                <a:gd name="connsiteX11" fmla="*/ 447657 w 680476"/>
                <a:gd name="connsiteY11" fmla="*/ 199499 h 594180"/>
                <a:gd name="connsiteX12" fmla="*/ 505019 w 680476"/>
                <a:gd name="connsiteY12" fmla="*/ 115660 h 594180"/>
                <a:gd name="connsiteX13" fmla="*/ 550946 w 680476"/>
                <a:gd name="connsiteY13" fmla="*/ 18 h 594180"/>
                <a:gd name="connsiteX14" fmla="*/ 314637 w 680476"/>
                <a:gd name="connsiteY14" fmla="*/ 124007 h 594180"/>
                <a:gd name="connsiteX0" fmla="*/ 314637 w 681168"/>
                <a:gd name="connsiteY0" fmla="*/ 124007 h 594180"/>
                <a:gd name="connsiteX1" fmla="*/ 146488 w 681168"/>
                <a:gd name="connsiteY1" fmla="*/ 173628 h 594180"/>
                <a:gd name="connsiteX2" fmla="*/ 226 w 681168"/>
                <a:gd name="connsiteY2" fmla="*/ 310687 h 594180"/>
                <a:gd name="connsiteX3" fmla="*/ 180006 w 681168"/>
                <a:gd name="connsiteY3" fmla="*/ 264650 h 594180"/>
                <a:gd name="connsiteX4" fmla="*/ 214624 w 681168"/>
                <a:gd name="connsiteY4" fmla="*/ 391862 h 594180"/>
                <a:gd name="connsiteX5" fmla="*/ 101881 w 681168"/>
                <a:gd name="connsiteY5" fmla="*/ 587243 h 594180"/>
                <a:gd name="connsiteX6" fmla="*/ 235773 w 681168"/>
                <a:gd name="connsiteY6" fmla="*/ 539775 h 594180"/>
                <a:gd name="connsiteX7" fmla="*/ 358890 w 681168"/>
                <a:gd name="connsiteY7" fmla="*/ 436846 h 594180"/>
                <a:gd name="connsiteX8" fmla="*/ 516502 w 681168"/>
                <a:gd name="connsiteY8" fmla="*/ 356284 h 594180"/>
                <a:gd name="connsiteX9" fmla="*/ 680193 w 681168"/>
                <a:gd name="connsiteY9" fmla="*/ 293711 h 594180"/>
                <a:gd name="connsiteX10" fmla="*/ 579538 w 681168"/>
                <a:gd name="connsiteY10" fmla="*/ 269524 h 594180"/>
                <a:gd name="connsiteX11" fmla="*/ 475760 w 681168"/>
                <a:gd name="connsiteY11" fmla="*/ 280532 h 594180"/>
                <a:gd name="connsiteX12" fmla="*/ 447657 w 681168"/>
                <a:gd name="connsiteY12" fmla="*/ 199499 h 594180"/>
                <a:gd name="connsiteX13" fmla="*/ 505019 w 681168"/>
                <a:gd name="connsiteY13" fmla="*/ 115660 h 594180"/>
                <a:gd name="connsiteX14" fmla="*/ 550946 w 681168"/>
                <a:gd name="connsiteY14" fmla="*/ 18 h 594180"/>
                <a:gd name="connsiteX15" fmla="*/ 314637 w 681168"/>
                <a:gd name="connsiteY15" fmla="*/ 124007 h 594180"/>
                <a:gd name="connsiteX0" fmla="*/ 314637 w 687991"/>
                <a:gd name="connsiteY0" fmla="*/ 124007 h 594180"/>
                <a:gd name="connsiteX1" fmla="*/ 146488 w 687991"/>
                <a:gd name="connsiteY1" fmla="*/ 173628 h 594180"/>
                <a:gd name="connsiteX2" fmla="*/ 226 w 687991"/>
                <a:gd name="connsiteY2" fmla="*/ 310687 h 594180"/>
                <a:gd name="connsiteX3" fmla="*/ 180006 w 687991"/>
                <a:gd name="connsiteY3" fmla="*/ 264650 h 594180"/>
                <a:gd name="connsiteX4" fmla="*/ 214624 w 687991"/>
                <a:gd name="connsiteY4" fmla="*/ 391862 h 594180"/>
                <a:gd name="connsiteX5" fmla="*/ 101881 w 687991"/>
                <a:gd name="connsiteY5" fmla="*/ 587243 h 594180"/>
                <a:gd name="connsiteX6" fmla="*/ 235773 w 687991"/>
                <a:gd name="connsiteY6" fmla="*/ 539775 h 594180"/>
                <a:gd name="connsiteX7" fmla="*/ 358890 w 687991"/>
                <a:gd name="connsiteY7" fmla="*/ 436846 h 594180"/>
                <a:gd name="connsiteX8" fmla="*/ 680193 w 687991"/>
                <a:gd name="connsiteY8" fmla="*/ 293711 h 594180"/>
                <a:gd name="connsiteX9" fmla="*/ 579538 w 687991"/>
                <a:gd name="connsiteY9" fmla="*/ 269524 h 594180"/>
                <a:gd name="connsiteX10" fmla="*/ 475760 w 687991"/>
                <a:gd name="connsiteY10" fmla="*/ 280532 h 594180"/>
                <a:gd name="connsiteX11" fmla="*/ 447657 w 687991"/>
                <a:gd name="connsiteY11" fmla="*/ 199499 h 594180"/>
                <a:gd name="connsiteX12" fmla="*/ 505019 w 687991"/>
                <a:gd name="connsiteY12" fmla="*/ 115660 h 594180"/>
                <a:gd name="connsiteX13" fmla="*/ 550946 w 687991"/>
                <a:gd name="connsiteY13" fmla="*/ 18 h 594180"/>
                <a:gd name="connsiteX14" fmla="*/ 314637 w 687991"/>
                <a:gd name="connsiteY14" fmla="*/ 124007 h 594180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75760 w 685703"/>
                <a:gd name="connsiteY10" fmla="*/ 280532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75760 w 685703"/>
                <a:gd name="connsiteY10" fmla="*/ 280532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66235 w 685703"/>
                <a:gd name="connsiteY10" fmla="*/ 264657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70670"/>
                <a:gd name="connsiteY0" fmla="*/ 124007 h 594436"/>
                <a:gd name="connsiteX1" fmla="*/ 146488 w 670670"/>
                <a:gd name="connsiteY1" fmla="*/ 173628 h 594436"/>
                <a:gd name="connsiteX2" fmla="*/ 226 w 670670"/>
                <a:gd name="connsiteY2" fmla="*/ 310687 h 594436"/>
                <a:gd name="connsiteX3" fmla="*/ 180006 w 670670"/>
                <a:gd name="connsiteY3" fmla="*/ 264650 h 594436"/>
                <a:gd name="connsiteX4" fmla="*/ 214624 w 670670"/>
                <a:gd name="connsiteY4" fmla="*/ 391862 h 594436"/>
                <a:gd name="connsiteX5" fmla="*/ 101881 w 670670"/>
                <a:gd name="connsiteY5" fmla="*/ 587243 h 594436"/>
                <a:gd name="connsiteX6" fmla="*/ 235773 w 670670"/>
                <a:gd name="connsiteY6" fmla="*/ 539775 h 594436"/>
                <a:gd name="connsiteX7" fmla="*/ 403340 w 670670"/>
                <a:gd name="connsiteY7" fmla="*/ 420971 h 594436"/>
                <a:gd name="connsiteX8" fmla="*/ 664318 w 670670"/>
                <a:gd name="connsiteY8" fmla="*/ 315936 h 594436"/>
                <a:gd name="connsiteX9" fmla="*/ 579538 w 670670"/>
                <a:gd name="connsiteY9" fmla="*/ 269524 h 594436"/>
                <a:gd name="connsiteX10" fmla="*/ 466235 w 670670"/>
                <a:gd name="connsiteY10" fmla="*/ 264657 h 594436"/>
                <a:gd name="connsiteX11" fmla="*/ 447657 w 670670"/>
                <a:gd name="connsiteY11" fmla="*/ 199499 h 594436"/>
                <a:gd name="connsiteX12" fmla="*/ 505019 w 670670"/>
                <a:gd name="connsiteY12" fmla="*/ 115660 h 594436"/>
                <a:gd name="connsiteX13" fmla="*/ 550946 w 670670"/>
                <a:gd name="connsiteY13" fmla="*/ 18 h 594436"/>
                <a:gd name="connsiteX14" fmla="*/ 314637 w 670670"/>
                <a:gd name="connsiteY14" fmla="*/ 124007 h 594436"/>
                <a:gd name="connsiteX0" fmla="*/ 314637 w 670670"/>
                <a:gd name="connsiteY0" fmla="*/ 124007 h 593823"/>
                <a:gd name="connsiteX1" fmla="*/ 146488 w 670670"/>
                <a:gd name="connsiteY1" fmla="*/ 173628 h 593823"/>
                <a:gd name="connsiteX2" fmla="*/ 226 w 670670"/>
                <a:gd name="connsiteY2" fmla="*/ 310687 h 593823"/>
                <a:gd name="connsiteX3" fmla="*/ 180006 w 670670"/>
                <a:gd name="connsiteY3" fmla="*/ 264650 h 593823"/>
                <a:gd name="connsiteX4" fmla="*/ 227324 w 670670"/>
                <a:gd name="connsiteY4" fmla="*/ 401387 h 593823"/>
                <a:gd name="connsiteX5" fmla="*/ 101881 w 670670"/>
                <a:gd name="connsiteY5" fmla="*/ 587243 h 593823"/>
                <a:gd name="connsiteX6" fmla="*/ 235773 w 670670"/>
                <a:gd name="connsiteY6" fmla="*/ 539775 h 593823"/>
                <a:gd name="connsiteX7" fmla="*/ 403340 w 670670"/>
                <a:gd name="connsiteY7" fmla="*/ 420971 h 593823"/>
                <a:gd name="connsiteX8" fmla="*/ 664318 w 670670"/>
                <a:gd name="connsiteY8" fmla="*/ 315936 h 593823"/>
                <a:gd name="connsiteX9" fmla="*/ 579538 w 670670"/>
                <a:gd name="connsiteY9" fmla="*/ 269524 h 593823"/>
                <a:gd name="connsiteX10" fmla="*/ 466235 w 670670"/>
                <a:gd name="connsiteY10" fmla="*/ 264657 h 593823"/>
                <a:gd name="connsiteX11" fmla="*/ 447657 w 670670"/>
                <a:gd name="connsiteY11" fmla="*/ 199499 h 593823"/>
                <a:gd name="connsiteX12" fmla="*/ 505019 w 670670"/>
                <a:gd name="connsiteY12" fmla="*/ 115660 h 593823"/>
                <a:gd name="connsiteX13" fmla="*/ 550946 w 670670"/>
                <a:gd name="connsiteY13" fmla="*/ 18 h 593823"/>
                <a:gd name="connsiteX14" fmla="*/ 314637 w 670670"/>
                <a:gd name="connsiteY14" fmla="*/ 124007 h 593823"/>
                <a:gd name="connsiteX0" fmla="*/ 314412 w 670445"/>
                <a:gd name="connsiteY0" fmla="*/ 124007 h 593823"/>
                <a:gd name="connsiteX1" fmla="*/ 181188 w 670445"/>
                <a:gd name="connsiteY1" fmla="*/ 173628 h 593823"/>
                <a:gd name="connsiteX2" fmla="*/ 1 w 670445"/>
                <a:gd name="connsiteY2" fmla="*/ 310687 h 593823"/>
                <a:gd name="connsiteX3" fmla="*/ 179781 w 670445"/>
                <a:gd name="connsiteY3" fmla="*/ 264650 h 593823"/>
                <a:gd name="connsiteX4" fmla="*/ 227099 w 670445"/>
                <a:gd name="connsiteY4" fmla="*/ 401387 h 593823"/>
                <a:gd name="connsiteX5" fmla="*/ 101656 w 670445"/>
                <a:gd name="connsiteY5" fmla="*/ 587243 h 593823"/>
                <a:gd name="connsiteX6" fmla="*/ 235548 w 670445"/>
                <a:gd name="connsiteY6" fmla="*/ 539775 h 593823"/>
                <a:gd name="connsiteX7" fmla="*/ 403115 w 670445"/>
                <a:gd name="connsiteY7" fmla="*/ 420971 h 593823"/>
                <a:gd name="connsiteX8" fmla="*/ 664093 w 670445"/>
                <a:gd name="connsiteY8" fmla="*/ 315936 h 593823"/>
                <a:gd name="connsiteX9" fmla="*/ 579313 w 670445"/>
                <a:gd name="connsiteY9" fmla="*/ 269524 h 593823"/>
                <a:gd name="connsiteX10" fmla="*/ 466010 w 670445"/>
                <a:gd name="connsiteY10" fmla="*/ 264657 h 593823"/>
                <a:gd name="connsiteX11" fmla="*/ 447432 w 670445"/>
                <a:gd name="connsiteY11" fmla="*/ 199499 h 593823"/>
                <a:gd name="connsiteX12" fmla="*/ 504794 w 670445"/>
                <a:gd name="connsiteY12" fmla="*/ 115660 h 593823"/>
                <a:gd name="connsiteX13" fmla="*/ 550721 w 670445"/>
                <a:gd name="connsiteY13" fmla="*/ 18 h 593823"/>
                <a:gd name="connsiteX14" fmla="*/ 314412 w 670445"/>
                <a:gd name="connsiteY14" fmla="*/ 124007 h 593823"/>
                <a:gd name="connsiteX0" fmla="*/ 263612 w 619645"/>
                <a:gd name="connsiteY0" fmla="*/ 124007 h 593823"/>
                <a:gd name="connsiteX1" fmla="*/ 130388 w 619645"/>
                <a:gd name="connsiteY1" fmla="*/ 173628 h 593823"/>
                <a:gd name="connsiteX2" fmla="*/ 1 w 619645"/>
                <a:gd name="connsiteY2" fmla="*/ 329737 h 593823"/>
                <a:gd name="connsiteX3" fmla="*/ 128981 w 619645"/>
                <a:gd name="connsiteY3" fmla="*/ 264650 h 593823"/>
                <a:gd name="connsiteX4" fmla="*/ 176299 w 619645"/>
                <a:gd name="connsiteY4" fmla="*/ 401387 h 593823"/>
                <a:gd name="connsiteX5" fmla="*/ 50856 w 619645"/>
                <a:gd name="connsiteY5" fmla="*/ 587243 h 593823"/>
                <a:gd name="connsiteX6" fmla="*/ 184748 w 619645"/>
                <a:gd name="connsiteY6" fmla="*/ 539775 h 593823"/>
                <a:gd name="connsiteX7" fmla="*/ 352315 w 619645"/>
                <a:gd name="connsiteY7" fmla="*/ 420971 h 593823"/>
                <a:gd name="connsiteX8" fmla="*/ 613293 w 619645"/>
                <a:gd name="connsiteY8" fmla="*/ 315936 h 593823"/>
                <a:gd name="connsiteX9" fmla="*/ 528513 w 619645"/>
                <a:gd name="connsiteY9" fmla="*/ 269524 h 593823"/>
                <a:gd name="connsiteX10" fmla="*/ 415210 w 619645"/>
                <a:gd name="connsiteY10" fmla="*/ 264657 h 593823"/>
                <a:gd name="connsiteX11" fmla="*/ 396632 w 619645"/>
                <a:gd name="connsiteY11" fmla="*/ 199499 h 593823"/>
                <a:gd name="connsiteX12" fmla="*/ 453994 w 619645"/>
                <a:gd name="connsiteY12" fmla="*/ 115660 h 593823"/>
                <a:gd name="connsiteX13" fmla="*/ 499921 w 619645"/>
                <a:gd name="connsiteY13" fmla="*/ 18 h 593823"/>
                <a:gd name="connsiteX14" fmla="*/ 263612 w 619645"/>
                <a:gd name="connsiteY14" fmla="*/ 124007 h 593823"/>
                <a:gd name="connsiteX0" fmla="*/ 263681 w 619714"/>
                <a:gd name="connsiteY0" fmla="*/ 124007 h 593823"/>
                <a:gd name="connsiteX1" fmla="*/ 130457 w 619714"/>
                <a:gd name="connsiteY1" fmla="*/ 173628 h 593823"/>
                <a:gd name="connsiteX2" fmla="*/ 70 w 619714"/>
                <a:gd name="connsiteY2" fmla="*/ 329737 h 593823"/>
                <a:gd name="connsiteX3" fmla="*/ 148100 w 619714"/>
                <a:gd name="connsiteY3" fmla="*/ 271000 h 593823"/>
                <a:gd name="connsiteX4" fmla="*/ 176368 w 619714"/>
                <a:gd name="connsiteY4" fmla="*/ 401387 h 593823"/>
                <a:gd name="connsiteX5" fmla="*/ 50925 w 619714"/>
                <a:gd name="connsiteY5" fmla="*/ 587243 h 593823"/>
                <a:gd name="connsiteX6" fmla="*/ 184817 w 619714"/>
                <a:gd name="connsiteY6" fmla="*/ 539775 h 593823"/>
                <a:gd name="connsiteX7" fmla="*/ 352384 w 619714"/>
                <a:gd name="connsiteY7" fmla="*/ 420971 h 593823"/>
                <a:gd name="connsiteX8" fmla="*/ 613362 w 619714"/>
                <a:gd name="connsiteY8" fmla="*/ 315936 h 593823"/>
                <a:gd name="connsiteX9" fmla="*/ 528582 w 619714"/>
                <a:gd name="connsiteY9" fmla="*/ 269524 h 593823"/>
                <a:gd name="connsiteX10" fmla="*/ 415279 w 619714"/>
                <a:gd name="connsiteY10" fmla="*/ 264657 h 593823"/>
                <a:gd name="connsiteX11" fmla="*/ 396701 w 619714"/>
                <a:gd name="connsiteY11" fmla="*/ 199499 h 593823"/>
                <a:gd name="connsiteX12" fmla="*/ 454063 w 619714"/>
                <a:gd name="connsiteY12" fmla="*/ 115660 h 593823"/>
                <a:gd name="connsiteX13" fmla="*/ 499990 w 619714"/>
                <a:gd name="connsiteY13" fmla="*/ 18 h 593823"/>
                <a:gd name="connsiteX14" fmla="*/ 263681 w 619714"/>
                <a:gd name="connsiteY14" fmla="*/ 124007 h 593823"/>
                <a:gd name="connsiteX0" fmla="*/ 263681 w 619714"/>
                <a:gd name="connsiteY0" fmla="*/ 124007 h 566657"/>
                <a:gd name="connsiteX1" fmla="*/ 130457 w 619714"/>
                <a:gd name="connsiteY1" fmla="*/ 173628 h 566657"/>
                <a:gd name="connsiteX2" fmla="*/ 70 w 619714"/>
                <a:gd name="connsiteY2" fmla="*/ 329737 h 566657"/>
                <a:gd name="connsiteX3" fmla="*/ 148100 w 619714"/>
                <a:gd name="connsiteY3" fmla="*/ 271000 h 566657"/>
                <a:gd name="connsiteX4" fmla="*/ 176368 w 619714"/>
                <a:gd name="connsiteY4" fmla="*/ 401387 h 566657"/>
                <a:gd name="connsiteX5" fmla="*/ 136650 w 619714"/>
                <a:gd name="connsiteY5" fmla="*/ 555493 h 566657"/>
                <a:gd name="connsiteX6" fmla="*/ 184817 w 619714"/>
                <a:gd name="connsiteY6" fmla="*/ 539775 h 566657"/>
                <a:gd name="connsiteX7" fmla="*/ 352384 w 619714"/>
                <a:gd name="connsiteY7" fmla="*/ 420971 h 566657"/>
                <a:gd name="connsiteX8" fmla="*/ 613362 w 619714"/>
                <a:gd name="connsiteY8" fmla="*/ 315936 h 566657"/>
                <a:gd name="connsiteX9" fmla="*/ 528582 w 619714"/>
                <a:gd name="connsiteY9" fmla="*/ 269524 h 566657"/>
                <a:gd name="connsiteX10" fmla="*/ 415279 w 619714"/>
                <a:gd name="connsiteY10" fmla="*/ 264657 h 566657"/>
                <a:gd name="connsiteX11" fmla="*/ 396701 w 619714"/>
                <a:gd name="connsiteY11" fmla="*/ 199499 h 566657"/>
                <a:gd name="connsiteX12" fmla="*/ 454063 w 619714"/>
                <a:gd name="connsiteY12" fmla="*/ 115660 h 566657"/>
                <a:gd name="connsiteX13" fmla="*/ 499990 w 619714"/>
                <a:gd name="connsiteY13" fmla="*/ 18 h 566657"/>
                <a:gd name="connsiteX14" fmla="*/ 263681 w 619714"/>
                <a:gd name="connsiteY14" fmla="*/ 124007 h 566657"/>
                <a:gd name="connsiteX0" fmla="*/ 263681 w 619714"/>
                <a:gd name="connsiteY0" fmla="*/ 124007 h 558047"/>
                <a:gd name="connsiteX1" fmla="*/ 130457 w 619714"/>
                <a:gd name="connsiteY1" fmla="*/ 173628 h 558047"/>
                <a:gd name="connsiteX2" fmla="*/ 70 w 619714"/>
                <a:gd name="connsiteY2" fmla="*/ 329737 h 558047"/>
                <a:gd name="connsiteX3" fmla="*/ 148100 w 619714"/>
                <a:gd name="connsiteY3" fmla="*/ 271000 h 558047"/>
                <a:gd name="connsiteX4" fmla="*/ 176368 w 619714"/>
                <a:gd name="connsiteY4" fmla="*/ 401387 h 558047"/>
                <a:gd name="connsiteX5" fmla="*/ 136650 w 619714"/>
                <a:gd name="connsiteY5" fmla="*/ 555493 h 558047"/>
                <a:gd name="connsiteX6" fmla="*/ 270542 w 619714"/>
                <a:gd name="connsiteY6" fmla="*/ 492150 h 558047"/>
                <a:gd name="connsiteX7" fmla="*/ 352384 w 619714"/>
                <a:gd name="connsiteY7" fmla="*/ 420971 h 558047"/>
                <a:gd name="connsiteX8" fmla="*/ 613362 w 619714"/>
                <a:gd name="connsiteY8" fmla="*/ 315936 h 558047"/>
                <a:gd name="connsiteX9" fmla="*/ 528582 w 619714"/>
                <a:gd name="connsiteY9" fmla="*/ 269524 h 558047"/>
                <a:gd name="connsiteX10" fmla="*/ 415279 w 619714"/>
                <a:gd name="connsiteY10" fmla="*/ 264657 h 558047"/>
                <a:gd name="connsiteX11" fmla="*/ 396701 w 619714"/>
                <a:gd name="connsiteY11" fmla="*/ 199499 h 558047"/>
                <a:gd name="connsiteX12" fmla="*/ 454063 w 619714"/>
                <a:gd name="connsiteY12" fmla="*/ 115660 h 558047"/>
                <a:gd name="connsiteX13" fmla="*/ 499990 w 619714"/>
                <a:gd name="connsiteY13" fmla="*/ 18 h 558047"/>
                <a:gd name="connsiteX14" fmla="*/ 263681 w 619714"/>
                <a:gd name="connsiteY14" fmla="*/ 124007 h 558047"/>
                <a:gd name="connsiteX0" fmla="*/ 263681 w 619714"/>
                <a:gd name="connsiteY0" fmla="*/ 124007 h 555572"/>
                <a:gd name="connsiteX1" fmla="*/ 130457 w 619714"/>
                <a:gd name="connsiteY1" fmla="*/ 173628 h 555572"/>
                <a:gd name="connsiteX2" fmla="*/ 70 w 619714"/>
                <a:gd name="connsiteY2" fmla="*/ 329737 h 555572"/>
                <a:gd name="connsiteX3" fmla="*/ 148100 w 619714"/>
                <a:gd name="connsiteY3" fmla="*/ 271000 h 555572"/>
                <a:gd name="connsiteX4" fmla="*/ 176368 w 619714"/>
                <a:gd name="connsiteY4" fmla="*/ 401387 h 555572"/>
                <a:gd name="connsiteX5" fmla="*/ 136650 w 619714"/>
                <a:gd name="connsiteY5" fmla="*/ 555493 h 555572"/>
                <a:gd name="connsiteX6" fmla="*/ 352384 w 619714"/>
                <a:gd name="connsiteY6" fmla="*/ 420971 h 555572"/>
                <a:gd name="connsiteX7" fmla="*/ 613362 w 619714"/>
                <a:gd name="connsiteY7" fmla="*/ 315936 h 555572"/>
                <a:gd name="connsiteX8" fmla="*/ 528582 w 619714"/>
                <a:gd name="connsiteY8" fmla="*/ 269524 h 555572"/>
                <a:gd name="connsiteX9" fmla="*/ 415279 w 619714"/>
                <a:gd name="connsiteY9" fmla="*/ 264657 h 555572"/>
                <a:gd name="connsiteX10" fmla="*/ 396701 w 619714"/>
                <a:gd name="connsiteY10" fmla="*/ 199499 h 555572"/>
                <a:gd name="connsiteX11" fmla="*/ 454063 w 619714"/>
                <a:gd name="connsiteY11" fmla="*/ 115660 h 555572"/>
                <a:gd name="connsiteX12" fmla="*/ 499990 w 619714"/>
                <a:gd name="connsiteY12" fmla="*/ 18 h 555572"/>
                <a:gd name="connsiteX13" fmla="*/ 263681 w 619714"/>
                <a:gd name="connsiteY13" fmla="*/ 124007 h 555572"/>
                <a:gd name="connsiteX0" fmla="*/ 263681 w 618536"/>
                <a:gd name="connsiteY0" fmla="*/ 124007 h 555579"/>
                <a:gd name="connsiteX1" fmla="*/ 130457 w 618536"/>
                <a:gd name="connsiteY1" fmla="*/ 173628 h 555579"/>
                <a:gd name="connsiteX2" fmla="*/ 70 w 618536"/>
                <a:gd name="connsiteY2" fmla="*/ 329737 h 555579"/>
                <a:gd name="connsiteX3" fmla="*/ 148100 w 618536"/>
                <a:gd name="connsiteY3" fmla="*/ 271000 h 555579"/>
                <a:gd name="connsiteX4" fmla="*/ 176368 w 618536"/>
                <a:gd name="connsiteY4" fmla="*/ 401387 h 555579"/>
                <a:gd name="connsiteX5" fmla="*/ 136650 w 618536"/>
                <a:gd name="connsiteY5" fmla="*/ 555493 h 555579"/>
                <a:gd name="connsiteX6" fmla="*/ 374609 w 618536"/>
                <a:gd name="connsiteY6" fmla="*/ 379696 h 555579"/>
                <a:gd name="connsiteX7" fmla="*/ 613362 w 618536"/>
                <a:gd name="connsiteY7" fmla="*/ 315936 h 555579"/>
                <a:gd name="connsiteX8" fmla="*/ 528582 w 618536"/>
                <a:gd name="connsiteY8" fmla="*/ 269524 h 555579"/>
                <a:gd name="connsiteX9" fmla="*/ 415279 w 618536"/>
                <a:gd name="connsiteY9" fmla="*/ 264657 h 555579"/>
                <a:gd name="connsiteX10" fmla="*/ 396701 w 618536"/>
                <a:gd name="connsiteY10" fmla="*/ 199499 h 555579"/>
                <a:gd name="connsiteX11" fmla="*/ 454063 w 618536"/>
                <a:gd name="connsiteY11" fmla="*/ 115660 h 555579"/>
                <a:gd name="connsiteX12" fmla="*/ 499990 w 618536"/>
                <a:gd name="connsiteY12" fmla="*/ 18 h 555579"/>
                <a:gd name="connsiteX13" fmla="*/ 263681 w 618536"/>
                <a:gd name="connsiteY13" fmla="*/ 124007 h 555579"/>
                <a:gd name="connsiteX0" fmla="*/ 263681 w 618536"/>
                <a:gd name="connsiteY0" fmla="*/ 124007 h 555579"/>
                <a:gd name="connsiteX1" fmla="*/ 130457 w 618536"/>
                <a:gd name="connsiteY1" fmla="*/ 173628 h 555579"/>
                <a:gd name="connsiteX2" fmla="*/ 70 w 618536"/>
                <a:gd name="connsiteY2" fmla="*/ 329737 h 555579"/>
                <a:gd name="connsiteX3" fmla="*/ 148100 w 618536"/>
                <a:gd name="connsiteY3" fmla="*/ 271000 h 555579"/>
                <a:gd name="connsiteX4" fmla="*/ 176368 w 618536"/>
                <a:gd name="connsiteY4" fmla="*/ 401387 h 555579"/>
                <a:gd name="connsiteX5" fmla="*/ 136650 w 618536"/>
                <a:gd name="connsiteY5" fmla="*/ 555493 h 555579"/>
                <a:gd name="connsiteX6" fmla="*/ 374609 w 618536"/>
                <a:gd name="connsiteY6" fmla="*/ 379696 h 555579"/>
                <a:gd name="connsiteX7" fmla="*/ 613362 w 618536"/>
                <a:gd name="connsiteY7" fmla="*/ 315936 h 555579"/>
                <a:gd name="connsiteX8" fmla="*/ 528582 w 618536"/>
                <a:gd name="connsiteY8" fmla="*/ 269524 h 555579"/>
                <a:gd name="connsiteX9" fmla="*/ 415279 w 618536"/>
                <a:gd name="connsiteY9" fmla="*/ 264657 h 555579"/>
                <a:gd name="connsiteX10" fmla="*/ 396701 w 618536"/>
                <a:gd name="connsiteY10" fmla="*/ 199499 h 555579"/>
                <a:gd name="connsiteX11" fmla="*/ 454063 w 618536"/>
                <a:gd name="connsiteY11" fmla="*/ 115660 h 555579"/>
                <a:gd name="connsiteX12" fmla="*/ 499990 w 618536"/>
                <a:gd name="connsiteY12" fmla="*/ 18 h 555579"/>
                <a:gd name="connsiteX13" fmla="*/ 263681 w 618536"/>
                <a:gd name="connsiteY13" fmla="*/ 124007 h 555579"/>
                <a:gd name="connsiteX0" fmla="*/ 263681 w 618536"/>
                <a:gd name="connsiteY0" fmla="*/ 124007 h 555506"/>
                <a:gd name="connsiteX1" fmla="*/ 130457 w 618536"/>
                <a:gd name="connsiteY1" fmla="*/ 173628 h 555506"/>
                <a:gd name="connsiteX2" fmla="*/ 70 w 618536"/>
                <a:gd name="connsiteY2" fmla="*/ 329737 h 555506"/>
                <a:gd name="connsiteX3" fmla="*/ 148100 w 618536"/>
                <a:gd name="connsiteY3" fmla="*/ 271000 h 555506"/>
                <a:gd name="connsiteX4" fmla="*/ 195418 w 618536"/>
                <a:gd name="connsiteY4" fmla="*/ 388687 h 555506"/>
                <a:gd name="connsiteX5" fmla="*/ 136650 w 618536"/>
                <a:gd name="connsiteY5" fmla="*/ 555493 h 555506"/>
                <a:gd name="connsiteX6" fmla="*/ 374609 w 618536"/>
                <a:gd name="connsiteY6" fmla="*/ 379696 h 555506"/>
                <a:gd name="connsiteX7" fmla="*/ 613362 w 618536"/>
                <a:gd name="connsiteY7" fmla="*/ 315936 h 555506"/>
                <a:gd name="connsiteX8" fmla="*/ 528582 w 618536"/>
                <a:gd name="connsiteY8" fmla="*/ 269524 h 555506"/>
                <a:gd name="connsiteX9" fmla="*/ 415279 w 618536"/>
                <a:gd name="connsiteY9" fmla="*/ 264657 h 555506"/>
                <a:gd name="connsiteX10" fmla="*/ 396701 w 618536"/>
                <a:gd name="connsiteY10" fmla="*/ 199499 h 555506"/>
                <a:gd name="connsiteX11" fmla="*/ 454063 w 618536"/>
                <a:gd name="connsiteY11" fmla="*/ 115660 h 555506"/>
                <a:gd name="connsiteX12" fmla="*/ 499990 w 618536"/>
                <a:gd name="connsiteY12" fmla="*/ 18 h 555506"/>
                <a:gd name="connsiteX13" fmla="*/ 263681 w 618536"/>
                <a:gd name="connsiteY13" fmla="*/ 124007 h 555506"/>
                <a:gd name="connsiteX0" fmla="*/ 263681 w 618536"/>
                <a:gd name="connsiteY0" fmla="*/ 124007 h 555506"/>
                <a:gd name="connsiteX1" fmla="*/ 130457 w 618536"/>
                <a:gd name="connsiteY1" fmla="*/ 173628 h 555506"/>
                <a:gd name="connsiteX2" fmla="*/ 70 w 618536"/>
                <a:gd name="connsiteY2" fmla="*/ 329737 h 555506"/>
                <a:gd name="connsiteX3" fmla="*/ 148100 w 618536"/>
                <a:gd name="connsiteY3" fmla="*/ 271000 h 555506"/>
                <a:gd name="connsiteX4" fmla="*/ 185893 w 618536"/>
                <a:gd name="connsiteY4" fmla="*/ 388687 h 555506"/>
                <a:gd name="connsiteX5" fmla="*/ 136650 w 618536"/>
                <a:gd name="connsiteY5" fmla="*/ 555493 h 555506"/>
                <a:gd name="connsiteX6" fmla="*/ 374609 w 618536"/>
                <a:gd name="connsiteY6" fmla="*/ 379696 h 555506"/>
                <a:gd name="connsiteX7" fmla="*/ 613362 w 618536"/>
                <a:gd name="connsiteY7" fmla="*/ 315936 h 555506"/>
                <a:gd name="connsiteX8" fmla="*/ 528582 w 618536"/>
                <a:gd name="connsiteY8" fmla="*/ 269524 h 555506"/>
                <a:gd name="connsiteX9" fmla="*/ 415279 w 618536"/>
                <a:gd name="connsiteY9" fmla="*/ 264657 h 555506"/>
                <a:gd name="connsiteX10" fmla="*/ 396701 w 618536"/>
                <a:gd name="connsiteY10" fmla="*/ 199499 h 555506"/>
                <a:gd name="connsiteX11" fmla="*/ 454063 w 618536"/>
                <a:gd name="connsiteY11" fmla="*/ 115660 h 555506"/>
                <a:gd name="connsiteX12" fmla="*/ 499990 w 618536"/>
                <a:gd name="connsiteY12" fmla="*/ 18 h 555506"/>
                <a:gd name="connsiteX13" fmla="*/ 263681 w 618536"/>
                <a:gd name="connsiteY13" fmla="*/ 124007 h 555506"/>
                <a:gd name="connsiteX0" fmla="*/ 263681 w 618536"/>
                <a:gd name="connsiteY0" fmla="*/ 125007 h 556506"/>
                <a:gd name="connsiteX1" fmla="*/ 130457 w 618536"/>
                <a:gd name="connsiteY1" fmla="*/ 174628 h 556506"/>
                <a:gd name="connsiteX2" fmla="*/ 70 w 618536"/>
                <a:gd name="connsiteY2" fmla="*/ 330737 h 556506"/>
                <a:gd name="connsiteX3" fmla="*/ 148100 w 618536"/>
                <a:gd name="connsiteY3" fmla="*/ 272000 h 556506"/>
                <a:gd name="connsiteX4" fmla="*/ 185893 w 618536"/>
                <a:gd name="connsiteY4" fmla="*/ 389687 h 556506"/>
                <a:gd name="connsiteX5" fmla="*/ 136650 w 618536"/>
                <a:gd name="connsiteY5" fmla="*/ 556493 h 556506"/>
                <a:gd name="connsiteX6" fmla="*/ 374609 w 618536"/>
                <a:gd name="connsiteY6" fmla="*/ 380696 h 556506"/>
                <a:gd name="connsiteX7" fmla="*/ 613362 w 618536"/>
                <a:gd name="connsiteY7" fmla="*/ 316936 h 556506"/>
                <a:gd name="connsiteX8" fmla="*/ 528582 w 618536"/>
                <a:gd name="connsiteY8" fmla="*/ 270524 h 556506"/>
                <a:gd name="connsiteX9" fmla="*/ 415279 w 618536"/>
                <a:gd name="connsiteY9" fmla="*/ 265657 h 556506"/>
                <a:gd name="connsiteX10" fmla="*/ 396701 w 618536"/>
                <a:gd name="connsiteY10" fmla="*/ 200499 h 556506"/>
                <a:gd name="connsiteX11" fmla="*/ 499990 w 618536"/>
                <a:gd name="connsiteY11" fmla="*/ 1018 h 556506"/>
                <a:gd name="connsiteX12" fmla="*/ 263681 w 618536"/>
                <a:gd name="connsiteY12" fmla="*/ 125007 h 556506"/>
                <a:gd name="connsiteX0" fmla="*/ 263681 w 613560"/>
                <a:gd name="connsiteY0" fmla="*/ 125007 h 556506"/>
                <a:gd name="connsiteX1" fmla="*/ 130457 w 613560"/>
                <a:gd name="connsiteY1" fmla="*/ 174628 h 556506"/>
                <a:gd name="connsiteX2" fmla="*/ 70 w 613560"/>
                <a:gd name="connsiteY2" fmla="*/ 330737 h 556506"/>
                <a:gd name="connsiteX3" fmla="*/ 148100 w 613560"/>
                <a:gd name="connsiteY3" fmla="*/ 272000 h 556506"/>
                <a:gd name="connsiteX4" fmla="*/ 185893 w 613560"/>
                <a:gd name="connsiteY4" fmla="*/ 389687 h 556506"/>
                <a:gd name="connsiteX5" fmla="*/ 136650 w 613560"/>
                <a:gd name="connsiteY5" fmla="*/ 556493 h 556506"/>
                <a:gd name="connsiteX6" fmla="*/ 374609 w 613560"/>
                <a:gd name="connsiteY6" fmla="*/ 380696 h 556506"/>
                <a:gd name="connsiteX7" fmla="*/ 613362 w 613560"/>
                <a:gd name="connsiteY7" fmla="*/ 316936 h 556506"/>
                <a:gd name="connsiteX8" fmla="*/ 415279 w 613560"/>
                <a:gd name="connsiteY8" fmla="*/ 265657 h 556506"/>
                <a:gd name="connsiteX9" fmla="*/ 396701 w 613560"/>
                <a:gd name="connsiteY9" fmla="*/ 200499 h 556506"/>
                <a:gd name="connsiteX10" fmla="*/ 499990 w 613560"/>
                <a:gd name="connsiteY10" fmla="*/ 1018 h 556506"/>
                <a:gd name="connsiteX11" fmla="*/ 263681 w 613560"/>
                <a:gd name="connsiteY11" fmla="*/ 125007 h 556506"/>
                <a:gd name="connsiteX0" fmla="*/ 263681 w 613560"/>
                <a:gd name="connsiteY0" fmla="*/ 125007 h 556506"/>
                <a:gd name="connsiteX1" fmla="*/ 130457 w 613560"/>
                <a:gd name="connsiteY1" fmla="*/ 174628 h 556506"/>
                <a:gd name="connsiteX2" fmla="*/ 70 w 613560"/>
                <a:gd name="connsiteY2" fmla="*/ 330737 h 556506"/>
                <a:gd name="connsiteX3" fmla="*/ 148100 w 613560"/>
                <a:gd name="connsiteY3" fmla="*/ 272000 h 556506"/>
                <a:gd name="connsiteX4" fmla="*/ 185893 w 613560"/>
                <a:gd name="connsiteY4" fmla="*/ 389687 h 556506"/>
                <a:gd name="connsiteX5" fmla="*/ 136650 w 613560"/>
                <a:gd name="connsiteY5" fmla="*/ 556493 h 556506"/>
                <a:gd name="connsiteX6" fmla="*/ 374609 w 613560"/>
                <a:gd name="connsiteY6" fmla="*/ 380696 h 556506"/>
                <a:gd name="connsiteX7" fmla="*/ 613362 w 613560"/>
                <a:gd name="connsiteY7" fmla="*/ 288361 h 556506"/>
                <a:gd name="connsiteX8" fmla="*/ 415279 w 613560"/>
                <a:gd name="connsiteY8" fmla="*/ 265657 h 556506"/>
                <a:gd name="connsiteX9" fmla="*/ 396701 w 613560"/>
                <a:gd name="connsiteY9" fmla="*/ 200499 h 556506"/>
                <a:gd name="connsiteX10" fmla="*/ 499990 w 613560"/>
                <a:gd name="connsiteY10" fmla="*/ 1018 h 556506"/>
                <a:gd name="connsiteX11" fmla="*/ 263681 w 613560"/>
                <a:gd name="connsiteY11" fmla="*/ 125007 h 556506"/>
                <a:gd name="connsiteX0" fmla="*/ 265651 w 615530"/>
                <a:gd name="connsiteY0" fmla="*/ 125287 h 556786"/>
                <a:gd name="connsiteX1" fmla="*/ 2040 w 615530"/>
                <a:gd name="connsiteY1" fmla="*/ 331017 h 556786"/>
                <a:gd name="connsiteX2" fmla="*/ 150070 w 615530"/>
                <a:gd name="connsiteY2" fmla="*/ 272280 h 556786"/>
                <a:gd name="connsiteX3" fmla="*/ 187863 w 615530"/>
                <a:gd name="connsiteY3" fmla="*/ 389967 h 556786"/>
                <a:gd name="connsiteX4" fmla="*/ 138620 w 615530"/>
                <a:gd name="connsiteY4" fmla="*/ 556773 h 556786"/>
                <a:gd name="connsiteX5" fmla="*/ 376579 w 615530"/>
                <a:gd name="connsiteY5" fmla="*/ 380976 h 556786"/>
                <a:gd name="connsiteX6" fmla="*/ 615332 w 615530"/>
                <a:gd name="connsiteY6" fmla="*/ 288641 h 556786"/>
                <a:gd name="connsiteX7" fmla="*/ 417249 w 615530"/>
                <a:gd name="connsiteY7" fmla="*/ 265937 h 556786"/>
                <a:gd name="connsiteX8" fmla="*/ 398671 w 615530"/>
                <a:gd name="connsiteY8" fmla="*/ 200779 h 556786"/>
                <a:gd name="connsiteX9" fmla="*/ 501960 w 615530"/>
                <a:gd name="connsiteY9" fmla="*/ 1298 h 556786"/>
                <a:gd name="connsiteX10" fmla="*/ 265651 w 615530"/>
                <a:gd name="connsiteY10" fmla="*/ 125287 h 556786"/>
                <a:gd name="connsiteX0" fmla="*/ 265651 w 615530"/>
                <a:gd name="connsiteY0" fmla="*/ 125035 h 556534"/>
                <a:gd name="connsiteX1" fmla="*/ 2040 w 615530"/>
                <a:gd name="connsiteY1" fmla="*/ 330765 h 556534"/>
                <a:gd name="connsiteX2" fmla="*/ 150070 w 615530"/>
                <a:gd name="connsiteY2" fmla="*/ 272028 h 556534"/>
                <a:gd name="connsiteX3" fmla="*/ 187863 w 615530"/>
                <a:gd name="connsiteY3" fmla="*/ 389715 h 556534"/>
                <a:gd name="connsiteX4" fmla="*/ 138620 w 615530"/>
                <a:gd name="connsiteY4" fmla="*/ 556521 h 556534"/>
                <a:gd name="connsiteX5" fmla="*/ 376579 w 615530"/>
                <a:gd name="connsiteY5" fmla="*/ 380724 h 556534"/>
                <a:gd name="connsiteX6" fmla="*/ 615332 w 615530"/>
                <a:gd name="connsiteY6" fmla="*/ 288389 h 556534"/>
                <a:gd name="connsiteX7" fmla="*/ 417249 w 615530"/>
                <a:gd name="connsiteY7" fmla="*/ 265685 h 556534"/>
                <a:gd name="connsiteX8" fmla="*/ 398671 w 615530"/>
                <a:gd name="connsiteY8" fmla="*/ 200527 h 556534"/>
                <a:gd name="connsiteX9" fmla="*/ 501960 w 615530"/>
                <a:gd name="connsiteY9" fmla="*/ 1046 h 556534"/>
                <a:gd name="connsiteX10" fmla="*/ 265651 w 615530"/>
                <a:gd name="connsiteY10" fmla="*/ 125035 h 556534"/>
                <a:gd name="connsiteX0" fmla="*/ 263623 w 613502"/>
                <a:gd name="connsiteY0" fmla="*/ 125035 h 556534"/>
                <a:gd name="connsiteX1" fmla="*/ 12 w 613502"/>
                <a:gd name="connsiteY1" fmla="*/ 330765 h 556534"/>
                <a:gd name="connsiteX2" fmla="*/ 148042 w 613502"/>
                <a:gd name="connsiteY2" fmla="*/ 272028 h 556534"/>
                <a:gd name="connsiteX3" fmla="*/ 185835 w 613502"/>
                <a:gd name="connsiteY3" fmla="*/ 389715 h 556534"/>
                <a:gd name="connsiteX4" fmla="*/ 136592 w 613502"/>
                <a:gd name="connsiteY4" fmla="*/ 556521 h 556534"/>
                <a:gd name="connsiteX5" fmla="*/ 374551 w 613502"/>
                <a:gd name="connsiteY5" fmla="*/ 380724 h 556534"/>
                <a:gd name="connsiteX6" fmla="*/ 613304 w 613502"/>
                <a:gd name="connsiteY6" fmla="*/ 288389 h 556534"/>
                <a:gd name="connsiteX7" fmla="*/ 415221 w 613502"/>
                <a:gd name="connsiteY7" fmla="*/ 265685 h 556534"/>
                <a:gd name="connsiteX8" fmla="*/ 396643 w 613502"/>
                <a:gd name="connsiteY8" fmla="*/ 200527 h 556534"/>
                <a:gd name="connsiteX9" fmla="*/ 499932 w 613502"/>
                <a:gd name="connsiteY9" fmla="*/ 1046 h 556534"/>
                <a:gd name="connsiteX10" fmla="*/ 263623 w 613502"/>
                <a:gd name="connsiteY10" fmla="*/ 125035 h 556534"/>
                <a:gd name="connsiteX0" fmla="*/ 273341 w 623220"/>
                <a:gd name="connsiteY0" fmla="*/ 125035 h 556534"/>
                <a:gd name="connsiteX1" fmla="*/ 9730 w 623220"/>
                <a:gd name="connsiteY1" fmla="*/ 330765 h 556534"/>
                <a:gd name="connsiteX2" fmla="*/ 157760 w 623220"/>
                <a:gd name="connsiteY2" fmla="*/ 272028 h 556534"/>
                <a:gd name="connsiteX3" fmla="*/ 195553 w 623220"/>
                <a:gd name="connsiteY3" fmla="*/ 389715 h 556534"/>
                <a:gd name="connsiteX4" fmla="*/ 146310 w 623220"/>
                <a:gd name="connsiteY4" fmla="*/ 556521 h 556534"/>
                <a:gd name="connsiteX5" fmla="*/ 384269 w 623220"/>
                <a:gd name="connsiteY5" fmla="*/ 380724 h 556534"/>
                <a:gd name="connsiteX6" fmla="*/ 623022 w 623220"/>
                <a:gd name="connsiteY6" fmla="*/ 288389 h 556534"/>
                <a:gd name="connsiteX7" fmla="*/ 424939 w 623220"/>
                <a:gd name="connsiteY7" fmla="*/ 265685 h 556534"/>
                <a:gd name="connsiteX8" fmla="*/ 406361 w 623220"/>
                <a:gd name="connsiteY8" fmla="*/ 200527 h 556534"/>
                <a:gd name="connsiteX9" fmla="*/ 509650 w 623220"/>
                <a:gd name="connsiteY9" fmla="*/ 1046 h 556534"/>
                <a:gd name="connsiteX10" fmla="*/ 273341 w 623220"/>
                <a:gd name="connsiteY10" fmla="*/ 125035 h 556534"/>
                <a:gd name="connsiteX0" fmla="*/ 267134 w 617013"/>
                <a:gd name="connsiteY0" fmla="*/ 125035 h 556534"/>
                <a:gd name="connsiteX1" fmla="*/ 3523 w 617013"/>
                <a:gd name="connsiteY1" fmla="*/ 330765 h 556534"/>
                <a:gd name="connsiteX2" fmla="*/ 151553 w 617013"/>
                <a:gd name="connsiteY2" fmla="*/ 272028 h 556534"/>
                <a:gd name="connsiteX3" fmla="*/ 189346 w 617013"/>
                <a:gd name="connsiteY3" fmla="*/ 389715 h 556534"/>
                <a:gd name="connsiteX4" fmla="*/ 140103 w 617013"/>
                <a:gd name="connsiteY4" fmla="*/ 556521 h 556534"/>
                <a:gd name="connsiteX5" fmla="*/ 378062 w 617013"/>
                <a:gd name="connsiteY5" fmla="*/ 380724 h 556534"/>
                <a:gd name="connsiteX6" fmla="*/ 616815 w 617013"/>
                <a:gd name="connsiteY6" fmla="*/ 288389 h 556534"/>
                <a:gd name="connsiteX7" fmla="*/ 418732 w 617013"/>
                <a:gd name="connsiteY7" fmla="*/ 265685 h 556534"/>
                <a:gd name="connsiteX8" fmla="*/ 400154 w 617013"/>
                <a:gd name="connsiteY8" fmla="*/ 200527 h 556534"/>
                <a:gd name="connsiteX9" fmla="*/ 503443 w 617013"/>
                <a:gd name="connsiteY9" fmla="*/ 1046 h 556534"/>
                <a:gd name="connsiteX10" fmla="*/ 267134 w 617013"/>
                <a:gd name="connsiteY10" fmla="*/ 125035 h 556534"/>
                <a:gd name="connsiteX0" fmla="*/ 265511 w 615390"/>
                <a:gd name="connsiteY0" fmla="*/ 125035 h 556534"/>
                <a:gd name="connsiteX1" fmla="*/ 1900 w 615390"/>
                <a:gd name="connsiteY1" fmla="*/ 330765 h 556534"/>
                <a:gd name="connsiteX2" fmla="*/ 153105 w 615390"/>
                <a:gd name="connsiteY2" fmla="*/ 291078 h 556534"/>
                <a:gd name="connsiteX3" fmla="*/ 187723 w 615390"/>
                <a:gd name="connsiteY3" fmla="*/ 389715 h 556534"/>
                <a:gd name="connsiteX4" fmla="*/ 138480 w 615390"/>
                <a:gd name="connsiteY4" fmla="*/ 556521 h 556534"/>
                <a:gd name="connsiteX5" fmla="*/ 376439 w 615390"/>
                <a:gd name="connsiteY5" fmla="*/ 380724 h 556534"/>
                <a:gd name="connsiteX6" fmla="*/ 615192 w 615390"/>
                <a:gd name="connsiteY6" fmla="*/ 288389 h 556534"/>
                <a:gd name="connsiteX7" fmla="*/ 417109 w 615390"/>
                <a:gd name="connsiteY7" fmla="*/ 265685 h 556534"/>
                <a:gd name="connsiteX8" fmla="*/ 398531 w 615390"/>
                <a:gd name="connsiteY8" fmla="*/ 200527 h 556534"/>
                <a:gd name="connsiteX9" fmla="*/ 501820 w 615390"/>
                <a:gd name="connsiteY9" fmla="*/ 1046 h 556534"/>
                <a:gd name="connsiteX10" fmla="*/ 265511 w 615390"/>
                <a:gd name="connsiteY10" fmla="*/ 125035 h 556534"/>
                <a:gd name="connsiteX0" fmla="*/ 265255 w 615134"/>
                <a:gd name="connsiteY0" fmla="*/ 125035 h 556534"/>
                <a:gd name="connsiteX1" fmla="*/ 1644 w 615134"/>
                <a:gd name="connsiteY1" fmla="*/ 330765 h 556534"/>
                <a:gd name="connsiteX2" fmla="*/ 152849 w 615134"/>
                <a:gd name="connsiteY2" fmla="*/ 291078 h 556534"/>
                <a:gd name="connsiteX3" fmla="*/ 187467 w 615134"/>
                <a:gd name="connsiteY3" fmla="*/ 389715 h 556534"/>
                <a:gd name="connsiteX4" fmla="*/ 138224 w 615134"/>
                <a:gd name="connsiteY4" fmla="*/ 556521 h 556534"/>
                <a:gd name="connsiteX5" fmla="*/ 376183 w 615134"/>
                <a:gd name="connsiteY5" fmla="*/ 380724 h 556534"/>
                <a:gd name="connsiteX6" fmla="*/ 614936 w 615134"/>
                <a:gd name="connsiteY6" fmla="*/ 288389 h 556534"/>
                <a:gd name="connsiteX7" fmla="*/ 416853 w 615134"/>
                <a:gd name="connsiteY7" fmla="*/ 265685 h 556534"/>
                <a:gd name="connsiteX8" fmla="*/ 398275 w 615134"/>
                <a:gd name="connsiteY8" fmla="*/ 200527 h 556534"/>
                <a:gd name="connsiteX9" fmla="*/ 501564 w 615134"/>
                <a:gd name="connsiteY9" fmla="*/ 1046 h 556534"/>
                <a:gd name="connsiteX10" fmla="*/ 265255 w 615134"/>
                <a:gd name="connsiteY10" fmla="*/ 125035 h 556534"/>
                <a:gd name="connsiteX0" fmla="*/ 264075 w 613954"/>
                <a:gd name="connsiteY0" fmla="*/ 125035 h 556534"/>
                <a:gd name="connsiteX1" fmla="*/ 464 w 613954"/>
                <a:gd name="connsiteY1" fmla="*/ 330765 h 556534"/>
                <a:gd name="connsiteX2" fmla="*/ 151669 w 613954"/>
                <a:gd name="connsiteY2" fmla="*/ 291078 h 556534"/>
                <a:gd name="connsiteX3" fmla="*/ 186287 w 613954"/>
                <a:gd name="connsiteY3" fmla="*/ 389715 h 556534"/>
                <a:gd name="connsiteX4" fmla="*/ 137044 w 613954"/>
                <a:gd name="connsiteY4" fmla="*/ 556521 h 556534"/>
                <a:gd name="connsiteX5" fmla="*/ 375003 w 613954"/>
                <a:gd name="connsiteY5" fmla="*/ 380724 h 556534"/>
                <a:gd name="connsiteX6" fmla="*/ 613756 w 613954"/>
                <a:gd name="connsiteY6" fmla="*/ 288389 h 556534"/>
                <a:gd name="connsiteX7" fmla="*/ 415673 w 613954"/>
                <a:gd name="connsiteY7" fmla="*/ 265685 h 556534"/>
                <a:gd name="connsiteX8" fmla="*/ 397095 w 613954"/>
                <a:gd name="connsiteY8" fmla="*/ 200527 h 556534"/>
                <a:gd name="connsiteX9" fmla="*/ 500384 w 613954"/>
                <a:gd name="connsiteY9" fmla="*/ 1046 h 556534"/>
                <a:gd name="connsiteX10" fmla="*/ 264075 w 613954"/>
                <a:gd name="connsiteY10" fmla="*/ 125035 h 556534"/>
                <a:gd name="connsiteX0" fmla="*/ 263832 w 613711"/>
                <a:gd name="connsiteY0" fmla="*/ 125035 h 556534"/>
                <a:gd name="connsiteX1" fmla="*/ 221 w 613711"/>
                <a:gd name="connsiteY1" fmla="*/ 330765 h 556534"/>
                <a:gd name="connsiteX2" fmla="*/ 151426 w 613711"/>
                <a:gd name="connsiteY2" fmla="*/ 291078 h 556534"/>
                <a:gd name="connsiteX3" fmla="*/ 186044 w 613711"/>
                <a:gd name="connsiteY3" fmla="*/ 389715 h 556534"/>
                <a:gd name="connsiteX4" fmla="*/ 136801 w 613711"/>
                <a:gd name="connsiteY4" fmla="*/ 556521 h 556534"/>
                <a:gd name="connsiteX5" fmla="*/ 374760 w 613711"/>
                <a:gd name="connsiteY5" fmla="*/ 380724 h 556534"/>
                <a:gd name="connsiteX6" fmla="*/ 613513 w 613711"/>
                <a:gd name="connsiteY6" fmla="*/ 288389 h 556534"/>
                <a:gd name="connsiteX7" fmla="*/ 415430 w 613711"/>
                <a:gd name="connsiteY7" fmla="*/ 265685 h 556534"/>
                <a:gd name="connsiteX8" fmla="*/ 396852 w 613711"/>
                <a:gd name="connsiteY8" fmla="*/ 200527 h 556534"/>
                <a:gd name="connsiteX9" fmla="*/ 500141 w 613711"/>
                <a:gd name="connsiteY9" fmla="*/ 1046 h 556534"/>
                <a:gd name="connsiteX10" fmla="*/ 263832 w 613711"/>
                <a:gd name="connsiteY10" fmla="*/ 125035 h 556534"/>
                <a:gd name="connsiteX0" fmla="*/ 257440 w 607319"/>
                <a:gd name="connsiteY0" fmla="*/ 125245 h 556744"/>
                <a:gd name="connsiteX1" fmla="*/ 179 w 607319"/>
                <a:gd name="connsiteY1" fmla="*/ 311925 h 556744"/>
                <a:gd name="connsiteX2" fmla="*/ 145034 w 607319"/>
                <a:gd name="connsiteY2" fmla="*/ 291288 h 556744"/>
                <a:gd name="connsiteX3" fmla="*/ 179652 w 607319"/>
                <a:gd name="connsiteY3" fmla="*/ 389925 h 556744"/>
                <a:gd name="connsiteX4" fmla="*/ 130409 w 607319"/>
                <a:gd name="connsiteY4" fmla="*/ 556731 h 556744"/>
                <a:gd name="connsiteX5" fmla="*/ 368368 w 607319"/>
                <a:gd name="connsiteY5" fmla="*/ 380934 h 556744"/>
                <a:gd name="connsiteX6" fmla="*/ 607121 w 607319"/>
                <a:gd name="connsiteY6" fmla="*/ 288599 h 556744"/>
                <a:gd name="connsiteX7" fmla="*/ 409038 w 607319"/>
                <a:gd name="connsiteY7" fmla="*/ 265895 h 556744"/>
                <a:gd name="connsiteX8" fmla="*/ 390460 w 607319"/>
                <a:gd name="connsiteY8" fmla="*/ 200737 h 556744"/>
                <a:gd name="connsiteX9" fmla="*/ 493749 w 607319"/>
                <a:gd name="connsiteY9" fmla="*/ 1256 h 556744"/>
                <a:gd name="connsiteX10" fmla="*/ 257440 w 607319"/>
                <a:gd name="connsiteY10" fmla="*/ 125245 h 556744"/>
                <a:gd name="connsiteX0" fmla="*/ 257440 w 607319"/>
                <a:gd name="connsiteY0" fmla="*/ 128962 h 560461"/>
                <a:gd name="connsiteX1" fmla="*/ 179 w 607319"/>
                <a:gd name="connsiteY1" fmla="*/ 315642 h 560461"/>
                <a:gd name="connsiteX2" fmla="*/ 145034 w 607319"/>
                <a:gd name="connsiteY2" fmla="*/ 295005 h 560461"/>
                <a:gd name="connsiteX3" fmla="*/ 179652 w 607319"/>
                <a:gd name="connsiteY3" fmla="*/ 393642 h 560461"/>
                <a:gd name="connsiteX4" fmla="*/ 130409 w 607319"/>
                <a:gd name="connsiteY4" fmla="*/ 560448 h 560461"/>
                <a:gd name="connsiteX5" fmla="*/ 368368 w 607319"/>
                <a:gd name="connsiteY5" fmla="*/ 384651 h 560461"/>
                <a:gd name="connsiteX6" fmla="*/ 607121 w 607319"/>
                <a:gd name="connsiteY6" fmla="*/ 292316 h 560461"/>
                <a:gd name="connsiteX7" fmla="*/ 409038 w 607319"/>
                <a:gd name="connsiteY7" fmla="*/ 269612 h 560461"/>
                <a:gd name="connsiteX8" fmla="*/ 390460 w 607319"/>
                <a:gd name="connsiteY8" fmla="*/ 204454 h 560461"/>
                <a:gd name="connsiteX9" fmla="*/ 493749 w 607319"/>
                <a:gd name="connsiteY9" fmla="*/ 4973 h 560461"/>
                <a:gd name="connsiteX10" fmla="*/ 257440 w 607319"/>
                <a:gd name="connsiteY10" fmla="*/ 128962 h 560461"/>
                <a:gd name="connsiteX0" fmla="*/ 257440 w 607319"/>
                <a:gd name="connsiteY0" fmla="*/ 130191 h 561690"/>
                <a:gd name="connsiteX1" fmla="*/ 179 w 607319"/>
                <a:gd name="connsiteY1" fmla="*/ 316871 h 561690"/>
                <a:gd name="connsiteX2" fmla="*/ 145034 w 607319"/>
                <a:gd name="connsiteY2" fmla="*/ 296234 h 561690"/>
                <a:gd name="connsiteX3" fmla="*/ 179652 w 607319"/>
                <a:gd name="connsiteY3" fmla="*/ 394871 h 561690"/>
                <a:gd name="connsiteX4" fmla="*/ 130409 w 607319"/>
                <a:gd name="connsiteY4" fmla="*/ 561677 h 561690"/>
                <a:gd name="connsiteX5" fmla="*/ 368368 w 607319"/>
                <a:gd name="connsiteY5" fmla="*/ 385880 h 561690"/>
                <a:gd name="connsiteX6" fmla="*/ 607121 w 607319"/>
                <a:gd name="connsiteY6" fmla="*/ 293545 h 561690"/>
                <a:gd name="connsiteX7" fmla="*/ 409038 w 607319"/>
                <a:gd name="connsiteY7" fmla="*/ 270841 h 561690"/>
                <a:gd name="connsiteX8" fmla="*/ 390460 w 607319"/>
                <a:gd name="connsiteY8" fmla="*/ 205683 h 561690"/>
                <a:gd name="connsiteX9" fmla="*/ 493749 w 607319"/>
                <a:gd name="connsiteY9" fmla="*/ 6202 h 561690"/>
                <a:gd name="connsiteX10" fmla="*/ 257440 w 607319"/>
                <a:gd name="connsiteY10" fmla="*/ 130191 h 561690"/>
                <a:gd name="connsiteX0" fmla="*/ 257439 w 607318"/>
                <a:gd name="connsiteY0" fmla="*/ 130191 h 561690"/>
                <a:gd name="connsiteX1" fmla="*/ 178 w 607318"/>
                <a:gd name="connsiteY1" fmla="*/ 316871 h 561690"/>
                <a:gd name="connsiteX2" fmla="*/ 145033 w 607318"/>
                <a:gd name="connsiteY2" fmla="*/ 296234 h 561690"/>
                <a:gd name="connsiteX3" fmla="*/ 179651 w 607318"/>
                <a:gd name="connsiteY3" fmla="*/ 394871 h 561690"/>
                <a:gd name="connsiteX4" fmla="*/ 130408 w 607318"/>
                <a:gd name="connsiteY4" fmla="*/ 561677 h 561690"/>
                <a:gd name="connsiteX5" fmla="*/ 368367 w 607318"/>
                <a:gd name="connsiteY5" fmla="*/ 385880 h 561690"/>
                <a:gd name="connsiteX6" fmla="*/ 607120 w 607318"/>
                <a:gd name="connsiteY6" fmla="*/ 293545 h 561690"/>
                <a:gd name="connsiteX7" fmla="*/ 409037 w 607318"/>
                <a:gd name="connsiteY7" fmla="*/ 270841 h 561690"/>
                <a:gd name="connsiteX8" fmla="*/ 390459 w 607318"/>
                <a:gd name="connsiteY8" fmla="*/ 205683 h 561690"/>
                <a:gd name="connsiteX9" fmla="*/ 493748 w 607318"/>
                <a:gd name="connsiteY9" fmla="*/ 6202 h 561690"/>
                <a:gd name="connsiteX10" fmla="*/ 257439 w 607318"/>
                <a:gd name="connsiteY10" fmla="*/ 130191 h 561690"/>
                <a:gd name="connsiteX0" fmla="*/ 257439 w 607318"/>
                <a:gd name="connsiteY0" fmla="*/ 134872 h 566371"/>
                <a:gd name="connsiteX1" fmla="*/ 178 w 607318"/>
                <a:gd name="connsiteY1" fmla="*/ 321552 h 566371"/>
                <a:gd name="connsiteX2" fmla="*/ 145033 w 607318"/>
                <a:gd name="connsiteY2" fmla="*/ 300915 h 566371"/>
                <a:gd name="connsiteX3" fmla="*/ 179651 w 607318"/>
                <a:gd name="connsiteY3" fmla="*/ 399552 h 566371"/>
                <a:gd name="connsiteX4" fmla="*/ 130408 w 607318"/>
                <a:gd name="connsiteY4" fmla="*/ 566358 h 566371"/>
                <a:gd name="connsiteX5" fmla="*/ 368367 w 607318"/>
                <a:gd name="connsiteY5" fmla="*/ 390561 h 566371"/>
                <a:gd name="connsiteX6" fmla="*/ 607120 w 607318"/>
                <a:gd name="connsiteY6" fmla="*/ 298226 h 566371"/>
                <a:gd name="connsiteX7" fmla="*/ 409037 w 607318"/>
                <a:gd name="connsiteY7" fmla="*/ 275522 h 566371"/>
                <a:gd name="connsiteX8" fmla="*/ 390459 w 607318"/>
                <a:gd name="connsiteY8" fmla="*/ 210364 h 566371"/>
                <a:gd name="connsiteX9" fmla="*/ 493748 w 607318"/>
                <a:gd name="connsiteY9" fmla="*/ 10883 h 566371"/>
                <a:gd name="connsiteX10" fmla="*/ 257439 w 607318"/>
                <a:gd name="connsiteY10" fmla="*/ 134872 h 566371"/>
                <a:gd name="connsiteX0" fmla="*/ 257439 w 607318"/>
                <a:gd name="connsiteY0" fmla="*/ 134872 h 566371"/>
                <a:gd name="connsiteX1" fmla="*/ 178 w 607318"/>
                <a:gd name="connsiteY1" fmla="*/ 321552 h 566371"/>
                <a:gd name="connsiteX2" fmla="*/ 145033 w 607318"/>
                <a:gd name="connsiteY2" fmla="*/ 300915 h 566371"/>
                <a:gd name="connsiteX3" fmla="*/ 179651 w 607318"/>
                <a:gd name="connsiteY3" fmla="*/ 399552 h 566371"/>
                <a:gd name="connsiteX4" fmla="*/ 130408 w 607318"/>
                <a:gd name="connsiteY4" fmla="*/ 566358 h 566371"/>
                <a:gd name="connsiteX5" fmla="*/ 368367 w 607318"/>
                <a:gd name="connsiteY5" fmla="*/ 390561 h 566371"/>
                <a:gd name="connsiteX6" fmla="*/ 607120 w 607318"/>
                <a:gd name="connsiteY6" fmla="*/ 298226 h 566371"/>
                <a:gd name="connsiteX7" fmla="*/ 409037 w 607318"/>
                <a:gd name="connsiteY7" fmla="*/ 275522 h 566371"/>
                <a:gd name="connsiteX8" fmla="*/ 390459 w 607318"/>
                <a:gd name="connsiteY8" fmla="*/ 210364 h 566371"/>
                <a:gd name="connsiteX9" fmla="*/ 493748 w 607318"/>
                <a:gd name="connsiteY9" fmla="*/ 10883 h 566371"/>
                <a:gd name="connsiteX10" fmla="*/ 257439 w 607318"/>
                <a:gd name="connsiteY10" fmla="*/ 134872 h 566371"/>
                <a:gd name="connsiteX0" fmla="*/ 257439 w 607316"/>
                <a:gd name="connsiteY0" fmla="*/ 134872 h 566371"/>
                <a:gd name="connsiteX1" fmla="*/ 178 w 607316"/>
                <a:gd name="connsiteY1" fmla="*/ 321552 h 566371"/>
                <a:gd name="connsiteX2" fmla="*/ 145033 w 607316"/>
                <a:gd name="connsiteY2" fmla="*/ 300915 h 566371"/>
                <a:gd name="connsiteX3" fmla="*/ 179651 w 607316"/>
                <a:gd name="connsiteY3" fmla="*/ 399552 h 566371"/>
                <a:gd name="connsiteX4" fmla="*/ 130408 w 607316"/>
                <a:gd name="connsiteY4" fmla="*/ 566358 h 566371"/>
                <a:gd name="connsiteX5" fmla="*/ 368367 w 607316"/>
                <a:gd name="connsiteY5" fmla="*/ 390561 h 566371"/>
                <a:gd name="connsiteX6" fmla="*/ 607120 w 607316"/>
                <a:gd name="connsiteY6" fmla="*/ 298226 h 566371"/>
                <a:gd name="connsiteX7" fmla="*/ 409037 w 607316"/>
                <a:gd name="connsiteY7" fmla="*/ 275522 h 566371"/>
                <a:gd name="connsiteX8" fmla="*/ 390459 w 607316"/>
                <a:gd name="connsiteY8" fmla="*/ 210364 h 566371"/>
                <a:gd name="connsiteX9" fmla="*/ 493748 w 607316"/>
                <a:gd name="connsiteY9" fmla="*/ 10883 h 566371"/>
                <a:gd name="connsiteX10" fmla="*/ 257439 w 607316"/>
                <a:gd name="connsiteY10" fmla="*/ 134872 h 566371"/>
                <a:gd name="connsiteX0" fmla="*/ 257439 w 607312"/>
                <a:gd name="connsiteY0" fmla="*/ 134872 h 566371"/>
                <a:gd name="connsiteX1" fmla="*/ 178 w 607312"/>
                <a:gd name="connsiteY1" fmla="*/ 321552 h 566371"/>
                <a:gd name="connsiteX2" fmla="*/ 145033 w 607312"/>
                <a:gd name="connsiteY2" fmla="*/ 300915 h 566371"/>
                <a:gd name="connsiteX3" fmla="*/ 179651 w 607312"/>
                <a:gd name="connsiteY3" fmla="*/ 399552 h 566371"/>
                <a:gd name="connsiteX4" fmla="*/ 130408 w 607312"/>
                <a:gd name="connsiteY4" fmla="*/ 566358 h 566371"/>
                <a:gd name="connsiteX5" fmla="*/ 368367 w 607312"/>
                <a:gd name="connsiteY5" fmla="*/ 390561 h 566371"/>
                <a:gd name="connsiteX6" fmla="*/ 607120 w 607312"/>
                <a:gd name="connsiteY6" fmla="*/ 298226 h 566371"/>
                <a:gd name="connsiteX7" fmla="*/ 409037 w 607312"/>
                <a:gd name="connsiteY7" fmla="*/ 275522 h 566371"/>
                <a:gd name="connsiteX8" fmla="*/ 390459 w 607312"/>
                <a:gd name="connsiteY8" fmla="*/ 210364 h 566371"/>
                <a:gd name="connsiteX9" fmla="*/ 493748 w 607312"/>
                <a:gd name="connsiteY9" fmla="*/ 10883 h 566371"/>
                <a:gd name="connsiteX10" fmla="*/ 257439 w 607312"/>
                <a:gd name="connsiteY10" fmla="*/ 134872 h 566371"/>
                <a:gd name="connsiteX0" fmla="*/ 257439 w 607318"/>
                <a:gd name="connsiteY0" fmla="*/ 124736 h 556235"/>
                <a:gd name="connsiteX1" fmla="*/ 178 w 607318"/>
                <a:gd name="connsiteY1" fmla="*/ 311416 h 556235"/>
                <a:gd name="connsiteX2" fmla="*/ 145033 w 607318"/>
                <a:gd name="connsiteY2" fmla="*/ 290779 h 556235"/>
                <a:gd name="connsiteX3" fmla="*/ 179651 w 607318"/>
                <a:gd name="connsiteY3" fmla="*/ 389416 h 556235"/>
                <a:gd name="connsiteX4" fmla="*/ 130408 w 607318"/>
                <a:gd name="connsiteY4" fmla="*/ 556222 h 556235"/>
                <a:gd name="connsiteX5" fmla="*/ 368367 w 607318"/>
                <a:gd name="connsiteY5" fmla="*/ 380425 h 556235"/>
                <a:gd name="connsiteX6" fmla="*/ 607120 w 607318"/>
                <a:gd name="connsiteY6" fmla="*/ 288090 h 556235"/>
                <a:gd name="connsiteX7" fmla="*/ 409037 w 607318"/>
                <a:gd name="connsiteY7" fmla="*/ 265386 h 556235"/>
                <a:gd name="connsiteX8" fmla="*/ 390459 w 607318"/>
                <a:gd name="connsiteY8" fmla="*/ 181178 h 556235"/>
                <a:gd name="connsiteX9" fmla="*/ 493748 w 607318"/>
                <a:gd name="connsiteY9" fmla="*/ 747 h 556235"/>
                <a:gd name="connsiteX10" fmla="*/ 257439 w 607318"/>
                <a:gd name="connsiteY10" fmla="*/ 124736 h 556235"/>
                <a:gd name="connsiteX0" fmla="*/ 257439 w 607318"/>
                <a:gd name="connsiteY0" fmla="*/ 124736 h 556222"/>
                <a:gd name="connsiteX1" fmla="*/ 178 w 607318"/>
                <a:gd name="connsiteY1" fmla="*/ 311416 h 556222"/>
                <a:gd name="connsiteX2" fmla="*/ 145033 w 607318"/>
                <a:gd name="connsiteY2" fmla="*/ 290779 h 556222"/>
                <a:gd name="connsiteX3" fmla="*/ 201876 w 607318"/>
                <a:gd name="connsiteY3" fmla="*/ 379891 h 556222"/>
                <a:gd name="connsiteX4" fmla="*/ 130408 w 607318"/>
                <a:gd name="connsiteY4" fmla="*/ 556222 h 556222"/>
                <a:gd name="connsiteX5" fmla="*/ 368367 w 607318"/>
                <a:gd name="connsiteY5" fmla="*/ 380425 h 556222"/>
                <a:gd name="connsiteX6" fmla="*/ 607120 w 607318"/>
                <a:gd name="connsiteY6" fmla="*/ 288090 h 556222"/>
                <a:gd name="connsiteX7" fmla="*/ 409037 w 607318"/>
                <a:gd name="connsiteY7" fmla="*/ 265386 h 556222"/>
                <a:gd name="connsiteX8" fmla="*/ 390459 w 607318"/>
                <a:gd name="connsiteY8" fmla="*/ 181178 h 556222"/>
                <a:gd name="connsiteX9" fmla="*/ 493748 w 607318"/>
                <a:gd name="connsiteY9" fmla="*/ 747 h 556222"/>
                <a:gd name="connsiteX10" fmla="*/ 257439 w 607318"/>
                <a:gd name="connsiteY10" fmla="*/ 124736 h 556222"/>
                <a:gd name="connsiteX0" fmla="*/ 257439 w 607318"/>
                <a:gd name="connsiteY0" fmla="*/ 124736 h 556223"/>
                <a:gd name="connsiteX1" fmla="*/ 178 w 607318"/>
                <a:gd name="connsiteY1" fmla="*/ 311416 h 556223"/>
                <a:gd name="connsiteX2" fmla="*/ 145033 w 607318"/>
                <a:gd name="connsiteY2" fmla="*/ 290779 h 556223"/>
                <a:gd name="connsiteX3" fmla="*/ 173301 w 607318"/>
                <a:gd name="connsiteY3" fmla="*/ 383066 h 556223"/>
                <a:gd name="connsiteX4" fmla="*/ 130408 w 607318"/>
                <a:gd name="connsiteY4" fmla="*/ 556222 h 556223"/>
                <a:gd name="connsiteX5" fmla="*/ 368367 w 607318"/>
                <a:gd name="connsiteY5" fmla="*/ 380425 h 556223"/>
                <a:gd name="connsiteX6" fmla="*/ 607120 w 607318"/>
                <a:gd name="connsiteY6" fmla="*/ 288090 h 556223"/>
                <a:gd name="connsiteX7" fmla="*/ 409037 w 607318"/>
                <a:gd name="connsiteY7" fmla="*/ 265386 h 556223"/>
                <a:gd name="connsiteX8" fmla="*/ 390459 w 607318"/>
                <a:gd name="connsiteY8" fmla="*/ 181178 h 556223"/>
                <a:gd name="connsiteX9" fmla="*/ 493748 w 607318"/>
                <a:gd name="connsiteY9" fmla="*/ 747 h 556223"/>
                <a:gd name="connsiteX10" fmla="*/ 257439 w 607318"/>
                <a:gd name="connsiteY10" fmla="*/ 124736 h 556223"/>
                <a:gd name="connsiteX0" fmla="*/ 258436 w 608315"/>
                <a:gd name="connsiteY0" fmla="*/ 124736 h 556223"/>
                <a:gd name="connsiteX1" fmla="*/ 1175 w 608315"/>
                <a:gd name="connsiteY1" fmla="*/ 311416 h 556223"/>
                <a:gd name="connsiteX2" fmla="*/ 161905 w 608315"/>
                <a:gd name="connsiteY2" fmla="*/ 274904 h 556223"/>
                <a:gd name="connsiteX3" fmla="*/ 174298 w 608315"/>
                <a:gd name="connsiteY3" fmla="*/ 383066 h 556223"/>
                <a:gd name="connsiteX4" fmla="*/ 131405 w 608315"/>
                <a:gd name="connsiteY4" fmla="*/ 556222 h 556223"/>
                <a:gd name="connsiteX5" fmla="*/ 369364 w 608315"/>
                <a:gd name="connsiteY5" fmla="*/ 380425 h 556223"/>
                <a:gd name="connsiteX6" fmla="*/ 608117 w 608315"/>
                <a:gd name="connsiteY6" fmla="*/ 288090 h 556223"/>
                <a:gd name="connsiteX7" fmla="*/ 410034 w 608315"/>
                <a:gd name="connsiteY7" fmla="*/ 265386 h 556223"/>
                <a:gd name="connsiteX8" fmla="*/ 391456 w 608315"/>
                <a:gd name="connsiteY8" fmla="*/ 181178 h 556223"/>
                <a:gd name="connsiteX9" fmla="*/ 494745 w 608315"/>
                <a:gd name="connsiteY9" fmla="*/ 747 h 556223"/>
                <a:gd name="connsiteX10" fmla="*/ 258436 w 608315"/>
                <a:gd name="connsiteY10" fmla="*/ 124736 h 556223"/>
                <a:gd name="connsiteX0" fmla="*/ 257444 w 607323"/>
                <a:gd name="connsiteY0" fmla="*/ 124736 h 556223"/>
                <a:gd name="connsiteX1" fmla="*/ 183 w 607323"/>
                <a:gd name="connsiteY1" fmla="*/ 311416 h 556223"/>
                <a:gd name="connsiteX2" fmla="*/ 160913 w 607323"/>
                <a:gd name="connsiteY2" fmla="*/ 274904 h 556223"/>
                <a:gd name="connsiteX3" fmla="*/ 173306 w 607323"/>
                <a:gd name="connsiteY3" fmla="*/ 383066 h 556223"/>
                <a:gd name="connsiteX4" fmla="*/ 130413 w 607323"/>
                <a:gd name="connsiteY4" fmla="*/ 556222 h 556223"/>
                <a:gd name="connsiteX5" fmla="*/ 368372 w 607323"/>
                <a:gd name="connsiteY5" fmla="*/ 380425 h 556223"/>
                <a:gd name="connsiteX6" fmla="*/ 607125 w 607323"/>
                <a:gd name="connsiteY6" fmla="*/ 288090 h 556223"/>
                <a:gd name="connsiteX7" fmla="*/ 409042 w 607323"/>
                <a:gd name="connsiteY7" fmla="*/ 265386 h 556223"/>
                <a:gd name="connsiteX8" fmla="*/ 390464 w 607323"/>
                <a:gd name="connsiteY8" fmla="*/ 181178 h 556223"/>
                <a:gd name="connsiteX9" fmla="*/ 493753 w 607323"/>
                <a:gd name="connsiteY9" fmla="*/ 747 h 556223"/>
                <a:gd name="connsiteX10" fmla="*/ 257444 w 607323"/>
                <a:gd name="connsiteY10" fmla="*/ 124736 h 556223"/>
                <a:gd name="connsiteX0" fmla="*/ 247932 w 597811"/>
                <a:gd name="connsiteY0" fmla="*/ 124711 h 556198"/>
                <a:gd name="connsiteX1" fmla="*/ 196 w 597811"/>
                <a:gd name="connsiteY1" fmla="*/ 292341 h 556198"/>
                <a:gd name="connsiteX2" fmla="*/ 151401 w 597811"/>
                <a:gd name="connsiteY2" fmla="*/ 274879 h 556198"/>
                <a:gd name="connsiteX3" fmla="*/ 163794 w 597811"/>
                <a:gd name="connsiteY3" fmla="*/ 383041 h 556198"/>
                <a:gd name="connsiteX4" fmla="*/ 120901 w 597811"/>
                <a:gd name="connsiteY4" fmla="*/ 556197 h 556198"/>
                <a:gd name="connsiteX5" fmla="*/ 358860 w 597811"/>
                <a:gd name="connsiteY5" fmla="*/ 380400 h 556198"/>
                <a:gd name="connsiteX6" fmla="*/ 597613 w 597811"/>
                <a:gd name="connsiteY6" fmla="*/ 288065 h 556198"/>
                <a:gd name="connsiteX7" fmla="*/ 399530 w 597811"/>
                <a:gd name="connsiteY7" fmla="*/ 265361 h 556198"/>
                <a:gd name="connsiteX8" fmla="*/ 380952 w 597811"/>
                <a:gd name="connsiteY8" fmla="*/ 181153 h 556198"/>
                <a:gd name="connsiteX9" fmla="*/ 484241 w 597811"/>
                <a:gd name="connsiteY9" fmla="*/ 722 h 556198"/>
                <a:gd name="connsiteX10" fmla="*/ 247932 w 597811"/>
                <a:gd name="connsiteY10" fmla="*/ 124711 h 556198"/>
                <a:gd name="connsiteX0" fmla="*/ 247932 w 597811"/>
                <a:gd name="connsiteY0" fmla="*/ 125206 h 556693"/>
                <a:gd name="connsiteX1" fmla="*/ 196 w 597811"/>
                <a:gd name="connsiteY1" fmla="*/ 292836 h 556693"/>
                <a:gd name="connsiteX2" fmla="*/ 151401 w 597811"/>
                <a:gd name="connsiteY2" fmla="*/ 275374 h 556693"/>
                <a:gd name="connsiteX3" fmla="*/ 163794 w 597811"/>
                <a:gd name="connsiteY3" fmla="*/ 383536 h 556693"/>
                <a:gd name="connsiteX4" fmla="*/ 120901 w 597811"/>
                <a:gd name="connsiteY4" fmla="*/ 556692 h 556693"/>
                <a:gd name="connsiteX5" fmla="*/ 358860 w 597811"/>
                <a:gd name="connsiteY5" fmla="*/ 380895 h 556693"/>
                <a:gd name="connsiteX6" fmla="*/ 597613 w 597811"/>
                <a:gd name="connsiteY6" fmla="*/ 288560 h 556693"/>
                <a:gd name="connsiteX7" fmla="*/ 399530 w 597811"/>
                <a:gd name="connsiteY7" fmla="*/ 265856 h 556693"/>
                <a:gd name="connsiteX8" fmla="*/ 380952 w 597811"/>
                <a:gd name="connsiteY8" fmla="*/ 181648 h 556693"/>
                <a:gd name="connsiteX9" fmla="*/ 484241 w 597811"/>
                <a:gd name="connsiteY9" fmla="*/ 1217 h 556693"/>
                <a:gd name="connsiteX10" fmla="*/ 247932 w 597811"/>
                <a:gd name="connsiteY10" fmla="*/ 125206 h 556693"/>
                <a:gd name="connsiteX0" fmla="*/ 247932 w 597811"/>
                <a:gd name="connsiteY0" fmla="*/ 128401 h 559888"/>
                <a:gd name="connsiteX1" fmla="*/ 196 w 597811"/>
                <a:gd name="connsiteY1" fmla="*/ 296031 h 559888"/>
                <a:gd name="connsiteX2" fmla="*/ 151401 w 597811"/>
                <a:gd name="connsiteY2" fmla="*/ 278569 h 559888"/>
                <a:gd name="connsiteX3" fmla="*/ 163794 w 597811"/>
                <a:gd name="connsiteY3" fmla="*/ 386731 h 559888"/>
                <a:gd name="connsiteX4" fmla="*/ 120901 w 597811"/>
                <a:gd name="connsiteY4" fmla="*/ 559887 h 559888"/>
                <a:gd name="connsiteX5" fmla="*/ 358860 w 597811"/>
                <a:gd name="connsiteY5" fmla="*/ 384090 h 559888"/>
                <a:gd name="connsiteX6" fmla="*/ 597613 w 597811"/>
                <a:gd name="connsiteY6" fmla="*/ 291755 h 559888"/>
                <a:gd name="connsiteX7" fmla="*/ 399530 w 597811"/>
                <a:gd name="connsiteY7" fmla="*/ 269051 h 559888"/>
                <a:gd name="connsiteX8" fmla="*/ 380952 w 597811"/>
                <a:gd name="connsiteY8" fmla="*/ 184843 h 559888"/>
                <a:gd name="connsiteX9" fmla="*/ 484241 w 597811"/>
                <a:gd name="connsiteY9" fmla="*/ 4412 h 559888"/>
                <a:gd name="connsiteX10" fmla="*/ 247932 w 597811"/>
                <a:gd name="connsiteY10" fmla="*/ 128401 h 559888"/>
                <a:gd name="connsiteX0" fmla="*/ 248982 w 598861"/>
                <a:gd name="connsiteY0" fmla="*/ 143316 h 555753"/>
                <a:gd name="connsiteX1" fmla="*/ 1246 w 598861"/>
                <a:gd name="connsiteY1" fmla="*/ 291896 h 555753"/>
                <a:gd name="connsiteX2" fmla="*/ 152451 w 598861"/>
                <a:gd name="connsiteY2" fmla="*/ 274434 h 555753"/>
                <a:gd name="connsiteX3" fmla="*/ 164844 w 598861"/>
                <a:gd name="connsiteY3" fmla="*/ 382596 h 555753"/>
                <a:gd name="connsiteX4" fmla="*/ 121951 w 598861"/>
                <a:gd name="connsiteY4" fmla="*/ 555752 h 555753"/>
                <a:gd name="connsiteX5" fmla="*/ 359910 w 598861"/>
                <a:gd name="connsiteY5" fmla="*/ 379955 h 555753"/>
                <a:gd name="connsiteX6" fmla="*/ 598663 w 598861"/>
                <a:gd name="connsiteY6" fmla="*/ 287620 h 555753"/>
                <a:gd name="connsiteX7" fmla="*/ 400580 w 598861"/>
                <a:gd name="connsiteY7" fmla="*/ 264916 h 555753"/>
                <a:gd name="connsiteX8" fmla="*/ 382002 w 598861"/>
                <a:gd name="connsiteY8" fmla="*/ 180708 h 555753"/>
                <a:gd name="connsiteX9" fmla="*/ 485291 w 598861"/>
                <a:gd name="connsiteY9" fmla="*/ 277 h 555753"/>
                <a:gd name="connsiteX10" fmla="*/ 248982 w 598861"/>
                <a:gd name="connsiteY10" fmla="*/ 143316 h 555753"/>
                <a:gd name="connsiteX0" fmla="*/ 248982 w 598861"/>
                <a:gd name="connsiteY0" fmla="*/ 143308 h 555745"/>
                <a:gd name="connsiteX1" fmla="*/ 1246 w 598861"/>
                <a:gd name="connsiteY1" fmla="*/ 291888 h 555745"/>
                <a:gd name="connsiteX2" fmla="*/ 152451 w 598861"/>
                <a:gd name="connsiteY2" fmla="*/ 274426 h 555745"/>
                <a:gd name="connsiteX3" fmla="*/ 164844 w 598861"/>
                <a:gd name="connsiteY3" fmla="*/ 382588 h 555745"/>
                <a:gd name="connsiteX4" fmla="*/ 121951 w 598861"/>
                <a:gd name="connsiteY4" fmla="*/ 555744 h 555745"/>
                <a:gd name="connsiteX5" fmla="*/ 359910 w 598861"/>
                <a:gd name="connsiteY5" fmla="*/ 379947 h 555745"/>
                <a:gd name="connsiteX6" fmla="*/ 598663 w 598861"/>
                <a:gd name="connsiteY6" fmla="*/ 287612 h 555745"/>
                <a:gd name="connsiteX7" fmla="*/ 400580 w 598861"/>
                <a:gd name="connsiteY7" fmla="*/ 264908 h 555745"/>
                <a:gd name="connsiteX8" fmla="*/ 382002 w 598861"/>
                <a:gd name="connsiteY8" fmla="*/ 180700 h 555745"/>
                <a:gd name="connsiteX9" fmla="*/ 485291 w 598861"/>
                <a:gd name="connsiteY9" fmla="*/ 269 h 555745"/>
                <a:gd name="connsiteX10" fmla="*/ 248982 w 598861"/>
                <a:gd name="connsiteY10" fmla="*/ 143308 h 555745"/>
                <a:gd name="connsiteX0" fmla="*/ 248442 w 598321"/>
                <a:gd name="connsiteY0" fmla="*/ 143308 h 555745"/>
                <a:gd name="connsiteX1" fmla="*/ 706 w 598321"/>
                <a:gd name="connsiteY1" fmla="*/ 291888 h 555745"/>
                <a:gd name="connsiteX2" fmla="*/ 151911 w 598321"/>
                <a:gd name="connsiteY2" fmla="*/ 274426 h 555745"/>
                <a:gd name="connsiteX3" fmla="*/ 164304 w 598321"/>
                <a:gd name="connsiteY3" fmla="*/ 382588 h 555745"/>
                <a:gd name="connsiteX4" fmla="*/ 121411 w 598321"/>
                <a:gd name="connsiteY4" fmla="*/ 555744 h 555745"/>
                <a:gd name="connsiteX5" fmla="*/ 359370 w 598321"/>
                <a:gd name="connsiteY5" fmla="*/ 379947 h 555745"/>
                <a:gd name="connsiteX6" fmla="*/ 598123 w 598321"/>
                <a:gd name="connsiteY6" fmla="*/ 287612 h 555745"/>
                <a:gd name="connsiteX7" fmla="*/ 400040 w 598321"/>
                <a:gd name="connsiteY7" fmla="*/ 264908 h 555745"/>
                <a:gd name="connsiteX8" fmla="*/ 381462 w 598321"/>
                <a:gd name="connsiteY8" fmla="*/ 180700 h 555745"/>
                <a:gd name="connsiteX9" fmla="*/ 484751 w 598321"/>
                <a:gd name="connsiteY9" fmla="*/ 269 h 555745"/>
                <a:gd name="connsiteX10" fmla="*/ 248442 w 598321"/>
                <a:gd name="connsiteY10" fmla="*/ 143308 h 555745"/>
                <a:gd name="connsiteX0" fmla="*/ 248040 w 597919"/>
                <a:gd name="connsiteY0" fmla="*/ 143308 h 555745"/>
                <a:gd name="connsiteX1" fmla="*/ 304 w 597919"/>
                <a:gd name="connsiteY1" fmla="*/ 291888 h 555745"/>
                <a:gd name="connsiteX2" fmla="*/ 151509 w 597919"/>
                <a:gd name="connsiteY2" fmla="*/ 274426 h 555745"/>
                <a:gd name="connsiteX3" fmla="*/ 163902 w 597919"/>
                <a:gd name="connsiteY3" fmla="*/ 382588 h 555745"/>
                <a:gd name="connsiteX4" fmla="*/ 121009 w 597919"/>
                <a:gd name="connsiteY4" fmla="*/ 555744 h 555745"/>
                <a:gd name="connsiteX5" fmla="*/ 358968 w 597919"/>
                <a:gd name="connsiteY5" fmla="*/ 379947 h 555745"/>
                <a:gd name="connsiteX6" fmla="*/ 597721 w 597919"/>
                <a:gd name="connsiteY6" fmla="*/ 287612 h 555745"/>
                <a:gd name="connsiteX7" fmla="*/ 399638 w 597919"/>
                <a:gd name="connsiteY7" fmla="*/ 264908 h 555745"/>
                <a:gd name="connsiteX8" fmla="*/ 381060 w 597919"/>
                <a:gd name="connsiteY8" fmla="*/ 180700 h 555745"/>
                <a:gd name="connsiteX9" fmla="*/ 484349 w 597919"/>
                <a:gd name="connsiteY9" fmla="*/ 269 h 555745"/>
                <a:gd name="connsiteX10" fmla="*/ 248040 w 597919"/>
                <a:gd name="connsiteY10" fmla="*/ 143308 h 555745"/>
                <a:gd name="connsiteX0" fmla="*/ 248951 w 598830"/>
                <a:gd name="connsiteY0" fmla="*/ 143308 h 555745"/>
                <a:gd name="connsiteX1" fmla="*/ 1215 w 598830"/>
                <a:gd name="connsiteY1" fmla="*/ 291888 h 555745"/>
                <a:gd name="connsiteX2" fmla="*/ 152420 w 598830"/>
                <a:gd name="connsiteY2" fmla="*/ 274426 h 555745"/>
                <a:gd name="connsiteX3" fmla="*/ 164813 w 598830"/>
                <a:gd name="connsiteY3" fmla="*/ 382588 h 555745"/>
                <a:gd name="connsiteX4" fmla="*/ 121920 w 598830"/>
                <a:gd name="connsiteY4" fmla="*/ 555744 h 555745"/>
                <a:gd name="connsiteX5" fmla="*/ 359879 w 598830"/>
                <a:gd name="connsiteY5" fmla="*/ 379947 h 555745"/>
                <a:gd name="connsiteX6" fmla="*/ 598632 w 598830"/>
                <a:gd name="connsiteY6" fmla="*/ 287612 h 555745"/>
                <a:gd name="connsiteX7" fmla="*/ 400549 w 598830"/>
                <a:gd name="connsiteY7" fmla="*/ 264908 h 555745"/>
                <a:gd name="connsiteX8" fmla="*/ 381971 w 598830"/>
                <a:gd name="connsiteY8" fmla="*/ 180700 h 555745"/>
                <a:gd name="connsiteX9" fmla="*/ 485260 w 598830"/>
                <a:gd name="connsiteY9" fmla="*/ 269 h 555745"/>
                <a:gd name="connsiteX10" fmla="*/ 248951 w 598830"/>
                <a:gd name="connsiteY10" fmla="*/ 143308 h 555745"/>
                <a:gd name="connsiteX0" fmla="*/ 239526 w 589405"/>
                <a:gd name="connsiteY0" fmla="*/ 143307 h 555744"/>
                <a:gd name="connsiteX1" fmla="*/ 1315 w 589405"/>
                <a:gd name="connsiteY1" fmla="*/ 269662 h 555744"/>
                <a:gd name="connsiteX2" fmla="*/ 142995 w 589405"/>
                <a:gd name="connsiteY2" fmla="*/ 274425 h 555744"/>
                <a:gd name="connsiteX3" fmla="*/ 155388 w 589405"/>
                <a:gd name="connsiteY3" fmla="*/ 382587 h 555744"/>
                <a:gd name="connsiteX4" fmla="*/ 112495 w 589405"/>
                <a:gd name="connsiteY4" fmla="*/ 555743 h 555744"/>
                <a:gd name="connsiteX5" fmla="*/ 350454 w 589405"/>
                <a:gd name="connsiteY5" fmla="*/ 379946 h 555744"/>
                <a:gd name="connsiteX6" fmla="*/ 589207 w 589405"/>
                <a:gd name="connsiteY6" fmla="*/ 287611 h 555744"/>
                <a:gd name="connsiteX7" fmla="*/ 391124 w 589405"/>
                <a:gd name="connsiteY7" fmla="*/ 264907 h 555744"/>
                <a:gd name="connsiteX8" fmla="*/ 372546 w 589405"/>
                <a:gd name="connsiteY8" fmla="*/ 180699 h 555744"/>
                <a:gd name="connsiteX9" fmla="*/ 475835 w 589405"/>
                <a:gd name="connsiteY9" fmla="*/ 268 h 555744"/>
                <a:gd name="connsiteX10" fmla="*/ 239526 w 589405"/>
                <a:gd name="connsiteY10" fmla="*/ 143307 h 555744"/>
                <a:gd name="connsiteX0" fmla="*/ 239505 w 589384"/>
                <a:gd name="connsiteY0" fmla="*/ 127469 h 539906"/>
                <a:gd name="connsiteX1" fmla="*/ 1294 w 589384"/>
                <a:gd name="connsiteY1" fmla="*/ 253824 h 539906"/>
                <a:gd name="connsiteX2" fmla="*/ 142974 w 589384"/>
                <a:gd name="connsiteY2" fmla="*/ 258587 h 539906"/>
                <a:gd name="connsiteX3" fmla="*/ 155367 w 589384"/>
                <a:gd name="connsiteY3" fmla="*/ 366749 h 539906"/>
                <a:gd name="connsiteX4" fmla="*/ 112474 w 589384"/>
                <a:gd name="connsiteY4" fmla="*/ 539905 h 539906"/>
                <a:gd name="connsiteX5" fmla="*/ 350433 w 589384"/>
                <a:gd name="connsiteY5" fmla="*/ 364108 h 539906"/>
                <a:gd name="connsiteX6" fmla="*/ 589186 w 589384"/>
                <a:gd name="connsiteY6" fmla="*/ 271773 h 539906"/>
                <a:gd name="connsiteX7" fmla="*/ 391103 w 589384"/>
                <a:gd name="connsiteY7" fmla="*/ 249069 h 539906"/>
                <a:gd name="connsiteX8" fmla="*/ 372525 w 589384"/>
                <a:gd name="connsiteY8" fmla="*/ 164861 h 539906"/>
                <a:gd name="connsiteX9" fmla="*/ 456764 w 589384"/>
                <a:gd name="connsiteY9" fmla="*/ 305 h 539906"/>
                <a:gd name="connsiteX10" fmla="*/ 239505 w 589384"/>
                <a:gd name="connsiteY10" fmla="*/ 127469 h 539906"/>
                <a:gd name="connsiteX0" fmla="*/ 239505 w 589384"/>
                <a:gd name="connsiteY0" fmla="*/ 128571 h 541008"/>
                <a:gd name="connsiteX1" fmla="*/ 1294 w 589384"/>
                <a:gd name="connsiteY1" fmla="*/ 254926 h 541008"/>
                <a:gd name="connsiteX2" fmla="*/ 142974 w 589384"/>
                <a:gd name="connsiteY2" fmla="*/ 259689 h 541008"/>
                <a:gd name="connsiteX3" fmla="*/ 155367 w 589384"/>
                <a:gd name="connsiteY3" fmla="*/ 367851 h 541008"/>
                <a:gd name="connsiteX4" fmla="*/ 112474 w 589384"/>
                <a:gd name="connsiteY4" fmla="*/ 541007 h 541008"/>
                <a:gd name="connsiteX5" fmla="*/ 350433 w 589384"/>
                <a:gd name="connsiteY5" fmla="*/ 365210 h 541008"/>
                <a:gd name="connsiteX6" fmla="*/ 589186 w 589384"/>
                <a:gd name="connsiteY6" fmla="*/ 272875 h 541008"/>
                <a:gd name="connsiteX7" fmla="*/ 391103 w 589384"/>
                <a:gd name="connsiteY7" fmla="*/ 250171 h 541008"/>
                <a:gd name="connsiteX8" fmla="*/ 372525 w 589384"/>
                <a:gd name="connsiteY8" fmla="*/ 165963 h 541008"/>
                <a:gd name="connsiteX9" fmla="*/ 456764 w 589384"/>
                <a:gd name="connsiteY9" fmla="*/ 1407 h 541008"/>
                <a:gd name="connsiteX10" fmla="*/ 239505 w 589384"/>
                <a:gd name="connsiteY10" fmla="*/ 128571 h 541008"/>
                <a:gd name="connsiteX0" fmla="*/ 239505 w 589384"/>
                <a:gd name="connsiteY0" fmla="*/ 132159 h 544596"/>
                <a:gd name="connsiteX1" fmla="*/ 1294 w 589384"/>
                <a:gd name="connsiteY1" fmla="*/ 258514 h 544596"/>
                <a:gd name="connsiteX2" fmla="*/ 142974 w 589384"/>
                <a:gd name="connsiteY2" fmla="*/ 263277 h 544596"/>
                <a:gd name="connsiteX3" fmla="*/ 155367 w 589384"/>
                <a:gd name="connsiteY3" fmla="*/ 371439 h 544596"/>
                <a:gd name="connsiteX4" fmla="*/ 112474 w 589384"/>
                <a:gd name="connsiteY4" fmla="*/ 544595 h 544596"/>
                <a:gd name="connsiteX5" fmla="*/ 350433 w 589384"/>
                <a:gd name="connsiteY5" fmla="*/ 368798 h 544596"/>
                <a:gd name="connsiteX6" fmla="*/ 589186 w 589384"/>
                <a:gd name="connsiteY6" fmla="*/ 276463 h 544596"/>
                <a:gd name="connsiteX7" fmla="*/ 391103 w 589384"/>
                <a:gd name="connsiteY7" fmla="*/ 253759 h 544596"/>
                <a:gd name="connsiteX8" fmla="*/ 372525 w 589384"/>
                <a:gd name="connsiteY8" fmla="*/ 169551 h 544596"/>
                <a:gd name="connsiteX9" fmla="*/ 456764 w 589384"/>
                <a:gd name="connsiteY9" fmla="*/ 4995 h 544596"/>
                <a:gd name="connsiteX10" fmla="*/ 239505 w 589384"/>
                <a:gd name="connsiteY10" fmla="*/ 132159 h 544596"/>
                <a:gd name="connsiteX0" fmla="*/ 239505 w 589384"/>
                <a:gd name="connsiteY0" fmla="*/ 132159 h 548476"/>
                <a:gd name="connsiteX1" fmla="*/ 1294 w 589384"/>
                <a:gd name="connsiteY1" fmla="*/ 258514 h 548476"/>
                <a:gd name="connsiteX2" fmla="*/ 142974 w 589384"/>
                <a:gd name="connsiteY2" fmla="*/ 263277 h 548476"/>
                <a:gd name="connsiteX3" fmla="*/ 155367 w 589384"/>
                <a:gd name="connsiteY3" fmla="*/ 371439 h 548476"/>
                <a:gd name="connsiteX4" fmla="*/ 112474 w 589384"/>
                <a:gd name="connsiteY4" fmla="*/ 544595 h 548476"/>
                <a:gd name="connsiteX5" fmla="*/ 350433 w 589384"/>
                <a:gd name="connsiteY5" fmla="*/ 368798 h 548476"/>
                <a:gd name="connsiteX6" fmla="*/ 589186 w 589384"/>
                <a:gd name="connsiteY6" fmla="*/ 276463 h 548476"/>
                <a:gd name="connsiteX7" fmla="*/ 391103 w 589384"/>
                <a:gd name="connsiteY7" fmla="*/ 253759 h 548476"/>
                <a:gd name="connsiteX8" fmla="*/ 372525 w 589384"/>
                <a:gd name="connsiteY8" fmla="*/ 169551 h 548476"/>
                <a:gd name="connsiteX9" fmla="*/ 456764 w 589384"/>
                <a:gd name="connsiteY9" fmla="*/ 4995 h 548476"/>
                <a:gd name="connsiteX10" fmla="*/ 239505 w 589384"/>
                <a:gd name="connsiteY10" fmla="*/ 132159 h 548476"/>
                <a:gd name="connsiteX0" fmla="*/ 239505 w 589384"/>
                <a:gd name="connsiteY0" fmla="*/ 132159 h 548946"/>
                <a:gd name="connsiteX1" fmla="*/ 1294 w 589384"/>
                <a:gd name="connsiteY1" fmla="*/ 258514 h 548946"/>
                <a:gd name="connsiteX2" fmla="*/ 142974 w 589384"/>
                <a:gd name="connsiteY2" fmla="*/ 263277 h 548946"/>
                <a:gd name="connsiteX3" fmla="*/ 155367 w 589384"/>
                <a:gd name="connsiteY3" fmla="*/ 371439 h 548946"/>
                <a:gd name="connsiteX4" fmla="*/ 112474 w 589384"/>
                <a:gd name="connsiteY4" fmla="*/ 544595 h 548946"/>
                <a:gd name="connsiteX5" fmla="*/ 350433 w 589384"/>
                <a:gd name="connsiteY5" fmla="*/ 368798 h 548946"/>
                <a:gd name="connsiteX6" fmla="*/ 589186 w 589384"/>
                <a:gd name="connsiteY6" fmla="*/ 276463 h 548946"/>
                <a:gd name="connsiteX7" fmla="*/ 391103 w 589384"/>
                <a:gd name="connsiteY7" fmla="*/ 253759 h 548946"/>
                <a:gd name="connsiteX8" fmla="*/ 372525 w 589384"/>
                <a:gd name="connsiteY8" fmla="*/ 169551 h 548946"/>
                <a:gd name="connsiteX9" fmla="*/ 456764 w 589384"/>
                <a:gd name="connsiteY9" fmla="*/ 4995 h 548946"/>
                <a:gd name="connsiteX10" fmla="*/ 239505 w 589384"/>
                <a:gd name="connsiteY10" fmla="*/ 132159 h 548946"/>
                <a:gd name="connsiteX0" fmla="*/ 239505 w 589601"/>
                <a:gd name="connsiteY0" fmla="*/ 132159 h 548946"/>
                <a:gd name="connsiteX1" fmla="*/ 1294 w 589601"/>
                <a:gd name="connsiteY1" fmla="*/ 258514 h 548946"/>
                <a:gd name="connsiteX2" fmla="*/ 142974 w 589601"/>
                <a:gd name="connsiteY2" fmla="*/ 263277 h 548946"/>
                <a:gd name="connsiteX3" fmla="*/ 155367 w 589601"/>
                <a:gd name="connsiteY3" fmla="*/ 371439 h 548946"/>
                <a:gd name="connsiteX4" fmla="*/ 112474 w 589601"/>
                <a:gd name="connsiteY4" fmla="*/ 544595 h 548946"/>
                <a:gd name="connsiteX5" fmla="*/ 350433 w 589601"/>
                <a:gd name="connsiteY5" fmla="*/ 368798 h 548946"/>
                <a:gd name="connsiteX6" fmla="*/ 589186 w 589601"/>
                <a:gd name="connsiteY6" fmla="*/ 276463 h 548946"/>
                <a:gd name="connsiteX7" fmla="*/ 391103 w 589601"/>
                <a:gd name="connsiteY7" fmla="*/ 253759 h 548946"/>
                <a:gd name="connsiteX8" fmla="*/ 372525 w 589601"/>
                <a:gd name="connsiteY8" fmla="*/ 169551 h 548946"/>
                <a:gd name="connsiteX9" fmla="*/ 456764 w 589601"/>
                <a:gd name="connsiteY9" fmla="*/ 4995 h 548946"/>
                <a:gd name="connsiteX10" fmla="*/ 239505 w 589601"/>
                <a:gd name="connsiteY10" fmla="*/ 132159 h 548946"/>
                <a:gd name="connsiteX0" fmla="*/ 239505 w 590319"/>
                <a:gd name="connsiteY0" fmla="*/ 132159 h 548946"/>
                <a:gd name="connsiteX1" fmla="*/ 1294 w 590319"/>
                <a:gd name="connsiteY1" fmla="*/ 258514 h 548946"/>
                <a:gd name="connsiteX2" fmla="*/ 142974 w 590319"/>
                <a:gd name="connsiteY2" fmla="*/ 263277 h 548946"/>
                <a:gd name="connsiteX3" fmla="*/ 155367 w 590319"/>
                <a:gd name="connsiteY3" fmla="*/ 371439 h 548946"/>
                <a:gd name="connsiteX4" fmla="*/ 112474 w 590319"/>
                <a:gd name="connsiteY4" fmla="*/ 544595 h 548946"/>
                <a:gd name="connsiteX5" fmla="*/ 350433 w 590319"/>
                <a:gd name="connsiteY5" fmla="*/ 368798 h 548946"/>
                <a:gd name="connsiteX6" fmla="*/ 589186 w 590319"/>
                <a:gd name="connsiteY6" fmla="*/ 276463 h 548946"/>
                <a:gd name="connsiteX7" fmla="*/ 391103 w 590319"/>
                <a:gd name="connsiteY7" fmla="*/ 253759 h 548946"/>
                <a:gd name="connsiteX8" fmla="*/ 372525 w 590319"/>
                <a:gd name="connsiteY8" fmla="*/ 169551 h 548946"/>
                <a:gd name="connsiteX9" fmla="*/ 456764 w 590319"/>
                <a:gd name="connsiteY9" fmla="*/ 4995 h 548946"/>
                <a:gd name="connsiteX10" fmla="*/ 239505 w 590319"/>
                <a:gd name="connsiteY10" fmla="*/ 132159 h 548946"/>
                <a:gd name="connsiteX0" fmla="*/ 239505 w 561905"/>
                <a:gd name="connsiteY0" fmla="*/ 132159 h 548946"/>
                <a:gd name="connsiteX1" fmla="*/ 1294 w 561905"/>
                <a:gd name="connsiteY1" fmla="*/ 258514 h 548946"/>
                <a:gd name="connsiteX2" fmla="*/ 142974 w 561905"/>
                <a:gd name="connsiteY2" fmla="*/ 263277 h 548946"/>
                <a:gd name="connsiteX3" fmla="*/ 155367 w 561905"/>
                <a:gd name="connsiteY3" fmla="*/ 371439 h 548946"/>
                <a:gd name="connsiteX4" fmla="*/ 112474 w 561905"/>
                <a:gd name="connsiteY4" fmla="*/ 544595 h 548946"/>
                <a:gd name="connsiteX5" fmla="*/ 350433 w 561905"/>
                <a:gd name="connsiteY5" fmla="*/ 368798 h 548946"/>
                <a:gd name="connsiteX6" fmla="*/ 560611 w 561905"/>
                <a:gd name="connsiteY6" fmla="*/ 257413 h 548946"/>
                <a:gd name="connsiteX7" fmla="*/ 391103 w 561905"/>
                <a:gd name="connsiteY7" fmla="*/ 253759 h 548946"/>
                <a:gd name="connsiteX8" fmla="*/ 372525 w 561905"/>
                <a:gd name="connsiteY8" fmla="*/ 169551 h 548946"/>
                <a:gd name="connsiteX9" fmla="*/ 456764 w 561905"/>
                <a:gd name="connsiteY9" fmla="*/ 4995 h 548946"/>
                <a:gd name="connsiteX10" fmla="*/ 239505 w 561905"/>
                <a:gd name="connsiteY10" fmla="*/ 132159 h 548946"/>
                <a:gd name="connsiteX0" fmla="*/ 239505 w 561089"/>
                <a:gd name="connsiteY0" fmla="*/ 132159 h 544611"/>
                <a:gd name="connsiteX1" fmla="*/ 1294 w 561089"/>
                <a:gd name="connsiteY1" fmla="*/ 258514 h 544611"/>
                <a:gd name="connsiteX2" fmla="*/ 142974 w 561089"/>
                <a:gd name="connsiteY2" fmla="*/ 263277 h 544611"/>
                <a:gd name="connsiteX3" fmla="*/ 155367 w 561089"/>
                <a:gd name="connsiteY3" fmla="*/ 371439 h 544611"/>
                <a:gd name="connsiteX4" fmla="*/ 112474 w 561089"/>
                <a:gd name="connsiteY4" fmla="*/ 544595 h 544611"/>
                <a:gd name="connsiteX5" fmla="*/ 331383 w 561089"/>
                <a:gd name="connsiteY5" fmla="*/ 381498 h 544611"/>
                <a:gd name="connsiteX6" fmla="*/ 560611 w 561089"/>
                <a:gd name="connsiteY6" fmla="*/ 257413 h 544611"/>
                <a:gd name="connsiteX7" fmla="*/ 391103 w 561089"/>
                <a:gd name="connsiteY7" fmla="*/ 253759 h 544611"/>
                <a:gd name="connsiteX8" fmla="*/ 372525 w 561089"/>
                <a:gd name="connsiteY8" fmla="*/ 169551 h 544611"/>
                <a:gd name="connsiteX9" fmla="*/ 456764 w 561089"/>
                <a:gd name="connsiteY9" fmla="*/ 4995 h 544611"/>
                <a:gd name="connsiteX10" fmla="*/ 239505 w 561089"/>
                <a:gd name="connsiteY10" fmla="*/ 132159 h 544611"/>
                <a:gd name="connsiteX0" fmla="*/ 239505 w 560678"/>
                <a:gd name="connsiteY0" fmla="*/ 132159 h 544611"/>
                <a:gd name="connsiteX1" fmla="*/ 1294 w 560678"/>
                <a:gd name="connsiteY1" fmla="*/ 258514 h 544611"/>
                <a:gd name="connsiteX2" fmla="*/ 142974 w 560678"/>
                <a:gd name="connsiteY2" fmla="*/ 263277 h 544611"/>
                <a:gd name="connsiteX3" fmla="*/ 155367 w 560678"/>
                <a:gd name="connsiteY3" fmla="*/ 371439 h 544611"/>
                <a:gd name="connsiteX4" fmla="*/ 112474 w 560678"/>
                <a:gd name="connsiteY4" fmla="*/ 544595 h 544611"/>
                <a:gd name="connsiteX5" fmla="*/ 331383 w 560678"/>
                <a:gd name="connsiteY5" fmla="*/ 381498 h 544611"/>
                <a:gd name="connsiteX6" fmla="*/ 560611 w 560678"/>
                <a:gd name="connsiteY6" fmla="*/ 257413 h 544611"/>
                <a:gd name="connsiteX7" fmla="*/ 391103 w 560678"/>
                <a:gd name="connsiteY7" fmla="*/ 253759 h 544611"/>
                <a:gd name="connsiteX8" fmla="*/ 372525 w 560678"/>
                <a:gd name="connsiteY8" fmla="*/ 169551 h 544611"/>
                <a:gd name="connsiteX9" fmla="*/ 456764 w 560678"/>
                <a:gd name="connsiteY9" fmla="*/ 4995 h 544611"/>
                <a:gd name="connsiteX10" fmla="*/ 239505 w 560678"/>
                <a:gd name="connsiteY10" fmla="*/ 132159 h 544611"/>
                <a:gd name="connsiteX0" fmla="*/ 239505 w 560678"/>
                <a:gd name="connsiteY0" fmla="*/ 132159 h 547837"/>
                <a:gd name="connsiteX1" fmla="*/ 1294 w 560678"/>
                <a:gd name="connsiteY1" fmla="*/ 258514 h 547837"/>
                <a:gd name="connsiteX2" fmla="*/ 142974 w 560678"/>
                <a:gd name="connsiteY2" fmla="*/ 263277 h 547837"/>
                <a:gd name="connsiteX3" fmla="*/ 155367 w 560678"/>
                <a:gd name="connsiteY3" fmla="*/ 371439 h 547837"/>
                <a:gd name="connsiteX4" fmla="*/ 112474 w 560678"/>
                <a:gd name="connsiteY4" fmla="*/ 544595 h 547837"/>
                <a:gd name="connsiteX5" fmla="*/ 331383 w 560678"/>
                <a:gd name="connsiteY5" fmla="*/ 381498 h 547837"/>
                <a:gd name="connsiteX6" fmla="*/ 560611 w 560678"/>
                <a:gd name="connsiteY6" fmla="*/ 257413 h 547837"/>
                <a:gd name="connsiteX7" fmla="*/ 391103 w 560678"/>
                <a:gd name="connsiteY7" fmla="*/ 253759 h 547837"/>
                <a:gd name="connsiteX8" fmla="*/ 372525 w 560678"/>
                <a:gd name="connsiteY8" fmla="*/ 169551 h 547837"/>
                <a:gd name="connsiteX9" fmla="*/ 456764 w 560678"/>
                <a:gd name="connsiteY9" fmla="*/ 4995 h 547837"/>
                <a:gd name="connsiteX10" fmla="*/ 239505 w 560678"/>
                <a:gd name="connsiteY10" fmla="*/ 132159 h 547837"/>
                <a:gd name="connsiteX0" fmla="*/ 238233 w 559406"/>
                <a:gd name="connsiteY0" fmla="*/ 132159 h 547837"/>
                <a:gd name="connsiteX1" fmla="*/ 22 w 559406"/>
                <a:gd name="connsiteY1" fmla="*/ 258514 h 547837"/>
                <a:gd name="connsiteX2" fmla="*/ 141702 w 559406"/>
                <a:gd name="connsiteY2" fmla="*/ 263277 h 547837"/>
                <a:gd name="connsiteX3" fmla="*/ 154095 w 559406"/>
                <a:gd name="connsiteY3" fmla="*/ 371439 h 547837"/>
                <a:gd name="connsiteX4" fmla="*/ 111202 w 559406"/>
                <a:gd name="connsiteY4" fmla="*/ 544595 h 547837"/>
                <a:gd name="connsiteX5" fmla="*/ 330111 w 559406"/>
                <a:gd name="connsiteY5" fmla="*/ 381498 h 547837"/>
                <a:gd name="connsiteX6" fmla="*/ 559339 w 559406"/>
                <a:gd name="connsiteY6" fmla="*/ 257413 h 547837"/>
                <a:gd name="connsiteX7" fmla="*/ 389831 w 559406"/>
                <a:gd name="connsiteY7" fmla="*/ 253759 h 547837"/>
                <a:gd name="connsiteX8" fmla="*/ 371253 w 559406"/>
                <a:gd name="connsiteY8" fmla="*/ 169551 h 547837"/>
                <a:gd name="connsiteX9" fmla="*/ 455492 w 559406"/>
                <a:gd name="connsiteY9" fmla="*/ 4995 h 547837"/>
                <a:gd name="connsiteX10" fmla="*/ 238233 w 559406"/>
                <a:gd name="connsiteY10" fmla="*/ 132159 h 547837"/>
                <a:gd name="connsiteX0" fmla="*/ 238233 w 559406"/>
                <a:gd name="connsiteY0" fmla="*/ 135858 h 551536"/>
                <a:gd name="connsiteX1" fmla="*/ 22 w 559406"/>
                <a:gd name="connsiteY1" fmla="*/ 262213 h 551536"/>
                <a:gd name="connsiteX2" fmla="*/ 141702 w 559406"/>
                <a:gd name="connsiteY2" fmla="*/ 266976 h 551536"/>
                <a:gd name="connsiteX3" fmla="*/ 154095 w 559406"/>
                <a:gd name="connsiteY3" fmla="*/ 375138 h 551536"/>
                <a:gd name="connsiteX4" fmla="*/ 111202 w 559406"/>
                <a:gd name="connsiteY4" fmla="*/ 548294 h 551536"/>
                <a:gd name="connsiteX5" fmla="*/ 330111 w 559406"/>
                <a:gd name="connsiteY5" fmla="*/ 385197 h 551536"/>
                <a:gd name="connsiteX6" fmla="*/ 559339 w 559406"/>
                <a:gd name="connsiteY6" fmla="*/ 261112 h 551536"/>
                <a:gd name="connsiteX7" fmla="*/ 389831 w 559406"/>
                <a:gd name="connsiteY7" fmla="*/ 257458 h 551536"/>
                <a:gd name="connsiteX8" fmla="*/ 371253 w 559406"/>
                <a:gd name="connsiteY8" fmla="*/ 173250 h 551536"/>
                <a:gd name="connsiteX9" fmla="*/ 455492 w 559406"/>
                <a:gd name="connsiteY9" fmla="*/ 8694 h 551536"/>
                <a:gd name="connsiteX10" fmla="*/ 238233 w 559406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48401"/>
                <a:gd name="connsiteX1" fmla="*/ 22 w 559404"/>
                <a:gd name="connsiteY1" fmla="*/ 262213 h 548401"/>
                <a:gd name="connsiteX2" fmla="*/ 141702 w 559404"/>
                <a:gd name="connsiteY2" fmla="*/ 266976 h 548401"/>
                <a:gd name="connsiteX3" fmla="*/ 166795 w 559404"/>
                <a:gd name="connsiteY3" fmla="*/ 359263 h 548401"/>
                <a:gd name="connsiteX4" fmla="*/ 111202 w 559404"/>
                <a:gd name="connsiteY4" fmla="*/ 548294 h 548401"/>
                <a:gd name="connsiteX5" fmla="*/ 330111 w 559404"/>
                <a:gd name="connsiteY5" fmla="*/ 385197 h 548401"/>
                <a:gd name="connsiteX6" fmla="*/ 559339 w 559404"/>
                <a:gd name="connsiteY6" fmla="*/ 261112 h 548401"/>
                <a:gd name="connsiteX7" fmla="*/ 389831 w 559404"/>
                <a:gd name="connsiteY7" fmla="*/ 257458 h 548401"/>
                <a:gd name="connsiteX8" fmla="*/ 371253 w 559404"/>
                <a:gd name="connsiteY8" fmla="*/ 173250 h 548401"/>
                <a:gd name="connsiteX9" fmla="*/ 455492 w 559404"/>
                <a:gd name="connsiteY9" fmla="*/ 8694 h 548401"/>
                <a:gd name="connsiteX10" fmla="*/ 238233 w 559404"/>
                <a:gd name="connsiteY10" fmla="*/ 135858 h 548401"/>
                <a:gd name="connsiteX0" fmla="*/ 238233 w 559404"/>
                <a:gd name="connsiteY0" fmla="*/ 135858 h 552815"/>
                <a:gd name="connsiteX1" fmla="*/ 22 w 559404"/>
                <a:gd name="connsiteY1" fmla="*/ 262213 h 552815"/>
                <a:gd name="connsiteX2" fmla="*/ 141702 w 559404"/>
                <a:gd name="connsiteY2" fmla="*/ 266976 h 552815"/>
                <a:gd name="connsiteX3" fmla="*/ 166795 w 559404"/>
                <a:gd name="connsiteY3" fmla="*/ 359263 h 552815"/>
                <a:gd name="connsiteX4" fmla="*/ 111202 w 559404"/>
                <a:gd name="connsiteY4" fmla="*/ 548294 h 552815"/>
                <a:gd name="connsiteX5" fmla="*/ 330111 w 559404"/>
                <a:gd name="connsiteY5" fmla="*/ 385197 h 552815"/>
                <a:gd name="connsiteX6" fmla="*/ 559339 w 559404"/>
                <a:gd name="connsiteY6" fmla="*/ 261112 h 552815"/>
                <a:gd name="connsiteX7" fmla="*/ 389831 w 559404"/>
                <a:gd name="connsiteY7" fmla="*/ 257458 h 552815"/>
                <a:gd name="connsiteX8" fmla="*/ 371253 w 559404"/>
                <a:gd name="connsiteY8" fmla="*/ 173250 h 552815"/>
                <a:gd name="connsiteX9" fmla="*/ 455492 w 559404"/>
                <a:gd name="connsiteY9" fmla="*/ 8694 h 552815"/>
                <a:gd name="connsiteX10" fmla="*/ 238233 w 559404"/>
                <a:gd name="connsiteY10" fmla="*/ 135858 h 552815"/>
                <a:gd name="connsiteX0" fmla="*/ 238233 w 559404"/>
                <a:gd name="connsiteY0" fmla="*/ 8930 h 425887"/>
                <a:gd name="connsiteX1" fmla="*/ 22 w 559404"/>
                <a:gd name="connsiteY1" fmla="*/ 135285 h 425887"/>
                <a:gd name="connsiteX2" fmla="*/ 141702 w 559404"/>
                <a:gd name="connsiteY2" fmla="*/ 140048 h 425887"/>
                <a:gd name="connsiteX3" fmla="*/ 166795 w 559404"/>
                <a:gd name="connsiteY3" fmla="*/ 232335 h 425887"/>
                <a:gd name="connsiteX4" fmla="*/ 111202 w 559404"/>
                <a:gd name="connsiteY4" fmla="*/ 421366 h 425887"/>
                <a:gd name="connsiteX5" fmla="*/ 330111 w 559404"/>
                <a:gd name="connsiteY5" fmla="*/ 258269 h 425887"/>
                <a:gd name="connsiteX6" fmla="*/ 559339 w 559404"/>
                <a:gd name="connsiteY6" fmla="*/ 134184 h 425887"/>
                <a:gd name="connsiteX7" fmla="*/ 389831 w 559404"/>
                <a:gd name="connsiteY7" fmla="*/ 130530 h 425887"/>
                <a:gd name="connsiteX8" fmla="*/ 371253 w 559404"/>
                <a:gd name="connsiteY8" fmla="*/ 46322 h 425887"/>
                <a:gd name="connsiteX9" fmla="*/ 486448 w 559404"/>
                <a:gd name="connsiteY9" fmla="*/ 38928 h 425887"/>
                <a:gd name="connsiteX10" fmla="*/ 238233 w 559404"/>
                <a:gd name="connsiteY10" fmla="*/ 8930 h 425887"/>
                <a:gd name="connsiteX0" fmla="*/ 238233 w 489448"/>
                <a:gd name="connsiteY0" fmla="*/ 8930 h 425887"/>
                <a:gd name="connsiteX1" fmla="*/ 22 w 489448"/>
                <a:gd name="connsiteY1" fmla="*/ 135285 h 425887"/>
                <a:gd name="connsiteX2" fmla="*/ 141702 w 489448"/>
                <a:gd name="connsiteY2" fmla="*/ 140048 h 425887"/>
                <a:gd name="connsiteX3" fmla="*/ 166795 w 489448"/>
                <a:gd name="connsiteY3" fmla="*/ 232335 h 425887"/>
                <a:gd name="connsiteX4" fmla="*/ 111202 w 489448"/>
                <a:gd name="connsiteY4" fmla="*/ 421366 h 425887"/>
                <a:gd name="connsiteX5" fmla="*/ 330111 w 489448"/>
                <a:gd name="connsiteY5" fmla="*/ 258269 h 425887"/>
                <a:gd name="connsiteX6" fmla="*/ 456945 w 489448"/>
                <a:gd name="connsiteY6" fmla="*/ 415171 h 425887"/>
                <a:gd name="connsiteX7" fmla="*/ 389831 w 489448"/>
                <a:gd name="connsiteY7" fmla="*/ 130530 h 425887"/>
                <a:gd name="connsiteX8" fmla="*/ 371253 w 489448"/>
                <a:gd name="connsiteY8" fmla="*/ 46322 h 425887"/>
                <a:gd name="connsiteX9" fmla="*/ 486448 w 489448"/>
                <a:gd name="connsiteY9" fmla="*/ 38928 h 425887"/>
                <a:gd name="connsiteX10" fmla="*/ 238233 w 489448"/>
                <a:gd name="connsiteY10" fmla="*/ 8930 h 425887"/>
                <a:gd name="connsiteX0" fmla="*/ 238233 w 489448"/>
                <a:gd name="connsiteY0" fmla="*/ 8930 h 425887"/>
                <a:gd name="connsiteX1" fmla="*/ 22 w 489448"/>
                <a:gd name="connsiteY1" fmla="*/ 135285 h 425887"/>
                <a:gd name="connsiteX2" fmla="*/ 141702 w 489448"/>
                <a:gd name="connsiteY2" fmla="*/ 140048 h 425887"/>
                <a:gd name="connsiteX3" fmla="*/ 166795 w 489448"/>
                <a:gd name="connsiteY3" fmla="*/ 232335 h 425887"/>
                <a:gd name="connsiteX4" fmla="*/ 111202 w 489448"/>
                <a:gd name="connsiteY4" fmla="*/ 421366 h 425887"/>
                <a:gd name="connsiteX5" fmla="*/ 330111 w 489448"/>
                <a:gd name="connsiteY5" fmla="*/ 258269 h 425887"/>
                <a:gd name="connsiteX6" fmla="*/ 296669 w 489448"/>
                <a:gd name="connsiteY6" fmla="*/ 267133 h 425887"/>
                <a:gd name="connsiteX7" fmla="*/ 456945 w 489448"/>
                <a:gd name="connsiteY7" fmla="*/ 415171 h 425887"/>
                <a:gd name="connsiteX8" fmla="*/ 389831 w 489448"/>
                <a:gd name="connsiteY8" fmla="*/ 130530 h 425887"/>
                <a:gd name="connsiteX9" fmla="*/ 371253 w 489448"/>
                <a:gd name="connsiteY9" fmla="*/ 46322 h 425887"/>
                <a:gd name="connsiteX10" fmla="*/ 486448 w 489448"/>
                <a:gd name="connsiteY10" fmla="*/ 38928 h 425887"/>
                <a:gd name="connsiteX11" fmla="*/ 238233 w 489448"/>
                <a:gd name="connsiteY11" fmla="*/ 8930 h 425887"/>
                <a:gd name="connsiteX0" fmla="*/ 238233 w 489448"/>
                <a:gd name="connsiteY0" fmla="*/ 8930 h 421520"/>
                <a:gd name="connsiteX1" fmla="*/ 22 w 489448"/>
                <a:gd name="connsiteY1" fmla="*/ 135285 h 421520"/>
                <a:gd name="connsiteX2" fmla="*/ 141702 w 489448"/>
                <a:gd name="connsiteY2" fmla="*/ 140048 h 421520"/>
                <a:gd name="connsiteX3" fmla="*/ 166795 w 489448"/>
                <a:gd name="connsiteY3" fmla="*/ 232335 h 421520"/>
                <a:gd name="connsiteX4" fmla="*/ 111202 w 489448"/>
                <a:gd name="connsiteY4" fmla="*/ 421366 h 421520"/>
                <a:gd name="connsiteX5" fmla="*/ 296669 w 489448"/>
                <a:gd name="connsiteY5" fmla="*/ 267133 h 421520"/>
                <a:gd name="connsiteX6" fmla="*/ 456945 w 489448"/>
                <a:gd name="connsiteY6" fmla="*/ 415171 h 421520"/>
                <a:gd name="connsiteX7" fmla="*/ 389831 w 489448"/>
                <a:gd name="connsiteY7" fmla="*/ 130530 h 421520"/>
                <a:gd name="connsiteX8" fmla="*/ 371253 w 489448"/>
                <a:gd name="connsiteY8" fmla="*/ 46322 h 421520"/>
                <a:gd name="connsiteX9" fmla="*/ 486448 w 489448"/>
                <a:gd name="connsiteY9" fmla="*/ 38928 h 421520"/>
                <a:gd name="connsiteX10" fmla="*/ 238233 w 489448"/>
                <a:gd name="connsiteY10" fmla="*/ 8930 h 421520"/>
                <a:gd name="connsiteX0" fmla="*/ 238233 w 489448"/>
                <a:gd name="connsiteY0" fmla="*/ 8930 h 421955"/>
                <a:gd name="connsiteX1" fmla="*/ 22 w 489448"/>
                <a:gd name="connsiteY1" fmla="*/ 135285 h 421955"/>
                <a:gd name="connsiteX2" fmla="*/ 141702 w 489448"/>
                <a:gd name="connsiteY2" fmla="*/ 140048 h 421955"/>
                <a:gd name="connsiteX3" fmla="*/ 166795 w 489448"/>
                <a:gd name="connsiteY3" fmla="*/ 232335 h 421955"/>
                <a:gd name="connsiteX4" fmla="*/ 111202 w 489448"/>
                <a:gd name="connsiteY4" fmla="*/ 421366 h 421955"/>
                <a:gd name="connsiteX5" fmla="*/ 237138 w 489448"/>
                <a:gd name="connsiteY5" fmla="*/ 290945 h 421955"/>
                <a:gd name="connsiteX6" fmla="*/ 296669 w 489448"/>
                <a:gd name="connsiteY6" fmla="*/ 267133 h 421955"/>
                <a:gd name="connsiteX7" fmla="*/ 456945 w 489448"/>
                <a:gd name="connsiteY7" fmla="*/ 415171 h 421955"/>
                <a:gd name="connsiteX8" fmla="*/ 389831 w 489448"/>
                <a:gd name="connsiteY8" fmla="*/ 130530 h 421955"/>
                <a:gd name="connsiteX9" fmla="*/ 371253 w 489448"/>
                <a:gd name="connsiteY9" fmla="*/ 46322 h 421955"/>
                <a:gd name="connsiteX10" fmla="*/ 486448 w 489448"/>
                <a:gd name="connsiteY10" fmla="*/ 38928 h 421955"/>
                <a:gd name="connsiteX11" fmla="*/ 238233 w 489448"/>
                <a:gd name="connsiteY11" fmla="*/ 8930 h 421955"/>
                <a:gd name="connsiteX0" fmla="*/ 238233 w 489448"/>
                <a:gd name="connsiteY0" fmla="*/ 8930 h 421520"/>
                <a:gd name="connsiteX1" fmla="*/ 22 w 489448"/>
                <a:gd name="connsiteY1" fmla="*/ 135285 h 421520"/>
                <a:gd name="connsiteX2" fmla="*/ 141702 w 489448"/>
                <a:gd name="connsiteY2" fmla="*/ 140048 h 421520"/>
                <a:gd name="connsiteX3" fmla="*/ 166795 w 489448"/>
                <a:gd name="connsiteY3" fmla="*/ 232335 h 421520"/>
                <a:gd name="connsiteX4" fmla="*/ 111202 w 489448"/>
                <a:gd name="connsiteY4" fmla="*/ 421366 h 421520"/>
                <a:gd name="connsiteX5" fmla="*/ 296669 w 489448"/>
                <a:gd name="connsiteY5" fmla="*/ 267133 h 421520"/>
                <a:gd name="connsiteX6" fmla="*/ 456945 w 489448"/>
                <a:gd name="connsiteY6" fmla="*/ 415171 h 421520"/>
                <a:gd name="connsiteX7" fmla="*/ 389831 w 489448"/>
                <a:gd name="connsiteY7" fmla="*/ 130530 h 421520"/>
                <a:gd name="connsiteX8" fmla="*/ 371253 w 489448"/>
                <a:gd name="connsiteY8" fmla="*/ 46322 h 421520"/>
                <a:gd name="connsiteX9" fmla="*/ 486448 w 489448"/>
                <a:gd name="connsiteY9" fmla="*/ 38928 h 421520"/>
                <a:gd name="connsiteX10" fmla="*/ 238233 w 489448"/>
                <a:gd name="connsiteY10" fmla="*/ 8930 h 421520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456945 w 489448"/>
                <a:gd name="connsiteY6" fmla="*/ 415171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440276 w 489448"/>
                <a:gd name="connsiteY6" fmla="*/ 393740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440276 w 489448"/>
                <a:gd name="connsiteY6" fmla="*/ 393740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395032 w 489448"/>
                <a:gd name="connsiteY6" fmla="*/ 396121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390"/>
                <a:gd name="connsiteX1" fmla="*/ 22 w 489448"/>
                <a:gd name="connsiteY1" fmla="*/ 135285 h 421390"/>
                <a:gd name="connsiteX2" fmla="*/ 141702 w 489448"/>
                <a:gd name="connsiteY2" fmla="*/ 140048 h 421390"/>
                <a:gd name="connsiteX3" fmla="*/ 166795 w 489448"/>
                <a:gd name="connsiteY3" fmla="*/ 232335 h 421390"/>
                <a:gd name="connsiteX4" fmla="*/ 111202 w 489448"/>
                <a:gd name="connsiteY4" fmla="*/ 421366 h 421390"/>
                <a:gd name="connsiteX5" fmla="*/ 280000 w 489448"/>
                <a:gd name="connsiteY5" fmla="*/ 274277 h 421390"/>
                <a:gd name="connsiteX6" fmla="*/ 395032 w 489448"/>
                <a:gd name="connsiteY6" fmla="*/ 396121 h 421390"/>
                <a:gd name="connsiteX7" fmla="*/ 389831 w 489448"/>
                <a:gd name="connsiteY7" fmla="*/ 130530 h 421390"/>
                <a:gd name="connsiteX8" fmla="*/ 371253 w 489448"/>
                <a:gd name="connsiteY8" fmla="*/ 46322 h 421390"/>
                <a:gd name="connsiteX9" fmla="*/ 486448 w 489448"/>
                <a:gd name="connsiteY9" fmla="*/ 38928 h 421390"/>
                <a:gd name="connsiteX10" fmla="*/ 238233 w 489448"/>
                <a:gd name="connsiteY10" fmla="*/ 8930 h 421390"/>
                <a:gd name="connsiteX0" fmla="*/ 238233 w 489448"/>
                <a:gd name="connsiteY0" fmla="*/ 8930 h 409486"/>
                <a:gd name="connsiteX1" fmla="*/ 22 w 489448"/>
                <a:gd name="connsiteY1" fmla="*/ 135285 h 409486"/>
                <a:gd name="connsiteX2" fmla="*/ 141702 w 489448"/>
                <a:gd name="connsiteY2" fmla="*/ 140048 h 409486"/>
                <a:gd name="connsiteX3" fmla="*/ 166795 w 489448"/>
                <a:gd name="connsiteY3" fmla="*/ 232335 h 409486"/>
                <a:gd name="connsiteX4" fmla="*/ 173115 w 489448"/>
                <a:gd name="connsiteY4" fmla="*/ 409460 h 409486"/>
                <a:gd name="connsiteX5" fmla="*/ 280000 w 489448"/>
                <a:gd name="connsiteY5" fmla="*/ 274277 h 409486"/>
                <a:gd name="connsiteX6" fmla="*/ 395032 w 489448"/>
                <a:gd name="connsiteY6" fmla="*/ 396121 h 409486"/>
                <a:gd name="connsiteX7" fmla="*/ 389831 w 489448"/>
                <a:gd name="connsiteY7" fmla="*/ 130530 h 409486"/>
                <a:gd name="connsiteX8" fmla="*/ 371253 w 489448"/>
                <a:gd name="connsiteY8" fmla="*/ 46322 h 409486"/>
                <a:gd name="connsiteX9" fmla="*/ 486448 w 489448"/>
                <a:gd name="connsiteY9" fmla="*/ 38928 h 409486"/>
                <a:gd name="connsiteX10" fmla="*/ 238233 w 489448"/>
                <a:gd name="connsiteY10" fmla="*/ 8930 h 409486"/>
                <a:gd name="connsiteX0" fmla="*/ 238233 w 489448"/>
                <a:gd name="connsiteY0" fmla="*/ 8930 h 409486"/>
                <a:gd name="connsiteX1" fmla="*/ 22 w 489448"/>
                <a:gd name="connsiteY1" fmla="*/ 135285 h 409486"/>
                <a:gd name="connsiteX2" fmla="*/ 141702 w 489448"/>
                <a:gd name="connsiteY2" fmla="*/ 140048 h 409486"/>
                <a:gd name="connsiteX3" fmla="*/ 166795 w 489448"/>
                <a:gd name="connsiteY3" fmla="*/ 232335 h 409486"/>
                <a:gd name="connsiteX4" fmla="*/ 173115 w 489448"/>
                <a:gd name="connsiteY4" fmla="*/ 409460 h 409486"/>
                <a:gd name="connsiteX5" fmla="*/ 280000 w 489448"/>
                <a:gd name="connsiteY5" fmla="*/ 274277 h 409486"/>
                <a:gd name="connsiteX6" fmla="*/ 395032 w 489448"/>
                <a:gd name="connsiteY6" fmla="*/ 396121 h 409486"/>
                <a:gd name="connsiteX7" fmla="*/ 389831 w 489448"/>
                <a:gd name="connsiteY7" fmla="*/ 130530 h 409486"/>
                <a:gd name="connsiteX8" fmla="*/ 371253 w 489448"/>
                <a:gd name="connsiteY8" fmla="*/ 46322 h 409486"/>
                <a:gd name="connsiteX9" fmla="*/ 486448 w 489448"/>
                <a:gd name="connsiteY9" fmla="*/ 38928 h 409486"/>
                <a:gd name="connsiteX10" fmla="*/ 238233 w 489448"/>
                <a:gd name="connsiteY10" fmla="*/ 8930 h 409486"/>
                <a:gd name="connsiteX0" fmla="*/ 238233 w 489448"/>
                <a:gd name="connsiteY0" fmla="*/ 8930 h 409486"/>
                <a:gd name="connsiteX1" fmla="*/ 22 w 489448"/>
                <a:gd name="connsiteY1" fmla="*/ 135285 h 409486"/>
                <a:gd name="connsiteX2" fmla="*/ 141702 w 489448"/>
                <a:gd name="connsiteY2" fmla="*/ 140048 h 409486"/>
                <a:gd name="connsiteX3" fmla="*/ 166795 w 489448"/>
                <a:gd name="connsiteY3" fmla="*/ 232335 h 409486"/>
                <a:gd name="connsiteX4" fmla="*/ 173115 w 489448"/>
                <a:gd name="connsiteY4" fmla="*/ 409460 h 409486"/>
                <a:gd name="connsiteX5" fmla="*/ 280000 w 489448"/>
                <a:gd name="connsiteY5" fmla="*/ 274277 h 409486"/>
                <a:gd name="connsiteX6" fmla="*/ 395032 w 489448"/>
                <a:gd name="connsiteY6" fmla="*/ 396121 h 409486"/>
                <a:gd name="connsiteX7" fmla="*/ 389831 w 489448"/>
                <a:gd name="connsiteY7" fmla="*/ 130530 h 409486"/>
                <a:gd name="connsiteX8" fmla="*/ 371253 w 489448"/>
                <a:gd name="connsiteY8" fmla="*/ 46322 h 409486"/>
                <a:gd name="connsiteX9" fmla="*/ 486448 w 489448"/>
                <a:gd name="connsiteY9" fmla="*/ 38928 h 409486"/>
                <a:gd name="connsiteX10" fmla="*/ 238233 w 489448"/>
                <a:gd name="connsiteY10" fmla="*/ 8930 h 409486"/>
                <a:gd name="connsiteX0" fmla="*/ 238233 w 489448"/>
                <a:gd name="connsiteY0" fmla="*/ 8930 h 409711"/>
                <a:gd name="connsiteX1" fmla="*/ 22 w 489448"/>
                <a:gd name="connsiteY1" fmla="*/ 135285 h 409711"/>
                <a:gd name="connsiteX2" fmla="*/ 141702 w 489448"/>
                <a:gd name="connsiteY2" fmla="*/ 140048 h 409711"/>
                <a:gd name="connsiteX3" fmla="*/ 166795 w 489448"/>
                <a:gd name="connsiteY3" fmla="*/ 232335 h 409711"/>
                <a:gd name="connsiteX4" fmla="*/ 173115 w 489448"/>
                <a:gd name="connsiteY4" fmla="*/ 409460 h 409711"/>
                <a:gd name="connsiteX5" fmla="*/ 287144 w 489448"/>
                <a:gd name="connsiteY5" fmla="*/ 274277 h 409711"/>
                <a:gd name="connsiteX6" fmla="*/ 395032 w 489448"/>
                <a:gd name="connsiteY6" fmla="*/ 396121 h 409711"/>
                <a:gd name="connsiteX7" fmla="*/ 389831 w 489448"/>
                <a:gd name="connsiteY7" fmla="*/ 130530 h 409711"/>
                <a:gd name="connsiteX8" fmla="*/ 371253 w 489448"/>
                <a:gd name="connsiteY8" fmla="*/ 46322 h 409711"/>
                <a:gd name="connsiteX9" fmla="*/ 486448 w 489448"/>
                <a:gd name="connsiteY9" fmla="*/ 38928 h 409711"/>
                <a:gd name="connsiteX10" fmla="*/ 238233 w 489448"/>
                <a:gd name="connsiteY10" fmla="*/ 8930 h 409711"/>
                <a:gd name="connsiteX0" fmla="*/ 238233 w 501154"/>
                <a:gd name="connsiteY0" fmla="*/ 10 h 400791"/>
                <a:gd name="connsiteX1" fmla="*/ 22 w 501154"/>
                <a:gd name="connsiteY1" fmla="*/ 126365 h 400791"/>
                <a:gd name="connsiteX2" fmla="*/ 141702 w 501154"/>
                <a:gd name="connsiteY2" fmla="*/ 131128 h 400791"/>
                <a:gd name="connsiteX3" fmla="*/ 166795 w 501154"/>
                <a:gd name="connsiteY3" fmla="*/ 223415 h 400791"/>
                <a:gd name="connsiteX4" fmla="*/ 173115 w 501154"/>
                <a:gd name="connsiteY4" fmla="*/ 400540 h 400791"/>
                <a:gd name="connsiteX5" fmla="*/ 287144 w 501154"/>
                <a:gd name="connsiteY5" fmla="*/ 265357 h 400791"/>
                <a:gd name="connsiteX6" fmla="*/ 395032 w 501154"/>
                <a:gd name="connsiteY6" fmla="*/ 387201 h 400791"/>
                <a:gd name="connsiteX7" fmla="*/ 389831 w 501154"/>
                <a:gd name="connsiteY7" fmla="*/ 121610 h 400791"/>
                <a:gd name="connsiteX8" fmla="*/ 371253 w 501154"/>
                <a:gd name="connsiteY8" fmla="*/ 37402 h 400791"/>
                <a:gd name="connsiteX9" fmla="*/ 498354 w 501154"/>
                <a:gd name="connsiteY9" fmla="*/ 120495 h 400791"/>
                <a:gd name="connsiteX10" fmla="*/ 238233 w 501154"/>
                <a:gd name="connsiteY10" fmla="*/ 10 h 400791"/>
                <a:gd name="connsiteX0" fmla="*/ 238233 w 499996"/>
                <a:gd name="connsiteY0" fmla="*/ 9 h 400790"/>
                <a:gd name="connsiteX1" fmla="*/ 22 w 499996"/>
                <a:gd name="connsiteY1" fmla="*/ 126364 h 400790"/>
                <a:gd name="connsiteX2" fmla="*/ 141702 w 499996"/>
                <a:gd name="connsiteY2" fmla="*/ 131127 h 400790"/>
                <a:gd name="connsiteX3" fmla="*/ 166795 w 499996"/>
                <a:gd name="connsiteY3" fmla="*/ 223414 h 400790"/>
                <a:gd name="connsiteX4" fmla="*/ 173115 w 499996"/>
                <a:gd name="connsiteY4" fmla="*/ 400539 h 400790"/>
                <a:gd name="connsiteX5" fmla="*/ 287144 w 499996"/>
                <a:gd name="connsiteY5" fmla="*/ 265356 h 400790"/>
                <a:gd name="connsiteX6" fmla="*/ 395032 w 499996"/>
                <a:gd name="connsiteY6" fmla="*/ 387200 h 400790"/>
                <a:gd name="connsiteX7" fmla="*/ 389831 w 499996"/>
                <a:gd name="connsiteY7" fmla="*/ 121609 h 400790"/>
                <a:gd name="connsiteX8" fmla="*/ 371253 w 499996"/>
                <a:gd name="connsiteY8" fmla="*/ 37401 h 400790"/>
                <a:gd name="connsiteX9" fmla="*/ 498354 w 499996"/>
                <a:gd name="connsiteY9" fmla="*/ 120494 h 400790"/>
                <a:gd name="connsiteX10" fmla="*/ 238233 w 499996"/>
                <a:gd name="connsiteY10" fmla="*/ 9 h 400790"/>
                <a:gd name="connsiteX0" fmla="*/ 238233 w 501922"/>
                <a:gd name="connsiteY0" fmla="*/ 8 h 400789"/>
                <a:gd name="connsiteX1" fmla="*/ 22 w 501922"/>
                <a:gd name="connsiteY1" fmla="*/ 126363 h 400789"/>
                <a:gd name="connsiteX2" fmla="*/ 141702 w 501922"/>
                <a:gd name="connsiteY2" fmla="*/ 131126 h 400789"/>
                <a:gd name="connsiteX3" fmla="*/ 166795 w 501922"/>
                <a:gd name="connsiteY3" fmla="*/ 223413 h 400789"/>
                <a:gd name="connsiteX4" fmla="*/ 173115 w 501922"/>
                <a:gd name="connsiteY4" fmla="*/ 400538 h 400789"/>
                <a:gd name="connsiteX5" fmla="*/ 287144 w 501922"/>
                <a:gd name="connsiteY5" fmla="*/ 265355 h 400789"/>
                <a:gd name="connsiteX6" fmla="*/ 395032 w 501922"/>
                <a:gd name="connsiteY6" fmla="*/ 387199 h 400789"/>
                <a:gd name="connsiteX7" fmla="*/ 389831 w 501922"/>
                <a:gd name="connsiteY7" fmla="*/ 121608 h 400789"/>
                <a:gd name="connsiteX8" fmla="*/ 498354 w 501922"/>
                <a:gd name="connsiteY8" fmla="*/ 120493 h 400789"/>
                <a:gd name="connsiteX9" fmla="*/ 238233 w 501922"/>
                <a:gd name="connsiteY9" fmla="*/ 8 h 400789"/>
                <a:gd name="connsiteX0" fmla="*/ 238233 w 500525"/>
                <a:gd name="connsiteY0" fmla="*/ 8 h 400789"/>
                <a:gd name="connsiteX1" fmla="*/ 22 w 500525"/>
                <a:gd name="connsiteY1" fmla="*/ 126363 h 400789"/>
                <a:gd name="connsiteX2" fmla="*/ 141702 w 500525"/>
                <a:gd name="connsiteY2" fmla="*/ 131126 h 400789"/>
                <a:gd name="connsiteX3" fmla="*/ 166795 w 500525"/>
                <a:gd name="connsiteY3" fmla="*/ 223413 h 400789"/>
                <a:gd name="connsiteX4" fmla="*/ 173115 w 500525"/>
                <a:gd name="connsiteY4" fmla="*/ 400538 h 400789"/>
                <a:gd name="connsiteX5" fmla="*/ 287144 w 500525"/>
                <a:gd name="connsiteY5" fmla="*/ 265355 h 400789"/>
                <a:gd name="connsiteX6" fmla="*/ 395032 w 500525"/>
                <a:gd name="connsiteY6" fmla="*/ 387199 h 400789"/>
                <a:gd name="connsiteX7" fmla="*/ 389831 w 500525"/>
                <a:gd name="connsiteY7" fmla="*/ 121608 h 400789"/>
                <a:gd name="connsiteX8" fmla="*/ 498354 w 500525"/>
                <a:gd name="connsiteY8" fmla="*/ 120493 h 400789"/>
                <a:gd name="connsiteX9" fmla="*/ 238233 w 500525"/>
                <a:gd name="connsiteY9" fmla="*/ 8 h 400789"/>
                <a:gd name="connsiteX0" fmla="*/ 238233 w 481642"/>
                <a:gd name="connsiteY0" fmla="*/ 215 h 400996"/>
                <a:gd name="connsiteX1" fmla="*/ 22 w 481642"/>
                <a:gd name="connsiteY1" fmla="*/ 126570 h 400996"/>
                <a:gd name="connsiteX2" fmla="*/ 141702 w 481642"/>
                <a:gd name="connsiteY2" fmla="*/ 131333 h 400996"/>
                <a:gd name="connsiteX3" fmla="*/ 166795 w 481642"/>
                <a:gd name="connsiteY3" fmla="*/ 223620 h 400996"/>
                <a:gd name="connsiteX4" fmla="*/ 173115 w 481642"/>
                <a:gd name="connsiteY4" fmla="*/ 400745 h 400996"/>
                <a:gd name="connsiteX5" fmla="*/ 287144 w 481642"/>
                <a:gd name="connsiteY5" fmla="*/ 265562 h 400996"/>
                <a:gd name="connsiteX6" fmla="*/ 395032 w 481642"/>
                <a:gd name="connsiteY6" fmla="*/ 387406 h 400996"/>
                <a:gd name="connsiteX7" fmla="*/ 389831 w 481642"/>
                <a:gd name="connsiteY7" fmla="*/ 121815 h 400996"/>
                <a:gd name="connsiteX8" fmla="*/ 479304 w 481642"/>
                <a:gd name="connsiteY8" fmla="*/ 156418 h 400996"/>
                <a:gd name="connsiteX9" fmla="*/ 238233 w 481642"/>
                <a:gd name="connsiteY9" fmla="*/ 215 h 400996"/>
                <a:gd name="connsiteX0" fmla="*/ 286088 w 484148"/>
                <a:gd name="connsiteY0" fmla="*/ 161 h 403323"/>
                <a:gd name="connsiteX1" fmla="*/ 2633 w 484148"/>
                <a:gd name="connsiteY1" fmla="*/ 128897 h 403323"/>
                <a:gd name="connsiteX2" fmla="*/ 144313 w 484148"/>
                <a:gd name="connsiteY2" fmla="*/ 133660 h 403323"/>
                <a:gd name="connsiteX3" fmla="*/ 169406 w 484148"/>
                <a:gd name="connsiteY3" fmla="*/ 225947 h 403323"/>
                <a:gd name="connsiteX4" fmla="*/ 175726 w 484148"/>
                <a:gd name="connsiteY4" fmla="*/ 403072 h 403323"/>
                <a:gd name="connsiteX5" fmla="*/ 289755 w 484148"/>
                <a:gd name="connsiteY5" fmla="*/ 267889 h 403323"/>
                <a:gd name="connsiteX6" fmla="*/ 397643 w 484148"/>
                <a:gd name="connsiteY6" fmla="*/ 389733 h 403323"/>
                <a:gd name="connsiteX7" fmla="*/ 392442 w 484148"/>
                <a:gd name="connsiteY7" fmla="*/ 124142 h 403323"/>
                <a:gd name="connsiteX8" fmla="*/ 481915 w 484148"/>
                <a:gd name="connsiteY8" fmla="*/ 158745 h 403323"/>
                <a:gd name="connsiteX9" fmla="*/ 286088 w 484148"/>
                <a:gd name="connsiteY9" fmla="*/ 161 h 403323"/>
                <a:gd name="connsiteX0" fmla="*/ 286088 w 484148"/>
                <a:gd name="connsiteY0" fmla="*/ 1 h 403163"/>
                <a:gd name="connsiteX1" fmla="*/ 2633 w 484148"/>
                <a:gd name="connsiteY1" fmla="*/ 128737 h 403163"/>
                <a:gd name="connsiteX2" fmla="*/ 144313 w 484148"/>
                <a:gd name="connsiteY2" fmla="*/ 133500 h 403163"/>
                <a:gd name="connsiteX3" fmla="*/ 169406 w 484148"/>
                <a:gd name="connsiteY3" fmla="*/ 225787 h 403163"/>
                <a:gd name="connsiteX4" fmla="*/ 175726 w 484148"/>
                <a:gd name="connsiteY4" fmla="*/ 402912 h 403163"/>
                <a:gd name="connsiteX5" fmla="*/ 289755 w 484148"/>
                <a:gd name="connsiteY5" fmla="*/ 267729 h 403163"/>
                <a:gd name="connsiteX6" fmla="*/ 397643 w 484148"/>
                <a:gd name="connsiteY6" fmla="*/ 389573 h 403163"/>
                <a:gd name="connsiteX7" fmla="*/ 392442 w 484148"/>
                <a:gd name="connsiteY7" fmla="*/ 123982 h 403163"/>
                <a:gd name="connsiteX8" fmla="*/ 481915 w 484148"/>
                <a:gd name="connsiteY8" fmla="*/ 158585 h 403163"/>
                <a:gd name="connsiteX9" fmla="*/ 286088 w 484148"/>
                <a:gd name="connsiteY9" fmla="*/ 1 h 403163"/>
                <a:gd name="connsiteX0" fmla="*/ 286088 w 483654"/>
                <a:gd name="connsiteY0" fmla="*/ 1 h 403163"/>
                <a:gd name="connsiteX1" fmla="*/ 2633 w 483654"/>
                <a:gd name="connsiteY1" fmla="*/ 128737 h 403163"/>
                <a:gd name="connsiteX2" fmla="*/ 144313 w 483654"/>
                <a:gd name="connsiteY2" fmla="*/ 133500 h 403163"/>
                <a:gd name="connsiteX3" fmla="*/ 169406 w 483654"/>
                <a:gd name="connsiteY3" fmla="*/ 225787 h 403163"/>
                <a:gd name="connsiteX4" fmla="*/ 175726 w 483654"/>
                <a:gd name="connsiteY4" fmla="*/ 402912 h 403163"/>
                <a:gd name="connsiteX5" fmla="*/ 289755 w 483654"/>
                <a:gd name="connsiteY5" fmla="*/ 267729 h 403163"/>
                <a:gd name="connsiteX6" fmla="*/ 397643 w 483654"/>
                <a:gd name="connsiteY6" fmla="*/ 389573 h 403163"/>
                <a:gd name="connsiteX7" fmla="*/ 382917 w 483654"/>
                <a:gd name="connsiteY7" fmla="*/ 147795 h 403163"/>
                <a:gd name="connsiteX8" fmla="*/ 481915 w 483654"/>
                <a:gd name="connsiteY8" fmla="*/ 158585 h 403163"/>
                <a:gd name="connsiteX9" fmla="*/ 286088 w 483654"/>
                <a:gd name="connsiteY9" fmla="*/ 1 h 403163"/>
                <a:gd name="connsiteX0" fmla="*/ 286088 w 484648"/>
                <a:gd name="connsiteY0" fmla="*/ 1 h 403163"/>
                <a:gd name="connsiteX1" fmla="*/ 2633 w 484648"/>
                <a:gd name="connsiteY1" fmla="*/ 128737 h 403163"/>
                <a:gd name="connsiteX2" fmla="*/ 144313 w 484648"/>
                <a:gd name="connsiteY2" fmla="*/ 133500 h 403163"/>
                <a:gd name="connsiteX3" fmla="*/ 169406 w 484648"/>
                <a:gd name="connsiteY3" fmla="*/ 225787 h 403163"/>
                <a:gd name="connsiteX4" fmla="*/ 175726 w 484648"/>
                <a:gd name="connsiteY4" fmla="*/ 402912 h 403163"/>
                <a:gd name="connsiteX5" fmla="*/ 289755 w 484648"/>
                <a:gd name="connsiteY5" fmla="*/ 267729 h 403163"/>
                <a:gd name="connsiteX6" fmla="*/ 397643 w 484648"/>
                <a:gd name="connsiteY6" fmla="*/ 389573 h 403163"/>
                <a:gd name="connsiteX7" fmla="*/ 382917 w 484648"/>
                <a:gd name="connsiteY7" fmla="*/ 147795 h 403163"/>
                <a:gd name="connsiteX8" fmla="*/ 481915 w 484648"/>
                <a:gd name="connsiteY8" fmla="*/ 158585 h 403163"/>
                <a:gd name="connsiteX9" fmla="*/ 286088 w 484648"/>
                <a:gd name="connsiteY9" fmla="*/ 1 h 403163"/>
                <a:gd name="connsiteX0" fmla="*/ 286088 w 484791"/>
                <a:gd name="connsiteY0" fmla="*/ 1 h 403163"/>
                <a:gd name="connsiteX1" fmla="*/ 2633 w 484791"/>
                <a:gd name="connsiteY1" fmla="*/ 128737 h 403163"/>
                <a:gd name="connsiteX2" fmla="*/ 144313 w 484791"/>
                <a:gd name="connsiteY2" fmla="*/ 133500 h 403163"/>
                <a:gd name="connsiteX3" fmla="*/ 169406 w 484791"/>
                <a:gd name="connsiteY3" fmla="*/ 225787 h 403163"/>
                <a:gd name="connsiteX4" fmla="*/ 175726 w 484791"/>
                <a:gd name="connsiteY4" fmla="*/ 402912 h 403163"/>
                <a:gd name="connsiteX5" fmla="*/ 289755 w 484791"/>
                <a:gd name="connsiteY5" fmla="*/ 267729 h 403163"/>
                <a:gd name="connsiteX6" fmla="*/ 397643 w 484791"/>
                <a:gd name="connsiteY6" fmla="*/ 389573 h 403163"/>
                <a:gd name="connsiteX7" fmla="*/ 382917 w 484791"/>
                <a:gd name="connsiteY7" fmla="*/ 147795 h 403163"/>
                <a:gd name="connsiteX8" fmla="*/ 481915 w 484791"/>
                <a:gd name="connsiteY8" fmla="*/ 158585 h 403163"/>
                <a:gd name="connsiteX9" fmla="*/ 286088 w 484791"/>
                <a:gd name="connsiteY9" fmla="*/ 1 h 403163"/>
                <a:gd name="connsiteX0" fmla="*/ 286088 w 474474"/>
                <a:gd name="connsiteY0" fmla="*/ 306 h 403468"/>
                <a:gd name="connsiteX1" fmla="*/ 2633 w 474474"/>
                <a:gd name="connsiteY1" fmla="*/ 129042 h 403468"/>
                <a:gd name="connsiteX2" fmla="*/ 144313 w 474474"/>
                <a:gd name="connsiteY2" fmla="*/ 133805 h 403468"/>
                <a:gd name="connsiteX3" fmla="*/ 169406 w 474474"/>
                <a:gd name="connsiteY3" fmla="*/ 226092 h 403468"/>
                <a:gd name="connsiteX4" fmla="*/ 175726 w 474474"/>
                <a:gd name="connsiteY4" fmla="*/ 403217 h 403468"/>
                <a:gd name="connsiteX5" fmla="*/ 289755 w 474474"/>
                <a:gd name="connsiteY5" fmla="*/ 268034 h 403468"/>
                <a:gd name="connsiteX6" fmla="*/ 397643 w 474474"/>
                <a:gd name="connsiteY6" fmla="*/ 389878 h 403468"/>
                <a:gd name="connsiteX7" fmla="*/ 382917 w 474474"/>
                <a:gd name="connsiteY7" fmla="*/ 148100 h 403468"/>
                <a:gd name="connsiteX8" fmla="*/ 472390 w 474474"/>
                <a:gd name="connsiteY8" fmla="*/ 170796 h 403468"/>
                <a:gd name="connsiteX9" fmla="*/ 286088 w 474474"/>
                <a:gd name="connsiteY9" fmla="*/ 306 h 403468"/>
                <a:gd name="connsiteX0" fmla="*/ 286088 w 474474"/>
                <a:gd name="connsiteY0" fmla="*/ 306 h 405405"/>
                <a:gd name="connsiteX1" fmla="*/ 2633 w 474474"/>
                <a:gd name="connsiteY1" fmla="*/ 129042 h 405405"/>
                <a:gd name="connsiteX2" fmla="*/ 144313 w 474474"/>
                <a:gd name="connsiteY2" fmla="*/ 133805 h 405405"/>
                <a:gd name="connsiteX3" fmla="*/ 175726 w 474474"/>
                <a:gd name="connsiteY3" fmla="*/ 403217 h 405405"/>
                <a:gd name="connsiteX4" fmla="*/ 289755 w 474474"/>
                <a:gd name="connsiteY4" fmla="*/ 268034 h 405405"/>
                <a:gd name="connsiteX5" fmla="*/ 397643 w 474474"/>
                <a:gd name="connsiteY5" fmla="*/ 389878 h 405405"/>
                <a:gd name="connsiteX6" fmla="*/ 382917 w 474474"/>
                <a:gd name="connsiteY6" fmla="*/ 148100 h 405405"/>
                <a:gd name="connsiteX7" fmla="*/ 472390 w 474474"/>
                <a:gd name="connsiteY7" fmla="*/ 170796 h 405405"/>
                <a:gd name="connsiteX8" fmla="*/ 286088 w 474474"/>
                <a:gd name="connsiteY8" fmla="*/ 306 h 405405"/>
                <a:gd name="connsiteX0" fmla="*/ 285364 w 473750"/>
                <a:gd name="connsiteY0" fmla="*/ 306 h 405405"/>
                <a:gd name="connsiteX1" fmla="*/ 1909 w 473750"/>
                <a:gd name="connsiteY1" fmla="*/ 129042 h 405405"/>
                <a:gd name="connsiteX2" fmla="*/ 160258 w 473750"/>
                <a:gd name="connsiteY2" fmla="*/ 133805 h 405405"/>
                <a:gd name="connsiteX3" fmla="*/ 175002 w 473750"/>
                <a:gd name="connsiteY3" fmla="*/ 403217 h 405405"/>
                <a:gd name="connsiteX4" fmla="*/ 289031 w 473750"/>
                <a:gd name="connsiteY4" fmla="*/ 268034 h 405405"/>
                <a:gd name="connsiteX5" fmla="*/ 396919 w 473750"/>
                <a:gd name="connsiteY5" fmla="*/ 389878 h 405405"/>
                <a:gd name="connsiteX6" fmla="*/ 382193 w 473750"/>
                <a:gd name="connsiteY6" fmla="*/ 148100 h 405405"/>
                <a:gd name="connsiteX7" fmla="*/ 471666 w 473750"/>
                <a:gd name="connsiteY7" fmla="*/ 170796 h 405405"/>
                <a:gd name="connsiteX8" fmla="*/ 285364 w 473750"/>
                <a:gd name="connsiteY8" fmla="*/ 306 h 405405"/>
                <a:gd name="connsiteX0" fmla="*/ 201531 w 389735"/>
                <a:gd name="connsiteY0" fmla="*/ 5 h 405104"/>
                <a:gd name="connsiteX1" fmla="*/ 3801 w 389735"/>
                <a:gd name="connsiteY1" fmla="*/ 176366 h 405104"/>
                <a:gd name="connsiteX2" fmla="*/ 76425 w 389735"/>
                <a:gd name="connsiteY2" fmla="*/ 133504 h 405104"/>
                <a:gd name="connsiteX3" fmla="*/ 91169 w 389735"/>
                <a:gd name="connsiteY3" fmla="*/ 402916 h 405104"/>
                <a:gd name="connsiteX4" fmla="*/ 205198 w 389735"/>
                <a:gd name="connsiteY4" fmla="*/ 267733 h 405104"/>
                <a:gd name="connsiteX5" fmla="*/ 313086 w 389735"/>
                <a:gd name="connsiteY5" fmla="*/ 389577 h 405104"/>
                <a:gd name="connsiteX6" fmla="*/ 298360 w 389735"/>
                <a:gd name="connsiteY6" fmla="*/ 147799 h 405104"/>
                <a:gd name="connsiteX7" fmla="*/ 387833 w 389735"/>
                <a:gd name="connsiteY7" fmla="*/ 170495 h 405104"/>
                <a:gd name="connsiteX8" fmla="*/ 201531 w 389735"/>
                <a:gd name="connsiteY8" fmla="*/ 5 h 405104"/>
                <a:gd name="connsiteX0" fmla="*/ 201689 w 389893"/>
                <a:gd name="connsiteY0" fmla="*/ 5 h 405104"/>
                <a:gd name="connsiteX1" fmla="*/ 3959 w 389893"/>
                <a:gd name="connsiteY1" fmla="*/ 176366 h 405104"/>
                <a:gd name="connsiteX2" fmla="*/ 76583 w 389893"/>
                <a:gd name="connsiteY2" fmla="*/ 133504 h 405104"/>
                <a:gd name="connsiteX3" fmla="*/ 91327 w 389893"/>
                <a:gd name="connsiteY3" fmla="*/ 402916 h 405104"/>
                <a:gd name="connsiteX4" fmla="*/ 205356 w 389893"/>
                <a:gd name="connsiteY4" fmla="*/ 267733 h 405104"/>
                <a:gd name="connsiteX5" fmla="*/ 313244 w 389893"/>
                <a:gd name="connsiteY5" fmla="*/ 389577 h 405104"/>
                <a:gd name="connsiteX6" fmla="*/ 298518 w 389893"/>
                <a:gd name="connsiteY6" fmla="*/ 147799 h 405104"/>
                <a:gd name="connsiteX7" fmla="*/ 387991 w 389893"/>
                <a:gd name="connsiteY7" fmla="*/ 170495 h 405104"/>
                <a:gd name="connsiteX8" fmla="*/ 201689 w 389893"/>
                <a:gd name="connsiteY8" fmla="*/ 5 h 405104"/>
                <a:gd name="connsiteX0" fmla="*/ 202194 w 390398"/>
                <a:gd name="connsiteY0" fmla="*/ 5 h 405104"/>
                <a:gd name="connsiteX1" fmla="*/ 4464 w 390398"/>
                <a:gd name="connsiteY1" fmla="*/ 176366 h 405104"/>
                <a:gd name="connsiteX2" fmla="*/ 77088 w 390398"/>
                <a:gd name="connsiteY2" fmla="*/ 133504 h 405104"/>
                <a:gd name="connsiteX3" fmla="*/ 91832 w 390398"/>
                <a:gd name="connsiteY3" fmla="*/ 402916 h 405104"/>
                <a:gd name="connsiteX4" fmla="*/ 205861 w 390398"/>
                <a:gd name="connsiteY4" fmla="*/ 267733 h 405104"/>
                <a:gd name="connsiteX5" fmla="*/ 313749 w 390398"/>
                <a:gd name="connsiteY5" fmla="*/ 389577 h 405104"/>
                <a:gd name="connsiteX6" fmla="*/ 299023 w 390398"/>
                <a:gd name="connsiteY6" fmla="*/ 147799 h 405104"/>
                <a:gd name="connsiteX7" fmla="*/ 388496 w 390398"/>
                <a:gd name="connsiteY7" fmla="*/ 170495 h 405104"/>
                <a:gd name="connsiteX8" fmla="*/ 202194 w 390398"/>
                <a:gd name="connsiteY8" fmla="*/ 5 h 405104"/>
                <a:gd name="connsiteX0" fmla="*/ 199686 w 387890"/>
                <a:gd name="connsiteY0" fmla="*/ 5 h 405315"/>
                <a:gd name="connsiteX1" fmla="*/ 1956 w 387890"/>
                <a:gd name="connsiteY1" fmla="*/ 176366 h 405315"/>
                <a:gd name="connsiteX2" fmla="*/ 100773 w 387890"/>
                <a:gd name="connsiteY2" fmla="*/ 126360 h 405315"/>
                <a:gd name="connsiteX3" fmla="*/ 89324 w 387890"/>
                <a:gd name="connsiteY3" fmla="*/ 402916 h 405315"/>
                <a:gd name="connsiteX4" fmla="*/ 203353 w 387890"/>
                <a:gd name="connsiteY4" fmla="*/ 267733 h 405315"/>
                <a:gd name="connsiteX5" fmla="*/ 311241 w 387890"/>
                <a:gd name="connsiteY5" fmla="*/ 389577 h 405315"/>
                <a:gd name="connsiteX6" fmla="*/ 296515 w 387890"/>
                <a:gd name="connsiteY6" fmla="*/ 147799 h 405315"/>
                <a:gd name="connsiteX7" fmla="*/ 385988 w 387890"/>
                <a:gd name="connsiteY7" fmla="*/ 170495 h 405315"/>
                <a:gd name="connsiteX8" fmla="*/ 199686 w 387890"/>
                <a:gd name="connsiteY8" fmla="*/ 5 h 405315"/>
                <a:gd name="connsiteX0" fmla="*/ 199686 w 387890"/>
                <a:gd name="connsiteY0" fmla="*/ 5 h 405315"/>
                <a:gd name="connsiteX1" fmla="*/ 1956 w 387890"/>
                <a:gd name="connsiteY1" fmla="*/ 176366 h 405315"/>
                <a:gd name="connsiteX2" fmla="*/ 100773 w 387890"/>
                <a:gd name="connsiteY2" fmla="*/ 126360 h 405315"/>
                <a:gd name="connsiteX3" fmla="*/ 89324 w 387890"/>
                <a:gd name="connsiteY3" fmla="*/ 402916 h 405315"/>
                <a:gd name="connsiteX4" fmla="*/ 203353 w 387890"/>
                <a:gd name="connsiteY4" fmla="*/ 267733 h 405315"/>
                <a:gd name="connsiteX5" fmla="*/ 311241 w 387890"/>
                <a:gd name="connsiteY5" fmla="*/ 389577 h 405315"/>
                <a:gd name="connsiteX6" fmla="*/ 296515 w 387890"/>
                <a:gd name="connsiteY6" fmla="*/ 147799 h 405315"/>
                <a:gd name="connsiteX7" fmla="*/ 385988 w 387890"/>
                <a:gd name="connsiteY7" fmla="*/ 170495 h 405315"/>
                <a:gd name="connsiteX8" fmla="*/ 199686 w 387890"/>
                <a:gd name="connsiteY8" fmla="*/ 5 h 405315"/>
                <a:gd name="connsiteX0" fmla="*/ 199686 w 387890"/>
                <a:gd name="connsiteY0" fmla="*/ 2 h 405312"/>
                <a:gd name="connsiteX1" fmla="*/ 1956 w 387890"/>
                <a:gd name="connsiteY1" fmla="*/ 176363 h 405312"/>
                <a:gd name="connsiteX2" fmla="*/ 100773 w 387890"/>
                <a:gd name="connsiteY2" fmla="*/ 126357 h 405312"/>
                <a:gd name="connsiteX3" fmla="*/ 89324 w 387890"/>
                <a:gd name="connsiteY3" fmla="*/ 402913 h 405312"/>
                <a:gd name="connsiteX4" fmla="*/ 203353 w 387890"/>
                <a:gd name="connsiteY4" fmla="*/ 267730 h 405312"/>
                <a:gd name="connsiteX5" fmla="*/ 311241 w 387890"/>
                <a:gd name="connsiteY5" fmla="*/ 389574 h 405312"/>
                <a:gd name="connsiteX6" fmla="*/ 296515 w 387890"/>
                <a:gd name="connsiteY6" fmla="*/ 147796 h 405312"/>
                <a:gd name="connsiteX7" fmla="*/ 385988 w 387890"/>
                <a:gd name="connsiteY7" fmla="*/ 170492 h 405312"/>
                <a:gd name="connsiteX8" fmla="*/ 199686 w 387890"/>
                <a:gd name="connsiteY8" fmla="*/ 2 h 405312"/>
                <a:gd name="connsiteX0" fmla="*/ 199686 w 388465"/>
                <a:gd name="connsiteY0" fmla="*/ 452 h 405762"/>
                <a:gd name="connsiteX1" fmla="*/ 1956 w 388465"/>
                <a:gd name="connsiteY1" fmla="*/ 176813 h 405762"/>
                <a:gd name="connsiteX2" fmla="*/ 100773 w 388465"/>
                <a:gd name="connsiteY2" fmla="*/ 126807 h 405762"/>
                <a:gd name="connsiteX3" fmla="*/ 89324 w 388465"/>
                <a:gd name="connsiteY3" fmla="*/ 403363 h 405762"/>
                <a:gd name="connsiteX4" fmla="*/ 203353 w 388465"/>
                <a:gd name="connsiteY4" fmla="*/ 268180 h 405762"/>
                <a:gd name="connsiteX5" fmla="*/ 311241 w 388465"/>
                <a:gd name="connsiteY5" fmla="*/ 390024 h 405762"/>
                <a:gd name="connsiteX6" fmla="*/ 296515 w 388465"/>
                <a:gd name="connsiteY6" fmla="*/ 148246 h 405762"/>
                <a:gd name="connsiteX7" fmla="*/ 385988 w 388465"/>
                <a:gd name="connsiteY7" fmla="*/ 170942 h 405762"/>
                <a:gd name="connsiteX8" fmla="*/ 199686 w 388465"/>
                <a:gd name="connsiteY8" fmla="*/ 452 h 405762"/>
                <a:gd name="connsiteX0" fmla="*/ 201011 w 389790"/>
                <a:gd name="connsiteY0" fmla="*/ 433 h 405743"/>
                <a:gd name="connsiteX1" fmla="*/ 3281 w 389790"/>
                <a:gd name="connsiteY1" fmla="*/ 176794 h 405743"/>
                <a:gd name="connsiteX2" fmla="*/ 102098 w 389790"/>
                <a:gd name="connsiteY2" fmla="*/ 126788 h 405743"/>
                <a:gd name="connsiteX3" fmla="*/ 90649 w 389790"/>
                <a:gd name="connsiteY3" fmla="*/ 403344 h 405743"/>
                <a:gd name="connsiteX4" fmla="*/ 204678 w 389790"/>
                <a:gd name="connsiteY4" fmla="*/ 268161 h 405743"/>
                <a:gd name="connsiteX5" fmla="*/ 312566 w 389790"/>
                <a:gd name="connsiteY5" fmla="*/ 390005 h 405743"/>
                <a:gd name="connsiteX6" fmla="*/ 297840 w 389790"/>
                <a:gd name="connsiteY6" fmla="*/ 148227 h 405743"/>
                <a:gd name="connsiteX7" fmla="*/ 387313 w 389790"/>
                <a:gd name="connsiteY7" fmla="*/ 170923 h 405743"/>
                <a:gd name="connsiteX8" fmla="*/ 201011 w 389790"/>
                <a:gd name="connsiteY8" fmla="*/ 433 h 405743"/>
                <a:gd name="connsiteX0" fmla="*/ 201507 w 390286"/>
                <a:gd name="connsiteY0" fmla="*/ 422 h 405732"/>
                <a:gd name="connsiteX1" fmla="*/ 3777 w 390286"/>
                <a:gd name="connsiteY1" fmla="*/ 176783 h 405732"/>
                <a:gd name="connsiteX2" fmla="*/ 102594 w 390286"/>
                <a:gd name="connsiteY2" fmla="*/ 126777 h 405732"/>
                <a:gd name="connsiteX3" fmla="*/ 91145 w 390286"/>
                <a:gd name="connsiteY3" fmla="*/ 403333 h 405732"/>
                <a:gd name="connsiteX4" fmla="*/ 205174 w 390286"/>
                <a:gd name="connsiteY4" fmla="*/ 268150 h 405732"/>
                <a:gd name="connsiteX5" fmla="*/ 313062 w 390286"/>
                <a:gd name="connsiteY5" fmla="*/ 389994 h 405732"/>
                <a:gd name="connsiteX6" fmla="*/ 298336 w 390286"/>
                <a:gd name="connsiteY6" fmla="*/ 148216 h 405732"/>
                <a:gd name="connsiteX7" fmla="*/ 387809 w 390286"/>
                <a:gd name="connsiteY7" fmla="*/ 170912 h 405732"/>
                <a:gd name="connsiteX8" fmla="*/ 201507 w 390286"/>
                <a:gd name="connsiteY8" fmla="*/ 422 h 405732"/>
                <a:gd name="connsiteX0" fmla="*/ 201507 w 391402"/>
                <a:gd name="connsiteY0" fmla="*/ 422 h 405732"/>
                <a:gd name="connsiteX1" fmla="*/ 3777 w 391402"/>
                <a:gd name="connsiteY1" fmla="*/ 176783 h 405732"/>
                <a:gd name="connsiteX2" fmla="*/ 102594 w 391402"/>
                <a:gd name="connsiteY2" fmla="*/ 126777 h 405732"/>
                <a:gd name="connsiteX3" fmla="*/ 91145 w 391402"/>
                <a:gd name="connsiteY3" fmla="*/ 403333 h 405732"/>
                <a:gd name="connsiteX4" fmla="*/ 205174 w 391402"/>
                <a:gd name="connsiteY4" fmla="*/ 268150 h 405732"/>
                <a:gd name="connsiteX5" fmla="*/ 313062 w 391402"/>
                <a:gd name="connsiteY5" fmla="*/ 389994 h 405732"/>
                <a:gd name="connsiteX6" fmla="*/ 298336 w 391402"/>
                <a:gd name="connsiteY6" fmla="*/ 148216 h 405732"/>
                <a:gd name="connsiteX7" fmla="*/ 387809 w 391402"/>
                <a:gd name="connsiteY7" fmla="*/ 170912 h 405732"/>
                <a:gd name="connsiteX8" fmla="*/ 201507 w 391402"/>
                <a:gd name="connsiteY8" fmla="*/ 422 h 405732"/>
                <a:gd name="connsiteX0" fmla="*/ 201507 w 391402"/>
                <a:gd name="connsiteY0" fmla="*/ 422 h 405732"/>
                <a:gd name="connsiteX1" fmla="*/ 3777 w 391402"/>
                <a:gd name="connsiteY1" fmla="*/ 176783 h 405732"/>
                <a:gd name="connsiteX2" fmla="*/ 102594 w 391402"/>
                <a:gd name="connsiteY2" fmla="*/ 126777 h 405732"/>
                <a:gd name="connsiteX3" fmla="*/ 91145 w 391402"/>
                <a:gd name="connsiteY3" fmla="*/ 403333 h 405732"/>
                <a:gd name="connsiteX4" fmla="*/ 205174 w 391402"/>
                <a:gd name="connsiteY4" fmla="*/ 268150 h 405732"/>
                <a:gd name="connsiteX5" fmla="*/ 313062 w 391402"/>
                <a:gd name="connsiteY5" fmla="*/ 389994 h 405732"/>
                <a:gd name="connsiteX6" fmla="*/ 298336 w 391402"/>
                <a:gd name="connsiteY6" fmla="*/ 148216 h 405732"/>
                <a:gd name="connsiteX7" fmla="*/ 387809 w 391402"/>
                <a:gd name="connsiteY7" fmla="*/ 170912 h 405732"/>
                <a:gd name="connsiteX8" fmla="*/ 201507 w 391402"/>
                <a:gd name="connsiteY8" fmla="*/ 422 h 405732"/>
                <a:gd name="connsiteX0" fmla="*/ 201507 w 391402"/>
                <a:gd name="connsiteY0" fmla="*/ 422 h 405732"/>
                <a:gd name="connsiteX1" fmla="*/ 3777 w 391402"/>
                <a:gd name="connsiteY1" fmla="*/ 176783 h 405732"/>
                <a:gd name="connsiteX2" fmla="*/ 102594 w 391402"/>
                <a:gd name="connsiteY2" fmla="*/ 126777 h 405732"/>
                <a:gd name="connsiteX3" fmla="*/ 91145 w 391402"/>
                <a:gd name="connsiteY3" fmla="*/ 403333 h 405732"/>
                <a:gd name="connsiteX4" fmla="*/ 205174 w 391402"/>
                <a:gd name="connsiteY4" fmla="*/ 268150 h 405732"/>
                <a:gd name="connsiteX5" fmla="*/ 313062 w 391402"/>
                <a:gd name="connsiteY5" fmla="*/ 389994 h 405732"/>
                <a:gd name="connsiteX6" fmla="*/ 298336 w 391402"/>
                <a:gd name="connsiteY6" fmla="*/ 148216 h 405732"/>
                <a:gd name="connsiteX7" fmla="*/ 387809 w 391402"/>
                <a:gd name="connsiteY7" fmla="*/ 170912 h 405732"/>
                <a:gd name="connsiteX8" fmla="*/ 201507 w 391402"/>
                <a:gd name="connsiteY8" fmla="*/ 422 h 405732"/>
                <a:gd name="connsiteX0" fmla="*/ 201507 w 389432"/>
                <a:gd name="connsiteY0" fmla="*/ 422 h 405732"/>
                <a:gd name="connsiteX1" fmla="*/ 3777 w 389432"/>
                <a:gd name="connsiteY1" fmla="*/ 176783 h 405732"/>
                <a:gd name="connsiteX2" fmla="*/ 102594 w 389432"/>
                <a:gd name="connsiteY2" fmla="*/ 126777 h 405732"/>
                <a:gd name="connsiteX3" fmla="*/ 91145 w 389432"/>
                <a:gd name="connsiteY3" fmla="*/ 403333 h 405732"/>
                <a:gd name="connsiteX4" fmla="*/ 205174 w 389432"/>
                <a:gd name="connsiteY4" fmla="*/ 268150 h 405732"/>
                <a:gd name="connsiteX5" fmla="*/ 313062 w 389432"/>
                <a:gd name="connsiteY5" fmla="*/ 389994 h 405732"/>
                <a:gd name="connsiteX6" fmla="*/ 293574 w 389432"/>
                <a:gd name="connsiteY6" fmla="*/ 114878 h 405732"/>
                <a:gd name="connsiteX7" fmla="*/ 387809 w 389432"/>
                <a:gd name="connsiteY7" fmla="*/ 170912 h 405732"/>
                <a:gd name="connsiteX8" fmla="*/ 201507 w 389432"/>
                <a:gd name="connsiteY8" fmla="*/ 422 h 405732"/>
                <a:gd name="connsiteX0" fmla="*/ 201507 w 391458"/>
                <a:gd name="connsiteY0" fmla="*/ 422 h 405732"/>
                <a:gd name="connsiteX1" fmla="*/ 3777 w 391458"/>
                <a:gd name="connsiteY1" fmla="*/ 176783 h 405732"/>
                <a:gd name="connsiteX2" fmla="*/ 102594 w 391458"/>
                <a:gd name="connsiteY2" fmla="*/ 126777 h 405732"/>
                <a:gd name="connsiteX3" fmla="*/ 91145 w 391458"/>
                <a:gd name="connsiteY3" fmla="*/ 403333 h 405732"/>
                <a:gd name="connsiteX4" fmla="*/ 205174 w 391458"/>
                <a:gd name="connsiteY4" fmla="*/ 268150 h 405732"/>
                <a:gd name="connsiteX5" fmla="*/ 313062 w 391458"/>
                <a:gd name="connsiteY5" fmla="*/ 389994 h 405732"/>
                <a:gd name="connsiteX6" fmla="*/ 293574 w 391458"/>
                <a:gd name="connsiteY6" fmla="*/ 114878 h 405732"/>
                <a:gd name="connsiteX7" fmla="*/ 387809 w 391458"/>
                <a:gd name="connsiteY7" fmla="*/ 170912 h 405732"/>
                <a:gd name="connsiteX8" fmla="*/ 201507 w 391458"/>
                <a:gd name="connsiteY8" fmla="*/ 422 h 405732"/>
                <a:gd name="connsiteX0" fmla="*/ 201507 w 392688"/>
                <a:gd name="connsiteY0" fmla="*/ 422 h 405732"/>
                <a:gd name="connsiteX1" fmla="*/ 3777 w 392688"/>
                <a:gd name="connsiteY1" fmla="*/ 176783 h 405732"/>
                <a:gd name="connsiteX2" fmla="*/ 102594 w 392688"/>
                <a:gd name="connsiteY2" fmla="*/ 126777 h 405732"/>
                <a:gd name="connsiteX3" fmla="*/ 91145 w 392688"/>
                <a:gd name="connsiteY3" fmla="*/ 403333 h 405732"/>
                <a:gd name="connsiteX4" fmla="*/ 205174 w 392688"/>
                <a:gd name="connsiteY4" fmla="*/ 268150 h 405732"/>
                <a:gd name="connsiteX5" fmla="*/ 313062 w 392688"/>
                <a:gd name="connsiteY5" fmla="*/ 389994 h 405732"/>
                <a:gd name="connsiteX6" fmla="*/ 293574 w 392688"/>
                <a:gd name="connsiteY6" fmla="*/ 114878 h 405732"/>
                <a:gd name="connsiteX7" fmla="*/ 387809 w 392688"/>
                <a:gd name="connsiteY7" fmla="*/ 170912 h 405732"/>
                <a:gd name="connsiteX8" fmla="*/ 201507 w 392688"/>
                <a:gd name="connsiteY8" fmla="*/ 422 h 405732"/>
                <a:gd name="connsiteX0" fmla="*/ 201507 w 392688"/>
                <a:gd name="connsiteY0" fmla="*/ 422 h 405732"/>
                <a:gd name="connsiteX1" fmla="*/ 3777 w 392688"/>
                <a:gd name="connsiteY1" fmla="*/ 176783 h 405732"/>
                <a:gd name="connsiteX2" fmla="*/ 102594 w 392688"/>
                <a:gd name="connsiteY2" fmla="*/ 126777 h 405732"/>
                <a:gd name="connsiteX3" fmla="*/ 91145 w 392688"/>
                <a:gd name="connsiteY3" fmla="*/ 403333 h 405732"/>
                <a:gd name="connsiteX4" fmla="*/ 205174 w 392688"/>
                <a:gd name="connsiteY4" fmla="*/ 268150 h 405732"/>
                <a:gd name="connsiteX5" fmla="*/ 313062 w 392688"/>
                <a:gd name="connsiteY5" fmla="*/ 389994 h 405732"/>
                <a:gd name="connsiteX6" fmla="*/ 293574 w 392688"/>
                <a:gd name="connsiteY6" fmla="*/ 114878 h 405732"/>
                <a:gd name="connsiteX7" fmla="*/ 387809 w 392688"/>
                <a:gd name="connsiteY7" fmla="*/ 170912 h 405732"/>
                <a:gd name="connsiteX8" fmla="*/ 201507 w 392688"/>
                <a:gd name="connsiteY8" fmla="*/ 422 h 405732"/>
                <a:gd name="connsiteX0" fmla="*/ 201507 w 392688"/>
                <a:gd name="connsiteY0" fmla="*/ 422 h 404584"/>
                <a:gd name="connsiteX1" fmla="*/ 3777 w 392688"/>
                <a:gd name="connsiteY1" fmla="*/ 176783 h 404584"/>
                <a:gd name="connsiteX2" fmla="*/ 102594 w 392688"/>
                <a:gd name="connsiteY2" fmla="*/ 126777 h 404584"/>
                <a:gd name="connsiteX3" fmla="*/ 91145 w 392688"/>
                <a:gd name="connsiteY3" fmla="*/ 403333 h 404584"/>
                <a:gd name="connsiteX4" fmla="*/ 205174 w 392688"/>
                <a:gd name="connsiteY4" fmla="*/ 268150 h 404584"/>
                <a:gd name="connsiteX5" fmla="*/ 313062 w 392688"/>
                <a:gd name="connsiteY5" fmla="*/ 389994 h 404584"/>
                <a:gd name="connsiteX6" fmla="*/ 293574 w 392688"/>
                <a:gd name="connsiteY6" fmla="*/ 114878 h 404584"/>
                <a:gd name="connsiteX7" fmla="*/ 387809 w 392688"/>
                <a:gd name="connsiteY7" fmla="*/ 170912 h 404584"/>
                <a:gd name="connsiteX8" fmla="*/ 201507 w 392688"/>
                <a:gd name="connsiteY8" fmla="*/ 422 h 404584"/>
                <a:gd name="connsiteX0" fmla="*/ 199950 w 391131"/>
                <a:gd name="connsiteY0" fmla="*/ 461 h 405225"/>
                <a:gd name="connsiteX1" fmla="*/ 2220 w 391131"/>
                <a:gd name="connsiteY1" fmla="*/ 176822 h 405225"/>
                <a:gd name="connsiteX2" fmla="*/ 96275 w 391131"/>
                <a:gd name="connsiteY2" fmla="*/ 145866 h 405225"/>
                <a:gd name="connsiteX3" fmla="*/ 89588 w 391131"/>
                <a:gd name="connsiteY3" fmla="*/ 403372 h 405225"/>
                <a:gd name="connsiteX4" fmla="*/ 203617 w 391131"/>
                <a:gd name="connsiteY4" fmla="*/ 268189 h 405225"/>
                <a:gd name="connsiteX5" fmla="*/ 311505 w 391131"/>
                <a:gd name="connsiteY5" fmla="*/ 390033 h 405225"/>
                <a:gd name="connsiteX6" fmla="*/ 292017 w 391131"/>
                <a:gd name="connsiteY6" fmla="*/ 114917 h 405225"/>
                <a:gd name="connsiteX7" fmla="*/ 386252 w 391131"/>
                <a:gd name="connsiteY7" fmla="*/ 170951 h 405225"/>
                <a:gd name="connsiteX8" fmla="*/ 199950 w 391131"/>
                <a:gd name="connsiteY8" fmla="*/ 461 h 405225"/>
                <a:gd name="connsiteX0" fmla="*/ 199950 w 387769"/>
                <a:gd name="connsiteY0" fmla="*/ 461 h 405225"/>
                <a:gd name="connsiteX1" fmla="*/ 2220 w 387769"/>
                <a:gd name="connsiteY1" fmla="*/ 176822 h 405225"/>
                <a:gd name="connsiteX2" fmla="*/ 96275 w 387769"/>
                <a:gd name="connsiteY2" fmla="*/ 145866 h 405225"/>
                <a:gd name="connsiteX3" fmla="*/ 89588 w 387769"/>
                <a:gd name="connsiteY3" fmla="*/ 403372 h 405225"/>
                <a:gd name="connsiteX4" fmla="*/ 203617 w 387769"/>
                <a:gd name="connsiteY4" fmla="*/ 268189 h 405225"/>
                <a:gd name="connsiteX5" fmla="*/ 311505 w 387769"/>
                <a:gd name="connsiteY5" fmla="*/ 390033 h 405225"/>
                <a:gd name="connsiteX6" fmla="*/ 289636 w 387769"/>
                <a:gd name="connsiteY6" fmla="*/ 136348 h 405225"/>
                <a:gd name="connsiteX7" fmla="*/ 386252 w 387769"/>
                <a:gd name="connsiteY7" fmla="*/ 170951 h 405225"/>
                <a:gd name="connsiteX8" fmla="*/ 199950 w 387769"/>
                <a:gd name="connsiteY8" fmla="*/ 461 h 405225"/>
                <a:gd name="connsiteX0" fmla="*/ 199950 w 389450"/>
                <a:gd name="connsiteY0" fmla="*/ 461 h 405225"/>
                <a:gd name="connsiteX1" fmla="*/ 2220 w 389450"/>
                <a:gd name="connsiteY1" fmla="*/ 176822 h 405225"/>
                <a:gd name="connsiteX2" fmla="*/ 96275 w 389450"/>
                <a:gd name="connsiteY2" fmla="*/ 145866 h 405225"/>
                <a:gd name="connsiteX3" fmla="*/ 89588 w 389450"/>
                <a:gd name="connsiteY3" fmla="*/ 403372 h 405225"/>
                <a:gd name="connsiteX4" fmla="*/ 203617 w 389450"/>
                <a:gd name="connsiteY4" fmla="*/ 268189 h 405225"/>
                <a:gd name="connsiteX5" fmla="*/ 311505 w 389450"/>
                <a:gd name="connsiteY5" fmla="*/ 390033 h 405225"/>
                <a:gd name="connsiteX6" fmla="*/ 289636 w 389450"/>
                <a:gd name="connsiteY6" fmla="*/ 136348 h 405225"/>
                <a:gd name="connsiteX7" fmla="*/ 386252 w 389450"/>
                <a:gd name="connsiteY7" fmla="*/ 170951 h 405225"/>
                <a:gd name="connsiteX8" fmla="*/ 199950 w 389450"/>
                <a:gd name="connsiteY8" fmla="*/ 461 h 405225"/>
                <a:gd name="connsiteX0" fmla="*/ 199950 w 390015"/>
                <a:gd name="connsiteY0" fmla="*/ 461 h 405225"/>
                <a:gd name="connsiteX1" fmla="*/ 2220 w 390015"/>
                <a:gd name="connsiteY1" fmla="*/ 176822 h 405225"/>
                <a:gd name="connsiteX2" fmla="*/ 96275 w 390015"/>
                <a:gd name="connsiteY2" fmla="*/ 145866 h 405225"/>
                <a:gd name="connsiteX3" fmla="*/ 89588 w 390015"/>
                <a:gd name="connsiteY3" fmla="*/ 403372 h 405225"/>
                <a:gd name="connsiteX4" fmla="*/ 203617 w 390015"/>
                <a:gd name="connsiteY4" fmla="*/ 268189 h 405225"/>
                <a:gd name="connsiteX5" fmla="*/ 311505 w 390015"/>
                <a:gd name="connsiteY5" fmla="*/ 390033 h 405225"/>
                <a:gd name="connsiteX6" fmla="*/ 289636 w 390015"/>
                <a:gd name="connsiteY6" fmla="*/ 136348 h 405225"/>
                <a:gd name="connsiteX7" fmla="*/ 386252 w 390015"/>
                <a:gd name="connsiteY7" fmla="*/ 170951 h 405225"/>
                <a:gd name="connsiteX8" fmla="*/ 199950 w 390015"/>
                <a:gd name="connsiteY8" fmla="*/ 461 h 405225"/>
                <a:gd name="connsiteX0" fmla="*/ 202344 w 392409"/>
                <a:gd name="connsiteY0" fmla="*/ 421 h 405185"/>
                <a:gd name="connsiteX1" fmla="*/ 4614 w 392409"/>
                <a:gd name="connsiteY1" fmla="*/ 176782 h 405185"/>
                <a:gd name="connsiteX2" fmla="*/ 98669 w 392409"/>
                <a:gd name="connsiteY2" fmla="*/ 145826 h 405185"/>
                <a:gd name="connsiteX3" fmla="*/ 91982 w 392409"/>
                <a:gd name="connsiteY3" fmla="*/ 403332 h 405185"/>
                <a:gd name="connsiteX4" fmla="*/ 206011 w 392409"/>
                <a:gd name="connsiteY4" fmla="*/ 268149 h 405185"/>
                <a:gd name="connsiteX5" fmla="*/ 313899 w 392409"/>
                <a:gd name="connsiteY5" fmla="*/ 389993 h 405185"/>
                <a:gd name="connsiteX6" fmla="*/ 292030 w 392409"/>
                <a:gd name="connsiteY6" fmla="*/ 136308 h 405185"/>
                <a:gd name="connsiteX7" fmla="*/ 388646 w 392409"/>
                <a:gd name="connsiteY7" fmla="*/ 170911 h 405185"/>
                <a:gd name="connsiteX8" fmla="*/ 202344 w 392409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88035"/>
                <a:gd name="connsiteY0" fmla="*/ 421 h 405185"/>
                <a:gd name="connsiteX1" fmla="*/ 2883 w 388035"/>
                <a:gd name="connsiteY1" fmla="*/ 176782 h 405185"/>
                <a:gd name="connsiteX2" fmla="*/ 96938 w 388035"/>
                <a:gd name="connsiteY2" fmla="*/ 145826 h 405185"/>
                <a:gd name="connsiteX3" fmla="*/ 90251 w 388035"/>
                <a:gd name="connsiteY3" fmla="*/ 403332 h 405185"/>
                <a:gd name="connsiteX4" fmla="*/ 204280 w 388035"/>
                <a:gd name="connsiteY4" fmla="*/ 268149 h 405185"/>
                <a:gd name="connsiteX5" fmla="*/ 312168 w 388035"/>
                <a:gd name="connsiteY5" fmla="*/ 389993 h 405185"/>
                <a:gd name="connsiteX6" fmla="*/ 280774 w 388035"/>
                <a:gd name="connsiteY6" fmla="*/ 138690 h 405185"/>
                <a:gd name="connsiteX7" fmla="*/ 386915 w 388035"/>
                <a:gd name="connsiteY7" fmla="*/ 170911 h 405185"/>
                <a:gd name="connsiteX8" fmla="*/ 200613 w 388035"/>
                <a:gd name="connsiteY8" fmla="*/ 421 h 405185"/>
                <a:gd name="connsiteX0" fmla="*/ 200613 w 388035"/>
                <a:gd name="connsiteY0" fmla="*/ 421 h 405185"/>
                <a:gd name="connsiteX1" fmla="*/ 2883 w 388035"/>
                <a:gd name="connsiteY1" fmla="*/ 176782 h 405185"/>
                <a:gd name="connsiteX2" fmla="*/ 96938 w 388035"/>
                <a:gd name="connsiteY2" fmla="*/ 145826 h 405185"/>
                <a:gd name="connsiteX3" fmla="*/ 90251 w 388035"/>
                <a:gd name="connsiteY3" fmla="*/ 403332 h 405185"/>
                <a:gd name="connsiteX4" fmla="*/ 204280 w 388035"/>
                <a:gd name="connsiteY4" fmla="*/ 268149 h 405185"/>
                <a:gd name="connsiteX5" fmla="*/ 312168 w 388035"/>
                <a:gd name="connsiteY5" fmla="*/ 389993 h 405185"/>
                <a:gd name="connsiteX6" fmla="*/ 280774 w 388035"/>
                <a:gd name="connsiteY6" fmla="*/ 138690 h 405185"/>
                <a:gd name="connsiteX7" fmla="*/ 386915 w 388035"/>
                <a:gd name="connsiteY7" fmla="*/ 170911 h 405185"/>
                <a:gd name="connsiteX8" fmla="*/ 200613 w 388035"/>
                <a:gd name="connsiteY8" fmla="*/ 421 h 405185"/>
                <a:gd name="connsiteX0" fmla="*/ 200613 w 388035"/>
                <a:gd name="connsiteY0" fmla="*/ 421 h 405185"/>
                <a:gd name="connsiteX1" fmla="*/ 2883 w 388035"/>
                <a:gd name="connsiteY1" fmla="*/ 176782 h 405185"/>
                <a:gd name="connsiteX2" fmla="*/ 96938 w 388035"/>
                <a:gd name="connsiteY2" fmla="*/ 145826 h 405185"/>
                <a:gd name="connsiteX3" fmla="*/ 90251 w 388035"/>
                <a:gd name="connsiteY3" fmla="*/ 403332 h 405185"/>
                <a:gd name="connsiteX4" fmla="*/ 204280 w 388035"/>
                <a:gd name="connsiteY4" fmla="*/ 268149 h 405185"/>
                <a:gd name="connsiteX5" fmla="*/ 312168 w 388035"/>
                <a:gd name="connsiteY5" fmla="*/ 389993 h 405185"/>
                <a:gd name="connsiteX6" fmla="*/ 280774 w 388035"/>
                <a:gd name="connsiteY6" fmla="*/ 138690 h 405185"/>
                <a:gd name="connsiteX7" fmla="*/ 386915 w 388035"/>
                <a:gd name="connsiteY7" fmla="*/ 170911 h 405185"/>
                <a:gd name="connsiteX8" fmla="*/ 200613 w 388035"/>
                <a:gd name="connsiteY8" fmla="*/ 421 h 405185"/>
                <a:gd name="connsiteX0" fmla="*/ 200613 w 390912"/>
                <a:gd name="connsiteY0" fmla="*/ 421 h 405185"/>
                <a:gd name="connsiteX1" fmla="*/ 2883 w 390912"/>
                <a:gd name="connsiteY1" fmla="*/ 176782 h 405185"/>
                <a:gd name="connsiteX2" fmla="*/ 96938 w 390912"/>
                <a:gd name="connsiteY2" fmla="*/ 145826 h 405185"/>
                <a:gd name="connsiteX3" fmla="*/ 90251 w 390912"/>
                <a:gd name="connsiteY3" fmla="*/ 403332 h 405185"/>
                <a:gd name="connsiteX4" fmla="*/ 204280 w 390912"/>
                <a:gd name="connsiteY4" fmla="*/ 268149 h 405185"/>
                <a:gd name="connsiteX5" fmla="*/ 312168 w 390912"/>
                <a:gd name="connsiteY5" fmla="*/ 389993 h 405185"/>
                <a:gd name="connsiteX6" fmla="*/ 280774 w 390912"/>
                <a:gd name="connsiteY6" fmla="*/ 138690 h 405185"/>
                <a:gd name="connsiteX7" fmla="*/ 386915 w 390912"/>
                <a:gd name="connsiteY7" fmla="*/ 170911 h 405185"/>
                <a:gd name="connsiteX8" fmla="*/ 200613 w 390912"/>
                <a:gd name="connsiteY8" fmla="*/ 421 h 405185"/>
                <a:gd name="connsiteX0" fmla="*/ 199742 w 370458"/>
                <a:gd name="connsiteY0" fmla="*/ 5 h 404769"/>
                <a:gd name="connsiteX1" fmla="*/ 2012 w 370458"/>
                <a:gd name="connsiteY1" fmla="*/ 176366 h 404769"/>
                <a:gd name="connsiteX2" fmla="*/ 96067 w 370458"/>
                <a:gd name="connsiteY2" fmla="*/ 145410 h 404769"/>
                <a:gd name="connsiteX3" fmla="*/ 89380 w 370458"/>
                <a:gd name="connsiteY3" fmla="*/ 402916 h 404769"/>
                <a:gd name="connsiteX4" fmla="*/ 203409 w 370458"/>
                <a:gd name="connsiteY4" fmla="*/ 267733 h 404769"/>
                <a:gd name="connsiteX5" fmla="*/ 311297 w 370458"/>
                <a:gd name="connsiteY5" fmla="*/ 389577 h 404769"/>
                <a:gd name="connsiteX6" fmla="*/ 279903 w 370458"/>
                <a:gd name="connsiteY6" fmla="*/ 138274 h 404769"/>
                <a:gd name="connsiteX7" fmla="*/ 366994 w 370458"/>
                <a:gd name="connsiteY7" fmla="*/ 170495 h 404769"/>
                <a:gd name="connsiteX8" fmla="*/ 199742 w 370458"/>
                <a:gd name="connsiteY8" fmla="*/ 5 h 404769"/>
                <a:gd name="connsiteX0" fmla="*/ 200502 w 371214"/>
                <a:gd name="connsiteY0" fmla="*/ 84 h 404848"/>
                <a:gd name="connsiteX1" fmla="*/ 2772 w 371214"/>
                <a:gd name="connsiteY1" fmla="*/ 176445 h 404848"/>
                <a:gd name="connsiteX2" fmla="*/ 96827 w 371214"/>
                <a:gd name="connsiteY2" fmla="*/ 145489 h 404848"/>
                <a:gd name="connsiteX3" fmla="*/ 90140 w 371214"/>
                <a:gd name="connsiteY3" fmla="*/ 402995 h 404848"/>
                <a:gd name="connsiteX4" fmla="*/ 204169 w 371214"/>
                <a:gd name="connsiteY4" fmla="*/ 267812 h 404848"/>
                <a:gd name="connsiteX5" fmla="*/ 312057 w 371214"/>
                <a:gd name="connsiteY5" fmla="*/ 389656 h 404848"/>
                <a:gd name="connsiteX6" fmla="*/ 280663 w 371214"/>
                <a:gd name="connsiteY6" fmla="*/ 138353 h 404848"/>
                <a:gd name="connsiteX7" fmla="*/ 367754 w 371214"/>
                <a:gd name="connsiteY7" fmla="*/ 170574 h 404848"/>
                <a:gd name="connsiteX8" fmla="*/ 200502 w 371214"/>
                <a:gd name="connsiteY8" fmla="*/ 84 h 404848"/>
                <a:gd name="connsiteX0" fmla="*/ 200506 w 372452"/>
                <a:gd name="connsiteY0" fmla="*/ 125 h 404889"/>
                <a:gd name="connsiteX1" fmla="*/ 2776 w 372452"/>
                <a:gd name="connsiteY1" fmla="*/ 176486 h 404889"/>
                <a:gd name="connsiteX2" fmla="*/ 96831 w 372452"/>
                <a:gd name="connsiteY2" fmla="*/ 145530 h 404889"/>
                <a:gd name="connsiteX3" fmla="*/ 90144 w 372452"/>
                <a:gd name="connsiteY3" fmla="*/ 403036 h 404889"/>
                <a:gd name="connsiteX4" fmla="*/ 204173 w 372452"/>
                <a:gd name="connsiteY4" fmla="*/ 267853 h 404889"/>
                <a:gd name="connsiteX5" fmla="*/ 312061 w 372452"/>
                <a:gd name="connsiteY5" fmla="*/ 389697 h 404889"/>
                <a:gd name="connsiteX6" fmla="*/ 280667 w 372452"/>
                <a:gd name="connsiteY6" fmla="*/ 138394 h 404889"/>
                <a:gd name="connsiteX7" fmla="*/ 367758 w 372452"/>
                <a:gd name="connsiteY7" fmla="*/ 170615 h 404889"/>
                <a:gd name="connsiteX8" fmla="*/ 200506 w 372452"/>
                <a:gd name="connsiteY8" fmla="*/ 125 h 404889"/>
                <a:gd name="connsiteX0" fmla="*/ 187668 w 368529"/>
                <a:gd name="connsiteY0" fmla="*/ 136 h 407281"/>
                <a:gd name="connsiteX1" fmla="*/ 1844 w 368529"/>
                <a:gd name="connsiteY1" fmla="*/ 178878 h 407281"/>
                <a:gd name="connsiteX2" fmla="*/ 95899 w 368529"/>
                <a:gd name="connsiteY2" fmla="*/ 147922 h 407281"/>
                <a:gd name="connsiteX3" fmla="*/ 89212 w 368529"/>
                <a:gd name="connsiteY3" fmla="*/ 405428 h 407281"/>
                <a:gd name="connsiteX4" fmla="*/ 203241 w 368529"/>
                <a:gd name="connsiteY4" fmla="*/ 270245 h 407281"/>
                <a:gd name="connsiteX5" fmla="*/ 311129 w 368529"/>
                <a:gd name="connsiteY5" fmla="*/ 392089 h 407281"/>
                <a:gd name="connsiteX6" fmla="*/ 279735 w 368529"/>
                <a:gd name="connsiteY6" fmla="*/ 140786 h 407281"/>
                <a:gd name="connsiteX7" fmla="*/ 366826 w 368529"/>
                <a:gd name="connsiteY7" fmla="*/ 173007 h 407281"/>
                <a:gd name="connsiteX8" fmla="*/ 187668 w 368529"/>
                <a:gd name="connsiteY8" fmla="*/ 136 h 407281"/>
                <a:gd name="connsiteX0" fmla="*/ 187668 w 368529"/>
                <a:gd name="connsiteY0" fmla="*/ 1 h 407146"/>
                <a:gd name="connsiteX1" fmla="*/ 1844 w 368529"/>
                <a:gd name="connsiteY1" fmla="*/ 178743 h 407146"/>
                <a:gd name="connsiteX2" fmla="*/ 95899 w 368529"/>
                <a:gd name="connsiteY2" fmla="*/ 147787 h 407146"/>
                <a:gd name="connsiteX3" fmla="*/ 89212 w 368529"/>
                <a:gd name="connsiteY3" fmla="*/ 405293 h 407146"/>
                <a:gd name="connsiteX4" fmla="*/ 203241 w 368529"/>
                <a:gd name="connsiteY4" fmla="*/ 270110 h 407146"/>
                <a:gd name="connsiteX5" fmla="*/ 311129 w 368529"/>
                <a:gd name="connsiteY5" fmla="*/ 391954 h 407146"/>
                <a:gd name="connsiteX6" fmla="*/ 279735 w 368529"/>
                <a:gd name="connsiteY6" fmla="*/ 140651 h 407146"/>
                <a:gd name="connsiteX7" fmla="*/ 366826 w 368529"/>
                <a:gd name="connsiteY7" fmla="*/ 172872 h 407146"/>
                <a:gd name="connsiteX8" fmla="*/ 187668 w 368529"/>
                <a:gd name="connsiteY8" fmla="*/ 1 h 407146"/>
                <a:gd name="connsiteX0" fmla="*/ 187668 w 371670"/>
                <a:gd name="connsiteY0" fmla="*/ 1 h 407146"/>
                <a:gd name="connsiteX1" fmla="*/ 1844 w 371670"/>
                <a:gd name="connsiteY1" fmla="*/ 178743 h 407146"/>
                <a:gd name="connsiteX2" fmla="*/ 95899 w 371670"/>
                <a:gd name="connsiteY2" fmla="*/ 147787 h 407146"/>
                <a:gd name="connsiteX3" fmla="*/ 89212 w 371670"/>
                <a:gd name="connsiteY3" fmla="*/ 405293 h 407146"/>
                <a:gd name="connsiteX4" fmla="*/ 203241 w 371670"/>
                <a:gd name="connsiteY4" fmla="*/ 270110 h 407146"/>
                <a:gd name="connsiteX5" fmla="*/ 311129 w 371670"/>
                <a:gd name="connsiteY5" fmla="*/ 391954 h 407146"/>
                <a:gd name="connsiteX6" fmla="*/ 279735 w 371670"/>
                <a:gd name="connsiteY6" fmla="*/ 140651 h 407146"/>
                <a:gd name="connsiteX7" fmla="*/ 366826 w 371670"/>
                <a:gd name="connsiteY7" fmla="*/ 172872 h 407146"/>
                <a:gd name="connsiteX8" fmla="*/ 187668 w 371670"/>
                <a:gd name="connsiteY8" fmla="*/ 1 h 407146"/>
                <a:gd name="connsiteX0" fmla="*/ 190427 w 374429"/>
                <a:gd name="connsiteY0" fmla="*/ 1 h 407146"/>
                <a:gd name="connsiteX1" fmla="*/ 4603 w 374429"/>
                <a:gd name="connsiteY1" fmla="*/ 178743 h 407146"/>
                <a:gd name="connsiteX2" fmla="*/ 98658 w 374429"/>
                <a:gd name="connsiteY2" fmla="*/ 147787 h 407146"/>
                <a:gd name="connsiteX3" fmla="*/ 91971 w 374429"/>
                <a:gd name="connsiteY3" fmla="*/ 405293 h 407146"/>
                <a:gd name="connsiteX4" fmla="*/ 206000 w 374429"/>
                <a:gd name="connsiteY4" fmla="*/ 270110 h 407146"/>
                <a:gd name="connsiteX5" fmla="*/ 313888 w 374429"/>
                <a:gd name="connsiteY5" fmla="*/ 391954 h 407146"/>
                <a:gd name="connsiteX6" fmla="*/ 282494 w 374429"/>
                <a:gd name="connsiteY6" fmla="*/ 140651 h 407146"/>
                <a:gd name="connsiteX7" fmla="*/ 369585 w 374429"/>
                <a:gd name="connsiteY7" fmla="*/ 172872 h 407146"/>
                <a:gd name="connsiteX8" fmla="*/ 190427 w 374429"/>
                <a:gd name="connsiteY8" fmla="*/ 1 h 407146"/>
                <a:gd name="connsiteX0" fmla="*/ 190641 w 374643"/>
                <a:gd name="connsiteY0" fmla="*/ 1 h 407146"/>
                <a:gd name="connsiteX1" fmla="*/ 4817 w 374643"/>
                <a:gd name="connsiteY1" fmla="*/ 178743 h 407146"/>
                <a:gd name="connsiteX2" fmla="*/ 98872 w 374643"/>
                <a:gd name="connsiteY2" fmla="*/ 147787 h 407146"/>
                <a:gd name="connsiteX3" fmla="*/ 92185 w 374643"/>
                <a:gd name="connsiteY3" fmla="*/ 405293 h 407146"/>
                <a:gd name="connsiteX4" fmla="*/ 206214 w 374643"/>
                <a:gd name="connsiteY4" fmla="*/ 270110 h 407146"/>
                <a:gd name="connsiteX5" fmla="*/ 314102 w 374643"/>
                <a:gd name="connsiteY5" fmla="*/ 391954 h 407146"/>
                <a:gd name="connsiteX6" fmla="*/ 282708 w 374643"/>
                <a:gd name="connsiteY6" fmla="*/ 140651 h 407146"/>
                <a:gd name="connsiteX7" fmla="*/ 369799 w 374643"/>
                <a:gd name="connsiteY7" fmla="*/ 172872 h 407146"/>
                <a:gd name="connsiteX8" fmla="*/ 190641 w 374643"/>
                <a:gd name="connsiteY8" fmla="*/ 1 h 40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643" h="407146">
                  <a:moveTo>
                    <a:pt x="190641" y="1"/>
                  </a:moveTo>
                  <a:cubicBezTo>
                    <a:pt x="79508" y="-317"/>
                    <a:pt x="-23763" y="173862"/>
                    <a:pt x="4817" y="178743"/>
                  </a:cubicBezTo>
                  <a:cubicBezTo>
                    <a:pt x="51435" y="186705"/>
                    <a:pt x="73719" y="136664"/>
                    <a:pt x="98872" y="147787"/>
                  </a:cubicBezTo>
                  <a:cubicBezTo>
                    <a:pt x="113434" y="169670"/>
                    <a:pt x="74295" y="384906"/>
                    <a:pt x="92185" y="405293"/>
                  </a:cubicBezTo>
                  <a:cubicBezTo>
                    <a:pt x="110075" y="425680"/>
                    <a:pt x="167640" y="271142"/>
                    <a:pt x="206214" y="270110"/>
                  </a:cubicBezTo>
                  <a:cubicBezTo>
                    <a:pt x="235263" y="269078"/>
                    <a:pt x="286166" y="398594"/>
                    <a:pt x="314102" y="391954"/>
                  </a:cubicBezTo>
                  <a:cubicBezTo>
                    <a:pt x="349606" y="383515"/>
                    <a:pt x="273425" y="177165"/>
                    <a:pt x="282708" y="140651"/>
                  </a:cubicBezTo>
                  <a:cubicBezTo>
                    <a:pt x="291991" y="104137"/>
                    <a:pt x="332757" y="177264"/>
                    <a:pt x="369799" y="172872"/>
                  </a:cubicBezTo>
                  <a:cubicBezTo>
                    <a:pt x="397621" y="169573"/>
                    <a:pt x="301323" y="318"/>
                    <a:pt x="190641" y="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3367619" y="3645024"/>
              <a:ext cx="669762" cy="66976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  <p:sp>
          <p:nvSpPr>
            <p:cNvPr id="43" name="円弧 42"/>
            <p:cNvSpPr/>
            <p:nvPr/>
          </p:nvSpPr>
          <p:spPr>
            <a:xfrm rot="10800000">
              <a:off x="3544386" y="4001547"/>
              <a:ext cx="109824" cy="125832"/>
            </a:xfrm>
            <a:prstGeom prst="arc">
              <a:avLst>
                <a:gd name="adj1" fmla="val 11795609"/>
                <a:gd name="adj2" fmla="val 20145099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  <p:sp>
          <p:nvSpPr>
            <p:cNvPr id="44" name="円弧 43"/>
            <p:cNvSpPr/>
            <p:nvPr/>
          </p:nvSpPr>
          <p:spPr>
            <a:xfrm rot="10800000">
              <a:off x="3769443" y="4001547"/>
              <a:ext cx="109824" cy="125832"/>
            </a:xfrm>
            <a:prstGeom prst="arc">
              <a:avLst>
                <a:gd name="adj1" fmla="val 11795609"/>
                <a:gd name="adj2" fmla="val 20145099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  <p:sp>
          <p:nvSpPr>
            <p:cNvPr id="46" name="円弧 45"/>
            <p:cNvSpPr/>
            <p:nvPr/>
          </p:nvSpPr>
          <p:spPr>
            <a:xfrm>
              <a:off x="3673785" y="4262190"/>
              <a:ext cx="81731" cy="52595"/>
            </a:xfrm>
            <a:prstGeom prst="arc">
              <a:avLst>
                <a:gd name="adj1" fmla="val 11795609"/>
                <a:gd name="adj2" fmla="val 20145099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</p:grpSp>
      <p:sp>
        <p:nvSpPr>
          <p:cNvPr id="47" name="角丸四角形吹き出し 46"/>
          <p:cNvSpPr/>
          <p:nvPr/>
        </p:nvSpPr>
        <p:spPr>
          <a:xfrm>
            <a:off x="2388741" y="4267861"/>
            <a:ext cx="1742215" cy="438474"/>
          </a:xfrm>
          <a:prstGeom prst="wedgeRoundRectCallout">
            <a:avLst>
              <a:gd name="adj1" fmla="val -66028"/>
              <a:gd name="adj2" fmla="val 52683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23" dirty="0">
                <a:solidFill>
                  <a:schemeClr val="tx1"/>
                </a:solidFill>
              </a:rPr>
              <a:t>頭の声：</a:t>
            </a:r>
            <a:endParaRPr lang="en-US" altLang="ja-JP" sz="923" dirty="0">
              <a:solidFill>
                <a:schemeClr val="tx1"/>
              </a:solidFill>
            </a:endParaRPr>
          </a:p>
          <a:p>
            <a:r>
              <a:rPr lang="ja-JP" altLang="en-US" sz="923" dirty="0">
                <a:solidFill>
                  <a:schemeClr val="tx1"/>
                </a:solidFill>
              </a:rPr>
              <a:t>とにかく、今日、やらなきゃいけないんだ</a:t>
            </a:r>
          </a:p>
        </p:txBody>
      </p:sp>
      <p:sp>
        <p:nvSpPr>
          <p:cNvPr id="48" name="角丸四角形吹き出し 47"/>
          <p:cNvSpPr/>
          <p:nvPr/>
        </p:nvSpPr>
        <p:spPr>
          <a:xfrm>
            <a:off x="2388741" y="4754321"/>
            <a:ext cx="1742215" cy="403894"/>
          </a:xfrm>
          <a:prstGeom prst="wedgeRoundRectCallout">
            <a:avLst>
              <a:gd name="adj1" fmla="val -65967"/>
              <a:gd name="adj2" fmla="val 28518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23" dirty="0">
                <a:solidFill>
                  <a:schemeClr val="tx1"/>
                </a:solidFill>
              </a:rPr>
              <a:t>体の声：</a:t>
            </a:r>
            <a:endParaRPr lang="en-US" altLang="ja-JP" sz="923" dirty="0">
              <a:solidFill>
                <a:schemeClr val="tx1"/>
              </a:solidFill>
            </a:endParaRPr>
          </a:p>
          <a:p>
            <a:r>
              <a:rPr lang="ja-JP" altLang="en-US" sz="923" dirty="0">
                <a:solidFill>
                  <a:schemeClr val="tx1"/>
                </a:solidFill>
              </a:rPr>
              <a:t>とにかく疲れたよ、眠たい</a:t>
            </a:r>
          </a:p>
        </p:txBody>
      </p:sp>
      <p:sp>
        <p:nvSpPr>
          <p:cNvPr id="49" name="角丸四角形吹き出し 48"/>
          <p:cNvSpPr/>
          <p:nvPr/>
        </p:nvSpPr>
        <p:spPr>
          <a:xfrm>
            <a:off x="2388741" y="5195138"/>
            <a:ext cx="1747495" cy="427648"/>
          </a:xfrm>
          <a:prstGeom prst="wedgeRoundRectCallout">
            <a:avLst>
              <a:gd name="adj1" fmla="val -66904"/>
              <a:gd name="adj2" fmla="val -43669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23" dirty="0">
                <a:solidFill>
                  <a:schemeClr val="tx1"/>
                </a:solidFill>
              </a:rPr>
              <a:t>心の声：</a:t>
            </a:r>
            <a:endParaRPr lang="en-US" altLang="ja-JP" sz="923" dirty="0">
              <a:solidFill>
                <a:schemeClr val="tx1"/>
              </a:solidFill>
            </a:endParaRPr>
          </a:p>
          <a:p>
            <a:r>
              <a:rPr lang="ja-JP" altLang="en-US" sz="923" dirty="0">
                <a:solidFill>
                  <a:schemeClr val="tx1"/>
                </a:solidFill>
              </a:rPr>
              <a:t>体の声を尊重したいな！</a:t>
            </a:r>
          </a:p>
        </p:txBody>
      </p:sp>
      <p:sp>
        <p:nvSpPr>
          <p:cNvPr id="50" name="下矢印 49"/>
          <p:cNvSpPr/>
          <p:nvPr/>
        </p:nvSpPr>
        <p:spPr>
          <a:xfrm rot="10800000" flipV="1">
            <a:off x="1873531" y="2966231"/>
            <a:ext cx="494403" cy="662177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23" dirty="0">
              <a:solidFill>
                <a:schemeClr val="tx1"/>
              </a:solidFill>
            </a:endParaRPr>
          </a:p>
        </p:txBody>
      </p:sp>
      <p:sp>
        <p:nvSpPr>
          <p:cNvPr id="51" name="下矢印 50"/>
          <p:cNvSpPr/>
          <p:nvPr/>
        </p:nvSpPr>
        <p:spPr>
          <a:xfrm rot="16200000">
            <a:off x="5847056" y="2564096"/>
            <a:ext cx="258201" cy="360040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23" dirty="0">
              <a:solidFill>
                <a:schemeClr val="tx1"/>
              </a:solidFill>
            </a:endParaRPr>
          </a:p>
        </p:txBody>
      </p:sp>
      <p:sp>
        <p:nvSpPr>
          <p:cNvPr id="52" name="円形吹き出し 51"/>
          <p:cNvSpPr/>
          <p:nvPr/>
        </p:nvSpPr>
        <p:spPr>
          <a:xfrm>
            <a:off x="6108807" y="2009932"/>
            <a:ext cx="936104" cy="394009"/>
          </a:xfrm>
          <a:prstGeom prst="wedgeEllipseCallout">
            <a:avLst>
              <a:gd name="adj1" fmla="val -16237"/>
              <a:gd name="adj2" fmla="val 6894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あぁやっぱり</a:t>
            </a:r>
            <a:endParaRPr lang="en-US" altLang="ja-JP" sz="923" dirty="0">
              <a:solidFill>
                <a:schemeClr val="tx1"/>
              </a:solidFill>
            </a:endParaRPr>
          </a:p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ダメだ</a:t>
            </a:r>
            <a:r>
              <a:rPr lang="en-US" altLang="ja-JP" sz="923" dirty="0">
                <a:solidFill>
                  <a:schemeClr val="tx1"/>
                </a:solidFill>
              </a:rPr>
              <a:t>…</a:t>
            </a:r>
            <a:endParaRPr lang="ja-JP" altLang="en-US" sz="923" dirty="0">
              <a:solidFill>
                <a:schemeClr val="tx1"/>
              </a:solidFill>
            </a:endParaRPr>
          </a:p>
        </p:txBody>
      </p:sp>
      <p:sp>
        <p:nvSpPr>
          <p:cNvPr id="53" name="下矢印 52"/>
          <p:cNvSpPr/>
          <p:nvPr/>
        </p:nvSpPr>
        <p:spPr>
          <a:xfrm rot="16200000">
            <a:off x="4288383" y="4764984"/>
            <a:ext cx="258201" cy="360040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23" dirty="0">
              <a:solidFill>
                <a:schemeClr val="tx1"/>
              </a:solidFill>
            </a:endParaRPr>
          </a:p>
        </p:txBody>
      </p:sp>
      <p:sp>
        <p:nvSpPr>
          <p:cNvPr id="65" name="ホームベース 64"/>
          <p:cNvSpPr/>
          <p:nvPr/>
        </p:nvSpPr>
        <p:spPr>
          <a:xfrm>
            <a:off x="1683081" y="3768893"/>
            <a:ext cx="2562271" cy="388458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欲望に向きあう</a:t>
            </a:r>
          </a:p>
        </p:txBody>
      </p:sp>
      <p:sp>
        <p:nvSpPr>
          <p:cNvPr id="66" name="ホームベース 65"/>
          <p:cNvSpPr/>
          <p:nvPr/>
        </p:nvSpPr>
        <p:spPr>
          <a:xfrm>
            <a:off x="4362185" y="3768893"/>
            <a:ext cx="1936145" cy="388458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行動に変化が起きる</a:t>
            </a:r>
          </a:p>
        </p:txBody>
      </p:sp>
      <p:sp>
        <p:nvSpPr>
          <p:cNvPr id="67" name="ホームベース 66"/>
          <p:cNvSpPr/>
          <p:nvPr/>
        </p:nvSpPr>
        <p:spPr>
          <a:xfrm>
            <a:off x="6372859" y="3756168"/>
            <a:ext cx="1700679" cy="388458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結果が変わる</a:t>
            </a:r>
            <a:endParaRPr lang="en-US" altLang="ja-JP" sz="923" dirty="0">
              <a:solidFill>
                <a:schemeClr val="tx1"/>
              </a:solidFill>
            </a:endParaRPr>
          </a:p>
        </p:txBody>
      </p:sp>
      <p:grpSp>
        <p:nvGrpSpPr>
          <p:cNvPr id="78" name="グループ化 77"/>
          <p:cNvGrpSpPr/>
          <p:nvPr/>
        </p:nvGrpSpPr>
        <p:grpSpPr>
          <a:xfrm>
            <a:off x="4700998" y="4797222"/>
            <a:ext cx="724984" cy="396029"/>
            <a:chOff x="6604804" y="4212470"/>
            <a:chExt cx="724984" cy="429031"/>
          </a:xfrm>
        </p:grpSpPr>
        <p:sp>
          <p:nvSpPr>
            <p:cNvPr id="77" name="フリーフォーム 76"/>
            <p:cNvSpPr/>
            <p:nvPr/>
          </p:nvSpPr>
          <p:spPr>
            <a:xfrm rot="16932633">
              <a:off x="6920389" y="4232102"/>
              <a:ext cx="292358" cy="526440"/>
            </a:xfrm>
            <a:custGeom>
              <a:avLst/>
              <a:gdLst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28119 w 694391"/>
                <a:gd name="connsiteY81" fmla="*/ 162963 h 649663"/>
                <a:gd name="connsiteX82" fmla="*/ 549244 w 694391"/>
                <a:gd name="connsiteY82" fmla="*/ 150891 h 649663"/>
                <a:gd name="connsiteX83" fmla="*/ 558297 w 694391"/>
                <a:gd name="connsiteY83" fmla="*/ 147873 h 649663"/>
                <a:gd name="connsiteX84" fmla="*/ 579422 w 694391"/>
                <a:gd name="connsiteY84" fmla="*/ 135802 h 649663"/>
                <a:gd name="connsiteX85" fmla="*/ 591493 w 694391"/>
                <a:gd name="connsiteY85" fmla="*/ 129767 h 649663"/>
                <a:gd name="connsiteX86" fmla="*/ 603564 w 694391"/>
                <a:gd name="connsiteY86" fmla="*/ 117695 h 649663"/>
                <a:gd name="connsiteX87" fmla="*/ 612618 w 694391"/>
                <a:gd name="connsiteY87" fmla="*/ 111660 h 649663"/>
                <a:gd name="connsiteX88" fmla="*/ 624689 w 694391"/>
                <a:gd name="connsiteY88" fmla="*/ 102606 h 649663"/>
                <a:gd name="connsiteX89" fmla="*/ 639778 w 694391"/>
                <a:gd name="connsiteY89" fmla="*/ 84499 h 649663"/>
                <a:gd name="connsiteX90" fmla="*/ 648832 w 694391"/>
                <a:gd name="connsiteY90" fmla="*/ 63374 h 649663"/>
                <a:gd name="connsiteX91" fmla="*/ 651849 w 694391"/>
                <a:gd name="connsiteY91" fmla="*/ 51303 h 649663"/>
                <a:gd name="connsiteX92" fmla="*/ 657885 w 694391"/>
                <a:gd name="connsiteY92" fmla="*/ 36214 h 649663"/>
                <a:gd name="connsiteX93" fmla="*/ 660903 w 694391"/>
                <a:gd name="connsiteY93" fmla="*/ 24143 h 649663"/>
                <a:gd name="connsiteX94" fmla="*/ 663921 w 694391"/>
                <a:gd name="connsiteY94" fmla="*/ 15089 h 649663"/>
                <a:gd name="connsiteX95" fmla="*/ 642796 w 694391"/>
                <a:gd name="connsiteY95" fmla="*/ 9054 h 649663"/>
                <a:gd name="connsiteX96" fmla="*/ 627707 w 694391"/>
                <a:gd name="connsiteY96" fmla="*/ 6036 h 649663"/>
                <a:gd name="connsiteX97" fmla="*/ 618653 w 694391"/>
                <a:gd name="connsiteY97" fmla="*/ 3018 h 649663"/>
                <a:gd name="connsiteX98" fmla="*/ 606582 w 694391"/>
                <a:gd name="connsiteY98" fmla="*/ 0 h 649663"/>
                <a:gd name="connsiteX99" fmla="*/ 519065 w 694391"/>
                <a:gd name="connsiteY99" fmla="*/ 3018 h 649663"/>
                <a:gd name="connsiteX100" fmla="*/ 500958 w 694391"/>
                <a:gd name="connsiteY100" fmla="*/ 9054 h 649663"/>
                <a:gd name="connsiteX101" fmla="*/ 488887 w 694391"/>
                <a:gd name="connsiteY101" fmla="*/ 12071 h 649663"/>
                <a:gd name="connsiteX102" fmla="*/ 470780 w 694391"/>
                <a:gd name="connsiteY102" fmla="*/ 21125 h 649663"/>
                <a:gd name="connsiteX103" fmla="*/ 461727 w 694391"/>
                <a:gd name="connsiteY103" fmla="*/ 27161 h 649663"/>
                <a:gd name="connsiteX104" fmla="*/ 443620 w 694391"/>
                <a:gd name="connsiteY104" fmla="*/ 33196 h 649663"/>
                <a:gd name="connsiteX105" fmla="*/ 437584 w 694391"/>
                <a:gd name="connsiteY105" fmla="*/ 42250 h 649663"/>
                <a:gd name="connsiteX106" fmla="*/ 425513 w 694391"/>
                <a:gd name="connsiteY106" fmla="*/ 48285 h 649663"/>
                <a:gd name="connsiteX107" fmla="*/ 416459 w 694391"/>
                <a:gd name="connsiteY107" fmla="*/ 54321 h 649663"/>
                <a:gd name="connsiteX108" fmla="*/ 404388 w 694391"/>
                <a:gd name="connsiteY108" fmla="*/ 60357 h 649663"/>
                <a:gd name="connsiteX109" fmla="*/ 395335 w 694391"/>
                <a:gd name="connsiteY109" fmla="*/ 69410 h 649663"/>
                <a:gd name="connsiteX110" fmla="*/ 374210 w 694391"/>
                <a:gd name="connsiteY110" fmla="*/ 78464 h 649663"/>
                <a:gd name="connsiteX111" fmla="*/ 365156 w 694391"/>
                <a:gd name="connsiteY111" fmla="*/ 84499 h 649663"/>
                <a:gd name="connsiteX112" fmla="*/ 353085 w 694391"/>
                <a:gd name="connsiteY112" fmla="*/ 90535 h 649663"/>
                <a:gd name="connsiteX113" fmla="*/ 344032 w 694391"/>
                <a:gd name="connsiteY113" fmla="*/ 96570 h 649663"/>
                <a:gd name="connsiteX114" fmla="*/ 319889 w 694391"/>
                <a:gd name="connsiteY114" fmla="*/ 102606 h 649663"/>
                <a:gd name="connsiteX115" fmla="*/ 301782 w 694391"/>
                <a:gd name="connsiteY115" fmla="*/ 108642 h 649663"/>
                <a:gd name="connsiteX116" fmla="*/ 292729 w 694391"/>
                <a:gd name="connsiteY116" fmla="*/ 111660 h 649663"/>
                <a:gd name="connsiteX117" fmla="*/ 280657 w 694391"/>
                <a:gd name="connsiteY117" fmla="*/ 114677 h 649663"/>
                <a:gd name="connsiteX118" fmla="*/ 271604 w 694391"/>
                <a:gd name="connsiteY118" fmla="*/ 117695 h 649663"/>
                <a:gd name="connsiteX119" fmla="*/ 229354 w 694391"/>
                <a:gd name="connsiteY119" fmla="*/ 120713 h 649663"/>
                <a:gd name="connsiteX120" fmla="*/ 217283 w 694391"/>
                <a:gd name="connsiteY120" fmla="*/ 123731 h 649663"/>
                <a:gd name="connsiteX121" fmla="*/ 184087 w 694391"/>
                <a:gd name="connsiteY121" fmla="*/ 129767 h 649663"/>
                <a:gd name="connsiteX122" fmla="*/ 190123 w 694391"/>
                <a:gd name="connsiteY12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28119 w 694391"/>
                <a:gd name="connsiteY81" fmla="*/ 162963 h 649663"/>
                <a:gd name="connsiteX82" fmla="*/ 549244 w 694391"/>
                <a:gd name="connsiteY82" fmla="*/ 150891 h 649663"/>
                <a:gd name="connsiteX83" fmla="*/ 579422 w 694391"/>
                <a:gd name="connsiteY83" fmla="*/ 135802 h 649663"/>
                <a:gd name="connsiteX84" fmla="*/ 591493 w 694391"/>
                <a:gd name="connsiteY84" fmla="*/ 129767 h 649663"/>
                <a:gd name="connsiteX85" fmla="*/ 603564 w 694391"/>
                <a:gd name="connsiteY85" fmla="*/ 117695 h 649663"/>
                <a:gd name="connsiteX86" fmla="*/ 612618 w 694391"/>
                <a:gd name="connsiteY86" fmla="*/ 111660 h 649663"/>
                <a:gd name="connsiteX87" fmla="*/ 624689 w 694391"/>
                <a:gd name="connsiteY87" fmla="*/ 102606 h 649663"/>
                <a:gd name="connsiteX88" fmla="*/ 639778 w 694391"/>
                <a:gd name="connsiteY88" fmla="*/ 84499 h 649663"/>
                <a:gd name="connsiteX89" fmla="*/ 648832 w 694391"/>
                <a:gd name="connsiteY89" fmla="*/ 63374 h 649663"/>
                <a:gd name="connsiteX90" fmla="*/ 651849 w 694391"/>
                <a:gd name="connsiteY90" fmla="*/ 51303 h 649663"/>
                <a:gd name="connsiteX91" fmla="*/ 657885 w 694391"/>
                <a:gd name="connsiteY91" fmla="*/ 36214 h 649663"/>
                <a:gd name="connsiteX92" fmla="*/ 660903 w 694391"/>
                <a:gd name="connsiteY92" fmla="*/ 24143 h 649663"/>
                <a:gd name="connsiteX93" fmla="*/ 663921 w 694391"/>
                <a:gd name="connsiteY93" fmla="*/ 15089 h 649663"/>
                <a:gd name="connsiteX94" fmla="*/ 642796 w 694391"/>
                <a:gd name="connsiteY94" fmla="*/ 9054 h 649663"/>
                <a:gd name="connsiteX95" fmla="*/ 627707 w 694391"/>
                <a:gd name="connsiteY95" fmla="*/ 6036 h 649663"/>
                <a:gd name="connsiteX96" fmla="*/ 618653 w 694391"/>
                <a:gd name="connsiteY96" fmla="*/ 3018 h 649663"/>
                <a:gd name="connsiteX97" fmla="*/ 606582 w 694391"/>
                <a:gd name="connsiteY97" fmla="*/ 0 h 649663"/>
                <a:gd name="connsiteX98" fmla="*/ 519065 w 694391"/>
                <a:gd name="connsiteY98" fmla="*/ 3018 h 649663"/>
                <a:gd name="connsiteX99" fmla="*/ 500958 w 694391"/>
                <a:gd name="connsiteY99" fmla="*/ 9054 h 649663"/>
                <a:gd name="connsiteX100" fmla="*/ 488887 w 694391"/>
                <a:gd name="connsiteY100" fmla="*/ 12071 h 649663"/>
                <a:gd name="connsiteX101" fmla="*/ 470780 w 694391"/>
                <a:gd name="connsiteY101" fmla="*/ 21125 h 649663"/>
                <a:gd name="connsiteX102" fmla="*/ 461727 w 694391"/>
                <a:gd name="connsiteY102" fmla="*/ 27161 h 649663"/>
                <a:gd name="connsiteX103" fmla="*/ 443620 w 694391"/>
                <a:gd name="connsiteY103" fmla="*/ 33196 h 649663"/>
                <a:gd name="connsiteX104" fmla="*/ 437584 w 694391"/>
                <a:gd name="connsiteY104" fmla="*/ 42250 h 649663"/>
                <a:gd name="connsiteX105" fmla="*/ 425513 w 694391"/>
                <a:gd name="connsiteY105" fmla="*/ 48285 h 649663"/>
                <a:gd name="connsiteX106" fmla="*/ 416459 w 694391"/>
                <a:gd name="connsiteY106" fmla="*/ 54321 h 649663"/>
                <a:gd name="connsiteX107" fmla="*/ 404388 w 694391"/>
                <a:gd name="connsiteY107" fmla="*/ 60357 h 649663"/>
                <a:gd name="connsiteX108" fmla="*/ 395335 w 694391"/>
                <a:gd name="connsiteY108" fmla="*/ 69410 h 649663"/>
                <a:gd name="connsiteX109" fmla="*/ 374210 w 694391"/>
                <a:gd name="connsiteY109" fmla="*/ 78464 h 649663"/>
                <a:gd name="connsiteX110" fmla="*/ 365156 w 694391"/>
                <a:gd name="connsiteY110" fmla="*/ 84499 h 649663"/>
                <a:gd name="connsiteX111" fmla="*/ 353085 w 694391"/>
                <a:gd name="connsiteY111" fmla="*/ 90535 h 649663"/>
                <a:gd name="connsiteX112" fmla="*/ 344032 w 694391"/>
                <a:gd name="connsiteY112" fmla="*/ 96570 h 649663"/>
                <a:gd name="connsiteX113" fmla="*/ 319889 w 694391"/>
                <a:gd name="connsiteY113" fmla="*/ 102606 h 649663"/>
                <a:gd name="connsiteX114" fmla="*/ 301782 w 694391"/>
                <a:gd name="connsiteY114" fmla="*/ 108642 h 649663"/>
                <a:gd name="connsiteX115" fmla="*/ 292729 w 694391"/>
                <a:gd name="connsiteY115" fmla="*/ 111660 h 649663"/>
                <a:gd name="connsiteX116" fmla="*/ 280657 w 694391"/>
                <a:gd name="connsiteY116" fmla="*/ 114677 h 649663"/>
                <a:gd name="connsiteX117" fmla="*/ 271604 w 694391"/>
                <a:gd name="connsiteY117" fmla="*/ 117695 h 649663"/>
                <a:gd name="connsiteX118" fmla="*/ 229354 w 694391"/>
                <a:gd name="connsiteY118" fmla="*/ 120713 h 649663"/>
                <a:gd name="connsiteX119" fmla="*/ 217283 w 694391"/>
                <a:gd name="connsiteY119" fmla="*/ 123731 h 649663"/>
                <a:gd name="connsiteX120" fmla="*/ 184087 w 694391"/>
                <a:gd name="connsiteY120" fmla="*/ 129767 h 649663"/>
                <a:gd name="connsiteX121" fmla="*/ 190123 w 694391"/>
                <a:gd name="connsiteY12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49244 w 694391"/>
                <a:gd name="connsiteY81" fmla="*/ 150891 h 649663"/>
                <a:gd name="connsiteX82" fmla="*/ 579422 w 694391"/>
                <a:gd name="connsiteY82" fmla="*/ 135802 h 649663"/>
                <a:gd name="connsiteX83" fmla="*/ 591493 w 694391"/>
                <a:gd name="connsiteY83" fmla="*/ 129767 h 649663"/>
                <a:gd name="connsiteX84" fmla="*/ 603564 w 694391"/>
                <a:gd name="connsiteY84" fmla="*/ 117695 h 649663"/>
                <a:gd name="connsiteX85" fmla="*/ 612618 w 694391"/>
                <a:gd name="connsiteY85" fmla="*/ 111660 h 649663"/>
                <a:gd name="connsiteX86" fmla="*/ 624689 w 694391"/>
                <a:gd name="connsiteY86" fmla="*/ 102606 h 649663"/>
                <a:gd name="connsiteX87" fmla="*/ 639778 w 694391"/>
                <a:gd name="connsiteY87" fmla="*/ 84499 h 649663"/>
                <a:gd name="connsiteX88" fmla="*/ 648832 w 694391"/>
                <a:gd name="connsiteY88" fmla="*/ 63374 h 649663"/>
                <a:gd name="connsiteX89" fmla="*/ 651849 w 694391"/>
                <a:gd name="connsiteY89" fmla="*/ 51303 h 649663"/>
                <a:gd name="connsiteX90" fmla="*/ 657885 w 694391"/>
                <a:gd name="connsiteY90" fmla="*/ 36214 h 649663"/>
                <a:gd name="connsiteX91" fmla="*/ 660903 w 694391"/>
                <a:gd name="connsiteY91" fmla="*/ 24143 h 649663"/>
                <a:gd name="connsiteX92" fmla="*/ 663921 w 694391"/>
                <a:gd name="connsiteY92" fmla="*/ 15089 h 649663"/>
                <a:gd name="connsiteX93" fmla="*/ 642796 w 694391"/>
                <a:gd name="connsiteY93" fmla="*/ 9054 h 649663"/>
                <a:gd name="connsiteX94" fmla="*/ 627707 w 694391"/>
                <a:gd name="connsiteY94" fmla="*/ 6036 h 649663"/>
                <a:gd name="connsiteX95" fmla="*/ 618653 w 694391"/>
                <a:gd name="connsiteY95" fmla="*/ 3018 h 649663"/>
                <a:gd name="connsiteX96" fmla="*/ 606582 w 694391"/>
                <a:gd name="connsiteY96" fmla="*/ 0 h 649663"/>
                <a:gd name="connsiteX97" fmla="*/ 519065 w 694391"/>
                <a:gd name="connsiteY97" fmla="*/ 3018 h 649663"/>
                <a:gd name="connsiteX98" fmla="*/ 500958 w 694391"/>
                <a:gd name="connsiteY98" fmla="*/ 9054 h 649663"/>
                <a:gd name="connsiteX99" fmla="*/ 488887 w 694391"/>
                <a:gd name="connsiteY99" fmla="*/ 12071 h 649663"/>
                <a:gd name="connsiteX100" fmla="*/ 470780 w 694391"/>
                <a:gd name="connsiteY100" fmla="*/ 21125 h 649663"/>
                <a:gd name="connsiteX101" fmla="*/ 461727 w 694391"/>
                <a:gd name="connsiteY101" fmla="*/ 27161 h 649663"/>
                <a:gd name="connsiteX102" fmla="*/ 443620 w 694391"/>
                <a:gd name="connsiteY102" fmla="*/ 33196 h 649663"/>
                <a:gd name="connsiteX103" fmla="*/ 437584 w 694391"/>
                <a:gd name="connsiteY103" fmla="*/ 42250 h 649663"/>
                <a:gd name="connsiteX104" fmla="*/ 425513 w 694391"/>
                <a:gd name="connsiteY104" fmla="*/ 48285 h 649663"/>
                <a:gd name="connsiteX105" fmla="*/ 416459 w 694391"/>
                <a:gd name="connsiteY105" fmla="*/ 54321 h 649663"/>
                <a:gd name="connsiteX106" fmla="*/ 404388 w 694391"/>
                <a:gd name="connsiteY106" fmla="*/ 60357 h 649663"/>
                <a:gd name="connsiteX107" fmla="*/ 395335 w 694391"/>
                <a:gd name="connsiteY107" fmla="*/ 69410 h 649663"/>
                <a:gd name="connsiteX108" fmla="*/ 374210 w 694391"/>
                <a:gd name="connsiteY108" fmla="*/ 78464 h 649663"/>
                <a:gd name="connsiteX109" fmla="*/ 365156 w 694391"/>
                <a:gd name="connsiteY109" fmla="*/ 84499 h 649663"/>
                <a:gd name="connsiteX110" fmla="*/ 353085 w 694391"/>
                <a:gd name="connsiteY110" fmla="*/ 90535 h 649663"/>
                <a:gd name="connsiteX111" fmla="*/ 344032 w 694391"/>
                <a:gd name="connsiteY111" fmla="*/ 96570 h 649663"/>
                <a:gd name="connsiteX112" fmla="*/ 319889 w 694391"/>
                <a:gd name="connsiteY112" fmla="*/ 102606 h 649663"/>
                <a:gd name="connsiteX113" fmla="*/ 301782 w 694391"/>
                <a:gd name="connsiteY113" fmla="*/ 108642 h 649663"/>
                <a:gd name="connsiteX114" fmla="*/ 292729 w 694391"/>
                <a:gd name="connsiteY114" fmla="*/ 111660 h 649663"/>
                <a:gd name="connsiteX115" fmla="*/ 280657 w 694391"/>
                <a:gd name="connsiteY115" fmla="*/ 114677 h 649663"/>
                <a:gd name="connsiteX116" fmla="*/ 271604 w 694391"/>
                <a:gd name="connsiteY116" fmla="*/ 117695 h 649663"/>
                <a:gd name="connsiteX117" fmla="*/ 229354 w 694391"/>
                <a:gd name="connsiteY117" fmla="*/ 120713 h 649663"/>
                <a:gd name="connsiteX118" fmla="*/ 217283 w 694391"/>
                <a:gd name="connsiteY118" fmla="*/ 123731 h 649663"/>
                <a:gd name="connsiteX119" fmla="*/ 184087 w 694391"/>
                <a:gd name="connsiteY119" fmla="*/ 129767 h 649663"/>
                <a:gd name="connsiteX120" fmla="*/ 190123 w 694391"/>
                <a:gd name="connsiteY120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12618 w 694391"/>
                <a:gd name="connsiteY84" fmla="*/ 111660 h 649663"/>
                <a:gd name="connsiteX85" fmla="*/ 624689 w 694391"/>
                <a:gd name="connsiteY85" fmla="*/ 102606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63921 w 694391"/>
                <a:gd name="connsiteY91" fmla="*/ 15089 h 649663"/>
                <a:gd name="connsiteX92" fmla="*/ 642796 w 694391"/>
                <a:gd name="connsiteY92" fmla="*/ 9054 h 649663"/>
                <a:gd name="connsiteX93" fmla="*/ 627707 w 694391"/>
                <a:gd name="connsiteY93" fmla="*/ 6036 h 649663"/>
                <a:gd name="connsiteX94" fmla="*/ 618653 w 694391"/>
                <a:gd name="connsiteY94" fmla="*/ 3018 h 649663"/>
                <a:gd name="connsiteX95" fmla="*/ 606582 w 694391"/>
                <a:gd name="connsiteY95" fmla="*/ 0 h 649663"/>
                <a:gd name="connsiteX96" fmla="*/ 519065 w 694391"/>
                <a:gd name="connsiteY96" fmla="*/ 3018 h 649663"/>
                <a:gd name="connsiteX97" fmla="*/ 500958 w 694391"/>
                <a:gd name="connsiteY97" fmla="*/ 9054 h 649663"/>
                <a:gd name="connsiteX98" fmla="*/ 488887 w 694391"/>
                <a:gd name="connsiteY98" fmla="*/ 12071 h 649663"/>
                <a:gd name="connsiteX99" fmla="*/ 470780 w 694391"/>
                <a:gd name="connsiteY99" fmla="*/ 21125 h 649663"/>
                <a:gd name="connsiteX100" fmla="*/ 461727 w 694391"/>
                <a:gd name="connsiteY100" fmla="*/ 27161 h 649663"/>
                <a:gd name="connsiteX101" fmla="*/ 443620 w 694391"/>
                <a:gd name="connsiteY101" fmla="*/ 33196 h 649663"/>
                <a:gd name="connsiteX102" fmla="*/ 437584 w 694391"/>
                <a:gd name="connsiteY102" fmla="*/ 42250 h 649663"/>
                <a:gd name="connsiteX103" fmla="*/ 425513 w 694391"/>
                <a:gd name="connsiteY103" fmla="*/ 48285 h 649663"/>
                <a:gd name="connsiteX104" fmla="*/ 416459 w 694391"/>
                <a:gd name="connsiteY104" fmla="*/ 54321 h 649663"/>
                <a:gd name="connsiteX105" fmla="*/ 404388 w 694391"/>
                <a:gd name="connsiteY105" fmla="*/ 60357 h 649663"/>
                <a:gd name="connsiteX106" fmla="*/ 395335 w 694391"/>
                <a:gd name="connsiteY106" fmla="*/ 69410 h 649663"/>
                <a:gd name="connsiteX107" fmla="*/ 374210 w 694391"/>
                <a:gd name="connsiteY107" fmla="*/ 78464 h 649663"/>
                <a:gd name="connsiteX108" fmla="*/ 365156 w 694391"/>
                <a:gd name="connsiteY108" fmla="*/ 84499 h 649663"/>
                <a:gd name="connsiteX109" fmla="*/ 353085 w 694391"/>
                <a:gd name="connsiteY109" fmla="*/ 90535 h 649663"/>
                <a:gd name="connsiteX110" fmla="*/ 344032 w 694391"/>
                <a:gd name="connsiteY110" fmla="*/ 96570 h 649663"/>
                <a:gd name="connsiteX111" fmla="*/ 319889 w 694391"/>
                <a:gd name="connsiteY111" fmla="*/ 102606 h 649663"/>
                <a:gd name="connsiteX112" fmla="*/ 301782 w 694391"/>
                <a:gd name="connsiteY112" fmla="*/ 108642 h 649663"/>
                <a:gd name="connsiteX113" fmla="*/ 292729 w 694391"/>
                <a:gd name="connsiteY113" fmla="*/ 111660 h 649663"/>
                <a:gd name="connsiteX114" fmla="*/ 280657 w 694391"/>
                <a:gd name="connsiteY114" fmla="*/ 114677 h 649663"/>
                <a:gd name="connsiteX115" fmla="*/ 271604 w 694391"/>
                <a:gd name="connsiteY115" fmla="*/ 117695 h 649663"/>
                <a:gd name="connsiteX116" fmla="*/ 229354 w 694391"/>
                <a:gd name="connsiteY116" fmla="*/ 120713 h 649663"/>
                <a:gd name="connsiteX117" fmla="*/ 217283 w 694391"/>
                <a:gd name="connsiteY117" fmla="*/ 123731 h 649663"/>
                <a:gd name="connsiteX118" fmla="*/ 184087 w 694391"/>
                <a:gd name="connsiteY118" fmla="*/ 129767 h 649663"/>
                <a:gd name="connsiteX119" fmla="*/ 190123 w 694391"/>
                <a:gd name="connsiteY11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1849 w 694391"/>
                <a:gd name="connsiteY87" fmla="*/ 51303 h 649663"/>
                <a:gd name="connsiteX88" fmla="*/ 657885 w 694391"/>
                <a:gd name="connsiteY88" fmla="*/ 36214 h 649663"/>
                <a:gd name="connsiteX89" fmla="*/ 660903 w 694391"/>
                <a:gd name="connsiteY89" fmla="*/ 24143 h 649663"/>
                <a:gd name="connsiteX90" fmla="*/ 663921 w 694391"/>
                <a:gd name="connsiteY90" fmla="*/ 15089 h 649663"/>
                <a:gd name="connsiteX91" fmla="*/ 642796 w 694391"/>
                <a:gd name="connsiteY91" fmla="*/ 9054 h 649663"/>
                <a:gd name="connsiteX92" fmla="*/ 627707 w 694391"/>
                <a:gd name="connsiteY92" fmla="*/ 6036 h 649663"/>
                <a:gd name="connsiteX93" fmla="*/ 618653 w 694391"/>
                <a:gd name="connsiteY93" fmla="*/ 3018 h 649663"/>
                <a:gd name="connsiteX94" fmla="*/ 606582 w 694391"/>
                <a:gd name="connsiteY94" fmla="*/ 0 h 649663"/>
                <a:gd name="connsiteX95" fmla="*/ 519065 w 694391"/>
                <a:gd name="connsiteY95" fmla="*/ 3018 h 649663"/>
                <a:gd name="connsiteX96" fmla="*/ 500958 w 694391"/>
                <a:gd name="connsiteY96" fmla="*/ 9054 h 649663"/>
                <a:gd name="connsiteX97" fmla="*/ 488887 w 694391"/>
                <a:gd name="connsiteY97" fmla="*/ 12071 h 649663"/>
                <a:gd name="connsiteX98" fmla="*/ 470780 w 694391"/>
                <a:gd name="connsiteY98" fmla="*/ 21125 h 649663"/>
                <a:gd name="connsiteX99" fmla="*/ 461727 w 694391"/>
                <a:gd name="connsiteY99" fmla="*/ 27161 h 649663"/>
                <a:gd name="connsiteX100" fmla="*/ 443620 w 694391"/>
                <a:gd name="connsiteY100" fmla="*/ 33196 h 649663"/>
                <a:gd name="connsiteX101" fmla="*/ 437584 w 694391"/>
                <a:gd name="connsiteY101" fmla="*/ 42250 h 649663"/>
                <a:gd name="connsiteX102" fmla="*/ 425513 w 694391"/>
                <a:gd name="connsiteY102" fmla="*/ 48285 h 649663"/>
                <a:gd name="connsiteX103" fmla="*/ 416459 w 694391"/>
                <a:gd name="connsiteY103" fmla="*/ 54321 h 649663"/>
                <a:gd name="connsiteX104" fmla="*/ 404388 w 694391"/>
                <a:gd name="connsiteY104" fmla="*/ 60357 h 649663"/>
                <a:gd name="connsiteX105" fmla="*/ 395335 w 694391"/>
                <a:gd name="connsiteY105" fmla="*/ 69410 h 649663"/>
                <a:gd name="connsiteX106" fmla="*/ 374210 w 694391"/>
                <a:gd name="connsiteY106" fmla="*/ 78464 h 649663"/>
                <a:gd name="connsiteX107" fmla="*/ 365156 w 694391"/>
                <a:gd name="connsiteY107" fmla="*/ 84499 h 649663"/>
                <a:gd name="connsiteX108" fmla="*/ 353085 w 694391"/>
                <a:gd name="connsiteY108" fmla="*/ 90535 h 649663"/>
                <a:gd name="connsiteX109" fmla="*/ 344032 w 694391"/>
                <a:gd name="connsiteY109" fmla="*/ 96570 h 649663"/>
                <a:gd name="connsiteX110" fmla="*/ 319889 w 694391"/>
                <a:gd name="connsiteY110" fmla="*/ 102606 h 649663"/>
                <a:gd name="connsiteX111" fmla="*/ 301782 w 694391"/>
                <a:gd name="connsiteY111" fmla="*/ 108642 h 649663"/>
                <a:gd name="connsiteX112" fmla="*/ 292729 w 694391"/>
                <a:gd name="connsiteY112" fmla="*/ 111660 h 649663"/>
                <a:gd name="connsiteX113" fmla="*/ 280657 w 694391"/>
                <a:gd name="connsiteY113" fmla="*/ 114677 h 649663"/>
                <a:gd name="connsiteX114" fmla="*/ 271604 w 694391"/>
                <a:gd name="connsiteY114" fmla="*/ 117695 h 649663"/>
                <a:gd name="connsiteX115" fmla="*/ 229354 w 694391"/>
                <a:gd name="connsiteY115" fmla="*/ 120713 h 649663"/>
                <a:gd name="connsiteX116" fmla="*/ 217283 w 694391"/>
                <a:gd name="connsiteY116" fmla="*/ 123731 h 649663"/>
                <a:gd name="connsiteX117" fmla="*/ 184087 w 694391"/>
                <a:gd name="connsiteY117" fmla="*/ 129767 h 649663"/>
                <a:gd name="connsiteX118" fmla="*/ 190123 w 694391"/>
                <a:gd name="connsiteY11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63921 w 694391"/>
                <a:gd name="connsiteY91" fmla="*/ 15089 h 649663"/>
                <a:gd name="connsiteX92" fmla="*/ 642796 w 694391"/>
                <a:gd name="connsiteY92" fmla="*/ 9054 h 649663"/>
                <a:gd name="connsiteX93" fmla="*/ 627707 w 694391"/>
                <a:gd name="connsiteY93" fmla="*/ 6036 h 649663"/>
                <a:gd name="connsiteX94" fmla="*/ 618653 w 694391"/>
                <a:gd name="connsiteY94" fmla="*/ 3018 h 649663"/>
                <a:gd name="connsiteX95" fmla="*/ 606582 w 694391"/>
                <a:gd name="connsiteY95" fmla="*/ 0 h 649663"/>
                <a:gd name="connsiteX96" fmla="*/ 519065 w 694391"/>
                <a:gd name="connsiteY96" fmla="*/ 3018 h 649663"/>
                <a:gd name="connsiteX97" fmla="*/ 500958 w 694391"/>
                <a:gd name="connsiteY97" fmla="*/ 9054 h 649663"/>
                <a:gd name="connsiteX98" fmla="*/ 488887 w 694391"/>
                <a:gd name="connsiteY98" fmla="*/ 12071 h 649663"/>
                <a:gd name="connsiteX99" fmla="*/ 470780 w 694391"/>
                <a:gd name="connsiteY99" fmla="*/ 21125 h 649663"/>
                <a:gd name="connsiteX100" fmla="*/ 461727 w 694391"/>
                <a:gd name="connsiteY100" fmla="*/ 27161 h 649663"/>
                <a:gd name="connsiteX101" fmla="*/ 443620 w 694391"/>
                <a:gd name="connsiteY101" fmla="*/ 33196 h 649663"/>
                <a:gd name="connsiteX102" fmla="*/ 437584 w 694391"/>
                <a:gd name="connsiteY102" fmla="*/ 42250 h 649663"/>
                <a:gd name="connsiteX103" fmla="*/ 425513 w 694391"/>
                <a:gd name="connsiteY103" fmla="*/ 48285 h 649663"/>
                <a:gd name="connsiteX104" fmla="*/ 416459 w 694391"/>
                <a:gd name="connsiteY104" fmla="*/ 54321 h 649663"/>
                <a:gd name="connsiteX105" fmla="*/ 404388 w 694391"/>
                <a:gd name="connsiteY105" fmla="*/ 60357 h 649663"/>
                <a:gd name="connsiteX106" fmla="*/ 395335 w 694391"/>
                <a:gd name="connsiteY106" fmla="*/ 69410 h 649663"/>
                <a:gd name="connsiteX107" fmla="*/ 374210 w 694391"/>
                <a:gd name="connsiteY107" fmla="*/ 78464 h 649663"/>
                <a:gd name="connsiteX108" fmla="*/ 365156 w 694391"/>
                <a:gd name="connsiteY108" fmla="*/ 84499 h 649663"/>
                <a:gd name="connsiteX109" fmla="*/ 353085 w 694391"/>
                <a:gd name="connsiteY109" fmla="*/ 90535 h 649663"/>
                <a:gd name="connsiteX110" fmla="*/ 344032 w 694391"/>
                <a:gd name="connsiteY110" fmla="*/ 96570 h 649663"/>
                <a:gd name="connsiteX111" fmla="*/ 319889 w 694391"/>
                <a:gd name="connsiteY111" fmla="*/ 102606 h 649663"/>
                <a:gd name="connsiteX112" fmla="*/ 301782 w 694391"/>
                <a:gd name="connsiteY112" fmla="*/ 108642 h 649663"/>
                <a:gd name="connsiteX113" fmla="*/ 292729 w 694391"/>
                <a:gd name="connsiteY113" fmla="*/ 111660 h 649663"/>
                <a:gd name="connsiteX114" fmla="*/ 280657 w 694391"/>
                <a:gd name="connsiteY114" fmla="*/ 114677 h 649663"/>
                <a:gd name="connsiteX115" fmla="*/ 271604 w 694391"/>
                <a:gd name="connsiteY115" fmla="*/ 117695 h 649663"/>
                <a:gd name="connsiteX116" fmla="*/ 229354 w 694391"/>
                <a:gd name="connsiteY116" fmla="*/ 120713 h 649663"/>
                <a:gd name="connsiteX117" fmla="*/ 217283 w 694391"/>
                <a:gd name="connsiteY117" fmla="*/ 123731 h 649663"/>
                <a:gd name="connsiteX118" fmla="*/ 184087 w 694391"/>
                <a:gd name="connsiteY118" fmla="*/ 129767 h 649663"/>
                <a:gd name="connsiteX119" fmla="*/ 190123 w 694391"/>
                <a:gd name="connsiteY11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42796 w 694391"/>
                <a:gd name="connsiteY91" fmla="*/ 9054 h 649663"/>
                <a:gd name="connsiteX92" fmla="*/ 627707 w 694391"/>
                <a:gd name="connsiteY92" fmla="*/ 6036 h 649663"/>
                <a:gd name="connsiteX93" fmla="*/ 618653 w 694391"/>
                <a:gd name="connsiteY93" fmla="*/ 3018 h 649663"/>
                <a:gd name="connsiteX94" fmla="*/ 606582 w 694391"/>
                <a:gd name="connsiteY94" fmla="*/ 0 h 649663"/>
                <a:gd name="connsiteX95" fmla="*/ 519065 w 694391"/>
                <a:gd name="connsiteY95" fmla="*/ 3018 h 649663"/>
                <a:gd name="connsiteX96" fmla="*/ 500958 w 694391"/>
                <a:gd name="connsiteY96" fmla="*/ 9054 h 649663"/>
                <a:gd name="connsiteX97" fmla="*/ 488887 w 694391"/>
                <a:gd name="connsiteY97" fmla="*/ 12071 h 649663"/>
                <a:gd name="connsiteX98" fmla="*/ 470780 w 694391"/>
                <a:gd name="connsiteY98" fmla="*/ 21125 h 649663"/>
                <a:gd name="connsiteX99" fmla="*/ 461727 w 694391"/>
                <a:gd name="connsiteY99" fmla="*/ 27161 h 649663"/>
                <a:gd name="connsiteX100" fmla="*/ 443620 w 694391"/>
                <a:gd name="connsiteY100" fmla="*/ 33196 h 649663"/>
                <a:gd name="connsiteX101" fmla="*/ 437584 w 694391"/>
                <a:gd name="connsiteY101" fmla="*/ 42250 h 649663"/>
                <a:gd name="connsiteX102" fmla="*/ 425513 w 694391"/>
                <a:gd name="connsiteY102" fmla="*/ 48285 h 649663"/>
                <a:gd name="connsiteX103" fmla="*/ 416459 w 694391"/>
                <a:gd name="connsiteY103" fmla="*/ 54321 h 649663"/>
                <a:gd name="connsiteX104" fmla="*/ 404388 w 694391"/>
                <a:gd name="connsiteY104" fmla="*/ 60357 h 649663"/>
                <a:gd name="connsiteX105" fmla="*/ 395335 w 694391"/>
                <a:gd name="connsiteY105" fmla="*/ 69410 h 649663"/>
                <a:gd name="connsiteX106" fmla="*/ 374210 w 694391"/>
                <a:gd name="connsiteY106" fmla="*/ 78464 h 649663"/>
                <a:gd name="connsiteX107" fmla="*/ 365156 w 694391"/>
                <a:gd name="connsiteY107" fmla="*/ 84499 h 649663"/>
                <a:gd name="connsiteX108" fmla="*/ 353085 w 694391"/>
                <a:gd name="connsiteY108" fmla="*/ 90535 h 649663"/>
                <a:gd name="connsiteX109" fmla="*/ 344032 w 694391"/>
                <a:gd name="connsiteY109" fmla="*/ 96570 h 649663"/>
                <a:gd name="connsiteX110" fmla="*/ 319889 w 694391"/>
                <a:gd name="connsiteY110" fmla="*/ 102606 h 649663"/>
                <a:gd name="connsiteX111" fmla="*/ 301782 w 694391"/>
                <a:gd name="connsiteY111" fmla="*/ 108642 h 649663"/>
                <a:gd name="connsiteX112" fmla="*/ 292729 w 694391"/>
                <a:gd name="connsiteY112" fmla="*/ 111660 h 649663"/>
                <a:gd name="connsiteX113" fmla="*/ 280657 w 694391"/>
                <a:gd name="connsiteY113" fmla="*/ 114677 h 649663"/>
                <a:gd name="connsiteX114" fmla="*/ 271604 w 694391"/>
                <a:gd name="connsiteY114" fmla="*/ 117695 h 649663"/>
                <a:gd name="connsiteX115" fmla="*/ 229354 w 694391"/>
                <a:gd name="connsiteY115" fmla="*/ 120713 h 649663"/>
                <a:gd name="connsiteX116" fmla="*/ 217283 w 694391"/>
                <a:gd name="connsiteY116" fmla="*/ 123731 h 649663"/>
                <a:gd name="connsiteX117" fmla="*/ 184087 w 694391"/>
                <a:gd name="connsiteY117" fmla="*/ 129767 h 649663"/>
                <a:gd name="connsiteX118" fmla="*/ 190123 w 694391"/>
                <a:gd name="connsiteY11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7885 w 694391"/>
                <a:gd name="connsiteY88" fmla="*/ 36214 h 649663"/>
                <a:gd name="connsiteX89" fmla="*/ 660903 w 694391"/>
                <a:gd name="connsiteY89" fmla="*/ 24143 h 649663"/>
                <a:gd name="connsiteX90" fmla="*/ 642796 w 694391"/>
                <a:gd name="connsiteY90" fmla="*/ 9054 h 649663"/>
                <a:gd name="connsiteX91" fmla="*/ 627707 w 694391"/>
                <a:gd name="connsiteY91" fmla="*/ 6036 h 649663"/>
                <a:gd name="connsiteX92" fmla="*/ 618653 w 694391"/>
                <a:gd name="connsiteY92" fmla="*/ 3018 h 649663"/>
                <a:gd name="connsiteX93" fmla="*/ 606582 w 694391"/>
                <a:gd name="connsiteY93" fmla="*/ 0 h 649663"/>
                <a:gd name="connsiteX94" fmla="*/ 519065 w 694391"/>
                <a:gd name="connsiteY94" fmla="*/ 3018 h 649663"/>
                <a:gd name="connsiteX95" fmla="*/ 500958 w 694391"/>
                <a:gd name="connsiteY95" fmla="*/ 9054 h 649663"/>
                <a:gd name="connsiteX96" fmla="*/ 488887 w 694391"/>
                <a:gd name="connsiteY96" fmla="*/ 12071 h 649663"/>
                <a:gd name="connsiteX97" fmla="*/ 470780 w 694391"/>
                <a:gd name="connsiteY97" fmla="*/ 21125 h 649663"/>
                <a:gd name="connsiteX98" fmla="*/ 461727 w 694391"/>
                <a:gd name="connsiteY98" fmla="*/ 27161 h 649663"/>
                <a:gd name="connsiteX99" fmla="*/ 443620 w 694391"/>
                <a:gd name="connsiteY99" fmla="*/ 33196 h 649663"/>
                <a:gd name="connsiteX100" fmla="*/ 437584 w 694391"/>
                <a:gd name="connsiteY100" fmla="*/ 42250 h 649663"/>
                <a:gd name="connsiteX101" fmla="*/ 425513 w 694391"/>
                <a:gd name="connsiteY101" fmla="*/ 48285 h 649663"/>
                <a:gd name="connsiteX102" fmla="*/ 416459 w 694391"/>
                <a:gd name="connsiteY102" fmla="*/ 54321 h 649663"/>
                <a:gd name="connsiteX103" fmla="*/ 404388 w 694391"/>
                <a:gd name="connsiteY103" fmla="*/ 60357 h 649663"/>
                <a:gd name="connsiteX104" fmla="*/ 395335 w 694391"/>
                <a:gd name="connsiteY104" fmla="*/ 69410 h 649663"/>
                <a:gd name="connsiteX105" fmla="*/ 374210 w 694391"/>
                <a:gd name="connsiteY105" fmla="*/ 78464 h 649663"/>
                <a:gd name="connsiteX106" fmla="*/ 365156 w 694391"/>
                <a:gd name="connsiteY106" fmla="*/ 84499 h 649663"/>
                <a:gd name="connsiteX107" fmla="*/ 353085 w 694391"/>
                <a:gd name="connsiteY107" fmla="*/ 90535 h 649663"/>
                <a:gd name="connsiteX108" fmla="*/ 344032 w 694391"/>
                <a:gd name="connsiteY108" fmla="*/ 96570 h 649663"/>
                <a:gd name="connsiteX109" fmla="*/ 319889 w 694391"/>
                <a:gd name="connsiteY109" fmla="*/ 102606 h 649663"/>
                <a:gd name="connsiteX110" fmla="*/ 301782 w 694391"/>
                <a:gd name="connsiteY110" fmla="*/ 108642 h 649663"/>
                <a:gd name="connsiteX111" fmla="*/ 292729 w 694391"/>
                <a:gd name="connsiteY111" fmla="*/ 111660 h 649663"/>
                <a:gd name="connsiteX112" fmla="*/ 280657 w 694391"/>
                <a:gd name="connsiteY112" fmla="*/ 114677 h 649663"/>
                <a:gd name="connsiteX113" fmla="*/ 271604 w 694391"/>
                <a:gd name="connsiteY113" fmla="*/ 117695 h 649663"/>
                <a:gd name="connsiteX114" fmla="*/ 229354 w 694391"/>
                <a:gd name="connsiteY114" fmla="*/ 120713 h 649663"/>
                <a:gd name="connsiteX115" fmla="*/ 217283 w 694391"/>
                <a:gd name="connsiteY115" fmla="*/ 123731 h 649663"/>
                <a:gd name="connsiteX116" fmla="*/ 184087 w 694391"/>
                <a:gd name="connsiteY116" fmla="*/ 129767 h 649663"/>
                <a:gd name="connsiteX117" fmla="*/ 190123 w 694391"/>
                <a:gd name="connsiteY117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603564 w 694391"/>
                <a:gd name="connsiteY82" fmla="*/ 117695 h 649663"/>
                <a:gd name="connsiteX83" fmla="*/ 624689 w 694391"/>
                <a:gd name="connsiteY83" fmla="*/ 102606 h 649663"/>
                <a:gd name="connsiteX84" fmla="*/ 633743 w 694391"/>
                <a:gd name="connsiteY84" fmla="*/ 93553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7885 w 694391"/>
                <a:gd name="connsiteY87" fmla="*/ 36214 h 649663"/>
                <a:gd name="connsiteX88" fmla="*/ 660903 w 694391"/>
                <a:gd name="connsiteY88" fmla="*/ 24143 h 649663"/>
                <a:gd name="connsiteX89" fmla="*/ 642796 w 694391"/>
                <a:gd name="connsiteY89" fmla="*/ 9054 h 649663"/>
                <a:gd name="connsiteX90" fmla="*/ 627707 w 694391"/>
                <a:gd name="connsiteY90" fmla="*/ 6036 h 649663"/>
                <a:gd name="connsiteX91" fmla="*/ 618653 w 694391"/>
                <a:gd name="connsiteY91" fmla="*/ 3018 h 649663"/>
                <a:gd name="connsiteX92" fmla="*/ 606582 w 694391"/>
                <a:gd name="connsiteY92" fmla="*/ 0 h 649663"/>
                <a:gd name="connsiteX93" fmla="*/ 519065 w 694391"/>
                <a:gd name="connsiteY93" fmla="*/ 3018 h 649663"/>
                <a:gd name="connsiteX94" fmla="*/ 500958 w 694391"/>
                <a:gd name="connsiteY94" fmla="*/ 9054 h 649663"/>
                <a:gd name="connsiteX95" fmla="*/ 488887 w 694391"/>
                <a:gd name="connsiteY95" fmla="*/ 12071 h 649663"/>
                <a:gd name="connsiteX96" fmla="*/ 470780 w 694391"/>
                <a:gd name="connsiteY96" fmla="*/ 21125 h 649663"/>
                <a:gd name="connsiteX97" fmla="*/ 461727 w 694391"/>
                <a:gd name="connsiteY97" fmla="*/ 27161 h 649663"/>
                <a:gd name="connsiteX98" fmla="*/ 443620 w 694391"/>
                <a:gd name="connsiteY98" fmla="*/ 33196 h 649663"/>
                <a:gd name="connsiteX99" fmla="*/ 437584 w 694391"/>
                <a:gd name="connsiteY99" fmla="*/ 42250 h 649663"/>
                <a:gd name="connsiteX100" fmla="*/ 425513 w 694391"/>
                <a:gd name="connsiteY100" fmla="*/ 48285 h 649663"/>
                <a:gd name="connsiteX101" fmla="*/ 416459 w 694391"/>
                <a:gd name="connsiteY101" fmla="*/ 54321 h 649663"/>
                <a:gd name="connsiteX102" fmla="*/ 404388 w 694391"/>
                <a:gd name="connsiteY102" fmla="*/ 60357 h 649663"/>
                <a:gd name="connsiteX103" fmla="*/ 395335 w 694391"/>
                <a:gd name="connsiteY103" fmla="*/ 69410 h 649663"/>
                <a:gd name="connsiteX104" fmla="*/ 374210 w 694391"/>
                <a:gd name="connsiteY104" fmla="*/ 78464 h 649663"/>
                <a:gd name="connsiteX105" fmla="*/ 365156 w 694391"/>
                <a:gd name="connsiteY105" fmla="*/ 84499 h 649663"/>
                <a:gd name="connsiteX106" fmla="*/ 353085 w 694391"/>
                <a:gd name="connsiteY106" fmla="*/ 90535 h 649663"/>
                <a:gd name="connsiteX107" fmla="*/ 344032 w 694391"/>
                <a:gd name="connsiteY107" fmla="*/ 96570 h 649663"/>
                <a:gd name="connsiteX108" fmla="*/ 319889 w 694391"/>
                <a:gd name="connsiteY108" fmla="*/ 102606 h 649663"/>
                <a:gd name="connsiteX109" fmla="*/ 301782 w 694391"/>
                <a:gd name="connsiteY109" fmla="*/ 108642 h 649663"/>
                <a:gd name="connsiteX110" fmla="*/ 292729 w 694391"/>
                <a:gd name="connsiteY110" fmla="*/ 111660 h 649663"/>
                <a:gd name="connsiteX111" fmla="*/ 280657 w 694391"/>
                <a:gd name="connsiteY111" fmla="*/ 114677 h 649663"/>
                <a:gd name="connsiteX112" fmla="*/ 271604 w 694391"/>
                <a:gd name="connsiteY112" fmla="*/ 117695 h 649663"/>
                <a:gd name="connsiteX113" fmla="*/ 229354 w 694391"/>
                <a:gd name="connsiteY113" fmla="*/ 120713 h 649663"/>
                <a:gd name="connsiteX114" fmla="*/ 217283 w 694391"/>
                <a:gd name="connsiteY114" fmla="*/ 123731 h 649663"/>
                <a:gd name="connsiteX115" fmla="*/ 184087 w 694391"/>
                <a:gd name="connsiteY115" fmla="*/ 129767 h 649663"/>
                <a:gd name="connsiteX116" fmla="*/ 190123 w 694391"/>
                <a:gd name="connsiteY116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95335 w 694391"/>
                <a:gd name="connsiteY102" fmla="*/ 69410 h 649663"/>
                <a:gd name="connsiteX103" fmla="*/ 374210 w 694391"/>
                <a:gd name="connsiteY103" fmla="*/ 78464 h 649663"/>
                <a:gd name="connsiteX104" fmla="*/ 365156 w 694391"/>
                <a:gd name="connsiteY104" fmla="*/ 84499 h 649663"/>
                <a:gd name="connsiteX105" fmla="*/ 353085 w 694391"/>
                <a:gd name="connsiteY105" fmla="*/ 90535 h 649663"/>
                <a:gd name="connsiteX106" fmla="*/ 344032 w 694391"/>
                <a:gd name="connsiteY106" fmla="*/ 96570 h 649663"/>
                <a:gd name="connsiteX107" fmla="*/ 319889 w 694391"/>
                <a:gd name="connsiteY107" fmla="*/ 102606 h 649663"/>
                <a:gd name="connsiteX108" fmla="*/ 301782 w 694391"/>
                <a:gd name="connsiteY108" fmla="*/ 108642 h 649663"/>
                <a:gd name="connsiteX109" fmla="*/ 292729 w 694391"/>
                <a:gd name="connsiteY109" fmla="*/ 111660 h 649663"/>
                <a:gd name="connsiteX110" fmla="*/ 280657 w 694391"/>
                <a:gd name="connsiteY110" fmla="*/ 114677 h 649663"/>
                <a:gd name="connsiteX111" fmla="*/ 271604 w 694391"/>
                <a:gd name="connsiteY111" fmla="*/ 117695 h 649663"/>
                <a:gd name="connsiteX112" fmla="*/ 229354 w 694391"/>
                <a:gd name="connsiteY112" fmla="*/ 120713 h 649663"/>
                <a:gd name="connsiteX113" fmla="*/ 217283 w 694391"/>
                <a:gd name="connsiteY113" fmla="*/ 123731 h 649663"/>
                <a:gd name="connsiteX114" fmla="*/ 184087 w 694391"/>
                <a:gd name="connsiteY114" fmla="*/ 129767 h 649663"/>
                <a:gd name="connsiteX115" fmla="*/ 190123 w 694391"/>
                <a:gd name="connsiteY115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53085 w 694391"/>
                <a:gd name="connsiteY104" fmla="*/ 90535 h 649663"/>
                <a:gd name="connsiteX105" fmla="*/ 344032 w 694391"/>
                <a:gd name="connsiteY105" fmla="*/ 96570 h 649663"/>
                <a:gd name="connsiteX106" fmla="*/ 319889 w 694391"/>
                <a:gd name="connsiteY106" fmla="*/ 102606 h 649663"/>
                <a:gd name="connsiteX107" fmla="*/ 301782 w 694391"/>
                <a:gd name="connsiteY107" fmla="*/ 108642 h 649663"/>
                <a:gd name="connsiteX108" fmla="*/ 292729 w 694391"/>
                <a:gd name="connsiteY108" fmla="*/ 111660 h 649663"/>
                <a:gd name="connsiteX109" fmla="*/ 280657 w 694391"/>
                <a:gd name="connsiteY109" fmla="*/ 114677 h 649663"/>
                <a:gd name="connsiteX110" fmla="*/ 271604 w 694391"/>
                <a:gd name="connsiteY110" fmla="*/ 117695 h 649663"/>
                <a:gd name="connsiteX111" fmla="*/ 229354 w 694391"/>
                <a:gd name="connsiteY111" fmla="*/ 120713 h 649663"/>
                <a:gd name="connsiteX112" fmla="*/ 217283 w 694391"/>
                <a:gd name="connsiteY112" fmla="*/ 123731 h 649663"/>
                <a:gd name="connsiteX113" fmla="*/ 184087 w 694391"/>
                <a:gd name="connsiteY113" fmla="*/ 129767 h 649663"/>
                <a:gd name="connsiteX114" fmla="*/ 190123 w 694391"/>
                <a:gd name="connsiteY114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19889 w 694391"/>
                <a:gd name="connsiteY105" fmla="*/ 102606 h 649663"/>
                <a:gd name="connsiteX106" fmla="*/ 301782 w 694391"/>
                <a:gd name="connsiteY106" fmla="*/ 108642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71604 w 694391"/>
                <a:gd name="connsiteY109" fmla="*/ 117695 h 649663"/>
                <a:gd name="connsiteX110" fmla="*/ 229354 w 694391"/>
                <a:gd name="connsiteY110" fmla="*/ 120713 h 649663"/>
                <a:gd name="connsiteX111" fmla="*/ 217283 w 694391"/>
                <a:gd name="connsiteY111" fmla="*/ 123731 h 649663"/>
                <a:gd name="connsiteX112" fmla="*/ 184087 w 694391"/>
                <a:gd name="connsiteY112" fmla="*/ 129767 h 649663"/>
                <a:gd name="connsiteX113" fmla="*/ 190123 w 694391"/>
                <a:gd name="connsiteY113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01782 w 694391"/>
                <a:gd name="connsiteY105" fmla="*/ 108642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71604 w 694391"/>
                <a:gd name="connsiteY108" fmla="*/ 117695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301782 w 694391"/>
                <a:gd name="connsiteY106" fmla="*/ 108642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71604 w 694391"/>
                <a:gd name="connsiteY109" fmla="*/ 117695 h 649663"/>
                <a:gd name="connsiteX110" fmla="*/ 229354 w 694391"/>
                <a:gd name="connsiteY110" fmla="*/ 120713 h 649663"/>
                <a:gd name="connsiteX111" fmla="*/ 217283 w 694391"/>
                <a:gd name="connsiteY111" fmla="*/ 123731 h 649663"/>
                <a:gd name="connsiteX112" fmla="*/ 184087 w 694391"/>
                <a:gd name="connsiteY112" fmla="*/ 129767 h 649663"/>
                <a:gd name="connsiteX113" fmla="*/ 190123 w 694391"/>
                <a:gd name="connsiteY113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71604 w 694391"/>
                <a:gd name="connsiteY108" fmla="*/ 117695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29354 w 694391"/>
                <a:gd name="connsiteY108" fmla="*/ 120713 h 649663"/>
                <a:gd name="connsiteX109" fmla="*/ 217283 w 694391"/>
                <a:gd name="connsiteY109" fmla="*/ 123731 h 649663"/>
                <a:gd name="connsiteX110" fmla="*/ 184087 w 694391"/>
                <a:gd name="connsiteY110" fmla="*/ 129767 h 649663"/>
                <a:gd name="connsiteX111" fmla="*/ 190123 w 694391"/>
                <a:gd name="connsiteY11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8642 w 694391"/>
                <a:gd name="connsiteY8" fmla="*/ 187105 h 649663"/>
                <a:gd name="connsiteX9" fmla="*/ 102606 w 694391"/>
                <a:gd name="connsiteY9" fmla="*/ 196159 h 649663"/>
                <a:gd name="connsiteX10" fmla="*/ 84499 w 694391"/>
                <a:gd name="connsiteY10" fmla="*/ 208230 h 649663"/>
                <a:gd name="connsiteX11" fmla="*/ 66392 w 694391"/>
                <a:gd name="connsiteY11" fmla="*/ 217283 h 649663"/>
                <a:gd name="connsiteX12" fmla="*/ 57339 w 694391"/>
                <a:gd name="connsiteY12" fmla="*/ 223319 h 649663"/>
                <a:gd name="connsiteX13" fmla="*/ 51303 w 694391"/>
                <a:gd name="connsiteY13" fmla="*/ 232372 h 649663"/>
                <a:gd name="connsiteX14" fmla="*/ 33196 w 694391"/>
                <a:gd name="connsiteY14" fmla="*/ 244444 h 649663"/>
                <a:gd name="connsiteX15" fmla="*/ 21125 w 694391"/>
                <a:gd name="connsiteY15" fmla="*/ 262551 h 649663"/>
                <a:gd name="connsiteX16" fmla="*/ 18107 w 694391"/>
                <a:gd name="connsiteY16" fmla="*/ 271604 h 649663"/>
                <a:gd name="connsiteX17" fmla="*/ 6036 w 694391"/>
                <a:gd name="connsiteY17" fmla="*/ 289711 h 649663"/>
                <a:gd name="connsiteX18" fmla="*/ 0 w 694391"/>
                <a:gd name="connsiteY18" fmla="*/ 307818 h 649663"/>
                <a:gd name="connsiteX19" fmla="*/ 144855 w 694391"/>
                <a:gd name="connsiteY19" fmla="*/ 307818 h 649663"/>
                <a:gd name="connsiteX20" fmla="*/ 162962 w 694391"/>
                <a:gd name="connsiteY20" fmla="*/ 304800 h 649663"/>
                <a:gd name="connsiteX21" fmla="*/ 168998 w 694391"/>
                <a:gd name="connsiteY21" fmla="*/ 316871 h 649663"/>
                <a:gd name="connsiteX22" fmla="*/ 165980 w 694391"/>
                <a:gd name="connsiteY22" fmla="*/ 410424 h 649663"/>
                <a:gd name="connsiteX23" fmla="*/ 156927 w 694391"/>
                <a:gd name="connsiteY23" fmla="*/ 446638 h 649663"/>
                <a:gd name="connsiteX24" fmla="*/ 147873 w 694391"/>
                <a:gd name="connsiteY24" fmla="*/ 476816 h 649663"/>
                <a:gd name="connsiteX25" fmla="*/ 141838 w 694391"/>
                <a:gd name="connsiteY25" fmla="*/ 488887 h 649663"/>
                <a:gd name="connsiteX26" fmla="*/ 132784 w 694391"/>
                <a:gd name="connsiteY26" fmla="*/ 510012 h 649663"/>
                <a:gd name="connsiteX27" fmla="*/ 126748 w 694391"/>
                <a:gd name="connsiteY27" fmla="*/ 528119 h 649663"/>
                <a:gd name="connsiteX28" fmla="*/ 123731 w 694391"/>
                <a:gd name="connsiteY28" fmla="*/ 540190 h 649663"/>
                <a:gd name="connsiteX29" fmla="*/ 117695 w 694391"/>
                <a:gd name="connsiteY29" fmla="*/ 549244 h 649663"/>
                <a:gd name="connsiteX30" fmla="*/ 111659 w 694391"/>
                <a:gd name="connsiteY30" fmla="*/ 567351 h 649663"/>
                <a:gd name="connsiteX31" fmla="*/ 105624 w 694391"/>
                <a:gd name="connsiteY31" fmla="*/ 588475 h 649663"/>
                <a:gd name="connsiteX32" fmla="*/ 102606 w 694391"/>
                <a:gd name="connsiteY32" fmla="*/ 597529 h 649663"/>
                <a:gd name="connsiteX33" fmla="*/ 105624 w 694391"/>
                <a:gd name="connsiteY33" fmla="*/ 636761 h 649663"/>
                <a:gd name="connsiteX34" fmla="*/ 114677 w 694391"/>
                <a:gd name="connsiteY34" fmla="*/ 639778 h 649663"/>
                <a:gd name="connsiteX35" fmla="*/ 147873 w 694391"/>
                <a:gd name="connsiteY35" fmla="*/ 642796 h 649663"/>
                <a:gd name="connsiteX36" fmla="*/ 211247 w 694391"/>
                <a:gd name="connsiteY36" fmla="*/ 645814 h 649663"/>
                <a:gd name="connsiteX37" fmla="*/ 232372 w 694391"/>
                <a:gd name="connsiteY37" fmla="*/ 633743 h 649663"/>
                <a:gd name="connsiteX38" fmla="*/ 268586 w 694391"/>
                <a:gd name="connsiteY38" fmla="*/ 612618 h 649663"/>
                <a:gd name="connsiteX39" fmla="*/ 286693 w 694391"/>
                <a:gd name="connsiteY39" fmla="*/ 594511 h 649663"/>
                <a:gd name="connsiteX40" fmla="*/ 307818 w 694391"/>
                <a:gd name="connsiteY40" fmla="*/ 579422 h 649663"/>
                <a:gd name="connsiteX41" fmla="*/ 328943 w 694391"/>
                <a:gd name="connsiteY41" fmla="*/ 564333 h 649663"/>
                <a:gd name="connsiteX42" fmla="*/ 344032 w 694391"/>
                <a:gd name="connsiteY42" fmla="*/ 552262 h 649663"/>
                <a:gd name="connsiteX43" fmla="*/ 362139 w 694391"/>
                <a:gd name="connsiteY43" fmla="*/ 540190 h 649663"/>
                <a:gd name="connsiteX44" fmla="*/ 371192 w 694391"/>
                <a:gd name="connsiteY44" fmla="*/ 531137 h 649663"/>
                <a:gd name="connsiteX45" fmla="*/ 398352 w 694391"/>
                <a:gd name="connsiteY45" fmla="*/ 522083 h 649663"/>
                <a:gd name="connsiteX46" fmla="*/ 407406 w 694391"/>
                <a:gd name="connsiteY46" fmla="*/ 513030 h 649663"/>
                <a:gd name="connsiteX47" fmla="*/ 416459 w 694391"/>
                <a:gd name="connsiteY47" fmla="*/ 510012 h 649663"/>
                <a:gd name="connsiteX48" fmla="*/ 431548 w 694391"/>
                <a:gd name="connsiteY48" fmla="*/ 500959 h 649663"/>
                <a:gd name="connsiteX49" fmla="*/ 443620 w 694391"/>
                <a:gd name="connsiteY49" fmla="*/ 494923 h 649663"/>
                <a:gd name="connsiteX50" fmla="*/ 458709 w 694391"/>
                <a:gd name="connsiteY50" fmla="*/ 485870 h 649663"/>
                <a:gd name="connsiteX51" fmla="*/ 476816 w 694391"/>
                <a:gd name="connsiteY51" fmla="*/ 476816 h 649663"/>
                <a:gd name="connsiteX52" fmla="*/ 488887 w 694391"/>
                <a:gd name="connsiteY52" fmla="*/ 467763 h 649663"/>
                <a:gd name="connsiteX53" fmla="*/ 513030 w 694391"/>
                <a:gd name="connsiteY53" fmla="*/ 458709 h 649663"/>
                <a:gd name="connsiteX54" fmla="*/ 531137 w 694391"/>
                <a:gd name="connsiteY54" fmla="*/ 446638 h 649663"/>
                <a:gd name="connsiteX55" fmla="*/ 540190 w 694391"/>
                <a:gd name="connsiteY55" fmla="*/ 437584 h 649663"/>
                <a:gd name="connsiteX56" fmla="*/ 567350 w 694391"/>
                <a:gd name="connsiteY56" fmla="*/ 425513 h 649663"/>
                <a:gd name="connsiteX57" fmla="*/ 576404 w 694391"/>
                <a:gd name="connsiteY57" fmla="*/ 419477 h 649663"/>
                <a:gd name="connsiteX58" fmla="*/ 591493 w 694391"/>
                <a:gd name="connsiteY58" fmla="*/ 410424 h 649663"/>
                <a:gd name="connsiteX59" fmla="*/ 600546 w 694391"/>
                <a:gd name="connsiteY59" fmla="*/ 404388 h 649663"/>
                <a:gd name="connsiteX60" fmla="*/ 609600 w 694391"/>
                <a:gd name="connsiteY60" fmla="*/ 401370 h 649663"/>
                <a:gd name="connsiteX61" fmla="*/ 618653 w 694391"/>
                <a:gd name="connsiteY61" fmla="*/ 392317 h 649663"/>
                <a:gd name="connsiteX62" fmla="*/ 627707 w 694391"/>
                <a:gd name="connsiteY62" fmla="*/ 389299 h 649663"/>
                <a:gd name="connsiteX63" fmla="*/ 648832 w 694391"/>
                <a:gd name="connsiteY63" fmla="*/ 377228 h 649663"/>
                <a:gd name="connsiteX64" fmla="*/ 657885 w 694391"/>
                <a:gd name="connsiteY64" fmla="*/ 374210 h 649663"/>
                <a:gd name="connsiteX65" fmla="*/ 682028 w 694391"/>
                <a:gd name="connsiteY65" fmla="*/ 362139 h 649663"/>
                <a:gd name="connsiteX66" fmla="*/ 691081 w 694391"/>
                <a:gd name="connsiteY66" fmla="*/ 353085 h 649663"/>
                <a:gd name="connsiteX67" fmla="*/ 691081 w 694391"/>
                <a:gd name="connsiteY67" fmla="*/ 328943 h 649663"/>
                <a:gd name="connsiteX68" fmla="*/ 672974 w 694391"/>
                <a:gd name="connsiteY68" fmla="*/ 322907 h 649663"/>
                <a:gd name="connsiteX69" fmla="*/ 657885 w 694391"/>
                <a:gd name="connsiteY69" fmla="*/ 319889 h 649663"/>
                <a:gd name="connsiteX70" fmla="*/ 639778 w 694391"/>
                <a:gd name="connsiteY70" fmla="*/ 316871 h 649663"/>
                <a:gd name="connsiteX71" fmla="*/ 630725 w 694391"/>
                <a:gd name="connsiteY71" fmla="*/ 313854 h 649663"/>
                <a:gd name="connsiteX72" fmla="*/ 500958 w 694391"/>
                <a:gd name="connsiteY72" fmla="*/ 322907 h 649663"/>
                <a:gd name="connsiteX73" fmla="*/ 491905 w 694391"/>
                <a:gd name="connsiteY73" fmla="*/ 325925 h 649663"/>
                <a:gd name="connsiteX74" fmla="*/ 455691 w 694391"/>
                <a:gd name="connsiteY74" fmla="*/ 322907 h 649663"/>
                <a:gd name="connsiteX75" fmla="*/ 449655 w 694391"/>
                <a:gd name="connsiteY75" fmla="*/ 313854 h 649663"/>
                <a:gd name="connsiteX76" fmla="*/ 440602 w 694391"/>
                <a:gd name="connsiteY76" fmla="*/ 298765 h 649663"/>
                <a:gd name="connsiteX77" fmla="*/ 446638 w 694391"/>
                <a:gd name="connsiteY77" fmla="*/ 187105 h 649663"/>
                <a:gd name="connsiteX78" fmla="*/ 458709 w 694391"/>
                <a:gd name="connsiteY78" fmla="*/ 184087 h 649663"/>
                <a:gd name="connsiteX79" fmla="*/ 482851 w 694391"/>
                <a:gd name="connsiteY79" fmla="*/ 181070 h 649663"/>
                <a:gd name="connsiteX80" fmla="*/ 500958 w 694391"/>
                <a:gd name="connsiteY80" fmla="*/ 175034 h 649663"/>
                <a:gd name="connsiteX81" fmla="*/ 549244 w 694391"/>
                <a:gd name="connsiteY81" fmla="*/ 150891 h 649663"/>
                <a:gd name="connsiteX82" fmla="*/ 603564 w 694391"/>
                <a:gd name="connsiteY82" fmla="*/ 117695 h 649663"/>
                <a:gd name="connsiteX83" fmla="*/ 624689 w 694391"/>
                <a:gd name="connsiteY83" fmla="*/ 102606 h 649663"/>
                <a:gd name="connsiteX84" fmla="*/ 633743 w 694391"/>
                <a:gd name="connsiteY84" fmla="*/ 93553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7885 w 694391"/>
                <a:gd name="connsiteY87" fmla="*/ 36214 h 649663"/>
                <a:gd name="connsiteX88" fmla="*/ 660903 w 694391"/>
                <a:gd name="connsiteY88" fmla="*/ 24143 h 649663"/>
                <a:gd name="connsiteX89" fmla="*/ 642796 w 694391"/>
                <a:gd name="connsiteY89" fmla="*/ 9054 h 649663"/>
                <a:gd name="connsiteX90" fmla="*/ 627707 w 694391"/>
                <a:gd name="connsiteY90" fmla="*/ 6036 h 649663"/>
                <a:gd name="connsiteX91" fmla="*/ 618653 w 694391"/>
                <a:gd name="connsiteY91" fmla="*/ 3018 h 649663"/>
                <a:gd name="connsiteX92" fmla="*/ 606582 w 694391"/>
                <a:gd name="connsiteY92" fmla="*/ 0 h 649663"/>
                <a:gd name="connsiteX93" fmla="*/ 519065 w 694391"/>
                <a:gd name="connsiteY93" fmla="*/ 3018 h 649663"/>
                <a:gd name="connsiteX94" fmla="*/ 500958 w 694391"/>
                <a:gd name="connsiteY94" fmla="*/ 9054 h 649663"/>
                <a:gd name="connsiteX95" fmla="*/ 488887 w 694391"/>
                <a:gd name="connsiteY95" fmla="*/ 12071 h 649663"/>
                <a:gd name="connsiteX96" fmla="*/ 470780 w 694391"/>
                <a:gd name="connsiteY96" fmla="*/ 21125 h 649663"/>
                <a:gd name="connsiteX97" fmla="*/ 461727 w 694391"/>
                <a:gd name="connsiteY97" fmla="*/ 27161 h 649663"/>
                <a:gd name="connsiteX98" fmla="*/ 443620 w 694391"/>
                <a:gd name="connsiteY98" fmla="*/ 33196 h 649663"/>
                <a:gd name="connsiteX99" fmla="*/ 437584 w 694391"/>
                <a:gd name="connsiteY99" fmla="*/ 42250 h 649663"/>
                <a:gd name="connsiteX100" fmla="*/ 425513 w 694391"/>
                <a:gd name="connsiteY100" fmla="*/ 48285 h 649663"/>
                <a:gd name="connsiteX101" fmla="*/ 416459 w 694391"/>
                <a:gd name="connsiteY101" fmla="*/ 54321 h 649663"/>
                <a:gd name="connsiteX102" fmla="*/ 404388 w 694391"/>
                <a:gd name="connsiteY102" fmla="*/ 60357 h 649663"/>
                <a:gd name="connsiteX103" fmla="*/ 374210 w 694391"/>
                <a:gd name="connsiteY103" fmla="*/ 78464 h 649663"/>
                <a:gd name="connsiteX104" fmla="*/ 365156 w 694391"/>
                <a:gd name="connsiteY104" fmla="*/ 84499 h 649663"/>
                <a:gd name="connsiteX105" fmla="*/ 344032 w 694391"/>
                <a:gd name="connsiteY105" fmla="*/ 96570 h 649663"/>
                <a:gd name="connsiteX106" fmla="*/ 325925 w 694391"/>
                <a:gd name="connsiteY106" fmla="*/ 93553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29354 w 694391"/>
                <a:gd name="connsiteY108" fmla="*/ 120713 h 649663"/>
                <a:gd name="connsiteX109" fmla="*/ 217283 w 694391"/>
                <a:gd name="connsiteY109" fmla="*/ 123731 h 649663"/>
                <a:gd name="connsiteX110" fmla="*/ 184087 w 694391"/>
                <a:gd name="connsiteY110" fmla="*/ 129767 h 649663"/>
                <a:gd name="connsiteX111" fmla="*/ 190123 w 694391"/>
                <a:gd name="connsiteY11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57339 w 694391"/>
                <a:gd name="connsiteY10" fmla="*/ 223319 h 649663"/>
                <a:gd name="connsiteX11" fmla="*/ 51303 w 694391"/>
                <a:gd name="connsiteY11" fmla="*/ 232372 h 649663"/>
                <a:gd name="connsiteX12" fmla="*/ 33196 w 694391"/>
                <a:gd name="connsiteY12" fmla="*/ 244444 h 649663"/>
                <a:gd name="connsiteX13" fmla="*/ 21125 w 694391"/>
                <a:gd name="connsiteY13" fmla="*/ 262551 h 649663"/>
                <a:gd name="connsiteX14" fmla="*/ 18107 w 694391"/>
                <a:gd name="connsiteY14" fmla="*/ 271604 h 649663"/>
                <a:gd name="connsiteX15" fmla="*/ 6036 w 694391"/>
                <a:gd name="connsiteY15" fmla="*/ 289711 h 649663"/>
                <a:gd name="connsiteX16" fmla="*/ 0 w 694391"/>
                <a:gd name="connsiteY16" fmla="*/ 307818 h 649663"/>
                <a:gd name="connsiteX17" fmla="*/ 144855 w 694391"/>
                <a:gd name="connsiteY17" fmla="*/ 307818 h 649663"/>
                <a:gd name="connsiteX18" fmla="*/ 162962 w 694391"/>
                <a:gd name="connsiteY18" fmla="*/ 304800 h 649663"/>
                <a:gd name="connsiteX19" fmla="*/ 168998 w 694391"/>
                <a:gd name="connsiteY19" fmla="*/ 316871 h 649663"/>
                <a:gd name="connsiteX20" fmla="*/ 165980 w 694391"/>
                <a:gd name="connsiteY20" fmla="*/ 410424 h 649663"/>
                <a:gd name="connsiteX21" fmla="*/ 156927 w 694391"/>
                <a:gd name="connsiteY21" fmla="*/ 446638 h 649663"/>
                <a:gd name="connsiteX22" fmla="*/ 147873 w 694391"/>
                <a:gd name="connsiteY22" fmla="*/ 476816 h 649663"/>
                <a:gd name="connsiteX23" fmla="*/ 141838 w 694391"/>
                <a:gd name="connsiteY23" fmla="*/ 488887 h 649663"/>
                <a:gd name="connsiteX24" fmla="*/ 132784 w 694391"/>
                <a:gd name="connsiteY24" fmla="*/ 510012 h 649663"/>
                <a:gd name="connsiteX25" fmla="*/ 126748 w 694391"/>
                <a:gd name="connsiteY25" fmla="*/ 528119 h 649663"/>
                <a:gd name="connsiteX26" fmla="*/ 123731 w 694391"/>
                <a:gd name="connsiteY26" fmla="*/ 540190 h 649663"/>
                <a:gd name="connsiteX27" fmla="*/ 117695 w 694391"/>
                <a:gd name="connsiteY27" fmla="*/ 549244 h 649663"/>
                <a:gd name="connsiteX28" fmla="*/ 111659 w 694391"/>
                <a:gd name="connsiteY28" fmla="*/ 567351 h 649663"/>
                <a:gd name="connsiteX29" fmla="*/ 105624 w 694391"/>
                <a:gd name="connsiteY29" fmla="*/ 588475 h 649663"/>
                <a:gd name="connsiteX30" fmla="*/ 102606 w 694391"/>
                <a:gd name="connsiteY30" fmla="*/ 597529 h 649663"/>
                <a:gd name="connsiteX31" fmla="*/ 105624 w 694391"/>
                <a:gd name="connsiteY31" fmla="*/ 636761 h 649663"/>
                <a:gd name="connsiteX32" fmla="*/ 114677 w 694391"/>
                <a:gd name="connsiteY32" fmla="*/ 639778 h 649663"/>
                <a:gd name="connsiteX33" fmla="*/ 147873 w 694391"/>
                <a:gd name="connsiteY33" fmla="*/ 642796 h 649663"/>
                <a:gd name="connsiteX34" fmla="*/ 211247 w 694391"/>
                <a:gd name="connsiteY34" fmla="*/ 645814 h 649663"/>
                <a:gd name="connsiteX35" fmla="*/ 232372 w 694391"/>
                <a:gd name="connsiteY35" fmla="*/ 633743 h 649663"/>
                <a:gd name="connsiteX36" fmla="*/ 268586 w 694391"/>
                <a:gd name="connsiteY36" fmla="*/ 612618 h 649663"/>
                <a:gd name="connsiteX37" fmla="*/ 286693 w 694391"/>
                <a:gd name="connsiteY37" fmla="*/ 594511 h 649663"/>
                <a:gd name="connsiteX38" fmla="*/ 307818 w 694391"/>
                <a:gd name="connsiteY38" fmla="*/ 579422 h 649663"/>
                <a:gd name="connsiteX39" fmla="*/ 328943 w 694391"/>
                <a:gd name="connsiteY39" fmla="*/ 564333 h 649663"/>
                <a:gd name="connsiteX40" fmla="*/ 344032 w 694391"/>
                <a:gd name="connsiteY40" fmla="*/ 552262 h 649663"/>
                <a:gd name="connsiteX41" fmla="*/ 362139 w 694391"/>
                <a:gd name="connsiteY41" fmla="*/ 540190 h 649663"/>
                <a:gd name="connsiteX42" fmla="*/ 371192 w 694391"/>
                <a:gd name="connsiteY42" fmla="*/ 531137 h 649663"/>
                <a:gd name="connsiteX43" fmla="*/ 398352 w 694391"/>
                <a:gd name="connsiteY43" fmla="*/ 522083 h 649663"/>
                <a:gd name="connsiteX44" fmla="*/ 407406 w 694391"/>
                <a:gd name="connsiteY44" fmla="*/ 513030 h 649663"/>
                <a:gd name="connsiteX45" fmla="*/ 416459 w 694391"/>
                <a:gd name="connsiteY45" fmla="*/ 510012 h 649663"/>
                <a:gd name="connsiteX46" fmla="*/ 431548 w 694391"/>
                <a:gd name="connsiteY46" fmla="*/ 500959 h 649663"/>
                <a:gd name="connsiteX47" fmla="*/ 443620 w 694391"/>
                <a:gd name="connsiteY47" fmla="*/ 494923 h 649663"/>
                <a:gd name="connsiteX48" fmla="*/ 458709 w 694391"/>
                <a:gd name="connsiteY48" fmla="*/ 485870 h 649663"/>
                <a:gd name="connsiteX49" fmla="*/ 476816 w 694391"/>
                <a:gd name="connsiteY49" fmla="*/ 476816 h 649663"/>
                <a:gd name="connsiteX50" fmla="*/ 488887 w 694391"/>
                <a:gd name="connsiteY50" fmla="*/ 467763 h 649663"/>
                <a:gd name="connsiteX51" fmla="*/ 513030 w 694391"/>
                <a:gd name="connsiteY51" fmla="*/ 458709 h 649663"/>
                <a:gd name="connsiteX52" fmla="*/ 531137 w 694391"/>
                <a:gd name="connsiteY52" fmla="*/ 446638 h 649663"/>
                <a:gd name="connsiteX53" fmla="*/ 540190 w 694391"/>
                <a:gd name="connsiteY53" fmla="*/ 437584 h 649663"/>
                <a:gd name="connsiteX54" fmla="*/ 567350 w 694391"/>
                <a:gd name="connsiteY54" fmla="*/ 425513 h 649663"/>
                <a:gd name="connsiteX55" fmla="*/ 576404 w 694391"/>
                <a:gd name="connsiteY55" fmla="*/ 419477 h 649663"/>
                <a:gd name="connsiteX56" fmla="*/ 591493 w 694391"/>
                <a:gd name="connsiteY56" fmla="*/ 410424 h 649663"/>
                <a:gd name="connsiteX57" fmla="*/ 600546 w 694391"/>
                <a:gd name="connsiteY57" fmla="*/ 404388 h 649663"/>
                <a:gd name="connsiteX58" fmla="*/ 609600 w 694391"/>
                <a:gd name="connsiteY58" fmla="*/ 401370 h 649663"/>
                <a:gd name="connsiteX59" fmla="*/ 618653 w 694391"/>
                <a:gd name="connsiteY59" fmla="*/ 392317 h 649663"/>
                <a:gd name="connsiteX60" fmla="*/ 627707 w 694391"/>
                <a:gd name="connsiteY60" fmla="*/ 389299 h 649663"/>
                <a:gd name="connsiteX61" fmla="*/ 648832 w 694391"/>
                <a:gd name="connsiteY61" fmla="*/ 377228 h 649663"/>
                <a:gd name="connsiteX62" fmla="*/ 657885 w 694391"/>
                <a:gd name="connsiteY62" fmla="*/ 374210 h 649663"/>
                <a:gd name="connsiteX63" fmla="*/ 682028 w 694391"/>
                <a:gd name="connsiteY63" fmla="*/ 362139 h 649663"/>
                <a:gd name="connsiteX64" fmla="*/ 691081 w 694391"/>
                <a:gd name="connsiteY64" fmla="*/ 353085 h 649663"/>
                <a:gd name="connsiteX65" fmla="*/ 691081 w 694391"/>
                <a:gd name="connsiteY65" fmla="*/ 328943 h 649663"/>
                <a:gd name="connsiteX66" fmla="*/ 672974 w 694391"/>
                <a:gd name="connsiteY66" fmla="*/ 322907 h 649663"/>
                <a:gd name="connsiteX67" fmla="*/ 657885 w 694391"/>
                <a:gd name="connsiteY67" fmla="*/ 319889 h 649663"/>
                <a:gd name="connsiteX68" fmla="*/ 639778 w 694391"/>
                <a:gd name="connsiteY68" fmla="*/ 316871 h 649663"/>
                <a:gd name="connsiteX69" fmla="*/ 630725 w 694391"/>
                <a:gd name="connsiteY69" fmla="*/ 313854 h 649663"/>
                <a:gd name="connsiteX70" fmla="*/ 500958 w 694391"/>
                <a:gd name="connsiteY70" fmla="*/ 322907 h 649663"/>
                <a:gd name="connsiteX71" fmla="*/ 491905 w 694391"/>
                <a:gd name="connsiteY71" fmla="*/ 325925 h 649663"/>
                <a:gd name="connsiteX72" fmla="*/ 455691 w 694391"/>
                <a:gd name="connsiteY72" fmla="*/ 322907 h 649663"/>
                <a:gd name="connsiteX73" fmla="*/ 449655 w 694391"/>
                <a:gd name="connsiteY73" fmla="*/ 313854 h 649663"/>
                <a:gd name="connsiteX74" fmla="*/ 440602 w 694391"/>
                <a:gd name="connsiteY74" fmla="*/ 298765 h 649663"/>
                <a:gd name="connsiteX75" fmla="*/ 446638 w 694391"/>
                <a:gd name="connsiteY75" fmla="*/ 187105 h 649663"/>
                <a:gd name="connsiteX76" fmla="*/ 458709 w 694391"/>
                <a:gd name="connsiteY76" fmla="*/ 184087 h 649663"/>
                <a:gd name="connsiteX77" fmla="*/ 482851 w 694391"/>
                <a:gd name="connsiteY77" fmla="*/ 181070 h 649663"/>
                <a:gd name="connsiteX78" fmla="*/ 500958 w 694391"/>
                <a:gd name="connsiteY78" fmla="*/ 175034 h 649663"/>
                <a:gd name="connsiteX79" fmla="*/ 549244 w 694391"/>
                <a:gd name="connsiteY79" fmla="*/ 150891 h 649663"/>
                <a:gd name="connsiteX80" fmla="*/ 603564 w 694391"/>
                <a:gd name="connsiteY80" fmla="*/ 117695 h 649663"/>
                <a:gd name="connsiteX81" fmla="*/ 624689 w 694391"/>
                <a:gd name="connsiteY81" fmla="*/ 102606 h 649663"/>
                <a:gd name="connsiteX82" fmla="*/ 633743 w 694391"/>
                <a:gd name="connsiteY82" fmla="*/ 93553 h 649663"/>
                <a:gd name="connsiteX83" fmla="*/ 639778 w 694391"/>
                <a:gd name="connsiteY83" fmla="*/ 84499 h 649663"/>
                <a:gd name="connsiteX84" fmla="*/ 648832 w 694391"/>
                <a:gd name="connsiteY84" fmla="*/ 63374 h 649663"/>
                <a:gd name="connsiteX85" fmla="*/ 657885 w 694391"/>
                <a:gd name="connsiteY85" fmla="*/ 36214 h 649663"/>
                <a:gd name="connsiteX86" fmla="*/ 660903 w 694391"/>
                <a:gd name="connsiteY86" fmla="*/ 24143 h 649663"/>
                <a:gd name="connsiteX87" fmla="*/ 642796 w 694391"/>
                <a:gd name="connsiteY87" fmla="*/ 9054 h 649663"/>
                <a:gd name="connsiteX88" fmla="*/ 627707 w 694391"/>
                <a:gd name="connsiteY88" fmla="*/ 6036 h 649663"/>
                <a:gd name="connsiteX89" fmla="*/ 618653 w 694391"/>
                <a:gd name="connsiteY89" fmla="*/ 3018 h 649663"/>
                <a:gd name="connsiteX90" fmla="*/ 606582 w 694391"/>
                <a:gd name="connsiteY90" fmla="*/ 0 h 649663"/>
                <a:gd name="connsiteX91" fmla="*/ 519065 w 694391"/>
                <a:gd name="connsiteY91" fmla="*/ 3018 h 649663"/>
                <a:gd name="connsiteX92" fmla="*/ 500958 w 694391"/>
                <a:gd name="connsiteY92" fmla="*/ 9054 h 649663"/>
                <a:gd name="connsiteX93" fmla="*/ 488887 w 694391"/>
                <a:gd name="connsiteY93" fmla="*/ 12071 h 649663"/>
                <a:gd name="connsiteX94" fmla="*/ 470780 w 694391"/>
                <a:gd name="connsiteY94" fmla="*/ 21125 h 649663"/>
                <a:gd name="connsiteX95" fmla="*/ 461727 w 694391"/>
                <a:gd name="connsiteY95" fmla="*/ 27161 h 649663"/>
                <a:gd name="connsiteX96" fmla="*/ 443620 w 694391"/>
                <a:gd name="connsiteY96" fmla="*/ 33196 h 649663"/>
                <a:gd name="connsiteX97" fmla="*/ 437584 w 694391"/>
                <a:gd name="connsiteY97" fmla="*/ 42250 h 649663"/>
                <a:gd name="connsiteX98" fmla="*/ 425513 w 694391"/>
                <a:gd name="connsiteY98" fmla="*/ 48285 h 649663"/>
                <a:gd name="connsiteX99" fmla="*/ 416459 w 694391"/>
                <a:gd name="connsiteY99" fmla="*/ 54321 h 649663"/>
                <a:gd name="connsiteX100" fmla="*/ 404388 w 694391"/>
                <a:gd name="connsiteY100" fmla="*/ 60357 h 649663"/>
                <a:gd name="connsiteX101" fmla="*/ 374210 w 694391"/>
                <a:gd name="connsiteY101" fmla="*/ 78464 h 649663"/>
                <a:gd name="connsiteX102" fmla="*/ 365156 w 694391"/>
                <a:gd name="connsiteY102" fmla="*/ 84499 h 649663"/>
                <a:gd name="connsiteX103" fmla="*/ 344032 w 694391"/>
                <a:gd name="connsiteY103" fmla="*/ 96570 h 649663"/>
                <a:gd name="connsiteX104" fmla="*/ 325925 w 694391"/>
                <a:gd name="connsiteY104" fmla="*/ 93553 h 649663"/>
                <a:gd name="connsiteX105" fmla="*/ 292729 w 694391"/>
                <a:gd name="connsiteY105" fmla="*/ 111660 h 649663"/>
                <a:gd name="connsiteX106" fmla="*/ 280657 w 694391"/>
                <a:gd name="connsiteY106" fmla="*/ 114677 h 649663"/>
                <a:gd name="connsiteX107" fmla="*/ 229354 w 694391"/>
                <a:gd name="connsiteY107" fmla="*/ 120713 h 649663"/>
                <a:gd name="connsiteX108" fmla="*/ 217283 w 694391"/>
                <a:gd name="connsiteY108" fmla="*/ 123731 h 649663"/>
                <a:gd name="connsiteX109" fmla="*/ 184087 w 694391"/>
                <a:gd name="connsiteY109" fmla="*/ 129767 h 649663"/>
                <a:gd name="connsiteX110" fmla="*/ 190123 w 694391"/>
                <a:gd name="connsiteY110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51303 w 694391"/>
                <a:gd name="connsiteY10" fmla="*/ 232372 h 649663"/>
                <a:gd name="connsiteX11" fmla="*/ 33196 w 694391"/>
                <a:gd name="connsiteY11" fmla="*/ 244444 h 649663"/>
                <a:gd name="connsiteX12" fmla="*/ 21125 w 694391"/>
                <a:gd name="connsiteY12" fmla="*/ 262551 h 649663"/>
                <a:gd name="connsiteX13" fmla="*/ 18107 w 694391"/>
                <a:gd name="connsiteY13" fmla="*/ 271604 h 649663"/>
                <a:gd name="connsiteX14" fmla="*/ 6036 w 694391"/>
                <a:gd name="connsiteY14" fmla="*/ 289711 h 649663"/>
                <a:gd name="connsiteX15" fmla="*/ 0 w 694391"/>
                <a:gd name="connsiteY15" fmla="*/ 307818 h 649663"/>
                <a:gd name="connsiteX16" fmla="*/ 144855 w 694391"/>
                <a:gd name="connsiteY16" fmla="*/ 307818 h 649663"/>
                <a:gd name="connsiteX17" fmla="*/ 162962 w 694391"/>
                <a:gd name="connsiteY17" fmla="*/ 304800 h 649663"/>
                <a:gd name="connsiteX18" fmla="*/ 168998 w 694391"/>
                <a:gd name="connsiteY18" fmla="*/ 316871 h 649663"/>
                <a:gd name="connsiteX19" fmla="*/ 165980 w 694391"/>
                <a:gd name="connsiteY19" fmla="*/ 410424 h 649663"/>
                <a:gd name="connsiteX20" fmla="*/ 156927 w 694391"/>
                <a:gd name="connsiteY20" fmla="*/ 446638 h 649663"/>
                <a:gd name="connsiteX21" fmla="*/ 147873 w 694391"/>
                <a:gd name="connsiteY21" fmla="*/ 476816 h 649663"/>
                <a:gd name="connsiteX22" fmla="*/ 141838 w 694391"/>
                <a:gd name="connsiteY22" fmla="*/ 488887 h 649663"/>
                <a:gd name="connsiteX23" fmla="*/ 132784 w 694391"/>
                <a:gd name="connsiteY23" fmla="*/ 510012 h 649663"/>
                <a:gd name="connsiteX24" fmla="*/ 126748 w 694391"/>
                <a:gd name="connsiteY24" fmla="*/ 528119 h 649663"/>
                <a:gd name="connsiteX25" fmla="*/ 123731 w 694391"/>
                <a:gd name="connsiteY25" fmla="*/ 540190 h 649663"/>
                <a:gd name="connsiteX26" fmla="*/ 117695 w 694391"/>
                <a:gd name="connsiteY26" fmla="*/ 549244 h 649663"/>
                <a:gd name="connsiteX27" fmla="*/ 111659 w 694391"/>
                <a:gd name="connsiteY27" fmla="*/ 567351 h 649663"/>
                <a:gd name="connsiteX28" fmla="*/ 105624 w 694391"/>
                <a:gd name="connsiteY28" fmla="*/ 588475 h 649663"/>
                <a:gd name="connsiteX29" fmla="*/ 102606 w 694391"/>
                <a:gd name="connsiteY29" fmla="*/ 597529 h 649663"/>
                <a:gd name="connsiteX30" fmla="*/ 105624 w 694391"/>
                <a:gd name="connsiteY30" fmla="*/ 636761 h 649663"/>
                <a:gd name="connsiteX31" fmla="*/ 114677 w 694391"/>
                <a:gd name="connsiteY31" fmla="*/ 639778 h 649663"/>
                <a:gd name="connsiteX32" fmla="*/ 147873 w 694391"/>
                <a:gd name="connsiteY32" fmla="*/ 642796 h 649663"/>
                <a:gd name="connsiteX33" fmla="*/ 211247 w 694391"/>
                <a:gd name="connsiteY33" fmla="*/ 645814 h 649663"/>
                <a:gd name="connsiteX34" fmla="*/ 232372 w 694391"/>
                <a:gd name="connsiteY34" fmla="*/ 633743 h 649663"/>
                <a:gd name="connsiteX35" fmla="*/ 268586 w 694391"/>
                <a:gd name="connsiteY35" fmla="*/ 612618 h 649663"/>
                <a:gd name="connsiteX36" fmla="*/ 286693 w 694391"/>
                <a:gd name="connsiteY36" fmla="*/ 594511 h 649663"/>
                <a:gd name="connsiteX37" fmla="*/ 307818 w 694391"/>
                <a:gd name="connsiteY37" fmla="*/ 579422 h 649663"/>
                <a:gd name="connsiteX38" fmla="*/ 328943 w 694391"/>
                <a:gd name="connsiteY38" fmla="*/ 564333 h 649663"/>
                <a:gd name="connsiteX39" fmla="*/ 344032 w 694391"/>
                <a:gd name="connsiteY39" fmla="*/ 552262 h 649663"/>
                <a:gd name="connsiteX40" fmla="*/ 362139 w 694391"/>
                <a:gd name="connsiteY40" fmla="*/ 540190 h 649663"/>
                <a:gd name="connsiteX41" fmla="*/ 371192 w 694391"/>
                <a:gd name="connsiteY41" fmla="*/ 531137 h 649663"/>
                <a:gd name="connsiteX42" fmla="*/ 398352 w 694391"/>
                <a:gd name="connsiteY42" fmla="*/ 522083 h 649663"/>
                <a:gd name="connsiteX43" fmla="*/ 407406 w 694391"/>
                <a:gd name="connsiteY43" fmla="*/ 513030 h 649663"/>
                <a:gd name="connsiteX44" fmla="*/ 416459 w 694391"/>
                <a:gd name="connsiteY44" fmla="*/ 510012 h 649663"/>
                <a:gd name="connsiteX45" fmla="*/ 431548 w 694391"/>
                <a:gd name="connsiteY45" fmla="*/ 500959 h 649663"/>
                <a:gd name="connsiteX46" fmla="*/ 443620 w 694391"/>
                <a:gd name="connsiteY46" fmla="*/ 494923 h 649663"/>
                <a:gd name="connsiteX47" fmla="*/ 458709 w 694391"/>
                <a:gd name="connsiteY47" fmla="*/ 485870 h 649663"/>
                <a:gd name="connsiteX48" fmla="*/ 476816 w 694391"/>
                <a:gd name="connsiteY48" fmla="*/ 476816 h 649663"/>
                <a:gd name="connsiteX49" fmla="*/ 488887 w 694391"/>
                <a:gd name="connsiteY49" fmla="*/ 467763 h 649663"/>
                <a:gd name="connsiteX50" fmla="*/ 513030 w 694391"/>
                <a:gd name="connsiteY50" fmla="*/ 458709 h 649663"/>
                <a:gd name="connsiteX51" fmla="*/ 531137 w 694391"/>
                <a:gd name="connsiteY51" fmla="*/ 446638 h 649663"/>
                <a:gd name="connsiteX52" fmla="*/ 540190 w 694391"/>
                <a:gd name="connsiteY52" fmla="*/ 437584 h 649663"/>
                <a:gd name="connsiteX53" fmla="*/ 567350 w 694391"/>
                <a:gd name="connsiteY53" fmla="*/ 425513 h 649663"/>
                <a:gd name="connsiteX54" fmla="*/ 576404 w 694391"/>
                <a:gd name="connsiteY54" fmla="*/ 419477 h 649663"/>
                <a:gd name="connsiteX55" fmla="*/ 591493 w 694391"/>
                <a:gd name="connsiteY55" fmla="*/ 410424 h 649663"/>
                <a:gd name="connsiteX56" fmla="*/ 600546 w 694391"/>
                <a:gd name="connsiteY56" fmla="*/ 404388 h 649663"/>
                <a:gd name="connsiteX57" fmla="*/ 609600 w 694391"/>
                <a:gd name="connsiteY57" fmla="*/ 401370 h 649663"/>
                <a:gd name="connsiteX58" fmla="*/ 618653 w 694391"/>
                <a:gd name="connsiteY58" fmla="*/ 392317 h 649663"/>
                <a:gd name="connsiteX59" fmla="*/ 627707 w 694391"/>
                <a:gd name="connsiteY59" fmla="*/ 389299 h 649663"/>
                <a:gd name="connsiteX60" fmla="*/ 648832 w 694391"/>
                <a:gd name="connsiteY60" fmla="*/ 377228 h 649663"/>
                <a:gd name="connsiteX61" fmla="*/ 657885 w 694391"/>
                <a:gd name="connsiteY61" fmla="*/ 374210 h 649663"/>
                <a:gd name="connsiteX62" fmla="*/ 682028 w 694391"/>
                <a:gd name="connsiteY62" fmla="*/ 362139 h 649663"/>
                <a:gd name="connsiteX63" fmla="*/ 691081 w 694391"/>
                <a:gd name="connsiteY63" fmla="*/ 353085 h 649663"/>
                <a:gd name="connsiteX64" fmla="*/ 691081 w 694391"/>
                <a:gd name="connsiteY64" fmla="*/ 328943 h 649663"/>
                <a:gd name="connsiteX65" fmla="*/ 672974 w 694391"/>
                <a:gd name="connsiteY65" fmla="*/ 322907 h 649663"/>
                <a:gd name="connsiteX66" fmla="*/ 657885 w 694391"/>
                <a:gd name="connsiteY66" fmla="*/ 319889 h 649663"/>
                <a:gd name="connsiteX67" fmla="*/ 639778 w 694391"/>
                <a:gd name="connsiteY67" fmla="*/ 316871 h 649663"/>
                <a:gd name="connsiteX68" fmla="*/ 630725 w 694391"/>
                <a:gd name="connsiteY68" fmla="*/ 313854 h 649663"/>
                <a:gd name="connsiteX69" fmla="*/ 500958 w 694391"/>
                <a:gd name="connsiteY69" fmla="*/ 322907 h 649663"/>
                <a:gd name="connsiteX70" fmla="*/ 491905 w 694391"/>
                <a:gd name="connsiteY70" fmla="*/ 325925 h 649663"/>
                <a:gd name="connsiteX71" fmla="*/ 455691 w 694391"/>
                <a:gd name="connsiteY71" fmla="*/ 322907 h 649663"/>
                <a:gd name="connsiteX72" fmla="*/ 449655 w 694391"/>
                <a:gd name="connsiteY72" fmla="*/ 313854 h 649663"/>
                <a:gd name="connsiteX73" fmla="*/ 440602 w 694391"/>
                <a:gd name="connsiteY73" fmla="*/ 298765 h 649663"/>
                <a:gd name="connsiteX74" fmla="*/ 446638 w 694391"/>
                <a:gd name="connsiteY74" fmla="*/ 187105 h 649663"/>
                <a:gd name="connsiteX75" fmla="*/ 458709 w 694391"/>
                <a:gd name="connsiteY75" fmla="*/ 184087 h 649663"/>
                <a:gd name="connsiteX76" fmla="*/ 482851 w 694391"/>
                <a:gd name="connsiteY76" fmla="*/ 181070 h 649663"/>
                <a:gd name="connsiteX77" fmla="*/ 500958 w 694391"/>
                <a:gd name="connsiteY77" fmla="*/ 175034 h 649663"/>
                <a:gd name="connsiteX78" fmla="*/ 549244 w 694391"/>
                <a:gd name="connsiteY78" fmla="*/ 150891 h 649663"/>
                <a:gd name="connsiteX79" fmla="*/ 603564 w 694391"/>
                <a:gd name="connsiteY79" fmla="*/ 117695 h 649663"/>
                <a:gd name="connsiteX80" fmla="*/ 624689 w 694391"/>
                <a:gd name="connsiteY80" fmla="*/ 102606 h 649663"/>
                <a:gd name="connsiteX81" fmla="*/ 633743 w 694391"/>
                <a:gd name="connsiteY81" fmla="*/ 93553 h 649663"/>
                <a:gd name="connsiteX82" fmla="*/ 639778 w 694391"/>
                <a:gd name="connsiteY82" fmla="*/ 84499 h 649663"/>
                <a:gd name="connsiteX83" fmla="*/ 648832 w 694391"/>
                <a:gd name="connsiteY83" fmla="*/ 63374 h 649663"/>
                <a:gd name="connsiteX84" fmla="*/ 657885 w 694391"/>
                <a:gd name="connsiteY84" fmla="*/ 36214 h 649663"/>
                <a:gd name="connsiteX85" fmla="*/ 660903 w 694391"/>
                <a:gd name="connsiteY85" fmla="*/ 24143 h 649663"/>
                <a:gd name="connsiteX86" fmla="*/ 642796 w 694391"/>
                <a:gd name="connsiteY86" fmla="*/ 9054 h 649663"/>
                <a:gd name="connsiteX87" fmla="*/ 627707 w 694391"/>
                <a:gd name="connsiteY87" fmla="*/ 6036 h 649663"/>
                <a:gd name="connsiteX88" fmla="*/ 618653 w 694391"/>
                <a:gd name="connsiteY88" fmla="*/ 3018 h 649663"/>
                <a:gd name="connsiteX89" fmla="*/ 606582 w 694391"/>
                <a:gd name="connsiteY89" fmla="*/ 0 h 649663"/>
                <a:gd name="connsiteX90" fmla="*/ 519065 w 694391"/>
                <a:gd name="connsiteY90" fmla="*/ 3018 h 649663"/>
                <a:gd name="connsiteX91" fmla="*/ 500958 w 694391"/>
                <a:gd name="connsiteY91" fmla="*/ 9054 h 649663"/>
                <a:gd name="connsiteX92" fmla="*/ 488887 w 694391"/>
                <a:gd name="connsiteY92" fmla="*/ 12071 h 649663"/>
                <a:gd name="connsiteX93" fmla="*/ 470780 w 694391"/>
                <a:gd name="connsiteY93" fmla="*/ 21125 h 649663"/>
                <a:gd name="connsiteX94" fmla="*/ 461727 w 694391"/>
                <a:gd name="connsiteY94" fmla="*/ 27161 h 649663"/>
                <a:gd name="connsiteX95" fmla="*/ 443620 w 694391"/>
                <a:gd name="connsiteY95" fmla="*/ 33196 h 649663"/>
                <a:gd name="connsiteX96" fmla="*/ 437584 w 694391"/>
                <a:gd name="connsiteY96" fmla="*/ 42250 h 649663"/>
                <a:gd name="connsiteX97" fmla="*/ 425513 w 694391"/>
                <a:gd name="connsiteY97" fmla="*/ 48285 h 649663"/>
                <a:gd name="connsiteX98" fmla="*/ 416459 w 694391"/>
                <a:gd name="connsiteY98" fmla="*/ 54321 h 649663"/>
                <a:gd name="connsiteX99" fmla="*/ 404388 w 694391"/>
                <a:gd name="connsiteY99" fmla="*/ 60357 h 649663"/>
                <a:gd name="connsiteX100" fmla="*/ 374210 w 694391"/>
                <a:gd name="connsiteY100" fmla="*/ 78464 h 649663"/>
                <a:gd name="connsiteX101" fmla="*/ 365156 w 694391"/>
                <a:gd name="connsiteY101" fmla="*/ 84499 h 649663"/>
                <a:gd name="connsiteX102" fmla="*/ 344032 w 694391"/>
                <a:gd name="connsiteY102" fmla="*/ 96570 h 649663"/>
                <a:gd name="connsiteX103" fmla="*/ 325925 w 694391"/>
                <a:gd name="connsiteY103" fmla="*/ 93553 h 649663"/>
                <a:gd name="connsiteX104" fmla="*/ 292729 w 694391"/>
                <a:gd name="connsiteY104" fmla="*/ 111660 h 649663"/>
                <a:gd name="connsiteX105" fmla="*/ 280657 w 694391"/>
                <a:gd name="connsiteY105" fmla="*/ 114677 h 649663"/>
                <a:gd name="connsiteX106" fmla="*/ 229354 w 694391"/>
                <a:gd name="connsiteY106" fmla="*/ 120713 h 649663"/>
                <a:gd name="connsiteX107" fmla="*/ 217283 w 694391"/>
                <a:gd name="connsiteY107" fmla="*/ 123731 h 649663"/>
                <a:gd name="connsiteX108" fmla="*/ 184087 w 694391"/>
                <a:gd name="connsiteY108" fmla="*/ 129767 h 649663"/>
                <a:gd name="connsiteX109" fmla="*/ 190123 w 694391"/>
                <a:gd name="connsiteY10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33196 w 694391"/>
                <a:gd name="connsiteY10" fmla="*/ 244444 h 649663"/>
                <a:gd name="connsiteX11" fmla="*/ 21125 w 694391"/>
                <a:gd name="connsiteY11" fmla="*/ 262551 h 649663"/>
                <a:gd name="connsiteX12" fmla="*/ 18107 w 694391"/>
                <a:gd name="connsiteY12" fmla="*/ 271604 h 649663"/>
                <a:gd name="connsiteX13" fmla="*/ 6036 w 694391"/>
                <a:gd name="connsiteY13" fmla="*/ 289711 h 649663"/>
                <a:gd name="connsiteX14" fmla="*/ 0 w 694391"/>
                <a:gd name="connsiteY14" fmla="*/ 307818 h 649663"/>
                <a:gd name="connsiteX15" fmla="*/ 144855 w 694391"/>
                <a:gd name="connsiteY15" fmla="*/ 307818 h 649663"/>
                <a:gd name="connsiteX16" fmla="*/ 162962 w 694391"/>
                <a:gd name="connsiteY16" fmla="*/ 304800 h 649663"/>
                <a:gd name="connsiteX17" fmla="*/ 168998 w 694391"/>
                <a:gd name="connsiteY17" fmla="*/ 316871 h 649663"/>
                <a:gd name="connsiteX18" fmla="*/ 165980 w 694391"/>
                <a:gd name="connsiteY18" fmla="*/ 410424 h 649663"/>
                <a:gd name="connsiteX19" fmla="*/ 156927 w 694391"/>
                <a:gd name="connsiteY19" fmla="*/ 446638 h 649663"/>
                <a:gd name="connsiteX20" fmla="*/ 147873 w 694391"/>
                <a:gd name="connsiteY20" fmla="*/ 476816 h 649663"/>
                <a:gd name="connsiteX21" fmla="*/ 141838 w 694391"/>
                <a:gd name="connsiteY21" fmla="*/ 488887 h 649663"/>
                <a:gd name="connsiteX22" fmla="*/ 132784 w 694391"/>
                <a:gd name="connsiteY22" fmla="*/ 510012 h 649663"/>
                <a:gd name="connsiteX23" fmla="*/ 126748 w 694391"/>
                <a:gd name="connsiteY23" fmla="*/ 528119 h 649663"/>
                <a:gd name="connsiteX24" fmla="*/ 123731 w 694391"/>
                <a:gd name="connsiteY24" fmla="*/ 540190 h 649663"/>
                <a:gd name="connsiteX25" fmla="*/ 117695 w 694391"/>
                <a:gd name="connsiteY25" fmla="*/ 549244 h 649663"/>
                <a:gd name="connsiteX26" fmla="*/ 111659 w 694391"/>
                <a:gd name="connsiteY26" fmla="*/ 567351 h 649663"/>
                <a:gd name="connsiteX27" fmla="*/ 105624 w 694391"/>
                <a:gd name="connsiteY27" fmla="*/ 588475 h 649663"/>
                <a:gd name="connsiteX28" fmla="*/ 102606 w 694391"/>
                <a:gd name="connsiteY28" fmla="*/ 597529 h 649663"/>
                <a:gd name="connsiteX29" fmla="*/ 105624 w 694391"/>
                <a:gd name="connsiteY29" fmla="*/ 636761 h 649663"/>
                <a:gd name="connsiteX30" fmla="*/ 114677 w 694391"/>
                <a:gd name="connsiteY30" fmla="*/ 639778 h 649663"/>
                <a:gd name="connsiteX31" fmla="*/ 147873 w 694391"/>
                <a:gd name="connsiteY31" fmla="*/ 642796 h 649663"/>
                <a:gd name="connsiteX32" fmla="*/ 211247 w 694391"/>
                <a:gd name="connsiteY32" fmla="*/ 645814 h 649663"/>
                <a:gd name="connsiteX33" fmla="*/ 232372 w 694391"/>
                <a:gd name="connsiteY33" fmla="*/ 633743 h 649663"/>
                <a:gd name="connsiteX34" fmla="*/ 268586 w 694391"/>
                <a:gd name="connsiteY34" fmla="*/ 612618 h 649663"/>
                <a:gd name="connsiteX35" fmla="*/ 286693 w 694391"/>
                <a:gd name="connsiteY35" fmla="*/ 594511 h 649663"/>
                <a:gd name="connsiteX36" fmla="*/ 307818 w 694391"/>
                <a:gd name="connsiteY36" fmla="*/ 579422 h 649663"/>
                <a:gd name="connsiteX37" fmla="*/ 328943 w 694391"/>
                <a:gd name="connsiteY37" fmla="*/ 564333 h 649663"/>
                <a:gd name="connsiteX38" fmla="*/ 344032 w 694391"/>
                <a:gd name="connsiteY38" fmla="*/ 552262 h 649663"/>
                <a:gd name="connsiteX39" fmla="*/ 362139 w 694391"/>
                <a:gd name="connsiteY39" fmla="*/ 540190 h 649663"/>
                <a:gd name="connsiteX40" fmla="*/ 371192 w 694391"/>
                <a:gd name="connsiteY40" fmla="*/ 531137 h 649663"/>
                <a:gd name="connsiteX41" fmla="*/ 398352 w 694391"/>
                <a:gd name="connsiteY41" fmla="*/ 522083 h 649663"/>
                <a:gd name="connsiteX42" fmla="*/ 407406 w 694391"/>
                <a:gd name="connsiteY42" fmla="*/ 513030 h 649663"/>
                <a:gd name="connsiteX43" fmla="*/ 416459 w 694391"/>
                <a:gd name="connsiteY43" fmla="*/ 510012 h 649663"/>
                <a:gd name="connsiteX44" fmla="*/ 431548 w 694391"/>
                <a:gd name="connsiteY44" fmla="*/ 500959 h 649663"/>
                <a:gd name="connsiteX45" fmla="*/ 443620 w 694391"/>
                <a:gd name="connsiteY45" fmla="*/ 494923 h 649663"/>
                <a:gd name="connsiteX46" fmla="*/ 458709 w 694391"/>
                <a:gd name="connsiteY46" fmla="*/ 485870 h 649663"/>
                <a:gd name="connsiteX47" fmla="*/ 476816 w 694391"/>
                <a:gd name="connsiteY47" fmla="*/ 476816 h 649663"/>
                <a:gd name="connsiteX48" fmla="*/ 488887 w 694391"/>
                <a:gd name="connsiteY48" fmla="*/ 467763 h 649663"/>
                <a:gd name="connsiteX49" fmla="*/ 513030 w 694391"/>
                <a:gd name="connsiteY49" fmla="*/ 458709 h 649663"/>
                <a:gd name="connsiteX50" fmla="*/ 531137 w 694391"/>
                <a:gd name="connsiteY50" fmla="*/ 446638 h 649663"/>
                <a:gd name="connsiteX51" fmla="*/ 540190 w 694391"/>
                <a:gd name="connsiteY51" fmla="*/ 437584 h 649663"/>
                <a:gd name="connsiteX52" fmla="*/ 567350 w 694391"/>
                <a:gd name="connsiteY52" fmla="*/ 425513 h 649663"/>
                <a:gd name="connsiteX53" fmla="*/ 576404 w 694391"/>
                <a:gd name="connsiteY53" fmla="*/ 419477 h 649663"/>
                <a:gd name="connsiteX54" fmla="*/ 591493 w 694391"/>
                <a:gd name="connsiteY54" fmla="*/ 410424 h 649663"/>
                <a:gd name="connsiteX55" fmla="*/ 600546 w 694391"/>
                <a:gd name="connsiteY55" fmla="*/ 404388 h 649663"/>
                <a:gd name="connsiteX56" fmla="*/ 609600 w 694391"/>
                <a:gd name="connsiteY56" fmla="*/ 401370 h 649663"/>
                <a:gd name="connsiteX57" fmla="*/ 618653 w 694391"/>
                <a:gd name="connsiteY57" fmla="*/ 392317 h 649663"/>
                <a:gd name="connsiteX58" fmla="*/ 627707 w 694391"/>
                <a:gd name="connsiteY58" fmla="*/ 389299 h 649663"/>
                <a:gd name="connsiteX59" fmla="*/ 648832 w 694391"/>
                <a:gd name="connsiteY59" fmla="*/ 377228 h 649663"/>
                <a:gd name="connsiteX60" fmla="*/ 657885 w 694391"/>
                <a:gd name="connsiteY60" fmla="*/ 374210 h 649663"/>
                <a:gd name="connsiteX61" fmla="*/ 682028 w 694391"/>
                <a:gd name="connsiteY61" fmla="*/ 362139 h 649663"/>
                <a:gd name="connsiteX62" fmla="*/ 691081 w 694391"/>
                <a:gd name="connsiteY62" fmla="*/ 353085 h 649663"/>
                <a:gd name="connsiteX63" fmla="*/ 691081 w 694391"/>
                <a:gd name="connsiteY63" fmla="*/ 328943 h 649663"/>
                <a:gd name="connsiteX64" fmla="*/ 672974 w 694391"/>
                <a:gd name="connsiteY64" fmla="*/ 322907 h 649663"/>
                <a:gd name="connsiteX65" fmla="*/ 657885 w 694391"/>
                <a:gd name="connsiteY65" fmla="*/ 319889 h 649663"/>
                <a:gd name="connsiteX66" fmla="*/ 639778 w 694391"/>
                <a:gd name="connsiteY66" fmla="*/ 316871 h 649663"/>
                <a:gd name="connsiteX67" fmla="*/ 630725 w 694391"/>
                <a:gd name="connsiteY67" fmla="*/ 313854 h 649663"/>
                <a:gd name="connsiteX68" fmla="*/ 500958 w 694391"/>
                <a:gd name="connsiteY68" fmla="*/ 322907 h 649663"/>
                <a:gd name="connsiteX69" fmla="*/ 491905 w 694391"/>
                <a:gd name="connsiteY69" fmla="*/ 325925 h 649663"/>
                <a:gd name="connsiteX70" fmla="*/ 455691 w 694391"/>
                <a:gd name="connsiteY70" fmla="*/ 322907 h 649663"/>
                <a:gd name="connsiteX71" fmla="*/ 449655 w 694391"/>
                <a:gd name="connsiteY71" fmla="*/ 313854 h 649663"/>
                <a:gd name="connsiteX72" fmla="*/ 440602 w 694391"/>
                <a:gd name="connsiteY72" fmla="*/ 298765 h 649663"/>
                <a:gd name="connsiteX73" fmla="*/ 446638 w 694391"/>
                <a:gd name="connsiteY73" fmla="*/ 187105 h 649663"/>
                <a:gd name="connsiteX74" fmla="*/ 458709 w 694391"/>
                <a:gd name="connsiteY74" fmla="*/ 184087 h 649663"/>
                <a:gd name="connsiteX75" fmla="*/ 482851 w 694391"/>
                <a:gd name="connsiteY75" fmla="*/ 181070 h 649663"/>
                <a:gd name="connsiteX76" fmla="*/ 500958 w 694391"/>
                <a:gd name="connsiteY76" fmla="*/ 175034 h 649663"/>
                <a:gd name="connsiteX77" fmla="*/ 549244 w 694391"/>
                <a:gd name="connsiteY77" fmla="*/ 150891 h 649663"/>
                <a:gd name="connsiteX78" fmla="*/ 603564 w 694391"/>
                <a:gd name="connsiteY78" fmla="*/ 117695 h 649663"/>
                <a:gd name="connsiteX79" fmla="*/ 624689 w 694391"/>
                <a:gd name="connsiteY79" fmla="*/ 102606 h 649663"/>
                <a:gd name="connsiteX80" fmla="*/ 633743 w 694391"/>
                <a:gd name="connsiteY80" fmla="*/ 93553 h 649663"/>
                <a:gd name="connsiteX81" fmla="*/ 639778 w 694391"/>
                <a:gd name="connsiteY81" fmla="*/ 84499 h 649663"/>
                <a:gd name="connsiteX82" fmla="*/ 648832 w 694391"/>
                <a:gd name="connsiteY82" fmla="*/ 63374 h 649663"/>
                <a:gd name="connsiteX83" fmla="*/ 657885 w 694391"/>
                <a:gd name="connsiteY83" fmla="*/ 36214 h 649663"/>
                <a:gd name="connsiteX84" fmla="*/ 660903 w 694391"/>
                <a:gd name="connsiteY84" fmla="*/ 24143 h 649663"/>
                <a:gd name="connsiteX85" fmla="*/ 642796 w 694391"/>
                <a:gd name="connsiteY85" fmla="*/ 9054 h 649663"/>
                <a:gd name="connsiteX86" fmla="*/ 627707 w 694391"/>
                <a:gd name="connsiteY86" fmla="*/ 6036 h 649663"/>
                <a:gd name="connsiteX87" fmla="*/ 618653 w 694391"/>
                <a:gd name="connsiteY87" fmla="*/ 3018 h 649663"/>
                <a:gd name="connsiteX88" fmla="*/ 606582 w 694391"/>
                <a:gd name="connsiteY88" fmla="*/ 0 h 649663"/>
                <a:gd name="connsiteX89" fmla="*/ 519065 w 694391"/>
                <a:gd name="connsiteY89" fmla="*/ 3018 h 649663"/>
                <a:gd name="connsiteX90" fmla="*/ 500958 w 694391"/>
                <a:gd name="connsiteY90" fmla="*/ 9054 h 649663"/>
                <a:gd name="connsiteX91" fmla="*/ 488887 w 694391"/>
                <a:gd name="connsiteY91" fmla="*/ 12071 h 649663"/>
                <a:gd name="connsiteX92" fmla="*/ 470780 w 694391"/>
                <a:gd name="connsiteY92" fmla="*/ 21125 h 649663"/>
                <a:gd name="connsiteX93" fmla="*/ 461727 w 694391"/>
                <a:gd name="connsiteY93" fmla="*/ 27161 h 649663"/>
                <a:gd name="connsiteX94" fmla="*/ 443620 w 694391"/>
                <a:gd name="connsiteY94" fmla="*/ 33196 h 649663"/>
                <a:gd name="connsiteX95" fmla="*/ 437584 w 694391"/>
                <a:gd name="connsiteY95" fmla="*/ 42250 h 649663"/>
                <a:gd name="connsiteX96" fmla="*/ 425513 w 694391"/>
                <a:gd name="connsiteY96" fmla="*/ 48285 h 649663"/>
                <a:gd name="connsiteX97" fmla="*/ 416459 w 694391"/>
                <a:gd name="connsiteY97" fmla="*/ 54321 h 649663"/>
                <a:gd name="connsiteX98" fmla="*/ 404388 w 694391"/>
                <a:gd name="connsiteY98" fmla="*/ 60357 h 649663"/>
                <a:gd name="connsiteX99" fmla="*/ 374210 w 694391"/>
                <a:gd name="connsiteY99" fmla="*/ 78464 h 649663"/>
                <a:gd name="connsiteX100" fmla="*/ 365156 w 694391"/>
                <a:gd name="connsiteY100" fmla="*/ 84499 h 649663"/>
                <a:gd name="connsiteX101" fmla="*/ 344032 w 694391"/>
                <a:gd name="connsiteY101" fmla="*/ 96570 h 649663"/>
                <a:gd name="connsiteX102" fmla="*/ 325925 w 694391"/>
                <a:gd name="connsiteY102" fmla="*/ 93553 h 649663"/>
                <a:gd name="connsiteX103" fmla="*/ 292729 w 694391"/>
                <a:gd name="connsiteY103" fmla="*/ 111660 h 649663"/>
                <a:gd name="connsiteX104" fmla="*/ 280657 w 694391"/>
                <a:gd name="connsiteY104" fmla="*/ 114677 h 649663"/>
                <a:gd name="connsiteX105" fmla="*/ 229354 w 694391"/>
                <a:gd name="connsiteY105" fmla="*/ 120713 h 649663"/>
                <a:gd name="connsiteX106" fmla="*/ 217283 w 694391"/>
                <a:gd name="connsiteY106" fmla="*/ 123731 h 649663"/>
                <a:gd name="connsiteX107" fmla="*/ 184087 w 694391"/>
                <a:gd name="connsiteY107" fmla="*/ 129767 h 649663"/>
                <a:gd name="connsiteX108" fmla="*/ 190123 w 694391"/>
                <a:gd name="connsiteY10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33196 w 694391"/>
                <a:gd name="connsiteY10" fmla="*/ 244444 h 649663"/>
                <a:gd name="connsiteX11" fmla="*/ 21125 w 694391"/>
                <a:gd name="connsiteY11" fmla="*/ 262551 h 649663"/>
                <a:gd name="connsiteX12" fmla="*/ 6036 w 694391"/>
                <a:gd name="connsiteY12" fmla="*/ 289711 h 649663"/>
                <a:gd name="connsiteX13" fmla="*/ 0 w 694391"/>
                <a:gd name="connsiteY13" fmla="*/ 307818 h 649663"/>
                <a:gd name="connsiteX14" fmla="*/ 144855 w 694391"/>
                <a:gd name="connsiteY14" fmla="*/ 307818 h 649663"/>
                <a:gd name="connsiteX15" fmla="*/ 162962 w 694391"/>
                <a:gd name="connsiteY15" fmla="*/ 304800 h 649663"/>
                <a:gd name="connsiteX16" fmla="*/ 168998 w 694391"/>
                <a:gd name="connsiteY16" fmla="*/ 316871 h 649663"/>
                <a:gd name="connsiteX17" fmla="*/ 165980 w 694391"/>
                <a:gd name="connsiteY17" fmla="*/ 410424 h 649663"/>
                <a:gd name="connsiteX18" fmla="*/ 156927 w 694391"/>
                <a:gd name="connsiteY18" fmla="*/ 446638 h 649663"/>
                <a:gd name="connsiteX19" fmla="*/ 147873 w 694391"/>
                <a:gd name="connsiteY19" fmla="*/ 476816 h 649663"/>
                <a:gd name="connsiteX20" fmla="*/ 141838 w 694391"/>
                <a:gd name="connsiteY20" fmla="*/ 488887 h 649663"/>
                <a:gd name="connsiteX21" fmla="*/ 132784 w 694391"/>
                <a:gd name="connsiteY21" fmla="*/ 510012 h 649663"/>
                <a:gd name="connsiteX22" fmla="*/ 126748 w 694391"/>
                <a:gd name="connsiteY22" fmla="*/ 528119 h 649663"/>
                <a:gd name="connsiteX23" fmla="*/ 123731 w 694391"/>
                <a:gd name="connsiteY23" fmla="*/ 540190 h 649663"/>
                <a:gd name="connsiteX24" fmla="*/ 117695 w 694391"/>
                <a:gd name="connsiteY24" fmla="*/ 549244 h 649663"/>
                <a:gd name="connsiteX25" fmla="*/ 111659 w 694391"/>
                <a:gd name="connsiteY25" fmla="*/ 567351 h 649663"/>
                <a:gd name="connsiteX26" fmla="*/ 105624 w 694391"/>
                <a:gd name="connsiteY26" fmla="*/ 588475 h 649663"/>
                <a:gd name="connsiteX27" fmla="*/ 102606 w 694391"/>
                <a:gd name="connsiteY27" fmla="*/ 597529 h 649663"/>
                <a:gd name="connsiteX28" fmla="*/ 105624 w 694391"/>
                <a:gd name="connsiteY28" fmla="*/ 636761 h 649663"/>
                <a:gd name="connsiteX29" fmla="*/ 114677 w 694391"/>
                <a:gd name="connsiteY29" fmla="*/ 639778 h 649663"/>
                <a:gd name="connsiteX30" fmla="*/ 147873 w 694391"/>
                <a:gd name="connsiteY30" fmla="*/ 642796 h 649663"/>
                <a:gd name="connsiteX31" fmla="*/ 211247 w 694391"/>
                <a:gd name="connsiteY31" fmla="*/ 645814 h 649663"/>
                <a:gd name="connsiteX32" fmla="*/ 232372 w 694391"/>
                <a:gd name="connsiteY32" fmla="*/ 633743 h 649663"/>
                <a:gd name="connsiteX33" fmla="*/ 268586 w 694391"/>
                <a:gd name="connsiteY33" fmla="*/ 612618 h 649663"/>
                <a:gd name="connsiteX34" fmla="*/ 286693 w 694391"/>
                <a:gd name="connsiteY34" fmla="*/ 594511 h 649663"/>
                <a:gd name="connsiteX35" fmla="*/ 307818 w 694391"/>
                <a:gd name="connsiteY35" fmla="*/ 579422 h 649663"/>
                <a:gd name="connsiteX36" fmla="*/ 328943 w 694391"/>
                <a:gd name="connsiteY36" fmla="*/ 564333 h 649663"/>
                <a:gd name="connsiteX37" fmla="*/ 344032 w 694391"/>
                <a:gd name="connsiteY37" fmla="*/ 552262 h 649663"/>
                <a:gd name="connsiteX38" fmla="*/ 362139 w 694391"/>
                <a:gd name="connsiteY38" fmla="*/ 540190 h 649663"/>
                <a:gd name="connsiteX39" fmla="*/ 371192 w 694391"/>
                <a:gd name="connsiteY39" fmla="*/ 531137 h 649663"/>
                <a:gd name="connsiteX40" fmla="*/ 398352 w 694391"/>
                <a:gd name="connsiteY40" fmla="*/ 522083 h 649663"/>
                <a:gd name="connsiteX41" fmla="*/ 407406 w 694391"/>
                <a:gd name="connsiteY41" fmla="*/ 513030 h 649663"/>
                <a:gd name="connsiteX42" fmla="*/ 416459 w 694391"/>
                <a:gd name="connsiteY42" fmla="*/ 510012 h 649663"/>
                <a:gd name="connsiteX43" fmla="*/ 431548 w 694391"/>
                <a:gd name="connsiteY43" fmla="*/ 500959 h 649663"/>
                <a:gd name="connsiteX44" fmla="*/ 443620 w 694391"/>
                <a:gd name="connsiteY44" fmla="*/ 494923 h 649663"/>
                <a:gd name="connsiteX45" fmla="*/ 458709 w 694391"/>
                <a:gd name="connsiteY45" fmla="*/ 485870 h 649663"/>
                <a:gd name="connsiteX46" fmla="*/ 476816 w 694391"/>
                <a:gd name="connsiteY46" fmla="*/ 476816 h 649663"/>
                <a:gd name="connsiteX47" fmla="*/ 488887 w 694391"/>
                <a:gd name="connsiteY47" fmla="*/ 467763 h 649663"/>
                <a:gd name="connsiteX48" fmla="*/ 513030 w 694391"/>
                <a:gd name="connsiteY48" fmla="*/ 458709 h 649663"/>
                <a:gd name="connsiteX49" fmla="*/ 531137 w 694391"/>
                <a:gd name="connsiteY49" fmla="*/ 446638 h 649663"/>
                <a:gd name="connsiteX50" fmla="*/ 540190 w 694391"/>
                <a:gd name="connsiteY50" fmla="*/ 437584 h 649663"/>
                <a:gd name="connsiteX51" fmla="*/ 567350 w 694391"/>
                <a:gd name="connsiteY51" fmla="*/ 425513 h 649663"/>
                <a:gd name="connsiteX52" fmla="*/ 576404 w 694391"/>
                <a:gd name="connsiteY52" fmla="*/ 419477 h 649663"/>
                <a:gd name="connsiteX53" fmla="*/ 591493 w 694391"/>
                <a:gd name="connsiteY53" fmla="*/ 410424 h 649663"/>
                <a:gd name="connsiteX54" fmla="*/ 600546 w 694391"/>
                <a:gd name="connsiteY54" fmla="*/ 404388 h 649663"/>
                <a:gd name="connsiteX55" fmla="*/ 609600 w 694391"/>
                <a:gd name="connsiteY55" fmla="*/ 401370 h 649663"/>
                <a:gd name="connsiteX56" fmla="*/ 618653 w 694391"/>
                <a:gd name="connsiteY56" fmla="*/ 392317 h 649663"/>
                <a:gd name="connsiteX57" fmla="*/ 627707 w 694391"/>
                <a:gd name="connsiteY57" fmla="*/ 389299 h 649663"/>
                <a:gd name="connsiteX58" fmla="*/ 648832 w 694391"/>
                <a:gd name="connsiteY58" fmla="*/ 377228 h 649663"/>
                <a:gd name="connsiteX59" fmla="*/ 657885 w 694391"/>
                <a:gd name="connsiteY59" fmla="*/ 374210 h 649663"/>
                <a:gd name="connsiteX60" fmla="*/ 682028 w 694391"/>
                <a:gd name="connsiteY60" fmla="*/ 362139 h 649663"/>
                <a:gd name="connsiteX61" fmla="*/ 691081 w 694391"/>
                <a:gd name="connsiteY61" fmla="*/ 353085 h 649663"/>
                <a:gd name="connsiteX62" fmla="*/ 691081 w 694391"/>
                <a:gd name="connsiteY62" fmla="*/ 328943 h 649663"/>
                <a:gd name="connsiteX63" fmla="*/ 672974 w 694391"/>
                <a:gd name="connsiteY63" fmla="*/ 322907 h 649663"/>
                <a:gd name="connsiteX64" fmla="*/ 657885 w 694391"/>
                <a:gd name="connsiteY64" fmla="*/ 319889 h 649663"/>
                <a:gd name="connsiteX65" fmla="*/ 639778 w 694391"/>
                <a:gd name="connsiteY65" fmla="*/ 316871 h 649663"/>
                <a:gd name="connsiteX66" fmla="*/ 630725 w 694391"/>
                <a:gd name="connsiteY66" fmla="*/ 313854 h 649663"/>
                <a:gd name="connsiteX67" fmla="*/ 500958 w 694391"/>
                <a:gd name="connsiteY67" fmla="*/ 322907 h 649663"/>
                <a:gd name="connsiteX68" fmla="*/ 491905 w 694391"/>
                <a:gd name="connsiteY68" fmla="*/ 325925 h 649663"/>
                <a:gd name="connsiteX69" fmla="*/ 455691 w 694391"/>
                <a:gd name="connsiteY69" fmla="*/ 322907 h 649663"/>
                <a:gd name="connsiteX70" fmla="*/ 449655 w 694391"/>
                <a:gd name="connsiteY70" fmla="*/ 313854 h 649663"/>
                <a:gd name="connsiteX71" fmla="*/ 440602 w 694391"/>
                <a:gd name="connsiteY71" fmla="*/ 298765 h 649663"/>
                <a:gd name="connsiteX72" fmla="*/ 446638 w 694391"/>
                <a:gd name="connsiteY72" fmla="*/ 187105 h 649663"/>
                <a:gd name="connsiteX73" fmla="*/ 458709 w 694391"/>
                <a:gd name="connsiteY73" fmla="*/ 184087 h 649663"/>
                <a:gd name="connsiteX74" fmla="*/ 482851 w 694391"/>
                <a:gd name="connsiteY74" fmla="*/ 181070 h 649663"/>
                <a:gd name="connsiteX75" fmla="*/ 500958 w 694391"/>
                <a:gd name="connsiteY75" fmla="*/ 175034 h 649663"/>
                <a:gd name="connsiteX76" fmla="*/ 549244 w 694391"/>
                <a:gd name="connsiteY76" fmla="*/ 150891 h 649663"/>
                <a:gd name="connsiteX77" fmla="*/ 603564 w 694391"/>
                <a:gd name="connsiteY77" fmla="*/ 117695 h 649663"/>
                <a:gd name="connsiteX78" fmla="*/ 624689 w 694391"/>
                <a:gd name="connsiteY78" fmla="*/ 102606 h 649663"/>
                <a:gd name="connsiteX79" fmla="*/ 633743 w 694391"/>
                <a:gd name="connsiteY79" fmla="*/ 93553 h 649663"/>
                <a:gd name="connsiteX80" fmla="*/ 639778 w 694391"/>
                <a:gd name="connsiteY80" fmla="*/ 84499 h 649663"/>
                <a:gd name="connsiteX81" fmla="*/ 648832 w 694391"/>
                <a:gd name="connsiteY81" fmla="*/ 63374 h 649663"/>
                <a:gd name="connsiteX82" fmla="*/ 657885 w 694391"/>
                <a:gd name="connsiteY82" fmla="*/ 36214 h 649663"/>
                <a:gd name="connsiteX83" fmla="*/ 660903 w 694391"/>
                <a:gd name="connsiteY83" fmla="*/ 24143 h 649663"/>
                <a:gd name="connsiteX84" fmla="*/ 642796 w 694391"/>
                <a:gd name="connsiteY84" fmla="*/ 9054 h 649663"/>
                <a:gd name="connsiteX85" fmla="*/ 627707 w 694391"/>
                <a:gd name="connsiteY85" fmla="*/ 6036 h 649663"/>
                <a:gd name="connsiteX86" fmla="*/ 618653 w 694391"/>
                <a:gd name="connsiteY86" fmla="*/ 3018 h 649663"/>
                <a:gd name="connsiteX87" fmla="*/ 606582 w 694391"/>
                <a:gd name="connsiteY87" fmla="*/ 0 h 649663"/>
                <a:gd name="connsiteX88" fmla="*/ 519065 w 694391"/>
                <a:gd name="connsiteY88" fmla="*/ 3018 h 649663"/>
                <a:gd name="connsiteX89" fmla="*/ 500958 w 694391"/>
                <a:gd name="connsiteY89" fmla="*/ 9054 h 649663"/>
                <a:gd name="connsiteX90" fmla="*/ 488887 w 694391"/>
                <a:gd name="connsiteY90" fmla="*/ 12071 h 649663"/>
                <a:gd name="connsiteX91" fmla="*/ 470780 w 694391"/>
                <a:gd name="connsiteY91" fmla="*/ 21125 h 649663"/>
                <a:gd name="connsiteX92" fmla="*/ 461727 w 694391"/>
                <a:gd name="connsiteY92" fmla="*/ 27161 h 649663"/>
                <a:gd name="connsiteX93" fmla="*/ 443620 w 694391"/>
                <a:gd name="connsiteY93" fmla="*/ 33196 h 649663"/>
                <a:gd name="connsiteX94" fmla="*/ 437584 w 694391"/>
                <a:gd name="connsiteY94" fmla="*/ 42250 h 649663"/>
                <a:gd name="connsiteX95" fmla="*/ 425513 w 694391"/>
                <a:gd name="connsiteY95" fmla="*/ 48285 h 649663"/>
                <a:gd name="connsiteX96" fmla="*/ 416459 w 694391"/>
                <a:gd name="connsiteY96" fmla="*/ 54321 h 649663"/>
                <a:gd name="connsiteX97" fmla="*/ 404388 w 694391"/>
                <a:gd name="connsiteY97" fmla="*/ 60357 h 649663"/>
                <a:gd name="connsiteX98" fmla="*/ 374210 w 694391"/>
                <a:gd name="connsiteY98" fmla="*/ 78464 h 649663"/>
                <a:gd name="connsiteX99" fmla="*/ 365156 w 694391"/>
                <a:gd name="connsiteY99" fmla="*/ 84499 h 649663"/>
                <a:gd name="connsiteX100" fmla="*/ 344032 w 694391"/>
                <a:gd name="connsiteY100" fmla="*/ 96570 h 649663"/>
                <a:gd name="connsiteX101" fmla="*/ 325925 w 694391"/>
                <a:gd name="connsiteY101" fmla="*/ 93553 h 649663"/>
                <a:gd name="connsiteX102" fmla="*/ 292729 w 694391"/>
                <a:gd name="connsiteY102" fmla="*/ 111660 h 649663"/>
                <a:gd name="connsiteX103" fmla="*/ 280657 w 694391"/>
                <a:gd name="connsiteY103" fmla="*/ 114677 h 649663"/>
                <a:gd name="connsiteX104" fmla="*/ 229354 w 694391"/>
                <a:gd name="connsiteY104" fmla="*/ 120713 h 649663"/>
                <a:gd name="connsiteX105" fmla="*/ 217283 w 694391"/>
                <a:gd name="connsiteY105" fmla="*/ 123731 h 649663"/>
                <a:gd name="connsiteX106" fmla="*/ 184087 w 694391"/>
                <a:gd name="connsiteY106" fmla="*/ 129767 h 649663"/>
                <a:gd name="connsiteX107" fmla="*/ 190123 w 694391"/>
                <a:gd name="connsiteY107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2606 w 694391"/>
                <a:gd name="connsiteY7" fmla="*/ 196159 h 649663"/>
                <a:gd name="connsiteX8" fmla="*/ 66392 w 694391"/>
                <a:gd name="connsiteY8" fmla="*/ 217283 h 649663"/>
                <a:gd name="connsiteX9" fmla="*/ 33196 w 694391"/>
                <a:gd name="connsiteY9" fmla="*/ 244444 h 649663"/>
                <a:gd name="connsiteX10" fmla="*/ 21125 w 694391"/>
                <a:gd name="connsiteY10" fmla="*/ 262551 h 649663"/>
                <a:gd name="connsiteX11" fmla="*/ 6036 w 694391"/>
                <a:gd name="connsiteY11" fmla="*/ 289711 h 649663"/>
                <a:gd name="connsiteX12" fmla="*/ 0 w 694391"/>
                <a:gd name="connsiteY12" fmla="*/ 307818 h 649663"/>
                <a:gd name="connsiteX13" fmla="*/ 144855 w 694391"/>
                <a:gd name="connsiteY13" fmla="*/ 307818 h 649663"/>
                <a:gd name="connsiteX14" fmla="*/ 162962 w 694391"/>
                <a:gd name="connsiteY14" fmla="*/ 304800 h 649663"/>
                <a:gd name="connsiteX15" fmla="*/ 168998 w 694391"/>
                <a:gd name="connsiteY15" fmla="*/ 316871 h 649663"/>
                <a:gd name="connsiteX16" fmla="*/ 165980 w 694391"/>
                <a:gd name="connsiteY16" fmla="*/ 410424 h 649663"/>
                <a:gd name="connsiteX17" fmla="*/ 156927 w 694391"/>
                <a:gd name="connsiteY17" fmla="*/ 446638 h 649663"/>
                <a:gd name="connsiteX18" fmla="*/ 147873 w 694391"/>
                <a:gd name="connsiteY18" fmla="*/ 476816 h 649663"/>
                <a:gd name="connsiteX19" fmla="*/ 141838 w 694391"/>
                <a:gd name="connsiteY19" fmla="*/ 488887 h 649663"/>
                <a:gd name="connsiteX20" fmla="*/ 132784 w 694391"/>
                <a:gd name="connsiteY20" fmla="*/ 510012 h 649663"/>
                <a:gd name="connsiteX21" fmla="*/ 126748 w 694391"/>
                <a:gd name="connsiteY21" fmla="*/ 528119 h 649663"/>
                <a:gd name="connsiteX22" fmla="*/ 123731 w 694391"/>
                <a:gd name="connsiteY22" fmla="*/ 540190 h 649663"/>
                <a:gd name="connsiteX23" fmla="*/ 117695 w 694391"/>
                <a:gd name="connsiteY23" fmla="*/ 549244 h 649663"/>
                <a:gd name="connsiteX24" fmla="*/ 111659 w 694391"/>
                <a:gd name="connsiteY24" fmla="*/ 567351 h 649663"/>
                <a:gd name="connsiteX25" fmla="*/ 105624 w 694391"/>
                <a:gd name="connsiteY25" fmla="*/ 588475 h 649663"/>
                <a:gd name="connsiteX26" fmla="*/ 102606 w 694391"/>
                <a:gd name="connsiteY26" fmla="*/ 597529 h 649663"/>
                <a:gd name="connsiteX27" fmla="*/ 105624 w 694391"/>
                <a:gd name="connsiteY27" fmla="*/ 636761 h 649663"/>
                <a:gd name="connsiteX28" fmla="*/ 114677 w 694391"/>
                <a:gd name="connsiteY28" fmla="*/ 639778 h 649663"/>
                <a:gd name="connsiteX29" fmla="*/ 147873 w 694391"/>
                <a:gd name="connsiteY29" fmla="*/ 642796 h 649663"/>
                <a:gd name="connsiteX30" fmla="*/ 211247 w 694391"/>
                <a:gd name="connsiteY30" fmla="*/ 645814 h 649663"/>
                <a:gd name="connsiteX31" fmla="*/ 232372 w 694391"/>
                <a:gd name="connsiteY31" fmla="*/ 633743 h 649663"/>
                <a:gd name="connsiteX32" fmla="*/ 268586 w 694391"/>
                <a:gd name="connsiteY32" fmla="*/ 612618 h 649663"/>
                <a:gd name="connsiteX33" fmla="*/ 286693 w 694391"/>
                <a:gd name="connsiteY33" fmla="*/ 594511 h 649663"/>
                <a:gd name="connsiteX34" fmla="*/ 307818 w 694391"/>
                <a:gd name="connsiteY34" fmla="*/ 579422 h 649663"/>
                <a:gd name="connsiteX35" fmla="*/ 328943 w 694391"/>
                <a:gd name="connsiteY35" fmla="*/ 564333 h 649663"/>
                <a:gd name="connsiteX36" fmla="*/ 344032 w 694391"/>
                <a:gd name="connsiteY36" fmla="*/ 552262 h 649663"/>
                <a:gd name="connsiteX37" fmla="*/ 362139 w 694391"/>
                <a:gd name="connsiteY37" fmla="*/ 540190 h 649663"/>
                <a:gd name="connsiteX38" fmla="*/ 371192 w 694391"/>
                <a:gd name="connsiteY38" fmla="*/ 531137 h 649663"/>
                <a:gd name="connsiteX39" fmla="*/ 398352 w 694391"/>
                <a:gd name="connsiteY39" fmla="*/ 522083 h 649663"/>
                <a:gd name="connsiteX40" fmla="*/ 407406 w 694391"/>
                <a:gd name="connsiteY40" fmla="*/ 513030 h 649663"/>
                <a:gd name="connsiteX41" fmla="*/ 416459 w 694391"/>
                <a:gd name="connsiteY41" fmla="*/ 510012 h 649663"/>
                <a:gd name="connsiteX42" fmla="*/ 431548 w 694391"/>
                <a:gd name="connsiteY42" fmla="*/ 500959 h 649663"/>
                <a:gd name="connsiteX43" fmla="*/ 443620 w 694391"/>
                <a:gd name="connsiteY43" fmla="*/ 494923 h 649663"/>
                <a:gd name="connsiteX44" fmla="*/ 458709 w 694391"/>
                <a:gd name="connsiteY44" fmla="*/ 485870 h 649663"/>
                <a:gd name="connsiteX45" fmla="*/ 476816 w 694391"/>
                <a:gd name="connsiteY45" fmla="*/ 476816 h 649663"/>
                <a:gd name="connsiteX46" fmla="*/ 488887 w 694391"/>
                <a:gd name="connsiteY46" fmla="*/ 467763 h 649663"/>
                <a:gd name="connsiteX47" fmla="*/ 513030 w 694391"/>
                <a:gd name="connsiteY47" fmla="*/ 458709 h 649663"/>
                <a:gd name="connsiteX48" fmla="*/ 531137 w 694391"/>
                <a:gd name="connsiteY48" fmla="*/ 446638 h 649663"/>
                <a:gd name="connsiteX49" fmla="*/ 540190 w 694391"/>
                <a:gd name="connsiteY49" fmla="*/ 437584 h 649663"/>
                <a:gd name="connsiteX50" fmla="*/ 567350 w 694391"/>
                <a:gd name="connsiteY50" fmla="*/ 425513 h 649663"/>
                <a:gd name="connsiteX51" fmla="*/ 576404 w 694391"/>
                <a:gd name="connsiteY51" fmla="*/ 419477 h 649663"/>
                <a:gd name="connsiteX52" fmla="*/ 591493 w 694391"/>
                <a:gd name="connsiteY52" fmla="*/ 410424 h 649663"/>
                <a:gd name="connsiteX53" fmla="*/ 600546 w 694391"/>
                <a:gd name="connsiteY53" fmla="*/ 404388 h 649663"/>
                <a:gd name="connsiteX54" fmla="*/ 609600 w 694391"/>
                <a:gd name="connsiteY54" fmla="*/ 401370 h 649663"/>
                <a:gd name="connsiteX55" fmla="*/ 618653 w 694391"/>
                <a:gd name="connsiteY55" fmla="*/ 392317 h 649663"/>
                <a:gd name="connsiteX56" fmla="*/ 627707 w 694391"/>
                <a:gd name="connsiteY56" fmla="*/ 389299 h 649663"/>
                <a:gd name="connsiteX57" fmla="*/ 648832 w 694391"/>
                <a:gd name="connsiteY57" fmla="*/ 377228 h 649663"/>
                <a:gd name="connsiteX58" fmla="*/ 657885 w 694391"/>
                <a:gd name="connsiteY58" fmla="*/ 374210 h 649663"/>
                <a:gd name="connsiteX59" fmla="*/ 682028 w 694391"/>
                <a:gd name="connsiteY59" fmla="*/ 362139 h 649663"/>
                <a:gd name="connsiteX60" fmla="*/ 691081 w 694391"/>
                <a:gd name="connsiteY60" fmla="*/ 353085 h 649663"/>
                <a:gd name="connsiteX61" fmla="*/ 691081 w 694391"/>
                <a:gd name="connsiteY61" fmla="*/ 328943 h 649663"/>
                <a:gd name="connsiteX62" fmla="*/ 672974 w 694391"/>
                <a:gd name="connsiteY62" fmla="*/ 322907 h 649663"/>
                <a:gd name="connsiteX63" fmla="*/ 657885 w 694391"/>
                <a:gd name="connsiteY63" fmla="*/ 319889 h 649663"/>
                <a:gd name="connsiteX64" fmla="*/ 639778 w 694391"/>
                <a:gd name="connsiteY64" fmla="*/ 316871 h 649663"/>
                <a:gd name="connsiteX65" fmla="*/ 630725 w 694391"/>
                <a:gd name="connsiteY65" fmla="*/ 313854 h 649663"/>
                <a:gd name="connsiteX66" fmla="*/ 500958 w 694391"/>
                <a:gd name="connsiteY66" fmla="*/ 322907 h 649663"/>
                <a:gd name="connsiteX67" fmla="*/ 491905 w 694391"/>
                <a:gd name="connsiteY67" fmla="*/ 325925 h 649663"/>
                <a:gd name="connsiteX68" fmla="*/ 455691 w 694391"/>
                <a:gd name="connsiteY68" fmla="*/ 322907 h 649663"/>
                <a:gd name="connsiteX69" fmla="*/ 449655 w 694391"/>
                <a:gd name="connsiteY69" fmla="*/ 313854 h 649663"/>
                <a:gd name="connsiteX70" fmla="*/ 440602 w 694391"/>
                <a:gd name="connsiteY70" fmla="*/ 298765 h 649663"/>
                <a:gd name="connsiteX71" fmla="*/ 446638 w 694391"/>
                <a:gd name="connsiteY71" fmla="*/ 187105 h 649663"/>
                <a:gd name="connsiteX72" fmla="*/ 458709 w 694391"/>
                <a:gd name="connsiteY72" fmla="*/ 184087 h 649663"/>
                <a:gd name="connsiteX73" fmla="*/ 482851 w 694391"/>
                <a:gd name="connsiteY73" fmla="*/ 181070 h 649663"/>
                <a:gd name="connsiteX74" fmla="*/ 500958 w 694391"/>
                <a:gd name="connsiteY74" fmla="*/ 175034 h 649663"/>
                <a:gd name="connsiteX75" fmla="*/ 549244 w 694391"/>
                <a:gd name="connsiteY75" fmla="*/ 150891 h 649663"/>
                <a:gd name="connsiteX76" fmla="*/ 603564 w 694391"/>
                <a:gd name="connsiteY76" fmla="*/ 117695 h 649663"/>
                <a:gd name="connsiteX77" fmla="*/ 624689 w 694391"/>
                <a:gd name="connsiteY77" fmla="*/ 102606 h 649663"/>
                <a:gd name="connsiteX78" fmla="*/ 633743 w 694391"/>
                <a:gd name="connsiteY78" fmla="*/ 93553 h 649663"/>
                <a:gd name="connsiteX79" fmla="*/ 639778 w 694391"/>
                <a:gd name="connsiteY79" fmla="*/ 84499 h 649663"/>
                <a:gd name="connsiteX80" fmla="*/ 648832 w 694391"/>
                <a:gd name="connsiteY80" fmla="*/ 63374 h 649663"/>
                <a:gd name="connsiteX81" fmla="*/ 657885 w 694391"/>
                <a:gd name="connsiteY81" fmla="*/ 36214 h 649663"/>
                <a:gd name="connsiteX82" fmla="*/ 660903 w 694391"/>
                <a:gd name="connsiteY82" fmla="*/ 24143 h 649663"/>
                <a:gd name="connsiteX83" fmla="*/ 642796 w 694391"/>
                <a:gd name="connsiteY83" fmla="*/ 9054 h 649663"/>
                <a:gd name="connsiteX84" fmla="*/ 627707 w 694391"/>
                <a:gd name="connsiteY84" fmla="*/ 6036 h 649663"/>
                <a:gd name="connsiteX85" fmla="*/ 618653 w 694391"/>
                <a:gd name="connsiteY85" fmla="*/ 3018 h 649663"/>
                <a:gd name="connsiteX86" fmla="*/ 606582 w 694391"/>
                <a:gd name="connsiteY86" fmla="*/ 0 h 649663"/>
                <a:gd name="connsiteX87" fmla="*/ 519065 w 694391"/>
                <a:gd name="connsiteY87" fmla="*/ 3018 h 649663"/>
                <a:gd name="connsiteX88" fmla="*/ 500958 w 694391"/>
                <a:gd name="connsiteY88" fmla="*/ 9054 h 649663"/>
                <a:gd name="connsiteX89" fmla="*/ 488887 w 694391"/>
                <a:gd name="connsiteY89" fmla="*/ 12071 h 649663"/>
                <a:gd name="connsiteX90" fmla="*/ 470780 w 694391"/>
                <a:gd name="connsiteY90" fmla="*/ 21125 h 649663"/>
                <a:gd name="connsiteX91" fmla="*/ 461727 w 694391"/>
                <a:gd name="connsiteY91" fmla="*/ 27161 h 649663"/>
                <a:gd name="connsiteX92" fmla="*/ 443620 w 694391"/>
                <a:gd name="connsiteY92" fmla="*/ 33196 h 649663"/>
                <a:gd name="connsiteX93" fmla="*/ 437584 w 694391"/>
                <a:gd name="connsiteY93" fmla="*/ 42250 h 649663"/>
                <a:gd name="connsiteX94" fmla="*/ 425513 w 694391"/>
                <a:gd name="connsiteY94" fmla="*/ 48285 h 649663"/>
                <a:gd name="connsiteX95" fmla="*/ 416459 w 694391"/>
                <a:gd name="connsiteY95" fmla="*/ 54321 h 649663"/>
                <a:gd name="connsiteX96" fmla="*/ 404388 w 694391"/>
                <a:gd name="connsiteY96" fmla="*/ 60357 h 649663"/>
                <a:gd name="connsiteX97" fmla="*/ 374210 w 694391"/>
                <a:gd name="connsiteY97" fmla="*/ 78464 h 649663"/>
                <a:gd name="connsiteX98" fmla="*/ 365156 w 694391"/>
                <a:gd name="connsiteY98" fmla="*/ 84499 h 649663"/>
                <a:gd name="connsiteX99" fmla="*/ 344032 w 694391"/>
                <a:gd name="connsiteY99" fmla="*/ 96570 h 649663"/>
                <a:gd name="connsiteX100" fmla="*/ 325925 w 694391"/>
                <a:gd name="connsiteY100" fmla="*/ 93553 h 649663"/>
                <a:gd name="connsiteX101" fmla="*/ 292729 w 694391"/>
                <a:gd name="connsiteY101" fmla="*/ 111660 h 649663"/>
                <a:gd name="connsiteX102" fmla="*/ 280657 w 694391"/>
                <a:gd name="connsiteY102" fmla="*/ 114677 h 649663"/>
                <a:gd name="connsiteX103" fmla="*/ 229354 w 694391"/>
                <a:gd name="connsiteY103" fmla="*/ 120713 h 649663"/>
                <a:gd name="connsiteX104" fmla="*/ 217283 w 694391"/>
                <a:gd name="connsiteY104" fmla="*/ 123731 h 649663"/>
                <a:gd name="connsiteX105" fmla="*/ 184087 w 694391"/>
                <a:gd name="connsiteY105" fmla="*/ 129767 h 649663"/>
                <a:gd name="connsiteX106" fmla="*/ 190123 w 694391"/>
                <a:gd name="connsiteY106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104" fmla="*/ 184087 w 694391"/>
                <a:gd name="connsiteY104" fmla="*/ 129767 h 649663"/>
                <a:gd name="connsiteX105" fmla="*/ 190123 w 694391"/>
                <a:gd name="connsiteY105" fmla="*/ 135802 h 649663"/>
                <a:gd name="connsiteX0" fmla="*/ 184087 w 694391"/>
                <a:gd name="connsiteY0" fmla="*/ 129767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104" fmla="*/ 184087 w 694391"/>
                <a:gd name="connsiteY104" fmla="*/ 129767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292729 w 694391"/>
                <a:gd name="connsiteY99" fmla="*/ 111660 h 649663"/>
                <a:gd name="connsiteX100" fmla="*/ 280657 w 694391"/>
                <a:gd name="connsiteY100" fmla="*/ 114677 h 649663"/>
                <a:gd name="connsiteX101" fmla="*/ 229354 w 694391"/>
                <a:gd name="connsiteY101" fmla="*/ 120713 h 649663"/>
                <a:gd name="connsiteX102" fmla="*/ 217283 w 694391"/>
                <a:gd name="connsiteY10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92317 w 694391"/>
                <a:gd name="connsiteY96" fmla="*/ 69410 h 649663"/>
                <a:gd name="connsiteX97" fmla="*/ 374210 w 694391"/>
                <a:gd name="connsiteY97" fmla="*/ 78464 h 649663"/>
                <a:gd name="connsiteX98" fmla="*/ 344032 w 694391"/>
                <a:gd name="connsiteY98" fmla="*/ 96570 h 649663"/>
                <a:gd name="connsiteX99" fmla="*/ 292729 w 694391"/>
                <a:gd name="connsiteY99" fmla="*/ 111660 h 649663"/>
                <a:gd name="connsiteX100" fmla="*/ 280657 w 694391"/>
                <a:gd name="connsiteY100" fmla="*/ 114677 h 649663"/>
                <a:gd name="connsiteX101" fmla="*/ 229354 w 694391"/>
                <a:gd name="connsiteY101" fmla="*/ 120713 h 649663"/>
                <a:gd name="connsiteX102" fmla="*/ 217283 w 694391"/>
                <a:gd name="connsiteY10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404388 w 694391"/>
                <a:gd name="connsiteY94" fmla="*/ 60357 h 649663"/>
                <a:gd name="connsiteX95" fmla="*/ 392317 w 694391"/>
                <a:gd name="connsiteY95" fmla="*/ 69410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392317 w 694391"/>
                <a:gd name="connsiteY94" fmla="*/ 69410 h 649663"/>
                <a:gd name="connsiteX95" fmla="*/ 374210 w 694391"/>
                <a:gd name="connsiteY95" fmla="*/ 78464 h 649663"/>
                <a:gd name="connsiteX96" fmla="*/ 344032 w 694391"/>
                <a:gd name="connsiteY96" fmla="*/ 96570 h 649663"/>
                <a:gd name="connsiteX97" fmla="*/ 292729 w 694391"/>
                <a:gd name="connsiteY97" fmla="*/ 111660 h 649663"/>
                <a:gd name="connsiteX98" fmla="*/ 280657 w 694391"/>
                <a:gd name="connsiteY98" fmla="*/ 114677 h 649663"/>
                <a:gd name="connsiteX99" fmla="*/ 229354 w 694391"/>
                <a:gd name="connsiteY99" fmla="*/ 120713 h 649663"/>
                <a:gd name="connsiteX100" fmla="*/ 217283 w 694391"/>
                <a:gd name="connsiteY10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404388 w 694391"/>
                <a:gd name="connsiteY94" fmla="*/ 66392 h 649663"/>
                <a:gd name="connsiteX95" fmla="*/ 392317 w 694391"/>
                <a:gd name="connsiteY95" fmla="*/ 69410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58709 w 694391"/>
                <a:gd name="connsiteY42" fmla="*/ 485870 h 649663"/>
                <a:gd name="connsiteX43" fmla="*/ 476816 w 694391"/>
                <a:gd name="connsiteY43" fmla="*/ 476816 h 649663"/>
                <a:gd name="connsiteX44" fmla="*/ 488887 w 694391"/>
                <a:gd name="connsiteY44" fmla="*/ 467763 h 649663"/>
                <a:gd name="connsiteX45" fmla="*/ 513030 w 694391"/>
                <a:gd name="connsiteY45" fmla="*/ 458709 h 649663"/>
                <a:gd name="connsiteX46" fmla="*/ 531137 w 694391"/>
                <a:gd name="connsiteY46" fmla="*/ 446638 h 649663"/>
                <a:gd name="connsiteX47" fmla="*/ 540190 w 694391"/>
                <a:gd name="connsiteY47" fmla="*/ 437584 h 649663"/>
                <a:gd name="connsiteX48" fmla="*/ 567350 w 694391"/>
                <a:gd name="connsiteY48" fmla="*/ 425513 h 649663"/>
                <a:gd name="connsiteX49" fmla="*/ 576404 w 694391"/>
                <a:gd name="connsiteY49" fmla="*/ 419477 h 649663"/>
                <a:gd name="connsiteX50" fmla="*/ 591493 w 694391"/>
                <a:gd name="connsiteY50" fmla="*/ 410424 h 649663"/>
                <a:gd name="connsiteX51" fmla="*/ 600546 w 694391"/>
                <a:gd name="connsiteY51" fmla="*/ 404388 h 649663"/>
                <a:gd name="connsiteX52" fmla="*/ 609600 w 694391"/>
                <a:gd name="connsiteY52" fmla="*/ 401370 h 649663"/>
                <a:gd name="connsiteX53" fmla="*/ 618653 w 694391"/>
                <a:gd name="connsiteY53" fmla="*/ 392317 h 649663"/>
                <a:gd name="connsiteX54" fmla="*/ 627707 w 694391"/>
                <a:gd name="connsiteY54" fmla="*/ 389299 h 649663"/>
                <a:gd name="connsiteX55" fmla="*/ 648832 w 694391"/>
                <a:gd name="connsiteY55" fmla="*/ 377228 h 649663"/>
                <a:gd name="connsiteX56" fmla="*/ 657885 w 694391"/>
                <a:gd name="connsiteY56" fmla="*/ 374210 h 649663"/>
                <a:gd name="connsiteX57" fmla="*/ 682028 w 694391"/>
                <a:gd name="connsiteY57" fmla="*/ 362139 h 649663"/>
                <a:gd name="connsiteX58" fmla="*/ 691081 w 694391"/>
                <a:gd name="connsiteY58" fmla="*/ 353085 h 649663"/>
                <a:gd name="connsiteX59" fmla="*/ 691081 w 694391"/>
                <a:gd name="connsiteY59" fmla="*/ 328943 h 649663"/>
                <a:gd name="connsiteX60" fmla="*/ 672974 w 694391"/>
                <a:gd name="connsiteY60" fmla="*/ 322907 h 649663"/>
                <a:gd name="connsiteX61" fmla="*/ 657885 w 694391"/>
                <a:gd name="connsiteY61" fmla="*/ 319889 h 649663"/>
                <a:gd name="connsiteX62" fmla="*/ 639778 w 694391"/>
                <a:gd name="connsiteY62" fmla="*/ 316871 h 649663"/>
                <a:gd name="connsiteX63" fmla="*/ 630725 w 694391"/>
                <a:gd name="connsiteY63" fmla="*/ 313854 h 649663"/>
                <a:gd name="connsiteX64" fmla="*/ 500958 w 694391"/>
                <a:gd name="connsiteY64" fmla="*/ 322907 h 649663"/>
                <a:gd name="connsiteX65" fmla="*/ 491905 w 694391"/>
                <a:gd name="connsiteY65" fmla="*/ 325925 h 649663"/>
                <a:gd name="connsiteX66" fmla="*/ 455691 w 694391"/>
                <a:gd name="connsiteY66" fmla="*/ 322907 h 649663"/>
                <a:gd name="connsiteX67" fmla="*/ 449655 w 694391"/>
                <a:gd name="connsiteY67" fmla="*/ 313854 h 649663"/>
                <a:gd name="connsiteX68" fmla="*/ 440602 w 694391"/>
                <a:gd name="connsiteY68" fmla="*/ 298765 h 649663"/>
                <a:gd name="connsiteX69" fmla="*/ 446638 w 694391"/>
                <a:gd name="connsiteY69" fmla="*/ 187105 h 649663"/>
                <a:gd name="connsiteX70" fmla="*/ 458709 w 694391"/>
                <a:gd name="connsiteY70" fmla="*/ 184087 h 649663"/>
                <a:gd name="connsiteX71" fmla="*/ 482851 w 694391"/>
                <a:gd name="connsiteY71" fmla="*/ 181070 h 649663"/>
                <a:gd name="connsiteX72" fmla="*/ 500958 w 694391"/>
                <a:gd name="connsiteY72" fmla="*/ 175034 h 649663"/>
                <a:gd name="connsiteX73" fmla="*/ 549244 w 694391"/>
                <a:gd name="connsiteY73" fmla="*/ 150891 h 649663"/>
                <a:gd name="connsiteX74" fmla="*/ 603564 w 694391"/>
                <a:gd name="connsiteY74" fmla="*/ 117695 h 649663"/>
                <a:gd name="connsiteX75" fmla="*/ 624689 w 694391"/>
                <a:gd name="connsiteY75" fmla="*/ 102606 h 649663"/>
                <a:gd name="connsiteX76" fmla="*/ 633743 w 694391"/>
                <a:gd name="connsiteY76" fmla="*/ 93553 h 649663"/>
                <a:gd name="connsiteX77" fmla="*/ 639778 w 694391"/>
                <a:gd name="connsiteY77" fmla="*/ 84499 h 649663"/>
                <a:gd name="connsiteX78" fmla="*/ 648832 w 694391"/>
                <a:gd name="connsiteY78" fmla="*/ 63374 h 649663"/>
                <a:gd name="connsiteX79" fmla="*/ 657885 w 694391"/>
                <a:gd name="connsiteY79" fmla="*/ 36214 h 649663"/>
                <a:gd name="connsiteX80" fmla="*/ 660903 w 694391"/>
                <a:gd name="connsiteY80" fmla="*/ 24143 h 649663"/>
                <a:gd name="connsiteX81" fmla="*/ 642796 w 694391"/>
                <a:gd name="connsiteY81" fmla="*/ 9054 h 649663"/>
                <a:gd name="connsiteX82" fmla="*/ 627707 w 694391"/>
                <a:gd name="connsiteY82" fmla="*/ 6036 h 649663"/>
                <a:gd name="connsiteX83" fmla="*/ 618653 w 694391"/>
                <a:gd name="connsiteY83" fmla="*/ 3018 h 649663"/>
                <a:gd name="connsiteX84" fmla="*/ 606582 w 694391"/>
                <a:gd name="connsiteY84" fmla="*/ 0 h 649663"/>
                <a:gd name="connsiteX85" fmla="*/ 519065 w 694391"/>
                <a:gd name="connsiteY85" fmla="*/ 3018 h 649663"/>
                <a:gd name="connsiteX86" fmla="*/ 500958 w 694391"/>
                <a:gd name="connsiteY86" fmla="*/ 9054 h 649663"/>
                <a:gd name="connsiteX87" fmla="*/ 488887 w 694391"/>
                <a:gd name="connsiteY87" fmla="*/ 12071 h 649663"/>
                <a:gd name="connsiteX88" fmla="*/ 470780 w 694391"/>
                <a:gd name="connsiteY88" fmla="*/ 21125 h 649663"/>
                <a:gd name="connsiteX89" fmla="*/ 461727 w 694391"/>
                <a:gd name="connsiteY89" fmla="*/ 27161 h 649663"/>
                <a:gd name="connsiteX90" fmla="*/ 443620 w 694391"/>
                <a:gd name="connsiteY90" fmla="*/ 33196 h 649663"/>
                <a:gd name="connsiteX91" fmla="*/ 425513 w 694391"/>
                <a:gd name="connsiteY91" fmla="*/ 48285 h 649663"/>
                <a:gd name="connsiteX92" fmla="*/ 416459 w 694391"/>
                <a:gd name="connsiteY92" fmla="*/ 54321 h 649663"/>
                <a:gd name="connsiteX93" fmla="*/ 404388 w 694391"/>
                <a:gd name="connsiteY93" fmla="*/ 66392 h 649663"/>
                <a:gd name="connsiteX94" fmla="*/ 392317 w 694391"/>
                <a:gd name="connsiteY94" fmla="*/ 69410 h 649663"/>
                <a:gd name="connsiteX95" fmla="*/ 374210 w 694391"/>
                <a:gd name="connsiteY95" fmla="*/ 78464 h 649663"/>
                <a:gd name="connsiteX96" fmla="*/ 344032 w 694391"/>
                <a:gd name="connsiteY96" fmla="*/ 96570 h 649663"/>
                <a:gd name="connsiteX97" fmla="*/ 292729 w 694391"/>
                <a:gd name="connsiteY97" fmla="*/ 111660 h 649663"/>
                <a:gd name="connsiteX98" fmla="*/ 280657 w 694391"/>
                <a:gd name="connsiteY98" fmla="*/ 114677 h 649663"/>
                <a:gd name="connsiteX99" fmla="*/ 229354 w 694391"/>
                <a:gd name="connsiteY99" fmla="*/ 120713 h 649663"/>
                <a:gd name="connsiteX100" fmla="*/ 217283 w 694391"/>
                <a:gd name="connsiteY10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58709 w 694391"/>
                <a:gd name="connsiteY42" fmla="*/ 485870 h 649663"/>
                <a:gd name="connsiteX43" fmla="*/ 488887 w 694391"/>
                <a:gd name="connsiteY43" fmla="*/ 467763 h 649663"/>
                <a:gd name="connsiteX44" fmla="*/ 513030 w 694391"/>
                <a:gd name="connsiteY44" fmla="*/ 458709 h 649663"/>
                <a:gd name="connsiteX45" fmla="*/ 531137 w 694391"/>
                <a:gd name="connsiteY45" fmla="*/ 446638 h 649663"/>
                <a:gd name="connsiteX46" fmla="*/ 540190 w 694391"/>
                <a:gd name="connsiteY46" fmla="*/ 437584 h 649663"/>
                <a:gd name="connsiteX47" fmla="*/ 567350 w 694391"/>
                <a:gd name="connsiteY47" fmla="*/ 425513 h 649663"/>
                <a:gd name="connsiteX48" fmla="*/ 576404 w 694391"/>
                <a:gd name="connsiteY48" fmla="*/ 419477 h 649663"/>
                <a:gd name="connsiteX49" fmla="*/ 591493 w 694391"/>
                <a:gd name="connsiteY49" fmla="*/ 410424 h 649663"/>
                <a:gd name="connsiteX50" fmla="*/ 600546 w 694391"/>
                <a:gd name="connsiteY50" fmla="*/ 404388 h 649663"/>
                <a:gd name="connsiteX51" fmla="*/ 609600 w 694391"/>
                <a:gd name="connsiteY51" fmla="*/ 401370 h 649663"/>
                <a:gd name="connsiteX52" fmla="*/ 618653 w 694391"/>
                <a:gd name="connsiteY52" fmla="*/ 392317 h 649663"/>
                <a:gd name="connsiteX53" fmla="*/ 627707 w 694391"/>
                <a:gd name="connsiteY53" fmla="*/ 389299 h 649663"/>
                <a:gd name="connsiteX54" fmla="*/ 648832 w 694391"/>
                <a:gd name="connsiteY54" fmla="*/ 377228 h 649663"/>
                <a:gd name="connsiteX55" fmla="*/ 657885 w 694391"/>
                <a:gd name="connsiteY55" fmla="*/ 374210 h 649663"/>
                <a:gd name="connsiteX56" fmla="*/ 682028 w 694391"/>
                <a:gd name="connsiteY56" fmla="*/ 362139 h 649663"/>
                <a:gd name="connsiteX57" fmla="*/ 691081 w 694391"/>
                <a:gd name="connsiteY57" fmla="*/ 353085 h 649663"/>
                <a:gd name="connsiteX58" fmla="*/ 691081 w 694391"/>
                <a:gd name="connsiteY58" fmla="*/ 328943 h 649663"/>
                <a:gd name="connsiteX59" fmla="*/ 672974 w 694391"/>
                <a:gd name="connsiteY59" fmla="*/ 322907 h 649663"/>
                <a:gd name="connsiteX60" fmla="*/ 657885 w 694391"/>
                <a:gd name="connsiteY60" fmla="*/ 319889 h 649663"/>
                <a:gd name="connsiteX61" fmla="*/ 639778 w 694391"/>
                <a:gd name="connsiteY61" fmla="*/ 316871 h 649663"/>
                <a:gd name="connsiteX62" fmla="*/ 630725 w 694391"/>
                <a:gd name="connsiteY62" fmla="*/ 313854 h 649663"/>
                <a:gd name="connsiteX63" fmla="*/ 500958 w 694391"/>
                <a:gd name="connsiteY63" fmla="*/ 322907 h 649663"/>
                <a:gd name="connsiteX64" fmla="*/ 491905 w 694391"/>
                <a:gd name="connsiteY64" fmla="*/ 325925 h 649663"/>
                <a:gd name="connsiteX65" fmla="*/ 455691 w 694391"/>
                <a:gd name="connsiteY65" fmla="*/ 322907 h 649663"/>
                <a:gd name="connsiteX66" fmla="*/ 449655 w 694391"/>
                <a:gd name="connsiteY66" fmla="*/ 313854 h 649663"/>
                <a:gd name="connsiteX67" fmla="*/ 440602 w 694391"/>
                <a:gd name="connsiteY67" fmla="*/ 298765 h 649663"/>
                <a:gd name="connsiteX68" fmla="*/ 446638 w 694391"/>
                <a:gd name="connsiteY68" fmla="*/ 187105 h 649663"/>
                <a:gd name="connsiteX69" fmla="*/ 458709 w 694391"/>
                <a:gd name="connsiteY69" fmla="*/ 184087 h 649663"/>
                <a:gd name="connsiteX70" fmla="*/ 482851 w 694391"/>
                <a:gd name="connsiteY70" fmla="*/ 181070 h 649663"/>
                <a:gd name="connsiteX71" fmla="*/ 500958 w 694391"/>
                <a:gd name="connsiteY71" fmla="*/ 175034 h 649663"/>
                <a:gd name="connsiteX72" fmla="*/ 549244 w 694391"/>
                <a:gd name="connsiteY72" fmla="*/ 150891 h 649663"/>
                <a:gd name="connsiteX73" fmla="*/ 603564 w 694391"/>
                <a:gd name="connsiteY73" fmla="*/ 117695 h 649663"/>
                <a:gd name="connsiteX74" fmla="*/ 624689 w 694391"/>
                <a:gd name="connsiteY74" fmla="*/ 102606 h 649663"/>
                <a:gd name="connsiteX75" fmla="*/ 633743 w 694391"/>
                <a:gd name="connsiteY75" fmla="*/ 93553 h 649663"/>
                <a:gd name="connsiteX76" fmla="*/ 639778 w 694391"/>
                <a:gd name="connsiteY76" fmla="*/ 84499 h 649663"/>
                <a:gd name="connsiteX77" fmla="*/ 648832 w 694391"/>
                <a:gd name="connsiteY77" fmla="*/ 63374 h 649663"/>
                <a:gd name="connsiteX78" fmla="*/ 657885 w 694391"/>
                <a:gd name="connsiteY78" fmla="*/ 36214 h 649663"/>
                <a:gd name="connsiteX79" fmla="*/ 660903 w 694391"/>
                <a:gd name="connsiteY79" fmla="*/ 24143 h 649663"/>
                <a:gd name="connsiteX80" fmla="*/ 642796 w 694391"/>
                <a:gd name="connsiteY80" fmla="*/ 9054 h 649663"/>
                <a:gd name="connsiteX81" fmla="*/ 627707 w 694391"/>
                <a:gd name="connsiteY81" fmla="*/ 6036 h 649663"/>
                <a:gd name="connsiteX82" fmla="*/ 618653 w 694391"/>
                <a:gd name="connsiteY82" fmla="*/ 3018 h 649663"/>
                <a:gd name="connsiteX83" fmla="*/ 606582 w 694391"/>
                <a:gd name="connsiteY83" fmla="*/ 0 h 649663"/>
                <a:gd name="connsiteX84" fmla="*/ 519065 w 694391"/>
                <a:gd name="connsiteY84" fmla="*/ 3018 h 649663"/>
                <a:gd name="connsiteX85" fmla="*/ 500958 w 694391"/>
                <a:gd name="connsiteY85" fmla="*/ 9054 h 649663"/>
                <a:gd name="connsiteX86" fmla="*/ 488887 w 694391"/>
                <a:gd name="connsiteY86" fmla="*/ 12071 h 649663"/>
                <a:gd name="connsiteX87" fmla="*/ 470780 w 694391"/>
                <a:gd name="connsiteY87" fmla="*/ 21125 h 649663"/>
                <a:gd name="connsiteX88" fmla="*/ 461727 w 694391"/>
                <a:gd name="connsiteY88" fmla="*/ 27161 h 649663"/>
                <a:gd name="connsiteX89" fmla="*/ 443620 w 694391"/>
                <a:gd name="connsiteY89" fmla="*/ 33196 h 649663"/>
                <a:gd name="connsiteX90" fmla="*/ 425513 w 694391"/>
                <a:gd name="connsiteY90" fmla="*/ 48285 h 649663"/>
                <a:gd name="connsiteX91" fmla="*/ 416459 w 694391"/>
                <a:gd name="connsiteY91" fmla="*/ 54321 h 649663"/>
                <a:gd name="connsiteX92" fmla="*/ 404388 w 694391"/>
                <a:gd name="connsiteY92" fmla="*/ 66392 h 649663"/>
                <a:gd name="connsiteX93" fmla="*/ 392317 w 694391"/>
                <a:gd name="connsiteY93" fmla="*/ 69410 h 649663"/>
                <a:gd name="connsiteX94" fmla="*/ 374210 w 694391"/>
                <a:gd name="connsiteY94" fmla="*/ 78464 h 649663"/>
                <a:gd name="connsiteX95" fmla="*/ 344032 w 694391"/>
                <a:gd name="connsiteY95" fmla="*/ 96570 h 649663"/>
                <a:gd name="connsiteX96" fmla="*/ 292729 w 694391"/>
                <a:gd name="connsiteY96" fmla="*/ 111660 h 649663"/>
                <a:gd name="connsiteX97" fmla="*/ 280657 w 694391"/>
                <a:gd name="connsiteY97" fmla="*/ 114677 h 649663"/>
                <a:gd name="connsiteX98" fmla="*/ 229354 w 694391"/>
                <a:gd name="connsiteY98" fmla="*/ 120713 h 649663"/>
                <a:gd name="connsiteX99" fmla="*/ 217283 w 694391"/>
                <a:gd name="connsiteY99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31548 w 694391"/>
                <a:gd name="connsiteY40" fmla="*/ 500959 h 649663"/>
                <a:gd name="connsiteX41" fmla="*/ 458709 w 694391"/>
                <a:gd name="connsiteY41" fmla="*/ 485870 h 649663"/>
                <a:gd name="connsiteX42" fmla="*/ 488887 w 694391"/>
                <a:gd name="connsiteY42" fmla="*/ 467763 h 649663"/>
                <a:gd name="connsiteX43" fmla="*/ 513030 w 694391"/>
                <a:gd name="connsiteY43" fmla="*/ 458709 h 649663"/>
                <a:gd name="connsiteX44" fmla="*/ 531137 w 694391"/>
                <a:gd name="connsiteY44" fmla="*/ 446638 h 649663"/>
                <a:gd name="connsiteX45" fmla="*/ 540190 w 694391"/>
                <a:gd name="connsiteY45" fmla="*/ 437584 h 649663"/>
                <a:gd name="connsiteX46" fmla="*/ 567350 w 694391"/>
                <a:gd name="connsiteY46" fmla="*/ 425513 h 649663"/>
                <a:gd name="connsiteX47" fmla="*/ 576404 w 694391"/>
                <a:gd name="connsiteY47" fmla="*/ 419477 h 649663"/>
                <a:gd name="connsiteX48" fmla="*/ 591493 w 694391"/>
                <a:gd name="connsiteY48" fmla="*/ 410424 h 649663"/>
                <a:gd name="connsiteX49" fmla="*/ 600546 w 694391"/>
                <a:gd name="connsiteY49" fmla="*/ 404388 h 649663"/>
                <a:gd name="connsiteX50" fmla="*/ 609600 w 694391"/>
                <a:gd name="connsiteY50" fmla="*/ 401370 h 649663"/>
                <a:gd name="connsiteX51" fmla="*/ 618653 w 694391"/>
                <a:gd name="connsiteY51" fmla="*/ 392317 h 649663"/>
                <a:gd name="connsiteX52" fmla="*/ 627707 w 694391"/>
                <a:gd name="connsiteY52" fmla="*/ 389299 h 649663"/>
                <a:gd name="connsiteX53" fmla="*/ 648832 w 694391"/>
                <a:gd name="connsiteY53" fmla="*/ 377228 h 649663"/>
                <a:gd name="connsiteX54" fmla="*/ 657885 w 694391"/>
                <a:gd name="connsiteY54" fmla="*/ 374210 h 649663"/>
                <a:gd name="connsiteX55" fmla="*/ 682028 w 694391"/>
                <a:gd name="connsiteY55" fmla="*/ 362139 h 649663"/>
                <a:gd name="connsiteX56" fmla="*/ 691081 w 694391"/>
                <a:gd name="connsiteY56" fmla="*/ 353085 h 649663"/>
                <a:gd name="connsiteX57" fmla="*/ 691081 w 694391"/>
                <a:gd name="connsiteY57" fmla="*/ 328943 h 649663"/>
                <a:gd name="connsiteX58" fmla="*/ 672974 w 694391"/>
                <a:gd name="connsiteY58" fmla="*/ 322907 h 649663"/>
                <a:gd name="connsiteX59" fmla="*/ 657885 w 694391"/>
                <a:gd name="connsiteY59" fmla="*/ 319889 h 649663"/>
                <a:gd name="connsiteX60" fmla="*/ 639778 w 694391"/>
                <a:gd name="connsiteY60" fmla="*/ 316871 h 649663"/>
                <a:gd name="connsiteX61" fmla="*/ 630725 w 694391"/>
                <a:gd name="connsiteY61" fmla="*/ 313854 h 649663"/>
                <a:gd name="connsiteX62" fmla="*/ 500958 w 694391"/>
                <a:gd name="connsiteY62" fmla="*/ 322907 h 649663"/>
                <a:gd name="connsiteX63" fmla="*/ 491905 w 694391"/>
                <a:gd name="connsiteY63" fmla="*/ 325925 h 649663"/>
                <a:gd name="connsiteX64" fmla="*/ 455691 w 694391"/>
                <a:gd name="connsiteY64" fmla="*/ 322907 h 649663"/>
                <a:gd name="connsiteX65" fmla="*/ 449655 w 694391"/>
                <a:gd name="connsiteY65" fmla="*/ 313854 h 649663"/>
                <a:gd name="connsiteX66" fmla="*/ 440602 w 694391"/>
                <a:gd name="connsiteY66" fmla="*/ 298765 h 649663"/>
                <a:gd name="connsiteX67" fmla="*/ 446638 w 694391"/>
                <a:gd name="connsiteY67" fmla="*/ 187105 h 649663"/>
                <a:gd name="connsiteX68" fmla="*/ 458709 w 694391"/>
                <a:gd name="connsiteY68" fmla="*/ 184087 h 649663"/>
                <a:gd name="connsiteX69" fmla="*/ 482851 w 694391"/>
                <a:gd name="connsiteY69" fmla="*/ 181070 h 649663"/>
                <a:gd name="connsiteX70" fmla="*/ 500958 w 694391"/>
                <a:gd name="connsiteY70" fmla="*/ 175034 h 649663"/>
                <a:gd name="connsiteX71" fmla="*/ 549244 w 694391"/>
                <a:gd name="connsiteY71" fmla="*/ 150891 h 649663"/>
                <a:gd name="connsiteX72" fmla="*/ 603564 w 694391"/>
                <a:gd name="connsiteY72" fmla="*/ 117695 h 649663"/>
                <a:gd name="connsiteX73" fmla="*/ 624689 w 694391"/>
                <a:gd name="connsiteY73" fmla="*/ 102606 h 649663"/>
                <a:gd name="connsiteX74" fmla="*/ 633743 w 694391"/>
                <a:gd name="connsiteY74" fmla="*/ 93553 h 649663"/>
                <a:gd name="connsiteX75" fmla="*/ 639778 w 694391"/>
                <a:gd name="connsiteY75" fmla="*/ 84499 h 649663"/>
                <a:gd name="connsiteX76" fmla="*/ 648832 w 694391"/>
                <a:gd name="connsiteY76" fmla="*/ 63374 h 649663"/>
                <a:gd name="connsiteX77" fmla="*/ 657885 w 694391"/>
                <a:gd name="connsiteY77" fmla="*/ 36214 h 649663"/>
                <a:gd name="connsiteX78" fmla="*/ 660903 w 694391"/>
                <a:gd name="connsiteY78" fmla="*/ 24143 h 649663"/>
                <a:gd name="connsiteX79" fmla="*/ 642796 w 694391"/>
                <a:gd name="connsiteY79" fmla="*/ 9054 h 649663"/>
                <a:gd name="connsiteX80" fmla="*/ 627707 w 694391"/>
                <a:gd name="connsiteY80" fmla="*/ 6036 h 649663"/>
                <a:gd name="connsiteX81" fmla="*/ 618653 w 694391"/>
                <a:gd name="connsiteY81" fmla="*/ 3018 h 649663"/>
                <a:gd name="connsiteX82" fmla="*/ 606582 w 694391"/>
                <a:gd name="connsiteY82" fmla="*/ 0 h 649663"/>
                <a:gd name="connsiteX83" fmla="*/ 519065 w 694391"/>
                <a:gd name="connsiteY83" fmla="*/ 3018 h 649663"/>
                <a:gd name="connsiteX84" fmla="*/ 500958 w 694391"/>
                <a:gd name="connsiteY84" fmla="*/ 9054 h 649663"/>
                <a:gd name="connsiteX85" fmla="*/ 488887 w 694391"/>
                <a:gd name="connsiteY85" fmla="*/ 12071 h 649663"/>
                <a:gd name="connsiteX86" fmla="*/ 470780 w 694391"/>
                <a:gd name="connsiteY86" fmla="*/ 21125 h 649663"/>
                <a:gd name="connsiteX87" fmla="*/ 461727 w 694391"/>
                <a:gd name="connsiteY87" fmla="*/ 27161 h 649663"/>
                <a:gd name="connsiteX88" fmla="*/ 443620 w 694391"/>
                <a:gd name="connsiteY88" fmla="*/ 33196 h 649663"/>
                <a:gd name="connsiteX89" fmla="*/ 425513 w 694391"/>
                <a:gd name="connsiteY89" fmla="*/ 48285 h 649663"/>
                <a:gd name="connsiteX90" fmla="*/ 416459 w 694391"/>
                <a:gd name="connsiteY90" fmla="*/ 54321 h 649663"/>
                <a:gd name="connsiteX91" fmla="*/ 404388 w 694391"/>
                <a:gd name="connsiteY91" fmla="*/ 66392 h 649663"/>
                <a:gd name="connsiteX92" fmla="*/ 392317 w 694391"/>
                <a:gd name="connsiteY92" fmla="*/ 69410 h 649663"/>
                <a:gd name="connsiteX93" fmla="*/ 374210 w 694391"/>
                <a:gd name="connsiteY93" fmla="*/ 78464 h 649663"/>
                <a:gd name="connsiteX94" fmla="*/ 344032 w 694391"/>
                <a:gd name="connsiteY94" fmla="*/ 96570 h 649663"/>
                <a:gd name="connsiteX95" fmla="*/ 292729 w 694391"/>
                <a:gd name="connsiteY95" fmla="*/ 111660 h 649663"/>
                <a:gd name="connsiteX96" fmla="*/ 280657 w 694391"/>
                <a:gd name="connsiteY96" fmla="*/ 114677 h 649663"/>
                <a:gd name="connsiteX97" fmla="*/ 229354 w 694391"/>
                <a:gd name="connsiteY97" fmla="*/ 120713 h 649663"/>
                <a:gd name="connsiteX98" fmla="*/ 217283 w 694391"/>
                <a:gd name="connsiteY9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31548 w 694391"/>
                <a:gd name="connsiteY39" fmla="*/ 500959 h 649663"/>
                <a:gd name="connsiteX40" fmla="*/ 458709 w 694391"/>
                <a:gd name="connsiteY40" fmla="*/ 485870 h 649663"/>
                <a:gd name="connsiteX41" fmla="*/ 488887 w 694391"/>
                <a:gd name="connsiteY41" fmla="*/ 467763 h 649663"/>
                <a:gd name="connsiteX42" fmla="*/ 513030 w 694391"/>
                <a:gd name="connsiteY42" fmla="*/ 458709 h 649663"/>
                <a:gd name="connsiteX43" fmla="*/ 531137 w 694391"/>
                <a:gd name="connsiteY43" fmla="*/ 446638 h 649663"/>
                <a:gd name="connsiteX44" fmla="*/ 540190 w 694391"/>
                <a:gd name="connsiteY44" fmla="*/ 437584 h 649663"/>
                <a:gd name="connsiteX45" fmla="*/ 567350 w 694391"/>
                <a:gd name="connsiteY45" fmla="*/ 425513 h 649663"/>
                <a:gd name="connsiteX46" fmla="*/ 576404 w 694391"/>
                <a:gd name="connsiteY46" fmla="*/ 419477 h 649663"/>
                <a:gd name="connsiteX47" fmla="*/ 591493 w 694391"/>
                <a:gd name="connsiteY47" fmla="*/ 410424 h 649663"/>
                <a:gd name="connsiteX48" fmla="*/ 600546 w 694391"/>
                <a:gd name="connsiteY48" fmla="*/ 404388 h 649663"/>
                <a:gd name="connsiteX49" fmla="*/ 609600 w 694391"/>
                <a:gd name="connsiteY49" fmla="*/ 401370 h 649663"/>
                <a:gd name="connsiteX50" fmla="*/ 618653 w 694391"/>
                <a:gd name="connsiteY50" fmla="*/ 392317 h 649663"/>
                <a:gd name="connsiteX51" fmla="*/ 627707 w 694391"/>
                <a:gd name="connsiteY51" fmla="*/ 389299 h 649663"/>
                <a:gd name="connsiteX52" fmla="*/ 648832 w 694391"/>
                <a:gd name="connsiteY52" fmla="*/ 377228 h 649663"/>
                <a:gd name="connsiteX53" fmla="*/ 657885 w 694391"/>
                <a:gd name="connsiteY53" fmla="*/ 374210 h 649663"/>
                <a:gd name="connsiteX54" fmla="*/ 682028 w 694391"/>
                <a:gd name="connsiteY54" fmla="*/ 362139 h 649663"/>
                <a:gd name="connsiteX55" fmla="*/ 691081 w 694391"/>
                <a:gd name="connsiteY55" fmla="*/ 353085 h 649663"/>
                <a:gd name="connsiteX56" fmla="*/ 691081 w 694391"/>
                <a:gd name="connsiteY56" fmla="*/ 328943 h 649663"/>
                <a:gd name="connsiteX57" fmla="*/ 672974 w 694391"/>
                <a:gd name="connsiteY57" fmla="*/ 322907 h 649663"/>
                <a:gd name="connsiteX58" fmla="*/ 657885 w 694391"/>
                <a:gd name="connsiteY58" fmla="*/ 319889 h 649663"/>
                <a:gd name="connsiteX59" fmla="*/ 639778 w 694391"/>
                <a:gd name="connsiteY59" fmla="*/ 316871 h 649663"/>
                <a:gd name="connsiteX60" fmla="*/ 630725 w 694391"/>
                <a:gd name="connsiteY60" fmla="*/ 313854 h 649663"/>
                <a:gd name="connsiteX61" fmla="*/ 500958 w 694391"/>
                <a:gd name="connsiteY61" fmla="*/ 322907 h 649663"/>
                <a:gd name="connsiteX62" fmla="*/ 491905 w 694391"/>
                <a:gd name="connsiteY62" fmla="*/ 325925 h 649663"/>
                <a:gd name="connsiteX63" fmla="*/ 455691 w 694391"/>
                <a:gd name="connsiteY63" fmla="*/ 322907 h 649663"/>
                <a:gd name="connsiteX64" fmla="*/ 449655 w 694391"/>
                <a:gd name="connsiteY64" fmla="*/ 313854 h 649663"/>
                <a:gd name="connsiteX65" fmla="*/ 440602 w 694391"/>
                <a:gd name="connsiteY65" fmla="*/ 298765 h 649663"/>
                <a:gd name="connsiteX66" fmla="*/ 446638 w 694391"/>
                <a:gd name="connsiteY66" fmla="*/ 187105 h 649663"/>
                <a:gd name="connsiteX67" fmla="*/ 458709 w 694391"/>
                <a:gd name="connsiteY67" fmla="*/ 184087 h 649663"/>
                <a:gd name="connsiteX68" fmla="*/ 482851 w 694391"/>
                <a:gd name="connsiteY68" fmla="*/ 181070 h 649663"/>
                <a:gd name="connsiteX69" fmla="*/ 500958 w 694391"/>
                <a:gd name="connsiteY69" fmla="*/ 175034 h 649663"/>
                <a:gd name="connsiteX70" fmla="*/ 549244 w 694391"/>
                <a:gd name="connsiteY70" fmla="*/ 150891 h 649663"/>
                <a:gd name="connsiteX71" fmla="*/ 603564 w 694391"/>
                <a:gd name="connsiteY71" fmla="*/ 117695 h 649663"/>
                <a:gd name="connsiteX72" fmla="*/ 624689 w 694391"/>
                <a:gd name="connsiteY72" fmla="*/ 102606 h 649663"/>
                <a:gd name="connsiteX73" fmla="*/ 633743 w 694391"/>
                <a:gd name="connsiteY73" fmla="*/ 93553 h 649663"/>
                <a:gd name="connsiteX74" fmla="*/ 639778 w 694391"/>
                <a:gd name="connsiteY74" fmla="*/ 84499 h 649663"/>
                <a:gd name="connsiteX75" fmla="*/ 648832 w 694391"/>
                <a:gd name="connsiteY75" fmla="*/ 63374 h 649663"/>
                <a:gd name="connsiteX76" fmla="*/ 657885 w 694391"/>
                <a:gd name="connsiteY76" fmla="*/ 36214 h 649663"/>
                <a:gd name="connsiteX77" fmla="*/ 660903 w 694391"/>
                <a:gd name="connsiteY77" fmla="*/ 24143 h 649663"/>
                <a:gd name="connsiteX78" fmla="*/ 642796 w 694391"/>
                <a:gd name="connsiteY78" fmla="*/ 9054 h 649663"/>
                <a:gd name="connsiteX79" fmla="*/ 627707 w 694391"/>
                <a:gd name="connsiteY79" fmla="*/ 6036 h 649663"/>
                <a:gd name="connsiteX80" fmla="*/ 618653 w 694391"/>
                <a:gd name="connsiteY80" fmla="*/ 3018 h 649663"/>
                <a:gd name="connsiteX81" fmla="*/ 606582 w 694391"/>
                <a:gd name="connsiteY81" fmla="*/ 0 h 649663"/>
                <a:gd name="connsiteX82" fmla="*/ 519065 w 694391"/>
                <a:gd name="connsiteY82" fmla="*/ 3018 h 649663"/>
                <a:gd name="connsiteX83" fmla="*/ 500958 w 694391"/>
                <a:gd name="connsiteY83" fmla="*/ 9054 h 649663"/>
                <a:gd name="connsiteX84" fmla="*/ 488887 w 694391"/>
                <a:gd name="connsiteY84" fmla="*/ 12071 h 649663"/>
                <a:gd name="connsiteX85" fmla="*/ 470780 w 694391"/>
                <a:gd name="connsiteY85" fmla="*/ 21125 h 649663"/>
                <a:gd name="connsiteX86" fmla="*/ 461727 w 694391"/>
                <a:gd name="connsiteY86" fmla="*/ 27161 h 649663"/>
                <a:gd name="connsiteX87" fmla="*/ 443620 w 694391"/>
                <a:gd name="connsiteY87" fmla="*/ 33196 h 649663"/>
                <a:gd name="connsiteX88" fmla="*/ 425513 w 694391"/>
                <a:gd name="connsiteY88" fmla="*/ 48285 h 649663"/>
                <a:gd name="connsiteX89" fmla="*/ 416459 w 694391"/>
                <a:gd name="connsiteY89" fmla="*/ 54321 h 649663"/>
                <a:gd name="connsiteX90" fmla="*/ 404388 w 694391"/>
                <a:gd name="connsiteY90" fmla="*/ 66392 h 649663"/>
                <a:gd name="connsiteX91" fmla="*/ 392317 w 694391"/>
                <a:gd name="connsiteY91" fmla="*/ 69410 h 649663"/>
                <a:gd name="connsiteX92" fmla="*/ 374210 w 694391"/>
                <a:gd name="connsiteY92" fmla="*/ 78464 h 649663"/>
                <a:gd name="connsiteX93" fmla="*/ 344032 w 694391"/>
                <a:gd name="connsiteY93" fmla="*/ 96570 h 649663"/>
                <a:gd name="connsiteX94" fmla="*/ 292729 w 694391"/>
                <a:gd name="connsiteY94" fmla="*/ 111660 h 649663"/>
                <a:gd name="connsiteX95" fmla="*/ 280657 w 694391"/>
                <a:gd name="connsiteY95" fmla="*/ 114677 h 649663"/>
                <a:gd name="connsiteX96" fmla="*/ 229354 w 694391"/>
                <a:gd name="connsiteY96" fmla="*/ 120713 h 649663"/>
                <a:gd name="connsiteX97" fmla="*/ 217283 w 694391"/>
                <a:gd name="connsiteY9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28943 w 694391"/>
                <a:gd name="connsiteY35" fmla="*/ 564333 h 649663"/>
                <a:gd name="connsiteX36" fmla="*/ 344032 w 694391"/>
                <a:gd name="connsiteY36" fmla="*/ 552262 h 649663"/>
                <a:gd name="connsiteX37" fmla="*/ 362139 w 694391"/>
                <a:gd name="connsiteY37" fmla="*/ 540190 h 649663"/>
                <a:gd name="connsiteX38" fmla="*/ 371192 w 694391"/>
                <a:gd name="connsiteY38" fmla="*/ 531137 h 649663"/>
                <a:gd name="connsiteX39" fmla="*/ 398352 w 694391"/>
                <a:gd name="connsiteY39" fmla="*/ 522083 h 649663"/>
                <a:gd name="connsiteX40" fmla="*/ 431548 w 694391"/>
                <a:gd name="connsiteY40" fmla="*/ 500959 h 649663"/>
                <a:gd name="connsiteX41" fmla="*/ 458709 w 694391"/>
                <a:gd name="connsiteY41" fmla="*/ 485870 h 649663"/>
                <a:gd name="connsiteX42" fmla="*/ 488887 w 694391"/>
                <a:gd name="connsiteY42" fmla="*/ 467763 h 649663"/>
                <a:gd name="connsiteX43" fmla="*/ 513030 w 694391"/>
                <a:gd name="connsiteY43" fmla="*/ 458709 h 649663"/>
                <a:gd name="connsiteX44" fmla="*/ 531137 w 694391"/>
                <a:gd name="connsiteY44" fmla="*/ 446638 h 649663"/>
                <a:gd name="connsiteX45" fmla="*/ 540190 w 694391"/>
                <a:gd name="connsiteY45" fmla="*/ 437584 h 649663"/>
                <a:gd name="connsiteX46" fmla="*/ 567350 w 694391"/>
                <a:gd name="connsiteY46" fmla="*/ 425513 h 649663"/>
                <a:gd name="connsiteX47" fmla="*/ 576404 w 694391"/>
                <a:gd name="connsiteY47" fmla="*/ 419477 h 649663"/>
                <a:gd name="connsiteX48" fmla="*/ 591493 w 694391"/>
                <a:gd name="connsiteY48" fmla="*/ 410424 h 649663"/>
                <a:gd name="connsiteX49" fmla="*/ 600546 w 694391"/>
                <a:gd name="connsiteY49" fmla="*/ 404388 h 649663"/>
                <a:gd name="connsiteX50" fmla="*/ 609600 w 694391"/>
                <a:gd name="connsiteY50" fmla="*/ 401370 h 649663"/>
                <a:gd name="connsiteX51" fmla="*/ 618653 w 694391"/>
                <a:gd name="connsiteY51" fmla="*/ 392317 h 649663"/>
                <a:gd name="connsiteX52" fmla="*/ 627707 w 694391"/>
                <a:gd name="connsiteY52" fmla="*/ 389299 h 649663"/>
                <a:gd name="connsiteX53" fmla="*/ 648832 w 694391"/>
                <a:gd name="connsiteY53" fmla="*/ 377228 h 649663"/>
                <a:gd name="connsiteX54" fmla="*/ 657885 w 694391"/>
                <a:gd name="connsiteY54" fmla="*/ 374210 h 649663"/>
                <a:gd name="connsiteX55" fmla="*/ 682028 w 694391"/>
                <a:gd name="connsiteY55" fmla="*/ 362139 h 649663"/>
                <a:gd name="connsiteX56" fmla="*/ 691081 w 694391"/>
                <a:gd name="connsiteY56" fmla="*/ 353085 h 649663"/>
                <a:gd name="connsiteX57" fmla="*/ 691081 w 694391"/>
                <a:gd name="connsiteY57" fmla="*/ 328943 h 649663"/>
                <a:gd name="connsiteX58" fmla="*/ 672974 w 694391"/>
                <a:gd name="connsiteY58" fmla="*/ 322907 h 649663"/>
                <a:gd name="connsiteX59" fmla="*/ 657885 w 694391"/>
                <a:gd name="connsiteY59" fmla="*/ 319889 h 649663"/>
                <a:gd name="connsiteX60" fmla="*/ 639778 w 694391"/>
                <a:gd name="connsiteY60" fmla="*/ 316871 h 649663"/>
                <a:gd name="connsiteX61" fmla="*/ 630725 w 694391"/>
                <a:gd name="connsiteY61" fmla="*/ 313854 h 649663"/>
                <a:gd name="connsiteX62" fmla="*/ 500958 w 694391"/>
                <a:gd name="connsiteY62" fmla="*/ 322907 h 649663"/>
                <a:gd name="connsiteX63" fmla="*/ 491905 w 694391"/>
                <a:gd name="connsiteY63" fmla="*/ 325925 h 649663"/>
                <a:gd name="connsiteX64" fmla="*/ 455691 w 694391"/>
                <a:gd name="connsiteY64" fmla="*/ 322907 h 649663"/>
                <a:gd name="connsiteX65" fmla="*/ 449655 w 694391"/>
                <a:gd name="connsiteY65" fmla="*/ 313854 h 649663"/>
                <a:gd name="connsiteX66" fmla="*/ 440602 w 694391"/>
                <a:gd name="connsiteY66" fmla="*/ 298765 h 649663"/>
                <a:gd name="connsiteX67" fmla="*/ 446638 w 694391"/>
                <a:gd name="connsiteY67" fmla="*/ 187105 h 649663"/>
                <a:gd name="connsiteX68" fmla="*/ 458709 w 694391"/>
                <a:gd name="connsiteY68" fmla="*/ 184087 h 649663"/>
                <a:gd name="connsiteX69" fmla="*/ 482851 w 694391"/>
                <a:gd name="connsiteY69" fmla="*/ 181070 h 649663"/>
                <a:gd name="connsiteX70" fmla="*/ 500958 w 694391"/>
                <a:gd name="connsiteY70" fmla="*/ 175034 h 649663"/>
                <a:gd name="connsiteX71" fmla="*/ 549244 w 694391"/>
                <a:gd name="connsiteY71" fmla="*/ 150891 h 649663"/>
                <a:gd name="connsiteX72" fmla="*/ 603564 w 694391"/>
                <a:gd name="connsiteY72" fmla="*/ 117695 h 649663"/>
                <a:gd name="connsiteX73" fmla="*/ 624689 w 694391"/>
                <a:gd name="connsiteY73" fmla="*/ 102606 h 649663"/>
                <a:gd name="connsiteX74" fmla="*/ 633743 w 694391"/>
                <a:gd name="connsiteY74" fmla="*/ 93553 h 649663"/>
                <a:gd name="connsiteX75" fmla="*/ 639778 w 694391"/>
                <a:gd name="connsiteY75" fmla="*/ 84499 h 649663"/>
                <a:gd name="connsiteX76" fmla="*/ 648832 w 694391"/>
                <a:gd name="connsiteY76" fmla="*/ 63374 h 649663"/>
                <a:gd name="connsiteX77" fmla="*/ 657885 w 694391"/>
                <a:gd name="connsiteY77" fmla="*/ 36214 h 649663"/>
                <a:gd name="connsiteX78" fmla="*/ 660903 w 694391"/>
                <a:gd name="connsiteY78" fmla="*/ 24143 h 649663"/>
                <a:gd name="connsiteX79" fmla="*/ 642796 w 694391"/>
                <a:gd name="connsiteY79" fmla="*/ 9054 h 649663"/>
                <a:gd name="connsiteX80" fmla="*/ 627707 w 694391"/>
                <a:gd name="connsiteY80" fmla="*/ 6036 h 649663"/>
                <a:gd name="connsiteX81" fmla="*/ 618653 w 694391"/>
                <a:gd name="connsiteY81" fmla="*/ 3018 h 649663"/>
                <a:gd name="connsiteX82" fmla="*/ 606582 w 694391"/>
                <a:gd name="connsiteY82" fmla="*/ 0 h 649663"/>
                <a:gd name="connsiteX83" fmla="*/ 519065 w 694391"/>
                <a:gd name="connsiteY83" fmla="*/ 3018 h 649663"/>
                <a:gd name="connsiteX84" fmla="*/ 500958 w 694391"/>
                <a:gd name="connsiteY84" fmla="*/ 9054 h 649663"/>
                <a:gd name="connsiteX85" fmla="*/ 488887 w 694391"/>
                <a:gd name="connsiteY85" fmla="*/ 12071 h 649663"/>
                <a:gd name="connsiteX86" fmla="*/ 470780 w 694391"/>
                <a:gd name="connsiteY86" fmla="*/ 21125 h 649663"/>
                <a:gd name="connsiteX87" fmla="*/ 461727 w 694391"/>
                <a:gd name="connsiteY87" fmla="*/ 27161 h 649663"/>
                <a:gd name="connsiteX88" fmla="*/ 443620 w 694391"/>
                <a:gd name="connsiteY88" fmla="*/ 33196 h 649663"/>
                <a:gd name="connsiteX89" fmla="*/ 425513 w 694391"/>
                <a:gd name="connsiteY89" fmla="*/ 48285 h 649663"/>
                <a:gd name="connsiteX90" fmla="*/ 416459 w 694391"/>
                <a:gd name="connsiteY90" fmla="*/ 54321 h 649663"/>
                <a:gd name="connsiteX91" fmla="*/ 404388 w 694391"/>
                <a:gd name="connsiteY91" fmla="*/ 66392 h 649663"/>
                <a:gd name="connsiteX92" fmla="*/ 392317 w 694391"/>
                <a:gd name="connsiteY92" fmla="*/ 69410 h 649663"/>
                <a:gd name="connsiteX93" fmla="*/ 374210 w 694391"/>
                <a:gd name="connsiteY93" fmla="*/ 78464 h 649663"/>
                <a:gd name="connsiteX94" fmla="*/ 344032 w 694391"/>
                <a:gd name="connsiteY94" fmla="*/ 96570 h 649663"/>
                <a:gd name="connsiteX95" fmla="*/ 292729 w 694391"/>
                <a:gd name="connsiteY95" fmla="*/ 111660 h 649663"/>
                <a:gd name="connsiteX96" fmla="*/ 280657 w 694391"/>
                <a:gd name="connsiteY96" fmla="*/ 114677 h 649663"/>
                <a:gd name="connsiteX97" fmla="*/ 229354 w 694391"/>
                <a:gd name="connsiteY97" fmla="*/ 120713 h 649663"/>
                <a:gd name="connsiteX98" fmla="*/ 217283 w 694391"/>
                <a:gd name="connsiteY9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28943 w 694391"/>
                <a:gd name="connsiteY35" fmla="*/ 564333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31548 w 694391"/>
                <a:gd name="connsiteY39" fmla="*/ 500959 h 649663"/>
                <a:gd name="connsiteX40" fmla="*/ 458709 w 694391"/>
                <a:gd name="connsiteY40" fmla="*/ 485870 h 649663"/>
                <a:gd name="connsiteX41" fmla="*/ 488887 w 694391"/>
                <a:gd name="connsiteY41" fmla="*/ 467763 h 649663"/>
                <a:gd name="connsiteX42" fmla="*/ 513030 w 694391"/>
                <a:gd name="connsiteY42" fmla="*/ 458709 h 649663"/>
                <a:gd name="connsiteX43" fmla="*/ 531137 w 694391"/>
                <a:gd name="connsiteY43" fmla="*/ 446638 h 649663"/>
                <a:gd name="connsiteX44" fmla="*/ 540190 w 694391"/>
                <a:gd name="connsiteY44" fmla="*/ 437584 h 649663"/>
                <a:gd name="connsiteX45" fmla="*/ 567350 w 694391"/>
                <a:gd name="connsiteY45" fmla="*/ 425513 h 649663"/>
                <a:gd name="connsiteX46" fmla="*/ 576404 w 694391"/>
                <a:gd name="connsiteY46" fmla="*/ 419477 h 649663"/>
                <a:gd name="connsiteX47" fmla="*/ 591493 w 694391"/>
                <a:gd name="connsiteY47" fmla="*/ 410424 h 649663"/>
                <a:gd name="connsiteX48" fmla="*/ 600546 w 694391"/>
                <a:gd name="connsiteY48" fmla="*/ 404388 h 649663"/>
                <a:gd name="connsiteX49" fmla="*/ 609600 w 694391"/>
                <a:gd name="connsiteY49" fmla="*/ 401370 h 649663"/>
                <a:gd name="connsiteX50" fmla="*/ 618653 w 694391"/>
                <a:gd name="connsiteY50" fmla="*/ 392317 h 649663"/>
                <a:gd name="connsiteX51" fmla="*/ 627707 w 694391"/>
                <a:gd name="connsiteY51" fmla="*/ 389299 h 649663"/>
                <a:gd name="connsiteX52" fmla="*/ 648832 w 694391"/>
                <a:gd name="connsiteY52" fmla="*/ 377228 h 649663"/>
                <a:gd name="connsiteX53" fmla="*/ 657885 w 694391"/>
                <a:gd name="connsiteY53" fmla="*/ 374210 h 649663"/>
                <a:gd name="connsiteX54" fmla="*/ 682028 w 694391"/>
                <a:gd name="connsiteY54" fmla="*/ 362139 h 649663"/>
                <a:gd name="connsiteX55" fmla="*/ 691081 w 694391"/>
                <a:gd name="connsiteY55" fmla="*/ 353085 h 649663"/>
                <a:gd name="connsiteX56" fmla="*/ 691081 w 694391"/>
                <a:gd name="connsiteY56" fmla="*/ 328943 h 649663"/>
                <a:gd name="connsiteX57" fmla="*/ 672974 w 694391"/>
                <a:gd name="connsiteY57" fmla="*/ 322907 h 649663"/>
                <a:gd name="connsiteX58" fmla="*/ 657885 w 694391"/>
                <a:gd name="connsiteY58" fmla="*/ 319889 h 649663"/>
                <a:gd name="connsiteX59" fmla="*/ 639778 w 694391"/>
                <a:gd name="connsiteY59" fmla="*/ 316871 h 649663"/>
                <a:gd name="connsiteX60" fmla="*/ 630725 w 694391"/>
                <a:gd name="connsiteY60" fmla="*/ 313854 h 649663"/>
                <a:gd name="connsiteX61" fmla="*/ 500958 w 694391"/>
                <a:gd name="connsiteY61" fmla="*/ 322907 h 649663"/>
                <a:gd name="connsiteX62" fmla="*/ 491905 w 694391"/>
                <a:gd name="connsiteY62" fmla="*/ 325925 h 649663"/>
                <a:gd name="connsiteX63" fmla="*/ 455691 w 694391"/>
                <a:gd name="connsiteY63" fmla="*/ 322907 h 649663"/>
                <a:gd name="connsiteX64" fmla="*/ 449655 w 694391"/>
                <a:gd name="connsiteY64" fmla="*/ 313854 h 649663"/>
                <a:gd name="connsiteX65" fmla="*/ 440602 w 694391"/>
                <a:gd name="connsiteY65" fmla="*/ 298765 h 649663"/>
                <a:gd name="connsiteX66" fmla="*/ 446638 w 694391"/>
                <a:gd name="connsiteY66" fmla="*/ 187105 h 649663"/>
                <a:gd name="connsiteX67" fmla="*/ 458709 w 694391"/>
                <a:gd name="connsiteY67" fmla="*/ 184087 h 649663"/>
                <a:gd name="connsiteX68" fmla="*/ 482851 w 694391"/>
                <a:gd name="connsiteY68" fmla="*/ 181070 h 649663"/>
                <a:gd name="connsiteX69" fmla="*/ 500958 w 694391"/>
                <a:gd name="connsiteY69" fmla="*/ 175034 h 649663"/>
                <a:gd name="connsiteX70" fmla="*/ 549244 w 694391"/>
                <a:gd name="connsiteY70" fmla="*/ 150891 h 649663"/>
                <a:gd name="connsiteX71" fmla="*/ 603564 w 694391"/>
                <a:gd name="connsiteY71" fmla="*/ 117695 h 649663"/>
                <a:gd name="connsiteX72" fmla="*/ 624689 w 694391"/>
                <a:gd name="connsiteY72" fmla="*/ 102606 h 649663"/>
                <a:gd name="connsiteX73" fmla="*/ 633743 w 694391"/>
                <a:gd name="connsiteY73" fmla="*/ 93553 h 649663"/>
                <a:gd name="connsiteX74" fmla="*/ 639778 w 694391"/>
                <a:gd name="connsiteY74" fmla="*/ 84499 h 649663"/>
                <a:gd name="connsiteX75" fmla="*/ 648832 w 694391"/>
                <a:gd name="connsiteY75" fmla="*/ 63374 h 649663"/>
                <a:gd name="connsiteX76" fmla="*/ 657885 w 694391"/>
                <a:gd name="connsiteY76" fmla="*/ 36214 h 649663"/>
                <a:gd name="connsiteX77" fmla="*/ 660903 w 694391"/>
                <a:gd name="connsiteY77" fmla="*/ 24143 h 649663"/>
                <a:gd name="connsiteX78" fmla="*/ 642796 w 694391"/>
                <a:gd name="connsiteY78" fmla="*/ 9054 h 649663"/>
                <a:gd name="connsiteX79" fmla="*/ 627707 w 694391"/>
                <a:gd name="connsiteY79" fmla="*/ 6036 h 649663"/>
                <a:gd name="connsiteX80" fmla="*/ 618653 w 694391"/>
                <a:gd name="connsiteY80" fmla="*/ 3018 h 649663"/>
                <a:gd name="connsiteX81" fmla="*/ 606582 w 694391"/>
                <a:gd name="connsiteY81" fmla="*/ 0 h 649663"/>
                <a:gd name="connsiteX82" fmla="*/ 519065 w 694391"/>
                <a:gd name="connsiteY82" fmla="*/ 3018 h 649663"/>
                <a:gd name="connsiteX83" fmla="*/ 500958 w 694391"/>
                <a:gd name="connsiteY83" fmla="*/ 9054 h 649663"/>
                <a:gd name="connsiteX84" fmla="*/ 488887 w 694391"/>
                <a:gd name="connsiteY84" fmla="*/ 12071 h 649663"/>
                <a:gd name="connsiteX85" fmla="*/ 470780 w 694391"/>
                <a:gd name="connsiteY85" fmla="*/ 21125 h 649663"/>
                <a:gd name="connsiteX86" fmla="*/ 461727 w 694391"/>
                <a:gd name="connsiteY86" fmla="*/ 27161 h 649663"/>
                <a:gd name="connsiteX87" fmla="*/ 443620 w 694391"/>
                <a:gd name="connsiteY87" fmla="*/ 33196 h 649663"/>
                <a:gd name="connsiteX88" fmla="*/ 425513 w 694391"/>
                <a:gd name="connsiteY88" fmla="*/ 48285 h 649663"/>
                <a:gd name="connsiteX89" fmla="*/ 416459 w 694391"/>
                <a:gd name="connsiteY89" fmla="*/ 54321 h 649663"/>
                <a:gd name="connsiteX90" fmla="*/ 404388 w 694391"/>
                <a:gd name="connsiteY90" fmla="*/ 66392 h 649663"/>
                <a:gd name="connsiteX91" fmla="*/ 392317 w 694391"/>
                <a:gd name="connsiteY91" fmla="*/ 69410 h 649663"/>
                <a:gd name="connsiteX92" fmla="*/ 374210 w 694391"/>
                <a:gd name="connsiteY92" fmla="*/ 78464 h 649663"/>
                <a:gd name="connsiteX93" fmla="*/ 344032 w 694391"/>
                <a:gd name="connsiteY93" fmla="*/ 96570 h 649663"/>
                <a:gd name="connsiteX94" fmla="*/ 292729 w 694391"/>
                <a:gd name="connsiteY94" fmla="*/ 111660 h 649663"/>
                <a:gd name="connsiteX95" fmla="*/ 280657 w 694391"/>
                <a:gd name="connsiteY95" fmla="*/ 114677 h 649663"/>
                <a:gd name="connsiteX96" fmla="*/ 229354 w 694391"/>
                <a:gd name="connsiteY96" fmla="*/ 120713 h 649663"/>
                <a:gd name="connsiteX97" fmla="*/ 217283 w 694391"/>
                <a:gd name="connsiteY9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62139 w 694391"/>
                <a:gd name="connsiteY35" fmla="*/ 540190 h 649663"/>
                <a:gd name="connsiteX36" fmla="*/ 371192 w 694391"/>
                <a:gd name="connsiteY36" fmla="*/ 531137 h 649663"/>
                <a:gd name="connsiteX37" fmla="*/ 398352 w 694391"/>
                <a:gd name="connsiteY37" fmla="*/ 522083 h 649663"/>
                <a:gd name="connsiteX38" fmla="*/ 431548 w 694391"/>
                <a:gd name="connsiteY38" fmla="*/ 500959 h 649663"/>
                <a:gd name="connsiteX39" fmla="*/ 458709 w 694391"/>
                <a:gd name="connsiteY39" fmla="*/ 485870 h 649663"/>
                <a:gd name="connsiteX40" fmla="*/ 488887 w 694391"/>
                <a:gd name="connsiteY40" fmla="*/ 467763 h 649663"/>
                <a:gd name="connsiteX41" fmla="*/ 513030 w 694391"/>
                <a:gd name="connsiteY41" fmla="*/ 458709 h 649663"/>
                <a:gd name="connsiteX42" fmla="*/ 531137 w 694391"/>
                <a:gd name="connsiteY42" fmla="*/ 446638 h 649663"/>
                <a:gd name="connsiteX43" fmla="*/ 540190 w 694391"/>
                <a:gd name="connsiteY43" fmla="*/ 437584 h 649663"/>
                <a:gd name="connsiteX44" fmla="*/ 567350 w 694391"/>
                <a:gd name="connsiteY44" fmla="*/ 425513 h 649663"/>
                <a:gd name="connsiteX45" fmla="*/ 576404 w 694391"/>
                <a:gd name="connsiteY45" fmla="*/ 419477 h 649663"/>
                <a:gd name="connsiteX46" fmla="*/ 591493 w 694391"/>
                <a:gd name="connsiteY46" fmla="*/ 410424 h 649663"/>
                <a:gd name="connsiteX47" fmla="*/ 600546 w 694391"/>
                <a:gd name="connsiteY47" fmla="*/ 404388 h 649663"/>
                <a:gd name="connsiteX48" fmla="*/ 609600 w 694391"/>
                <a:gd name="connsiteY48" fmla="*/ 401370 h 649663"/>
                <a:gd name="connsiteX49" fmla="*/ 618653 w 694391"/>
                <a:gd name="connsiteY49" fmla="*/ 392317 h 649663"/>
                <a:gd name="connsiteX50" fmla="*/ 627707 w 694391"/>
                <a:gd name="connsiteY50" fmla="*/ 389299 h 649663"/>
                <a:gd name="connsiteX51" fmla="*/ 648832 w 694391"/>
                <a:gd name="connsiteY51" fmla="*/ 377228 h 649663"/>
                <a:gd name="connsiteX52" fmla="*/ 657885 w 694391"/>
                <a:gd name="connsiteY52" fmla="*/ 374210 h 649663"/>
                <a:gd name="connsiteX53" fmla="*/ 682028 w 694391"/>
                <a:gd name="connsiteY53" fmla="*/ 362139 h 649663"/>
                <a:gd name="connsiteX54" fmla="*/ 691081 w 694391"/>
                <a:gd name="connsiteY54" fmla="*/ 353085 h 649663"/>
                <a:gd name="connsiteX55" fmla="*/ 691081 w 694391"/>
                <a:gd name="connsiteY55" fmla="*/ 328943 h 649663"/>
                <a:gd name="connsiteX56" fmla="*/ 672974 w 694391"/>
                <a:gd name="connsiteY56" fmla="*/ 322907 h 649663"/>
                <a:gd name="connsiteX57" fmla="*/ 657885 w 694391"/>
                <a:gd name="connsiteY57" fmla="*/ 319889 h 649663"/>
                <a:gd name="connsiteX58" fmla="*/ 639778 w 694391"/>
                <a:gd name="connsiteY58" fmla="*/ 316871 h 649663"/>
                <a:gd name="connsiteX59" fmla="*/ 630725 w 694391"/>
                <a:gd name="connsiteY59" fmla="*/ 313854 h 649663"/>
                <a:gd name="connsiteX60" fmla="*/ 500958 w 694391"/>
                <a:gd name="connsiteY60" fmla="*/ 322907 h 649663"/>
                <a:gd name="connsiteX61" fmla="*/ 491905 w 694391"/>
                <a:gd name="connsiteY61" fmla="*/ 325925 h 649663"/>
                <a:gd name="connsiteX62" fmla="*/ 455691 w 694391"/>
                <a:gd name="connsiteY62" fmla="*/ 322907 h 649663"/>
                <a:gd name="connsiteX63" fmla="*/ 449655 w 694391"/>
                <a:gd name="connsiteY63" fmla="*/ 313854 h 649663"/>
                <a:gd name="connsiteX64" fmla="*/ 440602 w 694391"/>
                <a:gd name="connsiteY64" fmla="*/ 298765 h 649663"/>
                <a:gd name="connsiteX65" fmla="*/ 446638 w 694391"/>
                <a:gd name="connsiteY65" fmla="*/ 187105 h 649663"/>
                <a:gd name="connsiteX66" fmla="*/ 458709 w 694391"/>
                <a:gd name="connsiteY66" fmla="*/ 184087 h 649663"/>
                <a:gd name="connsiteX67" fmla="*/ 482851 w 694391"/>
                <a:gd name="connsiteY67" fmla="*/ 181070 h 649663"/>
                <a:gd name="connsiteX68" fmla="*/ 500958 w 694391"/>
                <a:gd name="connsiteY68" fmla="*/ 175034 h 649663"/>
                <a:gd name="connsiteX69" fmla="*/ 549244 w 694391"/>
                <a:gd name="connsiteY69" fmla="*/ 150891 h 649663"/>
                <a:gd name="connsiteX70" fmla="*/ 603564 w 694391"/>
                <a:gd name="connsiteY70" fmla="*/ 117695 h 649663"/>
                <a:gd name="connsiteX71" fmla="*/ 624689 w 694391"/>
                <a:gd name="connsiteY71" fmla="*/ 102606 h 649663"/>
                <a:gd name="connsiteX72" fmla="*/ 633743 w 694391"/>
                <a:gd name="connsiteY72" fmla="*/ 93553 h 649663"/>
                <a:gd name="connsiteX73" fmla="*/ 639778 w 694391"/>
                <a:gd name="connsiteY73" fmla="*/ 84499 h 649663"/>
                <a:gd name="connsiteX74" fmla="*/ 648832 w 694391"/>
                <a:gd name="connsiteY74" fmla="*/ 63374 h 649663"/>
                <a:gd name="connsiteX75" fmla="*/ 657885 w 694391"/>
                <a:gd name="connsiteY75" fmla="*/ 36214 h 649663"/>
                <a:gd name="connsiteX76" fmla="*/ 660903 w 694391"/>
                <a:gd name="connsiteY76" fmla="*/ 24143 h 649663"/>
                <a:gd name="connsiteX77" fmla="*/ 642796 w 694391"/>
                <a:gd name="connsiteY77" fmla="*/ 9054 h 649663"/>
                <a:gd name="connsiteX78" fmla="*/ 627707 w 694391"/>
                <a:gd name="connsiteY78" fmla="*/ 6036 h 649663"/>
                <a:gd name="connsiteX79" fmla="*/ 618653 w 694391"/>
                <a:gd name="connsiteY79" fmla="*/ 3018 h 649663"/>
                <a:gd name="connsiteX80" fmla="*/ 606582 w 694391"/>
                <a:gd name="connsiteY80" fmla="*/ 0 h 649663"/>
                <a:gd name="connsiteX81" fmla="*/ 519065 w 694391"/>
                <a:gd name="connsiteY81" fmla="*/ 3018 h 649663"/>
                <a:gd name="connsiteX82" fmla="*/ 500958 w 694391"/>
                <a:gd name="connsiteY82" fmla="*/ 9054 h 649663"/>
                <a:gd name="connsiteX83" fmla="*/ 488887 w 694391"/>
                <a:gd name="connsiteY83" fmla="*/ 12071 h 649663"/>
                <a:gd name="connsiteX84" fmla="*/ 470780 w 694391"/>
                <a:gd name="connsiteY84" fmla="*/ 21125 h 649663"/>
                <a:gd name="connsiteX85" fmla="*/ 461727 w 694391"/>
                <a:gd name="connsiteY85" fmla="*/ 27161 h 649663"/>
                <a:gd name="connsiteX86" fmla="*/ 443620 w 694391"/>
                <a:gd name="connsiteY86" fmla="*/ 33196 h 649663"/>
                <a:gd name="connsiteX87" fmla="*/ 425513 w 694391"/>
                <a:gd name="connsiteY87" fmla="*/ 48285 h 649663"/>
                <a:gd name="connsiteX88" fmla="*/ 416459 w 694391"/>
                <a:gd name="connsiteY88" fmla="*/ 54321 h 649663"/>
                <a:gd name="connsiteX89" fmla="*/ 404388 w 694391"/>
                <a:gd name="connsiteY89" fmla="*/ 66392 h 649663"/>
                <a:gd name="connsiteX90" fmla="*/ 392317 w 694391"/>
                <a:gd name="connsiteY90" fmla="*/ 69410 h 649663"/>
                <a:gd name="connsiteX91" fmla="*/ 374210 w 694391"/>
                <a:gd name="connsiteY91" fmla="*/ 78464 h 649663"/>
                <a:gd name="connsiteX92" fmla="*/ 344032 w 694391"/>
                <a:gd name="connsiteY92" fmla="*/ 96570 h 649663"/>
                <a:gd name="connsiteX93" fmla="*/ 292729 w 694391"/>
                <a:gd name="connsiteY93" fmla="*/ 111660 h 649663"/>
                <a:gd name="connsiteX94" fmla="*/ 280657 w 694391"/>
                <a:gd name="connsiteY94" fmla="*/ 114677 h 649663"/>
                <a:gd name="connsiteX95" fmla="*/ 229354 w 694391"/>
                <a:gd name="connsiteY95" fmla="*/ 120713 h 649663"/>
                <a:gd name="connsiteX96" fmla="*/ 217283 w 694391"/>
                <a:gd name="connsiteY96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32784 w 694391"/>
                <a:gd name="connsiteY18" fmla="*/ 510012 h 649663"/>
                <a:gd name="connsiteX19" fmla="*/ 126748 w 694391"/>
                <a:gd name="connsiteY19" fmla="*/ 528119 h 649663"/>
                <a:gd name="connsiteX20" fmla="*/ 123731 w 694391"/>
                <a:gd name="connsiteY20" fmla="*/ 540190 h 649663"/>
                <a:gd name="connsiteX21" fmla="*/ 117695 w 694391"/>
                <a:gd name="connsiteY21" fmla="*/ 549244 h 649663"/>
                <a:gd name="connsiteX22" fmla="*/ 111659 w 694391"/>
                <a:gd name="connsiteY22" fmla="*/ 567351 h 649663"/>
                <a:gd name="connsiteX23" fmla="*/ 105624 w 694391"/>
                <a:gd name="connsiteY23" fmla="*/ 588475 h 649663"/>
                <a:gd name="connsiteX24" fmla="*/ 102606 w 694391"/>
                <a:gd name="connsiteY24" fmla="*/ 597529 h 649663"/>
                <a:gd name="connsiteX25" fmla="*/ 105624 w 694391"/>
                <a:gd name="connsiteY25" fmla="*/ 636761 h 649663"/>
                <a:gd name="connsiteX26" fmla="*/ 114677 w 694391"/>
                <a:gd name="connsiteY26" fmla="*/ 639778 h 649663"/>
                <a:gd name="connsiteX27" fmla="*/ 147873 w 694391"/>
                <a:gd name="connsiteY27" fmla="*/ 642796 h 649663"/>
                <a:gd name="connsiteX28" fmla="*/ 211247 w 694391"/>
                <a:gd name="connsiteY28" fmla="*/ 645814 h 649663"/>
                <a:gd name="connsiteX29" fmla="*/ 232372 w 694391"/>
                <a:gd name="connsiteY29" fmla="*/ 633743 h 649663"/>
                <a:gd name="connsiteX30" fmla="*/ 268586 w 694391"/>
                <a:gd name="connsiteY30" fmla="*/ 612618 h 649663"/>
                <a:gd name="connsiteX31" fmla="*/ 286693 w 694391"/>
                <a:gd name="connsiteY31" fmla="*/ 594511 h 649663"/>
                <a:gd name="connsiteX32" fmla="*/ 307818 w 694391"/>
                <a:gd name="connsiteY32" fmla="*/ 579422 h 649663"/>
                <a:gd name="connsiteX33" fmla="*/ 318875 w 694391"/>
                <a:gd name="connsiteY33" fmla="*/ 569826 h 649663"/>
                <a:gd name="connsiteX34" fmla="*/ 362139 w 694391"/>
                <a:gd name="connsiteY34" fmla="*/ 540190 h 649663"/>
                <a:gd name="connsiteX35" fmla="*/ 371192 w 694391"/>
                <a:gd name="connsiteY35" fmla="*/ 531137 h 649663"/>
                <a:gd name="connsiteX36" fmla="*/ 398352 w 694391"/>
                <a:gd name="connsiteY36" fmla="*/ 522083 h 649663"/>
                <a:gd name="connsiteX37" fmla="*/ 431548 w 694391"/>
                <a:gd name="connsiteY37" fmla="*/ 500959 h 649663"/>
                <a:gd name="connsiteX38" fmla="*/ 458709 w 694391"/>
                <a:gd name="connsiteY38" fmla="*/ 485870 h 649663"/>
                <a:gd name="connsiteX39" fmla="*/ 488887 w 694391"/>
                <a:gd name="connsiteY39" fmla="*/ 467763 h 649663"/>
                <a:gd name="connsiteX40" fmla="*/ 513030 w 694391"/>
                <a:gd name="connsiteY40" fmla="*/ 458709 h 649663"/>
                <a:gd name="connsiteX41" fmla="*/ 531137 w 694391"/>
                <a:gd name="connsiteY41" fmla="*/ 446638 h 649663"/>
                <a:gd name="connsiteX42" fmla="*/ 540190 w 694391"/>
                <a:gd name="connsiteY42" fmla="*/ 437584 h 649663"/>
                <a:gd name="connsiteX43" fmla="*/ 567350 w 694391"/>
                <a:gd name="connsiteY43" fmla="*/ 425513 h 649663"/>
                <a:gd name="connsiteX44" fmla="*/ 576404 w 694391"/>
                <a:gd name="connsiteY44" fmla="*/ 419477 h 649663"/>
                <a:gd name="connsiteX45" fmla="*/ 591493 w 694391"/>
                <a:gd name="connsiteY45" fmla="*/ 410424 h 649663"/>
                <a:gd name="connsiteX46" fmla="*/ 600546 w 694391"/>
                <a:gd name="connsiteY46" fmla="*/ 404388 h 649663"/>
                <a:gd name="connsiteX47" fmla="*/ 609600 w 694391"/>
                <a:gd name="connsiteY47" fmla="*/ 401370 h 649663"/>
                <a:gd name="connsiteX48" fmla="*/ 618653 w 694391"/>
                <a:gd name="connsiteY48" fmla="*/ 392317 h 649663"/>
                <a:gd name="connsiteX49" fmla="*/ 627707 w 694391"/>
                <a:gd name="connsiteY49" fmla="*/ 389299 h 649663"/>
                <a:gd name="connsiteX50" fmla="*/ 648832 w 694391"/>
                <a:gd name="connsiteY50" fmla="*/ 377228 h 649663"/>
                <a:gd name="connsiteX51" fmla="*/ 657885 w 694391"/>
                <a:gd name="connsiteY51" fmla="*/ 374210 h 649663"/>
                <a:gd name="connsiteX52" fmla="*/ 682028 w 694391"/>
                <a:gd name="connsiteY52" fmla="*/ 362139 h 649663"/>
                <a:gd name="connsiteX53" fmla="*/ 691081 w 694391"/>
                <a:gd name="connsiteY53" fmla="*/ 353085 h 649663"/>
                <a:gd name="connsiteX54" fmla="*/ 691081 w 694391"/>
                <a:gd name="connsiteY54" fmla="*/ 328943 h 649663"/>
                <a:gd name="connsiteX55" fmla="*/ 672974 w 694391"/>
                <a:gd name="connsiteY55" fmla="*/ 322907 h 649663"/>
                <a:gd name="connsiteX56" fmla="*/ 657885 w 694391"/>
                <a:gd name="connsiteY56" fmla="*/ 319889 h 649663"/>
                <a:gd name="connsiteX57" fmla="*/ 639778 w 694391"/>
                <a:gd name="connsiteY57" fmla="*/ 316871 h 649663"/>
                <a:gd name="connsiteX58" fmla="*/ 630725 w 694391"/>
                <a:gd name="connsiteY58" fmla="*/ 313854 h 649663"/>
                <a:gd name="connsiteX59" fmla="*/ 500958 w 694391"/>
                <a:gd name="connsiteY59" fmla="*/ 322907 h 649663"/>
                <a:gd name="connsiteX60" fmla="*/ 491905 w 694391"/>
                <a:gd name="connsiteY60" fmla="*/ 325925 h 649663"/>
                <a:gd name="connsiteX61" fmla="*/ 455691 w 694391"/>
                <a:gd name="connsiteY61" fmla="*/ 322907 h 649663"/>
                <a:gd name="connsiteX62" fmla="*/ 449655 w 694391"/>
                <a:gd name="connsiteY62" fmla="*/ 313854 h 649663"/>
                <a:gd name="connsiteX63" fmla="*/ 440602 w 694391"/>
                <a:gd name="connsiteY63" fmla="*/ 298765 h 649663"/>
                <a:gd name="connsiteX64" fmla="*/ 446638 w 694391"/>
                <a:gd name="connsiteY64" fmla="*/ 187105 h 649663"/>
                <a:gd name="connsiteX65" fmla="*/ 458709 w 694391"/>
                <a:gd name="connsiteY65" fmla="*/ 184087 h 649663"/>
                <a:gd name="connsiteX66" fmla="*/ 482851 w 694391"/>
                <a:gd name="connsiteY66" fmla="*/ 181070 h 649663"/>
                <a:gd name="connsiteX67" fmla="*/ 500958 w 694391"/>
                <a:gd name="connsiteY67" fmla="*/ 175034 h 649663"/>
                <a:gd name="connsiteX68" fmla="*/ 549244 w 694391"/>
                <a:gd name="connsiteY68" fmla="*/ 150891 h 649663"/>
                <a:gd name="connsiteX69" fmla="*/ 603564 w 694391"/>
                <a:gd name="connsiteY69" fmla="*/ 117695 h 649663"/>
                <a:gd name="connsiteX70" fmla="*/ 624689 w 694391"/>
                <a:gd name="connsiteY70" fmla="*/ 102606 h 649663"/>
                <a:gd name="connsiteX71" fmla="*/ 633743 w 694391"/>
                <a:gd name="connsiteY71" fmla="*/ 93553 h 649663"/>
                <a:gd name="connsiteX72" fmla="*/ 639778 w 694391"/>
                <a:gd name="connsiteY72" fmla="*/ 84499 h 649663"/>
                <a:gd name="connsiteX73" fmla="*/ 648832 w 694391"/>
                <a:gd name="connsiteY73" fmla="*/ 63374 h 649663"/>
                <a:gd name="connsiteX74" fmla="*/ 657885 w 694391"/>
                <a:gd name="connsiteY74" fmla="*/ 36214 h 649663"/>
                <a:gd name="connsiteX75" fmla="*/ 660903 w 694391"/>
                <a:gd name="connsiteY75" fmla="*/ 24143 h 649663"/>
                <a:gd name="connsiteX76" fmla="*/ 642796 w 694391"/>
                <a:gd name="connsiteY76" fmla="*/ 9054 h 649663"/>
                <a:gd name="connsiteX77" fmla="*/ 627707 w 694391"/>
                <a:gd name="connsiteY77" fmla="*/ 6036 h 649663"/>
                <a:gd name="connsiteX78" fmla="*/ 618653 w 694391"/>
                <a:gd name="connsiteY78" fmla="*/ 3018 h 649663"/>
                <a:gd name="connsiteX79" fmla="*/ 606582 w 694391"/>
                <a:gd name="connsiteY79" fmla="*/ 0 h 649663"/>
                <a:gd name="connsiteX80" fmla="*/ 519065 w 694391"/>
                <a:gd name="connsiteY80" fmla="*/ 3018 h 649663"/>
                <a:gd name="connsiteX81" fmla="*/ 500958 w 694391"/>
                <a:gd name="connsiteY81" fmla="*/ 9054 h 649663"/>
                <a:gd name="connsiteX82" fmla="*/ 488887 w 694391"/>
                <a:gd name="connsiteY82" fmla="*/ 12071 h 649663"/>
                <a:gd name="connsiteX83" fmla="*/ 470780 w 694391"/>
                <a:gd name="connsiteY83" fmla="*/ 21125 h 649663"/>
                <a:gd name="connsiteX84" fmla="*/ 461727 w 694391"/>
                <a:gd name="connsiteY84" fmla="*/ 27161 h 649663"/>
                <a:gd name="connsiteX85" fmla="*/ 443620 w 694391"/>
                <a:gd name="connsiteY85" fmla="*/ 33196 h 649663"/>
                <a:gd name="connsiteX86" fmla="*/ 425513 w 694391"/>
                <a:gd name="connsiteY86" fmla="*/ 48285 h 649663"/>
                <a:gd name="connsiteX87" fmla="*/ 416459 w 694391"/>
                <a:gd name="connsiteY87" fmla="*/ 54321 h 649663"/>
                <a:gd name="connsiteX88" fmla="*/ 404388 w 694391"/>
                <a:gd name="connsiteY88" fmla="*/ 66392 h 649663"/>
                <a:gd name="connsiteX89" fmla="*/ 392317 w 694391"/>
                <a:gd name="connsiteY89" fmla="*/ 69410 h 649663"/>
                <a:gd name="connsiteX90" fmla="*/ 374210 w 694391"/>
                <a:gd name="connsiteY90" fmla="*/ 78464 h 649663"/>
                <a:gd name="connsiteX91" fmla="*/ 344032 w 694391"/>
                <a:gd name="connsiteY91" fmla="*/ 96570 h 649663"/>
                <a:gd name="connsiteX92" fmla="*/ 292729 w 694391"/>
                <a:gd name="connsiteY92" fmla="*/ 111660 h 649663"/>
                <a:gd name="connsiteX93" fmla="*/ 280657 w 694391"/>
                <a:gd name="connsiteY93" fmla="*/ 114677 h 649663"/>
                <a:gd name="connsiteX94" fmla="*/ 229354 w 694391"/>
                <a:gd name="connsiteY94" fmla="*/ 120713 h 649663"/>
                <a:gd name="connsiteX95" fmla="*/ 217283 w 694391"/>
                <a:gd name="connsiteY95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23731 w 694391"/>
                <a:gd name="connsiteY19" fmla="*/ 540190 h 649663"/>
                <a:gd name="connsiteX20" fmla="*/ 117695 w 694391"/>
                <a:gd name="connsiteY20" fmla="*/ 549244 h 649663"/>
                <a:gd name="connsiteX21" fmla="*/ 111659 w 694391"/>
                <a:gd name="connsiteY21" fmla="*/ 567351 h 649663"/>
                <a:gd name="connsiteX22" fmla="*/ 105624 w 694391"/>
                <a:gd name="connsiteY22" fmla="*/ 588475 h 649663"/>
                <a:gd name="connsiteX23" fmla="*/ 102606 w 694391"/>
                <a:gd name="connsiteY23" fmla="*/ 597529 h 649663"/>
                <a:gd name="connsiteX24" fmla="*/ 105624 w 694391"/>
                <a:gd name="connsiteY24" fmla="*/ 636761 h 649663"/>
                <a:gd name="connsiteX25" fmla="*/ 114677 w 694391"/>
                <a:gd name="connsiteY25" fmla="*/ 639778 h 649663"/>
                <a:gd name="connsiteX26" fmla="*/ 147873 w 694391"/>
                <a:gd name="connsiteY26" fmla="*/ 642796 h 649663"/>
                <a:gd name="connsiteX27" fmla="*/ 211247 w 694391"/>
                <a:gd name="connsiteY27" fmla="*/ 645814 h 649663"/>
                <a:gd name="connsiteX28" fmla="*/ 232372 w 694391"/>
                <a:gd name="connsiteY28" fmla="*/ 633743 h 649663"/>
                <a:gd name="connsiteX29" fmla="*/ 268586 w 694391"/>
                <a:gd name="connsiteY29" fmla="*/ 612618 h 649663"/>
                <a:gd name="connsiteX30" fmla="*/ 286693 w 694391"/>
                <a:gd name="connsiteY30" fmla="*/ 594511 h 649663"/>
                <a:gd name="connsiteX31" fmla="*/ 307818 w 694391"/>
                <a:gd name="connsiteY31" fmla="*/ 579422 h 649663"/>
                <a:gd name="connsiteX32" fmla="*/ 318875 w 694391"/>
                <a:gd name="connsiteY32" fmla="*/ 569826 h 649663"/>
                <a:gd name="connsiteX33" fmla="*/ 362139 w 694391"/>
                <a:gd name="connsiteY33" fmla="*/ 540190 h 649663"/>
                <a:gd name="connsiteX34" fmla="*/ 371192 w 694391"/>
                <a:gd name="connsiteY34" fmla="*/ 531137 h 649663"/>
                <a:gd name="connsiteX35" fmla="*/ 398352 w 694391"/>
                <a:gd name="connsiteY35" fmla="*/ 522083 h 649663"/>
                <a:gd name="connsiteX36" fmla="*/ 431548 w 694391"/>
                <a:gd name="connsiteY36" fmla="*/ 500959 h 649663"/>
                <a:gd name="connsiteX37" fmla="*/ 458709 w 694391"/>
                <a:gd name="connsiteY37" fmla="*/ 485870 h 649663"/>
                <a:gd name="connsiteX38" fmla="*/ 488887 w 694391"/>
                <a:gd name="connsiteY38" fmla="*/ 467763 h 649663"/>
                <a:gd name="connsiteX39" fmla="*/ 513030 w 694391"/>
                <a:gd name="connsiteY39" fmla="*/ 458709 h 649663"/>
                <a:gd name="connsiteX40" fmla="*/ 531137 w 694391"/>
                <a:gd name="connsiteY40" fmla="*/ 446638 h 649663"/>
                <a:gd name="connsiteX41" fmla="*/ 540190 w 694391"/>
                <a:gd name="connsiteY41" fmla="*/ 437584 h 649663"/>
                <a:gd name="connsiteX42" fmla="*/ 567350 w 694391"/>
                <a:gd name="connsiteY42" fmla="*/ 425513 h 649663"/>
                <a:gd name="connsiteX43" fmla="*/ 576404 w 694391"/>
                <a:gd name="connsiteY43" fmla="*/ 419477 h 649663"/>
                <a:gd name="connsiteX44" fmla="*/ 591493 w 694391"/>
                <a:gd name="connsiteY44" fmla="*/ 410424 h 649663"/>
                <a:gd name="connsiteX45" fmla="*/ 600546 w 694391"/>
                <a:gd name="connsiteY45" fmla="*/ 404388 h 649663"/>
                <a:gd name="connsiteX46" fmla="*/ 609600 w 694391"/>
                <a:gd name="connsiteY46" fmla="*/ 401370 h 649663"/>
                <a:gd name="connsiteX47" fmla="*/ 618653 w 694391"/>
                <a:gd name="connsiteY47" fmla="*/ 392317 h 649663"/>
                <a:gd name="connsiteX48" fmla="*/ 627707 w 694391"/>
                <a:gd name="connsiteY48" fmla="*/ 389299 h 649663"/>
                <a:gd name="connsiteX49" fmla="*/ 648832 w 694391"/>
                <a:gd name="connsiteY49" fmla="*/ 377228 h 649663"/>
                <a:gd name="connsiteX50" fmla="*/ 657885 w 694391"/>
                <a:gd name="connsiteY50" fmla="*/ 374210 h 649663"/>
                <a:gd name="connsiteX51" fmla="*/ 682028 w 694391"/>
                <a:gd name="connsiteY51" fmla="*/ 362139 h 649663"/>
                <a:gd name="connsiteX52" fmla="*/ 691081 w 694391"/>
                <a:gd name="connsiteY52" fmla="*/ 353085 h 649663"/>
                <a:gd name="connsiteX53" fmla="*/ 691081 w 694391"/>
                <a:gd name="connsiteY53" fmla="*/ 328943 h 649663"/>
                <a:gd name="connsiteX54" fmla="*/ 672974 w 694391"/>
                <a:gd name="connsiteY54" fmla="*/ 322907 h 649663"/>
                <a:gd name="connsiteX55" fmla="*/ 657885 w 694391"/>
                <a:gd name="connsiteY55" fmla="*/ 319889 h 649663"/>
                <a:gd name="connsiteX56" fmla="*/ 639778 w 694391"/>
                <a:gd name="connsiteY56" fmla="*/ 316871 h 649663"/>
                <a:gd name="connsiteX57" fmla="*/ 630725 w 694391"/>
                <a:gd name="connsiteY57" fmla="*/ 313854 h 649663"/>
                <a:gd name="connsiteX58" fmla="*/ 500958 w 694391"/>
                <a:gd name="connsiteY58" fmla="*/ 322907 h 649663"/>
                <a:gd name="connsiteX59" fmla="*/ 491905 w 694391"/>
                <a:gd name="connsiteY59" fmla="*/ 325925 h 649663"/>
                <a:gd name="connsiteX60" fmla="*/ 455691 w 694391"/>
                <a:gd name="connsiteY60" fmla="*/ 322907 h 649663"/>
                <a:gd name="connsiteX61" fmla="*/ 449655 w 694391"/>
                <a:gd name="connsiteY61" fmla="*/ 313854 h 649663"/>
                <a:gd name="connsiteX62" fmla="*/ 440602 w 694391"/>
                <a:gd name="connsiteY62" fmla="*/ 298765 h 649663"/>
                <a:gd name="connsiteX63" fmla="*/ 446638 w 694391"/>
                <a:gd name="connsiteY63" fmla="*/ 187105 h 649663"/>
                <a:gd name="connsiteX64" fmla="*/ 458709 w 694391"/>
                <a:gd name="connsiteY64" fmla="*/ 184087 h 649663"/>
                <a:gd name="connsiteX65" fmla="*/ 482851 w 694391"/>
                <a:gd name="connsiteY65" fmla="*/ 181070 h 649663"/>
                <a:gd name="connsiteX66" fmla="*/ 500958 w 694391"/>
                <a:gd name="connsiteY66" fmla="*/ 175034 h 649663"/>
                <a:gd name="connsiteX67" fmla="*/ 549244 w 694391"/>
                <a:gd name="connsiteY67" fmla="*/ 150891 h 649663"/>
                <a:gd name="connsiteX68" fmla="*/ 603564 w 694391"/>
                <a:gd name="connsiteY68" fmla="*/ 117695 h 649663"/>
                <a:gd name="connsiteX69" fmla="*/ 624689 w 694391"/>
                <a:gd name="connsiteY69" fmla="*/ 102606 h 649663"/>
                <a:gd name="connsiteX70" fmla="*/ 633743 w 694391"/>
                <a:gd name="connsiteY70" fmla="*/ 93553 h 649663"/>
                <a:gd name="connsiteX71" fmla="*/ 639778 w 694391"/>
                <a:gd name="connsiteY71" fmla="*/ 84499 h 649663"/>
                <a:gd name="connsiteX72" fmla="*/ 648832 w 694391"/>
                <a:gd name="connsiteY72" fmla="*/ 63374 h 649663"/>
                <a:gd name="connsiteX73" fmla="*/ 657885 w 694391"/>
                <a:gd name="connsiteY73" fmla="*/ 36214 h 649663"/>
                <a:gd name="connsiteX74" fmla="*/ 660903 w 694391"/>
                <a:gd name="connsiteY74" fmla="*/ 24143 h 649663"/>
                <a:gd name="connsiteX75" fmla="*/ 642796 w 694391"/>
                <a:gd name="connsiteY75" fmla="*/ 9054 h 649663"/>
                <a:gd name="connsiteX76" fmla="*/ 627707 w 694391"/>
                <a:gd name="connsiteY76" fmla="*/ 6036 h 649663"/>
                <a:gd name="connsiteX77" fmla="*/ 618653 w 694391"/>
                <a:gd name="connsiteY77" fmla="*/ 3018 h 649663"/>
                <a:gd name="connsiteX78" fmla="*/ 606582 w 694391"/>
                <a:gd name="connsiteY78" fmla="*/ 0 h 649663"/>
                <a:gd name="connsiteX79" fmla="*/ 519065 w 694391"/>
                <a:gd name="connsiteY79" fmla="*/ 3018 h 649663"/>
                <a:gd name="connsiteX80" fmla="*/ 500958 w 694391"/>
                <a:gd name="connsiteY80" fmla="*/ 9054 h 649663"/>
                <a:gd name="connsiteX81" fmla="*/ 488887 w 694391"/>
                <a:gd name="connsiteY81" fmla="*/ 12071 h 649663"/>
                <a:gd name="connsiteX82" fmla="*/ 470780 w 694391"/>
                <a:gd name="connsiteY82" fmla="*/ 21125 h 649663"/>
                <a:gd name="connsiteX83" fmla="*/ 461727 w 694391"/>
                <a:gd name="connsiteY83" fmla="*/ 27161 h 649663"/>
                <a:gd name="connsiteX84" fmla="*/ 443620 w 694391"/>
                <a:gd name="connsiteY84" fmla="*/ 33196 h 649663"/>
                <a:gd name="connsiteX85" fmla="*/ 425513 w 694391"/>
                <a:gd name="connsiteY85" fmla="*/ 48285 h 649663"/>
                <a:gd name="connsiteX86" fmla="*/ 416459 w 694391"/>
                <a:gd name="connsiteY86" fmla="*/ 54321 h 649663"/>
                <a:gd name="connsiteX87" fmla="*/ 404388 w 694391"/>
                <a:gd name="connsiteY87" fmla="*/ 66392 h 649663"/>
                <a:gd name="connsiteX88" fmla="*/ 392317 w 694391"/>
                <a:gd name="connsiteY88" fmla="*/ 69410 h 649663"/>
                <a:gd name="connsiteX89" fmla="*/ 374210 w 694391"/>
                <a:gd name="connsiteY89" fmla="*/ 78464 h 649663"/>
                <a:gd name="connsiteX90" fmla="*/ 344032 w 694391"/>
                <a:gd name="connsiteY90" fmla="*/ 96570 h 649663"/>
                <a:gd name="connsiteX91" fmla="*/ 292729 w 694391"/>
                <a:gd name="connsiteY91" fmla="*/ 111660 h 649663"/>
                <a:gd name="connsiteX92" fmla="*/ 280657 w 694391"/>
                <a:gd name="connsiteY92" fmla="*/ 114677 h 649663"/>
                <a:gd name="connsiteX93" fmla="*/ 229354 w 694391"/>
                <a:gd name="connsiteY93" fmla="*/ 120713 h 649663"/>
                <a:gd name="connsiteX94" fmla="*/ 217283 w 694391"/>
                <a:gd name="connsiteY94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17695 w 694391"/>
                <a:gd name="connsiteY19" fmla="*/ 549244 h 649663"/>
                <a:gd name="connsiteX20" fmla="*/ 111659 w 694391"/>
                <a:gd name="connsiteY20" fmla="*/ 567351 h 649663"/>
                <a:gd name="connsiteX21" fmla="*/ 105624 w 694391"/>
                <a:gd name="connsiteY21" fmla="*/ 588475 h 649663"/>
                <a:gd name="connsiteX22" fmla="*/ 102606 w 694391"/>
                <a:gd name="connsiteY22" fmla="*/ 597529 h 649663"/>
                <a:gd name="connsiteX23" fmla="*/ 105624 w 694391"/>
                <a:gd name="connsiteY23" fmla="*/ 636761 h 649663"/>
                <a:gd name="connsiteX24" fmla="*/ 114677 w 694391"/>
                <a:gd name="connsiteY24" fmla="*/ 639778 h 649663"/>
                <a:gd name="connsiteX25" fmla="*/ 147873 w 694391"/>
                <a:gd name="connsiteY25" fmla="*/ 642796 h 649663"/>
                <a:gd name="connsiteX26" fmla="*/ 211247 w 694391"/>
                <a:gd name="connsiteY26" fmla="*/ 645814 h 649663"/>
                <a:gd name="connsiteX27" fmla="*/ 232372 w 694391"/>
                <a:gd name="connsiteY27" fmla="*/ 633743 h 649663"/>
                <a:gd name="connsiteX28" fmla="*/ 268586 w 694391"/>
                <a:gd name="connsiteY28" fmla="*/ 612618 h 649663"/>
                <a:gd name="connsiteX29" fmla="*/ 286693 w 694391"/>
                <a:gd name="connsiteY29" fmla="*/ 594511 h 649663"/>
                <a:gd name="connsiteX30" fmla="*/ 307818 w 694391"/>
                <a:gd name="connsiteY30" fmla="*/ 579422 h 649663"/>
                <a:gd name="connsiteX31" fmla="*/ 318875 w 694391"/>
                <a:gd name="connsiteY31" fmla="*/ 569826 h 649663"/>
                <a:gd name="connsiteX32" fmla="*/ 362139 w 694391"/>
                <a:gd name="connsiteY32" fmla="*/ 540190 h 649663"/>
                <a:gd name="connsiteX33" fmla="*/ 371192 w 694391"/>
                <a:gd name="connsiteY33" fmla="*/ 531137 h 649663"/>
                <a:gd name="connsiteX34" fmla="*/ 398352 w 694391"/>
                <a:gd name="connsiteY34" fmla="*/ 522083 h 649663"/>
                <a:gd name="connsiteX35" fmla="*/ 431548 w 694391"/>
                <a:gd name="connsiteY35" fmla="*/ 500959 h 649663"/>
                <a:gd name="connsiteX36" fmla="*/ 458709 w 694391"/>
                <a:gd name="connsiteY36" fmla="*/ 485870 h 649663"/>
                <a:gd name="connsiteX37" fmla="*/ 488887 w 694391"/>
                <a:gd name="connsiteY37" fmla="*/ 467763 h 649663"/>
                <a:gd name="connsiteX38" fmla="*/ 513030 w 694391"/>
                <a:gd name="connsiteY38" fmla="*/ 458709 h 649663"/>
                <a:gd name="connsiteX39" fmla="*/ 531137 w 694391"/>
                <a:gd name="connsiteY39" fmla="*/ 446638 h 649663"/>
                <a:gd name="connsiteX40" fmla="*/ 540190 w 694391"/>
                <a:gd name="connsiteY40" fmla="*/ 437584 h 649663"/>
                <a:gd name="connsiteX41" fmla="*/ 567350 w 694391"/>
                <a:gd name="connsiteY41" fmla="*/ 425513 h 649663"/>
                <a:gd name="connsiteX42" fmla="*/ 576404 w 694391"/>
                <a:gd name="connsiteY42" fmla="*/ 419477 h 649663"/>
                <a:gd name="connsiteX43" fmla="*/ 591493 w 694391"/>
                <a:gd name="connsiteY43" fmla="*/ 410424 h 649663"/>
                <a:gd name="connsiteX44" fmla="*/ 600546 w 694391"/>
                <a:gd name="connsiteY44" fmla="*/ 404388 h 649663"/>
                <a:gd name="connsiteX45" fmla="*/ 609600 w 694391"/>
                <a:gd name="connsiteY45" fmla="*/ 401370 h 649663"/>
                <a:gd name="connsiteX46" fmla="*/ 618653 w 694391"/>
                <a:gd name="connsiteY46" fmla="*/ 392317 h 649663"/>
                <a:gd name="connsiteX47" fmla="*/ 627707 w 694391"/>
                <a:gd name="connsiteY47" fmla="*/ 389299 h 649663"/>
                <a:gd name="connsiteX48" fmla="*/ 648832 w 694391"/>
                <a:gd name="connsiteY48" fmla="*/ 377228 h 649663"/>
                <a:gd name="connsiteX49" fmla="*/ 657885 w 694391"/>
                <a:gd name="connsiteY49" fmla="*/ 374210 h 649663"/>
                <a:gd name="connsiteX50" fmla="*/ 682028 w 694391"/>
                <a:gd name="connsiteY50" fmla="*/ 362139 h 649663"/>
                <a:gd name="connsiteX51" fmla="*/ 691081 w 694391"/>
                <a:gd name="connsiteY51" fmla="*/ 353085 h 649663"/>
                <a:gd name="connsiteX52" fmla="*/ 691081 w 694391"/>
                <a:gd name="connsiteY52" fmla="*/ 328943 h 649663"/>
                <a:gd name="connsiteX53" fmla="*/ 672974 w 694391"/>
                <a:gd name="connsiteY53" fmla="*/ 322907 h 649663"/>
                <a:gd name="connsiteX54" fmla="*/ 657885 w 694391"/>
                <a:gd name="connsiteY54" fmla="*/ 319889 h 649663"/>
                <a:gd name="connsiteX55" fmla="*/ 639778 w 694391"/>
                <a:gd name="connsiteY55" fmla="*/ 316871 h 649663"/>
                <a:gd name="connsiteX56" fmla="*/ 630725 w 694391"/>
                <a:gd name="connsiteY56" fmla="*/ 313854 h 649663"/>
                <a:gd name="connsiteX57" fmla="*/ 500958 w 694391"/>
                <a:gd name="connsiteY57" fmla="*/ 322907 h 649663"/>
                <a:gd name="connsiteX58" fmla="*/ 491905 w 694391"/>
                <a:gd name="connsiteY58" fmla="*/ 325925 h 649663"/>
                <a:gd name="connsiteX59" fmla="*/ 455691 w 694391"/>
                <a:gd name="connsiteY59" fmla="*/ 322907 h 649663"/>
                <a:gd name="connsiteX60" fmla="*/ 449655 w 694391"/>
                <a:gd name="connsiteY60" fmla="*/ 313854 h 649663"/>
                <a:gd name="connsiteX61" fmla="*/ 440602 w 694391"/>
                <a:gd name="connsiteY61" fmla="*/ 298765 h 649663"/>
                <a:gd name="connsiteX62" fmla="*/ 446638 w 694391"/>
                <a:gd name="connsiteY62" fmla="*/ 187105 h 649663"/>
                <a:gd name="connsiteX63" fmla="*/ 458709 w 694391"/>
                <a:gd name="connsiteY63" fmla="*/ 184087 h 649663"/>
                <a:gd name="connsiteX64" fmla="*/ 482851 w 694391"/>
                <a:gd name="connsiteY64" fmla="*/ 181070 h 649663"/>
                <a:gd name="connsiteX65" fmla="*/ 500958 w 694391"/>
                <a:gd name="connsiteY65" fmla="*/ 175034 h 649663"/>
                <a:gd name="connsiteX66" fmla="*/ 549244 w 694391"/>
                <a:gd name="connsiteY66" fmla="*/ 150891 h 649663"/>
                <a:gd name="connsiteX67" fmla="*/ 603564 w 694391"/>
                <a:gd name="connsiteY67" fmla="*/ 117695 h 649663"/>
                <a:gd name="connsiteX68" fmla="*/ 624689 w 694391"/>
                <a:gd name="connsiteY68" fmla="*/ 102606 h 649663"/>
                <a:gd name="connsiteX69" fmla="*/ 633743 w 694391"/>
                <a:gd name="connsiteY69" fmla="*/ 93553 h 649663"/>
                <a:gd name="connsiteX70" fmla="*/ 639778 w 694391"/>
                <a:gd name="connsiteY70" fmla="*/ 84499 h 649663"/>
                <a:gd name="connsiteX71" fmla="*/ 648832 w 694391"/>
                <a:gd name="connsiteY71" fmla="*/ 63374 h 649663"/>
                <a:gd name="connsiteX72" fmla="*/ 657885 w 694391"/>
                <a:gd name="connsiteY72" fmla="*/ 36214 h 649663"/>
                <a:gd name="connsiteX73" fmla="*/ 660903 w 694391"/>
                <a:gd name="connsiteY73" fmla="*/ 24143 h 649663"/>
                <a:gd name="connsiteX74" fmla="*/ 642796 w 694391"/>
                <a:gd name="connsiteY74" fmla="*/ 9054 h 649663"/>
                <a:gd name="connsiteX75" fmla="*/ 627707 w 694391"/>
                <a:gd name="connsiteY75" fmla="*/ 6036 h 649663"/>
                <a:gd name="connsiteX76" fmla="*/ 618653 w 694391"/>
                <a:gd name="connsiteY76" fmla="*/ 3018 h 649663"/>
                <a:gd name="connsiteX77" fmla="*/ 606582 w 694391"/>
                <a:gd name="connsiteY77" fmla="*/ 0 h 649663"/>
                <a:gd name="connsiteX78" fmla="*/ 519065 w 694391"/>
                <a:gd name="connsiteY78" fmla="*/ 3018 h 649663"/>
                <a:gd name="connsiteX79" fmla="*/ 500958 w 694391"/>
                <a:gd name="connsiteY79" fmla="*/ 9054 h 649663"/>
                <a:gd name="connsiteX80" fmla="*/ 488887 w 694391"/>
                <a:gd name="connsiteY80" fmla="*/ 12071 h 649663"/>
                <a:gd name="connsiteX81" fmla="*/ 470780 w 694391"/>
                <a:gd name="connsiteY81" fmla="*/ 21125 h 649663"/>
                <a:gd name="connsiteX82" fmla="*/ 461727 w 694391"/>
                <a:gd name="connsiteY82" fmla="*/ 27161 h 649663"/>
                <a:gd name="connsiteX83" fmla="*/ 443620 w 694391"/>
                <a:gd name="connsiteY83" fmla="*/ 33196 h 649663"/>
                <a:gd name="connsiteX84" fmla="*/ 425513 w 694391"/>
                <a:gd name="connsiteY84" fmla="*/ 48285 h 649663"/>
                <a:gd name="connsiteX85" fmla="*/ 416459 w 694391"/>
                <a:gd name="connsiteY85" fmla="*/ 54321 h 649663"/>
                <a:gd name="connsiteX86" fmla="*/ 404388 w 694391"/>
                <a:gd name="connsiteY86" fmla="*/ 66392 h 649663"/>
                <a:gd name="connsiteX87" fmla="*/ 392317 w 694391"/>
                <a:gd name="connsiteY87" fmla="*/ 69410 h 649663"/>
                <a:gd name="connsiteX88" fmla="*/ 374210 w 694391"/>
                <a:gd name="connsiteY88" fmla="*/ 78464 h 649663"/>
                <a:gd name="connsiteX89" fmla="*/ 344032 w 694391"/>
                <a:gd name="connsiteY89" fmla="*/ 96570 h 649663"/>
                <a:gd name="connsiteX90" fmla="*/ 292729 w 694391"/>
                <a:gd name="connsiteY90" fmla="*/ 111660 h 649663"/>
                <a:gd name="connsiteX91" fmla="*/ 280657 w 694391"/>
                <a:gd name="connsiteY91" fmla="*/ 114677 h 649663"/>
                <a:gd name="connsiteX92" fmla="*/ 229354 w 694391"/>
                <a:gd name="connsiteY92" fmla="*/ 120713 h 649663"/>
                <a:gd name="connsiteX93" fmla="*/ 217283 w 694391"/>
                <a:gd name="connsiteY9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11659 w 694391"/>
                <a:gd name="connsiteY19" fmla="*/ 567351 h 649663"/>
                <a:gd name="connsiteX20" fmla="*/ 105624 w 694391"/>
                <a:gd name="connsiteY20" fmla="*/ 588475 h 649663"/>
                <a:gd name="connsiteX21" fmla="*/ 102606 w 694391"/>
                <a:gd name="connsiteY21" fmla="*/ 597529 h 649663"/>
                <a:gd name="connsiteX22" fmla="*/ 105624 w 694391"/>
                <a:gd name="connsiteY22" fmla="*/ 636761 h 649663"/>
                <a:gd name="connsiteX23" fmla="*/ 114677 w 694391"/>
                <a:gd name="connsiteY23" fmla="*/ 639778 h 649663"/>
                <a:gd name="connsiteX24" fmla="*/ 147873 w 694391"/>
                <a:gd name="connsiteY24" fmla="*/ 642796 h 649663"/>
                <a:gd name="connsiteX25" fmla="*/ 211247 w 694391"/>
                <a:gd name="connsiteY25" fmla="*/ 645814 h 649663"/>
                <a:gd name="connsiteX26" fmla="*/ 232372 w 694391"/>
                <a:gd name="connsiteY26" fmla="*/ 633743 h 649663"/>
                <a:gd name="connsiteX27" fmla="*/ 268586 w 694391"/>
                <a:gd name="connsiteY27" fmla="*/ 612618 h 649663"/>
                <a:gd name="connsiteX28" fmla="*/ 286693 w 694391"/>
                <a:gd name="connsiteY28" fmla="*/ 594511 h 649663"/>
                <a:gd name="connsiteX29" fmla="*/ 307818 w 694391"/>
                <a:gd name="connsiteY29" fmla="*/ 579422 h 649663"/>
                <a:gd name="connsiteX30" fmla="*/ 318875 w 694391"/>
                <a:gd name="connsiteY30" fmla="*/ 569826 h 649663"/>
                <a:gd name="connsiteX31" fmla="*/ 362139 w 694391"/>
                <a:gd name="connsiteY31" fmla="*/ 540190 h 649663"/>
                <a:gd name="connsiteX32" fmla="*/ 371192 w 694391"/>
                <a:gd name="connsiteY32" fmla="*/ 531137 h 649663"/>
                <a:gd name="connsiteX33" fmla="*/ 398352 w 694391"/>
                <a:gd name="connsiteY33" fmla="*/ 522083 h 649663"/>
                <a:gd name="connsiteX34" fmla="*/ 431548 w 694391"/>
                <a:gd name="connsiteY34" fmla="*/ 500959 h 649663"/>
                <a:gd name="connsiteX35" fmla="*/ 458709 w 694391"/>
                <a:gd name="connsiteY35" fmla="*/ 485870 h 649663"/>
                <a:gd name="connsiteX36" fmla="*/ 488887 w 694391"/>
                <a:gd name="connsiteY36" fmla="*/ 467763 h 649663"/>
                <a:gd name="connsiteX37" fmla="*/ 513030 w 694391"/>
                <a:gd name="connsiteY37" fmla="*/ 458709 h 649663"/>
                <a:gd name="connsiteX38" fmla="*/ 531137 w 694391"/>
                <a:gd name="connsiteY38" fmla="*/ 446638 h 649663"/>
                <a:gd name="connsiteX39" fmla="*/ 540190 w 694391"/>
                <a:gd name="connsiteY39" fmla="*/ 437584 h 649663"/>
                <a:gd name="connsiteX40" fmla="*/ 567350 w 694391"/>
                <a:gd name="connsiteY40" fmla="*/ 425513 h 649663"/>
                <a:gd name="connsiteX41" fmla="*/ 576404 w 694391"/>
                <a:gd name="connsiteY41" fmla="*/ 419477 h 649663"/>
                <a:gd name="connsiteX42" fmla="*/ 591493 w 694391"/>
                <a:gd name="connsiteY42" fmla="*/ 410424 h 649663"/>
                <a:gd name="connsiteX43" fmla="*/ 600546 w 694391"/>
                <a:gd name="connsiteY43" fmla="*/ 404388 h 649663"/>
                <a:gd name="connsiteX44" fmla="*/ 609600 w 694391"/>
                <a:gd name="connsiteY44" fmla="*/ 401370 h 649663"/>
                <a:gd name="connsiteX45" fmla="*/ 618653 w 694391"/>
                <a:gd name="connsiteY45" fmla="*/ 392317 h 649663"/>
                <a:gd name="connsiteX46" fmla="*/ 627707 w 694391"/>
                <a:gd name="connsiteY46" fmla="*/ 389299 h 649663"/>
                <a:gd name="connsiteX47" fmla="*/ 648832 w 694391"/>
                <a:gd name="connsiteY47" fmla="*/ 377228 h 649663"/>
                <a:gd name="connsiteX48" fmla="*/ 657885 w 694391"/>
                <a:gd name="connsiteY48" fmla="*/ 374210 h 649663"/>
                <a:gd name="connsiteX49" fmla="*/ 682028 w 694391"/>
                <a:gd name="connsiteY49" fmla="*/ 362139 h 649663"/>
                <a:gd name="connsiteX50" fmla="*/ 691081 w 694391"/>
                <a:gd name="connsiteY50" fmla="*/ 353085 h 649663"/>
                <a:gd name="connsiteX51" fmla="*/ 691081 w 694391"/>
                <a:gd name="connsiteY51" fmla="*/ 328943 h 649663"/>
                <a:gd name="connsiteX52" fmla="*/ 672974 w 694391"/>
                <a:gd name="connsiteY52" fmla="*/ 322907 h 649663"/>
                <a:gd name="connsiteX53" fmla="*/ 657885 w 694391"/>
                <a:gd name="connsiteY53" fmla="*/ 319889 h 649663"/>
                <a:gd name="connsiteX54" fmla="*/ 639778 w 694391"/>
                <a:gd name="connsiteY54" fmla="*/ 316871 h 649663"/>
                <a:gd name="connsiteX55" fmla="*/ 630725 w 694391"/>
                <a:gd name="connsiteY55" fmla="*/ 313854 h 649663"/>
                <a:gd name="connsiteX56" fmla="*/ 500958 w 694391"/>
                <a:gd name="connsiteY56" fmla="*/ 322907 h 649663"/>
                <a:gd name="connsiteX57" fmla="*/ 491905 w 694391"/>
                <a:gd name="connsiteY57" fmla="*/ 325925 h 649663"/>
                <a:gd name="connsiteX58" fmla="*/ 455691 w 694391"/>
                <a:gd name="connsiteY58" fmla="*/ 322907 h 649663"/>
                <a:gd name="connsiteX59" fmla="*/ 449655 w 694391"/>
                <a:gd name="connsiteY59" fmla="*/ 313854 h 649663"/>
                <a:gd name="connsiteX60" fmla="*/ 440602 w 694391"/>
                <a:gd name="connsiteY60" fmla="*/ 298765 h 649663"/>
                <a:gd name="connsiteX61" fmla="*/ 446638 w 694391"/>
                <a:gd name="connsiteY61" fmla="*/ 187105 h 649663"/>
                <a:gd name="connsiteX62" fmla="*/ 458709 w 694391"/>
                <a:gd name="connsiteY62" fmla="*/ 184087 h 649663"/>
                <a:gd name="connsiteX63" fmla="*/ 482851 w 694391"/>
                <a:gd name="connsiteY63" fmla="*/ 181070 h 649663"/>
                <a:gd name="connsiteX64" fmla="*/ 500958 w 694391"/>
                <a:gd name="connsiteY64" fmla="*/ 175034 h 649663"/>
                <a:gd name="connsiteX65" fmla="*/ 549244 w 694391"/>
                <a:gd name="connsiteY65" fmla="*/ 150891 h 649663"/>
                <a:gd name="connsiteX66" fmla="*/ 603564 w 694391"/>
                <a:gd name="connsiteY66" fmla="*/ 117695 h 649663"/>
                <a:gd name="connsiteX67" fmla="*/ 624689 w 694391"/>
                <a:gd name="connsiteY67" fmla="*/ 102606 h 649663"/>
                <a:gd name="connsiteX68" fmla="*/ 633743 w 694391"/>
                <a:gd name="connsiteY68" fmla="*/ 93553 h 649663"/>
                <a:gd name="connsiteX69" fmla="*/ 639778 w 694391"/>
                <a:gd name="connsiteY69" fmla="*/ 84499 h 649663"/>
                <a:gd name="connsiteX70" fmla="*/ 648832 w 694391"/>
                <a:gd name="connsiteY70" fmla="*/ 63374 h 649663"/>
                <a:gd name="connsiteX71" fmla="*/ 657885 w 694391"/>
                <a:gd name="connsiteY71" fmla="*/ 36214 h 649663"/>
                <a:gd name="connsiteX72" fmla="*/ 660903 w 694391"/>
                <a:gd name="connsiteY72" fmla="*/ 24143 h 649663"/>
                <a:gd name="connsiteX73" fmla="*/ 642796 w 694391"/>
                <a:gd name="connsiteY73" fmla="*/ 9054 h 649663"/>
                <a:gd name="connsiteX74" fmla="*/ 627707 w 694391"/>
                <a:gd name="connsiteY74" fmla="*/ 6036 h 649663"/>
                <a:gd name="connsiteX75" fmla="*/ 618653 w 694391"/>
                <a:gd name="connsiteY75" fmla="*/ 3018 h 649663"/>
                <a:gd name="connsiteX76" fmla="*/ 606582 w 694391"/>
                <a:gd name="connsiteY76" fmla="*/ 0 h 649663"/>
                <a:gd name="connsiteX77" fmla="*/ 519065 w 694391"/>
                <a:gd name="connsiteY77" fmla="*/ 3018 h 649663"/>
                <a:gd name="connsiteX78" fmla="*/ 500958 w 694391"/>
                <a:gd name="connsiteY78" fmla="*/ 9054 h 649663"/>
                <a:gd name="connsiteX79" fmla="*/ 488887 w 694391"/>
                <a:gd name="connsiteY79" fmla="*/ 12071 h 649663"/>
                <a:gd name="connsiteX80" fmla="*/ 470780 w 694391"/>
                <a:gd name="connsiteY80" fmla="*/ 21125 h 649663"/>
                <a:gd name="connsiteX81" fmla="*/ 461727 w 694391"/>
                <a:gd name="connsiteY81" fmla="*/ 27161 h 649663"/>
                <a:gd name="connsiteX82" fmla="*/ 443620 w 694391"/>
                <a:gd name="connsiteY82" fmla="*/ 33196 h 649663"/>
                <a:gd name="connsiteX83" fmla="*/ 425513 w 694391"/>
                <a:gd name="connsiteY83" fmla="*/ 48285 h 649663"/>
                <a:gd name="connsiteX84" fmla="*/ 416459 w 694391"/>
                <a:gd name="connsiteY84" fmla="*/ 54321 h 649663"/>
                <a:gd name="connsiteX85" fmla="*/ 404388 w 694391"/>
                <a:gd name="connsiteY85" fmla="*/ 66392 h 649663"/>
                <a:gd name="connsiteX86" fmla="*/ 392317 w 694391"/>
                <a:gd name="connsiteY86" fmla="*/ 69410 h 649663"/>
                <a:gd name="connsiteX87" fmla="*/ 374210 w 694391"/>
                <a:gd name="connsiteY87" fmla="*/ 78464 h 649663"/>
                <a:gd name="connsiteX88" fmla="*/ 344032 w 694391"/>
                <a:gd name="connsiteY88" fmla="*/ 96570 h 649663"/>
                <a:gd name="connsiteX89" fmla="*/ 292729 w 694391"/>
                <a:gd name="connsiteY89" fmla="*/ 111660 h 649663"/>
                <a:gd name="connsiteX90" fmla="*/ 280657 w 694391"/>
                <a:gd name="connsiteY90" fmla="*/ 114677 h 649663"/>
                <a:gd name="connsiteX91" fmla="*/ 229354 w 694391"/>
                <a:gd name="connsiteY91" fmla="*/ 120713 h 649663"/>
                <a:gd name="connsiteX92" fmla="*/ 217283 w 694391"/>
                <a:gd name="connsiteY9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2606 w 694391"/>
                <a:gd name="connsiteY20" fmla="*/ 597529 h 649663"/>
                <a:gd name="connsiteX21" fmla="*/ 105624 w 694391"/>
                <a:gd name="connsiteY21" fmla="*/ 636761 h 649663"/>
                <a:gd name="connsiteX22" fmla="*/ 114677 w 694391"/>
                <a:gd name="connsiteY22" fmla="*/ 639778 h 649663"/>
                <a:gd name="connsiteX23" fmla="*/ 147873 w 694391"/>
                <a:gd name="connsiteY23" fmla="*/ 642796 h 649663"/>
                <a:gd name="connsiteX24" fmla="*/ 211247 w 694391"/>
                <a:gd name="connsiteY24" fmla="*/ 645814 h 649663"/>
                <a:gd name="connsiteX25" fmla="*/ 232372 w 694391"/>
                <a:gd name="connsiteY25" fmla="*/ 633743 h 649663"/>
                <a:gd name="connsiteX26" fmla="*/ 268586 w 694391"/>
                <a:gd name="connsiteY26" fmla="*/ 612618 h 649663"/>
                <a:gd name="connsiteX27" fmla="*/ 286693 w 694391"/>
                <a:gd name="connsiteY27" fmla="*/ 594511 h 649663"/>
                <a:gd name="connsiteX28" fmla="*/ 307818 w 694391"/>
                <a:gd name="connsiteY28" fmla="*/ 579422 h 649663"/>
                <a:gd name="connsiteX29" fmla="*/ 318875 w 694391"/>
                <a:gd name="connsiteY29" fmla="*/ 569826 h 649663"/>
                <a:gd name="connsiteX30" fmla="*/ 362139 w 694391"/>
                <a:gd name="connsiteY30" fmla="*/ 540190 h 649663"/>
                <a:gd name="connsiteX31" fmla="*/ 371192 w 694391"/>
                <a:gd name="connsiteY31" fmla="*/ 531137 h 649663"/>
                <a:gd name="connsiteX32" fmla="*/ 398352 w 694391"/>
                <a:gd name="connsiteY32" fmla="*/ 522083 h 649663"/>
                <a:gd name="connsiteX33" fmla="*/ 431548 w 694391"/>
                <a:gd name="connsiteY33" fmla="*/ 500959 h 649663"/>
                <a:gd name="connsiteX34" fmla="*/ 458709 w 694391"/>
                <a:gd name="connsiteY34" fmla="*/ 485870 h 649663"/>
                <a:gd name="connsiteX35" fmla="*/ 488887 w 694391"/>
                <a:gd name="connsiteY35" fmla="*/ 467763 h 649663"/>
                <a:gd name="connsiteX36" fmla="*/ 513030 w 694391"/>
                <a:gd name="connsiteY36" fmla="*/ 458709 h 649663"/>
                <a:gd name="connsiteX37" fmla="*/ 531137 w 694391"/>
                <a:gd name="connsiteY37" fmla="*/ 446638 h 649663"/>
                <a:gd name="connsiteX38" fmla="*/ 540190 w 694391"/>
                <a:gd name="connsiteY38" fmla="*/ 437584 h 649663"/>
                <a:gd name="connsiteX39" fmla="*/ 567350 w 694391"/>
                <a:gd name="connsiteY39" fmla="*/ 425513 h 649663"/>
                <a:gd name="connsiteX40" fmla="*/ 576404 w 694391"/>
                <a:gd name="connsiteY40" fmla="*/ 419477 h 649663"/>
                <a:gd name="connsiteX41" fmla="*/ 591493 w 694391"/>
                <a:gd name="connsiteY41" fmla="*/ 410424 h 649663"/>
                <a:gd name="connsiteX42" fmla="*/ 600546 w 694391"/>
                <a:gd name="connsiteY42" fmla="*/ 404388 h 649663"/>
                <a:gd name="connsiteX43" fmla="*/ 609600 w 694391"/>
                <a:gd name="connsiteY43" fmla="*/ 401370 h 649663"/>
                <a:gd name="connsiteX44" fmla="*/ 618653 w 694391"/>
                <a:gd name="connsiteY44" fmla="*/ 392317 h 649663"/>
                <a:gd name="connsiteX45" fmla="*/ 627707 w 694391"/>
                <a:gd name="connsiteY45" fmla="*/ 389299 h 649663"/>
                <a:gd name="connsiteX46" fmla="*/ 648832 w 694391"/>
                <a:gd name="connsiteY46" fmla="*/ 377228 h 649663"/>
                <a:gd name="connsiteX47" fmla="*/ 657885 w 694391"/>
                <a:gd name="connsiteY47" fmla="*/ 374210 h 649663"/>
                <a:gd name="connsiteX48" fmla="*/ 682028 w 694391"/>
                <a:gd name="connsiteY48" fmla="*/ 362139 h 649663"/>
                <a:gd name="connsiteX49" fmla="*/ 691081 w 694391"/>
                <a:gd name="connsiteY49" fmla="*/ 353085 h 649663"/>
                <a:gd name="connsiteX50" fmla="*/ 691081 w 694391"/>
                <a:gd name="connsiteY50" fmla="*/ 328943 h 649663"/>
                <a:gd name="connsiteX51" fmla="*/ 672974 w 694391"/>
                <a:gd name="connsiteY51" fmla="*/ 322907 h 649663"/>
                <a:gd name="connsiteX52" fmla="*/ 657885 w 694391"/>
                <a:gd name="connsiteY52" fmla="*/ 319889 h 649663"/>
                <a:gd name="connsiteX53" fmla="*/ 639778 w 694391"/>
                <a:gd name="connsiteY53" fmla="*/ 316871 h 649663"/>
                <a:gd name="connsiteX54" fmla="*/ 630725 w 694391"/>
                <a:gd name="connsiteY54" fmla="*/ 313854 h 649663"/>
                <a:gd name="connsiteX55" fmla="*/ 500958 w 694391"/>
                <a:gd name="connsiteY55" fmla="*/ 322907 h 649663"/>
                <a:gd name="connsiteX56" fmla="*/ 491905 w 694391"/>
                <a:gd name="connsiteY56" fmla="*/ 325925 h 649663"/>
                <a:gd name="connsiteX57" fmla="*/ 455691 w 694391"/>
                <a:gd name="connsiteY57" fmla="*/ 322907 h 649663"/>
                <a:gd name="connsiteX58" fmla="*/ 449655 w 694391"/>
                <a:gd name="connsiteY58" fmla="*/ 313854 h 649663"/>
                <a:gd name="connsiteX59" fmla="*/ 440602 w 694391"/>
                <a:gd name="connsiteY59" fmla="*/ 298765 h 649663"/>
                <a:gd name="connsiteX60" fmla="*/ 446638 w 694391"/>
                <a:gd name="connsiteY60" fmla="*/ 187105 h 649663"/>
                <a:gd name="connsiteX61" fmla="*/ 458709 w 694391"/>
                <a:gd name="connsiteY61" fmla="*/ 184087 h 649663"/>
                <a:gd name="connsiteX62" fmla="*/ 482851 w 694391"/>
                <a:gd name="connsiteY62" fmla="*/ 181070 h 649663"/>
                <a:gd name="connsiteX63" fmla="*/ 500958 w 694391"/>
                <a:gd name="connsiteY63" fmla="*/ 175034 h 649663"/>
                <a:gd name="connsiteX64" fmla="*/ 549244 w 694391"/>
                <a:gd name="connsiteY64" fmla="*/ 150891 h 649663"/>
                <a:gd name="connsiteX65" fmla="*/ 603564 w 694391"/>
                <a:gd name="connsiteY65" fmla="*/ 117695 h 649663"/>
                <a:gd name="connsiteX66" fmla="*/ 624689 w 694391"/>
                <a:gd name="connsiteY66" fmla="*/ 102606 h 649663"/>
                <a:gd name="connsiteX67" fmla="*/ 633743 w 694391"/>
                <a:gd name="connsiteY67" fmla="*/ 93553 h 649663"/>
                <a:gd name="connsiteX68" fmla="*/ 639778 w 694391"/>
                <a:gd name="connsiteY68" fmla="*/ 84499 h 649663"/>
                <a:gd name="connsiteX69" fmla="*/ 648832 w 694391"/>
                <a:gd name="connsiteY69" fmla="*/ 63374 h 649663"/>
                <a:gd name="connsiteX70" fmla="*/ 657885 w 694391"/>
                <a:gd name="connsiteY70" fmla="*/ 36214 h 649663"/>
                <a:gd name="connsiteX71" fmla="*/ 660903 w 694391"/>
                <a:gd name="connsiteY71" fmla="*/ 24143 h 649663"/>
                <a:gd name="connsiteX72" fmla="*/ 642796 w 694391"/>
                <a:gd name="connsiteY72" fmla="*/ 9054 h 649663"/>
                <a:gd name="connsiteX73" fmla="*/ 627707 w 694391"/>
                <a:gd name="connsiteY73" fmla="*/ 6036 h 649663"/>
                <a:gd name="connsiteX74" fmla="*/ 618653 w 694391"/>
                <a:gd name="connsiteY74" fmla="*/ 3018 h 649663"/>
                <a:gd name="connsiteX75" fmla="*/ 606582 w 694391"/>
                <a:gd name="connsiteY75" fmla="*/ 0 h 649663"/>
                <a:gd name="connsiteX76" fmla="*/ 519065 w 694391"/>
                <a:gd name="connsiteY76" fmla="*/ 3018 h 649663"/>
                <a:gd name="connsiteX77" fmla="*/ 500958 w 694391"/>
                <a:gd name="connsiteY77" fmla="*/ 9054 h 649663"/>
                <a:gd name="connsiteX78" fmla="*/ 488887 w 694391"/>
                <a:gd name="connsiteY78" fmla="*/ 12071 h 649663"/>
                <a:gd name="connsiteX79" fmla="*/ 470780 w 694391"/>
                <a:gd name="connsiteY79" fmla="*/ 21125 h 649663"/>
                <a:gd name="connsiteX80" fmla="*/ 461727 w 694391"/>
                <a:gd name="connsiteY80" fmla="*/ 27161 h 649663"/>
                <a:gd name="connsiteX81" fmla="*/ 443620 w 694391"/>
                <a:gd name="connsiteY81" fmla="*/ 33196 h 649663"/>
                <a:gd name="connsiteX82" fmla="*/ 425513 w 694391"/>
                <a:gd name="connsiteY82" fmla="*/ 48285 h 649663"/>
                <a:gd name="connsiteX83" fmla="*/ 416459 w 694391"/>
                <a:gd name="connsiteY83" fmla="*/ 54321 h 649663"/>
                <a:gd name="connsiteX84" fmla="*/ 404388 w 694391"/>
                <a:gd name="connsiteY84" fmla="*/ 66392 h 649663"/>
                <a:gd name="connsiteX85" fmla="*/ 392317 w 694391"/>
                <a:gd name="connsiteY85" fmla="*/ 69410 h 649663"/>
                <a:gd name="connsiteX86" fmla="*/ 374210 w 694391"/>
                <a:gd name="connsiteY86" fmla="*/ 78464 h 649663"/>
                <a:gd name="connsiteX87" fmla="*/ 344032 w 694391"/>
                <a:gd name="connsiteY87" fmla="*/ 96570 h 649663"/>
                <a:gd name="connsiteX88" fmla="*/ 292729 w 694391"/>
                <a:gd name="connsiteY88" fmla="*/ 111660 h 649663"/>
                <a:gd name="connsiteX89" fmla="*/ 280657 w 694391"/>
                <a:gd name="connsiteY89" fmla="*/ 114677 h 649663"/>
                <a:gd name="connsiteX90" fmla="*/ 229354 w 694391"/>
                <a:gd name="connsiteY90" fmla="*/ 120713 h 649663"/>
                <a:gd name="connsiteX91" fmla="*/ 217283 w 694391"/>
                <a:gd name="connsiteY9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09600 w 694391"/>
                <a:gd name="connsiteY42" fmla="*/ 401370 h 649663"/>
                <a:gd name="connsiteX43" fmla="*/ 618653 w 694391"/>
                <a:gd name="connsiteY43" fmla="*/ 392317 h 649663"/>
                <a:gd name="connsiteX44" fmla="*/ 627707 w 694391"/>
                <a:gd name="connsiteY44" fmla="*/ 389299 h 649663"/>
                <a:gd name="connsiteX45" fmla="*/ 648832 w 694391"/>
                <a:gd name="connsiteY45" fmla="*/ 377228 h 649663"/>
                <a:gd name="connsiteX46" fmla="*/ 657885 w 694391"/>
                <a:gd name="connsiteY46" fmla="*/ 374210 h 649663"/>
                <a:gd name="connsiteX47" fmla="*/ 682028 w 694391"/>
                <a:gd name="connsiteY47" fmla="*/ 362139 h 649663"/>
                <a:gd name="connsiteX48" fmla="*/ 691081 w 694391"/>
                <a:gd name="connsiteY48" fmla="*/ 353085 h 649663"/>
                <a:gd name="connsiteX49" fmla="*/ 691081 w 694391"/>
                <a:gd name="connsiteY49" fmla="*/ 328943 h 649663"/>
                <a:gd name="connsiteX50" fmla="*/ 672974 w 694391"/>
                <a:gd name="connsiteY50" fmla="*/ 322907 h 649663"/>
                <a:gd name="connsiteX51" fmla="*/ 657885 w 694391"/>
                <a:gd name="connsiteY51" fmla="*/ 319889 h 649663"/>
                <a:gd name="connsiteX52" fmla="*/ 639778 w 694391"/>
                <a:gd name="connsiteY52" fmla="*/ 316871 h 649663"/>
                <a:gd name="connsiteX53" fmla="*/ 630725 w 694391"/>
                <a:gd name="connsiteY53" fmla="*/ 313854 h 649663"/>
                <a:gd name="connsiteX54" fmla="*/ 500958 w 694391"/>
                <a:gd name="connsiteY54" fmla="*/ 322907 h 649663"/>
                <a:gd name="connsiteX55" fmla="*/ 491905 w 694391"/>
                <a:gd name="connsiteY55" fmla="*/ 325925 h 649663"/>
                <a:gd name="connsiteX56" fmla="*/ 455691 w 694391"/>
                <a:gd name="connsiteY56" fmla="*/ 322907 h 649663"/>
                <a:gd name="connsiteX57" fmla="*/ 449655 w 694391"/>
                <a:gd name="connsiteY57" fmla="*/ 313854 h 649663"/>
                <a:gd name="connsiteX58" fmla="*/ 440602 w 694391"/>
                <a:gd name="connsiteY58" fmla="*/ 298765 h 649663"/>
                <a:gd name="connsiteX59" fmla="*/ 446638 w 694391"/>
                <a:gd name="connsiteY59" fmla="*/ 187105 h 649663"/>
                <a:gd name="connsiteX60" fmla="*/ 458709 w 694391"/>
                <a:gd name="connsiteY60" fmla="*/ 184087 h 649663"/>
                <a:gd name="connsiteX61" fmla="*/ 482851 w 694391"/>
                <a:gd name="connsiteY61" fmla="*/ 181070 h 649663"/>
                <a:gd name="connsiteX62" fmla="*/ 500958 w 694391"/>
                <a:gd name="connsiteY62" fmla="*/ 175034 h 649663"/>
                <a:gd name="connsiteX63" fmla="*/ 549244 w 694391"/>
                <a:gd name="connsiteY63" fmla="*/ 150891 h 649663"/>
                <a:gd name="connsiteX64" fmla="*/ 603564 w 694391"/>
                <a:gd name="connsiteY64" fmla="*/ 117695 h 649663"/>
                <a:gd name="connsiteX65" fmla="*/ 624689 w 694391"/>
                <a:gd name="connsiteY65" fmla="*/ 102606 h 649663"/>
                <a:gd name="connsiteX66" fmla="*/ 633743 w 694391"/>
                <a:gd name="connsiteY66" fmla="*/ 93553 h 649663"/>
                <a:gd name="connsiteX67" fmla="*/ 639778 w 694391"/>
                <a:gd name="connsiteY67" fmla="*/ 84499 h 649663"/>
                <a:gd name="connsiteX68" fmla="*/ 648832 w 694391"/>
                <a:gd name="connsiteY68" fmla="*/ 63374 h 649663"/>
                <a:gd name="connsiteX69" fmla="*/ 657885 w 694391"/>
                <a:gd name="connsiteY69" fmla="*/ 36214 h 649663"/>
                <a:gd name="connsiteX70" fmla="*/ 660903 w 694391"/>
                <a:gd name="connsiteY70" fmla="*/ 24143 h 649663"/>
                <a:gd name="connsiteX71" fmla="*/ 642796 w 694391"/>
                <a:gd name="connsiteY71" fmla="*/ 9054 h 649663"/>
                <a:gd name="connsiteX72" fmla="*/ 627707 w 694391"/>
                <a:gd name="connsiteY72" fmla="*/ 6036 h 649663"/>
                <a:gd name="connsiteX73" fmla="*/ 618653 w 694391"/>
                <a:gd name="connsiteY73" fmla="*/ 3018 h 649663"/>
                <a:gd name="connsiteX74" fmla="*/ 606582 w 694391"/>
                <a:gd name="connsiteY74" fmla="*/ 0 h 649663"/>
                <a:gd name="connsiteX75" fmla="*/ 519065 w 694391"/>
                <a:gd name="connsiteY75" fmla="*/ 3018 h 649663"/>
                <a:gd name="connsiteX76" fmla="*/ 500958 w 694391"/>
                <a:gd name="connsiteY76" fmla="*/ 9054 h 649663"/>
                <a:gd name="connsiteX77" fmla="*/ 488887 w 694391"/>
                <a:gd name="connsiteY77" fmla="*/ 12071 h 649663"/>
                <a:gd name="connsiteX78" fmla="*/ 470780 w 694391"/>
                <a:gd name="connsiteY78" fmla="*/ 21125 h 649663"/>
                <a:gd name="connsiteX79" fmla="*/ 461727 w 694391"/>
                <a:gd name="connsiteY79" fmla="*/ 27161 h 649663"/>
                <a:gd name="connsiteX80" fmla="*/ 443620 w 694391"/>
                <a:gd name="connsiteY80" fmla="*/ 33196 h 649663"/>
                <a:gd name="connsiteX81" fmla="*/ 425513 w 694391"/>
                <a:gd name="connsiteY81" fmla="*/ 48285 h 649663"/>
                <a:gd name="connsiteX82" fmla="*/ 416459 w 694391"/>
                <a:gd name="connsiteY82" fmla="*/ 54321 h 649663"/>
                <a:gd name="connsiteX83" fmla="*/ 404388 w 694391"/>
                <a:gd name="connsiteY83" fmla="*/ 66392 h 649663"/>
                <a:gd name="connsiteX84" fmla="*/ 392317 w 694391"/>
                <a:gd name="connsiteY84" fmla="*/ 69410 h 649663"/>
                <a:gd name="connsiteX85" fmla="*/ 374210 w 694391"/>
                <a:gd name="connsiteY85" fmla="*/ 78464 h 649663"/>
                <a:gd name="connsiteX86" fmla="*/ 344032 w 694391"/>
                <a:gd name="connsiteY86" fmla="*/ 96570 h 649663"/>
                <a:gd name="connsiteX87" fmla="*/ 292729 w 694391"/>
                <a:gd name="connsiteY87" fmla="*/ 111660 h 649663"/>
                <a:gd name="connsiteX88" fmla="*/ 280657 w 694391"/>
                <a:gd name="connsiteY88" fmla="*/ 114677 h 649663"/>
                <a:gd name="connsiteX89" fmla="*/ 229354 w 694391"/>
                <a:gd name="connsiteY89" fmla="*/ 120713 h 649663"/>
                <a:gd name="connsiteX90" fmla="*/ 217283 w 694391"/>
                <a:gd name="connsiteY9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09600 w 694391"/>
                <a:gd name="connsiteY42" fmla="*/ 401370 h 649663"/>
                <a:gd name="connsiteX43" fmla="*/ 618653 w 694391"/>
                <a:gd name="connsiteY43" fmla="*/ 392317 h 649663"/>
                <a:gd name="connsiteX44" fmla="*/ 648832 w 694391"/>
                <a:gd name="connsiteY44" fmla="*/ 377228 h 649663"/>
                <a:gd name="connsiteX45" fmla="*/ 657885 w 694391"/>
                <a:gd name="connsiteY45" fmla="*/ 374210 h 649663"/>
                <a:gd name="connsiteX46" fmla="*/ 682028 w 694391"/>
                <a:gd name="connsiteY46" fmla="*/ 362139 h 649663"/>
                <a:gd name="connsiteX47" fmla="*/ 691081 w 694391"/>
                <a:gd name="connsiteY47" fmla="*/ 353085 h 649663"/>
                <a:gd name="connsiteX48" fmla="*/ 691081 w 694391"/>
                <a:gd name="connsiteY48" fmla="*/ 328943 h 649663"/>
                <a:gd name="connsiteX49" fmla="*/ 672974 w 694391"/>
                <a:gd name="connsiteY49" fmla="*/ 322907 h 649663"/>
                <a:gd name="connsiteX50" fmla="*/ 657885 w 694391"/>
                <a:gd name="connsiteY50" fmla="*/ 319889 h 649663"/>
                <a:gd name="connsiteX51" fmla="*/ 639778 w 694391"/>
                <a:gd name="connsiteY51" fmla="*/ 316871 h 649663"/>
                <a:gd name="connsiteX52" fmla="*/ 630725 w 694391"/>
                <a:gd name="connsiteY52" fmla="*/ 313854 h 649663"/>
                <a:gd name="connsiteX53" fmla="*/ 500958 w 694391"/>
                <a:gd name="connsiteY53" fmla="*/ 322907 h 649663"/>
                <a:gd name="connsiteX54" fmla="*/ 491905 w 694391"/>
                <a:gd name="connsiteY54" fmla="*/ 325925 h 649663"/>
                <a:gd name="connsiteX55" fmla="*/ 455691 w 694391"/>
                <a:gd name="connsiteY55" fmla="*/ 322907 h 649663"/>
                <a:gd name="connsiteX56" fmla="*/ 449655 w 694391"/>
                <a:gd name="connsiteY56" fmla="*/ 313854 h 649663"/>
                <a:gd name="connsiteX57" fmla="*/ 440602 w 694391"/>
                <a:gd name="connsiteY57" fmla="*/ 298765 h 649663"/>
                <a:gd name="connsiteX58" fmla="*/ 446638 w 694391"/>
                <a:gd name="connsiteY58" fmla="*/ 187105 h 649663"/>
                <a:gd name="connsiteX59" fmla="*/ 458709 w 694391"/>
                <a:gd name="connsiteY59" fmla="*/ 184087 h 649663"/>
                <a:gd name="connsiteX60" fmla="*/ 482851 w 694391"/>
                <a:gd name="connsiteY60" fmla="*/ 181070 h 649663"/>
                <a:gd name="connsiteX61" fmla="*/ 500958 w 694391"/>
                <a:gd name="connsiteY61" fmla="*/ 175034 h 649663"/>
                <a:gd name="connsiteX62" fmla="*/ 549244 w 694391"/>
                <a:gd name="connsiteY62" fmla="*/ 150891 h 649663"/>
                <a:gd name="connsiteX63" fmla="*/ 603564 w 694391"/>
                <a:gd name="connsiteY63" fmla="*/ 117695 h 649663"/>
                <a:gd name="connsiteX64" fmla="*/ 624689 w 694391"/>
                <a:gd name="connsiteY64" fmla="*/ 102606 h 649663"/>
                <a:gd name="connsiteX65" fmla="*/ 633743 w 694391"/>
                <a:gd name="connsiteY65" fmla="*/ 93553 h 649663"/>
                <a:gd name="connsiteX66" fmla="*/ 639778 w 694391"/>
                <a:gd name="connsiteY66" fmla="*/ 84499 h 649663"/>
                <a:gd name="connsiteX67" fmla="*/ 648832 w 694391"/>
                <a:gd name="connsiteY67" fmla="*/ 63374 h 649663"/>
                <a:gd name="connsiteX68" fmla="*/ 657885 w 694391"/>
                <a:gd name="connsiteY68" fmla="*/ 36214 h 649663"/>
                <a:gd name="connsiteX69" fmla="*/ 660903 w 694391"/>
                <a:gd name="connsiteY69" fmla="*/ 24143 h 649663"/>
                <a:gd name="connsiteX70" fmla="*/ 642796 w 694391"/>
                <a:gd name="connsiteY70" fmla="*/ 9054 h 649663"/>
                <a:gd name="connsiteX71" fmla="*/ 627707 w 694391"/>
                <a:gd name="connsiteY71" fmla="*/ 6036 h 649663"/>
                <a:gd name="connsiteX72" fmla="*/ 618653 w 694391"/>
                <a:gd name="connsiteY72" fmla="*/ 3018 h 649663"/>
                <a:gd name="connsiteX73" fmla="*/ 606582 w 694391"/>
                <a:gd name="connsiteY73" fmla="*/ 0 h 649663"/>
                <a:gd name="connsiteX74" fmla="*/ 519065 w 694391"/>
                <a:gd name="connsiteY74" fmla="*/ 3018 h 649663"/>
                <a:gd name="connsiteX75" fmla="*/ 500958 w 694391"/>
                <a:gd name="connsiteY75" fmla="*/ 9054 h 649663"/>
                <a:gd name="connsiteX76" fmla="*/ 488887 w 694391"/>
                <a:gd name="connsiteY76" fmla="*/ 12071 h 649663"/>
                <a:gd name="connsiteX77" fmla="*/ 470780 w 694391"/>
                <a:gd name="connsiteY77" fmla="*/ 21125 h 649663"/>
                <a:gd name="connsiteX78" fmla="*/ 461727 w 694391"/>
                <a:gd name="connsiteY78" fmla="*/ 27161 h 649663"/>
                <a:gd name="connsiteX79" fmla="*/ 443620 w 694391"/>
                <a:gd name="connsiteY79" fmla="*/ 33196 h 649663"/>
                <a:gd name="connsiteX80" fmla="*/ 425513 w 694391"/>
                <a:gd name="connsiteY80" fmla="*/ 48285 h 649663"/>
                <a:gd name="connsiteX81" fmla="*/ 416459 w 694391"/>
                <a:gd name="connsiteY81" fmla="*/ 54321 h 649663"/>
                <a:gd name="connsiteX82" fmla="*/ 404388 w 694391"/>
                <a:gd name="connsiteY82" fmla="*/ 66392 h 649663"/>
                <a:gd name="connsiteX83" fmla="*/ 392317 w 694391"/>
                <a:gd name="connsiteY83" fmla="*/ 69410 h 649663"/>
                <a:gd name="connsiteX84" fmla="*/ 374210 w 694391"/>
                <a:gd name="connsiteY84" fmla="*/ 78464 h 649663"/>
                <a:gd name="connsiteX85" fmla="*/ 344032 w 694391"/>
                <a:gd name="connsiteY85" fmla="*/ 96570 h 649663"/>
                <a:gd name="connsiteX86" fmla="*/ 292729 w 694391"/>
                <a:gd name="connsiteY86" fmla="*/ 111660 h 649663"/>
                <a:gd name="connsiteX87" fmla="*/ 280657 w 694391"/>
                <a:gd name="connsiteY87" fmla="*/ 114677 h 649663"/>
                <a:gd name="connsiteX88" fmla="*/ 229354 w 694391"/>
                <a:gd name="connsiteY88" fmla="*/ 120713 h 649663"/>
                <a:gd name="connsiteX89" fmla="*/ 217283 w 694391"/>
                <a:gd name="connsiteY89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18653 w 694391"/>
                <a:gd name="connsiteY42" fmla="*/ 392317 h 649663"/>
                <a:gd name="connsiteX43" fmla="*/ 648832 w 694391"/>
                <a:gd name="connsiteY43" fmla="*/ 377228 h 649663"/>
                <a:gd name="connsiteX44" fmla="*/ 657885 w 694391"/>
                <a:gd name="connsiteY44" fmla="*/ 374210 h 649663"/>
                <a:gd name="connsiteX45" fmla="*/ 682028 w 694391"/>
                <a:gd name="connsiteY45" fmla="*/ 362139 h 649663"/>
                <a:gd name="connsiteX46" fmla="*/ 691081 w 694391"/>
                <a:gd name="connsiteY46" fmla="*/ 353085 h 649663"/>
                <a:gd name="connsiteX47" fmla="*/ 691081 w 694391"/>
                <a:gd name="connsiteY47" fmla="*/ 328943 h 649663"/>
                <a:gd name="connsiteX48" fmla="*/ 672974 w 694391"/>
                <a:gd name="connsiteY48" fmla="*/ 322907 h 649663"/>
                <a:gd name="connsiteX49" fmla="*/ 657885 w 694391"/>
                <a:gd name="connsiteY49" fmla="*/ 319889 h 649663"/>
                <a:gd name="connsiteX50" fmla="*/ 639778 w 694391"/>
                <a:gd name="connsiteY50" fmla="*/ 316871 h 649663"/>
                <a:gd name="connsiteX51" fmla="*/ 630725 w 694391"/>
                <a:gd name="connsiteY51" fmla="*/ 313854 h 649663"/>
                <a:gd name="connsiteX52" fmla="*/ 500958 w 694391"/>
                <a:gd name="connsiteY52" fmla="*/ 322907 h 649663"/>
                <a:gd name="connsiteX53" fmla="*/ 491905 w 694391"/>
                <a:gd name="connsiteY53" fmla="*/ 325925 h 649663"/>
                <a:gd name="connsiteX54" fmla="*/ 455691 w 694391"/>
                <a:gd name="connsiteY54" fmla="*/ 322907 h 649663"/>
                <a:gd name="connsiteX55" fmla="*/ 449655 w 694391"/>
                <a:gd name="connsiteY55" fmla="*/ 313854 h 649663"/>
                <a:gd name="connsiteX56" fmla="*/ 440602 w 694391"/>
                <a:gd name="connsiteY56" fmla="*/ 298765 h 649663"/>
                <a:gd name="connsiteX57" fmla="*/ 446638 w 694391"/>
                <a:gd name="connsiteY57" fmla="*/ 187105 h 649663"/>
                <a:gd name="connsiteX58" fmla="*/ 458709 w 694391"/>
                <a:gd name="connsiteY58" fmla="*/ 184087 h 649663"/>
                <a:gd name="connsiteX59" fmla="*/ 482851 w 694391"/>
                <a:gd name="connsiteY59" fmla="*/ 181070 h 649663"/>
                <a:gd name="connsiteX60" fmla="*/ 500958 w 694391"/>
                <a:gd name="connsiteY60" fmla="*/ 175034 h 649663"/>
                <a:gd name="connsiteX61" fmla="*/ 549244 w 694391"/>
                <a:gd name="connsiteY61" fmla="*/ 150891 h 649663"/>
                <a:gd name="connsiteX62" fmla="*/ 603564 w 694391"/>
                <a:gd name="connsiteY62" fmla="*/ 117695 h 649663"/>
                <a:gd name="connsiteX63" fmla="*/ 624689 w 694391"/>
                <a:gd name="connsiteY63" fmla="*/ 102606 h 649663"/>
                <a:gd name="connsiteX64" fmla="*/ 633743 w 694391"/>
                <a:gd name="connsiteY64" fmla="*/ 93553 h 649663"/>
                <a:gd name="connsiteX65" fmla="*/ 639778 w 694391"/>
                <a:gd name="connsiteY65" fmla="*/ 84499 h 649663"/>
                <a:gd name="connsiteX66" fmla="*/ 648832 w 694391"/>
                <a:gd name="connsiteY66" fmla="*/ 63374 h 649663"/>
                <a:gd name="connsiteX67" fmla="*/ 657885 w 694391"/>
                <a:gd name="connsiteY67" fmla="*/ 36214 h 649663"/>
                <a:gd name="connsiteX68" fmla="*/ 660903 w 694391"/>
                <a:gd name="connsiteY68" fmla="*/ 24143 h 649663"/>
                <a:gd name="connsiteX69" fmla="*/ 642796 w 694391"/>
                <a:gd name="connsiteY69" fmla="*/ 9054 h 649663"/>
                <a:gd name="connsiteX70" fmla="*/ 627707 w 694391"/>
                <a:gd name="connsiteY70" fmla="*/ 6036 h 649663"/>
                <a:gd name="connsiteX71" fmla="*/ 618653 w 694391"/>
                <a:gd name="connsiteY71" fmla="*/ 3018 h 649663"/>
                <a:gd name="connsiteX72" fmla="*/ 606582 w 694391"/>
                <a:gd name="connsiteY72" fmla="*/ 0 h 649663"/>
                <a:gd name="connsiteX73" fmla="*/ 519065 w 694391"/>
                <a:gd name="connsiteY73" fmla="*/ 3018 h 649663"/>
                <a:gd name="connsiteX74" fmla="*/ 500958 w 694391"/>
                <a:gd name="connsiteY74" fmla="*/ 9054 h 649663"/>
                <a:gd name="connsiteX75" fmla="*/ 488887 w 694391"/>
                <a:gd name="connsiteY75" fmla="*/ 12071 h 649663"/>
                <a:gd name="connsiteX76" fmla="*/ 470780 w 694391"/>
                <a:gd name="connsiteY76" fmla="*/ 21125 h 649663"/>
                <a:gd name="connsiteX77" fmla="*/ 461727 w 694391"/>
                <a:gd name="connsiteY77" fmla="*/ 27161 h 649663"/>
                <a:gd name="connsiteX78" fmla="*/ 443620 w 694391"/>
                <a:gd name="connsiteY78" fmla="*/ 33196 h 649663"/>
                <a:gd name="connsiteX79" fmla="*/ 425513 w 694391"/>
                <a:gd name="connsiteY79" fmla="*/ 48285 h 649663"/>
                <a:gd name="connsiteX80" fmla="*/ 416459 w 694391"/>
                <a:gd name="connsiteY80" fmla="*/ 54321 h 649663"/>
                <a:gd name="connsiteX81" fmla="*/ 404388 w 694391"/>
                <a:gd name="connsiteY81" fmla="*/ 66392 h 649663"/>
                <a:gd name="connsiteX82" fmla="*/ 392317 w 694391"/>
                <a:gd name="connsiteY82" fmla="*/ 69410 h 649663"/>
                <a:gd name="connsiteX83" fmla="*/ 374210 w 694391"/>
                <a:gd name="connsiteY83" fmla="*/ 78464 h 649663"/>
                <a:gd name="connsiteX84" fmla="*/ 344032 w 694391"/>
                <a:gd name="connsiteY84" fmla="*/ 96570 h 649663"/>
                <a:gd name="connsiteX85" fmla="*/ 292729 w 694391"/>
                <a:gd name="connsiteY85" fmla="*/ 111660 h 649663"/>
                <a:gd name="connsiteX86" fmla="*/ 280657 w 694391"/>
                <a:gd name="connsiteY86" fmla="*/ 114677 h 649663"/>
                <a:gd name="connsiteX87" fmla="*/ 229354 w 694391"/>
                <a:gd name="connsiteY87" fmla="*/ 120713 h 649663"/>
                <a:gd name="connsiteX88" fmla="*/ 217283 w 694391"/>
                <a:gd name="connsiteY8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67350 w 694391"/>
                <a:gd name="connsiteY37" fmla="*/ 425513 h 649663"/>
                <a:gd name="connsiteX38" fmla="*/ 576404 w 694391"/>
                <a:gd name="connsiteY38" fmla="*/ 419477 h 649663"/>
                <a:gd name="connsiteX39" fmla="*/ 591493 w 694391"/>
                <a:gd name="connsiteY39" fmla="*/ 410424 h 649663"/>
                <a:gd name="connsiteX40" fmla="*/ 600546 w 694391"/>
                <a:gd name="connsiteY40" fmla="*/ 404388 h 649663"/>
                <a:gd name="connsiteX41" fmla="*/ 618653 w 694391"/>
                <a:gd name="connsiteY41" fmla="*/ 392317 h 649663"/>
                <a:gd name="connsiteX42" fmla="*/ 648832 w 694391"/>
                <a:gd name="connsiteY42" fmla="*/ 377228 h 649663"/>
                <a:gd name="connsiteX43" fmla="*/ 657885 w 694391"/>
                <a:gd name="connsiteY43" fmla="*/ 374210 h 649663"/>
                <a:gd name="connsiteX44" fmla="*/ 682028 w 694391"/>
                <a:gd name="connsiteY44" fmla="*/ 362139 h 649663"/>
                <a:gd name="connsiteX45" fmla="*/ 691081 w 694391"/>
                <a:gd name="connsiteY45" fmla="*/ 353085 h 649663"/>
                <a:gd name="connsiteX46" fmla="*/ 691081 w 694391"/>
                <a:gd name="connsiteY46" fmla="*/ 328943 h 649663"/>
                <a:gd name="connsiteX47" fmla="*/ 672974 w 694391"/>
                <a:gd name="connsiteY47" fmla="*/ 322907 h 649663"/>
                <a:gd name="connsiteX48" fmla="*/ 657885 w 694391"/>
                <a:gd name="connsiteY48" fmla="*/ 319889 h 649663"/>
                <a:gd name="connsiteX49" fmla="*/ 639778 w 694391"/>
                <a:gd name="connsiteY49" fmla="*/ 316871 h 649663"/>
                <a:gd name="connsiteX50" fmla="*/ 630725 w 694391"/>
                <a:gd name="connsiteY50" fmla="*/ 313854 h 649663"/>
                <a:gd name="connsiteX51" fmla="*/ 500958 w 694391"/>
                <a:gd name="connsiteY51" fmla="*/ 322907 h 649663"/>
                <a:gd name="connsiteX52" fmla="*/ 491905 w 694391"/>
                <a:gd name="connsiteY52" fmla="*/ 325925 h 649663"/>
                <a:gd name="connsiteX53" fmla="*/ 455691 w 694391"/>
                <a:gd name="connsiteY53" fmla="*/ 322907 h 649663"/>
                <a:gd name="connsiteX54" fmla="*/ 449655 w 694391"/>
                <a:gd name="connsiteY54" fmla="*/ 313854 h 649663"/>
                <a:gd name="connsiteX55" fmla="*/ 440602 w 694391"/>
                <a:gd name="connsiteY55" fmla="*/ 298765 h 649663"/>
                <a:gd name="connsiteX56" fmla="*/ 446638 w 694391"/>
                <a:gd name="connsiteY56" fmla="*/ 187105 h 649663"/>
                <a:gd name="connsiteX57" fmla="*/ 458709 w 694391"/>
                <a:gd name="connsiteY57" fmla="*/ 184087 h 649663"/>
                <a:gd name="connsiteX58" fmla="*/ 482851 w 694391"/>
                <a:gd name="connsiteY58" fmla="*/ 181070 h 649663"/>
                <a:gd name="connsiteX59" fmla="*/ 500958 w 694391"/>
                <a:gd name="connsiteY59" fmla="*/ 175034 h 649663"/>
                <a:gd name="connsiteX60" fmla="*/ 549244 w 694391"/>
                <a:gd name="connsiteY60" fmla="*/ 150891 h 649663"/>
                <a:gd name="connsiteX61" fmla="*/ 603564 w 694391"/>
                <a:gd name="connsiteY61" fmla="*/ 117695 h 649663"/>
                <a:gd name="connsiteX62" fmla="*/ 624689 w 694391"/>
                <a:gd name="connsiteY62" fmla="*/ 102606 h 649663"/>
                <a:gd name="connsiteX63" fmla="*/ 633743 w 694391"/>
                <a:gd name="connsiteY63" fmla="*/ 93553 h 649663"/>
                <a:gd name="connsiteX64" fmla="*/ 639778 w 694391"/>
                <a:gd name="connsiteY64" fmla="*/ 84499 h 649663"/>
                <a:gd name="connsiteX65" fmla="*/ 648832 w 694391"/>
                <a:gd name="connsiteY65" fmla="*/ 63374 h 649663"/>
                <a:gd name="connsiteX66" fmla="*/ 657885 w 694391"/>
                <a:gd name="connsiteY66" fmla="*/ 36214 h 649663"/>
                <a:gd name="connsiteX67" fmla="*/ 660903 w 694391"/>
                <a:gd name="connsiteY67" fmla="*/ 24143 h 649663"/>
                <a:gd name="connsiteX68" fmla="*/ 642796 w 694391"/>
                <a:gd name="connsiteY68" fmla="*/ 9054 h 649663"/>
                <a:gd name="connsiteX69" fmla="*/ 627707 w 694391"/>
                <a:gd name="connsiteY69" fmla="*/ 6036 h 649663"/>
                <a:gd name="connsiteX70" fmla="*/ 618653 w 694391"/>
                <a:gd name="connsiteY70" fmla="*/ 3018 h 649663"/>
                <a:gd name="connsiteX71" fmla="*/ 606582 w 694391"/>
                <a:gd name="connsiteY71" fmla="*/ 0 h 649663"/>
                <a:gd name="connsiteX72" fmla="*/ 519065 w 694391"/>
                <a:gd name="connsiteY72" fmla="*/ 3018 h 649663"/>
                <a:gd name="connsiteX73" fmla="*/ 500958 w 694391"/>
                <a:gd name="connsiteY73" fmla="*/ 9054 h 649663"/>
                <a:gd name="connsiteX74" fmla="*/ 488887 w 694391"/>
                <a:gd name="connsiteY74" fmla="*/ 12071 h 649663"/>
                <a:gd name="connsiteX75" fmla="*/ 470780 w 694391"/>
                <a:gd name="connsiteY75" fmla="*/ 21125 h 649663"/>
                <a:gd name="connsiteX76" fmla="*/ 461727 w 694391"/>
                <a:gd name="connsiteY76" fmla="*/ 27161 h 649663"/>
                <a:gd name="connsiteX77" fmla="*/ 443620 w 694391"/>
                <a:gd name="connsiteY77" fmla="*/ 33196 h 649663"/>
                <a:gd name="connsiteX78" fmla="*/ 425513 w 694391"/>
                <a:gd name="connsiteY78" fmla="*/ 48285 h 649663"/>
                <a:gd name="connsiteX79" fmla="*/ 416459 w 694391"/>
                <a:gd name="connsiteY79" fmla="*/ 54321 h 649663"/>
                <a:gd name="connsiteX80" fmla="*/ 404388 w 694391"/>
                <a:gd name="connsiteY80" fmla="*/ 66392 h 649663"/>
                <a:gd name="connsiteX81" fmla="*/ 392317 w 694391"/>
                <a:gd name="connsiteY81" fmla="*/ 69410 h 649663"/>
                <a:gd name="connsiteX82" fmla="*/ 374210 w 694391"/>
                <a:gd name="connsiteY82" fmla="*/ 78464 h 649663"/>
                <a:gd name="connsiteX83" fmla="*/ 344032 w 694391"/>
                <a:gd name="connsiteY83" fmla="*/ 96570 h 649663"/>
                <a:gd name="connsiteX84" fmla="*/ 292729 w 694391"/>
                <a:gd name="connsiteY84" fmla="*/ 111660 h 649663"/>
                <a:gd name="connsiteX85" fmla="*/ 280657 w 694391"/>
                <a:gd name="connsiteY85" fmla="*/ 114677 h 649663"/>
                <a:gd name="connsiteX86" fmla="*/ 229354 w 694391"/>
                <a:gd name="connsiteY86" fmla="*/ 120713 h 649663"/>
                <a:gd name="connsiteX87" fmla="*/ 217283 w 694391"/>
                <a:gd name="connsiteY8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31137 w 694391"/>
                <a:gd name="connsiteY35" fmla="*/ 446638 h 649663"/>
                <a:gd name="connsiteX36" fmla="*/ 567350 w 694391"/>
                <a:gd name="connsiteY36" fmla="*/ 425513 h 649663"/>
                <a:gd name="connsiteX37" fmla="*/ 576404 w 694391"/>
                <a:gd name="connsiteY37" fmla="*/ 419477 h 649663"/>
                <a:gd name="connsiteX38" fmla="*/ 591493 w 694391"/>
                <a:gd name="connsiteY38" fmla="*/ 410424 h 649663"/>
                <a:gd name="connsiteX39" fmla="*/ 600546 w 694391"/>
                <a:gd name="connsiteY39" fmla="*/ 404388 h 649663"/>
                <a:gd name="connsiteX40" fmla="*/ 618653 w 694391"/>
                <a:gd name="connsiteY40" fmla="*/ 392317 h 649663"/>
                <a:gd name="connsiteX41" fmla="*/ 648832 w 694391"/>
                <a:gd name="connsiteY41" fmla="*/ 377228 h 649663"/>
                <a:gd name="connsiteX42" fmla="*/ 657885 w 694391"/>
                <a:gd name="connsiteY42" fmla="*/ 374210 h 649663"/>
                <a:gd name="connsiteX43" fmla="*/ 682028 w 694391"/>
                <a:gd name="connsiteY43" fmla="*/ 362139 h 649663"/>
                <a:gd name="connsiteX44" fmla="*/ 691081 w 694391"/>
                <a:gd name="connsiteY44" fmla="*/ 353085 h 649663"/>
                <a:gd name="connsiteX45" fmla="*/ 691081 w 694391"/>
                <a:gd name="connsiteY45" fmla="*/ 328943 h 649663"/>
                <a:gd name="connsiteX46" fmla="*/ 672974 w 694391"/>
                <a:gd name="connsiteY46" fmla="*/ 322907 h 649663"/>
                <a:gd name="connsiteX47" fmla="*/ 657885 w 694391"/>
                <a:gd name="connsiteY47" fmla="*/ 319889 h 649663"/>
                <a:gd name="connsiteX48" fmla="*/ 639778 w 694391"/>
                <a:gd name="connsiteY48" fmla="*/ 316871 h 649663"/>
                <a:gd name="connsiteX49" fmla="*/ 630725 w 694391"/>
                <a:gd name="connsiteY49" fmla="*/ 313854 h 649663"/>
                <a:gd name="connsiteX50" fmla="*/ 500958 w 694391"/>
                <a:gd name="connsiteY50" fmla="*/ 322907 h 649663"/>
                <a:gd name="connsiteX51" fmla="*/ 491905 w 694391"/>
                <a:gd name="connsiteY51" fmla="*/ 325925 h 649663"/>
                <a:gd name="connsiteX52" fmla="*/ 455691 w 694391"/>
                <a:gd name="connsiteY52" fmla="*/ 322907 h 649663"/>
                <a:gd name="connsiteX53" fmla="*/ 449655 w 694391"/>
                <a:gd name="connsiteY53" fmla="*/ 313854 h 649663"/>
                <a:gd name="connsiteX54" fmla="*/ 440602 w 694391"/>
                <a:gd name="connsiteY54" fmla="*/ 298765 h 649663"/>
                <a:gd name="connsiteX55" fmla="*/ 446638 w 694391"/>
                <a:gd name="connsiteY55" fmla="*/ 187105 h 649663"/>
                <a:gd name="connsiteX56" fmla="*/ 458709 w 694391"/>
                <a:gd name="connsiteY56" fmla="*/ 184087 h 649663"/>
                <a:gd name="connsiteX57" fmla="*/ 482851 w 694391"/>
                <a:gd name="connsiteY57" fmla="*/ 181070 h 649663"/>
                <a:gd name="connsiteX58" fmla="*/ 500958 w 694391"/>
                <a:gd name="connsiteY58" fmla="*/ 175034 h 649663"/>
                <a:gd name="connsiteX59" fmla="*/ 549244 w 694391"/>
                <a:gd name="connsiteY59" fmla="*/ 150891 h 649663"/>
                <a:gd name="connsiteX60" fmla="*/ 603564 w 694391"/>
                <a:gd name="connsiteY60" fmla="*/ 117695 h 649663"/>
                <a:gd name="connsiteX61" fmla="*/ 624689 w 694391"/>
                <a:gd name="connsiteY61" fmla="*/ 102606 h 649663"/>
                <a:gd name="connsiteX62" fmla="*/ 633743 w 694391"/>
                <a:gd name="connsiteY62" fmla="*/ 93553 h 649663"/>
                <a:gd name="connsiteX63" fmla="*/ 639778 w 694391"/>
                <a:gd name="connsiteY63" fmla="*/ 84499 h 649663"/>
                <a:gd name="connsiteX64" fmla="*/ 648832 w 694391"/>
                <a:gd name="connsiteY64" fmla="*/ 63374 h 649663"/>
                <a:gd name="connsiteX65" fmla="*/ 657885 w 694391"/>
                <a:gd name="connsiteY65" fmla="*/ 36214 h 649663"/>
                <a:gd name="connsiteX66" fmla="*/ 660903 w 694391"/>
                <a:gd name="connsiteY66" fmla="*/ 24143 h 649663"/>
                <a:gd name="connsiteX67" fmla="*/ 642796 w 694391"/>
                <a:gd name="connsiteY67" fmla="*/ 9054 h 649663"/>
                <a:gd name="connsiteX68" fmla="*/ 627707 w 694391"/>
                <a:gd name="connsiteY68" fmla="*/ 6036 h 649663"/>
                <a:gd name="connsiteX69" fmla="*/ 618653 w 694391"/>
                <a:gd name="connsiteY69" fmla="*/ 3018 h 649663"/>
                <a:gd name="connsiteX70" fmla="*/ 606582 w 694391"/>
                <a:gd name="connsiteY70" fmla="*/ 0 h 649663"/>
                <a:gd name="connsiteX71" fmla="*/ 519065 w 694391"/>
                <a:gd name="connsiteY71" fmla="*/ 3018 h 649663"/>
                <a:gd name="connsiteX72" fmla="*/ 500958 w 694391"/>
                <a:gd name="connsiteY72" fmla="*/ 9054 h 649663"/>
                <a:gd name="connsiteX73" fmla="*/ 488887 w 694391"/>
                <a:gd name="connsiteY73" fmla="*/ 12071 h 649663"/>
                <a:gd name="connsiteX74" fmla="*/ 470780 w 694391"/>
                <a:gd name="connsiteY74" fmla="*/ 21125 h 649663"/>
                <a:gd name="connsiteX75" fmla="*/ 461727 w 694391"/>
                <a:gd name="connsiteY75" fmla="*/ 27161 h 649663"/>
                <a:gd name="connsiteX76" fmla="*/ 443620 w 694391"/>
                <a:gd name="connsiteY76" fmla="*/ 33196 h 649663"/>
                <a:gd name="connsiteX77" fmla="*/ 425513 w 694391"/>
                <a:gd name="connsiteY77" fmla="*/ 48285 h 649663"/>
                <a:gd name="connsiteX78" fmla="*/ 416459 w 694391"/>
                <a:gd name="connsiteY78" fmla="*/ 54321 h 649663"/>
                <a:gd name="connsiteX79" fmla="*/ 404388 w 694391"/>
                <a:gd name="connsiteY79" fmla="*/ 66392 h 649663"/>
                <a:gd name="connsiteX80" fmla="*/ 392317 w 694391"/>
                <a:gd name="connsiteY80" fmla="*/ 69410 h 649663"/>
                <a:gd name="connsiteX81" fmla="*/ 374210 w 694391"/>
                <a:gd name="connsiteY81" fmla="*/ 78464 h 649663"/>
                <a:gd name="connsiteX82" fmla="*/ 344032 w 694391"/>
                <a:gd name="connsiteY82" fmla="*/ 96570 h 649663"/>
                <a:gd name="connsiteX83" fmla="*/ 292729 w 694391"/>
                <a:gd name="connsiteY83" fmla="*/ 111660 h 649663"/>
                <a:gd name="connsiteX84" fmla="*/ 280657 w 694391"/>
                <a:gd name="connsiteY84" fmla="*/ 114677 h 649663"/>
                <a:gd name="connsiteX85" fmla="*/ 229354 w 694391"/>
                <a:gd name="connsiteY85" fmla="*/ 120713 h 649663"/>
                <a:gd name="connsiteX86" fmla="*/ 217283 w 694391"/>
                <a:gd name="connsiteY86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98352 w 694391"/>
                <a:gd name="connsiteY30" fmla="*/ 522083 h 649663"/>
                <a:gd name="connsiteX31" fmla="*/ 431548 w 694391"/>
                <a:gd name="connsiteY31" fmla="*/ 500959 h 649663"/>
                <a:gd name="connsiteX32" fmla="*/ 458709 w 694391"/>
                <a:gd name="connsiteY32" fmla="*/ 485870 h 649663"/>
                <a:gd name="connsiteX33" fmla="*/ 488887 w 694391"/>
                <a:gd name="connsiteY33" fmla="*/ 467763 h 649663"/>
                <a:gd name="connsiteX34" fmla="*/ 531137 w 694391"/>
                <a:gd name="connsiteY34" fmla="*/ 446638 h 649663"/>
                <a:gd name="connsiteX35" fmla="*/ 567350 w 694391"/>
                <a:gd name="connsiteY35" fmla="*/ 425513 h 649663"/>
                <a:gd name="connsiteX36" fmla="*/ 576404 w 694391"/>
                <a:gd name="connsiteY36" fmla="*/ 419477 h 649663"/>
                <a:gd name="connsiteX37" fmla="*/ 591493 w 694391"/>
                <a:gd name="connsiteY37" fmla="*/ 410424 h 649663"/>
                <a:gd name="connsiteX38" fmla="*/ 600546 w 694391"/>
                <a:gd name="connsiteY38" fmla="*/ 404388 h 649663"/>
                <a:gd name="connsiteX39" fmla="*/ 618653 w 694391"/>
                <a:gd name="connsiteY39" fmla="*/ 392317 h 649663"/>
                <a:gd name="connsiteX40" fmla="*/ 648832 w 694391"/>
                <a:gd name="connsiteY40" fmla="*/ 377228 h 649663"/>
                <a:gd name="connsiteX41" fmla="*/ 657885 w 694391"/>
                <a:gd name="connsiteY41" fmla="*/ 374210 h 649663"/>
                <a:gd name="connsiteX42" fmla="*/ 682028 w 694391"/>
                <a:gd name="connsiteY42" fmla="*/ 362139 h 649663"/>
                <a:gd name="connsiteX43" fmla="*/ 691081 w 694391"/>
                <a:gd name="connsiteY43" fmla="*/ 353085 h 649663"/>
                <a:gd name="connsiteX44" fmla="*/ 691081 w 694391"/>
                <a:gd name="connsiteY44" fmla="*/ 328943 h 649663"/>
                <a:gd name="connsiteX45" fmla="*/ 672974 w 694391"/>
                <a:gd name="connsiteY45" fmla="*/ 322907 h 649663"/>
                <a:gd name="connsiteX46" fmla="*/ 657885 w 694391"/>
                <a:gd name="connsiteY46" fmla="*/ 319889 h 649663"/>
                <a:gd name="connsiteX47" fmla="*/ 639778 w 694391"/>
                <a:gd name="connsiteY47" fmla="*/ 316871 h 649663"/>
                <a:gd name="connsiteX48" fmla="*/ 630725 w 694391"/>
                <a:gd name="connsiteY48" fmla="*/ 313854 h 649663"/>
                <a:gd name="connsiteX49" fmla="*/ 500958 w 694391"/>
                <a:gd name="connsiteY49" fmla="*/ 322907 h 649663"/>
                <a:gd name="connsiteX50" fmla="*/ 491905 w 694391"/>
                <a:gd name="connsiteY50" fmla="*/ 325925 h 649663"/>
                <a:gd name="connsiteX51" fmla="*/ 455691 w 694391"/>
                <a:gd name="connsiteY51" fmla="*/ 322907 h 649663"/>
                <a:gd name="connsiteX52" fmla="*/ 449655 w 694391"/>
                <a:gd name="connsiteY52" fmla="*/ 313854 h 649663"/>
                <a:gd name="connsiteX53" fmla="*/ 440602 w 694391"/>
                <a:gd name="connsiteY53" fmla="*/ 298765 h 649663"/>
                <a:gd name="connsiteX54" fmla="*/ 446638 w 694391"/>
                <a:gd name="connsiteY54" fmla="*/ 187105 h 649663"/>
                <a:gd name="connsiteX55" fmla="*/ 458709 w 694391"/>
                <a:gd name="connsiteY55" fmla="*/ 184087 h 649663"/>
                <a:gd name="connsiteX56" fmla="*/ 482851 w 694391"/>
                <a:gd name="connsiteY56" fmla="*/ 181070 h 649663"/>
                <a:gd name="connsiteX57" fmla="*/ 500958 w 694391"/>
                <a:gd name="connsiteY57" fmla="*/ 175034 h 649663"/>
                <a:gd name="connsiteX58" fmla="*/ 549244 w 694391"/>
                <a:gd name="connsiteY58" fmla="*/ 150891 h 649663"/>
                <a:gd name="connsiteX59" fmla="*/ 603564 w 694391"/>
                <a:gd name="connsiteY59" fmla="*/ 117695 h 649663"/>
                <a:gd name="connsiteX60" fmla="*/ 624689 w 694391"/>
                <a:gd name="connsiteY60" fmla="*/ 102606 h 649663"/>
                <a:gd name="connsiteX61" fmla="*/ 633743 w 694391"/>
                <a:gd name="connsiteY61" fmla="*/ 93553 h 649663"/>
                <a:gd name="connsiteX62" fmla="*/ 639778 w 694391"/>
                <a:gd name="connsiteY62" fmla="*/ 84499 h 649663"/>
                <a:gd name="connsiteX63" fmla="*/ 648832 w 694391"/>
                <a:gd name="connsiteY63" fmla="*/ 63374 h 649663"/>
                <a:gd name="connsiteX64" fmla="*/ 657885 w 694391"/>
                <a:gd name="connsiteY64" fmla="*/ 36214 h 649663"/>
                <a:gd name="connsiteX65" fmla="*/ 660903 w 694391"/>
                <a:gd name="connsiteY65" fmla="*/ 24143 h 649663"/>
                <a:gd name="connsiteX66" fmla="*/ 642796 w 694391"/>
                <a:gd name="connsiteY66" fmla="*/ 9054 h 649663"/>
                <a:gd name="connsiteX67" fmla="*/ 627707 w 694391"/>
                <a:gd name="connsiteY67" fmla="*/ 6036 h 649663"/>
                <a:gd name="connsiteX68" fmla="*/ 618653 w 694391"/>
                <a:gd name="connsiteY68" fmla="*/ 3018 h 649663"/>
                <a:gd name="connsiteX69" fmla="*/ 606582 w 694391"/>
                <a:gd name="connsiteY69" fmla="*/ 0 h 649663"/>
                <a:gd name="connsiteX70" fmla="*/ 519065 w 694391"/>
                <a:gd name="connsiteY70" fmla="*/ 3018 h 649663"/>
                <a:gd name="connsiteX71" fmla="*/ 500958 w 694391"/>
                <a:gd name="connsiteY71" fmla="*/ 9054 h 649663"/>
                <a:gd name="connsiteX72" fmla="*/ 488887 w 694391"/>
                <a:gd name="connsiteY72" fmla="*/ 12071 h 649663"/>
                <a:gd name="connsiteX73" fmla="*/ 470780 w 694391"/>
                <a:gd name="connsiteY73" fmla="*/ 21125 h 649663"/>
                <a:gd name="connsiteX74" fmla="*/ 461727 w 694391"/>
                <a:gd name="connsiteY74" fmla="*/ 27161 h 649663"/>
                <a:gd name="connsiteX75" fmla="*/ 443620 w 694391"/>
                <a:gd name="connsiteY75" fmla="*/ 33196 h 649663"/>
                <a:gd name="connsiteX76" fmla="*/ 425513 w 694391"/>
                <a:gd name="connsiteY76" fmla="*/ 48285 h 649663"/>
                <a:gd name="connsiteX77" fmla="*/ 416459 w 694391"/>
                <a:gd name="connsiteY77" fmla="*/ 54321 h 649663"/>
                <a:gd name="connsiteX78" fmla="*/ 404388 w 694391"/>
                <a:gd name="connsiteY78" fmla="*/ 66392 h 649663"/>
                <a:gd name="connsiteX79" fmla="*/ 392317 w 694391"/>
                <a:gd name="connsiteY79" fmla="*/ 69410 h 649663"/>
                <a:gd name="connsiteX80" fmla="*/ 374210 w 694391"/>
                <a:gd name="connsiteY80" fmla="*/ 78464 h 649663"/>
                <a:gd name="connsiteX81" fmla="*/ 344032 w 694391"/>
                <a:gd name="connsiteY81" fmla="*/ 96570 h 649663"/>
                <a:gd name="connsiteX82" fmla="*/ 292729 w 694391"/>
                <a:gd name="connsiteY82" fmla="*/ 111660 h 649663"/>
                <a:gd name="connsiteX83" fmla="*/ 280657 w 694391"/>
                <a:gd name="connsiteY83" fmla="*/ 114677 h 649663"/>
                <a:gd name="connsiteX84" fmla="*/ 229354 w 694391"/>
                <a:gd name="connsiteY84" fmla="*/ 120713 h 649663"/>
                <a:gd name="connsiteX85" fmla="*/ 217283 w 694391"/>
                <a:gd name="connsiteY85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62139 w 694391"/>
                <a:gd name="connsiteY28" fmla="*/ 540190 h 649663"/>
                <a:gd name="connsiteX29" fmla="*/ 398352 w 694391"/>
                <a:gd name="connsiteY29" fmla="*/ 522083 h 649663"/>
                <a:gd name="connsiteX30" fmla="*/ 431548 w 694391"/>
                <a:gd name="connsiteY30" fmla="*/ 500959 h 649663"/>
                <a:gd name="connsiteX31" fmla="*/ 458709 w 694391"/>
                <a:gd name="connsiteY31" fmla="*/ 485870 h 649663"/>
                <a:gd name="connsiteX32" fmla="*/ 488887 w 694391"/>
                <a:gd name="connsiteY32" fmla="*/ 467763 h 649663"/>
                <a:gd name="connsiteX33" fmla="*/ 531137 w 694391"/>
                <a:gd name="connsiteY33" fmla="*/ 446638 h 649663"/>
                <a:gd name="connsiteX34" fmla="*/ 567350 w 694391"/>
                <a:gd name="connsiteY34" fmla="*/ 425513 h 649663"/>
                <a:gd name="connsiteX35" fmla="*/ 576404 w 694391"/>
                <a:gd name="connsiteY35" fmla="*/ 419477 h 649663"/>
                <a:gd name="connsiteX36" fmla="*/ 591493 w 694391"/>
                <a:gd name="connsiteY36" fmla="*/ 410424 h 649663"/>
                <a:gd name="connsiteX37" fmla="*/ 600546 w 694391"/>
                <a:gd name="connsiteY37" fmla="*/ 404388 h 649663"/>
                <a:gd name="connsiteX38" fmla="*/ 618653 w 694391"/>
                <a:gd name="connsiteY38" fmla="*/ 392317 h 649663"/>
                <a:gd name="connsiteX39" fmla="*/ 648832 w 694391"/>
                <a:gd name="connsiteY39" fmla="*/ 377228 h 649663"/>
                <a:gd name="connsiteX40" fmla="*/ 657885 w 694391"/>
                <a:gd name="connsiteY40" fmla="*/ 374210 h 649663"/>
                <a:gd name="connsiteX41" fmla="*/ 682028 w 694391"/>
                <a:gd name="connsiteY41" fmla="*/ 362139 h 649663"/>
                <a:gd name="connsiteX42" fmla="*/ 691081 w 694391"/>
                <a:gd name="connsiteY42" fmla="*/ 353085 h 649663"/>
                <a:gd name="connsiteX43" fmla="*/ 691081 w 694391"/>
                <a:gd name="connsiteY43" fmla="*/ 328943 h 649663"/>
                <a:gd name="connsiteX44" fmla="*/ 672974 w 694391"/>
                <a:gd name="connsiteY44" fmla="*/ 322907 h 649663"/>
                <a:gd name="connsiteX45" fmla="*/ 657885 w 694391"/>
                <a:gd name="connsiteY45" fmla="*/ 319889 h 649663"/>
                <a:gd name="connsiteX46" fmla="*/ 639778 w 694391"/>
                <a:gd name="connsiteY46" fmla="*/ 316871 h 649663"/>
                <a:gd name="connsiteX47" fmla="*/ 630725 w 694391"/>
                <a:gd name="connsiteY47" fmla="*/ 313854 h 649663"/>
                <a:gd name="connsiteX48" fmla="*/ 500958 w 694391"/>
                <a:gd name="connsiteY48" fmla="*/ 322907 h 649663"/>
                <a:gd name="connsiteX49" fmla="*/ 491905 w 694391"/>
                <a:gd name="connsiteY49" fmla="*/ 325925 h 649663"/>
                <a:gd name="connsiteX50" fmla="*/ 455691 w 694391"/>
                <a:gd name="connsiteY50" fmla="*/ 322907 h 649663"/>
                <a:gd name="connsiteX51" fmla="*/ 449655 w 694391"/>
                <a:gd name="connsiteY51" fmla="*/ 313854 h 649663"/>
                <a:gd name="connsiteX52" fmla="*/ 440602 w 694391"/>
                <a:gd name="connsiteY52" fmla="*/ 298765 h 649663"/>
                <a:gd name="connsiteX53" fmla="*/ 446638 w 694391"/>
                <a:gd name="connsiteY53" fmla="*/ 187105 h 649663"/>
                <a:gd name="connsiteX54" fmla="*/ 458709 w 694391"/>
                <a:gd name="connsiteY54" fmla="*/ 184087 h 649663"/>
                <a:gd name="connsiteX55" fmla="*/ 482851 w 694391"/>
                <a:gd name="connsiteY55" fmla="*/ 181070 h 649663"/>
                <a:gd name="connsiteX56" fmla="*/ 500958 w 694391"/>
                <a:gd name="connsiteY56" fmla="*/ 175034 h 649663"/>
                <a:gd name="connsiteX57" fmla="*/ 549244 w 694391"/>
                <a:gd name="connsiteY57" fmla="*/ 150891 h 649663"/>
                <a:gd name="connsiteX58" fmla="*/ 603564 w 694391"/>
                <a:gd name="connsiteY58" fmla="*/ 117695 h 649663"/>
                <a:gd name="connsiteX59" fmla="*/ 624689 w 694391"/>
                <a:gd name="connsiteY59" fmla="*/ 102606 h 649663"/>
                <a:gd name="connsiteX60" fmla="*/ 633743 w 694391"/>
                <a:gd name="connsiteY60" fmla="*/ 93553 h 649663"/>
                <a:gd name="connsiteX61" fmla="*/ 639778 w 694391"/>
                <a:gd name="connsiteY61" fmla="*/ 84499 h 649663"/>
                <a:gd name="connsiteX62" fmla="*/ 648832 w 694391"/>
                <a:gd name="connsiteY62" fmla="*/ 63374 h 649663"/>
                <a:gd name="connsiteX63" fmla="*/ 657885 w 694391"/>
                <a:gd name="connsiteY63" fmla="*/ 36214 h 649663"/>
                <a:gd name="connsiteX64" fmla="*/ 660903 w 694391"/>
                <a:gd name="connsiteY64" fmla="*/ 24143 h 649663"/>
                <a:gd name="connsiteX65" fmla="*/ 642796 w 694391"/>
                <a:gd name="connsiteY65" fmla="*/ 9054 h 649663"/>
                <a:gd name="connsiteX66" fmla="*/ 627707 w 694391"/>
                <a:gd name="connsiteY66" fmla="*/ 6036 h 649663"/>
                <a:gd name="connsiteX67" fmla="*/ 618653 w 694391"/>
                <a:gd name="connsiteY67" fmla="*/ 3018 h 649663"/>
                <a:gd name="connsiteX68" fmla="*/ 606582 w 694391"/>
                <a:gd name="connsiteY68" fmla="*/ 0 h 649663"/>
                <a:gd name="connsiteX69" fmla="*/ 519065 w 694391"/>
                <a:gd name="connsiteY69" fmla="*/ 3018 h 649663"/>
                <a:gd name="connsiteX70" fmla="*/ 500958 w 694391"/>
                <a:gd name="connsiteY70" fmla="*/ 9054 h 649663"/>
                <a:gd name="connsiteX71" fmla="*/ 488887 w 694391"/>
                <a:gd name="connsiteY71" fmla="*/ 12071 h 649663"/>
                <a:gd name="connsiteX72" fmla="*/ 470780 w 694391"/>
                <a:gd name="connsiteY72" fmla="*/ 21125 h 649663"/>
                <a:gd name="connsiteX73" fmla="*/ 461727 w 694391"/>
                <a:gd name="connsiteY73" fmla="*/ 27161 h 649663"/>
                <a:gd name="connsiteX74" fmla="*/ 443620 w 694391"/>
                <a:gd name="connsiteY74" fmla="*/ 33196 h 649663"/>
                <a:gd name="connsiteX75" fmla="*/ 425513 w 694391"/>
                <a:gd name="connsiteY75" fmla="*/ 48285 h 649663"/>
                <a:gd name="connsiteX76" fmla="*/ 416459 w 694391"/>
                <a:gd name="connsiteY76" fmla="*/ 54321 h 649663"/>
                <a:gd name="connsiteX77" fmla="*/ 404388 w 694391"/>
                <a:gd name="connsiteY77" fmla="*/ 66392 h 649663"/>
                <a:gd name="connsiteX78" fmla="*/ 392317 w 694391"/>
                <a:gd name="connsiteY78" fmla="*/ 69410 h 649663"/>
                <a:gd name="connsiteX79" fmla="*/ 374210 w 694391"/>
                <a:gd name="connsiteY79" fmla="*/ 78464 h 649663"/>
                <a:gd name="connsiteX80" fmla="*/ 344032 w 694391"/>
                <a:gd name="connsiteY80" fmla="*/ 96570 h 649663"/>
                <a:gd name="connsiteX81" fmla="*/ 292729 w 694391"/>
                <a:gd name="connsiteY81" fmla="*/ 111660 h 649663"/>
                <a:gd name="connsiteX82" fmla="*/ 280657 w 694391"/>
                <a:gd name="connsiteY82" fmla="*/ 114677 h 649663"/>
                <a:gd name="connsiteX83" fmla="*/ 229354 w 694391"/>
                <a:gd name="connsiteY83" fmla="*/ 120713 h 649663"/>
                <a:gd name="connsiteX84" fmla="*/ 217283 w 694391"/>
                <a:gd name="connsiteY84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62139 w 694391"/>
                <a:gd name="connsiteY27" fmla="*/ 540190 h 649663"/>
                <a:gd name="connsiteX28" fmla="*/ 398352 w 694391"/>
                <a:gd name="connsiteY28" fmla="*/ 522083 h 649663"/>
                <a:gd name="connsiteX29" fmla="*/ 431548 w 694391"/>
                <a:gd name="connsiteY29" fmla="*/ 500959 h 649663"/>
                <a:gd name="connsiteX30" fmla="*/ 458709 w 694391"/>
                <a:gd name="connsiteY30" fmla="*/ 485870 h 649663"/>
                <a:gd name="connsiteX31" fmla="*/ 488887 w 694391"/>
                <a:gd name="connsiteY31" fmla="*/ 467763 h 649663"/>
                <a:gd name="connsiteX32" fmla="*/ 531137 w 694391"/>
                <a:gd name="connsiteY32" fmla="*/ 446638 h 649663"/>
                <a:gd name="connsiteX33" fmla="*/ 567350 w 694391"/>
                <a:gd name="connsiteY33" fmla="*/ 425513 h 649663"/>
                <a:gd name="connsiteX34" fmla="*/ 576404 w 694391"/>
                <a:gd name="connsiteY34" fmla="*/ 419477 h 649663"/>
                <a:gd name="connsiteX35" fmla="*/ 591493 w 694391"/>
                <a:gd name="connsiteY35" fmla="*/ 410424 h 649663"/>
                <a:gd name="connsiteX36" fmla="*/ 600546 w 694391"/>
                <a:gd name="connsiteY36" fmla="*/ 404388 h 649663"/>
                <a:gd name="connsiteX37" fmla="*/ 618653 w 694391"/>
                <a:gd name="connsiteY37" fmla="*/ 392317 h 649663"/>
                <a:gd name="connsiteX38" fmla="*/ 648832 w 694391"/>
                <a:gd name="connsiteY38" fmla="*/ 377228 h 649663"/>
                <a:gd name="connsiteX39" fmla="*/ 657885 w 694391"/>
                <a:gd name="connsiteY39" fmla="*/ 374210 h 649663"/>
                <a:gd name="connsiteX40" fmla="*/ 682028 w 694391"/>
                <a:gd name="connsiteY40" fmla="*/ 362139 h 649663"/>
                <a:gd name="connsiteX41" fmla="*/ 691081 w 694391"/>
                <a:gd name="connsiteY41" fmla="*/ 353085 h 649663"/>
                <a:gd name="connsiteX42" fmla="*/ 691081 w 694391"/>
                <a:gd name="connsiteY42" fmla="*/ 328943 h 649663"/>
                <a:gd name="connsiteX43" fmla="*/ 672974 w 694391"/>
                <a:gd name="connsiteY43" fmla="*/ 322907 h 649663"/>
                <a:gd name="connsiteX44" fmla="*/ 657885 w 694391"/>
                <a:gd name="connsiteY44" fmla="*/ 319889 h 649663"/>
                <a:gd name="connsiteX45" fmla="*/ 639778 w 694391"/>
                <a:gd name="connsiteY45" fmla="*/ 316871 h 649663"/>
                <a:gd name="connsiteX46" fmla="*/ 630725 w 694391"/>
                <a:gd name="connsiteY46" fmla="*/ 313854 h 649663"/>
                <a:gd name="connsiteX47" fmla="*/ 500958 w 694391"/>
                <a:gd name="connsiteY47" fmla="*/ 322907 h 649663"/>
                <a:gd name="connsiteX48" fmla="*/ 491905 w 694391"/>
                <a:gd name="connsiteY48" fmla="*/ 325925 h 649663"/>
                <a:gd name="connsiteX49" fmla="*/ 455691 w 694391"/>
                <a:gd name="connsiteY49" fmla="*/ 322907 h 649663"/>
                <a:gd name="connsiteX50" fmla="*/ 449655 w 694391"/>
                <a:gd name="connsiteY50" fmla="*/ 313854 h 649663"/>
                <a:gd name="connsiteX51" fmla="*/ 440602 w 694391"/>
                <a:gd name="connsiteY51" fmla="*/ 298765 h 649663"/>
                <a:gd name="connsiteX52" fmla="*/ 446638 w 694391"/>
                <a:gd name="connsiteY52" fmla="*/ 187105 h 649663"/>
                <a:gd name="connsiteX53" fmla="*/ 458709 w 694391"/>
                <a:gd name="connsiteY53" fmla="*/ 184087 h 649663"/>
                <a:gd name="connsiteX54" fmla="*/ 482851 w 694391"/>
                <a:gd name="connsiteY54" fmla="*/ 181070 h 649663"/>
                <a:gd name="connsiteX55" fmla="*/ 500958 w 694391"/>
                <a:gd name="connsiteY55" fmla="*/ 175034 h 649663"/>
                <a:gd name="connsiteX56" fmla="*/ 549244 w 694391"/>
                <a:gd name="connsiteY56" fmla="*/ 150891 h 649663"/>
                <a:gd name="connsiteX57" fmla="*/ 603564 w 694391"/>
                <a:gd name="connsiteY57" fmla="*/ 117695 h 649663"/>
                <a:gd name="connsiteX58" fmla="*/ 624689 w 694391"/>
                <a:gd name="connsiteY58" fmla="*/ 102606 h 649663"/>
                <a:gd name="connsiteX59" fmla="*/ 633743 w 694391"/>
                <a:gd name="connsiteY59" fmla="*/ 93553 h 649663"/>
                <a:gd name="connsiteX60" fmla="*/ 639778 w 694391"/>
                <a:gd name="connsiteY60" fmla="*/ 84499 h 649663"/>
                <a:gd name="connsiteX61" fmla="*/ 648832 w 694391"/>
                <a:gd name="connsiteY61" fmla="*/ 63374 h 649663"/>
                <a:gd name="connsiteX62" fmla="*/ 657885 w 694391"/>
                <a:gd name="connsiteY62" fmla="*/ 36214 h 649663"/>
                <a:gd name="connsiteX63" fmla="*/ 660903 w 694391"/>
                <a:gd name="connsiteY63" fmla="*/ 24143 h 649663"/>
                <a:gd name="connsiteX64" fmla="*/ 642796 w 694391"/>
                <a:gd name="connsiteY64" fmla="*/ 9054 h 649663"/>
                <a:gd name="connsiteX65" fmla="*/ 627707 w 694391"/>
                <a:gd name="connsiteY65" fmla="*/ 6036 h 649663"/>
                <a:gd name="connsiteX66" fmla="*/ 618653 w 694391"/>
                <a:gd name="connsiteY66" fmla="*/ 3018 h 649663"/>
                <a:gd name="connsiteX67" fmla="*/ 606582 w 694391"/>
                <a:gd name="connsiteY67" fmla="*/ 0 h 649663"/>
                <a:gd name="connsiteX68" fmla="*/ 519065 w 694391"/>
                <a:gd name="connsiteY68" fmla="*/ 3018 h 649663"/>
                <a:gd name="connsiteX69" fmla="*/ 500958 w 694391"/>
                <a:gd name="connsiteY69" fmla="*/ 9054 h 649663"/>
                <a:gd name="connsiteX70" fmla="*/ 488887 w 694391"/>
                <a:gd name="connsiteY70" fmla="*/ 12071 h 649663"/>
                <a:gd name="connsiteX71" fmla="*/ 470780 w 694391"/>
                <a:gd name="connsiteY71" fmla="*/ 21125 h 649663"/>
                <a:gd name="connsiteX72" fmla="*/ 461727 w 694391"/>
                <a:gd name="connsiteY72" fmla="*/ 27161 h 649663"/>
                <a:gd name="connsiteX73" fmla="*/ 443620 w 694391"/>
                <a:gd name="connsiteY73" fmla="*/ 33196 h 649663"/>
                <a:gd name="connsiteX74" fmla="*/ 425513 w 694391"/>
                <a:gd name="connsiteY74" fmla="*/ 48285 h 649663"/>
                <a:gd name="connsiteX75" fmla="*/ 416459 w 694391"/>
                <a:gd name="connsiteY75" fmla="*/ 54321 h 649663"/>
                <a:gd name="connsiteX76" fmla="*/ 404388 w 694391"/>
                <a:gd name="connsiteY76" fmla="*/ 66392 h 649663"/>
                <a:gd name="connsiteX77" fmla="*/ 392317 w 694391"/>
                <a:gd name="connsiteY77" fmla="*/ 69410 h 649663"/>
                <a:gd name="connsiteX78" fmla="*/ 374210 w 694391"/>
                <a:gd name="connsiteY78" fmla="*/ 78464 h 649663"/>
                <a:gd name="connsiteX79" fmla="*/ 344032 w 694391"/>
                <a:gd name="connsiteY79" fmla="*/ 96570 h 649663"/>
                <a:gd name="connsiteX80" fmla="*/ 292729 w 694391"/>
                <a:gd name="connsiteY80" fmla="*/ 111660 h 649663"/>
                <a:gd name="connsiteX81" fmla="*/ 280657 w 694391"/>
                <a:gd name="connsiteY81" fmla="*/ 114677 h 649663"/>
                <a:gd name="connsiteX82" fmla="*/ 229354 w 694391"/>
                <a:gd name="connsiteY82" fmla="*/ 120713 h 649663"/>
                <a:gd name="connsiteX83" fmla="*/ 217283 w 694391"/>
                <a:gd name="connsiteY8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362139 w 694391"/>
                <a:gd name="connsiteY26" fmla="*/ 540190 h 649663"/>
                <a:gd name="connsiteX27" fmla="*/ 398352 w 694391"/>
                <a:gd name="connsiteY27" fmla="*/ 522083 h 649663"/>
                <a:gd name="connsiteX28" fmla="*/ 431548 w 694391"/>
                <a:gd name="connsiteY28" fmla="*/ 500959 h 649663"/>
                <a:gd name="connsiteX29" fmla="*/ 458709 w 694391"/>
                <a:gd name="connsiteY29" fmla="*/ 485870 h 649663"/>
                <a:gd name="connsiteX30" fmla="*/ 488887 w 694391"/>
                <a:gd name="connsiteY30" fmla="*/ 467763 h 649663"/>
                <a:gd name="connsiteX31" fmla="*/ 531137 w 694391"/>
                <a:gd name="connsiteY31" fmla="*/ 446638 h 649663"/>
                <a:gd name="connsiteX32" fmla="*/ 567350 w 694391"/>
                <a:gd name="connsiteY32" fmla="*/ 425513 h 649663"/>
                <a:gd name="connsiteX33" fmla="*/ 576404 w 694391"/>
                <a:gd name="connsiteY33" fmla="*/ 419477 h 649663"/>
                <a:gd name="connsiteX34" fmla="*/ 591493 w 694391"/>
                <a:gd name="connsiteY34" fmla="*/ 410424 h 649663"/>
                <a:gd name="connsiteX35" fmla="*/ 600546 w 694391"/>
                <a:gd name="connsiteY35" fmla="*/ 404388 h 649663"/>
                <a:gd name="connsiteX36" fmla="*/ 618653 w 694391"/>
                <a:gd name="connsiteY36" fmla="*/ 392317 h 649663"/>
                <a:gd name="connsiteX37" fmla="*/ 648832 w 694391"/>
                <a:gd name="connsiteY37" fmla="*/ 377228 h 649663"/>
                <a:gd name="connsiteX38" fmla="*/ 657885 w 694391"/>
                <a:gd name="connsiteY38" fmla="*/ 374210 h 649663"/>
                <a:gd name="connsiteX39" fmla="*/ 682028 w 694391"/>
                <a:gd name="connsiteY39" fmla="*/ 362139 h 649663"/>
                <a:gd name="connsiteX40" fmla="*/ 691081 w 694391"/>
                <a:gd name="connsiteY40" fmla="*/ 353085 h 649663"/>
                <a:gd name="connsiteX41" fmla="*/ 691081 w 694391"/>
                <a:gd name="connsiteY41" fmla="*/ 328943 h 649663"/>
                <a:gd name="connsiteX42" fmla="*/ 672974 w 694391"/>
                <a:gd name="connsiteY42" fmla="*/ 322907 h 649663"/>
                <a:gd name="connsiteX43" fmla="*/ 657885 w 694391"/>
                <a:gd name="connsiteY43" fmla="*/ 319889 h 649663"/>
                <a:gd name="connsiteX44" fmla="*/ 639778 w 694391"/>
                <a:gd name="connsiteY44" fmla="*/ 316871 h 649663"/>
                <a:gd name="connsiteX45" fmla="*/ 630725 w 694391"/>
                <a:gd name="connsiteY45" fmla="*/ 313854 h 649663"/>
                <a:gd name="connsiteX46" fmla="*/ 500958 w 694391"/>
                <a:gd name="connsiteY46" fmla="*/ 322907 h 649663"/>
                <a:gd name="connsiteX47" fmla="*/ 491905 w 694391"/>
                <a:gd name="connsiteY47" fmla="*/ 325925 h 649663"/>
                <a:gd name="connsiteX48" fmla="*/ 455691 w 694391"/>
                <a:gd name="connsiteY48" fmla="*/ 322907 h 649663"/>
                <a:gd name="connsiteX49" fmla="*/ 449655 w 694391"/>
                <a:gd name="connsiteY49" fmla="*/ 313854 h 649663"/>
                <a:gd name="connsiteX50" fmla="*/ 440602 w 694391"/>
                <a:gd name="connsiteY50" fmla="*/ 298765 h 649663"/>
                <a:gd name="connsiteX51" fmla="*/ 446638 w 694391"/>
                <a:gd name="connsiteY51" fmla="*/ 187105 h 649663"/>
                <a:gd name="connsiteX52" fmla="*/ 458709 w 694391"/>
                <a:gd name="connsiteY52" fmla="*/ 184087 h 649663"/>
                <a:gd name="connsiteX53" fmla="*/ 482851 w 694391"/>
                <a:gd name="connsiteY53" fmla="*/ 181070 h 649663"/>
                <a:gd name="connsiteX54" fmla="*/ 500958 w 694391"/>
                <a:gd name="connsiteY54" fmla="*/ 175034 h 649663"/>
                <a:gd name="connsiteX55" fmla="*/ 549244 w 694391"/>
                <a:gd name="connsiteY55" fmla="*/ 150891 h 649663"/>
                <a:gd name="connsiteX56" fmla="*/ 603564 w 694391"/>
                <a:gd name="connsiteY56" fmla="*/ 117695 h 649663"/>
                <a:gd name="connsiteX57" fmla="*/ 624689 w 694391"/>
                <a:gd name="connsiteY57" fmla="*/ 102606 h 649663"/>
                <a:gd name="connsiteX58" fmla="*/ 633743 w 694391"/>
                <a:gd name="connsiteY58" fmla="*/ 93553 h 649663"/>
                <a:gd name="connsiteX59" fmla="*/ 639778 w 694391"/>
                <a:gd name="connsiteY59" fmla="*/ 84499 h 649663"/>
                <a:gd name="connsiteX60" fmla="*/ 648832 w 694391"/>
                <a:gd name="connsiteY60" fmla="*/ 63374 h 649663"/>
                <a:gd name="connsiteX61" fmla="*/ 657885 w 694391"/>
                <a:gd name="connsiteY61" fmla="*/ 36214 h 649663"/>
                <a:gd name="connsiteX62" fmla="*/ 660903 w 694391"/>
                <a:gd name="connsiteY62" fmla="*/ 24143 h 649663"/>
                <a:gd name="connsiteX63" fmla="*/ 642796 w 694391"/>
                <a:gd name="connsiteY63" fmla="*/ 9054 h 649663"/>
                <a:gd name="connsiteX64" fmla="*/ 627707 w 694391"/>
                <a:gd name="connsiteY64" fmla="*/ 6036 h 649663"/>
                <a:gd name="connsiteX65" fmla="*/ 618653 w 694391"/>
                <a:gd name="connsiteY65" fmla="*/ 3018 h 649663"/>
                <a:gd name="connsiteX66" fmla="*/ 606582 w 694391"/>
                <a:gd name="connsiteY66" fmla="*/ 0 h 649663"/>
                <a:gd name="connsiteX67" fmla="*/ 519065 w 694391"/>
                <a:gd name="connsiteY67" fmla="*/ 3018 h 649663"/>
                <a:gd name="connsiteX68" fmla="*/ 500958 w 694391"/>
                <a:gd name="connsiteY68" fmla="*/ 9054 h 649663"/>
                <a:gd name="connsiteX69" fmla="*/ 488887 w 694391"/>
                <a:gd name="connsiteY69" fmla="*/ 12071 h 649663"/>
                <a:gd name="connsiteX70" fmla="*/ 470780 w 694391"/>
                <a:gd name="connsiteY70" fmla="*/ 21125 h 649663"/>
                <a:gd name="connsiteX71" fmla="*/ 461727 w 694391"/>
                <a:gd name="connsiteY71" fmla="*/ 27161 h 649663"/>
                <a:gd name="connsiteX72" fmla="*/ 443620 w 694391"/>
                <a:gd name="connsiteY72" fmla="*/ 33196 h 649663"/>
                <a:gd name="connsiteX73" fmla="*/ 425513 w 694391"/>
                <a:gd name="connsiteY73" fmla="*/ 48285 h 649663"/>
                <a:gd name="connsiteX74" fmla="*/ 416459 w 694391"/>
                <a:gd name="connsiteY74" fmla="*/ 54321 h 649663"/>
                <a:gd name="connsiteX75" fmla="*/ 404388 w 694391"/>
                <a:gd name="connsiteY75" fmla="*/ 66392 h 649663"/>
                <a:gd name="connsiteX76" fmla="*/ 392317 w 694391"/>
                <a:gd name="connsiteY76" fmla="*/ 69410 h 649663"/>
                <a:gd name="connsiteX77" fmla="*/ 374210 w 694391"/>
                <a:gd name="connsiteY77" fmla="*/ 78464 h 649663"/>
                <a:gd name="connsiteX78" fmla="*/ 344032 w 694391"/>
                <a:gd name="connsiteY78" fmla="*/ 96570 h 649663"/>
                <a:gd name="connsiteX79" fmla="*/ 292729 w 694391"/>
                <a:gd name="connsiteY79" fmla="*/ 111660 h 649663"/>
                <a:gd name="connsiteX80" fmla="*/ 280657 w 694391"/>
                <a:gd name="connsiteY80" fmla="*/ 114677 h 649663"/>
                <a:gd name="connsiteX81" fmla="*/ 229354 w 694391"/>
                <a:gd name="connsiteY81" fmla="*/ 120713 h 649663"/>
                <a:gd name="connsiteX82" fmla="*/ 217283 w 694391"/>
                <a:gd name="connsiteY8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362139 w 694391"/>
                <a:gd name="connsiteY25" fmla="*/ 540190 h 649663"/>
                <a:gd name="connsiteX26" fmla="*/ 398352 w 694391"/>
                <a:gd name="connsiteY26" fmla="*/ 522083 h 649663"/>
                <a:gd name="connsiteX27" fmla="*/ 431548 w 694391"/>
                <a:gd name="connsiteY27" fmla="*/ 500959 h 649663"/>
                <a:gd name="connsiteX28" fmla="*/ 458709 w 694391"/>
                <a:gd name="connsiteY28" fmla="*/ 485870 h 649663"/>
                <a:gd name="connsiteX29" fmla="*/ 488887 w 694391"/>
                <a:gd name="connsiteY29" fmla="*/ 467763 h 649663"/>
                <a:gd name="connsiteX30" fmla="*/ 531137 w 694391"/>
                <a:gd name="connsiteY30" fmla="*/ 446638 h 649663"/>
                <a:gd name="connsiteX31" fmla="*/ 567350 w 694391"/>
                <a:gd name="connsiteY31" fmla="*/ 425513 h 649663"/>
                <a:gd name="connsiteX32" fmla="*/ 576404 w 694391"/>
                <a:gd name="connsiteY32" fmla="*/ 419477 h 649663"/>
                <a:gd name="connsiteX33" fmla="*/ 591493 w 694391"/>
                <a:gd name="connsiteY33" fmla="*/ 410424 h 649663"/>
                <a:gd name="connsiteX34" fmla="*/ 600546 w 694391"/>
                <a:gd name="connsiteY34" fmla="*/ 404388 h 649663"/>
                <a:gd name="connsiteX35" fmla="*/ 618653 w 694391"/>
                <a:gd name="connsiteY35" fmla="*/ 392317 h 649663"/>
                <a:gd name="connsiteX36" fmla="*/ 648832 w 694391"/>
                <a:gd name="connsiteY36" fmla="*/ 377228 h 649663"/>
                <a:gd name="connsiteX37" fmla="*/ 657885 w 694391"/>
                <a:gd name="connsiteY37" fmla="*/ 374210 h 649663"/>
                <a:gd name="connsiteX38" fmla="*/ 682028 w 694391"/>
                <a:gd name="connsiteY38" fmla="*/ 362139 h 649663"/>
                <a:gd name="connsiteX39" fmla="*/ 691081 w 694391"/>
                <a:gd name="connsiteY39" fmla="*/ 353085 h 649663"/>
                <a:gd name="connsiteX40" fmla="*/ 691081 w 694391"/>
                <a:gd name="connsiteY40" fmla="*/ 328943 h 649663"/>
                <a:gd name="connsiteX41" fmla="*/ 672974 w 694391"/>
                <a:gd name="connsiteY41" fmla="*/ 322907 h 649663"/>
                <a:gd name="connsiteX42" fmla="*/ 657885 w 694391"/>
                <a:gd name="connsiteY42" fmla="*/ 319889 h 649663"/>
                <a:gd name="connsiteX43" fmla="*/ 639778 w 694391"/>
                <a:gd name="connsiteY43" fmla="*/ 316871 h 649663"/>
                <a:gd name="connsiteX44" fmla="*/ 630725 w 694391"/>
                <a:gd name="connsiteY44" fmla="*/ 313854 h 649663"/>
                <a:gd name="connsiteX45" fmla="*/ 500958 w 694391"/>
                <a:gd name="connsiteY45" fmla="*/ 322907 h 649663"/>
                <a:gd name="connsiteX46" fmla="*/ 491905 w 694391"/>
                <a:gd name="connsiteY46" fmla="*/ 325925 h 649663"/>
                <a:gd name="connsiteX47" fmla="*/ 455691 w 694391"/>
                <a:gd name="connsiteY47" fmla="*/ 322907 h 649663"/>
                <a:gd name="connsiteX48" fmla="*/ 449655 w 694391"/>
                <a:gd name="connsiteY48" fmla="*/ 313854 h 649663"/>
                <a:gd name="connsiteX49" fmla="*/ 440602 w 694391"/>
                <a:gd name="connsiteY49" fmla="*/ 298765 h 649663"/>
                <a:gd name="connsiteX50" fmla="*/ 446638 w 694391"/>
                <a:gd name="connsiteY50" fmla="*/ 187105 h 649663"/>
                <a:gd name="connsiteX51" fmla="*/ 458709 w 694391"/>
                <a:gd name="connsiteY51" fmla="*/ 184087 h 649663"/>
                <a:gd name="connsiteX52" fmla="*/ 482851 w 694391"/>
                <a:gd name="connsiteY52" fmla="*/ 181070 h 649663"/>
                <a:gd name="connsiteX53" fmla="*/ 500958 w 694391"/>
                <a:gd name="connsiteY53" fmla="*/ 175034 h 649663"/>
                <a:gd name="connsiteX54" fmla="*/ 549244 w 694391"/>
                <a:gd name="connsiteY54" fmla="*/ 150891 h 649663"/>
                <a:gd name="connsiteX55" fmla="*/ 603564 w 694391"/>
                <a:gd name="connsiteY55" fmla="*/ 117695 h 649663"/>
                <a:gd name="connsiteX56" fmla="*/ 624689 w 694391"/>
                <a:gd name="connsiteY56" fmla="*/ 102606 h 649663"/>
                <a:gd name="connsiteX57" fmla="*/ 633743 w 694391"/>
                <a:gd name="connsiteY57" fmla="*/ 93553 h 649663"/>
                <a:gd name="connsiteX58" fmla="*/ 639778 w 694391"/>
                <a:gd name="connsiteY58" fmla="*/ 84499 h 649663"/>
                <a:gd name="connsiteX59" fmla="*/ 648832 w 694391"/>
                <a:gd name="connsiteY59" fmla="*/ 63374 h 649663"/>
                <a:gd name="connsiteX60" fmla="*/ 657885 w 694391"/>
                <a:gd name="connsiteY60" fmla="*/ 36214 h 649663"/>
                <a:gd name="connsiteX61" fmla="*/ 660903 w 694391"/>
                <a:gd name="connsiteY61" fmla="*/ 24143 h 649663"/>
                <a:gd name="connsiteX62" fmla="*/ 642796 w 694391"/>
                <a:gd name="connsiteY62" fmla="*/ 9054 h 649663"/>
                <a:gd name="connsiteX63" fmla="*/ 627707 w 694391"/>
                <a:gd name="connsiteY63" fmla="*/ 6036 h 649663"/>
                <a:gd name="connsiteX64" fmla="*/ 618653 w 694391"/>
                <a:gd name="connsiteY64" fmla="*/ 3018 h 649663"/>
                <a:gd name="connsiteX65" fmla="*/ 606582 w 694391"/>
                <a:gd name="connsiteY65" fmla="*/ 0 h 649663"/>
                <a:gd name="connsiteX66" fmla="*/ 519065 w 694391"/>
                <a:gd name="connsiteY66" fmla="*/ 3018 h 649663"/>
                <a:gd name="connsiteX67" fmla="*/ 500958 w 694391"/>
                <a:gd name="connsiteY67" fmla="*/ 9054 h 649663"/>
                <a:gd name="connsiteX68" fmla="*/ 488887 w 694391"/>
                <a:gd name="connsiteY68" fmla="*/ 12071 h 649663"/>
                <a:gd name="connsiteX69" fmla="*/ 470780 w 694391"/>
                <a:gd name="connsiteY69" fmla="*/ 21125 h 649663"/>
                <a:gd name="connsiteX70" fmla="*/ 461727 w 694391"/>
                <a:gd name="connsiteY70" fmla="*/ 27161 h 649663"/>
                <a:gd name="connsiteX71" fmla="*/ 443620 w 694391"/>
                <a:gd name="connsiteY71" fmla="*/ 33196 h 649663"/>
                <a:gd name="connsiteX72" fmla="*/ 425513 w 694391"/>
                <a:gd name="connsiteY72" fmla="*/ 48285 h 649663"/>
                <a:gd name="connsiteX73" fmla="*/ 416459 w 694391"/>
                <a:gd name="connsiteY73" fmla="*/ 54321 h 649663"/>
                <a:gd name="connsiteX74" fmla="*/ 404388 w 694391"/>
                <a:gd name="connsiteY74" fmla="*/ 66392 h 649663"/>
                <a:gd name="connsiteX75" fmla="*/ 392317 w 694391"/>
                <a:gd name="connsiteY75" fmla="*/ 69410 h 649663"/>
                <a:gd name="connsiteX76" fmla="*/ 374210 w 694391"/>
                <a:gd name="connsiteY76" fmla="*/ 78464 h 649663"/>
                <a:gd name="connsiteX77" fmla="*/ 344032 w 694391"/>
                <a:gd name="connsiteY77" fmla="*/ 96570 h 649663"/>
                <a:gd name="connsiteX78" fmla="*/ 292729 w 694391"/>
                <a:gd name="connsiteY78" fmla="*/ 111660 h 649663"/>
                <a:gd name="connsiteX79" fmla="*/ 280657 w 694391"/>
                <a:gd name="connsiteY79" fmla="*/ 114677 h 649663"/>
                <a:gd name="connsiteX80" fmla="*/ 229354 w 694391"/>
                <a:gd name="connsiteY80" fmla="*/ 120713 h 649663"/>
                <a:gd name="connsiteX81" fmla="*/ 217283 w 694391"/>
                <a:gd name="connsiteY81" fmla="*/ 123731 h 649663"/>
                <a:gd name="connsiteX0" fmla="*/ 217283 w 694391"/>
                <a:gd name="connsiteY0" fmla="*/ 123731 h 646200"/>
                <a:gd name="connsiteX1" fmla="*/ 172016 w 694391"/>
                <a:gd name="connsiteY1" fmla="*/ 144856 h 646200"/>
                <a:gd name="connsiteX2" fmla="*/ 162962 w 694391"/>
                <a:gd name="connsiteY2" fmla="*/ 153909 h 646200"/>
                <a:gd name="connsiteX3" fmla="*/ 147873 w 694391"/>
                <a:gd name="connsiteY3" fmla="*/ 165980 h 646200"/>
                <a:gd name="connsiteX4" fmla="*/ 126748 w 694391"/>
                <a:gd name="connsiteY4" fmla="*/ 175034 h 646200"/>
                <a:gd name="connsiteX5" fmla="*/ 117695 w 694391"/>
                <a:gd name="connsiteY5" fmla="*/ 184087 h 646200"/>
                <a:gd name="connsiteX6" fmla="*/ 102606 w 694391"/>
                <a:gd name="connsiteY6" fmla="*/ 196159 h 646200"/>
                <a:gd name="connsiteX7" fmla="*/ 66392 w 694391"/>
                <a:gd name="connsiteY7" fmla="*/ 217283 h 646200"/>
                <a:gd name="connsiteX8" fmla="*/ 33196 w 694391"/>
                <a:gd name="connsiteY8" fmla="*/ 244444 h 646200"/>
                <a:gd name="connsiteX9" fmla="*/ 21125 w 694391"/>
                <a:gd name="connsiteY9" fmla="*/ 262551 h 646200"/>
                <a:gd name="connsiteX10" fmla="*/ 6036 w 694391"/>
                <a:gd name="connsiteY10" fmla="*/ 289711 h 646200"/>
                <a:gd name="connsiteX11" fmla="*/ 0 w 694391"/>
                <a:gd name="connsiteY11" fmla="*/ 307818 h 646200"/>
                <a:gd name="connsiteX12" fmla="*/ 144855 w 694391"/>
                <a:gd name="connsiteY12" fmla="*/ 307818 h 646200"/>
                <a:gd name="connsiteX13" fmla="*/ 162962 w 694391"/>
                <a:gd name="connsiteY13" fmla="*/ 304800 h 646200"/>
                <a:gd name="connsiteX14" fmla="*/ 168998 w 694391"/>
                <a:gd name="connsiteY14" fmla="*/ 316871 h 646200"/>
                <a:gd name="connsiteX15" fmla="*/ 165980 w 694391"/>
                <a:gd name="connsiteY15" fmla="*/ 410424 h 646200"/>
                <a:gd name="connsiteX16" fmla="*/ 156927 w 694391"/>
                <a:gd name="connsiteY16" fmla="*/ 446638 h 646200"/>
                <a:gd name="connsiteX17" fmla="*/ 147873 w 694391"/>
                <a:gd name="connsiteY17" fmla="*/ 476816 h 646200"/>
                <a:gd name="connsiteX18" fmla="*/ 126748 w 694391"/>
                <a:gd name="connsiteY18" fmla="*/ 528119 h 646200"/>
                <a:gd name="connsiteX19" fmla="*/ 105624 w 694391"/>
                <a:gd name="connsiteY19" fmla="*/ 588475 h 646200"/>
                <a:gd name="connsiteX20" fmla="*/ 105624 w 694391"/>
                <a:gd name="connsiteY20" fmla="*/ 636761 h 646200"/>
                <a:gd name="connsiteX21" fmla="*/ 114677 w 694391"/>
                <a:gd name="connsiteY21" fmla="*/ 639778 h 646200"/>
                <a:gd name="connsiteX22" fmla="*/ 211247 w 694391"/>
                <a:gd name="connsiteY22" fmla="*/ 645814 h 646200"/>
                <a:gd name="connsiteX23" fmla="*/ 232372 w 694391"/>
                <a:gd name="connsiteY23" fmla="*/ 633743 h 646200"/>
                <a:gd name="connsiteX24" fmla="*/ 362139 w 694391"/>
                <a:gd name="connsiteY24" fmla="*/ 540190 h 646200"/>
                <a:gd name="connsiteX25" fmla="*/ 398352 w 694391"/>
                <a:gd name="connsiteY25" fmla="*/ 522083 h 646200"/>
                <a:gd name="connsiteX26" fmla="*/ 431548 w 694391"/>
                <a:gd name="connsiteY26" fmla="*/ 500959 h 646200"/>
                <a:gd name="connsiteX27" fmla="*/ 458709 w 694391"/>
                <a:gd name="connsiteY27" fmla="*/ 485870 h 646200"/>
                <a:gd name="connsiteX28" fmla="*/ 488887 w 694391"/>
                <a:gd name="connsiteY28" fmla="*/ 467763 h 646200"/>
                <a:gd name="connsiteX29" fmla="*/ 531137 w 694391"/>
                <a:gd name="connsiteY29" fmla="*/ 446638 h 646200"/>
                <a:gd name="connsiteX30" fmla="*/ 567350 w 694391"/>
                <a:gd name="connsiteY30" fmla="*/ 425513 h 646200"/>
                <a:gd name="connsiteX31" fmla="*/ 576404 w 694391"/>
                <a:gd name="connsiteY31" fmla="*/ 419477 h 646200"/>
                <a:gd name="connsiteX32" fmla="*/ 591493 w 694391"/>
                <a:gd name="connsiteY32" fmla="*/ 410424 h 646200"/>
                <a:gd name="connsiteX33" fmla="*/ 600546 w 694391"/>
                <a:gd name="connsiteY33" fmla="*/ 404388 h 646200"/>
                <a:gd name="connsiteX34" fmla="*/ 618653 w 694391"/>
                <a:gd name="connsiteY34" fmla="*/ 392317 h 646200"/>
                <a:gd name="connsiteX35" fmla="*/ 648832 w 694391"/>
                <a:gd name="connsiteY35" fmla="*/ 377228 h 646200"/>
                <a:gd name="connsiteX36" fmla="*/ 657885 w 694391"/>
                <a:gd name="connsiteY36" fmla="*/ 374210 h 646200"/>
                <a:gd name="connsiteX37" fmla="*/ 682028 w 694391"/>
                <a:gd name="connsiteY37" fmla="*/ 362139 h 646200"/>
                <a:gd name="connsiteX38" fmla="*/ 691081 w 694391"/>
                <a:gd name="connsiteY38" fmla="*/ 353085 h 646200"/>
                <a:gd name="connsiteX39" fmla="*/ 691081 w 694391"/>
                <a:gd name="connsiteY39" fmla="*/ 328943 h 646200"/>
                <a:gd name="connsiteX40" fmla="*/ 672974 w 694391"/>
                <a:gd name="connsiteY40" fmla="*/ 322907 h 646200"/>
                <a:gd name="connsiteX41" fmla="*/ 657885 w 694391"/>
                <a:gd name="connsiteY41" fmla="*/ 319889 h 646200"/>
                <a:gd name="connsiteX42" fmla="*/ 639778 w 694391"/>
                <a:gd name="connsiteY42" fmla="*/ 316871 h 646200"/>
                <a:gd name="connsiteX43" fmla="*/ 630725 w 694391"/>
                <a:gd name="connsiteY43" fmla="*/ 313854 h 646200"/>
                <a:gd name="connsiteX44" fmla="*/ 500958 w 694391"/>
                <a:gd name="connsiteY44" fmla="*/ 322907 h 646200"/>
                <a:gd name="connsiteX45" fmla="*/ 491905 w 694391"/>
                <a:gd name="connsiteY45" fmla="*/ 325925 h 646200"/>
                <a:gd name="connsiteX46" fmla="*/ 455691 w 694391"/>
                <a:gd name="connsiteY46" fmla="*/ 322907 h 646200"/>
                <a:gd name="connsiteX47" fmla="*/ 449655 w 694391"/>
                <a:gd name="connsiteY47" fmla="*/ 313854 h 646200"/>
                <a:gd name="connsiteX48" fmla="*/ 440602 w 694391"/>
                <a:gd name="connsiteY48" fmla="*/ 298765 h 646200"/>
                <a:gd name="connsiteX49" fmla="*/ 446638 w 694391"/>
                <a:gd name="connsiteY49" fmla="*/ 187105 h 646200"/>
                <a:gd name="connsiteX50" fmla="*/ 458709 w 694391"/>
                <a:gd name="connsiteY50" fmla="*/ 184087 h 646200"/>
                <a:gd name="connsiteX51" fmla="*/ 482851 w 694391"/>
                <a:gd name="connsiteY51" fmla="*/ 181070 h 646200"/>
                <a:gd name="connsiteX52" fmla="*/ 500958 w 694391"/>
                <a:gd name="connsiteY52" fmla="*/ 175034 h 646200"/>
                <a:gd name="connsiteX53" fmla="*/ 549244 w 694391"/>
                <a:gd name="connsiteY53" fmla="*/ 150891 h 646200"/>
                <a:gd name="connsiteX54" fmla="*/ 603564 w 694391"/>
                <a:gd name="connsiteY54" fmla="*/ 117695 h 646200"/>
                <a:gd name="connsiteX55" fmla="*/ 624689 w 694391"/>
                <a:gd name="connsiteY55" fmla="*/ 102606 h 646200"/>
                <a:gd name="connsiteX56" fmla="*/ 633743 w 694391"/>
                <a:gd name="connsiteY56" fmla="*/ 93553 h 646200"/>
                <a:gd name="connsiteX57" fmla="*/ 639778 w 694391"/>
                <a:gd name="connsiteY57" fmla="*/ 84499 h 646200"/>
                <a:gd name="connsiteX58" fmla="*/ 648832 w 694391"/>
                <a:gd name="connsiteY58" fmla="*/ 63374 h 646200"/>
                <a:gd name="connsiteX59" fmla="*/ 657885 w 694391"/>
                <a:gd name="connsiteY59" fmla="*/ 36214 h 646200"/>
                <a:gd name="connsiteX60" fmla="*/ 660903 w 694391"/>
                <a:gd name="connsiteY60" fmla="*/ 24143 h 646200"/>
                <a:gd name="connsiteX61" fmla="*/ 642796 w 694391"/>
                <a:gd name="connsiteY61" fmla="*/ 9054 h 646200"/>
                <a:gd name="connsiteX62" fmla="*/ 627707 w 694391"/>
                <a:gd name="connsiteY62" fmla="*/ 6036 h 646200"/>
                <a:gd name="connsiteX63" fmla="*/ 618653 w 694391"/>
                <a:gd name="connsiteY63" fmla="*/ 3018 h 646200"/>
                <a:gd name="connsiteX64" fmla="*/ 606582 w 694391"/>
                <a:gd name="connsiteY64" fmla="*/ 0 h 646200"/>
                <a:gd name="connsiteX65" fmla="*/ 519065 w 694391"/>
                <a:gd name="connsiteY65" fmla="*/ 3018 h 646200"/>
                <a:gd name="connsiteX66" fmla="*/ 500958 w 694391"/>
                <a:gd name="connsiteY66" fmla="*/ 9054 h 646200"/>
                <a:gd name="connsiteX67" fmla="*/ 488887 w 694391"/>
                <a:gd name="connsiteY67" fmla="*/ 12071 h 646200"/>
                <a:gd name="connsiteX68" fmla="*/ 470780 w 694391"/>
                <a:gd name="connsiteY68" fmla="*/ 21125 h 646200"/>
                <a:gd name="connsiteX69" fmla="*/ 461727 w 694391"/>
                <a:gd name="connsiteY69" fmla="*/ 27161 h 646200"/>
                <a:gd name="connsiteX70" fmla="*/ 443620 w 694391"/>
                <a:gd name="connsiteY70" fmla="*/ 33196 h 646200"/>
                <a:gd name="connsiteX71" fmla="*/ 425513 w 694391"/>
                <a:gd name="connsiteY71" fmla="*/ 48285 h 646200"/>
                <a:gd name="connsiteX72" fmla="*/ 416459 w 694391"/>
                <a:gd name="connsiteY72" fmla="*/ 54321 h 646200"/>
                <a:gd name="connsiteX73" fmla="*/ 404388 w 694391"/>
                <a:gd name="connsiteY73" fmla="*/ 66392 h 646200"/>
                <a:gd name="connsiteX74" fmla="*/ 392317 w 694391"/>
                <a:gd name="connsiteY74" fmla="*/ 69410 h 646200"/>
                <a:gd name="connsiteX75" fmla="*/ 374210 w 694391"/>
                <a:gd name="connsiteY75" fmla="*/ 78464 h 646200"/>
                <a:gd name="connsiteX76" fmla="*/ 344032 w 694391"/>
                <a:gd name="connsiteY76" fmla="*/ 96570 h 646200"/>
                <a:gd name="connsiteX77" fmla="*/ 292729 w 694391"/>
                <a:gd name="connsiteY77" fmla="*/ 111660 h 646200"/>
                <a:gd name="connsiteX78" fmla="*/ 280657 w 694391"/>
                <a:gd name="connsiteY78" fmla="*/ 114677 h 646200"/>
                <a:gd name="connsiteX79" fmla="*/ 229354 w 694391"/>
                <a:gd name="connsiteY79" fmla="*/ 120713 h 646200"/>
                <a:gd name="connsiteX80" fmla="*/ 217283 w 694391"/>
                <a:gd name="connsiteY80" fmla="*/ 123731 h 646200"/>
                <a:gd name="connsiteX0" fmla="*/ 217283 w 694391"/>
                <a:gd name="connsiteY0" fmla="*/ 123731 h 646419"/>
                <a:gd name="connsiteX1" fmla="*/ 172016 w 694391"/>
                <a:gd name="connsiteY1" fmla="*/ 144856 h 646419"/>
                <a:gd name="connsiteX2" fmla="*/ 162962 w 694391"/>
                <a:gd name="connsiteY2" fmla="*/ 153909 h 646419"/>
                <a:gd name="connsiteX3" fmla="*/ 147873 w 694391"/>
                <a:gd name="connsiteY3" fmla="*/ 165980 h 646419"/>
                <a:gd name="connsiteX4" fmla="*/ 126748 w 694391"/>
                <a:gd name="connsiteY4" fmla="*/ 175034 h 646419"/>
                <a:gd name="connsiteX5" fmla="*/ 117695 w 694391"/>
                <a:gd name="connsiteY5" fmla="*/ 184087 h 646419"/>
                <a:gd name="connsiteX6" fmla="*/ 102606 w 694391"/>
                <a:gd name="connsiteY6" fmla="*/ 196159 h 646419"/>
                <a:gd name="connsiteX7" fmla="*/ 66392 w 694391"/>
                <a:gd name="connsiteY7" fmla="*/ 217283 h 646419"/>
                <a:gd name="connsiteX8" fmla="*/ 33196 w 694391"/>
                <a:gd name="connsiteY8" fmla="*/ 244444 h 646419"/>
                <a:gd name="connsiteX9" fmla="*/ 21125 w 694391"/>
                <a:gd name="connsiteY9" fmla="*/ 262551 h 646419"/>
                <a:gd name="connsiteX10" fmla="*/ 6036 w 694391"/>
                <a:gd name="connsiteY10" fmla="*/ 289711 h 646419"/>
                <a:gd name="connsiteX11" fmla="*/ 0 w 694391"/>
                <a:gd name="connsiteY11" fmla="*/ 307818 h 646419"/>
                <a:gd name="connsiteX12" fmla="*/ 144855 w 694391"/>
                <a:gd name="connsiteY12" fmla="*/ 307818 h 646419"/>
                <a:gd name="connsiteX13" fmla="*/ 162962 w 694391"/>
                <a:gd name="connsiteY13" fmla="*/ 304800 h 646419"/>
                <a:gd name="connsiteX14" fmla="*/ 168998 w 694391"/>
                <a:gd name="connsiteY14" fmla="*/ 316871 h 646419"/>
                <a:gd name="connsiteX15" fmla="*/ 165980 w 694391"/>
                <a:gd name="connsiteY15" fmla="*/ 410424 h 646419"/>
                <a:gd name="connsiteX16" fmla="*/ 156927 w 694391"/>
                <a:gd name="connsiteY16" fmla="*/ 446638 h 646419"/>
                <a:gd name="connsiteX17" fmla="*/ 147873 w 694391"/>
                <a:gd name="connsiteY17" fmla="*/ 476816 h 646419"/>
                <a:gd name="connsiteX18" fmla="*/ 126748 w 694391"/>
                <a:gd name="connsiteY18" fmla="*/ 528119 h 646419"/>
                <a:gd name="connsiteX19" fmla="*/ 105624 w 694391"/>
                <a:gd name="connsiteY19" fmla="*/ 588475 h 646419"/>
                <a:gd name="connsiteX20" fmla="*/ 105624 w 694391"/>
                <a:gd name="connsiteY20" fmla="*/ 636761 h 646419"/>
                <a:gd name="connsiteX21" fmla="*/ 211247 w 694391"/>
                <a:gd name="connsiteY21" fmla="*/ 645814 h 646419"/>
                <a:gd name="connsiteX22" fmla="*/ 232372 w 694391"/>
                <a:gd name="connsiteY22" fmla="*/ 633743 h 646419"/>
                <a:gd name="connsiteX23" fmla="*/ 362139 w 694391"/>
                <a:gd name="connsiteY23" fmla="*/ 540190 h 646419"/>
                <a:gd name="connsiteX24" fmla="*/ 398352 w 694391"/>
                <a:gd name="connsiteY24" fmla="*/ 522083 h 646419"/>
                <a:gd name="connsiteX25" fmla="*/ 431548 w 694391"/>
                <a:gd name="connsiteY25" fmla="*/ 500959 h 646419"/>
                <a:gd name="connsiteX26" fmla="*/ 458709 w 694391"/>
                <a:gd name="connsiteY26" fmla="*/ 485870 h 646419"/>
                <a:gd name="connsiteX27" fmla="*/ 488887 w 694391"/>
                <a:gd name="connsiteY27" fmla="*/ 467763 h 646419"/>
                <a:gd name="connsiteX28" fmla="*/ 531137 w 694391"/>
                <a:gd name="connsiteY28" fmla="*/ 446638 h 646419"/>
                <a:gd name="connsiteX29" fmla="*/ 567350 w 694391"/>
                <a:gd name="connsiteY29" fmla="*/ 425513 h 646419"/>
                <a:gd name="connsiteX30" fmla="*/ 576404 w 694391"/>
                <a:gd name="connsiteY30" fmla="*/ 419477 h 646419"/>
                <a:gd name="connsiteX31" fmla="*/ 591493 w 694391"/>
                <a:gd name="connsiteY31" fmla="*/ 410424 h 646419"/>
                <a:gd name="connsiteX32" fmla="*/ 600546 w 694391"/>
                <a:gd name="connsiteY32" fmla="*/ 404388 h 646419"/>
                <a:gd name="connsiteX33" fmla="*/ 618653 w 694391"/>
                <a:gd name="connsiteY33" fmla="*/ 392317 h 646419"/>
                <a:gd name="connsiteX34" fmla="*/ 648832 w 694391"/>
                <a:gd name="connsiteY34" fmla="*/ 377228 h 646419"/>
                <a:gd name="connsiteX35" fmla="*/ 657885 w 694391"/>
                <a:gd name="connsiteY35" fmla="*/ 374210 h 646419"/>
                <a:gd name="connsiteX36" fmla="*/ 682028 w 694391"/>
                <a:gd name="connsiteY36" fmla="*/ 362139 h 646419"/>
                <a:gd name="connsiteX37" fmla="*/ 691081 w 694391"/>
                <a:gd name="connsiteY37" fmla="*/ 353085 h 646419"/>
                <a:gd name="connsiteX38" fmla="*/ 691081 w 694391"/>
                <a:gd name="connsiteY38" fmla="*/ 328943 h 646419"/>
                <a:gd name="connsiteX39" fmla="*/ 672974 w 694391"/>
                <a:gd name="connsiteY39" fmla="*/ 322907 h 646419"/>
                <a:gd name="connsiteX40" fmla="*/ 657885 w 694391"/>
                <a:gd name="connsiteY40" fmla="*/ 319889 h 646419"/>
                <a:gd name="connsiteX41" fmla="*/ 639778 w 694391"/>
                <a:gd name="connsiteY41" fmla="*/ 316871 h 646419"/>
                <a:gd name="connsiteX42" fmla="*/ 630725 w 694391"/>
                <a:gd name="connsiteY42" fmla="*/ 313854 h 646419"/>
                <a:gd name="connsiteX43" fmla="*/ 500958 w 694391"/>
                <a:gd name="connsiteY43" fmla="*/ 322907 h 646419"/>
                <a:gd name="connsiteX44" fmla="*/ 491905 w 694391"/>
                <a:gd name="connsiteY44" fmla="*/ 325925 h 646419"/>
                <a:gd name="connsiteX45" fmla="*/ 455691 w 694391"/>
                <a:gd name="connsiteY45" fmla="*/ 322907 h 646419"/>
                <a:gd name="connsiteX46" fmla="*/ 449655 w 694391"/>
                <a:gd name="connsiteY46" fmla="*/ 313854 h 646419"/>
                <a:gd name="connsiteX47" fmla="*/ 440602 w 694391"/>
                <a:gd name="connsiteY47" fmla="*/ 298765 h 646419"/>
                <a:gd name="connsiteX48" fmla="*/ 446638 w 694391"/>
                <a:gd name="connsiteY48" fmla="*/ 187105 h 646419"/>
                <a:gd name="connsiteX49" fmla="*/ 458709 w 694391"/>
                <a:gd name="connsiteY49" fmla="*/ 184087 h 646419"/>
                <a:gd name="connsiteX50" fmla="*/ 482851 w 694391"/>
                <a:gd name="connsiteY50" fmla="*/ 181070 h 646419"/>
                <a:gd name="connsiteX51" fmla="*/ 500958 w 694391"/>
                <a:gd name="connsiteY51" fmla="*/ 175034 h 646419"/>
                <a:gd name="connsiteX52" fmla="*/ 549244 w 694391"/>
                <a:gd name="connsiteY52" fmla="*/ 150891 h 646419"/>
                <a:gd name="connsiteX53" fmla="*/ 603564 w 694391"/>
                <a:gd name="connsiteY53" fmla="*/ 117695 h 646419"/>
                <a:gd name="connsiteX54" fmla="*/ 624689 w 694391"/>
                <a:gd name="connsiteY54" fmla="*/ 102606 h 646419"/>
                <a:gd name="connsiteX55" fmla="*/ 633743 w 694391"/>
                <a:gd name="connsiteY55" fmla="*/ 93553 h 646419"/>
                <a:gd name="connsiteX56" fmla="*/ 639778 w 694391"/>
                <a:gd name="connsiteY56" fmla="*/ 84499 h 646419"/>
                <a:gd name="connsiteX57" fmla="*/ 648832 w 694391"/>
                <a:gd name="connsiteY57" fmla="*/ 63374 h 646419"/>
                <a:gd name="connsiteX58" fmla="*/ 657885 w 694391"/>
                <a:gd name="connsiteY58" fmla="*/ 36214 h 646419"/>
                <a:gd name="connsiteX59" fmla="*/ 660903 w 694391"/>
                <a:gd name="connsiteY59" fmla="*/ 24143 h 646419"/>
                <a:gd name="connsiteX60" fmla="*/ 642796 w 694391"/>
                <a:gd name="connsiteY60" fmla="*/ 9054 h 646419"/>
                <a:gd name="connsiteX61" fmla="*/ 627707 w 694391"/>
                <a:gd name="connsiteY61" fmla="*/ 6036 h 646419"/>
                <a:gd name="connsiteX62" fmla="*/ 618653 w 694391"/>
                <a:gd name="connsiteY62" fmla="*/ 3018 h 646419"/>
                <a:gd name="connsiteX63" fmla="*/ 606582 w 694391"/>
                <a:gd name="connsiteY63" fmla="*/ 0 h 646419"/>
                <a:gd name="connsiteX64" fmla="*/ 519065 w 694391"/>
                <a:gd name="connsiteY64" fmla="*/ 3018 h 646419"/>
                <a:gd name="connsiteX65" fmla="*/ 500958 w 694391"/>
                <a:gd name="connsiteY65" fmla="*/ 9054 h 646419"/>
                <a:gd name="connsiteX66" fmla="*/ 488887 w 694391"/>
                <a:gd name="connsiteY66" fmla="*/ 12071 h 646419"/>
                <a:gd name="connsiteX67" fmla="*/ 470780 w 694391"/>
                <a:gd name="connsiteY67" fmla="*/ 21125 h 646419"/>
                <a:gd name="connsiteX68" fmla="*/ 461727 w 694391"/>
                <a:gd name="connsiteY68" fmla="*/ 27161 h 646419"/>
                <a:gd name="connsiteX69" fmla="*/ 443620 w 694391"/>
                <a:gd name="connsiteY69" fmla="*/ 33196 h 646419"/>
                <a:gd name="connsiteX70" fmla="*/ 425513 w 694391"/>
                <a:gd name="connsiteY70" fmla="*/ 48285 h 646419"/>
                <a:gd name="connsiteX71" fmla="*/ 416459 w 694391"/>
                <a:gd name="connsiteY71" fmla="*/ 54321 h 646419"/>
                <a:gd name="connsiteX72" fmla="*/ 404388 w 694391"/>
                <a:gd name="connsiteY72" fmla="*/ 66392 h 646419"/>
                <a:gd name="connsiteX73" fmla="*/ 392317 w 694391"/>
                <a:gd name="connsiteY73" fmla="*/ 69410 h 646419"/>
                <a:gd name="connsiteX74" fmla="*/ 374210 w 694391"/>
                <a:gd name="connsiteY74" fmla="*/ 78464 h 646419"/>
                <a:gd name="connsiteX75" fmla="*/ 344032 w 694391"/>
                <a:gd name="connsiteY75" fmla="*/ 96570 h 646419"/>
                <a:gd name="connsiteX76" fmla="*/ 292729 w 694391"/>
                <a:gd name="connsiteY76" fmla="*/ 111660 h 646419"/>
                <a:gd name="connsiteX77" fmla="*/ 280657 w 694391"/>
                <a:gd name="connsiteY77" fmla="*/ 114677 h 646419"/>
                <a:gd name="connsiteX78" fmla="*/ 229354 w 694391"/>
                <a:gd name="connsiteY78" fmla="*/ 120713 h 646419"/>
                <a:gd name="connsiteX79" fmla="*/ 217283 w 694391"/>
                <a:gd name="connsiteY79" fmla="*/ 123731 h 646419"/>
                <a:gd name="connsiteX0" fmla="*/ 217283 w 694391"/>
                <a:gd name="connsiteY0" fmla="*/ 123731 h 644141"/>
                <a:gd name="connsiteX1" fmla="*/ 172016 w 694391"/>
                <a:gd name="connsiteY1" fmla="*/ 144856 h 644141"/>
                <a:gd name="connsiteX2" fmla="*/ 162962 w 694391"/>
                <a:gd name="connsiteY2" fmla="*/ 153909 h 644141"/>
                <a:gd name="connsiteX3" fmla="*/ 147873 w 694391"/>
                <a:gd name="connsiteY3" fmla="*/ 165980 h 644141"/>
                <a:gd name="connsiteX4" fmla="*/ 126748 w 694391"/>
                <a:gd name="connsiteY4" fmla="*/ 175034 h 644141"/>
                <a:gd name="connsiteX5" fmla="*/ 117695 w 694391"/>
                <a:gd name="connsiteY5" fmla="*/ 184087 h 644141"/>
                <a:gd name="connsiteX6" fmla="*/ 102606 w 694391"/>
                <a:gd name="connsiteY6" fmla="*/ 196159 h 644141"/>
                <a:gd name="connsiteX7" fmla="*/ 66392 w 694391"/>
                <a:gd name="connsiteY7" fmla="*/ 217283 h 644141"/>
                <a:gd name="connsiteX8" fmla="*/ 33196 w 694391"/>
                <a:gd name="connsiteY8" fmla="*/ 244444 h 644141"/>
                <a:gd name="connsiteX9" fmla="*/ 21125 w 694391"/>
                <a:gd name="connsiteY9" fmla="*/ 262551 h 644141"/>
                <a:gd name="connsiteX10" fmla="*/ 6036 w 694391"/>
                <a:gd name="connsiteY10" fmla="*/ 289711 h 644141"/>
                <a:gd name="connsiteX11" fmla="*/ 0 w 694391"/>
                <a:gd name="connsiteY11" fmla="*/ 307818 h 644141"/>
                <a:gd name="connsiteX12" fmla="*/ 144855 w 694391"/>
                <a:gd name="connsiteY12" fmla="*/ 307818 h 644141"/>
                <a:gd name="connsiteX13" fmla="*/ 162962 w 694391"/>
                <a:gd name="connsiteY13" fmla="*/ 304800 h 644141"/>
                <a:gd name="connsiteX14" fmla="*/ 168998 w 694391"/>
                <a:gd name="connsiteY14" fmla="*/ 316871 h 644141"/>
                <a:gd name="connsiteX15" fmla="*/ 165980 w 694391"/>
                <a:gd name="connsiteY15" fmla="*/ 410424 h 644141"/>
                <a:gd name="connsiteX16" fmla="*/ 156927 w 694391"/>
                <a:gd name="connsiteY16" fmla="*/ 446638 h 644141"/>
                <a:gd name="connsiteX17" fmla="*/ 147873 w 694391"/>
                <a:gd name="connsiteY17" fmla="*/ 476816 h 644141"/>
                <a:gd name="connsiteX18" fmla="*/ 126748 w 694391"/>
                <a:gd name="connsiteY18" fmla="*/ 528119 h 644141"/>
                <a:gd name="connsiteX19" fmla="*/ 105624 w 694391"/>
                <a:gd name="connsiteY19" fmla="*/ 588475 h 644141"/>
                <a:gd name="connsiteX20" fmla="*/ 105624 w 694391"/>
                <a:gd name="connsiteY20" fmla="*/ 636761 h 644141"/>
                <a:gd name="connsiteX21" fmla="*/ 232372 w 694391"/>
                <a:gd name="connsiteY21" fmla="*/ 633743 h 644141"/>
                <a:gd name="connsiteX22" fmla="*/ 362139 w 694391"/>
                <a:gd name="connsiteY22" fmla="*/ 540190 h 644141"/>
                <a:gd name="connsiteX23" fmla="*/ 398352 w 694391"/>
                <a:gd name="connsiteY23" fmla="*/ 522083 h 644141"/>
                <a:gd name="connsiteX24" fmla="*/ 431548 w 694391"/>
                <a:gd name="connsiteY24" fmla="*/ 500959 h 644141"/>
                <a:gd name="connsiteX25" fmla="*/ 458709 w 694391"/>
                <a:gd name="connsiteY25" fmla="*/ 485870 h 644141"/>
                <a:gd name="connsiteX26" fmla="*/ 488887 w 694391"/>
                <a:gd name="connsiteY26" fmla="*/ 467763 h 644141"/>
                <a:gd name="connsiteX27" fmla="*/ 531137 w 694391"/>
                <a:gd name="connsiteY27" fmla="*/ 446638 h 644141"/>
                <a:gd name="connsiteX28" fmla="*/ 567350 w 694391"/>
                <a:gd name="connsiteY28" fmla="*/ 425513 h 644141"/>
                <a:gd name="connsiteX29" fmla="*/ 576404 w 694391"/>
                <a:gd name="connsiteY29" fmla="*/ 419477 h 644141"/>
                <a:gd name="connsiteX30" fmla="*/ 591493 w 694391"/>
                <a:gd name="connsiteY30" fmla="*/ 410424 h 644141"/>
                <a:gd name="connsiteX31" fmla="*/ 600546 w 694391"/>
                <a:gd name="connsiteY31" fmla="*/ 404388 h 644141"/>
                <a:gd name="connsiteX32" fmla="*/ 618653 w 694391"/>
                <a:gd name="connsiteY32" fmla="*/ 392317 h 644141"/>
                <a:gd name="connsiteX33" fmla="*/ 648832 w 694391"/>
                <a:gd name="connsiteY33" fmla="*/ 377228 h 644141"/>
                <a:gd name="connsiteX34" fmla="*/ 657885 w 694391"/>
                <a:gd name="connsiteY34" fmla="*/ 374210 h 644141"/>
                <a:gd name="connsiteX35" fmla="*/ 682028 w 694391"/>
                <a:gd name="connsiteY35" fmla="*/ 362139 h 644141"/>
                <a:gd name="connsiteX36" fmla="*/ 691081 w 694391"/>
                <a:gd name="connsiteY36" fmla="*/ 353085 h 644141"/>
                <a:gd name="connsiteX37" fmla="*/ 691081 w 694391"/>
                <a:gd name="connsiteY37" fmla="*/ 328943 h 644141"/>
                <a:gd name="connsiteX38" fmla="*/ 672974 w 694391"/>
                <a:gd name="connsiteY38" fmla="*/ 322907 h 644141"/>
                <a:gd name="connsiteX39" fmla="*/ 657885 w 694391"/>
                <a:gd name="connsiteY39" fmla="*/ 319889 h 644141"/>
                <a:gd name="connsiteX40" fmla="*/ 639778 w 694391"/>
                <a:gd name="connsiteY40" fmla="*/ 316871 h 644141"/>
                <a:gd name="connsiteX41" fmla="*/ 630725 w 694391"/>
                <a:gd name="connsiteY41" fmla="*/ 313854 h 644141"/>
                <a:gd name="connsiteX42" fmla="*/ 500958 w 694391"/>
                <a:gd name="connsiteY42" fmla="*/ 322907 h 644141"/>
                <a:gd name="connsiteX43" fmla="*/ 491905 w 694391"/>
                <a:gd name="connsiteY43" fmla="*/ 325925 h 644141"/>
                <a:gd name="connsiteX44" fmla="*/ 455691 w 694391"/>
                <a:gd name="connsiteY44" fmla="*/ 322907 h 644141"/>
                <a:gd name="connsiteX45" fmla="*/ 449655 w 694391"/>
                <a:gd name="connsiteY45" fmla="*/ 313854 h 644141"/>
                <a:gd name="connsiteX46" fmla="*/ 440602 w 694391"/>
                <a:gd name="connsiteY46" fmla="*/ 298765 h 644141"/>
                <a:gd name="connsiteX47" fmla="*/ 446638 w 694391"/>
                <a:gd name="connsiteY47" fmla="*/ 187105 h 644141"/>
                <a:gd name="connsiteX48" fmla="*/ 458709 w 694391"/>
                <a:gd name="connsiteY48" fmla="*/ 184087 h 644141"/>
                <a:gd name="connsiteX49" fmla="*/ 482851 w 694391"/>
                <a:gd name="connsiteY49" fmla="*/ 181070 h 644141"/>
                <a:gd name="connsiteX50" fmla="*/ 500958 w 694391"/>
                <a:gd name="connsiteY50" fmla="*/ 175034 h 644141"/>
                <a:gd name="connsiteX51" fmla="*/ 549244 w 694391"/>
                <a:gd name="connsiteY51" fmla="*/ 150891 h 644141"/>
                <a:gd name="connsiteX52" fmla="*/ 603564 w 694391"/>
                <a:gd name="connsiteY52" fmla="*/ 117695 h 644141"/>
                <a:gd name="connsiteX53" fmla="*/ 624689 w 694391"/>
                <a:gd name="connsiteY53" fmla="*/ 102606 h 644141"/>
                <a:gd name="connsiteX54" fmla="*/ 633743 w 694391"/>
                <a:gd name="connsiteY54" fmla="*/ 93553 h 644141"/>
                <a:gd name="connsiteX55" fmla="*/ 639778 w 694391"/>
                <a:gd name="connsiteY55" fmla="*/ 84499 h 644141"/>
                <a:gd name="connsiteX56" fmla="*/ 648832 w 694391"/>
                <a:gd name="connsiteY56" fmla="*/ 63374 h 644141"/>
                <a:gd name="connsiteX57" fmla="*/ 657885 w 694391"/>
                <a:gd name="connsiteY57" fmla="*/ 36214 h 644141"/>
                <a:gd name="connsiteX58" fmla="*/ 660903 w 694391"/>
                <a:gd name="connsiteY58" fmla="*/ 24143 h 644141"/>
                <a:gd name="connsiteX59" fmla="*/ 642796 w 694391"/>
                <a:gd name="connsiteY59" fmla="*/ 9054 h 644141"/>
                <a:gd name="connsiteX60" fmla="*/ 627707 w 694391"/>
                <a:gd name="connsiteY60" fmla="*/ 6036 h 644141"/>
                <a:gd name="connsiteX61" fmla="*/ 618653 w 694391"/>
                <a:gd name="connsiteY61" fmla="*/ 3018 h 644141"/>
                <a:gd name="connsiteX62" fmla="*/ 606582 w 694391"/>
                <a:gd name="connsiteY62" fmla="*/ 0 h 644141"/>
                <a:gd name="connsiteX63" fmla="*/ 519065 w 694391"/>
                <a:gd name="connsiteY63" fmla="*/ 3018 h 644141"/>
                <a:gd name="connsiteX64" fmla="*/ 500958 w 694391"/>
                <a:gd name="connsiteY64" fmla="*/ 9054 h 644141"/>
                <a:gd name="connsiteX65" fmla="*/ 488887 w 694391"/>
                <a:gd name="connsiteY65" fmla="*/ 12071 h 644141"/>
                <a:gd name="connsiteX66" fmla="*/ 470780 w 694391"/>
                <a:gd name="connsiteY66" fmla="*/ 21125 h 644141"/>
                <a:gd name="connsiteX67" fmla="*/ 461727 w 694391"/>
                <a:gd name="connsiteY67" fmla="*/ 27161 h 644141"/>
                <a:gd name="connsiteX68" fmla="*/ 443620 w 694391"/>
                <a:gd name="connsiteY68" fmla="*/ 33196 h 644141"/>
                <a:gd name="connsiteX69" fmla="*/ 425513 w 694391"/>
                <a:gd name="connsiteY69" fmla="*/ 48285 h 644141"/>
                <a:gd name="connsiteX70" fmla="*/ 416459 w 694391"/>
                <a:gd name="connsiteY70" fmla="*/ 54321 h 644141"/>
                <a:gd name="connsiteX71" fmla="*/ 404388 w 694391"/>
                <a:gd name="connsiteY71" fmla="*/ 66392 h 644141"/>
                <a:gd name="connsiteX72" fmla="*/ 392317 w 694391"/>
                <a:gd name="connsiteY72" fmla="*/ 69410 h 644141"/>
                <a:gd name="connsiteX73" fmla="*/ 374210 w 694391"/>
                <a:gd name="connsiteY73" fmla="*/ 78464 h 644141"/>
                <a:gd name="connsiteX74" fmla="*/ 344032 w 694391"/>
                <a:gd name="connsiteY74" fmla="*/ 96570 h 644141"/>
                <a:gd name="connsiteX75" fmla="*/ 292729 w 694391"/>
                <a:gd name="connsiteY75" fmla="*/ 111660 h 644141"/>
                <a:gd name="connsiteX76" fmla="*/ 280657 w 694391"/>
                <a:gd name="connsiteY76" fmla="*/ 114677 h 644141"/>
                <a:gd name="connsiteX77" fmla="*/ 229354 w 694391"/>
                <a:gd name="connsiteY77" fmla="*/ 120713 h 644141"/>
                <a:gd name="connsiteX78" fmla="*/ 217283 w 694391"/>
                <a:gd name="connsiteY78" fmla="*/ 123731 h 644141"/>
                <a:gd name="connsiteX0" fmla="*/ 217283 w 694391"/>
                <a:gd name="connsiteY0" fmla="*/ 123731 h 644141"/>
                <a:gd name="connsiteX1" fmla="*/ 172016 w 694391"/>
                <a:gd name="connsiteY1" fmla="*/ 144856 h 644141"/>
                <a:gd name="connsiteX2" fmla="*/ 162962 w 694391"/>
                <a:gd name="connsiteY2" fmla="*/ 153909 h 644141"/>
                <a:gd name="connsiteX3" fmla="*/ 147873 w 694391"/>
                <a:gd name="connsiteY3" fmla="*/ 165980 h 644141"/>
                <a:gd name="connsiteX4" fmla="*/ 126748 w 694391"/>
                <a:gd name="connsiteY4" fmla="*/ 175034 h 644141"/>
                <a:gd name="connsiteX5" fmla="*/ 117695 w 694391"/>
                <a:gd name="connsiteY5" fmla="*/ 184087 h 644141"/>
                <a:gd name="connsiteX6" fmla="*/ 102606 w 694391"/>
                <a:gd name="connsiteY6" fmla="*/ 196159 h 644141"/>
                <a:gd name="connsiteX7" fmla="*/ 66392 w 694391"/>
                <a:gd name="connsiteY7" fmla="*/ 217283 h 644141"/>
                <a:gd name="connsiteX8" fmla="*/ 33196 w 694391"/>
                <a:gd name="connsiteY8" fmla="*/ 244444 h 644141"/>
                <a:gd name="connsiteX9" fmla="*/ 21125 w 694391"/>
                <a:gd name="connsiteY9" fmla="*/ 262551 h 644141"/>
                <a:gd name="connsiteX10" fmla="*/ 6036 w 694391"/>
                <a:gd name="connsiteY10" fmla="*/ 289711 h 644141"/>
                <a:gd name="connsiteX11" fmla="*/ 0 w 694391"/>
                <a:gd name="connsiteY11" fmla="*/ 307818 h 644141"/>
                <a:gd name="connsiteX12" fmla="*/ 144855 w 694391"/>
                <a:gd name="connsiteY12" fmla="*/ 307818 h 644141"/>
                <a:gd name="connsiteX13" fmla="*/ 162962 w 694391"/>
                <a:gd name="connsiteY13" fmla="*/ 304800 h 644141"/>
                <a:gd name="connsiteX14" fmla="*/ 168998 w 694391"/>
                <a:gd name="connsiteY14" fmla="*/ 316871 h 644141"/>
                <a:gd name="connsiteX15" fmla="*/ 165980 w 694391"/>
                <a:gd name="connsiteY15" fmla="*/ 410424 h 644141"/>
                <a:gd name="connsiteX16" fmla="*/ 156927 w 694391"/>
                <a:gd name="connsiteY16" fmla="*/ 446638 h 644141"/>
                <a:gd name="connsiteX17" fmla="*/ 126748 w 694391"/>
                <a:gd name="connsiteY17" fmla="*/ 528119 h 644141"/>
                <a:gd name="connsiteX18" fmla="*/ 105624 w 694391"/>
                <a:gd name="connsiteY18" fmla="*/ 588475 h 644141"/>
                <a:gd name="connsiteX19" fmla="*/ 105624 w 694391"/>
                <a:gd name="connsiteY19" fmla="*/ 636761 h 644141"/>
                <a:gd name="connsiteX20" fmla="*/ 232372 w 694391"/>
                <a:gd name="connsiteY20" fmla="*/ 633743 h 644141"/>
                <a:gd name="connsiteX21" fmla="*/ 362139 w 694391"/>
                <a:gd name="connsiteY21" fmla="*/ 540190 h 644141"/>
                <a:gd name="connsiteX22" fmla="*/ 398352 w 694391"/>
                <a:gd name="connsiteY22" fmla="*/ 522083 h 644141"/>
                <a:gd name="connsiteX23" fmla="*/ 431548 w 694391"/>
                <a:gd name="connsiteY23" fmla="*/ 500959 h 644141"/>
                <a:gd name="connsiteX24" fmla="*/ 458709 w 694391"/>
                <a:gd name="connsiteY24" fmla="*/ 485870 h 644141"/>
                <a:gd name="connsiteX25" fmla="*/ 488887 w 694391"/>
                <a:gd name="connsiteY25" fmla="*/ 467763 h 644141"/>
                <a:gd name="connsiteX26" fmla="*/ 531137 w 694391"/>
                <a:gd name="connsiteY26" fmla="*/ 446638 h 644141"/>
                <a:gd name="connsiteX27" fmla="*/ 567350 w 694391"/>
                <a:gd name="connsiteY27" fmla="*/ 425513 h 644141"/>
                <a:gd name="connsiteX28" fmla="*/ 576404 w 694391"/>
                <a:gd name="connsiteY28" fmla="*/ 419477 h 644141"/>
                <a:gd name="connsiteX29" fmla="*/ 591493 w 694391"/>
                <a:gd name="connsiteY29" fmla="*/ 410424 h 644141"/>
                <a:gd name="connsiteX30" fmla="*/ 600546 w 694391"/>
                <a:gd name="connsiteY30" fmla="*/ 404388 h 644141"/>
                <a:gd name="connsiteX31" fmla="*/ 618653 w 694391"/>
                <a:gd name="connsiteY31" fmla="*/ 392317 h 644141"/>
                <a:gd name="connsiteX32" fmla="*/ 648832 w 694391"/>
                <a:gd name="connsiteY32" fmla="*/ 377228 h 644141"/>
                <a:gd name="connsiteX33" fmla="*/ 657885 w 694391"/>
                <a:gd name="connsiteY33" fmla="*/ 374210 h 644141"/>
                <a:gd name="connsiteX34" fmla="*/ 682028 w 694391"/>
                <a:gd name="connsiteY34" fmla="*/ 362139 h 644141"/>
                <a:gd name="connsiteX35" fmla="*/ 691081 w 694391"/>
                <a:gd name="connsiteY35" fmla="*/ 353085 h 644141"/>
                <a:gd name="connsiteX36" fmla="*/ 691081 w 694391"/>
                <a:gd name="connsiteY36" fmla="*/ 328943 h 644141"/>
                <a:gd name="connsiteX37" fmla="*/ 672974 w 694391"/>
                <a:gd name="connsiteY37" fmla="*/ 322907 h 644141"/>
                <a:gd name="connsiteX38" fmla="*/ 657885 w 694391"/>
                <a:gd name="connsiteY38" fmla="*/ 319889 h 644141"/>
                <a:gd name="connsiteX39" fmla="*/ 639778 w 694391"/>
                <a:gd name="connsiteY39" fmla="*/ 316871 h 644141"/>
                <a:gd name="connsiteX40" fmla="*/ 630725 w 694391"/>
                <a:gd name="connsiteY40" fmla="*/ 313854 h 644141"/>
                <a:gd name="connsiteX41" fmla="*/ 500958 w 694391"/>
                <a:gd name="connsiteY41" fmla="*/ 322907 h 644141"/>
                <a:gd name="connsiteX42" fmla="*/ 491905 w 694391"/>
                <a:gd name="connsiteY42" fmla="*/ 325925 h 644141"/>
                <a:gd name="connsiteX43" fmla="*/ 455691 w 694391"/>
                <a:gd name="connsiteY43" fmla="*/ 322907 h 644141"/>
                <a:gd name="connsiteX44" fmla="*/ 449655 w 694391"/>
                <a:gd name="connsiteY44" fmla="*/ 313854 h 644141"/>
                <a:gd name="connsiteX45" fmla="*/ 440602 w 694391"/>
                <a:gd name="connsiteY45" fmla="*/ 298765 h 644141"/>
                <a:gd name="connsiteX46" fmla="*/ 446638 w 694391"/>
                <a:gd name="connsiteY46" fmla="*/ 187105 h 644141"/>
                <a:gd name="connsiteX47" fmla="*/ 458709 w 694391"/>
                <a:gd name="connsiteY47" fmla="*/ 184087 h 644141"/>
                <a:gd name="connsiteX48" fmla="*/ 482851 w 694391"/>
                <a:gd name="connsiteY48" fmla="*/ 181070 h 644141"/>
                <a:gd name="connsiteX49" fmla="*/ 500958 w 694391"/>
                <a:gd name="connsiteY49" fmla="*/ 175034 h 644141"/>
                <a:gd name="connsiteX50" fmla="*/ 549244 w 694391"/>
                <a:gd name="connsiteY50" fmla="*/ 150891 h 644141"/>
                <a:gd name="connsiteX51" fmla="*/ 603564 w 694391"/>
                <a:gd name="connsiteY51" fmla="*/ 117695 h 644141"/>
                <a:gd name="connsiteX52" fmla="*/ 624689 w 694391"/>
                <a:gd name="connsiteY52" fmla="*/ 102606 h 644141"/>
                <a:gd name="connsiteX53" fmla="*/ 633743 w 694391"/>
                <a:gd name="connsiteY53" fmla="*/ 93553 h 644141"/>
                <a:gd name="connsiteX54" fmla="*/ 639778 w 694391"/>
                <a:gd name="connsiteY54" fmla="*/ 84499 h 644141"/>
                <a:gd name="connsiteX55" fmla="*/ 648832 w 694391"/>
                <a:gd name="connsiteY55" fmla="*/ 63374 h 644141"/>
                <a:gd name="connsiteX56" fmla="*/ 657885 w 694391"/>
                <a:gd name="connsiteY56" fmla="*/ 36214 h 644141"/>
                <a:gd name="connsiteX57" fmla="*/ 660903 w 694391"/>
                <a:gd name="connsiteY57" fmla="*/ 24143 h 644141"/>
                <a:gd name="connsiteX58" fmla="*/ 642796 w 694391"/>
                <a:gd name="connsiteY58" fmla="*/ 9054 h 644141"/>
                <a:gd name="connsiteX59" fmla="*/ 627707 w 694391"/>
                <a:gd name="connsiteY59" fmla="*/ 6036 h 644141"/>
                <a:gd name="connsiteX60" fmla="*/ 618653 w 694391"/>
                <a:gd name="connsiteY60" fmla="*/ 3018 h 644141"/>
                <a:gd name="connsiteX61" fmla="*/ 606582 w 694391"/>
                <a:gd name="connsiteY61" fmla="*/ 0 h 644141"/>
                <a:gd name="connsiteX62" fmla="*/ 519065 w 694391"/>
                <a:gd name="connsiteY62" fmla="*/ 3018 h 644141"/>
                <a:gd name="connsiteX63" fmla="*/ 500958 w 694391"/>
                <a:gd name="connsiteY63" fmla="*/ 9054 h 644141"/>
                <a:gd name="connsiteX64" fmla="*/ 488887 w 694391"/>
                <a:gd name="connsiteY64" fmla="*/ 12071 h 644141"/>
                <a:gd name="connsiteX65" fmla="*/ 470780 w 694391"/>
                <a:gd name="connsiteY65" fmla="*/ 21125 h 644141"/>
                <a:gd name="connsiteX66" fmla="*/ 461727 w 694391"/>
                <a:gd name="connsiteY66" fmla="*/ 27161 h 644141"/>
                <a:gd name="connsiteX67" fmla="*/ 443620 w 694391"/>
                <a:gd name="connsiteY67" fmla="*/ 33196 h 644141"/>
                <a:gd name="connsiteX68" fmla="*/ 425513 w 694391"/>
                <a:gd name="connsiteY68" fmla="*/ 48285 h 644141"/>
                <a:gd name="connsiteX69" fmla="*/ 416459 w 694391"/>
                <a:gd name="connsiteY69" fmla="*/ 54321 h 644141"/>
                <a:gd name="connsiteX70" fmla="*/ 404388 w 694391"/>
                <a:gd name="connsiteY70" fmla="*/ 66392 h 644141"/>
                <a:gd name="connsiteX71" fmla="*/ 392317 w 694391"/>
                <a:gd name="connsiteY71" fmla="*/ 69410 h 644141"/>
                <a:gd name="connsiteX72" fmla="*/ 374210 w 694391"/>
                <a:gd name="connsiteY72" fmla="*/ 78464 h 644141"/>
                <a:gd name="connsiteX73" fmla="*/ 344032 w 694391"/>
                <a:gd name="connsiteY73" fmla="*/ 96570 h 644141"/>
                <a:gd name="connsiteX74" fmla="*/ 292729 w 694391"/>
                <a:gd name="connsiteY74" fmla="*/ 111660 h 644141"/>
                <a:gd name="connsiteX75" fmla="*/ 280657 w 694391"/>
                <a:gd name="connsiteY75" fmla="*/ 114677 h 644141"/>
                <a:gd name="connsiteX76" fmla="*/ 229354 w 694391"/>
                <a:gd name="connsiteY76" fmla="*/ 120713 h 644141"/>
                <a:gd name="connsiteX77" fmla="*/ 217283 w 694391"/>
                <a:gd name="connsiteY77" fmla="*/ 123731 h 644141"/>
                <a:gd name="connsiteX0" fmla="*/ 223573 w 700681"/>
                <a:gd name="connsiteY0" fmla="*/ 123731 h 644141"/>
                <a:gd name="connsiteX1" fmla="*/ 178306 w 700681"/>
                <a:gd name="connsiteY1" fmla="*/ 144856 h 644141"/>
                <a:gd name="connsiteX2" fmla="*/ 169252 w 700681"/>
                <a:gd name="connsiteY2" fmla="*/ 153909 h 644141"/>
                <a:gd name="connsiteX3" fmla="*/ 154163 w 700681"/>
                <a:gd name="connsiteY3" fmla="*/ 165980 h 644141"/>
                <a:gd name="connsiteX4" fmla="*/ 133038 w 700681"/>
                <a:gd name="connsiteY4" fmla="*/ 175034 h 644141"/>
                <a:gd name="connsiteX5" fmla="*/ 123985 w 700681"/>
                <a:gd name="connsiteY5" fmla="*/ 184087 h 644141"/>
                <a:gd name="connsiteX6" fmla="*/ 108896 w 700681"/>
                <a:gd name="connsiteY6" fmla="*/ 196159 h 644141"/>
                <a:gd name="connsiteX7" fmla="*/ 72682 w 700681"/>
                <a:gd name="connsiteY7" fmla="*/ 217283 h 644141"/>
                <a:gd name="connsiteX8" fmla="*/ 39486 w 700681"/>
                <a:gd name="connsiteY8" fmla="*/ 244444 h 644141"/>
                <a:gd name="connsiteX9" fmla="*/ 27415 w 700681"/>
                <a:gd name="connsiteY9" fmla="*/ 262551 h 644141"/>
                <a:gd name="connsiteX10" fmla="*/ 6290 w 700681"/>
                <a:gd name="connsiteY10" fmla="*/ 307818 h 644141"/>
                <a:gd name="connsiteX11" fmla="*/ 151145 w 700681"/>
                <a:gd name="connsiteY11" fmla="*/ 307818 h 644141"/>
                <a:gd name="connsiteX12" fmla="*/ 169252 w 700681"/>
                <a:gd name="connsiteY12" fmla="*/ 304800 h 644141"/>
                <a:gd name="connsiteX13" fmla="*/ 175288 w 700681"/>
                <a:gd name="connsiteY13" fmla="*/ 316871 h 644141"/>
                <a:gd name="connsiteX14" fmla="*/ 172270 w 700681"/>
                <a:gd name="connsiteY14" fmla="*/ 410424 h 644141"/>
                <a:gd name="connsiteX15" fmla="*/ 163217 w 700681"/>
                <a:gd name="connsiteY15" fmla="*/ 446638 h 644141"/>
                <a:gd name="connsiteX16" fmla="*/ 133038 w 700681"/>
                <a:gd name="connsiteY16" fmla="*/ 528119 h 644141"/>
                <a:gd name="connsiteX17" fmla="*/ 111914 w 700681"/>
                <a:gd name="connsiteY17" fmla="*/ 588475 h 644141"/>
                <a:gd name="connsiteX18" fmla="*/ 111914 w 700681"/>
                <a:gd name="connsiteY18" fmla="*/ 636761 h 644141"/>
                <a:gd name="connsiteX19" fmla="*/ 238662 w 700681"/>
                <a:gd name="connsiteY19" fmla="*/ 633743 h 644141"/>
                <a:gd name="connsiteX20" fmla="*/ 368429 w 700681"/>
                <a:gd name="connsiteY20" fmla="*/ 540190 h 644141"/>
                <a:gd name="connsiteX21" fmla="*/ 404642 w 700681"/>
                <a:gd name="connsiteY21" fmla="*/ 522083 h 644141"/>
                <a:gd name="connsiteX22" fmla="*/ 437838 w 700681"/>
                <a:gd name="connsiteY22" fmla="*/ 500959 h 644141"/>
                <a:gd name="connsiteX23" fmla="*/ 464999 w 700681"/>
                <a:gd name="connsiteY23" fmla="*/ 485870 h 644141"/>
                <a:gd name="connsiteX24" fmla="*/ 495177 w 700681"/>
                <a:gd name="connsiteY24" fmla="*/ 467763 h 644141"/>
                <a:gd name="connsiteX25" fmla="*/ 537427 w 700681"/>
                <a:gd name="connsiteY25" fmla="*/ 446638 h 644141"/>
                <a:gd name="connsiteX26" fmla="*/ 573640 w 700681"/>
                <a:gd name="connsiteY26" fmla="*/ 425513 h 644141"/>
                <a:gd name="connsiteX27" fmla="*/ 582694 w 700681"/>
                <a:gd name="connsiteY27" fmla="*/ 419477 h 644141"/>
                <a:gd name="connsiteX28" fmla="*/ 597783 w 700681"/>
                <a:gd name="connsiteY28" fmla="*/ 410424 h 644141"/>
                <a:gd name="connsiteX29" fmla="*/ 606836 w 700681"/>
                <a:gd name="connsiteY29" fmla="*/ 404388 h 644141"/>
                <a:gd name="connsiteX30" fmla="*/ 624943 w 700681"/>
                <a:gd name="connsiteY30" fmla="*/ 392317 h 644141"/>
                <a:gd name="connsiteX31" fmla="*/ 655122 w 700681"/>
                <a:gd name="connsiteY31" fmla="*/ 377228 h 644141"/>
                <a:gd name="connsiteX32" fmla="*/ 664175 w 700681"/>
                <a:gd name="connsiteY32" fmla="*/ 374210 h 644141"/>
                <a:gd name="connsiteX33" fmla="*/ 688318 w 700681"/>
                <a:gd name="connsiteY33" fmla="*/ 362139 h 644141"/>
                <a:gd name="connsiteX34" fmla="*/ 697371 w 700681"/>
                <a:gd name="connsiteY34" fmla="*/ 353085 h 644141"/>
                <a:gd name="connsiteX35" fmla="*/ 697371 w 700681"/>
                <a:gd name="connsiteY35" fmla="*/ 328943 h 644141"/>
                <a:gd name="connsiteX36" fmla="*/ 679264 w 700681"/>
                <a:gd name="connsiteY36" fmla="*/ 322907 h 644141"/>
                <a:gd name="connsiteX37" fmla="*/ 664175 w 700681"/>
                <a:gd name="connsiteY37" fmla="*/ 319889 h 644141"/>
                <a:gd name="connsiteX38" fmla="*/ 646068 w 700681"/>
                <a:gd name="connsiteY38" fmla="*/ 316871 h 644141"/>
                <a:gd name="connsiteX39" fmla="*/ 637015 w 700681"/>
                <a:gd name="connsiteY39" fmla="*/ 313854 h 644141"/>
                <a:gd name="connsiteX40" fmla="*/ 507248 w 700681"/>
                <a:gd name="connsiteY40" fmla="*/ 322907 h 644141"/>
                <a:gd name="connsiteX41" fmla="*/ 498195 w 700681"/>
                <a:gd name="connsiteY41" fmla="*/ 325925 h 644141"/>
                <a:gd name="connsiteX42" fmla="*/ 461981 w 700681"/>
                <a:gd name="connsiteY42" fmla="*/ 322907 h 644141"/>
                <a:gd name="connsiteX43" fmla="*/ 455945 w 700681"/>
                <a:gd name="connsiteY43" fmla="*/ 313854 h 644141"/>
                <a:gd name="connsiteX44" fmla="*/ 446892 w 700681"/>
                <a:gd name="connsiteY44" fmla="*/ 298765 h 644141"/>
                <a:gd name="connsiteX45" fmla="*/ 452928 w 700681"/>
                <a:gd name="connsiteY45" fmla="*/ 187105 h 644141"/>
                <a:gd name="connsiteX46" fmla="*/ 464999 w 700681"/>
                <a:gd name="connsiteY46" fmla="*/ 184087 h 644141"/>
                <a:gd name="connsiteX47" fmla="*/ 489141 w 700681"/>
                <a:gd name="connsiteY47" fmla="*/ 181070 h 644141"/>
                <a:gd name="connsiteX48" fmla="*/ 507248 w 700681"/>
                <a:gd name="connsiteY48" fmla="*/ 175034 h 644141"/>
                <a:gd name="connsiteX49" fmla="*/ 555534 w 700681"/>
                <a:gd name="connsiteY49" fmla="*/ 150891 h 644141"/>
                <a:gd name="connsiteX50" fmla="*/ 609854 w 700681"/>
                <a:gd name="connsiteY50" fmla="*/ 117695 h 644141"/>
                <a:gd name="connsiteX51" fmla="*/ 630979 w 700681"/>
                <a:gd name="connsiteY51" fmla="*/ 102606 h 644141"/>
                <a:gd name="connsiteX52" fmla="*/ 640033 w 700681"/>
                <a:gd name="connsiteY52" fmla="*/ 93553 h 644141"/>
                <a:gd name="connsiteX53" fmla="*/ 646068 w 700681"/>
                <a:gd name="connsiteY53" fmla="*/ 84499 h 644141"/>
                <a:gd name="connsiteX54" fmla="*/ 655122 w 700681"/>
                <a:gd name="connsiteY54" fmla="*/ 63374 h 644141"/>
                <a:gd name="connsiteX55" fmla="*/ 664175 w 700681"/>
                <a:gd name="connsiteY55" fmla="*/ 36214 h 644141"/>
                <a:gd name="connsiteX56" fmla="*/ 667193 w 700681"/>
                <a:gd name="connsiteY56" fmla="*/ 24143 h 644141"/>
                <a:gd name="connsiteX57" fmla="*/ 649086 w 700681"/>
                <a:gd name="connsiteY57" fmla="*/ 9054 h 644141"/>
                <a:gd name="connsiteX58" fmla="*/ 633997 w 700681"/>
                <a:gd name="connsiteY58" fmla="*/ 6036 h 644141"/>
                <a:gd name="connsiteX59" fmla="*/ 624943 w 700681"/>
                <a:gd name="connsiteY59" fmla="*/ 3018 h 644141"/>
                <a:gd name="connsiteX60" fmla="*/ 612872 w 700681"/>
                <a:gd name="connsiteY60" fmla="*/ 0 h 644141"/>
                <a:gd name="connsiteX61" fmla="*/ 525355 w 700681"/>
                <a:gd name="connsiteY61" fmla="*/ 3018 h 644141"/>
                <a:gd name="connsiteX62" fmla="*/ 507248 w 700681"/>
                <a:gd name="connsiteY62" fmla="*/ 9054 h 644141"/>
                <a:gd name="connsiteX63" fmla="*/ 495177 w 700681"/>
                <a:gd name="connsiteY63" fmla="*/ 12071 h 644141"/>
                <a:gd name="connsiteX64" fmla="*/ 477070 w 700681"/>
                <a:gd name="connsiteY64" fmla="*/ 21125 h 644141"/>
                <a:gd name="connsiteX65" fmla="*/ 468017 w 700681"/>
                <a:gd name="connsiteY65" fmla="*/ 27161 h 644141"/>
                <a:gd name="connsiteX66" fmla="*/ 449910 w 700681"/>
                <a:gd name="connsiteY66" fmla="*/ 33196 h 644141"/>
                <a:gd name="connsiteX67" fmla="*/ 431803 w 700681"/>
                <a:gd name="connsiteY67" fmla="*/ 48285 h 644141"/>
                <a:gd name="connsiteX68" fmla="*/ 422749 w 700681"/>
                <a:gd name="connsiteY68" fmla="*/ 54321 h 644141"/>
                <a:gd name="connsiteX69" fmla="*/ 410678 w 700681"/>
                <a:gd name="connsiteY69" fmla="*/ 66392 h 644141"/>
                <a:gd name="connsiteX70" fmla="*/ 398607 w 700681"/>
                <a:gd name="connsiteY70" fmla="*/ 69410 h 644141"/>
                <a:gd name="connsiteX71" fmla="*/ 380500 w 700681"/>
                <a:gd name="connsiteY71" fmla="*/ 78464 h 644141"/>
                <a:gd name="connsiteX72" fmla="*/ 350322 w 700681"/>
                <a:gd name="connsiteY72" fmla="*/ 96570 h 644141"/>
                <a:gd name="connsiteX73" fmla="*/ 299019 w 700681"/>
                <a:gd name="connsiteY73" fmla="*/ 111660 h 644141"/>
                <a:gd name="connsiteX74" fmla="*/ 286947 w 700681"/>
                <a:gd name="connsiteY74" fmla="*/ 114677 h 644141"/>
                <a:gd name="connsiteX75" fmla="*/ 235644 w 700681"/>
                <a:gd name="connsiteY75" fmla="*/ 120713 h 644141"/>
                <a:gd name="connsiteX76" fmla="*/ 223573 w 700681"/>
                <a:gd name="connsiteY76" fmla="*/ 123731 h 644141"/>
                <a:gd name="connsiteX0" fmla="*/ 222083 w 699191"/>
                <a:gd name="connsiteY0" fmla="*/ 123731 h 644141"/>
                <a:gd name="connsiteX1" fmla="*/ 176816 w 699191"/>
                <a:gd name="connsiteY1" fmla="*/ 144856 h 644141"/>
                <a:gd name="connsiteX2" fmla="*/ 167762 w 699191"/>
                <a:gd name="connsiteY2" fmla="*/ 153909 h 644141"/>
                <a:gd name="connsiteX3" fmla="*/ 152673 w 699191"/>
                <a:gd name="connsiteY3" fmla="*/ 165980 h 644141"/>
                <a:gd name="connsiteX4" fmla="*/ 131548 w 699191"/>
                <a:gd name="connsiteY4" fmla="*/ 175034 h 644141"/>
                <a:gd name="connsiteX5" fmla="*/ 122495 w 699191"/>
                <a:gd name="connsiteY5" fmla="*/ 184087 h 644141"/>
                <a:gd name="connsiteX6" fmla="*/ 107406 w 699191"/>
                <a:gd name="connsiteY6" fmla="*/ 196159 h 644141"/>
                <a:gd name="connsiteX7" fmla="*/ 71192 w 699191"/>
                <a:gd name="connsiteY7" fmla="*/ 217283 h 644141"/>
                <a:gd name="connsiteX8" fmla="*/ 37996 w 699191"/>
                <a:gd name="connsiteY8" fmla="*/ 244444 h 644141"/>
                <a:gd name="connsiteX9" fmla="*/ 4800 w 699191"/>
                <a:gd name="connsiteY9" fmla="*/ 307818 h 644141"/>
                <a:gd name="connsiteX10" fmla="*/ 149655 w 699191"/>
                <a:gd name="connsiteY10" fmla="*/ 307818 h 644141"/>
                <a:gd name="connsiteX11" fmla="*/ 167762 w 699191"/>
                <a:gd name="connsiteY11" fmla="*/ 304800 h 644141"/>
                <a:gd name="connsiteX12" fmla="*/ 173798 w 699191"/>
                <a:gd name="connsiteY12" fmla="*/ 316871 h 644141"/>
                <a:gd name="connsiteX13" fmla="*/ 170780 w 699191"/>
                <a:gd name="connsiteY13" fmla="*/ 410424 h 644141"/>
                <a:gd name="connsiteX14" fmla="*/ 161727 w 699191"/>
                <a:gd name="connsiteY14" fmla="*/ 446638 h 644141"/>
                <a:gd name="connsiteX15" fmla="*/ 131548 w 699191"/>
                <a:gd name="connsiteY15" fmla="*/ 528119 h 644141"/>
                <a:gd name="connsiteX16" fmla="*/ 110424 w 699191"/>
                <a:gd name="connsiteY16" fmla="*/ 588475 h 644141"/>
                <a:gd name="connsiteX17" fmla="*/ 110424 w 699191"/>
                <a:gd name="connsiteY17" fmla="*/ 636761 h 644141"/>
                <a:gd name="connsiteX18" fmla="*/ 237172 w 699191"/>
                <a:gd name="connsiteY18" fmla="*/ 633743 h 644141"/>
                <a:gd name="connsiteX19" fmla="*/ 366939 w 699191"/>
                <a:gd name="connsiteY19" fmla="*/ 540190 h 644141"/>
                <a:gd name="connsiteX20" fmla="*/ 403152 w 699191"/>
                <a:gd name="connsiteY20" fmla="*/ 522083 h 644141"/>
                <a:gd name="connsiteX21" fmla="*/ 436348 w 699191"/>
                <a:gd name="connsiteY21" fmla="*/ 500959 h 644141"/>
                <a:gd name="connsiteX22" fmla="*/ 463509 w 699191"/>
                <a:gd name="connsiteY22" fmla="*/ 485870 h 644141"/>
                <a:gd name="connsiteX23" fmla="*/ 493687 w 699191"/>
                <a:gd name="connsiteY23" fmla="*/ 467763 h 644141"/>
                <a:gd name="connsiteX24" fmla="*/ 535937 w 699191"/>
                <a:gd name="connsiteY24" fmla="*/ 446638 h 644141"/>
                <a:gd name="connsiteX25" fmla="*/ 572150 w 699191"/>
                <a:gd name="connsiteY25" fmla="*/ 425513 h 644141"/>
                <a:gd name="connsiteX26" fmla="*/ 581204 w 699191"/>
                <a:gd name="connsiteY26" fmla="*/ 419477 h 644141"/>
                <a:gd name="connsiteX27" fmla="*/ 596293 w 699191"/>
                <a:gd name="connsiteY27" fmla="*/ 410424 h 644141"/>
                <a:gd name="connsiteX28" fmla="*/ 605346 w 699191"/>
                <a:gd name="connsiteY28" fmla="*/ 404388 h 644141"/>
                <a:gd name="connsiteX29" fmla="*/ 623453 w 699191"/>
                <a:gd name="connsiteY29" fmla="*/ 392317 h 644141"/>
                <a:gd name="connsiteX30" fmla="*/ 653632 w 699191"/>
                <a:gd name="connsiteY30" fmla="*/ 377228 h 644141"/>
                <a:gd name="connsiteX31" fmla="*/ 662685 w 699191"/>
                <a:gd name="connsiteY31" fmla="*/ 374210 h 644141"/>
                <a:gd name="connsiteX32" fmla="*/ 686828 w 699191"/>
                <a:gd name="connsiteY32" fmla="*/ 362139 h 644141"/>
                <a:gd name="connsiteX33" fmla="*/ 695881 w 699191"/>
                <a:gd name="connsiteY33" fmla="*/ 353085 h 644141"/>
                <a:gd name="connsiteX34" fmla="*/ 695881 w 699191"/>
                <a:gd name="connsiteY34" fmla="*/ 328943 h 644141"/>
                <a:gd name="connsiteX35" fmla="*/ 677774 w 699191"/>
                <a:gd name="connsiteY35" fmla="*/ 322907 h 644141"/>
                <a:gd name="connsiteX36" fmla="*/ 662685 w 699191"/>
                <a:gd name="connsiteY36" fmla="*/ 319889 h 644141"/>
                <a:gd name="connsiteX37" fmla="*/ 644578 w 699191"/>
                <a:gd name="connsiteY37" fmla="*/ 316871 h 644141"/>
                <a:gd name="connsiteX38" fmla="*/ 635525 w 699191"/>
                <a:gd name="connsiteY38" fmla="*/ 313854 h 644141"/>
                <a:gd name="connsiteX39" fmla="*/ 505758 w 699191"/>
                <a:gd name="connsiteY39" fmla="*/ 322907 h 644141"/>
                <a:gd name="connsiteX40" fmla="*/ 496705 w 699191"/>
                <a:gd name="connsiteY40" fmla="*/ 325925 h 644141"/>
                <a:gd name="connsiteX41" fmla="*/ 460491 w 699191"/>
                <a:gd name="connsiteY41" fmla="*/ 322907 h 644141"/>
                <a:gd name="connsiteX42" fmla="*/ 454455 w 699191"/>
                <a:gd name="connsiteY42" fmla="*/ 313854 h 644141"/>
                <a:gd name="connsiteX43" fmla="*/ 445402 w 699191"/>
                <a:gd name="connsiteY43" fmla="*/ 298765 h 644141"/>
                <a:gd name="connsiteX44" fmla="*/ 451438 w 699191"/>
                <a:gd name="connsiteY44" fmla="*/ 187105 h 644141"/>
                <a:gd name="connsiteX45" fmla="*/ 463509 w 699191"/>
                <a:gd name="connsiteY45" fmla="*/ 184087 h 644141"/>
                <a:gd name="connsiteX46" fmla="*/ 487651 w 699191"/>
                <a:gd name="connsiteY46" fmla="*/ 181070 h 644141"/>
                <a:gd name="connsiteX47" fmla="*/ 505758 w 699191"/>
                <a:gd name="connsiteY47" fmla="*/ 175034 h 644141"/>
                <a:gd name="connsiteX48" fmla="*/ 554044 w 699191"/>
                <a:gd name="connsiteY48" fmla="*/ 150891 h 644141"/>
                <a:gd name="connsiteX49" fmla="*/ 608364 w 699191"/>
                <a:gd name="connsiteY49" fmla="*/ 117695 h 644141"/>
                <a:gd name="connsiteX50" fmla="*/ 629489 w 699191"/>
                <a:gd name="connsiteY50" fmla="*/ 102606 h 644141"/>
                <a:gd name="connsiteX51" fmla="*/ 638543 w 699191"/>
                <a:gd name="connsiteY51" fmla="*/ 93553 h 644141"/>
                <a:gd name="connsiteX52" fmla="*/ 644578 w 699191"/>
                <a:gd name="connsiteY52" fmla="*/ 84499 h 644141"/>
                <a:gd name="connsiteX53" fmla="*/ 653632 w 699191"/>
                <a:gd name="connsiteY53" fmla="*/ 63374 h 644141"/>
                <a:gd name="connsiteX54" fmla="*/ 662685 w 699191"/>
                <a:gd name="connsiteY54" fmla="*/ 36214 h 644141"/>
                <a:gd name="connsiteX55" fmla="*/ 665703 w 699191"/>
                <a:gd name="connsiteY55" fmla="*/ 24143 h 644141"/>
                <a:gd name="connsiteX56" fmla="*/ 647596 w 699191"/>
                <a:gd name="connsiteY56" fmla="*/ 9054 h 644141"/>
                <a:gd name="connsiteX57" fmla="*/ 632507 w 699191"/>
                <a:gd name="connsiteY57" fmla="*/ 6036 h 644141"/>
                <a:gd name="connsiteX58" fmla="*/ 623453 w 699191"/>
                <a:gd name="connsiteY58" fmla="*/ 3018 h 644141"/>
                <a:gd name="connsiteX59" fmla="*/ 611382 w 699191"/>
                <a:gd name="connsiteY59" fmla="*/ 0 h 644141"/>
                <a:gd name="connsiteX60" fmla="*/ 523865 w 699191"/>
                <a:gd name="connsiteY60" fmla="*/ 3018 h 644141"/>
                <a:gd name="connsiteX61" fmla="*/ 505758 w 699191"/>
                <a:gd name="connsiteY61" fmla="*/ 9054 h 644141"/>
                <a:gd name="connsiteX62" fmla="*/ 493687 w 699191"/>
                <a:gd name="connsiteY62" fmla="*/ 12071 h 644141"/>
                <a:gd name="connsiteX63" fmla="*/ 475580 w 699191"/>
                <a:gd name="connsiteY63" fmla="*/ 21125 h 644141"/>
                <a:gd name="connsiteX64" fmla="*/ 466527 w 699191"/>
                <a:gd name="connsiteY64" fmla="*/ 27161 h 644141"/>
                <a:gd name="connsiteX65" fmla="*/ 448420 w 699191"/>
                <a:gd name="connsiteY65" fmla="*/ 33196 h 644141"/>
                <a:gd name="connsiteX66" fmla="*/ 430313 w 699191"/>
                <a:gd name="connsiteY66" fmla="*/ 48285 h 644141"/>
                <a:gd name="connsiteX67" fmla="*/ 421259 w 699191"/>
                <a:gd name="connsiteY67" fmla="*/ 54321 h 644141"/>
                <a:gd name="connsiteX68" fmla="*/ 409188 w 699191"/>
                <a:gd name="connsiteY68" fmla="*/ 66392 h 644141"/>
                <a:gd name="connsiteX69" fmla="*/ 397117 w 699191"/>
                <a:gd name="connsiteY69" fmla="*/ 69410 h 644141"/>
                <a:gd name="connsiteX70" fmla="*/ 379010 w 699191"/>
                <a:gd name="connsiteY70" fmla="*/ 78464 h 644141"/>
                <a:gd name="connsiteX71" fmla="*/ 348832 w 699191"/>
                <a:gd name="connsiteY71" fmla="*/ 96570 h 644141"/>
                <a:gd name="connsiteX72" fmla="*/ 297529 w 699191"/>
                <a:gd name="connsiteY72" fmla="*/ 111660 h 644141"/>
                <a:gd name="connsiteX73" fmla="*/ 285457 w 699191"/>
                <a:gd name="connsiteY73" fmla="*/ 114677 h 644141"/>
                <a:gd name="connsiteX74" fmla="*/ 234154 w 699191"/>
                <a:gd name="connsiteY74" fmla="*/ 120713 h 644141"/>
                <a:gd name="connsiteX75" fmla="*/ 222083 w 699191"/>
                <a:gd name="connsiteY75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32083 w 699726"/>
                <a:gd name="connsiteY4" fmla="*/ 175034 h 644141"/>
                <a:gd name="connsiteX5" fmla="*/ 123030 w 699726"/>
                <a:gd name="connsiteY5" fmla="*/ 184087 h 644141"/>
                <a:gd name="connsiteX6" fmla="*/ 107941 w 699726"/>
                <a:gd name="connsiteY6" fmla="*/ 196159 h 644141"/>
                <a:gd name="connsiteX7" fmla="*/ 38531 w 699726"/>
                <a:gd name="connsiteY7" fmla="*/ 244444 h 644141"/>
                <a:gd name="connsiteX8" fmla="*/ 5335 w 699726"/>
                <a:gd name="connsiteY8" fmla="*/ 307818 h 644141"/>
                <a:gd name="connsiteX9" fmla="*/ 150190 w 699726"/>
                <a:gd name="connsiteY9" fmla="*/ 307818 h 644141"/>
                <a:gd name="connsiteX10" fmla="*/ 168297 w 699726"/>
                <a:gd name="connsiteY10" fmla="*/ 304800 h 644141"/>
                <a:gd name="connsiteX11" fmla="*/ 174333 w 699726"/>
                <a:gd name="connsiteY11" fmla="*/ 316871 h 644141"/>
                <a:gd name="connsiteX12" fmla="*/ 171315 w 699726"/>
                <a:gd name="connsiteY12" fmla="*/ 410424 h 644141"/>
                <a:gd name="connsiteX13" fmla="*/ 162262 w 699726"/>
                <a:gd name="connsiteY13" fmla="*/ 446638 h 644141"/>
                <a:gd name="connsiteX14" fmla="*/ 132083 w 699726"/>
                <a:gd name="connsiteY14" fmla="*/ 528119 h 644141"/>
                <a:gd name="connsiteX15" fmla="*/ 110959 w 699726"/>
                <a:gd name="connsiteY15" fmla="*/ 588475 h 644141"/>
                <a:gd name="connsiteX16" fmla="*/ 110959 w 699726"/>
                <a:gd name="connsiteY16" fmla="*/ 636761 h 644141"/>
                <a:gd name="connsiteX17" fmla="*/ 237707 w 699726"/>
                <a:gd name="connsiteY17" fmla="*/ 633743 h 644141"/>
                <a:gd name="connsiteX18" fmla="*/ 367474 w 699726"/>
                <a:gd name="connsiteY18" fmla="*/ 540190 h 644141"/>
                <a:gd name="connsiteX19" fmla="*/ 403687 w 699726"/>
                <a:gd name="connsiteY19" fmla="*/ 522083 h 644141"/>
                <a:gd name="connsiteX20" fmla="*/ 436883 w 699726"/>
                <a:gd name="connsiteY20" fmla="*/ 500959 h 644141"/>
                <a:gd name="connsiteX21" fmla="*/ 464044 w 699726"/>
                <a:gd name="connsiteY21" fmla="*/ 485870 h 644141"/>
                <a:gd name="connsiteX22" fmla="*/ 494222 w 699726"/>
                <a:gd name="connsiteY22" fmla="*/ 467763 h 644141"/>
                <a:gd name="connsiteX23" fmla="*/ 536472 w 699726"/>
                <a:gd name="connsiteY23" fmla="*/ 446638 h 644141"/>
                <a:gd name="connsiteX24" fmla="*/ 572685 w 699726"/>
                <a:gd name="connsiteY24" fmla="*/ 425513 h 644141"/>
                <a:gd name="connsiteX25" fmla="*/ 581739 w 699726"/>
                <a:gd name="connsiteY25" fmla="*/ 419477 h 644141"/>
                <a:gd name="connsiteX26" fmla="*/ 596828 w 699726"/>
                <a:gd name="connsiteY26" fmla="*/ 410424 h 644141"/>
                <a:gd name="connsiteX27" fmla="*/ 605881 w 699726"/>
                <a:gd name="connsiteY27" fmla="*/ 404388 h 644141"/>
                <a:gd name="connsiteX28" fmla="*/ 623988 w 699726"/>
                <a:gd name="connsiteY28" fmla="*/ 392317 h 644141"/>
                <a:gd name="connsiteX29" fmla="*/ 654167 w 699726"/>
                <a:gd name="connsiteY29" fmla="*/ 377228 h 644141"/>
                <a:gd name="connsiteX30" fmla="*/ 663220 w 699726"/>
                <a:gd name="connsiteY30" fmla="*/ 374210 h 644141"/>
                <a:gd name="connsiteX31" fmla="*/ 687363 w 699726"/>
                <a:gd name="connsiteY31" fmla="*/ 362139 h 644141"/>
                <a:gd name="connsiteX32" fmla="*/ 696416 w 699726"/>
                <a:gd name="connsiteY32" fmla="*/ 353085 h 644141"/>
                <a:gd name="connsiteX33" fmla="*/ 696416 w 699726"/>
                <a:gd name="connsiteY33" fmla="*/ 328943 h 644141"/>
                <a:gd name="connsiteX34" fmla="*/ 678309 w 699726"/>
                <a:gd name="connsiteY34" fmla="*/ 322907 h 644141"/>
                <a:gd name="connsiteX35" fmla="*/ 663220 w 699726"/>
                <a:gd name="connsiteY35" fmla="*/ 319889 h 644141"/>
                <a:gd name="connsiteX36" fmla="*/ 645113 w 699726"/>
                <a:gd name="connsiteY36" fmla="*/ 316871 h 644141"/>
                <a:gd name="connsiteX37" fmla="*/ 636060 w 699726"/>
                <a:gd name="connsiteY37" fmla="*/ 313854 h 644141"/>
                <a:gd name="connsiteX38" fmla="*/ 506293 w 699726"/>
                <a:gd name="connsiteY38" fmla="*/ 322907 h 644141"/>
                <a:gd name="connsiteX39" fmla="*/ 497240 w 699726"/>
                <a:gd name="connsiteY39" fmla="*/ 325925 h 644141"/>
                <a:gd name="connsiteX40" fmla="*/ 461026 w 699726"/>
                <a:gd name="connsiteY40" fmla="*/ 322907 h 644141"/>
                <a:gd name="connsiteX41" fmla="*/ 454990 w 699726"/>
                <a:gd name="connsiteY41" fmla="*/ 313854 h 644141"/>
                <a:gd name="connsiteX42" fmla="*/ 445937 w 699726"/>
                <a:gd name="connsiteY42" fmla="*/ 298765 h 644141"/>
                <a:gd name="connsiteX43" fmla="*/ 451973 w 699726"/>
                <a:gd name="connsiteY43" fmla="*/ 187105 h 644141"/>
                <a:gd name="connsiteX44" fmla="*/ 464044 w 699726"/>
                <a:gd name="connsiteY44" fmla="*/ 184087 h 644141"/>
                <a:gd name="connsiteX45" fmla="*/ 488186 w 699726"/>
                <a:gd name="connsiteY45" fmla="*/ 181070 h 644141"/>
                <a:gd name="connsiteX46" fmla="*/ 506293 w 699726"/>
                <a:gd name="connsiteY46" fmla="*/ 175034 h 644141"/>
                <a:gd name="connsiteX47" fmla="*/ 554579 w 699726"/>
                <a:gd name="connsiteY47" fmla="*/ 150891 h 644141"/>
                <a:gd name="connsiteX48" fmla="*/ 608899 w 699726"/>
                <a:gd name="connsiteY48" fmla="*/ 117695 h 644141"/>
                <a:gd name="connsiteX49" fmla="*/ 630024 w 699726"/>
                <a:gd name="connsiteY49" fmla="*/ 102606 h 644141"/>
                <a:gd name="connsiteX50" fmla="*/ 639078 w 699726"/>
                <a:gd name="connsiteY50" fmla="*/ 93553 h 644141"/>
                <a:gd name="connsiteX51" fmla="*/ 645113 w 699726"/>
                <a:gd name="connsiteY51" fmla="*/ 84499 h 644141"/>
                <a:gd name="connsiteX52" fmla="*/ 654167 w 699726"/>
                <a:gd name="connsiteY52" fmla="*/ 63374 h 644141"/>
                <a:gd name="connsiteX53" fmla="*/ 663220 w 699726"/>
                <a:gd name="connsiteY53" fmla="*/ 36214 h 644141"/>
                <a:gd name="connsiteX54" fmla="*/ 666238 w 699726"/>
                <a:gd name="connsiteY54" fmla="*/ 24143 h 644141"/>
                <a:gd name="connsiteX55" fmla="*/ 648131 w 699726"/>
                <a:gd name="connsiteY55" fmla="*/ 9054 h 644141"/>
                <a:gd name="connsiteX56" fmla="*/ 633042 w 699726"/>
                <a:gd name="connsiteY56" fmla="*/ 6036 h 644141"/>
                <a:gd name="connsiteX57" fmla="*/ 623988 w 699726"/>
                <a:gd name="connsiteY57" fmla="*/ 3018 h 644141"/>
                <a:gd name="connsiteX58" fmla="*/ 611917 w 699726"/>
                <a:gd name="connsiteY58" fmla="*/ 0 h 644141"/>
                <a:gd name="connsiteX59" fmla="*/ 524400 w 699726"/>
                <a:gd name="connsiteY59" fmla="*/ 3018 h 644141"/>
                <a:gd name="connsiteX60" fmla="*/ 506293 w 699726"/>
                <a:gd name="connsiteY60" fmla="*/ 9054 h 644141"/>
                <a:gd name="connsiteX61" fmla="*/ 494222 w 699726"/>
                <a:gd name="connsiteY61" fmla="*/ 12071 h 644141"/>
                <a:gd name="connsiteX62" fmla="*/ 476115 w 699726"/>
                <a:gd name="connsiteY62" fmla="*/ 21125 h 644141"/>
                <a:gd name="connsiteX63" fmla="*/ 467062 w 699726"/>
                <a:gd name="connsiteY63" fmla="*/ 27161 h 644141"/>
                <a:gd name="connsiteX64" fmla="*/ 448955 w 699726"/>
                <a:gd name="connsiteY64" fmla="*/ 33196 h 644141"/>
                <a:gd name="connsiteX65" fmla="*/ 430848 w 699726"/>
                <a:gd name="connsiteY65" fmla="*/ 48285 h 644141"/>
                <a:gd name="connsiteX66" fmla="*/ 421794 w 699726"/>
                <a:gd name="connsiteY66" fmla="*/ 54321 h 644141"/>
                <a:gd name="connsiteX67" fmla="*/ 409723 w 699726"/>
                <a:gd name="connsiteY67" fmla="*/ 66392 h 644141"/>
                <a:gd name="connsiteX68" fmla="*/ 397652 w 699726"/>
                <a:gd name="connsiteY68" fmla="*/ 69410 h 644141"/>
                <a:gd name="connsiteX69" fmla="*/ 379545 w 699726"/>
                <a:gd name="connsiteY69" fmla="*/ 78464 h 644141"/>
                <a:gd name="connsiteX70" fmla="*/ 349367 w 699726"/>
                <a:gd name="connsiteY70" fmla="*/ 96570 h 644141"/>
                <a:gd name="connsiteX71" fmla="*/ 298064 w 699726"/>
                <a:gd name="connsiteY71" fmla="*/ 111660 h 644141"/>
                <a:gd name="connsiteX72" fmla="*/ 285992 w 699726"/>
                <a:gd name="connsiteY72" fmla="*/ 114677 h 644141"/>
                <a:gd name="connsiteX73" fmla="*/ 234689 w 699726"/>
                <a:gd name="connsiteY73" fmla="*/ 120713 h 644141"/>
                <a:gd name="connsiteX74" fmla="*/ 222618 w 699726"/>
                <a:gd name="connsiteY74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32083 w 699726"/>
                <a:gd name="connsiteY4" fmla="*/ 175034 h 644141"/>
                <a:gd name="connsiteX5" fmla="*/ 107941 w 699726"/>
                <a:gd name="connsiteY5" fmla="*/ 196159 h 644141"/>
                <a:gd name="connsiteX6" fmla="*/ 38531 w 699726"/>
                <a:gd name="connsiteY6" fmla="*/ 244444 h 644141"/>
                <a:gd name="connsiteX7" fmla="*/ 5335 w 699726"/>
                <a:gd name="connsiteY7" fmla="*/ 307818 h 644141"/>
                <a:gd name="connsiteX8" fmla="*/ 150190 w 699726"/>
                <a:gd name="connsiteY8" fmla="*/ 307818 h 644141"/>
                <a:gd name="connsiteX9" fmla="*/ 168297 w 699726"/>
                <a:gd name="connsiteY9" fmla="*/ 304800 h 644141"/>
                <a:gd name="connsiteX10" fmla="*/ 174333 w 699726"/>
                <a:gd name="connsiteY10" fmla="*/ 316871 h 644141"/>
                <a:gd name="connsiteX11" fmla="*/ 171315 w 699726"/>
                <a:gd name="connsiteY11" fmla="*/ 410424 h 644141"/>
                <a:gd name="connsiteX12" fmla="*/ 162262 w 699726"/>
                <a:gd name="connsiteY12" fmla="*/ 446638 h 644141"/>
                <a:gd name="connsiteX13" fmla="*/ 132083 w 699726"/>
                <a:gd name="connsiteY13" fmla="*/ 528119 h 644141"/>
                <a:gd name="connsiteX14" fmla="*/ 110959 w 699726"/>
                <a:gd name="connsiteY14" fmla="*/ 588475 h 644141"/>
                <a:gd name="connsiteX15" fmla="*/ 110959 w 699726"/>
                <a:gd name="connsiteY15" fmla="*/ 636761 h 644141"/>
                <a:gd name="connsiteX16" fmla="*/ 237707 w 699726"/>
                <a:gd name="connsiteY16" fmla="*/ 633743 h 644141"/>
                <a:gd name="connsiteX17" fmla="*/ 367474 w 699726"/>
                <a:gd name="connsiteY17" fmla="*/ 540190 h 644141"/>
                <a:gd name="connsiteX18" fmla="*/ 403687 w 699726"/>
                <a:gd name="connsiteY18" fmla="*/ 522083 h 644141"/>
                <a:gd name="connsiteX19" fmla="*/ 436883 w 699726"/>
                <a:gd name="connsiteY19" fmla="*/ 500959 h 644141"/>
                <a:gd name="connsiteX20" fmla="*/ 464044 w 699726"/>
                <a:gd name="connsiteY20" fmla="*/ 485870 h 644141"/>
                <a:gd name="connsiteX21" fmla="*/ 494222 w 699726"/>
                <a:gd name="connsiteY21" fmla="*/ 467763 h 644141"/>
                <a:gd name="connsiteX22" fmla="*/ 536472 w 699726"/>
                <a:gd name="connsiteY22" fmla="*/ 446638 h 644141"/>
                <a:gd name="connsiteX23" fmla="*/ 572685 w 699726"/>
                <a:gd name="connsiteY23" fmla="*/ 425513 h 644141"/>
                <a:gd name="connsiteX24" fmla="*/ 581739 w 699726"/>
                <a:gd name="connsiteY24" fmla="*/ 419477 h 644141"/>
                <a:gd name="connsiteX25" fmla="*/ 596828 w 699726"/>
                <a:gd name="connsiteY25" fmla="*/ 410424 h 644141"/>
                <a:gd name="connsiteX26" fmla="*/ 605881 w 699726"/>
                <a:gd name="connsiteY26" fmla="*/ 404388 h 644141"/>
                <a:gd name="connsiteX27" fmla="*/ 623988 w 699726"/>
                <a:gd name="connsiteY27" fmla="*/ 392317 h 644141"/>
                <a:gd name="connsiteX28" fmla="*/ 654167 w 699726"/>
                <a:gd name="connsiteY28" fmla="*/ 377228 h 644141"/>
                <a:gd name="connsiteX29" fmla="*/ 663220 w 699726"/>
                <a:gd name="connsiteY29" fmla="*/ 374210 h 644141"/>
                <a:gd name="connsiteX30" fmla="*/ 687363 w 699726"/>
                <a:gd name="connsiteY30" fmla="*/ 362139 h 644141"/>
                <a:gd name="connsiteX31" fmla="*/ 696416 w 699726"/>
                <a:gd name="connsiteY31" fmla="*/ 353085 h 644141"/>
                <a:gd name="connsiteX32" fmla="*/ 696416 w 699726"/>
                <a:gd name="connsiteY32" fmla="*/ 328943 h 644141"/>
                <a:gd name="connsiteX33" fmla="*/ 678309 w 699726"/>
                <a:gd name="connsiteY33" fmla="*/ 322907 h 644141"/>
                <a:gd name="connsiteX34" fmla="*/ 663220 w 699726"/>
                <a:gd name="connsiteY34" fmla="*/ 319889 h 644141"/>
                <a:gd name="connsiteX35" fmla="*/ 645113 w 699726"/>
                <a:gd name="connsiteY35" fmla="*/ 316871 h 644141"/>
                <a:gd name="connsiteX36" fmla="*/ 636060 w 699726"/>
                <a:gd name="connsiteY36" fmla="*/ 313854 h 644141"/>
                <a:gd name="connsiteX37" fmla="*/ 506293 w 699726"/>
                <a:gd name="connsiteY37" fmla="*/ 322907 h 644141"/>
                <a:gd name="connsiteX38" fmla="*/ 497240 w 699726"/>
                <a:gd name="connsiteY38" fmla="*/ 325925 h 644141"/>
                <a:gd name="connsiteX39" fmla="*/ 461026 w 699726"/>
                <a:gd name="connsiteY39" fmla="*/ 322907 h 644141"/>
                <a:gd name="connsiteX40" fmla="*/ 454990 w 699726"/>
                <a:gd name="connsiteY40" fmla="*/ 313854 h 644141"/>
                <a:gd name="connsiteX41" fmla="*/ 445937 w 699726"/>
                <a:gd name="connsiteY41" fmla="*/ 298765 h 644141"/>
                <a:gd name="connsiteX42" fmla="*/ 451973 w 699726"/>
                <a:gd name="connsiteY42" fmla="*/ 187105 h 644141"/>
                <a:gd name="connsiteX43" fmla="*/ 464044 w 699726"/>
                <a:gd name="connsiteY43" fmla="*/ 184087 h 644141"/>
                <a:gd name="connsiteX44" fmla="*/ 488186 w 699726"/>
                <a:gd name="connsiteY44" fmla="*/ 181070 h 644141"/>
                <a:gd name="connsiteX45" fmla="*/ 506293 w 699726"/>
                <a:gd name="connsiteY45" fmla="*/ 175034 h 644141"/>
                <a:gd name="connsiteX46" fmla="*/ 554579 w 699726"/>
                <a:gd name="connsiteY46" fmla="*/ 150891 h 644141"/>
                <a:gd name="connsiteX47" fmla="*/ 608899 w 699726"/>
                <a:gd name="connsiteY47" fmla="*/ 117695 h 644141"/>
                <a:gd name="connsiteX48" fmla="*/ 630024 w 699726"/>
                <a:gd name="connsiteY48" fmla="*/ 102606 h 644141"/>
                <a:gd name="connsiteX49" fmla="*/ 639078 w 699726"/>
                <a:gd name="connsiteY49" fmla="*/ 93553 h 644141"/>
                <a:gd name="connsiteX50" fmla="*/ 645113 w 699726"/>
                <a:gd name="connsiteY50" fmla="*/ 84499 h 644141"/>
                <a:gd name="connsiteX51" fmla="*/ 654167 w 699726"/>
                <a:gd name="connsiteY51" fmla="*/ 63374 h 644141"/>
                <a:gd name="connsiteX52" fmla="*/ 663220 w 699726"/>
                <a:gd name="connsiteY52" fmla="*/ 36214 h 644141"/>
                <a:gd name="connsiteX53" fmla="*/ 666238 w 699726"/>
                <a:gd name="connsiteY53" fmla="*/ 24143 h 644141"/>
                <a:gd name="connsiteX54" fmla="*/ 648131 w 699726"/>
                <a:gd name="connsiteY54" fmla="*/ 9054 h 644141"/>
                <a:gd name="connsiteX55" fmla="*/ 633042 w 699726"/>
                <a:gd name="connsiteY55" fmla="*/ 6036 h 644141"/>
                <a:gd name="connsiteX56" fmla="*/ 623988 w 699726"/>
                <a:gd name="connsiteY56" fmla="*/ 3018 h 644141"/>
                <a:gd name="connsiteX57" fmla="*/ 611917 w 699726"/>
                <a:gd name="connsiteY57" fmla="*/ 0 h 644141"/>
                <a:gd name="connsiteX58" fmla="*/ 524400 w 699726"/>
                <a:gd name="connsiteY58" fmla="*/ 3018 h 644141"/>
                <a:gd name="connsiteX59" fmla="*/ 506293 w 699726"/>
                <a:gd name="connsiteY59" fmla="*/ 9054 h 644141"/>
                <a:gd name="connsiteX60" fmla="*/ 494222 w 699726"/>
                <a:gd name="connsiteY60" fmla="*/ 12071 h 644141"/>
                <a:gd name="connsiteX61" fmla="*/ 476115 w 699726"/>
                <a:gd name="connsiteY61" fmla="*/ 21125 h 644141"/>
                <a:gd name="connsiteX62" fmla="*/ 467062 w 699726"/>
                <a:gd name="connsiteY62" fmla="*/ 27161 h 644141"/>
                <a:gd name="connsiteX63" fmla="*/ 448955 w 699726"/>
                <a:gd name="connsiteY63" fmla="*/ 33196 h 644141"/>
                <a:gd name="connsiteX64" fmla="*/ 430848 w 699726"/>
                <a:gd name="connsiteY64" fmla="*/ 48285 h 644141"/>
                <a:gd name="connsiteX65" fmla="*/ 421794 w 699726"/>
                <a:gd name="connsiteY65" fmla="*/ 54321 h 644141"/>
                <a:gd name="connsiteX66" fmla="*/ 409723 w 699726"/>
                <a:gd name="connsiteY66" fmla="*/ 66392 h 644141"/>
                <a:gd name="connsiteX67" fmla="*/ 397652 w 699726"/>
                <a:gd name="connsiteY67" fmla="*/ 69410 h 644141"/>
                <a:gd name="connsiteX68" fmla="*/ 379545 w 699726"/>
                <a:gd name="connsiteY68" fmla="*/ 78464 h 644141"/>
                <a:gd name="connsiteX69" fmla="*/ 349367 w 699726"/>
                <a:gd name="connsiteY69" fmla="*/ 96570 h 644141"/>
                <a:gd name="connsiteX70" fmla="*/ 298064 w 699726"/>
                <a:gd name="connsiteY70" fmla="*/ 111660 h 644141"/>
                <a:gd name="connsiteX71" fmla="*/ 285992 w 699726"/>
                <a:gd name="connsiteY71" fmla="*/ 114677 h 644141"/>
                <a:gd name="connsiteX72" fmla="*/ 234689 w 699726"/>
                <a:gd name="connsiteY72" fmla="*/ 120713 h 644141"/>
                <a:gd name="connsiteX73" fmla="*/ 222618 w 699726"/>
                <a:gd name="connsiteY73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07941 w 699726"/>
                <a:gd name="connsiteY4" fmla="*/ 196159 h 644141"/>
                <a:gd name="connsiteX5" fmla="*/ 38531 w 699726"/>
                <a:gd name="connsiteY5" fmla="*/ 244444 h 644141"/>
                <a:gd name="connsiteX6" fmla="*/ 5335 w 699726"/>
                <a:gd name="connsiteY6" fmla="*/ 307818 h 644141"/>
                <a:gd name="connsiteX7" fmla="*/ 150190 w 699726"/>
                <a:gd name="connsiteY7" fmla="*/ 307818 h 644141"/>
                <a:gd name="connsiteX8" fmla="*/ 168297 w 699726"/>
                <a:gd name="connsiteY8" fmla="*/ 304800 h 644141"/>
                <a:gd name="connsiteX9" fmla="*/ 174333 w 699726"/>
                <a:gd name="connsiteY9" fmla="*/ 316871 h 644141"/>
                <a:gd name="connsiteX10" fmla="*/ 171315 w 699726"/>
                <a:gd name="connsiteY10" fmla="*/ 410424 h 644141"/>
                <a:gd name="connsiteX11" fmla="*/ 162262 w 699726"/>
                <a:gd name="connsiteY11" fmla="*/ 446638 h 644141"/>
                <a:gd name="connsiteX12" fmla="*/ 132083 w 699726"/>
                <a:gd name="connsiteY12" fmla="*/ 528119 h 644141"/>
                <a:gd name="connsiteX13" fmla="*/ 110959 w 699726"/>
                <a:gd name="connsiteY13" fmla="*/ 588475 h 644141"/>
                <a:gd name="connsiteX14" fmla="*/ 110959 w 699726"/>
                <a:gd name="connsiteY14" fmla="*/ 636761 h 644141"/>
                <a:gd name="connsiteX15" fmla="*/ 237707 w 699726"/>
                <a:gd name="connsiteY15" fmla="*/ 633743 h 644141"/>
                <a:gd name="connsiteX16" fmla="*/ 367474 w 699726"/>
                <a:gd name="connsiteY16" fmla="*/ 540190 h 644141"/>
                <a:gd name="connsiteX17" fmla="*/ 403687 w 699726"/>
                <a:gd name="connsiteY17" fmla="*/ 522083 h 644141"/>
                <a:gd name="connsiteX18" fmla="*/ 436883 w 699726"/>
                <a:gd name="connsiteY18" fmla="*/ 500959 h 644141"/>
                <a:gd name="connsiteX19" fmla="*/ 464044 w 699726"/>
                <a:gd name="connsiteY19" fmla="*/ 485870 h 644141"/>
                <a:gd name="connsiteX20" fmla="*/ 494222 w 699726"/>
                <a:gd name="connsiteY20" fmla="*/ 467763 h 644141"/>
                <a:gd name="connsiteX21" fmla="*/ 536472 w 699726"/>
                <a:gd name="connsiteY21" fmla="*/ 446638 h 644141"/>
                <a:gd name="connsiteX22" fmla="*/ 572685 w 699726"/>
                <a:gd name="connsiteY22" fmla="*/ 425513 h 644141"/>
                <a:gd name="connsiteX23" fmla="*/ 581739 w 699726"/>
                <a:gd name="connsiteY23" fmla="*/ 419477 h 644141"/>
                <a:gd name="connsiteX24" fmla="*/ 596828 w 699726"/>
                <a:gd name="connsiteY24" fmla="*/ 410424 h 644141"/>
                <a:gd name="connsiteX25" fmla="*/ 605881 w 699726"/>
                <a:gd name="connsiteY25" fmla="*/ 404388 h 644141"/>
                <a:gd name="connsiteX26" fmla="*/ 623988 w 699726"/>
                <a:gd name="connsiteY26" fmla="*/ 392317 h 644141"/>
                <a:gd name="connsiteX27" fmla="*/ 654167 w 699726"/>
                <a:gd name="connsiteY27" fmla="*/ 377228 h 644141"/>
                <a:gd name="connsiteX28" fmla="*/ 663220 w 699726"/>
                <a:gd name="connsiteY28" fmla="*/ 374210 h 644141"/>
                <a:gd name="connsiteX29" fmla="*/ 687363 w 699726"/>
                <a:gd name="connsiteY29" fmla="*/ 362139 h 644141"/>
                <a:gd name="connsiteX30" fmla="*/ 696416 w 699726"/>
                <a:gd name="connsiteY30" fmla="*/ 353085 h 644141"/>
                <a:gd name="connsiteX31" fmla="*/ 696416 w 699726"/>
                <a:gd name="connsiteY31" fmla="*/ 328943 h 644141"/>
                <a:gd name="connsiteX32" fmla="*/ 678309 w 699726"/>
                <a:gd name="connsiteY32" fmla="*/ 322907 h 644141"/>
                <a:gd name="connsiteX33" fmla="*/ 663220 w 699726"/>
                <a:gd name="connsiteY33" fmla="*/ 319889 h 644141"/>
                <a:gd name="connsiteX34" fmla="*/ 645113 w 699726"/>
                <a:gd name="connsiteY34" fmla="*/ 316871 h 644141"/>
                <a:gd name="connsiteX35" fmla="*/ 636060 w 699726"/>
                <a:gd name="connsiteY35" fmla="*/ 313854 h 644141"/>
                <a:gd name="connsiteX36" fmla="*/ 506293 w 699726"/>
                <a:gd name="connsiteY36" fmla="*/ 322907 h 644141"/>
                <a:gd name="connsiteX37" fmla="*/ 497240 w 699726"/>
                <a:gd name="connsiteY37" fmla="*/ 325925 h 644141"/>
                <a:gd name="connsiteX38" fmla="*/ 461026 w 699726"/>
                <a:gd name="connsiteY38" fmla="*/ 322907 h 644141"/>
                <a:gd name="connsiteX39" fmla="*/ 454990 w 699726"/>
                <a:gd name="connsiteY39" fmla="*/ 313854 h 644141"/>
                <a:gd name="connsiteX40" fmla="*/ 445937 w 699726"/>
                <a:gd name="connsiteY40" fmla="*/ 298765 h 644141"/>
                <a:gd name="connsiteX41" fmla="*/ 451973 w 699726"/>
                <a:gd name="connsiteY41" fmla="*/ 187105 h 644141"/>
                <a:gd name="connsiteX42" fmla="*/ 464044 w 699726"/>
                <a:gd name="connsiteY42" fmla="*/ 184087 h 644141"/>
                <a:gd name="connsiteX43" fmla="*/ 488186 w 699726"/>
                <a:gd name="connsiteY43" fmla="*/ 181070 h 644141"/>
                <a:gd name="connsiteX44" fmla="*/ 506293 w 699726"/>
                <a:gd name="connsiteY44" fmla="*/ 175034 h 644141"/>
                <a:gd name="connsiteX45" fmla="*/ 554579 w 699726"/>
                <a:gd name="connsiteY45" fmla="*/ 150891 h 644141"/>
                <a:gd name="connsiteX46" fmla="*/ 608899 w 699726"/>
                <a:gd name="connsiteY46" fmla="*/ 117695 h 644141"/>
                <a:gd name="connsiteX47" fmla="*/ 630024 w 699726"/>
                <a:gd name="connsiteY47" fmla="*/ 102606 h 644141"/>
                <a:gd name="connsiteX48" fmla="*/ 639078 w 699726"/>
                <a:gd name="connsiteY48" fmla="*/ 93553 h 644141"/>
                <a:gd name="connsiteX49" fmla="*/ 645113 w 699726"/>
                <a:gd name="connsiteY49" fmla="*/ 84499 h 644141"/>
                <a:gd name="connsiteX50" fmla="*/ 654167 w 699726"/>
                <a:gd name="connsiteY50" fmla="*/ 63374 h 644141"/>
                <a:gd name="connsiteX51" fmla="*/ 663220 w 699726"/>
                <a:gd name="connsiteY51" fmla="*/ 36214 h 644141"/>
                <a:gd name="connsiteX52" fmla="*/ 666238 w 699726"/>
                <a:gd name="connsiteY52" fmla="*/ 24143 h 644141"/>
                <a:gd name="connsiteX53" fmla="*/ 648131 w 699726"/>
                <a:gd name="connsiteY53" fmla="*/ 9054 h 644141"/>
                <a:gd name="connsiteX54" fmla="*/ 633042 w 699726"/>
                <a:gd name="connsiteY54" fmla="*/ 6036 h 644141"/>
                <a:gd name="connsiteX55" fmla="*/ 623988 w 699726"/>
                <a:gd name="connsiteY55" fmla="*/ 3018 h 644141"/>
                <a:gd name="connsiteX56" fmla="*/ 611917 w 699726"/>
                <a:gd name="connsiteY56" fmla="*/ 0 h 644141"/>
                <a:gd name="connsiteX57" fmla="*/ 524400 w 699726"/>
                <a:gd name="connsiteY57" fmla="*/ 3018 h 644141"/>
                <a:gd name="connsiteX58" fmla="*/ 506293 w 699726"/>
                <a:gd name="connsiteY58" fmla="*/ 9054 h 644141"/>
                <a:gd name="connsiteX59" fmla="*/ 494222 w 699726"/>
                <a:gd name="connsiteY59" fmla="*/ 12071 h 644141"/>
                <a:gd name="connsiteX60" fmla="*/ 476115 w 699726"/>
                <a:gd name="connsiteY60" fmla="*/ 21125 h 644141"/>
                <a:gd name="connsiteX61" fmla="*/ 467062 w 699726"/>
                <a:gd name="connsiteY61" fmla="*/ 27161 h 644141"/>
                <a:gd name="connsiteX62" fmla="*/ 448955 w 699726"/>
                <a:gd name="connsiteY62" fmla="*/ 33196 h 644141"/>
                <a:gd name="connsiteX63" fmla="*/ 430848 w 699726"/>
                <a:gd name="connsiteY63" fmla="*/ 48285 h 644141"/>
                <a:gd name="connsiteX64" fmla="*/ 421794 w 699726"/>
                <a:gd name="connsiteY64" fmla="*/ 54321 h 644141"/>
                <a:gd name="connsiteX65" fmla="*/ 409723 w 699726"/>
                <a:gd name="connsiteY65" fmla="*/ 66392 h 644141"/>
                <a:gd name="connsiteX66" fmla="*/ 397652 w 699726"/>
                <a:gd name="connsiteY66" fmla="*/ 69410 h 644141"/>
                <a:gd name="connsiteX67" fmla="*/ 379545 w 699726"/>
                <a:gd name="connsiteY67" fmla="*/ 78464 h 644141"/>
                <a:gd name="connsiteX68" fmla="*/ 349367 w 699726"/>
                <a:gd name="connsiteY68" fmla="*/ 96570 h 644141"/>
                <a:gd name="connsiteX69" fmla="*/ 298064 w 699726"/>
                <a:gd name="connsiteY69" fmla="*/ 111660 h 644141"/>
                <a:gd name="connsiteX70" fmla="*/ 285992 w 699726"/>
                <a:gd name="connsiteY70" fmla="*/ 114677 h 644141"/>
                <a:gd name="connsiteX71" fmla="*/ 234689 w 699726"/>
                <a:gd name="connsiteY71" fmla="*/ 120713 h 644141"/>
                <a:gd name="connsiteX72" fmla="*/ 222618 w 699726"/>
                <a:gd name="connsiteY72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62285 w 699726"/>
                <a:gd name="connsiteY3" fmla="*/ 162633 h 644141"/>
                <a:gd name="connsiteX4" fmla="*/ 153208 w 699726"/>
                <a:gd name="connsiteY4" fmla="*/ 165980 h 644141"/>
                <a:gd name="connsiteX5" fmla="*/ 107941 w 699726"/>
                <a:gd name="connsiteY5" fmla="*/ 196159 h 644141"/>
                <a:gd name="connsiteX6" fmla="*/ 38531 w 699726"/>
                <a:gd name="connsiteY6" fmla="*/ 244444 h 644141"/>
                <a:gd name="connsiteX7" fmla="*/ 5335 w 699726"/>
                <a:gd name="connsiteY7" fmla="*/ 307818 h 644141"/>
                <a:gd name="connsiteX8" fmla="*/ 150190 w 699726"/>
                <a:gd name="connsiteY8" fmla="*/ 307818 h 644141"/>
                <a:gd name="connsiteX9" fmla="*/ 168297 w 699726"/>
                <a:gd name="connsiteY9" fmla="*/ 304800 h 644141"/>
                <a:gd name="connsiteX10" fmla="*/ 174333 w 699726"/>
                <a:gd name="connsiteY10" fmla="*/ 316871 h 644141"/>
                <a:gd name="connsiteX11" fmla="*/ 171315 w 699726"/>
                <a:gd name="connsiteY11" fmla="*/ 410424 h 644141"/>
                <a:gd name="connsiteX12" fmla="*/ 162262 w 699726"/>
                <a:gd name="connsiteY12" fmla="*/ 446638 h 644141"/>
                <a:gd name="connsiteX13" fmla="*/ 132083 w 699726"/>
                <a:gd name="connsiteY13" fmla="*/ 528119 h 644141"/>
                <a:gd name="connsiteX14" fmla="*/ 110959 w 699726"/>
                <a:gd name="connsiteY14" fmla="*/ 588475 h 644141"/>
                <a:gd name="connsiteX15" fmla="*/ 110959 w 699726"/>
                <a:gd name="connsiteY15" fmla="*/ 636761 h 644141"/>
                <a:gd name="connsiteX16" fmla="*/ 237707 w 699726"/>
                <a:gd name="connsiteY16" fmla="*/ 633743 h 644141"/>
                <a:gd name="connsiteX17" fmla="*/ 367474 w 699726"/>
                <a:gd name="connsiteY17" fmla="*/ 540190 h 644141"/>
                <a:gd name="connsiteX18" fmla="*/ 403687 w 699726"/>
                <a:gd name="connsiteY18" fmla="*/ 522083 h 644141"/>
                <a:gd name="connsiteX19" fmla="*/ 436883 w 699726"/>
                <a:gd name="connsiteY19" fmla="*/ 500959 h 644141"/>
                <a:gd name="connsiteX20" fmla="*/ 464044 w 699726"/>
                <a:gd name="connsiteY20" fmla="*/ 485870 h 644141"/>
                <a:gd name="connsiteX21" fmla="*/ 494222 w 699726"/>
                <a:gd name="connsiteY21" fmla="*/ 467763 h 644141"/>
                <a:gd name="connsiteX22" fmla="*/ 536472 w 699726"/>
                <a:gd name="connsiteY22" fmla="*/ 446638 h 644141"/>
                <a:gd name="connsiteX23" fmla="*/ 572685 w 699726"/>
                <a:gd name="connsiteY23" fmla="*/ 425513 h 644141"/>
                <a:gd name="connsiteX24" fmla="*/ 581739 w 699726"/>
                <a:gd name="connsiteY24" fmla="*/ 419477 h 644141"/>
                <a:gd name="connsiteX25" fmla="*/ 596828 w 699726"/>
                <a:gd name="connsiteY25" fmla="*/ 410424 h 644141"/>
                <a:gd name="connsiteX26" fmla="*/ 605881 w 699726"/>
                <a:gd name="connsiteY26" fmla="*/ 404388 h 644141"/>
                <a:gd name="connsiteX27" fmla="*/ 623988 w 699726"/>
                <a:gd name="connsiteY27" fmla="*/ 392317 h 644141"/>
                <a:gd name="connsiteX28" fmla="*/ 654167 w 699726"/>
                <a:gd name="connsiteY28" fmla="*/ 377228 h 644141"/>
                <a:gd name="connsiteX29" fmla="*/ 663220 w 699726"/>
                <a:gd name="connsiteY29" fmla="*/ 374210 h 644141"/>
                <a:gd name="connsiteX30" fmla="*/ 687363 w 699726"/>
                <a:gd name="connsiteY30" fmla="*/ 362139 h 644141"/>
                <a:gd name="connsiteX31" fmla="*/ 696416 w 699726"/>
                <a:gd name="connsiteY31" fmla="*/ 353085 h 644141"/>
                <a:gd name="connsiteX32" fmla="*/ 696416 w 699726"/>
                <a:gd name="connsiteY32" fmla="*/ 328943 h 644141"/>
                <a:gd name="connsiteX33" fmla="*/ 678309 w 699726"/>
                <a:gd name="connsiteY33" fmla="*/ 322907 h 644141"/>
                <a:gd name="connsiteX34" fmla="*/ 663220 w 699726"/>
                <a:gd name="connsiteY34" fmla="*/ 319889 h 644141"/>
                <a:gd name="connsiteX35" fmla="*/ 645113 w 699726"/>
                <a:gd name="connsiteY35" fmla="*/ 316871 h 644141"/>
                <a:gd name="connsiteX36" fmla="*/ 636060 w 699726"/>
                <a:gd name="connsiteY36" fmla="*/ 313854 h 644141"/>
                <a:gd name="connsiteX37" fmla="*/ 506293 w 699726"/>
                <a:gd name="connsiteY37" fmla="*/ 322907 h 644141"/>
                <a:gd name="connsiteX38" fmla="*/ 497240 w 699726"/>
                <a:gd name="connsiteY38" fmla="*/ 325925 h 644141"/>
                <a:gd name="connsiteX39" fmla="*/ 461026 w 699726"/>
                <a:gd name="connsiteY39" fmla="*/ 322907 h 644141"/>
                <a:gd name="connsiteX40" fmla="*/ 454990 w 699726"/>
                <a:gd name="connsiteY40" fmla="*/ 313854 h 644141"/>
                <a:gd name="connsiteX41" fmla="*/ 445937 w 699726"/>
                <a:gd name="connsiteY41" fmla="*/ 298765 h 644141"/>
                <a:gd name="connsiteX42" fmla="*/ 451973 w 699726"/>
                <a:gd name="connsiteY42" fmla="*/ 187105 h 644141"/>
                <a:gd name="connsiteX43" fmla="*/ 464044 w 699726"/>
                <a:gd name="connsiteY43" fmla="*/ 184087 h 644141"/>
                <a:gd name="connsiteX44" fmla="*/ 488186 w 699726"/>
                <a:gd name="connsiteY44" fmla="*/ 181070 h 644141"/>
                <a:gd name="connsiteX45" fmla="*/ 506293 w 699726"/>
                <a:gd name="connsiteY45" fmla="*/ 175034 h 644141"/>
                <a:gd name="connsiteX46" fmla="*/ 554579 w 699726"/>
                <a:gd name="connsiteY46" fmla="*/ 150891 h 644141"/>
                <a:gd name="connsiteX47" fmla="*/ 608899 w 699726"/>
                <a:gd name="connsiteY47" fmla="*/ 117695 h 644141"/>
                <a:gd name="connsiteX48" fmla="*/ 630024 w 699726"/>
                <a:gd name="connsiteY48" fmla="*/ 102606 h 644141"/>
                <a:gd name="connsiteX49" fmla="*/ 639078 w 699726"/>
                <a:gd name="connsiteY49" fmla="*/ 93553 h 644141"/>
                <a:gd name="connsiteX50" fmla="*/ 645113 w 699726"/>
                <a:gd name="connsiteY50" fmla="*/ 84499 h 644141"/>
                <a:gd name="connsiteX51" fmla="*/ 654167 w 699726"/>
                <a:gd name="connsiteY51" fmla="*/ 63374 h 644141"/>
                <a:gd name="connsiteX52" fmla="*/ 663220 w 699726"/>
                <a:gd name="connsiteY52" fmla="*/ 36214 h 644141"/>
                <a:gd name="connsiteX53" fmla="*/ 666238 w 699726"/>
                <a:gd name="connsiteY53" fmla="*/ 24143 h 644141"/>
                <a:gd name="connsiteX54" fmla="*/ 648131 w 699726"/>
                <a:gd name="connsiteY54" fmla="*/ 9054 h 644141"/>
                <a:gd name="connsiteX55" fmla="*/ 633042 w 699726"/>
                <a:gd name="connsiteY55" fmla="*/ 6036 h 644141"/>
                <a:gd name="connsiteX56" fmla="*/ 623988 w 699726"/>
                <a:gd name="connsiteY56" fmla="*/ 3018 h 644141"/>
                <a:gd name="connsiteX57" fmla="*/ 611917 w 699726"/>
                <a:gd name="connsiteY57" fmla="*/ 0 h 644141"/>
                <a:gd name="connsiteX58" fmla="*/ 524400 w 699726"/>
                <a:gd name="connsiteY58" fmla="*/ 3018 h 644141"/>
                <a:gd name="connsiteX59" fmla="*/ 506293 w 699726"/>
                <a:gd name="connsiteY59" fmla="*/ 9054 h 644141"/>
                <a:gd name="connsiteX60" fmla="*/ 494222 w 699726"/>
                <a:gd name="connsiteY60" fmla="*/ 12071 h 644141"/>
                <a:gd name="connsiteX61" fmla="*/ 476115 w 699726"/>
                <a:gd name="connsiteY61" fmla="*/ 21125 h 644141"/>
                <a:gd name="connsiteX62" fmla="*/ 467062 w 699726"/>
                <a:gd name="connsiteY62" fmla="*/ 27161 h 644141"/>
                <a:gd name="connsiteX63" fmla="*/ 448955 w 699726"/>
                <a:gd name="connsiteY63" fmla="*/ 33196 h 644141"/>
                <a:gd name="connsiteX64" fmla="*/ 430848 w 699726"/>
                <a:gd name="connsiteY64" fmla="*/ 48285 h 644141"/>
                <a:gd name="connsiteX65" fmla="*/ 421794 w 699726"/>
                <a:gd name="connsiteY65" fmla="*/ 54321 h 644141"/>
                <a:gd name="connsiteX66" fmla="*/ 409723 w 699726"/>
                <a:gd name="connsiteY66" fmla="*/ 66392 h 644141"/>
                <a:gd name="connsiteX67" fmla="*/ 397652 w 699726"/>
                <a:gd name="connsiteY67" fmla="*/ 69410 h 644141"/>
                <a:gd name="connsiteX68" fmla="*/ 379545 w 699726"/>
                <a:gd name="connsiteY68" fmla="*/ 78464 h 644141"/>
                <a:gd name="connsiteX69" fmla="*/ 349367 w 699726"/>
                <a:gd name="connsiteY69" fmla="*/ 96570 h 644141"/>
                <a:gd name="connsiteX70" fmla="*/ 298064 w 699726"/>
                <a:gd name="connsiteY70" fmla="*/ 111660 h 644141"/>
                <a:gd name="connsiteX71" fmla="*/ 285992 w 699726"/>
                <a:gd name="connsiteY71" fmla="*/ 114677 h 644141"/>
                <a:gd name="connsiteX72" fmla="*/ 234689 w 699726"/>
                <a:gd name="connsiteY72" fmla="*/ 120713 h 644141"/>
                <a:gd name="connsiteX73" fmla="*/ 222618 w 699726"/>
                <a:gd name="connsiteY73" fmla="*/ 123731 h 644141"/>
                <a:gd name="connsiteX0" fmla="*/ 222618 w 699726"/>
                <a:gd name="connsiteY0" fmla="*/ 123731 h 644141"/>
                <a:gd name="connsiteX1" fmla="*/ 168297 w 699726"/>
                <a:gd name="connsiteY1" fmla="*/ 153909 h 644141"/>
                <a:gd name="connsiteX2" fmla="*/ 162285 w 699726"/>
                <a:gd name="connsiteY2" fmla="*/ 162633 h 644141"/>
                <a:gd name="connsiteX3" fmla="*/ 153208 w 699726"/>
                <a:gd name="connsiteY3" fmla="*/ 165980 h 644141"/>
                <a:gd name="connsiteX4" fmla="*/ 107941 w 699726"/>
                <a:gd name="connsiteY4" fmla="*/ 196159 h 644141"/>
                <a:gd name="connsiteX5" fmla="*/ 38531 w 699726"/>
                <a:gd name="connsiteY5" fmla="*/ 244444 h 644141"/>
                <a:gd name="connsiteX6" fmla="*/ 5335 w 699726"/>
                <a:gd name="connsiteY6" fmla="*/ 307818 h 644141"/>
                <a:gd name="connsiteX7" fmla="*/ 150190 w 699726"/>
                <a:gd name="connsiteY7" fmla="*/ 307818 h 644141"/>
                <a:gd name="connsiteX8" fmla="*/ 168297 w 699726"/>
                <a:gd name="connsiteY8" fmla="*/ 304800 h 644141"/>
                <a:gd name="connsiteX9" fmla="*/ 174333 w 699726"/>
                <a:gd name="connsiteY9" fmla="*/ 316871 h 644141"/>
                <a:gd name="connsiteX10" fmla="*/ 171315 w 699726"/>
                <a:gd name="connsiteY10" fmla="*/ 410424 h 644141"/>
                <a:gd name="connsiteX11" fmla="*/ 162262 w 699726"/>
                <a:gd name="connsiteY11" fmla="*/ 446638 h 644141"/>
                <a:gd name="connsiteX12" fmla="*/ 132083 w 699726"/>
                <a:gd name="connsiteY12" fmla="*/ 528119 h 644141"/>
                <a:gd name="connsiteX13" fmla="*/ 110959 w 699726"/>
                <a:gd name="connsiteY13" fmla="*/ 588475 h 644141"/>
                <a:gd name="connsiteX14" fmla="*/ 110959 w 699726"/>
                <a:gd name="connsiteY14" fmla="*/ 636761 h 644141"/>
                <a:gd name="connsiteX15" fmla="*/ 237707 w 699726"/>
                <a:gd name="connsiteY15" fmla="*/ 633743 h 644141"/>
                <a:gd name="connsiteX16" fmla="*/ 367474 w 699726"/>
                <a:gd name="connsiteY16" fmla="*/ 540190 h 644141"/>
                <a:gd name="connsiteX17" fmla="*/ 403687 w 699726"/>
                <a:gd name="connsiteY17" fmla="*/ 522083 h 644141"/>
                <a:gd name="connsiteX18" fmla="*/ 436883 w 699726"/>
                <a:gd name="connsiteY18" fmla="*/ 500959 h 644141"/>
                <a:gd name="connsiteX19" fmla="*/ 464044 w 699726"/>
                <a:gd name="connsiteY19" fmla="*/ 485870 h 644141"/>
                <a:gd name="connsiteX20" fmla="*/ 494222 w 699726"/>
                <a:gd name="connsiteY20" fmla="*/ 467763 h 644141"/>
                <a:gd name="connsiteX21" fmla="*/ 536472 w 699726"/>
                <a:gd name="connsiteY21" fmla="*/ 446638 h 644141"/>
                <a:gd name="connsiteX22" fmla="*/ 572685 w 699726"/>
                <a:gd name="connsiteY22" fmla="*/ 425513 h 644141"/>
                <a:gd name="connsiteX23" fmla="*/ 581739 w 699726"/>
                <a:gd name="connsiteY23" fmla="*/ 419477 h 644141"/>
                <a:gd name="connsiteX24" fmla="*/ 596828 w 699726"/>
                <a:gd name="connsiteY24" fmla="*/ 410424 h 644141"/>
                <a:gd name="connsiteX25" fmla="*/ 605881 w 699726"/>
                <a:gd name="connsiteY25" fmla="*/ 404388 h 644141"/>
                <a:gd name="connsiteX26" fmla="*/ 623988 w 699726"/>
                <a:gd name="connsiteY26" fmla="*/ 392317 h 644141"/>
                <a:gd name="connsiteX27" fmla="*/ 654167 w 699726"/>
                <a:gd name="connsiteY27" fmla="*/ 377228 h 644141"/>
                <a:gd name="connsiteX28" fmla="*/ 663220 w 699726"/>
                <a:gd name="connsiteY28" fmla="*/ 374210 h 644141"/>
                <a:gd name="connsiteX29" fmla="*/ 687363 w 699726"/>
                <a:gd name="connsiteY29" fmla="*/ 362139 h 644141"/>
                <a:gd name="connsiteX30" fmla="*/ 696416 w 699726"/>
                <a:gd name="connsiteY30" fmla="*/ 353085 h 644141"/>
                <a:gd name="connsiteX31" fmla="*/ 696416 w 699726"/>
                <a:gd name="connsiteY31" fmla="*/ 328943 h 644141"/>
                <a:gd name="connsiteX32" fmla="*/ 678309 w 699726"/>
                <a:gd name="connsiteY32" fmla="*/ 322907 h 644141"/>
                <a:gd name="connsiteX33" fmla="*/ 663220 w 699726"/>
                <a:gd name="connsiteY33" fmla="*/ 319889 h 644141"/>
                <a:gd name="connsiteX34" fmla="*/ 645113 w 699726"/>
                <a:gd name="connsiteY34" fmla="*/ 316871 h 644141"/>
                <a:gd name="connsiteX35" fmla="*/ 636060 w 699726"/>
                <a:gd name="connsiteY35" fmla="*/ 313854 h 644141"/>
                <a:gd name="connsiteX36" fmla="*/ 506293 w 699726"/>
                <a:gd name="connsiteY36" fmla="*/ 322907 h 644141"/>
                <a:gd name="connsiteX37" fmla="*/ 497240 w 699726"/>
                <a:gd name="connsiteY37" fmla="*/ 325925 h 644141"/>
                <a:gd name="connsiteX38" fmla="*/ 461026 w 699726"/>
                <a:gd name="connsiteY38" fmla="*/ 322907 h 644141"/>
                <a:gd name="connsiteX39" fmla="*/ 454990 w 699726"/>
                <a:gd name="connsiteY39" fmla="*/ 313854 h 644141"/>
                <a:gd name="connsiteX40" fmla="*/ 445937 w 699726"/>
                <a:gd name="connsiteY40" fmla="*/ 298765 h 644141"/>
                <a:gd name="connsiteX41" fmla="*/ 451973 w 699726"/>
                <a:gd name="connsiteY41" fmla="*/ 187105 h 644141"/>
                <a:gd name="connsiteX42" fmla="*/ 464044 w 699726"/>
                <a:gd name="connsiteY42" fmla="*/ 184087 h 644141"/>
                <a:gd name="connsiteX43" fmla="*/ 488186 w 699726"/>
                <a:gd name="connsiteY43" fmla="*/ 181070 h 644141"/>
                <a:gd name="connsiteX44" fmla="*/ 506293 w 699726"/>
                <a:gd name="connsiteY44" fmla="*/ 175034 h 644141"/>
                <a:gd name="connsiteX45" fmla="*/ 554579 w 699726"/>
                <a:gd name="connsiteY45" fmla="*/ 150891 h 644141"/>
                <a:gd name="connsiteX46" fmla="*/ 608899 w 699726"/>
                <a:gd name="connsiteY46" fmla="*/ 117695 h 644141"/>
                <a:gd name="connsiteX47" fmla="*/ 630024 w 699726"/>
                <a:gd name="connsiteY47" fmla="*/ 102606 h 644141"/>
                <a:gd name="connsiteX48" fmla="*/ 639078 w 699726"/>
                <a:gd name="connsiteY48" fmla="*/ 93553 h 644141"/>
                <a:gd name="connsiteX49" fmla="*/ 645113 w 699726"/>
                <a:gd name="connsiteY49" fmla="*/ 84499 h 644141"/>
                <a:gd name="connsiteX50" fmla="*/ 654167 w 699726"/>
                <a:gd name="connsiteY50" fmla="*/ 63374 h 644141"/>
                <a:gd name="connsiteX51" fmla="*/ 663220 w 699726"/>
                <a:gd name="connsiteY51" fmla="*/ 36214 h 644141"/>
                <a:gd name="connsiteX52" fmla="*/ 666238 w 699726"/>
                <a:gd name="connsiteY52" fmla="*/ 24143 h 644141"/>
                <a:gd name="connsiteX53" fmla="*/ 648131 w 699726"/>
                <a:gd name="connsiteY53" fmla="*/ 9054 h 644141"/>
                <a:gd name="connsiteX54" fmla="*/ 633042 w 699726"/>
                <a:gd name="connsiteY54" fmla="*/ 6036 h 644141"/>
                <a:gd name="connsiteX55" fmla="*/ 623988 w 699726"/>
                <a:gd name="connsiteY55" fmla="*/ 3018 h 644141"/>
                <a:gd name="connsiteX56" fmla="*/ 611917 w 699726"/>
                <a:gd name="connsiteY56" fmla="*/ 0 h 644141"/>
                <a:gd name="connsiteX57" fmla="*/ 524400 w 699726"/>
                <a:gd name="connsiteY57" fmla="*/ 3018 h 644141"/>
                <a:gd name="connsiteX58" fmla="*/ 506293 w 699726"/>
                <a:gd name="connsiteY58" fmla="*/ 9054 h 644141"/>
                <a:gd name="connsiteX59" fmla="*/ 494222 w 699726"/>
                <a:gd name="connsiteY59" fmla="*/ 12071 h 644141"/>
                <a:gd name="connsiteX60" fmla="*/ 476115 w 699726"/>
                <a:gd name="connsiteY60" fmla="*/ 21125 h 644141"/>
                <a:gd name="connsiteX61" fmla="*/ 467062 w 699726"/>
                <a:gd name="connsiteY61" fmla="*/ 27161 h 644141"/>
                <a:gd name="connsiteX62" fmla="*/ 448955 w 699726"/>
                <a:gd name="connsiteY62" fmla="*/ 33196 h 644141"/>
                <a:gd name="connsiteX63" fmla="*/ 430848 w 699726"/>
                <a:gd name="connsiteY63" fmla="*/ 48285 h 644141"/>
                <a:gd name="connsiteX64" fmla="*/ 421794 w 699726"/>
                <a:gd name="connsiteY64" fmla="*/ 54321 h 644141"/>
                <a:gd name="connsiteX65" fmla="*/ 409723 w 699726"/>
                <a:gd name="connsiteY65" fmla="*/ 66392 h 644141"/>
                <a:gd name="connsiteX66" fmla="*/ 397652 w 699726"/>
                <a:gd name="connsiteY66" fmla="*/ 69410 h 644141"/>
                <a:gd name="connsiteX67" fmla="*/ 379545 w 699726"/>
                <a:gd name="connsiteY67" fmla="*/ 78464 h 644141"/>
                <a:gd name="connsiteX68" fmla="*/ 349367 w 699726"/>
                <a:gd name="connsiteY68" fmla="*/ 96570 h 644141"/>
                <a:gd name="connsiteX69" fmla="*/ 298064 w 699726"/>
                <a:gd name="connsiteY69" fmla="*/ 111660 h 644141"/>
                <a:gd name="connsiteX70" fmla="*/ 285992 w 699726"/>
                <a:gd name="connsiteY70" fmla="*/ 114677 h 644141"/>
                <a:gd name="connsiteX71" fmla="*/ 234689 w 699726"/>
                <a:gd name="connsiteY71" fmla="*/ 120713 h 644141"/>
                <a:gd name="connsiteX72" fmla="*/ 222618 w 699726"/>
                <a:gd name="connsiteY72" fmla="*/ 123731 h 644141"/>
                <a:gd name="connsiteX0" fmla="*/ 222618 w 699726"/>
                <a:gd name="connsiteY0" fmla="*/ 123731 h 644141"/>
                <a:gd name="connsiteX1" fmla="*/ 162285 w 699726"/>
                <a:gd name="connsiteY1" fmla="*/ 162633 h 644141"/>
                <a:gd name="connsiteX2" fmla="*/ 153208 w 699726"/>
                <a:gd name="connsiteY2" fmla="*/ 165980 h 644141"/>
                <a:gd name="connsiteX3" fmla="*/ 107941 w 699726"/>
                <a:gd name="connsiteY3" fmla="*/ 196159 h 644141"/>
                <a:gd name="connsiteX4" fmla="*/ 38531 w 699726"/>
                <a:gd name="connsiteY4" fmla="*/ 244444 h 644141"/>
                <a:gd name="connsiteX5" fmla="*/ 5335 w 699726"/>
                <a:gd name="connsiteY5" fmla="*/ 307818 h 644141"/>
                <a:gd name="connsiteX6" fmla="*/ 150190 w 699726"/>
                <a:gd name="connsiteY6" fmla="*/ 307818 h 644141"/>
                <a:gd name="connsiteX7" fmla="*/ 168297 w 699726"/>
                <a:gd name="connsiteY7" fmla="*/ 304800 h 644141"/>
                <a:gd name="connsiteX8" fmla="*/ 174333 w 699726"/>
                <a:gd name="connsiteY8" fmla="*/ 316871 h 644141"/>
                <a:gd name="connsiteX9" fmla="*/ 171315 w 699726"/>
                <a:gd name="connsiteY9" fmla="*/ 410424 h 644141"/>
                <a:gd name="connsiteX10" fmla="*/ 162262 w 699726"/>
                <a:gd name="connsiteY10" fmla="*/ 446638 h 644141"/>
                <a:gd name="connsiteX11" fmla="*/ 132083 w 699726"/>
                <a:gd name="connsiteY11" fmla="*/ 528119 h 644141"/>
                <a:gd name="connsiteX12" fmla="*/ 110959 w 699726"/>
                <a:gd name="connsiteY12" fmla="*/ 588475 h 644141"/>
                <a:gd name="connsiteX13" fmla="*/ 110959 w 699726"/>
                <a:gd name="connsiteY13" fmla="*/ 636761 h 644141"/>
                <a:gd name="connsiteX14" fmla="*/ 237707 w 699726"/>
                <a:gd name="connsiteY14" fmla="*/ 633743 h 644141"/>
                <a:gd name="connsiteX15" fmla="*/ 367474 w 699726"/>
                <a:gd name="connsiteY15" fmla="*/ 540190 h 644141"/>
                <a:gd name="connsiteX16" fmla="*/ 403687 w 699726"/>
                <a:gd name="connsiteY16" fmla="*/ 522083 h 644141"/>
                <a:gd name="connsiteX17" fmla="*/ 436883 w 699726"/>
                <a:gd name="connsiteY17" fmla="*/ 500959 h 644141"/>
                <a:gd name="connsiteX18" fmla="*/ 464044 w 699726"/>
                <a:gd name="connsiteY18" fmla="*/ 485870 h 644141"/>
                <a:gd name="connsiteX19" fmla="*/ 494222 w 699726"/>
                <a:gd name="connsiteY19" fmla="*/ 467763 h 644141"/>
                <a:gd name="connsiteX20" fmla="*/ 536472 w 699726"/>
                <a:gd name="connsiteY20" fmla="*/ 446638 h 644141"/>
                <a:gd name="connsiteX21" fmla="*/ 572685 w 699726"/>
                <a:gd name="connsiteY21" fmla="*/ 425513 h 644141"/>
                <a:gd name="connsiteX22" fmla="*/ 581739 w 699726"/>
                <a:gd name="connsiteY22" fmla="*/ 419477 h 644141"/>
                <a:gd name="connsiteX23" fmla="*/ 596828 w 699726"/>
                <a:gd name="connsiteY23" fmla="*/ 410424 h 644141"/>
                <a:gd name="connsiteX24" fmla="*/ 605881 w 699726"/>
                <a:gd name="connsiteY24" fmla="*/ 404388 h 644141"/>
                <a:gd name="connsiteX25" fmla="*/ 623988 w 699726"/>
                <a:gd name="connsiteY25" fmla="*/ 392317 h 644141"/>
                <a:gd name="connsiteX26" fmla="*/ 654167 w 699726"/>
                <a:gd name="connsiteY26" fmla="*/ 377228 h 644141"/>
                <a:gd name="connsiteX27" fmla="*/ 663220 w 699726"/>
                <a:gd name="connsiteY27" fmla="*/ 374210 h 644141"/>
                <a:gd name="connsiteX28" fmla="*/ 687363 w 699726"/>
                <a:gd name="connsiteY28" fmla="*/ 362139 h 644141"/>
                <a:gd name="connsiteX29" fmla="*/ 696416 w 699726"/>
                <a:gd name="connsiteY29" fmla="*/ 353085 h 644141"/>
                <a:gd name="connsiteX30" fmla="*/ 696416 w 699726"/>
                <a:gd name="connsiteY30" fmla="*/ 328943 h 644141"/>
                <a:gd name="connsiteX31" fmla="*/ 678309 w 699726"/>
                <a:gd name="connsiteY31" fmla="*/ 322907 h 644141"/>
                <a:gd name="connsiteX32" fmla="*/ 663220 w 699726"/>
                <a:gd name="connsiteY32" fmla="*/ 319889 h 644141"/>
                <a:gd name="connsiteX33" fmla="*/ 645113 w 699726"/>
                <a:gd name="connsiteY33" fmla="*/ 316871 h 644141"/>
                <a:gd name="connsiteX34" fmla="*/ 636060 w 699726"/>
                <a:gd name="connsiteY34" fmla="*/ 313854 h 644141"/>
                <a:gd name="connsiteX35" fmla="*/ 506293 w 699726"/>
                <a:gd name="connsiteY35" fmla="*/ 322907 h 644141"/>
                <a:gd name="connsiteX36" fmla="*/ 497240 w 699726"/>
                <a:gd name="connsiteY36" fmla="*/ 325925 h 644141"/>
                <a:gd name="connsiteX37" fmla="*/ 461026 w 699726"/>
                <a:gd name="connsiteY37" fmla="*/ 322907 h 644141"/>
                <a:gd name="connsiteX38" fmla="*/ 454990 w 699726"/>
                <a:gd name="connsiteY38" fmla="*/ 313854 h 644141"/>
                <a:gd name="connsiteX39" fmla="*/ 445937 w 699726"/>
                <a:gd name="connsiteY39" fmla="*/ 298765 h 644141"/>
                <a:gd name="connsiteX40" fmla="*/ 451973 w 699726"/>
                <a:gd name="connsiteY40" fmla="*/ 187105 h 644141"/>
                <a:gd name="connsiteX41" fmla="*/ 464044 w 699726"/>
                <a:gd name="connsiteY41" fmla="*/ 184087 h 644141"/>
                <a:gd name="connsiteX42" fmla="*/ 488186 w 699726"/>
                <a:gd name="connsiteY42" fmla="*/ 181070 h 644141"/>
                <a:gd name="connsiteX43" fmla="*/ 506293 w 699726"/>
                <a:gd name="connsiteY43" fmla="*/ 175034 h 644141"/>
                <a:gd name="connsiteX44" fmla="*/ 554579 w 699726"/>
                <a:gd name="connsiteY44" fmla="*/ 150891 h 644141"/>
                <a:gd name="connsiteX45" fmla="*/ 608899 w 699726"/>
                <a:gd name="connsiteY45" fmla="*/ 117695 h 644141"/>
                <a:gd name="connsiteX46" fmla="*/ 630024 w 699726"/>
                <a:gd name="connsiteY46" fmla="*/ 102606 h 644141"/>
                <a:gd name="connsiteX47" fmla="*/ 639078 w 699726"/>
                <a:gd name="connsiteY47" fmla="*/ 93553 h 644141"/>
                <a:gd name="connsiteX48" fmla="*/ 645113 w 699726"/>
                <a:gd name="connsiteY48" fmla="*/ 84499 h 644141"/>
                <a:gd name="connsiteX49" fmla="*/ 654167 w 699726"/>
                <a:gd name="connsiteY49" fmla="*/ 63374 h 644141"/>
                <a:gd name="connsiteX50" fmla="*/ 663220 w 699726"/>
                <a:gd name="connsiteY50" fmla="*/ 36214 h 644141"/>
                <a:gd name="connsiteX51" fmla="*/ 666238 w 699726"/>
                <a:gd name="connsiteY51" fmla="*/ 24143 h 644141"/>
                <a:gd name="connsiteX52" fmla="*/ 648131 w 699726"/>
                <a:gd name="connsiteY52" fmla="*/ 9054 h 644141"/>
                <a:gd name="connsiteX53" fmla="*/ 633042 w 699726"/>
                <a:gd name="connsiteY53" fmla="*/ 6036 h 644141"/>
                <a:gd name="connsiteX54" fmla="*/ 623988 w 699726"/>
                <a:gd name="connsiteY54" fmla="*/ 3018 h 644141"/>
                <a:gd name="connsiteX55" fmla="*/ 611917 w 699726"/>
                <a:gd name="connsiteY55" fmla="*/ 0 h 644141"/>
                <a:gd name="connsiteX56" fmla="*/ 524400 w 699726"/>
                <a:gd name="connsiteY56" fmla="*/ 3018 h 644141"/>
                <a:gd name="connsiteX57" fmla="*/ 506293 w 699726"/>
                <a:gd name="connsiteY57" fmla="*/ 9054 h 644141"/>
                <a:gd name="connsiteX58" fmla="*/ 494222 w 699726"/>
                <a:gd name="connsiteY58" fmla="*/ 12071 h 644141"/>
                <a:gd name="connsiteX59" fmla="*/ 476115 w 699726"/>
                <a:gd name="connsiteY59" fmla="*/ 21125 h 644141"/>
                <a:gd name="connsiteX60" fmla="*/ 467062 w 699726"/>
                <a:gd name="connsiteY60" fmla="*/ 27161 h 644141"/>
                <a:gd name="connsiteX61" fmla="*/ 448955 w 699726"/>
                <a:gd name="connsiteY61" fmla="*/ 33196 h 644141"/>
                <a:gd name="connsiteX62" fmla="*/ 430848 w 699726"/>
                <a:gd name="connsiteY62" fmla="*/ 48285 h 644141"/>
                <a:gd name="connsiteX63" fmla="*/ 421794 w 699726"/>
                <a:gd name="connsiteY63" fmla="*/ 54321 h 644141"/>
                <a:gd name="connsiteX64" fmla="*/ 409723 w 699726"/>
                <a:gd name="connsiteY64" fmla="*/ 66392 h 644141"/>
                <a:gd name="connsiteX65" fmla="*/ 397652 w 699726"/>
                <a:gd name="connsiteY65" fmla="*/ 69410 h 644141"/>
                <a:gd name="connsiteX66" fmla="*/ 379545 w 699726"/>
                <a:gd name="connsiteY66" fmla="*/ 78464 h 644141"/>
                <a:gd name="connsiteX67" fmla="*/ 349367 w 699726"/>
                <a:gd name="connsiteY67" fmla="*/ 96570 h 644141"/>
                <a:gd name="connsiteX68" fmla="*/ 298064 w 699726"/>
                <a:gd name="connsiteY68" fmla="*/ 111660 h 644141"/>
                <a:gd name="connsiteX69" fmla="*/ 285992 w 699726"/>
                <a:gd name="connsiteY69" fmla="*/ 114677 h 644141"/>
                <a:gd name="connsiteX70" fmla="*/ 234689 w 699726"/>
                <a:gd name="connsiteY70" fmla="*/ 120713 h 644141"/>
                <a:gd name="connsiteX71" fmla="*/ 222618 w 699726"/>
                <a:gd name="connsiteY71" fmla="*/ 123731 h 644141"/>
                <a:gd name="connsiteX0" fmla="*/ 222618 w 699726"/>
                <a:gd name="connsiteY0" fmla="*/ 123731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69" fmla="*/ 234689 w 699726"/>
                <a:gd name="connsiteY69" fmla="*/ 120713 h 644141"/>
                <a:gd name="connsiteX70" fmla="*/ 222618 w 699726"/>
                <a:gd name="connsiteY70" fmla="*/ 123731 h 644141"/>
                <a:gd name="connsiteX0" fmla="*/ 234689 w 699726"/>
                <a:gd name="connsiteY0" fmla="*/ 120713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69" fmla="*/ 234689 w 699726"/>
                <a:gd name="connsiteY69" fmla="*/ 120713 h 644141"/>
                <a:gd name="connsiteX0" fmla="*/ 285992 w 699726"/>
                <a:gd name="connsiteY0" fmla="*/ 114677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0" fmla="*/ 298064 w 699726"/>
                <a:gd name="connsiteY0" fmla="*/ 111660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0" fmla="*/ 349367 w 699726"/>
                <a:gd name="connsiteY0" fmla="*/ 96570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79545 w 699726"/>
                <a:gd name="connsiteY64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0848 w 699726"/>
                <a:gd name="connsiteY60" fmla="*/ 48285 h 644141"/>
                <a:gd name="connsiteX61" fmla="*/ 421794 w 699726"/>
                <a:gd name="connsiteY61" fmla="*/ 54321 h 644141"/>
                <a:gd name="connsiteX62" fmla="*/ 409723 w 699726"/>
                <a:gd name="connsiteY62" fmla="*/ 66392 h 644141"/>
                <a:gd name="connsiteX63" fmla="*/ 379545 w 699726"/>
                <a:gd name="connsiteY63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79545 w 699726"/>
                <a:gd name="connsiteY64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409723 w 699726"/>
                <a:gd name="connsiteY62" fmla="*/ 66392 h 644141"/>
                <a:gd name="connsiteX63" fmla="*/ 379545 w 699726"/>
                <a:gd name="connsiteY63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379545 w 699726"/>
                <a:gd name="connsiteY62" fmla="*/ 78464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48955 w 699726"/>
                <a:gd name="connsiteY58" fmla="*/ 33196 h 644141"/>
                <a:gd name="connsiteX59" fmla="*/ 438510 w 699726"/>
                <a:gd name="connsiteY59" fmla="*/ 38808 h 644141"/>
                <a:gd name="connsiteX60" fmla="*/ 430848 w 699726"/>
                <a:gd name="connsiteY60" fmla="*/ 48285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38510 w 699726"/>
                <a:gd name="connsiteY58" fmla="*/ 38808 h 644141"/>
                <a:gd name="connsiteX59" fmla="*/ 430848 w 699726"/>
                <a:gd name="connsiteY59" fmla="*/ 48285 h 644141"/>
                <a:gd name="connsiteX0" fmla="*/ 438510 w 699726"/>
                <a:gd name="connsiteY0" fmla="*/ 38808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38510 w 699726"/>
                <a:gd name="connsiteY58" fmla="*/ 38808 h 644141"/>
                <a:gd name="connsiteX0" fmla="*/ 476115 w 699726"/>
                <a:gd name="connsiteY0" fmla="*/ 2112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0" fmla="*/ 476115 w 699726"/>
                <a:gd name="connsiteY0" fmla="*/ 2112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476115 w 699726"/>
                <a:gd name="connsiteY56" fmla="*/ 21125 h 644141"/>
                <a:gd name="connsiteX0" fmla="*/ 476115 w 699726"/>
                <a:gd name="connsiteY0" fmla="*/ 19568 h 642584"/>
                <a:gd name="connsiteX1" fmla="*/ 162285 w 699726"/>
                <a:gd name="connsiteY1" fmla="*/ 161076 h 642584"/>
                <a:gd name="connsiteX2" fmla="*/ 107941 w 699726"/>
                <a:gd name="connsiteY2" fmla="*/ 194602 h 642584"/>
                <a:gd name="connsiteX3" fmla="*/ 38531 w 699726"/>
                <a:gd name="connsiteY3" fmla="*/ 242887 h 642584"/>
                <a:gd name="connsiteX4" fmla="*/ 5335 w 699726"/>
                <a:gd name="connsiteY4" fmla="*/ 306261 h 642584"/>
                <a:gd name="connsiteX5" fmla="*/ 150190 w 699726"/>
                <a:gd name="connsiteY5" fmla="*/ 306261 h 642584"/>
                <a:gd name="connsiteX6" fmla="*/ 168297 w 699726"/>
                <a:gd name="connsiteY6" fmla="*/ 303243 h 642584"/>
                <a:gd name="connsiteX7" fmla="*/ 174333 w 699726"/>
                <a:gd name="connsiteY7" fmla="*/ 315314 h 642584"/>
                <a:gd name="connsiteX8" fmla="*/ 171315 w 699726"/>
                <a:gd name="connsiteY8" fmla="*/ 408867 h 642584"/>
                <a:gd name="connsiteX9" fmla="*/ 162262 w 699726"/>
                <a:gd name="connsiteY9" fmla="*/ 445081 h 642584"/>
                <a:gd name="connsiteX10" fmla="*/ 132083 w 699726"/>
                <a:gd name="connsiteY10" fmla="*/ 526562 h 642584"/>
                <a:gd name="connsiteX11" fmla="*/ 110959 w 699726"/>
                <a:gd name="connsiteY11" fmla="*/ 586918 h 642584"/>
                <a:gd name="connsiteX12" fmla="*/ 110959 w 699726"/>
                <a:gd name="connsiteY12" fmla="*/ 635204 h 642584"/>
                <a:gd name="connsiteX13" fmla="*/ 237707 w 699726"/>
                <a:gd name="connsiteY13" fmla="*/ 632186 h 642584"/>
                <a:gd name="connsiteX14" fmla="*/ 367474 w 699726"/>
                <a:gd name="connsiteY14" fmla="*/ 538633 h 642584"/>
                <a:gd name="connsiteX15" fmla="*/ 403687 w 699726"/>
                <a:gd name="connsiteY15" fmla="*/ 520526 h 642584"/>
                <a:gd name="connsiteX16" fmla="*/ 436883 w 699726"/>
                <a:gd name="connsiteY16" fmla="*/ 499402 h 642584"/>
                <a:gd name="connsiteX17" fmla="*/ 464044 w 699726"/>
                <a:gd name="connsiteY17" fmla="*/ 484313 h 642584"/>
                <a:gd name="connsiteX18" fmla="*/ 494222 w 699726"/>
                <a:gd name="connsiteY18" fmla="*/ 466206 h 642584"/>
                <a:gd name="connsiteX19" fmla="*/ 536472 w 699726"/>
                <a:gd name="connsiteY19" fmla="*/ 445081 h 642584"/>
                <a:gd name="connsiteX20" fmla="*/ 572685 w 699726"/>
                <a:gd name="connsiteY20" fmla="*/ 423956 h 642584"/>
                <a:gd name="connsiteX21" fmla="*/ 581739 w 699726"/>
                <a:gd name="connsiteY21" fmla="*/ 417920 h 642584"/>
                <a:gd name="connsiteX22" fmla="*/ 596828 w 699726"/>
                <a:gd name="connsiteY22" fmla="*/ 408867 h 642584"/>
                <a:gd name="connsiteX23" fmla="*/ 605881 w 699726"/>
                <a:gd name="connsiteY23" fmla="*/ 402831 h 642584"/>
                <a:gd name="connsiteX24" fmla="*/ 623988 w 699726"/>
                <a:gd name="connsiteY24" fmla="*/ 390760 h 642584"/>
                <a:gd name="connsiteX25" fmla="*/ 654167 w 699726"/>
                <a:gd name="connsiteY25" fmla="*/ 375671 h 642584"/>
                <a:gd name="connsiteX26" fmla="*/ 663220 w 699726"/>
                <a:gd name="connsiteY26" fmla="*/ 372653 h 642584"/>
                <a:gd name="connsiteX27" fmla="*/ 687363 w 699726"/>
                <a:gd name="connsiteY27" fmla="*/ 360582 h 642584"/>
                <a:gd name="connsiteX28" fmla="*/ 696416 w 699726"/>
                <a:gd name="connsiteY28" fmla="*/ 351528 h 642584"/>
                <a:gd name="connsiteX29" fmla="*/ 696416 w 699726"/>
                <a:gd name="connsiteY29" fmla="*/ 327386 h 642584"/>
                <a:gd name="connsiteX30" fmla="*/ 678309 w 699726"/>
                <a:gd name="connsiteY30" fmla="*/ 321350 h 642584"/>
                <a:gd name="connsiteX31" fmla="*/ 663220 w 699726"/>
                <a:gd name="connsiteY31" fmla="*/ 318332 h 642584"/>
                <a:gd name="connsiteX32" fmla="*/ 645113 w 699726"/>
                <a:gd name="connsiteY32" fmla="*/ 315314 h 642584"/>
                <a:gd name="connsiteX33" fmla="*/ 636060 w 699726"/>
                <a:gd name="connsiteY33" fmla="*/ 312297 h 642584"/>
                <a:gd name="connsiteX34" fmla="*/ 506293 w 699726"/>
                <a:gd name="connsiteY34" fmla="*/ 321350 h 642584"/>
                <a:gd name="connsiteX35" fmla="*/ 497240 w 699726"/>
                <a:gd name="connsiteY35" fmla="*/ 324368 h 642584"/>
                <a:gd name="connsiteX36" fmla="*/ 461026 w 699726"/>
                <a:gd name="connsiteY36" fmla="*/ 321350 h 642584"/>
                <a:gd name="connsiteX37" fmla="*/ 454990 w 699726"/>
                <a:gd name="connsiteY37" fmla="*/ 312297 h 642584"/>
                <a:gd name="connsiteX38" fmla="*/ 445937 w 699726"/>
                <a:gd name="connsiteY38" fmla="*/ 297208 h 642584"/>
                <a:gd name="connsiteX39" fmla="*/ 451973 w 699726"/>
                <a:gd name="connsiteY39" fmla="*/ 185548 h 642584"/>
                <a:gd name="connsiteX40" fmla="*/ 464044 w 699726"/>
                <a:gd name="connsiteY40" fmla="*/ 182530 h 642584"/>
                <a:gd name="connsiteX41" fmla="*/ 488186 w 699726"/>
                <a:gd name="connsiteY41" fmla="*/ 179513 h 642584"/>
                <a:gd name="connsiteX42" fmla="*/ 506293 w 699726"/>
                <a:gd name="connsiteY42" fmla="*/ 173477 h 642584"/>
                <a:gd name="connsiteX43" fmla="*/ 554579 w 699726"/>
                <a:gd name="connsiteY43" fmla="*/ 149334 h 642584"/>
                <a:gd name="connsiteX44" fmla="*/ 608899 w 699726"/>
                <a:gd name="connsiteY44" fmla="*/ 116138 h 642584"/>
                <a:gd name="connsiteX45" fmla="*/ 630024 w 699726"/>
                <a:gd name="connsiteY45" fmla="*/ 101049 h 642584"/>
                <a:gd name="connsiteX46" fmla="*/ 639078 w 699726"/>
                <a:gd name="connsiteY46" fmla="*/ 91996 h 642584"/>
                <a:gd name="connsiteX47" fmla="*/ 645113 w 699726"/>
                <a:gd name="connsiteY47" fmla="*/ 82942 h 642584"/>
                <a:gd name="connsiteX48" fmla="*/ 654167 w 699726"/>
                <a:gd name="connsiteY48" fmla="*/ 61817 h 642584"/>
                <a:gd name="connsiteX49" fmla="*/ 663220 w 699726"/>
                <a:gd name="connsiteY49" fmla="*/ 34657 h 642584"/>
                <a:gd name="connsiteX50" fmla="*/ 666238 w 699726"/>
                <a:gd name="connsiteY50" fmla="*/ 22586 h 642584"/>
                <a:gd name="connsiteX51" fmla="*/ 648131 w 699726"/>
                <a:gd name="connsiteY51" fmla="*/ 7497 h 642584"/>
                <a:gd name="connsiteX52" fmla="*/ 633042 w 699726"/>
                <a:gd name="connsiteY52" fmla="*/ 4479 h 642584"/>
                <a:gd name="connsiteX53" fmla="*/ 623988 w 699726"/>
                <a:gd name="connsiteY53" fmla="*/ 1461 h 642584"/>
                <a:gd name="connsiteX54" fmla="*/ 524400 w 699726"/>
                <a:gd name="connsiteY54" fmla="*/ 1461 h 642584"/>
                <a:gd name="connsiteX55" fmla="*/ 476115 w 699726"/>
                <a:gd name="connsiteY55" fmla="*/ 19568 h 642584"/>
                <a:gd name="connsiteX0" fmla="*/ 476115 w 699726"/>
                <a:gd name="connsiteY0" fmla="*/ 18858 h 641874"/>
                <a:gd name="connsiteX1" fmla="*/ 162285 w 699726"/>
                <a:gd name="connsiteY1" fmla="*/ 160366 h 641874"/>
                <a:gd name="connsiteX2" fmla="*/ 107941 w 699726"/>
                <a:gd name="connsiteY2" fmla="*/ 193892 h 641874"/>
                <a:gd name="connsiteX3" fmla="*/ 38531 w 699726"/>
                <a:gd name="connsiteY3" fmla="*/ 242177 h 641874"/>
                <a:gd name="connsiteX4" fmla="*/ 5335 w 699726"/>
                <a:gd name="connsiteY4" fmla="*/ 305551 h 641874"/>
                <a:gd name="connsiteX5" fmla="*/ 150190 w 699726"/>
                <a:gd name="connsiteY5" fmla="*/ 305551 h 641874"/>
                <a:gd name="connsiteX6" fmla="*/ 168297 w 699726"/>
                <a:gd name="connsiteY6" fmla="*/ 302533 h 641874"/>
                <a:gd name="connsiteX7" fmla="*/ 174333 w 699726"/>
                <a:gd name="connsiteY7" fmla="*/ 314604 h 641874"/>
                <a:gd name="connsiteX8" fmla="*/ 171315 w 699726"/>
                <a:gd name="connsiteY8" fmla="*/ 408157 h 641874"/>
                <a:gd name="connsiteX9" fmla="*/ 162262 w 699726"/>
                <a:gd name="connsiteY9" fmla="*/ 444371 h 641874"/>
                <a:gd name="connsiteX10" fmla="*/ 132083 w 699726"/>
                <a:gd name="connsiteY10" fmla="*/ 525852 h 641874"/>
                <a:gd name="connsiteX11" fmla="*/ 110959 w 699726"/>
                <a:gd name="connsiteY11" fmla="*/ 586208 h 641874"/>
                <a:gd name="connsiteX12" fmla="*/ 110959 w 699726"/>
                <a:gd name="connsiteY12" fmla="*/ 634494 h 641874"/>
                <a:gd name="connsiteX13" fmla="*/ 237707 w 699726"/>
                <a:gd name="connsiteY13" fmla="*/ 631476 h 641874"/>
                <a:gd name="connsiteX14" fmla="*/ 367474 w 699726"/>
                <a:gd name="connsiteY14" fmla="*/ 537923 h 641874"/>
                <a:gd name="connsiteX15" fmla="*/ 403687 w 699726"/>
                <a:gd name="connsiteY15" fmla="*/ 519816 h 641874"/>
                <a:gd name="connsiteX16" fmla="*/ 436883 w 699726"/>
                <a:gd name="connsiteY16" fmla="*/ 498692 h 641874"/>
                <a:gd name="connsiteX17" fmla="*/ 464044 w 699726"/>
                <a:gd name="connsiteY17" fmla="*/ 483603 h 641874"/>
                <a:gd name="connsiteX18" fmla="*/ 494222 w 699726"/>
                <a:gd name="connsiteY18" fmla="*/ 465496 h 641874"/>
                <a:gd name="connsiteX19" fmla="*/ 536472 w 699726"/>
                <a:gd name="connsiteY19" fmla="*/ 444371 h 641874"/>
                <a:gd name="connsiteX20" fmla="*/ 572685 w 699726"/>
                <a:gd name="connsiteY20" fmla="*/ 423246 h 641874"/>
                <a:gd name="connsiteX21" fmla="*/ 581739 w 699726"/>
                <a:gd name="connsiteY21" fmla="*/ 417210 h 641874"/>
                <a:gd name="connsiteX22" fmla="*/ 596828 w 699726"/>
                <a:gd name="connsiteY22" fmla="*/ 408157 h 641874"/>
                <a:gd name="connsiteX23" fmla="*/ 605881 w 699726"/>
                <a:gd name="connsiteY23" fmla="*/ 402121 h 641874"/>
                <a:gd name="connsiteX24" fmla="*/ 623988 w 699726"/>
                <a:gd name="connsiteY24" fmla="*/ 390050 h 641874"/>
                <a:gd name="connsiteX25" fmla="*/ 654167 w 699726"/>
                <a:gd name="connsiteY25" fmla="*/ 374961 h 641874"/>
                <a:gd name="connsiteX26" fmla="*/ 663220 w 699726"/>
                <a:gd name="connsiteY26" fmla="*/ 371943 h 641874"/>
                <a:gd name="connsiteX27" fmla="*/ 687363 w 699726"/>
                <a:gd name="connsiteY27" fmla="*/ 359872 h 641874"/>
                <a:gd name="connsiteX28" fmla="*/ 696416 w 699726"/>
                <a:gd name="connsiteY28" fmla="*/ 350818 h 641874"/>
                <a:gd name="connsiteX29" fmla="*/ 696416 w 699726"/>
                <a:gd name="connsiteY29" fmla="*/ 326676 h 641874"/>
                <a:gd name="connsiteX30" fmla="*/ 678309 w 699726"/>
                <a:gd name="connsiteY30" fmla="*/ 320640 h 641874"/>
                <a:gd name="connsiteX31" fmla="*/ 663220 w 699726"/>
                <a:gd name="connsiteY31" fmla="*/ 317622 h 641874"/>
                <a:gd name="connsiteX32" fmla="*/ 645113 w 699726"/>
                <a:gd name="connsiteY32" fmla="*/ 314604 h 641874"/>
                <a:gd name="connsiteX33" fmla="*/ 636060 w 699726"/>
                <a:gd name="connsiteY33" fmla="*/ 311587 h 641874"/>
                <a:gd name="connsiteX34" fmla="*/ 506293 w 699726"/>
                <a:gd name="connsiteY34" fmla="*/ 320640 h 641874"/>
                <a:gd name="connsiteX35" fmla="*/ 497240 w 699726"/>
                <a:gd name="connsiteY35" fmla="*/ 323658 h 641874"/>
                <a:gd name="connsiteX36" fmla="*/ 461026 w 699726"/>
                <a:gd name="connsiteY36" fmla="*/ 320640 h 641874"/>
                <a:gd name="connsiteX37" fmla="*/ 454990 w 699726"/>
                <a:gd name="connsiteY37" fmla="*/ 311587 h 641874"/>
                <a:gd name="connsiteX38" fmla="*/ 445937 w 699726"/>
                <a:gd name="connsiteY38" fmla="*/ 296498 h 641874"/>
                <a:gd name="connsiteX39" fmla="*/ 451973 w 699726"/>
                <a:gd name="connsiteY39" fmla="*/ 184838 h 641874"/>
                <a:gd name="connsiteX40" fmla="*/ 464044 w 699726"/>
                <a:gd name="connsiteY40" fmla="*/ 181820 h 641874"/>
                <a:gd name="connsiteX41" fmla="*/ 488186 w 699726"/>
                <a:gd name="connsiteY41" fmla="*/ 178803 h 641874"/>
                <a:gd name="connsiteX42" fmla="*/ 506293 w 699726"/>
                <a:gd name="connsiteY42" fmla="*/ 172767 h 641874"/>
                <a:gd name="connsiteX43" fmla="*/ 554579 w 699726"/>
                <a:gd name="connsiteY43" fmla="*/ 148624 h 641874"/>
                <a:gd name="connsiteX44" fmla="*/ 608899 w 699726"/>
                <a:gd name="connsiteY44" fmla="*/ 115428 h 641874"/>
                <a:gd name="connsiteX45" fmla="*/ 630024 w 699726"/>
                <a:gd name="connsiteY45" fmla="*/ 100339 h 641874"/>
                <a:gd name="connsiteX46" fmla="*/ 639078 w 699726"/>
                <a:gd name="connsiteY46" fmla="*/ 91286 h 641874"/>
                <a:gd name="connsiteX47" fmla="*/ 645113 w 699726"/>
                <a:gd name="connsiteY47" fmla="*/ 82232 h 641874"/>
                <a:gd name="connsiteX48" fmla="*/ 654167 w 699726"/>
                <a:gd name="connsiteY48" fmla="*/ 61107 h 641874"/>
                <a:gd name="connsiteX49" fmla="*/ 663220 w 699726"/>
                <a:gd name="connsiteY49" fmla="*/ 33947 h 641874"/>
                <a:gd name="connsiteX50" fmla="*/ 666238 w 699726"/>
                <a:gd name="connsiteY50" fmla="*/ 21876 h 641874"/>
                <a:gd name="connsiteX51" fmla="*/ 648131 w 699726"/>
                <a:gd name="connsiteY51" fmla="*/ 6787 h 641874"/>
                <a:gd name="connsiteX52" fmla="*/ 633042 w 699726"/>
                <a:gd name="connsiteY52" fmla="*/ 3769 h 641874"/>
                <a:gd name="connsiteX53" fmla="*/ 524400 w 699726"/>
                <a:gd name="connsiteY53" fmla="*/ 751 h 641874"/>
                <a:gd name="connsiteX54" fmla="*/ 476115 w 699726"/>
                <a:gd name="connsiteY54" fmla="*/ 18858 h 641874"/>
                <a:gd name="connsiteX0" fmla="*/ 476115 w 699726"/>
                <a:gd name="connsiteY0" fmla="*/ 18604 h 641620"/>
                <a:gd name="connsiteX1" fmla="*/ 162285 w 699726"/>
                <a:gd name="connsiteY1" fmla="*/ 160112 h 641620"/>
                <a:gd name="connsiteX2" fmla="*/ 107941 w 699726"/>
                <a:gd name="connsiteY2" fmla="*/ 193638 h 641620"/>
                <a:gd name="connsiteX3" fmla="*/ 38531 w 699726"/>
                <a:gd name="connsiteY3" fmla="*/ 241923 h 641620"/>
                <a:gd name="connsiteX4" fmla="*/ 5335 w 699726"/>
                <a:gd name="connsiteY4" fmla="*/ 305297 h 641620"/>
                <a:gd name="connsiteX5" fmla="*/ 150190 w 699726"/>
                <a:gd name="connsiteY5" fmla="*/ 305297 h 641620"/>
                <a:gd name="connsiteX6" fmla="*/ 168297 w 699726"/>
                <a:gd name="connsiteY6" fmla="*/ 302279 h 641620"/>
                <a:gd name="connsiteX7" fmla="*/ 174333 w 699726"/>
                <a:gd name="connsiteY7" fmla="*/ 314350 h 641620"/>
                <a:gd name="connsiteX8" fmla="*/ 171315 w 699726"/>
                <a:gd name="connsiteY8" fmla="*/ 407903 h 641620"/>
                <a:gd name="connsiteX9" fmla="*/ 162262 w 699726"/>
                <a:gd name="connsiteY9" fmla="*/ 444117 h 641620"/>
                <a:gd name="connsiteX10" fmla="*/ 132083 w 699726"/>
                <a:gd name="connsiteY10" fmla="*/ 525598 h 641620"/>
                <a:gd name="connsiteX11" fmla="*/ 110959 w 699726"/>
                <a:gd name="connsiteY11" fmla="*/ 585954 h 641620"/>
                <a:gd name="connsiteX12" fmla="*/ 110959 w 699726"/>
                <a:gd name="connsiteY12" fmla="*/ 634240 h 641620"/>
                <a:gd name="connsiteX13" fmla="*/ 237707 w 699726"/>
                <a:gd name="connsiteY13" fmla="*/ 631222 h 641620"/>
                <a:gd name="connsiteX14" fmla="*/ 367474 w 699726"/>
                <a:gd name="connsiteY14" fmla="*/ 537669 h 641620"/>
                <a:gd name="connsiteX15" fmla="*/ 403687 w 699726"/>
                <a:gd name="connsiteY15" fmla="*/ 519562 h 641620"/>
                <a:gd name="connsiteX16" fmla="*/ 436883 w 699726"/>
                <a:gd name="connsiteY16" fmla="*/ 498438 h 641620"/>
                <a:gd name="connsiteX17" fmla="*/ 464044 w 699726"/>
                <a:gd name="connsiteY17" fmla="*/ 483349 h 641620"/>
                <a:gd name="connsiteX18" fmla="*/ 494222 w 699726"/>
                <a:gd name="connsiteY18" fmla="*/ 465242 h 641620"/>
                <a:gd name="connsiteX19" fmla="*/ 536472 w 699726"/>
                <a:gd name="connsiteY19" fmla="*/ 444117 h 641620"/>
                <a:gd name="connsiteX20" fmla="*/ 572685 w 699726"/>
                <a:gd name="connsiteY20" fmla="*/ 422992 h 641620"/>
                <a:gd name="connsiteX21" fmla="*/ 581739 w 699726"/>
                <a:gd name="connsiteY21" fmla="*/ 416956 h 641620"/>
                <a:gd name="connsiteX22" fmla="*/ 596828 w 699726"/>
                <a:gd name="connsiteY22" fmla="*/ 407903 h 641620"/>
                <a:gd name="connsiteX23" fmla="*/ 605881 w 699726"/>
                <a:gd name="connsiteY23" fmla="*/ 401867 h 641620"/>
                <a:gd name="connsiteX24" fmla="*/ 623988 w 699726"/>
                <a:gd name="connsiteY24" fmla="*/ 389796 h 641620"/>
                <a:gd name="connsiteX25" fmla="*/ 654167 w 699726"/>
                <a:gd name="connsiteY25" fmla="*/ 374707 h 641620"/>
                <a:gd name="connsiteX26" fmla="*/ 663220 w 699726"/>
                <a:gd name="connsiteY26" fmla="*/ 371689 h 641620"/>
                <a:gd name="connsiteX27" fmla="*/ 687363 w 699726"/>
                <a:gd name="connsiteY27" fmla="*/ 359618 h 641620"/>
                <a:gd name="connsiteX28" fmla="*/ 696416 w 699726"/>
                <a:gd name="connsiteY28" fmla="*/ 350564 h 641620"/>
                <a:gd name="connsiteX29" fmla="*/ 696416 w 699726"/>
                <a:gd name="connsiteY29" fmla="*/ 326422 h 641620"/>
                <a:gd name="connsiteX30" fmla="*/ 678309 w 699726"/>
                <a:gd name="connsiteY30" fmla="*/ 320386 h 641620"/>
                <a:gd name="connsiteX31" fmla="*/ 663220 w 699726"/>
                <a:gd name="connsiteY31" fmla="*/ 317368 h 641620"/>
                <a:gd name="connsiteX32" fmla="*/ 645113 w 699726"/>
                <a:gd name="connsiteY32" fmla="*/ 314350 h 641620"/>
                <a:gd name="connsiteX33" fmla="*/ 636060 w 699726"/>
                <a:gd name="connsiteY33" fmla="*/ 311333 h 641620"/>
                <a:gd name="connsiteX34" fmla="*/ 506293 w 699726"/>
                <a:gd name="connsiteY34" fmla="*/ 320386 h 641620"/>
                <a:gd name="connsiteX35" fmla="*/ 497240 w 699726"/>
                <a:gd name="connsiteY35" fmla="*/ 323404 h 641620"/>
                <a:gd name="connsiteX36" fmla="*/ 461026 w 699726"/>
                <a:gd name="connsiteY36" fmla="*/ 320386 h 641620"/>
                <a:gd name="connsiteX37" fmla="*/ 454990 w 699726"/>
                <a:gd name="connsiteY37" fmla="*/ 311333 h 641620"/>
                <a:gd name="connsiteX38" fmla="*/ 445937 w 699726"/>
                <a:gd name="connsiteY38" fmla="*/ 296244 h 641620"/>
                <a:gd name="connsiteX39" fmla="*/ 451973 w 699726"/>
                <a:gd name="connsiteY39" fmla="*/ 184584 h 641620"/>
                <a:gd name="connsiteX40" fmla="*/ 464044 w 699726"/>
                <a:gd name="connsiteY40" fmla="*/ 181566 h 641620"/>
                <a:gd name="connsiteX41" fmla="*/ 488186 w 699726"/>
                <a:gd name="connsiteY41" fmla="*/ 178549 h 641620"/>
                <a:gd name="connsiteX42" fmla="*/ 506293 w 699726"/>
                <a:gd name="connsiteY42" fmla="*/ 172513 h 641620"/>
                <a:gd name="connsiteX43" fmla="*/ 554579 w 699726"/>
                <a:gd name="connsiteY43" fmla="*/ 148370 h 641620"/>
                <a:gd name="connsiteX44" fmla="*/ 608899 w 699726"/>
                <a:gd name="connsiteY44" fmla="*/ 115174 h 641620"/>
                <a:gd name="connsiteX45" fmla="*/ 630024 w 699726"/>
                <a:gd name="connsiteY45" fmla="*/ 100085 h 641620"/>
                <a:gd name="connsiteX46" fmla="*/ 639078 w 699726"/>
                <a:gd name="connsiteY46" fmla="*/ 91032 h 641620"/>
                <a:gd name="connsiteX47" fmla="*/ 645113 w 699726"/>
                <a:gd name="connsiteY47" fmla="*/ 81978 h 641620"/>
                <a:gd name="connsiteX48" fmla="*/ 654167 w 699726"/>
                <a:gd name="connsiteY48" fmla="*/ 60853 h 641620"/>
                <a:gd name="connsiteX49" fmla="*/ 663220 w 699726"/>
                <a:gd name="connsiteY49" fmla="*/ 33693 h 641620"/>
                <a:gd name="connsiteX50" fmla="*/ 666238 w 699726"/>
                <a:gd name="connsiteY50" fmla="*/ 21622 h 641620"/>
                <a:gd name="connsiteX51" fmla="*/ 648131 w 699726"/>
                <a:gd name="connsiteY51" fmla="*/ 6533 h 641620"/>
                <a:gd name="connsiteX52" fmla="*/ 524400 w 699726"/>
                <a:gd name="connsiteY52" fmla="*/ 497 h 641620"/>
                <a:gd name="connsiteX53" fmla="*/ 476115 w 699726"/>
                <a:gd name="connsiteY53" fmla="*/ 18604 h 641620"/>
                <a:gd name="connsiteX0" fmla="*/ 476115 w 699726"/>
                <a:gd name="connsiteY0" fmla="*/ 18604 h 641620"/>
                <a:gd name="connsiteX1" fmla="*/ 162285 w 699726"/>
                <a:gd name="connsiteY1" fmla="*/ 160112 h 641620"/>
                <a:gd name="connsiteX2" fmla="*/ 107941 w 699726"/>
                <a:gd name="connsiteY2" fmla="*/ 193638 h 641620"/>
                <a:gd name="connsiteX3" fmla="*/ 38531 w 699726"/>
                <a:gd name="connsiteY3" fmla="*/ 241923 h 641620"/>
                <a:gd name="connsiteX4" fmla="*/ 5335 w 699726"/>
                <a:gd name="connsiteY4" fmla="*/ 305297 h 641620"/>
                <a:gd name="connsiteX5" fmla="*/ 150190 w 699726"/>
                <a:gd name="connsiteY5" fmla="*/ 305297 h 641620"/>
                <a:gd name="connsiteX6" fmla="*/ 168297 w 699726"/>
                <a:gd name="connsiteY6" fmla="*/ 302279 h 641620"/>
                <a:gd name="connsiteX7" fmla="*/ 174333 w 699726"/>
                <a:gd name="connsiteY7" fmla="*/ 314350 h 641620"/>
                <a:gd name="connsiteX8" fmla="*/ 171315 w 699726"/>
                <a:gd name="connsiteY8" fmla="*/ 407903 h 641620"/>
                <a:gd name="connsiteX9" fmla="*/ 162262 w 699726"/>
                <a:gd name="connsiteY9" fmla="*/ 444117 h 641620"/>
                <a:gd name="connsiteX10" fmla="*/ 132083 w 699726"/>
                <a:gd name="connsiteY10" fmla="*/ 525598 h 641620"/>
                <a:gd name="connsiteX11" fmla="*/ 110959 w 699726"/>
                <a:gd name="connsiteY11" fmla="*/ 585954 h 641620"/>
                <a:gd name="connsiteX12" fmla="*/ 110959 w 699726"/>
                <a:gd name="connsiteY12" fmla="*/ 634240 h 641620"/>
                <a:gd name="connsiteX13" fmla="*/ 237707 w 699726"/>
                <a:gd name="connsiteY13" fmla="*/ 631222 h 641620"/>
                <a:gd name="connsiteX14" fmla="*/ 367474 w 699726"/>
                <a:gd name="connsiteY14" fmla="*/ 537669 h 641620"/>
                <a:gd name="connsiteX15" fmla="*/ 403687 w 699726"/>
                <a:gd name="connsiteY15" fmla="*/ 519562 h 641620"/>
                <a:gd name="connsiteX16" fmla="*/ 436883 w 699726"/>
                <a:gd name="connsiteY16" fmla="*/ 498438 h 641620"/>
                <a:gd name="connsiteX17" fmla="*/ 464044 w 699726"/>
                <a:gd name="connsiteY17" fmla="*/ 483349 h 641620"/>
                <a:gd name="connsiteX18" fmla="*/ 494222 w 699726"/>
                <a:gd name="connsiteY18" fmla="*/ 465242 h 641620"/>
                <a:gd name="connsiteX19" fmla="*/ 536472 w 699726"/>
                <a:gd name="connsiteY19" fmla="*/ 444117 h 641620"/>
                <a:gd name="connsiteX20" fmla="*/ 572685 w 699726"/>
                <a:gd name="connsiteY20" fmla="*/ 422992 h 641620"/>
                <a:gd name="connsiteX21" fmla="*/ 581739 w 699726"/>
                <a:gd name="connsiteY21" fmla="*/ 416956 h 641620"/>
                <a:gd name="connsiteX22" fmla="*/ 596828 w 699726"/>
                <a:gd name="connsiteY22" fmla="*/ 407903 h 641620"/>
                <a:gd name="connsiteX23" fmla="*/ 605881 w 699726"/>
                <a:gd name="connsiteY23" fmla="*/ 401867 h 641620"/>
                <a:gd name="connsiteX24" fmla="*/ 623988 w 699726"/>
                <a:gd name="connsiteY24" fmla="*/ 389796 h 641620"/>
                <a:gd name="connsiteX25" fmla="*/ 654167 w 699726"/>
                <a:gd name="connsiteY25" fmla="*/ 374707 h 641620"/>
                <a:gd name="connsiteX26" fmla="*/ 663220 w 699726"/>
                <a:gd name="connsiteY26" fmla="*/ 371689 h 641620"/>
                <a:gd name="connsiteX27" fmla="*/ 687363 w 699726"/>
                <a:gd name="connsiteY27" fmla="*/ 359618 h 641620"/>
                <a:gd name="connsiteX28" fmla="*/ 696416 w 699726"/>
                <a:gd name="connsiteY28" fmla="*/ 350564 h 641620"/>
                <a:gd name="connsiteX29" fmla="*/ 696416 w 699726"/>
                <a:gd name="connsiteY29" fmla="*/ 326422 h 641620"/>
                <a:gd name="connsiteX30" fmla="*/ 678309 w 699726"/>
                <a:gd name="connsiteY30" fmla="*/ 320386 h 641620"/>
                <a:gd name="connsiteX31" fmla="*/ 663220 w 699726"/>
                <a:gd name="connsiteY31" fmla="*/ 317368 h 641620"/>
                <a:gd name="connsiteX32" fmla="*/ 645113 w 699726"/>
                <a:gd name="connsiteY32" fmla="*/ 314350 h 641620"/>
                <a:gd name="connsiteX33" fmla="*/ 636060 w 699726"/>
                <a:gd name="connsiteY33" fmla="*/ 311333 h 641620"/>
                <a:gd name="connsiteX34" fmla="*/ 506293 w 699726"/>
                <a:gd name="connsiteY34" fmla="*/ 320386 h 641620"/>
                <a:gd name="connsiteX35" fmla="*/ 497240 w 699726"/>
                <a:gd name="connsiteY35" fmla="*/ 323404 h 641620"/>
                <a:gd name="connsiteX36" fmla="*/ 461026 w 699726"/>
                <a:gd name="connsiteY36" fmla="*/ 320386 h 641620"/>
                <a:gd name="connsiteX37" fmla="*/ 454990 w 699726"/>
                <a:gd name="connsiteY37" fmla="*/ 311333 h 641620"/>
                <a:gd name="connsiteX38" fmla="*/ 445937 w 699726"/>
                <a:gd name="connsiteY38" fmla="*/ 296244 h 641620"/>
                <a:gd name="connsiteX39" fmla="*/ 451973 w 699726"/>
                <a:gd name="connsiteY39" fmla="*/ 184584 h 641620"/>
                <a:gd name="connsiteX40" fmla="*/ 464044 w 699726"/>
                <a:gd name="connsiteY40" fmla="*/ 181566 h 641620"/>
                <a:gd name="connsiteX41" fmla="*/ 488186 w 699726"/>
                <a:gd name="connsiteY41" fmla="*/ 178549 h 641620"/>
                <a:gd name="connsiteX42" fmla="*/ 506293 w 699726"/>
                <a:gd name="connsiteY42" fmla="*/ 172513 h 641620"/>
                <a:gd name="connsiteX43" fmla="*/ 554579 w 699726"/>
                <a:gd name="connsiteY43" fmla="*/ 148370 h 641620"/>
                <a:gd name="connsiteX44" fmla="*/ 608899 w 699726"/>
                <a:gd name="connsiteY44" fmla="*/ 115174 h 641620"/>
                <a:gd name="connsiteX45" fmla="*/ 630024 w 699726"/>
                <a:gd name="connsiteY45" fmla="*/ 100085 h 641620"/>
                <a:gd name="connsiteX46" fmla="*/ 639078 w 699726"/>
                <a:gd name="connsiteY46" fmla="*/ 91032 h 641620"/>
                <a:gd name="connsiteX47" fmla="*/ 645113 w 699726"/>
                <a:gd name="connsiteY47" fmla="*/ 81978 h 641620"/>
                <a:gd name="connsiteX48" fmla="*/ 654167 w 699726"/>
                <a:gd name="connsiteY48" fmla="*/ 60853 h 641620"/>
                <a:gd name="connsiteX49" fmla="*/ 666238 w 699726"/>
                <a:gd name="connsiteY49" fmla="*/ 21622 h 641620"/>
                <a:gd name="connsiteX50" fmla="*/ 648131 w 699726"/>
                <a:gd name="connsiteY50" fmla="*/ 6533 h 641620"/>
                <a:gd name="connsiteX51" fmla="*/ 524400 w 699726"/>
                <a:gd name="connsiteY51" fmla="*/ 497 h 641620"/>
                <a:gd name="connsiteX52" fmla="*/ 476115 w 699726"/>
                <a:gd name="connsiteY52" fmla="*/ 18604 h 641620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39078 w 699726"/>
                <a:gd name="connsiteY46" fmla="*/ 92177 h 642765"/>
                <a:gd name="connsiteX47" fmla="*/ 645113 w 699726"/>
                <a:gd name="connsiteY47" fmla="*/ 83123 h 642765"/>
                <a:gd name="connsiteX48" fmla="*/ 654167 w 699726"/>
                <a:gd name="connsiteY48" fmla="*/ 61998 h 642765"/>
                <a:gd name="connsiteX49" fmla="*/ 648131 w 699726"/>
                <a:gd name="connsiteY49" fmla="*/ 7678 h 642765"/>
                <a:gd name="connsiteX50" fmla="*/ 524400 w 699726"/>
                <a:gd name="connsiteY50" fmla="*/ 1642 h 642765"/>
                <a:gd name="connsiteX51" fmla="*/ 476115 w 699726"/>
                <a:gd name="connsiteY51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39078 w 699726"/>
                <a:gd name="connsiteY46" fmla="*/ 92177 h 642765"/>
                <a:gd name="connsiteX47" fmla="*/ 654167 w 699726"/>
                <a:gd name="connsiteY47" fmla="*/ 61998 h 642765"/>
                <a:gd name="connsiteX48" fmla="*/ 648131 w 699726"/>
                <a:gd name="connsiteY48" fmla="*/ 7678 h 642765"/>
                <a:gd name="connsiteX49" fmla="*/ 524400 w 699726"/>
                <a:gd name="connsiteY49" fmla="*/ 1642 h 642765"/>
                <a:gd name="connsiteX50" fmla="*/ 476115 w 699726"/>
                <a:gd name="connsiteY50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54167 w 699726"/>
                <a:gd name="connsiteY46" fmla="*/ 61998 h 642765"/>
                <a:gd name="connsiteX47" fmla="*/ 648131 w 699726"/>
                <a:gd name="connsiteY47" fmla="*/ 7678 h 642765"/>
                <a:gd name="connsiteX48" fmla="*/ 524400 w 699726"/>
                <a:gd name="connsiteY48" fmla="*/ 1642 h 642765"/>
                <a:gd name="connsiteX49" fmla="*/ 476115 w 699726"/>
                <a:gd name="connsiteY49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54167 w 699726"/>
                <a:gd name="connsiteY45" fmla="*/ 61998 h 642765"/>
                <a:gd name="connsiteX46" fmla="*/ 648131 w 699726"/>
                <a:gd name="connsiteY46" fmla="*/ 7678 h 642765"/>
                <a:gd name="connsiteX47" fmla="*/ 524400 w 699726"/>
                <a:gd name="connsiteY47" fmla="*/ 1642 h 642765"/>
                <a:gd name="connsiteX48" fmla="*/ 476115 w 699726"/>
                <a:gd name="connsiteY48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54167 w 699726"/>
                <a:gd name="connsiteY44" fmla="*/ 61998 h 642765"/>
                <a:gd name="connsiteX45" fmla="*/ 648131 w 699726"/>
                <a:gd name="connsiteY45" fmla="*/ 7678 h 642765"/>
                <a:gd name="connsiteX46" fmla="*/ 524400 w 699726"/>
                <a:gd name="connsiteY46" fmla="*/ 1642 h 642765"/>
                <a:gd name="connsiteX47" fmla="*/ 476115 w 699726"/>
                <a:gd name="connsiteY47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54579 w 699726"/>
                <a:gd name="connsiteY42" fmla="*/ 149515 h 642765"/>
                <a:gd name="connsiteX43" fmla="*/ 654167 w 699726"/>
                <a:gd name="connsiteY43" fmla="*/ 61998 h 642765"/>
                <a:gd name="connsiteX44" fmla="*/ 648131 w 699726"/>
                <a:gd name="connsiteY44" fmla="*/ 7678 h 642765"/>
                <a:gd name="connsiteX45" fmla="*/ 524400 w 699726"/>
                <a:gd name="connsiteY45" fmla="*/ 1642 h 642765"/>
                <a:gd name="connsiteX46" fmla="*/ 476115 w 699726"/>
                <a:gd name="connsiteY46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554579 w 699726"/>
                <a:gd name="connsiteY41" fmla="*/ 149515 h 642765"/>
                <a:gd name="connsiteX42" fmla="*/ 654167 w 699726"/>
                <a:gd name="connsiteY42" fmla="*/ 61998 h 642765"/>
                <a:gd name="connsiteX43" fmla="*/ 648131 w 699726"/>
                <a:gd name="connsiteY43" fmla="*/ 7678 h 642765"/>
                <a:gd name="connsiteX44" fmla="*/ 524400 w 699726"/>
                <a:gd name="connsiteY44" fmla="*/ 1642 h 642765"/>
                <a:gd name="connsiteX45" fmla="*/ 476115 w 699726"/>
                <a:gd name="connsiteY45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554579 w 699726"/>
                <a:gd name="connsiteY40" fmla="*/ 149515 h 642765"/>
                <a:gd name="connsiteX41" fmla="*/ 654167 w 699726"/>
                <a:gd name="connsiteY41" fmla="*/ 61998 h 642765"/>
                <a:gd name="connsiteX42" fmla="*/ 648131 w 699726"/>
                <a:gd name="connsiteY42" fmla="*/ 7678 h 642765"/>
                <a:gd name="connsiteX43" fmla="*/ 524400 w 699726"/>
                <a:gd name="connsiteY43" fmla="*/ 1642 h 642765"/>
                <a:gd name="connsiteX44" fmla="*/ 476115 w 699726"/>
                <a:gd name="connsiteY44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45937 w 699726"/>
                <a:gd name="connsiteY37" fmla="*/ 297389 h 642765"/>
                <a:gd name="connsiteX38" fmla="*/ 451973 w 699726"/>
                <a:gd name="connsiteY38" fmla="*/ 185729 h 642765"/>
                <a:gd name="connsiteX39" fmla="*/ 554579 w 699726"/>
                <a:gd name="connsiteY39" fmla="*/ 149515 h 642765"/>
                <a:gd name="connsiteX40" fmla="*/ 654167 w 699726"/>
                <a:gd name="connsiteY40" fmla="*/ 61998 h 642765"/>
                <a:gd name="connsiteX41" fmla="*/ 648131 w 699726"/>
                <a:gd name="connsiteY41" fmla="*/ 7678 h 642765"/>
                <a:gd name="connsiteX42" fmla="*/ 524400 w 699726"/>
                <a:gd name="connsiteY42" fmla="*/ 1642 h 642765"/>
                <a:gd name="connsiteX43" fmla="*/ 476115 w 699726"/>
                <a:gd name="connsiteY43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497240 w 699726"/>
                <a:gd name="connsiteY34" fmla="*/ 324549 h 642765"/>
                <a:gd name="connsiteX35" fmla="*/ 461026 w 699726"/>
                <a:gd name="connsiteY35" fmla="*/ 321531 h 642765"/>
                <a:gd name="connsiteX36" fmla="*/ 445937 w 699726"/>
                <a:gd name="connsiteY36" fmla="*/ 297389 h 642765"/>
                <a:gd name="connsiteX37" fmla="*/ 451973 w 699726"/>
                <a:gd name="connsiteY37" fmla="*/ 185729 h 642765"/>
                <a:gd name="connsiteX38" fmla="*/ 554579 w 699726"/>
                <a:gd name="connsiteY38" fmla="*/ 149515 h 642765"/>
                <a:gd name="connsiteX39" fmla="*/ 654167 w 699726"/>
                <a:gd name="connsiteY39" fmla="*/ 61998 h 642765"/>
                <a:gd name="connsiteX40" fmla="*/ 648131 w 699726"/>
                <a:gd name="connsiteY40" fmla="*/ 7678 h 642765"/>
                <a:gd name="connsiteX41" fmla="*/ 524400 w 699726"/>
                <a:gd name="connsiteY41" fmla="*/ 1642 h 642765"/>
                <a:gd name="connsiteX42" fmla="*/ 476115 w 699726"/>
                <a:gd name="connsiteY42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461026 w 699726"/>
                <a:gd name="connsiteY34" fmla="*/ 321531 h 642765"/>
                <a:gd name="connsiteX35" fmla="*/ 445937 w 699726"/>
                <a:gd name="connsiteY35" fmla="*/ 297389 h 642765"/>
                <a:gd name="connsiteX36" fmla="*/ 451973 w 699726"/>
                <a:gd name="connsiteY36" fmla="*/ 185729 h 642765"/>
                <a:gd name="connsiteX37" fmla="*/ 554579 w 699726"/>
                <a:gd name="connsiteY37" fmla="*/ 149515 h 642765"/>
                <a:gd name="connsiteX38" fmla="*/ 654167 w 699726"/>
                <a:gd name="connsiteY38" fmla="*/ 61998 h 642765"/>
                <a:gd name="connsiteX39" fmla="*/ 648131 w 699726"/>
                <a:gd name="connsiteY39" fmla="*/ 7678 h 642765"/>
                <a:gd name="connsiteX40" fmla="*/ 524400 w 699726"/>
                <a:gd name="connsiteY40" fmla="*/ 1642 h 642765"/>
                <a:gd name="connsiteX41" fmla="*/ 476115 w 699726"/>
                <a:gd name="connsiteY41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461026 w 699726"/>
                <a:gd name="connsiteY33" fmla="*/ 321531 h 642765"/>
                <a:gd name="connsiteX34" fmla="*/ 445937 w 699726"/>
                <a:gd name="connsiteY34" fmla="*/ 297389 h 642765"/>
                <a:gd name="connsiteX35" fmla="*/ 451973 w 699726"/>
                <a:gd name="connsiteY35" fmla="*/ 185729 h 642765"/>
                <a:gd name="connsiteX36" fmla="*/ 554579 w 699726"/>
                <a:gd name="connsiteY36" fmla="*/ 149515 h 642765"/>
                <a:gd name="connsiteX37" fmla="*/ 654167 w 699726"/>
                <a:gd name="connsiteY37" fmla="*/ 61998 h 642765"/>
                <a:gd name="connsiteX38" fmla="*/ 648131 w 699726"/>
                <a:gd name="connsiteY38" fmla="*/ 7678 h 642765"/>
                <a:gd name="connsiteX39" fmla="*/ 524400 w 699726"/>
                <a:gd name="connsiteY39" fmla="*/ 1642 h 642765"/>
                <a:gd name="connsiteX40" fmla="*/ 476115 w 699726"/>
                <a:gd name="connsiteY40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45113 w 699726"/>
                <a:gd name="connsiteY31" fmla="*/ 315495 h 642765"/>
                <a:gd name="connsiteX32" fmla="*/ 461026 w 699726"/>
                <a:gd name="connsiteY32" fmla="*/ 321531 h 642765"/>
                <a:gd name="connsiteX33" fmla="*/ 445937 w 699726"/>
                <a:gd name="connsiteY33" fmla="*/ 297389 h 642765"/>
                <a:gd name="connsiteX34" fmla="*/ 451973 w 699726"/>
                <a:gd name="connsiteY34" fmla="*/ 185729 h 642765"/>
                <a:gd name="connsiteX35" fmla="*/ 554579 w 699726"/>
                <a:gd name="connsiteY35" fmla="*/ 149515 h 642765"/>
                <a:gd name="connsiteX36" fmla="*/ 654167 w 699726"/>
                <a:gd name="connsiteY36" fmla="*/ 61998 h 642765"/>
                <a:gd name="connsiteX37" fmla="*/ 648131 w 699726"/>
                <a:gd name="connsiteY37" fmla="*/ 7678 h 642765"/>
                <a:gd name="connsiteX38" fmla="*/ 524400 w 699726"/>
                <a:gd name="connsiteY38" fmla="*/ 1642 h 642765"/>
                <a:gd name="connsiteX39" fmla="*/ 476115 w 699726"/>
                <a:gd name="connsiteY39" fmla="*/ 19749 h 642765"/>
                <a:gd name="connsiteX0" fmla="*/ 476115 w 701211"/>
                <a:gd name="connsiteY0" fmla="*/ 19749 h 642765"/>
                <a:gd name="connsiteX1" fmla="*/ 162285 w 701211"/>
                <a:gd name="connsiteY1" fmla="*/ 161257 h 642765"/>
                <a:gd name="connsiteX2" fmla="*/ 107941 w 701211"/>
                <a:gd name="connsiteY2" fmla="*/ 194783 h 642765"/>
                <a:gd name="connsiteX3" fmla="*/ 38531 w 701211"/>
                <a:gd name="connsiteY3" fmla="*/ 243068 h 642765"/>
                <a:gd name="connsiteX4" fmla="*/ 5335 w 701211"/>
                <a:gd name="connsiteY4" fmla="*/ 306442 h 642765"/>
                <a:gd name="connsiteX5" fmla="*/ 150190 w 701211"/>
                <a:gd name="connsiteY5" fmla="*/ 306442 h 642765"/>
                <a:gd name="connsiteX6" fmla="*/ 168297 w 701211"/>
                <a:gd name="connsiteY6" fmla="*/ 303424 h 642765"/>
                <a:gd name="connsiteX7" fmla="*/ 174333 w 701211"/>
                <a:gd name="connsiteY7" fmla="*/ 315495 h 642765"/>
                <a:gd name="connsiteX8" fmla="*/ 171315 w 701211"/>
                <a:gd name="connsiteY8" fmla="*/ 409048 h 642765"/>
                <a:gd name="connsiteX9" fmla="*/ 162262 w 701211"/>
                <a:gd name="connsiteY9" fmla="*/ 445262 h 642765"/>
                <a:gd name="connsiteX10" fmla="*/ 132083 w 701211"/>
                <a:gd name="connsiteY10" fmla="*/ 526743 h 642765"/>
                <a:gd name="connsiteX11" fmla="*/ 110959 w 701211"/>
                <a:gd name="connsiteY11" fmla="*/ 587099 h 642765"/>
                <a:gd name="connsiteX12" fmla="*/ 110959 w 701211"/>
                <a:gd name="connsiteY12" fmla="*/ 635385 h 642765"/>
                <a:gd name="connsiteX13" fmla="*/ 237707 w 701211"/>
                <a:gd name="connsiteY13" fmla="*/ 632367 h 642765"/>
                <a:gd name="connsiteX14" fmla="*/ 367474 w 701211"/>
                <a:gd name="connsiteY14" fmla="*/ 538814 h 642765"/>
                <a:gd name="connsiteX15" fmla="*/ 403687 w 701211"/>
                <a:gd name="connsiteY15" fmla="*/ 520707 h 642765"/>
                <a:gd name="connsiteX16" fmla="*/ 436883 w 701211"/>
                <a:gd name="connsiteY16" fmla="*/ 499583 h 642765"/>
                <a:gd name="connsiteX17" fmla="*/ 464044 w 701211"/>
                <a:gd name="connsiteY17" fmla="*/ 484494 h 642765"/>
                <a:gd name="connsiteX18" fmla="*/ 494222 w 701211"/>
                <a:gd name="connsiteY18" fmla="*/ 466387 h 642765"/>
                <a:gd name="connsiteX19" fmla="*/ 536472 w 701211"/>
                <a:gd name="connsiteY19" fmla="*/ 445262 h 642765"/>
                <a:gd name="connsiteX20" fmla="*/ 572685 w 701211"/>
                <a:gd name="connsiteY20" fmla="*/ 424137 h 642765"/>
                <a:gd name="connsiteX21" fmla="*/ 581739 w 701211"/>
                <a:gd name="connsiteY21" fmla="*/ 418101 h 642765"/>
                <a:gd name="connsiteX22" fmla="*/ 596828 w 701211"/>
                <a:gd name="connsiteY22" fmla="*/ 409048 h 642765"/>
                <a:gd name="connsiteX23" fmla="*/ 605881 w 701211"/>
                <a:gd name="connsiteY23" fmla="*/ 403012 h 642765"/>
                <a:gd name="connsiteX24" fmla="*/ 623988 w 701211"/>
                <a:gd name="connsiteY24" fmla="*/ 390941 h 642765"/>
                <a:gd name="connsiteX25" fmla="*/ 654167 w 701211"/>
                <a:gd name="connsiteY25" fmla="*/ 375852 h 642765"/>
                <a:gd name="connsiteX26" fmla="*/ 663220 w 701211"/>
                <a:gd name="connsiteY26" fmla="*/ 372834 h 642765"/>
                <a:gd name="connsiteX27" fmla="*/ 687363 w 701211"/>
                <a:gd name="connsiteY27" fmla="*/ 360763 h 642765"/>
                <a:gd name="connsiteX28" fmla="*/ 696416 w 701211"/>
                <a:gd name="connsiteY28" fmla="*/ 351709 h 642765"/>
                <a:gd name="connsiteX29" fmla="*/ 696416 w 701211"/>
                <a:gd name="connsiteY29" fmla="*/ 327567 h 642765"/>
                <a:gd name="connsiteX30" fmla="*/ 645113 w 701211"/>
                <a:gd name="connsiteY30" fmla="*/ 315495 h 642765"/>
                <a:gd name="connsiteX31" fmla="*/ 461026 w 701211"/>
                <a:gd name="connsiteY31" fmla="*/ 321531 h 642765"/>
                <a:gd name="connsiteX32" fmla="*/ 445937 w 701211"/>
                <a:gd name="connsiteY32" fmla="*/ 297389 h 642765"/>
                <a:gd name="connsiteX33" fmla="*/ 451973 w 701211"/>
                <a:gd name="connsiteY33" fmla="*/ 185729 h 642765"/>
                <a:gd name="connsiteX34" fmla="*/ 554579 w 701211"/>
                <a:gd name="connsiteY34" fmla="*/ 149515 h 642765"/>
                <a:gd name="connsiteX35" fmla="*/ 654167 w 701211"/>
                <a:gd name="connsiteY35" fmla="*/ 61998 h 642765"/>
                <a:gd name="connsiteX36" fmla="*/ 648131 w 701211"/>
                <a:gd name="connsiteY36" fmla="*/ 7678 h 642765"/>
                <a:gd name="connsiteX37" fmla="*/ 524400 w 701211"/>
                <a:gd name="connsiteY37" fmla="*/ 1642 h 642765"/>
                <a:gd name="connsiteX38" fmla="*/ 476115 w 701211"/>
                <a:gd name="connsiteY38" fmla="*/ 19749 h 642765"/>
                <a:gd name="connsiteX0" fmla="*/ 476115 w 703447"/>
                <a:gd name="connsiteY0" fmla="*/ 19749 h 642765"/>
                <a:gd name="connsiteX1" fmla="*/ 162285 w 703447"/>
                <a:gd name="connsiteY1" fmla="*/ 161257 h 642765"/>
                <a:gd name="connsiteX2" fmla="*/ 107941 w 703447"/>
                <a:gd name="connsiteY2" fmla="*/ 194783 h 642765"/>
                <a:gd name="connsiteX3" fmla="*/ 38531 w 703447"/>
                <a:gd name="connsiteY3" fmla="*/ 243068 h 642765"/>
                <a:gd name="connsiteX4" fmla="*/ 5335 w 703447"/>
                <a:gd name="connsiteY4" fmla="*/ 306442 h 642765"/>
                <a:gd name="connsiteX5" fmla="*/ 150190 w 703447"/>
                <a:gd name="connsiteY5" fmla="*/ 306442 h 642765"/>
                <a:gd name="connsiteX6" fmla="*/ 168297 w 703447"/>
                <a:gd name="connsiteY6" fmla="*/ 303424 h 642765"/>
                <a:gd name="connsiteX7" fmla="*/ 174333 w 703447"/>
                <a:gd name="connsiteY7" fmla="*/ 315495 h 642765"/>
                <a:gd name="connsiteX8" fmla="*/ 171315 w 703447"/>
                <a:gd name="connsiteY8" fmla="*/ 409048 h 642765"/>
                <a:gd name="connsiteX9" fmla="*/ 162262 w 703447"/>
                <a:gd name="connsiteY9" fmla="*/ 445262 h 642765"/>
                <a:gd name="connsiteX10" fmla="*/ 132083 w 703447"/>
                <a:gd name="connsiteY10" fmla="*/ 526743 h 642765"/>
                <a:gd name="connsiteX11" fmla="*/ 110959 w 703447"/>
                <a:gd name="connsiteY11" fmla="*/ 587099 h 642765"/>
                <a:gd name="connsiteX12" fmla="*/ 110959 w 703447"/>
                <a:gd name="connsiteY12" fmla="*/ 635385 h 642765"/>
                <a:gd name="connsiteX13" fmla="*/ 237707 w 703447"/>
                <a:gd name="connsiteY13" fmla="*/ 632367 h 642765"/>
                <a:gd name="connsiteX14" fmla="*/ 367474 w 703447"/>
                <a:gd name="connsiteY14" fmla="*/ 538814 h 642765"/>
                <a:gd name="connsiteX15" fmla="*/ 403687 w 703447"/>
                <a:gd name="connsiteY15" fmla="*/ 520707 h 642765"/>
                <a:gd name="connsiteX16" fmla="*/ 436883 w 703447"/>
                <a:gd name="connsiteY16" fmla="*/ 499583 h 642765"/>
                <a:gd name="connsiteX17" fmla="*/ 464044 w 703447"/>
                <a:gd name="connsiteY17" fmla="*/ 484494 h 642765"/>
                <a:gd name="connsiteX18" fmla="*/ 494222 w 703447"/>
                <a:gd name="connsiteY18" fmla="*/ 466387 h 642765"/>
                <a:gd name="connsiteX19" fmla="*/ 536472 w 703447"/>
                <a:gd name="connsiteY19" fmla="*/ 445262 h 642765"/>
                <a:gd name="connsiteX20" fmla="*/ 572685 w 703447"/>
                <a:gd name="connsiteY20" fmla="*/ 424137 h 642765"/>
                <a:gd name="connsiteX21" fmla="*/ 581739 w 703447"/>
                <a:gd name="connsiteY21" fmla="*/ 418101 h 642765"/>
                <a:gd name="connsiteX22" fmla="*/ 596828 w 703447"/>
                <a:gd name="connsiteY22" fmla="*/ 409048 h 642765"/>
                <a:gd name="connsiteX23" fmla="*/ 605881 w 703447"/>
                <a:gd name="connsiteY23" fmla="*/ 403012 h 642765"/>
                <a:gd name="connsiteX24" fmla="*/ 623988 w 703447"/>
                <a:gd name="connsiteY24" fmla="*/ 390941 h 642765"/>
                <a:gd name="connsiteX25" fmla="*/ 654167 w 703447"/>
                <a:gd name="connsiteY25" fmla="*/ 375852 h 642765"/>
                <a:gd name="connsiteX26" fmla="*/ 663220 w 703447"/>
                <a:gd name="connsiteY26" fmla="*/ 372834 h 642765"/>
                <a:gd name="connsiteX27" fmla="*/ 687363 w 703447"/>
                <a:gd name="connsiteY27" fmla="*/ 360763 h 642765"/>
                <a:gd name="connsiteX28" fmla="*/ 696416 w 703447"/>
                <a:gd name="connsiteY28" fmla="*/ 351709 h 642765"/>
                <a:gd name="connsiteX29" fmla="*/ 696416 w 703447"/>
                <a:gd name="connsiteY29" fmla="*/ 327567 h 642765"/>
                <a:gd name="connsiteX30" fmla="*/ 614156 w 703447"/>
                <a:gd name="connsiteY30" fmla="*/ 298826 h 642765"/>
                <a:gd name="connsiteX31" fmla="*/ 461026 w 703447"/>
                <a:gd name="connsiteY31" fmla="*/ 321531 h 642765"/>
                <a:gd name="connsiteX32" fmla="*/ 445937 w 703447"/>
                <a:gd name="connsiteY32" fmla="*/ 297389 h 642765"/>
                <a:gd name="connsiteX33" fmla="*/ 451973 w 703447"/>
                <a:gd name="connsiteY33" fmla="*/ 185729 h 642765"/>
                <a:gd name="connsiteX34" fmla="*/ 554579 w 703447"/>
                <a:gd name="connsiteY34" fmla="*/ 149515 h 642765"/>
                <a:gd name="connsiteX35" fmla="*/ 654167 w 703447"/>
                <a:gd name="connsiteY35" fmla="*/ 61998 h 642765"/>
                <a:gd name="connsiteX36" fmla="*/ 648131 w 703447"/>
                <a:gd name="connsiteY36" fmla="*/ 7678 h 642765"/>
                <a:gd name="connsiteX37" fmla="*/ 524400 w 703447"/>
                <a:gd name="connsiteY37" fmla="*/ 1642 h 642765"/>
                <a:gd name="connsiteX38" fmla="*/ 476115 w 703447"/>
                <a:gd name="connsiteY38" fmla="*/ 19749 h 642765"/>
                <a:gd name="connsiteX0" fmla="*/ 476115 w 704705"/>
                <a:gd name="connsiteY0" fmla="*/ 19749 h 642765"/>
                <a:gd name="connsiteX1" fmla="*/ 162285 w 704705"/>
                <a:gd name="connsiteY1" fmla="*/ 161257 h 642765"/>
                <a:gd name="connsiteX2" fmla="*/ 107941 w 704705"/>
                <a:gd name="connsiteY2" fmla="*/ 194783 h 642765"/>
                <a:gd name="connsiteX3" fmla="*/ 38531 w 704705"/>
                <a:gd name="connsiteY3" fmla="*/ 243068 h 642765"/>
                <a:gd name="connsiteX4" fmla="*/ 5335 w 704705"/>
                <a:gd name="connsiteY4" fmla="*/ 306442 h 642765"/>
                <a:gd name="connsiteX5" fmla="*/ 150190 w 704705"/>
                <a:gd name="connsiteY5" fmla="*/ 306442 h 642765"/>
                <a:gd name="connsiteX6" fmla="*/ 168297 w 704705"/>
                <a:gd name="connsiteY6" fmla="*/ 303424 h 642765"/>
                <a:gd name="connsiteX7" fmla="*/ 174333 w 704705"/>
                <a:gd name="connsiteY7" fmla="*/ 315495 h 642765"/>
                <a:gd name="connsiteX8" fmla="*/ 171315 w 704705"/>
                <a:gd name="connsiteY8" fmla="*/ 409048 h 642765"/>
                <a:gd name="connsiteX9" fmla="*/ 162262 w 704705"/>
                <a:gd name="connsiteY9" fmla="*/ 445262 h 642765"/>
                <a:gd name="connsiteX10" fmla="*/ 132083 w 704705"/>
                <a:gd name="connsiteY10" fmla="*/ 526743 h 642765"/>
                <a:gd name="connsiteX11" fmla="*/ 110959 w 704705"/>
                <a:gd name="connsiteY11" fmla="*/ 587099 h 642765"/>
                <a:gd name="connsiteX12" fmla="*/ 110959 w 704705"/>
                <a:gd name="connsiteY12" fmla="*/ 635385 h 642765"/>
                <a:gd name="connsiteX13" fmla="*/ 237707 w 704705"/>
                <a:gd name="connsiteY13" fmla="*/ 632367 h 642765"/>
                <a:gd name="connsiteX14" fmla="*/ 367474 w 704705"/>
                <a:gd name="connsiteY14" fmla="*/ 538814 h 642765"/>
                <a:gd name="connsiteX15" fmla="*/ 403687 w 704705"/>
                <a:gd name="connsiteY15" fmla="*/ 520707 h 642765"/>
                <a:gd name="connsiteX16" fmla="*/ 436883 w 704705"/>
                <a:gd name="connsiteY16" fmla="*/ 499583 h 642765"/>
                <a:gd name="connsiteX17" fmla="*/ 464044 w 704705"/>
                <a:gd name="connsiteY17" fmla="*/ 484494 h 642765"/>
                <a:gd name="connsiteX18" fmla="*/ 494222 w 704705"/>
                <a:gd name="connsiteY18" fmla="*/ 466387 h 642765"/>
                <a:gd name="connsiteX19" fmla="*/ 536472 w 704705"/>
                <a:gd name="connsiteY19" fmla="*/ 445262 h 642765"/>
                <a:gd name="connsiteX20" fmla="*/ 572685 w 704705"/>
                <a:gd name="connsiteY20" fmla="*/ 424137 h 642765"/>
                <a:gd name="connsiteX21" fmla="*/ 581739 w 704705"/>
                <a:gd name="connsiteY21" fmla="*/ 418101 h 642765"/>
                <a:gd name="connsiteX22" fmla="*/ 596828 w 704705"/>
                <a:gd name="connsiteY22" fmla="*/ 409048 h 642765"/>
                <a:gd name="connsiteX23" fmla="*/ 605881 w 704705"/>
                <a:gd name="connsiteY23" fmla="*/ 403012 h 642765"/>
                <a:gd name="connsiteX24" fmla="*/ 623988 w 704705"/>
                <a:gd name="connsiteY24" fmla="*/ 390941 h 642765"/>
                <a:gd name="connsiteX25" fmla="*/ 654167 w 704705"/>
                <a:gd name="connsiteY25" fmla="*/ 375852 h 642765"/>
                <a:gd name="connsiteX26" fmla="*/ 663220 w 704705"/>
                <a:gd name="connsiteY26" fmla="*/ 372834 h 642765"/>
                <a:gd name="connsiteX27" fmla="*/ 687363 w 704705"/>
                <a:gd name="connsiteY27" fmla="*/ 360763 h 642765"/>
                <a:gd name="connsiteX28" fmla="*/ 696416 w 704705"/>
                <a:gd name="connsiteY28" fmla="*/ 351709 h 642765"/>
                <a:gd name="connsiteX29" fmla="*/ 698797 w 704705"/>
                <a:gd name="connsiteY29" fmla="*/ 315661 h 642765"/>
                <a:gd name="connsiteX30" fmla="*/ 614156 w 704705"/>
                <a:gd name="connsiteY30" fmla="*/ 298826 h 642765"/>
                <a:gd name="connsiteX31" fmla="*/ 461026 w 704705"/>
                <a:gd name="connsiteY31" fmla="*/ 321531 h 642765"/>
                <a:gd name="connsiteX32" fmla="*/ 445937 w 704705"/>
                <a:gd name="connsiteY32" fmla="*/ 297389 h 642765"/>
                <a:gd name="connsiteX33" fmla="*/ 451973 w 704705"/>
                <a:gd name="connsiteY33" fmla="*/ 185729 h 642765"/>
                <a:gd name="connsiteX34" fmla="*/ 554579 w 704705"/>
                <a:gd name="connsiteY34" fmla="*/ 149515 h 642765"/>
                <a:gd name="connsiteX35" fmla="*/ 654167 w 704705"/>
                <a:gd name="connsiteY35" fmla="*/ 61998 h 642765"/>
                <a:gd name="connsiteX36" fmla="*/ 648131 w 704705"/>
                <a:gd name="connsiteY36" fmla="*/ 7678 h 642765"/>
                <a:gd name="connsiteX37" fmla="*/ 524400 w 704705"/>
                <a:gd name="connsiteY37" fmla="*/ 1642 h 642765"/>
                <a:gd name="connsiteX38" fmla="*/ 476115 w 704705"/>
                <a:gd name="connsiteY38" fmla="*/ 19749 h 642765"/>
                <a:gd name="connsiteX0" fmla="*/ 476115 w 703649"/>
                <a:gd name="connsiteY0" fmla="*/ 19749 h 642765"/>
                <a:gd name="connsiteX1" fmla="*/ 162285 w 703649"/>
                <a:gd name="connsiteY1" fmla="*/ 161257 h 642765"/>
                <a:gd name="connsiteX2" fmla="*/ 107941 w 703649"/>
                <a:gd name="connsiteY2" fmla="*/ 194783 h 642765"/>
                <a:gd name="connsiteX3" fmla="*/ 38531 w 703649"/>
                <a:gd name="connsiteY3" fmla="*/ 243068 h 642765"/>
                <a:gd name="connsiteX4" fmla="*/ 5335 w 703649"/>
                <a:gd name="connsiteY4" fmla="*/ 306442 h 642765"/>
                <a:gd name="connsiteX5" fmla="*/ 150190 w 703649"/>
                <a:gd name="connsiteY5" fmla="*/ 306442 h 642765"/>
                <a:gd name="connsiteX6" fmla="*/ 168297 w 703649"/>
                <a:gd name="connsiteY6" fmla="*/ 303424 h 642765"/>
                <a:gd name="connsiteX7" fmla="*/ 174333 w 703649"/>
                <a:gd name="connsiteY7" fmla="*/ 315495 h 642765"/>
                <a:gd name="connsiteX8" fmla="*/ 171315 w 703649"/>
                <a:gd name="connsiteY8" fmla="*/ 409048 h 642765"/>
                <a:gd name="connsiteX9" fmla="*/ 162262 w 703649"/>
                <a:gd name="connsiteY9" fmla="*/ 445262 h 642765"/>
                <a:gd name="connsiteX10" fmla="*/ 132083 w 703649"/>
                <a:gd name="connsiteY10" fmla="*/ 526743 h 642765"/>
                <a:gd name="connsiteX11" fmla="*/ 110959 w 703649"/>
                <a:gd name="connsiteY11" fmla="*/ 587099 h 642765"/>
                <a:gd name="connsiteX12" fmla="*/ 110959 w 703649"/>
                <a:gd name="connsiteY12" fmla="*/ 635385 h 642765"/>
                <a:gd name="connsiteX13" fmla="*/ 237707 w 703649"/>
                <a:gd name="connsiteY13" fmla="*/ 632367 h 642765"/>
                <a:gd name="connsiteX14" fmla="*/ 367474 w 703649"/>
                <a:gd name="connsiteY14" fmla="*/ 538814 h 642765"/>
                <a:gd name="connsiteX15" fmla="*/ 403687 w 703649"/>
                <a:gd name="connsiteY15" fmla="*/ 520707 h 642765"/>
                <a:gd name="connsiteX16" fmla="*/ 436883 w 703649"/>
                <a:gd name="connsiteY16" fmla="*/ 499583 h 642765"/>
                <a:gd name="connsiteX17" fmla="*/ 464044 w 703649"/>
                <a:gd name="connsiteY17" fmla="*/ 484494 h 642765"/>
                <a:gd name="connsiteX18" fmla="*/ 494222 w 703649"/>
                <a:gd name="connsiteY18" fmla="*/ 466387 h 642765"/>
                <a:gd name="connsiteX19" fmla="*/ 536472 w 703649"/>
                <a:gd name="connsiteY19" fmla="*/ 445262 h 642765"/>
                <a:gd name="connsiteX20" fmla="*/ 572685 w 703649"/>
                <a:gd name="connsiteY20" fmla="*/ 424137 h 642765"/>
                <a:gd name="connsiteX21" fmla="*/ 581739 w 703649"/>
                <a:gd name="connsiteY21" fmla="*/ 418101 h 642765"/>
                <a:gd name="connsiteX22" fmla="*/ 596828 w 703649"/>
                <a:gd name="connsiteY22" fmla="*/ 409048 h 642765"/>
                <a:gd name="connsiteX23" fmla="*/ 605881 w 703649"/>
                <a:gd name="connsiteY23" fmla="*/ 403012 h 642765"/>
                <a:gd name="connsiteX24" fmla="*/ 623988 w 703649"/>
                <a:gd name="connsiteY24" fmla="*/ 390941 h 642765"/>
                <a:gd name="connsiteX25" fmla="*/ 654167 w 703649"/>
                <a:gd name="connsiteY25" fmla="*/ 375852 h 642765"/>
                <a:gd name="connsiteX26" fmla="*/ 663220 w 703649"/>
                <a:gd name="connsiteY26" fmla="*/ 372834 h 642765"/>
                <a:gd name="connsiteX27" fmla="*/ 687363 w 703649"/>
                <a:gd name="connsiteY27" fmla="*/ 360763 h 642765"/>
                <a:gd name="connsiteX28" fmla="*/ 696416 w 703649"/>
                <a:gd name="connsiteY28" fmla="*/ 351709 h 642765"/>
                <a:gd name="connsiteX29" fmla="*/ 698797 w 703649"/>
                <a:gd name="connsiteY29" fmla="*/ 315661 h 642765"/>
                <a:gd name="connsiteX30" fmla="*/ 614156 w 703649"/>
                <a:gd name="connsiteY30" fmla="*/ 298826 h 642765"/>
                <a:gd name="connsiteX31" fmla="*/ 461026 w 703649"/>
                <a:gd name="connsiteY31" fmla="*/ 321531 h 642765"/>
                <a:gd name="connsiteX32" fmla="*/ 445937 w 703649"/>
                <a:gd name="connsiteY32" fmla="*/ 297389 h 642765"/>
                <a:gd name="connsiteX33" fmla="*/ 451973 w 703649"/>
                <a:gd name="connsiteY33" fmla="*/ 185729 h 642765"/>
                <a:gd name="connsiteX34" fmla="*/ 554579 w 703649"/>
                <a:gd name="connsiteY34" fmla="*/ 149515 h 642765"/>
                <a:gd name="connsiteX35" fmla="*/ 654167 w 703649"/>
                <a:gd name="connsiteY35" fmla="*/ 61998 h 642765"/>
                <a:gd name="connsiteX36" fmla="*/ 648131 w 703649"/>
                <a:gd name="connsiteY36" fmla="*/ 7678 h 642765"/>
                <a:gd name="connsiteX37" fmla="*/ 524400 w 703649"/>
                <a:gd name="connsiteY37" fmla="*/ 1642 h 642765"/>
                <a:gd name="connsiteX38" fmla="*/ 476115 w 703649"/>
                <a:gd name="connsiteY38" fmla="*/ 19749 h 642765"/>
                <a:gd name="connsiteX0" fmla="*/ 476115 w 702992"/>
                <a:gd name="connsiteY0" fmla="*/ 19749 h 642765"/>
                <a:gd name="connsiteX1" fmla="*/ 162285 w 702992"/>
                <a:gd name="connsiteY1" fmla="*/ 161257 h 642765"/>
                <a:gd name="connsiteX2" fmla="*/ 107941 w 702992"/>
                <a:gd name="connsiteY2" fmla="*/ 194783 h 642765"/>
                <a:gd name="connsiteX3" fmla="*/ 38531 w 702992"/>
                <a:gd name="connsiteY3" fmla="*/ 243068 h 642765"/>
                <a:gd name="connsiteX4" fmla="*/ 5335 w 702992"/>
                <a:gd name="connsiteY4" fmla="*/ 306442 h 642765"/>
                <a:gd name="connsiteX5" fmla="*/ 150190 w 702992"/>
                <a:gd name="connsiteY5" fmla="*/ 306442 h 642765"/>
                <a:gd name="connsiteX6" fmla="*/ 168297 w 702992"/>
                <a:gd name="connsiteY6" fmla="*/ 303424 h 642765"/>
                <a:gd name="connsiteX7" fmla="*/ 174333 w 702992"/>
                <a:gd name="connsiteY7" fmla="*/ 315495 h 642765"/>
                <a:gd name="connsiteX8" fmla="*/ 171315 w 702992"/>
                <a:gd name="connsiteY8" fmla="*/ 409048 h 642765"/>
                <a:gd name="connsiteX9" fmla="*/ 162262 w 702992"/>
                <a:gd name="connsiteY9" fmla="*/ 445262 h 642765"/>
                <a:gd name="connsiteX10" fmla="*/ 132083 w 702992"/>
                <a:gd name="connsiteY10" fmla="*/ 526743 h 642765"/>
                <a:gd name="connsiteX11" fmla="*/ 110959 w 702992"/>
                <a:gd name="connsiteY11" fmla="*/ 587099 h 642765"/>
                <a:gd name="connsiteX12" fmla="*/ 110959 w 702992"/>
                <a:gd name="connsiteY12" fmla="*/ 635385 h 642765"/>
                <a:gd name="connsiteX13" fmla="*/ 237707 w 702992"/>
                <a:gd name="connsiteY13" fmla="*/ 632367 h 642765"/>
                <a:gd name="connsiteX14" fmla="*/ 367474 w 702992"/>
                <a:gd name="connsiteY14" fmla="*/ 538814 h 642765"/>
                <a:gd name="connsiteX15" fmla="*/ 403687 w 702992"/>
                <a:gd name="connsiteY15" fmla="*/ 520707 h 642765"/>
                <a:gd name="connsiteX16" fmla="*/ 436883 w 702992"/>
                <a:gd name="connsiteY16" fmla="*/ 499583 h 642765"/>
                <a:gd name="connsiteX17" fmla="*/ 464044 w 702992"/>
                <a:gd name="connsiteY17" fmla="*/ 484494 h 642765"/>
                <a:gd name="connsiteX18" fmla="*/ 494222 w 702992"/>
                <a:gd name="connsiteY18" fmla="*/ 466387 h 642765"/>
                <a:gd name="connsiteX19" fmla="*/ 536472 w 702992"/>
                <a:gd name="connsiteY19" fmla="*/ 445262 h 642765"/>
                <a:gd name="connsiteX20" fmla="*/ 572685 w 702992"/>
                <a:gd name="connsiteY20" fmla="*/ 424137 h 642765"/>
                <a:gd name="connsiteX21" fmla="*/ 581739 w 702992"/>
                <a:gd name="connsiteY21" fmla="*/ 418101 h 642765"/>
                <a:gd name="connsiteX22" fmla="*/ 596828 w 702992"/>
                <a:gd name="connsiteY22" fmla="*/ 409048 h 642765"/>
                <a:gd name="connsiteX23" fmla="*/ 605881 w 702992"/>
                <a:gd name="connsiteY23" fmla="*/ 403012 h 642765"/>
                <a:gd name="connsiteX24" fmla="*/ 623988 w 702992"/>
                <a:gd name="connsiteY24" fmla="*/ 390941 h 642765"/>
                <a:gd name="connsiteX25" fmla="*/ 654167 w 702992"/>
                <a:gd name="connsiteY25" fmla="*/ 375852 h 642765"/>
                <a:gd name="connsiteX26" fmla="*/ 663220 w 702992"/>
                <a:gd name="connsiteY26" fmla="*/ 372834 h 642765"/>
                <a:gd name="connsiteX27" fmla="*/ 687363 w 702992"/>
                <a:gd name="connsiteY27" fmla="*/ 360763 h 642765"/>
                <a:gd name="connsiteX28" fmla="*/ 698797 w 702992"/>
                <a:gd name="connsiteY28" fmla="*/ 315661 h 642765"/>
                <a:gd name="connsiteX29" fmla="*/ 614156 w 702992"/>
                <a:gd name="connsiteY29" fmla="*/ 298826 h 642765"/>
                <a:gd name="connsiteX30" fmla="*/ 461026 w 702992"/>
                <a:gd name="connsiteY30" fmla="*/ 321531 h 642765"/>
                <a:gd name="connsiteX31" fmla="*/ 445937 w 702992"/>
                <a:gd name="connsiteY31" fmla="*/ 297389 h 642765"/>
                <a:gd name="connsiteX32" fmla="*/ 451973 w 702992"/>
                <a:gd name="connsiteY32" fmla="*/ 185729 h 642765"/>
                <a:gd name="connsiteX33" fmla="*/ 554579 w 702992"/>
                <a:gd name="connsiteY33" fmla="*/ 149515 h 642765"/>
                <a:gd name="connsiteX34" fmla="*/ 654167 w 702992"/>
                <a:gd name="connsiteY34" fmla="*/ 61998 h 642765"/>
                <a:gd name="connsiteX35" fmla="*/ 648131 w 702992"/>
                <a:gd name="connsiteY35" fmla="*/ 7678 h 642765"/>
                <a:gd name="connsiteX36" fmla="*/ 524400 w 702992"/>
                <a:gd name="connsiteY36" fmla="*/ 1642 h 642765"/>
                <a:gd name="connsiteX37" fmla="*/ 476115 w 702992"/>
                <a:gd name="connsiteY37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05881 w 699988"/>
                <a:gd name="connsiteY23" fmla="*/ 403012 h 642765"/>
                <a:gd name="connsiteX24" fmla="*/ 623988 w 699988"/>
                <a:gd name="connsiteY24" fmla="*/ 390941 h 642765"/>
                <a:gd name="connsiteX25" fmla="*/ 654167 w 699988"/>
                <a:gd name="connsiteY25" fmla="*/ 375852 h 642765"/>
                <a:gd name="connsiteX26" fmla="*/ 663220 w 699988"/>
                <a:gd name="connsiteY26" fmla="*/ 372834 h 642765"/>
                <a:gd name="connsiteX27" fmla="*/ 698797 w 699988"/>
                <a:gd name="connsiteY27" fmla="*/ 315661 h 642765"/>
                <a:gd name="connsiteX28" fmla="*/ 614156 w 699988"/>
                <a:gd name="connsiteY28" fmla="*/ 298826 h 642765"/>
                <a:gd name="connsiteX29" fmla="*/ 461026 w 699988"/>
                <a:gd name="connsiteY29" fmla="*/ 321531 h 642765"/>
                <a:gd name="connsiteX30" fmla="*/ 445937 w 699988"/>
                <a:gd name="connsiteY30" fmla="*/ 297389 h 642765"/>
                <a:gd name="connsiteX31" fmla="*/ 451973 w 699988"/>
                <a:gd name="connsiteY31" fmla="*/ 185729 h 642765"/>
                <a:gd name="connsiteX32" fmla="*/ 554579 w 699988"/>
                <a:gd name="connsiteY32" fmla="*/ 149515 h 642765"/>
                <a:gd name="connsiteX33" fmla="*/ 654167 w 699988"/>
                <a:gd name="connsiteY33" fmla="*/ 61998 h 642765"/>
                <a:gd name="connsiteX34" fmla="*/ 648131 w 699988"/>
                <a:gd name="connsiteY34" fmla="*/ 7678 h 642765"/>
                <a:gd name="connsiteX35" fmla="*/ 524400 w 699988"/>
                <a:gd name="connsiteY35" fmla="*/ 1642 h 642765"/>
                <a:gd name="connsiteX36" fmla="*/ 476115 w 699988"/>
                <a:gd name="connsiteY36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05881 w 699988"/>
                <a:gd name="connsiteY23" fmla="*/ 403012 h 642765"/>
                <a:gd name="connsiteX24" fmla="*/ 654167 w 699988"/>
                <a:gd name="connsiteY24" fmla="*/ 375852 h 642765"/>
                <a:gd name="connsiteX25" fmla="*/ 663220 w 699988"/>
                <a:gd name="connsiteY25" fmla="*/ 372834 h 642765"/>
                <a:gd name="connsiteX26" fmla="*/ 698797 w 699988"/>
                <a:gd name="connsiteY26" fmla="*/ 315661 h 642765"/>
                <a:gd name="connsiteX27" fmla="*/ 614156 w 699988"/>
                <a:gd name="connsiteY27" fmla="*/ 298826 h 642765"/>
                <a:gd name="connsiteX28" fmla="*/ 461026 w 699988"/>
                <a:gd name="connsiteY28" fmla="*/ 321531 h 642765"/>
                <a:gd name="connsiteX29" fmla="*/ 445937 w 699988"/>
                <a:gd name="connsiteY29" fmla="*/ 297389 h 642765"/>
                <a:gd name="connsiteX30" fmla="*/ 451973 w 699988"/>
                <a:gd name="connsiteY30" fmla="*/ 185729 h 642765"/>
                <a:gd name="connsiteX31" fmla="*/ 554579 w 699988"/>
                <a:gd name="connsiteY31" fmla="*/ 149515 h 642765"/>
                <a:gd name="connsiteX32" fmla="*/ 654167 w 699988"/>
                <a:gd name="connsiteY32" fmla="*/ 61998 h 642765"/>
                <a:gd name="connsiteX33" fmla="*/ 648131 w 699988"/>
                <a:gd name="connsiteY33" fmla="*/ 7678 h 642765"/>
                <a:gd name="connsiteX34" fmla="*/ 524400 w 699988"/>
                <a:gd name="connsiteY34" fmla="*/ 1642 h 642765"/>
                <a:gd name="connsiteX35" fmla="*/ 476115 w 699988"/>
                <a:gd name="connsiteY35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54167 w 699988"/>
                <a:gd name="connsiteY23" fmla="*/ 375852 h 642765"/>
                <a:gd name="connsiteX24" fmla="*/ 663220 w 699988"/>
                <a:gd name="connsiteY24" fmla="*/ 372834 h 642765"/>
                <a:gd name="connsiteX25" fmla="*/ 698797 w 699988"/>
                <a:gd name="connsiteY25" fmla="*/ 315661 h 642765"/>
                <a:gd name="connsiteX26" fmla="*/ 614156 w 699988"/>
                <a:gd name="connsiteY26" fmla="*/ 298826 h 642765"/>
                <a:gd name="connsiteX27" fmla="*/ 461026 w 699988"/>
                <a:gd name="connsiteY27" fmla="*/ 321531 h 642765"/>
                <a:gd name="connsiteX28" fmla="*/ 445937 w 699988"/>
                <a:gd name="connsiteY28" fmla="*/ 297389 h 642765"/>
                <a:gd name="connsiteX29" fmla="*/ 451973 w 699988"/>
                <a:gd name="connsiteY29" fmla="*/ 185729 h 642765"/>
                <a:gd name="connsiteX30" fmla="*/ 554579 w 699988"/>
                <a:gd name="connsiteY30" fmla="*/ 149515 h 642765"/>
                <a:gd name="connsiteX31" fmla="*/ 654167 w 699988"/>
                <a:gd name="connsiteY31" fmla="*/ 61998 h 642765"/>
                <a:gd name="connsiteX32" fmla="*/ 648131 w 699988"/>
                <a:gd name="connsiteY32" fmla="*/ 7678 h 642765"/>
                <a:gd name="connsiteX33" fmla="*/ 524400 w 699988"/>
                <a:gd name="connsiteY33" fmla="*/ 1642 h 642765"/>
                <a:gd name="connsiteX34" fmla="*/ 476115 w 699988"/>
                <a:gd name="connsiteY34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654167 w 699988"/>
                <a:gd name="connsiteY22" fmla="*/ 375852 h 642765"/>
                <a:gd name="connsiteX23" fmla="*/ 663220 w 699988"/>
                <a:gd name="connsiteY23" fmla="*/ 372834 h 642765"/>
                <a:gd name="connsiteX24" fmla="*/ 698797 w 699988"/>
                <a:gd name="connsiteY24" fmla="*/ 315661 h 642765"/>
                <a:gd name="connsiteX25" fmla="*/ 614156 w 699988"/>
                <a:gd name="connsiteY25" fmla="*/ 298826 h 642765"/>
                <a:gd name="connsiteX26" fmla="*/ 461026 w 699988"/>
                <a:gd name="connsiteY26" fmla="*/ 321531 h 642765"/>
                <a:gd name="connsiteX27" fmla="*/ 445937 w 699988"/>
                <a:gd name="connsiteY27" fmla="*/ 297389 h 642765"/>
                <a:gd name="connsiteX28" fmla="*/ 451973 w 699988"/>
                <a:gd name="connsiteY28" fmla="*/ 185729 h 642765"/>
                <a:gd name="connsiteX29" fmla="*/ 554579 w 699988"/>
                <a:gd name="connsiteY29" fmla="*/ 149515 h 642765"/>
                <a:gd name="connsiteX30" fmla="*/ 654167 w 699988"/>
                <a:gd name="connsiteY30" fmla="*/ 61998 h 642765"/>
                <a:gd name="connsiteX31" fmla="*/ 648131 w 699988"/>
                <a:gd name="connsiteY31" fmla="*/ 7678 h 642765"/>
                <a:gd name="connsiteX32" fmla="*/ 524400 w 699988"/>
                <a:gd name="connsiteY32" fmla="*/ 1642 h 642765"/>
                <a:gd name="connsiteX33" fmla="*/ 476115 w 699988"/>
                <a:gd name="connsiteY33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654167 w 699988"/>
                <a:gd name="connsiteY21" fmla="*/ 375852 h 642765"/>
                <a:gd name="connsiteX22" fmla="*/ 663220 w 699988"/>
                <a:gd name="connsiteY22" fmla="*/ 372834 h 642765"/>
                <a:gd name="connsiteX23" fmla="*/ 698797 w 699988"/>
                <a:gd name="connsiteY23" fmla="*/ 315661 h 642765"/>
                <a:gd name="connsiteX24" fmla="*/ 614156 w 699988"/>
                <a:gd name="connsiteY24" fmla="*/ 298826 h 642765"/>
                <a:gd name="connsiteX25" fmla="*/ 461026 w 699988"/>
                <a:gd name="connsiteY25" fmla="*/ 321531 h 642765"/>
                <a:gd name="connsiteX26" fmla="*/ 445937 w 699988"/>
                <a:gd name="connsiteY26" fmla="*/ 297389 h 642765"/>
                <a:gd name="connsiteX27" fmla="*/ 451973 w 699988"/>
                <a:gd name="connsiteY27" fmla="*/ 185729 h 642765"/>
                <a:gd name="connsiteX28" fmla="*/ 554579 w 699988"/>
                <a:gd name="connsiteY28" fmla="*/ 149515 h 642765"/>
                <a:gd name="connsiteX29" fmla="*/ 654167 w 699988"/>
                <a:gd name="connsiteY29" fmla="*/ 61998 h 642765"/>
                <a:gd name="connsiteX30" fmla="*/ 648131 w 699988"/>
                <a:gd name="connsiteY30" fmla="*/ 7678 h 642765"/>
                <a:gd name="connsiteX31" fmla="*/ 524400 w 699988"/>
                <a:gd name="connsiteY31" fmla="*/ 1642 h 642765"/>
                <a:gd name="connsiteX32" fmla="*/ 476115 w 699988"/>
                <a:gd name="connsiteY32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536472 w 699988"/>
                <a:gd name="connsiteY18" fmla="*/ 445262 h 642765"/>
                <a:gd name="connsiteX19" fmla="*/ 572685 w 699988"/>
                <a:gd name="connsiteY19" fmla="*/ 424137 h 642765"/>
                <a:gd name="connsiteX20" fmla="*/ 654167 w 699988"/>
                <a:gd name="connsiteY20" fmla="*/ 375852 h 642765"/>
                <a:gd name="connsiteX21" fmla="*/ 663220 w 699988"/>
                <a:gd name="connsiteY21" fmla="*/ 372834 h 642765"/>
                <a:gd name="connsiteX22" fmla="*/ 698797 w 699988"/>
                <a:gd name="connsiteY22" fmla="*/ 315661 h 642765"/>
                <a:gd name="connsiteX23" fmla="*/ 614156 w 699988"/>
                <a:gd name="connsiteY23" fmla="*/ 298826 h 642765"/>
                <a:gd name="connsiteX24" fmla="*/ 461026 w 699988"/>
                <a:gd name="connsiteY24" fmla="*/ 321531 h 642765"/>
                <a:gd name="connsiteX25" fmla="*/ 445937 w 699988"/>
                <a:gd name="connsiteY25" fmla="*/ 297389 h 642765"/>
                <a:gd name="connsiteX26" fmla="*/ 451973 w 699988"/>
                <a:gd name="connsiteY26" fmla="*/ 185729 h 642765"/>
                <a:gd name="connsiteX27" fmla="*/ 554579 w 699988"/>
                <a:gd name="connsiteY27" fmla="*/ 149515 h 642765"/>
                <a:gd name="connsiteX28" fmla="*/ 654167 w 699988"/>
                <a:gd name="connsiteY28" fmla="*/ 61998 h 642765"/>
                <a:gd name="connsiteX29" fmla="*/ 648131 w 699988"/>
                <a:gd name="connsiteY29" fmla="*/ 7678 h 642765"/>
                <a:gd name="connsiteX30" fmla="*/ 524400 w 699988"/>
                <a:gd name="connsiteY30" fmla="*/ 1642 h 642765"/>
                <a:gd name="connsiteX31" fmla="*/ 476115 w 699988"/>
                <a:gd name="connsiteY31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536472 w 699988"/>
                <a:gd name="connsiteY17" fmla="*/ 445262 h 642765"/>
                <a:gd name="connsiteX18" fmla="*/ 572685 w 699988"/>
                <a:gd name="connsiteY18" fmla="*/ 424137 h 642765"/>
                <a:gd name="connsiteX19" fmla="*/ 654167 w 699988"/>
                <a:gd name="connsiteY19" fmla="*/ 375852 h 642765"/>
                <a:gd name="connsiteX20" fmla="*/ 663220 w 699988"/>
                <a:gd name="connsiteY20" fmla="*/ 372834 h 642765"/>
                <a:gd name="connsiteX21" fmla="*/ 698797 w 699988"/>
                <a:gd name="connsiteY21" fmla="*/ 315661 h 642765"/>
                <a:gd name="connsiteX22" fmla="*/ 614156 w 699988"/>
                <a:gd name="connsiteY22" fmla="*/ 298826 h 642765"/>
                <a:gd name="connsiteX23" fmla="*/ 461026 w 699988"/>
                <a:gd name="connsiteY23" fmla="*/ 321531 h 642765"/>
                <a:gd name="connsiteX24" fmla="*/ 445937 w 699988"/>
                <a:gd name="connsiteY24" fmla="*/ 297389 h 642765"/>
                <a:gd name="connsiteX25" fmla="*/ 451973 w 699988"/>
                <a:gd name="connsiteY25" fmla="*/ 185729 h 642765"/>
                <a:gd name="connsiteX26" fmla="*/ 554579 w 699988"/>
                <a:gd name="connsiteY26" fmla="*/ 149515 h 642765"/>
                <a:gd name="connsiteX27" fmla="*/ 654167 w 699988"/>
                <a:gd name="connsiteY27" fmla="*/ 61998 h 642765"/>
                <a:gd name="connsiteX28" fmla="*/ 648131 w 699988"/>
                <a:gd name="connsiteY28" fmla="*/ 7678 h 642765"/>
                <a:gd name="connsiteX29" fmla="*/ 524400 w 699988"/>
                <a:gd name="connsiteY29" fmla="*/ 1642 h 642765"/>
                <a:gd name="connsiteX30" fmla="*/ 476115 w 699988"/>
                <a:gd name="connsiteY30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536472 w 699988"/>
                <a:gd name="connsiteY16" fmla="*/ 445262 h 642765"/>
                <a:gd name="connsiteX17" fmla="*/ 572685 w 699988"/>
                <a:gd name="connsiteY17" fmla="*/ 424137 h 642765"/>
                <a:gd name="connsiteX18" fmla="*/ 654167 w 699988"/>
                <a:gd name="connsiteY18" fmla="*/ 375852 h 642765"/>
                <a:gd name="connsiteX19" fmla="*/ 663220 w 699988"/>
                <a:gd name="connsiteY19" fmla="*/ 372834 h 642765"/>
                <a:gd name="connsiteX20" fmla="*/ 698797 w 699988"/>
                <a:gd name="connsiteY20" fmla="*/ 315661 h 642765"/>
                <a:gd name="connsiteX21" fmla="*/ 614156 w 699988"/>
                <a:gd name="connsiteY21" fmla="*/ 298826 h 642765"/>
                <a:gd name="connsiteX22" fmla="*/ 461026 w 699988"/>
                <a:gd name="connsiteY22" fmla="*/ 321531 h 642765"/>
                <a:gd name="connsiteX23" fmla="*/ 445937 w 699988"/>
                <a:gd name="connsiteY23" fmla="*/ 297389 h 642765"/>
                <a:gd name="connsiteX24" fmla="*/ 451973 w 699988"/>
                <a:gd name="connsiteY24" fmla="*/ 185729 h 642765"/>
                <a:gd name="connsiteX25" fmla="*/ 554579 w 699988"/>
                <a:gd name="connsiteY25" fmla="*/ 149515 h 642765"/>
                <a:gd name="connsiteX26" fmla="*/ 654167 w 699988"/>
                <a:gd name="connsiteY26" fmla="*/ 61998 h 642765"/>
                <a:gd name="connsiteX27" fmla="*/ 648131 w 699988"/>
                <a:gd name="connsiteY27" fmla="*/ 7678 h 642765"/>
                <a:gd name="connsiteX28" fmla="*/ 524400 w 699988"/>
                <a:gd name="connsiteY28" fmla="*/ 1642 h 642765"/>
                <a:gd name="connsiteX29" fmla="*/ 476115 w 699988"/>
                <a:gd name="connsiteY29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6068 w 699988"/>
                <a:gd name="connsiteY15" fmla="*/ 506420 h 642765"/>
                <a:gd name="connsiteX16" fmla="*/ 536472 w 699988"/>
                <a:gd name="connsiteY16" fmla="*/ 445262 h 642765"/>
                <a:gd name="connsiteX17" fmla="*/ 572685 w 699988"/>
                <a:gd name="connsiteY17" fmla="*/ 424137 h 642765"/>
                <a:gd name="connsiteX18" fmla="*/ 654167 w 699988"/>
                <a:gd name="connsiteY18" fmla="*/ 375852 h 642765"/>
                <a:gd name="connsiteX19" fmla="*/ 663220 w 699988"/>
                <a:gd name="connsiteY19" fmla="*/ 372834 h 642765"/>
                <a:gd name="connsiteX20" fmla="*/ 698797 w 699988"/>
                <a:gd name="connsiteY20" fmla="*/ 315661 h 642765"/>
                <a:gd name="connsiteX21" fmla="*/ 614156 w 699988"/>
                <a:gd name="connsiteY21" fmla="*/ 298826 h 642765"/>
                <a:gd name="connsiteX22" fmla="*/ 461026 w 699988"/>
                <a:gd name="connsiteY22" fmla="*/ 321531 h 642765"/>
                <a:gd name="connsiteX23" fmla="*/ 445937 w 699988"/>
                <a:gd name="connsiteY23" fmla="*/ 297389 h 642765"/>
                <a:gd name="connsiteX24" fmla="*/ 451973 w 699988"/>
                <a:gd name="connsiteY24" fmla="*/ 185729 h 642765"/>
                <a:gd name="connsiteX25" fmla="*/ 554579 w 699988"/>
                <a:gd name="connsiteY25" fmla="*/ 149515 h 642765"/>
                <a:gd name="connsiteX26" fmla="*/ 654167 w 699988"/>
                <a:gd name="connsiteY26" fmla="*/ 61998 h 642765"/>
                <a:gd name="connsiteX27" fmla="*/ 648131 w 699988"/>
                <a:gd name="connsiteY27" fmla="*/ 7678 h 642765"/>
                <a:gd name="connsiteX28" fmla="*/ 524400 w 699988"/>
                <a:gd name="connsiteY28" fmla="*/ 1642 h 642765"/>
                <a:gd name="connsiteX29" fmla="*/ 476115 w 699988"/>
                <a:gd name="connsiteY29" fmla="*/ 19749 h 642765"/>
                <a:gd name="connsiteX0" fmla="*/ 476115 w 699988"/>
                <a:gd name="connsiteY0" fmla="*/ 19749 h 644957"/>
                <a:gd name="connsiteX1" fmla="*/ 162285 w 699988"/>
                <a:gd name="connsiteY1" fmla="*/ 161257 h 644957"/>
                <a:gd name="connsiteX2" fmla="*/ 107941 w 699988"/>
                <a:gd name="connsiteY2" fmla="*/ 194783 h 644957"/>
                <a:gd name="connsiteX3" fmla="*/ 38531 w 699988"/>
                <a:gd name="connsiteY3" fmla="*/ 243068 h 644957"/>
                <a:gd name="connsiteX4" fmla="*/ 5335 w 699988"/>
                <a:gd name="connsiteY4" fmla="*/ 306442 h 644957"/>
                <a:gd name="connsiteX5" fmla="*/ 150190 w 699988"/>
                <a:gd name="connsiteY5" fmla="*/ 306442 h 644957"/>
                <a:gd name="connsiteX6" fmla="*/ 168297 w 699988"/>
                <a:gd name="connsiteY6" fmla="*/ 303424 h 644957"/>
                <a:gd name="connsiteX7" fmla="*/ 174333 w 699988"/>
                <a:gd name="connsiteY7" fmla="*/ 315495 h 644957"/>
                <a:gd name="connsiteX8" fmla="*/ 171315 w 699988"/>
                <a:gd name="connsiteY8" fmla="*/ 409048 h 644957"/>
                <a:gd name="connsiteX9" fmla="*/ 162262 w 699988"/>
                <a:gd name="connsiteY9" fmla="*/ 445262 h 644957"/>
                <a:gd name="connsiteX10" fmla="*/ 132083 w 699988"/>
                <a:gd name="connsiteY10" fmla="*/ 526743 h 644957"/>
                <a:gd name="connsiteX11" fmla="*/ 110959 w 699988"/>
                <a:gd name="connsiteY11" fmla="*/ 587099 h 644957"/>
                <a:gd name="connsiteX12" fmla="*/ 110959 w 699988"/>
                <a:gd name="connsiteY12" fmla="*/ 635385 h 644957"/>
                <a:gd name="connsiteX13" fmla="*/ 237707 w 699988"/>
                <a:gd name="connsiteY13" fmla="*/ 632367 h 644957"/>
                <a:gd name="connsiteX14" fmla="*/ 406068 w 699988"/>
                <a:gd name="connsiteY14" fmla="*/ 506420 h 644957"/>
                <a:gd name="connsiteX15" fmla="*/ 536472 w 699988"/>
                <a:gd name="connsiteY15" fmla="*/ 445262 h 644957"/>
                <a:gd name="connsiteX16" fmla="*/ 572685 w 699988"/>
                <a:gd name="connsiteY16" fmla="*/ 424137 h 644957"/>
                <a:gd name="connsiteX17" fmla="*/ 654167 w 699988"/>
                <a:gd name="connsiteY17" fmla="*/ 375852 h 644957"/>
                <a:gd name="connsiteX18" fmla="*/ 663220 w 699988"/>
                <a:gd name="connsiteY18" fmla="*/ 372834 h 644957"/>
                <a:gd name="connsiteX19" fmla="*/ 698797 w 699988"/>
                <a:gd name="connsiteY19" fmla="*/ 315661 h 644957"/>
                <a:gd name="connsiteX20" fmla="*/ 614156 w 699988"/>
                <a:gd name="connsiteY20" fmla="*/ 298826 h 644957"/>
                <a:gd name="connsiteX21" fmla="*/ 461026 w 699988"/>
                <a:gd name="connsiteY21" fmla="*/ 321531 h 644957"/>
                <a:gd name="connsiteX22" fmla="*/ 445937 w 699988"/>
                <a:gd name="connsiteY22" fmla="*/ 297389 h 644957"/>
                <a:gd name="connsiteX23" fmla="*/ 451973 w 699988"/>
                <a:gd name="connsiteY23" fmla="*/ 185729 h 644957"/>
                <a:gd name="connsiteX24" fmla="*/ 554579 w 699988"/>
                <a:gd name="connsiteY24" fmla="*/ 149515 h 644957"/>
                <a:gd name="connsiteX25" fmla="*/ 654167 w 699988"/>
                <a:gd name="connsiteY25" fmla="*/ 61998 h 644957"/>
                <a:gd name="connsiteX26" fmla="*/ 648131 w 699988"/>
                <a:gd name="connsiteY26" fmla="*/ 7678 h 644957"/>
                <a:gd name="connsiteX27" fmla="*/ 524400 w 699988"/>
                <a:gd name="connsiteY27" fmla="*/ 1642 h 644957"/>
                <a:gd name="connsiteX28" fmla="*/ 476115 w 699988"/>
                <a:gd name="connsiteY28" fmla="*/ 19749 h 644957"/>
                <a:gd name="connsiteX0" fmla="*/ 476115 w 699988"/>
                <a:gd name="connsiteY0" fmla="*/ 19749 h 646548"/>
                <a:gd name="connsiteX1" fmla="*/ 162285 w 699988"/>
                <a:gd name="connsiteY1" fmla="*/ 161257 h 646548"/>
                <a:gd name="connsiteX2" fmla="*/ 107941 w 699988"/>
                <a:gd name="connsiteY2" fmla="*/ 194783 h 646548"/>
                <a:gd name="connsiteX3" fmla="*/ 38531 w 699988"/>
                <a:gd name="connsiteY3" fmla="*/ 243068 h 646548"/>
                <a:gd name="connsiteX4" fmla="*/ 5335 w 699988"/>
                <a:gd name="connsiteY4" fmla="*/ 306442 h 646548"/>
                <a:gd name="connsiteX5" fmla="*/ 150190 w 699988"/>
                <a:gd name="connsiteY5" fmla="*/ 306442 h 646548"/>
                <a:gd name="connsiteX6" fmla="*/ 168297 w 699988"/>
                <a:gd name="connsiteY6" fmla="*/ 303424 h 646548"/>
                <a:gd name="connsiteX7" fmla="*/ 174333 w 699988"/>
                <a:gd name="connsiteY7" fmla="*/ 315495 h 646548"/>
                <a:gd name="connsiteX8" fmla="*/ 171315 w 699988"/>
                <a:gd name="connsiteY8" fmla="*/ 409048 h 646548"/>
                <a:gd name="connsiteX9" fmla="*/ 162262 w 699988"/>
                <a:gd name="connsiteY9" fmla="*/ 445262 h 646548"/>
                <a:gd name="connsiteX10" fmla="*/ 132083 w 699988"/>
                <a:gd name="connsiteY10" fmla="*/ 526743 h 646548"/>
                <a:gd name="connsiteX11" fmla="*/ 110959 w 699988"/>
                <a:gd name="connsiteY11" fmla="*/ 587099 h 646548"/>
                <a:gd name="connsiteX12" fmla="*/ 110959 w 699988"/>
                <a:gd name="connsiteY12" fmla="*/ 635385 h 646548"/>
                <a:gd name="connsiteX13" fmla="*/ 204369 w 699988"/>
                <a:gd name="connsiteY13" fmla="*/ 634749 h 646548"/>
                <a:gd name="connsiteX14" fmla="*/ 406068 w 699988"/>
                <a:gd name="connsiteY14" fmla="*/ 506420 h 646548"/>
                <a:gd name="connsiteX15" fmla="*/ 536472 w 699988"/>
                <a:gd name="connsiteY15" fmla="*/ 445262 h 646548"/>
                <a:gd name="connsiteX16" fmla="*/ 572685 w 699988"/>
                <a:gd name="connsiteY16" fmla="*/ 424137 h 646548"/>
                <a:gd name="connsiteX17" fmla="*/ 654167 w 699988"/>
                <a:gd name="connsiteY17" fmla="*/ 375852 h 646548"/>
                <a:gd name="connsiteX18" fmla="*/ 663220 w 699988"/>
                <a:gd name="connsiteY18" fmla="*/ 372834 h 646548"/>
                <a:gd name="connsiteX19" fmla="*/ 698797 w 699988"/>
                <a:gd name="connsiteY19" fmla="*/ 315661 h 646548"/>
                <a:gd name="connsiteX20" fmla="*/ 614156 w 699988"/>
                <a:gd name="connsiteY20" fmla="*/ 298826 h 646548"/>
                <a:gd name="connsiteX21" fmla="*/ 461026 w 699988"/>
                <a:gd name="connsiteY21" fmla="*/ 321531 h 646548"/>
                <a:gd name="connsiteX22" fmla="*/ 445937 w 699988"/>
                <a:gd name="connsiteY22" fmla="*/ 297389 h 646548"/>
                <a:gd name="connsiteX23" fmla="*/ 451973 w 699988"/>
                <a:gd name="connsiteY23" fmla="*/ 185729 h 646548"/>
                <a:gd name="connsiteX24" fmla="*/ 554579 w 699988"/>
                <a:gd name="connsiteY24" fmla="*/ 149515 h 646548"/>
                <a:gd name="connsiteX25" fmla="*/ 654167 w 699988"/>
                <a:gd name="connsiteY25" fmla="*/ 61998 h 646548"/>
                <a:gd name="connsiteX26" fmla="*/ 648131 w 699988"/>
                <a:gd name="connsiteY26" fmla="*/ 7678 h 646548"/>
                <a:gd name="connsiteX27" fmla="*/ 524400 w 699988"/>
                <a:gd name="connsiteY27" fmla="*/ 1642 h 646548"/>
                <a:gd name="connsiteX28" fmla="*/ 476115 w 699988"/>
                <a:gd name="connsiteY28" fmla="*/ 19749 h 646548"/>
                <a:gd name="connsiteX0" fmla="*/ 476115 w 699988"/>
                <a:gd name="connsiteY0" fmla="*/ 19749 h 646548"/>
                <a:gd name="connsiteX1" fmla="*/ 162285 w 699988"/>
                <a:gd name="connsiteY1" fmla="*/ 161257 h 646548"/>
                <a:gd name="connsiteX2" fmla="*/ 107941 w 699988"/>
                <a:gd name="connsiteY2" fmla="*/ 194783 h 646548"/>
                <a:gd name="connsiteX3" fmla="*/ 38531 w 699988"/>
                <a:gd name="connsiteY3" fmla="*/ 243068 h 646548"/>
                <a:gd name="connsiteX4" fmla="*/ 5335 w 699988"/>
                <a:gd name="connsiteY4" fmla="*/ 306442 h 646548"/>
                <a:gd name="connsiteX5" fmla="*/ 150190 w 699988"/>
                <a:gd name="connsiteY5" fmla="*/ 306442 h 646548"/>
                <a:gd name="connsiteX6" fmla="*/ 168297 w 699988"/>
                <a:gd name="connsiteY6" fmla="*/ 303424 h 646548"/>
                <a:gd name="connsiteX7" fmla="*/ 174333 w 699988"/>
                <a:gd name="connsiteY7" fmla="*/ 315495 h 646548"/>
                <a:gd name="connsiteX8" fmla="*/ 171315 w 699988"/>
                <a:gd name="connsiteY8" fmla="*/ 409048 h 646548"/>
                <a:gd name="connsiteX9" fmla="*/ 162262 w 699988"/>
                <a:gd name="connsiteY9" fmla="*/ 445262 h 646548"/>
                <a:gd name="connsiteX10" fmla="*/ 132083 w 699988"/>
                <a:gd name="connsiteY10" fmla="*/ 526743 h 646548"/>
                <a:gd name="connsiteX11" fmla="*/ 110959 w 699988"/>
                <a:gd name="connsiteY11" fmla="*/ 587099 h 646548"/>
                <a:gd name="connsiteX12" fmla="*/ 110959 w 699988"/>
                <a:gd name="connsiteY12" fmla="*/ 635385 h 646548"/>
                <a:gd name="connsiteX13" fmla="*/ 204369 w 699988"/>
                <a:gd name="connsiteY13" fmla="*/ 634749 h 646548"/>
                <a:gd name="connsiteX14" fmla="*/ 406068 w 699988"/>
                <a:gd name="connsiteY14" fmla="*/ 506420 h 646548"/>
                <a:gd name="connsiteX15" fmla="*/ 536472 w 699988"/>
                <a:gd name="connsiteY15" fmla="*/ 445262 h 646548"/>
                <a:gd name="connsiteX16" fmla="*/ 572685 w 699988"/>
                <a:gd name="connsiteY16" fmla="*/ 424137 h 646548"/>
                <a:gd name="connsiteX17" fmla="*/ 654167 w 699988"/>
                <a:gd name="connsiteY17" fmla="*/ 375852 h 646548"/>
                <a:gd name="connsiteX18" fmla="*/ 663220 w 699988"/>
                <a:gd name="connsiteY18" fmla="*/ 372834 h 646548"/>
                <a:gd name="connsiteX19" fmla="*/ 698797 w 699988"/>
                <a:gd name="connsiteY19" fmla="*/ 315661 h 646548"/>
                <a:gd name="connsiteX20" fmla="*/ 614156 w 699988"/>
                <a:gd name="connsiteY20" fmla="*/ 298826 h 646548"/>
                <a:gd name="connsiteX21" fmla="*/ 461026 w 699988"/>
                <a:gd name="connsiteY21" fmla="*/ 321531 h 646548"/>
                <a:gd name="connsiteX22" fmla="*/ 445937 w 699988"/>
                <a:gd name="connsiteY22" fmla="*/ 297389 h 646548"/>
                <a:gd name="connsiteX23" fmla="*/ 451973 w 699988"/>
                <a:gd name="connsiteY23" fmla="*/ 185729 h 646548"/>
                <a:gd name="connsiteX24" fmla="*/ 554579 w 699988"/>
                <a:gd name="connsiteY24" fmla="*/ 149515 h 646548"/>
                <a:gd name="connsiteX25" fmla="*/ 654167 w 699988"/>
                <a:gd name="connsiteY25" fmla="*/ 61998 h 646548"/>
                <a:gd name="connsiteX26" fmla="*/ 648131 w 699988"/>
                <a:gd name="connsiteY26" fmla="*/ 7678 h 646548"/>
                <a:gd name="connsiteX27" fmla="*/ 524400 w 699988"/>
                <a:gd name="connsiteY27" fmla="*/ 1642 h 646548"/>
                <a:gd name="connsiteX28" fmla="*/ 476115 w 699988"/>
                <a:gd name="connsiteY28" fmla="*/ 19749 h 646548"/>
                <a:gd name="connsiteX0" fmla="*/ 476115 w 699988"/>
                <a:gd name="connsiteY0" fmla="*/ 19749 h 649889"/>
                <a:gd name="connsiteX1" fmla="*/ 162285 w 699988"/>
                <a:gd name="connsiteY1" fmla="*/ 161257 h 649889"/>
                <a:gd name="connsiteX2" fmla="*/ 107941 w 699988"/>
                <a:gd name="connsiteY2" fmla="*/ 194783 h 649889"/>
                <a:gd name="connsiteX3" fmla="*/ 38531 w 699988"/>
                <a:gd name="connsiteY3" fmla="*/ 243068 h 649889"/>
                <a:gd name="connsiteX4" fmla="*/ 5335 w 699988"/>
                <a:gd name="connsiteY4" fmla="*/ 306442 h 649889"/>
                <a:gd name="connsiteX5" fmla="*/ 150190 w 699988"/>
                <a:gd name="connsiteY5" fmla="*/ 306442 h 649889"/>
                <a:gd name="connsiteX6" fmla="*/ 168297 w 699988"/>
                <a:gd name="connsiteY6" fmla="*/ 303424 h 649889"/>
                <a:gd name="connsiteX7" fmla="*/ 174333 w 699988"/>
                <a:gd name="connsiteY7" fmla="*/ 315495 h 649889"/>
                <a:gd name="connsiteX8" fmla="*/ 171315 w 699988"/>
                <a:gd name="connsiteY8" fmla="*/ 409048 h 649889"/>
                <a:gd name="connsiteX9" fmla="*/ 162262 w 699988"/>
                <a:gd name="connsiteY9" fmla="*/ 445262 h 649889"/>
                <a:gd name="connsiteX10" fmla="*/ 132083 w 699988"/>
                <a:gd name="connsiteY10" fmla="*/ 526743 h 649889"/>
                <a:gd name="connsiteX11" fmla="*/ 110959 w 699988"/>
                <a:gd name="connsiteY11" fmla="*/ 635385 h 649889"/>
                <a:gd name="connsiteX12" fmla="*/ 204369 w 699988"/>
                <a:gd name="connsiteY12" fmla="*/ 634749 h 649889"/>
                <a:gd name="connsiteX13" fmla="*/ 406068 w 699988"/>
                <a:gd name="connsiteY13" fmla="*/ 506420 h 649889"/>
                <a:gd name="connsiteX14" fmla="*/ 536472 w 699988"/>
                <a:gd name="connsiteY14" fmla="*/ 445262 h 649889"/>
                <a:gd name="connsiteX15" fmla="*/ 572685 w 699988"/>
                <a:gd name="connsiteY15" fmla="*/ 424137 h 649889"/>
                <a:gd name="connsiteX16" fmla="*/ 654167 w 699988"/>
                <a:gd name="connsiteY16" fmla="*/ 375852 h 649889"/>
                <a:gd name="connsiteX17" fmla="*/ 663220 w 699988"/>
                <a:gd name="connsiteY17" fmla="*/ 372834 h 649889"/>
                <a:gd name="connsiteX18" fmla="*/ 698797 w 699988"/>
                <a:gd name="connsiteY18" fmla="*/ 315661 h 649889"/>
                <a:gd name="connsiteX19" fmla="*/ 614156 w 699988"/>
                <a:gd name="connsiteY19" fmla="*/ 298826 h 649889"/>
                <a:gd name="connsiteX20" fmla="*/ 461026 w 699988"/>
                <a:gd name="connsiteY20" fmla="*/ 321531 h 649889"/>
                <a:gd name="connsiteX21" fmla="*/ 445937 w 699988"/>
                <a:gd name="connsiteY21" fmla="*/ 297389 h 649889"/>
                <a:gd name="connsiteX22" fmla="*/ 451973 w 699988"/>
                <a:gd name="connsiteY22" fmla="*/ 185729 h 649889"/>
                <a:gd name="connsiteX23" fmla="*/ 554579 w 699988"/>
                <a:gd name="connsiteY23" fmla="*/ 149515 h 649889"/>
                <a:gd name="connsiteX24" fmla="*/ 654167 w 699988"/>
                <a:gd name="connsiteY24" fmla="*/ 61998 h 649889"/>
                <a:gd name="connsiteX25" fmla="*/ 648131 w 699988"/>
                <a:gd name="connsiteY25" fmla="*/ 7678 h 649889"/>
                <a:gd name="connsiteX26" fmla="*/ 524400 w 699988"/>
                <a:gd name="connsiteY26" fmla="*/ 1642 h 649889"/>
                <a:gd name="connsiteX27" fmla="*/ 476115 w 699988"/>
                <a:gd name="connsiteY27" fmla="*/ 19749 h 649889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62262 w 699988"/>
                <a:gd name="connsiteY9" fmla="*/ 445262 h 649601"/>
                <a:gd name="connsiteX10" fmla="*/ 122558 w 699988"/>
                <a:gd name="connsiteY10" fmla="*/ 531505 h 649601"/>
                <a:gd name="connsiteX11" fmla="*/ 110959 w 699988"/>
                <a:gd name="connsiteY11" fmla="*/ 635385 h 649601"/>
                <a:gd name="connsiteX12" fmla="*/ 204369 w 699988"/>
                <a:gd name="connsiteY12" fmla="*/ 634749 h 649601"/>
                <a:gd name="connsiteX13" fmla="*/ 406068 w 699988"/>
                <a:gd name="connsiteY13" fmla="*/ 506420 h 649601"/>
                <a:gd name="connsiteX14" fmla="*/ 536472 w 699988"/>
                <a:gd name="connsiteY14" fmla="*/ 445262 h 649601"/>
                <a:gd name="connsiteX15" fmla="*/ 572685 w 699988"/>
                <a:gd name="connsiteY15" fmla="*/ 424137 h 649601"/>
                <a:gd name="connsiteX16" fmla="*/ 654167 w 699988"/>
                <a:gd name="connsiteY16" fmla="*/ 375852 h 649601"/>
                <a:gd name="connsiteX17" fmla="*/ 663220 w 699988"/>
                <a:gd name="connsiteY17" fmla="*/ 372834 h 649601"/>
                <a:gd name="connsiteX18" fmla="*/ 698797 w 699988"/>
                <a:gd name="connsiteY18" fmla="*/ 315661 h 649601"/>
                <a:gd name="connsiteX19" fmla="*/ 614156 w 699988"/>
                <a:gd name="connsiteY19" fmla="*/ 298826 h 649601"/>
                <a:gd name="connsiteX20" fmla="*/ 461026 w 699988"/>
                <a:gd name="connsiteY20" fmla="*/ 321531 h 649601"/>
                <a:gd name="connsiteX21" fmla="*/ 445937 w 699988"/>
                <a:gd name="connsiteY21" fmla="*/ 297389 h 649601"/>
                <a:gd name="connsiteX22" fmla="*/ 451973 w 699988"/>
                <a:gd name="connsiteY22" fmla="*/ 185729 h 649601"/>
                <a:gd name="connsiteX23" fmla="*/ 554579 w 699988"/>
                <a:gd name="connsiteY23" fmla="*/ 149515 h 649601"/>
                <a:gd name="connsiteX24" fmla="*/ 654167 w 699988"/>
                <a:gd name="connsiteY24" fmla="*/ 61998 h 649601"/>
                <a:gd name="connsiteX25" fmla="*/ 648131 w 699988"/>
                <a:gd name="connsiteY25" fmla="*/ 7678 h 649601"/>
                <a:gd name="connsiteX26" fmla="*/ 524400 w 699988"/>
                <a:gd name="connsiteY26" fmla="*/ 1642 h 649601"/>
                <a:gd name="connsiteX27" fmla="*/ 476115 w 699988"/>
                <a:gd name="connsiteY27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62262 w 699988"/>
                <a:gd name="connsiteY9" fmla="*/ 445262 h 649601"/>
                <a:gd name="connsiteX10" fmla="*/ 122558 w 699988"/>
                <a:gd name="connsiteY10" fmla="*/ 531505 h 649601"/>
                <a:gd name="connsiteX11" fmla="*/ 110959 w 699988"/>
                <a:gd name="connsiteY11" fmla="*/ 635385 h 649601"/>
                <a:gd name="connsiteX12" fmla="*/ 204369 w 699988"/>
                <a:gd name="connsiteY12" fmla="*/ 634749 h 649601"/>
                <a:gd name="connsiteX13" fmla="*/ 406068 w 699988"/>
                <a:gd name="connsiteY13" fmla="*/ 506420 h 649601"/>
                <a:gd name="connsiteX14" fmla="*/ 536472 w 699988"/>
                <a:gd name="connsiteY14" fmla="*/ 445262 h 649601"/>
                <a:gd name="connsiteX15" fmla="*/ 572685 w 699988"/>
                <a:gd name="connsiteY15" fmla="*/ 424137 h 649601"/>
                <a:gd name="connsiteX16" fmla="*/ 654167 w 699988"/>
                <a:gd name="connsiteY16" fmla="*/ 375852 h 649601"/>
                <a:gd name="connsiteX17" fmla="*/ 663220 w 699988"/>
                <a:gd name="connsiteY17" fmla="*/ 372834 h 649601"/>
                <a:gd name="connsiteX18" fmla="*/ 698797 w 699988"/>
                <a:gd name="connsiteY18" fmla="*/ 315661 h 649601"/>
                <a:gd name="connsiteX19" fmla="*/ 614156 w 699988"/>
                <a:gd name="connsiteY19" fmla="*/ 298826 h 649601"/>
                <a:gd name="connsiteX20" fmla="*/ 461026 w 699988"/>
                <a:gd name="connsiteY20" fmla="*/ 321531 h 649601"/>
                <a:gd name="connsiteX21" fmla="*/ 445937 w 699988"/>
                <a:gd name="connsiteY21" fmla="*/ 297389 h 649601"/>
                <a:gd name="connsiteX22" fmla="*/ 451973 w 699988"/>
                <a:gd name="connsiteY22" fmla="*/ 185729 h 649601"/>
                <a:gd name="connsiteX23" fmla="*/ 554579 w 699988"/>
                <a:gd name="connsiteY23" fmla="*/ 149515 h 649601"/>
                <a:gd name="connsiteX24" fmla="*/ 654167 w 699988"/>
                <a:gd name="connsiteY24" fmla="*/ 61998 h 649601"/>
                <a:gd name="connsiteX25" fmla="*/ 648131 w 699988"/>
                <a:gd name="connsiteY25" fmla="*/ 7678 h 649601"/>
                <a:gd name="connsiteX26" fmla="*/ 524400 w 699988"/>
                <a:gd name="connsiteY26" fmla="*/ 1642 h 649601"/>
                <a:gd name="connsiteX27" fmla="*/ 476115 w 699988"/>
                <a:gd name="connsiteY27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22558 w 699988"/>
                <a:gd name="connsiteY9" fmla="*/ 531505 h 649601"/>
                <a:gd name="connsiteX10" fmla="*/ 110959 w 699988"/>
                <a:gd name="connsiteY10" fmla="*/ 635385 h 649601"/>
                <a:gd name="connsiteX11" fmla="*/ 204369 w 699988"/>
                <a:gd name="connsiteY11" fmla="*/ 634749 h 649601"/>
                <a:gd name="connsiteX12" fmla="*/ 406068 w 699988"/>
                <a:gd name="connsiteY12" fmla="*/ 506420 h 649601"/>
                <a:gd name="connsiteX13" fmla="*/ 536472 w 699988"/>
                <a:gd name="connsiteY13" fmla="*/ 445262 h 649601"/>
                <a:gd name="connsiteX14" fmla="*/ 572685 w 699988"/>
                <a:gd name="connsiteY14" fmla="*/ 424137 h 649601"/>
                <a:gd name="connsiteX15" fmla="*/ 654167 w 699988"/>
                <a:gd name="connsiteY15" fmla="*/ 375852 h 649601"/>
                <a:gd name="connsiteX16" fmla="*/ 663220 w 699988"/>
                <a:gd name="connsiteY16" fmla="*/ 372834 h 649601"/>
                <a:gd name="connsiteX17" fmla="*/ 698797 w 699988"/>
                <a:gd name="connsiteY17" fmla="*/ 315661 h 649601"/>
                <a:gd name="connsiteX18" fmla="*/ 614156 w 699988"/>
                <a:gd name="connsiteY18" fmla="*/ 298826 h 649601"/>
                <a:gd name="connsiteX19" fmla="*/ 461026 w 699988"/>
                <a:gd name="connsiteY19" fmla="*/ 321531 h 649601"/>
                <a:gd name="connsiteX20" fmla="*/ 445937 w 699988"/>
                <a:gd name="connsiteY20" fmla="*/ 297389 h 649601"/>
                <a:gd name="connsiteX21" fmla="*/ 451973 w 699988"/>
                <a:gd name="connsiteY21" fmla="*/ 185729 h 649601"/>
                <a:gd name="connsiteX22" fmla="*/ 554579 w 699988"/>
                <a:gd name="connsiteY22" fmla="*/ 149515 h 649601"/>
                <a:gd name="connsiteX23" fmla="*/ 654167 w 699988"/>
                <a:gd name="connsiteY23" fmla="*/ 61998 h 649601"/>
                <a:gd name="connsiteX24" fmla="*/ 648131 w 699988"/>
                <a:gd name="connsiteY24" fmla="*/ 7678 h 649601"/>
                <a:gd name="connsiteX25" fmla="*/ 524400 w 699988"/>
                <a:gd name="connsiteY25" fmla="*/ 1642 h 649601"/>
                <a:gd name="connsiteX26" fmla="*/ 476115 w 699988"/>
                <a:gd name="connsiteY26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74333 w 699988"/>
                <a:gd name="connsiteY6" fmla="*/ 315495 h 649601"/>
                <a:gd name="connsiteX7" fmla="*/ 171315 w 699988"/>
                <a:gd name="connsiteY7" fmla="*/ 409048 h 649601"/>
                <a:gd name="connsiteX8" fmla="*/ 122558 w 699988"/>
                <a:gd name="connsiteY8" fmla="*/ 531505 h 649601"/>
                <a:gd name="connsiteX9" fmla="*/ 110959 w 699988"/>
                <a:gd name="connsiteY9" fmla="*/ 635385 h 649601"/>
                <a:gd name="connsiteX10" fmla="*/ 204369 w 699988"/>
                <a:gd name="connsiteY10" fmla="*/ 634749 h 649601"/>
                <a:gd name="connsiteX11" fmla="*/ 406068 w 699988"/>
                <a:gd name="connsiteY11" fmla="*/ 506420 h 649601"/>
                <a:gd name="connsiteX12" fmla="*/ 536472 w 699988"/>
                <a:gd name="connsiteY12" fmla="*/ 445262 h 649601"/>
                <a:gd name="connsiteX13" fmla="*/ 572685 w 699988"/>
                <a:gd name="connsiteY13" fmla="*/ 424137 h 649601"/>
                <a:gd name="connsiteX14" fmla="*/ 654167 w 699988"/>
                <a:gd name="connsiteY14" fmla="*/ 375852 h 649601"/>
                <a:gd name="connsiteX15" fmla="*/ 663220 w 699988"/>
                <a:gd name="connsiteY15" fmla="*/ 372834 h 649601"/>
                <a:gd name="connsiteX16" fmla="*/ 698797 w 699988"/>
                <a:gd name="connsiteY16" fmla="*/ 315661 h 649601"/>
                <a:gd name="connsiteX17" fmla="*/ 614156 w 699988"/>
                <a:gd name="connsiteY17" fmla="*/ 298826 h 649601"/>
                <a:gd name="connsiteX18" fmla="*/ 461026 w 699988"/>
                <a:gd name="connsiteY18" fmla="*/ 321531 h 649601"/>
                <a:gd name="connsiteX19" fmla="*/ 445937 w 699988"/>
                <a:gd name="connsiteY19" fmla="*/ 297389 h 649601"/>
                <a:gd name="connsiteX20" fmla="*/ 451973 w 699988"/>
                <a:gd name="connsiteY20" fmla="*/ 185729 h 649601"/>
                <a:gd name="connsiteX21" fmla="*/ 554579 w 699988"/>
                <a:gd name="connsiteY21" fmla="*/ 149515 h 649601"/>
                <a:gd name="connsiteX22" fmla="*/ 654167 w 699988"/>
                <a:gd name="connsiteY22" fmla="*/ 61998 h 649601"/>
                <a:gd name="connsiteX23" fmla="*/ 648131 w 699988"/>
                <a:gd name="connsiteY23" fmla="*/ 7678 h 649601"/>
                <a:gd name="connsiteX24" fmla="*/ 524400 w 699988"/>
                <a:gd name="connsiteY24" fmla="*/ 1642 h 649601"/>
                <a:gd name="connsiteX25" fmla="*/ 476115 w 699988"/>
                <a:gd name="connsiteY25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71315 w 699988"/>
                <a:gd name="connsiteY6" fmla="*/ 409048 h 649601"/>
                <a:gd name="connsiteX7" fmla="*/ 122558 w 699988"/>
                <a:gd name="connsiteY7" fmla="*/ 531505 h 649601"/>
                <a:gd name="connsiteX8" fmla="*/ 110959 w 699988"/>
                <a:gd name="connsiteY8" fmla="*/ 635385 h 649601"/>
                <a:gd name="connsiteX9" fmla="*/ 204369 w 699988"/>
                <a:gd name="connsiteY9" fmla="*/ 634749 h 649601"/>
                <a:gd name="connsiteX10" fmla="*/ 406068 w 699988"/>
                <a:gd name="connsiteY10" fmla="*/ 506420 h 649601"/>
                <a:gd name="connsiteX11" fmla="*/ 536472 w 699988"/>
                <a:gd name="connsiteY11" fmla="*/ 445262 h 649601"/>
                <a:gd name="connsiteX12" fmla="*/ 572685 w 699988"/>
                <a:gd name="connsiteY12" fmla="*/ 424137 h 649601"/>
                <a:gd name="connsiteX13" fmla="*/ 654167 w 699988"/>
                <a:gd name="connsiteY13" fmla="*/ 375852 h 649601"/>
                <a:gd name="connsiteX14" fmla="*/ 663220 w 699988"/>
                <a:gd name="connsiteY14" fmla="*/ 372834 h 649601"/>
                <a:gd name="connsiteX15" fmla="*/ 698797 w 699988"/>
                <a:gd name="connsiteY15" fmla="*/ 315661 h 649601"/>
                <a:gd name="connsiteX16" fmla="*/ 614156 w 699988"/>
                <a:gd name="connsiteY16" fmla="*/ 298826 h 649601"/>
                <a:gd name="connsiteX17" fmla="*/ 461026 w 699988"/>
                <a:gd name="connsiteY17" fmla="*/ 321531 h 649601"/>
                <a:gd name="connsiteX18" fmla="*/ 445937 w 699988"/>
                <a:gd name="connsiteY18" fmla="*/ 297389 h 649601"/>
                <a:gd name="connsiteX19" fmla="*/ 451973 w 699988"/>
                <a:gd name="connsiteY19" fmla="*/ 185729 h 649601"/>
                <a:gd name="connsiteX20" fmla="*/ 554579 w 699988"/>
                <a:gd name="connsiteY20" fmla="*/ 149515 h 649601"/>
                <a:gd name="connsiteX21" fmla="*/ 654167 w 699988"/>
                <a:gd name="connsiteY21" fmla="*/ 61998 h 649601"/>
                <a:gd name="connsiteX22" fmla="*/ 648131 w 699988"/>
                <a:gd name="connsiteY22" fmla="*/ 7678 h 649601"/>
                <a:gd name="connsiteX23" fmla="*/ 524400 w 699988"/>
                <a:gd name="connsiteY23" fmla="*/ 1642 h 649601"/>
                <a:gd name="connsiteX24" fmla="*/ 476115 w 699988"/>
                <a:gd name="connsiteY24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202271 w 699988"/>
                <a:gd name="connsiteY6" fmla="*/ 404286 h 649601"/>
                <a:gd name="connsiteX7" fmla="*/ 122558 w 699988"/>
                <a:gd name="connsiteY7" fmla="*/ 531505 h 649601"/>
                <a:gd name="connsiteX8" fmla="*/ 110959 w 699988"/>
                <a:gd name="connsiteY8" fmla="*/ 635385 h 649601"/>
                <a:gd name="connsiteX9" fmla="*/ 204369 w 699988"/>
                <a:gd name="connsiteY9" fmla="*/ 634749 h 649601"/>
                <a:gd name="connsiteX10" fmla="*/ 406068 w 699988"/>
                <a:gd name="connsiteY10" fmla="*/ 506420 h 649601"/>
                <a:gd name="connsiteX11" fmla="*/ 536472 w 699988"/>
                <a:gd name="connsiteY11" fmla="*/ 445262 h 649601"/>
                <a:gd name="connsiteX12" fmla="*/ 572685 w 699988"/>
                <a:gd name="connsiteY12" fmla="*/ 424137 h 649601"/>
                <a:gd name="connsiteX13" fmla="*/ 654167 w 699988"/>
                <a:gd name="connsiteY13" fmla="*/ 375852 h 649601"/>
                <a:gd name="connsiteX14" fmla="*/ 663220 w 699988"/>
                <a:gd name="connsiteY14" fmla="*/ 372834 h 649601"/>
                <a:gd name="connsiteX15" fmla="*/ 698797 w 699988"/>
                <a:gd name="connsiteY15" fmla="*/ 315661 h 649601"/>
                <a:gd name="connsiteX16" fmla="*/ 614156 w 699988"/>
                <a:gd name="connsiteY16" fmla="*/ 298826 h 649601"/>
                <a:gd name="connsiteX17" fmla="*/ 461026 w 699988"/>
                <a:gd name="connsiteY17" fmla="*/ 321531 h 649601"/>
                <a:gd name="connsiteX18" fmla="*/ 445937 w 699988"/>
                <a:gd name="connsiteY18" fmla="*/ 297389 h 649601"/>
                <a:gd name="connsiteX19" fmla="*/ 451973 w 699988"/>
                <a:gd name="connsiteY19" fmla="*/ 185729 h 649601"/>
                <a:gd name="connsiteX20" fmla="*/ 554579 w 699988"/>
                <a:gd name="connsiteY20" fmla="*/ 149515 h 649601"/>
                <a:gd name="connsiteX21" fmla="*/ 654167 w 699988"/>
                <a:gd name="connsiteY21" fmla="*/ 61998 h 649601"/>
                <a:gd name="connsiteX22" fmla="*/ 648131 w 699988"/>
                <a:gd name="connsiteY22" fmla="*/ 7678 h 649601"/>
                <a:gd name="connsiteX23" fmla="*/ 524400 w 699988"/>
                <a:gd name="connsiteY23" fmla="*/ 1642 h 649601"/>
                <a:gd name="connsiteX24" fmla="*/ 476115 w 699988"/>
                <a:gd name="connsiteY24" fmla="*/ 19749 h 649601"/>
                <a:gd name="connsiteX0" fmla="*/ 478307 w 702180"/>
                <a:gd name="connsiteY0" fmla="*/ 19749 h 649601"/>
                <a:gd name="connsiteX1" fmla="*/ 164477 w 702180"/>
                <a:gd name="connsiteY1" fmla="*/ 161257 h 649601"/>
                <a:gd name="connsiteX2" fmla="*/ 110133 w 702180"/>
                <a:gd name="connsiteY2" fmla="*/ 194783 h 649601"/>
                <a:gd name="connsiteX3" fmla="*/ 40723 w 702180"/>
                <a:gd name="connsiteY3" fmla="*/ 243068 h 649601"/>
                <a:gd name="connsiteX4" fmla="*/ 7527 w 702180"/>
                <a:gd name="connsiteY4" fmla="*/ 306442 h 649601"/>
                <a:gd name="connsiteX5" fmla="*/ 185720 w 702180"/>
                <a:gd name="connsiteY5" fmla="*/ 263580 h 649601"/>
                <a:gd name="connsiteX6" fmla="*/ 204463 w 702180"/>
                <a:gd name="connsiteY6" fmla="*/ 404286 h 649601"/>
                <a:gd name="connsiteX7" fmla="*/ 124750 w 702180"/>
                <a:gd name="connsiteY7" fmla="*/ 531505 h 649601"/>
                <a:gd name="connsiteX8" fmla="*/ 113151 w 702180"/>
                <a:gd name="connsiteY8" fmla="*/ 635385 h 649601"/>
                <a:gd name="connsiteX9" fmla="*/ 206561 w 702180"/>
                <a:gd name="connsiteY9" fmla="*/ 634749 h 649601"/>
                <a:gd name="connsiteX10" fmla="*/ 408260 w 702180"/>
                <a:gd name="connsiteY10" fmla="*/ 506420 h 649601"/>
                <a:gd name="connsiteX11" fmla="*/ 538664 w 702180"/>
                <a:gd name="connsiteY11" fmla="*/ 445262 h 649601"/>
                <a:gd name="connsiteX12" fmla="*/ 574877 w 702180"/>
                <a:gd name="connsiteY12" fmla="*/ 424137 h 649601"/>
                <a:gd name="connsiteX13" fmla="*/ 656359 w 702180"/>
                <a:gd name="connsiteY13" fmla="*/ 375852 h 649601"/>
                <a:gd name="connsiteX14" fmla="*/ 665412 w 702180"/>
                <a:gd name="connsiteY14" fmla="*/ 372834 h 649601"/>
                <a:gd name="connsiteX15" fmla="*/ 700989 w 702180"/>
                <a:gd name="connsiteY15" fmla="*/ 315661 h 649601"/>
                <a:gd name="connsiteX16" fmla="*/ 616348 w 702180"/>
                <a:gd name="connsiteY16" fmla="*/ 298826 h 649601"/>
                <a:gd name="connsiteX17" fmla="*/ 463218 w 702180"/>
                <a:gd name="connsiteY17" fmla="*/ 321531 h 649601"/>
                <a:gd name="connsiteX18" fmla="*/ 448129 w 702180"/>
                <a:gd name="connsiteY18" fmla="*/ 297389 h 649601"/>
                <a:gd name="connsiteX19" fmla="*/ 454165 w 702180"/>
                <a:gd name="connsiteY19" fmla="*/ 185729 h 649601"/>
                <a:gd name="connsiteX20" fmla="*/ 556771 w 702180"/>
                <a:gd name="connsiteY20" fmla="*/ 149515 h 649601"/>
                <a:gd name="connsiteX21" fmla="*/ 656359 w 702180"/>
                <a:gd name="connsiteY21" fmla="*/ 61998 h 649601"/>
                <a:gd name="connsiteX22" fmla="*/ 650323 w 702180"/>
                <a:gd name="connsiteY22" fmla="*/ 7678 h 649601"/>
                <a:gd name="connsiteX23" fmla="*/ 526592 w 702180"/>
                <a:gd name="connsiteY23" fmla="*/ 1642 h 649601"/>
                <a:gd name="connsiteX24" fmla="*/ 478307 w 702180"/>
                <a:gd name="connsiteY24" fmla="*/ 19749 h 649601"/>
                <a:gd name="connsiteX0" fmla="*/ 478307 w 702180"/>
                <a:gd name="connsiteY0" fmla="*/ 19749 h 649601"/>
                <a:gd name="connsiteX1" fmla="*/ 164477 w 702180"/>
                <a:gd name="connsiteY1" fmla="*/ 161257 h 649601"/>
                <a:gd name="connsiteX2" fmla="*/ 110133 w 702180"/>
                <a:gd name="connsiteY2" fmla="*/ 194783 h 649601"/>
                <a:gd name="connsiteX3" fmla="*/ 40723 w 702180"/>
                <a:gd name="connsiteY3" fmla="*/ 243068 h 649601"/>
                <a:gd name="connsiteX4" fmla="*/ 7527 w 702180"/>
                <a:gd name="connsiteY4" fmla="*/ 306442 h 649601"/>
                <a:gd name="connsiteX5" fmla="*/ 185720 w 702180"/>
                <a:gd name="connsiteY5" fmla="*/ 263580 h 649601"/>
                <a:gd name="connsiteX6" fmla="*/ 204463 w 702180"/>
                <a:gd name="connsiteY6" fmla="*/ 404286 h 649601"/>
                <a:gd name="connsiteX7" fmla="*/ 124750 w 702180"/>
                <a:gd name="connsiteY7" fmla="*/ 531505 h 649601"/>
                <a:gd name="connsiteX8" fmla="*/ 113151 w 702180"/>
                <a:gd name="connsiteY8" fmla="*/ 635385 h 649601"/>
                <a:gd name="connsiteX9" fmla="*/ 206561 w 702180"/>
                <a:gd name="connsiteY9" fmla="*/ 634749 h 649601"/>
                <a:gd name="connsiteX10" fmla="*/ 408260 w 702180"/>
                <a:gd name="connsiteY10" fmla="*/ 506420 h 649601"/>
                <a:gd name="connsiteX11" fmla="*/ 538664 w 702180"/>
                <a:gd name="connsiteY11" fmla="*/ 445262 h 649601"/>
                <a:gd name="connsiteX12" fmla="*/ 574877 w 702180"/>
                <a:gd name="connsiteY12" fmla="*/ 424137 h 649601"/>
                <a:gd name="connsiteX13" fmla="*/ 656359 w 702180"/>
                <a:gd name="connsiteY13" fmla="*/ 375852 h 649601"/>
                <a:gd name="connsiteX14" fmla="*/ 665412 w 702180"/>
                <a:gd name="connsiteY14" fmla="*/ 372834 h 649601"/>
                <a:gd name="connsiteX15" fmla="*/ 700989 w 702180"/>
                <a:gd name="connsiteY15" fmla="*/ 315661 h 649601"/>
                <a:gd name="connsiteX16" fmla="*/ 616348 w 702180"/>
                <a:gd name="connsiteY16" fmla="*/ 298826 h 649601"/>
                <a:gd name="connsiteX17" fmla="*/ 463218 w 702180"/>
                <a:gd name="connsiteY17" fmla="*/ 321531 h 649601"/>
                <a:gd name="connsiteX18" fmla="*/ 448129 w 702180"/>
                <a:gd name="connsiteY18" fmla="*/ 297389 h 649601"/>
                <a:gd name="connsiteX19" fmla="*/ 454165 w 702180"/>
                <a:gd name="connsiteY19" fmla="*/ 185729 h 649601"/>
                <a:gd name="connsiteX20" fmla="*/ 556771 w 702180"/>
                <a:gd name="connsiteY20" fmla="*/ 149515 h 649601"/>
                <a:gd name="connsiteX21" fmla="*/ 656359 w 702180"/>
                <a:gd name="connsiteY21" fmla="*/ 61998 h 649601"/>
                <a:gd name="connsiteX22" fmla="*/ 650323 w 702180"/>
                <a:gd name="connsiteY22" fmla="*/ 7678 h 649601"/>
                <a:gd name="connsiteX23" fmla="*/ 526592 w 702180"/>
                <a:gd name="connsiteY23" fmla="*/ 1642 h 649601"/>
                <a:gd name="connsiteX24" fmla="*/ 478307 w 702180"/>
                <a:gd name="connsiteY24" fmla="*/ 19749 h 649601"/>
                <a:gd name="connsiteX0" fmla="*/ 474370 w 698243"/>
                <a:gd name="connsiteY0" fmla="*/ 19749 h 649601"/>
                <a:gd name="connsiteX1" fmla="*/ 160540 w 698243"/>
                <a:gd name="connsiteY1" fmla="*/ 161257 h 649601"/>
                <a:gd name="connsiteX2" fmla="*/ 106196 w 698243"/>
                <a:gd name="connsiteY2" fmla="*/ 194783 h 649601"/>
                <a:gd name="connsiteX3" fmla="*/ 36786 w 698243"/>
                <a:gd name="connsiteY3" fmla="*/ 243068 h 649601"/>
                <a:gd name="connsiteX4" fmla="*/ 3590 w 698243"/>
                <a:gd name="connsiteY4" fmla="*/ 306442 h 649601"/>
                <a:gd name="connsiteX5" fmla="*/ 181783 w 698243"/>
                <a:gd name="connsiteY5" fmla="*/ 263580 h 649601"/>
                <a:gd name="connsiteX6" fmla="*/ 200526 w 698243"/>
                <a:gd name="connsiteY6" fmla="*/ 404286 h 649601"/>
                <a:gd name="connsiteX7" fmla="*/ 120813 w 698243"/>
                <a:gd name="connsiteY7" fmla="*/ 531505 h 649601"/>
                <a:gd name="connsiteX8" fmla="*/ 109214 w 698243"/>
                <a:gd name="connsiteY8" fmla="*/ 635385 h 649601"/>
                <a:gd name="connsiteX9" fmla="*/ 202624 w 698243"/>
                <a:gd name="connsiteY9" fmla="*/ 634749 h 649601"/>
                <a:gd name="connsiteX10" fmla="*/ 404323 w 698243"/>
                <a:gd name="connsiteY10" fmla="*/ 506420 h 649601"/>
                <a:gd name="connsiteX11" fmla="*/ 534727 w 698243"/>
                <a:gd name="connsiteY11" fmla="*/ 445262 h 649601"/>
                <a:gd name="connsiteX12" fmla="*/ 570940 w 698243"/>
                <a:gd name="connsiteY12" fmla="*/ 424137 h 649601"/>
                <a:gd name="connsiteX13" fmla="*/ 652422 w 698243"/>
                <a:gd name="connsiteY13" fmla="*/ 375852 h 649601"/>
                <a:gd name="connsiteX14" fmla="*/ 661475 w 698243"/>
                <a:gd name="connsiteY14" fmla="*/ 372834 h 649601"/>
                <a:gd name="connsiteX15" fmla="*/ 697052 w 698243"/>
                <a:gd name="connsiteY15" fmla="*/ 315661 h 649601"/>
                <a:gd name="connsiteX16" fmla="*/ 612411 w 698243"/>
                <a:gd name="connsiteY16" fmla="*/ 298826 h 649601"/>
                <a:gd name="connsiteX17" fmla="*/ 459281 w 698243"/>
                <a:gd name="connsiteY17" fmla="*/ 321531 h 649601"/>
                <a:gd name="connsiteX18" fmla="*/ 444192 w 698243"/>
                <a:gd name="connsiteY18" fmla="*/ 297389 h 649601"/>
                <a:gd name="connsiteX19" fmla="*/ 450228 w 698243"/>
                <a:gd name="connsiteY19" fmla="*/ 185729 h 649601"/>
                <a:gd name="connsiteX20" fmla="*/ 552834 w 698243"/>
                <a:gd name="connsiteY20" fmla="*/ 149515 h 649601"/>
                <a:gd name="connsiteX21" fmla="*/ 652422 w 698243"/>
                <a:gd name="connsiteY21" fmla="*/ 61998 h 649601"/>
                <a:gd name="connsiteX22" fmla="*/ 646386 w 698243"/>
                <a:gd name="connsiteY22" fmla="*/ 7678 h 649601"/>
                <a:gd name="connsiteX23" fmla="*/ 522655 w 698243"/>
                <a:gd name="connsiteY23" fmla="*/ 1642 h 649601"/>
                <a:gd name="connsiteX24" fmla="*/ 474370 w 698243"/>
                <a:gd name="connsiteY24" fmla="*/ 19749 h 649601"/>
                <a:gd name="connsiteX0" fmla="*/ 474401 w 698274"/>
                <a:gd name="connsiteY0" fmla="*/ 19749 h 649601"/>
                <a:gd name="connsiteX1" fmla="*/ 160571 w 698274"/>
                <a:gd name="connsiteY1" fmla="*/ 161257 h 649601"/>
                <a:gd name="connsiteX2" fmla="*/ 106227 w 698274"/>
                <a:gd name="connsiteY2" fmla="*/ 194783 h 649601"/>
                <a:gd name="connsiteX3" fmla="*/ 65392 w 698274"/>
                <a:gd name="connsiteY3" fmla="*/ 233543 h 649601"/>
                <a:gd name="connsiteX4" fmla="*/ 3621 w 698274"/>
                <a:gd name="connsiteY4" fmla="*/ 306442 h 649601"/>
                <a:gd name="connsiteX5" fmla="*/ 181814 w 698274"/>
                <a:gd name="connsiteY5" fmla="*/ 263580 h 649601"/>
                <a:gd name="connsiteX6" fmla="*/ 200557 w 698274"/>
                <a:gd name="connsiteY6" fmla="*/ 404286 h 649601"/>
                <a:gd name="connsiteX7" fmla="*/ 120844 w 698274"/>
                <a:gd name="connsiteY7" fmla="*/ 531505 h 649601"/>
                <a:gd name="connsiteX8" fmla="*/ 109245 w 698274"/>
                <a:gd name="connsiteY8" fmla="*/ 635385 h 649601"/>
                <a:gd name="connsiteX9" fmla="*/ 202655 w 698274"/>
                <a:gd name="connsiteY9" fmla="*/ 634749 h 649601"/>
                <a:gd name="connsiteX10" fmla="*/ 404354 w 698274"/>
                <a:gd name="connsiteY10" fmla="*/ 506420 h 649601"/>
                <a:gd name="connsiteX11" fmla="*/ 534758 w 698274"/>
                <a:gd name="connsiteY11" fmla="*/ 445262 h 649601"/>
                <a:gd name="connsiteX12" fmla="*/ 570971 w 698274"/>
                <a:gd name="connsiteY12" fmla="*/ 424137 h 649601"/>
                <a:gd name="connsiteX13" fmla="*/ 652453 w 698274"/>
                <a:gd name="connsiteY13" fmla="*/ 375852 h 649601"/>
                <a:gd name="connsiteX14" fmla="*/ 661506 w 698274"/>
                <a:gd name="connsiteY14" fmla="*/ 372834 h 649601"/>
                <a:gd name="connsiteX15" fmla="*/ 697083 w 698274"/>
                <a:gd name="connsiteY15" fmla="*/ 315661 h 649601"/>
                <a:gd name="connsiteX16" fmla="*/ 612442 w 698274"/>
                <a:gd name="connsiteY16" fmla="*/ 298826 h 649601"/>
                <a:gd name="connsiteX17" fmla="*/ 459312 w 698274"/>
                <a:gd name="connsiteY17" fmla="*/ 321531 h 649601"/>
                <a:gd name="connsiteX18" fmla="*/ 444223 w 698274"/>
                <a:gd name="connsiteY18" fmla="*/ 297389 h 649601"/>
                <a:gd name="connsiteX19" fmla="*/ 450259 w 698274"/>
                <a:gd name="connsiteY19" fmla="*/ 185729 h 649601"/>
                <a:gd name="connsiteX20" fmla="*/ 552865 w 698274"/>
                <a:gd name="connsiteY20" fmla="*/ 149515 h 649601"/>
                <a:gd name="connsiteX21" fmla="*/ 652453 w 698274"/>
                <a:gd name="connsiteY21" fmla="*/ 61998 h 649601"/>
                <a:gd name="connsiteX22" fmla="*/ 646417 w 698274"/>
                <a:gd name="connsiteY22" fmla="*/ 7678 h 649601"/>
                <a:gd name="connsiteX23" fmla="*/ 522686 w 698274"/>
                <a:gd name="connsiteY23" fmla="*/ 1642 h 649601"/>
                <a:gd name="connsiteX24" fmla="*/ 474401 w 698274"/>
                <a:gd name="connsiteY24" fmla="*/ 19749 h 649601"/>
                <a:gd name="connsiteX0" fmla="*/ 471994 w 695867"/>
                <a:gd name="connsiteY0" fmla="*/ 19749 h 649601"/>
                <a:gd name="connsiteX1" fmla="*/ 158164 w 695867"/>
                <a:gd name="connsiteY1" fmla="*/ 161257 h 649601"/>
                <a:gd name="connsiteX2" fmla="*/ 103820 w 695867"/>
                <a:gd name="connsiteY2" fmla="*/ 194783 h 649601"/>
                <a:gd name="connsiteX3" fmla="*/ 1214 w 695867"/>
                <a:gd name="connsiteY3" fmla="*/ 306442 h 649601"/>
                <a:gd name="connsiteX4" fmla="*/ 179407 w 695867"/>
                <a:gd name="connsiteY4" fmla="*/ 263580 h 649601"/>
                <a:gd name="connsiteX5" fmla="*/ 198150 w 695867"/>
                <a:gd name="connsiteY5" fmla="*/ 404286 h 649601"/>
                <a:gd name="connsiteX6" fmla="*/ 118437 w 695867"/>
                <a:gd name="connsiteY6" fmla="*/ 531505 h 649601"/>
                <a:gd name="connsiteX7" fmla="*/ 106838 w 695867"/>
                <a:gd name="connsiteY7" fmla="*/ 635385 h 649601"/>
                <a:gd name="connsiteX8" fmla="*/ 200248 w 695867"/>
                <a:gd name="connsiteY8" fmla="*/ 634749 h 649601"/>
                <a:gd name="connsiteX9" fmla="*/ 401947 w 695867"/>
                <a:gd name="connsiteY9" fmla="*/ 506420 h 649601"/>
                <a:gd name="connsiteX10" fmla="*/ 532351 w 695867"/>
                <a:gd name="connsiteY10" fmla="*/ 445262 h 649601"/>
                <a:gd name="connsiteX11" fmla="*/ 568564 w 695867"/>
                <a:gd name="connsiteY11" fmla="*/ 424137 h 649601"/>
                <a:gd name="connsiteX12" fmla="*/ 650046 w 695867"/>
                <a:gd name="connsiteY12" fmla="*/ 375852 h 649601"/>
                <a:gd name="connsiteX13" fmla="*/ 659099 w 695867"/>
                <a:gd name="connsiteY13" fmla="*/ 372834 h 649601"/>
                <a:gd name="connsiteX14" fmla="*/ 694676 w 695867"/>
                <a:gd name="connsiteY14" fmla="*/ 315661 h 649601"/>
                <a:gd name="connsiteX15" fmla="*/ 610035 w 695867"/>
                <a:gd name="connsiteY15" fmla="*/ 298826 h 649601"/>
                <a:gd name="connsiteX16" fmla="*/ 456905 w 695867"/>
                <a:gd name="connsiteY16" fmla="*/ 321531 h 649601"/>
                <a:gd name="connsiteX17" fmla="*/ 441816 w 695867"/>
                <a:gd name="connsiteY17" fmla="*/ 297389 h 649601"/>
                <a:gd name="connsiteX18" fmla="*/ 447852 w 695867"/>
                <a:gd name="connsiteY18" fmla="*/ 185729 h 649601"/>
                <a:gd name="connsiteX19" fmla="*/ 550458 w 695867"/>
                <a:gd name="connsiteY19" fmla="*/ 149515 h 649601"/>
                <a:gd name="connsiteX20" fmla="*/ 650046 w 695867"/>
                <a:gd name="connsiteY20" fmla="*/ 61998 h 649601"/>
                <a:gd name="connsiteX21" fmla="*/ 644010 w 695867"/>
                <a:gd name="connsiteY21" fmla="*/ 7678 h 649601"/>
                <a:gd name="connsiteX22" fmla="*/ 520279 w 695867"/>
                <a:gd name="connsiteY22" fmla="*/ 1642 h 649601"/>
                <a:gd name="connsiteX23" fmla="*/ 471994 w 695867"/>
                <a:gd name="connsiteY23" fmla="*/ 19749 h 649601"/>
                <a:gd name="connsiteX0" fmla="*/ 475855 w 699728"/>
                <a:gd name="connsiteY0" fmla="*/ 19749 h 649601"/>
                <a:gd name="connsiteX1" fmla="*/ 162025 w 699728"/>
                <a:gd name="connsiteY1" fmla="*/ 161257 h 649601"/>
                <a:gd name="connsiteX2" fmla="*/ 107681 w 699728"/>
                <a:gd name="connsiteY2" fmla="*/ 194783 h 649601"/>
                <a:gd name="connsiteX3" fmla="*/ 5075 w 699728"/>
                <a:gd name="connsiteY3" fmla="*/ 306442 h 649601"/>
                <a:gd name="connsiteX4" fmla="*/ 183268 w 699728"/>
                <a:gd name="connsiteY4" fmla="*/ 263580 h 649601"/>
                <a:gd name="connsiteX5" fmla="*/ 202011 w 699728"/>
                <a:gd name="connsiteY5" fmla="*/ 404286 h 649601"/>
                <a:gd name="connsiteX6" fmla="*/ 122298 w 699728"/>
                <a:gd name="connsiteY6" fmla="*/ 531505 h 649601"/>
                <a:gd name="connsiteX7" fmla="*/ 110699 w 699728"/>
                <a:gd name="connsiteY7" fmla="*/ 635385 h 649601"/>
                <a:gd name="connsiteX8" fmla="*/ 204109 w 699728"/>
                <a:gd name="connsiteY8" fmla="*/ 634749 h 649601"/>
                <a:gd name="connsiteX9" fmla="*/ 405808 w 699728"/>
                <a:gd name="connsiteY9" fmla="*/ 506420 h 649601"/>
                <a:gd name="connsiteX10" fmla="*/ 536212 w 699728"/>
                <a:gd name="connsiteY10" fmla="*/ 445262 h 649601"/>
                <a:gd name="connsiteX11" fmla="*/ 572425 w 699728"/>
                <a:gd name="connsiteY11" fmla="*/ 424137 h 649601"/>
                <a:gd name="connsiteX12" fmla="*/ 653907 w 699728"/>
                <a:gd name="connsiteY12" fmla="*/ 375852 h 649601"/>
                <a:gd name="connsiteX13" fmla="*/ 662960 w 699728"/>
                <a:gd name="connsiteY13" fmla="*/ 372834 h 649601"/>
                <a:gd name="connsiteX14" fmla="*/ 698537 w 699728"/>
                <a:gd name="connsiteY14" fmla="*/ 315661 h 649601"/>
                <a:gd name="connsiteX15" fmla="*/ 613896 w 699728"/>
                <a:gd name="connsiteY15" fmla="*/ 298826 h 649601"/>
                <a:gd name="connsiteX16" fmla="*/ 460766 w 699728"/>
                <a:gd name="connsiteY16" fmla="*/ 321531 h 649601"/>
                <a:gd name="connsiteX17" fmla="*/ 445677 w 699728"/>
                <a:gd name="connsiteY17" fmla="*/ 297389 h 649601"/>
                <a:gd name="connsiteX18" fmla="*/ 451713 w 699728"/>
                <a:gd name="connsiteY18" fmla="*/ 185729 h 649601"/>
                <a:gd name="connsiteX19" fmla="*/ 554319 w 699728"/>
                <a:gd name="connsiteY19" fmla="*/ 149515 h 649601"/>
                <a:gd name="connsiteX20" fmla="*/ 653907 w 699728"/>
                <a:gd name="connsiteY20" fmla="*/ 61998 h 649601"/>
                <a:gd name="connsiteX21" fmla="*/ 647871 w 699728"/>
                <a:gd name="connsiteY21" fmla="*/ 7678 h 649601"/>
                <a:gd name="connsiteX22" fmla="*/ 524140 w 699728"/>
                <a:gd name="connsiteY22" fmla="*/ 1642 h 649601"/>
                <a:gd name="connsiteX23" fmla="*/ 475855 w 699728"/>
                <a:gd name="connsiteY23" fmla="*/ 19749 h 649601"/>
                <a:gd name="connsiteX0" fmla="*/ 478903 w 702776"/>
                <a:gd name="connsiteY0" fmla="*/ 20383 h 650235"/>
                <a:gd name="connsiteX1" fmla="*/ 110729 w 702776"/>
                <a:gd name="connsiteY1" fmla="*/ 195417 h 650235"/>
                <a:gd name="connsiteX2" fmla="*/ 8123 w 702776"/>
                <a:gd name="connsiteY2" fmla="*/ 307076 h 650235"/>
                <a:gd name="connsiteX3" fmla="*/ 186316 w 702776"/>
                <a:gd name="connsiteY3" fmla="*/ 264214 h 650235"/>
                <a:gd name="connsiteX4" fmla="*/ 205059 w 702776"/>
                <a:gd name="connsiteY4" fmla="*/ 404920 h 650235"/>
                <a:gd name="connsiteX5" fmla="*/ 125346 w 702776"/>
                <a:gd name="connsiteY5" fmla="*/ 532139 h 650235"/>
                <a:gd name="connsiteX6" fmla="*/ 113747 w 702776"/>
                <a:gd name="connsiteY6" fmla="*/ 636019 h 650235"/>
                <a:gd name="connsiteX7" fmla="*/ 207157 w 702776"/>
                <a:gd name="connsiteY7" fmla="*/ 635383 h 650235"/>
                <a:gd name="connsiteX8" fmla="*/ 408856 w 702776"/>
                <a:gd name="connsiteY8" fmla="*/ 507054 h 650235"/>
                <a:gd name="connsiteX9" fmla="*/ 539260 w 702776"/>
                <a:gd name="connsiteY9" fmla="*/ 445896 h 650235"/>
                <a:gd name="connsiteX10" fmla="*/ 575473 w 702776"/>
                <a:gd name="connsiteY10" fmla="*/ 424771 h 650235"/>
                <a:gd name="connsiteX11" fmla="*/ 656955 w 702776"/>
                <a:gd name="connsiteY11" fmla="*/ 376486 h 650235"/>
                <a:gd name="connsiteX12" fmla="*/ 666008 w 702776"/>
                <a:gd name="connsiteY12" fmla="*/ 373468 h 650235"/>
                <a:gd name="connsiteX13" fmla="*/ 701585 w 702776"/>
                <a:gd name="connsiteY13" fmla="*/ 316295 h 650235"/>
                <a:gd name="connsiteX14" fmla="*/ 616944 w 702776"/>
                <a:gd name="connsiteY14" fmla="*/ 299460 h 650235"/>
                <a:gd name="connsiteX15" fmla="*/ 463814 w 702776"/>
                <a:gd name="connsiteY15" fmla="*/ 322165 h 650235"/>
                <a:gd name="connsiteX16" fmla="*/ 448725 w 702776"/>
                <a:gd name="connsiteY16" fmla="*/ 298023 h 650235"/>
                <a:gd name="connsiteX17" fmla="*/ 454761 w 702776"/>
                <a:gd name="connsiteY17" fmla="*/ 186363 h 650235"/>
                <a:gd name="connsiteX18" fmla="*/ 557367 w 702776"/>
                <a:gd name="connsiteY18" fmla="*/ 150149 h 650235"/>
                <a:gd name="connsiteX19" fmla="*/ 656955 w 702776"/>
                <a:gd name="connsiteY19" fmla="*/ 62632 h 650235"/>
                <a:gd name="connsiteX20" fmla="*/ 650919 w 702776"/>
                <a:gd name="connsiteY20" fmla="*/ 8312 h 650235"/>
                <a:gd name="connsiteX21" fmla="*/ 527188 w 702776"/>
                <a:gd name="connsiteY21" fmla="*/ 2276 h 650235"/>
                <a:gd name="connsiteX22" fmla="*/ 478903 w 702776"/>
                <a:gd name="connsiteY22" fmla="*/ 20383 h 650235"/>
                <a:gd name="connsiteX0" fmla="*/ 478903 w 702776"/>
                <a:gd name="connsiteY0" fmla="*/ 20370 h 650222"/>
                <a:gd name="connsiteX1" fmla="*/ 110729 w 702776"/>
                <a:gd name="connsiteY1" fmla="*/ 195404 h 650222"/>
                <a:gd name="connsiteX2" fmla="*/ 8123 w 702776"/>
                <a:gd name="connsiteY2" fmla="*/ 307063 h 650222"/>
                <a:gd name="connsiteX3" fmla="*/ 186316 w 702776"/>
                <a:gd name="connsiteY3" fmla="*/ 264201 h 650222"/>
                <a:gd name="connsiteX4" fmla="*/ 205059 w 702776"/>
                <a:gd name="connsiteY4" fmla="*/ 404907 h 650222"/>
                <a:gd name="connsiteX5" fmla="*/ 125346 w 702776"/>
                <a:gd name="connsiteY5" fmla="*/ 532126 h 650222"/>
                <a:gd name="connsiteX6" fmla="*/ 113747 w 702776"/>
                <a:gd name="connsiteY6" fmla="*/ 636006 h 650222"/>
                <a:gd name="connsiteX7" fmla="*/ 207157 w 702776"/>
                <a:gd name="connsiteY7" fmla="*/ 635370 h 650222"/>
                <a:gd name="connsiteX8" fmla="*/ 408856 w 702776"/>
                <a:gd name="connsiteY8" fmla="*/ 507041 h 650222"/>
                <a:gd name="connsiteX9" fmla="*/ 539260 w 702776"/>
                <a:gd name="connsiteY9" fmla="*/ 445883 h 650222"/>
                <a:gd name="connsiteX10" fmla="*/ 575473 w 702776"/>
                <a:gd name="connsiteY10" fmla="*/ 424758 h 650222"/>
                <a:gd name="connsiteX11" fmla="*/ 656955 w 702776"/>
                <a:gd name="connsiteY11" fmla="*/ 376473 h 650222"/>
                <a:gd name="connsiteX12" fmla="*/ 666008 w 702776"/>
                <a:gd name="connsiteY12" fmla="*/ 373455 h 650222"/>
                <a:gd name="connsiteX13" fmla="*/ 701585 w 702776"/>
                <a:gd name="connsiteY13" fmla="*/ 316282 h 650222"/>
                <a:gd name="connsiteX14" fmla="*/ 616944 w 702776"/>
                <a:gd name="connsiteY14" fmla="*/ 299447 h 650222"/>
                <a:gd name="connsiteX15" fmla="*/ 463814 w 702776"/>
                <a:gd name="connsiteY15" fmla="*/ 322152 h 650222"/>
                <a:gd name="connsiteX16" fmla="*/ 448725 w 702776"/>
                <a:gd name="connsiteY16" fmla="*/ 298010 h 650222"/>
                <a:gd name="connsiteX17" fmla="*/ 454761 w 702776"/>
                <a:gd name="connsiteY17" fmla="*/ 186350 h 650222"/>
                <a:gd name="connsiteX18" fmla="*/ 557367 w 702776"/>
                <a:gd name="connsiteY18" fmla="*/ 150136 h 650222"/>
                <a:gd name="connsiteX19" fmla="*/ 656955 w 702776"/>
                <a:gd name="connsiteY19" fmla="*/ 62619 h 650222"/>
                <a:gd name="connsiteX20" fmla="*/ 650919 w 702776"/>
                <a:gd name="connsiteY20" fmla="*/ 8299 h 650222"/>
                <a:gd name="connsiteX21" fmla="*/ 478903 w 702776"/>
                <a:gd name="connsiteY21" fmla="*/ 20370 h 650222"/>
                <a:gd name="connsiteX0" fmla="*/ 493402 w 702988"/>
                <a:gd name="connsiteY0" fmla="*/ 32363 h 643165"/>
                <a:gd name="connsiteX1" fmla="*/ 110941 w 702988"/>
                <a:gd name="connsiteY1" fmla="*/ 188347 h 643165"/>
                <a:gd name="connsiteX2" fmla="*/ 8335 w 702988"/>
                <a:gd name="connsiteY2" fmla="*/ 300006 h 643165"/>
                <a:gd name="connsiteX3" fmla="*/ 186528 w 702988"/>
                <a:gd name="connsiteY3" fmla="*/ 257144 h 643165"/>
                <a:gd name="connsiteX4" fmla="*/ 205271 w 702988"/>
                <a:gd name="connsiteY4" fmla="*/ 397850 h 643165"/>
                <a:gd name="connsiteX5" fmla="*/ 125558 w 702988"/>
                <a:gd name="connsiteY5" fmla="*/ 525069 h 643165"/>
                <a:gd name="connsiteX6" fmla="*/ 113959 w 702988"/>
                <a:gd name="connsiteY6" fmla="*/ 628949 h 643165"/>
                <a:gd name="connsiteX7" fmla="*/ 207369 w 702988"/>
                <a:gd name="connsiteY7" fmla="*/ 628313 h 643165"/>
                <a:gd name="connsiteX8" fmla="*/ 409068 w 702988"/>
                <a:gd name="connsiteY8" fmla="*/ 499984 h 643165"/>
                <a:gd name="connsiteX9" fmla="*/ 539472 w 702988"/>
                <a:gd name="connsiteY9" fmla="*/ 438826 h 643165"/>
                <a:gd name="connsiteX10" fmla="*/ 575685 w 702988"/>
                <a:gd name="connsiteY10" fmla="*/ 417701 h 643165"/>
                <a:gd name="connsiteX11" fmla="*/ 657167 w 702988"/>
                <a:gd name="connsiteY11" fmla="*/ 369416 h 643165"/>
                <a:gd name="connsiteX12" fmla="*/ 666220 w 702988"/>
                <a:gd name="connsiteY12" fmla="*/ 366398 h 643165"/>
                <a:gd name="connsiteX13" fmla="*/ 701797 w 702988"/>
                <a:gd name="connsiteY13" fmla="*/ 309225 h 643165"/>
                <a:gd name="connsiteX14" fmla="*/ 617156 w 702988"/>
                <a:gd name="connsiteY14" fmla="*/ 292390 h 643165"/>
                <a:gd name="connsiteX15" fmla="*/ 464026 w 702988"/>
                <a:gd name="connsiteY15" fmla="*/ 315095 h 643165"/>
                <a:gd name="connsiteX16" fmla="*/ 448937 w 702988"/>
                <a:gd name="connsiteY16" fmla="*/ 290953 h 643165"/>
                <a:gd name="connsiteX17" fmla="*/ 454973 w 702988"/>
                <a:gd name="connsiteY17" fmla="*/ 179293 h 643165"/>
                <a:gd name="connsiteX18" fmla="*/ 557579 w 702988"/>
                <a:gd name="connsiteY18" fmla="*/ 143079 h 643165"/>
                <a:gd name="connsiteX19" fmla="*/ 657167 w 702988"/>
                <a:gd name="connsiteY19" fmla="*/ 55562 h 643165"/>
                <a:gd name="connsiteX20" fmla="*/ 651131 w 702988"/>
                <a:gd name="connsiteY20" fmla="*/ 1242 h 643165"/>
                <a:gd name="connsiteX21" fmla="*/ 493402 w 702988"/>
                <a:gd name="connsiteY21" fmla="*/ 32363 h 643165"/>
                <a:gd name="connsiteX0" fmla="*/ 493402 w 702988"/>
                <a:gd name="connsiteY0" fmla="*/ 34472 h 645274"/>
                <a:gd name="connsiteX1" fmla="*/ 110941 w 702988"/>
                <a:gd name="connsiteY1" fmla="*/ 190456 h 645274"/>
                <a:gd name="connsiteX2" fmla="*/ 8335 w 702988"/>
                <a:gd name="connsiteY2" fmla="*/ 302115 h 645274"/>
                <a:gd name="connsiteX3" fmla="*/ 186528 w 702988"/>
                <a:gd name="connsiteY3" fmla="*/ 259253 h 645274"/>
                <a:gd name="connsiteX4" fmla="*/ 205271 w 702988"/>
                <a:gd name="connsiteY4" fmla="*/ 399959 h 645274"/>
                <a:gd name="connsiteX5" fmla="*/ 125558 w 702988"/>
                <a:gd name="connsiteY5" fmla="*/ 527178 h 645274"/>
                <a:gd name="connsiteX6" fmla="*/ 113959 w 702988"/>
                <a:gd name="connsiteY6" fmla="*/ 631058 h 645274"/>
                <a:gd name="connsiteX7" fmla="*/ 207369 w 702988"/>
                <a:gd name="connsiteY7" fmla="*/ 630422 h 645274"/>
                <a:gd name="connsiteX8" fmla="*/ 409068 w 702988"/>
                <a:gd name="connsiteY8" fmla="*/ 502093 h 645274"/>
                <a:gd name="connsiteX9" fmla="*/ 539472 w 702988"/>
                <a:gd name="connsiteY9" fmla="*/ 440935 h 645274"/>
                <a:gd name="connsiteX10" fmla="*/ 575685 w 702988"/>
                <a:gd name="connsiteY10" fmla="*/ 419810 h 645274"/>
                <a:gd name="connsiteX11" fmla="*/ 657167 w 702988"/>
                <a:gd name="connsiteY11" fmla="*/ 371525 h 645274"/>
                <a:gd name="connsiteX12" fmla="*/ 666220 w 702988"/>
                <a:gd name="connsiteY12" fmla="*/ 368507 h 645274"/>
                <a:gd name="connsiteX13" fmla="*/ 701797 w 702988"/>
                <a:gd name="connsiteY13" fmla="*/ 311334 h 645274"/>
                <a:gd name="connsiteX14" fmla="*/ 617156 w 702988"/>
                <a:gd name="connsiteY14" fmla="*/ 294499 h 645274"/>
                <a:gd name="connsiteX15" fmla="*/ 464026 w 702988"/>
                <a:gd name="connsiteY15" fmla="*/ 317204 h 645274"/>
                <a:gd name="connsiteX16" fmla="*/ 448937 w 702988"/>
                <a:gd name="connsiteY16" fmla="*/ 293062 h 645274"/>
                <a:gd name="connsiteX17" fmla="*/ 454973 w 702988"/>
                <a:gd name="connsiteY17" fmla="*/ 181402 h 645274"/>
                <a:gd name="connsiteX18" fmla="*/ 557579 w 702988"/>
                <a:gd name="connsiteY18" fmla="*/ 145188 h 645274"/>
                <a:gd name="connsiteX19" fmla="*/ 657167 w 702988"/>
                <a:gd name="connsiteY19" fmla="*/ 57671 h 645274"/>
                <a:gd name="connsiteX20" fmla="*/ 651131 w 702988"/>
                <a:gd name="connsiteY20" fmla="*/ 3351 h 645274"/>
                <a:gd name="connsiteX21" fmla="*/ 493402 w 702988"/>
                <a:gd name="connsiteY21" fmla="*/ 34472 h 645274"/>
                <a:gd name="connsiteX0" fmla="*/ 493402 w 702988"/>
                <a:gd name="connsiteY0" fmla="*/ 32408 h 643210"/>
                <a:gd name="connsiteX1" fmla="*/ 110941 w 702988"/>
                <a:gd name="connsiteY1" fmla="*/ 188392 h 643210"/>
                <a:gd name="connsiteX2" fmla="*/ 8335 w 702988"/>
                <a:gd name="connsiteY2" fmla="*/ 300051 h 643210"/>
                <a:gd name="connsiteX3" fmla="*/ 186528 w 702988"/>
                <a:gd name="connsiteY3" fmla="*/ 257189 h 643210"/>
                <a:gd name="connsiteX4" fmla="*/ 205271 w 702988"/>
                <a:gd name="connsiteY4" fmla="*/ 397895 h 643210"/>
                <a:gd name="connsiteX5" fmla="*/ 125558 w 702988"/>
                <a:gd name="connsiteY5" fmla="*/ 525114 h 643210"/>
                <a:gd name="connsiteX6" fmla="*/ 113959 w 702988"/>
                <a:gd name="connsiteY6" fmla="*/ 628994 h 643210"/>
                <a:gd name="connsiteX7" fmla="*/ 207369 w 702988"/>
                <a:gd name="connsiteY7" fmla="*/ 628358 h 643210"/>
                <a:gd name="connsiteX8" fmla="*/ 409068 w 702988"/>
                <a:gd name="connsiteY8" fmla="*/ 500029 h 643210"/>
                <a:gd name="connsiteX9" fmla="*/ 539472 w 702988"/>
                <a:gd name="connsiteY9" fmla="*/ 438871 h 643210"/>
                <a:gd name="connsiteX10" fmla="*/ 575685 w 702988"/>
                <a:gd name="connsiteY10" fmla="*/ 417746 h 643210"/>
                <a:gd name="connsiteX11" fmla="*/ 657167 w 702988"/>
                <a:gd name="connsiteY11" fmla="*/ 369461 h 643210"/>
                <a:gd name="connsiteX12" fmla="*/ 666220 w 702988"/>
                <a:gd name="connsiteY12" fmla="*/ 366443 h 643210"/>
                <a:gd name="connsiteX13" fmla="*/ 701797 w 702988"/>
                <a:gd name="connsiteY13" fmla="*/ 309270 h 643210"/>
                <a:gd name="connsiteX14" fmla="*/ 617156 w 702988"/>
                <a:gd name="connsiteY14" fmla="*/ 292435 h 643210"/>
                <a:gd name="connsiteX15" fmla="*/ 464026 w 702988"/>
                <a:gd name="connsiteY15" fmla="*/ 315140 h 643210"/>
                <a:gd name="connsiteX16" fmla="*/ 448937 w 702988"/>
                <a:gd name="connsiteY16" fmla="*/ 290998 h 643210"/>
                <a:gd name="connsiteX17" fmla="*/ 454973 w 702988"/>
                <a:gd name="connsiteY17" fmla="*/ 179338 h 643210"/>
                <a:gd name="connsiteX18" fmla="*/ 557579 w 702988"/>
                <a:gd name="connsiteY18" fmla="*/ 143124 h 643210"/>
                <a:gd name="connsiteX19" fmla="*/ 657167 w 702988"/>
                <a:gd name="connsiteY19" fmla="*/ 55607 h 643210"/>
                <a:gd name="connsiteX20" fmla="*/ 651131 w 702988"/>
                <a:gd name="connsiteY20" fmla="*/ 1287 h 643210"/>
                <a:gd name="connsiteX21" fmla="*/ 493402 w 702988"/>
                <a:gd name="connsiteY21" fmla="*/ 32408 h 643210"/>
                <a:gd name="connsiteX0" fmla="*/ 551497 w 703933"/>
                <a:gd name="connsiteY0" fmla="*/ 21622 h 649092"/>
                <a:gd name="connsiteX1" fmla="*/ 111886 w 703933"/>
                <a:gd name="connsiteY1" fmla="*/ 194274 h 649092"/>
                <a:gd name="connsiteX2" fmla="*/ 9280 w 703933"/>
                <a:gd name="connsiteY2" fmla="*/ 305933 h 649092"/>
                <a:gd name="connsiteX3" fmla="*/ 187473 w 703933"/>
                <a:gd name="connsiteY3" fmla="*/ 263071 h 649092"/>
                <a:gd name="connsiteX4" fmla="*/ 206216 w 703933"/>
                <a:gd name="connsiteY4" fmla="*/ 403777 h 649092"/>
                <a:gd name="connsiteX5" fmla="*/ 126503 w 703933"/>
                <a:gd name="connsiteY5" fmla="*/ 530996 h 649092"/>
                <a:gd name="connsiteX6" fmla="*/ 114904 w 703933"/>
                <a:gd name="connsiteY6" fmla="*/ 634876 h 649092"/>
                <a:gd name="connsiteX7" fmla="*/ 208314 w 703933"/>
                <a:gd name="connsiteY7" fmla="*/ 634240 h 649092"/>
                <a:gd name="connsiteX8" fmla="*/ 410013 w 703933"/>
                <a:gd name="connsiteY8" fmla="*/ 505911 h 649092"/>
                <a:gd name="connsiteX9" fmla="*/ 540417 w 703933"/>
                <a:gd name="connsiteY9" fmla="*/ 444753 h 649092"/>
                <a:gd name="connsiteX10" fmla="*/ 576630 w 703933"/>
                <a:gd name="connsiteY10" fmla="*/ 423628 h 649092"/>
                <a:gd name="connsiteX11" fmla="*/ 658112 w 703933"/>
                <a:gd name="connsiteY11" fmla="*/ 375343 h 649092"/>
                <a:gd name="connsiteX12" fmla="*/ 667165 w 703933"/>
                <a:gd name="connsiteY12" fmla="*/ 372325 h 649092"/>
                <a:gd name="connsiteX13" fmla="*/ 702742 w 703933"/>
                <a:gd name="connsiteY13" fmla="*/ 315152 h 649092"/>
                <a:gd name="connsiteX14" fmla="*/ 618101 w 703933"/>
                <a:gd name="connsiteY14" fmla="*/ 298317 h 649092"/>
                <a:gd name="connsiteX15" fmla="*/ 464971 w 703933"/>
                <a:gd name="connsiteY15" fmla="*/ 321022 h 649092"/>
                <a:gd name="connsiteX16" fmla="*/ 449882 w 703933"/>
                <a:gd name="connsiteY16" fmla="*/ 296880 h 649092"/>
                <a:gd name="connsiteX17" fmla="*/ 455918 w 703933"/>
                <a:gd name="connsiteY17" fmla="*/ 185220 h 649092"/>
                <a:gd name="connsiteX18" fmla="*/ 558524 w 703933"/>
                <a:gd name="connsiteY18" fmla="*/ 149006 h 649092"/>
                <a:gd name="connsiteX19" fmla="*/ 658112 w 703933"/>
                <a:gd name="connsiteY19" fmla="*/ 61489 h 649092"/>
                <a:gd name="connsiteX20" fmla="*/ 652076 w 703933"/>
                <a:gd name="connsiteY20" fmla="*/ 7169 h 649092"/>
                <a:gd name="connsiteX21" fmla="*/ 551497 w 703933"/>
                <a:gd name="connsiteY21" fmla="*/ 21622 h 649092"/>
                <a:gd name="connsiteX0" fmla="*/ 551497 w 703933"/>
                <a:gd name="connsiteY0" fmla="*/ 17543 h 645013"/>
                <a:gd name="connsiteX1" fmla="*/ 111886 w 703933"/>
                <a:gd name="connsiteY1" fmla="*/ 190195 h 645013"/>
                <a:gd name="connsiteX2" fmla="*/ 9280 w 703933"/>
                <a:gd name="connsiteY2" fmla="*/ 301854 h 645013"/>
                <a:gd name="connsiteX3" fmla="*/ 187473 w 703933"/>
                <a:gd name="connsiteY3" fmla="*/ 258992 h 645013"/>
                <a:gd name="connsiteX4" fmla="*/ 206216 w 703933"/>
                <a:gd name="connsiteY4" fmla="*/ 399698 h 645013"/>
                <a:gd name="connsiteX5" fmla="*/ 126503 w 703933"/>
                <a:gd name="connsiteY5" fmla="*/ 526917 h 645013"/>
                <a:gd name="connsiteX6" fmla="*/ 114904 w 703933"/>
                <a:gd name="connsiteY6" fmla="*/ 630797 h 645013"/>
                <a:gd name="connsiteX7" fmla="*/ 208314 w 703933"/>
                <a:gd name="connsiteY7" fmla="*/ 630161 h 645013"/>
                <a:gd name="connsiteX8" fmla="*/ 410013 w 703933"/>
                <a:gd name="connsiteY8" fmla="*/ 501832 h 645013"/>
                <a:gd name="connsiteX9" fmla="*/ 540417 w 703933"/>
                <a:gd name="connsiteY9" fmla="*/ 440674 h 645013"/>
                <a:gd name="connsiteX10" fmla="*/ 576630 w 703933"/>
                <a:gd name="connsiteY10" fmla="*/ 419549 h 645013"/>
                <a:gd name="connsiteX11" fmla="*/ 658112 w 703933"/>
                <a:gd name="connsiteY11" fmla="*/ 371264 h 645013"/>
                <a:gd name="connsiteX12" fmla="*/ 667165 w 703933"/>
                <a:gd name="connsiteY12" fmla="*/ 368246 h 645013"/>
                <a:gd name="connsiteX13" fmla="*/ 702742 w 703933"/>
                <a:gd name="connsiteY13" fmla="*/ 311073 h 645013"/>
                <a:gd name="connsiteX14" fmla="*/ 618101 w 703933"/>
                <a:gd name="connsiteY14" fmla="*/ 294238 h 645013"/>
                <a:gd name="connsiteX15" fmla="*/ 464971 w 703933"/>
                <a:gd name="connsiteY15" fmla="*/ 316943 h 645013"/>
                <a:gd name="connsiteX16" fmla="*/ 449882 w 703933"/>
                <a:gd name="connsiteY16" fmla="*/ 292801 h 645013"/>
                <a:gd name="connsiteX17" fmla="*/ 455918 w 703933"/>
                <a:gd name="connsiteY17" fmla="*/ 181141 h 645013"/>
                <a:gd name="connsiteX18" fmla="*/ 558524 w 703933"/>
                <a:gd name="connsiteY18" fmla="*/ 144927 h 645013"/>
                <a:gd name="connsiteX19" fmla="*/ 658112 w 703933"/>
                <a:gd name="connsiteY19" fmla="*/ 57410 h 645013"/>
                <a:gd name="connsiteX20" fmla="*/ 652076 w 703933"/>
                <a:gd name="connsiteY20" fmla="*/ 3090 h 645013"/>
                <a:gd name="connsiteX21" fmla="*/ 551497 w 703933"/>
                <a:gd name="connsiteY21" fmla="*/ 17543 h 645013"/>
                <a:gd name="connsiteX0" fmla="*/ 551497 w 703933"/>
                <a:gd name="connsiteY0" fmla="*/ 24010 h 651480"/>
                <a:gd name="connsiteX1" fmla="*/ 111886 w 703933"/>
                <a:gd name="connsiteY1" fmla="*/ 196662 h 651480"/>
                <a:gd name="connsiteX2" fmla="*/ 9280 w 703933"/>
                <a:gd name="connsiteY2" fmla="*/ 308321 h 651480"/>
                <a:gd name="connsiteX3" fmla="*/ 187473 w 703933"/>
                <a:gd name="connsiteY3" fmla="*/ 265459 h 651480"/>
                <a:gd name="connsiteX4" fmla="*/ 206216 w 703933"/>
                <a:gd name="connsiteY4" fmla="*/ 406165 h 651480"/>
                <a:gd name="connsiteX5" fmla="*/ 126503 w 703933"/>
                <a:gd name="connsiteY5" fmla="*/ 533384 h 651480"/>
                <a:gd name="connsiteX6" fmla="*/ 114904 w 703933"/>
                <a:gd name="connsiteY6" fmla="*/ 637264 h 651480"/>
                <a:gd name="connsiteX7" fmla="*/ 208314 w 703933"/>
                <a:gd name="connsiteY7" fmla="*/ 636628 h 651480"/>
                <a:gd name="connsiteX8" fmla="*/ 410013 w 703933"/>
                <a:gd name="connsiteY8" fmla="*/ 508299 h 651480"/>
                <a:gd name="connsiteX9" fmla="*/ 540417 w 703933"/>
                <a:gd name="connsiteY9" fmla="*/ 447141 h 651480"/>
                <a:gd name="connsiteX10" fmla="*/ 576630 w 703933"/>
                <a:gd name="connsiteY10" fmla="*/ 426016 h 651480"/>
                <a:gd name="connsiteX11" fmla="*/ 658112 w 703933"/>
                <a:gd name="connsiteY11" fmla="*/ 377731 h 651480"/>
                <a:gd name="connsiteX12" fmla="*/ 667165 w 703933"/>
                <a:gd name="connsiteY12" fmla="*/ 374713 h 651480"/>
                <a:gd name="connsiteX13" fmla="*/ 702742 w 703933"/>
                <a:gd name="connsiteY13" fmla="*/ 317540 h 651480"/>
                <a:gd name="connsiteX14" fmla="*/ 618101 w 703933"/>
                <a:gd name="connsiteY14" fmla="*/ 300705 h 651480"/>
                <a:gd name="connsiteX15" fmla="*/ 464971 w 703933"/>
                <a:gd name="connsiteY15" fmla="*/ 323410 h 651480"/>
                <a:gd name="connsiteX16" fmla="*/ 449882 w 703933"/>
                <a:gd name="connsiteY16" fmla="*/ 299268 h 651480"/>
                <a:gd name="connsiteX17" fmla="*/ 455918 w 703933"/>
                <a:gd name="connsiteY17" fmla="*/ 187608 h 651480"/>
                <a:gd name="connsiteX18" fmla="*/ 558524 w 703933"/>
                <a:gd name="connsiteY18" fmla="*/ 151394 h 651480"/>
                <a:gd name="connsiteX19" fmla="*/ 652076 w 703933"/>
                <a:gd name="connsiteY19" fmla="*/ 9557 h 651480"/>
                <a:gd name="connsiteX20" fmla="*/ 551497 w 703933"/>
                <a:gd name="connsiteY20" fmla="*/ 24010 h 651480"/>
                <a:gd name="connsiteX0" fmla="*/ 551497 w 703933"/>
                <a:gd name="connsiteY0" fmla="*/ 21925 h 649395"/>
                <a:gd name="connsiteX1" fmla="*/ 111886 w 703933"/>
                <a:gd name="connsiteY1" fmla="*/ 194577 h 649395"/>
                <a:gd name="connsiteX2" fmla="*/ 9280 w 703933"/>
                <a:gd name="connsiteY2" fmla="*/ 306236 h 649395"/>
                <a:gd name="connsiteX3" fmla="*/ 187473 w 703933"/>
                <a:gd name="connsiteY3" fmla="*/ 263374 h 649395"/>
                <a:gd name="connsiteX4" fmla="*/ 206216 w 703933"/>
                <a:gd name="connsiteY4" fmla="*/ 404080 h 649395"/>
                <a:gd name="connsiteX5" fmla="*/ 126503 w 703933"/>
                <a:gd name="connsiteY5" fmla="*/ 531299 h 649395"/>
                <a:gd name="connsiteX6" fmla="*/ 114904 w 703933"/>
                <a:gd name="connsiteY6" fmla="*/ 635179 h 649395"/>
                <a:gd name="connsiteX7" fmla="*/ 208314 w 703933"/>
                <a:gd name="connsiteY7" fmla="*/ 634543 h 649395"/>
                <a:gd name="connsiteX8" fmla="*/ 410013 w 703933"/>
                <a:gd name="connsiteY8" fmla="*/ 506214 h 649395"/>
                <a:gd name="connsiteX9" fmla="*/ 540417 w 703933"/>
                <a:gd name="connsiteY9" fmla="*/ 445056 h 649395"/>
                <a:gd name="connsiteX10" fmla="*/ 576630 w 703933"/>
                <a:gd name="connsiteY10" fmla="*/ 423931 h 649395"/>
                <a:gd name="connsiteX11" fmla="*/ 658112 w 703933"/>
                <a:gd name="connsiteY11" fmla="*/ 375646 h 649395"/>
                <a:gd name="connsiteX12" fmla="*/ 667165 w 703933"/>
                <a:gd name="connsiteY12" fmla="*/ 372628 h 649395"/>
                <a:gd name="connsiteX13" fmla="*/ 702742 w 703933"/>
                <a:gd name="connsiteY13" fmla="*/ 315455 h 649395"/>
                <a:gd name="connsiteX14" fmla="*/ 618101 w 703933"/>
                <a:gd name="connsiteY14" fmla="*/ 298620 h 649395"/>
                <a:gd name="connsiteX15" fmla="*/ 464971 w 703933"/>
                <a:gd name="connsiteY15" fmla="*/ 321325 h 649395"/>
                <a:gd name="connsiteX16" fmla="*/ 449882 w 703933"/>
                <a:gd name="connsiteY16" fmla="*/ 297183 h 649395"/>
                <a:gd name="connsiteX17" fmla="*/ 455918 w 703933"/>
                <a:gd name="connsiteY17" fmla="*/ 185523 h 649395"/>
                <a:gd name="connsiteX18" fmla="*/ 558524 w 703933"/>
                <a:gd name="connsiteY18" fmla="*/ 149309 h 649395"/>
                <a:gd name="connsiteX19" fmla="*/ 652076 w 703933"/>
                <a:gd name="connsiteY19" fmla="*/ 7472 h 649395"/>
                <a:gd name="connsiteX20" fmla="*/ 551497 w 703933"/>
                <a:gd name="connsiteY20" fmla="*/ 21925 h 64939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49882 w 703933"/>
                <a:gd name="connsiteY16" fmla="*/ 298563 h 650775"/>
                <a:gd name="connsiteX17" fmla="*/ 455918 w 703933"/>
                <a:gd name="connsiteY17" fmla="*/ 186903 h 650775"/>
                <a:gd name="connsiteX18" fmla="*/ 551380 w 703933"/>
                <a:gd name="connsiteY18" fmla="*/ 141164 h 650775"/>
                <a:gd name="connsiteX19" fmla="*/ 652076 w 703933"/>
                <a:gd name="connsiteY19" fmla="*/ 8852 h 650775"/>
                <a:gd name="connsiteX20" fmla="*/ 551497 w 703933"/>
                <a:gd name="connsiteY20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49882 w 703933"/>
                <a:gd name="connsiteY16" fmla="*/ 298563 h 650775"/>
                <a:gd name="connsiteX17" fmla="*/ 474968 w 703933"/>
                <a:gd name="connsiteY17" fmla="*/ 191666 h 650775"/>
                <a:gd name="connsiteX18" fmla="*/ 551380 w 703933"/>
                <a:gd name="connsiteY18" fmla="*/ 141164 h 650775"/>
                <a:gd name="connsiteX19" fmla="*/ 652076 w 703933"/>
                <a:gd name="connsiteY19" fmla="*/ 8852 h 650775"/>
                <a:gd name="connsiteX20" fmla="*/ 551497 w 703933"/>
                <a:gd name="connsiteY20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512596 w 703933"/>
                <a:gd name="connsiteY15" fmla="*/ 30365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512596 w 703933"/>
                <a:gd name="connsiteY15" fmla="*/ 30365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681"/>
                <a:gd name="connsiteY0" fmla="*/ 23305 h 650775"/>
                <a:gd name="connsiteX1" fmla="*/ 111886 w 703681"/>
                <a:gd name="connsiteY1" fmla="*/ 195957 h 650775"/>
                <a:gd name="connsiteX2" fmla="*/ 9280 w 703681"/>
                <a:gd name="connsiteY2" fmla="*/ 307616 h 650775"/>
                <a:gd name="connsiteX3" fmla="*/ 187473 w 703681"/>
                <a:gd name="connsiteY3" fmla="*/ 264754 h 650775"/>
                <a:gd name="connsiteX4" fmla="*/ 206216 w 703681"/>
                <a:gd name="connsiteY4" fmla="*/ 405460 h 650775"/>
                <a:gd name="connsiteX5" fmla="*/ 126503 w 703681"/>
                <a:gd name="connsiteY5" fmla="*/ 532679 h 650775"/>
                <a:gd name="connsiteX6" fmla="*/ 114904 w 703681"/>
                <a:gd name="connsiteY6" fmla="*/ 636559 h 650775"/>
                <a:gd name="connsiteX7" fmla="*/ 208314 w 703681"/>
                <a:gd name="connsiteY7" fmla="*/ 635923 h 650775"/>
                <a:gd name="connsiteX8" fmla="*/ 410013 w 703681"/>
                <a:gd name="connsiteY8" fmla="*/ 507594 h 650775"/>
                <a:gd name="connsiteX9" fmla="*/ 540417 w 703681"/>
                <a:gd name="connsiteY9" fmla="*/ 446436 h 650775"/>
                <a:gd name="connsiteX10" fmla="*/ 576630 w 703681"/>
                <a:gd name="connsiteY10" fmla="*/ 425311 h 650775"/>
                <a:gd name="connsiteX11" fmla="*/ 658112 w 703681"/>
                <a:gd name="connsiteY11" fmla="*/ 377026 h 650775"/>
                <a:gd name="connsiteX12" fmla="*/ 702742 w 703681"/>
                <a:gd name="connsiteY12" fmla="*/ 316835 h 650775"/>
                <a:gd name="connsiteX13" fmla="*/ 618101 w 703681"/>
                <a:gd name="connsiteY13" fmla="*/ 300000 h 650775"/>
                <a:gd name="connsiteX14" fmla="*/ 512596 w 703681"/>
                <a:gd name="connsiteY14" fmla="*/ 303655 h 650775"/>
                <a:gd name="connsiteX15" fmla="*/ 474968 w 703681"/>
                <a:gd name="connsiteY15" fmla="*/ 191666 h 650775"/>
                <a:gd name="connsiteX16" fmla="*/ 551380 w 703681"/>
                <a:gd name="connsiteY16" fmla="*/ 141164 h 650775"/>
                <a:gd name="connsiteX17" fmla="*/ 652076 w 703681"/>
                <a:gd name="connsiteY17" fmla="*/ 8852 h 650775"/>
                <a:gd name="connsiteX18" fmla="*/ 551497 w 703681"/>
                <a:gd name="connsiteY18" fmla="*/ 23305 h 650775"/>
                <a:gd name="connsiteX0" fmla="*/ 551497 w 703858"/>
                <a:gd name="connsiteY0" fmla="*/ 23305 h 650775"/>
                <a:gd name="connsiteX1" fmla="*/ 111886 w 703858"/>
                <a:gd name="connsiteY1" fmla="*/ 195957 h 650775"/>
                <a:gd name="connsiteX2" fmla="*/ 9280 w 703858"/>
                <a:gd name="connsiteY2" fmla="*/ 307616 h 650775"/>
                <a:gd name="connsiteX3" fmla="*/ 187473 w 703858"/>
                <a:gd name="connsiteY3" fmla="*/ 264754 h 650775"/>
                <a:gd name="connsiteX4" fmla="*/ 206216 w 703858"/>
                <a:gd name="connsiteY4" fmla="*/ 405460 h 650775"/>
                <a:gd name="connsiteX5" fmla="*/ 126503 w 703858"/>
                <a:gd name="connsiteY5" fmla="*/ 532679 h 650775"/>
                <a:gd name="connsiteX6" fmla="*/ 114904 w 703858"/>
                <a:gd name="connsiteY6" fmla="*/ 636559 h 650775"/>
                <a:gd name="connsiteX7" fmla="*/ 208314 w 703858"/>
                <a:gd name="connsiteY7" fmla="*/ 635923 h 650775"/>
                <a:gd name="connsiteX8" fmla="*/ 410013 w 703858"/>
                <a:gd name="connsiteY8" fmla="*/ 507594 h 650775"/>
                <a:gd name="connsiteX9" fmla="*/ 540417 w 703858"/>
                <a:gd name="connsiteY9" fmla="*/ 446436 h 650775"/>
                <a:gd name="connsiteX10" fmla="*/ 658112 w 703858"/>
                <a:gd name="connsiteY10" fmla="*/ 377026 h 650775"/>
                <a:gd name="connsiteX11" fmla="*/ 702742 w 703858"/>
                <a:gd name="connsiteY11" fmla="*/ 316835 h 650775"/>
                <a:gd name="connsiteX12" fmla="*/ 618101 w 703858"/>
                <a:gd name="connsiteY12" fmla="*/ 300000 h 650775"/>
                <a:gd name="connsiteX13" fmla="*/ 512596 w 703858"/>
                <a:gd name="connsiteY13" fmla="*/ 303655 h 650775"/>
                <a:gd name="connsiteX14" fmla="*/ 474968 w 703858"/>
                <a:gd name="connsiteY14" fmla="*/ 191666 h 650775"/>
                <a:gd name="connsiteX15" fmla="*/ 551380 w 703858"/>
                <a:gd name="connsiteY15" fmla="*/ 141164 h 650775"/>
                <a:gd name="connsiteX16" fmla="*/ 652076 w 703858"/>
                <a:gd name="connsiteY16" fmla="*/ 8852 h 650775"/>
                <a:gd name="connsiteX17" fmla="*/ 551497 w 703858"/>
                <a:gd name="connsiteY17" fmla="*/ 23305 h 650775"/>
                <a:gd name="connsiteX0" fmla="*/ 551497 w 705444"/>
                <a:gd name="connsiteY0" fmla="*/ 23305 h 650775"/>
                <a:gd name="connsiteX1" fmla="*/ 111886 w 705444"/>
                <a:gd name="connsiteY1" fmla="*/ 195957 h 650775"/>
                <a:gd name="connsiteX2" fmla="*/ 9280 w 705444"/>
                <a:gd name="connsiteY2" fmla="*/ 307616 h 650775"/>
                <a:gd name="connsiteX3" fmla="*/ 187473 w 705444"/>
                <a:gd name="connsiteY3" fmla="*/ 264754 h 650775"/>
                <a:gd name="connsiteX4" fmla="*/ 206216 w 705444"/>
                <a:gd name="connsiteY4" fmla="*/ 405460 h 650775"/>
                <a:gd name="connsiteX5" fmla="*/ 126503 w 705444"/>
                <a:gd name="connsiteY5" fmla="*/ 532679 h 650775"/>
                <a:gd name="connsiteX6" fmla="*/ 114904 w 705444"/>
                <a:gd name="connsiteY6" fmla="*/ 636559 h 650775"/>
                <a:gd name="connsiteX7" fmla="*/ 208314 w 705444"/>
                <a:gd name="connsiteY7" fmla="*/ 635923 h 650775"/>
                <a:gd name="connsiteX8" fmla="*/ 410013 w 705444"/>
                <a:gd name="connsiteY8" fmla="*/ 507594 h 650775"/>
                <a:gd name="connsiteX9" fmla="*/ 658112 w 705444"/>
                <a:gd name="connsiteY9" fmla="*/ 377026 h 650775"/>
                <a:gd name="connsiteX10" fmla="*/ 702742 w 705444"/>
                <a:gd name="connsiteY10" fmla="*/ 316835 h 650775"/>
                <a:gd name="connsiteX11" fmla="*/ 618101 w 705444"/>
                <a:gd name="connsiteY11" fmla="*/ 300000 h 650775"/>
                <a:gd name="connsiteX12" fmla="*/ 512596 w 705444"/>
                <a:gd name="connsiteY12" fmla="*/ 303655 h 650775"/>
                <a:gd name="connsiteX13" fmla="*/ 474968 w 705444"/>
                <a:gd name="connsiteY13" fmla="*/ 191666 h 650775"/>
                <a:gd name="connsiteX14" fmla="*/ 551380 w 705444"/>
                <a:gd name="connsiteY14" fmla="*/ 141164 h 650775"/>
                <a:gd name="connsiteX15" fmla="*/ 652076 w 705444"/>
                <a:gd name="connsiteY15" fmla="*/ 8852 h 650775"/>
                <a:gd name="connsiteX16" fmla="*/ 551497 w 705444"/>
                <a:gd name="connsiteY16" fmla="*/ 23305 h 650775"/>
                <a:gd name="connsiteX0" fmla="*/ 551497 w 704579"/>
                <a:gd name="connsiteY0" fmla="*/ 23305 h 650775"/>
                <a:gd name="connsiteX1" fmla="*/ 111886 w 704579"/>
                <a:gd name="connsiteY1" fmla="*/ 195957 h 650775"/>
                <a:gd name="connsiteX2" fmla="*/ 9280 w 704579"/>
                <a:gd name="connsiteY2" fmla="*/ 307616 h 650775"/>
                <a:gd name="connsiteX3" fmla="*/ 187473 w 704579"/>
                <a:gd name="connsiteY3" fmla="*/ 264754 h 650775"/>
                <a:gd name="connsiteX4" fmla="*/ 206216 w 704579"/>
                <a:gd name="connsiteY4" fmla="*/ 405460 h 650775"/>
                <a:gd name="connsiteX5" fmla="*/ 126503 w 704579"/>
                <a:gd name="connsiteY5" fmla="*/ 532679 h 650775"/>
                <a:gd name="connsiteX6" fmla="*/ 114904 w 704579"/>
                <a:gd name="connsiteY6" fmla="*/ 636559 h 650775"/>
                <a:gd name="connsiteX7" fmla="*/ 208314 w 704579"/>
                <a:gd name="connsiteY7" fmla="*/ 635923 h 650775"/>
                <a:gd name="connsiteX8" fmla="*/ 410013 w 704579"/>
                <a:gd name="connsiteY8" fmla="*/ 507594 h 650775"/>
                <a:gd name="connsiteX9" fmla="*/ 658112 w 704579"/>
                <a:gd name="connsiteY9" fmla="*/ 377026 h 650775"/>
                <a:gd name="connsiteX10" fmla="*/ 702742 w 704579"/>
                <a:gd name="connsiteY10" fmla="*/ 316835 h 650775"/>
                <a:gd name="connsiteX11" fmla="*/ 618101 w 704579"/>
                <a:gd name="connsiteY11" fmla="*/ 300000 h 650775"/>
                <a:gd name="connsiteX12" fmla="*/ 512596 w 704579"/>
                <a:gd name="connsiteY12" fmla="*/ 303655 h 650775"/>
                <a:gd name="connsiteX13" fmla="*/ 474968 w 704579"/>
                <a:gd name="connsiteY13" fmla="*/ 191666 h 650775"/>
                <a:gd name="connsiteX14" fmla="*/ 551380 w 704579"/>
                <a:gd name="connsiteY14" fmla="*/ 141164 h 650775"/>
                <a:gd name="connsiteX15" fmla="*/ 652076 w 704579"/>
                <a:gd name="connsiteY15" fmla="*/ 8852 h 650775"/>
                <a:gd name="connsiteX16" fmla="*/ 551497 w 704579"/>
                <a:gd name="connsiteY16" fmla="*/ 23305 h 650775"/>
                <a:gd name="connsiteX0" fmla="*/ 551497 w 706572"/>
                <a:gd name="connsiteY0" fmla="*/ 23305 h 650775"/>
                <a:gd name="connsiteX1" fmla="*/ 111886 w 706572"/>
                <a:gd name="connsiteY1" fmla="*/ 195957 h 650775"/>
                <a:gd name="connsiteX2" fmla="*/ 9280 w 706572"/>
                <a:gd name="connsiteY2" fmla="*/ 307616 h 650775"/>
                <a:gd name="connsiteX3" fmla="*/ 187473 w 706572"/>
                <a:gd name="connsiteY3" fmla="*/ 264754 h 650775"/>
                <a:gd name="connsiteX4" fmla="*/ 206216 w 706572"/>
                <a:gd name="connsiteY4" fmla="*/ 405460 h 650775"/>
                <a:gd name="connsiteX5" fmla="*/ 126503 w 706572"/>
                <a:gd name="connsiteY5" fmla="*/ 532679 h 650775"/>
                <a:gd name="connsiteX6" fmla="*/ 114904 w 706572"/>
                <a:gd name="connsiteY6" fmla="*/ 636559 h 650775"/>
                <a:gd name="connsiteX7" fmla="*/ 208314 w 706572"/>
                <a:gd name="connsiteY7" fmla="*/ 635923 h 650775"/>
                <a:gd name="connsiteX8" fmla="*/ 410013 w 706572"/>
                <a:gd name="connsiteY8" fmla="*/ 507594 h 650775"/>
                <a:gd name="connsiteX9" fmla="*/ 658112 w 706572"/>
                <a:gd name="connsiteY9" fmla="*/ 377026 h 650775"/>
                <a:gd name="connsiteX10" fmla="*/ 702742 w 706572"/>
                <a:gd name="connsiteY10" fmla="*/ 316835 h 650775"/>
                <a:gd name="connsiteX11" fmla="*/ 618101 w 706572"/>
                <a:gd name="connsiteY11" fmla="*/ 300000 h 650775"/>
                <a:gd name="connsiteX12" fmla="*/ 512596 w 706572"/>
                <a:gd name="connsiteY12" fmla="*/ 303655 h 650775"/>
                <a:gd name="connsiteX13" fmla="*/ 474968 w 706572"/>
                <a:gd name="connsiteY13" fmla="*/ 191666 h 650775"/>
                <a:gd name="connsiteX14" fmla="*/ 551380 w 706572"/>
                <a:gd name="connsiteY14" fmla="*/ 141164 h 650775"/>
                <a:gd name="connsiteX15" fmla="*/ 652076 w 706572"/>
                <a:gd name="connsiteY15" fmla="*/ 8852 h 650775"/>
                <a:gd name="connsiteX16" fmla="*/ 551497 w 706572"/>
                <a:gd name="connsiteY16" fmla="*/ 23305 h 650775"/>
                <a:gd name="connsiteX0" fmla="*/ 551497 w 703168"/>
                <a:gd name="connsiteY0" fmla="*/ 23305 h 650775"/>
                <a:gd name="connsiteX1" fmla="*/ 111886 w 703168"/>
                <a:gd name="connsiteY1" fmla="*/ 195957 h 650775"/>
                <a:gd name="connsiteX2" fmla="*/ 9280 w 703168"/>
                <a:gd name="connsiteY2" fmla="*/ 307616 h 650775"/>
                <a:gd name="connsiteX3" fmla="*/ 187473 w 703168"/>
                <a:gd name="connsiteY3" fmla="*/ 264754 h 650775"/>
                <a:gd name="connsiteX4" fmla="*/ 206216 w 703168"/>
                <a:gd name="connsiteY4" fmla="*/ 405460 h 650775"/>
                <a:gd name="connsiteX5" fmla="*/ 126503 w 703168"/>
                <a:gd name="connsiteY5" fmla="*/ 532679 h 650775"/>
                <a:gd name="connsiteX6" fmla="*/ 114904 w 703168"/>
                <a:gd name="connsiteY6" fmla="*/ 636559 h 650775"/>
                <a:gd name="connsiteX7" fmla="*/ 208314 w 703168"/>
                <a:gd name="connsiteY7" fmla="*/ 635923 h 650775"/>
                <a:gd name="connsiteX8" fmla="*/ 410013 w 703168"/>
                <a:gd name="connsiteY8" fmla="*/ 507594 h 650775"/>
                <a:gd name="connsiteX9" fmla="*/ 584294 w 703168"/>
                <a:gd name="connsiteY9" fmla="*/ 379407 h 650775"/>
                <a:gd name="connsiteX10" fmla="*/ 702742 w 703168"/>
                <a:gd name="connsiteY10" fmla="*/ 316835 h 650775"/>
                <a:gd name="connsiteX11" fmla="*/ 618101 w 703168"/>
                <a:gd name="connsiteY11" fmla="*/ 300000 h 650775"/>
                <a:gd name="connsiteX12" fmla="*/ 512596 w 703168"/>
                <a:gd name="connsiteY12" fmla="*/ 303655 h 650775"/>
                <a:gd name="connsiteX13" fmla="*/ 474968 w 703168"/>
                <a:gd name="connsiteY13" fmla="*/ 191666 h 650775"/>
                <a:gd name="connsiteX14" fmla="*/ 551380 w 703168"/>
                <a:gd name="connsiteY14" fmla="*/ 141164 h 650775"/>
                <a:gd name="connsiteX15" fmla="*/ 652076 w 703168"/>
                <a:gd name="connsiteY15" fmla="*/ 8852 h 650775"/>
                <a:gd name="connsiteX16" fmla="*/ 551497 w 703168"/>
                <a:gd name="connsiteY16" fmla="*/ 23305 h 650775"/>
                <a:gd name="connsiteX0" fmla="*/ 551497 w 703168"/>
                <a:gd name="connsiteY0" fmla="*/ 23305 h 650775"/>
                <a:gd name="connsiteX1" fmla="*/ 111886 w 703168"/>
                <a:gd name="connsiteY1" fmla="*/ 195957 h 650775"/>
                <a:gd name="connsiteX2" fmla="*/ 9280 w 703168"/>
                <a:gd name="connsiteY2" fmla="*/ 307616 h 650775"/>
                <a:gd name="connsiteX3" fmla="*/ 187473 w 703168"/>
                <a:gd name="connsiteY3" fmla="*/ 264754 h 650775"/>
                <a:gd name="connsiteX4" fmla="*/ 206216 w 703168"/>
                <a:gd name="connsiteY4" fmla="*/ 405460 h 650775"/>
                <a:gd name="connsiteX5" fmla="*/ 126503 w 703168"/>
                <a:gd name="connsiteY5" fmla="*/ 532679 h 650775"/>
                <a:gd name="connsiteX6" fmla="*/ 114904 w 703168"/>
                <a:gd name="connsiteY6" fmla="*/ 636559 h 650775"/>
                <a:gd name="connsiteX7" fmla="*/ 208314 w 703168"/>
                <a:gd name="connsiteY7" fmla="*/ 635923 h 650775"/>
                <a:gd name="connsiteX8" fmla="*/ 410013 w 703168"/>
                <a:gd name="connsiteY8" fmla="*/ 507594 h 650775"/>
                <a:gd name="connsiteX9" fmla="*/ 584294 w 703168"/>
                <a:gd name="connsiteY9" fmla="*/ 379407 h 650775"/>
                <a:gd name="connsiteX10" fmla="*/ 702742 w 703168"/>
                <a:gd name="connsiteY10" fmla="*/ 316835 h 650775"/>
                <a:gd name="connsiteX11" fmla="*/ 618101 w 703168"/>
                <a:gd name="connsiteY11" fmla="*/ 300000 h 650775"/>
                <a:gd name="connsiteX12" fmla="*/ 512596 w 703168"/>
                <a:gd name="connsiteY12" fmla="*/ 303655 h 650775"/>
                <a:gd name="connsiteX13" fmla="*/ 474968 w 703168"/>
                <a:gd name="connsiteY13" fmla="*/ 191666 h 650775"/>
                <a:gd name="connsiteX14" fmla="*/ 551380 w 703168"/>
                <a:gd name="connsiteY14" fmla="*/ 141164 h 650775"/>
                <a:gd name="connsiteX15" fmla="*/ 652076 w 703168"/>
                <a:gd name="connsiteY15" fmla="*/ 8852 h 650775"/>
                <a:gd name="connsiteX16" fmla="*/ 551497 w 703168"/>
                <a:gd name="connsiteY16" fmla="*/ 23305 h 650775"/>
                <a:gd name="connsiteX0" fmla="*/ 551497 w 702784"/>
                <a:gd name="connsiteY0" fmla="*/ 23305 h 650775"/>
                <a:gd name="connsiteX1" fmla="*/ 111886 w 702784"/>
                <a:gd name="connsiteY1" fmla="*/ 195957 h 650775"/>
                <a:gd name="connsiteX2" fmla="*/ 9280 w 702784"/>
                <a:gd name="connsiteY2" fmla="*/ 307616 h 650775"/>
                <a:gd name="connsiteX3" fmla="*/ 187473 w 702784"/>
                <a:gd name="connsiteY3" fmla="*/ 264754 h 650775"/>
                <a:gd name="connsiteX4" fmla="*/ 206216 w 702784"/>
                <a:gd name="connsiteY4" fmla="*/ 405460 h 650775"/>
                <a:gd name="connsiteX5" fmla="*/ 126503 w 702784"/>
                <a:gd name="connsiteY5" fmla="*/ 532679 h 650775"/>
                <a:gd name="connsiteX6" fmla="*/ 114904 w 702784"/>
                <a:gd name="connsiteY6" fmla="*/ 636559 h 650775"/>
                <a:gd name="connsiteX7" fmla="*/ 208314 w 702784"/>
                <a:gd name="connsiteY7" fmla="*/ 635923 h 650775"/>
                <a:gd name="connsiteX8" fmla="*/ 410013 w 702784"/>
                <a:gd name="connsiteY8" fmla="*/ 507594 h 650775"/>
                <a:gd name="connsiteX9" fmla="*/ 608107 w 702784"/>
                <a:gd name="connsiteY9" fmla="*/ 407982 h 650775"/>
                <a:gd name="connsiteX10" fmla="*/ 702742 w 702784"/>
                <a:gd name="connsiteY10" fmla="*/ 316835 h 650775"/>
                <a:gd name="connsiteX11" fmla="*/ 618101 w 702784"/>
                <a:gd name="connsiteY11" fmla="*/ 300000 h 650775"/>
                <a:gd name="connsiteX12" fmla="*/ 512596 w 702784"/>
                <a:gd name="connsiteY12" fmla="*/ 303655 h 650775"/>
                <a:gd name="connsiteX13" fmla="*/ 474968 w 702784"/>
                <a:gd name="connsiteY13" fmla="*/ 191666 h 650775"/>
                <a:gd name="connsiteX14" fmla="*/ 551380 w 702784"/>
                <a:gd name="connsiteY14" fmla="*/ 141164 h 650775"/>
                <a:gd name="connsiteX15" fmla="*/ 652076 w 702784"/>
                <a:gd name="connsiteY15" fmla="*/ 8852 h 650775"/>
                <a:gd name="connsiteX16" fmla="*/ 551497 w 702784"/>
                <a:gd name="connsiteY16" fmla="*/ 23305 h 650775"/>
                <a:gd name="connsiteX0" fmla="*/ 551497 w 703314"/>
                <a:gd name="connsiteY0" fmla="*/ 23305 h 650775"/>
                <a:gd name="connsiteX1" fmla="*/ 111886 w 703314"/>
                <a:gd name="connsiteY1" fmla="*/ 195957 h 650775"/>
                <a:gd name="connsiteX2" fmla="*/ 9280 w 703314"/>
                <a:gd name="connsiteY2" fmla="*/ 307616 h 650775"/>
                <a:gd name="connsiteX3" fmla="*/ 187473 w 703314"/>
                <a:gd name="connsiteY3" fmla="*/ 264754 h 650775"/>
                <a:gd name="connsiteX4" fmla="*/ 206216 w 703314"/>
                <a:gd name="connsiteY4" fmla="*/ 405460 h 650775"/>
                <a:gd name="connsiteX5" fmla="*/ 126503 w 703314"/>
                <a:gd name="connsiteY5" fmla="*/ 532679 h 650775"/>
                <a:gd name="connsiteX6" fmla="*/ 114904 w 703314"/>
                <a:gd name="connsiteY6" fmla="*/ 636559 h 650775"/>
                <a:gd name="connsiteX7" fmla="*/ 208314 w 703314"/>
                <a:gd name="connsiteY7" fmla="*/ 635923 h 650775"/>
                <a:gd name="connsiteX8" fmla="*/ 410013 w 703314"/>
                <a:gd name="connsiteY8" fmla="*/ 507594 h 650775"/>
                <a:gd name="connsiteX9" fmla="*/ 608107 w 703314"/>
                <a:gd name="connsiteY9" fmla="*/ 407982 h 650775"/>
                <a:gd name="connsiteX10" fmla="*/ 702742 w 703314"/>
                <a:gd name="connsiteY10" fmla="*/ 316835 h 650775"/>
                <a:gd name="connsiteX11" fmla="*/ 618101 w 703314"/>
                <a:gd name="connsiteY11" fmla="*/ 300000 h 650775"/>
                <a:gd name="connsiteX12" fmla="*/ 512596 w 703314"/>
                <a:gd name="connsiteY12" fmla="*/ 303655 h 650775"/>
                <a:gd name="connsiteX13" fmla="*/ 474968 w 703314"/>
                <a:gd name="connsiteY13" fmla="*/ 191666 h 650775"/>
                <a:gd name="connsiteX14" fmla="*/ 551380 w 703314"/>
                <a:gd name="connsiteY14" fmla="*/ 141164 h 650775"/>
                <a:gd name="connsiteX15" fmla="*/ 652076 w 703314"/>
                <a:gd name="connsiteY15" fmla="*/ 8852 h 650775"/>
                <a:gd name="connsiteX16" fmla="*/ 551497 w 703314"/>
                <a:gd name="connsiteY16" fmla="*/ 23305 h 650775"/>
                <a:gd name="connsiteX0" fmla="*/ 551497 w 703471"/>
                <a:gd name="connsiteY0" fmla="*/ 23305 h 653313"/>
                <a:gd name="connsiteX1" fmla="*/ 111886 w 703471"/>
                <a:gd name="connsiteY1" fmla="*/ 195957 h 653313"/>
                <a:gd name="connsiteX2" fmla="*/ 9280 w 703471"/>
                <a:gd name="connsiteY2" fmla="*/ 307616 h 653313"/>
                <a:gd name="connsiteX3" fmla="*/ 187473 w 703471"/>
                <a:gd name="connsiteY3" fmla="*/ 264754 h 653313"/>
                <a:gd name="connsiteX4" fmla="*/ 206216 w 703471"/>
                <a:gd name="connsiteY4" fmla="*/ 405460 h 653313"/>
                <a:gd name="connsiteX5" fmla="*/ 126503 w 703471"/>
                <a:gd name="connsiteY5" fmla="*/ 532679 h 653313"/>
                <a:gd name="connsiteX6" fmla="*/ 114904 w 703471"/>
                <a:gd name="connsiteY6" fmla="*/ 636559 h 653313"/>
                <a:gd name="connsiteX7" fmla="*/ 208314 w 703471"/>
                <a:gd name="connsiteY7" fmla="*/ 635923 h 653313"/>
                <a:gd name="connsiteX8" fmla="*/ 431444 w 703471"/>
                <a:gd name="connsiteY8" fmla="*/ 469494 h 653313"/>
                <a:gd name="connsiteX9" fmla="*/ 608107 w 703471"/>
                <a:gd name="connsiteY9" fmla="*/ 407982 h 653313"/>
                <a:gd name="connsiteX10" fmla="*/ 702742 w 703471"/>
                <a:gd name="connsiteY10" fmla="*/ 316835 h 653313"/>
                <a:gd name="connsiteX11" fmla="*/ 618101 w 703471"/>
                <a:gd name="connsiteY11" fmla="*/ 300000 h 653313"/>
                <a:gd name="connsiteX12" fmla="*/ 512596 w 703471"/>
                <a:gd name="connsiteY12" fmla="*/ 303655 h 653313"/>
                <a:gd name="connsiteX13" fmla="*/ 474968 w 703471"/>
                <a:gd name="connsiteY13" fmla="*/ 191666 h 653313"/>
                <a:gd name="connsiteX14" fmla="*/ 551380 w 703471"/>
                <a:gd name="connsiteY14" fmla="*/ 141164 h 653313"/>
                <a:gd name="connsiteX15" fmla="*/ 652076 w 703471"/>
                <a:gd name="connsiteY15" fmla="*/ 8852 h 653313"/>
                <a:gd name="connsiteX16" fmla="*/ 551497 w 703471"/>
                <a:gd name="connsiteY16" fmla="*/ 23305 h 653313"/>
                <a:gd name="connsiteX0" fmla="*/ 551497 w 703471"/>
                <a:gd name="connsiteY0" fmla="*/ 23305 h 640185"/>
                <a:gd name="connsiteX1" fmla="*/ 111886 w 703471"/>
                <a:gd name="connsiteY1" fmla="*/ 195957 h 640185"/>
                <a:gd name="connsiteX2" fmla="*/ 9280 w 703471"/>
                <a:gd name="connsiteY2" fmla="*/ 307616 h 640185"/>
                <a:gd name="connsiteX3" fmla="*/ 187473 w 703471"/>
                <a:gd name="connsiteY3" fmla="*/ 264754 h 640185"/>
                <a:gd name="connsiteX4" fmla="*/ 206216 w 703471"/>
                <a:gd name="connsiteY4" fmla="*/ 405460 h 640185"/>
                <a:gd name="connsiteX5" fmla="*/ 126503 w 703471"/>
                <a:gd name="connsiteY5" fmla="*/ 532679 h 640185"/>
                <a:gd name="connsiteX6" fmla="*/ 114904 w 703471"/>
                <a:gd name="connsiteY6" fmla="*/ 636559 h 640185"/>
                <a:gd name="connsiteX7" fmla="*/ 244033 w 703471"/>
                <a:gd name="connsiteY7" fmla="*/ 602585 h 640185"/>
                <a:gd name="connsiteX8" fmla="*/ 431444 w 703471"/>
                <a:gd name="connsiteY8" fmla="*/ 469494 h 640185"/>
                <a:gd name="connsiteX9" fmla="*/ 608107 w 703471"/>
                <a:gd name="connsiteY9" fmla="*/ 407982 h 640185"/>
                <a:gd name="connsiteX10" fmla="*/ 702742 w 703471"/>
                <a:gd name="connsiteY10" fmla="*/ 316835 h 640185"/>
                <a:gd name="connsiteX11" fmla="*/ 618101 w 703471"/>
                <a:gd name="connsiteY11" fmla="*/ 300000 h 640185"/>
                <a:gd name="connsiteX12" fmla="*/ 512596 w 703471"/>
                <a:gd name="connsiteY12" fmla="*/ 303655 h 640185"/>
                <a:gd name="connsiteX13" fmla="*/ 474968 w 703471"/>
                <a:gd name="connsiteY13" fmla="*/ 191666 h 640185"/>
                <a:gd name="connsiteX14" fmla="*/ 551380 w 703471"/>
                <a:gd name="connsiteY14" fmla="*/ 141164 h 640185"/>
                <a:gd name="connsiteX15" fmla="*/ 652076 w 703471"/>
                <a:gd name="connsiteY15" fmla="*/ 8852 h 640185"/>
                <a:gd name="connsiteX16" fmla="*/ 551497 w 703471"/>
                <a:gd name="connsiteY16" fmla="*/ 23305 h 640185"/>
                <a:gd name="connsiteX0" fmla="*/ 551497 w 703471"/>
                <a:gd name="connsiteY0" fmla="*/ 23305 h 639360"/>
                <a:gd name="connsiteX1" fmla="*/ 111886 w 703471"/>
                <a:gd name="connsiteY1" fmla="*/ 195957 h 639360"/>
                <a:gd name="connsiteX2" fmla="*/ 9280 w 703471"/>
                <a:gd name="connsiteY2" fmla="*/ 307616 h 639360"/>
                <a:gd name="connsiteX3" fmla="*/ 187473 w 703471"/>
                <a:gd name="connsiteY3" fmla="*/ 264754 h 639360"/>
                <a:gd name="connsiteX4" fmla="*/ 206216 w 703471"/>
                <a:gd name="connsiteY4" fmla="*/ 405460 h 639360"/>
                <a:gd name="connsiteX5" fmla="*/ 126503 w 703471"/>
                <a:gd name="connsiteY5" fmla="*/ 532679 h 639360"/>
                <a:gd name="connsiteX6" fmla="*/ 114904 w 703471"/>
                <a:gd name="connsiteY6" fmla="*/ 636559 h 639360"/>
                <a:gd name="connsiteX7" fmla="*/ 244033 w 703471"/>
                <a:gd name="connsiteY7" fmla="*/ 602585 h 639360"/>
                <a:gd name="connsiteX8" fmla="*/ 431444 w 703471"/>
                <a:gd name="connsiteY8" fmla="*/ 469494 h 639360"/>
                <a:gd name="connsiteX9" fmla="*/ 608107 w 703471"/>
                <a:gd name="connsiteY9" fmla="*/ 407982 h 639360"/>
                <a:gd name="connsiteX10" fmla="*/ 702742 w 703471"/>
                <a:gd name="connsiteY10" fmla="*/ 316835 h 639360"/>
                <a:gd name="connsiteX11" fmla="*/ 618101 w 703471"/>
                <a:gd name="connsiteY11" fmla="*/ 300000 h 639360"/>
                <a:gd name="connsiteX12" fmla="*/ 512596 w 703471"/>
                <a:gd name="connsiteY12" fmla="*/ 303655 h 639360"/>
                <a:gd name="connsiteX13" fmla="*/ 474968 w 703471"/>
                <a:gd name="connsiteY13" fmla="*/ 191666 h 639360"/>
                <a:gd name="connsiteX14" fmla="*/ 551380 w 703471"/>
                <a:gd name="connsiteY14" fmla="*/ 141164 h 639360"/>
                <a:gd name="connsiteX15" fmla="*/ 652076 w 703471"/>
                <a:gd name="connsiteY15" fmla="*/ 8852 h 639360"/>
                <a:gd name="connsiteX16" fmla="*/ 551497 w 703471"/>
                <a:gd name="connsiteY16" fmla="*/ 23305 h 639360"/>
                <a:gd name="connsiteX0" fmla="*/ 551497 w 703471"/>
                <a:gd name="connsiteY0" fmla="*/ 23305 h 652828"/>
                <a:gd name="connsiteX1" fmla="*/ 111886 w 703471"/>
                <a:gd name="connsiteY1" fmla="*/ 195957 h 652828"/>
                <a:gd name="connsiteX2" fmla="*/ 9280 w 703471"/>
                <a:gd name="connsiteY2" fmla="*/ 307616 h 652828"/>
                <a:gd name="connsiteX3" fmla="*/ 187473 w 703471"/>
                <a:gd name="connsiteY3" fmla="*/ 264754 h 652828"/>
                <a:gd name="connsiteX4" fmla="*/ 206216 w 703471"/>
                <a:gd name="connsiteY4" fmla="*/ 405460 h 652828"/>
                <a:gd name="connsiteX5" fmla="*/ 126503 w 703471"/>
                <a:gd name="connsiteY5" fmla="*/ 532679 h 652828"/>
                <a:gd name="connsiteX6" fmla="*/ 114904 w 703471"/>
                <a:gd name="connsiteY6" fmla="*/ 636559 h 652828"/>
                <a:gd name="connsiteX7" fmla="*/ 244033 w 703471"/>
                <a:gd name="connsiteY7" fmla="*/ 602585 h 652828"/>
                <a:gd name="connsiteX8" fmla="*/ 431444 w 703471"/>
                <a:gd name="connsiteY8" fmla="*/ 469494 h 652828"/>
                <a:gd name="connsiteX9" fmla="*/ 608107 w 703471"/>
                <a:gd name="connsiteY9" fmla="*/ 407982 h 652828"/>
                <a:gd name="connsiteX10" fmla="*/ 702742 w 703471"/>
                <a:gd name="connsiteY10" fmla="*/ 316835 h 652828"/>
                <a:gd name="connsiteX11" fmla="*/ 618101 w 703471"/>
                <a:gd name="connsiteY11" fmla="*/ 300000 h 652828"/>
                <a:gd name="connsiteX12" fmla="*/ 512596 w 703471"/>
                <a:gd name="connsiteY12" fmla="*/ 303655 h 652828"/>
                <a:gd name="connsiteX13" fmla="*/ 474968 w 703471"/>
                <a:gd name="connsiteY13" fmla="*/ 191666 h 652828"/>
                <a:gd name="connsiteX14" fmla="*/ 551380 w 703471"/>
                <a:gd name="connsiteY14" fmla="*/ 141164 h 652828"/>
                <a:gd name="connsiteX15" fmla="*/ 652076 w 703471"/>
                <a:gd name="connsiteY15" fmla="*/ 8852 h 652828"/>
                <a:gd name="connsiteX16" fmla="*/ 551497 w 703471"/>
                <a:gd name="connsiteY16" fmla="*/ 23305 h 652828"/>
                <a:gd name="connsiteX0" fmla="*/ 551497 w 703471"/>
                <a:gd name="connsiteY0" fmla="*/ 23305 h 657276"/>
                <a:gd name="connsiteX1" fmla="*/ 111886 w 703471"/>
                <a:gd name="connsiteY1" fmla="*/ 195957 h 657276"/>
                <a:gd name="connsiteX2" fmla="*/ 9280 w 703471"/>
                <a:gd name="connsiteY2" fmla="*/ 307616 h 657276"/>
                <a:gd name="connsiteX3" fmla="*/ 187473 w 703471"/>
                <a:gd name="connsiteY3" fmla="*/ 264754 h 657276"/>
                <a:gd name="connsiteX4" fmla="*/ 206216 w 703471"/>
                <a:gd name="connsiteY4" fmla="*/ 405460 h 657276"/>
                <a:gd name="connsiteX5" fmla="*/ 126503 w 703471"/>
                <a:gd name="connsiteY5" fmla="*/ 532679 h 657276"/>
                <a:gd name="connsiteX6" fmla="*/ 114904 w 703471"/>
                <a:gd name="connsiteY6" fmla="*/ 636559 h 657276"/>
                <a:gd name="connsiteX7" fmla="*/ 244033 w 703471"/>
                <a:gd name="connsiteY7" fmla="*/ 602585 h 657276"/>
                <a:gd name="connsiteX8" fmla="*/ 431444 w 703471"/>
                <a:gd name="connsiteY8" fmla="*/ 469494 h 657276"/>
                <a:gd name="connsiteX9" fmla="*/ 608107 w 703471"/>
                <a:gd name="connsiteY9" fmla="*/ 407982 h 657276"/>
                <a:gd name="connsiteX10" fmla="*/ 702742 w 703471"/>
                <a:gd name="connsiteY10" fmla="*/ 316835 h 657276"/>
                <a:gd name="connsiteX11" fmla="*/ 618101 w 703471"/>
                <a:gd name="connsiteY11" fmla="*/ 300000 h 657276"/>
                <a:gd name="connsiteX12" fmla="*/ 512596 w 703471"/>
                <a:gd name="connsiteY12" fmla="*/ 303655 h 657276"/>
                <a:gd name="connsiteX13" fmla="*/ 474968 w 703471"/>
                <a:gd name="connsiteY13" fmla="*/ 191666 h 657276"/>
                <a:gd name="connsiteX14" fmla="*/ 551380 w 703471"/>
                <a:gd name="connsiteY14" fmla="*/ 141164 h 657276"/>
                <a:gd name="connsiteX15" fmla="*/ 652076 w 703471"/>
                <a:gd name="connsiteY15" fmla="*/ 8852 h 657276"/>
                <a:gd name="connsiteX16" fmla="*/ 551497 w 703471"/>
                <a:gd name="connsiteY16" fmla="*/ 23305 h 657276"/>
                <a:gd name="connsiteX0" fmla="*/ 551497 w 703471"/>
                <a:gd name="connsiteY0" fmla="*/ 23305 h 640499"/>
                <a:gd name="connsiteX1" fmla="*/ 111886 w 703471"/>
                <a:gd name="connsiteY1" fmla="*/ 195957 h 640499"/>
                <a:gd name="connsiteX2" fmla="*/ 9280 w 703471"/>
                <a:gd name="connsiteY2" fmla="*/ 307616 h 640499"/>
                <a:gd name="connsiteX3" fmla="*/ 187473 w 703471"/>
                <a:gd name="connsiteY3" fmla="*/ 264754 h 640499"/>
                <a:gd name="connsiteX4" fmla="*/ 206216 w 703471"/>
                <a:gd name="connsiteY4" fmla="*/ 405460 h 640499"/>
                <a:gd name="connsiteX5" fmla="*/ 157460 w 703471"/>
                <a:gd name="connsiteY5" fmla="*/ 513629 h 640499"/>
                <a:gd name="connsiteX6" fmla="*/ 114904 w 703471"/>
                <a:gd name="connsiteY6" fmla="*/ 636559 h 640499"/>
                <a:gd name="connsiteX7" fmla="*/ 244033 w 703471"/>
                <a:gd name="connsiteY7" fmla="*/ 602585 h 640499"/>
                <a:gd name="connsiteX8" fmla="*/ 431444 w 703471"/>
                <a:gd name="connsiteY8" fmla="*/ 469494 h 640499"/>
                <a:gd name="connsiteX9" fmla="*/ 608107 w 703471"/>
                <a:gd name="connsiteY9" fmla="*/ 407982 h 640499"/>
                <a:gd name="connsiteX10" fmla="*/ 702742 w 703471"/>
                <a:gd name="connsiteY10" fmla="*/ 316835 h 640499"/>
                <a:gd name="connsiteX11" fmla="*/ 618101 w 703471"/>
                <a:gd name="connsiteY11" fmla="*/ 300000 h 640499"/>
                <a:gd name="connsiteX12" fmla="*/ 512596 w 703471"/>
                <a:gd name="connsiteY12" fmla="*/ 303655 h 640499"/>
                <a:gd name="connsiteX13" fmla="*/ 474968 w 703471"/>
                <a:gd name="connsiteY13" fmla="*/ 191666 h 640499"/>
                <a:gd name="connsiteX14" fmla="*/ 551380 w 703471"/>
                <a:gd name="connsiteY14" fmla="*/ 141164 h 640499"/>
                <a:gd name="connsiteX15" fmla="*/ 652076 w 703471"/>
                <a:gd name="connsiteY15" fmla="*/ 8852 h 640499"/>
                <a:gd name="connsiteX16" fmla="*/ 551497 w 703471"/>
                <a:gd name="connsiteY16" fmla="*/ 23305 h 640499"/>
                <a:gd name="connsiteX0" fmla="*/ 551497 w 703471"/>
                <a:gd name="connsiteY0" fmla="*/ 23305 h 640499"/>
                <a:gd name="connsiteX1" fmla="*/ 111886 w 703471"/>
                <a:gd name="connsiteY1" fmla="*/ 195957 h 640499"/>
                <a:gd name="connsiteX2" fmla="*/ 9280 w 703471"/>
                <a:gd name="connsiteY2" fmla="*/ 307616 h 640499"/>
                <a:gd name="connsiteX3" fmla="*/ 187473 w 703471"/>
                <a:gd name="connsiteY3" fmla="*/ 264754 h 640499"/>
                <a:gd name="connsiteX4" fmla="*/ 206216 w 703471"/>
                <a:gd name="connsiteY4" fmla="*/ 405460 h 640499"/>
                <a:gd name="connsiteX5" fmla="*/ 157460 w 703471"/>
                <a:gd name="connsiteY5" fmla="*/ 513629 h 640499"/>
                <a:gd name="connsiteX6" fmla="*/ 114904 w 703471"/>
                <a:gd name="connsiteY6" fmla="*/ 636559 h 640499"/>
                <a:gd name="connsiteX7" fmla="*/ 244033 w 703471"/>
                <a:gd name="connsiteY7" fmla="*/ 602585 h 640499"/>
                <a:gd name="connsiteX8" fmla="*/ 431444 w 703471"/>
                <a:gd name="connsiteY8" fmla="*/ 469494 h 640499"/>
                <a:gd name="connsiteX9" fmla="*/ 608107 w 703471"/>
                <a:gd name="connsiteY9" fmla="*/ 407982 h 640499"/>
                <a:gd name="connsiteX10" fmla="*/ 702742 w 703471"/>
                <a:gd name="connsiteY10" fmla="*/ 316835 h 640499"/>
                <a:gd name="connsiteX11" fmla="*/ 618101 w 703471"/>
                <a:gd name="connsiteY11" fmla="*/ 300000 h 640499"/>
                <a:gd name="connsiteX12" fmla="*/ 512596 w 703471"/>
                <a:gd name="connsiteY12" fmla="*/ 303655 h 640499"/>
                <a:gd name="connsiteX13" fmla="*/ 474968 w 703471"/>
                <a:gd name="connsiteY13" fmla="*/ 191666 h 640499"/>
                <a:gd name="connsiteX14" fmla="*/ 551380 w 703471"/>
                <a:gd name="connsiteY14" fmla="*/ 141164 h 640499"/>
                <a:gd name="connsiteX15" fmla="*/ 652076 w 703471"/>
                <a:gd name="connsiteY15" fmla="*/ 8852 h 640499"/>
                <a:gd name="connsiteX16" fmla="*/ 551497 w 703471"/>
                <a:gd name="connsiteY16" fmla="*/ 23305 h 640499"/>
                <a:gd name="connsiteX0" fmla="*/ 551497 w 703471"/>
                <a:gd name="connsiteY0" fmla="*/ 23305 h 641633"/>
                <a:gd name="connsiteX1" fmla="*/ 111886 w 703471"/>
                <a:gd name="connsiteY1" fmla="*/ 195957 h 641633"/>
                <a:gd name="connsiteX2" fmla="*/ 9280 w 703471"/>
                <a:gd name="connsiteY2" fmla="*/ 307616 h 641633"/>
                <a:gd name="connsiteX3" fmla="*/ 187473 w 703471"/>
                <a:gd name="connsiteY3" fmla="*/ 264754 h 641633"/>
                <a:gd name="connsiteX4" fmla="*/ 206216 w 703471"/>
                <a:gd name="connsiteY4" fmla="*/ 405460 h 641633"/>
                <a:gd name="connsiteX5" fmla="*/ 157460 w 703471"/>
                <a:gd name="connsiteY5" fmla="*/ 513629 h 641633"/>
                <a:gd name="connsiteX6" fmla="*/ 114904 w 703471"/>
                <a:gd name="connsiteY6" fmla="*/ 636559 h 641633"/>
                <a:gd name="connsiteX7" fmla="*/ 244033 w 703471"/>
                <a:gd name="connsiteY7" fmla="*/ 602585 h 641633"/>
                <a:gd name="connsiteX8" fmla="*/ 431444 w 703471"/>
                <a:gd name="connsiteY8" fmla="*/ 469494 h 641633"/>
                <a:gd name="connsiteX9" fmla="*/ 608107 w 703471"/>
                <a:gd name="connsiteY9" fmla="*/ 407982 h 641633"/>
                <a:gd name="connsiteX10" fmla="*/ 702742 w 703471"/>
                <a:gd name="connsiteY10" fmla="*/ 316835 h 641633"/>
                <a:gd name="connsiteX11" fmla="*/ 618101 w 703471"/>
                <a:gd name="connsiteY11" fmla="*/ 300000 h 641633"/>
                <a:gd name="connsiteX12" fmla="*/ 512596 w 703471"/>
                <a:gd name="connsiteY12" fmla="*/ 303655 h 641633"/>
                <a:gd name="connsiteX13" fmla="*/ 474968 w 703471"/>
                <a:gd name="connsiteY13" fmla="*/ 191666 h 641633"/>
                <a:gd name="connsiteX14" fmla="*/ 551380 w 703471"/>
                <a:gd name="connsiteY14" fmla="*/ 141164 h 641633"/>
                <a:gd name="connsiteX15" fmla="*/ 652076 w 703471"/>
                <a:gd name="connsiteY15" fmla="*/ 8852 h 641633"/>
                <a:gd name="connsiteX16" fmla="*/ 551497 w 703471"/>
                <a:gd name="connsiteY16" fmla="*/ 23305 h 641633"/>
                <a:gd name="connsiteX0" fmla="*/ 551497 w 703471"/>
                <a:gd name="connsiteY0" fmla="*/ 23305 h 638809"/>
                <a:gd name="connsiteX1" fmla="*/ 111886 w 703471"/>
                <a:gd name="connsiteY1" fmla="*/ 195957 h 638809"/>
                <a:gd name="connsiteX2" fmla="*/ 9280 w 703471"/>
                <a:gd name="connsiteY2" fmla="*/ 307616 h 638809"/>
                <a:gd name="connsiteX3" fmla="*/ 187473 w 703471"/>
                <a:gd name="connsiteY3" fmla="*/ 264754 h 638809"/>
                <a:gd name="connsiteX4" fmla="*/ 206216 w 703471"/>
                <a:gd name="connsiteY4" fmla="*/ 405460 h 638809"/>
                <a:gd name="connsiteX5" fmla="*/ 157460 w 703471"/>
                <a:gd name="connsiteY5" fmla="*/ 513629 h 638809"/>
                <a:gd name="connsiteX6" fmla="*/ 114904 w 703471"/>
                <a:gd name="connsiteY6" fmla="*/ 636559 h 638809"/>
                <a:gd name="connsiteX7" fmla="*/ 258321 w 703471"/>
                <a:gd name="connsiteY7" fmla="*/ 588298 h 638809"/>
                <a:gd name="connsiteX8" fmla="*/ 431444 w 703471"/>
                <a:gd name="connsiteY8" fmla="*/ 469494 h 638809"/>
                <a:gd name="connsiteX9" fmla="*/ 608107 w 703471"/>
                <a:gd name="connsiteY9" fmla="*/ 407982 h 638809"/>
                <a:gd name="connsiteX10" fmla="*/ 702742 w 703471"/>
                <a:gd name="connsiteY10" fmla="*/ 316835 h 638809"/>
                <a:gd name="connsiteX11" fmla="*/ 618101 w 703471"/>
                <a:gd name="connsiteY11" fmla="*/ 300000 h 638809"/>
                <a:gd name="connsiteX12" fmla="*/ 512596 w 703471"/>
                <a:gd name="connsiteY12" fmla="*/ 303655 h 638809"/>
                <a:gd name="connsiteX13" fmla="*/ 474968 w 703471"/>
                <a:gd name="connsiteY13" fmla="*/ 191666 h 638809"/>
                <a:gd name="connsiteX14" fmla="*/ 551380 w 703471"/>
                <a:gd name="connsiteY14" fmla="*/ 141164 h 638809"/>
                <a:gd name="connsiteX15" fmla="*/ 652076 w 703471"/>
                <a:gd name="connsiteY15" fmla="*/ 8852 h 638809"/>
                <a:gd name="connsiteX16" fmla="*/ 551497 w 703471"/>
                <a:gd name="connsiteY16" fmla="*/ 23305 h 638809"/>
                <a:gd name="connsiteX0" fmla="*/ 551497 w 703471"/>
                <a:gd name="connsiteY0" fmla="*/ 23305 h 638629"/>
                <a:gd name="connsiteX1" fmla="*/ 111886 w 703471"/>
                <a:gd name="connsiteY1" fmla="*/ 195957 h 638629"/>
                <a:gd name="connsiteX2" fmla="*/ 9280 w 703471"/>
                <a:gd name="connsiteY2" fmla="*/ 307616 h 638629"/>
                <a:gd name="connsiteX3" fmla="*/ 187473 w 703471"/>
                <a:gd name="connsiteY3" fmla="*/ 264754 h 638629"/>
                <a:gd name="connsiteX4" fmla="*/ 206216 w 703471"/>
                <a:gd name="connsiteY4" fmla="*/ 405460 h 638629"/>
                <a:gd name="connsiteX5" fmla="*/ 157460 w 703471"/>
                <a:gd name="connsiteY5" fmla="*/ 513629 h 638629"/>
                <a:gd name="connsiteX6" fmla="*/ 114904 w 703471"/>
                <a:gd name="connsiteY6" fmla="*/ 636559 h 638629"/>
                <a:gd name="connsiteX7" fmla="*/ 258321 w 703471"/>
                <a:gd name="connsiteY7" fmla="*/ 588298 h 638629"/>
                <a:gd name="connsiteX8" fmla="*/ 431444 w 703471"/>
                <a:gd name="connsiteY8" fmla="*/ 469494 h 638629"/>
                <a:gd name="connsiteX9" fmla="*/ 608107 w 703471"/>
                <a:gd name="connsiteY9" fmla="*/ 407982 h 638629"/>
                <a:gd name="connsiteX10" fmla="*/ 702742 w 703471"/>
                <a:gd name="connsiteY10" fmla="*/ 316835 h 638629"/>
                <a:gd name="connsiteX11" fmla="*/ 618101 w 703471"/>
                <a:gd name="connsiteY11" fmla="*/ 300000 h 638629"/>
                <a:gd name="connsiteX12" fmla="*/ 512596 w 703471"/>
                <a:gd name="connsiteY12" fmla="*/ 303655 h 638629"/>
                <a:gd name="connsiteX13" fmla="*/ 474968 w 703471"/>
                <a:gd name="connsiteY13" fmla="*/ 191666 h 638629"/>
                <a:gd name="connsiteX14" fmla="*/ 551380 w 703471"/>
                <a:gd name="connsiteY14" fmla="*/ 141164 h 638629"/>
                <a:gd name="connsiteX15" fmla="*/ 652076 w 703471"/>
                <a:gd name="connsiteY15" fmla="*/ 8852 h 638629"/>
                <a:gd name="connsiteX16" fmla="*/ 551497 w 703471"/>
                <a:gd name="connsiteY16" fmla="*/ 23305 h 63862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06216 w 703471"/>
                <a:gd name="connsiteY4" fmla="*/ 405460 h 638599"/>
                <a:gd name="connsiteX5" fmla="*/ 157460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44887"/>
                <a:gd name="connsiteX1" fmla="*/ 111886 w 703471"/>
                <a:gd name="connsiteY1" fmla="*/ 195957 h 644887"/>
                <a:gd name="connsiteX2" fmla="*/ 9280 w 703471"/>
                <a:gd name="connsiteY2" fmla="*/ 307616 h 644887"/>
                <a:gd name="connsiteX3" fmla="*/ 187473 w 703471"/>
                <a:gd name="connsiteY3" fmla="*/ 264754 h 644887"/>
                <a:gd name="connsiteX4" fmla="*/ 206216 w 703471"/>
                <a:gd name="connsiteY4" fmla="*/ 405460 h 644887"/>
                <a:gd name="connsiteX5" fmla="*/ 157460 w 703471"/>
                <a:gd name="connsiteY5" fmla="*/ 513629 h 644887"/>
                <a:gd name="connsiteX6" fmla="*/ 114904 w 703471"/>
                <a:gd name="connsiteY6" fmla="*/ 636559 h 644887"/>
                <a:gd name="connsiteX7" fmla="*/ 258321 w 703471"/>
                <a:gd name="connsiteY7" fmla="*/ 588298 h 644887"/>
                <a:gd name="connsiteX8" fmla="*/ 431444 w 703471"/>
                <a:gd name="connsiteY8" fmla="*/ 469494 h 644887"/>
                <a:gd name="connsiteX9" fmla="*/ 608107 w 703471"/>
                <a:gd name="connsiteY9" fmla="*/ 407982 h 644887"/>
                <a:gd name="connsiteX10" fmla="*/ 702742 w 703471"/>
                <a:gd name="connsiteY10" fmla="*/ 316835 h 644887"/>
                <a:gd name="connsiteX11" fmla="*/ 618101 w 703471"/>
                <a:gd name="connsiteY11" fmla="*/ 300000 h 644887"/>
                <a:gd name="connsiteX12" fmla="*/ 512596 w 703471"/>
                <a:gd name="connsiteY12" fmla="*/ 303655 h 644887"/>
                <a:gd name="connsiteX13" fmla="*/ 474968 w 703471"/>
                <a:gd name="connsiteY13" fmla="*/ 191666 h 644887"/>
                <a:gd name="connsiteX14" fmla="*/ 551380 w 703471"/>
                <a:gd name="connsiteY14" fmla="*/ 141164 h 644887"/>
                <a:gd name="connsiteX15" fmla="*/ 652076 w 703471"/>
                <a:gd name="connsiteY15" fmla="*/ 8852 h 644887"/>
                <a:gd name="connsiteX16" fmla="*/ 551497 w 703471"/>
                <a:gd name="connsiteY16" fmla="*/ 23305 h 644887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06216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20503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20503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34791 w 703471"/>
                <a:gd name="connsiteY4" fmla="*/ 407841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23813"/>
                <a:gd name="connsiteX1" fmla="*/ 111886 w 703471"/>
                <a:gd name="connsiteY1" fmla="*/ 195957 h 623813"/>
                <a:gd name="connsiteX2" fmla="*/ 9280 w 703471"/>
                <a:gd name="connsiteY2" fmla="*/ 307616 h 623813"/>
                <a:gd name="connsiteX3" fmla="*/ 187473 w 703471"/>
                <a:gd name="connsiteY3" fmla="*/ 264754 h 623813"/>
                <a:gd name="connsiteX4" fmla="*/ 234791 w 703471"/>
                <a:gd name="connsiteY4" fmla="*/ 407841 h 623813"/>
                <a:gd name="connsiteX5" fmla="*/ 171747 w 703471"/>
                <a:gd name="connsiteY5" fmla="*/ 513629 h 623813"/>
                <a:gd name="connsiteX6" fmla="*/ 110142 w 703471"/>
                <a:gd name="connsiteY6" fmla="*/ 619891 h 623813"/>
                <a:gd name="connsiteX7" fmla="*/ 258321 w 703471"/>
                <a:gd name="connsiteY7" fmla="*/ 588298 h 623813"/>
                <a:gd name="connsiteX8" fmla="*/ 431444 w 703471"/>
                <a:gd name="connsiteY8" fmla="*/ 469494 h 623813"/>
                <a:gd name="connsiteX9" fmla="*/ 608107 w 703471"/>
                <a:gd name="connsiteY9" fmla="*/ 407982 h 623813"/>
                <a:gd name="connsiteX10" fmla="*/ 702742 w 703471"/>
                <a:gd name="connsiteY10" fmla="*/ 316835 h 623813"/>
                <a:gd name="connsiteX11" fmla="*/ 618101 w 703471"/>
                <a:gd name="connsiteY11" fmla="*/ 300000 h 623813"/>
                <a:gd name="connsiteX12" fmla="*/ 512596 w 703471"/>
                <a:gd name="connsiteY12" fmla="*/ 303655 h 623813"/>
                <a:gd name="connsiteX13" fmla="*/ 474968 w 703471"/>
                <a:gd name="connsiteY13" fmla="*/ 191666 h 623813"/>
                <a:gd name="connsiteX14" fmla="*/ 551380 w 703471"/>
                <a:gd name="connsiteY14" fmla="*/ 141164 h 623813"/>
                <a:gd name="connsiteX15" fmla="*/ 652076 w 703471"/>
                <a:gd name="connsiteY15" fmla="*/ 8852 h 623813"/>
                <a:gd name="connsiteX16" fmla="*/ 551497 w 703471"/>
                <a:gd name="connsiteY16" fmla="*/ 23305 h 623813"/>
                <a:gd name="connsiteX0" fmla="*/ 551497 w 703471"/>
                <a:gd name="connsiteY0" fmla="*/ 23305 h 625957"/>
                <a:gd name="connsiteX1" fmla="*/ 111886 w 703471"/>
                <a:gd name="connsiteY1" fmla="*/ 195957 h 625957"/>
                <a:gd name="connsiteX2" fmla="*/ 9280 w 703471"/>
                <a:gd name="connsiteY2" fmla="*/ 307616 h 625957"/>
                <a:gd name="connsiteX3" fmla="*/ 187473 w 703471"/>
                <a:gd name="connsiteY3" fmla="*/ 264754 h 625957"/>
                <a:gd name="connsiteX4" fmla="*/ 234791 w 703471"/>
                <a:gd name="connsiteY4" fmla="*/ 407841 h 625957"/>
                <a:gd name="connsiteX5" fmla="*/ 171747 w 703471"/>
                <a:gd name="connsiteY5" fmla="*/ 513629 h 625957"/>
                <a:gd name="connsiteX6" fmla="*/ 110142 w 703471"/>
                <a:gd name="connsiteY6" fmla="*/ 619891 h 625957"/>
                <a:gd name="connsiteX7" fmla="*/ 258321 w 703471"/>
                <a:gd name="connsiteY7" fmla="*/ 588298 h 625957"/>
                <a:gd name="connsiteX8" fmla="*/ 431444 w 703471"/>
                <a:gd name="connsiteY8" fmla="*/ 469494 h 625957"/>
                <a:gd name="connsiteX9" fmla="*/ 608107 w 703471"/>
                <a:gd name="connsiteY9" fmla="*/ 407982 h 625957"/>
                <a:gd name="connsiteX10" fmla="*/ 702742 w 703471"/>
                <a:gd name="connsiteY10" fmla="*/ 316835 h 625957"/>
                <a:gd name="connsiteX11" fmla="*/ 618101 w 703471"/>
                <a:gd name="connsiteY11" fmla="*/ 300000 h 625957"/>
                <a:gd name="connsiteX12" fmla="*/ 512596 w 703471"/>
                <a:gd name="connsiteY12" fmla="*/ 303655 h 625957"/>
                <a:gd name="connsiteX13" fmla="*/ 474968 w 703471"/>
                <a:gd name="connsiteY13" fmla="*/ 191666 h 625957"/>
                <a:gd name="connsiteX14" fmla="*/ 551380 w 703471"/>
                <a:gd name="connsiteY14" fmla="*/ 141164 h 625957"/>
                <a:gd name="connsiteX15" fmla="*/ 652076 w 703471"/>
                <a:gd name="connsiteY15" fmla="*/ 8852 h 625957"/>
                <a:gd name="connsiteX16" fmla="*/ 551497 w 703471"/>
                <a:gd name="connsiteY16" fmla="*/ 23305 h 625957"/>
                <a:gd name="connsiteX0" fmla="*/ 551497 w 703471"/>
                <a:gd name="connsiteY0" fmla="*/ 23305 h 634096"/>
                <a:gd name="connsiteX1" fmla="*/ 111886 w 703471"/>
                <a:gd name="connsiteY1" fmla="*/ 195957 h 634096"/>
                <a:gd name="connsiteX2" fmla="*/ 9280 w 703471"/>
                <a:gd name="connsiteY2" fmla="*/ 307616 h 634096"/>
                <a:gd name="connsiteX3" fmla="*/ 187473 w 703471"/>
                <a:gd name="connsiteY3" fmla="*/ 264754 h 634096"/>
                <a:gd name="connsiteX4" fmla="*/ 234791 w 703471"/>
                <a:gd name="connsiteY4" fmla="*/ 407841 h 634096"/>
                <a:gd name="connsiteX5" fmla="*/ 171747 w 703471"/>
                <a:gd name="connsiteY5" fmla="*/ 513629 h 634096"/>
                <a:gd name="connsiteX6" fmla="*/ 110142 w 703471"/>
                <a:gd name="connsiteY6" fmla="*/ 619891 h 634096"/>
                <a:gd name="connsiteX7" fmla="*/ 258321 w 703471"/>
                <a:gd name="connsiteY7" fmla="*/ 588298 h 634096"/>
                <a:gd name="connsiteX8" fmla="*/ 431444 w 703471"/>
                <a:gd name="connsiteY8" fmla="*/ 469494 h 634096"/>
                <a:gd name="connsiteX9" fmla="*/ 608107 w 703471"/>
                <a:gd name="connsiteY9" fmla="*/ 407982 h 634096"/>
                <a:gd name="connsiteX10" fmla="*/ 702742 w 703471"/>
                <a:gd name="connsiteY10" fmla="*/ 316835 h 634096"/>
                <a:gd name="connsiteX11" fmla="*/ 618101 w 703471"/>
                <a:gd name="connsiteY11" fmla="*/ 300000 h 634096"/>
                <a:gd name="connsiteX12" fmla="*/ 512596 w 703471"/>
                <a:gd name="connsiteY12" fmla="*/ 303655 h 634096"/>
                <a:gd name="connsiteX13" fmla="*/ 474968 w 703471"/>
                <a:gd name="connsiteY13" fmla="*/ 191666 h 634096"/>
                <a:gd name="connsiteX14" fmla="*/ 551380 w 703471"/>
                <a:gd name="connsiteY14" fmla="*/ 141164 h 634096"/>
                <a:gd name="connsiteX15" fmla="*/ 652076 w 703471"/>
                <a:gd name="connsiteY15" fmla="*/ 8852 h 634096"/>
                <a:gd name="connsiteX16" fmla="*/ 551497 w 703471"/>
                <a:gd name="connsiteY16" fmla="*/ 23305 h 634096"/>
                <a:gd name="connsiteX0" fmla="*/ 551497 w 703471"/>
                <a:gd name="connsiteY0" fmla="*/ 23305 h 632105"/>
                <a:gd name="connsiteX1" fmla="*/ 111886 w 703471"/>
                <a:gd name="connsiteY1" fmla="*/ 195957 h 632105"/>
                <a:gd name="connsiteX2" fmla="*/ 9280 w 703471"/>
                <a:gd name="connsiteY2" fmla="*/ 307616 h 632105"/>
                <a:gd name="connsiteX3" fmla="*/ 187473 w 703471"/>
                <a:gd name="connsiteY3" fmla="*/ 264754 h 632105"/>
                <a:gd name="connsiteX4" fmla="*/ 234791 w 703471"/>
                <a:gd name="connsiteY4" fmla="*/ 407841 h 632105"/>
                <a:gd name="connsiteX5" fmla="*/ 171747 w 703471"/>
                <a:gd name="connsiteY5" fmla="*/ 513629 h 632105"/>
                <a:gd name="connsiteX6" fmla="*/ 143479 w 703471"/>
                <a:gd name="connsiteY6" fmla="*/ 617510 h 632105"/>
                <a:gd name="connsiteX7" fmla="*/ 258321 w 703471"/>
                <a:gd name="connsiteY7" fmla="*/ 588298 h 632105"/>
                <a:gd name="connsiteX8" fmla="*/ 431444 w 703471"/>
                <a:gd name="connsiteY8" fmla="*/ 469494 h 632105"/>
                <a:gd name="connsiteX9" fmla="*/ 608107 w 703471"/>
                <a:gd name="connsiteY9" fmla="*/ 407982 h 632105"/>
                <a:gd name="connsiteX10" fmla="*/ 702742 w 703471"/>
                <a:gd name="connsiteY10" fmla="*/ 316835 h 632105"/>
                <a:gd name="connsiteX11" fmla="*/ 618101 w 703471"/>
                <a:gd name="connsiteY11" fmla="*/ 300000 h 632105"/>
                <a:gd name="connsiteX12" fmla="*/ 512596 w 703471"/>
                <a:gd name="connsiteY12" fmla="*/ 303655 h 632105"/>
                <a:gd name="connsiteX13" fmla="*/ 474968 w 703471"/>
                <a:gd name="connsiteY13" fmla="*/ 191666 h 632105"/>
                <a:gd name="connsiteX14" fmla="*/ 551380 w 703471"/>
                <a:gd name="connsiteY14" fmla="*/ 141164 h 632105"/>
                <a:gd name="connsiteX15" fmla="*/ 652076 w 703471"/>
                <a:gd name="connsiteY15" fmla="*/ 8852 h 632105"/>
                <a:gd name="connsiteX16" fmla="*/ 551497 w 703471"/>
                <a:gd name="connsiteY16" fmla="*/ 23305 h 632105"/>
                <a:gd name="connsiteX0" fmla="*/ 551497 w 703471"/>
                <a:gd name="connsiteY0" fmla="*/ 21224 h 630024"/>
                <a:gd name="connsiteX1" fmla="*/ 111886 w 703471"/>
                <a:gd name="connsiteY1" fmla="*/ 193876 h 630024"/>
                <a:gd name="connsiteX2" fmla="*/ 9280 w 703471"/>
                <a:gd name="connsiteY2" fmla="*/ 305535 h 630024"/>
                <a:gd name="connsiteX3" fmla="*/ 187473 w 703471"/>
                <a:gd name="connsiteY3" fmla="*/ 262673 h 630024"/>
                <a:gd name="connsiteX4" fmla="*/ 234791 w 703471"/>
                <a:gd name="connsiteY4" fmla="*/ 405760 h 630024"/>
                <a:gd name="connsiteX5" fmla="*/ 171747 w 703471"/>
                <a:gd name="connsiteY5" fmla="*/ 511548 h 630024"/>
                <a:gd name="connsiteX6" fmla="*/ 143479 w 703471"/>
                <a:gd name="connsiteY6" fmla="*/ 615429 h 630024"/>
                <a:gd name="connsiteX7" fmla="*/ 258321 w 703471"/>
                <a:gd name="connsiteY7" fmla="*/ 586217 h 630024"/>
                <a:gd name="connsiteX8" fmla="*/ 431444 w 703471"/>
                <a:gd name="connsiteY8" fmla="*/ 467413 h 630024"/>
                <a:gd name="connsiteX9" fmla="*/ 608107 w 703471"/>
                <a:gd name="connsiteY9" fmla="*/ 405901 h 630024"/>
                <a:gd name="connsiteX10" fmla="*/ 702742 w 703471"/>
                <a:gd name="connsiteY10" fmla="*/ 314754 h 630024"/>
                <a:gd name="connsiteX11" fmla="*/ 618101 w 703471"/>
                <a:gd name="connsiteY11" fmla="*/ 297919 h 630024"/>
                <a:gd name="connsiteX12" fmla="*/ 512596 w 703471"/>
                <a:gd name="connsiteY12" fmla="*/ 301574 h 630024"/>
                <a:gd name="connsiteX13" fmla="*/ 474968 w 703471"/>
                <a:gd name="connsiteY13" fmla="*/ 189585 h 630024"/>
                <a:gd name="connsiteX14" fmla="*/ 551380 w 703471"/>
                <a:gd name="connsiteY14" fmla="*/ 139083 h 630024"/>
                <a:gd name="connsiteX15" fmla="*/ 652076 w 703471"/>
                <a:gd name="connsiteY15" fmla="*/ 6771 h 630024"/>
                <a:gd name="connsiteX16" fmla="*/ 551497 w 703471"/>
                <a:gd name="connsiteY16" fmla="*/ 21224 h 630024"/>
                <a:gd name="connsiteX0" fmla="*/ 551497 w 703471"/>
                <a:gd name="connsiteY0" fmla="*/ 31798 h 640598"/>
                <a:gd name="connsiteX1" fmla="*/ 111886 w 703471"/>
                <a:gd name="connsiteY1" fmla="*/ 204450 h 640598"/>
                <a:gd name="connsiteX2" fmla="*/ 9280 w 703471"/>
                <a:gd name="connsiteY2" fmla="*/ 316109 h 640598"/>
                <a:gd name="connsiteX3" fmla="*/ 187473 w 703471"/>
                <a:gd name="connsiteY3" fmla="*/ 273247 h 640598"/>
                <a:gd name="connsiteX4" fmla="*/ 234791 w 703471"/>
                <a:gd name="connsiteY4" fmla="*/ 416334 h 640598"/>
                <a:gd name="connsiteX5" fmla="*/ 171747 w 703471"/>
                <a:gd name="connsiteY5" fmla="*/ 522122 h 640598"/>
                <a:gd name="connsiteX6" fmla="*/ 143479 w 703471"/>
                <a:gd name="connsiteY6" fmla="*/ 626003 h 640598"/>
                <a:gd name="connsiteX7" fmla="*/ 258321 w 703471"/>
                <a:gd name="connsiteY7" fmla="*/ 596791 h 640598"/>
                <a:gd name="connsiteX8" fmla="*/ 431444 w 703471"/>
                <a:gd name="connsiteY8" fmla="*/ 477987 h 640598"/>
                <a:gd name="connsiteX9" fmla="*/ 608107 w 703471"/>
                <a:gd name="connsiteY9" fmla="*/ 416475 h 640598"/>
                <a:gd name="connsiteX10" fmla="*/ 702742 w 703471"/>
                <a:gd name="connsiteY10" fmla="*/ 325328 h 640598"/>
                <a:gd name="connsiteX11" fmla="*/ 618101 w 703471"/>
                <a:gd name="connsiteY11" fmla="*/ 308493 h 640598"/>
                <a:gd name="connsiteX12" fmla="*/ 512596 w 703471"/>
                <a:gd name="connsiteY12" fmla="*/ 312148 h 640598"/>
                <a:gd name="connsiteX13" fmla="*/ 474968 w 703471"/>
                <a:gd name="connsiteY13" fmla="*/ 200159 h 640598"/>
                <a:gd name="connsiteX14" fmla="*/ 551380 w 703471"/>
                <a:gd name="connsiteY14" fmla="*/ 149657 h 640598"/>
                <a:gd name="connsiteX15" fmla="*/ 652076 w 703471"/>
                <a:gd name="connsiteY15" fmla="*/ 17345 h 640598"/>
                <a:gd name="connsiteX16" fmla="*/ 551497 w 703471"/>
                <a:gd name="connsiteY16" fmla="*/ 31798 h 640598"/>
                <a:gd name="connsiteX0" fmla="*/ 507912 w 702749"/>
                <a:gd name="connsiteY0" fmla="*/ 38016 h 627766"/>
                <a:gd name="connsiteX1" fmla="*/ 111164 w 702749"/>
                <a:gd name="connsiteY1" fmla="*/ 191618 h 627766"/>
                <a:gd name="connsiteX2" fmla="*/ 8558 w 702749"/>
                <a:gd name="connsiteY2" fmla="*/ 303277 h 627766"/>
                <a:gd name="connsiteX3" fmla="*/ 186751 w 702749"/>
                <a:gd name="connsiteY3" fmla="*/ 260415 h 627766"/>
                <a:gd name="connsiteX4" fmla="*/ 234069 w 702749"/>
                <a:gd name="connsiteY4" fmla="*/ 403502 h 627766"/>
                <a:gd name="connsiteX5" fmla="*/ 171025 w 702749"/>
                <a:gd name="connsiteY5" fmla="*/ 509290 h 627766"/>
                <a:gd name="connsiteX6" fmla="*/ 142757 w 702749"/>
                <a:gd name="connsiteY6" fmla="*/ 613171 h 627766"/>
                <a:gd name="connsiteX7" fmla="*/ 257599 w 702749"/>
                <a:gd name="connsiteY7" fmla="*/ 583959 h 627766"/>
                <a:gd name="connsiteX8" fmla="*/ 430722 w 702749"/>
                <a:gd name="connsiteY8" fmla="*/ 465155 h 627766"/>
                <a:gd name="connsiteX9" fmla="*/ 607385 w 702749"/>
                <a:gd name="connsiteY9" fmla="*/ 403643 h 627766"/>
                <a:gd name="connsiteX10" fmla="*/ 702020 w 702749"/>
                <a:gd name="connsiteY10" fmla="*/ 312496 h 627766"/>
                <a:gd name="connsiteX11" fmla="*/ 617379 w 702749"/>
                <a:gd name="connsiteY11" fmla="*/ 295661 h 627766"/>
                <a:gd name="connsiteX12" fmla="*/ 511874 w 702749"/>
                <a:gd name="connsiteY12" fmla="*/ 299316 h 627766"/>
                <a:gd name="connsiteX13" fmla="*/ 474246 w 702749"/>
                <a:gd name="connsiteY13" fmla="*/ 187327 h 627766"/>
                <a:gd name="connsiteX14" fmla="*/ 550658 w 702749"/>
                <a:gd name="connsiteY14" fmla="*/ 136825 h 627766"/>
                <a:gd name="connsiteX15" fmla="*/ 651354 w 702749"/>
                <a:gd name="connsiteY15" fmla="*/ 4513 h 627766"/>
                <a:gd name="connsiteX16" fmla="*/ 507912 w 702749"/>
                <a:gd name="connsiteY16" fmla="*/ 38016 h 627766"/>
                <a:gd name="connsiteX0" fmla="*/ 507912 w 702749"/>
                <a:gd name="connsiteY0" fmla="*/ 22929 h 612679"/>
                <a:gd name="connsiteX1" fmla="*/ 111164 w 702749"/>
                <a:gd name="connsiteY1" fmla="*/ 176531 h 612679"/>
                <a:gd name="connsiteX2" fmla="*/ 8558 w 702749"/>
                <a:gd name="connsiteY2" fmla="*/ 288190 h 612679"/>
                <a:gd name="connsiteX3" fmla="*/ 186751 w 702749"/>
                <a:gd name="connsiteY3" fmla="*/ 245328 h 612679"/>
                <a:gd name="connsiteX4" fmla="*/ 234069 w 702749"/>
                <a:gd name="connsiteY4" fmla="*/ 388415 h 612679"/>
                <a:gd name="connsiteX5" fmla="*/ 171025 w 702749"/>
                <a:gd name="connsiteY5" fmla="*/ 494203 h 612679"/>
                <a:gd name="connsiteX6" fmla="*/ 142757 w 702749"/>
                <a:gd name="connsiteY6" fmla="*/ 598084 h 612679"/>
                <a:gd name="connsiteX7" fmla="*/ 257599 w 702749"/>
                <a:gd name="connsiteY7" fmla="*/ 568872 h 612679"/>
                <a:gd name="connsiteX8" fmla="*/ 430722 w 702749"/>
                <a:gd name="connsiteY8" fmla="*/ 450068 h 612679"/>
                <a:gd name="connsiteX9" fmla="*/ 607385 w 702749"/>
                <a:gd name="connsiteY9" fmla="*/ 388556 h 612679"/>
                <a:gd name="connsiteX10" fmla="*/ 702020 w 702749"/>
                <a:gd name="connsiteY10" fmla="*/ 297409 h 612679"/>
                <a:gd name="connsiteX11" fmla="*/ 617379 w 702749"/>
                <a:gd name="connsiteY11" fmla="*/ 280574 h 612679"/>
                <a:gd name="connsiteX12" fmla="*/ 511874 w 702749"/>
                <a:gd name="connsiteY12" fmla="*/ 284229 h 612679"/>
                <a:gd name="connsiteX13" fmla="*/ 474246 w 702749"/>
                <a:gd name="connsiteY13" fmla="*/ 172240 h 612679"/>
                <a:gd name="connsiteX14" fmla="*/ 550658 w 702749"/>
                <a:gd name="connsiteY14" fmla="*/ 121738 h 612679"/>
                <a:gd name="connsiteX15" fmla="*/ 608491 w 702749"/>
                <a:gd name="connsiteY15" fmla="*/ 10858 h 612679"/>
                <a:gd name="connsiteX16" fmla="*/ 507912 w 702749"/>
                <a:gd name="connsiteY16" fmla="*/ 22929 h 612679"/>
                <a:gd name="connsiteX0" fmla="*/ 507912 w 702749"/>
                <a:gd name="connsiteY0" fmla="*/ 21766 h 611516"/>
                <a:gd name="connsiteX1" fmla="*/ 111164 w 702749"/>
                <a:gd name="connsiteY1" fmla="*/ 175368 h 611516"/>
                <a:gd name="connsiteX2" fmla="*/ 8558 w 702749"/>
                <a:gd name="connsiteY2" fmla="*/ 287027 h 611516"/>
                <a:gd name="connsiteX3" fmla="*/ 186751 w 702749"/>
                <a:gd name="connsiteY3" fmla="*/ 244165 h 611516"/>
                <a:gd name="connsiteX4" fmla="*/ 234069 w 702749"/>
                <a:gd name="connsiteY4" fmla="*/ 387252 h 611516"/>
                <a:gd name="connsiteX5" fmla="*/ 171025 w 702749"/>
                <a:gd name="connsiteY5" fmla="*/ 493040 h 611516"/>
                <a:gd name="connsiteX6" fmla="*/ 142757 w 702749"/>
                <a:gd name="connsiteY6" fmla="*/ 596921 h 611516"/>
                <a:gd name="connsiteX7" fmla="*/ 257599 w 702749"/>
                <a:gd name="connsiteY7" fmla="*/ 567709 h 611516"/>
                <a:gd name="connsiteX8" fmla="*/ 430722 w 702749"/>
                <a:gd name="connsiteY8" fmla="*/ 448905 h 611516"/>
                <a:gd name="connsiteX9" fmla="*/ 607385 w 702749"/>
                <a:gd name="connsiteY9" fmla="*/ 387393 h 611516"/>
                <a:gd name="connsiteX10" fmla="*/ 702020 w 702749"/>
                <a:gd name="connsiteY10" fmla="*/ 296246 h 611516"/>
                <a:gd name="connsiteX11" fmla="*/ 617379 w 702749"/>
                <a:gd name="connsiteY11" fmla="*/ 279411 h 611516"/>
                <a:gd name="connsiteX12" fmla="*/ 511874 w 702749"/>
                <a:gd name="connsiteY12" fmla="*/ 283066 h 611516"/>
                <a:gd name="connsiteX13" fmla="*/ 474246 w 702749"/>
                <a:gd name="connsiteY13" fmla="*/ 171077 h 611516"/>
                <a:gd name="connsiteX14" fmla="*/ 545895 w 702749"/>
                <a:gd name="connsiteY14" fmla="*/ 103906 h 611516"/>
                <a:gd name="connsiteX15" fmla="*/ 608491 w 702749"/>
                <a:gd name="connsiteY15" fmla="*/ 9695 h 611516"/>
                <a:gd name="connsiteX16" fmla="*/ 507912 w 702749"/>
                <a:gd name="connsiteY16" fmla="*/ 21766 h 611516"/>
                <a:gd name="connsiteX0" fmla="*/ 507912 w 702749"/>
                <a:gd name="connsiteY0" fmla="*/ 20635 h 610385"/>
                <a:gd name="connsiteX1" fmla="*/ 111164 w 702749"/>
                <a:gd name="connsiteY1" fmla="*/ 174237 h 610385"/>
                <a:gd name="connsiteX2" fmla="*/ 8558 w 702749"/>
                <a:gd name="connsiteY2" fmla="*/ 285896 h 610385"/>
                <a:gd name="connsiteX3" fmla="*/ 186751 w 702749"/>
                <a:gd name="connsiteY3" fmla="*/ 243034 h 610385"/>
                <a:gd name="connsiteX4" fmla="*/ 234069 w 702749"/>
                <a:gd name="connsiteY4" fmla="*/ 386121 h 610385"/>
                <a:gd name="connsiteX5" fmla="*/ 171025 w 702749"/>
                <a:gd name="connsiteY5" fmla="*/ 491909 h 610385"/>
                <a:gd name="connsiteX6" fmla="*/ 142757 w 702749"/>
                <a:gd name="connsiteY6" fmla="*/ 595790 h 610385"/>
                <a:gd name="connsiteX7" fmla="*/ 257599 w 702749"/>
                <a:gd name="connsiteY7" fmla="*/ 566578 h 610385"/>
                <a:gd name="connsiteX8" fmla="*/ 430722 w 702749"/>
                <a:gd name="connsiteY8" fmla="*/ 447774 h 610385"/>
                <a:gd name="connsiteX9" fmla="*/ 607385 w 702749"/>
                <a:gd name="connsiteY9" fmla="*/ 386262 h 610385"/>
                <a:gd name="connsiteX10" fmla="*/ 702020 w 702749"/>
                <a:gd name="connsiteY10" fmla="*/ 295115 h 610385"/>
                <a:gd name="connsiteX11" fmla="*/ 617379 w 702749"/>
                <a:gd name="connsiteY11" fmla="*/ 278280 h 610385"/>
                <a:gd name="connsiteX12" fmla="*/ 511874 w 702749"/>
                <a:gd name="connsiteY12" fmla="*/ 281935 h 610385"/>
                <a:gd name="connsiteX13" fmla="*/ 474246 w 702749"/>
                <a:gd name="connsiteY13" fmla="*/ 169946 h 610385"/>
                <a:gd name="connsiteX14" fmla="*/ 545895 w 702749"/>
                <a:gd name="connsiteY14" fmla="*/ 102775 h 610385"/>
                <a:gd name="connsiteX15" fmla="*/ 608491 w 702749"/>
                <a:gd name="connsiteY15" fmla="*/ 8564 h 610385"/>
                <a:gd name="connsiteX16" fmla="*/ 507912 w 702749"/>
                <a:gd name="connsiteY16" fmla="*/ 20635 h 610385"/>
                <a:gd name="connsiteX0" fmla="*/ 507912 w 702749"/>
                <a:gd name="connsiteY0" fmla="*/ 37089 h 626839"/>
                <a:gd name="connsiteX1" fmla="*/ 111164 w 702749"/>
                <a:gd name="connsiteY1" fmla="*/ 190691 h 626839"/>
                <a:gd name="connsiteX2" fmla="*/ 8558 w 702749"/>
                <a:gd name="connsiteY2" fmla="*/ 302350 h 626839"/>
                <a:gd name="connsiteX3" fmla="*/ 186751 w 702749"/>
                <a:gd name="connsiteY3" fmla="*/ 259488 h 626839"/>
                <a:gd name="connsiteX4" fmla="*/ 234069 w 702749"/>
                <a:gd name="connsiteY4" fmla="*/ 402575 h 626839"/>
                <a:gd name="connsiteX5" fmla="*/ 171025 w 702749"/>
                <a:gd name="connsiteY5" fmla="*/ 508363 h 626839"/>
                <a:gd name="connsiteX6" fmla="*/ 142757 w 702749"/>
                <a:gd name="connsiteY6" fmla="*/ 612244 h 626839"/>
                <a:gd name="connsiteX7" fmla="*/ 257599 w 702749"/>
                <a:gd name="connsiteY7" fmla="*/ 583032 h 626839"/>
                <a:gd name="connsiteX8" fmla="*/ 430722 w 702749"/>
                <a:gd name="connsiteY8" fmla="*/ 464228 h 626839"/>
                <a:gd name="connsiteX9" fmla="*/ 607385 w 702749"/>
                <a:gd name="connsiteY9" fmla="*/ 402716 h 626839"/>
                <a:gd name="connsiteX10" fmla="*/ 702020 w 702749"/>
                <a:gd name="connsiteY10" fmla="*/ 311569 h 626839"/>
                <a:gd name="connsiteX11" fmla="*/ 617379 w 702749"/>
                <a:gd name="connsiteY11" fmla="*/ 294734 h 626839"/>
                <a:gd name="connsiteX12" fmla="*/ 511874 w 702749"/>
                <a:gd name="connsiteY12" fmla="*/ 298389 h 626839"/>
                <a:gd name="connsiteX13" fmla="*/ 474246 w 702749"/>
                <a:gd name="connsiteY13" fmla="*/ 186400 h 626839"/>
                <a:gd name="connsiteX14" fmla="*/ 545895 w 702749"/>
                <a:gd name="connsiteY14" fmla="*/ 119229 h 626839"/>
                <a:gd name="connsiteX15" fmla="*/ 608491 w 702749"/>
                <a:gd name="connsiteY15" fmla="*/ 25018 h 626839"/>
                <a:gd name="connsiteX16" fmla="*/ 507912 w 702749"/>
                <a:gd name="connsiteY16" fmla="*/ 37089 h 626839"/>
                <a:gd name="connsiteX0" fmla="*/ 507912 w 702749"/>
                <a:gd name="connsiteY0" fmla="*/ 36113 h 625863"/>
                <a:gd name="connsiteX1" fmla="*/ 111164 w 702749"/>
                <a:gd name="connsiteY1" fmla="*/ 189715 h 625863"/>
                <a:gd name="connsiteX2" fmla="*/ 8558 w 702749"/>
                <a:gd name="connsiteY2" fmla="*/ 301374 h 625863"/>
                <a:gd name="connsiteX3" fmla="*/ 186751 w 702749"/>
                <a:gd name="connsiteY3" fmla="*/ 258512 h 625863"/>
                <a:gd name="connsiteX4" fmla="*/ 234069 w 702749"/>
                <a:gd name="connsiteY4" fmla="*/ 401599 h 625863"/>
                <a:gd name="connsiteX5" fmla="*/ 171025 w 702749"/>
                <a:gd name="connsiteY5" fmla="*/ 507387 h 625863"/>
                <a:gd name="connsiteX6" fmla="*/ 142757 w 702749"/>
                <a:gd name="connsiteY6" fmla="*/ 611268 h 625863"/>
                <a:gd name="connsiteX7" fmla="*/ 257599 w 702749"/>
                <a:gd name="connsiteY7" fmla="*/ 582056 h 625863"/>
                <a:gd name="connsiteX8" fmla="*/ 430722 w 702749"/>
                <a:gd name="connsiteY8" fmla="*/ 463252 h 625863"/>
                <a:gd name="connsiteX9" fmla="*/ 607385 w 702749"/>
                <a:gd name="connsiteY9" fmla="*/ 401740 h 625863"/>
                <a:gd name="connsiteX10" fmla="*/ 702020 w 702749"/>
                <a:gd name="connsiteY10" fmla="*/ 310593 h 625863"/>
                <a:gd name="connsiteX11" fmla="*/ 617379 w 702749"/>
                <a:gd name="connsiteY11" fmla="*/ 293758 h 625863"/>
                <a:gd name="connsiteX12" fmla="*/ 511874 w 702749"/>
                <a:gd name="connsiteY12" fmla="*/ 297413 h 625863"/>
                <a:gd name="connsiteX13" fmla="*/ 474246 w 702749"/>
                <a:gd name="connsiteY13" fmla="*/ 185424 h 625863"/>
                <a:gd name="connsiteX14" fmla="*/ 545895 w 702749"/>
                <a:gd name="connsiteY14" fmla="*/ 118253 h 625863"/>
                <a:gd name="connsiteX15" fmla="*/ 608491 w 702749"/>
                <a:gd name="connsiteY15" fmla="*/ 24042 h 625863"/>
                <a:gd name="connsiteX16" fmla="*/ 507912 w 702749"/>
                <a:gd name="connsiteY16" fmla="*/ 36113 h 625863"/>
                <a:gd name="connsiteX0" fmla="*/ 507912 w 702749"/>
                <a:gd name="connsiteY0" fmla="*/ 31931 h 621681"/>
                <a:gd name="connsiteX1" fmla="*/ 111164 w 702749"/>
                <a:gd name="connsiteY1" fmla="*/ 185533 h 621681"/>
                <a:gd name="connsiteX2" fmla="*/ 8558 w 702749"/>
                <a:gd name="connsiteY2" fmla="*/ 297192 h 621681"/>
                <a:gd name="connsiteX3" fmla="*/ 186751 w 702749"/>
                <a:gd name="connsiteY3" fmla="*/ 254330 h 621681"/>
                <a:gd name="connsiteX4" fmla="*/ 234069 w 702749"/>
                <a:gd name="connsiteY4" fmla="*/ 397417 h 621681"/>
                <a:gd name="connsiteX5" fmla="*/ 171025 w 702749"/>
                <a:gd name="connsiteY5" fmla="*/ 503205 h 621681"/>
                <a:gd name="connsiteX6" fmla="*/ 142757 w 702749"/>
                <a:gd name="connsiteY6" fmla="*/ 607086 h 621681"/>
                <a:gd name="connsiteX7" fmla="*/ 257599 w 702749"/>
                <a:gd name="connsiteY7" fmla="*/ 577874 h 621681"/>
                <a:gd name="connsiteX8" fmla="*/ 430722 w 702749"/>
                <a:gd name="connsiteY8" fmla="*/ 459070 h 621681"/>
                <a:gd name="connsiteX9" fmla="*/ 607385 w 702749"/>
                <a:gd name="connsiteY9" fmla="*/ 397558 h 621681"/>
                <a:gd name="connsiteX10" fmla="*/ 702020 w 702749"/>
                <a:gd name="connsiteY10" fmla="*/ 306411 h 621681"/>
                <a:gd name="connsiteX11" fmla="*/ 617379 w 702749"/>
                <a:gd name="connsiteY11" fmla="*/ 289576 h 621681"/>
                <a:gd name="connsiteX12" fmla="*/ 511874 w 702749"/>
                <a:gd name="connsiteY12" fmla="*/ 293231 h 621681"/>
                <a:gd name="connsiteX13" fmla="*/ 474246 w 702749"/>
                <a:gd name="connsiteY13" fmla="*/ 181242 h 621681"/>
                <a:gd name="connsiteX14" fmla="*/ 545895 w 702749"/>
                <a:gd name="connsiteY14" fmla="*/ 114071 h 621681"/>
                <a:gd name="connsiteX15" fmla="*/ 608491 w 702749"/>
                <a:gd name="connsiteY15" fmla="*/ 19860 h 621681"/>
                <a:gd name="connsiteX16" fmla="*/ 507912 w 702749"/>
                <a:gd name="connsiteY16" fmla="*/ 31931 h 621681"/>
                <a:gd name="connsiteX0" fmla="*/ 486152 w 702420"/>
                <a:gd name="connsiteY0" fmla="*/ 42665 h 603840"/>
                <a:gd name="connsiteX1" fmla="*/ 110835 w 702420"/>
                <a:gd name="connsiteY1" fmla="*/ 167692 h 603840"/>
                <a:gd name="connsiteX2" fmla="*/ 8229 w 702420"/>
                <a:gd name="connsiteY2" fmla="*/ 279351 h 603840"/>
                <a:gd name="connsiteX3" fmla="*/ 186422 w 702420"/>
                <a:gd name="connsiteY3" fmla="*/ 236489 h 603840"/>
                <a:gd name="connsiteX4" fmla="*/ 233740 w 702420"/>
                <a:gd name="connsiteY4" fmla="*/ 379576 h 603840"/>
                <a:gd name="connsiteX5" fmla="*/ 170696 w 702420"/>
                <a:gd name="connsiteY5" fmla="*/ 485364 h 603840"/>
                <a:gd name="connsiteX6" fmla="*/ 142428 w 702420"/>
                <a:gd name="connsiteY6" fmla="*/ 589245 h 603840"/>
                <a:gd name="connsiteX7" fmla="*/ 257270 w 702420"/>
                <a:gd name="connsiteY7" fmla="*/ 560033 h 603840"/>
                <a:gd name="connsiteX8" fmla="*/ 430393 w 702420"/>
                <a:gd name="connsiteY8" fmla="*/ 441229 h 603840"/>
                <a:gd name="connsiteX9" fmla="*/ 607056 w 702420"/>
                <a:gd name="connsiteY9" fmla="*/ 379717 h 603840"/>
                <a:gd name="connsiteX10" fmla="*/ 701691 w 702420"/>
                <a:gd name="connsiteY10" fmla="*/ 288570 h 603840"/>
                <a:gd name="connsiteX11" fmla="*/ 617050 w 702420"/>
                <a:gd name="connsiteY11" fmla="*/ 271735 h 603840"/>
                <a:gd name="connsiteX12" fmla="*/ 511545 w 702420"/>
                <a:gd name="connsiteY12" fmla="*/ 275390 h 603840"/>
                <a:gd name="connsiteX13" fmla="*/ 473917 w 702420"/>
                <a:gd name="connsiteY13" fmla="*/ 163401 h 603840"/>
                <a:gd name="connsiteX14" fmla="*/ 545566 w 702420"/>
                <a:gd name="connsiteY14" fmla="*/ 96230 h 603840"/>
                <a:gd name="connsiteX15" fmla="*/ 608162 w 702420"/>
                <a:gd name="connsiteY15" fmla="*/ 2019 h 603840"/>
                <a:gd name="connsiteX16" fmla="*/ 486152 w 702420"/>
                <a:gd name="connsiteY16" fmla="*/ 42665 h 603840"/>
                <a:gd name="connsiteX0" fmla="*/ 486152 w 702420"/>
                <a:gd name="connsiteY0" fmla="*/ 41910 h 603085"/>
                <a:gd name="connsiteX1" fmla="*/ 110835 w 702420"/>
                <a:gd name="connsiteY1" fmla="*/ 166937 h 603085"/>
                <a:gd name="connsiteX2" fmla="*/ 8229 w 702420"/>
                <a:gd name="connsiteY2" fmla="*/ 278596 h 603085"/>
                <a:gd name="connsiteX3" fmla="*/ 186422 w 702420"/>
                <a:gd name="connsiteY3" fmla="*/ 235734 h 603085"/>
                <a:gd name="connsiteX4" fmla="*/ 233740 w 702420"/>
                <a:gd name="connsiteY4" fmla="*/ 378821 h 603085"/>
                <a:gd name="connsiteX5" fmla="*/ 170696 w 702420"/>
                <a:gd name="connsiteY5" fmla="*/ 484609 h 603085"/>
                <a:gd name="connsiteX6" fmla="*/ 142428 w 702420"/>
                <a:gd name="connsiteY6" fmla="*/ 588490 h 603085"/>
                <a:gd name="connsiteX7" fmla="*/ 257270 w 702420"/>
                <a:gd name="connsiteY7" fmla="*/ 559278 h 603085"/>
                <a:gd name="connsiteX8" fmla="*/ 430393 w 702420"/>
                <a:gd name="connsiteY8" fmla="*/ 440474 h 603085"/>
                <a:gd name="connsiteX9" fmla="*/ 607056 w 702420"/>
                <a:gd name="connsiteY9" fmla="*/ 378962 h 603085"/>
                <a:gd name="connsiteX10" fmla="*/ 701691 w 702420"/>
                <a:gd name="connsiteY10" fmla="*/ 287815 h 603085"/>
                <a:gd name="connsiteX11" fmla="*/ 617050 w 702420"/>
                <a:gd name="connsiteY11" fmla="*/ 270980 h 603085"/>
                <a:gd name="connsiteX12" fmla="*/ 511545 w 702420"/>
                <a:gd name="connsiteY12" fmla="*/ 274635 h 603085"/>
                <a:gd name="connsiteX13" fmla="*/ 473917 w 702420"/>
                <a:gd name="connsiteY13" fmla="*/ 162646 h 603085"/>
                <a:gd name="connsiteX14" fmla="*/ 545566 w 702420"/>
                <a:gd name="connsiteY14" fmla="*/ 95475 h 603085"/>
                <a:gd name="connsiteX15" fmla="*/ 608162 w 702420"/>
                <a:gd name="connsiteY15" fmla="*/ 1264 h 603085"/>
                <a:gd name="connsiteX16" fmla="*/ 486152 w 702420"/>
                <a:gd name="connsiteY16" fmla="*/ 41910 h 603085"/>
                <a:gd name="connsiteX0" fmla="*/ 486152 w 702420"/>
                <a:gd name="connsiteY0" fmla="*/ 42001 h 603176"/>
                <a:gd name="connsiteX1" fmla="*/ 110835 w 702420"/>
                <a:gd name="connsiteY1" fmla="*/ 167028 h 603176"/>
                <a:gd name="connsiteX2" fmla="*/ 8229 w 702420"/>
                <a:gd name="connsiteY2" fmla="*/ 278687 h 603176"/>
                <a:gd name="connsiteX3" fmla="*/ 186422 w 702420"/>
                <a:gd name="connsiteY3" fmla="*/ 235825 h 603176"/>
                <a:gd name="connsiteX4" fmla="*/ 233740 w 702420"/>
                <a:gd name="connsiteY4" fmla="*/ 378912 h 603176"/>
                <a:gd name="connsiteX5" fmla="*/ 170696 w 702420"/>
                <a:gd name="connsiteY5" fmla="*/ 484700 h 603176"/>
                <a:gd name="connsiteX6" fmla="*/ 142428 w 702420"/>
                <a:gd name="connsiteY6" fmla="*/ 588581 h 603176"/>
                <a:gd name="connsiteX7" fmla="*/ 257270 w 702420"/>
                <a:gd name="connsiteY7" fmla="*/ 559369 h 603176"/>
                <a:gd name="connsiteX8" fmla="*/ 430393 w 702420"/>
                <a:gd name="connsiteY8" fmla="*/ 440565 h 603176"/>
                <a:gd name="connsiteX9" fmla="*/ 607056 w 702420"/>
                <a:gd name="connsiteY9" fmla="*/ 379053 h 603176"/>
                <a:gd name="connsiteX10" fmla="*/ 701691 w 702420"/>
                <a:gd name="connsiteY10" fmla="*/ 287906 h 603176"/>
                <a:gd name="connsiteX11" fmla="*/ 617050 w 702420"/>
                <a:gd name="connsiteY11" fmla="*/ 271071 h 603176"/>
                <a:gd name="connsiteX12" fmla="*/ 511545 w 702420"/>
                <a:gd name="connsiteY12" fmla="*/ 274726 h 603176"/>
                <a:gd name="connsiteX13" fmla="*/ 473917 w 702420"/>
                <a:gd name="connsiteY13" fmla="*/ 162737 h 603176"/>
                <a:gd name="connsiteX14" fmla="*/ 545566 w 702420"/>
                <a:gd name="connsiteY14" fmla="*/ 95566 h 603176"/>
                <a:gd name="connsiteX15" fmla="*/ 608162 w 702420"/>
                <a:gd name="connsiteY15" fmla="*/ 1355 h 603176"/>
                <a:gd name="connsiteX16" fmla="*/ 486152 w 702420"/>
                <a:gd name="connsiteY16" fmla="*/ 42001 h 603176"/>
                <a:gd name="connsiteX0" fmla="*/ 486152 w 702420"/>
                <a:gd name="connsiteY0" fmla="*/ 51812 h 612987"/>
                <a:gd name="connsiteX1" fmla="*/ 110835 w 702420"/>
                <a:gd name="connsiteY1" fmla="*/ 176839 h 612987"/>
                <a:gd name="connsiteX2" fmla="*/ 8229 w 702420"/>
                <a:gd name="connsiteY2" fmla="*/ 288498 h 612987"/>
                <a:gd name="connsiteX3" fmla="*/ 186422 w 702420"/>
                <a:gd name="connsiteY3" fmla="*/ 245636 h 612987"/>
                <a:gd name="connsiteX4" fmla="*/ 233740 w 702420"/>
                <a:gd name="connsiteY4" fmla="*/ 388723 h 612987"/>
                <a:gd name="connsiteX5" fmla="*/ 170696 w 702420"/>
                <a:gd name="connsiteY5" fmla="*/ 494511 h 612987"/>
                <a:gd name="connsiteX6" fmla="*/ 142428 w 702420"/>
                <a:gd name="connsiteY6" fmla="*/ 598392 h 612987"/>
                <a:gd name="connsiteX7" fmla="*/ 257270 w 702420"/>
                <a:gd name="connsiteY7" fmla="*/ 569180 h 612987"/>
                <a:gd name="connsiteX8" fmla="*/ 430393 w 702420"/>
                <a:gd name="connsiteY8" fmla="*/ 450376 h 612987"/>
                <a:gd name="connsiteX9" fmla="*/ 607056 w 702420"/>
                <a:gd name="connsiteY9" fmla="*/ 388864 h 612987"/>
                <a:gd name="connsiteX10" fmla="*/ 701691 w 702420"/>
                <a:gd name="connsiteY10" fmla="*/ 297717 h 612987"/>
                <a:gd name="connsiteX11" fmla="*/ 617050 w 702420"/>
                <a:gd name="connsiteY11" fmla="*/ 280882 h 612987"/>
                <a:gd name="connsiteX12" fmla="*/ 511545 w 702420"/>
                <a:gd name="connsiteY12" fmla="*/ 284537 h 612987"/>
                <a:gd name="connsiteX13" fmla="*/ 473917 w 702420"/>
                <a:gd name="connsiteY13" fmla="*/ 172548 h 612987"/>
                <a:gd name="connsiteX14" fmla="*/ 545566 w 702420"/>
                <a:gd name="connsiteY14" fmla="*/ 105377 h 612987"/>
                <a:gd name="connsiteX15" fmla="*/ 608162 w 702420"/>
                <a:gd name="connsiteY15" fmla="*/ 11166 h 612987"/>
                <a:gd name="connsiteX16" fmla="*/ 486152 w 702420"/>
                <a:gd name="connsiteY16" fmla="*/ 51812 h 612987"/>
                <a:gd name="connsiteX0" fmla="*/ 440279 w 701790"/>
                <a:gd name="connsiteY0" fmla="*/ 62421 h 602165"/>
                <a:gd name="connsiteX1" fmla="*/ 110205 w 701790"/>
                <a:gd name="connsiteY1" fmla="*/ 166017 h 602165"/>
                <a:gd name="connsiteX2" fmla="*/ 7599 w 701790"/>
                <a:gd name="connsiteY2" fmla="*/ 277676 h 602165"/>
                <a:gd name="connsiteX3" fmla="*/ 185792 w 701790"/>
                <a:gd name="connsiteY3" fmla="*/ 234814 h 602165"/>
                <a:gd name="connsiteX4" fmla="*/ 233110 w 701790"/>
                <a:gd name="connsiteY4" fmla="*/ 377901 h 602165"/>
                <a:gd name="connsiteX5" fmla="*/ 170066 w 701790"/>
                <a:gd name="connsiteY5" fmla="*/ 483689 h 602165"/>
                <a:gd name="connsiteX6" fmla="*/ 141798 w 701790"/>
                <a:gd name="connsiteY6" fmla="*/ 587570 h 602165"/>
                <a:gd name="connsiteX7" fmla="*/ 256640 w 701790"/>
                <a:gd name="connsiteY7" fmla="*/ 558358 h 602165"/>
                <a:gd name="connsiteX8" fmla="*/ 429763 w 701790"/>
                <a:gd name="connsiteY8" fmla="*/ 439554 h 602165"/>
                <a:gd name="connsiteX9" fmla="*/ 606426 w 701790"/>
                <a:gd name="connsiteY9" fmla="*/ 378042 h 602165"/>
                <a:gd name="connsiteX10" fmla="*/ 701061 w 701790"/>
                <a:gd name="connsiteY10" fmla="*/ 286895 h 602165"/>
                <a:gd name="connsiteX11" fmla="*/ 616420 w 701790"/>
                <a:gd name="connsiteY11" fmla="*/ 270060 h 602165"/>
                <a:gd name="connsiteX12" fmla="*/ 510915 w 701790"/>
                <a:gd name="connsiteY12" fmla="*/ 273715 h 602165"/>
                <a:gd name="connsiteX13" fmla="*/ 473287 w 701790"/>
                <a:gd name="connsiteY13" fmla="*/ 161726 h 602165"/>
                <a:gd name="connsiteX14" fmla="*/ 544936 w 701790"/>
                <a:gd name="connsiteY14" fmla="*/ 94555 h 602165"/>
                <a:gd name="connsiteX15" fmla="*/ 607532 w 701790"/>
                <a:gd name="connsiteY15" fmla="*/ 344 h 602165"/>
                <a:gd name="connsiteX16" fmla="*/ 440279 w 701790"/>
                <a:gd name="connsiteY16" fmla="*/ 62421 h 602165"/>
                <a:gd name="connsiteX0" fmla="*/ 440279 w 701790"/>
                <a:gd name="connsiteY0" fmla="*/ 62519 h 602263"/>
                <a:gd name="connsiteX1" fmla="*/ 110205 w 701790"/>
                <a:gd name="connsiteY1" fmla="*/ 166115 h 602263"/>
                <a:gd name="connsiteX2" fmla="*/ 7599 w 701790"/>
                <a:gd name="connsiteY2" fmla="*/ 277774 h 602263"/>
                <a:gd name="connsiteX3" fmla="*/ 185792 w 701790"/>
                <a:gd name="connsiteY3" fmla="*/ 234912 h 602263"/>
                <a:gd name="connsiteX4" fmla="*/ 233110 w 701790"/>
                <a:gd name="connsiteY4" fmla="*/ 377999 h 602263"/>
                <a:gd name="connsiteX5" fmla="*/ 170066 w 701790"/>
                <a:gd name="connsiteY5" fmla="*/ 483787 h 602263"/>
                <a:gd name="connsiteX6" fmla="*/ 141798 w 701790"/>
                <a:gd name="connsiteY6" fmla="*/ 587668 h 602263"/>
                <a:gd name="connsiteX7" fmla="*/ 256640 w 701790"/>
                <a:gd name="connsiteY7" fmla="*/ 558456 h 602263"/>
                <a:gd name="connsiteX8" fmla="*/ 429763 w 701790"/>
                <a:gd name="connsiteY8" fmla="*/ 439652 h 602263"/>
                <a:gd name="connsiteX9" fmla="*/ 606426 w 701790"/>
                <a:gd name="connsiteY9" fmla="*/ 378140 h 602263"/>
                <a:gd name="connsiteX10" fmla="*/ 701061 w 701790"/>
                <a:gd name="connsiteY10" fmla="*/ 286993 h 602263"/>
                <a:gd name="connsiteX11" fmla="*/ 616420 w 701790"/>
                <a:gd name="connsiteY11" fmla="*/ 270158 h 602263"/>
                <a:gd name="connsiteX12" fmla="*/ 510915 w 701790"/>
                <a:gd name="connsiteY12" fmla="*/ 273813 h 602263"/>
                <a:gd name="connsiteX13" fmla="*/ 473287 w 701790"/>
                <a:gd name="connsiteY13" fmla="*/ 161824 h 602263"/>
                <a:gd name="connsiteX14" fmla="*/ 544936 w 701790"/>
                <a:gd name="connsiteY14" fmla="*/ 94653 h 602263"/>
                <a:gd name="connsiteX15" fmla="*/ 607532 w 701790"/>
                <a:gd name="connsiteY15" fmla="*/ 442 h 602263"/>
                <a:gd name="connsiteX16" fmla="*/ 440279 w 701790"/>
                <a:gd name="connsiteY16" fmla="*/ 62519 h 602263"/>
                <a:gd name="connsiteX0" fmla="*/ 440279 w 701790"/>
                <a:gd name="connsiteY0" fmla="*/ 62502 h 602246"/>
                <a:gd name="connsiteX1" fmla="*/ 110205 w 701790"/>
                <a:gd name="connsiteY1" fmla="*/ 166098 h 602246"/>
                <a:gd name="connsiteX2" fmla="*/ 7599 w 701790"/>
                <a:gd name="connsiteY2" fmla="*/ 277757 h 602246"/>
                <a:gd name="connsiteX3" fmla="*/ 185792 w 701790"/>
                <a:gd name="connsiteY3" fmla="*/ 234895 h 602246"/>
                <a:gd name="connsiteX4" fmla="*/ 233110 w 701790"/>
                <a:gd name="connsiteY4" fmla="*/ 377982 h 602246"/>
                <a:gd name="connsiteX5" fmla="*/ 170066 w 701790"/>
                <a:gd name="connsiteY5" fmla="*/ 483770 h 602246"/>
                <a:gd name="connsiteX6" fmla="*/ 141798 w 701790"/>
                <a:gd name="connsiteY6" fmla="*/ 587651 h 602246"/>
                <a:gd name="connsiteX7" fmla="*/ 256640 w 701790"/>
                <a:gd name="connsiteY7" fmla="*/ 558439 h 602246"/>
                <a:gd name="connsiteX8" fmla="*/ 429763 w 701790"/>
                <a:gd name="connsiteY8" fmla="*/ 439635 h 602246"/>
                <a:gd name="connsiteX9" fmla="*/ 606426 w 701790"/>
                <a:gd name="connsiteY9" fmla="*/ 378123 h 602246"/>
                <a:gd name="connsiteX10" fmla="*/ 701061 w 701790"/>
                <a:gd name="connsiteY10" fmla="*/ 286976 h 602246"/>
                <a:gd name="connsiteX11" fmla="*/ 616420 w 701790"/>
                <a:gd name="connsiteY11" fmla="*/ 270141 h 602246"/>
                <a:gd name="connsiteX12" fmla="*/ 510915 w 701790"/>
                <a:gd name="connsiteY12" fmla="*/ 273796 h 602246"/>
                <a:gd name="connsiteX13" fmla="*/ 473287 w 701790"/>
                <a:gd name="connsiteY13" fmla="*/ 161807 h 602246"/>
                <a:gd name="connsiteX14" fmla="*/ 544936 w 701790"/>
                <a:gd name="connsiteY14" fmla="*/ 94636 h 602246"/>
                <a:gd name="connsiteX15" fmla="*/ 607532 w 701790"/>
                <a:gd name="connsiteY15" fmla="*/ 425 h 602246"/>
                <a:gd name="connsiteX16" fmla="*/ 440279 w 701790"/>
                <a:gd name="connsiteY16" fmla="*/ 62502 h 602246"/>
                <a:gd name="connsiteX0" fmla="*/ 440279 w 701790"/>
                <a:gd name="connsiteY0" fmla="*/ 79915 h 619659"/>
                <a:gd name="connsiteX1" fmla="*/ 110205 w 701790"/>
                <a:gd name="connsiteY1" fmla="*/ 183511 h 619659"/>
                <a:gd name="connsiteX2" fmla="*/ 7599 w 701790"/>
                <a:gd name="connsiteY2" fmla="*/ 295170 h 619659"/>
                <a:gd name="connsiteX3" fmla="*/ 185792 w 701790"/>
                <a:gd name="connsiteY3" fmla="*/ 252308 h 619659"/>
                <a:gd name="connsiteX4" fmla="*/ 233110 w 701790"/>
                <a:gd name="connsiteY4" fmla="*/ 395395 h 619659"/>
                <a:gd name="connsiteX5" fmla="*/ 170066 w 701790"/>
                <a:gd name="connsiteY5" fmla="*/ 501183 h 619659"/>
                <a:gd name="connsiteX6" fmla="*/ 141798 w 701790"/>
                <a:gd name="connsiteY6" fmla="*/ 605064 h 619659"/>
                <a:gd name="connsiteX7" fmla="*/ 256640 w 701790"/>
                <a:gd name="connsiteY7" fmla="*/ 575852 h 619659"/>
                <a:gd name="connsiteX8" fmla="*/ 429763 w 701790"/>
                <a:gd name="connsiteY8" fmla="*/ 457048 h 619659"/>
                <a:gd name="connsiteX9" fmla="*/ 606426 w 701790"/>
                <a:gd name="connsiteY9" fmla="*/ 395536 h 619659"/>
                <a:gd name="connsiteX10" fmla="*/ 701061 w 701790"/>
                <a:gd name="connsiteY10" fmla="*/ 304389 h 619659"/>
                <a:gd name="connsiteX11" fmla="*/ 616420 w 701790"/>
                <a:gd name="connsiteY11" fmla="*/ 287554 h 619659"/>
                <a:gd name="connsiteX12" fmla="*/ 510915 w 701790"/>
                <a:gd name="connsiteY12" fmla="*/ 291209 h 619659"/>
                <a:gd name="connsiteX13" fmla="*/ 473287 w 701790"/>
                <a:gd name="connsiteY13" fmla="*/ 179220 h 619659"/>
                <a:gd name="connsiteX14" fmla="*/ 544936 w 701790"/>
                <a:gd name="connsiteY14" fmla="*/ 112049 h 619659"/>
                <a:gd name="connsiteX15" fmla="*/ 607532 w 701790"/>
                <a:gd name="connsiteY15" fmla="*/ 17838 h 619659"/>
                <a:gd name="connsiteX16" fmla="*/ 440279 w 701790"/>
                <a:gd name="connsiteY16" fmla="*/ 79915 h 619659"/>
                <a:gd name="connsiteX0" fmla="*/ 440279 w 701790"/>
                <a:gd name="connsiteY0" fmla="*/ 75602 h 615346"/>
                <a:gd name="connsiteX1" fmla="*/ 110205 w 701790"/>
                <a:gd name="connsiteY1" fmla="*/ 179198 h 615346"/>
                <a:gd name="connsiteX2" fmla="*/ 7599 w 701790"/>
                <a:gd name="connsiteY2" fmla="*/ 290857 h 615346"/>
                <a:gd name="connsiteX3" fmla="*/ 185792 w 701790"/>
                <a:gd name="connsiteY3" fmla="*/ 247995 h 615346"/>
                <a:gd name="connsiteX4" fmla="*/ 233110 w 701790"/>
                <a:gd name="connsiteY4" fmla="*/ 391082 h 615346"/>
                <a:gd name="connsiteX5" fmla="*/ 170066 w 701790"/>
                <a:gd name="connsiteY5" fmla="*/ 496870 h 615346"/>
                <a:gd name="connsiteX6" fmla="*/ 141798 w 701790"/>
                <a:gd name="connsiteY6" fmla="*/ 600751 h 615346"/>
                <a:gd name="connsiteX7" fmla="*/ 256640 w 701790"/>
                <a:gd name="connsiteY7" fmla="*/ 571539 h 615346"/>
                <a:gd name="connsiteX8" fmla="*/ 429763 w 701790"/>
                <a:gd name="connsiteY8" fmla="*/ 452735 h 615346"/>
                <a:gd name="connsiteX9" fmla="*/ 606426 w 701790"/>
                <a:gd name="connsiteY9" fmla="*/ 391223 h 615346"/>
                <a:gd name="connsiteX10" fmla="*/ 701061 w 701790"/>
                <a:gd name="connsiteY10" fmla="*/ 300076 h 615346"/>
                <a:gd name="connsiteX11" fmla="*/ 616420 w 701790"/>
                <a:gd name="connsiteY11" fmla="*/ 283241 h 615346"/>
                <a:gd name="connsiteX12" fmla="*/ 510915 w 701790"/>
                <a:gd name="connsiteY12" fmla="*/ 286896 h 615346"/>
                <a:gd name="connsiteX13" fmla="*/ 473287 w 701790"/>
                <a:gd name="connsiteY13" fmla="*/ 174907 h 615346"/>
                <a:gd name="connsiteX14" fmla="*/ 544936 w 701790"/>
                <a:gd name="connsiteY14" fmla="*/ 107736 h 615346"/>
                <a:gd name="connsiteX15" fmla="*/ 607532 w 701790"/>
                <a:gd name="connsiteY15" fmla="*/ 13525 h 615346"/>
                <a:gd name="connsiteX16" fmla="*/ 440279 w 701790"/>
                <a:gd name="connsiteY16" fmla="*/ 75602 h 615346"/>
                <a:gd name="connsiteX0" fmla="*/ 440279 w 701790"/>
                <a:gd name="connsiteY0" fmla="*/ 89296 h 629040"/>
                <a:gd name="connsiteX1" fmla="*/ 110205 w 701790"/>
                <a:gd name="connsiteY1" fmla="*/ 192892 h 629040"/>
                <a:gd name="connsiteX2" fmla="*/ 7599 w 701790"/>
                <a:gd name="connsiteY2" fmla="*/ 304551 h 629040"/>
                <a:gd name="connsiteX3" fmla="*/ 185792 w 701790"/>
                <a:gd name="connsiteY3" fmla="*/ 261689 h 629040"/>
                <a:gd name="connsiteX4" fmla="*/ 233110 w 701790"/>
                <a:gd name="connsiteY4" fmla="*/ 404776 h 629040"/>
                <a:gd name="connsiteX5" fmla="*/ 170066 w 701790"/>
                <a:gd name="connsiteY5" fmla="*/ 510564 h 629040"/>
                <a:gd name="connsiteX6" fmla="*/ 141798 w 701790"/>
                <a:gd name="connsiteY6" fmla="*/ 614445 h 629040"/>
                <a:gd name="connsiteX7" fmla="*/ 256640 w 701790"/>
                <a:gd name="connsiteY7" fmla="*/ 585233 h 629040"/>
                <a:gd name="connsiteX8" fmla="*/ 429763 w 701790"/>
                <a:gd name="connsiteY8" fmla="*/ 466429 h 629040"/>
                <a:gd name="connsiteX9" fmla="*/ 606426 w 701790"/>
                <a:gd name="connsiteY9" fmla="*/ 404917 h 629040"/>
                <a:gd name="connsiteX10" fmla="*/ 701061 w 701790"/>
                <a:gd name="connsiteY10" fmla="*/ 313770 h 629040"/>
                <a:gd name="connsiteX11" fmla="*/ 616420 w 701790"/>
                <a:gd name="connsiteY11" fmla="*/ 296935 h 629040"/>
                <a:gd name="connsiteX12" fmla="*/ 510915 w 701790"/>
                <a:gd name="connsiteY12" fmla="*/ 300590 h 629040"/>
                <a:gd name="connsiteX13" fmla="*/ 473287 w 701790"/>
                <a:gd name="connsiteY13" fmla="*/ 188601 h 629040"/>
                <a:gd name="connsiteX14" fmla="*/ 544936 w 701790"/>
                <a:gd name="connsiteY14" fmla="*/ 121430 h 629040"/>
                <a:gd name="connsiteX15" fmla="*/ 607532 w 701790"/>
                <a:gd name="connsiteY15" fmla="*/ 12932 h 629040"/>
                <a:gd name="connsiteX16" fmla="*/ 440279 w 701790"/>
                <a:gd name="connsiteY16" fmla="*/ 89296 h 629040"/>
                <a:gd name="connsiteX0" fmla="*/ 440279 w 701790"/>
                <a:gd name="connsiteY0" fmla="*/ 89296 h 629040"/>
                <a:gd name="connsiteX1" fmla="*/ 110205 w 701790"/>
                <a:gd name="connsiteY1" fmla="*/ 192892 h 629040"/>
                <a:gd name="connsiteX2" fmla="*/ 7599 w 701790"/>
                <a:gd name="connsiteY2" fmla="*/ 304551 h 629040"/>
                <a:gd name="connsiteX3" fmla="*/ 185792 w 701790"/>
                <a:gd name="connsiteY3" fmla="*/ 261689 h 629040"/>
                <a:gd name="connsiteX4" fmla="*/ 233110 w 701790"/>
                <a:gd name="connsiteY4" fmla="*/ 404776 h 629040"/>
                <a:gd name="connsiteX5" fmla="*/ 170066 w 701790"/>
                <a:gd name="connsiteY5" fmla="*/ 510564 h 629040"/>
                <a:gd name="connsiteX6" fmla="*/ 141798 w 701790"/>
                <a:gd name="connsiteY6" fmla="*/ 614445 h 629040"/>
                <a:gd name="connsiteX7" fmla="*/ 256640 w 701790"/>
                <a:gd name="connsiteY7" fmla="*/ 585233 h 629040"/>
                <a:gd name="connsiteX8" fmla="*/ 429763 w 701790"/>
                <a:gd name="connsiteY8" fmla="*/ 466429 h 629040"/>
                <a:gd name="connsiteX9" fmla="*/ 606426 w 701790"/>
                <a:gd name="connsiteY9" fmla="*/ 404917 h 629040"/>
                <a:gd name="connsiteX10" fmla="*/ 701061 w 701790"/>
                <a:gd name="connsiteY10" fmla="*/ 313770 h 629040"/>
                <a:gd name="connsiteX11" fmla="*/ 616420 w 701790"/>
                <a:gd name="connsiteY11" fmla="*/ 296935 h 629040"/>
                <a:gd name="connsiteX12" fmla="*/ 510915 w 701790"/>
                <a:gd name="connsiteY12" fmla="*/ 300590 h 629040"/>
                <a:gd name="connsiteX13" fmla="*/ 485193 w 701790"/>
                <a:gd name="connsiteY13" fmla="*/ 193363 h 629040"/>
                <a:gd name="connsiteX14" fmla="*/ 544936 w 701790"/>
                <a:gd name="connsiteY14" fmla="*/ 121430 h 629040"/>
                <a:gd name="connsiteX15" fmla="*/ 607532 w 701790"/>
                <a:gd name="connsiteY15" fmla="*/ 12932 h 629040"/>
                <a:gd name="connsiteX16" fmla="*/ 440279 w 701790"/>
                <a:gd name="connsiteY16" fmla="*/ 89296 h 629040"/>
                <a:gd name="connsiteX0" fmla="*/ 440279 w 701790"/>
                <a:gd name="connsiteY0" fmla="*/ 76750 h 616494"/>
                <a:gd name="connsiteX1" fmla="*/ 110205 w 701790"/>
                <a:gd name="connsiteY1" fmla="*/ 180346 h 616494"/>
                <a:gd name="connsiteX2" fmla="*/ 7599 w 701790"/>
                <a:gd name="connsiteY2" fmla="*/ 292005 h 616494"/>
                <a:gd name="connsiteX3" fmla="*/ 185792 w 701790"/>
                <a:gd name="connsiteY3" fmla="*/ 249143 h 616494"/>
                <a:gd name="connsiteX4" fmla="*/ 233110 w 701790"/>
                <a:gd name="connsiteY4" fmla="*/ 392230 h 616494"/>
                <a:gd name="connsiteX5" fmla="*/ 170066 w 701790"/>
                <a:gd name="connsiteY5" fmla="*/ 498018 h 616494"/>
                <a:gd name="connsiteX6" fmla="*/ 141798 w 701790"/>
                <a:gd name="connsiteY6" fmla="*/ 601899 h 616494"/>
                <a:gd name="connsiteX7" fmla="*/ 256640 w 701790"/>
                <a:gd name="connsiteY7" fmla="*/ 572687 h 616494"/>
                <a:gd name="connsiteX8" fmla="*/ 429763 w 701790"/>
                <a:gd name="connsiteY8" fmla="*/ 453883 h 616494"/>
                <a:gd name="connsiteX9" fmla="*/ 606426 w 701790"/>
                <a:gd name="connsiteY9" fmla="*/ 392371 h 616494"/>
                <a:gd name="connsiteX10" fmla="*/ 701061 w 701790"/>
                <a:gd name="connsiteY10" fmla="*/ 301224 h 616494"/>
                <a:gd name="connsiteX11" fmla="*/ 616420 w 701790"/>
                <a:gd name="connsiteY11" fmla="*/ 284389 h 616494"/>
                <a:gd name="connsiteX12" fmla="*/ 510915 w 701790"/>
                <a:gd name="connsiteY12" fmla="*/ 288044 h 616494"/>
                <a:gd name="connsiteX13" fmla="*/ 485193 w 701790"/>
                <a:gd name="connsiteY13" fmla="*/ 180817 h 616494"/>
                <a:gd name="connsiteX14" fmla="*/ 554461 w 701790"/>
                <a:gd name="connsiteY14" fmla="*/ 108884 h 616494"/>
                <a:gd name="connsiteX15" fmla="*/ 607532 w 701790"/>
                <a:gd name="connsiteY15" fmla="*/ 386 h 616494"/>
                <a:gd name="connsiteX16" fmla="*/ 440279 w 701790"/>
                <a:gd name="connsiteY16" fmla="*/ 76750 h 616494"/>
                <a:gd name="connsiteX0" fmla="*/ 444716 w 706227"/>
                <a:gd name="connsiteY0" fmla="*/ 76750 h 616494"/>
                <a:gd name="connsiteX1" fmla="*/ 114642 w 706227"/>
                <a:gd name="connsiteY1" fmla="*/ 180346 h 616494"/>
                <a:gd name="connsiteX2" fmla="*/ 7274 w 706227"/>
                <a:gd name="connsiteY2" fmla="*/ 263430 h 616494"/>
                <a:gd name="connsiteX3" fmla="*/ 190229 w 706227"/>
                <a:gd name="connsiteY3" fmla="*/ 249143 h 616494"/>
                <a:gd name="connsiteX4" fmla="*/ 237547 w 706227"/>
                <a:gd name="connsiteY4" fmla="*/ 392230 h 616494"/>
                <a:gd name="connsiteX5" fmla="*/ 174503 w 706227"/>
                <a:gd name="connsiteY5" fmla="*/ 498018 h 616494"/>
                <a:gd name="connsiteX6" fmla="*/ 146235 w 706227"/>
                <a:gd name="connsiteY6" fmla="*/ 601899 h 616494"/>
                <a:gd name="connsiteX7" fmla="*/ 261077 w 706227"/>
                <a:gd name="connsiteY7" fmla="*/ 572687 h 616494"/>
                <a:gd name="connsiteX8" fmla="*/ 434200 w 706227"/>
                <a:gd name="connsiteY8" fmla="*/ 453883 h 616494"/>
                <a:gd name="connsiteX9" fmla="*/ 610863 w 706227"/>
                <a:gd name="connsiteY9" fmla="*/ 392371 h 616494"/>
                <a:gd name="connsiteX10" fmla="*/ 705498 w 706227"/>
                <a:gd name="connsiteY10" fmla="*/ 301224 h 616494"/>
                <a:gd name="connsiteX11" fmla="*/ 620857 w 706227"/>
                <a:gd name="connsiteY11" fmla="*/ 284389 h 616494"/>
                <a:gd name="connsiteX12" fmla="*/ 515352 w 706227"/>
                <a:gd name="connsiteY12" fmla="*/ 288044 h 616494"/>
                <a:gd name="connsiteX13" fmla="*/ 489630 w 706227"/>
                <a:gd name="connsiteY13" fmla="*/ 180817 h 616494"/>
                <a:gd name="connsiteX14" fmla="*/ 558898 w 706227"/>
                <a:gd name="connsiteY14" fmla="*/ 108884 h 616494"/>
                <a:gd name="connsiteX15" fmla="*/ 611969 w 706227"/>
                <a:gd name="connsiteY15" fmla="*/ 386 h 616494"/>
                <a:gd name="connsiteX16" fmla="*/ 444716 w 706227"/>
                <a:gd name="connsiteY16" fmla="*/ 76750 h 616494"/>
                <a:gd name="connsiteX0" fmla="*/ 438485 w 699996"/>
                <a:gd name="connsiteY0" fmla="*/ 76750 h 616494"/>
                <a:gd name="connsiteX1" fmla="*/ 125080 w 699996"/>
                <a:gd name="connsiteY1" fmla="*/ 180346 h 616494"/>
                <a:gd name="connsiteX2" fmla="*/ 1043 w 699996"/>
                <a:gd name="connsiteY2" fmla="*/ 263430 h 616494"/>
                <a:gd name="connsiteX3" fmla="*/ 183998 w 699996"/>
                <a:gd name="connsiteY3" fmla="*/ 249143 h 616494"/>
                <a:gd name="connsiteX4" fmla="*/ 231316 w 699996"/>
                <a:gd name="connsiteY4" fmla="*/ 392230 h 616494"/>
                <a:gd name="connsiteX5" fmla="*/ 168272 w 699996"/>
                <a:gd name="connsiteY5" fmla="*/ 498018 h 616494"/>
                <a:gd name="connsiteX6" fmla="*/ 140004 w 699996"/>
                <a:gd name="connsiteY6" fmla="*/ 601899 h 616494"/>
                <a:gd name="connsiteX7" fmla="*/ 254846 w 699996"/>
                <a:gd name="connsiteY7" fmla="*/ 572687 h 616494"/>
                <a:gd name="connsiteX8" fmla="*/ 427969 w 699996"/>
                <a:gd name="connsiteY8" fmla="*/ 453883 h 616494"/>
                <a:gd name="connsiteX9" fmla="*/ 604632 w 699996"/>
                <a:gd name="connsiteY9" fmla="*/ 392371 h 616494"/>
                <a:gd name="connsiteX10" fmla="*/ 699267 w 699996"/>
                <a:gd name="connsiteY10" fmla="*/ 301224 h 616494"/>
                <a:gd name="connsiteX11" fmla="*/ 614626 w 699996"/>
                <a:gd name="connsiteY11" fmla="*/ 284389 h 616494"/>
                <a:gd name="connsiteX12" fmla="*/ 509121 w 699996"/>
                <a:gd name="connsiteY12" fmla="*/ 288044 h 616494"/>
                <a:gd name="connsiteX13" fmla="*/ 483399 w 699996"/>
                <a:gd name="connsiteY13" fmla="*/ 180817 h 616494"/>
                <a:gd name="connsiteX14" fmla="*/ 552667 w 699996"/>
                <a:gd name="connsiteY14" fmla="*/ 108884 h 616494"/>
                <a:gd name="connsiteX15" fmla="*/ 605738 w 699996"/>
                <a:gd name="connsiteY15" fmla="*/ 386 h 616494"/>
                <a:gd name="connsiteX16" fmla="*/ 438485 w 699996"/>
                <a:gd name="connsiteY16" fmla="*/ 76750 h 616494"/>
                <a:gd name="connsiteX0" fmla="*/ 437998 w 699509"/>
                <a:gd name="connsiteY0" fmla="*/ 76750 h 616494"/>
                <a:gd name="connsiteX1" fmla="*/ 124593 w 699509"/>
                <a:gd name="connsiteY1" fmla="*/ 180346 h 616494"/>
                <a:gd name="connsiteX2" fmla="*/ 556 w 699509"/>
                <a:gd name="connsiteY2" fmla="*/ 263430 h 616494"/>
                <a:gd name="connsiteX3" fmla="*/ 183511 w 699509"/>
                <a:gd name="connsiteY3" fmla="*/ 249143 h 616494"/>
                <a:gd name="connsiteX4" fmla="*/ 230829 w 699509"/>
                <a:gd name="connsiteY4" fmla="*/ 392230 h 616494"/>
                <a:gd name="connsiteX5" fmla="*/ 167785 w 699509"/>
                <a:gd name="connsiteY5" fmla="*/ 498018 h 616494"/>
                <a:gd name="connsiteX6" fmla="*/ 139517 w 699509"/>
                <a:gd name="connsiteY6" fmla="*/ 601899 h 616494"/>
                <a:gd name="connsiteX7" fmla="*/ 254359 w 699509"/>
                <a:gd name="connsiteY7" fmla="*/ 572687 h 616494"/>
                <a:gd name="connsiteX8" fmla="*/ 427482 w 699509"/>
                <a:gd name="connsiteY8" fmla="*/ 453883 h 616494"/>
                <a:gd name="connsiteX9" fmla="*/ 604145 w 699509"/>
                <a:gd name="connsiteY9" fmla="*/ 392371 h 616494"/>
                <a:gd name="connsiteX10" fmla="*/ 698780 w 699509"/>
                <a:gd name="connsiteY10" fmla="*/ 301224 h 616494"/>
                <a:gd name="connsiteX11" fmla="*/ 614139 w 699509"/>
                <a:gd name="connsiteY11" fmla="*/ 284389 h 616494"/>
                <a:gd name="connsiteX12" fmla="*/ 508634 w 699509"/>
                <a:gd name="connsiteY12" fmla="*/ 288044 h 616494"/>
                <a:gd name="connsiteX13" fmla="*/ 482912 w 699509"/>
                <a:gd name="connsiteY13" fmla="*/ 180817 h 616494"/>
                <a:gd name="connsiteX14" fmla="*/ 552180 w 699509"/>
                <a:gd name="connsiteY14" fmla="*/ 108884 h 616494"/>
                <a:gd name="connsiteX15" fmla="*/ 605251 w 699509"/>
                <a:gd name="connsiteY15" fmla="*/ 386 h 616494"/>
                <a:gd name="connsiteX16" fmla="*/ 437998 w 699509"/>
                <a:gd name="connsiteY16" fmla="*/ 76750 h 616494"/>
                <a:gd name="connsiteX0" fmla="*/ 438383 w 699894"/>
                <a:gd name="connsiteY0" fmla="*/ 76750 h 616494"/>
                <a:gd name="connsiteX1" fmla="*/ 124978 w 699894"/>
                <a:gd name="connsiteY1" fmla="*/ 180346 h 616494"/>
                <a:gd name="connsiteX2" fmla="*/ 941 w 699894"/>
                <a:gd name="connsiteY2" fmla="*/ 263430 h 616494"/>
                <a:gd name="connsiteX3" fmla="*/ 183896 w 699894"/>
                <a:gd name="connsiteY3" fmla="*/ 249143 h 616494"/>
                <a:gd name="connsiteX4" fmla="*/ 231214 w 699894"/>
                <a:gd name="connsiteY4" fmla="*/ 392230 h 616494"/>
                <a:gd name="connsiteX5" fmla="*/ 168170 w 699894"/>
                <a:gd name="connsiteY5" fmla="*/ 498018 h 616494"/>
                <a:gd name="connsiteX6" fmla="*/ 139902 w 699894"/>
                <a:gd name="connsiteY6" fmla="*/ 601899 h 616494"/>
                <a:gd name="connsiteX7" fmla="*/ 254744 w 699894"/>
                <a:gd name="connsiteY7" fmla="*/ 572687 h 616494"/>
                <a:gd name="connsiteX8" fmla="*/ 427867 w 699894"/>
                <a:gd name="connsiteY8" fmla="*/ 453883 h 616494"/>
                <a:gd name="connsiteX9" fmla="*/ 604530 w 699894"/>
                <a:gd name="connsiteY9" fmla="*/ 392371 h 616494"/>
                <a:gd name="connsiteX10" fmla="*/ 699165 w 699894"/>
                <a:gd name="connsiteY10" fmla="*/ 301224 h 616494"/>
                <a:gd name="connsiteX11" fmla="*/ 614524 w 699894"/>
                <a:gd name="connsiteY11" fmla="*/ 284389 h 616494"/>
                <a:gd name="connsiteX12" fmla="*/ 509019 w 699894"/>
                <a:gd name="connsiteY12" fmla="*/ 288044 h 616494"/>
                <a:gd name="connsiteX13" fmla="*/ 483297 w 699894"/>
                <a:gd name="connsiteY13" fmla="*/ 180817 h 616494"/>
                <a:gd name="connsiteX14" fmla="*/ 552565 w 699894"/>
                <a:gd name="connsiteY14" fmla="*/ 108884 h 616494"/>
                <a:gd name="connsiteX15" fmla="*/ 605636 w 699894"/>
                <a:gd name="connsiteY15" fmla="*/ 386 h 616494"/>
                <a:gd name="connsiteX16" fmla="*/ 438383 w 699894"/>
                <a:gd name="connsiteY16" fmla="*/ 76750 h 616494"/>
                <a:gd name="connsiteX0" fmla="*/ 438383 w 699894"/>
                <a:gd name="connsiteY0" fmla="*/ 82155 h 621899"/>
                <a:gd name="connsiteX1" fmla="*/ 124978 w 699894"/>
                <a:gd name="connsiteY1" fmla="*/ 185751 h 621899"/>
                <a:gd name="connsiteX2" fmla="*/ 941 w 699894"/>
                <a:gd name="connsiteY2" fmla="*/ 268835 h 621899"/>
                <a:gd name="connsiteX3" fmla="*/ 183896 w 699894"/>
                <a:gd name="connsiteY3" fmla="*/ 254548 h 621899"/>
                <a:gd name="connsiteX4" fmla="*/ 231214 w 699894"/>
                <a:gd name="connsiteY4" fmla="*/ 397635 h 621899"/>
                <a:gd name="connsiteX5" fmla="*/ 168170 w 699894"/>
                <a:gd name="connsiteY5" fmla="*/ 503423 h 621899"/>
                <a:gd name="connsiteX6" fmla="*/ 139902 w 699894"/>
                <a:gd name="connsiteY6" fmla="*/ 607304 h 621899"/>
                <a:gd name="connsiteX7" fmla="*/ 254744 w 699894"/>
                <a:gd name="connsiteY7" fmla="*/ 578092 h 621899"/>
                <a:gd name="connsiteX8" fmla="*/ 427867 w 699894"/>
                <a:gd name="connsiteY8" fmla="*/ 459288 h 621899"/>
                <a:gd name="connsiteX9" fmla="*/ 604530 w 699894"/>
                <a:gd name="connsiteY9" fmla="*/ 397776 h 621899"/>
                <a:gd name="connsiteX10" fmla="*/ 699165 w 699894"/>
                <a:gd name="connsiteY10" fmla="*/ 306629 h 621899"/>
                <a:gd name="connsiteX11" fmla="*/ 614524 w 699894"/>
                <a:gd name="connsiteY11" fmla="*/ 289794 h 621899"/>
                <a:gd name="connsiteX12" fmla="*/ 509019 w 699894"/>
                <a:gd name="connsiteY12" fmla="*/ 293449 h 621899"/>
                <a:gd name="connsiteX13" fmla="*/ 483297 w 699894"/>
                <a:gd name="connsiteY13" fmla="*/ 186222 h 621899"/>
                <a:gd name="connsiteX14" fmla="*/ 552565 w 699894"/>
                <a:gd name="connsiteY14" fmla="*/ 114289 h 621899"/>
                <a:gd name="connsiteX15" fmla="*/ 605636 w 699894"/>
                <a:gd name="connsiteY15" fmla="*/ 5791 h 621899"/>
                <a:gd name="connsiteX16" fmla="*/ 438383 w 699894"/>
                <a:gd name="connsiteY16" fmla="*/ 82155 h 621899"/>
                <a:gd name="connsiteX0" fmla="*/ 438383 w 699894"/>
                <a:gd name="connsiteY0" fmla="*/ 82745 h 622489"/>
                <a:gd name="connsiteX1" fmla="*/ 124978 w 699894"/>
                <a:gd name="connsiteY1" fmla="*/ 186341 h 622489"/>
                <a:gd name="connsiteX2" fmla="*/ 941 w 699894"/>
                <a:gd name="connsiteY2" fmla="*/ 269425 h 622489"/>
                <a:gd name="connsiteX3" fmla="*/ 183896 w 699894"/>
                <a:gd name="connsiteY3" fmla="*/ 255138 h 622489"/>
                <a:gd name="connsiteX4" fmla="*/ 231214 w 699894"/>
                <a:gd name="connsiteY4" fmla="*/ 398225 h 622489"/>
                <a:gd name="connsiteX5" fmla="*/ 168170 w 699894"/>
                <a:gd name="connsiteY5" fmla="*/ 504013 h 622489"/>
                <a:gd name="connsiteX6" fmla="*/ 139902 w 699894"/>
                <a:gd name="connsiteY6" fmla="*/ 607894 h 622489"/>
                <a:gd name="connsiteX7" fmla="*/ 254744 w 699894"/>
                <a:gd name="connsiteY7" fmla="*/ 578682 h 622489"/>
                <a:gd name="connsiteX8" fmla="*/ 427867 w 699894"/>
                <a:gd name="connsiteY8" fmla="*/ 459878 h 622489"/>
                <a:gd name="connsiteX9" fmla="*/ 604530 w 699894"/>
                <a:gd name="connsiteY9" fmla="*/ 398366 h 622489"/>
                <a:gd name="connsiteX10" fmla="*/ 699165 w 699894"/>
                <a:gd name="connsiteY10" fmla="*/ 307219 h 622489"/>
                <a:gd name="connsiteX11" fmla="*/ 614524 w 699894"/>
                <a:gd name="connsiteY11" fmla="*/ 290384 h 622489"/>
                <a:gd name="connsiteX12" fmla="*/ 509019 w 699894"/>
                <a:gd name="connsiteY12" fmla="*/ 294039 h 622489"/>
                <a:gd name="connsiteX13" fmla="*/ 483297 w 699894"/>
                <a:gd name="connsiteY13" fmla="*/ 186812 h 622489"/>
                <a:gd name="connsiteX14" fmla="*/ 552565 w 699894"/>
                <a:gd name="connsiteY14" fmla="*/ 114879 h 622489"/>
                <a:gd name="connsiteX15" fmla="*/ 605636 w 699894"/>
                <a:gd name="connsiteY15" fmla="*/ 6381 h 622489"/>
                <a:gd name="connsiteX16" fmla="*/ 438383 w 699894"/>
                <a:gd name="connsiteY16" fmla="*/ 82745 h 622489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09019 w 699894"/>
                <a:gd name="connsiteY12" fmla="*/ 288214 h 616664"/>
                <a:gd name="connsiteX13" fmla="*/ 483297 w 699894"/>
                <a:gd name="connsiteY13" fmla="*/ 18098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09019 w 699894"/>
                <a:gd name="connsiteY12" fmla="*/ 288214 h 616664"/>
                <a:gd name="connsiteX13" fmla="*/ 502347 w 699894"/>
                <a:gd name="connsiteY13" fmla="*/ 20003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30450 w 699894"/>
                <a:gd name="connsiteY12" fmla="*/ 281070 h 616664"/>
                <a:gd name="connsiteX13" fmla="*/ 502347 w 699894"/>
                <a:gd name="connsiteY13" fmla="*/ 20003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921"/>
                <a:gd name="connsiteY0" fmla="*/ 76920 h 617159"/>
                <a:gd name="connsiteX1" fmla="*/ 124978 w 699921"/>
                <a:gd name="connsiteY1" fmla="*/ 180516 h 617159"/>
                <a:gd name="connsiteX2" fmla="*/ 941 w 699921"/>
                <a:gd name="connsiteY2" fmla="*/ 263600 h 617159"/>
                <a:gd name="connsiteX3" fmla="*/ 183896 w 699921"/>
                <a:gd name="connsiteY3" fmla="*/ 249313 h 617159"/>
                <a:gd name="connsiteX4" fmla="*/ 231214 w 699921"/>
                <a:gd name="connsiteY4" fmla="*/ 392400 h 617159"/>
                <a:gd name="connsiteX5" fmla="*/ 168170 w 699921"/>
                <a:gd name="connsiteY5" fmla="*/ 498188 h 617159"/>
                <a:gd name="connsiteX6" fmla="*/ 139902 w 699921"/>
                <a:gd name="connsiteY6" fmla="*/ 602069 h 617159"/>
                <a:gd name="connsiteX7" fmla="*/ 254744 w 699921"/>
                <a:gd name="connsiteY7" fmla="*/ 572857 h 617159"/>
                <a:gd name="connsiteX8" fmla="*/ 413580 w 699921"/>
                <a:gd name="connsiteY8" fmla="*/ 437384 h 617159"/>
                <a:gd name="connsiteX9" fmla="*/ 604530 w 699921"/>
                <a:gd name="connsiteY9" fmla="*/ 392541 h 617159"/>
                <a:gd name="connsiteX10" fmla="*/ 699165 w 699921"/>
                <a:gd name="connsiteY10" fmla="*/ 301394 h 617159"/>
                <a:gd name="connsiteX11" fmla="*/ 614524 w 699921"/>
                <a:gd name="connsiteY11" fmla="*/ 284559 h 617159"/>
                <a:gd name="connsiteX12" fmla="*/ 530450 w 699921"/>
                <a:gd name="connsiteY12" fmla="*/ 281070 h 617159"/>
                <a:gd name="connsiteX13" fmla="*/ 502347 w 699921"/>
                <a:gd name="connsiteY13" fmla="*/ 200037 h 617159"/>
                <a:gd name="connsiteX14" fmla="*/ 559709 w 699921"/>
                <a:gd name="connsiteY14" fmla="*/ 116198 h 617159"/>
                <a:gd name="connsiteX15" fmla="*/ 605636 w 699921"/>
                <a:gd name="connsiteY15" fmla="*/ 556 h 617159"/>
                <a:gd name="connsiteX16" fmla="*/ 438383 w 699921"/>
                <a:gd name="connsiteY16" fmla="*/ 76920 h 617159"/>
                <a:gd name="connsiteX0" fmla="*/ 438383 w 699176"/>
                <a:gd name="connsiteY0" fmla="*/ 76920 h 617159"/>
                <a:gd name="connsiteX1" fmla="*/ 124978 w 699176"/>
                <a:gd name="connsiteY1" fmla="*/ 180516 h 617159"/>
                <a:gd name="connsiteX2" fmla="*/ 941 w 699176"/>
                <a:gd name="connsiteY2" fmla="*/ 263600 h 617159"/>
                <a:gd name="connsiteX3" fmla="*/ 183896 w 699176"/>
                <a:gd name="connsiteY3" fmla="*/ 249313 h 617159"/>
                <a:gd name="connsiteX4" fmla="*/ 231214 w 699176"/>
                <a:gd name="connsiteY4" fmla="*/ 392400 h 617159"/>
                <a:gd name="connsiteX5" fmla="*/ 168170 w 699176"/>
                <a:gd name="connsiteY5" fmla="*/ 498188 h 617159"/>
                <a:gd name="connsiteX6" fmla="*/ 139902 w 699176"/>
                <a:gd name="connsiteY6" fmla="*/ 602069 h 617159"/>
                <a:gd name="connsiteX7" fmla="*/ 254744 w 699176"/>
                <a:gd name="connsiteY7" fmla="*/ 572857 h 617159"/>
                <a:gd name="connsiteX8" fmla="*/ 413580 w 699176"/>
                <a:gd name="connsiteY8" fmla="*/ 437384 h 617159"/>
                <a:gd name="connsiteX9" fmla="*/ 618817 w 699176"/>
                <a:gd name="connsiteY9" fmla="*/ 366347 h 617159"/>
                <a:gd name="connsiteX10" fmla="*/ 699165 w 699176"/>
                <a:gd name="connsiteY10" fmla="*/ 301394 h 617159"/>
                <a:gd name="connsiteX11" fmla="*/ 614524 w 699176"/>
                <a:gd name="connsiteY11" fmla="*/ 284559 h 617159"/>
                <a:gd name="connsiteX12" fmla="*/ 530450 w 699176"/>
                <a:gd name="connsiteY12" fmla="*/ 281070 h 617159"/>
                <a:gd name="connsiteX13" fmla="*/ 502347 w 699176"/>
                <a:gd name="connsiteY13" fmla="*/ 200037 h 617159"/>
                <a:gd name="connsiteX14" fmla="*/ 559709 w 699176"/>
                <a:gd name="connsiteY14" fmla="*/ 116198 h 617159"/>
                <a:gd name="connsiteX15" fmla="*/ 605636 w 699176"/>
                <a:gd name="connsiteY15" fmla="*/ 556 h 617159"/>
                <a:gd name="connsiteX16" fmla="*/ 438383 w 699176"/>
                <a:gd name="connsiteY16" fmla="*/ 76920 h 617159"/>
                <a:gd name="connsiteX0" fmla="*/ 438383 w 699176"/>
                <a:gd name="connsiteY0" fmla="*/ 76920 h 617159"/>
                <a:gd name="connsiteX1" fmla="*/ 124978 w 699176"/>
                <a:gd name="connsiteY1" fmla="*/ 180516 h 617159"/>
                <a:gd name="connsiteX2" fmla="*/ 941 w 699176"/>
                <a:gd name="connsiteY2" fmla="*/ 263600 h 617159"/>
                <a:gd name="connsiteX3" fmla="*/ 183896 w 699176"/>
                <a:gd name="connsiteY3" fmla="*/ 249313 h 617159"/>
                <a:gd name="connsiteX4" fmla="*/ 231214 w 699176"/>
                <a:gd name="connsiteY4" fmla="*/ 392400 h 617159"/>
                <a:gd name="connsiteX5" fmla="*/ 168170 w 699176"/>
                <a:gd name="connsiteY5" fmla="*/ 498188 h 617159"/>
                <a:gd name="connsiteX6" fmla="*/ 139902 w 699176"/>
                <a:gd name="connsiteY6" fmla="*/ 602069 h 617159"/>
                <a:gd name="connsiteX7" fmla="*/ 254744 w 699176"/>
                <a:gd name="connsiteY7" fmla="*/ 572857 h 617159"/>
                <a:gd name="connsiteX8" fmla="*/ 413580 w 699176"/>
                <a:gd name="connsiteY8" fmla="*/ 437384 h 617159"/>
                <a:gd name="connsiteX9" fmla="*/ 618817 w 699176"/>
                <a:gd name="connsiteY9" fmla="*/ 366347 h 617159"/>
                <a:gd name="connsiteX10" fmla="*/ 699165 w 699176"/>
                <a:gd name="connsiteY10" fmla="*/ 270437 h 617159"/>
                <a:gd name="connsiteX11" fmla="*/ 614524 w 699176"/>
                <a:gd name="connsiteY11" fmla="*/ 284559 h 617159"/>
                <a:gd name="connsiteX12" fmla="*/ 530450 w 699176"/>
                <a:gd name="connsiteY12" fmla="*/ 281070 h 617159"/>
                <a:gd name="connsiteX13" fmla="*/ 502347 w 699176"/>
                <a:gd name="connsiteY13" fmla="*/ 200037 h 617159"/>
                <a:gd name="connsiteX14" fmla="*/ 559709 w 699176"/>
                <a:gd name="connsiteY14" fmla="*/ 116198 h 617159"/>
                <a:gd name="connsiteX15" fmla="*/ 605636 w 699176"/>
                <a:gd name="connsiteY15" fmla="*/ 556 h 617159"/>
                <a:gd name="connsiteX16" fmla="*/ 438383 w 699176"/>
                <a:gd name="connsiteY16" fmla="*/ 76920 h 617159"/>
                <a:gd name="connsiteX0" fmla="*/ 438383 w 699191"/>
                <a:gd name="connsiteY0" fmla="*/ 76920 h 617159"/>
                <a:gd name="connsiteX1" fmla="*/ 124978 w 699191"/>
                <a:gd name="connsiteY1" fmla="*/ 180516 h 617159"/>
                <a:gd name="connsiteX2" fmla="*/ 941 w 699191"/>
                <a:gd name="connsiteY2" fmla="*/ 263600 h 617159"/>
                <a:gd name="connsiteX3" fmla="*/ 183896 w 699191"/>
                <a:gd name="connsiteY3" fmla="*/ 249313 h 617159"/>
                <a:gd name="connsiteX4" fmla="*/ 231214 w 699191"/>
                <a:gd name="connsiteY4" fmla="*/ 392400 h 617159"/>
                <a:gd name="connsiteX5" fmla="*/ 168170 w 699191"/>
                <a:gd name="connsiteY5" fmla="*/ 498188 h 617159"/>
                <a:gd name="connsiteX6" fmla="*/ 139902 w 699191"/>
                <a:gd name="connsiteY6" fmla="*/ 602069 h 617159"/>
                <a:gd name="connsiteX7" fmla="*/ 254744 w 699191"/>
                <a:gd name="connsiteY7" fmla="*/ 572857 h 617159"/>
                <a:gd name="connsiteX8" fmla="*/ 413580 w 699191"/>
                <a:gd name="connsiteY8" fmla="*/ 437384 h 617159"/>
                <a:gd name="connsiteX9" fmla="*/ 618817 w 699191"/>
                <a:gd name="connsiteY9" fmla="*/ 366347 h 617159"/>
                <a:gd name="connsiteX10" fmla="*/ 699165 w 699191"/>
                <a:gd name="connsiteY10" fmla="*/ 270437 h 617159"/>
                <a:gd name="connsiteX11" fmla="*/ 612143 w 699191"/>
                <a:gd name="connsiteY11" fmla="*/ 263127 h 617159"/>
                <a:gd name="connsiteX12" fmla="*/ 530450 w 699191"/>
                <a:gd name="connsiteY12" fmla="*/ 281070 h 617159"/>
                <a:gd name="connsiteX13" fmla="*/ 502347 w 699191"/>
                <a:gd name="connsiteY13" fmla="*/ 200037 h 617159"/>
                <a:gd name="connsiteX14" fmla="*/ 559709 w 699191"/>
                <a:gd name="connsiteY14" fmla="*/ 116198 h 617159"/>
                <a:gd name="connsiteX15" fmla="*/ 605636 w 699191"/>
                <a:gd name="connsiteY15" fmla="*/ 556 h 617159"/>
                <a:gd name="connsiteX16" fmla="*/ 438383 w 699191"/>
                <a:gd name="connsiteY16" fmla="*/ 76920 h 617159"/>
                <a:gd name="connsiteX0" fmla="*/ 438383 w 701893"/>
                <a:gd name="connsiteY0" fmla="*/ 76920 h 617159"/>
                <a:gd name="connsiteX1" fmla="*/ 124978 w 701893"/>
                <a:gd name="connsiteY1" fmla="*/ 180516 h 617159"/>
                <a:gd name="connsiteX2" fmla="*/ 941 w 701893"/>
                <a:gd name="connsiteY2" fmla="*/ 263600 h 617159"/>
                <a:gd name="connsiteX3" fmla="*/ 183896 w 701893"/>
                <a:gd name="connsiteY3" fmla="*/ 249313 h 617159"/>
                <a:gd name="connsiteX4" fmla="*/ 231214 w 701893"/>
                <a:gd name="connsiteY4" fmla="*/ 392400 h 617159"/>
                <a:gd name="connsiteX5" fmla="*/ 168170 w 701893"/>
                <a:gd name="connsiteY5" fmla="*/ 498188 h 617159"/>
                <a:gd name="connsiteX6" fmla="*/ 139902 w 701893"/>
                <a:gd name="connsiteY6" fmla="*/ 602069 h 617159"/>
                <a:gd name="connsiteX7" fmla="*/ 254744 w 701893"/>
                <a:gd name="connsiteY7" fmla="*/ 572857 h 617159"/>
                <a:gd name="connsiteX8" fmla="*/ 413580 w 701893"/>
                <a:gd name="connsiteY8" fmla="*/ 437384 h 617159"/>
                <a:gd name="connsiteX9" fmla="*/ 618817 w 701893"/>
                <a:gd name="connsiteY9" fmla="*/ 366347 h 617159"/>
                <a:gd name="connsiteX10" fmla="*/ 699165 w 701893"/>
                <a:gd name="connsiteY10" fmla="*/ 270437 h 617159"/>
                <a:gd name="connsiteX11" fmla="*/ 530450 w 701893"/>
                <a:gd name="connsiteY11" fmla="*/ 281070 h 617159"/>
                <a:gd name="connsiteX12" fmla="*/ 502347 w 701893"/>
                <a:gd name="connsiteY12" fmla="*/ 200037 h 617159"/>
                <a:gd name="connsiteX13" fmla="*/ 559709 w 701893"/>
                <a:gd name="connsiteY13" fmla="*/ 116198 h 617159"/>
                <a:gd name="connsiteX14" fmla="*/ 605636 w 701893"/>
                <a:gd name="connsiteY14" fmla="*/ 556 h 617159"/>
                <a:gd name="connsiteX15" fmla="*/ 438383 w 701893"/>
                <a:gd name="connsiteY15" fmla="*/ 76920 h 617159"/>
                <a:gd name="connsiteX0" fmla="*/ 438383 w 701166"/>
                <a:gd name="connsiteY0" fmla="*/ 76920 h 617159"/>
                <a:gd name="connsiteX1" fmla="*/ 124978 w 701166"/>
                <a:gd name="connsiteY1" fmla="*/ 180516 h 617159"/>
                <a:gd name="connsiteX2" fmla="*/ 941 w 701166"/>
                <a:gd name="connsiteY2" fmla="*/ 263600 h 617159"/>
                <a:gd name="connsiteX3" fmla="*/ 183896 w 701166"/>
                <a:gd name="connsiteY3" fmla="*/ 249313 h 617159"/>
                <a:gd name="connsiteX4" fmla="*/ 231214 w 701166"/>
                <a:gd name="connsiteY4" fmla="*/ 392400 h 617159"/>
                <a:gd name="connsiteX5" fmla="*/ 168170 w 701166"/>
                <a:gd name="connsiteY5" fmla="*/ 498188 h 617159"/>
                <a:gd name="connsiteX6" fmla="*/ 139902 w 701166"/>
                <a:gd name="connsiteY6" fmla="*/ 602069 h 617159"/>
                <a:gd name="connsiteX7" fmla="*/ 254744 w 701166"/>
                <a:gd name="connsiteY7" fmla="*/ 572857 h 617159"/>
                <a:gd name="connsiteX8" fmla="*/ 413580 w 701166"/>
                <a:gd name="connsiteY8" fmla="*/ 437384 h 617159"/>
                <a:gd name="connsiteX9" fmla="*/ 618817 w 701166"/>
                <a:gd name="connsiteY9" fmla="*/ 366347 h 617159"/>
                <a:gd name="connsiteX10" fmla="*/ 699165 w 701166"/>
                <a:gd name="connsiteY10" fmla="*/ 270437 h 617159"/>
                <a:gd name="connsiteX11" fmla="*/ 530450 w 701166"/>
                <a:gd name="connsiteY11" fmla="*/ 281070 h 617159"/>
                <a:gd name="connsiteX12" fmla="*/ 502347 w 701166"/>
                <a:gd name="connsiteY12" fmla="*/ 200037 h 617159"/>
                <a:gd name="connsiteX13" fmla="*/ 559709 w 701166"/>
                <a:gd name="connsiteY13" fmla="*/ 116198 h 617159"/>
                <a:gd name="connsiteX14" fmla="*/ 605636 w 701166"/>
                <a:gd name="connsiteY14" fmla="*/ 556 h 617159"/>
                <a:gd name="connsiteX15" fmla="*/ 438383 w 701166"/>
                <a:gd name="connsiteY15" fmla="*/ 76920 h 617159"/>
                <a:gd name="connsiteX0" fmla="*/ 438383 w 703479"/>
                <a:gd name="connsiteY0" fmla="*/ 76920 h 617159"/>
                <a:gd name="connsiteX1" fmla="*/ 124978 w 703479"/>
                <a:gd name="connsiteY1" fmla="*/ 180516 h 617159"/>
                <a:gd name="connsiteX2" fmla="*/ 941 w 703479"/>
                <a:gd name="connsiteY2" fmla="*/ 263600 h 617159"/>
                <a:gd name="connsiteX3" fmla="*/ 183896 w 703479"/>
                <a:gd name="connsiteY3" fmla="*/ 249313 h 617159"/>
                <a:gd name="connsiteX4" fmla="*/ 231214 w 703479"/>
                <a:gd name="connsiteY4" fmla="*/ 392400 h 617159"/>
                <a:gd name="connsiteX5" fmla="*/ 168170 w 703479"/>
                <a:gd name="connsiteY5" fmla="*/ 498188 h 617159"/>
                <a:gd name="connsiteX6" fmla="*/ 139902 w 703479"/>
                <a:gd name="connsiteY6" fmla="*/ 602069 h 617159"/>
                <a:gd name="connsiteX7" fmla="*/ 254744 w 703479"/>
                <a:gd name="connsiteY7" fmla="*/ 572857 h 617159"/>
                <a:gd name="connsiteX8" fmla="*/ 413580 w 703479"/>
                <a:gd name="connsiteY8" fmla="*/ 437384 h 617159"/>
                <a:gd name="connsiteX9" fmla="*/ 618817 w 703479"/>
                <a:gd name="connsiteY9" fmla="*/ 366347 h 617159"/>
                <a:gd name="connsiteX10" fmla="*/ 701546 w 703479"/>
                <a:gd name="connsiteY10" fmla="*/ 256149 h 617159"/>
                <a:gd name="connsiteX11" fmla="*/ 530450 w 703479"/>
                <a:gd name="connsiteY11" fmla="*/ 281070 h 617159"/>
                <a:gd name="connsiteX12" fmla="*/ 502347 w 703479"/>
                <a:gd name="connsiteY12" fmla="*/ 200037 h 617159"/>
                <a:gd name="connsiteX13" fmla="*/ 559709 w 703479"/>
                <a:gd name="connsiteY13" fmla="*/ 116198 h 617159"/>
                <a:gd name="connsiteX14" fmla="*/ 605636 w 703479"/>
                <a:gd name="connsiteY14" fmla="*/ 556 h 617159"/>
                <a:gd name="connsiteX15" fmla="*/ 438383 w 703479"/>
                <a:gd name="connsiteY15" fmla="*/ 76920 h 617159"/>
                <a:gd name="connsiteX0" fmla="*/ 438383 w 703452"/>
                <a:gd name="connsiteY0" fmla="*/ 76920 h 617159"/>
                <a:gd name="connsiteX1" fmla="*/ 124978 w 703452"/>
                <a:gd name="connsiteY1" fmla="*/ 180516 h 617159"/>
                <a:gd name="connsiteX2" fmla="*/ 941 w 703452"/>
                <a:gd name="connsiteY2" fmla="*/ 263600 h 617159"/>
                <a:gd name="connsiteX3" fmla="*/ 183896 w 703452"/>
                <a:gd name="connsiteY3" fmla="*/ 249313 h 617159"/>
                <a:gd name="connsiteX4" fmla="*/ 231214 w 703452"/>
                <a:gd name="connsiteY4" fmla="*/ 392400 h 617159"/>
                <a:gd name="connsiteX5" fmla="*/ 168170 w 703452"/>
                <a:gd name="connsiteY5" fmla="*/ 498188 h 617159"/>
                <a:gd name="connsiteX6" fmla="*/ 139902 w 703452"/>
                <a:gd name="connsiteY6" fmla="*/ 602069 h 617159"/>
                <a:gd name="connsiteX7" fmla="*/ 254744 w 703452"/>
                <a:gd name="connsiteY7" fmla="*/ 572857 h 617159"/>
                <a:gd name="connsiteX8" fmla="*/ 413580 w 703452"/>
                <a:gd name="connsiteY8" fmla="*/ 437384 h 617159"/>
                <a:gd name="connsiteX9" fmla="*/ 609292 w 703452"/>
                <a:gd name="connsiteY9" fmla="*/ 356822 h 617159"/>
                <a:gd name="connsiteX10" fmla="*/ 701546 w 703452"/>
                <a:gd name="connsiteY10" fmla="*/ 256149 h 617159"/>
                <a:gd name="connsiteX11" fmla="*/ 530450 w 703452"/>
                <a:gd name="connsiteY11" fmla="*/ 281070 h 617159"/>
                <a:gd name="connsiteX12" fmla="*/ 502347 w 703452"/>
                <a:gd name="connsiteY12" fmla="*/ 200037 h 617159"/>
                <a:gd name="connsiteX13" fmla="*/ 559709 w 703452"/>
                <a:gd name="connsiteY13" fmla="*/ 116198 h 617159"/>
                <a:gd name="connsiteX14" fmla="*/ 605636 w 703452"/>
                <a:gd name="connsiteY14" fmla="*/ 556 h 617159"/>
                <a:gd name="connsiteX15" fmla="*/ 438383 w 703452"/>
                <a:gd name="connsiteY15" fmla="*/ 76920 h 617159"/>
                <a:gd name="connsiteX0" fmla="*/ 438383 w 736241"/>
                <a:gd name="connsiteY0" fmla="*/ 76920 h 617159"/>
                <a:gd name="connsiteX1" fmla="*/ 124978 w 736241"/>
                <a:gd name="connsiteY1" fmla="*/ 180516 h 617159"/>
                <a:gd name="connsiteX2" fmla="*/ 941 w 736241"/>
                <a:gd name="connsiteY2" fmla="*/ 263600 h 617159"/>
                <a:gd name="connsiteX3" fmla="*/ 183896 w 736241"/>
                <a:gd name="connsiteY3" fmla="*/ 249313 h 617159"/>
                <a:gd name="connsiteX4" fmla="*/ 231214 w 736241"/>
                <a:gd name="connsiteY4" fmla="*/ 392400 h 617159"/>
                <a:gd name="connsiteX5" fmla="*/ 168170 w 736241"/>
                <a:gd name="connsiteY5" fmla="*/ 498188 h 617159"/>
                <a:gd name="connsiteX6" fmla="*/ 139902 w 736241"/>
                <a:gd name="connsiteY6" fmla="*/ 602069 h 617159"/>
                <a:gd name="connsiteX7" fmla="*/ 254744 w 736241"/>
                <a:gd name="connsiteY7" fmla="*/ 572857 h 617159"/>
                <a:gd name="connsiteX8" fmla="*/ 413580 w 736241"/>
                <a:gd name="connsiteY8" fmla="*/ 437384 h 617159"/>
                <a:gd name="connsiteX9" fmla="*/ 609292 w 736241"/>
                <a:gd name="connsiteY9" fmla="*/ 356822 h 617159"/>
                <a:gd name="connsiteX10" fmla="*/ 734883 w 736241"/>
                <a:gd name="connsiteY10" fmla="*/ 294249 h 617159"/>
                <a:gd name="connsiteX11" fmla="*/ 530450 w 736241"/>
                <a:gd name="connsiteY11" fmla="*/ 281070 h 617159"/>
                <a:gd name="connsiteX12" fmla="*/ 502347 w 736241"/>
                <a:gd name="connsiteY12" fmla="*/ 200037 h 617159"/>
                <a:gd name="connsiteX13" fmla="*/ 559709 w 736241"/>
                <a:gd name="connsiteY13" fmla="*/ 116198 h 617159"/>
                <a:gd name="connsiteX14" fmla="*/ 605636 w 736241"/>
                <a:gd name="connsiteY14" fmla="*/ 556 h 617159"/>
                <a:gd name="connsiteX15" fmla="*/ 438383 w 736241"/>
                <a:gd name="connsiteY15" fmla="*/ 76920 h 617159"/>
                <a:gd name="connsiteX0" fmla="*/ 438383 w 735359"/>
                <a:gd name="connsiteY0" fmla="*/ 76920 h 617159"/>
                <a:gd name="connsiteX1" fmla="*/ 124978 w 735359"/>
                <a:gd name="connsiteY1" fmla="*/ 180516 h 617159"/>
                <a:gd name="connsiteX2" fmla="*/ 941 w 735359"/>
                <a:gd name="connsiteY2" fmla="*/ 263600 h 617159"/>
                <a:gd name="connsiteX3" fmla="*/ 183896 w 735359"/>
                <a:gd name="connsiteY3" fmla="*/ 249313 h 617159"/>
                <a:gd name="connsiteX4" fmla="*/ 231214 w 735359"/>
                <a:gd name="connsiteY4" fmla="*/ 392400 h 617159"/>
                <a:gd name="connsiteX5" fmla="*/ 168170 w 735359"/>
                <a:gd name="connsiteY5" fmla="*/ 498188 h 617159"/>
                <a:gd name="connsiteX6" fmla="*/ 139902 w 735359"/>
                <a:gd name="connsiteY6" fmla="*/ 602069 h 617159"/>
                <a:gd name="connsiteX7" fmla="*/ 254744 w 735359"/>
                <a:gd name="connsiteY7" fmla="*/ 572857 h 617159"/>
                <a:gd name="connsiteX8" fmla="*/ 413580 w 735359"/>
                <a:gd name="connsiteY8" fmla="*/ 437384 h 617159"/>
                <a:gd name="connsiteX9" fmla="*/ 609292 w 735359"/>
                <a:gd name="connsiteY9" fmla="*/ 356822 h 617159"/>
                <a:gd name="connsiteX10" fmla="*/ 734883 w 735359"/>
                <a:gd name="connsiteY10" fmla="*/ 294249 h 617159"/>
                <a:gd name="connsiteX11" fmla="*/ 530450 w 735359"/>
                <a:gd name="connsiteY11" fmla="*/ 281070 h 617159"/>
                <a:gd name="connsiteX12" fmla="*/ 502347 w 735359"/>
                <a:gd name="connsiteY12" fmla="*/ 200037 h 617159"/>
                <a:gd name="connsiteX13" fmla="*/ 559709 w 735359"/>
                <a:gd name="connsiteY13" fmla="*/ 116198 h 617159"/>
                <a:gd name="connsiteX14" fmla="*/ 605636 w 735359"/>
                <a:gd name="connsiteY14" fmla="*/ 556 h 617159"/>
                <a:gd name="connsiteX15" fmla="*/ 438383 w 735359"/>
                <a:gd name="connsiteY15" fmla="*/ 76920 h 617159"/>
                <a:gd name="connsiteX0" fmla="*/ 438383 w 735166"/>
                <a:gd name="connsiteY0" fmla="*/ 76920 h 617159"/>
                <a:gd name="connsiteX1" fmla="*/ 124978 w 735166"/>
                <a:gd name="connsiteY1" fmla="*/ 180516 h 617159"/>
                <a:gd name="connsiteX2" fmla="*/ 941 w 735166"/>
                <a:gd name="connsiteY2" fmla="*/ 263600 h 617159"/>
                <a:gd name="connsiteX3" fmla="*/ 183896 w 735166"/>
                <a:gd name="connsiteY3" fmla="*/ 249313 h 617159"/>
                <a:gd name="connsiteX4" fmla="*/ 231214 w 735166"/>
                <a:gd name="connsiteY4" fmla="*/ 392400 h 617159"/>
                <a:gd name="connsiteX5" fmla="*/ 168170 w 735166"/>
                <a:gd name="connsiteY5" fmla="*/ 498188 h 617159"/>
                <a:gd name="connsiteX6" fmla="*/ 139902 w 735166"/>
                <a:gd name="connsiteY6" fmla="*/ 602069 h 617159"/>
                <a:gd name="connsiteX7" fmla="*/ 254744 w 735166"/>
                <a:gd name="connsiteY7" fmla="*/ 572857 h 617159"/>
                <a:gd name="connsiteX8" fmla="*/ 413580 w 735166"/>
                <a:gd name="connsiteY8" fmla="*/ 437384 h 617159"/>
                <a:gd name="connsiteX9" fmla="*/ 571192 w 735166"/>
                <a:gd name="connsiteY9" fmla="*/ 356822 h 617159"/>
                <a:gd name="connsiteX10" fmla="*/ 734883 w 735166"/>
                <a:gd name="connsiteY10" fmla="*/ 294249 h 617159"/>
                <a:gd name="connsiteX11" fmla="*/ 530450 w 735166"/>
                <a:gd name="connsiteY11" fmla="*/ 281070 h 617159"/>
                <a:gd name="connsiteX12" fmla="*/ 502347 w 735166"/>
                <a:gd name="connsiteY12" fmla="*/ 200037 h 617159"/>
                <a:gd name="connsiteX13" fmla="*/ 559709 w 735166"/>
                <a:gd name="connsiteY13" fmla="*/ 116198 h 617159"/>
                <a:gd name="connsiteX14" fmla="*/ 605636 w 735166"/>
                <a:gd name="connsiteY14" fmla="*/ 556 h 617159"/>
                <a:gd name="connsiteX15" fmla="*/ 438383 w 735166"/>
                <a:gd name="connsiteY15" fmla="*/ 76920 h 617159"/>
                <a:gd name="connsiteX0" fmla="*/ 438383 w 735166"/>
                <a:gd name="connsiteY0" fmla="*/ 76920 h 605868"/>
                <a:gd name="connsiteX1" fmla="*/ 124978 w 735166"/>
                <a:gd name="connsiteY1" fmla="*/ 180516 h 605868"/>
                <a:gd name="connsiteX2" fmla="*/ 941 w 735166"/>
                <a:gd name="connsiteY2" fmla="*/ 263600 h 605868"/>
                <a:gd name="connsiteX3" fmla="*/ 183896 w 735166"/>
                <a:gd name="connsiteY3" fmla="*/ 249313 h 605868"/>
                <a:gd name="connsiteX4" fmla="*/ 231214 w 735166"/>
                <a:gd name="connsiteY4" fmla="*/ 392400 h 605868"/>
                <a:gd name="connsiteX5" fmla="*/ 168170 w 735166"/>
                <a:gd name="connsiteY5" fmla="*/ 498188 h 605868"/>
                <a:gd name="connsiteX6" fmla="*/ 156571 w 735166"/>
                <a:gd name="connsiteY6" fmla="*/ 587781 h 605868"/>
                <a:gd name="connsiteX7" fmla="*/ 254744 w 735166"/>
                <a:gd name="connsiteY7" fmla="*/ 572857 h 605868"/>
                <a:gd name="connsiteX8" fmla="*/ 413580 w 735166"/>
                <a:gd name="connsiteY8" fmla="*/ 437384 h 605868"/>
                <a:gd name="connsiteX9" fmla="*/ 571192 w 735166"/>
                <a:gd name="connsiteY9" fmla="*/ 356822 h 605868"/>
                <a:gd name="connsiteX10" fmla="*/ 734883 w 735166"/>
                <a:gd name="connsiteY10" fmla="*/ 294249 h 605868"/>
                <a:gd name="connsiteX11" fmla="*/ 530450 w 735166"/>
                <a:gd name="connsiteY11" fmla="*/ 281070 h 605868"/>
                <a:gd name="connsiteX12" fmla="*/ 502347 w 735166"/>
                <a:gd name="connsiteY12" fmla="*/ 200037 h 605868"/>
                <a:gd name="connsiteX13" fmla="*/ 559709 w 735166"/>
                <a:gd name="connsiteY13" fmla="*/ 116198 h 605868"/>
                <a:gd name="connsiteX14" fmla="*/ 605636 w 735166"/>
                <a:gd name="connsiteY14" fmla="*/ 556 h 605868"/>
                <a:gd name="connsiteX15" fmla="*/ 438383 w 735166"/>
                <a:gd name="connsiteY15" fmla="*/ 76920 h 605868"/>
                <a:gd name="connsiteX0" fmla="*/ 438383 w 735166"/>
                <a:gd name="connsiteY0" fmla="*/ 76920 h 595487"/>
                <a:gd name="connsiteX1" fmla="*/ 124978 w 735166"/>
                <a:gd name="connsiteY1" fmla="*/ 180516 h 595487"/>
                <a:gd name="connsiteX2" fmla="*/ 941 w 735166"/>
                <a:gd name="connsiteY2" fmla="*/ 263600 h 595487"/>
                <a:gd name="connsiteX3" fmla="*/ 183896 w 735166"/>
                <a:gd name="connsiteY3" fmla="*/ 249313 h 595487"/>
                <a:gd name="connsiteX4" fmla="*/ 231214 w 735166"/>
                <a:gd name="connsiteY4" fmla="*/ 392400 h 595487"/>
                <a:gd name="connsiteX5" fmla="*/ 199127 w 735166"/>
                <a:gd name="connsiteY5" fmla="*/ 493426 h 595487"/>
                <a:gd name="connsiteX6" fmla="*/ 156571 w 735166"/>
                <a:gd name="connsiteY6" fmla="*/ 587781 h 595487"/>
                <a:gd name="connsiteX7" fmla="*/ 254744 w 735166"/>
                <a:gd name="connsiteY7" fmla="*/ 572857 h 595487"/>
                <a:gd name="connsiteX8" fmla="*/ 413580 w 735166"/>
                <a:gd name="connsiteY8" fmla="*/ 437384 h 595487"/>
                <a:gd name="connsiteX9" fmla="*/ 571192 w 735166"/>
                <a:gd name="connsiteY9" fmla="*/ 356822 h 595487"/>
                <a:gd name="connsiteX10" fmla="*/ 734883 w 735166"/>
                <a:gd name="connsiteY10" fmla="*/ 294249 h 595487"/>
                <a:gd name="connsiteX11" fmla="*/ 530450 w 735166"/>
                <a:gd name="connsiteY11" fmla="*/ 281070 h 595487"/>
                <a:gd name="connsiteX12" fmla="*/ 502347 w 735166"/>
                <a:gd name="connsiteY12" fmla="*/ 200037 h 595487"/>
                <a:gd name="connsiteX13" fmla="*/ 559709 w 735166"/>
                <a:gd name="connsiteY13" fmla="*/ 116198 h 595487"/>
                <a:gd name="connsiteX14" fmla="*/ 605636 w 735166"/>
                <a:gd name="connsiteY14" fmla="*/ 556 h 595487"/>
                <a:gd name="connsiteX15" fmla="*/ 438383 w 735166"/>
                <a:gd name="connsiteY15" fmla="*/ 76920 h 595487"/>
                <a:gd name="connsiteX0" fmla="*/ 438383 w 735166"/>
                <a:gd name="connsiteY0" fmla="*/ 76920 h 589612"/>
                <a:gd name="connsiteX1" fmla="*/ 124978 w 735166"/>
                <a:gd name="connsiteY1" fmla="*/ 180516 h 589612"/>
                <a:gd name="connsiteX2" fmla="*/ 941 w 735166"/>
                <a:gd name="connsiteY2" fmla="*/ 263600 h 589612"/>
                <a:gd name="connsiteX3" fmla="*/ 183896 w 735166"/>
                <a:gd name="connsiteY3" fmla="*/ 249313 h 589612"/>
                <a:gd name="connsiteX4" fmla="*/ 231214 w 735166"/>
                <a:gd name="connsiteY4" fmla="*/ 392400 h 589612"/>
                <a:gd name="connsiteX5" fmla="*/ 199127 w 735166"/>
                <a:gd name="connsiteY5" fmla="*/ 493426 h 589612"/>
                <a:gd name="connsiteX6" fmla="*/ 156571 w 735166"/>
                <a:gd name="connsiteY6" fmla="*/ 587781 h 589612"/>
                <a:gd name="connsiteX7" fmla="*/ 261888 w 735166"/>
                <a:gd name="connsiteY7" fmla="*/ 546663 h 589612"/>
                <a:gd name="connsiteX8" fmla="*/ 413580 w 735166"/>
                <a:gd name="connsiteY8" fmla="*/ 437384 h 589612"/>
                <a:gd name="connsiteX9" fmla="*/ 571192 w 735166"/>
                <a:gd name="connsiteY9" fmla="*/ 356822 h 589612"/>
                <a:gd name="connsiteX10" fmla="*/ 734883 w 735166"/>
                <a:gd name="connsiteY10" fmla="*/ 294249 h 589612"/>
                <a:gd name="connsiteX11" fmla="*/ 530450 w 735166"/>
                <a:gd name="connsiteY11" fmla="*/ 281070 h 589612"/>
                <a:gd name="connsiteX12" fmla="*/ 502347 w 735166"/>
                <a:gd name="connsiteY12" fmla="*/ 200037 h 589612"/>
                <a:gd name="connsiteX13" fmla="*/ 559709 w 735166"/>
                <a:gd name="connsiteY13" fmla="*/ 116198 h 589612"/>
                <a:gd name="connsiteX14" fmla="*/ 605636 w 735166"/>
                <a:gd name="connsiteY14" fmla="*/ 556 h 589612"/>
                <a:gd name="connsiteX15" fmla="*/ 438383 w 735166"/>
                <a:gd name="connsiteY15" fmla="*/ 76920 h 589612"/>
                <a:gd name="connsiteX0" fmla="*/ 369197 w 735036"/>
                <a:gd name="connsiteY0" fmla="*/ 124007 h 589074"/>
                <a:gd name="connsiteX1" fmla="*/ 124848 w 735036"/>
                <a:gd name="connsiteY1" fmla="*/ 179978 h 589074"/>
                <a:gd name="connsiteX2" fmla="*/ 811 w 735036"/>
                <a:gd name="connsiteY2" fmla="*/ 263062 h 589074"/>
                <a:gd name="connsiteX3" fmla="*/ 183766 w 735036"/>
                <a:gd name="connsiteY3" fmla="*/ 248775 h 589074"/>
                <a:gd name="connsiteX4" fmla="*/ 231084 w 735036"/>
                <a:gd name="connsiteY4" fmla="*/ 391862 h 589074"/>
                <a:gd name="connsiteX5" fmla="*/ 198997 w 735036"/>
                <a:gd name="connsiteY5" fmla="*/ 492888 h 589074"/>
                <a:gd name="connsiteX6" fmla="*/ 156441 w 735036"/>
                <a:gd name="connsiteY6" fmla="*/ 587243 h 589074"/>
                <a:gd name="connsiteX7" fmla="*/ 261758 w 735036"/>
                <a:gd name="connsiteY7" fmla="*/ 546125 h 589074"/>
                <a:gd name="connsiteX8" fmla="*/ 413450 w 735036"/>
                <a:gd name="connsiteY8" fmla="*/ 436846 h 589074"/>
                <a:gd name="connsiteX9" fmla="*/ 571062 w 735036"/>
                <a:gd name="connsiteY9" fmla="*/ 356284 h 589074"/>
                <a:gd name="connsiteX10" fmla="*/ 734753 w 735036"/>
                <a:gd name="connsiteY10" fmla="*/ 293711 h 589074"/>
                <a:gd name="connsiteX11" fmla="*/ 530320 w 735036"/>
                <a:gd name="connsiteY11" fmla="*/ 280532 h 589074"/>
                <a:gd name="connsiteX12" fmla="*/ 502217 w 735036"/>
                <a:gd name="connsiteY12" fmla="*/ 199499 h 589074"/>
                <a:gd name="connsiteX13" fmla="*/ 559579 w 735036"/>
                <a:gd name="connsiteY13" fmla="*/ 115660 h 589074"/>
                <a:gd name="connsiteX14" fmla="*/ 605506 w 735036"/>
                <a:gd name="connsiteY14" fmla="*/ 18 h 589074"/>
                <a:gd name="connsiteX15" fmla="*/ 369197 w 735036"/>
                <a:gd name="connsiteY15" fmla="*/ 124007 h 589074"/>
                <a:gd name="connsiteX0" fmla="*/ 368446 w 734285"/>
                <a:gd name="connsiteY0" fmla="*/ 124007 h 589074"/>
                <a:gd name="connsiteX1" fmla="*/ 165372 w 734285"/>
                <a:gd name="connsiteY1" fmla="*/ 179978 h 589074"/>
                <a:gd name="connsiteX2" fmla="*/ 60 w 734285"/>
                <a:gd name="connsiteY2" fmla="*/ 263062 h 589074"/>
                <a:gd name="connsiteX3" fmla="*/ 183015 w 734285"/>
                <a:gd name="connsiteY3" fmla="*/ 248775 h 589074"/>
                <a:gd name="connsiteX4" fmla="*/ 230333 w 734285"/>
                <a:gd name="connsiteY4" fmla="*/ 391862 h 589074"/>
                <a:gd name="connsiteX5" fmla="*/ 198246 w 734285"/>
                <a:gd name="connsiteY5" fmla="*/ 492888 h 589074"/>
                <a:gd name="connsiteX6" fmla="*/ 155690 w 734285"/>
                <a:gd name="connsiteY6" fmla="*/ 587243 h 589074"/>
                <a:gd name="connsiteX7" fmla="*/ 261007 w 734285"/>
                <a:gd name="connsiteY7" fmla="*/ 546125 h 589074"/>
                <a:gd name="connsiteX8" fmla="*/ 412699 w 734285"/>
                <a:gd name="connsiteY8" fmla="*/ 436846 h 589074"/>
                <a:gd name="connsiteX9" fmla="*/ 570311 w 734285"/>
                <a:gd name="connsiteY9" fmla="*/ 356284 h 589074"/>
                <a:gd name="connsiteX10" fmla="*/ 734002 w 734285"/>
                <a:gd name="connsiteY10" fmla="*/ 293711 h 589074"/>
                <a:gd name="connsiteX11" fmla="*/ 529569 w 734285"/>
                <a:gd name="connsiteY11" fmla="*/ 280532 h 589074"/>
                <a:gd name="connsiteX12" fmla="*/ 501466 w 734285"/>
                <a:gd name="connsiteY12" fmla="*/ 199499 h 589074"/>
                <a:gd name="connsiteX13" fmla="*/ 558828 w 734285"/>
                <a:gd name="connsiteY13" fmla="*/ 115660 h 589074"/>
                <a:gd name="connsiteX14" fmla="*/ 604755 w 734285"/>
                <a:gd name="connsiteY14" fmla="*/ 18 h 589074"/>
                <a:gd name="connsiteX15" fmla="*/ 368446 w 734285"/>
                <a:gd name="connsiteY15" fmla="*/ 124007 h 589074"/>
                <a:gd name="connsiteX0" fmla="*/ 369173 w 735012"/>
                <a:gd name="connsiteY0" fmla="*/ 124007 h 589074"/>
                <a:gd name="connsiteX1" fmla="*/ 166099 w 735012"/>
                <a:gd name="connsiteY1" fmla="*/ 179978 h 589074"/>
                <a:gd name="connsiteX2" fmla="*/ 787 w 735012"/>
                <a:gd name="connsiteY2" fmla="*/ 263062 h 589074"/>
                <a:gd name="connsiteX3" fmla="*/ 234542 w 735012"/>
                <a:gd name="connsiteY3" fmla="*/ 264650 h 589074"/>
                <a:gd name="connsiteX4" fmla="*/ 231060 w 735012"/>
                <a:gd name="connsiteY4" fmla="*/ 391862 h 589074"/>
                <a:gd name="connsiteX5" fmla="*/ 198973 w 735012"/>
                <a:gd name="connsiteY5" fmla="*/ 492888 h 589074"/>
                <a:gd name="connsiteX6" fmla="*/ 156417 w 735012"/>
                <a:gd name="connsiteY6" fmla="*/ 587243 h 589074"/>
                <a:gd name="connsiteX7" fmla="*/ 261734 w 735012"/>
                <a:gd name="connsiteY7" fmla="*/ 546125 h 589074"/>
                <a:gd name="connsiteX8" fmla="*/ 413426 w 735012"/>
                <a:gd name="connsiteY8" fmla="*/ 436846 h 589074"/>
                <a:gd name="connsiteX9" fmla="*/ 571038 w 735012"/>
                <a:gd name="connsiteY9" fmla="*/ 356284 h 589074"/>
                <a:gd name="connsiteX10" fmla="*/ 734729 w 735012"/>
                <a:gd name="connsiteY10" fmla="*/ 293711 h 589074"/>
                <a:gd name="connsiteX11" fmla="*/ 530296 w 735012"/>
                <a:gd name="connsiteY11" fmla="*/ 280532 h 589074"/>
                <a:gd name="connsiteX12" fmla="*/ 502193 w 735012"/>
                <a:gd name="connsiteY12" fmla="*/ 199499 h 589074"/>
                <a:gd name="connsiteX13" fmla="*/ 559555 w 735012"/>
                <a:gd name="connsiteY13" fmla="*/ 115660 h 589074"/>
                <a:gd name="connsiteX14" fmla="*/ 605482 w 735012"/>
                <a:gd name="connsiteY14" fmla="*/ 18 h 589074"/>
                <a:gd name="connsiteX15" fmla="*/ 369173 w 735012"/>
                <a:gd name="connsiteY15" fmla="*/ 124007 h 589074"/>
                <a:gd name="connsiteX0" fmla="*/ 315641 w 681480"/>
                <a:gd name="connsiteY0" fmla="*/ 124007 h 589074"/>
                <a:gd name="connsiteX1" fmla="*/ 112567 w 681480"/>
                <a:gd name="connsiteY1" fmla="*/ 179978 h 589074"/>
                <a:gd name="connsiteX2" fmla="*/ 1230 w 681480"/>
                <a:gd name="connsiteY2" fmla="*/ 310687 h 589074"/>
                <a:gd name="connsiteX3" fmla="*/ 181010 w 681480"/>
                <a:gd name="connsiteY3" fmla="*/ 264650 h 589074"/>
                <a:gd name="connsiteX4" fmla="*/ 177528 w 681480"/>
                <a:gd name="connsiteY4" fmla="*/ 391862 h 589074"/>
                <a:gd name="connsiteX5" fmla="*/ 145441 w 681480"/>
                <a:gd name="connsiteY5" fmla="*/ 492888 h 589074"/>
                <a:gd name="connsiteX6" fmla="*/ 102885 w 681480"/>
                <a:gd name="connsiteY6" fmla="*/ 587243 h 589074"/>
                <a:gd name="connsiteX7" fmla="*/ 208202 w 681480"/>
                <a:gd name="connsiteY7" fmla="*/ 546125 h 589074"/>
                <a:gd name="connsiteX8" fmla="*/ 359894 w 681480"/>
                <a:gd name="connsiteY8" fmla="*/ 436846 h 589074"/>
                <a:gd name="connsiteX9" fmla="*/ 517506 w 681480"/>
                <a:gd name="connsiteY9" fmla="*/ 356284 h 589074"/>
                <a:gd name="connsiteX10" fmla="*/ 681197 w 681480"/>
                <a:gd name="connsiteY10" fmla="*/ 293711 h 589074"/>
                <a:gd name="connsiteX11" fmla="*/ 476764 w 681480"/>
                <a:gd name="connsiteY11" fmla="*/ 280532 h 589074"/>
                <a:gd name="connsiteX12" fmla="*/ 448661 w 681480"/>
                <a:gd name="connsiteY12" fmla="*/ 199499 h 589074"/>
                <a:gd name="connsiteX13" fmla="*/ 506023 w 681480"/>
                <a:gd name="connsiteY13" fmla="*/ 115660 h 589074"/>
                <a:gd name="connsiteX14" fmla="*/ 551950 w 681480"/>
                <a:gd name="connsiteY14" fmla="*/ 18 h 589074"/>
                <a:gd name="connsiteX15" fmla="*/ 315641 w 681480"/>
                <a:gd name="connsiteY15" fmla="*/ 124007 h 589074"/>
                <a:gd name="connsiteX0" fmla="*/ 314637 w 680476"/>
                <a:gd name="connsiteY0" fmla="*/ 124007 h 589074"/>
                <a:gd name="connsiteX1" fmla="*/ 146488 w 680476"/>
                <a:gd name="connsiteY1" fmla="*/ 173628 h 589074"/>
                <a:gd name="connsiteX2" fmla="*/ 226 w 680476"/>
                <a:gd name="connsiteY2" fmla="*/ 310687 h 589074"/>
                <a:gd name="connsiteX3" fmla="*/ 180006 w 680476"/>
                <a:gd name="connsiteY3" fmla="*/ 264650 h 589074"/>
                <a:gd name="connsiteX4" fmla="*/ 176524 w 680476"/>
                <a:gd name="connsiteY4" fmla="*/ 391862 h 589074"/>
                <a:gd name="connsiteX5" fmla="*/ 144437 w 680476"/>
                <a:gd name="connsiteY5" fmla="*/ 492888 h 589074"/>
                <a:gd name="connsiteX6" fmla="*/ 101881 w 680476"/>
                <a:gd name="connsiteY6" fmla="*/ 587243 h 589074"/>
                <a:gd name="connsiteX7" fmla="*/ 207198 w 680476"/>
                <a:gd name="connsiteY7" fmla="*/ 546125 h 589074"/>
                <a:gd name="connsiteX8" fmla="*/ 358890 w 680476"/>
                <a:gd name="connsiteY8" fmla="*/ 436846 h 589074"/>
                <a:gd name="connsiteX9" fmla="*/ 516502 w 680476"/>
                <a:gd name="connsiteY9" fmla="*/ 356284 h 589074"/>
                <a:gd name="connsiteX10" fmla="*/ 680193 w 680476"/>
                <a:gd name="connsiteY10" fmla="*/ 293711 h 589074"/>
                <a:gd name="connsiteX11" fmla="*/ 475760 w 680476"/>
                <a:gd name="connsiteY11" fmla="*/ 280532 h 589074"/>
                <a:gd name="connsiteX12" fmla="*/ 447657 w 680476"/>
                <a:gd name="connsiteY12" fmla="*/ 199499 h 589074"/>
                <a:gd name="connsiteX13" fmla="*/ 505019 w 680476"/>
                <a:gd name="connsiteY13" fmla="*/ 115660 h 589074"/>
                <a:gd name="connsiteX14" fmla="*/ 550946 w 680476"/>
                <a:gd name="connsiteY14" fmla="*/ 18 h 589074"/>
                <a:gd name="connsiteX15" fmla="*/ 314637 w 680476"/>
                <a:gd name="connsiteY15" fmla="*/ 124007 h 589074"/>
                <a:gd name="connsiteX0" fmla="*/ 314637 w 680476"/>
                <a:gd name="connsiteY0" fmla="*/ 124007 h 589074"/>
                <a:gd name="connsiteX1" fmla="*/ 146488 w 680476"/>
                <a:gd name="connsiteY1" fmla="*/ 173628 h 589074"/>
                <a:gd name="connsiteX2" fmla="*/ 226 w 680476"/>
                <a:gd name="connsiteY2" fmla="*/ 310687 h 589074"/>
                <a:gd name="connsiteX3" fmla="*/ 180006 w 680476"/>
                <a:gd name="connsiteY3" fmla="*/ 264650 h 589074"/>
                <a:gd name="connsiteX4" fmla="*/ 214624 w 680476"/>
                <a:gd name="connsiteY4" fmla="*/ 391862 h 589074"/>
                <a:gd name="connsiteX5" fmla="*/ 144437 w 680476"/>
                <a:gd name="connsiteY5" fmla="*/ 492888 h 589074"/>
                <a:gd name="connsiteX6" fmla="*/ 101881 w 680476"/>
                <a:gd name="connsiteY6" fmla="*/ 587243 h 589074"/>
                <a:gd name="connsiteX7" fmla="*/ 207198 w 680476"/>
                <a:gd name="connsiteY7" fmla="*/ 546125 h 589074"/>
                <a:gd name="connsiteX8" fmla="*/ 358890 w 680476"/>
                <a:gd name="connsiteY8" fmla="*/ 436846 h 589074"/>
                <a:gd name="connsiteX9" fmla="*/ 516502 w 680476"/>
                <a:gd name="connsiteY9" fmla="*/ 356284 h 589074"/>
                <a:gd name="connsiteX10" fmla="*/ 680193 w 680476"/>
                <a:gd name="connsiteY10" fmla="*/ 293711 h 589074"/>
                <a:gd name="connsiteX11" fmla="*/ 475760 w 680476"/>
                <a:gd name="connsiteY11" fmla="*/ 280532 h 589074"/>
                <a:gd name="connsiteX12" fmla="*/ 447657 w 680476"/>
                <a:gd name="connsiteY12" fmla="*/ 199499 h 589074"/>
                <a:gd name="connsiteX13" fmla="*/ 505019 w 680476"/>
                <a:gd name="connsiteY13" fmla="*/ 115660 h 589074"/>
                <a:gd name="connsiteX14" fmla="*/ 550946 w 680476"/>
                <a:gd name="connsiteY14" fmla="*/ 18 h 589074"/>
                <a:gd name="connsiteX15" fmla="*/ 314637 w 680476"/>
                <a:gd name="connsiteY15" fmla="*/ 124007 h 589074"/>
                <a:gd name="connsiteX0" fmla="*/ 314637 w 680476"/>
                <a:gd name="connsiteY0" fmla="*/ 124007 h 595311"/>
                <a:gd name="connsiteX1" fmla="*/ 146488 w 680476"/>
                <a:gd name="connsiteY1" fmla="*/ 173628 h 595311"/>
                <a:gd name="connsiteX2" fmla="*/ 226 w 680476"/>
                <a:gd name="connsiteY2" fmla="*/ 310687 h 595311"/>
                <a:gd name="connsiteX3" fmla="*/ 180006 w 680476"/>
                <a:gd name="connsiteY3" fmla="*/ 264650 h 595311"/>
                <a:gd name="connsiteX4" fmla="*/ 214624 w 680476"/>
                <a:gd name="connsiteY4" fmla="*/ 391862 h 595311"/>
                <a:gd name="connsiteX5" fmla="*/ 101881 w 680476"/>
                <a:gd name="connsiteY5" fmla="*/ 587243 h 595311"/>
                <a:gd name="connsiteX6" fmla="*/ 207198 w 680476"/>
                <a:gd name="connsiteY6" fmla="*/ 546125 h 595311"/>
                <a:gd name="connsiteX7" fmla="*/ 358890 w 680476"/>
                <a:gd name="connsiteY7" fmla="*/ 436846 h 595311"/>
                <a:gd name="connsiteX8" fmla="*/ 516502 w 680476"/>
                <a:gd name="connsiteY8" fmla="*/ 356284 h 595311"/>
                <a:gd name="connsiteX9" fmla="*/ 680193 w 680476"/>
                <a:gd name="connsiteY9" fmla="*/ 293711 h 595311"/>
                <a:gd name="connsiteX10" fmla="*/ 475760 w 680476"/>
                <a:gd name="connsiteY10" fmla="*/ 280532 h 595311"/>
                <a:gd name="connsiteX11" fmla="*/ 447657 w 680476"/>
                <a:gd name="connsiteY11" fmla="*/ 199499 h 595311"/>
                <a:gd name="connsiteX12" fmla="*/ 505019 w 680476"/>
                <a:gd name="connsiteY12" fmla="*/ 115660 h 595311"/>
                <a:gd name="connsiteX13" fmla="*/ 550946 w 680476"/>
                <a:gd name="connsiteY13" fmla="*/ 18 h 595311"/>
                <a:gd name="connsiteX14" fmla="*/ 314637 w 680476"/>
                <a:gd name="connsiteY14" fmla="*/ 124007 h 595311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4180"/>
                <a:gd name="connsiteX1" fmla="*/ 146488 w 680476"/>
                <a:gd name="connsiteY1" fmla="*/ 173628 h 594180"/>
                <a:gd name="connsiteX2" fmla="*/ 226 w 680476"/>
                <a:gd name="connsiteY2" fmla="*/ 310687 h 594180"/>
                <a:gd name="connsiteX3" fmla="*/ 180006 w 680476"/>
                <a:gd name="connsiteY3" fmla="*/ 264650 h 594180"/>
                <a:gd name="connsiteX4" fmla="*/ 214624 w 680476"/>
                <a:gd name="connsiteY4" fmla="*/ 391862 h 594180"/>
                <a:gd name="connsiteX5" fmla="*/ 101881 w 680476"/>
                <a:gd name="connsiteY5" fmla="*/ 587243 h 594180"/>
                <a:gd name="connsiteX6" fmla="*/ 235773 w 680476"/>
                <a:gd name="connsiteY6" fmla="*/ 539775 h 594180"/>
                <a:gd name="connsiteX7" fmla="*/ 358890 w 680476"/>
                <a:gd name="connsiteY7" fmla="*/ 436846 h 594180"/>
                <a:gd name="connsiteX8" fmla="*/ 516502 w 680476"/>
                <a:gd name="connsiteY8" fmla="*/ 356284 h 594180"/>
                <a:gd name="connsiteX9" fmla="*/ 680193 w 680476"/>
                <a:gd name="connsiteY9" fmla="*/ 293711 h 594180"/>
                <a:gd name="connsiteX10" fmla="*/ 475760 w 680476"/>
                <a:gd name="connsiteY10" fmla="*/ 280532 h 594180"/>
                <a:gd name="connsiteX11" fmla="*/ 447657 w 680476"/>
                <a:gd name="connsiteY11" fmla="*/ 199499 h 594180"/>
                <a:gd name="connsiteX12" fmla="*/ 505019 w 680476"/>
                <a:gd name="connsiteY12" fmla="*/ 115660 h 594180"/>
                <a:gd name="connsiteX13" fmla="*/ 550946 w 680476"/>
                <a:gd name="connsiteY13" fmla="*/ 18 h 594180"/>
                <a:gd name="connsiteX14" fmla="*/ 314637 w 680476"/>
                <a:gd name="connsiteY14" fmla="*/ 124007 h 594180"/>
                <a:gd name="connsiteX0" fmla="*/ 314637 w 681168"/>
                <a:gd name="connsiteY0" fmla="*/ 124007 h 594180"/>
                <a:gd name="connsiteX1" fmla="*/ 146488 w 681168"/>
                <a:gd name="connsiteY1" fmla="*/ 173628 h 594180"/>
                <a:gd name="connsiteX2" fmla="*/ 226 w 681168"/>
                <a:gd name="connsiteY2" fmla="*/ 310687 h 594180"/>
                <a:gd name="connsiteX3" fmla="*/ 180006 w 681168"/>
                <a:gd name="connsiteY3" fmla="*/ 264650 h 594180"/>
                <a:gd name="connsiteX4" fmla="*/ 214624 w 681168"/>
                <a:gd name="connsiteY4" fmla="*/ 391862 h 594180"/>
                <a:gd name="connsiteX5" fmla="*/ 101881 w 681168"/>
                <a:gd name="connsiteY5" fmla="*/ 587243 h 594180"/>
                <a:gd name="connsiteX6" fmla="*/ 235773 w 681168"/>
                <a:gd name="connsiteY6" fmla="*/ 539775 h 594180"/>
                <a:gd name="connsiteX7" fmla="*/ 358890 w 681168"/>
                <a:gd name="connsiteY7" fmla="*/ 436846 h 594180"/>
                <a:gd name="connsiteX8" fmla="*/ 516502 w 681168"/>
                <a:gd name="connsiteY8" fmla="*/ 356284 h 594180"/>
                <a:gd name="connsiteX9" fmla="*/ 680193 w 681168"/>
                <a:gd name="connsiteY9" fmla="*/ 293711 h 594180"/>
                <a:gd name="connsiteX10" fmla="*/ 579538 w 681168"/>
                <a:gd name="connsiteY10" fmla="*/ 269524 h 594180"/>
                <a:gd name="connsiteX11" fmla="*/ 475760 w 681168"/>
                <a:gd name="connsiteY11" fmla="*/ 280532 h 594180"/>
                <a:gd name="connsiteX12" fmla="*/ 447657 w 681168"/>
                <a:gd name="connsiteY12" fmla="*/ 199499 h 594180"/>
                <a:gd name="connsiteX13" fmla="*/ 505019 w 681168"/>
                <a:gd name="connsiteY13" fmla="*/ 115660 h 594180"/>
                <a:gd name="connsiteX14" fmla="*/ 550946 w 681168"/>
                <a:gd name="connsiteY14" fmla="*/ 18 h 594180"/>
                <a:gd name="connsiteX15" fmla="*/ 314637 w 681168"/>
                <a:gd name="connsiteY15" fmla="*/ 124007 h 594180"/>
                <a:gd name="connsiteX0" fmla="*/ 314637 w 687991"/>
                <a:gd name="connsiteY0" fmla="*/ 124007 h 594180"/>
                <a:gd name="connsiteX1" fmla="*/ 146488 w 687991"/>
                <a:gd name="connsiteY1" fmla="*/ 173628 h 594180"/>
                <a:gd name="connsiteX2" fmla="*/ 226 w 687991"/>
                <a:gd name="connsiteY2" fmla="*/ 310687 h 594180"/>
                <a:gd name="connsiteX3" fmla="*/ 180006 w 687991"/>
                <a:gd name="connsiteY3" fmla="*/ 264650 h 594180"/>
                <a:gd name="connsiteX4" fmla="*/ 214624 w 687991"/>
                <a:gd name="connsiteY4" fmla="*/ 391862 h 594180"/>
                <a:gd name="connsiteX5" fmla="*/ 101881 w 687991"/>
                <a:gd name="connsiteY5" fmla="*/ 587243 h 594180"/>
                <a:gd name="connsiteX6" fmla="*/ 235773 w 687991"/>
                <a:gd name="connsiteY6" fmla="*/ 539775 h 594180"/>
                <a:gd name="connsiteX7" fmla="*/ 358890 w 687991"/>
                <a:gd name="connsiteY7" fmla="*/ 436846 h 594180"/>
                <a:gd name="connsiteX8" fmla="*/ 680193 w 687991"/>
                <a:gd name="connsiteY8" fmla="*/ 293711 h 594180"/>
                <a:gd name="connsiteX9" fmla="*/ 579538 w 687991"/>
                <a:gd name="connsiteY9" fmla="*/ 269524 h 594180"/>
                <a:gd name="connsiteX10" fmla="*/ 475760 w 687991"/>
                <a:gd name="connsiteY10" fmla="*/ 280532 h 594180"/>
                <a:gd name="connsiteX11" fmla="*/ 447657 w 687991"/>
                <a:gd name="connsiteY11" fmla="*/ 199499 h 594180"/>
                <a:gd name="connsiteX12" fmla="*/ 505019 w 687991"/>
                <a:gd name="connsiteY12" fmla="*/ 115660 h 594180"/>
                <a:gd name="connsiteX13" fmla="*/ 550946 w 687991"/>
                <a:gd name="connsiteY13" fmla="*/ 18 h 594180"/>
                <a:gd name="connsiteX14" fmla="*/ 314637 w 687991"/>
                <a:gd name="connsiteY14" fmla="*/ 124007 h 594180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75760 w 685703"/>
                <a:gd name="connsiteY10" fmla="*/ 280532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75760 w 685703"/>
                <a:gd name="connsiteY10" fmla="*/ 280532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66235 w 685703"/>
                <a:gd name="connsiteY10" fmla="*/ 264657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70670"/>
                <a:gd name="connsiteY0" fmla="*/ 124007 h 594436"/>
                <a:gd name="connsiteX1" fmla="*/ 146488 w 670670"/>
                <a:gd name="connsiteY1" fmla="*/ 173628 h 594436"/>
                <a:gd name="connsiteX2" fmla="*/ 226 w 670670"/>
                <a:gd name="connsiteY2" fmla="*/ 310687 h 594436"/>
                <a:gd name="connsiteX3" fmla="*/ 180006 w 670670"/>
                <a:gd name="connsiteY3" fmla="*/ 264650 h 594436"/>
                <a:gd name="connsiteX4" fmla="*/ 214624 w 670670"/>
                <a:gd name="connsiteY4" fmla="*/ 391862 h 594436"/>
                <a:gd name="connsiteX5" fmla="*/ 101881 w 670670"/>
                <a:gd name="connsiteY5" fmla="*/ 587243 h 594436"/>
                <a:gd name="connsiteX6" fmla="*/ 235773 w 670670"/>
                <a:gd name="connsiteY6" fmla="*/ 539775 h 594436"/>
                <a:gd name="connsiteX7" fmla="*/ 403340 w 670670"/>
                <a:gd name="connsiteY7" fmla="*/ 420971 h 594436"/>
                <a:gd name="connsiteX8" fmla="*/ 664318 w 670670"/>
                <a:gd name="connsiteY8" fmla="*/ 315936 h 594436"/>
                <a:gd name="connsiteX9" fmla="*/ 579538 w 670670"/>
                <a:gd name="connsiteY9" fmla="*/ 269524 h 594436"/>
                <a:gd name="connsiteX10" fmla="*/ 466235 w 670670"/>
                <a:gd name="connsiteY10" fmla="*/ 264657 h 594436"/>
                <a:gd name="connsiteX11" fmla="*/ 447657 w 670670"/>
                <a:gd name="connsiteY11" fmla="*/ 199499 h 594436"/>
                <a:gd name="connsiteX12" fmla="*/ 505019 w 670670"/>
                <a:gd name="connsiteY12" fmla="*/ 115660 h 594436"/>
                <a:gd name="connsiteX13" fmla="*/ 550946 w 670670"/>
                <a:gd name="connsiteY13" fmla="*/ 18 h 594436"/>
                <a:gd name="connsiteX14" fmla="*/ 314637 w 670670"/>
                <a:gd name="connsiteY14" fmla="*/ 124007 h 594436"/>
                <a:gd name="connsiteX0" fmla="*/ 314637 w 670670"/>
                <a:gd name="connsiteY0" fmla="*/ 124007 h 593823"/>
                <a:gd name="connsiteX1" fmla="*/ 146488 w 670670"/>
                <a:gd name="connsiteY1" fmla="*/ 173628 h 593823"/>
                <a:gd name="connsiteX2" fmla="*/ 226 w 670670"/>
                <a:gd name="connsiteY2" fmla="*/ 310687 h 593823"/>
                <a:gd name="connsiteX3" fmla="*/ 180006 w 670670"/>
                <a:gd name="connsiteY3" fmla="*/ 264650 h 593823"/>
                <a:gd name="connsiteX4" fmla="*/ 227324 w 670670"/>
                <a:gd name="connsiteY4" fmla="*/ 401387 h 593823"/>
                <a:gd name="connsiteX5" fmla="*/ 101881 w 670670"/>
                <a:gd name="connsiteY5" fmla="*/ 587243 h 593823"/>
                <a:gd name="connsiteX6" fmla="*/ 235773 w 670670"/>
                <a:gd name="connsiteY6" fmla="*/ 539775 h 593823"/>
                <a:gd name="connsiteX7" fmla="*/ 403340 w 670670"/>
                <a:gd name="connsiteY7" fmla="*/ 420971 h 593823"/>
                <a:gd name="connsiteX8" fmla="*/ 664318 w 670670"/>
                <a:gd name="connsiteY8" fmla="*/ 315936 h 593823"/>
                <a:gd name="connsiteX9" fmla="*/ 579538 w 670670"/>
                <a:gd name="connsiteY9" fmla="*/ 269524 h 593823"/>
                <a:gd name="connsiteX10" fmla="*/ 466235 w 670670"/>
                <a:gd name="connsiteY10" fmla="*/ 264657 h 593823"/>
                <a:gd name="connsiteX11" fmla="*/ 447657 w 670670"/>
                <a:gd name="connsiteY11" fmla="*/ 199499 h 593823"/>
                <a:gd name="connsiteX12" fmla="*/ 505019 w 670670"/>
                <a:gd name="connsiteY12" fmla="*/ 115660 h 593823"/>
                <a:gd name="connsiteX13" fmla="*/ 550946 w 670670"/>
                <a:gd name="connsiteY13" fmla="*/ 18 h 593823"/>
                <a:gd name="connsiteX14" fmla="*/ 314637 w 670670"/>
                <a:gd name="connsiteY14" fmla="*/ 124007 h 593823"/>
                <a:gd name="connsiteX0" fmla="*/ 314412 w 670445"/>
                <a:gd name="connsiteY0" fmla="*/ 124007 h 593823"/>
                <a:gd name="connsiteX1" fmla="*/ 181188 w 670445"/>
                <a:gd name="connsiteY1" fmla="*/ 173628 h 593823"/>
                <a:gd name="connsiteX2" fmla="*/ 1 w 670445"/>
                <a:gd name="connsiteY2" fmla="*/ 310687 h 593823"/>
                <a:gd name="connsiteX3" fmla="*/ 179781 w 670445"/>
                <a:gd name="connsiteY3" fmla="*/ 264650 h 593823"/>
                <a:gd name="connsiteX4" fmla="*/ 227099 w 670445"/>
                <a:gd name="connsiteY4" fmla="*/ 401387 h 593823"/>
                <a:gd name="connsiteX5" fmla="*/ 101656 w 670445"/>
                <a:gd name="connsiteY5" fmla="*/ 587243 h 593823"/>
                <a:gd name="connsiteX6" fmla="*/ 235548 w 670445"/>
                <a:gd name="connsiteY6" fmla="*/ 539775 h 593823"/>
                <a:gd name="connsiteX7" fmla="*/ 403115 w 670445"/>
                <a:gd name="connsiteY7" fmla="*/ 420971 h 593823"/>
                <a:gd name="connsiteX8" fmla="*/ 664093 w 670445"/>
                <a:gd name="connsiteY8" fmla="*/ 315936 h 593823"/>
                <a:gd name="connsiteX9" fmla="*/ 579313 w 670445"/>
                <a:gd name="connsiteY9" fmla="*/ 269524 h 593823"/>
                <a:gd name="connsiteX10" fmla="*/ 466010 w 670445"/>
                <a:gd name="connsiteY10" fmla="*/ 264657 h 593823"/>
                <a:gd name="connsiteX11" fmla="*/ 447432 w 670445"/>
                <a:gd name="connsiteY11" fmla="*/ 199499 h 593823"/>
                <a:gd name="connsiteX12" fmla="*/ 504794 w 670445"/>
                <a:gd name="connsiteY12" fmla="*/ 115660 h 593823"/>
                <a:gd name="connsiteX13" fmla="*/ 550721 w 670445"/>
                <a:gd name="connsiteY13" fmla="*/ 18 h 593823"/>
                <a:gd name="connsiteX14" fmla="*/ 314412 w 670445"/>
                <a:gd name="connsiteY14" fmla="*/ 124007 h 593823"/>
                <a:gd name="connsiteX0" fmla="*/ 263612 w 619645"/>
                <a:gd name="connsiteY0" fmla="*/ 124007 h 593823"/>
                <a:gd name="connsiteX1" fmla="*/ 130388 w 619645"/>
                <a:gd name="connsiteY1" fmla="*/ 173628 h 593823"/>
                <a:gd name="connsiteX2" fmla="*/ 1 w 619645"/>
                <a:gd name="connsiteY2" fmla="*/ 329737 h 593823"/>
                <a:gd name="connsiteX3" fmla="*/ 128981 w 619645"/>
                <a:gd name="connsiteY3" fmla="*/ 264650 h 593823"/>
                <a:gd name="connsiteX4" fmla="*/ 176299 w 619645"/>
                <a:gd name="connsiteY4" fmla="*/ 401387 h 593823"/>
                <a:gd name="connsiteX5" fmla="*/ 50856 w 619645"/>
                <a:gd name="connsiteY5" fmla="*/ 587243 h 593823"/>
                <a:gd name="connsiteX6" fmla="*/ 184748 w 619645"/>
                <a:gd name="connsiteY6" fmla="*/ 539775 h 593823"/>
                <a:gd name="connsiteX7" fmla="*/ 352315 w 619645"/>
                <a:gd name="connsiteY7" fmla="*/ 420971 h 593823"/>
                <a:gd name="connsiteX8" fmla="*/ 613293 w 619645"/>
                <a:gd name="connsiteY8" fmla="*/ 315936 h 593823"/>
                <a:gd name="connsiteX9" fmla="*/ 528513 w 619645"/>
                <a:gd name="connsiteY9" fmla="*/ 269524 h 593823"/>
                <a:gd name="connsiteX10" fmla="*/ 415210 w 619645"/>
                <a:gd name="connsiteY10" fmla="*/ 264657 h 593823"/>
                <a:gd name="connsiteX11" fmla="*/ 396632 w 619645"/>
                <a:gd name="connsiteY11" fmla="*/ 199499 h 593823"/>
                <a:gd name="connsiteX12" fmla="*/ 453994 w 619645"/>
                <a:gd name="connsiteY12" fmla="*/ 115660 h 593823"/>
                <a:gd name="connsiteX13" fmla="*/ 499921 w 619645"/>
                <a:gd name="connsiteY13" fmla="*/ 18 h 593823"/>
                <a:gd name="connsiteX14" fmla="*/ 263612 w 619645"/>
                <a:gd name="connsiteY14" fmla="*/ 124007 h 593823"/>
                <a:gd name="connsiteX0" fmla="*/ 263681 w 619714"/>
                <a:gd name="connsiteY0" fmla="*/ 124007 h 593823"/>
                <a:gd name="connsiteX1" fmla="*/ 130457 w 619714"/>
                <a:gd name="connsiteY1" fmla="*/ 173628 h 593823"/>
                <a:gd name="connsiteX2" fmla="*/ 70 w 619714"/>
                <a:gd name="connsiteY2" fmla="*/ 329737 h 593823"/>
                <a:gd name="connsiteX3" fmla="*/ 148100 w 619714"/>
                <a:gd name="connsiteY3" fmla="*/ 271000 h 593823"/>
                <a:gd name="connsiteX4" fmla="*/ 176368 w 619714"/>
                <a:gd name="connsiteY4" fmla="*/ 401387 h 593823"/>
                <a:gd name="connsiteX5" fmla="*/ 50925 w 619714"/>
                <a:gd name="connsiteY5" fmla="*/ 587243 h 593823"/>
                <a:gd name="connsiteX6" fmla="*/ 184817 w 619714"/>
                <a:gd name="connsiteY6" fmla="*/ 539775 h 593823"/>
                <a:gd name="connsiteX7" fmla="*/ 352384 w 619714"/>
                <a:gd name="connsiteY7" fmla="*/ 420971 h 593823"/>
                <a:gd name="connsiteX8" fmla="*/ 613362 w 619714"/>
                <a:gd name="connsiteY8" fmla="*/ 315936 h 593823"/>
                <a:gd name="connsiteX9" fmla="*/ 528582 w 619714"/>
                <a:gd name="connsiteY9" fmla="*/ 269524 h 593823"/>
                <a:gd name="connsiteX10" fmla="*/ 415279 w 619714"/>
                <a:gd name="connsiteY10" fmla="*/ 264657 h 593823"/>
                <a:gd name="connsiteX11" fmla="*/ 396701 w 619714"/>
                <a:gd name="connsiteY11" fmla="*/ 199499 h 593823"/>
                <a:gd name="connsiteX12" fmla="*/ 454063 w 619714"/>
                <a:gd name="connsiteY12" fmla="*/ 115660 h 593823"/>
                <a:gd name="connsiteX13" fmla="*/ 499990 w 619714"/>
                <a:gd name="connsiteY13" fmla="*/ 18 h 593823"/>
                <a:gd name="connsiteX14" fmla="*/ 263681 w 619714"/>
                <a:gd name="connsiteY14" fmla="*/ 124007 h 593823"/>
                <a:gd name="connsiteX0" fmla="*/ 263681 w 619714"/>
                <a:gd name="connsiteY0" fmla="*/ 124007 h 566657"/>
                <a:gd name="connsiteX1" fmla="*/ 130457 w 619714"/>
                <a:gd name="connsiteY1" fmla="*/ 173628 h 566657"/>
                <a:gd name="connsiteX2" fmla="*/ 70 w 619714"/>
                <a:gd name="connsiteY2" fmla="*/ 329737 h 566657"/>
                <a:gd name="connsiteX3" fmla="*/ 148100 w 619714"/>
                <a:gd name="connsiteY3" fmla="*/ 271000 h 566657"/>
                <a:gd name="connsiteX4" fmla="*/ 176368 w 619714"/>
                <a:gd name="connsiteY4" fmla="*/ 401387 h 566657"/>
                <a:gd name="connsiteX5" fmla="*/ 136650 w 619714"/>
                <a:gd name="connsiteY5" fmla="*/ 555493 h 566657"/>
                <a:gd name="connsiteX6" fmla="*/ 184817 w 619714"/>
                <a:gd name="connsiteY6" fmla="*/ 539775 h 566657"/>
                <a:gd name="connsiteX7" fmla="*/ 352384 w 619714"/>
                <a:gd name="connsiteY7" fmla="*/ 420971 h 566657"/>
                <a:gd name="connsiteX8" fmla="*/ 613362 w 619714"/>
                <a:gd name="connsiteY8" fmla="*/ 315936 h 566657"/>
                <a:gd name="connsiteX9" fmla="*/ 528582 w 619714"/>
                <a:gd name="connsiteY9" fmla="*/ 269524 h 566657"/>
                <a:gd name="connsiteX10" fmla="*/ 415279 w 619714"/>
                <a:gd name="connsiteY10" fmla="*/ 264657 h 566657"/>
                <a:gd name="connsiteX11" fmla="*/ 396701 w 619714"/>
                <a:gd name="connsiteY11" fmla="*/ 199499 h 566657"/>
                <a:gd name="connsiteX12" fmla="*/ 454063 w 619714"/>
                <a:gd name="connsiteY12" fmla="*/ 115660 h 566657"/>
                <a:gd name="connsiteX13" fmla="*/ 499990 w 619714"/>
                <a:gd name="connsiteY13" fmla="*/ 18 h 566657"/>
                <a:gd name="connsiteX14" fmla="*/ 263681 w 619714"/>
                <a:gd name="connsiteY14" fmla="*/ 124007 h 566657"/>
                <a:gd name="connsiteX0" fmla="*/ 263681 w 619714"/>
                <a:gd name="connsiteY0" fmla="*/ 124007 h 558047"/>
                <a:gd name="connsiteX1" fmla="*/ 130457 w 619714"/>
                <a:gd name="connsiteY1" fmla="*/ 173628 h 558047"/>
                <a:gd name="connsiteX2" fmla="*/ 70 w 619714"/>
                <a:gd name="connsiteY2" fmla="*/ 329737 h 558047"/>
                <a:gd name="connsiteX3" fmla="*/ 148100 w 619714"/>
                <a:gd name="connsiteY3" fmla="*/ 271000 h 558047"/>
                <a:gd name="connsiteX4" fmla="*/ 176368 w 619714"/>
                <a:gd name="connsiteY4" fmla="*/ 401387 h 558047"/>
                <a:gd name="connsiteX5" fmla="*/ 136650 w 619714"/>
                <a:gd name="connsiteY5" fmla="*/ 555493 h 558047"/>
                <a:gd name="connsiteX6" fmla="*/ 270542 w 619714"/>
                <a:gd name="connsiteY6" fmla="*/ 492150 h 558047"/>
                <a:gd name="connsiteX7" fmla="*/ 352384 w 619714"/>
                <a:gd name="connsiteY7" fmla="*/ 420971 h 558047"/>
                <a:gd name="connsiteX8" fmla="*/ 613362 w 619714"/>
                <a:gd name="connsiteY8" fmla="*/ 315936 h 558047"/>
                <a:gd name="connsiteX9" fmla="*/ 528582 w 619714"/>
                <a:gd name="connsiteY9" fmla="*/ 269524 h 558047"/>
                <a:gd name="connsiteX10" fmla="*/ 415279 w 619714"/>
                <a:gd name="connsiteY10" fmla="*/ 264657 h 558047"/>
                <a:gd name="connsiteX11" fmla="*/ 396701 w 619714"/>
                <a:gd name="connsiteY11" fmla="*/ 199499 h 558047"/>
                <a:gd name="connsiteX12" fmla="*/ 454063 w 619714"/>
                <a:gd name="connsiteY12" fmla="*/ 115660 h 558047"/>
                <a:gd name="connsiteX13" fmla="*/ 499990 w 619714"/>
                <a:gd name="connsiteY13" fmla="*/ 18 h 558047"/>
                <a:gd name="connsiteX14" fmla="*/ 263681 w 619714"/>
                <a:gd name="connsiteY14" fmla="*/ 124007 h 558047"/>
                <a:gd name="connsiteX0" fmla="*/ 263681 w 619714"/>
                <a:gd name="connsiteY0" fmla="*/ 124007 h 555572"/>
                <a:gd name="connsiteX1" fmla="*/ 130457 w 619714"/>
                <a:gd name="connsiteY1" fmla="*/ 173628 h 555572"/>
                <a:gd name="connsiteX2" fmla="*/ 70 w 619714"/>
                <a:gd name="connsiteY2" fmla="*/ 329737 h 555572"/>
                <a:gd name="connsiteX3" fmla="*/ 148100 w 619714"/>
                <a:gd name="connsiteY3" fmla="*/ 271000 h 555572"/>
                <a:gd name="connsiteX4" fmla="*/ 176368 w 619714"/>
                <a:gd name="connsiteY4" fmla="*/ 401387 h 555572"/>
                <a:gd name="connsiteX5" fmla="*/ 136650 w 619714"/>
                <a:gd name="connsiteY5" fmla="*/ 555493 h 555572"/>
                <a:gd name="connsiteX6" fmla="*/ 352384 w 619714"/>
                <a:gd name="connsiteY6" fmla="*/ 420971 h 555572"/>
                <a:gd name="connsiteX7" fmla="*/ 613362 w 619714"/>
                <a:gd name="connsiteY7" fmla="*/ 315936 h 555572"/>
                <a:gd name="connsiteX8" fmla="*/ 528582 w 619714"/>
                <a:gd name="connsiteY8" fmla="*/ 269524 h 555572"/>
                <a:gd name="connsiteX9" fmla="*/ 415279 w 619714"/>
                <a:gd name="connsiteY9" fmla="*/ 264657 h 555572"/>
                <a:gd name="connsiteX10" fmla="*/ 396701 w 619714"/>
                <a:gd name="connsiteY10" fmla="*/ 199499 h 555572"/>
                <a:gd name="connsiteX11" fmla="*/ 454063 w 619714"/>
                <a:gd name="connsiteY11" fmla="*/ 115660 h 555572"/>
                <a:gd name="connsiteX12" fmla="*/ 499990 w 619714"/>
                <a:gd name="connsiteY12" fmla="*/ 18 h 555572"/>
                <a:gd name="connsiteX13" fmla="*/ 263681 w 619714"/>
                <a:gd name="connsiteY13" fmla="*/ 124007 h 555572"/>
                <a:gd name="connsiteX0" fmla="*/ 263681 w 618536"/>
                <a:gd name="connsiteY0" fmla="*/ 124007 h 555579"/>
                <a:gd name="connsiteX1" fmla="*/ 130457 w 618536"/>
                <a:gd name="connsiteY1" fmla="*/ 173628 h 555579"/>
                <a:gd name="connsiteX2" fmla="*/ 70 w 618536"/>
                <a:gd name="connsiteY2" fmla="*/ 329737 h 555579"/>
                <a:gd name="connsiteX3" fmla="*/ 148100 w 618536"/>
                <a:gd name="connsiteY3" fmla="*/ 271000 h 555579"/>
                <a:gd name="connsiteX4" fmla="*/ 176368 w 618536"/>
                <a:gd name="connsiteY4" fmla="*/ 401387 h 555579"/>
                <a:gd name="connsiteX5" fmla="*/ 136650 w 618536"/>
                <a:gd name="connsiteY5" fmla="*/ 555493 h 555579"/>
                <a:gd name="connsiteX6" fmla="*/ 374609 w 618536"/>
                <a:gd name="connsiteY6" fmla="*/ 379696 h 555579"/>
                <a:gd name="connsiteX7" fmla="*/ 613362 w 618536"/>
                <a:gd name="connsiteY7" fmla="*/ 315936 h 555579"/>
                <a:gd name="connsiteX8" fmla="*/ 528582 w 618536"/>
                <a:gd name="connsiteY8" fmla="*/ 269524 h 555579"/>
                <a:gd name="connsiteX9" fmla="*/ 415279 w 618536"/>
                <a:gd name="connsiteY9" fmla="*/ 264657 h 555579"/>
                <a:gd name="connsiteX10" fmla="*/ 396701 w 618536"/>
                <a:gd name="connsiteY10" fmla="*/ 199499 h 555579"/>
                <a:gd name="connsiteX11" fmla="*/ 454063 w 618536"/>
                <a:gd name="connsiteY11" fmla="*/ 115660 h 555579"/>
                <a:gd name="connsiteX12" fmla="*/ 499990 w 618536"/>
                <a:gd name="connsiteY12" fmla="*/ 18 h 555579"/>
                <a:gd name="connsiteX13" fmla="*/ 263681 w 618536"/>
                <a:gd name="connsiteY13" fmla="*/ 124007 h 555579"/>
                <a:gd name="connsiteX0" fmla="*/ 263681 w 618536"/>
                <a:gd name="connsiteY0" fmla="*/ 124007 h 555579"/>
                <a:gd name="connsiteX1" fmla="*/ 130457 w 618536"/>
                <a:gd name="connsiteY1" fmla="*/ 173628 h 555579"/>
                <a:gd name="connsiteX2" fmla="*/ 70 w 618536"/>
                <a:gd name="connsiteY2" fmla="*/ 329737 h 555579"/>
                <a:gd name="connsiteX3" fmla="*/ 148100 w 618536"/>
                <a:gd name="connsiteY3" fmla="*/ 271000 h 555579"/>
                <a:gd name="connsiteX4" fmla="*/ 176368 w 618536"/>
                <a:gd name="connsiteY4" fmla="*/ 401387 h 555579"/>
                <a:gd name="connsiteX5" fmla="*/ 136650 w 618536"/>
                <a:gd name="connsiteY5" fmla="*/ 555493 h 555579"/>
                <a:gd name="connsiteX6" fmla="*/ 374609 w 618536"/>
                <a:gd name="connsiteY6" fmla="*/ 379696 h 555579"/>
                <a:gd name="connsiteX7" fmla="*/ 613362 w 618536"/>
                <a:gd name="connsiteY7" fmla="*/ 315936 h 555579"/>
                <a:gd name="connsiteX8" fmla="*/ 528582 w 618536"/>
                <a:gd name="connsiteY8" fmla="*/ 269524 h 555579"/>
                <a:gd name="connsiteX9" fmla="*/ 415279 w 618536"/>
                <a:gd name="connsiteY9" fmla="*/ 264657 h 555579"/>
                <a:gd name="connsiteX10" fmla="*/ 396701 w 618536"/>
                <a:gd name="connsiteY10" fmla="*/ 199499 h 555579"/>
                <a:gd name="connsiteX11" fmla="*/ 454063 w 618536"/>
                <a:gd name="connsiteY11" fmla="*/ 115660 h 555579"/>
                <a:gd name="connsiteX12" fmla="*/ 499990 w 618536"/>
                <a:gd name="connsiteY12" fmla="*/ 18 h 555579"/>
                <a:gd name="connsiteX13" fmla="*/ 263681 w 618536"/>
                <a:gd name="connsiteY13" fmla="*/ 124007 h 555579"/>
                <a:gd name="connsiteX0" fmla="*/ 263681 w 618536"/>
                <a:gd name="connsiteY0" fmla="*/ 124007 h 555506"/>
                <a:gd name="connsiteX1" fmla="*/ 130457 w 618536"/>
                <a:gd name="connsiteY1" fmla="*/ 173628 h 555506"/>
                <a:gd name="connsiteX2" fmla="*/ 70 w 618536"/>
                <a:gd name="connsiteY2" fmla="*/ 329737 h 555506"/>
                <a:gd name="connsiteX3" fmla="*/ 148100 w 618536"/>
                <a:gd name="connsiteY3" fmla="*/ 271000 h 555506"/>
                <a:gd name="connsiteX4" fmla="*/ 195418 w 618536"/>
                <a:gd name="connsiteY4" fmla="*/ 388687 h 555506"/>
                <a:gd name="connsiteX5" fmla="*/ 136650 w 618536"/>
                <a:gd name="connsiteY5" fmla="*/ 555493 h 555506"/>
                <a:gd name="connsiteX6" fmla="*/ 374609 w 618536"/>
                <a:gd name="connsiteY6" fmla="*/ 379696 h 555506"/>
                <a:gd name="connsiteX7" fmla="*/ 613362 w 618536"/>
                <a:gd name="connsiteY7" fmla="*/ 315936 h 555506"/>
                <a:gd name="connsiteX8" fmla="*/ 528582 w 618536"/>
                <a:gd name="connsiteY8" fmla="*/ 269524 h 555506"/>
                <a:gd name="connsiteX9" fmla="*/ 415279 w 618536"/>
                <a:gd name="connsiteY9" fmla="*/ 264657 h 555506"/>
                <a:gd name="connsiteX10" fmla="*/ 396701 w 618536"/>
                <a:gd name="connsiteY10" fmla="*/ 199499 h 555506"/>
                <a:gd name="connsiteX11" fmla="*/ 454063 w 618536"/>
                <a:gd name="connsiteY11" fmla="*/ 115660 h 555506"/>
                <a:gd name="connsiteX12" fmla="*/ 499990 w 618536"/>
                <a:gd name="connsiteY12" fmla="*/ 18 h 555506"/>
                <a:gd name="connsiteX13" fmla="*/ 263681 w 618536"/>
                <a:gd name="connsiteY13" fmla="*/ 124007 h 555506"/>
                <a:gd name="connsiteX0" fmla="*/ 263681 w 618536"/>
                <a:gd name="connsiteY0" fmla="*/ 124007 h 555506"/>
                <a:gd name="connsiteX1" fmla="*/ 130457 w 618536"/>
                <a:gd name="connsiteY1" fmla="*/ 173628 h 555506"/>
                <a:gd name="connsiteX2" fmla="*/ 70 w 618536"/>
                <a:gd name="connsiteY2" fmla="*/ 329737 h 555506"/>
                <a:gd name="connsiteX3" fmla="*/ 148100 w 618536"/>
                <a:gd name="connsiteY3" fmla="*/ 271000 h 555506"/>
                <a:gd name="connsiteX4" fmla="*/ 185893 w 618536"/>
                <a:gd name="connsiteY4" fmla="*/ 388687 h 555506"/>
                <a:gd name="connsiteX5" fmla="*/ 136650 w 618536"/>
                <a:gd name="connsiteY5" fmla="*/ 555493 h 555506"/>
                <a:gd name="connsiteX6" fmla="*/ 374609 w 618536"/>
                <a:gd name="connsiteY6" fmla="*/ 379696 h 555506"/>
                <a:gd name="connsiteX7" fmla="*/ 613362 w 618536"/>
                <a:gd name="connsiteY7" fmla="*/ 315936 h 555506"/>
                <a:gd name="connsiteX8" fmla="*/ 528582 w 618536"/>
                <a:gd name="connsiteY8" fmla="*/ 269524 h 555506"/>
                <a:gd name="connsiteX9" fmla="*/ 415279 w 618536"/>
                <a:gd name="connsiteY9" fmla="*/ 264657 h 555506"/>
                <a:gd name="connsiteX10" fmla="*/ 396701 w 618536"/>
                <a:gd name="connsiteY10" fmla="*/ 199499 h 555506"/>
                <a:gd name="connsiteX11" fmla="*/ 454063 w 618536"/>
                <a:gd name="connsiteY11" fmla="*/ 115660 h 555506"/>
                <a:gd name="connsiteX12" fmla="*/ 499990 w 618536"/>
                <a:gd name="connsiteY12" fmla="*/ 18 h 555506"/>
                <a:gd name="connsiteX13" fmla="*/ 263681 w 618536"/>
                <a:gd name="connsiteY13" fmla="*/ 124007 h 555506"/>
                <a:gd name="connsiteX0" fmla="*/ 263681 w 618536"/>
                <a:gd name="connsiteY0" fmla="*/ 125007 h 556506"/>
                <a:gd name="connsiteX1" fmla="*/ 130457 w 618536"/>
                <a:gd name="connsiteY1" fmla="*/ 174628 h 556506"/>
                <a:gd name="connsiteX2" fmla="*/ 70 w 618536"/>
                <a:gd name="connsiteY2" fmla="*/ 330737 h 556506"/>
                <a:gd name="connsiteX3" fmla="*/ 148100 w 618536"/>
                <a:gd name="connsiteY3" fmla="*/ 272000 h 556506"/>
                <a:gd name="connsiteX4" fmla="*/ 185893 w 618536"/>
                <a:gd name="connsiteY4" fmla="*/ 389687 h 556506"/>
                <a:gd name="connsiteX5" fmla="*/ 136650 w 618536"/>
                <a:gd name="connsiteY5" fmla="*/ 556493 h 556506"/>
                <a:gd name="connsiteX6" fmla="*/ 374609 w 618536"/>
                <a:gd name="connsiteY6" fmla="*/ 380696 h 556506"/>
                <a:gd name="connsiteX7" fmla="*/ 613362 w 618536"/>
                <a:gd name="connsiteY7" fmla="*/ 316936 h 556506"/>
                <a:gd name="connsiteX8" fmla="*/ 528582 w 618536"/>
                <a:gd name="connsiteY8" fmla="*/ 270524 h 556506"/>
                <a:gd name="connsiteX9" fmla="*/ 415279 w 618536"/>
                <a:gd name="connsiteY9" fmla="*/ 265657 h 556506"/>
                <a:gd name="connsiteX10" fmla="*/ 396701 w 618536"/>
                <a:gd name="connsiteY10" fmla="*/ 200499 h 556506"/>
                <a:gd name="connsiteX11" fmla="*/ 499990 w 618536"/>
                <a:gd name="connsiteY11" fmla="*/ 1018 h 556506"/>
                <a:gd name="connsiteX12" fmla="*/ 263681 w 618536"/>
                <a:gd name="connsiteY12" fmla="*/ 125007 h 556506"/>
                <a:gd name="connsiteX0" fmla="*/ 263681 w 613560"/>
                <a:gd name="connsiteY0" fmla="*/ 125007 h 556506"/>
                <a:gd name="connsiteX1" fmla="*/ 130457 w 613560"/>
                <a:gd name="connsiteY1" fmla="*/ 174628 h 556506"/>
                <a:gd name="connsiteX2" fmla="*/ 70 w 613560"/>
                <a:gd name="connsiteY2" fmla="*/ 330737 h 556506"/>
                <a:gd name="connsiteX3" fmla="*/ 148100 w 613560"/>
                <a:gd name="connsiteY3" fmla="*/ 272000 h 556506"/>
                <a:gd name="connsiteX4" fmla="*/ 185893 w 613560"/>
                <a:gd name="connsiteY4" fmla="*/ 389687 h 556506"/>
                <a:gd name="connsiteX5" fmla="*/ 136650 w 613560"/>
                <a:gd name="connsiteY5" fmla="*/ 556493 h 556506"/>
                <a:gd name="connsiteX6" fmla="*/ 374609 w 613560"/>
                <a:gd name="connsiteY6" fmla="*/ 380696 h 556506"/>
                <a:gd name="connsiteX7" fmla="*/ 613362 w 613560"/>
                <a:gd name="connsiteY7" fmla="*/ 316936 h 556506"/>
                <a:gd name="connsiteX8" fmla="*/ 415279 w 613560"/>
                <a:gd name="connsiteY8" fmla="*/ 265657 h 556506"/>
                <a:gd name="connsiteX9" fmla="*/ 396701 w 613560"/>
                <a:gd name="connsiteY9" fmla="*/ 200499 h 556506"/>
                <a:gd name="connsiteX10" fmla="*/ 499990 w 613560"/>
                <a:gd name="connsiteY10" fmla="*/ 1018 h 556506"/>
                <a:gd name="connsiteX11" fmla="*/ 263681 w 613560"/>
                <a:gd name="connsiteY11" fmla="*/ 125007 h 556506"/>
                <a:gd name="connsiteX0" fmla="*/ 263681 w 613560"/>
                <a:gd name="connsiteY0" fmla="*/ 125007 h 556506"/>
                <a:gd name="connsiteX1" fmla="*/ 130457 w 613560"/>
                <a:gd name="connsiteY1" fmla="*/ 174628 h 556506"/>
                <a:gd name="connsiteX2" fmla="*/ 70 w 613560"/>
                <a:gd name="connsiteY2" fmla="*/ 330737 h 556506"/>
                <a:gd name="connsiteX3" fmla="*/ 148100 w 613560"/>
                <a:gd name="connsiteY3" fmla="*/ 272000 h 556506"/>
                <a:gd name="connsiteX4" fmla="*/ 185893 w 613560"/>
                <a:gd name="connsiteY4" fmla="*/ 389687 h 556506"/>
                <a:gd name="connsiteX5" fmla="*/ 136650 w 613560"/>
                <a:gd name="connsiteY5" fmla="*/ 556493 h 556506"/>
                <a:gd name="connsiteX6" fmla="*/ 374609 w 613560"/>
                <a:gd name="connsiteY6" fmla="*/ 380696 h 556506"/>
                <a:gd name="connsiteX7" fmla="*/ 613362 w 613560"/>
                <a:gd name="connsiteY7" fmla="*/ 288361 h 556506"/>
                <a:gd name="connsiteX8" fmla="*/ 415279 w 613560"/>
                <a:gd name="connsiteY8" fmla="*/ 265657 h 556506"/>
                <a:gd name="connsiteX9" fmla="*/ 396701 w 613560"/>
                <a:gd name="connsiteY9" fmla="*/ 200499 h 556506"/>
                <a:gd name="connsiteX10" fmla="*/ 499990 w 613560"/>
                <a:gd name="connsiteY10" fmla="*/ 1018 h 556506"/>
                <a:gd name="connsiteX11" fmla="*/ 263681 w 613560"/>
                <a:gd name="connsiteY11" fmla="*/ 125007 h 556506"/>
                <a:gd name="connsiteX0" fmla="*/ 265651 w 615530"/>
                <a:gd name="connsiteY0" fmla="*/ 125287 h 556786"/>
                <a:gd name="connsiteX1" fmla="*/ 2040 w 615530"/>
                <a:gd name="connsiteY1" fmla="*/ 331017 h 556786"/>
                <a:gd name="connsiteX2" fmla="*/ 150070 w 615530"/>
                <a:gd name="connsiteY2" fmla="*/ 272280 h 556786"/>
                <a:gd name="connsiteX3" fmla="*/ 187863 w 615530"/>
                <a:gd name="connsiteY3" fmla="*/ 389967 h 556786"/>
                <a:gd name="connsiteX4" fmla="*/ 138620 w 615530"/>
                <a:gd name="connsiteY4" fmla="*/ 556773 h 556786"/>
                <a:gd name="connsiteX5" fmla="*/ 376579 w 615530"/>
                <a:gd name="connsiteY5" fmla="*/ 380976 h 556786"/>
                <a:gd name="connsiteX6" fmla="*/ 615332 w 615530"/>
                <a:gd name="connsiteY6" fmla="*/ 288641 h 556786"/>
                <a:gd name="connsiteX7" fmla="*/ 417249 w 615530"/>
                <a:gd name="connsiteY7" fmla="*/ 265937 h 556786"/>
                <a:gd name="connsiteX8" fmla="*/ 398671 w 615530"/>
                <a:gd name="connsiteY8" fmla="*/ 200779 h 556786"/>
                <a:gd name="connsiteX9" fmla="*/ 501960 w 615530"/>
                <a:gd name="connsiteY9" fmla="*/ 1298 h 556786"/>
                <a:gd name="connsiteX10" fmla="*/ 265651 w 615530"/>
                <a:gd name="connsiteY10" fmla="*/ 125287 h 556786"/>
                <a:gd name="connsiteX0" fmla="*/ 265651 w 615530"/>
                <a:gd name="connsiteY0" fmla="*/ 125035 h 556534"/>
                <a:gd name="connsiteX1" fmla="*/ 2040 w 615530"/>
                <a:gd name="connsiteY1" fmla="*/ 330765 h 556534"/>
                <a:gd name="connsiteX2" fmla="*/ 150070 w 615530"/>
                <a:gd name="connsiteY2" fmla="*/ 272028 h 556534"/>
                <a:gd name="connsiteX3" fmla="*/ 187863 w 615530"/>
                <a:gd name="connsiteY3" fmla="*/ 389715 h 556534"/>
                <a:gd name="connsiteX4" fmla="*/ 138620 w 615530"/>
                <a:gd name="connsiteY4" fmla="*/ 556521 h 556534"/>
                <a:gd name="connsiteX5" fmla="*/ 376579 w 615530"/>
                <a:gd name="connsiteY5" fmla="*/ 380724 h 556534"/>
                <a:gd name="connsiteX6" fmla="*/ 615332 w 615530"/>
                <a:gd name="connsiteY6" fmla="*/ 288389 h 556534"/>
                <a:gd name="connsiteX7" fmla="*/ 417249 w 615530"/>
                <a:gd name="connsiteY7" fmla="*/ 265685 h 556534"/>
                <a:gd name="connsiteX8" fmla="*/ 398671 w 615530"/>
                <a:gd name="connsiteY8" fmla="*/ 200527 h 556534"/>
                <a:gd name="connsiteX9" fmla="*/ 501960 w 615530"/>
                <a:gd name="connsiteY9" fmla="*/ 1046 h 556534"/>
                <a:gd name="connsiteX10" fmla="*/ 265651 w 615530"/>
                <a:gd name="connsiteY10" fmla="*/ 125035 h 556534"/>
                <a:gd name="connsiteX0" fmla="*/ 263623 w 613502"/>
                <a:gd name="connsiteY0" fmla="*/ 125035 h 556534"/>
                <a:gd name="connsiteX1" fmla="*/ 12 w 613502"/>
                <a:gd name="connsiteY1" fmla="*/ 330765 h 556534"/>
                <a:gd name="connsiteX2" fmla="*/ 148042 w 613502"/>
                <a:gd name="connsiteY2" fmla="*/ 272028 h 556534"/>
                <a:gd name="connsiteX3" fmla="*/ 185835 w 613502"/>
                <a:gd name="connsiteY3" fmla="*/ 389715 h 556534"/>
                <a:gd name="connsiteX4" fmla="*/ 136592 w 613502"/>
                <a:gd name="connsiteY4" fmla="*/ 556521 h 556534"/>
                <a:gd name="connsiteX5" fmla="*/ 374551 w 613502"/>
                <a:gd name="connsiteY5" fmla="*/ 380724 h 556534"/>
                <a:gd name="connsiteX6" fmla="*/ 613304 w 613502"/>
                <a:gd name="connsiteY6" fmla="*/ 288389 h 556534"/>
                <a:gd name="connsiteX7" fmla="*/ 415221 w 613502"/>
                <a:gd name="connsiteY7" fmla="*/ 265685 h 556534"/>
                <a:gd name="connsiteX8" fmla="*/ 396643 w 613502"/>
                <a:gd name="connsiteY8" fmla="*/ 200527 h 556534"/>
                <a:gd name="connsiteX9" fmla="*/ 499932 w 613502"/>
                <a:gd name="connsiteY9" fmla="*/ 1046 h 556534"/>
                <a:gd name="connsiteX10" fmla="*/ 263623 w 613502"/>
                <a:gd name="connsiteY10" fmla="*/ 125035 h 556534"/>
                <a:gd name="connsiteX0" fmla="*/ 273341 w 623220"/>
                <a:gd name="connsiteY0" fmla="*/ 125035 h 556534"/>
                <a:gd name="connsiteX1" fmla="*/ 9730 w 623220"/>
                <a:gd name="connsiteY1" fmla="*/ 330765 h 556534"/>
                <a:gd name="connsiteX2" fmla="*/ 157760 w 623220"/>
                <a:gd name="connsiteY2" fmla="*/ 272028 h 556534"/>
                <a:gd name="connsiteX3" fmla="*/ 195553 w 623220"/>
                <a:gd name="connsiteY3" fmla="*/ 389715 h 556534"/>
                <a:gd name="connsiteX4" fmla="*/ 146310 w 623220"/>
                <a:gd name="connsiteY4" fmla="*/ 556521 h 556534"/>
                <a:gd name="connsiteX5" fmla="*/ 384269 w 623220"/>
                <a:gd name="connsiteY5" fmla="*/ 380724 h 556534"/>
                <a:gd name="connsiteX6" fmla="*/ 623022 w 623220"/>
                <a:gd name="connsiteY6" fmla="*/ 288389 h 556534"/>
                <a:gd name="connsiteX7" fmla="*/ 424939 w 623220"/>
                <a:gd name="connsiteY7" fmla="*/ 265685 h 556534"/>
                <a:gd name="connsiteX8" fmla="*/ 406361 w 623220"/>
                <a:gd name="connsiteY8" fmla="*/ 200527 h 556534"/>
                <a:gd name="connsiteX9" fmla="*/ 509650 w 623220"/>
                <a:gd name="connsiteY9" fmla="*/ 1046 h 556534"/>
                <a:gd name="connsiteX10" fmla="*/ 273341 w 623220"/>
                <a:gd name="connsiteY10" fmla="*/ 125035 h 556534"/>
                <a:gd name="connsiteX0" fmla="*/ 267134 w 617013"/>
                <a:gd name="connsiteY0" fmla="*/ 125035 h 556534"/>
                <a:gd name="connsiteX1" fmla="*/ 3523 w 617013"/>
                <a:gd name="connsiteY1" fmla="*/ 330765 h 556534"/>
                <a:gd name="connsiteX2" fmla="*/ 151553 w 617013"/>
                <a:gd name="connsiteY2" fmla="*/ 272028 h 556534"/>
                <a:gd name="connsiteX3" fmla="*/ 189346 w 617013"/>
                <a:gd name="connsiteY3" fmla="*/ 389715 h 556534"/>
                <a:gd name="connsiteX4" fmla="*/ 140103 w 617013"/>
                <a:gd name="connsiteY4" fmla="*/ 556521 h 556534"/>
                <a:gd name="connsiteX5" fmla="*/ 378062 w 617013"/>
                <a:gd name="connsiteY5" fmla="*/ 380724 h 556534"/>
                <a:gd name="connsiteX6" fmla="*/ 616815 w 617013"/>
                <a:gd name="connsiteY6" fmla="*/ 288389 h 556534"/>
                <a:gd name="connsiteX7" fmla="*/ 418732 w 617013"/>
                <a:gd name="connsiteY7" fmla="*/ 265685 h 556534"/>
                <a:gd name="connsiteX8" fmla="*/ 400154 w 617013"/>
                <a:gd name="connsiteY8" fmla="*/ 200527 h 556534"/>
                <a:gd name="connsiteX9" fmla="*/ 503443 w 617013"/>
                <a:gd name="connsiteY9" fmla="*/ 1046 h 556534"/>
                <a:gd name="connsiteX10" fmla="*/ 267134 w 617013"/>
                <a:gd name="connsiteY10" fmla="*/ 125035 h 556534"/>
                <a:gd name="connsiteX0" fmla="*/ 265511 w 615390"/>
                <a:gd name="connsiteY0" fmla="*/ 125035 h 556534"/>
                <a:gd name="connsiteX1" fmla="*/ 1900 w 615390"/>
                <a:gd name="connsiteY1" fmla="*/ 330765 h 556534"/>
                <a:gd name="connsiteX2" fmla="*/ 153105 w 615390"/>
                <a:gd name="connsiteY2" fmla="*/ 291078 h 556534"/>
                <a:gd name="connsiteX3" fmla="*/ 187723 w 615390"/>
                <a:gd name="connsiteY3" fmla="*/ 389715 h 556534"/>
                <a:gd name="connsiteX4" fmla="*/ 138480 w 615390"/>
                <a:gd name="connsiteY4" fmla="*/ 556521 h 556534"/>
                <a:gd name="connsiteX5" fmla="*/ 376439 w 615390"/>
                <a:gd name="connsiteY5" fmla="*/ 380724 h 556534"/>
                <a:gd name="connsiteX6" fmla="*/ 615192 w 615390"/>
                <a:gd name="connsiteY6" fmla="*/ 288389 h 556534"/>
                <a:gd name="connsiteX7" fmla="*/ 417109 w 615390"/>
                <a:gd name="connsiteY7" fmla="*/ 265685 h 556534"/>
                <a:gd name="connsiteX8" fmla="*/ 398531 w 615390"/>
                <a:gd name="connsiteY8" fmla="*/ 200527 h 556534"/>
                <a:gd name="connsiteX9" fmla="*/ 501820 w 615390"/>
                <a:gd name="connsiteY9" fmla="*/ 1046 h 556534"/>
                <a:gd name="connsiteX10" fmla="*/ 265511 w 615390"/>
                <a:gd name="connsiteY10" fmla="*/ 125035 h 556534"/>
                <a:gd name="connsiteX0" fmla="*/ 265255 w 615134"/>
                <a:gd name="connsiteY0" fmla="*/ 125035 h 556534"/>
                <a:gd name="connsiteX1" fmla="*/ 1644 w 615134"/>
                <a:gd name="connsiteY1" fmla="*/ 330765 h 556534"/>
                <a:gd name="connsiteX2" fmla="*/ 152849 w 615134"/>
                <a:gd name="connsiteY2" fmla="*/ 291078 h 556534"/>
                <a:gd name="connsiteX3" fmla="*/ 187467 w 615134"/>
                <a:gd name="connsiteY3" fmla="*/ 389715 h 556534"/>
                <a:gd name="connsiteX4" fmla="*/ 138224 w 615134"/>
                <a:gd name="connsiteY4" fmla="*/ 556521 h 556534"/>
                <a:gd name="connsiteX5" fmla="*/ 376183 w 615134"/>
                <a:gd name="connsiteY5" fmla="*/ 380724 h 556534"/>
                <a:gd name="connsiteX6" fmla="*/ 614936 w 615134"/>
                <a:gd name="connsiteY6" fmla="*/ 288389 h 556534"/>
                <a:gd name="connsiteX7" fmla="*/ 416853 w 615134"/>
                <a:gd name="connsiteY7" fmla="*/ 265685 h 556534"/>
                <a:gd name="connsiteX8" fmla="*/ 398275 w 615134"/>
                <a:gd name="connsiteY8" fmla="*/ 200527 h 556534"/>
                <a:gd name="connsiteX9" fmla="*/ 501564 w 615134"/>
                <a:gd name="connsiteY9" fmla="*/ 1046 h 556534"/>
                <a:gd name="connsiteX10" fmla="*/ 265255 w 615134"/>
                <a:gd name="connsiteY10" fmla="*/ 125035 h 556534"/>
                <a:gd name="connsiteX0" fmla="*/ 264075 w 613954"/>
                <a:gd name="connsiteY0" fmla="*/ 125035 h 556534"/>
                <a:gd name="connsiteX1" fmla="*/ 464 w 613954"/>
                <a:gd name="connsiteY1" fmla="*/ 330765 h 556534"/>
                <a:gd name="connsiteX2" fmla="*/ 151669 w 613954"/>
                <a:gd name="connsiteY2" fmla="*/ 291078 h 556534"/>
                <a:gd name="connsiteX3" fmla="*/ 186287 w 613954"/>
                <a:gd name="connsiteY3" fmla="*/ 389715 h 556534"/>
                <a:gd name="connsiteX4" fmla="*/ 137044 w 613954"/>
                <a:gd name="connsiteY4" fmla="*/ 556521 h 556534"/>
                <a:gd name="connsiteX5" fmla="*/ 375003 w 613954"/>
                <a:gd name="connsiteY5" fmla="*/ 380724 h 556534"/>
                <a:gd name="connsiteX6" fmla="*/ 613756 w 613954"/>
                <a:gd name="connsiteY6" fmla="*/ 288389 h 556534"/>
                <a:gd name="connsiteX7" fmla="*/ 415673 w 613954"/>
                <a:gd name="connsiteY7" fmla="*/ 265685 h 556534"/>
                <a:gd name="connsiteX8" fmla="*/ 397095 w 613954"/>
                <a:gd name="connsiteY8" fmla="*/ 200527 h 556534"/>
                <a:gd name="connsiteX9" fmla="*/ 500384 w 613954"/>
                <a:gd name="connsiteY9" fmla="*/ 1046 h 556534"/>
                <a:gd name="connsiteX10" fmla="*/ 264075 w 613954"/>
                <a:gd name="connsiteY10" fmla="*/ 125035 h 556534"/>
                <a:gd name="connsiteX0" fmla="*/ 263832 w 613711"/>
                <a:gd name="connsiteY0" fmla="*/ 125035 h 556534"/>
                <a:gd name="connsiteX1" fmla="*/ 221 w 613711"/>
                <a:gd name="connsiteY1" fmla="*/ 330765 h 556534"/>
                <a:gd name="connsiteX2" fmla="*/ 151426 w 613711"/>
                <a:gd name="connsiteY2" fmla="*/ 291078 h 556534"/>
                <a:gd name="connsiteX3" fmla="*/ 186044 w 613711"/>
                <a:gd name="connsiteY3" fmla="*/ 389715 h 556534"/>
                <a:gd name="connsiteX4" fmla="*/ 136801 w 613711"/>
                <a:gd name="connsiteY4" fmla="*/ 556521 h 556534"/>
                <a:gd name="connsiteX5" fmla="*/ 374760 w 613711"/>
                <a:gd name="connsiteY5" fmla="*/ 380724 h 556534"/>
                <a:gd name="connsiteX6" fmla="*/ 613513 w 613711"/>
                <a:gd name="connsiteY6" fmla="*/ 288389 h 556534"/>
                <a:gd name="connsiteX7" fmla="*/ 415430 w 613711"/>
                <a:gd name="connsiteY7" fmla="*/ 265685 h 556534"/>
                <a:gd name="connsiteX8" fmla="*/ 396852 w 613711"/>
                <a:gd name="connsiteY8" fmla="*/ 200527 h 556534"/>
                <a:gd name="connsiteX9" fmla="*/ 500141 w 613711"/>
                <a:gd name="connsiteY9" fmla="*/ 1046 h 556534"/>
                <a:gd name="connsiteX10" fmla="*/ 263832 w 613711"/>
                <a:gd name="connsiteY10" fmla="*/ 125035 h 556534"/>
                <a:gd name="connsiteX0" fmla="*/ 257440 w 607319"/>
                <a:gd name="connsiteY0" fmla="*/ 125245 h 556744"/>
                <a:gd name="connsiteX1" fmla="*/ 179 w 607319"/>
                <a:gd name="connsiteY1" fmla="*/ 311925 h 556744"/>
                <a:gd name="connsiteX2" fmla="*/ 145034 w 607319"/>
                <a:gd name="connsiteY2" fmla="*/ 291288 h 556744"/>
                <a:gd name="connsiteX3" fmla="*/ 179652 w 607319"/>
                <a:gd name="connsiteY3" fmla="*/ 389925 h 556744"/>
                <a:gd name="connsiteX4" fmla="*/ 130409 w 607319"/>
                <a:gd name="connsiteY4" fmla="*/ 556731 h 556744"/>
                <a:gd name="connsiteX5" fmla="*/ 368368 w 607319"/>
                <a:gd name="connsiteY5" fmla="*/ 380934 h 556744"/>
                <a:gd name="connsiteX6" fmla="*/ 607121 w 607319"/>
                <a:gd name="connsiteY6" fmla="*/ 288599 h 556744"/>
                <a:gd name="connsiteX7" fmla="*/ 409038 w 607319"/>
                <a:gd name="connsiteY7" fmla="*/ 265895 h 556744"/>
                <a:gd name="connsiteX8" fmla="*/ 390460 w 607319"/>
                <a:gd name="connsiteY8" fmla="*/ 200737 h 556744"/>
                <a:gd name="connsiteX9" fmla="*/ 493749 w 607319"/>
                <a:gd name="connsiteY9" fmla="*/ 1256 h 556744"/>
                <a:gd name="connsiteX10" fmla="*/ 257440 w 607319"/>
                <a:gd name="connsiteY10" fmla="*/ 125245 h 556744"/>
                <a:gd name="connsiteX0" fmla="*/ 257440 w 607319"/>
                <a:gd name="connsiteY0" fmla="*/ 128962 h 560461"/>
                <a:gd name="connsiteX1" fmla="*/ 179 w 607319"/>
                <a:gd name="connsiteY1" fmla="*/ 315642 h 560461"/>
                <a:gd name="connsiteX2" fmla="*/ 145034 w 607319"/>
                <a:gd name="connsiteY2" fmla="*/ 295005 h 560461"/>
                <a:gd name="connsiteX3" fmla="*/ 179652 w 607319"/>
                <a:gd name="connsiteY3" fmla="*/ 393642 h 560461"/>
                <a:gd name="connsiteX4" fmla="*/ 130409 w 607319"/>
                <a:gd name="connsiteY4" fmla="*/ 560448 h 560461"/>
                <a:gd name="connsiteX5" fmla="*/ 368368 w 607319"/>
                <a:gd name="connsiteY5" fmla="*/ 384651 h 560461"/>
                <a:gd name="connsiteX6" fmla="*/ 607121 w 607319"/>
                <a:gd name="connsiteY6" fmla="*/ 292316 h 560461"/>
                <a:gd name="connsiteX7" fmla="*/ 409038 w 607319"/>
                <a:gd name="connsiteY7" fmla="*/ 269612 h 560461"/>
                <a:gd name="connsiteX8" fmla="*/ 390460 w 607319"/>
                <a:gd name="connsiteY8" fmla="*/ 204454 h 560461"/>
                <a:gd name="connsiteX9" fmla="*/ 493749 w 607319"/>
                <a:gd name="connsiteY9" fmla="*/ 4973 h 560461"/>
                <a:gd name="connsiteX10" fmla="*/ 257440 w 607319"/>
                <a:gd name="connsiteY10" fmla="*/ 128962 h 560461"/>
                <a:gd name="connsiteX0" fmla="*/ 257440 w 607319"/>
                <a:gd name="connsiteY0" fmla="*/ 130191 h 561690"/>
                <a:gd name="connsiteX1" fmla="*/ 179 w 607319"/>
                <a:gd name="connsiteY1" fmla="*/ 316871 h 561690"/>
                <a:gd name="connsiteX2" fmla="*/ 145034 w 607319"/>
                <a:gd name="connsiteY2" fmla="*/ 296234 h 561690"/>
                <a:gd name="connsiteX3" fmla="*/ 179652 w 607319"/>
                <a:gd name="connsiteY3" fmla="*/ 394871 h 561690"/>
                <a:gd name="connsiteX4" fmla="*/ 130409 w 607319"/>
                <a:gd name="connsiteY4" fmla="*/ 561677 h 561690"/>
                <a:gd name="connsiteX5" fmla="*/ 368368 w 607319"/>
                <a:gd name="connsiteY5" fmla="*/ 385880 h 561690"/>
                <a:gd name="connsiteX6" fmla="*/ 607121 w 607319"/>
                <a:gd name="connsiteY6" fmla="*/ 293545 h 561690"/>
                <a:gd name="connsiteX7" fmla="*/ 409038 w 607319"/>
                <a:gd name="connsiteY7" fmla="*/ 270841 h 561690"/>
                <a:gd name="connsiteX8" fmla="*/ 390460 w 607319"/>
                <a:gd name="connsiteY8" fmla="*/ 205683 h 561690"/>
                <a:gd name="connsiteX9" fmla="*/ 493749 w 607319"/>
                <a:gd name="connsiteY9" fmla="*/ 6202 h 561690"/>
                <a:gd name="connsiteX10" fmla="*/ 257440 w 607319"/>
                <a:gd name="connsiteY10" fmla="*/ 130191 h 561690"/>
                <a:gd name="connsiteX0" fmla="*/ 257439 w 607318"/>
                <a:gd name="connsiteY0" fmla="*/ 130191 h 561690"/>
                <a:gd name="connsiteX1" fmla="*/ 178 w 607318"/>
                <a:gd name="connsiteY1" fmla="*/ 316871 h 561690"/>
                <a:gd name="connsiteX2" fmla="*/ 145033 w 607318"/>
                <a:gd name="connsiteY2" fmla="*/ 296234 h 561690"/>
                <a:gd name="connsiteX3" fmla="*/ 179651 w 607318"/>
                <a:gd name="connsiteY3" fmla="*/ 394871 h 561690"/>
                <a:gd name="connsiteX4" fmla="*/ 130408 w 607318"/>
                <a:gd name="connsiteY4" fmla="*/ 561677 h 561690"/>
                <a:gd name="connsiteX5" fmla="*/ 368367 w 607318"/>
                <a:gd name="connsiteY5" fmla="*/ 385880 h 561690"/>
                <a:gd name="connsiteX6" fmla="*/ 607120 w 607318"/>
                <a:gd name="connsiteY6" fmla="*/ 293545 h 561690"/>
                <a:gd name="connsiteX7" fmla="*/ 409037 w 607318"/>
                <a:gd name="connsiteY7" fmla="*/ 270841 h 561690"/>
                <a:gd name="connsiteX8" fmla="*/ 390459 w 607318"/>
                <a:gd name="connsiteY8" fmla="*/ 205683 h 561690"/>
                <a:gd name="connsiteX9" fmla="*/ 493748 w 607318"/>
                <a:gd name="connsiteY9" fmla="*/ 6202 h 561690"/>
                <a:gd name="connsiteX10" fmla="*/ 257439 w 607318"/>
                <a:gd name="connsiteY10" fmla="*/ 130191 h 561690"/>
                <a:gd name="connsiteX0" fmla="*/ 257439 w 607318"/>
                <a:gd name="connsiteY0" fmla="*/ 134872 h 566371"/>
                <a:gd name="connsiteX1" fmla="*/ 178 w 607318"/>
                <a:gd name="connsiteY1" fmla="*/ 321552 h 566371"/>
                <a:gd name="connsiteX2" fmla="*/ 145033 w 607318"/>
                <a:gd name="connsiteY2" fmla="*/ 300915 h 566371"/>
                <a:gd name="connsiteX3" fmla="*/ 179651 w 607318"/>
                <a:gd name="connsiteY3" fmla="*/ 399552 h 566371"/>
                <a:gd name="connsiteX4" fmla="*/ 130408 w 607318"/>
                <a:gd name="connsiteY4" fmla="*/ 566358 h 566371"/>
                <a:gd name="connsiteX5" fmla="*/ 368367 w 607318"/>
                <a:gd name="connsiteY5" fmla="*/ 390561 h 566371"/>
                <a:gd name="connsiteX6" fmla="*/ 607120 w 607318"/>
                <a:gd name="connsiteY6" fmla="*/ 298226 h 566371"/>
                <a:gd name="connsiteX7" fmla="*/ 409037 w 607318"/>
                <a:gd name="connsiteY7" fmla="*/ 275522 h 566371"/>
                <a:gd name="connsiteX8" fmla="*/ 390459 w 607318"/>
                <a:gd name="connsiteY8" fmla="*/ 210364 h 566371"/>
                <a:gd name="connsiteX9" fmla="*/ 493748 w 607318"/>
                <a:gd name="connsiteY9" fmla="*/ 10883 h 566371"/>
                <a:gd name="connsiteX10" fmla="*/ 257439 w 607318"/>
                <a:gd name="connsiteY10" fmla="*/ 134872 h 566371"/>
                <a:gd name="connsiteX0" fmla="*/ 257439 w 607318"/>
                <a:gd name="connsiteY0" fmla="*/ 134872 h 566371"/>
                <a:gd name="connsiteX1" fmla="*/ 178 w 607318"/>
                <a:gd name="connsiteY1" fmla="*/ 321552 h 566371"/>
                <a:gd name="connsiteX2" fmla="*/ 145033 w 607318"/>
                <a:gd name="connsiteY2" fmla="*/ 300915 h 566371"/>
                <a:gd name="connsiteX3" fmla="*/ 179651 w 607318"/>
                <a:gd name="connsiteY3" fmla="*/ 399552 h 566371"/>
                <a:gd name="connsiteX4" fmla="*/ 130408 w 607318"/>
                <a:gd name="connsiteY4" fmla="*/ 566358 h 566371"/>
                <a:gd name="connsiteX5" fmla="*/ 368367 w 607318"/>
                <a:gd name="connsiteY5" fmla="*/ 390561 h 566371"/>
                <a:gd name="connsiteX6" fmla="*/ 607120 w 607318"/>
                <a:gd name="connsiteY6" fmla="*/ 298226 h 566371"/>
                <a:gd name="connsiteX7" fmla="*/ 409037 w 607318"/>
                <a:gd name="connsiteY7" fmla="*/ 275522 h 566371"/>
                <a:gd name="connsiteX8" fmla="*/ 390459 w 607318"/>
                <a:gd name="connsiteY8" fmla="*/ 210364 h 566371"/>
                <a:gd name="connsiteX9" fmla="*/ 493748 w 607318"/>
                <a:gd name="connsiteY9" fmla="*/ 10883 h 566371"/>
                <a:gd name="connsiteX10" fmla="*/ 257439 w 607318"/>
                <a:gd name="connsiteY10" fmla="*/ 134872 h 566371"/>
                <a:gd name="connsiteX0" fmla="*/ 257439 w 607316"/>
                <a:gd name="connsiteY0" fmla="*/ 134872 h 566371"/>
                <a:gd name="connsiteX1" fmla="*/ 178 w 607316"/>
                <a:gd name="connsiteY1" fmla="*/ 321552 h 566371"/>
                <a:gd name="connsiteX2" fmla="*/ 145033 w 607316"/>
                <a:gd name="connsiteY2" fmla="*/ 300915 h 566371"/>
                <a:gd name="connsiteX3" fmla="*/ 179651 w 607316"/>
                <a:gd name="connsiteY3" fmla="*/ 399552 h 566371"/>
                <a:gd name="connsiteX4" fmla="*/ 130408 w 607316"/>
                <a:gd name="connsiteY4" fmla="*/ 566358 h 566371"/>
                <a:gd name="connsiteX5" fmla="*/ 368367 w 607316"/>
                <a:gd name="connsiteY5" fmla="*/ 390561 h 566371"/>
                <a:gd name="connsiteX6" fmla="*/ 607120 w 607316"/>
                <a:gd name="connsiteY6" fmla="*/ 298226 h 566371"/>
                <a:gd name="connsiteX7" fmla="*/ 409037 w 607316"/>
                <a:gd name="connsiteY7" fmla="*/ 275522 h 566371"/>
                <a:gd name="connsiteX8" fmla="*/ 390459 w 607316"/>
                <a:gd name="connsiteY8" fmla="*/ 210364 h 566371"/>
                <a:gd name="connsiteX9" fmla="*/ 493748 w 607316"/>
                <a:gd name="connsiteY9" fmla="*/ 10883 h 566371"/>
                <a:gd name="connsiteX10" fmla="*/ 257439 w 607316"/>
                <a:gd name="connsiteY10" fmla="*/ 134872 h 566371"/>
                <a:gd name="connsiteX0" fmla="*/ 257439 w 607312"/>
                <a:gd name="connsiteY0" fmla="*/ 134872 h 566371"/>
                <a:gd name="connsiteX1" fmla="*/ 178 w 607312"/>
                <a:gd name="connsiteY1" fmla="*/ 321552 h 566371"/>
                <a:gd name="connsiteX2" fmla="*/ 145033 w 607312"/>
                <a:gd name="connsiteY2" fmla="*/ 300915 h 566371"/>
                <a:gd name="connsiteX3" fmla="*/ 179651 w 607312"/>
                <a:gd name="connsiteY3" fmla="*/ 399552 h 566371"/>
                <a:gd name="connsiteX4" fmla="*/ 130408 w 607312"/>
                <a:gd name="connsiteY4" fmla="*/ 566358 h 566371"/>
                <a:gd name="connsiteX5" fmla="*/ 368367 w 607312"/>
                <a:gd name="connsiteY5" fmla="*/ 390561 h 566371"/>
                <a:gd name="connsiteX6" fmla="*/ 607120 w 607312"/>
                <a:gd name="connsiteY6" fmla="*/ 298226 h 566371"/>
                <a:gd name="connsiteX7" fmla="*/ 409037 w 607312"/>
                <a:gd name="connsiteY7" fmla="*/ 275522 h 566371"/>
                <a:gd name="connsiteX8" fmla="*/ 390459 w 607312"/>
                <a:gd name="connsiteY8" fmla="*/ 210364 h 566371"/>
                <a:gd name="connsiteX9" fmla="*/ 493748 w 607312"/>
                <a:gd name="connsiteY9" fmla="*/ 10883 h 566371"/>
                <a:gd name="connsiteX10" fmla="*/ 257439 w 607312"/>
                <a:gd name="connsiteY10" fmla="*/ 134872 h 566371"/>
                <a:gd name="connsiteX0" fmla="*/ 257439 w 607318"/>
                <a:gd name="connsiteY0" fmla="*/ 124736 h 556235"/>
                <a:gd name="connsiteX1" fmla="*/ 178 w 607318"/>
                <a:gd name="connsiteY1" fmla="*/ 311416 h 556235"/>
                <a:gd name="connsiteX2" fmla="*/ 145033 w 607318"/>
                <a:gd name="connsiteY2" fmla="*/ 290779 h 556235"/>
                <a:gd name="connsiteX3" fmla="*/ 179651 w 607318"/>
                <a:gd name="connsiteY3" fmla="*/ 389416 h 556235"/>
                <a:gd name="connsiteX4" fmla="*/ 130408 w 607318"/>
                <a:gd name="connsiteY4" fmla="*/ 556222 h 556235"/>
                <a:gd name="connsiteX5" fmla="*/ 368367 w 607318"/>
                <a:gd name="connsiteY5" fmla="*/ 380425 h 556235"/>
                <a:gd name="connsiteX6" fmla="*/ 607120 w 607318"/>
                <a:gd name="connsiteY6" fmla="*/ 288090 h 556235"/>
                <a:gd name="connsiteX7" fmla="*/ 409037 w 607318"/>
                <a:gd name="connsiteY7" fmla="*/ 265386 h 556235"/>
                <a:gd name="connsiteX8" fmla="*/ 390459 w 607318"/>
                <a:gd name="connsiteY8" fmla="*/ 181178 h 556235"/>
                <a:gd name="connsiteX9" fmla="*/ 493748 w 607318"/>
                <a:gd name="connsiteY9" fmla="*/ 747 h 556235"/>
                <a:gd name="connsiteX10" fmla="*/ 257439 w 607318"/>
                <a:gd name="connsiteY10" fmla="*/ 124736 h 556235"/>
                <a:gd name="connsiteX0" fmla="*/ 257439 w 607318"/>
                <a:gd name="connsiteY0" fmla="*/ 124736 h 556222"/>
                <a:gd name="connsiteX1" fmla="*/ 178 w 607318"/>
                <a:gd name="connsiteY1" fmla="*/ 311416 h 556222"/>
                <a:gd name="connsiteX2" fmla="*/ 145033 w 607318"/>
                <a:gd name="connsiteY2" fmla="*/ 290779 h 556222"/>
                <a:gd name="connsiteX3" fmla="*/ 201876 w 607318"/>
                <a:gd name="connsiteY3" fmla="*/ 379891 h 556222"/>
                <a:gd name="connsiteX4" fmla="*/ 130408 w 607318"/>
                <a:gd name="connsiteY4" fmla="*/ 556222 h 556222"/>
                <a:gd name="connsiteX5" fmla="*/ 368367 w 607318"/>
                <a:gd name="connsiteY5" fmla="*/ 380425 h 556222"/>
                <a:gd name="connsiteX6" fmla="*/ 607120 w 607318"/>
                <a:gd name="connsiteY6" fmla="*/ 288090 h 556222"/>
                <a:gd name="connsiteX7" fmla="*/ 409037 w 607318"/>
                <a:gd name="connsiteY7" fmla="*/ 265386 h 556222"/>
                <a:gd name="connsiteX8" fmla="*/ 390459 w 607318"/>
                <a:gd name="connsiteY8" fmla="*/ 181178 h 556222"/>
                <a:gd name="connsiteX9" fmla="*/ 493748 w 607318"/>
                <a:gd name="connsiteY9" fmla="*/ 747 h 556222"/>
                <a:gd name="connsiteX10" fmla="*/ 257439 w 607318"/>
                <a:gd name="connsiteY10" fmla="*/ 124736 h 556222"/>
                <a:gd name="connsiteX0" fmla="*/ 257439 w 607318"/>
                <a:gd name="connsiteY0" fmla="*/ 124736 h 556223"/>
                <a:gd name="connsiteX1" fmla="*/ 178 w 607318"/>
                <a:gd name="connsiteY1" fmla="*/ 311416 h 556223"/>
                <a:gd name="connsiteX2" fmla="*/ 145033 w 607318"/>
                <a:gd name="connsiteY2" fmla="*/ 290779 h 556223"/>
                <a:gd name="connsiteX3" fmla="*/ 173301 w 607318"/>
                <a:gd name="connsiteY3" fmla="*/ 383066 h 556223"/>
                <a:gd name="connsiteX4" fmla="*/ 130408 w 607318"/>
                <a:gd name="connsiteY4" fmla="*/ 556222 h 556223"/>
                <a:gd name="connsiteX5" fmla="*/ 368367 w 607318"/>
                <a:gd name="connsiteY5" fmla="*/ 380425 h 556223"/>
                <a:gd name="connsiteX6" fmla="*/ 607120 w 607318"/>
                <a:gd name="connsiteY6" fmla="*/ 288090 h 556223"/>
                <a:gd name="connsiteX7" fmla="*/ 409037 w 607318"/>
                <a:gd name="connsiteY7" fmla="*/ 265386 h 556223"/>
                <a:gd name="connsiteX8" fmla="*/ 390459 w 607318"/>
                <a:gd name="connsiteY8" fmla="*/ 181178 h 556223"/>
                <a:gd name="connsiteX9" fmla="*/ 493748 w 607318"/>
                <a:gd name="connsiteY9" fmla="*/ 747 h 556223"/>
                <a:gd name="connsiteX10" fmla="*/ 257439 w 607318"/>
                <a:gd name="connsiteY10" fmla="*/ 124736 h 556223"/>
                <a:gd name="connsiteX0" fmla="*/ 258436 w 608315"/>
                <a:gd name="connsiteY0" fmla="*/ 124736 h 556223"/>
                <a:gd name="connsiteX1" fmla="*/ 1175 w 608315"/>
                <a:gd name="connsiteY1" fmla="*/ 311416 h 556223"/>
                <a:gd name="connsiteX2" fmla="*/ 161905 w 608315"/>
                <a:gd name="connsiteY2" fmla="*/ 274904 h 556223"/>
                <a:gd name="connsiteX3" fmla="*/ 174298 w 608315"/>
                <a:gd name="connsiteY3" fmla="*/ 383066 h 556223"/>
                <a:gd name="connsiteX4" fmla="*/ 131405 w 608315"/>
                <a:gd name="connsiteY4" fmla="*/ 556222 h 556223"/>
                <a:gd name="connsiteX5" fmla="*/ 369364 w 608315"/>
                <a:gd name="connsiteY5" fmla="*/ 380425 h 556223"/>
                <a:gd name="connsiteX6" fmla="*/ 608117 w 608315"/>
                <a:gd name="connsiteY6" fmla="*/ 288090 h 556223"/>
                <a:gd name="connsiteX7" fmla="*/ 410034 w 608315"/>
                <a:gd name="connsiteY7" fmla="*/ 265386 h 556223"/>
                <a:gd name="connsiteX8" fmla="*/ 391456 w 608315"/>
                <a:gd name="connsiteY8" fmla="*/ 181178 h 556223"/>
                <a:gd name="connsiteX9" fmla="*/ 494745 w 608315"/>
                <a:gd name="connsiteY9" fmla="*/ 747 h 556223"/>
                <a:gd name="connsiteX10" fmla="*/ 258436 w 608315"/>
                <a:gd name="connsiteY10" fmla="*/ 124736 h 556223"/>
                <a:gd name="connsiteX0" fmla="*/ 257444 w 607323"/>
                <a:gd name="connsiteY0" fmla="*/ 124736 h 556223"/>
                <a:gd name="connsiteX1" fmla="*/ 183 w 607323"/>
                <a:gd name="connsiteY1" fmla="*/ 311416 h 556223"/>
                <a:gd name="connsiteX2" fmla="*/ 160913 w 607323"/>
                <a:gd name="connsiteY2" fmla="*/ 274904 h 556223"/>
                <a:gd name="connsiteX3" fmla="*/ 173306 w 607323"/>
                <a:gd name="connsiteY3" fmla="*/ 383066 h 556223"/>
                <a:gd name="connsiteX4" fmla="*/ 130413 w 607323"/>
                <a:gd name="connsiteY4" fmla="*/ 556222 h 556223"/>
                <a:gd name="connsiteX5" fmla="*/ 368372 w 607323"/>
                <a:gd name="connsiteY5" fmla="*/ 380425 h 556223"/>
                <a:gd name="connsiteX6" fmla="*/ 607125 w 607323"/>
                <a:gd name="connsiteY6" fmla="*/ 288090 h 556223"/>
                <a:gd name="connsiteX7" fmla="*/ 409042 w 607323"/>
                <a:gd name="connsiteY7" fmla="*/ 265386 h 556223"/>
                <a:gd name="connsiteX8" fmla="*/ 390464 w 607323"/>
                <a:gd name="connsiteY8" fmla="*/ 181178 h 556223"/>
                <a:gd name="connsiteX9" fmla="*/ 493753 w 607323"/>
                <a:gd name="connsiteY9" fmla="*/ 747 h 556223"/>
                <a:gd name="connsiteX10" fmla="*/ 257444 w 607323"/>
                <a:gd name="connsiteY10" fmla="*/ 124736 h 556223"/>
                <a:gd name="connsiteX0" fmla="*/ 247932 w 597811"/>
                <a:gd name="connsiteY0" fmla="*/ 124711 h 556198"/>
                <a:gd name="connsiteX1" fmla="*/ 196 w 597811"/>
                <a:gd name="connsiteY1" fmla="*/ 292341 h 556198"/>
                <a:gd name="connsiteX2" fmla="*/ 151401 w 597811"/>
                <a:gd name="connsiteY2" fmla="*/ 274879 h 556198"/>
                <a:gd name="connsiteX3" fmla="*/ 163794 w 597811"/>
                <a:gd name="connsiteY3" fmla="*/ 383041 h 556198"/>
                <a:gd name="connsiteX4" fmla="*/ 120901 w 597811"/>
                <a:gd name="connsiteY4" fmla="*/ 556197 h 556198"/>
                <a:gd name="connsiteX5" fmla="*/ 358860 w 597811"/>
                <a:gd name="connsiteY5" fmla="*/ 380400 h 556198"/>
                <a:gd name="connsiteX6" fmla="*/ 597613 w 597811"/>
                <a:gd name="connsiteY6" fmla="*/ 288065 h 556198"/>
                <a:gd name="connsiteX7" fmla="*/ 399530 w 597811"/>
                <a:gd name="connsiteY7" fmla="*/ 265361 h 556198"/>
                <a:gd name="connsiteX8" fmla="*/ 380952 w 597811"/>
                <a:gd name="connsiteY8" fmla="*/ 181153 h 556198"/>
                <a:gd name="connsiteX9" fmla="*/ 484241 w 597811"/>
                <a:gd name="connsiteY9" fmla="*/ 722 h 556198"/>
                <a:gd name="connsiteX10" fmla="*/ 247932 w 597811"/>
                <a:gd name="connsiteY10" fmla="*/ 124711 h 556198"/>
                <a:gd name="connsiteX0" fmla="*/ 247932 w 597811"/>
                <a:gd name="connsiteY0" fmla="*/ 125206 h 556693"/>
                <a:gd name="connsiteX1" fmla="*/ 196 w 597811"/>
                <a:gd name="connsiteY1" fmla="*/ 292836 h 556693"/>
                <a:gd name="connsiteX2" fmla="*/ 151401 w 597811"/>
                <a:gd name="connsiteY2" fmla="*/ 275374 h 556693"/>
                <a:gd name="connsiteX3" fmla="*/ 163794 w 597811"/>
                <a:gd name="connsiteY3" fmla="*/ 383536 h 556693"/>
                <a:gd name="connsiteX4" fmla="*/ 120901 w 597811"/>
                <a:gd name="connsiteY4" fmla="*/ 556692 h 556693"/>
                <a:gd name="connsiteX5" fmla="*/ 358860 w 597811"/>
                <a:gd name="connsiteY5" fmla="*/ 380895 h 556693"/>
                <a:gd name="connsiteX6" fmla="*/ 597613 w 597811"/>
                <a:gd name="connsiteY6" fmla="*/ 288560 h 556693"/>
                <a:gd name="connsiteX7" fmla="*/ 399530 w 597811"/>
                <a:gd name="connsiteY7" fmla="*/ 265856 h 556693"/>
                <a:gd name="connsiteX8" fmla="*/ 380952 w 597811"/>
                <a:gd name="connsiteY8" fmla="*/ 181648 h 556693"/>
                <a:gd name="connsiteX9" fmla="*/ 484241 w 597811"/>
                <a:gd name="connsiteY9" fmla="*/ 1217 h 556693"/>
                <a:gd name="connsiteX10" fmla="*/ 247932 w 597811"/>
                <a:gd name="connsiteY10" fmla="*/ 125206 h 556693"/>
                <a:gd name="connsiteX0" fmla="*/ 247932 w 597811"/>
                <a:gd name="connsiteY0" fmla="*/ 128401 h 559888"/>
                <a:gd name="connsiteX1" fmla="*/ 196 w 597811"/>
                <a:gd name="connsiteY1" fmla="*/ 296031 h 559888"/>
                <a:gd name="connsiteX2" fmla="*/ 151401 w 597811"/>
                <a:gd name="connsiteY2" fmla="*/ 278569 h 559888"/>
                <a:gd name="connsiteX3" fmla="*/ 163794 w 597811"/>
                <a:gd name="connsiteY3" fmla="*/ 386731 h 559888"/>
                <a:gd name="connsiteX4" fmla="*/ 120901 w 597811"/>
                <a:gd name="connsiteY4" fmla="*/ 559887 h 559888"/>
                <a:gd name="connsiteX5" fmla="*/ 358860 w 597811"/>
                <a:gd name="connsiteY5" fmla="*/ 384090 h 559888"/>
                <a:gd name="connsiteX6" fmla="*/ 597613 w 597811"/>
                <a:gd name="connsiteY6" fmla="*/ 291755 h 559888"/>
                <a:gd name="connsiteX7" fmla="*/ 399530 w 597811"/>
                <a:gd name="connsiteY7" fmla="*/ 269051 h 559888"/>
                <a:gd name="connsiteX8" fmla="*/ 380952 w 597811"/>
                <a:gd name="connsiteY8" fmla="*/ 184843 h 559888"/>
                <a:gd name="connsiteX9" fmla="*/ 484241 w 597811"/>
                <a:gd name="connsiteY9" fmla="*/ 4412 h 559888"/>
                <a:gd name="connsiteX10" fmla="*/ 247932 w 597811"/>
                <a:gd name="connsiteY10" fmla="*/ 128401 h 559888"/>
                <a:gd name="connsiteX0" fmla="*/ 248982 w 598861"/>
                <a:gd name="connsiteY0" fmla="*/ 143316 h 555753"/>
                <a:gd name="connsiteX1" fmla="*/ 1246 w 598861"/>
                <a:gd name="connsiteY1" fmla="*/ 291896 h 555753"/>
                <a:gd name="connsiteX2" fmla="*/ 152451 w 598861"/>
                <a:gd name="connsiteY2" fmla="*/ 274434 h 555753"/>
                <a:gd name="connsiteX3" fmla="*/ 164844 w 598861"/>
                <a:gd name="connsiteY3" fmla="*/ 382596 h 555753"/>
                <a:gd name="connsiteX4" fmla="*/ 121951 w 598861"/>
                <a:gd name="connsiteY4" fmla="*/ 555752 h 555753"/>
                <a:gd name="connsiteX5" fmla="*/ 359910 w 598861"/>
                <a:gd name="connsiteY5" fmla="*/ 379955 h 555753"/>
                <a:gd name="connsiteX6" fmla="*/ 598663 w 598861"/>
                <a:gd name="connsiteY6" fmla="*/ 287620 h 555753"/>
                <a:gd name="connsiteX7" fmla="*/ 400580 w 598861"/>
                <a:gd name="connsiteY7" fmla="*/ 264916 h 555753"/>
                <a:gd name="connsiteX8" fmla="*/ 382002 w 598861"/>
                <a:gd name="connsiteY8" fmla="*/ 180708 h 555753"/>
                <a:gd name="connsiteX9" fmla="*/ 485291 w 598861"/>
                <a:gd name="connsiteY9" fmla="*/ 277 h 555753"/>
                <a:gd name="connsiteX10" fmla="*/ 248982 w 598861"/>
                <a:gd name="connsiteY10" fmla="*/ 143316 h 555753"/>
                <a:gd name="connsiteX0" fmla="*/ 248982 w 598861"/>
                <a:gd name="connsiteY0" fmla="*/ 143308 h 555745"/>
                <a:gd name="connsiteX1" fmla="*/ 1246 w 598861"/>
                <a:gd name="connsiteY1" fmla="*/ 291888 h 555745"/>
                <a:gd name="connsiteX2" fmla="*/ 152451 w 598861"/>
                <a:gd name="connsiteY2" fmla="*/ 274426 h 555745"/>
                <a:gd name="connsiteX3" fmla="*/ 164844 w 598861"/>
                <a:gd name="connsiteY3" fmla="*/ 382588 h 555745"/>
                <a:gd name="connsiteX4" fmla="*/ 121951 w 598861"/>
                <a:gd name="connsiteY4" fmla="*/ 555744 h 555745"/>
                <a:gd name="connsiteX5" fmla="*/ 359910 w 598861"/>
                <a:gd name="connsiteY5" fmla="*/ 379947 h 555745"/>
                <a:gd name="connsiteX6" fmla="*/ 598663 w 598861"/>
                <a:gd name="connsiteY6" fmla="*/ 287612 h 555745"/>
                <a:gd name="connsiteX7" fmla="*/ 400580 w 598861"/>
                <a:gd name="connsiteY7" fmla="*/ 264908 h 555745"/>
                <a:gd name="connsiteX8" fmla="*/ 382002 w 598861"/>
                <a:gd name="connsiteY8" fmla="*/ 180700 h 555745"/>
                <a:gd name="connsiteX9" fmla="*/ 485291 w 598861"/>
                <a:gd name="connsiteY9" fmla="*/ 269 h 555745"/>
                <a:gd name="connsiteX10" fmla="*/ 248982 w 598861"/>
                <a:gd name="connsiteY10" fmla="*/ 143308 h 555745"/>
                <a:gd name="connsiteX0" fmla="*/ 248442 w 598321"/>
                <a:gd name="connsiteY0" fmla="*/ 143308 h 555745"/>
                <a:gd name="connsiteX1" fmla="*/ 706 w 598321"/>
                <a:gd name="connsiteY1" fmla="*/ 291888 h 555745"/>
                <a:gd name="connsiteX2" fmla="*/ 151911 w 598321"/>
                <a:gd name="connsiteY2" fmla="*/ 274426 h 555745"/>
                <a:gd name="connsiteX3" fmla="*/ 164304 w 598321"/>
                <a:gd name="connsiteY3" fmla="*/ 382588 h 555745"/>
                <a:gd name="connsiteX4" fmla="*/ 121411 w 598321"/>
                <a:gd name="connsiteY4" fmla="*/ 555744 h 555745"/>
                <a:gd name="connsiteX5" fmla="*/ 359370 w 598321"/>
                <a:gd name="connsiteY5" fmla="*/ 379947 h 555745"/>
                <a:gd name="connsiteX6" fmla="*/ 598123 w 598321"/>
                <a:gd name="connsiteY6" fmla="*/ 287612 h 555745"/>
                <a:gd name="connsiteX7" fmla="*/ 400040 w 598321"/>
                <a:gd name="connsiteY7" fmla="*/ 264908 h 555745"/>
                <a:gd name="connsiteX8" fmla="*/ 381462 w 598321"/>
                <a:gd name="connsiteY8" fmla="*/ 180700 h 555745"/>
                <a:gd name="connsiteX9" fmla="*/ 484751 w 598321"/>
                <a:gd name="connsiteY9" fmla="*/ 269 h 555745"/>
                <a:gd name="connsiteX10" fmla="*/ 248442 w 598321"/>
                <a:gd name="connsiteY10" fmla="*/ 143308 h 555745"/>
                <a:gd name="connsiteX0" fmla="*/ 248040 w 597919"/>
                <a:gd name="connsiteY0" fmla="*/ 143308 h 555745"/>
                <a:gd name="connsiteX1" fmla="*/ 304 w 597919"/>
                <a:gd name="connsiteY1" fmla="*/ 291888 h 555745"/>
                <a:gd name="connsiteX2" fmla="*/ 151509 w 597919"/>
                <a:gd name="connsiteY2" fmla="*/ 274426 h 555745"/>
                <a:gd name="connsiteX3" fmla="*/ 163902 w 597919"/>
                <a:gd name="connsiteY3" fmla="*/ 382588 h 555745"/>
                <a:gd name="connsiteX4" fmla="*/ 121009 w 597919"/>
                <a:gd name="connsiteY4" fmla="*/ 555744 h 555745"/>
                <a:gd name="connsiteX5" fmla="*/ 358968 w 597919"/>
                <a:gd name="connsiteY5" fmla="*/ 379947 h 555745"/>
                <a:gd name="connsiteX6" fmla="*/ 597721 w 597919"/>
                <a:gd name="connsiteY6" fmla="*/ 287612 h 555745"/>
                <a:gd name="connsiteX7" fmla="*/ 399638 w 597919"/>
                <a:gd name="connsiteY7" fmla="*/ 264908 h 555745"/>
                <a:gd name="connsiteX8" fmla="*/ 381060 w 597919"/>
                <a:gd name="connsiteY8" fmla="*/ 180700 h 555745"/>
                <a:gd name="connsiteX9" fmla="*/ 484349 w 597919"/>
                <a:gd name="connsiteY9" fmla="*/ 269 h 555745"/>
                <a:gd name="connsiteX10" fmla="*/ 248040 w 597919"/>
                <a:gd name="connsiteY10" fmla="*/ 143308 h 555745"/>
                <a:gd name="connsiteX0" fmla="*/ 248951 w 598830"/>
                <a:gd name="connsiteY0" fmla="*/ 143308 h 555745"/>
                <a:gd name="connsiteX1" fmla="*/ 1215 w 598830"/>
                <a:gd name="connsiteY1" fmla="*/ 291888 h 555745"/>
                <a:gd name="connsiteX2" fmla="*/ 152420 w 598830"/>
                <a:gd name="connsiteY2" fmla="*/ 274426 h 555745"/>
                <a:gd name="connsiteX3" fmla="*/ 164813 w 598830"/>
                <a:gd name="connsiteY3" fmla="*/ 382588 h 555745"/>
                <a:gd name="connsiteX4" fmla="*/ 121920 w 598830"/>
                <a:gd name="connsiteY4" fmla="*/ 555744 h 555745"/>
                <a:gd name="connsiteX5" fmla="*/ 359879 w 598830"/>
                <a:gd name="connsiteY5" fmla="*/ 379947 h 555745"/>
                <a:gd name="connsiteX6" fmla="*/ 598632 w 598830"/>
                <a:gd name="connsiteY6" fmla="*/ 287612 h 555745"/>
                <a:gd name="connsiteX7" fmla="*/ 400549 w 598830"/>
                <a:gd name="connsiteY7" fmla="*/ 264908 h 555745"/>
                <a:gd name="connsiteX8" fmla="*/ 381971 w 598830"/>
                <a:gd name="connsiteY8" fmla="*/ 180700 h 555745"/>
                <a:gd name="connsiteX9" fmla="*/ 485260 w 598830"/>
                <a:gd name="connsiteY9" fmla="*/ 269 h 555745"/>
                <a:gd name="connsiteX10" fmla="*/ 248951 w 598830"/>
                <a:gd name="connsiteY10" fmla="*/ 143308 h 555745"/>
                <a:gd name="connsiteX0" fmla="*/ 239526 w 589405"/>
                <a:gd name="connsiteY0" fmla="*/ 143307 h 555744"/>
                <a:gd name="connsiteX1" fmla="*/ 1315 w 589405"/>
                <a:gd name="connsiteY1" fmla="*/ 269662 h 555744"/>
                <a:gd name="connsiteX2" fmla="*/ 142995 w 589405"/>
                <a:gd name="connsiteY2" fmla="*/ 274425 h 555744"/>
                <a:gd name="connsiteX3" fmla="*/ 155388 w 589405"/>
                <a:gd name="connsiteY3" fmla="*/ 382587 h 555744"/>
                <a:gd name="connsiteX4" fmla="*/ 112495 w 589405"/>
                <a:gd name="connsiteY4" fmla="*/ 555743 h 555744"/>
                <a:gd name="connsiteX5" fmla="*/ 350454 w 589405"/>
                <a:gd name="connsiteY5" fmla="*/ 379946 h 555744"/>
                <a:gd name="connsiteX6" fmla="*/ 589207 w 589405"/>
                <a:gd name="connsiteY6" fmla="*/ 287611 h 555744"/>
                <a:gd name="connsiteX7" fmla="*/ 391124 w 589405"/>
                <a:gd name="connsiteY7" fmla="*/ 264907 h 555744"/>
                <a:gd name="connsiteX8" fmla="*/ 372546 w 589405"/>
                <a:gd name="connsiteY8" fmla="*/ 180699 h 555744"/>
                <a:gd name="connsiteX9" fmla="*/ 475835 w 589405"/>
                <a:gd name="connsiteY9" fmla="*/ 268 h 555744"/>
                <a:gd name="connsiteX10" fmla="*/ 239526 w 589405"/>
                <a:gd name="connsiteY10" fmla="*/ 143307 h 555744"/>
                <a:gd name="connsiteX0" fmla="*/ 239505 w 589384"/>
                <a:gd name="connsiteY0" fmla="*/ 127469 h 539906"/>
                <a:gd name="connsiteX1" fmla="*/ 1294 w 589384"/>
                <a:gd name="connsiteY1" fmla="*/ 253824 h 539906"/>
                <a:gd name="connsiteX2" fmla="*/ 142974 w 589384"/>
                <a:gd name="connsiteY2" fmla="*/ 258587 h 539906"/>
                <a:gd name="connsiteX3" fmla="*/ 155367 w 589384"/>
                <a:gd name="connsiteY3" fmla="*/ 366749 h 539906"/>
                <a:gd name="connsiteX4" fmla="*/ 112474 w 589384"/>
                <a:gd name="connsiteY4" fmla="*/ 539905 h 539906"/>
                <a:gd name="connsiteX5" fmla="*/ 350433 w 589384"/>
                <a:gd name="connsiteY5" fmla="*/ 364108 h 539906"/>
                <a:gd name="connsiteX6" fmla="*/ 589186 w 589384"/>
                <a:gd name="connsiteY6" fmla="*/ 271773 h 539906"/>
                <a:gd name="connsiteX7" fmla="*/ 391103 w 589384"/>
                <a:gd name="connsiteY7" fmla="*/ 249069 h 539906"/>
                <a:gd name="connsiteX8" fmla="*/ 372525 w 589384"/>
                <a:gd name="connsiteY8" fmla="*/ 164861 h 539906"/>
                <a:gd name="connsiteX9" fmla="*/ 456764 w 589384"/>
                <a:gd name="connsiteY9" fmla="*/ 305 h 539906"/>
                <a:gd name="connsiteX10" fmla="*/ 239505 w 589384"/>
                <a:gd name="connsiteY10" fmla="*/ 127469 h 539906"/>
                <a:gd name="connsiteX0" fmla="*/ 239505 w 589384"/>
                <a:gd name="connsiteY0" fmla="*/ 128571 h 541008"/>
                <a:gd name="connsiteX1" fmla="*/ 1294 w 589384"/>
                <a:gd name="connsiteY1" fmla="*/ 254926 h 541008"/>
                <a:gd name="connsiteX2" fmla="*/ 142974 w 589384"/>
                <a:gd name="connsiteY2" fmla="*/ 259689 h 541008"/>
                <a:gd name="connsiteX3" fmla="*/ 155367 w 589384"/>
                <a:gd name="connsiteY3" fmla="*/ 367851 h 541008"/>
                <a:gd name="connsiteX4" fmla="*/ 112474 w 589384"/>
                <a:gd name="connsiteY4" fmla="*/ 541007 h 541008"/>
                <a:gd name="connsiteX5" fmla="*/ 350433 w 589384"/>
                <a:gd name="connsiteY5" fmla="*/ 365210 h 541008"/>
                <a:gd name="connsiteX6" fmla="*/ 589186 w 589384"/>
                <a:gd name="connsiteY6" fmla="*/ 272875 h 541008"/>
                <a:gd name="connsiteX7" fmla="*/ 391103 w 589384"/>
                <a:gd name="connsiteY7" fmla="*/ 250171 h 541008"/>
                <a:gd name="connsiteX8" fmla="*/ 372525 w 589384"/>
                <a:gd name="connsiteY8" fmla="*/ 165963 h 541008"/>
                <a:gd name="connsiteX9" fmla="*/ 456764 w 589384"/>
                <a:gd name="connsiteY9" fmla="*/ 1407 h 541008"/>
                <a:gd name="connsiteX10" fmla="*/ 239505 w 589384"/>
                <a:gd name="connsiteY10" fmla="*/ 128571 h 541008"/>
                <a:gd name="connsiteX0" fmla="*/ 239505 w 589384"/>
                <a:gd name="connsiteY0" fmla="*/ 132159 h 544596"/>
                <a:gd name="connsiteX1" fmla="*/ 1294 w 589384"/>
                <a:gd name="connsiteY1" fmla="*/ 258514 h 544596"/>
                <a:gd name="connsiteX2" fmla="*/ 142974 w 589384"/>
                <a:gd name="connsiteY2" fmla="*/ 263277 h 544596"/>
                <a:gd name="connsiteX3" fmla="*/ 155367 w 589384"/>
                <a:gd name="connsiteY3" fmla="*/ 371439 h 544596"/>
                <a:gd name="connsiteX4" fmla="*/ 112474 w 589384"/>
                <a:gd name="connsiteY4" fmla="*/ 544595 h 544596"/>
                <a:gd name="connsiteX5" fmla="*/ 350433 w 589384"/>
                <a:gd name="connsiteY5" fmla="*/ 368798 h 544596"/>
                <a:gd name="connsiteX6" fmla="*/ 589186 w 589384"/>
                <a:gd name="connsiteY6" fmla="*/ 276463 h 544596"/>
                <a:gd name="connsiteX7" fmla="*/ 391103 w 589384"/>
                <a:gd name="connsiteY7" fmla="*/ 253759 h 544596"/>
                <a:gd name="connsiteX8" fmla="*/ 372525 w 589384"/>
                <a:gd name="connsiteY8" fmla="*/ 169551 h 544596"/>
                <a:gd name="connsiteX9" fmla="*/ 456764 w 589384"/>
                <a:gd name="connsiteY9" fmla="*/ 4995 h 544596"/>
                <a:gd name="connsiteX10" fmla="*/ 239505 w 589384"/>
                <a:gd name="connsiteY10" fmla="*/ 132159 h 544596"/>
                <a:gd name="connsiteX0" fmla="*/ 239505 w 589384"/>
                <a:gd name="connsiteY0" fmla="*/ 132159 h 548476"/>
                <a:gd name="connsiteX1" fmla="*/ 1294 w 589384"/>
                <a:gd name="connsiteY1" fmla="*/ 258514 h 548476"/>
                <a:gd name="connsiteX2" fmla="*/ 142974 w 589384"/>
                <a:gd name="connsiteY2" fmla="*/ 263277 h 548476"/>
                <a:gd name="connsiteX3" fmla="*/ 155367 w 589384"/>
                <a:gd name="connsiteY3" fmla="*/ 371439 h 548476"/>
                <a:gd name="connsiteX4" fmla="*/ 112474 w 589384"/>
                <a:gd name="connsiteY4" fmla="*/ 544595 h 548476"/>
                <a:gd name="connsiteX5" fmla="*/ 350433 w 589384"/>
                <a:gd name="connsiteY5" fmla="*/ 368798 h 548476"/>
                <a:gd name="connsiteX6" fmla="*/ 589186 w 589384"/>
                <a:gd name="connsiteY6" fmla="*/ 276463 h 548476"/>
                <a:gd name="connsiteX7" fmla="*/ 391103 w 589384"/>
                <a:gd name="connsiteY7" fmla="*/ 253759 h 548476"/>
                <a:gd name="connsiteX8" fmla="*/ 372525 w 589384"/>
                <a:gd name="connsiteY8" fmla="*/ 169551 h 548476"/>
                <a:gd name="connsiteX9" fmla="*/ 456764 w 589384"/>
                <a:gd name="connsiteY9" fmla="*/ 4995 h 548476"/>
                <a:gd name="connsiteX10" fmla="*/ 239505 w 589384"/>
                <a:gd name="connsiteY10" fmla="*/ 132159 h 548476"/>
                <a:gd name="connsiteX0" fmla="*/ 239505 w 589384"/>
                <a:gd name="connsiteY0" fmla="*/ 132159 h 548946"/>
                <a:gd name="connsiteX1" fmla="*/ 1294 w 589384"/>
                <a:gd name="connsiteY1" fmla="*/ 258514 h 548946"/>
                <a:gd name="connsiteX2" fmla="*/ 142974 w 589384"/>
                <a:gd name="connsiteY2" fmla="*/ 263277 h 548946"/>
                <a:gd name="connsiteX3" fmla="*/ 155367 w 589384"/>
                <a:gd name="connsiteY3" fmla="*/ 371439 h 548946"/>
                <a:gd name="connsiteX4" fmla="*/ 112474 w 589384"/>
                <a:gd name="connsiteY4" fmla="*/ 544595 h 548946"/>
                <a:gd name="connsiteX5" fmla="*/ 350433 w 589384"/>
                <a:gd name="connsiteY5" fmla="*/ 368798 h 548946"/>
                <a:gd name="connsiteX6" fmla="*/ 589186 w 589384"/>
                <a:gd name="connsiteY6" fmla="*/ 276463 h 548946"/>
                <a:gd name="connsiteX7" fmla="*/ 391103 w 589384"/>
                <a:gd name="connsiteY7" fmla="*/ 253759 h 548946"/>
                <a:gd name="connsiteX8" fmla="*/ 372525 w 589384"/>
                <a:gd name="connsiteY8" fmla="*/ 169551 h 548946"/>
                <a:gd name="connsiteX9" fmla="*/ 456764 w 589384"/>
                <a:gd name="connsiteY9" fmla="*/ 4995 h 548946"/>
                <a:gd name="connsiteX10" fmla="*/ 239505 w 589384"/>
                <a:gd name="connsiteY10" fmla="*/ 132159 h 548946"/>
                <a:gd name="connsiteX0" fmla="*/ 239505 w 589601"/>
                <a:gd name="connsiteY0" fmla="*/ 132159 h 548946"/>
                <a:gd name="connsiteX1" fmla="*/ 1294 w 589601"/>
                <a:gd name="connsiteY1" fmla="*/ 258514 h 548946"/>
                <a:gd name="connsiteX2" fmla="*/ 142974 w 589601"/>
                <a:gd name="connsiteY2" fmla="*/ 263277 h 548946"/>
                <a:gd name="connsiteX3" fmla="*/ 155367 w 589601"/>
                <a:gd name="connsiteY3" fmla="*/ 371439 h 548946"/>
                <a:gd name="connsiteX4" fmla="*/ 112474 w 589601"/>
                <a:gd name="connsiteY4" fmla="*/ 544595 h 548946"/>
                <a:gd name="connsiteX5" fmla="*/ 350433 w 589601"/>
                <a:gd name="connsiteY5" fmla="*/ 368798 h 548946"/>
                <a:gd name="connsiteX6" fmla="*/ 589186 w 589601"/>
                <a:gd name="connsiteY6" fmla="*/ 276463 h 548946"/>
                <a:gd name="connsiteX7" fmla="*/ 391103 w 589601"/>
                <a:gd name="connsiteY7" fmla="*/ 253759 h 548946"/>
                <a:gd name="connsiteX8" fmla="*/ 372525 w 589601"/>
                <a:gd name="connsiteY8" fmla="*/ 169551 h 548946"/>
                <a:gd name="connsiteX9" fmla="*/ 456764 w 589601"/>
                <a:gd name="connsiteY9" fmla="*/ 4995 h 548946"/>
                <a:gd name="connsiteX10" fmla="*/ 239505 w 589601"/>
                <a:gd name="connsiteY10" fmla="*/ 132159 h 548946"/>
                <a:gd name="connsiteX0" fmla="*/ 239505 w 590319"/>
                <a:gd name="connsiteY0" fmla="*/ 132159 h 548946"/>
                <a:gd name="connsiteX1" fmla="*/ 1294 w 590319"/>
                <a:gd name="connsiteY1" fmla="*/ 258514 h 548946"/>
                <a:gd name="connsiteX2" fmla="*/ 142974 w 590319"/>
                <a:gd name="connsiteY2" fmla="*/ 263277 h 548946"/>
                <a:gd name="connsiteX3" fmla="*/ 155367 w 590319"/>
                <a:gd name="connsiteY3" fmla="*/ 371439 h 548946"/>
                <a:gd name="connsiteX4" fmla="*/ 112474 w 590319"/>
                <a:gd name="connsiteY4" fmla="*/ 544595 h 548946"/>
                <a:gd name="connsiteX5" fmla="*/ 350433 w 590319"/>
                <a:gd name="connsiteY5" fmla="*/ 368798 h 548946"/>
                <a:gd name="connsiteX6" fmla="*/ 589186 w 590319"/>
                <a:gd name="connsiteY6" fmla="*/ 276463 h 548946"/>
                <a:gd name="connsiteX7" fmla="*/ 391103 w 590319"/>
                <a:gd name="connsiteY7" fmla="*/ 253759 h 548946"/>
                <a:gd name="connsiteX8" fmla="*/ 372525 w 590319"/>
                <a:gd name="connsiteY8" fmla="*/ 169551 h 548946"/>
                <a:gd name="connsiteX9" fmla="*/ 456764 w 590319"/>
                <a:gd name="connsiteY9" fmla="*/ 4995 h 548946"/>
                <a:gd name="connsiteX10" fmla="*/ 239505 w 590319"/>
                <a:gd name="connsiteY10" fmla="*/ 132159 h 548946"/>
                <a:gd name="connsiteX0" fmla="*/ 239505 w 561905"/>
                <a:gd name="connsiteY0" fmla="*/ 132159 h 548946"/>
                <a:gd name="connsiteX1" fmla="*/ 1294 w 561905"/>
                <a:gd name="connsiteY1" fmla="*/ 258514 h 548946"/>
                <a:gd name="connsiteX2" fmla="*/ 142974 w 561905"/>
                <a:gd name="connsiteY2" fmla="*/ 263277 h 548946"/>
                <a:gd name="connsiteX3" fmla="*/ 155367 w 561905"/>
                <a:gd name="connsiteY3" fmla="*/ 371439 h 548946"/>
                <a:gd name="connsiteX4" fmla="*/ 112474 w 561905"/>
                <a:gd name="connsiteY4" fmla="*/ 544595 h 548946"/>
                <a:gd name="connsiteX5" fmla="*/ 350433 w 561905"/>
                <a:gd name="connsiteY5" fmla="*/ 368798 h 548946"/>
                <a:gd name="connsiteX6" fmla="*/ 560611 w 561905"/>
                <a:gd name="connsiteY6" fmla="*/ 257413 h 548946"/>
                <a:gd name="connsiteX7" fmla="*/ 391103 w 561905"/>
                <a:gd name="connsiteY7" fmla="*/ 253759 h 548946"/>
                <a:gd name="connsiteX8" fmla="*/ 372525 w 561905"/>
                <a:gd name="connsiteY8" fmla="*/ 169551 h 548946"/>
                <a:gd name="connsiteX9" fmla="*/ 456764 w 561905"/>
                <a:gd name="connsiteY9" fmla="*/ 4995 h 548946"/>
                <a:gd name="connsiteX10" fmla="*/ 239505 w 561905"/>
                <a:gd name="connsiteY10" fmla="*/ 132159 h 548946"/>
                <a:gd name="connsiteX0" fmla="*/ 239505 w 561089"/>
                <a:gd name="connsiteY0" fmla="*/ 132159 h 544611"/>
                <a:gd name="connsiteX1" fmla="*/ 1294 w 561089"/>
                <a:gd name="connsiteY1" fmla="*/ 258514 h 544611"/>
                <a:gd name="connsiteX2" fmla="*/ 142974 w 561089"/>
                <a:gd name="connsiteY2" fmla="*/ 263277 h 544611"/>
                <a:gd name="connsiteX3" fmla="*/ 155367 w 561089"/>
                <a:gd name="connsiteY3" fmla="*/ 371439 h 544611"/>
                <a:gd name="connsiteX4" fmla="*/ 112474 w 561089"/>
                <a:gd name="connsiteY4" fmla="*/ 544595 h 544611"/>
                <a:gd name="connsiteX5" fmla="*/ 331383 w 561089"/>
                <a:gd name="connsiteY5" fmla="*/ 381498 h 544611"/>
                <a:gd name="connsiteX6" fmla="*/ 560611 w 561089"/>
                <a:gd name="connsiteY6" fmla="*/ 257413 h 544611"/>
                <a:gd name="connsiteX7" fmla="*/ 391103 w 561089"/>
                <a:gd name="connsiteY7" fmla="*/ 253759 h 544611"/>
                <a:gd name="connsiteX8" fmla="*/ 372525 w 561089"/>
                <a:gd name="connsiteY8" fmla="*/ 169551 h 544611"/>
                <a:gd name="connsiteX9" fmla="*/ 456764 w 561089"/>
                <a:gd name="connsiteY9" fmla="*/ 4995 h 544611"/>
                <a:gd name="connsiteX10" fmla="*/ 239505 w 561089"/>
                <a:gd name="connsiteY10" fmla="*/ 132159 h 544611"/>
                <a:gd name="connsiteX0" fmla="*/ 239505 w 560678"/>
                <a:gd name="connsiteY0" fmla="*/ 132159 h 544611"/>
                <a:gd name="connsiteX1" fmla="*/ 1294 w 560678"/>
                <a:gd name="connsiteY1" fmla="*/ 258514 h 544611"/>
                <a:gd name="connsiteX2" fmla="*/ 142974 w 560678"/>
                <a:gd name="connsiteY2" fmla="*/ 263277 h 544611"/>
                <a:gd name="connsiteX3" fmla="*/ 155367 w 560678"/>
                <a:gd name="connsiteY3" fmla="*/ 371439 h 544611"/>
                <a:gd name="connsiteX4" fmla="*/ 112474 w 560678"/>
                <a:gd name="connsiteY4" fmla="*/ 544595 h 544611"/>
                <a:gd name="connsiteX5" fmla="*/ 331383 w 560678"/>
                <a:gd name="connsiteY5" fmla="*/ 381498 h 544611"/>
                <a:gd name="connsiteX6" fmla="*/ 560611 w 560678"/>
                <a:gd name="connsiteY6" fmla="*/ 257413 h 544611"/>
                <a:gd name="connsiteX7" fmla="*/ 391103 w 560678"/>
                <a:gd name="connsiteY7" fmla="*/ 253759 h 544611"/>
                <a:gd name="connsiteX8" fmla="*/ 372525 w 560678"/>
                <a:gd name="connsiteY8" fmla="*/ 169551 h 544611"/>
                <a:gd name="connsiteX9" fmla="*/ 456764 w 560678"/>
                <a:gd name="connsiteY9" fmla="*/ 4995 h 544611"/>
                <a:gd name="connsiteX10" fmla="*/ 239505 w 560678"/>
                <a:gd name="connsiteY10" fmla="*/ 132159 h 544611"/>
                <a:gd name="connsiteX0" fmla="*/ 239505 w 560678"/>
                <a:gd name="connsiteY0" fmla="*/ 132159 h 547837"/>
                <a:gd name="connsiteX1" fmla="*/ 1294 w 560678"/>
                <a:gd name="connsiteY1" fmla="*/ 258514 h 547837"/>
                <a:gd name="connsiteX2" fmla="*/ 142974 w 560678"/>
                <a:gd name="connsiteY2" fmla="*/ 263277 h 547837"/>
                <a:gd name="connsiteX3" fmla="*/ 155367 w 560678"/>
                <a:gd name="connsiteY3" fmla="*/ 371439 h 547837"/>
                <a:gd name="connsiteX4" fmla="*/ 112474 w 560678"/>
                <a:gd name="connsiteY4" fmla="*/ 544595 h 547837"/>
                <a:gd name="connsiteX5" fmla="*/ 331383 w 560678"/>
                <a:gd name="connsiteY5" fmla="*/ 381498 h 547837"/>
                <a:gd name="connsiteX6" fmla="*/ 560611 w 560678"/>
                <a:gd name="connsiteY6" fmla="*/ 257413 h 547837"/>
                <a:gd name="connsiteX7" fmla="*/ 391103 w 560678"/>
                <a:gd name="connsiteY7" fmla="*/ 253759 h 547837"/>
                <a:gd name="connsiteX8" fmla="*/ 372525 w 560678"/>
                <a:gd name="connsiteY8" fmla="*/ 169551 h 547837"/>
                <a:gd name="connsiteX9" fmla="*/ 456764 w 560678"/>
                <a:gd name="connsiteY9" fmla="*/ 4995 h 547837"/>
                <a:gd name="connsiteX10" fmla="*/ 239505 w 560678"/>
                <a:gd name="connsiteY10" fmla="*/ 132159 h 547837"/>
                <a:gd name="connsiteX0" fmla="*/ 238233 w 559406"/>
                <a:gd name="connsiteY0" fmla="*/ 132159 h 547837"/>
                <a:gd name="connsiteX1" fmla="*/ 22 w 559406"/>
                <a:gd name="connsiteY1" fmla="*/ 258514 h 547837"/>
                <a:gd name="connsiteX2" fmla="*/ 141702 w 559406"/>
                <a:gd name="connsiteY2" fmla="*/ 263277 h 547837"/>
                <a:gd name="connsiteX3" fmla="*/ 154095 w 559406"/>
                <a:gd name="connsiteY3" fmla="*/ 371439 h 547837"/>
                <a:gd name="connsiteX4" fmla="*/ 111202 w 559406"/>
                <a:gd name="connsiteY4" fmla="*/ 544595 h 547837"/>
                <a:gd name="connsiteX5" fmla="*/ 330111 w 559406"/>
                <a:gd name="connsiteY5" fmla="*/ 381498 h 547837"/>
                <a:gd name="connsiteX6" fmla="*/ 559339 w 559406"/>
                <a:gd name="connsiteY6" fmla="*/ 257413 h 547837"/>
                <a:gd name="connsiteX7" fmla="*/ 389831 w 559406"/>
                <a:gd name="connsiteY7" fmla="*/ 253759 h 547837"/>
                <a:gd name="connsiteX8" fmla="*/ 371253 w 559406"/>
                <a:gd name="connsiteY8" fmla="*/ 169551 h 547837"/>
                <a:gd name="connsiteX9" fmla="*/ 455492 w 559406"/>
                <a:gd name="connsiteY9" fmla="*/ 4995 h 547837"/>
                <a:gd name="connsiteX10" fmla="*/ 238233 w 559406"/>
                <a:gd name="connsiteY10" fmla="*/ 132159 h 547837"/>
                <a:gd name="connsiteX0" fmla="*/ 238233 w 559406"/>
                <a:gd name="connsiteY0" fmla="*/ 135858 h 551536"/>
                <a:gd name="connsiteX1" fmla="*/ 22 w 559406"/>
                <a:gd name="connsiteY1" fmla="*/ 262213 h 551536"/>
                <a:gd name="connsiteX2" fmla="*/ 141702 w 559406"/>
                <a:gd name="connsiteY2" fmla="*/ 266976 h 551536"/>
                <a:gd name="connsiteX3" fmla="*/ 154095 w 559406"/>
                <a:gd name="connsiteY3" fmla="*/ 375138 h 551536"/>
                <a:gd name="connsiteX4" fmla="*/ 111202 w 559406"/>
                <a:gd name="connsiteY4" fmla="*/ 548294 h 551536"/>
                <a:gd name="connsiteX5" fmla="*/ 330111 w 559406"/>
                <a:gd name="connsiteY5" fmla="*/ 385197 h 551536"/>
                <a:gd name="connsiteX6" fmla="*/ 559339 w 559406"/>
                <a:gd name="connsiteY6" fmla="*/ 261112 h 551536"/>
                <a:gd name="connsiteX7" fmla="*/ 389831 w 559406"/>
                <a:gd name="connsiteY7" fmla="*/ 257458 h 551536"/>
                <a:gd name="connsiteX8" fmla="*/ 371253 w 559406"/>
                <a:gd name="connsiteY8" fmla="*/ 173250 h 551536"/>
                <a:gd name="connsiteX9" fmla="*/ 455492 w 559406"/>
                <a:gd name="connsiteY9" fmla="*/ 8694 h 551536"/>
                <a:gd name="connsiteX10" fmla="*/ 238233 w 559406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48401"/>
                <a:gd name="connsiteX1" fmla="*/ 22 w 559404"/>
                <a:gd name="connsiteY1" fmla="*/ 262213 h 548401"/>
                <a:gd name="connsiteX2" fmla="*/ 141702 w 559404"/>
                <a:gd name="connsiteY2" fmla="*/ 266976 h 548401"/>
                <a:gd name="connsiteX3" fmla="*/ 166795 w 559404"/>
                <a:gd name="connsiteY3" fmla="*/ 359263 h 548401"/>
                <a:gd name="connsiteX4" fmla="*/ 111202 w 559404"/>
                <a:gd name="connsiteY4" fmla="*/ 548294 h 548401"/>
                <a:gd name="connsiteX5" fmla="*/ 330111 w 559404"/>
                <a:gd name="connsiteY5" fmla="*/ 385197 h 548401"/>
                <a:gd name="connsiteX6" fmla="*/ 559339 w 559404"/>
                <a:gd name="connsiteY6" fmla="*/ 261112 h 548401"/>
                <a:gd name="connsiteX7" fmla="*/ 389831 w 559404"/>
                <a:gd name="connsiteY7" fmla="*/ 257458 h 548401"/>
                <a:gd name="connsiteX8" fmla="*/ 371253 w 559404"/>
                <a:gd name="connsiteY8" fmla="*/ 173250 h 548401"/>
                <a:gd name="connsiteX9" fmla="*/ 455492 w 559404"/>
                <a:gd name="connsiteY9" fmla="*/ 8694 h 548401"/>
                <a:gd name="connsiteX10" fmla="*/ 238233 w 559404"/>
                <a:gd name="connsiteY10" fmla="*/ 135858 h 548401"/>
                <a:gd name="connsiteX0" fmla="*/ 238233 w 559404"/>
                <a:gd name="connsiteY0" fmla="*/ 135858 h 552815"/>
                <a:gd name="connsiteX1" fmla="*/ 22 w 559404"/>
                <a:gd name="connsiteY1" fmla="*/ 262213 h 552815"/>
                <a:gd name="connsiteX2" fmla="*/ 141702 w 559404"/>
                <a:gd name="connsiteY2" fmla="*/ 266976 h 552815"/>
                <a:gd name="connsiteX3" fmla="*/ 166795 w 559404"/>
                <a:gd name="connsiteY3" fmla="*/ 359263 h 552815"/>
                <a:gd name="connsiteX4" fmla="*/ 111202 w 559404"/>
                <a:gd name="connsiteY4" fmla="*/ 548294 h 552815"/>
                <a:gd name="connsiteX5" fmla="*/ 330111 w 559404"/>
                <a:gd name="connsiteY5" fmla="*/ 385197 h 552815"/>
                <a:gd name="connsiteX6" fmla="*/ 559339 w 559404"/>
                <a:gd name="connsiteY6" fmla="*/ 261112 h 552815"/>
                <a:gd name="connsiteX7" fmla="*/ 389831 w 559404"/>
                <a:gd name="connsiteY7" fmla="*/ 257458 h 552815"/>
                <a:gd name="connsiteX8" fmla="*/ 371253 w 559404"/>
                <a:gd name="connsiteY8" fmla="*/ 173250 h 552815"/>
                <a:gd name="connsiteX9" fmla="*/ 455492 w 559404"/>
                <a:gd name="connsiteY9" fmla="*/ 8694 h 552815"/>
                <a:gd name="connsiteX10" fmla="*/ 238233 w 559404"/>
                <a:gd name="connsiteY10" fmla="*/ 135858 h 552815"/>
                <a:gd name="connsiteX0" fmla="*/ 238233 w 559404"/>
                <a:gd name="connsiteY0" fmla="*/ 8930 h 425887"/>
                <a:gd name="connsiteX1" fmla="*/ 22 w 559404"/>
                <a:gd name="connsiteY1" fmla="*/ 135285 h 425887"/>
                <a:gd name="connsiteX2" fmla="*/ 141702 w 559404"/>
                <a:gd name="connsiteY2" fmla="*/ 140048 h 425887"/>
                <a:gd name="connsiteX3" fmla="*/ 166795 w 559404"/>
                <a:gd name="connsiteY3" fmla="*/ 232335 h 425887"/>
                <a:gd name="connsiteX4" fmla="*/ 111202 w 559404"/>
                <a:gd name="connsiteY4" fmla="*/ 421366 h 425887"/>
                <a:gd name="connsiteX5" fmla="*/ 330111 w 559404"/>
                <a:gd name="connsiteY5" fmla="*/ 258269 h 425887"/>
                <a:gd name="connsiteX6" fmla="*/ 559339 w 559404"/>
                <a:gd name="connsiteY6" fmla="*/ 134184 h 425887"/>
                <a:gd name="connsiteX7" fmla="*/ 389831 w 559404"/>
                <a:gd name="connsiteY7" fmla="*/ 130530 h 425887"/>
                <a:gd name="connsiteX8" fmla="*/ 371253 w 559404"/>
                <a:gd name="connsiteY8" fmla="*/ 46322 h 425887"/>
                <a:gd name="connsiteX9" fmla="*/ 486448 w 559404"/>
                <a:gd name="connsiteY9" fmla="*/ 38928 h 425887"/>
                <a:gd name="connsiteX10" fmla="*/ 238233 w 559404"/>
                <a:gd name="connsiteY10" fmla="*/ 8930 h 425887"/>
                <a:gd name="connsiteX0" fmla="*/ 238233 w 489448"/>
                <a:gd name="connsiteY0" fmla="*/ 8930 h 425887"/>
                <a:gd name="connsiteX1" fmla="*/ 22 w 489448"/>
                <a:gd name="connsiteY1" fmla="*/ 135285 h 425887"/>
                <a:gd name="connsiteX2" fmla="*/ 141702 w 489448"/>
                <a:gd name="connsiteY2" fmla="*/ 140048 h 425887"/>
                <a:gd name="connsiteX3" fmla="*/ 166795 w 489448"/>
                <a:gd name="connsiteY3" fmla="*/ 232335 h 425887"/>
                <a:gd name="connsiteX4" fmla="*/ 111202 w 489448"/>
                <a:gd name="connsiteY4" fmla="*/ 421366 h 425887"/>
                <a:gd name="connsiteX5" fmla="*/ 330111 w 489448"/>
                <a:gd name="connsiteY5" fmla="*/ 258269 h 425887"/>
                <a:gd name="connsiteX6" fmla="*/ 456945 w 489448"/>
                <a:gd name="connsiteY6" fmla="*/ 415171 h 425887"/>
                <a:gd name="connsiteX7" fmla="*/ 389831 w 489448"/>
                <a:gd name="connsiteY7" fmla="*/ 130530 h 425887"/>
                <a:gd name="connsiteX8" fmla="*/ 371253 w 489448"/>
                <a:gd name="connsiteY8" fmla="*/ 46322 h 425887"/>
                <a:gd name="connsiteX9" fmla="*/ 486448 w 489448"/>
                <a:gd name="connsiteY9" fmla="*/ 38928 h 425887"/>
                <a:gd name="connsiteX10" fmla="*/ 238233 w 489448"/>
                <a:gd name="connsiteY10" fmla="*/ 8930 h 425887"/>
                <a:gd name="connsiteX0" fmla="*/ 238233 w 489448"/>
                <a:gd name="connsiteY0" fmla="*/ 8930 h 425887"/>
                <a:gd name="connsiteX1" fmla="*/ 22 w 489448"/>
                <a:gd name="connsiteY1" fmla="*/ 135285 h 425887"/>
                <a:gd name="connsiteX2" fmla="*/ 141702 w 489448"/>
                <a:gd name="connsiteY2" fmla="*/ 140048 h 425887"/>
                <a:gd name="connsiteX3" fmla="*/ 166795 w 489448"/>
                <a:gd name="connsiteY3" fmla="*/ 232335 h 425887"/>
                <a:gd name="connsiteX4" fmla="*/ 111202 w 489448"/>
                <a:gd name="connsiteY4" fmla="*/ 421366 h 425887"/>
                <a:gd name="connsiteX5" fmla="*/ 330111 w 489448"/>
                <a:gd name="connsiteY5" fmla="*/ 258269 h 425887"/>
                <a:gd name="connsiteX6" fmla="*/ 296669 w 489448"/>
                <a:gd name="connsiteY6" fmla="*/ 267133 h 425887"/>
                <a:gd name="connsiteX7" fmla="*/ 456945 w 489448"/>
                <a:gd name="connsiteY7" fmla="*/ 415171 h 425887"/>
                <a:gd name="connsiteX8" fmla="*/ 389831 w 489448"/>
                <a:gd name="connsiteY8" fmla="*/ 130530 h 425887"/>
                <a:gd name="connsiteX9" fmla="*/ 371253 w 489448"/>
                <a:gd name="connsiteY9" fmla="*/ 46322 h 425887"/>
                <a:gd name="connsiteX10" fmla="*/ 486448 w 489448"/>
                <a:gd name="connsiteY10" fmla="*/ 38928 h 425887"/>
                <a:gd name="connsiteX11" fmla="*/ 238233 w 489448"/>
                <a:gd name="connsiteY11" fmla="*/ 8930 h 425887"/>
                <a:gd name="connsiteX0" fmla="*/ 238233 w 489448"/>
                <a:gd name="connsiteY0" fmla="*/ 8930 h 421520"/>
                <a:gd name="connsiteX1" fmla="*/ 22 w 489448"/>
                <a:gd name="connsiteY1" fmla="*/ 135285 h 421520"/>
                <a:gd name="connsiteX2" fmla="*/ 141702 w 489448"/>
                <a:gd name="connsiteY2" fmla="*/ 140048 h 421520"/>
                <a:gd name="connsiteX3" fmla="*/ 166795 w 489448"/>
                <a:gd name="connsiteY3" fmla="*/ 232335 h 421520"/>
                <a:gd name="connsiteX4" fmla="*/ 111202 w 489448"/>
                <a:gd name="connsiteY4" fmla="*/ 421366 h 421520"/>
                <a:gd name="connsiteX5" fmla="*/ 296669 w 489448"/>
                <a:gd name="connsiteY5" fmla="*/ 267133 h 421520"/>
                <a:gd name="connsiteX6" fmla="*/ 456945 w 489448"/>
                <a:gd name="connsiteY6" fmla="*/ 415171 h 421520"/>
                <a:gd name="connsiteX7" fmla="*/ 389831 w 489448"/>
                <a:gd name="connsiteY7" fmla="*/ 130530 h 421520"/>
                <a:gd name="connsiteX8" fmla="*/ 371253 w 489448"/>
                <a:gd name="connsiteY8" fmla="*/ 46322 h 421520"/>
                <a:gd name="connsiteX9" fmla="*/ 486448 w 489448"/>
                <a:gd name="connsiteY9" fmla="*/ 38928 h 421520"/>
                <a:gd name="connsiteX10" fmla="*/ 238233 w 489448"/>
                <a:gd name="connsiteY10" fmla="*/ 8930 h 421520"/>
                <a:gd name="connsiteX0" fmla="*/ 238233 w 489448"/>
                <a:gd name="connsiteY0" fmla="*/ 8930 h 421955"/>
                <a:gd name="connsiteX1" fmla="*/ 22 w 489448"/>
                <a:gd name="connsiteY1" fmla="*/ 135285 h 421955"/>
                <a:gd name="connsiteX2" fmla="*/ 141702 w 489448"/>
                <a:gd name="connsiteY2" fmla="*/ 140048 h 421955"/>
                <a:gd name="connsiteX3" fmla="*/ 166795 w 489448"/>
                <a:gd name="connsiteY3" fmla="*/ 232335 h 421955"/>
                <a:gd name="connsiteX4" fmla="*/ 111202 w 489448"/>
                <a:gd name="connsiteY4" fmla="*/ 421366 h 421955"/>
                <a:gd name="connsiteX5" fmla="*/ 237138 w 489448"/>
                <a:gd name="connsiteY5" fmla="*/ 290945 h 421955"/>
                <a:gd name="connsiteX6" fmla="*/ 296669 w 489448"/>
                <a:gd name="connsiteY6" fmla="*/ 267133 h 421955"/>
                <a:gd name="connsiteX7" fmla="*/ 456945 w 489448"/>
                <a:gd name="connsiteY7" fmla="*/ 415171 h 421955"/>
                <a:gd name="connsiteX8" fmla="*/ 389831 w 489448"/>
                <a:gd name="connsiteY8" fmla="*/ 130530 h 421955"/>
                <a:gd name="connsiteX9" fmla="*/ 371253 w 489448"/>
                <a:gd name="connsiteY9" fmla="*/ 46322 h 421955"/>
                <a:gd name="connsiteX10" fmla="*/ 486448 w 489448"/>
                <a:gd name="connsiteY10" fmla="*/ 38928 h 421955"/>
                <a:gd name="connsiteX11" fmla="*/ 238233 w 489448"/>
                <a:gd name="connsiteY11" fmla="*/ 8930 h 421955"/>
                <a:gd name="connsiteX0" fmla="*/ 238233 w 489448"/>
                <a:gd name="connsiteY0" fmla="*/ 8930 h 421520"/>
                <a:gd name="connsiteX1" fmla="*/ 22 w 489448"/>
                <a:gd name="connsiteY1" fmla="*/ 135285 h 421520"/>
                <a:gd name="connsiteX2" fmla="*/ 141702 w 489448"/>
                <a:gd name="connsiteY2" fmla="*/ 140048 h 421520"/>
                <a:gd name="connsiteX3" fmla="*/ 166795 w 489448"/>
                <a:gd name="connsiteY3" fmla="*/ 232335 h 421520"/>
                <a:gd name="connsiteX4" fmla="*/ 111202 w 489448"/>
                <a:gd name="connsiteY4" fmla="*/ 421366 h 421520"/>
                <a:gd name="connsiteX5" fmla="*/ 296669 w 489448"/>
                <a:gd name="connsiteY5" fmla="*/ 267133 h 421520"/>
                <a:gd name="connsiteX6" fmla="*/ 456945 w 489448"/>
                <a:gd name="connsiteY6" fmla="*/ 415171 h 421520"/>
                <a:gd name="connsiteX7" fmla="*/ 389831 w 489448"/>
                <a:gd name="connsiteY7" fmla="*/ 130530 h 421520"/>
                <a:gd name="connsiteX8" fmla="*/ 371253 w 489448"/>
                <a:gd name="connsiteY8" fmla="*/ 46322 h 421520"/>
                <a:gd name="connsiteX9" fmla="*/ 486448 w 489448"/>
                <a:gd name="connsiteY9" fmla="*/ 38928 h 421520"/>
                <a:gd name="connsiteX10" fmla="*/ 238233 w 489448"/>
                <a:gd name="connsiteY10" fmla="*/ 8930 h 421520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456945 w 489448"/>
                <a:gd name="connsiteY6" fmla="*/ 415171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440276 w 489448"/>
                <a:gd name="connsiteY6" fmla="*/ 393740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440276 w 489448"/>
                <a:gd name="connsiteY6" fmla="*/ 393740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395032 w 489448"/>
                <a:gd name="connsiteY6" fmla="*/ 396121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390"/>
                <a:gd name="connsiteX1" fmla="*/ 22 w 489448"/>
                <a:gd name="connsiteY1" fmla="*/ 135285 h 421390"/>
                <a:gd name="connsiteX2" fmla="*/ 141702 w 489448"/>
                <a:gd name="connsiteY2" fmla="*/ 140048 h 421390"/>
                <a:gd name="connsiteX3" fmla="*/ 166795 w 489448"/>
                <a:gd name="connsiteY3" fmla="*/ 232335 h 421390"/>
                <a:gd name="connsiteX4" fmla="*/ 111202 w 489448"/>
                <a:gd name="connsiteY4" fmla="*/ 421366 h 421390"/>
                <a:gd name="connsiteX5" fmla="*/ 280000 w 489448"/>
                <a:gd name="connsiteY5" fmla="*/ 274277 h 421390"/>
                <a:gd name="connsiteX6" fmla="*/ 395032 w 489448"/>
                <a:gd name="connsiteY6" fmla="*/ 396121 h 421390"/>
                <a:gd name="connsiteX7" fmla="*/ 389831 w 489448"/>
                <a:gd name="connsiteY7" fmla="*/ 130530 h 421390"/>
                <a:gd name="connsiteX8" fmla="*/ 371253 w 489448"/>
                <a:gd name="connsiteY8" fmla="*/ 46322 h 421390"/>
                <a:gd name="connsiteX9" fmla="*/ 486448 w 489448"/>
                <a:gd name="connsiteY9" fmla="*/ 38928 h 421390"/>
                <a:gd name="connsiteX10" fmla="*/ 238233 w 489448"/>
                <a:gd name="connsiteY10" fmla="*/ 8930 h 421390"/>
                <a:gd name="connsiteX0" fmla="*/ 238233 w 489448"/>
                <a:gd name="connsiteY0" fmla="*/ 8930 h 409486"/>
                <a:gd name="connsiteX1" fmla="*/ 22 w 489448"/>
                <a:gd name="connsiteY1" fmla="*/ 135285 h 409486"/>
                <a:gd name="connsiteX2" fmla="*/ 141702 w 489448"/>
                <a:gd name="connsiteY2" fmla="*/ 140048 h 409486"/>
                <a:gd name="connsiteX3" fmla="*/ 166795 w 489448"/>
                <a:gd name="connsiteY3" fmla="*/ 232335 h 409486"/>
                <a:gd name="connsiteX4" fmla="*/ 173115 w 489448"/>
                <a:gd name="connsiteY4" fmla="*/ 409460 h 409486"/>
                <a:gd name="connsiteX5" fmla="*/ 280000 w 489448"/>
                <a:gd name="connsiteY5" fmla="*/ 274277 h 409486"/>
                <a:gd name="connsiteX6" fmla="*/ 395032 w 489448"/>
                <a:gd name="connsiteY6" fmla="*/ 396121 h 409486"/>
                <a:gd name="connsiteX7" fmla="*/ 389831 w 489448"/>
                <a:gd name="connsiteY7" fmla="*/ 130530 h 409486"/>
                <a:gd name="connsiteX8" fmla="*/ 371253 w 489448"/>
                <a:gd name="connsiteY8" fmla="*/ 46322 h 409486"/>
                <a:gd name="connsiteX9" fmla="*/ 486448 w 489448"/>
                <a:gd name="connsiteY9" fmla="*/ 38928 h 409486"/>
                <a:gd name="connsiteX10" fmla="*/ 238233 w 489448"/>
                <a:gd name="connsiteY10" fmla="*/ 8930 h 409486"/>
                <a:gd name="connsiteX0" fmla="*/ 238233 w 489448"/>
                <a:gd name="connsiteY0" fmla="*/ 8930 h 409486"/>
                <a:gd name="connsiteX1" fmla="*/ 22 w 489448"/>
                <a:gd name="connsiteY1" fmla="*/ 135285 h 409486"/>
                <a:gd name="connsiteX2" fmla="*/ 141702 w 489448"/>
                <a:gd name="connsiteY2" fmla="*/ 140048 h 409486"/>
                <a:gd name="connsiteX3" fmla="*/ 166795 w 489448"/>
                <a:gd name="connsiteY3" fmla="*/ 232335 h 409486"/>
                <a:gd name="connsiteX4" fmla="*/ 173115 w 489448"/>
                <a:gd name="connsiteY4" fmla="*/ 409460 h 409486"/>
                <a:gd name="connsiteX5" fmla="*/ 280000 w 489448"/>
                <a:gd name="connsiteY5" fmla="*/ 274277 h 409486"/>
                <a:gd name="connsiteX6" fmla="*/ 395032 w 489448"/>
                <a:gd name="connsiteY6" fmla="*/ 396121 h 409486"/>
                <a:gd name="connsiteX7" fmla="*/ 389831 w 489448"/>
                <a:gd name="connsiteY7" fmla="*/ 130530 h 409486"/>
                <a:gd name="connsiteX8" fmla="*/ 371253 w 489448"/>
                <a:gd name="connsiteY8" fmla="*/ 46322 h 409486"/>
                <a:gd name="connsiteX9" fmla="*/ 486448 w 489448"/>
                <a:gd name="connsiteY9" fmla="*/ 38928 h 409486"/>
                <a:gd name="connsiteX10" fmla="*/ 238233 w 489448"/>
                <a:gd name="connsiteY10" fmla="*/ 8930 h 409486"/>
                <a:gd name="connsiteX0" fmla="*/ 238233 w 489448"/>
                <a:gd name="connsiteY0" fmla="*/ 8930 h 409486"/>
                <a:gd name="connsiteX1" fmla="*/ 22 w 489448"/>
                <a:gd name="connsiteY1" fmla="*/ 135285 h 409486"/>
                <a:gd name="connsiteX2" fmla="*/ 141702 w 489448"/>
                <a:gd name="connsiteY2" fmla="*/ 140048 h 409486"/>
                <a:gd name="connsiteX3" fmla="*/ 166795 w 489448"/>
                <a:gd name="connsiteY3" fmla="*/ 232335 h 409486"/>
                <a:gd name="connsiteX4" fmla="*/ 173115 w 489448"/>
                <a:gd name="connsiteY4" fmla="*/ 409460 h 409486"/>
                <a:gd name="connsiteX5" fmla="*/ 280000 w 489448"/>
                <a:gd name="connsiteY5" fmla="*/ 274277 h 409486"/>
                <a:gd name="connsiteX6" fmla="*/ 395032 w 489448"/>
                <a:gd name="connsiteY6" fmla="*/ 396121 h 409486"/>
                <a:gd name="connsiteX7" fmla="*/ 389831 w 489448"/>
                <a:gd name="connsiteY7" fmla="*/ 130530 h 409486"/>
                <a:gd name="connsiteX8" fmla="*/ 371253 w 489448"/>
                <a:gd name="connsiteY8" fmla="*/ 46322 h 409486"/>
                <a:gd name="connsiteX9" fmla="*/ 486448 w 489448"/>
                <a:gd name="connsiteY9" fmla="*/ 38928 h 409486"/>
                <a:gd name="connsiteX10" fmla="*/ 238233 w 489448"/>
                <a:gd name="connsiteY10" fmla="*/ 8930 h 409486"/>
                <a:gd name="connsiteX0" fmla="*/ 238233 w 489448"/>
                <a:gd name="connsiteY0" fmla="*/ 8930 h 409711"/>
                <a:gd name="connsiteX1" fmla="*/ 22 w 489448"/>
                <a:gd name="connsiteY1" fmla="*/ 135285 h 409711"/>
                <a:gd name="connsiteX2" fmla="*/ 141702 w 489448"/>
                <a:gd name="connsiteY2" fmla="*/ 140048 h 409711"/>
                <a:gd name="connsiteX3" fmla="*/ 166795 w 489448"/>
                <a:gd name="connsiteY3" fmla="*/ 232335 h 409711"/>
                <a:gd name="connsiteX4" fmla="*/ 173115 w 489448"/>
                <a:gd name="connsiteY4" fmla="*/ 409460 h 409711"/>
                <a:gd name="connsiteX5" fmla="*/ 287144 w 489448"/>
                <a:gd name="connsiteY5" fmla="*/ 274277 h 409711"/>
                <a:gd name="connsiteX6" fmla="*/ 395032 w 489448"/>
                <a:gd name="connsiteY6" fmla="*/ 396121 h 409711"/>
                <a:gd name="connsiteX7" fmla="*/ 389831 w 489448"/>
                <a:gd name="connsiteY7" fmla="*/ 130530 h 409711"/>
                <a:gd name="connsiteX8" fmla="*/ 371253 w 489448"/>
                <a:gd name="connsiteY8" fmla="*/ 46322 h 409711"/>
                <a:gd name="connsiteX9" fmla="*/ 486448 w 489448"/>
                <a:gd name="connsiteY9" fmla="*/ 38928 h 409711"/>
                <a:gd name="connsiteX10" fmla="*/ 238233 w 489448"/>
                <a:gd name="connsiteY10" fmla="*/ 8930 h 409711"/>
                <a:gd name="connsiteX0" fmla="*/ 238233 w 501154"/>
                <a:gd name="connsiteY0" fmla="*/ 10 h 400791"/>
                <a:gd name="connsiteX1" fmla="*/ 22 w 501154"/>
                <a:gd name="connsiteY1" fmla="*/ 126365 h 400791"/>
                <a:gd name="connsiteX2" fmla="*/ 141702 w 501154"/>
                <a:gd name="connsiteY2" fmla="*/ 131128 h 400791"/>
                <a:gd name="connsiteX3" fmla="*/ 166795 w 501154"/>
                <a:gd name="connsiteY3" fmla="*/ 223415 h 400791"/>
                <a:gd name="connsiteX4" fmla="*/ 173115 w 501154"/>
                <a:gd name="connsiteY4" fmla="*/ 400540 h 400791"/>
                <a:gd name="connsiteX5" fmla="*/ 287144 w 501154"/>
                <a:gd name="connsiteY5" fmla="*/ 265357 h 400791"/>
                <a:gd name="connsiteX6" fmla="*/ 395032 w 501154"/>
                <a:gd name="connsiteY6" fmla="*/ 387201 h 400791"/>
                <a:gd name="connsiteX7" fmla="*/ 389831 w 501154"/>
                <a:gd name="connsiteY7" fmla="*/ 121610 h 400791"/>
                <a:gd name="connsiteX8" fmla="*/ 371253 w 501154"/>
                <a:gd name="connsiteY8" fmla="*/ 37402 h 400791"/>
                <a:gd name="connsiteX9" fmla="*/ 498354 w 501154"/>
                <a:gd name="connsiteY9" fmla="*/ 120495 h 400791"/>
                <a:gd name="connsiteX10" fmla="*/ 238233 w 501154"/>
                <a:gd name="connsiteY10" fmla="*/ 10 h 400791"/>
                <a:gd name="connsiteX0" fmla="*/ 238233 w 499996"/>
                <a:gd name="connsiteY0" fmla="*/ 9 h 400790"/>
                <a:gd name="connsiteX1" fmla="*/ 22 w 499996"/>
                <a:gd name="connsiteY1" fmla="*/ 126364 h 400790"/>
                <a:gd name="connsiteX2" fmla="*/ 141702 w 499996"/>
                <a:gd name="connsiteY2" fmla="*/ 131127 h 400790"/>
                <a:gd name="connsiteX3" fmla="*/ 166795 w 499996"/>
                <a:gd name="connsiteY3" fmla="*/ 223414 h 400790"/>
                <a:gd name="connsiteX4" fmla="*/ 173115 w 499996"/>
                <a:gd name="connsiteY4" fmla="*/ 400539 h 400790"/>
                <a:gd name="connsiteX5" fmla="*/ 287144 w 499996"/>
                <a:gd name="connsiteY5" fmla="*/ 265356 h 400790"/>
                <a:gd name="connsiteX6" fmla="*/ 395032 w 499996"/>
                <a:gd name="connsiteY6" fmla="*/ 387200 h 400790"/>
                <a:gd name="connsiteX7" fmla="*/ 389831 w 499996"/>
                <a:gd name="connsiteY7" fmla="*/ 121609 h 400790"/>
                <a:gd name="connsiteX8" fmla="*/ 371253 w 499996"/>
                <a:gd name="connsiteY8" fmla="*/ 37401 h 400790"/>
                <a:gd name="connsiteX9" fmla="*/ 498354 w 499996"/>
                <a:gd name="connsiteY9" fmla="*/ 120494 h 400790"/>
                <a:gd name="connsiteX10" fmla="*/ 238233 w 499996"/>
                <a:gd name="connsiteY10" fmla="*/ 9 h 400790"/>
                <a:gd name="connsiteX0" fmla="*/ 238233 w 501922"/>
                <a:gd name="connsiteY0" fmla="*/ 8 h 400789"/>
                <a:gd name="connsiteX1" fmla="*/ 22 w 501922"/>
                <a:gd name="connsiteY1" fmla="*/ 126363 h 400789"/>
                <a:gd name="connsiteX2" fmla="*/ 141702 w 501922"/>
                <a:gd name="connsiteY2" fmla="*/ 131126 h 400789"/>
                <a:gd name="connsiteX3" fmla="*/ 166795 w 501922"/>
                <a:gd name="connsiteY3" fmla="*/ 223413 h 400789"/>
                <a:gd name="connsiteX4" fmla="*/ 173115 w 501922"/>
                <a:gd name="connsiteY4" fmla="*/ 400538 h 400789"/>
                <a:gd name="connsiteX5" fmla="*/ 287144 w 501922"/>
                <a:gd name="connsiteY5" fmla="*/ 265355 h 400789"/>
                <a:gd name="connsiteX6" fmla="*/ 395032 w 501922"/>
                <a:gd name="connsiteY6" fmla="*/ 387199 h 400789"/>
                <a:gd name="connsiteX7" fmla="*/ 389831 w 501922"/>
                <a:gd name="connsiteY7" fmla="*/ 121608 h 400789"/>
                <a:gd name="connsiteX8" fmla="*/ 498354 w 501922"/>
                <a:gd name="connsiteY8" fmla="*/ 120493 h 400789"/>
                <a:gd name="connsiteX9" fmla="*/ 238233 w 501922"/>
                <a:gd name="connsiteY9" fmla="*/ 8 h 400789"/>
                <a:gd name="connsiteX0" fmla="*/ 238233 w 500525"/>
                <a:gd name="connsiteY0" fmla="*/ 8 h 400789"/>
                <a:gd name="connsiteX1" fmla="*/ 22 w 500525"/>
                <a:gd name="connsiteY1" fmla="*/ 126363 h 400789"/>
                <a:gd name="connsiteX2" fmla="*/ 141702 w 500525"/>
                <a:gd name="connsiteY2" fmla="*/ 131126 h 400789"/>
                <a:gd name="connsiteX3" fmla="*/ 166795 w 500525"/>
                <a:gd name="connsiteY3" fmla="*/ 223413 h 400789"/>
                <a:gd name="connsiteX4" fmla="*/ 173115 w 500525"/>
                <a:gd name="connsiteY4" fmla="*/ 400538 h 400789"/>
                <a:gd name="connsiteX5" fmla="*/ 287144 w 500525"/>
                <a:gd name="connsiteY5" fmla="*/ 265355 h 400789"/>
                <a:gd name="connsiteX6" fmla="*/ 395032 w 500525"/>
                <a:gd name="connsiteY6" fmla="*/ 387199 h 400789"/>
                <a:gd name="connsiteX7" fmla="*/ 389831 w 500525"/>
                <a:gd name="connsiteY7" fmla="*/ 121608 h 400789"/>
                <a:gd name="connsiteX8" fmla="*/ 498354 w 500525"/>
                <a:gd name="connsiteY8" fmla="*/ 120493 h 400789"/>
                <a:gd name="connsiteX9" fmla="*/ 238233 w 500525"/>
                <a:gd name="connsiteY9" fmla="*/ 8 h 400789"/>
                <a:gd name="connsiteX0" fmla="*/ 238233 w 481642"/>
                <a:gd name="connsiteY0" fmla="*/ 215 h 400996"/>
                <a:gd name="connsiteX1" fmla="*/ 22 w 481642"/>
                <a:gd name="connsiteY1" fmla="*/ 126570 h 400996"/>
                <a:gd name="connsiteX2" fmla="*/ 141702 w 481642"/>
                <a:gd name="connsiteY2" fmla="*/ 131333 h 400996"/>
                <a:gd name="connsiteX3" fmla="*/ 166795 w 481642"/>
                <a:gd name="connsiteY3" fmla="*/ 223620 h 400996"/>
                <a:gd name="connsiteX4" fmla="*/ 173115 w 481642"/>
                <a:gd name="connsiteY4" fmla="*/ 400745 h 400996"/>
                <a:gd name="connsiteX5" fmla="*/ 287144 w 481642"/>
                <a:gd name="connsiteY5" fmla="*/ 265562 h 400996"/>
                <a:gd name="connsiteX6" fmla="*/ 395032 w 481642"/>
                <a:gd name="connsiteY6" fmla="*/ 387406 h 400996"/>
                <a:gd name="connsiteX7" fmla="*/ 389831 w 481642"/>
                <a:gd name="connsiteY7" fmla="*/ 121815 h 400996"/>
                <a:gd name="connsiteX8" fmla="*/ 479304 w 481642"/>
                <a:gd name="connsiteY8" fmla="*/ 156418 h 400996"/>
                <a:gd name="connsiteX9" fmla="*/ 238233 w 481642"/>
                <a:gd name="connsiteY9" fmla="*/ 215 h 400996"/>
                <a:gd name="connsiteX0" fmla="*/ 286088 w 484148"/>
                <a:gd name="connsiteY0" fmla="*/ 161 h 403323"/>
                <a:gd name="connsiteX1" fmla="*/ 2633 w 484148"/>
                <a:gd name="connsiteY1" fmla="*/ 128897 h 403323"/>
                <a:gd name="connsiteX2" fmla="*/ 144313 w 484148"/>
                <a:gd name="connsiteY2" fmla="*/ 133660 h 403323"/>
                <a:gd name="connsiteX3" fmla="*/ 169406 w 484148"/>
                <a:gd name="connsiteY3" fmla="*/ 225947 h 403323"/>
                <a:gd name="connsiteX4" fmla="*/ 175726 w 484148"/>
                <a:gd name="connsiteY4" fmla="*/ 403072 h 403323"/>
                <a:gd name="connsiteX5" fmla="*/ 289755 w 484148"/>
                <a:gd name="connsiteY5" fmla="*/ 267889 h 403323"/>
                <a:gd name="connsiteX6" fmla="*/ 397643 w 484148"/>
                <a:gd name="connsiteY6" fmla="*/ 389733 h 403323"/>
                <a:gd name="connsiteX7" fmla="*/ 392442 w 484148"/>
                <a:gd name="connsiteY7" fmla="*/ 124142 h 403323"/>
                <a:gd name="connsiteX8" fmla="*/ 481915 w 484148"/>
                <a:gd name="connsiteY8" fmla="*/ 158745 h 403323"/>
                <a:gd name="connsiteX9" fmla="*/ 286088 w 484148"/>
                <a:gd name="connsiteY9" fmla="*/ 161 h 403323"/>
                <a:gd name="connsiteX0" fmla="*/ 286088 w 484148"/>
                <a:gd name="connsiteY0" fmla="*/ 1 h 403163"/>
                <a:gd name="connsiteX1" fmla="*/ 2633 w 484148"/>
                <a:gd name="connsiteY1" fmla="*/ 128737 h 403163"/>
                <a:gd name="connsiteX2" fmla="*/ 144313 w 484148"/>
                <a:gd name="connsiteY2" fmla="*/ 133500 h 403163"/>
                <a:gd name="connsiteX3" fmla="*/ 169406 w 484148"/>
                <a:gd name="connsiteY3" fmla="*/ 225787 h 403163"/>
                <a:gd name="connsiteX4" fmla="*/ 175726 w 484148"/>
                <a:gd name="connsiteY4" fmla="*/ 402912 h 403163"/>
                <a:gd name="connsiteX5" fmla="*/ 289755 w 484148"/>
                <a:gd name="connsiteY5" fmla="*/ 267729 h 403163"/>
                <a:gd name="connsiteX6" fmla="*/ 397643 w 484148"/>
                <a:gd name="connsiteY6" fmla="*/ 389573 h 403163"/>
                <a:gd name="connsiteX7" fmla="*/ 392442 w 484148"/>
                <a:gd name="connsiteY7" fmla="*/ 123982 h 403163"/>
                <a:gd name="connsiteX8" fmla="*/ 481915 w 484148"/>
                <a:gd name="connsiteY8" fmla="*/ 158585 h 403163"/>
                <a:gd name="connsiteX9" fmla="*/ 286088 w 484148"/>
                <a:gd name="connsiteY9" fmla="*/ 1 h 403163"/>
                <a:gd name="connsiteX0" fmla="*/ 286088 w 483654"/>
                <a:gd name="connsiteY0" fmla="*/ 1 h 403163"/>
                <a:gd name="connsiteX1" fmla="*/ 2633 w 483654"/>
                <a:gd name="connsiteY1" fmla="*/ 128737 h 403163"/>
                <a:gd name="connsiteX2" fmla="*/ 144313 w 483654"/>
                <a:gd name="connsiteY2" fmla="*/ 133500 h 403163"/>
                <a:gd name="connsiteX3" fmla="*/ 169406 w 483654"/>
                <a:gd name="connsiteY3" fmla="*/ 225787 h 403163"/>
                <a:gd name="connsiteX4" fmla="*/ 175726 w 483654"/>
                <a:gd name="connsiteY4" fmla="*/ 402912 h 403163"/>
                <a:gd name="connsiteX5" fmla="*/ 289755 w 483654"/>
                <a:gd name="connsiteY5" fmla="*/ 267729 h 403163"/>
                <a:gd name="connsiteX6" fmla="*/ 397643 w 483654"/>
                <a:gd name="connsiteY6" fmla="*/ 389573 h 403163"/>
                <a:gd name="connsiteX7" fmla="*/ 382917 w 483654"/>
                <a:gd name="connsiteY7" fmla="*/ 147795 h 403163"/>
                <a:gd name="connsiteX8" fmla="*/ 481915 w 483654"/>
                <a:gd name="connsiteY8" fmla="*/ 158585 h 403163"/>
                <a:gd name="connsiteX9" fmla="*/ 286088 w 483654"/>
                <a:gd name="connsiteY9" fmla="*/ 1 h 403163"/>
                <a:gd name="connsiteX0" fmla="*/ 286088 w 484648"/>
                <a:gd name="connsiteY0" fmla="*/ 1 h 403163"/>
                <a:gd name="connsiteX1" fmla="*/ 2633 w 484648"/>
                <a:gd name="connsiteY1" fmla="*/ 128737 h 403163"/>
                <a:gd name="connsiteX2" fmla="*/ 144313 w 484648"/>
                <a:gd name="connsiteY2" fmla="*/ 133500 h 403163"/>
                <a:gd name="connsiteX3" fmla="*/ 169406 w 484648"/>
                <a:gd name="connsiteY3" fmla="*/ 225787 h 403163"/>
                <a:gd name="connsiteX4" fmla="*/ 175726 w 484648"/>
                <a:gd name="connsiteY4" fmla="*/ 402912 h 403163"/>
                <a:gd name="connsiteX5" fmla="*/ 289755 w 484648"/>
                <a:gd name="connsiteY5" fmla="*/ 267729 h 403163"/>
                <a:gd name="connsiteX6" fmla="*/ 397643 w 484648"/>
                <a:gd name="connsiteY6" fmla="*/ 389573 h 403163"/>
                <a:gd name="connsiteX7" fmla="*/ 382917 w 484648"/>
                <a:gd name="connsiteY7" fmla="*/ 147795 h 403163"/>
                <a:gd name="connsiteX8" fmla="*/ 481915 w 484648"/>
                <a:gd name="connsiteY8" fmla="*/ 158585 h 403163"/>
                <a:gd name="connsiteX9" fmla="*/ 286088 w 484648"/>
                <a:gd name="connsiteY9" fmla="*/ 1 h 403163"/>
                <a:gd name="connsiteX0" fmla="*/ 286088 w 484791"/>
                <a:gd name="connsiteY0" fmla="*/ 1 h 403163"/>
                <a:gd name="connsiteX1" fmla="*/ 2633 w 484791"/>
                <a:gd name="connsiteY1" fmla="*/ 128737 h 403163"/>
                <a:gd name="connsiteX2" fmla="*/ 144313 w 484791"/>
                <a:gd name="connsiteY2" fmla="*/ 133500 h 403163"/>
                <a:gd name="connsiteX3" fmla="*/ 169406 w 484791"/>
                <a:gd name="connsiteY3" fmla="*/ 225787 h 403163"/>
                <a:gd name="connsiteX4" fmla="*/ 175726 w 484791"/>
                <a:gd name="connsiteY4" fmla="*/ 402912 h 403163"/>
                <a:gd name="connsiteX5" fmla="*/ 289755 w 484791"/>
                <a:gd name="connsiteY5" fmla="*/ 267729 h 403163"/>
                <a:gd name="connsiteX6" fmla="*/ 397643 w 484791"/>
                <a:gd name="connsiteY6" fmla="*/ 389573 h 403163"/>
                <a:gd name="connsiteX7" fmla="*/ 382917 w 484791"/>
                <a:gd name="connsiteY7" fmla="*/ 147795 h 403163"/>
                <a:gd name="connsiteX8" fmla="*/ 481915 w 484791"/>
                <a:gd name="connsiteY8" fmla="*/ 158585 h 403163"/>
                <a:gd name="connsiteX9" fmla="*/ 286088 w 484791"/>
                <a:gd name="connsiteY9" fmla="*/ 1 h 403163"/>
                <a:gd name="connsiteX0" fmla="*/ 286088 w 474474"/>
                <a:gd name="connsiteY0" fmla="*/ 306 h 403468"/>
                <a:gd name="connsiteX1" fmla="*/ 2633 w 474474"/>
                <a:gd name="connsiteY1" fmla="*/ 129042 h 403468"/>
                <a:gd name="connsiteX2" fmla="*/ 144313 w 474474"/>
                <a:gd name="connsiteY2" fmla="*/ 133805 h 403468"/>
                <a:gd name="connsiteX3" fmla="*/ 169406 w 474474"/>
                <a:gd name="connsiteY3" fmla="*/ 226092 h 403468"/>
                <a:gd name="connsiteX4" fmla="*/ 175726 w 474474"/>
                <a:gd name="connsiteY4" fmla="*/ 403217 h 403468"/>
                <a:gd name="connsiteX5" fmla="*/ 289755 w 474474"/>
                <a:gd name="connsiteY5" fmla="*/ 268034 h 403468"/>
                <a:gd name="connsiteX6" fmla="*/ 397643 w 474474"/>
                <a:gd name="connsiteY6" fmla="*/ 389878 h 403468"/>
                <a:gd name="connsiteX7" fmla="*/ 382917 w 474474"/>
                <a:gd name="connsiteY7" fmla="*/ 148100 h 403468"/>
                <a:gd name="connsiteX8" fmla="*/ 472390 w 474474"/>
                <a:gd name="connsiteY8" fmla="*/ 170796 h 403468"/>
                <a:gd name="connsiteX9" fmla="*/ 286088 w 474474"/>
                <a:gd name="connsiteY9" fmla="*/ 306 h 403468"/>
                <a:gd name="connsiteX0" fmla="*/ 286088 w 474474"/>
                <a:gd name="connsiteY0" fmla="*/ 306 h 405405"/>
                <a:gd name="connsiteX1" fmla="*/ 2633 w 474474"/>
                <a:gd name="connsiteY1" fmla="*/ 129042 h 405405"/>
                <a:gd name="connsiteX2" fmla="*/ 144313 w 474474"/>
                <a:gd name="connsiteY2" fmla="*/ 133805 h 405405"/>
                <a:gd name="connsiteX3" fmla="*/ 175726 w 474474"/>
                <a:gd name="connsiteY3" fmla="*/ 403217 h 405405"/>
                <a:gd name="connsiteX4" fmla="*/ 289755 w 474474"/>
                <a:gd name="connsiteY4" fmla="*/ 268034 h 405405"/>
                <a:gd name="connsiteX5" fmla="*/ 397643 w 474474"/>
                <a:gd name="connsiteY5" fmla="*/ 389878 h 405405"/>
                <a:gd name="connsiteX6" fmla="*/ 382917 w 474474"/>
                <a:gd name="connsiteY6" fmla="*/ 148100 h 405405"/>
                <a:gd name="connsiteX7" fmla="*/ 472390 w 474474"/>
                <a:gd name="connsiteY7" fmla="*/ 170796 h 405405"/>
                <a:gd name="connsiteX8" fmla="*/ 286088 w 474474"/>
                <a:gd name="connsiteY8" fmla="*/ 306 h 405405"/>
                <a:gd name="connsiteX0" fmla="*/ 285364 w 473750"/>
                <a:gd name="connsiteY0" fmla="*/ 306 h 405405"/>
                <a:gd name="connsiteX1" fmla="*/ 1909 w 473750"/>
                <a:gd name="connsiteY1" fmla="*/ 129042 h 405405"/>
                <a:gd name="connsiteX2" fmla="*/ 160258 w 473750"/>
                <a:gd name="connsiteY2" fmla="*/ 133805 h 405405"/>
                <a:gd name="connsiteX3" fmla="*/ 175002 w 473750"/>
                <a:gd name="connsiteY3" fmla="*/ 403217 h 405405"/>
                <a:gd name="connsiteX4" fmla="*/ 289031 w 473750"/>
                <a:gd name="connsiteY4" fmla="*/ 268034 h 405405"/>
                <a:gd name="connsiteX5" fmla="*/ 396919 w 473750"/>
                <a:gd name="connsiteY5" fmla="*/ 389878 h 405405"/>
                <a:gd name="connsiteX6" fmla="*/ 382193 w 473750"/>
                <a:gd name="connsiteY6" fmla="*/ 148100 h 405405"/>
                <a:gd name="connsiteX7" fmla="*/ 471666 w 473750"/>
                <a:gd name="connsiteY7" fmla="*/ 170796 h 405405"/>
                <a:gd name="connsiteX8" fmla="*/ 285364 w 473750"/>
                <a:gd name="connsiteY8" fmla="*/ 306 h 405405"/>
                <a:gd name="connsiteX0" fmla="*/ 201531 w 389735"/>
                <a:gd name="connsiteY0" fmla="*/ 5 h 405104"/>
                <a:gd name="connsiteX1" fmla="*/ 3801 w 389735"/>
                <a:gd name="connsiteY1" fmla="*/ 176366 h 405104"/>
                <a:gd name="connsiteX2" fmla="*/ 76425 w 389735"/>
                <a:gd name="connsiteY2" fmla="*/ 133504 h 405104"/>
                <a:gd name="connsiteX3" fmla="*/ 91169 w 389735"/>
                <a:gd name="connsiteY3" fmla="*/ 402916 h 405104"/>
                <a:gd name="connsiteX4" fmla="*/ 205198 w 389735"/>
                <a:gd name="connsiteY4" fmla="*/ 267733 h 405104"/>
                <a:gd name="connsiteX5" fmla="*/ 313086 w 389735"/>
                <a:gd name="connsiteY5" fmla="*/ 389577 h 405104"/>
                <a:gd name="connsiteX6" fmla="*/ 298360 w 389735"/>
                <a:gd name="connsiteY6" fmla="*/ 147799 h 405104"/>
                <a:gd name="connsiteX7" fmla="*/ 387833 w 389735"/>
                <a:gd name="connsiteY7" fmla="*/ 170495 h 405104"/>
                <a:gd name="connsiteX8" fmla="*/ 201531 w 389735"/>
                <a:gd name="connsiteY8" fmla="*/ 5 h 405104"/>
                <a:gd name="connsiteX0" fmla="*/ 201689 w 389893"/>
                <a:gd name="connsiteY0" fmla="*/ 5 h 405104"/>
                <a:gd name="connsiteX1" fmla="*/ 3959 w 389893"/>
                <a:gd name="connsiteY1" fmla="*/ 176366 h 405104"/>
                <a:gd name="connsiteX2" fmla="*/ 76583 w 389893"/>
                <a:gd name="connsiteY2" fmla="*/ 133504 h 405104"/>
                <a:gd name="connsiteX3" fmla="*/ 91327 w 389893"/>
                <a:gd name="connsiteY3" fmla="*/ 402916 h 405104"/>
                <a:gd name="connsiteX4" fmla="*/ 205356 w 389893"/>
                <a:gd name="connsiteY4" fmla="*/ 267733 h 405104"/>
                <a:gd name="connsiteX5" fmla="*/ 313244 w 389893"/>
                <a:gd name="connsiteY5" fmla="*/ 389577 h 405104"/>
                <a:gd name="connsiteX6" fmla="*/ 298518 w 389893"/>
                <a:gd name="connsiteY6" fmla="*/ 147799 h 405104"/>
                <a:gd name="connsiteX7" fmla="*/ 387991 w 389893"/>
                <a:gd name="connsiteY7" fmla="*/ 170495 h 405104"/>
                <a:gd name="connsiteX8" fmla="*/ 201689 w 389893"/>
                <a:gd name="connsiteY8" fmla="*/ 5 h 405104"/>
                <a:gd name="connsiteX0" fmla="*/ 202194 w 390398"/>
                <a:gd name="connsiteY0" fmla="*/ 5 h 405104"/>
                <a:gd name="connsiteX1" fmla="*/ 4464 w 390398"/>
                <a:gd name="connsiteY1" fmla="*/ 176366 h 405104"/>
                <a:gd name="connsiteX2" fmla="*/ 77088 w 390398"/>
                <a:gd name="connsiteY2" fmla="*/ 133504 h 405104"/>
                <a:gd name="connsiteX3" fmla="*/ 91832 w 390398"/>
                <a:gd name="connsiteY3" fmla="*/ 402916 h 405104"/>
                <a:gd name="connsiteX4" fmla="*/ 205861 w 390398"/>
                <a:gd name="connsiteY4" fmla="*/ 267733 h 405104"/>
                <a:gd name="connsiteX5" fmla="*/ 313749 w 390398"/>
                <a:gd name="connsiteY5" fmla="*/ 389577 h 405104"/>
                <a:gd name="connsiteX6" fmla="*/ 299023 w 390398"/>
                <a:gd name="connsiteY6" fmla="*/ 147799 h 405104"/>
                <a:gd name="connsiteX7" fmla="*/ 388496 w 390398"/>
                <a:gd name="connsiteY7" fmla="*/ 170495 h 405104"/>
                <a:gd name="connsiteX8" fmla="*/ 202194 w 390398"/>
                <a:gd name="connsiteY8" fmla="*/ 5 h 405104"/>
                <a:gd name="connsiteX0" fmla="*/ 199686 w 387890"/>
                <a:gd name="connsiteY0" fmla="*/ 5 h 405315"/>
                <a:gd name="connsiteX1" fmla="*/ 1956 w 387890"/>
                <a:gd name="connsiteY1" fmla="*/ 176366 h 405315"/>
                <a:gd name="connsiteX2" fmla="*/ 100773 w 387890"/>
                <a:gd name="connsiteY2" fmla="*/ 126360 h 405315"/>
                <a:gd name="connsiteX3" fmla="*/ 89324 w 387890"/>
                <a:gd name="connsiteY3" fmla="*/ 402916 h 405315"/>
                <a:gd name="connsiteX4" fmla="*/ 203353 w 387890"/>
                <a:gd name="connsiteY4" fmla="*/ 267733 h 405315"/>
                <a:gd name="connsiteX5" fmla="*/ 311241 w 387890"/>
                <a:gd name="connsiteY5" fmla="*/ 389577 h 405315"/>
                <a:gd name="connsiteX6" fmla="*/ 296515 w 387890"/>
                <a:gd name="connsiteY6" fmla="*/ 147799 h 405315"/>
                <a:gd name="connsiteX7" fmla="*/ 385988 w 387890"/>
                <a:gd name="connsiteY7" fmla="*/ 170495 h 405315"/>
                <a:gd name="connsiteX8" fmla="*/ 199686 w 387890"/>
                <a:gd name="connsiteY8" fmla="*/ 5 h 405315"/>
                <a:gd name="connsiteX0" fmla="*/ 199686 w 387890"/>
                <a:gd name="connsiteY0" fmla="*/ 5 h 405315"/>
                <a:gd name="connsiteX1" fmla="*/ 1956 w 387890"/>
                <a:gd name="connsiteY1" fmla="*/ 176366 h 405315"/>
                <a:gd name="connsiteX2" fmla="*/ 100773 w 387890"/>
                <a:gd name="connsiteY2" fmla="*/ 126360 h 405315"/>
                <a:gd name="connsiteX3" fmla="*/ 89324 w 387890"/>
                <a:gd name="connsiteY3" fmla="*/ 402916 h 405315"/>
                <a:gd name="connsiteX4" fmla="*/ 203353 w 387890"/>
                <a:gd name="connsiteY4" fmla="*/ 267733 h 405315"/>
                <a:gd name="connsiteX5" fmla="*/ 311241 w 387890"/>
                <a:gd name="connsiteY5" fmla="*/ 389577 h 405315"/>
                <a:gd name="connsiteX6" fmla="*/ 296515 w 387890"/>
                <a:gd name="connsiteY6" fmla="*/ 147799 h 405315"/>
                <a:gd name="connsiteX7" fmla="*/ 385988 w 387890"/>
                <a:gd name="connsiteY7" fmla="*/ 170495 h 405315"/>
                <a:gd name="connsiteX8" fmla="*/ 199686 w 387890"/>
                <a:gd name="connsiteY8" fmla="*/ 5 h 405315"/>
                <a:gd name="connsiteX0" fmla="*/ 199686 w 387890"/>
                <a:gd name="connsiteY0" fmla="*/ 2 h 405312"/>
                <a:gd name="connsiteX1" fmla="*/ 1956 w 387890"/>
                <a:gd name="connsiteY1" fmla="*/ 176363 h 405312"/>
                <a:gd name="connsiteX2" fmla="*/ 100773 w 387890"/>
                <a:gd name="connsiteY2" fmla="*/ 126357 h 405312"/>
                <a:gd name="connsiteX3" fmla="*/ 89324 w 387890"/>
                <a:gd name="connsiteY3" fmla="*/ 402913 h 405312"/>
                <a:gd name="connsiteX4" fmla="*/ 203353 w 387890"/>
                <a:gd name="connsiteY4" fmla="*/ 267730 h 405312"/>
                <a:gd name="connsiteX5" fmla="*/ 311241 w 387890"/>
                <a:gd name="connsiteY5" fmla="*/ 389574 h 405312"/>
                <a:gd name="connsiteX6" fmla="*/ 296515 w 387890"/>
                <a:gd name="connsiteY6" fmla="*/ 147796 h 405312"/>
                <a:gd name="connsiteX7" fmla="*/ 385988 w 387890"/>
                <a:gd name="connsiteY7" fmla="*/ 170492 h 405312"/>
                <a:gd name="connsiteX8" fmla="*/ 199686 w 387890"/>
                <a:gd name="connsiteY8" fmla="*/ 2 h 405312"/>
                <a:gd name="connsiteX0" fmla="*/ 199686 w 388465"/>
                <a:gd name="connsiteY0" fmla="*/ 452 h 405762"/>
                <a:gd name="connsiteX1" fmla="*/ 1956 w 388465"/>
                <a:gd name="connsiteY1" fmla="*/ 176813 h 405762"/>
                <a:gd name="connsiteX2" fmla="*/ 100773 w 388465"/>
                <a:gd name="connsiteY2" fmla="*/ 126807 h 405762"/>
                <a:gd name="connsiteX3" fmla="*/ 89324 w 388465"/>
                <a:gd name="connsiteY3" fmla="*/ 403363 h 405762"/>
                <a:gd name="connsiteX4" fmla="*/ 203353 w 388465"/>
                <a:gd name="connsiteY4" fmla="*/ 268180 h 405762"/>
                <a:gd name="connsiteX5" fmla="*/ 311241 w 388465"/>
                <a:gd name="connsiteY5" fmla="*/ 390024 h 405762"/>
                <a:gd name="connsiteX6" fmla="*/ 296515 w 388465"/>
                <a:gd name="connsiteY6" fmla="*/ 148246 h 405762"/>
                <a:gd name="connsiteX7" fmla="*/ 385988 w 388465"/>
                <a:gd name="connsiteY7" fmla="*/ 170942 h 405762"/>
                <a:gd name="connsiteX8" fmla="*/ 199686 w 388465"/>
                <a:gd name="connsiteY8" fmla="*/ 452 h 405762"/>
                <a:gd name="connsiteX0" fmla="*/ 201011 w 389790"/>
                <a:gd name="connsiteY0" fmla="*/ 433 h 405743"/>
                <a:gd name="connsiteX1" fmla="*/ 3281 w 389790"/>
                <a:gd name="connsiteY1" fmla="*/ 176794 h 405743"/>
                <a:gd name="connsiteX2" fmla="*/ 102098 w 389790"/>
                <a:gd name="connsiteY2" fmla="*/ 126788 h 405743"/>
                <a:gd name="connsiteX3" fmla="*/ 90649 w 389790"/>
                <a:gd name="connsiteY3" fmla="*/ 403344 h 405743"/>
                <a:gd name="connsiteX4" fmla="*/ 204678 w 389790"/>
                <a:gd name="connsiteY4" fmla="*/ 268161 h 405743"/>
                <a:gd name="connsiteX5" fmla="*/ 312566 w 389790"/>
                <a:gd name="connsiteY5" fmla="*/ 390005 h 405743"/>
                <a:gd name="connsiteX6" fmla="*/ 297840 w 389790"/>
                <a:gd name="connsiteY6" fmla="*/ 148227 h 405743"/>
                <a:gd name="connsiteX7" fmla="*/ 387313 w 389790"/>
                <a:gd name="connsiteY7" fmla="*/ 170923 h 405743"/>
                <a:gd name="connsiteX8" fmla="*/ 201011 w 389790"/>
                <a:gd name="connsiteY8" fmla="*/ 433 h 405743"/>
                <a:gd name="connsiteX0" fmla="*/ 201507 w 390286"/>
                <a:gd name="connsiteY0" fmla="*/ 422 h 405732"/>
                <a:gd name="connsiteX1" fmla="*/ 3777 w 390286"/>
                <a:gd name="connsiteY1" fmla="*/ 176783 h 405732"/>
                <a:gd name="connsiteX2" fmla="*/ 102594 w 390286"/>
                <a:gd name="connsiteY2" fmla="*/ 126777 h 405732"/>
                <a:gd name="connsiteX3" fmla="*/ 91145 w 390286"/>
                <a:gd name="connsiteY3" fmla="*/ 403333 h 405732"/>
                <a:gd name="connsiteX4" fmla="*/ 205174 w 390286"/>
                <a:gd name="connsiteY4" fmla="*/ 268150 h 405732"/>
                <a:gd name="connsiteX5" fmla="*/ 313062 w 390286"/>
                <a:gd name="connsiteY5" fmla="*/ 389994 h 405732"/>
                <a:gd name="connsiteX6" fmla="*/ 298336 w 390286"/>
                <a:gd name="connsiteY6" fmla="*/ 148216 h 405732"/>
                <a:gd name="connsiteX7" fmla="*/ 387809 w 390286"/>
                <a:gd name="connsiteY7" fmla="*/ 170912 h 405732"/>
                <a:gd name="connsiteX8" fmla="*/ 201507 w 390286"/>
                <a:gd name="connsiteY8" fmla="*/ 422 h 405732"/>
                <a:gd name="connsiteX0" fmla="*/ 201507 w 391402"/>
                <a:gd name="connsiteY0" fmla="*/ 422 h 405732"/>
                <a:gd name="connsiteX1" fmla="*/ 3777 w 391402"/>
                <a:gd name="connsiteY1" fmla="*/ 176783 h 405732"/>
                <a:gd name="connsiteX2" fmla="*/ 102594 w 391402"/>
                <a:gd name="connsiteY2" fmla="*/ 126777 h 405732"/>
                <a:gd name="connsiteX3" fmla="*/ 91145 w 391402"/>
                <a:gd name="connsiteY3" fmla="*/ 403333 h 405732"/>
                <a:gd name="connsiteX4" fmla="*/ 205174 w 391402"/>
                <a:gd name="connsiteY4" fmla="*/ 268150 h 405732"/>
                <a:gd name="connsiteX5" fmla="*/ 313062 w 391402"/>
                <a:gd name="connsiteY5" fmla="*/ 389994 h 405732"/>
                <a:gd name="connsiteX6" fmla="*/ 298336 w 391402"/>
                <a:gd name="connsiteY6" fmla="*/ 148216 h 405732"/>
                <a:gd name="connsiteX7" fmla="*/ 387809 w 391402"/>
                <a:gd name="connsiteY7" fmla="*/ 170912 h 405732"/>
                <a:gd name="connsiteX8" fmla="*/ 201507 w 391402"/>
                <a:gd name="connsiteY8" fmla="*/ 422 h 405732"/>
                <a:gd name="connsiteX0" fmla="*/ 201507 w 391402"/>
                <a:gd name="connsiteY0" fmla="*/ 422 h 405732"/>
                <a:gd name="connsiteX1" fmla="*/ 3777 w 391402"/>
                <a:gd name="connsiteY1" fmla="*/ 176783 h 405732"/>
                <a:gd name="connsiteX2" fmla="*/ 102594 w 391402"/>
                <a:gd name="connsiteY2" fmla="*/ 126777 h 405732"/>
                <a:gd name="connsiteX3" fmla="*/ 91145 w 391402"/>
                <a:gd name="connsiteY3" fmla="*/ 403333 h 405732"/>
                <a:gd name="connsiteX4" fmla="*/ 205174 w 391402"/>
                <a:gd name="connsiteY4" fmla="*/ 268150 h 405732"/>
                <a:gd name="connsiteX5" fmla="*/ 313062 w 391402"/>
                <a:gd name="connsiteY5" fmla="*/ 389994 h 405732"/>
                <a:gd name="connsiteX6" fmla="*/ 298336 w 391402"/>
                <a:gd name="connsiteY6" fmla="*/ 148216 h 405732"/>
                <a:gd name="connsiteX7" fmla="*/ 387809 w 391402"/>
                <a:gd name="connsiteY7" fmla="*/ 170912 h 405732"/>
                <a:gd name="connsiteX8" fmla="*/ 201507 w 391402"/>
                <a:gd name="connsiteY8" fmla="*/ 422 h 405732"/>
                <a:gd name="connsiteX0" fmla="*/ 201507 w 391402"/>
                <a:gd name="connsiteY0" fmla="*/ 422 h 405732"/>
                <a:gd name="connsiteX1" fmla="*/ 3777 w 391402"/>
                <a:gd name="connsiteY1" fmla="*/ 176783 h 405732"/>
                <a:gd name="connsiteX2" fmla="*/ 102594 w 391402"/>
                <a:gd name="connsiteY2" fmla="*/ 126777 h 405732"/>
                <a:gd name="connsiteX3" fmla="*/ 91145 w 391402"/>
                <a:gd name="connsiteY3" fmla="*/ 403333 h 405732"/>
                <a:gd name="connsiteX4" fmla="*/ 205174 w 391402"/>
                <a:gd name="connsiteY4" fmla="*/ 268150 h 405732"/>
                <a:gd name="connsiteX5" fmla="*/ 313062 w 391402"/>
                <a:gd name="connsiteY5" fmla="*/ 389994 h 405732"/>
                <a:gd name="connsiteX6" fmla="*/ 298336 w 391402"/>
                <a:gd name="connsiteY6" fmla="*/ 148216 h 405732"/>
                <a:gd name="connsiteX7" fmla="*/ 387809 w 391402"/>
                <a:gd name="connsiteY7" fmla="*/ 170912 h 405732"/>
                <a:gd name="connsiteX8" fmla="*/ 201507 w 391402"/>
                <a:gd name="connsiteY8" fmla="*/ 422 h 405732"/>
                <a:gd name="connsiteX0" fmla="*/ 201507 w 389432"/>
                <a:gd name="connsiteY0" fmla="*/ 422 h 405732"/>
                <a:gd name="connsiteX1" fmla="*/ 3777 w 389432"/>
                <a:gd name="connsiteY1" fmla="*/ 176783 h 405732"/>
                <a:gd name="connsiteX2" fmla="*/ 102594 w 389432"/>
                <a:gd name="connsiteY2" fmla="*/ 126777 h 405732"/>
                <a:gd name="connsiteX3" fmla="*/ 91145 w 389432"/>
                <a:gd name="connsiteY3" fmla="*/ 403333 h 405732"/>
                <a:gd name="connsiteX4" fmla="*/ 205174 w 389432"/>
                <a:gd name="connsiteY4" fmla="*/ 268150 h 405732"/>
                <a:gd name="connsiteX5" fmla="*/ 313062 w 389432"/>
                <a:gd name="connsiteY5" fmla="*/ 389994 h 405732"/>
                <a:gd name="connsiteX6" fmla="*/ 293574 w 389432"/>
                <a:gd name="connsiteY6" fmla="*/ 114878 h 405732"/>
                <a:gd name="connsiteX7" fmla="*/ 387809 w 389432"/>
                <a:gd name="connsiteY7" fmla="*/ 170912 h 405732"/>
                <a:gd name="connsiteX8" fmla="*/ 201507 w 389432"/>
                <a:gd name="connsiteY8" fmla="*/ 422 h 405732"/>
                <a:gd name="connsiteX0" fmla="*/ 201507 w 391458"/>
                <a:gd name="connsiteY0" fmla="*/ 422 h 405732"/>
                <a:gd name="connsiteX1" fmla="*/ 3777 w 391458"/>
                <a:gd name="connsiteY1" fmla="*/ 176783 h 405732"/>
                <a:gd name="connsiteX2" fmla="*/ 102594 w 391458"/>
                <a:gd name="connsiteY2" fmla="*/ 126777 h 405732"/>
                <a:gd name="connsiteX3" fmla="*/ 91145 w 391458"/>
                <a:gd name="connsiteY3" fmla="*/ 403333 h 405732"/>
                <a:gd name="connsiteX4" fmla="*/ 205174 w 391458"/>
                <a:gd name="connsiteY4" fmla="*/ 268150 h 405732"/>
                <a:gd name="connsiteX5" fmla="*/ 313062 w 391458"/>
                <a:gd name="connsiteY5" fmla="*/ 389994 h 405732"/>
                <a:gd name="connsiteX6" fmla="*/ 293574 w 391458"/>
                <a:gd name="connsiteY6" fmla="*/ 114878 h 405732"/>
                <a:gd name="connsiteX7" fmla="*/ 387809 w 391458"/>
                <a:gd name="connsiteY7" fmla="*/ 170912 h 405732"/>
                <a:gd name="connsiteX8" fmla="*/ 201507 w 391458"/>
                <a:gd name="connsiteY8" fmla="*/ 422 h 405732"/>
                <a:gd name="connsiteX0" fmla="*/ 201507 w 392688"/>
                <a:gd name="connsiteY0" fmla="*/ 422 h 405732"/>
                <a:gd name="connsiteX1" fmla="*/ 3777 w 392688"/>
                <a:gd name="connsiteY1" fmla="*/ 176783 h 405732"/>
                <a:gd name="connsiteX2" fmla="*/ 102594 w 392688"/>
                <a:gd name="connsiteY2" fmla="*/ 126777 h 405732"/>
                <a:gd name="connsiteX3" fmla="*/ 91145 w 392688"/>
                <a:gd name="connsiteY3" fmla="*/ 403333 h 405732"/>
                <a:gd name="connsiteX4" fmla="*/ 205174 w 392688"/>
                <a:gd name="connsiteY4" fmla="*/ 268150 h 405732"/>
                <a:gd name="connsiteX5" fmla="*/ 313062 w 392688"/>
                <a:gd name="connsiteY5" fmla="*/ 389994 h 405732"/>
                <a:gd name="connsiteX6" fmla="*/ 293574 w 392688"/>
                <a:gd name="connsiteY6" fmla="*/ 114878 h 405732"/>
                <a:gd name="connsiteX7" fmla="*/ 387809 w 392688"/>
                <a:gd name="connsiteY7" fmla="*/ 170912 h 405732"/>
                <a:gd name="connsiteX8" fmla="*/ 201507 w 392688"/>
                <a:gd name="connsiteY8" fmla="*/ 422 h 405732"/>
                <a:gd name="connsiteX0" fmla="*/ 201507 w 392688"/>
                <a:gd name="connsiteY0" fmla="*/ 422 h 405732"/>
                <a:gd name="connsiteX1" fmla="*/ 3777 w 392688"/>
                <a:gd name="connsiteY1" fmla="*/ 176783 h 405732"/>
                <a:gd name="connsiteX2" fmla="*/ 102594 w 392688"/>
                <a:gd name="connsiteY2" fmla="*/ 126777 h 405732"/>
                <a:gd name="connsiteX3" fmla="*/ 91145 w 392688"/>
                <a:gd name="connsiteY3" fmla="*/ 403333 h 405732"/>
                <a:gd name="connsiteX4" fmla="*/ 205174 w 392688"/>
                <a:gd name="connsiteY4" fmla="*/ 268150 h 405732"/>
                <a:gd name="connsiteX5" fmla="*/ 313062 w 392688"/>
                <a:gd name="connsiteY5" fmla="*/ 389994 h 405732"/>
                <a:gd name="connsiteX6" fmla="*/ 293574 w 392688"/>
                <a:gd name="connsiteY6" fmla="*/ 114878 h 405732"/>
                <a:gd name="connsiteX7" fmla="*/ 387809 w 392688"/>
                <a:gd name="connsiteY7" fmla="*/ 170912 h 405732"/>
                <a:gd name="connsiteX8" fmla="*/ 201507 w 392688"/>
                <a:gd name="connsiteY8" fmla="*/ 422 h 405732"/>
                <a:gd name="connsiteX0" fmla="*/ 201507 w 392688"/>
                <a:gd name="connsiteY0" fmla="*/ 422 h 404584"/>
                <a:gd name="connsiteX1" fmla="*/ 3777 w 392688"/>
                <a:gd name="connsiteY1" fmla="*/ 176783 h 404584"/>
                <a:gd name="connsiteX2" fmla="*/ 102594 w 392688"/>
                <a:gd name="connsiteY2" fmla="*/ 126777 h 404584"/>
                <a:gd name="connsiteX3" fmla="*/ 91145 w 392688"/>
                <a:gd name="connsiteY3" fmla="*/ 403333 h 404584"/>
                <a:gd name="connsiteX4" fmla="*/ 205174 w 392688"/>
                <a:gd name="connsiteY4" fmla="*/ 268150 h 404584"/>
                <a:gd name="connsiteX5" fmla="*/ 313062 w 392688"/>
                <a:gd name="connsiteY5" fmla="*/ 389994 h 404584"/>
                <a:gd name="connsiteX6" fmla="*/ 293574 w 392688"/>
                <a:gd name="connsiteY6" fmla="*/ 114878 h 404584"/>
                <a:gd name="connsiteX7" fmla="*/ 387809 w 392688"/>
                <a:gd name="connsiteY7" fmla="*/ 170912 h 404584"/>
                <a:gd name="connsiteX8" fmla="*/ 201507 w 392688"/>
                <a:gd name="connsiteY8" fmla="*/ 422 h 404584"/>
                <a:gd name="connsiteX0" fmla="*/ 199950 w 391131"/>
                <a:gd name="connsiteY0" fmla="*/ 461 h 405225"/>
                <a:gd name="connsiteX1" fmla="*/ 2220 w 391131"/>
                <a:gd name="connsiteY1" fmla="*/ 176822 h 405225"/>
                <a:gd name="connsiteX2" fmla="*/ 96275 w 391131"/>
                <a:gd name="connsiteY2" fmla="*/ 145866 h 405225"/>
                <a:gd name="connsiteX3" fmla="*/ 89588 w 391131"/>
                <a:gd name="connsiteY3" fmla="*/ 403372 h 405225"/>
                <a:gd name="connsiteX4" fmla="*/ 203617 w 391131"/>
                <a:gd name="connsiteY4" fmla="*/ 268189 h 405225"/>
                <a:gd name="connsiteX5" fmla="*/ 311505 w 391131"/>
                <a:gd name="connsiteY5" fmla="*/ 390033 h 405225"/>
                <a:gd name="connsiteX6" fmla="*/ 292017 w 391131"/>
                <a:gd name="connsiteY6" fmla="*/ 114917 h 405225"/>
                <a:gd name="connsiteX7" fmla="*/ 386252 w 391131"/>
                <a:gd name="connsiteY7" fmla="*/ 170951 h 405225"/>
                <a:gd name="connsiteX8" fmla="*/ 199950 w 391131"/>
                <a:gd name="connsiteY8" fmla="*/ 461 h 405225"/>
                <a:gd name="connsiteX0" fmla="*/ 199950 w 387769"/>
                <a:gd name="connsiteY0" fmla="*/ 461 h 405225"/>
                <a:gd name="connsiteX1" fmla="*/ 2220 w 387769"/>
                <a:gd name="connsiteY1" fmla="*/ 176822 h 405225"/>
                <a:gd name="connsiteX2" fmla="*/ 96275 w 387769"/>
                <a:gd name="connsiteY2" fmla="*/ 145866 h 405225"/>
                <a:gd name="connsiteX3" fmla="*/ 89588 w 387769"/>
                <a:gd name="connsiteY3" fmla="*/ 403372 h 405225"/>
                <a:gd name="connsiteX4" fmla="*/ 203617 w 387769"/>
                <a:gd name="connsiteY4" fmla="*/ 268189 h 405225"/>
                <a:gd name="connsiteX5" fmla="*/ 311505 w 387769"/>
                <a:gd name="connsiteY5" fmla="*/ 390033 h 405225"/>
                <a:gd name="connsiteX6" fmla="*/ 289636 w 387769"/>
                <a:gd name="connsiteY6" fmla="*/ 136348 h 405225"/>
                <a:gd name="connsiteX7" fmla="*/ 386252 w 387769"/>
                <a:gd name="connsiteY7" fmla="*/ 170951 h 405225"/>
                <a:gd name="connsiteX8" fmla="*/ 199950 w 387769"/>
                <a:gd name="connsiteY8" fmla="*/ 461 h 405225"/>
                <a:gd name="connsiteX0" fmla="*/ 199950 w 389450"/>
                <a:gd name="connsiteY0" fmla="*/ 461 h 405225"/>
                <a:gd name="connsiteX1" fmla="*/ 2220 w 389450"/>
                <a:gd name="connsiteY1" fmla="*/ 176822 h 405225"/>
                <a:gd name="connsiteX2" fmla="*/ 96275 w 389450"/>
                <a:gd name="connsiteY2" fmla="*/ 145866 h 405225"/>
                <a:gd name="connsiteX3" fmla="*/ 89588 w 389450"/>
                <a:gd name="connsiteY3" fmla="*/ 403372 h 405225"/>
                <a:gd name="connsiteX4" fmla="*/ 203617 w 389450"/>
                <a:gd name="connsiteY4" fmla="*/ 268189 h 405225"/>
                <a:gd name="connsiteX5" fmla="*/ 311505 w 389450"/>
                <a:gd name="connsiteY5" fmla="*/ 390033 h 405225"/>
                <a:gd name="connsiteX6" fmla="*/ 289636 w 389450"/>
                <a:gd name="connsiteY6" fmla="*/ 136348 h 405225"/>
                <a:gd name="connsiteX7" fmla="*/ 386252 w 389450"/>
                <a:gd name="connsiteY7" fmla="*/ 170951 h 405225"/>
                <a:gd name="connsiteX8" fmla="*/ 199950 w 389450"/>
                <a:gd name="connsiteY8" fmla="*/ 461 h 405225"/>
                <a:gd name="connsiteX0" fmla="*/ 199950 w 390015"/>
                <a:gd name="connsiteY0" fmla="*/ 461 h 405225"/>
                <a:gd name="connsiteX1" fmla="*/ 2220 w 390015"/>
                <a:gd name="connsiteY1" fmla="*/ 176822 h 405225"/>
                <a:gd name="connsiteX2" fmla="*/ 96275 w 390015"/>
                <a:gd name="connsiteY2" fmla="*/ 145866 h 405225"/>
                <a:gd name="connsiteX3" fmla="*/ 89588 w 390015"/>
                <a:gd name="connsiteY3" fmla="*/ 403372 h 405225"/>
                <a:gd name="connsiteX4" fmla="*/ 203617 w 390015"/>
                <a:gd name="connsiteY4" fmla="*/ 268189 h 405225"/>
                <a:gd name="connsiteX5" fmla="*/ 311505 w 390015"/>
                <a:gd name="connsiteY5" fmla="*/ 390033 h 405225"/>
                <a:gd name="connsiteX6" fmla="*/ 289636 w 390015"/>
                <a:gd name="connsiteY6" fmla="*/ 136348 h 405225"/>
                <a:gd name="connsiteX7" fmla="*/ 386252 w 390015"/>
                <a:gd name="connsiteY7" fmla="*/ 170951 h 405225"/>
                <a:gd name="connsiteX8" fmla="*/ 199950 w 390015"/>
                <a:gd name="connsiteY8" fmla="*/ 461 h 405225"/>
                <a:gd name="connsiteX0" fmla="*/ 202344 w 392409"/>
                <a:gd name="connsiteY0" fmla="*/ 421 h 405185"/>
                <a:gd name="connsiteX1" fmla="*/ 4614 w 392409"/>
                <a:gd name="connsiteY1" fmla="*/ 176782 h 405185"/>
                <a:gd name="connsiteX2" fmla="*/ 98669 w 392409"/>
                <a:gd name="connsiteY2" fmla="*/ 145826 h 405185"/>
                <a:gd name="connsiteX3" fmla="*/ 91982 w 392409"/>
                <a:gd name="connsiteY3" fmla="*/ 403332 h 405185"/>
                <a:gd name="connsiteX4" fmla="*/ 206011 w 392409"/>
                <a:gd name="connsiteY4" fmla="*/ 268149 h 405185"/>
                <a:gd name="connsiteX5" fmla="*/ 313899 w 392409"/>
                <a:gd name="connsiteY5" fmla="*/ 389993 h 405185"/>
                <a:gd name="connsiteX6" fmla="*/ 292030 w 392409"/>
                <a:gd name="connsiteY6" fmla="*/ 136308 h 405185"/>
                <a:gd name="connsiteX7" fmla="*/ 388646 w 392409"/>
                <a:gd name="connsiteY7" fmla="*/ 170911 h 405185"/>
                <a:gd name="connsiteX8" fmla="*/ 202344 w 392409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88035"/>
                <a:gd name="connsiteY0" fmla="*/ 421 h 405185"/>
                <a:gd name="connsiteX1" fmla="*/ 2883 w 388035"/>
                <a:gd name="connsiteY1" fmla="*/ 176782 h 405185"/>
                <a:gd name="connsiteX2" fmla="*/ 96938 w 388035"/>
                <a:gd name="connsiteY2" fmla="*/ 145826 h 405185"/>
                <a:gd name="connsiteX3" fmla="*/ 90251 w 388035"/>
                <a:gd name="connsiteY3" fmla="*/ 403332 h 405185"/>
                <a:gd name="connsiteX4" fmla="*/ 204280 w 388035"/>
                <a:gd name="connsiteY4" fmla="*/ 268149 h 405185"/>
                <a:gd name="connsiteX5" fmla="*/ 312168 w 388035"/>
                <a:gd name="connsiteY5" fmla="*/ 389993 h 405185"/>
                <a:gd name="connsiteX6" fmla="*/ 280774 w 388035"/>
                <a:gd name="connsiteY6" fmla="*/ 138690 h 405185"/>
                <a:gd name="connsiteX7" fmla="*/ 386915 w 388035"/>
                <a:gd name="connsiteY7" fmla="*/ 170911 h 405185"/>
                <a:gd name="connsiteX8" fmla="*/ 200613 w 388035"/>
                <a:gd name="connsiteY8" fmla="*/ 421 h 405185"/>
                <a:gd name="connsiteX0" fmla="*/ 200613 w 388035"/>
                <a:gd name="connsiteY0" fmla="*/ 421 h 405185"/>
                <a:gd name="connsiteX1" fmla="*/ 2883 w 388035"/>
                <a:gd name="connsiteY1" fmla="*/ 176782 h 405185"/>
                <a:gd name="connsiteX2" fmla="*/ 96938 w 388035"/>
                <a:gd name="connsiteY2" fmla="*/ 145826 h 405185"/>
                <a:gd name="connsiteX3" fmla="*/ 90251 w 388035"/>
                <a:gd name="connsiteY3" fmla="*/ 403332 h 405185"/>
                <a:gd name="connsiteX4" fmla="*/ 204280 w 388035"/>
                <a:gd name="connsiteY4" fmla="*/ 268149 h 405185"/>
                <a:gd name="connsiteX5" fmla="*/ 312168 w 388035"/>
                <a:gd name="connsiteY5" fmla="*/ 389993 h 405185"/>
                <a:gd name="connsiteX6" fmla="*/ 280774 w 388035"/>
                <a:gd name="connsiteY6" fmla="*/ 138690 h 405185"/>
                <a:gd name="connsiteX7" fmla="*/ 386915 w 388035"/>
                <a:gd name="connsiteY7" fmla="*/ 170911 h 405185"/>
                <a:gd name="connsiteX8" fmla="*/ 200613 w 388035"/>
                <a:gd name="connsiteY8" fmla="*/ 421 h 405185"/>
                <a:gd name="connsiteX0" fmla="*/ 200613 w 388035"/>
                <a:gd name="connsiteY0" fmla="*/ 421 h 405185"/>
                <a:gd name="connsiteX1" fmla="*/ 2883 w 388035"/>
                <a:gd name="connsiteY1" fmla="*/ 176782 h 405185"/>
                <a:gd name="connsiteX2" fmla="*/ 96938 w 388035"/>
                <a:gd name="connsiteY2" fmla="*/ 145826 h 405185"/>
                <a:gd name="connsiteX3" fmla="*/ 90251 w 388035"/>
                <a:gd name="connsiteY3" fmla="*/ 403332 h 405185"/>
                <a:gd name="connsiteX4" fmla="*/ 204280 w 388035"/>
                <a:gd name="connsiteY4" fmla="*/ 268149 h 405185"/>
                <a:gd name="connsiteX5" fmla="*/ 312168 w 388035"/>
                <a:gd name="connsiteY5" fmla="*/ 389993 h 405185"/>
                <a:gd name="connsiteX6" fmla="*/ 280774 w 388035"/>
                <a:gd name="connsiteY6" fmla="*/ 138690 h 405185"/>
                <a:gd name="connsiteX7" fmla="*/ 386915 w 388035"/>
                <a:gd name="connsiteY7" fmla="*/ 170911 h 405185"/>
                <a:gd name="connsiteX8" fmla="*/ 200613 w 388035"/>
                <a:gd name="connsiteY8" fmla="*/ 421 h 405185"/>
                <a:gd name="connsiteX0" fmla="*/ 200613 w 390912"/>
                <a:gd name="connsiteY0" fmla="*/ 421 h 405185"/>
                <a:gd name="connsiteX1" fmla="*/ 2883 w 390912"/>
                <a:gd name="connsiteY1" fmla="*/ 176782 h 405185"/>
                <a:gd name="connsiteX2" fmla="*/ 96938 w 390912"/>
                <a:gd name="connsiteY2" fmla="*/ 145826 h 405185"/>
                <a:gd name="connsiteX3" fmla="*/ 90251 w 390912"/>
                <a:gd name="connsiteY3" fmla="*/ 403332 h 405185"/>
                <a:gd name="connsiteX4" fmla="*/ 204280 w 390912"/>
                <a:gd name="connsiteY4" fmla="*/ 268149 h 405185"/>
                <a:gd name="connsiteX5" fmla="*/ 312168 w 390912"/>
                <a:gd name="connsiteY5" fmla="*/ 389993 h 405185"/>
                <a:gd name="connsiteX6" fmla="*/ 280774 w 390912"/>
                <a:gd name="connsiteY6" fmla="*/ 138690 h 405185"/>
                <a:gd name="connsiteX7" fmla="*/ 386915 w 390912"/>
                <a:gd name="connsiteY7" fmla="*/ 170911 h 405185"/>
                <a:gd name="connsiteX8" fmla="*/ 200613 w 390912"/>
                <a:gd name="connsiteY8" fmla="*/ 421 h 405185"/>
                <a:gd name="connsiteX0" fmla="*/ 199742 w 370458"/>
                <a:gd name="connsiteY0" fmla="*/ 5 h 404769"/>
                <a:gd name="connsiteX1" fmla="*/ 2012 w 370458"/>
                <a:gd name="connsiteY1" fmla="*/ 176366 h 404769"/>
                <a:gd name="connsiteX2" fmla="*/ 96067 w 370458"/>
                <a:gd name="connsiteY2" fmla="*/ 145410 h 404769"/>
                <a:gd name="connsiteX3" fmla="*/ 89380 w 370458"/>
                <a:gd name="connsiteY3" fmla="*/ 402916 h 404769"/>
                <a:gd name="connsiteX4" fmla="*/ 203409 w 370458"/>
                <a:gd name="connsiteY4" fmla="*/ 267733 h 404769"/>
                <a:gd name="connsiteX5" fmla="*/ 311297 w 370458"/>
                <a:gd name="connsiteY5" fmla="*/ 389577 h 404769"/>
                <a:gd name="connsiteX6" fmla="*/ 279903 w 370458"/>
                <a:gd name="connsiteY6" fmla="*/ 138274 h 404769"/>
                <a:gd name="connsiteX7" fmla="*/ 366994 w 370458"/>
                <a:gd name="connsiteY7" fmla="*/ 170495 h 404769"/>
                <a:gd name="connsiteX8" fmla="*/ 199742 w 370458"/>
                <a:gd name="connsiteY8" fmla="*/ 5 h 404769"/>
                <a:gd name="connsiteX0" fmla="*/ 200502 w 371214"/>
                <a:gd name="connsiteY0" fmla="*/ 84 h 404848"/>
                <a:gd name="connsiteX1" fmla="*/ 2772 w 371214"/>
                <a:gd name="connsiteY1" fmla="*/ 176445 h 404848"/>
                <a:gd name="connsiteX2" fmla="*/ 96827 w 371214"/>
                <a:gd name="connsiteY2" fmla="*/ 145489 h 404848"/>
                <a:gd name="connsiteX3" fmla="*/ 90140 w 371214"/>
                <a:gd name="connsiteY3" fmla="*/ 402995 h 404848"/>
                <a:gd name="connsiteX4" fmla="*/ 204169 w 371214"/>
                <a:gd name="connsiteY4" fmla="*/ 267812 h 404848"/>
                <a:gd name="connsiteX5" fmla="*/ 312057 w 371214"/>
                <a:gd name="connsiteY5" fmla="*/ 389656 h 404848"/>
                <a:gd name="connsiteX6" fmla="*/ 280663 w 371214"/>
                <a:gd name="connsiteY6" fmla="*/ 138353 h 404848"/>
                <a:gd name="connsiteX7" fmla="*/ 367754 w 371214"/>
                <a:gd name="connsiteY7" fmla="*/ 170574 h 404848"/>
                <a:gd name="connsiteX8" fmla="*/ 200502 w 371214"/>
                <a:gd name="connsiteY8" fmla="*/ 84 h 404848"/>
                <a:gd name="connsiteX0" fmla="*/ 200506 w 372452"/>
                <a:gd name="connsiteY0" fmla="*/ 125 h 404889"/>
                <a:gd name="connsiteX1" fmla="*/ 2776 w 372452"/>
                <a:gd name="connsiteY1" fmla="*/ 176486 h 404889"/>
                <a:gd name="connsiteX2" fmla="*/ 96831 w 372452"/>
                <a:gd name="connsiteY2" fmla="*/ 145530 h 404889"/>
                <a:gd name="connsiteX3" fmla="*/ 90144 w 372452"/>
                <a:gd name="connsiteY3" fmla="*/ 403036 h 404889"/>
                <a:gd name="connsiteX4" fmla="*/ 204173 w 372452"/>
                <a:gd name="connsiteY4" fmla="*/ 267853 h 404889"/>
                <a:gd name="connsiteX5" fmla="*/ 312061 w 372452"/>
                <a:gd name="connsiteY5" fmla="*/ 389697 h 404889"/>
                <a:gd name="connsiteX6" fmla="*/ 280667 w 372452"/>
                <a:gd name="connsiteY6" fmla="*/ 138394 h 404889"/>
                <a:gd name="connsiteX7" fmla="*/ 367758 w 372452"/>
                <a:gd name="connsiteY7" fmla="*/ 170615 h 404889"/>
                <a:gd name="connsiteX8" fmla="*/ 200506 w 372452"/>
                <a:gd name="connsiteY8" fmla="*/ 125 h 404889"/>
                <a:gd name="connsiteX0" fmla="*/ 187668 w 368529"/>
                <a:gd name="connsiteY0" fmla="*/ 136 h 407281"/>
                <a:gd name="connsiteX1" fmla="*/ 1844 w 368529"/>
                <a:gd name="connsiteY1" fmla="*/ 178878 h 407281"/>
                <a:gd name="connsiteX2" fmla="*/ 95899 w 368529"/>
                <a:gd name="connsiteY2" fmla="*/ 147922 h 407281"/>
                <a:gd name="connsiteX3" fmla="*/ 89212 w 368529"/>
                <a:gd name="connsiteY3" fmla="*/ 405428 h 407281"/>
                <a:gd name="connsiteX4" fmla="*/ 203241 w 368529"/>
                <a:gd name="connsiteY4" fmla="*/ 270245 h 407281"/>
                <a:gd name="connsiteX5" fmla="*/ 311129 w 368529"/>
                <a:gd name="connsiteY5" fmla="*/ 392089 h 407281"/>
                <a:gd name="connsiteX6" fmla="*/ 279735 w 368529"/>
                <a:gd name="connsiteY6" fmla="*/ 140786 h 407281"/>
                <a:gd name="connsiteX7" fmla="*/ 366826 w 368529"/>
                <a:gd name="connsiteY7" fmla="*/ 173007 h 407281"/>
                <a:gd name="connsiteX8" fmla="*/ 187668 w 368529"/>
                <a:gd name="connsiteY8" fmla="*/ 136 h 407281"/>
                <a:gd name="connsiteX0" fmla="*/ 187668 w 368529"/>
                <a:gd name="connsiteY0" fmla="*/ 1 h 407146"/>
                <a:gd name="connsiteX1" fmla="*/ 1844 w 368529"/>
                <a:gd name="connsiteY1" fmla="*/ 178743 h 407146"/>
                <a:gd name="connsiteX2" fmla="*/ 95899 w 368529"/>
                <a:gd name="connsiteY2" fmla="*/ 147787 h 407146"/>
                <a:gd name="connsiteX3" fmla="*/ 89212 w 368529"/>
                <a:gd name="connsiteY3" fmla="*/ 405293 h 407146"/>
                <a:gd name="connsiteX4" fmla="*/ 203241 w 368529"/>
                <a:gd name="connsiteY4" fmla="*/ 270110 h 407146"/>
                <a:gd name="connsiteX5" fmla="*/ 311129 w 368529"/>
                <a:gd name="connsiteY5" fmla="*/ 391954 h 407146"/>
                <a:gd name="connsiteX6" fmla="*/ 279735 w 368529"/>
                <a:gd name="connsiteY6" fmla="*/ 140651 h 407146"/>
                <a:gd name="connsiteX7" fmla="*/ 366826 w 368529"/>
                <a:gd name="connsiteY7" fmla="*/ 172872 h 407146"/>
                <a:gd name="connsiteX8" fmla="*/ 187668 w 368529"/>
                <a:gd name="connsiteY8" fmla="*/ 1 h 407146"/>
                <a:gd name="connsiteX0" fmla="*/ 187668 w 371670"/>
                <a:gd name="connsiteY0" fmla="*/ 1 h 407146"/>
                <a:gd name="connsiteX1" fmla="*/ 1844 w 371670"/>
                <a:gd name="connsiteY1" fmla="*/ 178743 h 407146"/>
                <a:gd name="connsiteX2" fmla="*/ 95899 w 371670"/>
                <a:gd name="connsiteY2" fmla="*/ 147787 h 407146"/>
                <a:gd name="connsiteX3" fmla="*/ 89212 w 371670"/>
                <a:gd name="connsiteY3" fmla="*/ 405293 h 407146"/>
                <a:gd name="connsiteX4" fmla="*/ 203241 w 371670"/>
                <a:gd name="connsiteY4" fmla="*/ 270110 h 407146"/>
                <a:gd name="connsiteX5" fmla="*/ 311129 w 371670"/>
                <a:gd name="connsiteY5" fmla="*/ 391954 h 407146"/>
                <a:gd name="connsiteX6" fmla="*/ 279735 w 371670"/>
                <a:gd name="connsiteY6" fmla="*/ 140651 h 407146"/>
                <a:gd name="connsiteX7" fmla="*/ 366826 w 371670"/>
                <a:gd name="connsiteY7" fmla="*/ 172872 h 407146"/>
                <a:gd name="connsiteX8" fmla="*/ 187668 w 371670"/>
                <a:gd name="connsiteY8" fmla="*/ 1 h 407146"/>
                <a:gd name="connsiteX0" fmla="*/ 190427 w 374429"/>
                <a:gd name="connsiteY0" fmla="*/ 1 h 407146"/>
                <a:gd name="connsiteX1" fmla="*/ 4603 w 374429"/>
                <a:gd name="connsiteY1" fmla="*/ 178743 h 407146"/>
                <a:gd name="connsiteX2" fmla="*/ 98658 w 374429"/>
                <a:gd name="connsiteY2" fmla="*/ 147787 h 407146"/>
                <a:gd name="connsiteX3" fmla="*/ 91971 w 374429"/>
                <a:gd name="connsiteY3" fmla="*/ 405293 h 407146"/>
                <a:gd name="connsiteX4" fmla="*/ 206000 w 374429"/>
                <a:gd name="connsiteY4" fmla="*/ 270110 h 407146"/>
                <a:gd name="connsiteX5" fmla="*/ 313888 w 374429"/>
                <a:gd name="connsiteY5" fmla="*/ 391954 h 407146"/>
                <a:gd name="connsiteX6" fmla="*/ 282494 w 374429"/>
                <a:gd name="connsiteY6" fmla="*/ 140651 h 407146"/>
                <a:gd name="connsiteX7" fmla="*/ 369585 w 374429"/>
                <a:gd name="connsiteY7" fmla="*/ 172872 h 407146"/>
                <a:gd name="connsiteX8" fmla="*/ 190427 w 374429"/>
                <a:gd name="connsiteY8" fmla="*/ 1 h 407146"/>
                <a:gd name="connsiteX0" fmla="*/ 190641 w 374643"/>
                <a:gd name="connsiteY0" fmla="*/ 1 h 407146"/>
                <a:gd name="connsiteX1" fmla="*/ 4817 w 374643"/>
                <a:gd name="connsiteY1" fmla="*/ 178743 h 407146"/>
                <a:gd name="connsiteX2" fmla="*/ 98872 w 374643"/>
                <a:gd name="connsiteY2" fmla="*/ 147787 h 407146"/>
                <a:gd name="connsiteX3" fmla="*/ 92185 w 374643"/>
                <a:gd name="connsiteY3" fmla="*/ 405293 h 407146"/>
                <a:gd name="connsiteX4" fmla="*/ 206214 w 374643"/>
                <a:gd name="connsiteY4" fmla="*/ 270110 h 407146"/>
                <a:gd name="connsiteX5" fmla="*/ 314102 w 374643"/>
                <a:gd name="connsiteY5" fmla="*/ 391954 h 407146"/>
                <a:gd name="connsiteX6" fmla="*/ 282708 w 374643"/>
                <a:gd name="connsiteY6" fmla="*/ 140651 h 407146"/>
                <a:gd name="connsiteX7" fmla="*/ 369799 w 374643"/>
                <a:gd name="connsiteY7" fmla="*/ 172872 h 407146"/>
                <a:gd name="connsiteX8" fmla="*/ 190641 w 374643"/>
                <a:gd name="connsiteY8" fmla="*/ 1 h 407146"/>
                <a:gd name="connsiteX0" fmla="*/ 221007 w 405009"/>
                <a:gd name="connsiteY0" fmla="*/ 13 h 407158"/>
                <a:gd name="connsiteX1" fmla="*/ 3890 w 405009"/>
                <a:gd name="connsiteY1" fmla="*/ 9928 h 407158"/>
                <a:gd name="connsiteX2" fmla="*/ 129238 w 405009"/>
                <a:gd name="connsiteY2" fmla="*/ 147799 h 407158"/>
                <a:gd name="connsiteX3" fmla="*/ 122551 w 405009"/>
                <a:gd name="connsiteY3" fmla="*/ 405305 h 407158"/>
                <a:gd name="connsiteX4" fmla="*/ 236580 w 405009"/>
                <a:gd name="connsiteY4" fmla="*/ 270122 h 407158"/>
                <a:gd name="connsiteX5" fmla="*/ 344468 w 405009"/>
                <a:gd name="connsiteY5" fmla="*/ 391966 h 407158"/>
                <a:gd name="connsiteX6" fmla="*/ 313074 w 405009"/>
                <a:gd name="connsiteY6" fmla="*/ 140663 h 407158"/>
                <a:gd name="connsiteX7" fmla="*/ 400165 w 405009"/>
                <a:gd name="connsiteY7" fmla="*/ 172884 h 407158"/>
                <a:gd name="connsiteX8" fmla="*/ 221007 w 405009"/>
                <a:gd name="connsiteY8" fmla="*/ 13 h 407158"/>
                <a:gd name="connsiteX0" fmla="*/ 217118 w 401120"/>
                <a:gd name="connsiteY0" fmla="*/ 6261 h 413406"/>
                <a:gd name="connsiteX1" fmla="*/ 1 w 401120"/>
                <a:gd name="connsiteY1" fmla="*/ 16176 h 413406"/>
                <a:gd name="connsiteX2" fmla="*/ 125349 w 401120"/>
                <a:gd name="connsiteY2" fmla="*/ 154047 h 413406"/>
                <a:gd name="connsiteX3" fmla="*/ 118662 w 401120"/>
                <a:gd name="connsiteY3" fmla="*/ 411553 h 413406"/>
                <a:gd name="connsiteX4" fmla="*/ 232691 w 401120"/>
                <a:gd name="connsiteY4" fmla="*/ 276370 h 413406"/>
                <a:gd name="connsiteX5" fmla="*/ 340579 w 401120"/>
                <a:gd name="connsiteY5" fmla="*/ 398214 h 413406"/>
                <a:gd name="connsiteX6" fmla="*/ 309185 w 401120"/>
                <a:gd name="connsiteY6" fmla="*/ 146911 h 413406"/>
                <a:gd name="connsiteX7" fmla="*/ 396276 w 401120"/>
                <a:gd name="connsiteY7" fmla="*/ 179132 h 413406"/>
                <a:gd name="connsiteX8" fmla="*/ 217118 w 401120"/>
                <a:gd name="connsiteY8" fmla="*/ 6261 h 413406"/>
                <a:gd name="connsiteX0" fmla="*/ 218947 w 402949"/>
                <a:gd name="connsiteY0" fmla="*/ 21310 h 428455"/>
                <a:gd name="connsiteX1" fmla="*/ 0 w 402949"/>
                <a:gd name="connsiteY1" fmla="*/ 10654 h 428455"/>
                <a:gd name="connsiteX2" fmla="*/ 127178 w 402949"/>
                <a:gd name="connsiteY2" fmla="*/ 169096 h 428455"/>
                <a:gd name="connsiteX3" fmla="*/ 120491 w 402949"/>
                <a:gd name="connsiteY3" fmla="*/ 426602 h 428455"/>
                <a:gd name="connsiteX4" fmla="*/ 234520 w 402949"/>
                <a:gd name="connsiteY4" fmla="*/ 291419 h 428455"/>
                <a:gd name="connsiteX5" fmla="*/ 342408 w 402949"/>
                <a:gd name="connsiteY5" fmla="*/ 413263 h 428455"/>
                <a:gd name="connsiteX6" fmla="*/ 311014 w 402949"/>
                <a:gd name="connsiteY6" fmla="*/ 161960 h 428455"/>
                <a:gd name="connsiteX7" fmla="*/ 398105 w 402949"/>
                <a:gd name="connsiteY7" fmla="*/ 194181 h 428455"/>
                <a:gd name="connsiteX8" fmla="*/ 218947 w 402949"/>
                <a:gd name="connsiteY8" fmla="*/ 21310 h 428455"/>
                <a:gd name="connsiteX0" fmla="*/ 191568 w 402759"/>
                <a:gd name="connsiteY0" fmla="*/ 22110 h 425799"/>
                <a:gd name="connsiteX1" fmla="*/ 703 w 402759"/>
                <a:gd name="connsiteY1" fmla="*/ 7998 h 425799"/>
                <a:gd name="connsiteX2" fmla="*/ 127881 w 402759"/>
                <a:gd name="connsiteY2" fmla="*/ 166440 h 425799"/>
                <a:gd name="connsiteX3" fmla="*/ 121194 w 402759"/>
                <a:gd name="connsiteY3" fmla="*/ 423946 h 425799"/>
                <a:gd name="connsiteX4" fmla="*/ 235223 w 402759"/>
                <a:gd name="connsiteY4" fmla="*/ 288763 h 425799"/>
                <a:gd name="connsiteX5" fmla="*/ 343111 w 402759"/>
                <a:gd name="connsiteY5" fmla="*/ 410607 h 425799"/>
                <a:gd name="connsiteX6" fmla="*/ 311717 w 402759"/>
                <a:gd name="connsiteY6" fmla="*/ 159304 h 425799"/>
                <a:gd name="connsiteX7" fmla="*/ 398808 w 402759"/>
                <a:gd name="connsiteY7" fmla="*/ 191525 h 425799"/>
                <a:gd name="connsiteX8" fmla="*/ 191568 w 402759"/>
                <a:gd name="connsiteY8" fmla="*/ 22110 h 425799"/>
                <a:gd name="connsiteX0" fmla="*/ 191568 w 400561"/>
                <a:gd name="connsiteY0" fmla="*/ 22110 h 425799"/>
                <a:gd name="connsiteX1" fmla="*/ 703 w 400561"/>
                <a:gd name="connsiteY1" fmla="*/ 7998 h 425799"/>
                <a:gd name="connsiteX2" fmla="*/ 127881 w 400561"/>
                <a:gd name="connsiteY2" fmla="*/ 166440 h 425799"/>
                <a:gd name="connsiteX3" fmla="*/ 121194 w 400561"/>
                <a:gd name="connsiteY3" fmla="*/ 423946 h 425799"/>
                <a:gd name="connsiteX4" fmla="*/ 235223 w 400561"/>
                <a:gd name="connsiteY4" fmla="*/ 288763 h 425799"/>
                <a:gd name="connsiteX5" fmla="*/ 343111 w 400561"/>
                <a:gd name="connsiteY5" fmla="*/ 410607 h 425799"/>
                <a:gd name="connsiteX6" fmla="*/ 311717 w 400561"/>
                <a:gd name="connsiteY6" fmla="*/ 159304 h 425799"/>
                <a:gd name="connsiteX7" fmla="*/ 398808 w 400561"/>
                <a:gd name="connsiteY7" fmla="*/ 191525 h 425799"/>
                <a:gd name="connsiteX8" fmla="*/ 303591 w 400561"/>
                <a:gd name="connsiteY8" fmla="*/ 90715 h 425799"/>
                <a:gd name="connsiteX9" fmla="*/ 191568 w 400561"/>
                <a:gd name="connsiteY9" fmla="*/ 22110 h 425799"/>
                <a:gd name="connsiteX0" fmla="*/ 191568 w 400277"/>
                <a:gd name="connsiteY0" fmla="*/ 22110 h 425799"/>
                <a:gd name="connsiteX1" fmla="*/ 703 w 400277"/>
                <a:gd name="connsiteY1" fmla="*/ 7998 h 425799"/>
                <a:gd name="connsiteX2" fmla="*/ 127881 w 400277"/>
                <a:gd name="connsiteY2" fmla="*/ 166440 h 425799"/>
                <a:gd name="connsiteX3" fmla="*/ 121194 w 400277"/>
                <a:gd name="connsiteY3" fmla="*/ 423946 h 425799"/>
                <a:gd name="connsiteX4" fmla="*/ 235223 w 400277"/>
                <a:gd name="connsiteY4" fmla="*/ 288763 h 425799"/>
                <a:gd name="connsiteX5" fmla="*/ 343111 w 400277"/>
                <a:gd name="connsiteY5" fmla="*/ 410607 h 425799"/>
                <a:gd name="connsiteX6" fmla="*/ 311717 w 400277"/>
                <a:gd name="connsiteY6" fmla="*/ 159304 h 425799"/>
                <a:gd name="connsiteX7" fmla="*/ 398808 w 400277"/>
                <a:gd name="connsiteY7" fmla="*/ 191525 h 425799"/>
                <a:gd name="connsiteX8" fmla="*/ 303591 w 400277"/>
                <a:gd name="connsiteY8" fmla="*/ 90715 h 425799"/>
                <a:gd name="connsiteX9" fmla="*/ 191568 w 400277"/>
                <a:gd name="connsiteY9" fmla="*/ 22110 h 425799"/>
                <a:gd name="connsiteX0" fmla="*/ 191568 w 354227"/>
                <a:gd name="connsiteY0" fmla="*/ 22110 h 425799"/>
                <a:gd name="connsiteX1" fmla="*/ 703 w 354227"/>
                <a:gd name="connsiteY1" fmla="*/ 7998 h 425799"/>
                <a:gd name="connsiteX2" fmla="*/ 127881 w 354227"/>
                <a:gd name="connsiteY2" fmla="*/ 166440 h 425799"/>
                <a:gd name="connsiteX3" fmla="*/ 121194 w 354227"/>
                <a:gd name="connsiteY3" fmla="*/ 423946 h 425799"/>
                <a:gd name="connsiteX4" fmla="*/ 235223 w 354227"/>
                <a:gd name="connsiteY4" fmla="*/ 288763 h 425799"/>
                <a:gd name="connsiteX5" fmla="*/ 343111 w 354227"/>
                <a:gd name="connsiteY5" fmla="*/ 410607 h 425799"/>
                <a:gd name="connsiteX6" fmla="*/ 311717 w 354227"/>
                <a:gd name="connsiteY6" fmla="*/ 159304 h 425799"/>
                <a:gd name="connsiteX7" fmla="*/ 303591 w 354227"/>
                <a:gd name="connsiteY7" fmla="*/ 90715 h 425799"/>
                <a:gd name="connsiteX8" fmla="*/ 191568 w 354227"/>
                <a:gd name="connsiteY8" fmla="*/ 22110 h 425799"/>
                <a:gd name="connsiteX0" fmla="*/ 191568 w 354227"/>
                <a:gd name="connsiteY0" fmla="*/ 22110 h 425799"/>
                <a:gd name="connsiteX1" fmla="*/ 703 w 354227"/>
                <a:gd name="connsiteY1" fmla="*/ 7998 h 425799"/>
                <a:gd name="connsiteX2" fmla="*/ 127881 w 354227"/>
                <a:gd name="connsiteY2" fmla="*/ 166440 h 425799"/>
                <a:gd name="connsiteX3" fmla="*/ 121194 w 354227"/>
                <a:gd name="connsiteY3" fmla="*/ 423946 h 425799"/>
                <a:gd name="connsiteX4" fmla="*/ 235223 w 354227"/>
                <a:gd name="connsiteY4" fmla="*/ 288763 h 425799"/>
                <a:gd name="connsiteX5" fmla="*/ 343111 w 354227"/>
                <a:gd name="connsiteY5" fmla="*/ 410607 h 425799"/>
                <a:gd name="connsiteX6" fmla="*/ 311717 w 354227"/>
                <a:gd name="connsiteY6" fmla="*/ 159304 h 425799"/>
                <a:gd name="connsiteX7" fmla="*/ 287617 w 354227"/>
                <a:gd name="connsiteY7" fmla="*/ 65342 h 425799"/>
                <a:gd name="connsiteX8" fmla="*/ 191568 w 354227"/>
                <a:gd name="connsiteY8" fmla="*/ 22110 h 425799"/>
                <a:gd name="connsiteX0" fmla="*/ 191568 w 354227"/>
                <a:gd name="connsiteY0" fmla="*/ 26868 h 430557"/>
                <a:gd name="connsiteX1" fmla="*/ 703 w 354227"/>
                <a:gd name="connsiteY1" fmla="*/ 12756 h 430557"/>
                <a:gd name="connsiteX2" fmla="*/ 127881 w 354227"/>
                <a:gd name="connsiteY2" fmla="*/ 171198 h 430557"/>
                <a:gd name="connsiteX3" fmla="*/ 121194 w 354227"/>
                <a:gd name="connsiteY3" fmla="*/ 428704 h 430557"/>
                <a:gd name="connsiteX4" fmla="*/ 235223 w 354227"/>
                <a:gd name="connsiteY4" fmla="*/ 293521 h 430557"/>
                <a:gd name="connsiteX5" fmla="*/ 343111 w 354227"/>
                <a:gd name="connsiteY5" fmla="*/ 415365 h 430557"/>
                <a:gd name="connsiteX6" fmla="*/ 311717 w 354227"/>
                <a:gd name="connsiteY6" fmla="*/ 164062 h 430557"/>
                <a:gd name="connsiteX7" fmla="*/ 191568 w 354227"/>
                <a:gd name="connsiteY7" fmla="*/ 26868 h 430557"/>
                <a:gd name="connsiteX0" fmla="*/ 191568 w 354227"/>
                <a:gd name="connsiteY0" fmla="*/ 26868 h 430557"/>
                <a:gd name="connsiteX1" fmla="*/ 703 w 354227"/>
                <a:gd name="connsiteY1" fmla="*/ 12756 h 430557"/>
                <a:gd name="connsiteX2" fmla="*/ 127881 w 354227"/>
                <a:gd name="connsiteY2" fmla="*/ 171198 h 430557"/>
                <a:gd name="connsiteX3" fmla="*/ 121194 w 354227"/>
                <a:gd name="connsiteY3" fmla="*/ 428704 h 430557"/>
                <a:gd name="connsiteX4" fmla="*/ 235223 w 354227"/>
                <a:gd name="connsiteY4" fmla="*/ 293521 h 430557"/>
                <a:gd name="connsiteX5" fmla="*/ 343111 w 354227"/>
                <a:gd name="connsiteY5" fmla="*/ 415365 h 430557"/>
                <a:gd name="connsiteX6" fmla="*/ 311717 w 354227"/>
                <a:gd name="connsiteY6" fmla="*/ 164062 h 430557"/>
                <a:gd name="connsiteX7" fmla="*/ 191568 w 354227"/>
                <a:gd name="connsiteY7" fmla="*/ 26868 h 430557"/>
                <a:gd name="connsiteX0" fmla="*/ 191568 w 354227"/>
                <a:gd name="connsiteY0" fmla="*/ 26868 h 430557"/>
                <a:gd name="connsiteX1" fmla="*/ 703 w 354227"/>
                <a:gd name="connsiteY1" fmla="*/ 12756 h 430557"/>
                <a:gd name="connsiteX2" fmla="*/ 127881 w 354227"/>
                <a:gd name="connsiteY2" fmla="*/ 171198 h 430557"/>
                <a:gd name="connsiteX3" fmla="*/ 121194 w 354227"/>
                <a:gd name="connsiteY3" fmla="*/ 428704 h 430557"/>
                <a:gd name="connsiteX4" fmla="*/ 235223 w 354227"/>
                <a:gd name="connsiteY4" fmla="*/ 293521 h 430557"/>
                <a:gd name="connsiteX5" fmla="*/ 343111 w 354227"/>
                <a:gd name="connsiteY5" fmla="*/ 415365 h 430557"/>
                <a:gd name="connsiteX6" fmla="*/ 311717 w 354227"/>
                <a:gd name="connsiteY6" fmla="*/ 164062 h 430557"/>
                <a:gd name="connsiteX7" fmla="*/ 191568 w 354227"/>
                <a:gd name="connsiteY7" fmla="*/ 26868 h 430557"/>
                <a:gd name="connsiteX0" fmla="*/ 191562 w 354221"/>
                <a:gd name="connsiteY0" fmla="*/ 26868 h 430557"/>
                <a:gd name="connsiteX1" fmla="*/ 697 w 354221"/>
                <a:gd name="connsiteY1" fmla="*/ 12756 h 430557"/>
                <a:gd name="connsiteX2" fmla="*/ 127875 w 354221"/>
                <a:gd name="connsiteY2" fmla="*/ 171198 h 430557"/>
                <a:gd name="connsiteX3" fmla="*/ 121188 w 354221"/>
                <a:gd name="connsiteY3" fmla="*/ 428704 h 430557"/>
                <a:gd name="connsiteX4" fmla="*/ 235217 w 354221"/>
                <a:gd name="connsiteY4" fmla="*/ 293521 h 430557"/>
                <a:gd name="connsiteX5" fmla="*/ 343105 w 354221"/>
                <a:gd name="connsiteY5" fmla="*/ 415365 h 430557"/>
                <a:gd name="connsiteX6" fmla="*/ 311711 w 354221"/>
                <a:gd name="connsiteY6" fmla="*/ 164062 h 430557"/>
                <a:gd name="connsiteX7" fmla="*/ 191562 w 354221"/>
                <a:gd name="connsiteY7" fmla="*/ 26868 h 430557"/>
                <a:gd name="connsiteX0" fmla="*/ 191878 w 354537"/>
                <a:gd name="connsiteY0" fmla="*/ 45871 h 449560"/>
                <a:gd name="connsiteX1" fmla="*/ 1013 w 354537"/>
                <a:gd name="connsiteY1" fmla="*/ 31759 h 449560"/>
                <a:gd name="connsiteX2" fmla="*/ 121504 w 354537"/>
                <a:gd name="connsiteY2" fmla="*/ 447707 h 449560"/>
                <a:gd name="connsiteX3" fmla="*/ 235533 w 354537"/>
                <a:gd name="connsiteY3" fmla="*/ 312524 h 449560"/>
                <a:gd name="connsiteX4" fmla="*/ 343421 w 354537"/>
                <a:gd name="connsiteY4" fmla="*/ 434368 h 449560"/>
                <a:gd name="connsiteX5" fmla="*/ 312027 w 354537"/>
                <a:gd name="connsiteY5" fmla="*/ 183065 h 449560"/>
                <a:gd name="connsiteX6" fmla="*/ 191878 w 354537"/>
                <a:gd name="connsiteY6" fmla="*/ 45871 h 449560"/>
                <a:gd name="connsiteX0" fmla="*/ 193186 w 355845"/>
                <a:gd name="connsiteY0" fmla="*/ 27239 h 430792"/>
                <a:gd name="connsiteX1" fmla="*/ 2321 w 355845"/>
                <a:gd name="connsiteY1" fmla="*/ 13127 h 430792"/>
                <a:gd name="connsiteX2" fmla="*/ 89429 w 355845"/>
                <a:gd name="connsiteY2" fmla="*/ 176610 h 430792"/>
                <a:gd name="connsiteX3" fmla="*/ 122812 w 355845"/>
                <a:gd name="connsiteY3" fmla="*/ 429075 h 430792"/>
                <a:gd name="connsiteX4" fmla="*/ 236841 w 355845"/>
                <a:gd name="connsiteY4" fmla="*/ 293892 h 430792"/>
                <a:gd name="connsiteX5" fmla="*/ 344729 w 355845"/>
                <a:gd name="connsiteY5" fmla="*/ 415736 h 430792"/>
                <a:gd name="connsiteX6" fmla="*/ 313335 w 355845"/>
                <a:gd name="connsiteY6" fmla="*/ 164433 h 430792"/>
                <a:gd name="connsiteX7" fmla="*/ 193186 w 355845"/>
                <a:gd name="connsiteY7" fmla="*/ 27239 h 430792"/>
                <a:gd name="connsiteX0" fmla="*/ 197421 w 360080"/>
                <a:gd name="connsiteY0" fmla="*/ 42856 h 446409"/>
                <a:gd name="connsiteX1" fmla="*/ 2222 w 360080"/>
                <a:gd name="connsiteY1" fmla="*/ 8715 h 446409"/>
                <a:gd name="connsiteX2" fmla="*/ 93664 w 360080"/>
                <a:gd name="connsiteY2" fmla="*/ 192227 h 446409"/>
                <a:gd name="connsiteX3" fmla="*/ 127047 w 360080"/>
                <a:gd name="connsiteY3" fmla="*/ 444692 h 446409"/>
                <a:gd name="connsiteX4" fmla="*/ 241076 w 360080"/>
                <a:gd name="connsiteY4" fmla="*/ 309509 h 446409"/>
                <a:gd name="connsiteX5" fmla="*/ 348964 w 360080"/>
                <a:gd name="connsiteY5" fmla="*/ 431353 h 446409"/>
                <a:gd name="connsiteX6" fmla="*/ 317570 w 360080"/>
                <a:gd name="connsiteY6" fmla="*/ 180050 h 446409"/>
                <a:gd name="connsiteX7" fmla="*/ 197421 w 360080"/>
                <a:gd name="connsiteY7" fmla="*/ 42856 h 446409"/>
                <a:gd name="connsiteX0" fmla="*/ 197421 w 360080"/>
                <a:gd name="connsiteY0" fmla="*/ 42856 h 446409"/>
                <a:gd name="connsiteX1" fmla="*/ 2222 w 360080"/>
                <a:gd name="connsiteY1" fmla="*/ 8715 h 446409"/>
                <a:gd name="connsiteX2" fmla="*/ 93664 w 360080"/>
                <a:gd name="connsiteY2" fmla="*/ 192227 h 446409"/>
                <a:gd name="connsiteX3" fmla="*/ 127047 w 360080"/>
                <a:gd name="connsiteY3" fmla="*/ 444692 h 446409"/>
                <a:gd name="connsiteX4" fmla="*/ 241076 w 360080"/>
                <a:gd name="connsiteY4" fmla="*/ 309509 h 446409"/>
                <a:gd name="connsiteX5" fmla="*/ 348964 w 360080"/>
                <a:gd name="connsiteY5" fmla="*/ 431353 h 446409"/>
                <a:gd name="connsiteX6" fmla="*/ 317570 w 360080"/>
                <a:gd name="connsiteY6" fmla="*/ 180050 h 446409"/>
                <a:gd name="connsiteX7" fmla="*/ 197421 w 360080"/>
                <a:gd name="connsiteY7" fmla="*/ 42856 h 446409"/>
                <a:gd name="connsiteX0" fmla="*/ 197421 w 360080"/>
                <a:gd name="connsiteY0" fmla="*/ 42856 h 446409"/>
                <a:gd name="connsiteX1" fmla="*/ 2222 w 360080"/>
                <a:gd name="connsiteY1" fmla="*/ 8715 h 446409"/>
                <a:gd name="connsiteX2" fmla="*/ 93664 w 360080"/>
                <a:gd name="connsiteY2" fmla="*/ 192227 h 446409"/>
                <a:gd name="connsiteX3" fmla="*/ 127047 w 360080"/>
                <a:gd name="connsiteY3" fmla="*/ 444692 h 446409"/>
                <a:gd name="connsiteX4" fmla="*/ 241076 w 360080"/>
                <a:gd name="connsiteY4" fmla="*/ 309509 h 446409"/>
                <a:gd name="connsiteX5" fmla="*/ 348964 w 360080"/>
                <a:gd name="connsiteY5" fmla="*/ 431353 h 446409"/>
                <a:gd name="connsiteX6" fmla="*/ 317570 w 360080"/>
                <a:gd name="connsiteY6" fmla="*/ 180050 h 446409"/>
                <a:gd name="connsiteX7" fmla="*/ 197421 w 360080"/>
                <a:gd name="connsiteY7" fmla="*/ 42856 h 446409"/>
                <a:gd name="connsiteX0" fmla="*/ 197421 w 350967"/>
                <a:gd name="connsiteY0" fmla="*/ 42856 h 446409"/>
                <a:gd name="connsiteX1" fmla="*/ 2222 w 350967"/>
                <a:gd name="connsiteY1" fmla="*/ 8715 h 446409"/>
                <a:gd name="connsiteX2" fmla="*/ 93664 w 350967"/>
                <a:gd name="connsiteY2" fmla="*/ 192227 h 446409"/>
                <a:gd name="connsiteX3" fmla="*/ 127047 w 350967"/>
                <a:gd name="connsiteY3" fmla="*/ 444692 h 446409"/>
                <a:gd name="connsiteX4" fmla="*/ 241076 w 350967"/>
                <a:gd name="connsiteY4" fmla="*/ 309509 h 446409"/>
                <a:gd name="connsiteX5" fmla="*/ 348964 w 350967"/>
                <a:gd name="connsiteY5" fmla="*/ 431353 h 446409"/>
                <a:gd name="connsiteX6" fmla="*/ 311144 w 350967"/>
                <a:gd name="connsiteY6" fmla="*/ 186682 h 446409"/>
                <a:gd name="connsiteX7" fmla="*/ 197421 w 350967"/>
                <a:gd name="connsiteY7" fmla="*/ 42856 h 446409"/>
                <a:gd name="connsiteX0" fmla="*/ 197421 w 350967"/>
                <a:gd name="connsiteY0" fmla="*/ 42856 h 446409"/>
                <a:gd name="connsiteX1" fmla="*/ 2222 w 350967"/>
                <a:gd name="connsiteY1" fmla="*/ 8715 h 446409"/>
                <a:gd name="connsiteX2" fmla="*/ 93664 w 350967"/>
                <a:gd name="connsiteY2" fmla="*/ 192227 h 446409"/>
                <a:gd name="connsiteX3" fmla="*/ 127047 w 350967"/>
                <a:gd name="connsiteY3" fmla="*/ 444692 h 446409"/>
                <a:gd name="connsiteX4" fmla="*/ 241076 w 350967"/>
                <a:gd name="connsiteY4" fmla="*/ 309509 h 446409"/>
                <a:gd name="connsiteX5" fmla="*/ 348964 w 350967"/>
                <a:gd name="connsiteY5" fmla="*/ 431353 h 446409"/>
                <a:gd name="connsiteX6" fmla="*/ 311144 w 350967"/>
                <a:gd name="connsiteY6" fmla="*/ 186682 h 446409"/>
                <a:gd name="connsiteX7" fmla="*/ 197421 w 350967"/>
                <a:gd name="connsiteY7" fmla="*/ 42856 h 446409"/>
                <a:gd name="connsiteX0" fmla="*/ 197421 w 350899"/>
                <a:gd name="connsiteY0" fmla="*/ 42856 h 446409"/>
                <a:gd name="connsiteX1" fmla="*/ 2222 w 350899"/>
                <a:gd name="connsiteY1" fmla="*/ 8715 h 446409"/>
                <a:gd name="connsiteX2" fmla="*/ 93664 w 350899"/>
                <a:gd name="connsiteY2" fmla="*/ 192227 h 446409"/>
                <a:gd name="connsiteX3" fmla="*/ 127047 w 350899"/>
                <a:gd name="connsiteY3" fmla="*/ 444692 h 446409"/>
                <a:gd name="connsiteX4" fmla="*/ 241076 w 350899"/>
                <a:gd name="connsiteY4" fmla="*/ 309509 h 446409"/>
                <a:gd name="connsiteX5" fmla="*/ 348964 w 350899"/>
                <a:gd name="connsiteY5" fmla="*/ 431353 h 446409"/>
                <a:gd name="connsiteX6" fmla="*/ 310340 w 350899"/>
                <a:gd name="connsiteY6" fmla="*/ 231411 h 446409"/>
                <a:gd name="connsiteX7" fmla="*/ 197421 w 350899"/>
                <a:gd name="connsiteY7" fmla="*/ 42856 h 446409"/>
                <a:gd name="connsiteX0" fmla="*/ 197421 w 352783"/>
                <a:gd name="connsiteY0" fmla="*/ 42856 h 446727"/>
                <a:gd name="connsiteX1" fmla="*/ 2222 w 352783"/>
                <a:gd name="connsiteY1" fmla="*/ 8715 h 446727"/>
                <a:gd name="connsiteX2" fmla="*/ 93664 w 352783"/>
                <a:gd name="connsiteY2" fmla="*/ 192227 h 446727"/>
                <a:gd name="connsiteX3" fmla="*/ 127047 w 352783"/>
                <a:gd name="connsiteY3" fmla="*/ 444692 h 446727"/>
                <a:gd name="connsiteX4" fmla="*/ 203521 w 352783"/>
                <a:gd name="connsiteY4" fmla="*/ 317636 h 446727"/>
                <a:gd name="connsiteX5" fmla="*/ 348964 w 352783"/>
                <a:gd name="connsiteY5" fmla="*/ 431353 h 446727"/>
                <a:gd name="connsiteX6" fmla="*/ 310340 w 352783"/>
                <a:gd name="connsiteY6" fmla="*/ 231411 h 446727"/>
                <a:gd name="connsiteX7" fmla="*/ 197421 w 352783"/>
                <a:gd name="connsiteY7" fmla="*/ 42856 h 446727"/>
                <a:gd name="connsiteX0" fmla="*/ 197421 w 311049"/>
                <a:gd name="connsiteY0" fmla="*/ 42856 h 472861"/>
                <a:gd name="connsiteX1" fmla="*/ 2222 w 311049"/>
                <a:gd name="connsiteY1" fmla="*/ 8715 h 472861"/>
                <a:gd name="connsiteX2" fmla="*/ 93664 w 311049"/>
                <a:gd name="connsiteY2" fmla="*/ 192227 h 472861"/>
                <a:gd name="connsiteX3" fmla="*/ 127047 w 311049"/>
                <a:gd name="connsiteY3" fmla="*/ 444692 h 472861"/>
                <a:gd name="connsiteX4" fmla="*/ 203521 w 311049"/>
                <a:gd name="connsiteY4" fmla="*/ 317636 h 472861"/>
                <a:gd name="connsiteX5" fmla="*/ 258160 w 311049"/>
                <a:gd name="connsiteY5" fmla="*/ 471970 h 472861"/>
                <a:gd name="connsiteX6" fmla="*/ 310340 w 311049"/>
                <a:gd name="connsiteY6" fmla="*/ 231411 h 472861"/>
                <a:gd name="connsiteX7" fmla="*/ 197421 w 311049"/>
                <a:gd name="connsiteY7" fmla="*/ 42856 h 472861"/>
                <a:gd name="connsiteX0" fmla="*/ 197421 w 272733"/>
                <a:gd name="connsiteY0" fmla="*/ 42856 h 472701"/>
                <a:gd name="connsiteX1" fmla="*/ 2222 w 272733"/>
                <a:gd name="connsiteY1" fmla="*/ 8715 h 472701"/>
                <a:gd name="connsiteX2" fmla="*/ 93664 w 272733"/>
                <a:gd name="connsiteY2" fmla="*/ 192227 h 472701"/>
                <a:gd name="connsiteX3" fmla="*/ 127047 w 272733"/>
                <a:gd name="connsiteY3" fmla="*/ 444692 h 472701"/>
                <a:gd name="connsiteX4" fmla="*/ 203521 w 272733"/>
                <a:gd name="connsiteY4" fmla="*/ 317636 h 472701"/>
                <a:gd name="connsiteX5" fmla="*/ 258160 w 272733"/>
                <a:gd name="connsiteY5" fmla="*/ 471970 h 472701"/>
                <a:gd name="connsiteX6" fmla="*/ 270282 w 272733"/>
                <a:gd name="connsiteY6" fmla="*/ 240080 h 472701"/>
                <a:gd name="connsiteX7" fmla="*/ 197421 w 272733"/>
                <a:gd name="connsiteY7" fmla="*/ 42856 h 472701"/>
                <a:gd name="connsiteX0" fmla="*/ 197421 w 272733"/>
                <a:gd name="connsiteY0" fmla="*/ 42856 h 472701"/>
                <a:gd name="connsiteX1" fmla="*/ 2222 w 272733"/>
                <a:gd name="connsiteY1" fmla="*/ 8715 h 472701"/>
                <a:gd name="connsiteX2" fmla="*/ 93664 w 272733"/>
                <a:gd name="connsiteY2" fmla="*/ 192227 h 472701"/>
                <a:gd name="connsiteX3" fmla="*/ 127047 w 272733"/>
                <a:gd name="connsiteY3" fmla="*/ 444692 h 472701"/>
                <a:gd name="connsiteX4" fmla="*/ 203521 w 272733"/>
                <a:gd name="connsiteY4" fmla="*/ 317636 h 472701"/>
                <a:gd name="connsiteX5" fmla="*/ 258160 w 272733"/>
                <a:gd name="connsiteY5" fmla="*/ 471970 h 472701"/>
                <a:gd name="connsiteX6" fmla="*/ 270282 w 272733"/>
                <a:gd name="connsiteY6" fmla="*/ 240080 h 472701"/>
                <a:gd name="connsiteX7" fmla="*/ 197421 w 272733"/>
                <a:gd name="connsiteY7" fmla="*/ 42856 h 472701"/>
                <a:gd name="connsiteX0" fmla="*/ 197421 w 271673"/>
                <a:gd name="connsiteY0" fmla="*/ 42856 h 474526"/>
                <a:gd name="connsiteX1" fmla="*/ 2222 w 271673"/>
                <a:gd name="connsiteY1" fmla="*/ 8715 h 474526"/>
                <a:gd name="connsiteX2" fmla="*/ 93664 w 271673"/>
                <a:gd name="connsiteY2" fmla="*/ 192227 h 474526"/>
                <a:gd name="connsiteX3" fmla="*/ 127047 w 271673"/>
                <a:gd name="connsiteY3" fmla="*/ 444692 h 474526"/>
                <a:gd name="connsiteX4" fmla="*/ 203521 w 271673"/>
                <a:gd name="connsiteY4" fmla="*/ 317636 h 474526"/>
                <a:gd name="connsiteX5" fmla="*/ 237590 w 271673"/>
                <a:gd name="connsiteY5" fmla="*/ 473802 h 474526"/>
                <a:gd name="connsiteX6" fmla="*/ 270282 w 271673"/>
                <a:gd name="connsiteY6" fmla="*/ 240080 h 474526"/>
                <a:gd name="connsiteX7" fmla="*/ 197421 w 271673"/>
                <a:gd name="connsiteY7" fmla="*/ 42856 h 474526"/>
                <a:gd name="connsiteX0" fmla="*/ 197421 w 271673"/>
                <a:gd name="connsiteY0" fmla="*/ 42856 h 473849"/>
                <a:gd name="connsiteX1" fmla="*/ 2222 w 271673"/>
                <a:gd name="connsiteY1" fmla="*/ 8715 h 473849"/>
                <a:gd name="connsiteX2" fmla="*/ 93664 w 271673"/>
                <a:gd name="connsiteY2" fmla="*/ 192227 h 473849"/>
                <a:gd name="connsiteX3" fmla="*/ 127047 w 271673"/>
                <a:gd name="connsiteY3" fmla="*/ 444692 h 473849"/>
                <a:gd name="connsiteX4" fmla="*/ 203521 w 271673"/>
                <a:gd name="connsiteY4" fmla="*/ 317636 h 473849"/>
                <a:gd name="connsiteX5" fmla="*/ 237590 w 271673"/>
                <a:gd name="connsiteY5" fmla="*/ 473802 h 473849"/>
                <a:gd name="connsiteX6" fmla="*/ 270282 w 271673"/>
                <a:gd name="connsiteY6" fmla="*/ 240080 h 473849"/>
                <a:gd name="connsiteX7" fmla="*/ 197421 w 271673"/>
                <a:gd name="connsiteY7" fmla="*/ 42856 h 473849"/>
                <a:gd name="connsiteX0" fmla="*/ 197421 w 271673"/>
                <a:gd name="connsiteY0" fmla="*/ 42856 h 474382"/>
                <a:gd name="connsiteX1" fmla="*/ 2222 w 271673"/>
                <a:gd name="connsiteY1" fmla="*/ 8715 h 474382"/>
                <a:gd name="connsiteX2" fmla="*/ 93664 w 271673"/>
                <a:gd name="connsiteY2" fmla="*/ 192227 h 474382"/>
                <a:gd name="connsiteX3" fmla="*/ 127047 w 271673"/>
                <a:gd name="connsiteY3" fmla="*/ 444692 h 474382"/>
                <a:gd name="connsiteX4" fmla="*/ 175775 w 271673"/>
                <a:gd name="connsiteY4" fmla="*/ 310536 h 474382"/>
                <a:gd name="connsiteX5" fmla="*/ 237590 w 271673"/>
                <a:gd name="connsiteY5" fmla="*/ 473802 h 474382"/>
                <a:gd name="connsiteX6" fmla="*/ 270282 w 271673"/>
                <a:gd name="connsiteY6" fmla="*/ 240080 h 474382"/>
                <a:gd name="connsiteX7" fmla="*/ 197421 w 271673"/>
                <a:gd name="connsiteY7" fmla="*/ 42856 h 474382"/>
                <a:gd name="connsiteX0" fmla="*/ 216495 w 290747"/>
                <a:gd name="connsiteY0" fmla="*/ 92015 h 523541"/>
                <a:gd name="connsiteX1" fmla="*/ 1865 w 290747"/>
                <a:gd name="connsiteY1" fmla="*/ 4419 h 523541"/>
                <a:gd name="connsiteX2" fmla="*/ 112738 w 290747"/>
                <a:gd name="connsiteY2" fmla="*/ 241386 h 523541"/>
                <a:gd name="connsiteX3" fmla="*/ 146121 w 290747"/>
                <a:gd name="connsiteY3" fmla="*/ 493851 h 523541"/>
                <a:gd name="connsiteX4" fmla="*/ 194849 w 290747"/>
                <a:gd name="connsiteY4" fmla="*/ 359695 h 523541"/>
                <a:gd name="connsiteX5" fmla="*/ 256664 w 290747"/>
                <a:gd name="connsiteY5" fmla="*/ 522961 h 523541"/>
                <a:gd name="connsiteX6" fmla="*/ 289356 w 290747"/>
                <a:gd name="connsiteY6" fmla="*/ 289239 h 523541"/>
                <a:gd name="connsiteX7" fmla="*/ 216495 w 290747"/>
                <a:gd name="connsiteY7" fmla="*/ 92015 h 52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747" h="523541">
                  <a:moveTo>
                    <a:pt x="216495" y="92015"/>
                  </a:moveTo>
                  <a:cubicBezTo>
                    <a:pt x="164659" y="66797"/>
                    <a:pt x="19158" y="-20476"/>
                    <a:pt x="1865" y="4419"/>
                  </a:cubicBezTo>
                  <a:cubicBezTo>
                    <a:pt x="-15428" y="29314"/>
                    <a:pt x="92656" y="172061"/>
                    <a:pt x="112738" y="241386"/>
                  </a:cubicBezTo>
                  <a:cubicBezTo>
                    <a:pt x="132820" y="310711"/>
                    <a:pt x="132436" y="474133"/>
                    <a:pt x="146121" y="493851"/>
                  </a:cubicBezTo>
                  <a:cubicBezTo>
                    <a:pt x="159806" y="513569"/>
                    <a:pt x="176425" y="354843"/>
                    <a:pt x="194849" y="359695"/>
                  </a:cubicBezTo>
                  <a:cubicBezTo>
                    <a:pt x="213273" y="364547"/>
                    <a:pt x="240913" y="534704"/>
                    <a:pt x="256664" y="522961"/>
                  </a:cubicBezTo>
                  <a:cubicBezTo>
                    <a:pt x="272415" y="511218"/>
                    <a:pt x="295943" y="342554"/>
                    <a:pt x="289356" y="289239"/>
                  </a:cubicBezTo>
                  <a:cubicBezTo>
                    <a:pt x="297391" y="233008"/>
                    <a:pt x="270292" y="114190"/>
                    <a:pt x="216495" y="9201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grpSp>
          <p:nvGrpSpPr>
            <p:cNvPr id="76" name="グループ化 75"/>
            <p:cNvGrpSpPr/>
            <p:nvPr/>
          </p:nvGrpSpPr>
          <p:grpSpPr>
            <a:xfrm>
              <a:off x="6604804" y="4212470"/>
              <a:ext cx="344631" cy="344632"/>
              <a:chOff x="5914302" y="4175834"/>
              <a:chExt cx="669761" cy="669762"/>
            </a:xfrm>
          </p:grpSpPr>
          <p:sp>
            <p:nvSpPr>
              <p:cNvPr id="72" name="円/楕円 71"/>
              <p:cNvSpPr/>
              <p:nvPr/>
            </p:nvSpPr>
            <p:spPr>
              <a:xfrm rot="16200000">
                <a:off x="5914302" y="4175834"/>
                <a:ext cx="669762" cy="66976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73" name="円弧 72"/>
              <p:cNvSpPr/>
              <p:nvPr/>
            </p:nvSpPr>
            <p:spPr>
              <a:xfrm rot="5400000">
                <a:off x="6278829" y="4551000"/>
                <a:ext cx="109824" cy="125832"/>
              </a:xfrm>
              <a:prstGeom prst="arc">
                <a:avLst>
                  <a:gd name="adj1" fmla="val 11795609"/>
                  <a:gd name="adj2" fmla="val 20145099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74" name="円弧 73"/>
              <p:cNvSpPr/>
              <p:nvPr/>
            </p:nvSpPr>
            <p:spPr>
              <a:xfrm rot="5400000">
                <a:off x="6278829" y="4325943"/>
                <a:ext cx="109824" cy="125832"/>
              </a:xfrm>
              <a:prstGeom prst="arc">
                <a:avLst>
                  <a:gd name="adj1" fmla="val 11795609"/>
                  <a:gd name="adj2" fmla="val 20145099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75" name="円弧 74"/>
              <p:cNvSpPr/>
              <p:nvPr/>
            </p:nvSpPr>
            <p:spPr>
              <a:xfrm rot="16200000">
                <a:off x="6516900" y="4472266"/>
                <a:ext cx="81731" cy="52595"/>
              </a:xfrm>
              <a:prstGeom prst="arc">
                <a:avLst>
                  <a:gd name="adj1" fmla="val 11795609"/>
                  <a:gd name="adj2" fmla="val 20145099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</p:grpSp>
        <p:sp>
          <p:nvSpPr>
            <p:cNvPr id="70" name="フリーフォーム 69"/>
            <p:cNvSpPr/>
            <p:nvPr/>
          </p:nvSpPr>
          <p:spPr>
            <a:xfrm rot="1282029">
              <a:off x="6945409" y="4401367"/>
              <a:ext cx="76347" cy="117618"/>
            </a:xfrm>
            <a:custGeom>
              <a:avLst/>
              <a:gdLst>
                <a:gd name="connsiteX0" fmla="*/ 0 w 94696"/>
                <a:gd name="connsiteY0" fmla="*/ 0 h 106564"/>
                <a:gd name="connsiteX1" fmla="*/ 68063 w 94696"/>
                <a:gd name="connsiteY1" fmla="*/ 106532 h 106564"/>
                <a:gd name="connsiteX2" fmla="*/ 94696 w 94696"/>
                <a:gd name="connsiteY2" fmla="*/ 8877 h 10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96" h="106564">
                  <a:moveTo>
                    <a:pt x="0" y="0"/>
                  </a:moveTo>
                  <a:cubicBezTo>
                    <a:pt x="26140" y="52526"/>
                    <a:pt x="52280" y="105053"/>
                    <a:pt x="68063" y="106532"/>
                  </a:cubicBezTo>
                  <a:cubicBezTo>
                    <a:pt x="83846" y="108012"/>
                    <a:pt x="89271" y="58444"/>
                    <a:pt x="94696" y="8877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</p:grpSp>
      <p:sp>
        <p:nvSpPr>
          <p:cNvPr id="80" name="円形吹き出し 79"/>
          <p:cNvSpPr/>
          <p:nvPr/>
        </p:nvSpPr>
        <p:spPr>
          <a:xfrm>
            <a:off x="4968199" y="4198365"/>
            <a:ext cx="1180839" cy="488071"/>
          </a:xfrm>
          <a:prstGeom prst="wedgeEllipseCallout">
            <a:avLst>
              <a:gd name="adj1" fmla="val -35492"/>
              <a:gd name="adj2" fmla="val 6387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とりあえず、</a:t>
            </a:r>
            <a:endParaRPr lang="en-US" altLang="ja-JP" sz="923" dirty="0">
              <a:solidFill>
                <a:schemeClr val="tx1"/>
              </a:solidFill>
            </a:endParaRPr>
          </a:p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今夜は寝る！</a:t>
            </a:r>
            <a:endParaRPr lang="en-US" altLang="ja-JP" sz="923" dirty="0">
              <a:solidFill>
                <a:schemeClr val="tx1"/>
              </a:solidFill>
            </a:endParaRPr>
          </a:p>
        </p:txBody>
      </p:sp>
      <p:sp>
        <p:nvSpPr>
          <p:cNvPr id="81" name="円形吹き出し 80"/>
          <p:cNvSpPr/>
          <p:nvPr/>
        </p:nvSpPr>
        <p:spPr>
          <a:xfrm>
            <a:off x="7076817" y="2599628"/>
            <a:ext cx="1188875" cy="504492"/>
          </a:xfrm>
          <a:prstGeom prst="wedgeEllipseCallout">
            <a:avLst>
              <a:gd name="adj1" fmla="val -60112"/>
              <a:gd name="adj2" fmla="val -820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間に合わないよぉ</a:t>
            </a:r>
          </a:p>
        </p:txBody>
      </p:sp>
      <p:sp>
        <p:nvSpPr>
          <p:cNvPr id="82" name="下矢印 81"/>
          <p:cNvSpPr/>
          <p:nvPr/>
        </p:nvSpPr>
        <p:spPr>
          <a:xfrm rot="16200000">
            <a:off x="6025241" y="4764984"/>
            <a:ext cx="258201" cy="360040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23" dirty="0">
              <a:solidFill>
                <a:schemeClr val="tx1"/>
              </a:solidFill>
            </a:endParaRPr>
          </a:p>
        </p:txBody>
      </p:sp>
      <p:grpSp>
        <p:nvGrpSpPr>
          <p:cNvPr id="91" name="グループ化 90"/>
          <p:cNvGrpSpPr/>
          <p:nvPr/>
        </p:nvGrpSpPr>
        <p:grpSpPr>
          <a:xfrm>
            <a:off x="6455420" y="4645059"/>
            <a:ext cx="427955" cy="687383"/>
            <a:chOff x="3280398" y="3111556"/>
            <a:chExt cx="427954" cy="744665"/>
          </a:xfrm>
        </p:grpSpPr>
        <p:sp>
          <p:nvSpPr>
            <p:cNvPr id="92" name="フリーフォーム 91"/>
            <p:cNvSpPr/>
            <p:nvPr/>
          </p:nvSpPr>
          <p:spPr>
            <a:xfrm>
              <a:off x="3280398" y="3400609"/>
              <a:ext cx="427954" cy="455612"/>
            </a:xfrm>
            <a:custGeom>
              <a:avLst/>
              <a:gdLst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28119 w 694391"/>
                <a:gd name="connsiteY81" fmla="*/ 162963 h 649663"/>
                <a:gd name="connsiteX82" fmla="*/ 549244 w 694391"/>
                <a:gd name="connsiteY82" fmla="*/ 150891 h 649663"/>
                <a:gd name="connsiteX83" fmla="*/ 558297 w 694391"/>
                <a:gd name="connsiteY83" fmla="*/ 147873 h 649663"/>
                <a:gd name="connsiteX84" fmla="*/ 579422 w 694391"/>
                <a:gd name="connsiteY84" fmla="*/ 135802 h 649663"/>
                <a:gd name="connsiteX85" fmla="*/ 591493 w 694391"/>
                <a:gd name="connsiteY85" fmla="*/ 129767 h 649663"/>
                <a:gd name="connsiteX86" fmla="*/ 603564 w 694391"/>
                <a:gd name="connsiteY86" fmla="*/ 117695 h 649663"/>
                <a:gd name="connsiteX87" fmla="*/ 612618 w 694391"/>
                <a:gd name="connsiteY87" fmla="*/ 111660 h 649663"/>
                <a:gd name="connsiteX88" fmla="*/ 624689 w 694391"/>
                <a:gd name="connsiteY88" fmla="*/ 102606 h 649663"/>
                <a:gd name="connsiteX89" fmla="*/ 639778 w 694391"/>
                <a:gd name="connsiteY89" fmla="*/ 84499 h 649663"/>
                <a:gd name="connsiteX90" fmla="*/ 648832 w 694391"/>
                <a:gd name="connsiteY90" fmla="*/ 63374 h 649663"/>
                <a:gd name="connsiteX91" fmla="*/ 651849 w 694391"/>
                <a:gd name="connsiteY91" fmla="*/ 51303 h 649663"/>
                <a:gd name="connsiteX92" fmla="*/ 657885 w 694391"/>
                <a:gd name="connsiteY92" fmla="*/ 36214 h 649663"/>
                <a:gd name="connsiteX93" fmla="*/ 660903 w 694391"/>
                <a:gd name="connsiteY93" fmla="*/ 24143 h 649663"/>
                <a:gd name="connsiteX94" fmla="*/ 663921 w 694391"/>
                <a:gd name="connsiteY94" fmla="*/ 15089 h 649663"/>
                <a:gd name="connsiteX95" fmla="*/ 642796 w 694391"/>
                <a:gd name="connsiteY95" fmla="*/ 9054 h 649663"/>
                <a:gd name="connsiteX96" fmla="*/ 627707 w 694391"/>
                <a:gd name="connsiteY96" fmla="*/ 6036 h 649663"/>
                <a:gd name="connsiteX97" fmla="*/ 618653 w 694391"/>
                <a:gd name="connsiteY97" fmla="*/ 3018 h 649663"/>
                <a:gd name="connsiteX98" fmla="*/ 606582 w 694391"/>
                <a:gd name="connsiteY98" fmla="*/ 0 h 649663"/>
                <a:gd name="connsiteX99" fmla="*/ 519065 w 694391"/>
                <a:gd name="connsiteY99" fmla="*/ 3018 h 649663"/>
                <a:gd name="connsiteX100" fmla="*/ 500958 w 694391"/>
                <a:gd name="connsiteY100" fmla="*/ 9054 h 649663"/>
                <a:gd name="connsiteX101" fmla="*/ 488887 w 694391"/>
                <a:gd name="connsiteY101" fmla="*/ 12071 h 649663"/>
                <a:gd name="connsiteX102" fmla="*/ 470780 w 694391"/>
                <a:gd name="connsiteY102" fmla="*/ 21125 h 649663"/>
                <a:gd name="connsiteX103" fmla="*/ 461727 w 694391"/>
                <a:gd name="connsiteY103" fmla="*/ 27161 h 649663"/>
                <a:gd name="connsiteX104" fmla="*/ 443620 w 694391"/>
                <a:gd name="connsiteY104" fmla="*/ 33196 h 649663"/>
                <a:gd name="connsiteX105" fmla="*/ 437584 w 694391"/>
                <a:gd name="connsiteY105" fmla="*/ 42250 h 649663"/>
                <a:gd name="connsiteX106" fmla="*/ 425513 w 694391"/>
                <a:gd name="connsiteY106" fmla="*/ 48285 h 649663"/>
                <a:gd name="connsiteX107" fmla="*/ 416459 w 694391"/>
                <a:gd name="connsiteY107" fmla="*/ 54321 h 649663"/>
                <a:gd name="connsiteX108" fmla="*/ 404388 w 694391"/>
                <a:gd name="connsiteY108" fmla="*/ 60357 h 649663"/>
                <a:gd name="connsiteX109" fmla="*/ 395335 w 694391"/>
                <a:gd name="connsiteY109" fmla="*/ 69410 h 649663"/>
                <a:gd name="connsiteX110" fmla="*/ 374210 w 694391"/>
                <a:gd name="connsiteY110" fmla="*/ 78464 h 649663"/>
                <a:gd name="connsiteX111" fmla="*/ 365156 w 694391"/>
                <a:gd name="connsiteY111" fmla="*/ 84499 h 649663"/>
                <a:gd name="connsiteX112" fmla="*/ 353085 w 694391"/>
                <a:gd name="connsiteY112" fmla="*/ 90535 h 649663"/>
                <a:gd name="connsiteX113" fmla="*/ 344032 w 694391"/>
                <a:gd name="connsiteY113" fmla="*/ 96570 h 649663"/>
                <a:gd name="connsiteX114" fmla="*/ 319889 w 694391"/>
                <a:gd name="connsiteY114" fmla="*/ 102606 h 649663"/>
                <a:gd name="connsiteX115" fmla="*/ 301782 w 694391"/>
                <a:gd name="connsiteY115" fmla="*/ 108642 h 649663"/>
                <a:gd name="connsiteX116" fmla="*/ 292729 w 694391"/>
                <a:gd name="connsiteY116" fmla="*/ 111660 h 649663"/>
                <a:gd name="connsiteX117" fmla="*/ 280657 w 694391"/>
                <a:gd name="connsiteY117" fmla="*/ 114677 h 649663"/>
                <a:gd name="connsiteX118" fmla="*/ 271604 w 694391"/>
                <a:gd name="connsiteY118" fmla="*/ 117695 h 649663"/>
                <a:gd name="connsiteX119" fmla="*/ 229354 w 694391"/>
                <a:gd name="connsiteY119" fmla="*/ 120713 h 649663"/>
                <a:gd name="connsiteX120" fmla="*/ 217283 w 694391"/>
                <a:gd name="connsiteY120" fmla="*/ 123731 h 649663"/>
                <a:gd name="connsiteX121" fmla="*/ 184087 w 694391"/>
                <a:gd name="connsiteY121" fmla="*/ 129767 h 649663"/>
                <a:gd name="connsiteX122" fmla="*/ 190123 w 694391"/>
                <a:gd name="connsiteY12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28119 w 694391"/>
                <a:gd name="connsiteY81" fmla="*/ 162963 h 649663"/>
                <a:gd name="connsiteX82" fmla="*/ 549244 w 694391"/>
                <a:gd name="connsiteY82" fmla="*/ 150891 h 649663"/>
                <a:gd name="connsiteX83" fmla="*/ 579422 w 694391"/>
                <a:gd name="connsiteY83" fmla="*/ 135802 h 649663"/>
                <a:gd name="connsiteX84" fmla="*/ 591493 w 694391"/>
                <a:gd name="connsiteY84" fmla="*/ 129767 h 649663"/>
                <a:gd name="connsiteX85" fmla="*/ 603564 w 694391"/>
                <a:gd name="connsiteY85" fmla="*/ 117695 h 649663"/>
                <a:gd name="connsiteX86" fmla="*/ 612618 w 694391"/>
                <a:gd name="connsiteY86" fmla="*/ 111660 h 649663"/>
                <a:gd name="connsiteX87" fmla="*/ 624689 w 694391"/>
                <a:gd name="connsiteY87" fmla="*/ 102606 h 649663"/>
                <a:gd name="connsiteX88" fmla="*/ 639778 w 694391"/>
                <a:gd name="connsiteY88" fmla="*/ 84499 h 649663"/>
                <a:gd name="connsiteX89" fmla="*/ 648832 w 694391"/>
                <a:gd name="connsiteY89" fmla="*/ 63374 h 649663"/>
                <a:gd name="connsiteX90" fmla="*/ 651849 w 694391"/>
                <a:gd name="connsiteY90" fmla="*/ 51303 h 649663"/>
                <a:gd name="connsiteX91" fmla="*/ 657885 w 694391"/>
                <a:gd name="connsiteY91" fmla="*/ 36214 h 649663"/>
                <a:gd name="connsiteX92" fmla="*/ 660903 w 694391"/>
                <a:gd name="connsiteY92" fmla="*/ 24143 h 649663"/>
                <a:gd name="connsiteX93" fmla="*/ 663921 w 694391"/>
                <a:gd name="connsiteY93" fmla="*/ 15089 h 649663"/>
                <a:gd name="connsiteX94" fmla="*/ 642796 w 694391"/>
                <a:gd name="connsiteY94" fmla="*/ 9054 h 649663"/>
                <a:gd name="connsiteX95" fmla="*/ 627707 w 694391"/>
                <a:gd name="connsiteY95" fmla="*/ 6036 h 649663"/>
                <a:gd name="connsiteX96" fmla="*/ 618653 w 694391"/>
                <a:gd name="connsiteY96" fmla="*/ 3018 h 649663"/>
                <a:gd name="connsiteX97" fmla="*/ 606582 w 694391"/>
                <a:gd name="connsiteY97" fmla="*/ 0 h 649663"/>
                <a:gd name="connsiteX98" fmla="*/ 519065 w 694391"/>
                <a:gd name="connsiteY98" fmla="*/ 3018 h 649663"/>
                <a:gd name="connsiteX99" fmla="*/ 500958 w 694391"/>
                <a:gd name="connsiteY99" fmla="*/ 9054 h 649663"/>
                <a:gd name="connsiteX100" fmla="*/ 488887 w 694391"/>
                <a:gd name="connsiteY100" fmla="*/ 12071 h 649663"/>
                <a:gd name="connsiteX101" fmla="*/ 470780 w 694391"/>
                <a:gd name="connsiteY101" fmla="*/ 21125 h 649663"/>
                <a:gd name="connsiteX102" fmla="*/ 461727 w 694391"/>
                <a:gd name="connsiteY102" fmla="*/ 27161 h 649663"/>
                <a:gd name="connsiteX103" fmla="*/ 443620 w 694391"/>
                <a:gd name="connsiteY103" fmla="*/ 33196 h 649663"/>
                <a:gd name="connsiteX104" fmla="*/ 437584 w 694391"/>
                <a:gd name="connsiteY104" fmla="*/ 42250 h 649663"/>
                <a:gd name="connsiteX105" fmla="*/ 425513 w 694391"/>
                <a:gd name="connsiteY105" fmla="*/ 48285 h 649663"/>
                <a:gd name="connsiteX106" fmla="*/ 416459 w 694391"/>
                <a:gd name="connsiteY106" fmla="*/ 54321 h 649663"/>
                <a:gd name="connsiteX107" fmla="*/ 404388 w 694391"/>
                <a:gd name="connsiteY107" fmla="*/ 60357 h 649663"/>
                <a:gd name="connsiteX108" fmla="*/ 395335 w 694391"/>
                <a:gd name="connsiteY108" fmla="*/ 69410 h 649663"/>
                <a:gd name="connsiteX109" fmla="*/ 374210 w 694391"/>
                <a:gd name="connsiteY109" fmla="*/ 78464 h 649663"/>
                <a:gd name="connsiteX110" fmla="*/ 365156 w 694391"/>
                <a:gd name="connsiteY110" fmla="*/ 84499 h 649663"/>
                <a:gd name="connsiteX111" fmla="*/ 353085 w 694391"/>
                <a:gd name="connsiteY111" fmla="*/ 90535 h 649663"/>
                <a:gd name="connsiteX112" fmla="*/ 344032 w 694391"/>
                <a:gd name="connsiteY112" fmla="*/ 96570 h 649663"/>
                <a:gd name="connsiteX113" fmla="*/ 319889 w 694391"/>
                <a:gd name="connsiteY113" fmla="*/ 102606 h 649663"/>
                <a:gd name="connsiteX114" fmla="*/ 301782 w 694391"/>
                <a:gd name="connsiteY114" fmla="*/ 108642 h 649663"/>
                <a:gd name="connsiteX115" fmla="*/ 292729 w 694391"/>
                <a:gd name="connsiteY115" fmla="*/ 111660 h 649663"/>
                <a:gd name="connsiteX116" fmla="*/ 280657 w 694391"/>
                <a:gd name="connsiteY116" fmla="*/ 114677 h 649663"/>
                <a:gd name="connsiteX117" fmla="*/ 271604 w 694391"/>
                <a:gd name="connsiteY117" fmla="*/ 117695 h 649663"/>
                <a:gd name="connsiteX118" fmla="*/ 229354 w 694391"/>
                <a:gd name="connsiteY118" fmla="*/ 120713 h 649663"/>
                <a:gd name="connsiteX119" fmla="*/ 217283 w 694391"/>
                <a:gd name="connsiteY119" fmla="*/ 123731 h 649663"/>
                <a:gd name="connsiteX120" fmla="*/ 184087 w 694391"/>
                <a:gd name="connsiteY120" fmla="*/ 129767 h 649663"/>
                <a:gd name="connsiteX121" fmla="*/ 190123 w 694391"/>
                <a:gd name="connsiteY12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49244 w 694391"/>
                <a:gd name="connsiteY81" fmla="*/ 150891 h 649663"/>
                <a:gd name="connsiteX82" fmla="*/ 579422 w 694391"/>
                <a:gd name="connsiteY82" fmla="*/ 135802 h 649663"/>
                <a:gd name="connsiteX83" fmla="*/ 591493 w 694391"/>
                <a:gd name="connsiteY83" fmla="*/ 129767 h 649663"/>
                <a:gd name="connsiteX84" fmla="*/ 603564 w 694391"/>
                <a:gd name="connsiteY84" fmla="*/ 117695 h 649663"/>
                <a:gd name="connsiteX85" fmla="*/ 612618 w 694391"/>
                <a:gd name="connsiteY85" fmla="*/ 111660 h 649663"/>
                <a:gd name="connsiteX86" fmla="*/ 624689 w 694391"/>
                <a:gd name="connsiteY86" fmla="*/ 102606 h 649663"/>
                <a:gd name="connsiteX87" fmla="*/ 639778 w 694391"/>
                <a:gd name="connsiteY87" fmla="*/ 84499 h 649663"/>
                <a:gd name="connsiteX88" fmla="*/ 648832 w 694391"/>
                <a:gd name="connsiteY88" fmla="*/ 63374 h 649663"/>
                <a:gd name="connsiteX89" fmla="*/ 651849 w 694391"/>
                <a:gd name="connsiteY89" fmla="*/ 51303 h 649663"/>
                <a:gd name="connsiteX90" fmla="*/ 657885 w 694391"/>
                <a:gd name="connsiteY90" fmla="*/ 36214 h 649663"/>
                <a:gd name="connsiteX91" fmla="*/ 660903 w 694391"/>
                <a:gd name="connsiteY91" fmla="*/ 24143 h 649663"/>
                <a:gd name="connsiteX92" fmla="*/ 663921 w 694391"/>
                <a:gd name="connsiteY92" fmla="*/ 15089 h 649663"/>
                <a:gd name="connsiteX93" fmla="*/ 642796 w 694391"/>
                <a:gd name="connsiteY93" fmla="*/ 9054 h 649663"/>
                <a:gd name="connsiteX94" fmla="*/ 627707 w 694391"/>
                <a:gd name="connsiteY94" fmla="*/ 6036 h 649663"/>
                <a:gd name="connsiteX95" fmla="*/ 618653 w 694391"/>
                <a:gd name="connsiteY95" fmla="*/ 3018 h 649663"/>
                <a:gd name="connsiteX96" fmla="*/ 606582 w 694391"/>
                <a:gd name="connsiteY96" fmla="*/ 0 h 649663"/>
                <a:gd name="connsiteX97" fmla="*/ 519065 w 694391"/>
                <a:gd name="connsiteY97" fmla="*/ 3018 h 649663"/>
                <a:gd name="connsiteX98" fmla="*/ 500958 w 694391"/>
                <a:gd name="connsiteY98" fmla="*/ 9054 h 649663"/>
                <a:gd name="connsiteX99" fmla="*/ 488887 w 694391"/>
                <a:gd name="connsiteY99" fmla="*/ 12071 h 649663"/>
                <a:gd name="connsiteX100" fmla="*/ 470780 w 694391"/>
                <a:gd name="connsiteY100" fmla="*/ 21125 h 649663"/>
                <a:gd name="connsiteX101" fmla="*/ 461727 w 694391"/>
                <a:gd name="connsiteY101" fmla="*/ 27161 h 649663"/>
                <a:gd name="connsiteX102" fmla="*/ 443620 w 694391"/>
                <a:gd name="connsiteY102" fmla="*/ 33196 h 649663"/>
                <a:gd name="connsiteX103" fmla="*/ 437584 w 694391"/>
                <a:gd name="connsiteY103" fmla="*/ 42250 h 649663"/>
                <a:gd name="connsiteX104" fmla="*/ 425513 w 694391"/>
                <a:gd name="connsiteY104" fmla="*/ 48285 h 649663"/>
                <a:gd name="connsiteX105" fmla="*/ 416459 w 694391"/>
                <a:gd name="connsiteY105" fmla="*/ 54321 h 649663"/>
                <a:gd name="connsiteX106" fmla="*/ 404388 w 694391"/>
                <a:gd name="connsiteY106" fmla="*/ 60357 h 649663"/>
                <a:gd name="connsiteX107" fmla="*/ 395335 w 694391"/>
                <a:gd name="connsiteY107" fmla="*/ 69410 h 649663"/>
                <a:gd name="connsiteX108" fmla="*/ 374210 w 694391"/>
                <a:gd name="connsiteY108" fmla="*/ 78464 h 649663"/>
                <a:gd name="connsiteX109" fmla="*/ 365156 w 694391"/>
                <a:gd name="connsiteY109" fmla="*/ 84499 h 649663"/>
                <a:gd name="connsiteX110" fmla="*/ 353085 w 694391"/>
                <a:gd name="connsiteY110" fmla="*/ 90535 h 649663"/>
                <a:gd name="connsiteX111" fmla="*/ 344032 w 694391"/>
                <a:gd name="connsiteY111" fmla="*/ 96570 h 649663"/>
                <a:gd name="connsiteX112" fmla="*/ 319889 w 694391"/>
                <a:gd name="connsiteY112" fmla="*/ 102606 h 649663"/>
                <a:gd name="connsiteX113" fmla="*/ 301782 w 694391"/>
                <a:gd name="connsiteY113" fmla="*/ 108642 h 649663"/>
                <a:gd name="connsiteX114" fmla="*/ 292729 w 694391"/>
                <a:gd name="connsiteY114" fmla="*/ 111660 h 649663"/>
                <a:gd name="connsiteX115" fmla="*/ 280657 w 694391"/>
                <a:gd name="connsiteY115" fmla="*/ 114677 h 649663"/>
                <a:gd name="connsiteX116" fmla="*/ 271604 w 694391"/>
                <a:gd name="connsiteY116" fmla="*/ 117695 h 649663"/>
                <a:gd name="connsiteX117" fmla="*/ 229354 w 694391"/>
                <a:gd name="connsiteY117" fmla="*/ 120713 h 649663"/>
                <a:gd name="connsiteX118" fmla="*/ 217283 w 694391"/>
                <a:gd name="connsiteY118" fmla="*/ 123731 h 649663"/>
                <a:gd name="connsiteX119" fmla="*/ 184087 w 694391"/>
                <a:gd name="connsiteY119" fmla="*/ 129767 h 649663"/>
                <a:gd name="connsiteX120" fmla="*/ 190123 w 694391"/>
                <a:gd name="connsiteY120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12618 w 694391"/>
                <a:gd name="connsiteY84" fmla="*/ 111660 h 649663"/>
                <a:gd name="connsiteX85" fmla="*/ 624689 w 694391"/>
                <a:gd name="connsiteY85" fmla="*/ 102606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63921 w 694391"/>
                <a:gd name="connsiteY91" fmla="*/ 15089 h 649663"/>
                <a:gd name="connsiteX92" fmla="*/ 642796 w 694391"/>
                <a:gd name="connsiteY92" fmla="*/ 9054 h 649663"/>
                <a:gd name="connsiteX93" fmla="*/ 627707 w 694391"/>
                <a:gd name="connsiteY93" fmla="*/ 6036 h 649663"/>
                <a:gd name="connsiteX94" fmla="*/ 618653 w 694391"/>
                <a:gd name="connsiteY94" fmla="*/ 3018 h 649663"/>
                <a:gd name="connsiteX95" fmla="*/ 606582 w 694391"/>
                <a:gd name="connsiteY95" fmla="*/ 0 h 649663"/>
                <a:gd name="connsiteX96" fmla="*/ 519065 w 694391"/>
                <a:gd name="connsiteY96" fmla="*/ 3018 h 649663"/>
                <a:gd name="connsiteX97" fmla="*/ 500958 w 694391"/>
                <a:gd name="connsiteY97" fmla="*/ 9054 h 649663"/>
                <a:gd name="connsiteX98" fmla="*/ 488887 w 694391"/>
                <a:gd name="connsiteY98" fmla="*/ 12071 h 649663"/>
                <a:gd name="connsiteX99" fmla="*/ 470780 w 694391"/>
                <a:gd name="connsiteY99" fmla="*/ 21125 h 649663"/>
                <a:gd name="connsiteX100" fmla="*/ 461727 w 694391"/>
                <a:gd name="connsiteY100" fmla="*/ 27161 h 649663"/>
                <a:gd name="connsiteX101" fmla="*/ 443620 w 694391"/>
                <a:gd name="connsiteY101" fmla="*/ 33196 h 649663"/>
                <a:gd name="connsiteX102" fmla="*/ 437584 w 694391"/>
                <a:gd name="connsiteY102" fmla="*/ 42250 h 649663"/>
                <a:gd name="connsiteX103" fmla="*/ 425513 w 694391"/>
                <a:gd name="connsiteY103" fmla="*/ 48285 h 649663"/>
                <a:gd name="connsiteX104" fmla="*/ 416459 w 694391"/>
                <a:gd name="connsiteY104" fmla="*/ 54321 h 649663"/>
                <a:gd name="connsiteX105" fmla="*/ 404388 w 694391"/>
                <a:gd name="connsiteY105" fmla="*/ 60357 h 649663"/>
                <a:gd name="connsiteX106" fmla="*/ 395335 w 694391"/>
                <a:gd name="connsiteY106" fmla="*/ 69410 h 649663"/>
                <a:gd name="connsiteX107" fmla="*/ 374210 w 694391"/>
                <a:gd name="connsiteY107" fmla="*/ 78464 h 649663"/>
                <a:gd name="connsiteX108" fmla="*/ 365156 w 694391"/>
                <a:gd name="connsiteY108" fmla="*/ 84499 h 649663"/>
                <a:gd name="connsiteX109" fmla="*/ 353085 w 694391"/>
                <a:gd name="connsiteY109" fmla="*/ 90535 h 649663"/>
                <a:gd name="connsiteX110" fmla="*/ 344032 w 694391"/>
                <a:gd name="connsiteY110" fmla="*/ 96570 h 649663"/>
                <a:gd name="connsiteX111" fmla="*/ 319889 w 694391"/>
                <a:gd name="connsiteY111" fmla="*/ 102606 h 649663"/>
                <a:gd name="connsiteX112" fmla="*/ 301782 w 694391"/>
                <a:gd name="connsiteY112" fmla="*/ 108642 h 649663"/>
                <a:gd name="connsiteX113" fmla="*/ 292729 w 694391"/>
                <a:gd name="connsiteY113" fmla="*/ 111660 h 649663"/>
                <a:gd name="connsiteX114" fmla="*/ 280657 w 694391"/>
                <a:gd name="connsiteY114" fmla="*/ 114677 h 649663"/>
                <a:gd name="connsiteX115" fmla="*/ 271604 w 694391"/>
                <a:gd name="connsiteY115" fmla="*/ 117695 h 649663"/>
                <a:gd name="connsiteX116" fmla="*/ 229354 w 694391"/>
                <a:gd name="connsiteY116" fmla="*/ 120713 h 649663"/>
                <a:gd name="connsiteX117" fmla="*/ 217283 w 694391"/>
                <a:gd name="connsiteY117" fmla="*/ 123731 h 649663"/>
                <a:gd name="connsiteX118" fmla="*/ 184087 w 694391"/>
                <a:gd name="connsiteY118" fmla="*/ 129767 h 649663"/>
                <a:gd name="connsiteX119" fmla="*/ 190123 w 694391"/>
                <a:gd name="connsiteY11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1849 w 694391"/>
                <a:gd name="connsiteY87" fmla="*/ 51303 h 649663"/>
                <a:gd name="connsiteX88" fmla="*/ 657885 w 694391"/>
                <a:gd name="connsiteY88" fmla="*/ 36214 h 649663"/>
                <a:gd name="connsiteX89" fmla="*/ 660903 w 694391"/>
                <a:gd name="connsiteY89" fmla="*/ 24143 h 649663"/>
                <a:gd name="connsiteX90" fmla="*/ 663921 w 694391"/>
                <a:gd name="connsiteY90" fmla="*/ 15089 h 649663"/>
                <a:gd name="connsiteX91" fmla="*/ 642796 w 694391"/>
                <a:gd name="connsiteY91" fmla="*/ 9054 h 649663"/>
                <a:gd name="connsiteX92" fmla="*/ 627707 w 694391"/>
                <a:gd name="connsiteY92" fmla="*/ 6036 h 649663"/>
                <a:gd name="connsiteX93" fmla="*/ 618653 w 694391"/>
                <a:gd name="connsiteY93" fmla="*/ 3018 h 649663"/>
                <a:gd name="connsiteX94" fmla="*/ 606582 w 694391"/>
                <a:gd name="connsiteY94" fmla="*/ 0 h 649663"/>
                <a:gd name="connsiteX95" fmla="*/ 519065 w 694391"/>
                <a:gd name="connsiteY95" fmla="*/ 3018 h 649663"/>
                <a:gd name="connsiteX96" fmla="*/ 500958 w 694391"/>
                <a:gd name="connsiteY96" fmla="*/ 9054 h 649663"/>
                <a:gd name="connsiteX97" fmla="*/ 488887 w 694391"/>
                <a:gd name="connsiteY97" fmla="*/ 12071 h 649663"/>
                <a:gd name="connsiteX98" fmla="*/ 470780 w 694391"/>
                <a:gd name="connsiteY98" fmla="*/ 21125 h 649663"/>
                <a:gd name="connsiteX99" fmla="*/ 461727 w 694391"/>
                <a:gd name="connsiteY99" fmla="*/ 27161 h 649663"/>
                <a:gd name="connsiteX100" fmla="*/ 443620 w 694391"/>
                <a:gd name="connsiteY100" fmla="*/ 33196 h 649663"/>
                <a:gd name="connsiteX101" fmla="*/ 437584 w 694391"/>
                <a:gd name="connsiteY101" fmla="*/ 42250 h 649663"/>
                <a:gd name="connsiteX102" fmla="*/ 425513 w 694391"/>
                <a:gd name="connsiteY102" fmla="*/ 48285 h 649663"/>
                <a:gd name="connsiteX103" fmla="*/ 416459 w 694391"/>
                <a:gd name="connsiteY103" fmla="*/ 54321 h 649663"/>
                <a:gd name="connsiteX104" fmla="*/ 404388 w 694391"/>
                <a:gd name="connsiteY104" fmla="*/ 60357 h 649663"/>
                <a:gd name="connsiteX105" fmla="*/ 395335 w 694391"/>
                <a:gd name="connsiteY105" fmla="*/ 69410 h 649663"/>
                <a:gd name="connsiteX106" fmla="*/ 374210 w 694391"/>
                <a:gd name="connsiteY106" fmla="*/ 78464 h 649663"/>
                <a:gd name="connsiteX107" fmla="*/ 365156 w 694391"/>
                <a:gd name="connsiteY107" fmla="*/ 84499 h 649663"/>
                <a:gd name="connsiteX108" fmla="*/ 353085 w 694391"/>
                <a:gd name="connsiteY108" fmla="*/ 90535 h 649663"/>
                <a:gd name="connsiteX109" fmla="*/ 344032 w 694391"/>
                <a:gd name="connsiteY109" fmla="*/ 96570 h 649663"/>
                <a:gd name="connsiteX110" fmla="*/ 319889 w 694391"/>
                <a:gd name="connsiteY110" fmla="*/ 102606 h 649663"/>
                <a:gd name="connsiteX111" fmla="*/ 301782 w 694391"/>
                <a:gd name="connsiteY111" fmla="*/ 108642 h 649663"/>
                <a:gd name="connsiteX112" fmla="*/ 292729 w 694391"/>
                <a:gd name="connsiteY112" fmla="*/ 111660 h 649663"/>
                <a:gd name="connsiteX113" fmla="*/ 280657 w 694391"/>
                <a:gd name="connsiteY113" fmla="*/ 114677 h 649663"/>
                <a:gd name="connsiteX114" fmla="*/ 271604 w 694391"/>
                <a:gd name="connsiteY114" fmla="*/ 117695 h 649663"/>
                <a:gd name="connsiteX115" fmla="*/ 229354 w 694391"/>
                <a:gd name="connsiteY115" fmla="*/ 120713 h 649663"/>
                <a:gd name="connsiteX116" fmla="*/ 217283 w 694391"/>
                <a:gd name="connsiteY116" fmla="*/ 123731 h 649663"/>
                <a:gd name="connsiteX117" fmla="*/ 184087 w 694391"/>
                <a:gd name="connsiteY117" fmla="*/ 129767 h 649663"/>
                <a:gd name="connsiteX118" fmla="*/ 190123 w 694391"/>
                <a:gd name="connsiteY11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63921 w 694391"/>
                <a:gd name="connsiteY91" fmla="*/ 15089 h 649663"/>
                <a:gd name="connsiteX92" fmla="*/ 642796 w 694391"/>
                <a:gd name="connsiteY92" fmla="*/ 9054 h 649663"/>
                <a:gd name="connsiteX93" fmla="*/ 627707 w 694391"/>
                <a:gd name="connsiteY93" fmla="*/ 6036 h 649663"/>
                <a:gd name="connsiteX94" fmla="*/ 618653 w 694391"/>
                <a:gd name="connsiteY94" fmla="*/ 3018 h 649663"/>
                <a:gd name="connsiteX95" fmla="*/ 606582 w 694391"/>
                <a:gd name="connsiteY95" fmla="*/ 0 h 649663"/>
                <a:gd name="connsiteX96" fmla="*/ 519065 w 694391"/>
                <a:gd name="connsiteY96" fmla="*/ 3018 h 649663"/>
                <a:gd name="connsiteX97" fmla="*/ 500958 w 694391"/>
                <a:gd name="connsiteY97" fmla="*/ 9054 h 649663"/>
                <a:gd name="connsiteX98" fmla="*/ 488887 w 694391"/>
                <a:gd name="connsiteY98" fmla="*/ 12071 h 649663"/>
                <a:gd name="connsiteX99" fmla="*/ 470780 w 694391"/>
                <a:gd name="connsiteY99" fmla="*/ 21125 h 649663"/>
                <a:gd name="connsiteX100" fmla="*/ 461727 w 694391"/>
                <a:gd name="connsiteY100" fmla="*/ 27161 h 649663"/>
                <a:gd name="connsiteX101" fmla="*/ 443620 w 694391"/>
                <a:gd name="connsiteY101" fmla="*/ 33196 h 649663"/>
                <a:gd name="connsiteX102" fmla="*/ 437584 w 694391"/>
                <a:gd name="connsiteY102" fmla="*/ 42250 h 649663"/>
                <a:gd name="connsiteX103" fmla="*/ 425513 w 694391"/>
                <a:gd name="connsiteY103" fmla="*/ 48285 h 649663"/>
                <a:gd name="connsiteX104" fmla="*/ 416459 w 694391"/>
                <a:gd name="connsiteY104" fmla="*/ 54321 h 649663"/>
                <a:gd name="connsiteX105" fmla="*/ 404388 w 694391"/>
                <a:gd name="connsiteY105" fmla="*/ 60357 h 649663"/>
                <a:gd name="connsiteX106" fmla="*/ 395335 w 694391"/>
                <a:gd name="connsiteY106" fmla="*/ 69410 h 649663"/>
                <a:gd name="connsiteX107" fmla="*/ 374210 w 694391"/>
                <a:gd name="connsiteY107" fmla="*/ 78464 h 649663"/>
                <a:gd name="connsiteX108" fmla="*/ 365156 w 694391"/>
                <a:gd name="connsiteY108" fmla="*/ 84499 h 649663"/>
                <a:gd name="connsiteX109" fmla="*/ 353085 w 694391"/>
                <a:gd name="connsiteY109" fmla="*/ 90535 h 649663"/>
                <a:gd name="connsiteX110" fmla="*/ 344032 w 694391"/>
                <a:gd name="connsiteY110" fmla="*/ 96570 h 649663"/>
                <a:gd name="connsiteX111" fmla="*/ 319889 w 694391"/>
                <a:gd name="connsiteY111" fmla="*/ 102606 h 649663"/>
                <a:gd name="connsiteX112" fmla="*/ 301782 w 694391"/>
                <a:gd name="connsiteY112" fmla="*/ 108642 h 649663"/>
                <a:gd name="connsiteX113" fmla="*/ 292729 w 694391"/>
                <a:gd name="connsiteY113" fmla="*/ 111660 h 649663"/>
                <a:gd name="connsiteX114" fmla="*/ 280657 w 694391"/>
                <a:gd name="connsiteY114" fmla="*/ 114677 h 649663"/>
                <a:gd name="connsiteX115" fmla="*/ 271604 w 694391"/>
                <a:gd name="connsiteY115" fmla="*/ 117695 h 649663"/>
                <a:gd name="connsiteX116" fmla="*/ 229354 w 694391"/>
                <a:gd name="connsiteY116" fmla="*/ 120713 h 649663"/>
                <a:gd name="connsiteX117" fmla="*/ 217283 w 694391"/>
                <a:gd name="connsiteY117" fmla="*/ 123731 h 649663"/>
                <a:gd name="connsiteX118" fmla="*/ 184087 w 694391"/>
                <a:gd name="connsiteY118" fmla="*/ 129767 h 649663"/>
                <a:gd name="connsiteX119" fmla="*/ 190123 w 694391"/>
                <a:gd name="connsiteY11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42796 w 694391"/>
                <a:gd name="connsiteY91" fmla="*/ 9054 h 649663"/>
                <a:gd name="connsiteX92" fmla="*/ 627707 w 694391"/>
                <a:gd name="connsiteY92" fmla="*/ 6036 h 649663"/>
                <a:gd name="connsiteX93" fmla="*/ 618653 w 694391"/>
                <a:gd name="connsiteY93" fmla="*/ 3018 h 649663"/>
                <a:gd name="connsiteX94" fmla="*/ 606582 w 694391"/>
                <a:gd name="connsiteY94" fmla="*/ 0 h 649663"/>
                <a:gd name="connsiteX95" fmla="*/ 519065 w 694391"/>
                <a:gd name="connsiteY95" fmla="*/ 3018 h 649663"/>
                <a:gd name="connsiteX96" fmla="*/ 500958 w 694391"/>
                <a:gd name="connsiteY96" fmla="*/ 9054 h 649663"/>
                <a:gd name="connsiteX97" fmla="*/ 488887 w 694391"/>
                <a:gd name="connsiteY97" fmla="*/ 12071 h 649663"/>
                <a:gd name="connsiteX98" fmla="*/ 470780 w 694391"/>
                <a:gd name="connsiteY98" fmla="*/ 21125 h 649663"/>
                <a:gd name="connsiteX99" fmla="*/ 461727 w 694391"/>
                <a:gd name="connsiteY99" fmla="*/ 27161 h 649663"/>
                <a:gd name="connsiteX100" fmla="*/ 443620 w 694391"/>
                <a:gd name="connsiteY100" fmla="*/ 33196 h 649663"/>
                <a:gd name="connsiteX101" fmla="*/ 437584 w 694391"/>
                <a:gd name="connsiteY101" fmla="*/ 42250 h 649663"/>
                <a:gd name="connsiteX102" fmla="*/ 425513 w 694391"/>
                <a:gd name="connsiteY102" fmla="*/ 48285 h 649663"/>
                <a:gd name="connsiteX103" fmla="*/ 416459 w 694391"/>
                <a:gd name="connsiteY103" fmla="*/ 54321 h 649663"/>
                <a:gd name="connsiteX104" fmla="*/ 404388 w 694391"/>
                <a:gd name="connsiteY104" fmla="*/ 60357 h 649663"/>
                <a:gd name="connsiteX105" fmla="*/ 395335 w 694391"/>
                <a:gd name="connsiteY105" fmla="*/ 69410 h 649663"/>
                <a:gd name="connsiteX106" fmla="*/ 374210 w 694391"/>
                <a:gd name="connsiteY106" fmla="*/ 78464 h 649663"/>
                <a:gd name="connsiteX107" fmla="*/ 365156 w 694391"/>
                <a:gd name="connsiteY107" fmla="*/ 84499 h 649663"/>
                <a:gd name="connsiteX108" fmla="*/ 353085 w 694391"/>
                <a:gd name="connsiteY108" fmla="*/ 90535 h 649663"/>
                <a:gd name="connsiteX109" fmla="*/ 344032 w 694391"/>
                <a:gd name="connsiteY109" fmla="*/ 96570 h 649663"/>
                <a:gd name="connsiteX110" fmla="*/ 319889 w 694391"/>
                <a:gd name="connsiteY110" fmla="*/ 102606 h 649663"/>
                <a:gd name="connsiteX111" fmla="*/ 301782 w 694391"/>
                <a:gd name="connsiteY111" fmla="*/ 108642 h 649663"/>
                <a:gd name="connsiteX112" fmla="*/ 292729 w 694391"/>
                <a:gd name="connsiteY112" fmla="*/ 111660 h 649663"/>
                <a:gd name="connsiteX113" fmla="*/ 280657 w 694391"/>
                <a:gd name="connsiteY113" fmla="*/ 114677 h 649663"/>
                <a:gd name="connsiteX114" fmla="*/ 271604 w 694391"/>
                <a:gd name="connsiteY114" fmla="*/ 117695 h 649663"/>
                <a:gd name="connsiteX115" fmla="*/ 229354 w 694391"/>
                <a:gd name="connsiteY115" fmla="*/ 120713 h 649663"/>
                <a:gd name="connsiteX116" fmla="*/ 217283 w 694391"/>
                <a:gd name="connsiteY116" fmla="*/ 123731 h 649663"/>
                <a:gd name="connsiteX117" fmla="*/ 184087 w 694391"/>
                <a:gd name="connsiteY117" fmla="*/ 129767 h 649663"/>
                <a:gd name="connsiteX118" fmla="*/ 190123 w 694391"/>
                <a:gd name="connsiteY11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7885 w 694391"/>
                <a:gd name="connsiteY88" fmla="*/ 36214 h 649663"/>
                <a:gd name="connsiteX89" fmla="*/ 660903 w 694391"/>
                <a:gd name="connsiteY89" fmla="*/ 24143 h 649663"/>
                <a:gd name="connsiteX90" fmla="*/ 642796 w 694391"/>
                <a:gd name="connsiteY90" fmla="*/ 9054 h 649663"/>
                <a:gd name="connsiteX91" fmla="*/ 627707 w 694391"/>
                <a:gd name="connsiteY91" fmla="*/ 6036 h 649663"/>
                <a:gd name="connsiteX92" fmla="*/ 618653 w 694391"/>
                <a:gd name="connsiteY92" fmla="*/ 3018 h 649663"/>
                <a:gd name="connsiteX93" fmla="*/ 606582 w 694391"/>
                <a:gd name="connsiteY93" fmla="*/ 0 h 649663"/>
                <a:gd name="connsiteX94" fmla="*/ 519065 w 694391"/>
                <a:gd name="connsiteY94" fmla="*/ 3018 h 649663"/>
                <a:gd name="connsiteX95" fmla="*/ 500958 w 694391"/>
                <a:gd name="connsiteY95" fmla="*/ 9054 h 649663"/>
                <a:gd name="connsiteX96" fmla="*/ 488887 w 694391"/>
                <a:gd name="connsiteY96" fmla="*/ 12071 h 649663"/>
                <a:gd name="connsiteX97" fmla="*/ 470780 w 694391"/>
                <a:gd name="connsiteY97" fmla="*/ 21125 h 649663"/>
                <a:gd name="connsiteX98" fmla="*/ 461727 w 694391"/>
                <a:gd name="connsiteY98" fmla="*/ 27161 h 649663"/>
                <a:gd name="connsiteX99" fmla="*/ 443620 w 694391"/>
                <a:gd name="connsiteY99" fmla="*/ 33196 h 649663"/>
                <a:gd name="connsiteX100" fmla="*/ 437584 w 694391"/>
                <a:gd name="connsiteY100" fmla="*/ 42250 h 649663"/>
                <a:gd name="connsiteX101" fmla="*/ 425513 w 694391"/>
                <a:gd name="connsiteY101" fmla="*/ 48285 h 649663"/>
                <a:gd name="connsiteX102" fmla="*/ 416459 w 694391"/>
                <a:gd name="connsiteY102" fmla="*/ 54321 h 649663"/>
                <a:gd name="connsiteX103" fmla="*/ 404388 w 694391"/>
                <a:gd name="connsiteY103" fmla="*/ 60357 h 649663"/>
                <a:gd name="connsiteX104" fmla="*/ 395335 w 694391"/>
                <a:gd name="connsiteY104" fmla="*/ 69410 h 649663"/>
                <a:gd name="connsiteX105" fmla="*/ 374210 w 694391"/>
                <a:gd name="connsiteY105" fmla="*/ 78464 h 649663"/>
                <a:gd name="connsiteX106" fmla="*/ 365156 w 694391"/>
                <a:gd name="connsiteY106" fmla="*/ 84499 h 649663"/>
                <a:gd name="connsiteX107" fmla="*/ 353085 w 694391"/>
                <a:gd name="connsiteY107" fmla="*/ 90535 h 649663"/>
                <a:gd name="connsiteX108" fmla="*/ 344032 w 694391"/>
                <a:gd name="connsiteY108" fmla="*/ 96570 h 649663"/>
                <a:gd name="connsiteX109" fmla="*/ 319889 w 694391"/>
                <a:gd name="connsiteY109" fmla="*/ 102606 h 649663"/>
                <a:gd name="connsiteX110" fmla="*/ 301782 w 694391"/>
                <a:gd name="connsiteY110" fmla="*/ 108642 h 649663"/>
                <a:gd name="connsiteX111" fmla="*/ 292729 w 694391"/>
                <a:gd name="connsiteY111" fmla="*/ 111660 h 649663"/>
                <a:gd name="connsiteX112" fmla="*/ 280657 w 694391"/>
                <a:gd name="connsiteY112" fmla="*/ 114677 h 649663"/>
                <a:gd name="connsiteX113" fmla="*/ 271604 w 694391"/>
                <a:gd name="connsiteY113" fmla="*/ 117695 h 649663"/>
                <a:gd name="connsiteX114" fmla="*/ 229354 w 694391"/>
                <a:gd name="connsiteY114" fmla="*/ 120713 h 649663"/>
                <a:gd name="connsiteX115" fmla="*/ 217283 w 694391"/>
                <a:gd name="connsiteY115" fmla="*/ 123731 h 649663"/>
                <a:gd name="connsiteX116" fmla="*/ 184087 w 694391"/>
                <a:gd name="connsiteY116" fmla="*/ 129767 h 649663"/>
                <a:gd name="connsiteX117" fmla="*/ 190123 w 694391"/>
                <a:gd name="connsiteY117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603564 w 694391"/>
                <a:gd name="connsiteY82" fmla="*/ 117695 h 649663"/>
                <a:gd name="connsiteX83" fmla="*/ 624689 w 694391"/>
                <a:gd name="connsiteY83" fmla="*/ 102606 h 649663"/>
                <a:gd name="connsiteX84" fmla="*/ 633743 w 694391"/>
                <a:gd name="connsiteY84" fmla="*/ 93553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7885 w 694391"/>
                <a:gd name="connsiteY87" fmla="*/ 36214 h 649663"/>
                <a:gd name="connsiteX88" fmla="*/ 660903 w 694391"/>
                <a:gd name="connsiteY88" fmla="*/ 24143 h 649663"/>
                <a:gd name="connsiteX89" fmla="*/ 642796 w 694391"/>
                <a:gd name="connsiteY89" fmla="*/ 9054 h 649663"/>
                <a:gd name="connsiteX90" fmla="*/ 627707 w 694391"/>
                <a:gd name="connsiteY90" fmla="*/ 6036 h 649663"/>
                <a:gd name="connsiteX91" fmla="*/ 618653 w 694391"/>
                <a:gd name="connsiteY91" fmla="*/ 3018 h 649663"/>
                <a:gd name="connsiteX92" fmla="*/ 606582 w 694391"/>
                <a:gd name="connsiteY92" fmla="*/ 0 h 649663"/>
                <a:gd name="connsiteX93" fmla="*/ 519065 w 694391"/>
                <a:gd name="connsiteY93" fmla="*/ 3018 h 649663"/>
                <a:gd name="connsiteX94" fmla="*/ 500958 w 694391"/>
                <a:gd name="connsiteY94" fmla="*/ 9054 h 649663"/>
                <a:gd name="connsiteX95" fmla="*/ 488887 w 694391"/>
                <a:gd name="connsiteY95" fmla="*/ 12071 h 649663"/>
                <a:gd name="connsiteX96" fmla="*/ 470780 w 694391"/>
                <a:gd name="connsiteY96" fmla="*/ 21125 h 649663"/>
                <a:gd name="connsiteX97" fmla="*/ 461727 w 694391"/>
                <a:gd name="connsiteY97" fmla="*/ 27161 h 649663"/>
                <a:gd name="connsiteX98" fmla="*/ 443620 w 694391"/>
                <a:gd name="connsiteY98" fmla="*/ 33196 h 649663"/>
                <a:gd name="connsiteX99" fmla="*/ 437584 w 694391"/>
                <a:gd name="connsiteY99" fmla="*/ 42250 h 649663"/>
                <a:gd name="connsiteX100" fmla="*/ 425513 w 694391"/>
                <a:gd name="connsiteY100" fmla="*/ 48285 h 649663"/>
                <a:gd name="connsiteX101" fmla="*/ 416459 w 694391"/>
                <a:gd name="connsiteY101" fmla="*/ 54321 h 649663"/>
                <a:gd name="connsiteX102" fmla="*/ 404388 w 694391"/>
                <a:gd name="connsiteY102" fmla="*/ 60357 h 649663"/>
                <a:gd name="connsiteX103" fmla="*/ 395335 w 694391"/>
                <a:gd name="connsiteY103" fmla="*/ 69410 h 649663"/>
                <a:gd name="connsiteX104" fmla="*/ 374210 w 694391"/>
                <a:gd name="connsiteY104" fmla="*/ 78464 h 649663"/>
                <a:gd name="connsiteX105" fmla="*/ 365156 w 694391"/>
                <a:gd name="connsiteY105" fmla="*/ 84499 h 649663"/>
                <a:gd name="connsiteX106" fmla="*/ 353085 w 694391"/>
                <a:gd name="connsiteY106" fmla="*/ 90535 h 649663"/>
                <a:gd name="connsiteX107" fmla="*/ 344032 w 694391"/>
                <a:gd name="connsiteY107" fmla="*/ 96570 h 649663"/>
                <a:gd name="connsiteX108" fmla="*/ 319889 w 694391"/>
                <a:gd name="connsiteY108" fmla="*/ 102606 h 649663"/>
                <a:gd name="connsiteX109" fmla="*/ 301782 w 694391"/>
                <a:gd name="connsiteY109" fmla="*/ 108642 h 649663"/>
                <a:gd name="connsiteX110" fmla="*/ 292729 w 694391"/>
                <a:gd name="connsiteY110" fmla="*/ 111660 h 649663"/>
                <a:gd name="connsiteX111" fmla="*/ 280657 w 694391"/>
                <a:gd name="connsiteY111" fmla="*/ 114677 h 649663"/>
                <a:gd name="connsiteX112" fmla="*/ 271604 w 694391"/>
                <a:gd name="connsiteY112" fmla="*/ 117695 h 649663"/>
                <a:gd name="connsiteX113" fmla="*/ 229354 w 694391"/>
                <a:gd name="connsiteY113" fmla="*/ 120713 h 649663"/>
                <a:gd name="connsiteX114" fmla="*/ 217283 w 694391"/>
                <a:gd name="connsiteY114" fmla="*/ 123731 h 649663"/>
                <a:gd name="connsiteX115" fmla="*/ 184087 w 694391"/>
                <a:gd name="connsiteY115" fmla="*/ 129767 h 649663"/>
                <a:gd name="connsiteX116" fmla="*/ 190123 w 694391"/>
                <a:gd name="connsiteY116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95335 w 694391"/>
                <a:gd name="connsiteY102" fmla="*/ 69410 h 649663"/>
                <a:gd name="connsiteX103" fmla="*/ 374210 w 694391"/>
                <a:gd name="connsiteY103" fmla="*/ 78464 h 649663"/>
                <a:gd name="connsiteX104" fmla="*/ 365156 w 694391"/>
                <a:gd name="connsiteY104" fmla="*/ 84499 h 649663"/>
                <a:gd name="connsiteX105" fmla="*/ 353085 w 694391"/>
                <a:gd name="connsiteY105" fmla="*/ 90535 h 649663"/>
                <a:gd name="connsiteX106" fmla="*/ 344032 w 694391"/>
                <a:gd name="connsiteY106" fmla="*/ 96570 h 649663"/>
                <a:gd name="connsiteX107" fmla="*/ 319889 w 694391"/>
                <a:gd name="connsiteY107" fmla="*/ 102606 h 649663"/>
                <a:gd name="connsiteX108" fmla="*/ 301782 w 694391"/>
                <a:gd name="connsiteY108" fmla="*/ 108642 h 649663"/>
                <a:gd name="connsiteX109" fmla="*/ 292729 w 694391"/>
                <a:gd name="connsiteY109" fmla="*/ 111660 h 649663"/>
                <a:gd name="connsiteX110" fmla="*/ 280657 w 694391"/>
                <a:gd name="connsiteY110" fmla="*/ 114677 h 649663"/>
                <a:gd name="connsiteX111" fmla="*/ 271604 w 694391"/>
                <a:gd name="connsiteY111" fmla="*/ 117695 h 649663"/>
                <a:gd name="connsiteX112" fmla="*/ 229354 w 694391"/>
                <a:gd name="connsiteY112" fmla="*/ 120713 h 649663"/>
                <a:gd name="connsiteX113" fmla="*/ 217283 w 694391"/>
                <a:gd name="connsiteY113" fmla="*/ 123731 h 649663"/>
                <a:gd name="connsiteX114" fmla="*/ 184087 w 694391"/>
                <a:gd name="connsiteY114" fmla="*/ 129767 h 649663"/>
                <a:gd name="connsiteX115" fmla="*/ 190123 w 694391"/>
                <a:gd name="connsiteY115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53085 w 694391"/>
                <a:gd name="connsiteY104" fmla="*/ 90535 h 649663"/>
                <a:gd name="connsiteX105" fmla="*/ 344032 w 694391"/>
                <a:gd name="connsiteY105" fmla="*/ 96570 h 649663"/>
                <a:gd name="connsiteX106" fmla="*/ 319889 w 694391"/>
                <a:gd name="connsiteY106" fmla="*/ 102606 h 649663"/>
                <a:gd name="connsiteX107" fmla="*/ 301782 w 694391"/>
                <a:gd name="connsiteY107" fmla="*/ 108642 h 649663"/>
                <a:gd name="connsiteX108" fmla="*/ 292729 w 694391"/>
                <a:gd name="connsiteY108" fmla="*/ 111660 h 649663"/>
                <a:gd name="connsiteX109" fmla="*/ 280657 w 694391"/>
                <a:gd name="connsiteY109" fmla="*/ 114677 h 649663"/>
                <a:gd name="connsiteX110" fmla="*/ 271604 w 694391"/>
                <a:gd name="connsiteY110" fmla="*/ 117695 h 649663"/>
                <a:gd name="connsiteX111" fmla="*/ 229354 w 694391"/>
                <a:gd name="connsiteY111" fmla="*/ 120713 h 649663"/>
                <a:gd name="connsiteX112" fmla="*/ 217283 w 694391"/>
                <a:gd name="connsiteY112" fmla="*/ 123731 h 649663"/>
                <a:gd name="connsiteX113" fmla="*/ 184087 w 694391"/>
                <a:gd name="connsiteY113" fmla="*/ 129767 h 649663"/>
                <a:gd name="connsiteX114" fmla="*/ 190123 w 694391"/>
                <a:gd name="connsiteY114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19889 w 694391"/>
                <a:gd name="connsiteY105" fmla="*/ 102606 h 649663"/>
                <a:gd name="connsiteX106" fmla="*/ 301782 w 694391"/>
                <a:gd name="connsiteY106" fmla="*/ 108642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71604 w 694391"/>
                <a:gd name="connsiteY109" fmla="*/ 117695 h 649663"/>
                <a:gd name="connsiteX110" fmla="*/ 229354 w 694391"/>
                <a:gd name="connsiteY110" fmla="*/ 120713 h 649663"/>
                <a:gd name="connsiteX111" fmla="*/ 217283 w 694391"/>
                <a:gd name="connsiteY111" fmla="*/ 123731 h 649663"/>
                <a:gd name="connsiteX112" fmla="*/ 184087 w 694391"/>
                <a:gd name="connsiteY112" fmla="*/ 129767 h 649663"/>
                <a:gd name="connsiteX113" fmla="*/ 190123 w 694391"/>
                <a:gd name="connsiteY113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01782 w 694391"/>
                <a:gd name="connsiteY105" fmla="*/ 108642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71604 w 694391"/>
                <a:gd name="connsiteY108" fmla="*/ 117695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301782 w 694391"/>
                <a:gd name="connsiteY106" fmla="*/ 108642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71604 w 694391"/>
                <a:gd name="connsiteY109" fmla="*/ 117695 h 649663"/>
                <a:gd name="connsiteX110" fmla="*/ 229354 w 694391"/>
                <a:gd name="connsiteY110" fmla="*/ 120713 h 649663"/>
                <a:gd name="connsiteX111" fmla="*/ 217283 w 694391"/>
                <a:gd name="connsiteY111" fmla="*/ 123731 h 649663"/>
                <a:gd name="connsiteX112" fmla="*/ 184087 w 694391"/>
                <a:gd name="connsiteY112" fmla="*/ 129767 h 649663"/>
                <a:gd name="connsiteX113" fmla="*/ 190123 w 694391"/>
                <a:gd name="connsiteY113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71604 w 694391"/>
                <a:gd name="connsiteY108" fmla="*/ 117695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29354 w 694391"/>
                <a:gd name="connsiteY108" fmla="*/ 120713 h 649663"/>
                <a:gd name="connsiteX109" fmla="*/ 217283 w 694391"/>
                <a:gd name="connsiteY109" fmla="*/ 123731 h 649663"/>
                <a:gd name="connsiteX110" fmla="*/ 184087 w 694391"/>
                <a:gd name="connsiteY110" fmla="*/ 129767 h 649663"/>
                <a:gd name="connsiteX111" fmla="*/ 190123 w 694391"/>
                <a:gd name="connsiteY11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8642 w 694391"/>
                <a:gd name="connsiteY8" fmla="*/ 187105 h 649663"/>
                <a:gd name="connsiteX9" fmla="*/ 102606 w 694391"/>
                <a:gd name="connsiteY9" fmla="*/ 196159 h 649663"/>
                <a:gd name="connsiteX10" fmla="*/ 84499 w 694391"/>
                <a:gd name="connsiteY10" fmla="*/ 208230 h 649663"/>
                <a:gd name="connsiteX11" fmla="*/ 66392 w 694391"/>
                <a:gd name="connsiteY11" fmla="*/ 217283 h 649663"/>
                <a:gd name="connsiteX12" fmla="*/ 57339 w 694391"/>
                <a:gd name="connsiteY12" fmla="*/ 223319 h 649663"/>
                <a:gd name="connsiteX13" fmla="*/ 51303 w 694391"/>
                <a:gd name="connsiteY13" fmla="*/ 232372 h 649663"/>
                <a:gd name="connsiteX14" fmla="*/ 33196 w 694391"/>
                <a:gd name="connsiteY14" fmla="*/ 244444 h 649663"/>
                <a:gd name="connsiteX15" fmla="*/ 21125 w 694391"/>
                <a:gd name="connsiteY15" fmla="*/ 262551 h 649663"/>
                <a:gd name="connsiteX16" fmla="*/ 18107 w 694391"/>
                <a:gd name="connsiteY16" fmla="*/ 271604 h 649663"/>
                <a:gd name="connsiteX17" fmla="*/ 6036 w 694391"/>
                <a:gd name="connsiteY17" fmla="*/ 289711 h 649663"/>
                <a:gd name="connsiteX18" fmla="*/ 0 w 694391"/>
                <a:gd name="connsiteY18" fmla="*/ 307818 h 649663"/>
                <a:gd name="connsiteX19" fmla="*/ 144855 w 694391"/>
                <a:gd name="connsiteY19" fmla="*/ 307818 h 649663"/>
                <a:gd name="connsiteX20" fmla="*/ 162962 w 694391"/>
                <a:gd name="connsiteY20" fmla="*/ 304800 h 649663"/>
                <a:gd name="connsiteX21" fmla="*/ 168998 w 694391"/>
                <a:gd name="connsiteY21" fmla="*/ 316871 h 649663"/>
                <a:gd name="connsiteX22" fmla="*/ 165980 w 694391"/>
                <a:gd name="connsiteY22" fmla="*/ 410424 h 649663"/>
                <a:gd name="connsiteX23" fmla="*/ 156927 w 694391"/>
                <a:gd name="connsiteY23" fmla="*/ 446638 h 649663"/>
                <a:gd name="connsiteX24" fmla="*/ 147873 w 694391"/>
                <a:gd name="connsiteY24" fmla="*/ 476816 h 649663"/>
                <a:gd name="connsiteX25" fmla="*/ 141838 w 694391"/>
                <a:gd name="connsiteY25" fmla="*/ 488887 h 649663"/>
                <a:gd name="connsiteX26" fmla="*/ 132784 w 694391"/>
                <a:gd name="connsiteY26" fmla="*/ 510012 h 649663"/>
                <a:gd name="connsiteX27" fmla="*/ 126748 w 694391"/>
                <a:gd name="connsiteY27" fmla="*/ 528119 h 649663"/>
                <a:gd name="connsiteX28" fmla="*/ 123731 w 694391"/>
                <a:gd name="connsiteY28" fmla="*/ 540190 h 649663"/>
                <a:gd name="connsiteX29" fmla="*/ 117695 w 694391"/>
                <a:gd name="connsiteY29" fmla="*/ 549244 h 649663"/>
                <a:gd name="connsiteX30" fmla="*/ 111659 w 694391"/>
                <a:gd name="connsiteY30" fmla="*/ 567351 h 649663"/>
                <a:gd name="connsiteX31" fmla="*/ 105624 w 694391"/>
                <a:gd name="connsiteY31" fmla="*/ 588475 h 649663"/>
                <a:gd name="connsiteX32" fmla="*/ 102606 w 694391"/>
                <a:gd name="connsiteY32" fmla="*/ 597529 h 649663"/>
                <a:gd name="connsiteX33" fmla="*/ 105624 w 694391"/>
                <a:gd name="connsiteY33" fmla="*/ 636761 h 649663"/>
                <a:gd name="connsiteX34" fmla="*/ 114677 w 694391"/>
                <a:gd name="connsiteY34" fmla="*/ 639778 h 649663"/>
                <a:gd name="connsiteX35" fmla="*/ 147873 w 694391"/>
                <a:gd name="connsiteY35" fmla="*/ 642796 h 649663"/>
                <a:gd name="connsiteX36" fmla="*/ 211247 w 694391"/>
                <a:gd name="connsiteY36" fmla="*/ 645814 h 649663"/>
                <a:gd name="connsiteX37" fmla="*/ 232372 w 694391"/>
                <a:gd name="connsiteY37" fmla="*/ 633743 h 649663"/>
                <a:gd name="connsiteX38" fmla="*/ 268586 w 694391"/>
                <a:gd name="connsiteY38" fmla="*/ 612618 h 649663"/>
                <a:gd name="connsiteX39" fmla="*/ 286693 w 694391"/>
                <a:gd name="connsiteY39" fmla="*/ 594511 h 649663"/>
                <a:gd name="connsiteX40" fmla="*/ 307818 w 694391"/>
                <a:gd name="connsiteY40" fmla="*/ 579422 h 649663"/>
                <a:gd name="connsiteX41" fmla="*/ 328943 w 694391"/>
                <a:gd name="connsiteY41" fmla="*/ 564333 h 649663"/>
                <a:gd name="connsiteX42" fmla="*/ 344032 w 694391"/>
                <a:gd name="connsiteY42" fmla="*/ 552262 h 649663"/>
                <a:gd name="connsiteX43" fmla="*/ 362139 w 694391"/>
                <a:gd name="connsiteY43" fmla="*/ 540190 h 649663"/>
                <a:gd name="connsiteX44" fmla="*/ 371192 w 694391"/>
                <a:gd name="connsiteY44" fmla="*/ 531137 h 649663"/>
                <a:gd name="connsiteX45" fmla="*/ 398352 w 694391"/>
                <a:gd name="connsiteY45" fmla="*/ 522083 h 649663"/>
                <a:gd name="connsiteX46" fmla="*/ 407406 w 694391"/>
                <a:gd name="connsiteY46" fmla="*/ 513030 h 649663"/>
                <a:gd name="connsiteX47" fmla="*/ 416459 w 694391"/>
                <a:gd name="connsiteY47" fmla="*/ 510012 h 649663"/>
                <a:gd name="connsiteX48" fmla="*/ 431548 w 694391"/>
                <a:gd name="connsiteY48" fmla="*/ 500959 h 649663"/>
                <a:gd name="connsiteX49" fmla="*/ 443620 w 694391"/>
                <a:gd name="connsiteY49" fmla="*/ 494923 h 649663"/>
                <a:gd name="connsiteX50" fmla="*/ 458709 w 694391"/>
                <a:gd name="connsiteY50" fmla="*/ 485870 h 649663"/>
                <a:gd name="connsiteX51" fmla="*/ 476816 w 694391"/>
                <a:gd name="connsiteY51" fmla="*/ 476816 h 649663"/>
                <a:gd name="connsiteX52" fmla="*/ 488887 w 694391"/>
                <a:gd name="connsiteY52" fmla="*/ 467763 h 649663"/>
                <a:gd name="connsiteX53" fmla="*/ 513030 w 694391"/>
                <a:gd name="connsiteY53" fmla="*/ 458709 h 649663"/>
                <a:gd name="connsiteX54" fmla="*/ 531137 w 694391"/>
                <a:gd name="connsiteY54" fmla="*/ 446638 h 649663"/>
                <a:gd name="connsiteX55" fmla="*/ 540190 w 694391"/>
                <a:gd name="connsiteY55" fmla="*/ 437584 h 649663"/>
                <a:gd name="connsiteX56" fmla="*/ 567350 w 694391"/>
                <a:gd name="connsiteY56" fmla="*/ 425513 h 649663"/>
                <a:gd name="connsiteX57" fmla="*/ 576404 w 694391"/>
                <a:gd name="connsiteY57" fmla="*/ 419477 h 649663"/>
                <a:gd name="connsiteX58" fmla="*/ 591493 w 694391"/>
                <a:gd name="connsiteY58" fmla="*/ 410424 h 649663"/>
                <a:gd name="connsiteX59" fmla="*/ 600546 w 694391"/>
                <a:gd name="connsiteY59" fmla="*/ 404388 h 649663"/>
                <a:gd name="connsiteX60" fmla="*/ 609600 w 694391"/>
                <a:gd name="connsiteY60" fmla="*/ 401370 h 649663"/>
                <a:gd name="connsiteX61" fmla="*/ 618653 w 694391"/>
                <a:gd name="connsiteY61" fmla="*/ 392317 h 649663"/>
                <a:gd name="connsiteX62" fmla="*/ 627707 w 694391"/>
                <a:gd name="connsiteY62" fmla="*/ 389299 h 649663"/>
                <a:gd name="connsiteX63" fmla="*/ 648832 w 694391"/>
                <a:gd name="connsiteY63" fmla="*/ 377228 h 649663"/>
                <a:gd name="connsiteX64" fmla="*/ 657885 w 694391"/>
                <a:gd name="connsiteY64" fmla="*/ 374210 h 649663"/>
                <a:gd name="connsiteX65" fmla="*/ 682028 w 694391"/>
                <a:gd name="connsiteY65" fmla="*/ 362139 h 649663"/>
                <a:gd name="connsiteX66" fmla="*/ 691081 w 694391"/>
                <a:gd name="connsiteY66" fmla="*/ 353085 h 649663"/>
                <a:gd name="connsiteX67" fmla="*/ 691081 w 694391"/>
                <a:gd name="connsiteY67" fmla="*/ 328943 h 649663"/>
                <a:gd name="connsiteX68" fmla="*/ 672974 w 694391"/>
                <a:gd name="connsiteY68" fmla="*/ 322907 h 649663"/>
                <a:gd name="connsiteX69" fmla="*/ 657885 w 694391"/>
                <a:gd name="connsiteY69" fmla="*/ 319889 h 649663"/>
                <a:gd name="connsiteX70" fmla="*/ 639778 w 694391"/>
                <a:gd name="connsiteY70" fmla="*/ 316871 h 649663"/>
                <a:gd name="connsiteX71" fmla="*/ 630725 w 694391"/>
                <a:gd name="connsiteY71" fmla="*/ 313854 h 649663"/>
                <a:gd name="connsiteX72" fmla="*/ 500958 w 694391"/>
                <a:gd name="connsiteY72" fmla="*/ 322907 h 649663"/>
                <a:gd name="connsiteX73" fmla="*/ 491905 w 694391"/>
                <a:gd name="connsiteY73" fmla="*/ 325925 h 649663"/>
                <a:gd name="connsiteX74" fmla="*/ 455691 w 694391"/>
                <a:gd name="connsiteY74" fmla="*/ 322907 h 649663"/>
                <a:gd name="connsiteX75" fmla="*/ 449655 w 694391"/>
                <a:gd name="connsiteY75" fmla="*/ 313854 h 649663"/>
                <a:gd name="connsiteX76" fmla="*/ 440602 w 694391"/>
                <a:gd name="connsiteY76" fmla="*/ 298765 h 649663"/>
                <a:gd name="connsiteX77" fmla="*/ 446638 w 694391"/>
                <a:gd name="connsiteY77" fmla="*/ 187105 h 649663"/>
                <a:gd name="connsiteX78" fmla="*/ 458709 w 694391"/>
                <a:gd name="connsiteY78" fmla="*/ 184087 h 649663"/>
                <a:gd name="connsiteX79" fmla="*/ 482851 w 694391"/>
                <a:gd name="connsiteY79" fmla="*/ 181070 h 649663"/>
                <a:gd name="connsiteX80" fmla="*/ 500958 w 694391"/>
                <a:gd name="connsiteY80" fmla="*/ 175034 h 649663"/>
                <a:gd name="connsiteX81" fmla="*/ 549244 w 694391"/>
                <a:gd name="connsiteY81" fmla="*/ 150891 h 649663"/>
                <a:gd name="connsiteX82" fmla="*/ 603564 w 694391"/>
                <a:gd name="connsiteY82" fmla="*/ 117695 h 649663"/>
                <a:gd name="connsiteX83" fmla="*/ 624689 w 694391"/>
                <a:gd name="connsiteY83" fmla="*/ 102606 h 649663"/>
                <a:gd name="connsiteX84" fmla="*/ 633743 w 694391"/>
                <a:gd name="connsiteY84" fmla="*/ 93553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7885 w 694391"/>
                <a:gd name="connsiteY87" fmla="*/ 36214 h 649663"/>
                <a:gd name="connsiteX88" fmla="*/ 660903 w 694391"/>
                <a:gd name="connsiteY88" fmla="*/ 24143 h 649663"/>
                <a:gd name="connsiteX89" fmla="*/ 642796 w 694391"/>
                <a:gd name="connsiteY89" fmla="*/ 9054 h 649663"/>
                <a:gd name="connsiteX90" fmla="*/ 627707 w 694391"/>
                <a:gd name="connsiteY90" fmla="*/ 6036 h 649663"/>
                <a:gd name="connsiteX91" fmla="*/ 618653 w 694391"/>
                <a:gd name="connsiteY91" fmla="*/ 3018 h 649663"/>
                <a:gd name="connsiteX92" fmla="*/ 606582 w 694391"/>
                <a:gd name="connsiteY92" fmla="*/ 0 h 649663"/>
                <a:gd name="connsiteX93" fmla="*/ 519065 w 694391"/>
                <a:gd name="connsiteY93" fmla="*/ 3018 h 649663"/>
                <a:gd name="connsiteX94" fmla="*/ 500958 w 694391"/>
                <a:gd name="connsiteY94" fmla="*/ 9054 h 649663"/>
                <a:gd name="connsiteX95" fmla="*/ 488887 w 694391"/>
                <a:gd name="connsiteY95" fmla="*/ 12071 h 649663"/>
                <a:gd name="connsiteX96" fmla="*/ 470780 w 694391"/>
                <a:gd name="connsiteY96" fmla="*/ 21125 h 649663"/>
                <a:gd name="connsiteX97" fmla="*/ 461727 w 694391"/>
                <a:gd name="connsiteY97" fmla="*/ 27161 h 649663"/>
                <a:gd name="connsiteX98" fmla="*/ 443620 w 694391"/>
                <a:gd name="connsiteY98" fmla="*/ 33196 h 649663"/>
                <a:gd name="connsiteX99" fmla="*/ 437584 w 694391"/>
                <a:gd name="connsiteY99" fmla="*/ 42250 h 649663"/>
                <a:gd name="connsiteX100" fmla="*/ 425513 w 694391"/>
                <a:gd name="connsiteY100" fmla="*/ 48285 h 649663"/>
                <a:gd name="connsiteX101" fmla="*/ 416459 w 694391"/>
                <a:gd name="connsiteY101" fmla="*/ 54321 h 649663"/>
                <a:gd name="connsiteX102" fmla="*/ 404388 w 694391"/>
                <a:gd name="connsiteY102" fmla="*/ 60357 h 649663"/>
                <a:gd name="connsiteX103" fmla="*/ 374210 w 694391"/>
                <a:gd name="connsiteY103" fmla="*/ 78464 h 649663"/>
                <a:gd name="connsiteX104" fmla="*/ 365156 w 694391"/>
                <a:gd name="connsiteY104" fmla="*/ 84499 h 649663"/>
                <a:gd name="connsiteX105" fmla="*/ 344032 w 694391"/>
                <a:gd name="connsiteY105" fmla="*/ 96570 h 649663"/>
                <a:gd name="connsiteX106" fmla="*/ 325925 w 694391"/>
                <a:gd name="connsiteY106" fmla="*/ 93553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29354 w 694391"/>
                <a:gd name="connsiteY108" fmla="*/ 120713 h 649663"/>
                <a:gd name="connsiteX109" fmla="*/ 217283 w 694391"/>
                <a:gd name="connsiteY109" fmla="*/ 123731 h 649663"/>
                <a:gd name="connsiteX110" fmla="*/ 184087 w 694391"/>
                <a:gd name="connsiteY110" fmla="*/ 129767 h 649663"/>
                <a:gd name="connsiteX111" fmla="*/ 190123 w 694391"/>
                <a:gd name="connsiteY11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57339 w 694391"/>
                <a:gd name="connsiteY10" fmla="*/ 223319 h 649663"/>
                <a:gd name="connsiteX11" fmla="*/ 51303 w 694391"/>
                <a:gd name="connsiteY11" fmla="*/ 232372 h 649663"/>
                <a:gd name="connsiteX12" fmla="*/ 33196 w 694391"/>
                <a:gd name="connsiteY12" fmla="*/ 244444 h 649663"/>
                <a:gd name="connsiteX13" fmla="*/ 21125 w 694391"/>
                <a:gd name="connsiteY13" fmla="*/ 262551 h 649663"/>
                <a:gd name="connsiteX14" fmla="*/ 18107 w 694391"/>
                <a:gd name="connsiteY14" fmla="*/ 271604 h 649663"/>
                <a:gd name="connsiteX15" fmla="*/ 6036 w 694391"/>
                <a:gd name="connsiteY15" fmla="*/ 289711 h 649663"/>
                <a:gd name="connsiteX16" fmla="*/ 0 w 694391"/>
                <a:gd name="connsiteY16" fmla="*/ 307818 h 649663"/>
                <a:gd name="connsiteX17" fmla="*/ 144855 w 694391"/>
                <a:gd name="connsiteY17" fmla="*/ 307818 h 649663"/>
                <a:gd name="connsiteX18" fmla="*/ 162962 w 694391"/>
                <a:gd name="connsiteY18" fmla="*/ 304800 h 649663"/>
                <a:gd name="connsiteX19" fmla="*/ 168998 w 694391"/>
                <a:gd name="connsiteY19" fmla="*/ 316871 h 649663"/>
                <a:gd name="connsiteX20" fmla="*/ 165980 w 694391"/>
                <a:gd name="connsiteY20" fmla="*/ 410424 h 649663"/>
                <a:gd name="connsiteX21" fmla="*/ 156927 w 694391"/>
                <a:gd name="connsiteY21" fmla="*/ 446638 h 649663"/>
                <a:gd name="connsiteX22" fmla="*/ 147873 w 694391"/>
                <a:gd name="connsiteY22" fmla="*/ 476816 h 649663"/>
                <a:gd name="connsiteX23" fmla="*/ 141838 w 694391"/>
                <a:gd name="connsiteY23" fmla="*/ 488887 h 649663"/>
                <a:gd name="connsiteX24" fmla="*/ 132784 w 694391"/>
                <a:gd name="connsiteY24" fmla="*/ 510012 h 649663"/>
                <a:gd name="connsiteX25" fmla="*/ 126748 w 694391"/>
                <a:gd name="connsiteY25" fmla="*/ 528119 h 649663"/>
                <a:gd name="connsiteX26" fmla="*/ 123731 w 694391"/>
                <a:gd name="connsiteY26" fmla="*/ 540190 h 649663"/>
                <a:gd name="connsiteX27" fmla="*/ 117695 w 694391"/>
                <a:gd name="connsiteY27" fmla="*/ 549244 h 649663"/>
                <a:gd name="connsiteX28" fmla="*/ 111659 w 694391"/>
                <a:gd name="connsiteY28" fmla="*/ 567351 h 649663"/>
                <a:gd name="connsiteX29" fmla="*/ 105624 w 694391"/>
                <a:gd name="connsiteY29" fmla="*/ 588475 h 649663"/>
                <a:gd name="connsiteX30" fmla="*/ 102606 w 694391"/>
                <a:gd name="connsiteY30" fmla="*/ 597529 h 649663"/>
                <a:gd name="connsiteX31" fmla="*/ 105624 w 694391"/>
                <a:gd name="connsiteY31" fmla="*/ 636761 h 649663"/>
                <a:gd name="connsiteX32" fmla="*/ 114677 w 694391"/>
                <a:gd name="connsiteY32" fmla="*/ 639778 h 649663"/>
                <a:gd name="connsiteX33" fmla="*/ 147873 w 694391"/>
                <a:gd name="connsiteY33" fmla="*/ 642796 h 649663"/>
                <a:gd name="connsiteX34" fmla="*/ 211247 w 694391"/>
                <a:gd name="connsiteY34" fmla="*/ 645814 h 649663"/>
                <a:gd name="connsiteX35" fmla="*/ 232372 w 694391"/>
                <a:gd name="connsiteY35" fmla="*/ 633743 h 649663"/>
                <a:gd name="connsiteX36" fmla="*/ 268586 w 694391"/>
                <a:gd name="connsiteY36" fmla="*/ 612618 h 649663"/>
                <a:gd name="connsiteX37" fmla="*/ 286693 w 694391"/>
                <a:gd name="connsiteY37" fmla="*/ 594511 h 649663"/>
                <a:gd name="connsiteX38" fmla="*/ 307818 w 694391"/>
                <a:gd name="connsiteY38" fmla="*/ 579422 h 649663"/>
                <a:gd name="connsiteX39" fmla="*/ 328943 w 694391"/>
                <a:gd name="connsiteY39" fmla="*/ 564333 h 649663"/>
                <a:gd name="connsiteX40" fmla="*/ 344032 w 694391"/>
                <a:gd name="connsiteY40" fmla="*/ 552262 h 649663"/>
                <a:gd name="connsiteX41" fmla="*/ 362139 w 694391"/>
                <a:gd name="connsiteY41" fmla="*/ 540190 h 649663"/>
                <a:gd name="connsiteX42" fmla="*/ 371192 w 694391"/>
                <a:gd name="connsiteY42" fmla="*/ 531137 h 649663"/>
                <a:gd name="connsiteX43" fmla="*/ 398352 w 694391"/>
                <a:gd name="connsiteY43" fmla="*/ 522083 h 649663"/>
                <a:gd name="connsiteX44" fmla="*/ 407406 w 694391"/>
                <a:gd name="connsiteY44" fmla="*/ 513030 h 649663"/>
                <a:gd name="connsiteX45" fmla="*/ 416459 w 694391"/>
                <a:gd name="connsiteY45" fmla="*/ 510012 h 649663"/>
                <a:gd name="connsiteX46" fmla="*/ 431548 w 694391"/>
                <a:gd name="connsiteY46" fmla="*/ 500959 h 649663"/>
                <a:gd name="connsiteX47" fmla="*/ 443620 w 694391"/>
                <a:gd name="connsiteY47" fmla="*/ 494923 h 649663"/>
                <a:gd name="connsiteX48" fmla="*/ 458709 w 694391"/>
                <a:gd name="connsiteY48" fmla="*/ 485870 h 649663"/>
                <a:gd name="connsiteX49" fmla="*/ 476816 w 694391"/>
                <a:gd name="connsiteY49" fmla="*/ 476816 h 649663"/>
                <a:gd name="connsiteX50" fmla="*/ 488887 w 694391"/>
                <a:gd name="connsiteY50" fmla="*/ 467763 h 649663"/>
                <a:gd name="connsiteX51" fmla="*/ 513030 w 694391"/>
                <a:gd name="connsiteY51" fmla="*/ 458709 h 649663"/>
                <a:gd name="connsiteX52" fmla="*/ 531137 w 694391"/>
                <a:gd name="connsiteY52" fmla="*/ 446638 h 649663"/>
                <a:gd name="connsiteX53" fmla="*/ 540190 w 694391"/>
                <a:gd name="connsiteY53" fmla="*/ 437584 h 649663"/>
                <a:gd name="connsiteX54" fmla="*/ 567350 w 694391"/>
                <a:gd name="connsiteY54" fmla="*/ 425513 h 649663"/>
                <a:gd name="connsiteX55" fmla="*/ 576404 w 694391"/>
                <a:gd name="connsiteY55" fmla="*/ 419477 h 649663"/>
                <a:gd name="connsiteX56" fmla="*/ 591493 w 694391"/>
                <a:gd name="connsiteY56" fmla="*/ 410424 h 649663"/>
                <a:gd name="connsiteX57" fmla="*/ 600546 w 694391"/>
                <a:gd name="connsiteY57" fmla="*/ 404388 h 649663"/>
                <a:gd name="connsiteX58" fmla="*/ 609600 w 694391"/>
                <a:gd name="connsiteY58" fmla="*/ 401370 h 649663"/>
                <a:gd name="connsiteX59" fmla="*/ 618653 w 694391"/>
                <a:gd name="connsiteY59" fmla="*/ 392317 h 649663"/>
                <a:gd name="connsiteX60" fmla="*/ 627707 w 694391"/>
                <a:gd name="connsiteY60" fmla="*/ 389299 h 649663"/>
                <a:gd name="connsiteX61" fmla="*/ 648832 w 694391"/>
                <a:gd name="connsiteY61" fmla="*/ 377228 h 649663"/>
                <a:gd name="connsiteX62" fmla="*/ 657885 w 694391"/>
                <a:gd name="connsiteY62" fmla="*/ 374210 h 649663"/>
                <a:gd name="connsiteX63" fmla="*/ 682028 w 694391"/>
                <a:gd name="connsiteY63" fmla="*/ 362139 h 649663"/>
                <a:gd name="connsiteX64" fmla="*/ 691081 w 694391"/>
                <a:gd name="connsiteY64" fmla="*/ 353085 h 649663"/>
                <a:gd name="connsiteX65" fmla="*/ 691081 w 694391"/>
                <a:gd name="connsiteY65" fmla="*/ 328943 h 649663"/>
                <a:gd name="connsiteX66" fmla="*/ 672974 w 694391"/>
                <a:gd name="connsiteY66" fmla="*/ 322907 h 649663"/>
                <a:gd name="connsiteX67" fmla="*/ 657885 w 694391"/>
                <a:gd name="connsiteY67" fmla="*/ 319889 h 649663"/>
                <a:gd name="connsiteX68" fmla="*/ 639778 w 694391"/>
                <a:gd name="connsiteY68" fmla="*/ 316871 h 649663"/>
                <a:gd name="connsiteX69" fmla="*/ 630725 w 694391"/>
                <a:gd name="connsiteY69" fmla="*/ 313854 h 649663"/>
                <a:gd name="connsiteX70" fmla="*/ 500958 w 694391"/>
                <a:gd name="connsiteY70" fmla="*/ 322907 h 649663"/>
                <a:gd name="connsiteX71" fmla="*/ 491905 w 694391"/>
                <a:gd name="connsiteY71" fmla="*/ 325925 h 649663"/>
                <a:gd name="connsiteX72" fmla="*/ 455691 w 694391"/>
                <a:gd name="connsiteY72" fmla="*/ 322907 h 649663"/>
                <a:gd name="connsiteX73" fmla="*/ 449655 w 694391"/>
                <a:gd name="connsiteY73" fmla="*/ 313854 h 649663"/>
                <a:gd name="connsiteX74" fmla="*/ 440602 w 694391"/>
                <a:gd name="connsiteY74" fmla="*/ 298765 h 649663"/>
                <a:gd name="connsiteX75" fmla="*/ 446638 w 694391"/>
                <a:gd name="connsiteY75" fmla="*/ 187105 h 649663"/>
                <a:gd name="connsiteX76" fmla="*/ 458709 w 694391"/>
                <a:gd name="connsiteY76" fmla="*/ 184087 h 649663"/>
                <a:gd name="connsiteX77" fmla="*/ 482851 w 694391"/>
                <a:gd name="connsiteY77" fmla="*/ 181070 h 649663"/>
                <a:gd name="connsiteX78" fmla="*/ 500958 w 694391"/>
                <a:gd name="connsiteY78" fmla="*/ 175034 h 649663"/>
                <a:gd name="connsiteX79" fmla="*/ 549244 w 694391"/>
                <a:gd name="connsiteY79" fmla="*/ 150891 h 649663"/>
                <a:gd name="connsiteX80" fmla="*/ 603564 w 694391"/>
                <a:gd name="connsiteY80" fmla="*/ 117695 h 649663"/>
                <a:gd name="connsiteX81" fmla="*/ 624689 w 694391"/>
                <a:gd name="connsiteY81" fmla="*/ 102606 h 649663"/>
                <a:gd name="connsiteX82" fmla="*/ 633743 w 694391"/>
                <a:gd name="connsiteY82" fmla="*/ 93553 h 649663"/>
                <a:gd name="connsiteX83" fmla="*/ 639778 w 694391"/>
                <a:gd name="connsiteY83" fmla="*/ 84499 h 649663"/>
                <a:gd name="connsiteX84" fmla="*/ 648832 w 694391"/>
                <a:gd name="connsiteY84" fmla="*/ 63374 h 649663"/>
                <a:gd name="connsiteX85" fmla="*/ 657885 w 694391"/>
                <a:gd name="connsiteY85" fmla="*/ 36214 h 649663"/>
                <a:gd name="connsiteX86" fmla="*/ 660903 w 694391"/>
                <a:gd name="connsiteY86" fmla="*/ 24143 h 649663"/>
                <a:gd name="connsiteX87" fmla="*/ 642796 w 694391"/>
                <a:gd name="connsiteY87" fmla="*/ 9054 h 649663"/>
                <a:gd name="connsiteX88" fmla="*/ 627707 w 694391"/>
                <a:gd name="connsiteY88" fmla="*/ 6036 h 649663"/>
                <a:gd name="connsiteX89" fmla="*/ 618653 w 694391"/>
                <a:gd name="connsiteY89" fmla="*/ 3018 h 649663"/>
                <a:gd name="connsiteX90" fmla="*/ 606582 w 694391"/>
                <a:gd name="connsiteY90" fmla="*/ 0 h 649663"/>
                <a:gd name="connsiteX91" fmla="*/ 519065 w 694391"/>
                <a:gd name="connsiteY91" fmla="*/ 3018 h 649663"/>
                <a:gd name="connsiteX92" fmla="*/ 500958 w 694391"/>
                <a:gd name="connsiteY92" fmla="*/ 9054 h 649663"/>
                <a:gd name="connsiteX93" fmla="*/ 488887 w 694391"/>
                <a:gd name="connsiteY93" fmla="*/ 12071 h 649663"/>
                <a:gd name="connsiteX94" fmla="*/ 470780 w 694391"/>
                <a:gd name="connsiteY94" fmla="*/ 21125 h 649663"/>
                <a:gd name="connsiteX95" fmla="*/ 461727 w 694391"/>
                <a:gd name="connsiteY95" fmla="*/ 27161 h 649663"/>
                <a:gd name="connsiteX96" fmla="*/ 443620 w 694391"/>
                <a:gd name="connsiteY96" fmla="*/ 33196 h 649663"/>
                <a:gd name="connsiteX97" fmla="*/ 437584 w 694391"/>
                <a:gd name="connsiteY97" fmla="*/ 42250 h 649663"/>
                <a:gd name="connsiteX98" fmla="*/ 425513 w 694391"/>
                <a:gd name="connsiteY98" fmla="*/ 48285 h 649663"/>
                <a:gd name="connsiteX99" fmla="*/ 416459 w 694391"/>
                <a:gd name="connsiteY99" fmla="*/ 54321 h 649663"/>
                <a:gd name="connsiteX100" fmla="*/ 404388 w 694391"/>
                <a:gd name="connsiteY100" fmla="*/ 60357 h 649663"/>
                <a:gd name="connsiteX101" fmla="*/ 374210 w 694391"/>
                <a:gd name="connsiteY101" fmla="*/ 78464 h 649663"/>
                <a:gd name="connsiteX102" fmla="*/ 365156 w 694391"/>
                <a:gd name="connsiteY102" fmla="*/ 84499 h 649663"/>
                <a:gd name="connsiteX103" fmla="*/ 344032 w 694391"/>
                <a:gd name="connsiteY103" fmla="*/ 96570 h 649663"/>
                <a:gd name="connsiteX104" fmla="*/ 325925 w 694391"/>
                <a:gd name="connsiteY104" fmla="*/ 93553 h 649663"/>
                <a:gd name="connsiteX105" fmla="*/ 292729 w 694391"/>
                <a:gd name="connsiteY105" fmla="*/ 111660 h 649663"/>
                <a:gd name="connsiteX106" fmla="*/ 280657 w 694391"/>
                <a:gd name="connsiteY106" fmla="*/ 114677 h 649663"/>
                <a:gd name="connsiteX107" fmla="*/ 229354 w 694391"/>
                <a:gd name="connsiteY107" fmla="*/ 120713 h 649663"/>
                <a:gd name="connsiteX108" fmla="*/ 217283 w 694391"/>
                <a:gd name="connsiteY108" fmla="*/ 123731 h 649663"/>
                <a:gd name="connsiteX109" fmla="*/ 184087 w 694391"/>
                <a:gd name="connsiteY109" fmla="*/ 129767 h 649663"/>
                <a:gd name="connsiteX110" fmla="*/ 190123 w 694391"/>
                <a:gd name="connsiteY110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51303 w 694391"/>
                <a:gd name="connsiteY10" fmla="*/ 232372 h 649663"/>
                <a:gd name="connsiteX11" fmla="*/ 33196 w 694391"/>
                <a:gd name="connsiteY11" fmla="*/ 244444 h 649663"/>
                <a:gd name="connsiteX12" fmla="*/ 21125 w 694391"/>
                <a:gd name="connsiteY12" fmla="*/ 262551 h 649663"/>
                <a:gd name="connsiteX13" fmla="*/ 18107 w 694391"/>
                <a:gd name="connsiteY13" fmla="*/ 271604 h 649663"/>
                <a:gd name="connsiteX14" fmla="*/ 6036 w 694391"/>
                <a:gd name="connsiteY14" fmla="*/ 289711 h 649663"/>
                <a:gd name="connsiteX15" fmla="*/ 0 w 694391"/>
                <a:gd name="connsiteY15" fmla="*/ 307818 h 649663"/>
                <a:gd name="connsiteX16" fmla="*/ 144855 w 694391"/>
                <a:gd name="connsiteY16" fmla="*/ 307818 h 649663"/>
                <a:gd name="connsiteX17" fmla="*/ 162962 w 694391"/>
                <a:gd name="connsiteY17" fmla="*/ 304800 h 649663"/>
                <a:gd name="connsiteX18" fmla="*/ 168998 w 694391"/>
                <a:gd name="connsiteY18" fmla="*/ 316871 h 649663"/>
                <a:gd name="connsiteX19" fmla="*/ 165980 w 694391"/>
                <a:gd name="connsiteY19" fmla="*/ 410424 h 649663"/>
                <a:gd name="connsiteX20" fmla="*/ 156927 w 694391"/>
                <a:gd name="connsiteY20" fmla="*/ 446638 h 649663"/>
                <a:gd name="connsiteX21" fmla="*/ 147873 w 694391"/>
                <a:gd name="connsiteY21" fmla="*/ 476816 h 649663"/>
                <a:gd name="connsiteX22" fmla="*/ 141838 w 694391"/>
                <a:gd name="connsiteY22" fmla="*/ 488887 h 649663"/>
                <a:gd name="connsiteX23" fmla="*/ 132784 w 694391"/>
                <a:gd name="connsiteY23" fmla="*/ 510012 h 649663"/>
                <a:gd name="connsiteX24" fmla="*/ 126748 w 694391"/>
                <a:gd name="connsiteY24" fmla="*/ 528119 h 649663"/>
                <a:gd name="connsiteX25" fmla="*/ 123731 w 694391"/>
                <a:gd name="connsiteY25" fmla="*/ 540190 h 649663"/>
                <a:gd name="connsiteX26" fmla="*/ 117695 w 694391"/>
                <a:gd name="connsiteY26" fmla="*/ 549244 h 649663"/>
                <a:gd name="connsiteX27" fmla="*/ 111659 w 694391"/>
                <a:gd name="connsiteY27" fmla="*/ 567351 h 649663"/>
                <a:gd name="connsiteX28" fmla="*/ 105624 w 694391"/>
                <a:gd name="connsiteY28" fmla="*/ 588475 h 649663"/>
                <a:gd name="connsiteX29" fmla="*/ 102606 w 694391"/>
                <a:gd name="connsiteY29" fmla="*/ 597529 h 649663"/>
                <a:gd name="connsiteX30" fmla="*/ 105624 w 694391"/>
                <a:gd name="connsiteY30" fmla="*/ 636761 h 649663"/>
                <a:gd name="connsiteX31" fmla="*/ 114677 w 694391"/>
                <a:gd name="connsiteY31" fmla="*/ 639778 h 649663"/>
                <a:gd name="connsiteX32" fmla="*/ 147873 w 694391"/>
                <a:gd name="connsiteY32" fmla="*/ 642796 h 649663"/>
                <a:gd name="connsiteX33" fmla="*/ 211247 w 694391"/>
                <a:gd name="connsiteY33" fmla="*/ 645814 h 649663"/>
                <a:gd name="connsiteX34" fmla="*/ 232372 w 694391"/>
                <a:gd name="connsiteY34" fmla="*/ 633743 h 649663"/>
                <a:gd name="connsiteX35" fmla="*/ 268586 w 694391"/>
                <a:gd name="connsiteY35" fmla="*/ 612618 h 649663"/>
                <a:gd name="connsiteX36" fmla="*/ 286693 w 694391"/>
                <a:gd name="connsiteY36" fmla="*/ 594511 h 649663"/>
                <a:gd name="connsiteX37" fmla="*/ 307818 w 694391"/>
                <a:gd name="connsiteY37" fmla="*/ 579422 h 649663"/>
                <a:gd name="connsiteX38" fmla="*/ 328943 w 694391"/>
                <a:gd name="connsiteY38" fmla="*/ 564333 h 649663"/>
                <a:gd name="connsiteX39" fmla="*/ 344032 w 694391"/>
                <a:gd name="connsiteY39" fmla="*/ 552262 h 649663"/>
                <a:gd name="connsiteX40" fmla="*/ 362139 w 694391"/>
                <a:gd name="connsiteY40" fmla="*/ 540190 h 649663"/>
                <a:gd name="connsiteX41" fmla="*/ 371192 w 694391"/>
                <a:gd name="connsiteY41" fmla="*/ 531137 h 649663"/>
                <a:gd name="connsiteX42" fmla="*/ 398352 w 694391"/>
                <a:gd name="connsiteY42" fmla="*/ 522083 h 649663"/>
                <a:gd name="connsiteX43" fmla="*/ 407406 w 694391"/>
                <a:gd name="connsiteY43" fmla="*/ 513030 h 649663"/>
                <a:gd name="connsiteX44" fmla="*/ 416459 w 694391"/>
                <a:gd name="connsiteY44" fmla="*/ 510012 h 649663"/>
                <a:gd name="connsiteX45" fmla="*/ 431548 w 694391"/>
                <a:gd name="connsiteY45" fmla="*/ 500959 h 649663"/>
                <a:gd name="connsiteX46" fmla="*/ 443620 w 694391"/>
                <a:gd name="connsiteY46" fmla="*/ 494923 h 649663"/>
                <a:gd name="connsiteX47" fmla="*/ 458709 w 694391"/>
                <a:gd name="connsiteY47" fmla="*/ 485870 h 649663"/>
                <a:gd name="connsiteX48" fmla="*/ 476816 w 694391"/>
                <a:gd name="connsiteY48" fmla="*/ 476816 h 649663"/>
                <a:gd name="connsiteX49" fmla="*/ 488887 w 694391"/>
                <a:gd name="connsiteY49" fmla="*/ 467763 h 649663"/>
                <a:gd name="connsiteX50" fmla="*/ 513030 w 694391"/>
                <a:gd name="connsiteY50" fmla="*/ 458709 h 649663"/>
                <a:gd name="connsiteX51" fmla="*/ 531137 w 694391"/>
                <a:gd name="connsiteY51" fmla="*/ 446638 h 649663"/>
                <a:gd name="connsiteX52" fmla="*/ 540190 w 694391"/>
                <a:gd name="connsiteY52" fmla="*/ 437584 h 649663"/>
                <a:gd name="connsiteX53" fmla="*/ 567350 w 694391"/>
                <a:gd name="connsiteY53" fmla="*/ 425513 h 649663"/>
                <a:gd name="connsiteX54" fmla="*/ 576404 w 694391"/>
                <a:gd name="connsiteY54" fmla="*/ 419477 h 649663"/>
                <a:gd name="connsiteX55" fmla="*/ 591493 w 694391"/>
                <a:gd name="connsiteY55" fmla="*/ 410424 h 649663"/>
                <a:gd name="connsiteX56" fmla="*/ 600546 w 694391"/>
                <a:gd name="connsiteY56" fmla="*/ 404388 h 649663"/>
                <a:gd name="connsiteX57" fmla="*/ 609600 w 694391"/>
                <a:gd name="connsiteY57" fmla="*/ 401370 h 649663"/>
                <a:gd name="connsiteX58" fmla="*/ 618653 w 694391"/>
                <a:gd name="connsiteY58" fmla="*/ 392317 h 649663"/>
                <a:gd name="connsiteX59" fmla="*/ 627707 w 694391"/>
                <a:gd name="connsiteY59" fmla="*/ 389299 h 649663"/>
                <a:gd name="connsiteX60" fmla="*/ 648832 w 694391"/>
                <a:gd name="connsiteY60" fmla="*/ 377228 h 649663"/>
                <a:gd name="connsiteX61" fmla="*/ 657885 w 694391"/>
                <a:gd name="connsiteY61" fmla="*/ 374210 h 649663"/>
                <a:gd name="connsiteX62" fmla="*/ 682028 w 694391"/>
                <a:gd name="connsiteY62" fmla="*/ 362139 h 649663"/>
                <a:gd name="connsiteX63" fmla="*/ 691081 w 694391"/>
                <a:gd name="connsiteY63" fmla="*/ 353085 h 649663"/>
                <a:gd name="connsiteX64" fmla="*/ 691081 w 694391"/>
                <a:gd name="connsiteY64" fmla="*/ 328943 h 649663"/>
                <a:gd name="connsiteX65" fmla="*/ 672974 w 694391"/>
                <a:gd name="connsiteY65" fmla="*/ 322907 h 649663"/>
                <a:gd name="connsiteX66" fmla="*/ 657885 w 694391"/>
                <a:gd name="connsiteY66" fmla="*/ 319889 h 649663"/>
                <a:gd name="connsiteX67" fmla="*/ 639778 w 694391"/>
                <a:gd name="connsiteY67" fmla="*/ 316871 h 649663"/>
                <a:gd name="connsiteX68" fmla="*/ 630725 w 694391"/>
                <a:gd name="connsiteY68" fmla="*/ 313854 h 649663"/>
                <a:gd name="connsiteX69" fmla="*/ 500958 w 694391"/>
                <a:gd name="connsiteY69" fmla="*/ 322907 h 649663"/>
                <a:gd name="connsiteX70" fmla="*/ 491905 w 694391"/>
                <a:gd name="connsiteY70" fmla="*/ 325925 h 649663"/>
                <a:gd name="connsiteX71" fmla="*/ 455691 w 694391"/>
                <a:gd name="connsiteY71" fmla="*/ 322907 h 649663"/>
                <a:gd name="connsiteX72" fmla="*/ 449655 w 694391"/>
                <a:gd name="connsiteY72" fmla="*/ 313854 h 649663"/>
                <a:gd name="connsiteX73" fmla="*/ 440602 w 694391"/>
                <a:gd name="connsiteY73" fmla="*/ 298765 h 649663"/>
                <a:gd name="connsiteX74" fmla="*/ 446638 w 694391"/>
                <a:gd name="connsiteY74" fmla="*/ 187105 h 649663"/>
                <a:gd name="connsiteX75" fmla="*/ 458709 w 694391"/>
                <a:gd name="connsiteY75" fmla="*/ 184087 h 649663"/>
                <a:gd name="connsiteX76" fmla="*/ 482851 w 694391"/>
                <a:gd name="connsiteY76" fmla="*/ 181070 h 649663"/>
                <a:gd name="connsiteX77" fmla="*/ 500958 w 694391"/>
                <a:gd name="connsiteY77" fmla="*/ 175034 h 649663"/>
                <a:gd name="connsiteX78" fmla="*/ 549244 w 694391"/>
                <a:gd name="connsiteY78" fmla="*/ 150891 h 649663"/>
                <a:gd name="connsiteX79" fmla="*/ 603564 w 694391"/>
                <a:gd name="connsiteY79" fmla="*/ 117695 h 649663"/>
                <a:gd name="connsiteX80" fmla="*/ 624689 w 694391"/>
                <a:gd name="connsiteY80" fmla="*/ 102606 h 649663"/>
                <a:gd name="connsiteX81" fmla="*/ 633743 w 694391"/>
                <a:gd name="connsiteY81" fmla="*/ 93553 h 649663"/>
                <a:gd name="connsiteX82" fmla="*/ 639778 w 694391"/>
                <a:gd name="connsiteY82" fmla="*/ 84499 h 649663"/>
                <a:gd name="connsiteX83" fmla="*/ 648832 w 694391"/>
                <a:gd name="connsiteY83" fmla="*/ 63374 h 649663"/>
                <a:gd name="connsiteX84" fmla="*/ 657885 w 694391"/>
                <a:gd name="connsiteY84" fmla="*/ 36214 h 649663"/>
                <a:gd name="connsiteX85" fmla="*/ 660903 w 694391"/>
                <a:gd name="connsiteY85" fmla="*/ 24143 h 649663"/>
                <a:gd name="connsiteX86" fmla="*/ 642796 w 694391"/>
                <a:gd name="connsiteY86" fmla="*/ 9054 h 649663"/>
                <a:gd name="connsiteX87" fmla="*/ 627707 w 694391"/>
                <a:gd name="connsiteY87" fmla="*/ 6036 h 649663"/>
                <a:gd name="connsiteX88" fmla="*/ 618653 w 694391"/>
                <a:gd name="connsiteY88" fmla="*/ 3018 h 649663"/>
                <a:gd name="connsiteX89" fmla="*/ 606582 w 694391"/>
                <a:gd name="connsiteY89" fmla="*/ 0 h 649663"/>
                <a:gd name="connsiteX90" fmla="*/ 519065 w 694391"/>
                <a:gd name="connsiteY90" fmla="*/ 3018 h 649663"/>
                <a:gd name="connsiteX91" fmla="*/ 500958 w 694391"/>
                <a:gd name="connsiteY91" fmla="*/ 9054 h 649663"/>
                <a:gd name="connsiteX92" fmla="*/ 488887 w 694391"/>
                <a:gd name="connsiteY92" fmla="*/ 12071 h 649663"/>
                <a:gd name="connsiteX93" fmla="*/ 470780 w 694391"/>
                <a:gd name="connsiteY93" fmla="*/ 21125 h 649663"/>
                <a:gd name="connsiteX94" fmla="*/ 461727 w 694391"/>
                <a:gd name="connsiteY94" fmla="*/ 27161 h 649663"/>
                <a:gd name="connsiteX95" fmla="*/ 443620 w 694391"/>
                <a:gd name="connsiteY95" fmla="*/ 33196 h 649663"/>
                <a:gd name="connsiteX96" fmla="*/ 437584 w 694391"/>
                <a:gd name="connsiteY96" fmla="*/ 42250 h 649663"/>
                <a:gd name="connsiteX97" fmla="*/ 425513 w 694391"/>
                <a:gd name="connsiteY97" fmla="*/ 48285 h 649663"/>
                <a:gd name="connsiteX98" fmla="*/ 416459 w 694391"/>
                <a:gd name="connsiteY98" fmla="*/ 54321 h 649663"/>
                <a:gd name="connsiteX99" fmla="*/ 404388 w 694391"/>
                <a:gd name="connsiteY99" fmla="*/ 60357 h 649663"/>
                <a:gd name="connsiteX100" fmla="*/ 374210 w 694391"/>
                <a:gd name="connsiteY100" fmla="*/ 78464 h 649663"/>
                <a:gd name="connsiteX101" fmla="*/ 365156 w 694391"/>
                <a:gd name="connsiteY101" fmla="*/ 84499 h 649663"/>
                <a:gd name="connsiteX102" fmla="*/ 344032 w 694391"/>
                <a:gd name="connsiteY102" fmla="*/ 96570 h 649663"/>
                <a:gd name="connsiteX103" fmla="*/ 325925 w 694391"/>
                <a:gd name="connsiteY103" fmla="*/ 93553 h 649663"/>
                <a:gd name="connsiteX104" fmla="*/ 292729 w 694391"/>
                <a:gd name="connsiteY104" fmla="*/ 111660 h 649663"/>
                <a:gd name="connsiteX105" fmla="*/ 280657 w 694391"/>
                <a:gd name="connsiteY105" fmla="*/ 114677 h 649663"/>
                <a:gd name="connsiteX106" fmla="*/ 229354 w 694391"/>
                <a:gd name="connsiteY106" fmla="*/ 120713 h 649663"/>
                <a:gd name="connsiteX107" fmla="*/ 217283 w 694391"/>
                <a:gd name="connsiteY107" fmla="*/ 123731 h 649663"/>
                <a:gd name="connsiteX108" fmla="*/ 184087 w 694391"/>
                <a:gd name="connsiteY108" fmla="*/ 129767 h 649663"/>
                <a:gd name="connsiteX109" fmla="*/ 190123 w 694391"/>
                <a:gd name="connsiteY10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33196 w 694391"/>
                <a:gd name="connsiteY10" fmla="*/ 244444 h 649663"/>
                <a:gd name="connsiteX11" fmla="*/ 21125 w 694391"/>
                <a:gd name="connsiteY11" fmla="*/ 262551 h 649663"/>
                <a:gd name="connsiteX12" fmla="*/ 18107 w 694391"/>
                <a:gd name="connsiteY12" fmla="*/ 271604 h 649663"/>
                <a:gd name="connsiteX13" fmla="*/ 6036 w 694391"/>
                <a:gd name="connsiteY13" fmla="*/ 289711 h 649663"/>
                <a:gd name="connsiteX14" fmla="*/ 0 w 694391"/>
                <a:gd name="connsiteY14" fmla="*/ 307818 h 649663"/>
                <a:gd name="connsiteX15" fmla="*/ 144855 w 694391"/>
                <a:gd name="connsiteY15" fmla="*/ 307818 h 649663"/>
                <a:gd name="connsiteX16" fmla="*/ 162962 w 694391"/>
                <a:gd name="connsiteY16" fmla="*/ 304800 h 649663"/>
                <a:gd name="connsiteX17" fmla="*/ 168998 w 694391"/>
                <a:gd name="connsiteY17" fmla="*/ 316871 h 649663"/>
                <a:gd name="connsiteX18" fmla="*/ 165980 w 694391"/>
                <a:gd name="connsiteY18" fmla="*/ 410424 h 649663"/>
                <a:gd name="connsiteX19" fmla="*/ 156927 w 694391"/>
                <a:gd name="connsiteY19" fmla="*/ 446638 h 649663"/>
                <a:gd name="connsiteX20" fmla="*/ 147873 w 694391"/>
                <a:gd name="connsiteY20" fmla="*/ 476816 h 649663"/>
                <a:gd name="connsiteX21" fmla="*/ 141838 w 694391"/>
                <a:gd name="connsiteY21" fmla="*/ 488887 h 649663"/>
                <a:gd name="connsiteX22" fmla="*/ 132784 w 694391"/>
                <a:gd name="connsiteY22" fmla="*/ 510012 h 649663"/>
                <a:gd name="connsiteX23" fmla="*/ 126748 w 694391"/>
                <a:gd name="connsiteY23" fmla="*/ 528119 h 649663"/>
                <a:gd name="connsiteX24" fmla="*/ 123731 w 694391"/>
                <a:gd name="connsiteY24" fmla="*/ 540190 h 649663"/>
                <a:gd name="connsiteX25" fmla="*/ 117695 w 694391"/>
                <a:gd name="connsiteY25" fmla="*/ 549244 h 649663"/>
                <a:gd name="connsiteX26" fmla="*/ 111659 w 694391"/>
                <a:gd name="connsiteY26" fmla="*/ 567351 h 649663"/>
                <a:gd name="connsiteX27" fmla="*/ 105624 w 694391"/>
                <a:gd name="connsiteY27" fmla="*/ 588475 h 649663"/>
                <a:gd name="connsiteX28" fmla="*/ 102606 w 694391"/>
                <a:gd name="connsiteY28" fmla="*/ 597529 h 649663"/>
                <a:gd name="connsiteX29" fmla="*/ 105624 w 694391"/>
                <a:gd name="connsiteY29" fmla="*/ 636761 h 649663"/>
                <a:gd name="connsiteX30" fmla="*/ 114677 w 694391"/>
                <a:gd name="connsiteY30" fmla="*/ 639778 h 649663"/>
                <a:gd name="connsiteX31" fmla="*/ 147873 w 694391"/>
                <a:gd name="connsiteY31" fmla="*/ 642796 h 649663"/>
                <a:gd name="connsiteX32" fmla="*/ 211247 w 694391"/>
                <a:gd name="connsiteY32" fmla="*/ 645814 h 649663"/>
                <a:gd name="connsiteX33" fmla="*/ 232372 w 694391"/>
                <a:gd name="connsiteY33" fmla="*/ 633743 h 649663"/>
                <a:gd name="connsiteX34" fmla="*/ 268586 w 694391"/>
                <a:gd name="connsiteY34" fmla="*/ 612618 h 649663"/>
                <a:gd name="connsiteX35" fmla="*/ 286693 w 694391"/>
                <a:gd name="connsiteY35" fmla="*/ 594511 h 649663"/>
                <a:gd name="connsiteX36" fmla="*/ 307818 w 694391"/>
                <a:gd name="connsiteY36" fmla="*/ 579422 h 649663"/>
                <a:gd name="connsiteX37" fmla="*/ 328943 w 694391"/>
                <a:gd name="connsiteY37" fmla="*/ 564333 h 649663"/>
                <a:gd name="connsiteX38" fmla="*/ 344032 w 694391"/>
                <a:gd name="connsiteY38" fmla="*/ 552262 h 649663"/>
                <a:gd name="connsiteX39" fmla="*/ 362139 w 694391"/>
                <a:gd name="connsiteY39" fmla="*/ 540190 h 649663"/>
                <a:gd name="connsiteX40" fmla="*/ 371192 w 694391"/>
                <a:gd name="connsiteY40" fmla="*/ 531137 h 649663"/>
                <a:gd name="connsiteX41" fmla="*/ 398352 w 694391"/>
                <a:gd name="connsiteY41" fmla="*/ 522083 h 649663"/>
                <a:gd name="connsiteX42" fmla="*/ 407406 w 694391"/>
                <a:gd name="connsiteY42" fmla="*/ 513030 h 649663"/>
                <a:gd name="connsiteX43" fmla="*/ 416459 w 694391"/>
                <a:gd name="connsiteY43" fmla="*/ 510012 h 649663"/>
                <a:gd name="connsiteX44" fmla="*/ 431548 w 694391"/>
                <a:gd name="connsiteY44" fmla="*/ 500959 h 649663"/>
                <a:gd name="connsiteX45" fmla="*/ 443620 w 694391"/>
                <a:gd name="connsiteY45" fmla="*/ 494923 h 649663"/>
                <a:gd name="connsiteX46" fmla="*/ 458709 w 694391"/>
                <a:gd name="connsiteY46" fmla="*/ 485870 h 649663"/>
                <a:gd name="connsiteX47" fmla="*/ 476816 w 694391"/>
                <a:gd name="connsiteY47" fmla="*/ 476816 h 649663"/>
                <a:gd name="connsiteX48" fmla="*/ 488887 w 694391"/>
                <a:gd name="connsiteY48" fmla="*/ 467763 h 649663"/>
                <a:gd name="connsiteX49" fmla="*/ 513030 w 694391"/>
                <a:gd name="connsiteY49" fmla="*/ 458709 h 649663"/>
                <a:gd name="connsiteX50" fmla="*/ 531137 w 694391"/>
                <a:gd name="connsiteY50" fmla="*/ 446638 h 649663"/>
                <a:gd name="connsiteX51" fmla="*/ 540190 w 694391"/>
                <a:gd name="connsiteY51" fmla="*/ 437584 h 649663"/>
                <a:gd name="connsiteX52" fmla="*/ 567350 w 694391"/>
                <a:gd name="connsiteY52" fmla="*/ 425513 h 649663"/>
                <a:gd name="connsiteX53" fmla="*/ 576404 w 694391"/>
                <a:gd name="connsiteY53" fmla="*/ 419477 h 649663"/>
                <a:gd name="connsiteX54" fmla="*/ 591493 w 694391"/>
                <a:gd name="connsiteY54" fmla="*/ 410424 h 649663"/>
                <a:gd name="connsiteX55" fmla="*/ 600546 w 694391"/>
                <a:gd name="connsiteY55" fmla="*/ 404388 h 649663"/>
                <a:gd name="connsiteX56" fmla="*/ 609600 w 694391"/>
                <a:gd name="connsiteY56" fmla="*/ 401370 h 649663"/>
                <a:gd name="connsiteX57" fmla="*/ 618653 w 694391"/>
                <a:gd name="connsiteY57" fmla="*/ 392317 h 649663"/>
                <a:gd name="connsiteX58" fmla="*/ 627707 w 694391"/>
                <a:gd name="connsiteY58" fmla="*/ 389299 h 649663"/>
                <a:gd name="connsiteX59" fmla="*/ 648832 w 694391"/>
                <a:gd name="connsiteY59" fmla="*/ 377228 h 649663"/>
                <a:gd name="connsiteX60" fmla="*/ 657885 w 694391"/>
                <a:gd name="connsiteY60" fmla="*/ 374210 h 649663"/>
                <a:gd name="connsiteX61" fmla="*/ 682028 w 694391"/>
                <a:gd name="connsiteY61" fmla="*/ 362139 h 649663"/>
                <a:gd name="connsiteX62" fmla="*/ 691081 w 694391"/>
                <a:gd name="connsiteY62" fmla="*/ 353085 h 649663"/>
                <a:gd name="connsiteX63" fmla="*/ 691081 w 694391"/>
                <a:gd name="connsiteY63" fmla="*/ 328943 h 649663"/>
                <a:gd name="connsiteX64" fmla="*/ 672974 w 694391"/>
                <a:gd name="connsiteY64" fmla="*/ 322907 h 649663"/>
                <a:gd name="connsiteX65" fmla="*/ 657885 w 694391"/>
                <a:gd name="connsiteY65" fmla="*/ 319889 h 649663"/>
                <a:gd name="connsiteX66" fmla="*/ 639778 w 694391"/>
                <a:gd name="connsiteY66" fmla="*/ 316871 h 649663"/>
                <a:gd name="connsiteX67" fmla="*/ 630725 w 694391"/>
                <a:gd name="connsiteY67" fmla="*/ 313854 h 649663"/>
                <a:gd name="connsiteX68" fmla="*/ 500958 w 694391"/>
                <a:gd name="connsiteY68" fmla="*/ 322907 h 649663"/>
                <a:gd name="connsiteX69" fmla="*/ 491905 w 694391"/>
                <a:gd name="connsiteY69" fmla="*/ 325925 h 649663"/>
                <a:gd name="connsiteX70" fmla="*/ 455691 w 694391"/>
                <a:gd name="connsiteY70" fmla="*/ 322907 h 649663"/>
                <a:gd name="connsiteX71" fmla="*/ 449655 w 694391"/>
                <a:gd name="connsiteY71" fmla="*/ 313854 h 649663"/>
                <a:gd name="connsiteX72" fmla="*/ 440602 w 694391"/>
                <a:gd name="connsiteY72" fmla="*/ 298765 h 649663"/>
                <a:gd name="connsiteX73" fmla="*/ 446638 w 694391"/>
                <a:gd name="connsiteY73" fmla="*/ 187105 h 649663"/>
                <a:gd name="connsiteX74" fmla="*/ 458709 w 694391"/>
                <a:gd name="connsiteY74" fmla="*/ 184087 h 649663"/>
                <a:gd name="connsiteX75" fmla="*/ 482851 w 694391"/>
                <a:gd name="connsiteY75" fmla="*/ 181070 h 649663"/>
                <a:gd name="connsiteX76" fmla="*/ 500958 w 694391"/>
                <a:gd name="connsiteY76" fmla="*/ 175034 h 649663"/>
                <a:gd name="connsiteX77" fmla="*/ 549244 w 694391"/>
                <a:gd name="connsiteY77" fmla="*/ 150891 h 649663"/>
                <a:gd name="connsiteX78" fmla="*/ 603564 w 694391"/>
                <a:gd name="connsiteY78" fmla="*/ 117695 h 649663"/>
                <a:gd name="connsiteX79" fmla="*/ 624689 w 694391"/>
                <a:gd name="connsiteY79" fmla="*/ 102606 h 649663"/>
                <a:gd name="connsiteX80" fmla="*/ 633743 w 694391"/>
                <a:gd name="connsiteY80" fmla="*/ 93553 h 649663"/>
                <a:gd name="connsiteX81" fmla="*/ 639778 w 694391"/>
                <a:gd name="connsiteY81" fmla="*/ 84499 h 649663"/>
                <a:gd name="connsiteX82" fmla="*/ 648832 w 694391"/>
                <a:gd name="connsiteY82" fmla="*/ 63374 h 649663"/>
                <a:gd name="connsiteX83" fmla="*/ 657885 w 694391"/>
                <a:gd name="connsiteY83" fmla="*/ 36214 h 649663"/>
                <a:gd name="connsiteX84" fmla="*/ 660903 w 694391"/>
                <a:gd name="connsiteY84" fmla="*/ 24143 h 649663"/>
                <a:gd name="connsiteX85" fmla="*/ 642796 w 694391"/>
                <a:gd name="connsiteY85" fmla="*/ 9054 h 649663"/>
                <a:gd name="connsiteX86" fmla="*/ 627707 w 694391"/>
                <a:gd name="connsiteY86" fmla="*/ 6036 h 649663"/>
                <a:gd name="connsiteX87" fmla="*/ 618653 w 694391"/>
                <a:gd name="connsiteY87" fmla="*/ 3018 h 649663"/>
                <a:gd name="connsiteX88" fmla="*/ 606582 w 694391"/>
                <a:gd name="connsiteY88" fmla="*/ 0 h 649663"/>
                <a:gd name="connsiteX89" fmla="*/ 519065 w 694391"/>
                <a:gd name="connsiteY89" fmla="*/ 3018 h 649663"/>
                <a:gd name="connsiteX90" fmla="*/ 500958 w 694391"/>
                <a:gd name="connsiteY90" fmla="*/ 9054 h 649663"/>
                <a:gd name="connsiteX91" fmla="*/ 488887 w 694391"/>
                <a:gd name="connsiteY91" fmla="*/ 12071 h 649663"/>
                <a:gd name="connsiteX92" fmla="*/ 470780 w 694391"/>
                <a:gd name="connsiteY92" fmla="*/ 21125 h 649663"/>
                <a:gd name="connsiteX93" fmla="*/ 461727 w 694391"/>
                <a:gd name="connsiteY93" fmla="*/ 27161 h 649663"/>
                <a:gd name="connsiteX94" fmla="*/ 443620 w 694391"/>
                <a:gd name="connsiteY94" fmla="*/ 33196 h 649663"/>
                <a:gd name="connsiteX95" fmla="*/ 437584 w 694391"/>
                <a:gd name="connsiteY95" fmla="*/ 42250 h 649663"/>
                <a:gd name="connsiteX96" fmla="*/ 425513 w 694391"/>
                <a:gd name="connsiteY96" fmla="*/ 48285 h 649663"/>
                <a:gd name="connsiteX97" fmla="*/ 416459 w 694391"/>
                <a:gd name="connsiteY97" fmla="*/ 54321 h 649663"/>
                <a:gd name="connsiteX98" fmla="*/ 404388 w 694391"/>
                <a:gd name="connsiteY98" fmla="*/ 60357 h 649663"/>
                <a:gd name="connsiteX99" fmla="*/ 374210 w 694391"/>
                <a:gd name="connsiteY99" fmla="*/ 78464 h 649663"/>
                <a:gd name="connsiteX100" fmla="*/ 365156 w 694391"/>
                <a:gd name="connsiteY100" fmla="*/ 84499 h 649663"/>
                <a:gd name="connsiteX101" fmla="*/ 344032 w 694391"/>
                <a:gd name="connsiteY101" fmla="*/ 96570 h 649663"/>
                <a:gd name="connsiteX102" fmla="*/ 325925 w 694391"/>
                <a:gd name="connsiteY102" fmla="*/ 93553 h 649663"/>
                <a:gd name="connsiteX103" fmla="*/ 292729 w 694391"/>
                <a:gd name="connsiteY103" fmla="*/ 111660 h 649663"/>
                <a:gd name="connsiteX104" fmla="*/ 280657 w 694391"/>
                <a:gd name="connsiteY104" fmla="*/ 114677 h 649663"/>
                <a:gd name="connsiteX105" fmla="*/ 229354 w 694391"/>
                <a:gd name="connsiteY105" fmla="*/ 120713 h 649663"/>
                <a:gd name="connsiteX106" fmla="*/ 217283 w 694391"/>
                <a:gd name="connsiteY106" fmla="*/ 123731 h 649663"/>
                <a:gd name="connsiteX107" fmla="*/ 184087 w 694391"/>
                <a:gd name="connsiteY107" fmla="*/ 129767 h 649663"/>
                <a:gd name="connsiteX108" fmla="*/ 190123 w 694391"/>
                <a:gd name="connsiteY10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33196 w 694391"/>
                <a:gd name="connsiteY10" fmla="*/ 244444 h 649663"/>
                <a:gd name="connsiteX11" fmla="*/ 21125 w 694391"/>
                <a:gd name="connsiteY11" fmla="*/ 262551 h 649663"/>
                <a:gd name="connsiteX12" fmla="*/ 6036 w 694391"/>
                <a:gd name="connsiteY12" fmla="*/ 289711 h 649663"/>
                <a:gd name="connsiteX13" fmla="*/ 0 w 694391"/>
                <a:gd name="connsiteY13" fmla="*/ 307818 h 649663"/>
                <a:gd name="connsiteX14" fmla="*/ 144855 w 694391"/>
                <a:gd name="connsiteY14" fmla="*/ 307818 h 649663"/>
                <a:gd name="connsiteX15" fmla="*/ 162962 w 694391"/>
                <a:gd name="connsiteY15" fmla="*/ 304800 h 649663"/>
                <a:gd name="connsiteX16" fmla="*/ 168998 w 694391"/>
                <a:gd name="connsiteY16" fmla="*/ 316871 h 649663"/>
                <a:gd name="connsiteX17" fmla="*/ 165980 w 694391"/>
                <a:gd name="connsiteY17" fmla="*/ 410424 h 649663"/>
                <a:gd name="connsiteX18" fmla="*/ 156927 w 694391"/>
                <a:gd name="connsiteY18" fmla="*/ 446638 h 649663"/>
                <a:gd name="connsiteX19" fmla="*/ 147873 w 694391"/>
                <a:gd name="connsiteY19" fmla="*/ 476816 h 649663"/>
                <a:gd name="connsiteX20" fmla="*/ 141838 w 694391"/>
                <a:gd name="connsiteY20" fmla="*/ 488887 h 649663"/>
                <a:gd name="connsiteX21" fmla="*/ 132784 w 694391"/>
                <a:gd name="connsiteY21" fmla="*/ 510012 h 649663"/>
                <a:gd name="connsiteX22" fmla="*/ 126748 w 694391"/>
                <a:gd name="connsiteY22" fmla="*/ 528119 h 649663"/>
                <a:gd name="connsiteX23" fmla="*/ 123731 w 694391"/>
                <a:gd name="connsiteY23" fmla="*/ 540190 h 649663"/>
                <a:gd name="connsiteX24" fmla="*/ 117695 w 694391"/>
                <a:gd name="connsiteY24" fmla="*/ 549244 h 649663"/>
                <a:gd name="connsiteX25" fmla="*/ 111659 w 694391"/>
                <a:gd name="connsiteY25" fmla="*/ 567351 h 649663"/>
                <a:gd name="connsiteX26" fmla="*/ 105624 w 694391"/>
                <a:gd name="connsiteY26" fmla="*/ 588475 h 649663"/>
                <a:gd name="connsiteX27" fmla="*/ 102606 w 694391"/>
                <a:gd name="connsiteY27" fmla="*/ 597529 h 649663"/>
                <a:gd name="connsiteX28" fmla="*/ 105624 w 694391"/>
                <a:gd name="connsiteY28" fmla="*/ 636761 h 649663"/>
                <a:gd name="connsiteX29" fmla="*/ 114677 w 694391"/>
                <a:gd name="connsiteY29" fmla="*/ 639778 h 649663"/>
                <a:gd name="connsiteX30" fmla="*/ 147873 w 694391"/>
                <a:gd name="connsiteY30" fmla="*/ 642796 h 649663"/>
                <a:gd name="connsiteX31" fmla="*/ 211247 w 694391"/>
                <a:gd name="connsiteY31" fmla="*/ 645814 h 649663"/>
                <a:gd name="connsiteX32" fmla="*/ 232372 w 694391"/>
                <a:gd name="connsiteY32" fmla="*/ 633743 h 649663"/>
                <a:gd name="connsiteX33" fmla="*/ 268586 w 694391"/>
                <a:gd name="connsiteY33" fmla="*/ 612618 h 649663"/>
                <a:gd name="connsiteX34" fmla="*/ 286693 w 694391"/>
                <a:gd name="connsiteY34" fmla="*/ 594511 h 649663"/>
                <a:gd name="connsiteX35" fmla="*/ 307818 w 694391"/>
                <a:gd name="connsiteY35" fmla="*/ 579422 h 649663"/>
                <a:gd name="connsiteX36" fmla="*/ 328943 w 694391"/>
                <a:gd name="connsiteY36" fmla="*/ 564333 h 649663"/>
                <a:gd name="connsiteX37" fmla="*/ 344032 w 694391"/>
                <a:gd name="connsiteY37" fmla="*/ 552262 h 649663"/>
                <a:gd name="connsiteX38" fmla="*/ 362139 w 694391"/>
                <a:gd name="connsiteY38" fmla="*/ 540190 h 649663"/>
                <a:gd name="connsiteX39" fmla="*/ 371192 w 694391"/>
                <a:gd name="connsiteY39" fmla="*/ 531137 h 649663"/>
                <a:gd name="connsiteX40" fmla="*/ 398352 w 694391"/>
                <a:gd name="connsiteY40" fmla="*/ 522083 h 649663"/>
                <a:gd name="connsiteX41" fmla="*/ 407406 w 694391"/>
                <a:gd name="connsiteY41" fmla="*/ 513030 h 649663"/>
                <a:gd name="connsiteX42" fmla="*/ 416459 w 694391"/>
                <a:gd name="connsiteY42" fmla="*/ 510012 h 649663"/>
                <a:gd name="connsiteX43" fmla="*/ 431548 w 694391"/>
                <a:gd name="connsiteY43" fmla="*/ 500959 h 649663"/>
                <a:gd name="connsiteX44" fmla="*/ 443620 w 694391"/>
                <a:gd name="connsiteY44" fmla="*/ 494923 h 649663"/>
                <a:gd name="connsiteX45" fmla="*/ 458709 w 694391"/>
                <a:gd name="connsiteY45" fmla="*/ 485870 h 649663"/>
                <a:gd name="connsiteX46" fmla="*/ 476816 w 694391"/>
                <a:gd name="connsiteY46" fmla="*/ 476816 h 649663"/>
                <a:gd name="connsiteX47" fmla="*/ 488887 w 694391"/>
                <a:gd name="connsiteY47" fmla="*/ 467763 h 649663"/>
                <a:gd name="connsiteX48" fmla="*/ 513030 w 694391"/>
                <a:gd name="connsiteY48" fmla="*/ 458709 h 649663"/>
                <a:gd name="connsiteX49" fmla="*/ 531137 w 694391"/>
                <a:gd name="connsiteY49" fmla="*/ 446638 h 649663"/>
                <a:gd name="connsiteX50" fmla="*/ 540190 w 694391"/>
                <a:gd name="connsiteY50" fmla="*/ 437584 h 649663"/>
                <a:gd name="connsiteX51" fmla="*/ 567350 w 694391"/>
                <a:gd name="connsiteY51" fmla="*/ 425513 h 649663"/>
                <a:gd name="connsiteX52" fmla="*/ 576404 w 694391"/>
                <a:gd name="connsiteY52" fmla="*/ 419477 h 649663"/>
                <a:gd name="connsiteX53" fmla="*/ 591493 w 694391"/>
                <a:gd name="connsiteY53" fmla="*/ 410424 h 649663"/>
                <a:gd name="connsiteX54" fmla="*/ 600546 w 694391"/>
                <a:gd name="connsiteY54" fmla="*/ 404388 h 649663"/>
                <a:gd name="connsiteX55" fmla="*/ 609600 w 694391"/>
                <a:gd name="connsiteY55" fmla="*/ 401370 h 649663"/>
                <a:gd name="connsiteX56" fmla="*/ 618653 w 694391"/>
                <a:gd name="connsiteY56" fmla="*/ 392317 h 649663"/>
                <a:gd name="connsiteX57" fmla="*/ 627707 w 694391"/>
                <a:gd name="connsiteY57" fmla="*/ 389299 h 649663"/>
                <a:gd name="connsiteX58" fmla="*/ 648832 w 694391"/>
                <a:gd name="connsiteY58" fmla="*/ 377228 h 649663"/>
                <a:gd name="connsiteX59" fmla="*/ 657885 w 694391"/>
                <a:gd name="connsiteY59" fmla="*/ 374210 h 649663"/>
                <a:gd name="connsiteX60" fmla="*/ 682028 w 694391"/>
                <a:gd name="connsiteY60" fmla="*/ 362139 h 649663"/>
                <a:gd name="connsiteX61" fmla="*/ 691081 w 694391"/>
                <a:gd name="connsiteY61" fmla="*/ 353085 h 649663"/>
                <a:gd name="connsiteX62" fmla="*/ 691081 w 694391"/>
                <a:gd name="connsiteY62" fmla="*/ 328943 h 649663"/>
                <a:gd name="connsiteX63" fmla="*/ 672974 w 694391"/>
                <a:gd name="connsiteY63" fmla="*/ 322907 h 649663"/>
                <a:gd name="connsiteX64" fmla="*/ 657885 w 694391"/>
                <a:gd name="connsiteY64" fmla="*/ 319889 h 649663"/>
                <a:gd name="connsiteX65" fmla="*/ 639778 w 694391"/>
                <a:gd name="connsiteY65" fmla="*/ 316871 h 649663"/>
                <a:gd name="connsiteX66" fmla="*/ 630725 w 694391"/>
                <a:gd name="connsiteY66" fmla="*/ 313854 h 649663"/>
                <a:gd name="connsiteX67" fmla="*/ 500958 w 694391"/>
                <a:gd name="connsiteY67" fmla="*/ 322907 h 649663"/>
                <a:gd name="connsiteX68" fmla="*/ 491905 w 694391"/>
                <a:gd name="connsiteY68" fmla="*/ 325925 h 649663"/>
                <a:gd name="connsiteX69" fmla="*/ 455691 w 694391"/>
                <a:gd name="connsiteY69" fmla="*/ 322907 h 649663"/>
                <a:gd name="connsiteX70" fmla="*/ 449655 w 694391"/>
                <a:gd name="connsiteY70" fmla="*/ 313854 h 649663"/>
                <a:gd name="connsiteX71" fmla="*/ 440602 w 694391"/>
                <a:gd name="connsiteY71" fmla="*/ 298765 h 649663"/>
                <a:gd name="connsiteX72" fmla="*/ 446638 w 694391"/>
                <a:gd name="connsiteY72" fmla="*/ 187105 h 649663"/>
                <a:gd name="connsiteX73" fmla="*/ 458709 w 694391"/>
                <a:gd name="connsiteY73" fmla="*/ 184087 h 649663"/>
                <a:gd name="connsiteX74" fmla="*/ 482851 w 694391"/>
                <a:gd name="connsiteY74" fmla="*/ 181070 h 649663"/>
                <a:gd name="connsiteX75" fmla="*/ 500958 w 694391"/>
                <a:gd name="connsiteY75" fmla="*/ 175034 h 649663"/>
                <a:gd name="connsiteX76" fmla="*/ 549244 w 694391"/>
                <a:gd name="connsiteY76" fmla="*/ 150891 h 649663"/>
                <a:gd name="connsiteX77" fmla="*/ 603564 w 694391"/>
                <a:gd name="connsiteY77" fmla="*/ 117695 h 649663"/>
                <a:gd name="connsiteX78" fmla="*/ 624689 w 694391"/>
                <a:gd name="connsiteY78" fmla="*/ 102606 h 649663"/>
                <a:gd name="connsiteX79" fmla="*/ 633743 w 694391"/>
                <a:gd name="connsiteY79" fmla="*/ 93553 h 649663"/>
                <a:gd name="connsiteX80" fmla="*/ 639778 w 694391"/>
                <a:gd name="connsiteY80" fmla="*/ 84499 h 649663"/>
                <a:gd name="connsiteX81" fmla="*/ 648832 w 694391"/>
                <a:gd name="connsiteY81" fmla="*/ 63374 h 649663"/>
                <a:gd name="connsiteX82" fmla="*/ 657885 w 694391"/>
                <a:gd name="connsiteY82" fmla="*/ 36214 h 649663"/>
                <a:gd name="connsiteX83" fmla="*/ 660903 w 694391"/>
                <a:gd name="connsiteY83" fmla="*/ 24143 h 649663"/>
                <a:gd name="connsiteX84" fmla="*/ 642796 w 694391"/>
                <a:gd name="connsiteY84" fmla="*/ 9054 h 649663"/>
                <a:gd name="connsiteX85" fmla="*/ 627707 w 694391"/>
                <a:gd name="connsiteY85" fmla="*/ 6036 h 649663"/>
                <a:gd name="connsiteX86" fmla="*/ 618653 w 694391"/>
                <a:gd name="connsiteY86" fmla="*/ 3018 h 649663"/>
                <a:gd name="connsiteX87" fmla="*/ 606582 w 694391"/>
                <a:gd name="connsiteY87" fmla="*/ 0 h 649663"/>
                <a:gd name="connsiteX88" fmla="*/ 519065 w 694391"/>
                <a:gd name="connsiteY88" fmla="*/ 3018 h 649663"/>
                <a:gd name="connsiteX89" fmla="*/ 500958 w 694391"/>
                <a:gd name="connsiteY89" fmla="*/ 9054 h 649663"/>
                <a:gd name="connsiteX90" fmla="*/ 488887 w 694391"/>
                <a:gd name="connsiteY90" fmla="*/ 12071 h 649663"/>
                <a:gd name="connsiteX91" fmla="*/ 470780 w 694391"/>
                <a:gd name="connsiteY91" fmla="*/ 21125 h 649663"/>
                <a:gd name="connsiteX92" fmla="*/ 461727 w 694391"/>
                <a:gd name="connsiteY92" fmla="*/ 27161 h 649663"/>
                <a:gd name="connsiteX93" fmla="*/ 443620 w 694391"/>
                <a:gd name="connsiteY93" fmla="*/ 33196 h 649663"/>
                <a:gd name="connsiteX94" fmla="*/ 437584 w 694391"/>
                <a:gd name="connsiteY94" fmla="*/ 42250 h 649663"/>
                <a:gd name="connsiteX95" fmla="*/ 425513 w 694391"/>
                <a:gd name="connsiteY95" fmla="*/ 48285 h 649663"/>
                <a:gd name="connsiteX96" fmla="*/ 416459 w 694391"/>
                <a:gd name="connsiteY96" fmla="*/ 54321 h 649663"/>
                <a:gd name="connsiteX97" fmla="*/ 404388 w 694391"/>
                <a:gd name="connsiteY97" fmla="*/ 60357 h 649663"/>
                <a:gd name="connsiteX98" fmla="*/ 374210 w 694391"/>
                <a:gd name="connsiteY98" fmla="*/ 78464 h 649663"/>
                <a:gd name="connsiteX99" fmla="*/ 365156 w 694391"/>
                <a:gd name="connsiteY99" fmla="*/ 84499 h 649663"/>
                <a:gd name="connsiteX100" fmla="*/ 344032 w 694391"/>
                <a:gd name="connsiteY100" fmla="*/ 96570 h 649663"/>
                <a:gd name="connsiteX101" fmla="*/ 325925 w 694391"/>
                <a:gd name="connsiteY101" fmla="*/ 93553 h 649663"/>
                <a:gd name="connsiteX102" fmla="*/ 292729 w 694391"/>
                <a:gd name="connsiteY102" fmla="*/ 111660 h 649663"/>
                <a:gd name="connsiteX103" fmla="*/ 280657 w 694391"/>
                <a:gd name="connsiteY103" fmla="*/ 114677 h 649663"/>
                <a:gd name="connsiteX104" fmla="*/ 229354 w 694391"/>
                <a:gd name="connsiteY104" fmla="*/ 120713 h 649663"/>
                <a:gd name="connsiteX105" fmla="*/ 217283 w 694391"/>
                <a:gd name="connsiteY105" fmla="*/ 123731 h 649663"/>
                <a:gd name="connsiteX106" fmla="*/ 184087 w 694391"/>
                <a:gd name="connsiteY106" fmla="*/ 129767 h 649663"/>
                <a:gd name="connsiteX107" fmla="*/ 190123 w 694391"/>
                <a:gd name="connsiteY107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2606 w 694391"/>
                <a:gd name="connsiteY7" fmla="*/ 196159 h 649663"/>
                <a:gd name="connsiteX8" fmla="*/ 66392 w 694391"/>
                <a:gd name="connsiteY8" fmla="*/ 217283 h 649663"/>
                <a:gd name="connsiteX9" fmla="*/ 33196 w 694391"/>
                <a:gd name="connsiteY9" fmla="*/ 244444 h 649663"/>
                <a:gd name="connsiteX10" fmla="*/ 21125 w 694391"/>
                <a:gd name="connsiteY10" fmla="*/ 262551 h 649663"/>
                <a:gd name="connsiteX11" fmla="*/ 6036 w 694391"/>
                <a:gd name="connsiteY11" fmla="*/ 289711 h 649663"/>
                <a:gd name="connsiteX12" fmla="*/ 0 w 694391"/>
                <a:gd name="connsiteY12" fmla="*/ 307818 h 649663"/>
                <a:gd name="connsiteX13" fmla="*/ 144855 w 694391"/>
                <a:gd name="connsiteY13" fmla="*/ 307818 h 649663"/>
                <a:gd name="connsiteX14" fmla="*/ 162962 w 694391"/>
                <a:gd name="connsiteY14" fmla="*/ 304800 h 649663"/>
                <a:gd name="connsiteX15" fmla="*/ 168998 w 694391"/>
                <a:gd name="connsiteY15" fmla="*/ 316871 h 649663"/>
                <a:gd name="connsiteX16" fmla="*/ 165980 w 694391"/>
                <a:gd name="connsiteY16" fmla="*/ 410424 h 649663"/>
                <a:gd name="connsiteX17" fmla="*/ 156927 w 694391"/>
                <a:gd name="connsiteY17" fmla="*/ 446638 h 649663"/>
                <a:gd name="connsiteX18" fmla="*/ 147873 w 694391"/>
                <a:gd name="connsiteY18" fmla="*/ 476816 h 649663"/>
                <a:gd name="connsiteX19" fmla="*/ 141838 w 694391"/>
                <a:gd name="connsiteY19" fmla="*/ 488887 h 649663"/>
                <a:gd name="connsiteX20" fmla="*/ 132784 w 694391"/>
                <a:gd name="connsiteY20" fmla="*/ 510012 h 649663"/>
                <a:gd name="connsiteX21" fmla="*/ 126748 w 694391"/>
                <a:gd name="connsiteY21" fmla="*/ 528119 h 649663"/>
                <a:gd name="connsiteX22" fmla="*/ 123731 w 694391"/>
                <a:gd name="connsiteY22" fmla="*/ 540190 h 649663"/>
                <a:gd name="connsiteX23" fmla="*/ 117695 w 694391"/>
                <a:gd name="connsiteY23" fmla="*/ 549244 h 649663"/>
                <a:gd name="connsiteX24" fmla="*/ 111659 w 694391"/>
                <a:gd name="connsiteY24" fmla="*/ 567351 h 649663"/>
                <a:gd name="connsiteX25" fmla="*/ 105624 w 694391"/>
                <a:gd name="connsiteY25" fmla="*/ 588475 h 649663"/>
                <a:gd name="connsiteX26" fmla="*/ 102606 w 694391"/>
                <a:gd name="connsiteY26" fmla="*/ 597529 h 649663"/>
                <a:gd name="connsiteX27" fmla="*/ 105624 w 694391"/>
                <a:gd name="connsiteY27" fmla="*/ 636761 h 649663"/>
                <a:gd name="connsiteX28" fmla="*/ 114677 w 694391"/>
                <a:gd name="connsiteY28" fmla="*/ 639778 h 649663"/>
                <a:gd name="connsiteX29" fmla="*/ 147873 w 694391"/>
                <a:gd name="connsiteY29" fmla="*/ 642796 h 649663"/>
                <a:gd name="connsiteX30" fmla="*/ 211247 w 694391"/>
                <a:gd name="connsiteY30" fmla="*/ 645814 h 649663"/>
                <a:gd name="connsiteX31" fmla="*/ 232372 w 694391"/>
                <a:gd name="connsiteY31" fmla="*/ 633743 h 649663"/>
                <a:gd name="connsiteX32" fmla="*/ 268586 w 694391"/>
                <a:gd name="connsiteY32" fmla="*/ 612618 h 649663"/>
                <a:gd name="connsiteX33" fmla="*/ 286693 w 694391"/>
                <a:gd name="connsiteY33" fmla="*/ 594511 h 649663"/>
                <a:gd name="connsiteX34" fmla="*/ 307818 w 694391"/>
                <a:gd name="connsiteY34" fmla="*/ 579422 h 649663"/>
                <a:gd name="connsiteX35" fmla="*/ 328943 w 694391"/>
                <a:gd name="connsiteY35" fmla="*/ 564333 h 649663"/>
                <a:gd name="connsiteX36" fmla="*/ 344032 w 694391"/>
                <a:gd name="connsiteY36" fmla="*/ 552262 h 649663"/>
                <a:gd name="connsiteX37" fmla="*/ 362139 w 694391"/>
                <a:gd name="connsiteY37" fmla="*/ 540190 h 649663"/>
                <a:gd name="connsiteX38" fmla="*/ 371192 w 694391"/>
                <a:gd name="connsiteY38" fmla="*/ 531137 h 649663"/>
                <a:gd name="connsiteX39" fmla="*/ 398352 w 694391"/>
                <a:gd name="connsiteY39" fmla="*/ 522083 h 649663"/>
                <a:gd name="connsiteX40" fmla="*/ 407406 w 694391"/>
                <a:gd name="connsiteY40" fmla="*/ 513030 h 649663"/>
                <a:gd name="connsiteX41" fmla="*/ 416459 w 694391"/>
                <a:gd name="connsiteY41" fmla="*/ 510012 h 649663"/>
                <a:gd name="connsiteX42" fmla="*/ 431548 w 694391"/>
                <a:gd name="connsiteY42" fmla="*/ 500959 h 649663"/>
                <a:gd name="connsiteX43" fmla="*/ 443620 w 694391"/>
                <a:gd name="connsiteY43" fmla="*/ 494923 h 649663"/>
                <a:gd name="connsiteX44" fmla="*/ 458709 w 694391"/>
                <a:gd name="connsiteY44" fmla="*/ 485870 h 649663"/>
                <a:gd name="connsiteX45" fmla="*/ 476816 w 694391"/>
                <a:gd name="connsiteY45" fmla="*/ 476816 h 649663"/>
                <a:gd name="connsiteX46" fmla="*/ 488887 w 694391"/>
                <a:gd name="connsiteY46" fmla="*/ 467763 h 649663"/>
                <a:gd name="connsiteX47" fmla="*/ 513030 w 694391"/>
                <a:gd name="connsiteY47" fmla="*/ 458709 h 649663"/>
                <a:gd name="connsiteX48" fmla="*/ 531137 w 694391"/>
                <a:gd name="connsiteY48" fmla="*/ 446638 h 649663"/>
                <a:gd name="connsiteX49" fmla="*/ 540190 w 694391"/>
                <a:gd name="connsiteY49" fmla="*/ 437584 h 649663"/>
                <a:gd name="connsiteX50" fmla="*/ 567350 w 694391"/>
                <a:gd name="connsiteY50" fmla="*/ 425513 h 649663"/>
                <a:gd name="connsiteX51" fmla="*/ 576404 w 694391"/>
                <a:gd name="connsiteY51" fmla="*/ 419477 h 649663"/>
                <a:gd name="connsiteX52" fmla="*/ 591493 w 694391"/>
                <a:gd name="connsiteY52" fmla="*/ 410424 h 649663"/>
                <a:gd name="connsiteX53" fmla="*/ 600546 w 694391"/>
                <a:gd name="connsiteY53" fmla="*/ 404388 h 649663"/>
                <a:gd name="connsiteX54" fmla="*/ 609600 w 694391"/>
                <a:gd name="connsiteY54" fmla="*/ 401370 h 649663"/>
                <a:gd name="connsiteX55" fmla="*/ 618653 w 694391"/>
                <a:gd name="connsiteY55" fmla="*/ 392317 h 649663"/>
                <a:gd name="connsiteX56" fmla="*/ 627707 w 694391"/>
                <a:gd name="connsiteY56" fmla="*/ 389299 h 649663"/>
                <a:gd name="connsiteX57" fmla="*/ 648832 w 694391"/>
                <a:gd name="connsiteY57" fmla="*/ 377228 h 649663"/>
                <a:gd name="connsiteX58" fmla="*/ 657885 w 694391"/>
                <a:gd name="connsiteY58" fmla="*/ 374210 h 649663"/>
                <a:gd name="connsiteX59" fmla="*/ 682028 w 694391"/>
                <a:gd name="connsiteY59" fmla="*/ 362139 h 649663"/>
                <a:gd name="connsiteX60" fmla="*/ 691081 w 694391"/>
                <a:gd name="connsiteY60" fmla="*/ 353085 h 649663"/>
                <a:gd name="connsiteX61" fmla="*/ 691081 w 694391"/>
                <a:gd name="connsiteY61" fmla="*/ 328943 h 649663"/>
                <a:gd name="connsiteX62" fmla="*/ 672974 w 694391"/>
                <a:gd name="connsiteY62" fmla="*/ 322907 h 649663"/>
                <a:gd name="connsiteX63" fmla="*/ 657885 w 694391"/>
                <a:gd name="connsiteY63" fmla="*/ 319889 h 649663"/>
                <a:gd name="connsiteX64" fmla="*/ 639778 w 694391"/>
                <a:gd name="connsiteY64" fmla="*/ 316871 h 649663"/>
                <a:gd name="connsiteX65" fmla="*/ 630725 w 694391"/>
                <a:gd name="connsiteY65" fmla="*/ 313854 h 649663"/>
                <a:gd name="connsiteX66" fmla="*/ 500958 w 694391"/>
                <a:gd name="connsiteY66" fmla="*/ 322907 h 649663"/>
                <a:gd name="connsiteX67" fmla="*/ 491905 w 694391"/>
                <a:gd name="connsiteY67" fmla="*/ 325925 h 649663"/>
                <a:gd name="connsiteX68" fmla="*/ 455691 w 694391"/>
                <a:gd name="connsiteY68" fmla="*/ 322907 h 649663"/>
                <a:gd name="connsiteX69" fmla="*/ 449655 w 694391"/>
                <a:gd name="connsiteY69" fmla="*/ 313854 h 649663"/>
                <a:gd name="connsiteX70" fmla="*/ 440602 w 694391"/>
                <a:gd name="connsiteY70" fmla="*/ 298765 h 649663"/>
                <a:gd name="connsiteX71" fmla="*/ 446638 w 694391"/>
                <a:gd name="connsiteY71" fmla="*/ 187105 h 649663"/>
                <a:gd name="connsiteX72" fmla="*/ 458709 w 694391"/>
                <a:gd name="connsiteY72" fmla="*/ 184087 h 649663"/>
                <a:gd name="connsiteX73" fmla="*/ 482851 w 694391"/>
                <a:gd name="connsiteY73" fmla="*/ 181070 h 649663"/>
                <a:gd name="connsiteX74" fmla="*/ 500958 w 694391"/>
                <a:gd name="connsiteY74" fmla="*/ 175034 h 649663"/>
                <a:gd name="connsiteX75" fmla="*/ 549244 w 694391"/>
                <a:gd name="connsiteY75" fmla="*/ 150891 h 649663"/>
                <a:gd name="connsiteX76" fmla="*/ 603564 w 694391"/>
                <a:gd name="connsiteY76" fmla="*/ 117695 h 649663"/>
                <a:gd name="connsiteX77" fmla="*/ 624689 w 694391"/>
                <a:gd name="connsiteY77" fmla="*/ 102606 h 649663"/>
                <a:gd name="connsiteX78" fmla="*/ 633743 w 694391"/>
                <a:gd name="connsiteY78" fmla="*/ 93553 h 649663"/>
                <a:gd name="connsiteX79" fmla="*/ 639778 w 694391"/>
                <a:gd name="connsiteY79" fmla="*/ 84499 h 649663"/>
                <a:gd name="connsiteX80" fmla="*/ 648832 w 694391"/>
                <a:gd name="connsiteY80" fmla="*/ 63374 h 649663"/>
                <a:gd name="connsiteX81" fmla="*/ 657885 w 694391"/>
                <a:gd name="connsiteY81" fmla="*/ 36214 h 649663"/>
                <a:gd name="connsiteX82" fmla="*/ 660903 w 694391"/>
                <a:gd name="connsiteY82" fmla="*/ 24143 h 649663"/>
                <a:gd name="connsiteX83" fmla="*/ 642796 w 694391"/>
                <a:gd name="connsiteY83" fmla="*/ 9054 h 649663"/>
                <a:gd name="connsiteX84" fmla="*/ 627707 w 694391"/>
                <a:gd name="connsiteY84" fmla="*/ 6036 h 649663"/>
                <a:gd name="connsiteX85" fmla="*/ 618653 w 694391"/>
                <a:gd name="connsiteY85" fmla="*/ 3018 h 649663"/>
                <a:gd name="connsiteX86" fmla="*/ 606582 w 694391"/>
                <a:gd name="connsiteY86" fmla="*/ 0 h 649663"/>
                <a:gd name="connsiteX87" fmla="*/ 519065 w 694391"/>
                <a:gd name="connsiteY87" fmla="*/ 3018 h 649663"/>
                <a:gd name="connsiteX88" fmla="*/ 500958 w 694391"/>
                <a:gd name="connsiteY88" fmla="*/ 9054 h 649663"/>
                <a:gd name="connsiteX89" fmla="*/ 488887 w 694391"/>
                <a:gd name="connsiteY89" fmla="*/ 12071 h 649663"/>
                <a:gd name="connsiteX90" fmla="*/ 470780 w 694391"/>
                <a:gd name="connsiteY90" fmla="*/ 21125 h 649663"/>
                <a:gd name="connsiteX91" fmla="*/ 461727 w 694391"/>
                <a:gd name="connsiteY91" fmla="*/ 27161 h 649663"/>
                <a:gd name="connsiteX92" fmla="*/ 443620 w 694391"/>
                <a:gd name="connsiteY92" fmla="*/ 33196 h 649663"/>
                <a:gd name="connsiteX93" fmla="*/ 437584 w 694391"/>
                <a:gd name="connsiteY93" fmla="*/ 42250 h 649663"/>
                <a:gd name="connsiteX94" fmla="*/ 425513 w 694391"/>
                <a:gd name="connsiteY94" fmla="*/ 48285 h 649663"/>
                <a:gd name="connsiteX95" fmla="*/ 416459 w 694391"/>
                <a:gd name="connsiteY95" fmla="*/ 54321 h 649663"/>
                <a:gd name="connsiteX96" fmla="*/ 404388 w 694391"/>
                <a:gd name="connsiteY96" fmla="*/ 60357 h 649663"/>
                <a:gd name="connsiteX97" fmla="*/ 374210 w 694391"/>
                <a:gd name="connsiteY97" fmla="*/ 78464 h 649663"/>
                <a:gd name="connsiteX98" fmla="*/ 365156 w 694391"/>
                <a:gd name="connsiteY98" fmla="*/ 84499 h 649663"/>
                <a:gd name="connsiteX99" fmla="*/ 344032 w 694391"/>
                <a:gd name="connsiteY99" fmla="*/ 96570 h 649663"/>
                <a:gd name="connsiteX100" fmla="*/ 325925 w 694391"/>
                <a:gd name="connsiteY100" fmla="*/ 93553 h 649663"/>
                <a:gd name="connsiteX101" fmla="*/ 292729 w 694391"/>
                <a:gd name="connsiteY101" fmla="*/ 111660 h 649663"/>
                <a:gd name="connsiteX102" fmla="*/ 280657 w 694391"/>
                <a:gd name="connsiteY102" fmla="*/ 114677 h 649663"/>
                <a:gd name="connsiteX103" fmla="*/ 229354 w 694391"/>
                <a:gd name="connsiteY103" fmla="*/ 120713 h 649663"/>
                <a:gd name="connsiteX104" fmla="*/ 217283 w 694391"/>
                <a:gd name="connsiteY104" fmla="*/ 123731 h 649663"/>
                <a:gd name="connsiteX105" fmla="*/ 184087 w 694391"/>
                <a:gd name="connsiteY105" fmla="*/ 129767 h 649663"/>
                <a:gd name="connsiteX106" fmla="*/ 190123 w 694391"/>
                <a:gd name="connsiteY106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104" fmla="*/ 184087 w 694391"/>
                <a:gd name="connsiteY104" fmla="*/ 129767 h 649663"/>
                <a:gd name="connsiteX105" fmla="*/ 190123 w 694391"/>
                <a:gd name="connsiteY105" fmla="*/ 135802 h 649663"/>
                <a:gd name="connsiteX0" fmla="*/ 184087 w 694391"/>
                <a:gd name="connsiteY0" fmla="*/ 129767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104" fmla="*/ 184087 w 694391"/>
                <a:gd name="connsiteY104" fmla="*/ 129767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292729 w 694391"/>
                <a:gd name="connsiteY99" fmla="*/ 111660 h 649663"/>
                <a:gd name="connsiteX100" fmla="*/ 280657 w 694391"/>
                <a:gd name="connsiteY100" fmla="*/ 114677 h 649663"/>
                <a:gd name="connsiteX101" fmla="*/ 229354 w 694391"/>
                <a:gd name="connsiteY101" fmla="*/ 120713 h 649663"/>
                <a:gd name="connsiteX102" fmla="*/ 217283 w 694391"/>
                <a:gd name="connsiteY10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92317 w 694391"/>
                <a:gd name="connsiteY96" fmla="*/ 69410 h 649663"/>
                <a:gd name="connsiteX97" fmla="*/ 374210 w 694391"/>
                <a:gd name="connsiteY97" fmla="*/ 78464 h 649663"/>
                <a:gd name="connsiteX98" fmla="*/ 344032 w 694391"/>
                <a:gd name="connsiteY98" fmla="*/ 96570 h 649663"/>
                <a:gd name="connsiteX99" fmla="*/ 292729 w 694391"/>
                <a:gd name="connsiteY99" fmla="*/ 111660 h 649663"/>
                <a:gd name="connsiteX100" fmla="*/ 280657 w 694391"/>
                <a:gd name="connsiteY100" fmla="*/ 114677 h 649663"/>
                <a:gd name="connsiteX101" fmla="*/ 229354 w 694391"/>
                <a:gd name="connsiteY101" fmla="*/ 120713 h 649663"/>
                <a:gd name="connsiteX102" fmla="*/ 217283 w 694391"/>
                <a:gd name="connsiteY10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404388 w 694391"/>
                <a:gd name="connsiteY94" fmla="*/ 60357 h 649663"/>
                <a:gd name="connsiteX95" fmla="*/ 392317 w 694391"/>
                <a:gd name="connsiteY95" fmla="*/ 69410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392317 w 694391"/>
                <a:gd name="connsiteY94" fmla="*/ 69410 h 649663"/>
                <a:gd name="connsiteX95" fmla="*/ 374210 w 694391"/>
                <a:gd name="connsiteY95" fmla="*/ 78464 h 649663"/>
                <a:gd name="connsiteX96" fmla="*/ 344032 w 694391"/>
                <a:gd name="connsiteY96" fmla="*/ 96570 h 649663"/>
                <a:gd name="connsiteX97" fmla="*/ 292729 w 694391"/>
                <a:gd name="connsiteY97" fmla="*/ 111660 h 649663"/>
                <a:gd name="connsiteX98" fmla="*/ 280657 w 694391"/>
                <a:gd name="connsiteY98" fmla="*/ 114677 h 649663"/>
                <a:gd name="connsiteX99" fmla="*/ 229354 w 694391"/>
                <a:gd name="connsiteY99" fmla="*/ 120713 h 649663"/>
                <a:gd name="connsiteX100" fmla="*/ 217283 w 694391"/>
                <a:gd name="connsiteY10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404388 w 694391"/>
                <a:gd name="connsiteY94" fmla="*/ 66392 h 649663"/>
                <a:gd name="connsiteX95" fmla="*/ 392317 w 694391"/>
                <a:gd name="connsiteY95" fmla="*/ 69410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58709 w 694391"/>
                <a:gd name="connsiteY42" fmla="*/ 485870 h 649663"/>
                <a:gd name="connsiteX43" fmla="*/ 476816 w 694391"/>
                <a:gd name="connsiteY43" fmla="*/ 476816 h 649663"/>
                <a:gd name="connsiteX44" fmla="*/ 488887 w 694391"/>
                <a:gd name="connsiteY44" fmla="*/ 467763 h 649663"/>
                <a:gd name="connsiteX45" fmla="*/ 513030 w 694391"/>
                <a:gd name="connsiteY45" fmla="*/ 458709 h 649663"/>
                <a:gd name="connsiteX46" fmla="*/ 531137 w 694391"/>
                <a:gd name="connsiteY46" fmla="*/ 446638 h 649663"/>
                <a:gd name="connsiteX47" fmla="*/ 540190 w 694391"/>
                <a:gd name="connsiteY47" fmla="*/ 437584 h 649663"/>
                <a:gd name="connsiteX48" fmla="*/ 567350 w 694391"/>
                <a:gd name="connsiteY48" fmla="*/ 425513 h 649663"/>
                <a:gd name="connsiteX49" fmla="*/ 576404 w 694391"/>
                <a:gd name="connsiteY49" fmla="*/ 419477 h 649663"/>
                <a:gd name="connsiteX50" fmla="*/ 591493 w 694391"/>
                <a:gd name="connsiteY50" fmla="*/ 410424 h 649663"/>
                <a:gd name="connsiteX51" fmla="*/ 600546 w 694391"/>
                <a:gd name="connsiteY51" fmla="*/ 404388 h 649663"/>
                <a:gd name="connsiteX52" fmla="*/ 609600 w 694391"/>
                <a:gd name="connsiteY52" fmla="*/ 401370 h 649663"/>
                <a:gd name="connsiteX53" fmla="*/ 618653 w 694391"/>
                <a:gd name="connsiteY53" fmla="*/ 392317 h 649663"/>
                <a:gd name="connsiteX54" fmla="*/ 627707 w 694391"/>
                <a:gd name="connsiteY54" fmla="*/ 389299 h 649663"/>
                <a:gd name="connsiteX55" fmla="*/ 648832 w 694391"/>
                <a:gd name="connsiteY55" fmla="*/ 377228 h 649663"/>
                <a:gd name="connsiteX56" fmla="*/ 657885 w 694391"/>
                <a:gd name="connsiteY56" fmla="*/ 374210 h 649663"/>
                <a:gd name="connsiteX57" fmla="*/ 682028 w 694391"/>
                <a:gd name="connsiteY57" fmla="*/ 362139 h 649663"/>
                <a:gd name="connsiteX58" fmla="*/ 691081 w 694391"/>
                <a:gd name="connsiteY58" fmla="*/ 353085 h 649663"/>
                <a:gd name="connsiteX59" fmla="*/ 691081 w 694391"/>
                <a:gd name="connsiteY59" fmla="*/ 328943 h 649663"/>
                <a:gd name="connsiteX60" fmla="*/ 672974 w 694391"/>
                <a:gd name="connsiteY60" fmla="*/ 322907 h 649663"/>
                <a:gd name="connsiteX61" fmla="*/ 657885 w 694391"/>
                <a:gd name="connsiteY61" fmla="*/ 319889 h 649663"/>
                <a:gd name="connsiteX62" fmla="*/ 639778 w 694391"/>
                <a:gd name="connsiteY62" fmla="*/ 316871 h 649663"/>
                <a:gd name="connsiteX63" fmla="*/ 630725 w 694391"/>
                <a:gd name="connsiteY63" fmla="*/ 313854 h 649663"/>
                <a:gd name="connsiteX64" fmla="*/ 500958 w 694391"/>
                <a:gd name="connsiteY64" fmla="*/ 322907 h 649663"/>
                <a:gd name="connsiteX65" fmla="*/ 491905 w 694391"/>
                <a:gd name="connsiteY65" fmla="*/ 325925 h 649663"/>
                <a:gd name="connsiteX66" fmla="*/ 455691 w 694391"/>
                <a:gd name="connsiteY66" fmla="*/ 322907 h 649663"/>
                <a:gd name="connsiteX67" fmla="*/ 449655 w 694391"/>
                <a:gd name="connsiteY67" fmla="*/ 313854 h 649663"/>
                <a:gd name="connsiteX68" fmla="*/ 440602 w 694391"/>
                <a:gd name="connsiteY68" fmla="*/ 298765 h 649663"/>
                <a:gd name="connsiteX69" fmla="*/ 446638 w 694391"/>
                <a:gd name="connsiteY69" fmla="*/ 187105 h 649663"/>
                <a:gd name="connsiteX70" fmla="*/ 458709 w 694391"/>
                <a:gd name="connsiteY70" fmla="*/ 184087 h 649663"/>
                <a:gd name="connsiteX71" fmla="*/ 482851 w 694391"/>
                <a:gd name="connsiteY71" fmla="*/ 181070 h 649663"/>
                <a:gd name="connsiteX72" fmla="*/ 500958 w 694391"/>
                <a:gd name="connsiteY72" fmla="*/ 175034 h 649663"/>
                <a:gd name="connsiteX73" fmla="*/ 549244 w 694391"/>
                <a:gd name="connsiteY73" fmla="*/ 150891 h 649663"/>
                <a:gd name="connsiteX74" fmla="*/ 603564 w 694391"/>
                <a:gd name="connsiteY74" fmla="*/ 117695 h 649663"/>
                <a:gd name="connsiteX75" fmla="*/ 624689 w 694391"/>
                <a:gd name="connsiteY75" fmla="*/ 102606 h 649663"/>
                <a:gd name="connsiteX76" fmla="*/ 633743 w 694391"/>
                <a:gd name="connsiteY76" fmla="*/ 93553 h 649663"/>
                <a:gd name="connsiteX77" fmla="*/ 639778 w 694391"/>
                <a:gd name="connsiteY77" fmla="*/ 84499 h 649663"/>
                <a:gd name="connsiteX78" fmla="*/ 648832 w 694391"/>
                <a:gd name="connsiteY78" fmla="*/ 63374 h 649663"/>
                <a:gd name="connsiteX79" fmla="*/ 657885 w 694391"/>
                <a:gd name="connsiteY79" fmla="*/ 36214 h 649663"/>
                <a:gd name="connsiteX80" fmla="*/ 660903 w 694391"/>
                <a:gd name="connsiteY80" fmla="*/ 24143 h 649663"/>
                <a:gd name="connsiteX81" fmla="*/ 642796 w 694391"/>
                <a:gd name="connsiteY81" fmla="*/ 9054 h 649663"/>
                <a:gd name="connsiteX82" fmla="*/ 627707 w 694391"/>
                <a:gd name="connsiteY82" fmla="*/ 6036 h 649663"/>
                <a:gd name="connsiteX83" fmla="*/ 618653 w 694391"/>
                <a:gd name="connsiteY83" fmla="*/ 3018 h 649663"/>
                <a:gd name="connsiteX84" fmla="*/ 606582 w 694391"/>
                <a:gd name="connsiteY84" fmla="*/ 0 h 649663"/>
                <a:gd name="connsiteX85" fmla="*/ 519065 w 694391"/>
                <a:gd name="connsiteY85" fmla="*/ 3018 h 649663"/>
                <a:gd name="connsiteX86" fmla="*/ 500958 w 694391"/>
                <a:gd name="connsiteY86" fmla="*/ 9054 h 649663"/>
                <a:gd name="connsiteX87" fmla="*/ 488887 w 694391"/>
                <a:gd name="connsiteY87" fmla="*/ 12071 h 649663"/>
                <a:gd name="connsiteX88" fmla="*/ 470780 w 694391"/>
                <a:gd name="connsiteY88" fmla="*/ 21125 h 649663"/>
                <a:gd name="connsiteX89" fmla="*/ 461727 w 694391"/>
                <a:gd name="connsiteY89" fmla="*/ 27161 h 649663"/>
                <a:gd name="connsiteX90" fmla="*/ 443620 w 694391"/>
                <a:gd name="connsiteY90" fmla="*/ 33196 h 649663"/>
                <a:gd name="connsiteX91" fmla="*/ 425513 w 694391"/>
                <a:gd name="connsiteY91" fmla="*/ 48285 h 649663"/>
                <a:gd name="connsiteX92" fmla="*/ 416459 w 694391"/>
                <a:gd name="connsiteY92" fmla="*/ 54321 h 649663"/>
                <a:gd name="connsiteX93" fmla="*/ 404388 w 694391"/>
                <a:gd name="connsiteY93" fmla="*/ 66392 h 649663"/>
                <a:gd name="connsiteX94" fmla="*/ 392317 w 694391"/>
                <a:gd name="connsiteY94" fmla="*/ 69410 h 649663"/>
                <a:gd name="connsiteX95" fmla="*/ 374210 w 694391"/>
                <a:gd name="connsiteY95" fmla="*/ 78464 h 649663"/>
                <a:gd name="connsiteX96" fmla="*/ 344032 w 694391"/>
                <a:gd name="connsiteY96" fmla="*/ 96570 h 649663"/>
                <a:gd name="connsiteX97" fmla="*/ 292729 w 694391"/>
                <a:gd name="connsiteY97" fmla="*/ 111660 h 649663"/>
                <a:gd name="connsiteX98" fmla="*/ 280657 w 694391"/>
                <a:gd name="connsiteY98" fmla="*/ 114677 h 649663"/>
                <a:gd name="connsiteX99" fmla="*/ 229354 w 694391"/>
                <a:gd name="connsiteY99" fmla="*/ 120713 h 649663"/>
                <a:gd name="connsiteX100" fmla="*/ 217283 w 694391"/>
                <a:gd name="connsiteY10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58709 w 694391"/>
                <a:gd name="connsiteY42" fmla="*/ 485870 h 649663"/>
                <a:gd name="connsiteX43" fmla="*/ 488887 w 694391"/>
                <a:gd name="connsiteY43" fmla="*/ 467763 h 649663"/>
                <a:gd name="connsiteX44" fmla="*/ 513030 w 694391"/>
                <a:gd name="connsiteY44" fmla="*/ 458709 h 649663"/>
                <a:gd name="connsiteX45" fmla="*/ 531137 w 694391"/>
                <a:gd name="connsiteY45" fmla="*/ 446638 h 649663"/>
                <a:gd name="connsiteX46" fmla="*/ 540190 w 694391"/>
                <a:gd name="connsiteY46" fmla="*/ 437584 h 649663"/>
                <a:gd name="connsiteX47" fmla="*/ 567350 w 694391"/>
                <a:gd name="connsiteY47" fmla="*/ 425513 h 649663"/>
                <a:gd name="connsiteX48" fmla="*/ 576404 w 694391"/>
                <a:gd name="connsiteY48" fmla="*/ 419477 h 649663"/>
                <a:gd name="connsiteX49" fmla="*/ 591493 w 694391"/>
                <a:gd name="connsiteY49" fmla="*/ 410424 h 649663"/>
                <a:gd name="connsiteX50" fmla="*/ 600546 w 694391"/>
                <a:gd name="connsiteY50" fmla="*/ 404388 h 649663"/>
                <a:gd name="connsiteX51" fmla="*/ 609600 w 694391"/>
                <a:gd name="connsiteY51" fmla="*/ 401370 h 649663"/>
                <a:gd name="connsiteX52" fmla="*/ 618653 w 694391"/>
                <a:gd name="connsiteY52" fmla="*/ 392317 h 649663"/>
                <a:gd name="connsiteX53" fmla="*/ 627707 w 694391"/>
                <a:gd name="connsiteY53" fmla="*/ 389299 h 649663"/>
                <a:gd name="connsiteX54" fmla="*/ 648832 w 694391"/>
                <a:gd name="connsiteY54" fmla="*/ 377228 h 649663"/>
                <a:gd name="connsiteX55" fmla="*/ 657885 w 694391"/>
                <a:gd name="connsiteY55" fmla="*/ 374210 h 649663"/>
                <a:gd name="connsiteX56" fmla="*/ 682028 w 694391"/>
                <a:gd name="connsiteY56" fmla="*/ 362139 h 649663"/>
                <a:gd name="connsiteX57" fmla="*/ 691081 w 694391"/>
                <a:gd name="connsiteY57" fmla="*/ 353085 h 649663"/>
                <a:gd name="connsiteX58" fmla="*/ 691081 w 694391"/>
                <a:gd name="connsiteY58" fmla="*/ 328943 h 649663"/>
                <a:gd name="connsiteX59" fmla="*/ 672974 w 694391"/>
                <a:gd name="connsiteY59" fmla="*/ 322907 h 649663"/>
                <a:gd name="connsiteX60" fmla="*/ 657885 w 694391"/>
                <a:gd name="connsiteY60" fmla="*/ 319889 h 649663"/>
                <a:gd name="connsiteX61" fmla="*/ 639778 w 694391"/>
                <a:gd name="connsiteY61" fmla="*/ 316871 h 649663"/>
                <a:gd name="connsiteX62" fmla="*/ 630725 w 694391"/>
                <a:gd name="connsiteY62" fmla="*/ 313854 h 649663"/>
                <a:gd name="connsiteX63" fmla="*/ 500958 w 694391"/>
                <a:gd name="connsiteY63" fmla="*/ 322907 h 649663"/>
                <a:gd name="connsiteX64" fmla="*/ 491905 w 694391"/>
                <a:gd name="connsiteY64" fmla="*/ 325925 h 649663"/>
                <a:gd name="connsiteX65" fmla="*/ 455691 w 694391"/>
                <a:gd name="connsiteY65" fmla="*/ 322907 h 649663"/>
                <a:gd name="connsiteX66" fmla="*/ 449655 w 694391"/>
                <a:gd name="connsiteY66" fmla="*/ 313854 h 649663"/>
                <a:gd name="connsiteX67" fmla="*/ 440602 w 694391"/>
                <a:gd name="connsiteY67" fmla="*/ 298765 h 649663"/>
                <a:gd name="connsiteX68" fmla="*/ 446638 w 694391"/>
                <a:gd name="connsiteY68" fmla="*/ 187105 h 649663"/>
                <a:gd name="connsiteX69" fmla="*/ 458709 w 694391"/>
                <a:gd name="connsiteY69" fmla="*/ 184087 h 649663"/>
                <a:gd name="connsiteX70" fmla="*/ 482851 w 694391"/>
                <a:gd name="connsiteY70" fmla="*/ 181070 h 649663"/>
                <a:gd name="connsiteX71" fmla="*/ 500958 w 694391"/>
                <a:gd name="connsiteY71" fmla="*/ 175034 h 649663"/>
                <a:gd name="connsiteX72" fmla="*/ 549244 w 694391"/>
                <a:gd name="connsiteY72" fmla="*/ 150891 h 649663"/>
                <a:gd name="connsiteX73" fmla="*/ 603564 w 694391"/>
                <a:gd name="connsiteY73" fmla="*/ 117695 h 649663"/>
                <a:gd name="connsiteX74" fmla="*/ 624689 w 694391"/>
                <a:gd name="connsiteY74" fmla="*/ 102606 h 649663"/>
                <a:gd name="connsiteX75" fmla="*/ 633743 w 694391"/>
                <a:gd name="connsiteY75" fmla="*/ 93553 h 649663"/>
                <a:gd name="connsiteX76" fmla="*/ 639778 w 694391"/>
                <a:gd name="connsiteY76" fmla="*/ 84499 h 649663"/>
                <a:gd name="connsiteX77" fmla="*/ 648832 w 694391"/>
                <a:gd name="connsiteY77" fmla="*/ 63374 h 649663"/>
                <a:gd name="connsiteX78" fmla="*/ 657885 w 694391"/>
                <a:gd name="connsiteY78" fmla="*/ 36214 h 649663"/>
                <a:gd name="connsiteX79" fmla="*/ 660903 w 694391"/>
                <a:gd name="connsiteY79" fmla="*/ 24143 h 649663"/>
                <a:gd name="connsiteX80" fmla="*/ 642796 w 694391"/>
                <a:gd name="connsiteY80" fmla="*/ 9054 h 649663"/>
                <a:gd name="connsiteX81" fmla="*/ 627707 w 694391"/>
                <a:gd name="connsiteY81" fmla="*/ 6036 h 649663"/>
                <a:gd name="connsiteX82" fmla="*/ 618653 w 694391"/>
                <a:gd name="connsiteY82" fmla="*/ 3018 h 649663"/>
                <a:gd name="connsiteX83" fmla="*/ 606582 w 694391"/>
                <a:gd name="connsiteY83" fmla="*/ 0 h 649663"/>
                <a:gd name="connsiteX84" fmla="*/ 519065 w 694391"/>
                <a:gd name="connsiteY84" fmla="*/ 3018 h 649663"/>
                <a:gd name="connsiteX85" fmla="*/ 500958 w 694391"/>
                <a:gd name="connsiteY85" fmla="*/ 9054 h 649663"/>
                <a:gd name="connsiteX86" fmla="*/ 488887 w 694391"/>
                <a:gd name="connsiteY86" fmla="*/ 12071 h 649663"/>
                <a:gd name="connsiteX87" fmla="*/ 470780 w 694391"/>
                <a:gd name="connsiteY87" fmla="*/ 21125 h 649663"/>
                <a:gd name="connsiteX88" fmla="*/ 461727 w 694391"/>
                <a:gd name="connsiteY88" fmla="*/ 27161 h 649663"/>
                <a:gd name="connsiteX89" fmla="*/ 443620 w 694391"/>
                <a:gd name="connsiteY89" fmla="*/ 33196 h 649663"/>
                <a:gd name="connsiteX90" fmla="*/ 425513 w 694391"/>
                <a:gd name="connsiteY90" fmla="*/ 48285 h 649663"/>
                <a:gd name="connsiteX91" fmla="*/ 416459 w 694391"/>
                <a:gd name="connsiteY91" fmla="*/ 54321 h 649663"/>
                <a:gd name="connsiteX92" fmla="*/ 404388 w 694391"/>
                <a:gd name="connsiteY92" fmla="*/ 66392 h 649663"/>
                <a:gd name="connsiteX93" fmla="*/ 392317 w 694391"/>
                <a:gd name="connsiteY93" fmla="*/ 69410 h 649663"/>
                <a:gd name="connsiteX94" fmla="*/ 374210 w 694391"/>
                <a:gd name="connsiteY94" fmla="*/ 78464 h 649663"/>
                <a:gd name="connsiteX95" fmla="*/ 344032 w 694391"/>
                <a:gd name="connsiteY95" fmla="*/ 96570 h 649663"/>
                <a:gd name="connsiteX96" fmla="*/ 292729 w 694391"/>
                <a:gd name="connsiteY96" fmla="*/ 111660 h 649663"/>
                <a:gd name="connsiteX97" fmla="*/ 280657 w 694391"/>
                <a:gd name="connsiteY97" fmla="*/ 114677 h 649663"/>
                <a:gd name="connsiteX98" fmla="*/ 229354 w 694391"/>
                <a:gd name="connsiteY98" fmla="*/ 120713 h 649663"/>
                <a:gd name="connsiteX99" fmla="*/ 217283 w 694391"/>
                <a:gd name="connsiteY99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31548 w 694391"/>
                <a:gd name="connsiteY40" fmla="*/ 500959 h 649663"/>
                <a:gd name="connsiteX41" fmla="*/ 458709 w 694391"/>
                <a:gd name="connsiteY41" fmla="*/ 485870 h 649663"/>
                <a:gd name="connsiteX42" fmla="*/ 488887 w 694391"/>
                <a:gd name="connsiteY42" fmla="*/ 467763 h 649663"/>
                <a:gd name="connsiteX43" fmla="*/ 513030 w 694391"/>
                <a:gd name="connsiteY43" fmla="*/ 458709 h 649663"/>
                <a:gd name="connsiteX44" fmla="*/ 531137 w 694391"/>
                <a:gd name="connsiteY44" fmla="*/ 446638 h 649663"/>
                <a:gd name="connsiteX45" fmla="*/ 540190 w 694391"/>
                <a:gd name="connsiteY45" fmla="*/ 437584 h 649663"/>
                <a:gd name="connsiteX46" fmla="*/ 567350 w 694391"/>
                <a:gd name="connsiteY46" fmla="*/ 425513 h 649663"/>
                <a:gd name="connsiteX47" fmla="*/ 576404 w 694391"/>
                <a:gd name="connsiteY47" fmla="*/ 419477 h 649663"/>
                <a:gd name="connsiteX48" fmla="*/ 591493 w 694391"/>
                <a:gd name="connsiteY48" fmla="*/ 410424 h 649663"/>
                <a:gd name="connsiteX49" fmla="*/ 600546 w 694391"/>
                <a:gd name="connsiteY49" fmla="*/ 404388 h 649663"/>
                <a:gd name="connsiteX50" fmla="*/ 609600 w 694391"/>
                <a:gd name="connsiteY50" fmla="*/ 401370 h 649663"/>
                <a:gd name="connsiteX51" fmla="*/ 618653 w 694391"/>
                <a:gd name="connsiteY51" fmla="*/ 392317 h 649663"/>
                <a:gd name="connsiteX52" fmla="*/ 627707 w 694391"/>
                <a:gd name="connsiteY52" fmla="*/ 389299 h 649663"/>
                <a:gd name="connsiteX53" fmla="*/ 648832 w 694391"/>
                <a:gd name="connsiteY53" fmla="*/ 377228 h 649663"/>
                <a:gd name="connsiteX54" fmla="*/ 657885 w 694391"/>
                <a:gd name="connsiteY54" fmla="*/ 374210 h 649663"/>
                <a:gd name="connsiteX55" fmla="*/ 682028 w 694391"/>
                <a:gd name="connsiteY55" fmla="*/ 362139 h 649663"/>
                <a:gd name="connsiteX56" fmla="*/ 691081 w 694391"/>
                <a:gd name="connsiteY56" fmla="*/ 353085 h 649663"/>
                <a:gd name="connsiteX57" fmla="*/ 691081 w 694391"/>
                <a:gd name="connsiteY57" fmla="*/ 328943 h 649663"/>
                <a:gd name="connsiteX58" fmla="*/ 672974 w 694391"/>
                <a:gd name="connsiteY58" fmla="*/ 322907 h 649663"/>
                <a:gd name="connsiteX59" fmla="*/ 657885 w 694391"/>
                <a:gd name="connsiteY59" fmla="*/ 319889 h 649663"/>
                <a:gd name="connsiteX60" fmla="*/ 639778 w 694391"/>
                <a:gd name="connsiteY60" fmla="*/ 316871 h 649663"/>
                <a:gd name="connsiteX61" fmla="*/ 630725 w 694391"/>
                <a:gd name="connsiteY61" fmla="*/ 313854 h 649663"/>
                <a:gd name="connsiteX62" fmla="*/ 500958 w 694391"/>
                <a:gd name="connsiteY62" fmla="*/ 322907 h 649663"/>
                <a:gd name="connsiteX63" fmla="*/ 491905 w 694391"/>
                <a:gd name="connsiteY63" fmla="*/ 325925 h 649663"/>
                <a:gd name="connsiteX64" fmla="*/ 455691 w 694391"/>
                <a:gd name="connsiteY64" fmla="*/ 322907 h 649663"/>
                <a:gd name="connsiteX65" fmla="*/ 449655 w 694391"/>
                <a:gd name="connsiteY65" fmla="*/ 313854 h 649663"/>
                <a:gd name="connsiteX66" fmla="*/ 440602 w 694391"/>
                <a:gd name="connsiteY66" fmla="*/ 298765 h 649663"/>
                <a:gd name="connsiteX67" fmla="*/ 446638 w 694391"/>
                <a:gd name="connsiteY67" fmla="*/ 187105 h 649663"/>
                <a:gd name="connsiteX68" fmla="*/ 458709 w 694391"/>
                <a:gd name="connsiteY68" fmla="*/ 184087 h 649663"/>
                <a:gd name="connsiteX69" fmla="*/ 482851 w 694391"/>
                <a:gd name="connsiteY69" fmla="*/ 181070 h 649663"/>
                <a:gd name="connsiteX70" fmla="*/ 500958 w 694391"/>
                <a:gd name="connsiteY70" fmla="*/ 175034 h 649663"/>
                <a:gd name="connsiteX71" fmla="*/ 549244 w 694391"/>
                <a:gd name="connsiteY71" fmla="*/ 150891 h 649663"/>
                <a:gd name="connsiteX72" fmla="*/ 603564 w 694391"/>
                <a:gd name="connsiteY72" fmla="*/ 117695 h 649663"/>
                <a:gd name="connsiteX73" fmla="*/ 624689 w 694391"/>
                <a:gd name="connsiteY73" fmla="*/ 102606 h 649663"/>
                <a:gd name="connsiteX74" fmla="*/ 633743 w 694391"/>
                <a:gd name="connsiteY74" fmla="*/ 93553 h 649663"/>
                <a:gd name="connsiteX75" fmla="*/ 639778 w 694391"/>
                <a:gd name="connsiteY75" fmla="*/ 84499 h 649663"/>
                <a:gd name="connsiteX76" fmla="*/ 648832 w 694391"/>
                <a:gd name="connsiteY76" fmla="*/ 63374 h 649663"/>
                <a:gd name="connsiteX77" fmla="*/ 657885 w 694391"/>
                <a:gd name="connsiteY77" fmla="*/ 36214 h 649663"/>
                <a:gd name="connsiteX78" fmla="*/ 660903 w 694391"/>
                <a:gd name="connsiteY78" fmla="*/ 24143 h 649663"/>
                <a:gd name="connsiteX79" fmla="*/ 642796 w 694391"/>
                <a:gd name="connsiteY79" fmla="*/ 9054 h 649663"/>
                <a:gd name="connsiteX80" fmla="*/ 627707 w 694391"/>
                <a:gd name="connsiteY80" fmla="*/ 6036 h 649663"/>
                <a:gd name="connsiteX81" fmla="*/ 618653 w 694391"/>
                <a:gd name="connsiteY81" fmla="*/ 3018 h 649663"/>
                <a:gd name="connsiteX82" fmla="*/ 606582 w 694391"/>
                <a:gd name="connsiteY82" fmla="*/ 0 h 649663"/>
                <a:gd name="connsiteX83" fmla="*/ 519065 w 694391"/>
                <a:gd name="connsiteY83" fmla="*/ 3018 h 649663"/>
                <a:gd name="connsiteX84" fmla="*/ 500958 w 694391"/>
                <a:gd name="connsiteY84" fmla="*/ 9054 h 649663"/>
                <a:gd name="connsiteX85" fmla="*/ 488887 w 694391"/>
                <a:gd name="connsiteY85" fmla="*/ 12071 h 649663"/>
                <a:gd name="connsiteX86" fmla="*/ 470780 w 694391"/>
                <a:gd name="connsiteY86" fmla="*/ 21125 h 649663"/>
                <a:gd name="connsiteX87" fmla="*/ 461727 w 694391"/>
                <a:gd name="connsiteY87" fmla="*/ 27161 h 649663"/>
                <a:gd name="connsiteX88" fmla="*/ 443620 w 694391"/>
                <a:gd name="connsiteY88" fmla="*/ 33196 h 649663"/>
                <a:gd name="connsiteX89" fmla="*/ 425513 w 694391"/>
                <a:gd name="connsiteY89" fmla="*/ 48285 h 649663"/>
                <a:gd name="connsiteX90" fmla="*/ 416459 w 694391"/>
                <a:gd name="connsiteY90" fmla="*/ 54321 h 649663"/>
                <a:gd name="connsiteX91" fmla="*/ 404388 w 694391"/>
                <a:gd name="connsiteY91" fmla="*/ 66392 h 649663"/>
                <a:gd name="connsiteX92" fmla="*/ 392317 w 694391"/>
                <a:gd name="connsiteY92" fmla="*/ 69410 h 649663"/>
                <a:gd name="connsiteX93" fmla="*/ 374210 w 694391"/>
                <a:gd name="connsiteY93" fmla="*/ 78464 h 649663"/>
                <a:gd name="connsiteX94" fmla="*/ 344032 w 694391"/>
                <a:gd name="connsiteY94" fmla="*/ 96570 h 649663"/>
                <a:gd name="connsiteX95" fmla="*/ 292729 w 694391"/>
                <a:gd name="connsiteY95" fmla="*/ 111660 h 649663"/>
                <a:gd name="connsiteX96" fmla="*/ 280657 w 694391"/>
                <a:gd name="connsiteY96" fmla="*/ 114677 h 649663"/>
                <a:gd name="connsiteX97" fmla="*/ 229354 w 694391"/>
                <a:gd name="connsiteY97" fmla="*/ 120713 h 649663"/>
                <a:gd name="connsiteX98" fmla="*/ 217283 w 694391"/>
                <a:gd name="connsiteY9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31548 w 694391"/>
                <a:gd name="connsiteY39" fmla="*/ 500959 h 649663"/>
                <a:gd name="connsiteX40" fmla="*/ 458709 w 694391"/>
                <a:gd name="connsiteY40" fmla="*/ 485870 h 649663"/>
                <a:gd name="connsiteX41" fmla="*/ 488887 w 694391"/>
                <a:gd name="connsiteY41" fmla="*/ 467763 h 649663"/>
                <a:gd name="connsiteX42" fmla="*/ 513030 w 694391"/>
                <a:gd name="connsiteY42" fmla="*/ 458709 h 649663"/>
                <a:gd name="connsiteX43" fmla="*/ 531137 w 694391"/>
                <a:gd name="connsiteY43" fmla="*/ 446638 h 649663"/>
                <a:gd name="connsiteX44" fmla="*/ 540190 w 694391"/>
                <a:gd name="connsiteY44" fmla="*/ 437584 h 649663"/>
                <a:gd name="connsiteX45" fmla="*/ 567350 w 694391"/>
                <a:gd name="connsiteY45" fmla="*/ 425513 h 649663"/>
                <a:gd name="connsiteX46" fmla="*/ 576404 w 694391"/>
                <a:gd name="connsiteY46" fmla="*/ 419477 h 649663"/>
                <a:gd name="connsiteX47" fmla="*/ 591493 w 694391"/>
                <a:gd name="connsiteY47" fmla="*/ 410424 h 649663"/>
                <a:gd name="connsiteX48" fmla="*/ 600546 w 694391"/>
                <a:gd name="connsiteY48" fmla="*/ 404388 h 649663"/>
                <a:gd name="connsiteX49" fmla="*/ 609600 w 694391"/>
                <a:gd name="connsiteY49" fmla="*/ 401370 h 649663"/>
                <a:gd name="connsiteX50" fmla="*/ 618653 w 694391"/>
                <a:gd name="connsiteY50" fmla="*/ 392317 h 649663"/>
                <a:gd name="connsiteX51" fmla="*/ 627707 w 694391"/>
                <a:gd name="connsiteY51" fmla="*/ 389299 h 649663"/>
                <a:gd name="connsiteX52" fmla="*/ 648832 w 694391"/>
                <a:gd name="connsiteY52" fmla="*/ 377228 h 649663"/>
                <a:gd name="connsiteX53" fmla="*/ 657885 w 694391"/>
                <a:gd name="connsiteY53" fmla="*/ 374210 h 649663"/>
                <a:gd name="connsiteX54" fmla="*/ 682028 w 694391"/>
                <a:gd name="connsiteY54" fmla="*/ 362139 h 649663"/>
                <a:gd name="connsiteX55" fmla="*/ 691081 w 694391"/>
                <a:gd name="connsiteY55" fmla="*/ 353085 h 649663"/>
                <a:gd name="connsiteX56" fmla="*/ 691081 w 694391"/>
                <a:gd name="connsiteY56" fmla="*/ 328943 h 649663"/>
                <a:gd name="connsiteX57" fmla="*/ 672974 w 694391"/>
                <a:gd name="connsiteY57" fmla="*/ 322907 h 649663"/>
                <a:gd name="connsiteX58" fmla="*/ 657885 w 694391"/>
                <a:gd name="connsiteY58" fmla="*/ 319889 h 649663"/>
                <a:gd name="connsiteX59" fmla="*/ 639778 w 694391"/>
                <a:gd name="connsiteY59" fmla="*/ 316871 h 649663"/>
                <a:gd name="connsiteX60" fmla="*/ 630725 w 694391"/>
                <a:gd name="connsiteY60" fmla="*/ 313854 h 649663"/>
                <a:gd name="connsiteX61" fmla="*/ 500958 w 694391"/>
                <a:gd name="connsiteY61" fmla="*/ 322907 h 649663"/>
                <a:gd name="connsiteX62" fmla="*/ 491905 w 694391"/>
                <a:gd name="connsiteY62" fmla="*/ 325925 h 649663"/>
                <a:gd name="connsiteX63" fmla="*/ 455691 w 694391"/>
                <a:gd name="connsiteY63" fmla="*/ 322907 h 649663"/>
                <a:gd name="connsiteX64" fmla="*/ 449655 w 694391"/>
                <a:gd name="connsiteY64" fmla="*/ 313854 h 649663"/>
                <a:gd name="connsiteX65" fmla="*/ 440602 w 694391"/>
                <a:gd name="connsiteY65" fmla="*/ 298765 h 649663"/>
                <a:gd name="connsiteX66" fmla="*/ 446638 w 694391"/>
                <a:gd name="connsiteY66" fmla="*/ 187105 h 649663"/>
                <a:gd name="connsiteX67" fmla="*/ 458709 w 694391"/>
                <a:gd name="connsiteY67" fmla="*/ 184087 h 649663"/>
                <a:gd name="connsiteX68" fmla="*/ 482851 w 694391"/>
                <a:gd name="connsiteY68" fmla="*/ 181070 h 649663"/>
                <a:gd name="connsiteX69" fmla="*/ 500958 w 694391"/>
                <a:gd name="connsiteY69" fmla="*/ 175034 h 649663"/>
                <a:gd name="connsiteX70" fmla="*/ 549244 w 694391"/>
                <a:gd name="connsiteY70" fmla="*/ 150891 h 649663"/>
                <a:gd name="connsiteX71" fmla="*/ 603564 w 694391"/>
                <a:gd name="connsiteY71" fmla="*/ 117695 h 649663"/>
                <a:gd name="connsiteX72" fmla="*/ 624689 w 694391"/>
                <a:gd name="connsiteY72" fmla="*/ 102606 h 649663"/>
                <a:gd name="connsiteX73" fmla="*/ 633743 w 694391"/>
                <a:gd name="connsiteY73" fmla="*/ 93553 h 649663"/>
                <a:gd name="connsiteX74" fmla="*/ 639778 w 694391"/>
                <a:gd name="connsiteY74" fmla="*/ 84499 h 649663"/>
                <a:gd name="connsiteX75" fmla="*/ 648832 w 694391"/>
                <a:gd name="connsiteY75" fmla="*/ 63374 h 649663"/>
                <a:gd name="connsiteX76" fmla="*/ 657885 w 694391"/>
                <a:gd name="connsiteY76" fmla="*/ 36214 h 649663"/>
                <a:gd name="connsiteX77" fmla="*/ 660903 w 694391"/>
                <a:gd name="connsiteY77" fmla="*/ 24143 h 649663"/>
                <a:gd name="connsiteX78" fmla="*/ 642796 w 694391"/>
                <a:gd name="connsiteY78" fmla="*/ 9054 h 649663"/>
                <a:gd name="connsiteX79" fmla="*/ 627707 w 694391"/>
                <a:gd name="connsiteY79" fmla="*/ 6036 h 649663"/>
                <a:gd name="connsiteX80" fmla="*/ 618653 w 694391"/>
                <a:gd name="connsiteY80" fmla="*/ 3018 h 649663"/>
                <a:gd name="connsiteX81" fmla="*/ 606582 w 694391"/>
                <a:gd name="connsiteY81" fmla="*/ 0 h 649663"/>
                <a:gd name="connsiteX82" fmla="*/ 519065 w 694391"/>
                <a:gd name="connsiteY82" fmla="*/ 3018 h 649663"/>
                <a:gd name="connsiteX83" fmla="*/ 500958 w 694391"/>
                <a:gd name="connsiteY83" fmla="*/ 9054 h 649663"/>
                <a:gd name="connsiteX84" fmla="*/ 488887 w 694391"/>
                <a:gd name="connsiteY84" fmla="*/ 12071 h 649663"/>
                <a:gd name="connsiteX85" fmla="*/ 470780 w 694391"/>
                <a:gd name="connsiteY85" fmla="*/ 21125 h 649663"/>
                <a:gd name="connsiteX86" fmla="*/ 461727 w 694391"/>
                <a:gd name="connsiteY86" fmla="*/ 27161 h 649663"/>
                <a:gd name="connsiteX87" fmla="*/ 443620 w 694391"/>
                <a:gd name="connsiteY87" fmla="*/ 33196 h 649663"/>
                <a:gd name="connsiteX88" fmla="*/ 425513 w 694391"/>
                <a:gd name="connsiteY88" fmla="*/ 48285 h 649663"/>
                <a:gd name="connsiteX89" fmla="*/ 416459 w 694391"/>
                <a:gd name="connsiteY89" fmla="*/ 54321 h 649663"/>
                <a:gd name="connsiteX90" fmla="*/ 404388 w 694391"/>
                <a:gd name="connsiteY90" fmla="*/ 66392 h 649663"/>
                <a:gd name="connsiteX91" fmla="*/ 392317 w 694391"/>
                <a:gd name="connsiteY91" fmla="*/ 69410 h 649663"/>
                <a:gd name="connsiteX92" fmla="*/ 374210 w 694391"/>
                <a:gd name="connsiteY92" fmla="*/ 78464 h 649663"/>
                <a:gd name="connsiteX93" fmla="*/ 344032 w 694391"/>
                <a:gd name="connsiteY93" fmla="*/ 96570 h 649663"/>
                <a:gd name="connsiteX94" fmla="*/ 292729 w 694391"/>
                <a:gd name="connsiteY94" fmla="*/ 111660 h 649663"/>
                <a:gd name="connsiteX95" fmla="*/ 280657 w 694391"/>
                <a:gd name="connsiteY95" fmla="*/ 114677 h 649663"/>
                <a:gd name="connsiteX96" fmla="*/ 229354 w 694391"/>
                <a:gd name="connsiteY96" fmla="*/ 120713 h 649663"/>
                <a:gd name="connsiteX97" fmla="*/ 217283 w 694391"/>
                <a:gd name="connsiteY9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28943 w 694391"/>
                <a:gd name="connsiteY35" fmla="*/ 564333 h 649663"/>
                <a:gd name="connsiteX36" fmla="*/ 344032 w 694391"/>
                <a:gd name="connsiteY36" fmla="*/ 552262 h 649663"/>
                <a:gd name="connsiteX37" fmla="*/ 362139 w 694391"/>
                <a:gd name="connsiteY37" fmla="*/ 540190 h 649663"/>
                <a:gd name="connsiteX38" fmla="*/ 371192 w 694391"/>
                <a:gd name="connsiteY38" fmla="*/ 531137 h 649663"/>
                <a:gd name="connsiteX39" fmla="*/ 398352 w 694391"/>
                <a:gd name="connsiteY39" fmla="*/ 522083 h 649663"/>
                <a:gd name="connsiteX40" fmla="*/ 431548 w 694391"/>
                <a:gd name="connsiteY40" fmla="*/ 500959 h 649663"/>
                <a:gd name="connsiteX41" fmla="*/ 458709 w 694391"/>
                <a:gd name="connsiteY41" fmla="*/ 485870 h 649663"/>
                <a:gd name="connsiteX42" fmla="*/ 488887 w 694391"/>
                <a:gd name="connsiteY42" fmla="*/ 467763 h 649663"/>
                <a:gd name="connsiteX43" fmla="*/ 513030 w 694391"/>
                <a:gd name="connsiteY43" fmla="*/ 458709 h 649663"/>
                <a:gd name="connsiteX44" fmla="*/ 531137 w 694391"/>
                <a:gd name="connsiteY44" fmla="*/ 446638 h 649663"/>
                <a:gd name="connsiteX45" fmla="*/ 540190 w 694391"/>
                <a:gd name="connsiteY45" fmla="*/ 437584 h 649663"/>
                <a:gd name="connsiteX46" fmla="*/ 567350 w 694391"/>
                <a:gd name="connsiteY46" fmla="*/ 425513 h 649663"/>
                <a:gd name="connsiteX47" fmla="*/ 576404 w 694391"/>
                <a:gd name="connsiteY47" fmla="*/ 419477 h 649663"/>
                <a:gd name="connsiteX48" fmla="*/ 591493 w 694391"/>
                <a:gd name="connsiteY48" fmla="*/ 410424 h 649663"/>
                <a:gd name="connsiteX49" fmla="*/ 600546 w 694391"/>
                <a:gd name="connsiteY49" fmla="*/ 404388 h 649663"/>
                <a:gd name="connsiteX50" fmla="*/ 609600 w 694391"/>
                <a:gd name="connsiteY50" fmla="*/ 401370 h 649663"/>
                <a:gd name="connsiteX51" fmla="*/ 618653 w 694391"/>
                <a:gd name="connsiteY51" fmla="*/ 392317 h 649663"/>
                <a:gd name="connsiteX52" fmla="*/ 627707 w 694391"/>
                <a:gd name="connsiteY52" fmla="*/ 389299 h 649663"/>
                <a:gd name="connsiteX53" fmla="*/ 648832 w 694391"/>
                <a:gd name="connsiteY53" fmla="*/ 377228 h 649663"/>
                <a:gd name="connsiteX54" fmla="*/ 657885 w 694391"/>
                <a:gd name="connsiteY54" fmla="*/ 374210 h 649663"/>
                <a:gd name="connsiteX55" fmla="*/ 682028 w 694391"/>
                <a:gd name="connsiteY55" fmla="*/ 362139 h 649663"/>
                <a:gd name="connsiteX56" fmla="*/ 691081 w 694391"/>
                <a:gd name="connsiteY56" fmla="*/ 353085 h 649663"/>
                <a:gd name="connsiteX57" fmla="*/ 691081 w 694391"/>
                <a:gd name="connsiteY57" fmla="*/ 328943 h 649663"/>
                <a:gd name="connsiteX58" fmla="*/ 672974 w 694391"/>
                <a:gd name="connsiteY58" fmla="*/ 322907 h 649663"/>
                <a:gd name="connsiteX59" fmla="*/ 657885 w 694391"/>
                <a:gd name="connsiteY59" fmla="*/ 319889 h 649663"/>
                <a:gd name="connsiteX60" fmla="*/ 639778 w 694391"/>
                <a:gd name="connsiteY60" fmla="*/ 316871 h 649663"/>
                <a:gd name="connsiteX61" fmla="*/ 630725 w 694391"/>
                <a:gd name="connsiteY61" fmla="*/ 313854 h 649663"/>
                <a:gd name="connsiteX62" fmla="*/ 500958 w 694391"/>
                <a:gd name="connsiteY62" fmla="*/ 322907 h 649663"/>
                <a:gd name="connsiteX63" fmla="*/ 491905 w 694391"/>
                <a:gd name="connsiteY63" fmla="*/ 325925 h 649663"/>
                <a:gd name="connsiteX64" fmla="*/ 455691 w 694391"/>
                <a:gd name="connsiteY64" fmla="*/ 322907 h 649663"/>
                <a:gd name="connsiteX65" fmla="*/ 449655 w 694391"/>
                <a:gd name="connsiteY65" fmla="*/ 313854 h 649663"/>
                <a:gd name="connsiteX66" fmla="*/ 440602 w 694391"/>
                <a:gd name="connsiteY66" fmla="*/ 298765 h 649663"/>
                <a:gd name="connsiteX67" fmla="*/ 446638 w 694391"/>
                <a:gd name="connsiteY67" fmla="*/ 187105 h 649663"/>
                <a:gd name="connsiteX68" fmla="*/ 458709 w 694391"/>
                <a:gd name="connsiteY68" fmla="*/ 184087 h 649663"/>
                <a:gd name="connsiteX69" fmla="*/ 482851 w 694391"/>
                <a:gd name="connsiteY69" fmla="*/ 181070 h 649663"/>
                <a:gd name="connsiteX70" fmla="*/ 500958 w 694391"/>
                <a:gd name="connsiteY70" fmla="*/ 175034 h 649663"/>
                <a:gd name="connsiteX71" fmla="*/ 549244 w 694391"/>
                <a:gd name="connsiteY71" fmla="*/ 150891 h 649663"/>
                <a:gd name="connsiteX72" fmla="*/ 603564 w 694391"/>
                <a:gd name="connsiteY72" fmla="*/ 117695 h 649663"/>
                <a:gd name="connsiteX73" fmla="*/ 624689 w 694391"/>
                <a:gd name="connsiteY73" fmla="*/ 102606 h 649663"/>
                <a:gd name="connsiteX74" fmla="*/ 633743 w 694391"/>
                <a:gd name="connsiteY74" fmla="*/ 93553 h 649663"/>
                <a:gd name="connsiteX75" fmla="*/ 639778 w 694391"/>
                <a:gd name="connsiteY75" fmla="*/ 84499 h 649663"/>
                <a:gd name="connsiteX76" fmla="*/ 648832 w 694391"/>
                <a:gd name="connsiteY76" fmla="*/ 63374 h 649663"/>
                <a:gd name="connsiteX77" fmla="*/ 657885 w 694391"/>
                <a:gd name="connsiteY77" fmla="*/ 36214 h 649663"/>
                <a:gd name="connsiteX78" fmla="*/ 660903 w 694391"/>
                <a:gd name="connsiteY78" fmla="*/ 24143 h 649663"/>
                <a:gd name="connsiteX79" fmla="*/ 642796 w 694391"/>
                <a:gd name="connsiteY79" fmla="*/ 9054 h 649663"/>
                <a:gd name="connsiteX80" fmla="*/ 627707 w 694391"/>
                <a:gd name="connsiteY80" fmla="*/ 6036 h 649663"/>
                <a:gd name="connsiteX81" fmla="*/ 618653 w 694391"/>
                <a:gd name="connsiteY81" fmla="*/ 3018 h 649663"/>
                <a:gd name="connsiteX82" fmla="*/ 606582 w 694391"/>
                <a:gd name="connsiteY82" fmla="*/ 0 h 649663"/>
                <a:gd name="connsiteX83" fmla="*/ 519065 w 694391"/>
                <a:gd name="connsiteY83" fmla="*/ 3018 h 649663"/>
                <a:gd name="connsiteX84" fmla="*/ 500958 w 694391"/>
                <a:gd name="connsiteY84" fmla="*/ 9054 h 649663"/>
                <a:gd name="connsiteX85" fmla="*/ 488887 w 694391"/>
                <a:gd name="connsiteY85" fmla="*/ 12071 h 649663"/>
                <a:gd name="connsiteX86" fmla="*/ 470780 w 694391"/>
                <a:gd name="connsiteY86" fmla="*/ 21125 h 649663"/>
                <a:gd name="connsiteX87" fmla="*/ 461727 w 694391"/>
                <a:gd name="connsiteY87" fmla="*/ 27161 h 649663"/>
                <a:gd name="connsiteX88" fmla="*/ 443620 w 694391"/>
                <a:gd name="connsiteY88" fmla="*/ 33196 h 649663"/>
                <a:gd name="connsiteX89" fmla="*/ 425513 w 694391"/>
                <a:gd name="connsiteY89" fmla="*/ 48285 h 649663"/>
                <a:gd name="connsiteX90" fmla="*/ 416459 w 694391"/>
                <a:gd name="connsiteY90" fmla="*/ 54321 h 649663"/>
                <a:gd name="connsiteX91" fmla="*/ 404388 w 694391"/>
                <a:gd name="connsiteY91" fmla="*/ 66392 h 649663"/>
                <a:gd name="connsiteX92" fmla="*/ 392317 w 694391"/>
                <a:gd name="connsiteY92" fmla="*/ 69410 h 649663"/>
                <a:gd name="connsiteX93" fmla="*/ 374210 w 694391"/>
                <a:gd name="connsiteY93" fmla="*/ 78464 h 649663"/>
                <a:gd name="connsiteX94" fmla="*/ 344032 w 694391"/>
                <a:gd name="connsiteY94" fmla="*/ 96570 h 649663"/>
                <a:gd name="connsiteX95" fmla="*/ 292729 w 694391"/>
                <a:gd name="connsiteY95" fmla="*/ 111660 h 649663"/>
                <a:gd name="connsiteX96" fmla="*/ 280657 w 694391"/>
                <a:gd name="connsiteY96" fmla="*/ 114677 h 649663"/>
                <a:gd name="connsiteX97" fmla="*/ 229354 w 694391"/>
                <a:gd name="connsiteY97" fmla="*/ 120713 h 649663"/>
                <a:gd name="connsiteX98" fmla="*/ 217283 w 694391"/>
                <a:gd name="connsiteY9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28943 w 694391"/>
                <a:gd name="connsiteY35" fmla="*/ 564333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31548 w 694391"/>
                <a:gd name="connsiteY39" fmla="*/ 500959 h 649663"/>
                <a:gd name="connsiteX40" fmla="*/ 458709 w 694391"/>
                <a:gd name="connsiteY40" fmla="*/ 485870 h 649663"/>
                <a:gd name="connsiteX41" fmla="*/ 488887 w 694391"/>
                <a:gd name="connsiteY41" fmla="*/ 467763 h 649663"/>
                <a:gd name="connsiteX42" fmla="*/ 513030 w 694391"/>
                <a:gd name="connsiteY42" fmla="*/ 458709 h 649663"/>
                <a:gd name="connsiteX43" fmla="*/ 531137 w 694391"/>
                <a:gd name="connsiteY43" fmla="*/ 446638 h 649663"/>
                <a:gd name="connsiteX44" fmla="*/ 540190 w 694391"/>
                <a:gd name="connsiteY44" fmla="*/ 437584 h 649663"/>
                <a:gd name="connsiteX45" fmla="*/ 567350 w 694391"/>
                <a:gd name="connsiteY45" fmla="*/ 425513 h 649663"/>
                <a:gd name="connsiteX46" fmla="*/ 576404 w 694391"/>
                <a:gd name="connsiteY46" fmla="*/ 419477 h 649663"/>
                <a:gd name="connsiteX47" fmla="*/ 591493 w 694391"/>
                <a:gd name="connsiteY47" fmla="*/ 410424 h 649663"/>
                <a:gd name="connsiteX48" fmla="*/ 600546 w 694391"/>
                <a:gd name="connsiteY48" fmla="*/ 404388 h 649663"/>
                <a:gd name="connsiteX49" fmla="*/ 609600 w 694391"/>
                <a:gd name="connsiteY49" fmla="*/ 401370 h 649663"/>
                <a:gd name="connsiteX50" fmla="*/ 618653 w 694391"/>
                <a:gd name="connsiteY50" fmla="*/ 392317 h 649663"/>
                <a:gd name="connsiteX51" fmla="*/ 627707 w 694391"/>
                <a:gd name="connsiteY51" fmla="*/ 389299 h 649663"/>
                <a:gd name="connsiteX52" fmla="*/ 648832 w 694391"/>
                <a:gd name="connsiteY52" fmla="*/ 377228 h 649663"/>
                <a:gd name="connsiteX53" fmla="*/ 657885 w 694391"/>
                <a:gd name="connsiteY53" fmla="*/ 374210 h 649663"/>
                <a:gd name="connsiteX54" fmla="*/ 682028 w 694391"/>
                <a:gd name="connsiteY54" fmla="*/ 362139 h 649663"/>
                <a:gd name="connsiteX55" fmla="*/ 691081 w 694391"/>
                <a:gd name="connsiteY55" fmla="*/ 353085 h 649663"/>
                <a:gd name="connsiteX56" fmla="*/ 691081 w 694391"/>
                <a:gd name="connsiteY56" fmla="*/ 328943 h 649663"/>
                <a:gd name="connsiteX57" fmla="*/ 672974 w 694391"/>
                <a:gd name="connsiteY57" fmla="*/ 322907 h 649663"/>
                <a:gd name="connsiteX58" fmla="*/ 657885 w 694391"/>
                <a:gd name="connsiteY58" fmla="*/ 319889 h 649663"/>
                <a:gd name="connsiteX59" fmla="*/ 639778 w 694391"/>
                <a:gd name="connsiteY59" fmla="*/ 316871 h 649663"/>
                <a:gd name="connsiteX60" fmla="*/ 630725 w 694391"/>
                <a:gd name="connsiteY60" fmla="*/ 313854 h 649663"/>
                <a:gd name="connsiteX61" fmla="*/ 500958 w 694391"/>
                <a:gd name="connsiteY61" fmla="*/ 322907 h 649663"/>
                <a:gd name="connsiteX62" fmla="*/ 491905 w 694391"/>
                <a:gd name="connsiteY62" fmla="*/ 325925 h 649663"/>
                <a:gd name="connsiteX63" fmla="*/ 455691 w 694391"/>
                <a:gd name="connsiteY63" fmla="*/ 322907 h 649663"/>
                <a:gd name="connsiteX64" fmla="*/ 449655 w 694391"/>
                <a:gd name="connsiteY64" fmla="*/ 313854 h 649663"/>
                <a:gd name="connsiteX65" fmla="*/ 440602 w 694391"/>
                <a:gd name="connsiteY65" fmla="*/ 298765 h 649663"/>
                <a:gd name="connsiteX66" fmla="*/ 446638 w 694391"/>
                <a:gd name="connsiteY66" fmla="*/ 187105 h 649663"/>
                <a:gd name="connsiteX67" fmla="*/ 458709 w 694391"/>
                <a:gd name="connsiteY67" fmla="*/ 184087 h 649663"/>
                <a:gd name="connsiteX68" fmla="*/ 482851 w 694391"/>
                <a:gd name="connsiteY68" fmla="*/ 181070 h 649663"/>
                <a:gd name="connsiteX69" fmla="*/ 500958 w 694391"/>
                <a:gd name="connsiteY69" fmla="*/ 175034 h 649663"/>
                <a:gd name="connsiteX70" fmla="*/ 549244 w 694391"/>
                <a:gd name="connsiteY70" fmla="*/ 150891 h 649663"/>
                <a:gd name="connsiteX71" fmla="*/ 603564 w 694391"/>
                <a:gd name="connsiteY71" fmla="*/ 117695 h 649663"/>
                <a:gd name="connsiteX72" fmla="*/ 624689 w 694391"/>
                <a:gd name="connsiteY72" fmla="*/ 102606 h 649663"/>
                <a:gd name="connsiteX73" fmla="*/ 633743 w 694391"/>
                <a:gd name="connsiteY73" fmla="*/ 93553 h 649663"/>
                <a:gd name="connsiteX74" fmla="*/ 639778 w 694391"/>
                <a:gd name="connsiteY74" fmla="*/ 84499 h 649663"/>
                <a:gd name="connsiteX75" fmla="*/ 648832 w 694391"/>
                <a:gd name="connsiteY75" fmla="*/ 63374 h 649663"/>
                <a:gd name="connsiteX76" fmla="*/ 657885 w 694391"/>
                <a:gd name="connsiteY76" fmla="*/ 36214 h 649663"/>
                <a:gd name="connsiteX77" fmla="*/ 660903 w 694391"/>
                <a:gd name="connsiteY77" fmla="*/ 24143 h 649663"/>
                <a:gd name="connsiteX78" fmla="*/ 642796 w 694391"/>
                <a:gd name="connsiteY78" fmla="*/ 9054 h 649663"/>
                <a:gd name="connsiteX79" fmla="*/ 627707 w 694391"/>
                <a:gd name="connsiteY79" fmla="*/ 6036 h 649663"/>
                <a:gd name="connsiteX80" fmla="*/ 618653 w 694391"/>
                <a:gd name="connsiteY80" fmla="*/ 3018 h 649663"/>
                <a:gd name="connsiteX81" fmla="*/ 606582 w 694391"/>
                <a:gd name="connsiteY81" fmla="*/ 0 h 649663"/>
                <a:gd name="connsiteX82" fmla="*/ 519065 w 694391"/>
                <a:gd name="connsiteY82" fmla="*/ 3018 h 649663"/>
                <a:gd name="connsiteX83" fmla="*/ 500958 w 694391"/>
                <a:gd name="connsiteY83" fmla="*/ 9054 h 649663"/>
                <a:gd name="connsiteX84" fmla="*/ 488887 w 694391"/>
                <a:gd name="connsiteY84" fmla="*/ 12071 h 649663"/>
                <a:gd name="connsiteX85" fmla="*/ 470780 w 694391"/>
                <a:gd name="connsiteY85" fmla="*/ 21125 h 649663"/>
                <a:gd name="connsiteX86" fmla="*/ 461727 w 694391"/>
                <a:gd name="connsiteY86" fmla="*/ 27161 h 649663"/>
                <a:gd name="connsiteX87" fmla="*/ 443620 w 694391"/>
                <a:gd name="connsiteY87" fmla="*/ 33196 h 649663"/>
                <a:gd name="connsiteX88" fmla="*/ 425513 w 694391"/>
                <a:gd name="connsiteY88" fmla="*/ 48285 h 649663"/>
                <a:gd name="connsiteX89" fmla="*/ 416459 w 694391"/>
                <a:gd name="connsiteY89" fmla="*/ 54321 h 649663"/>
                <a:gd name="connsiteX90" fmla="*/ 404388 w 694391"/>
                <a:gd name="connsiteY90" fmla="*/ 66392 h 649663"/>
                <a:gd name="connsiteX91" fmla="*/ 392317 w 694391"/>
                <a:gd name="connsiteY91" fmla="*/ 69410 h 649663"/>
                <a:gd name="connsiteX92" fmla="*/ 374210 w 694391"/>
                <a:gd name="connsiteY92" fmla="*/ 78464 h 649663"/>
                <a:gd name="connsiteX93" fmla="*/ 344032 w 694391"/>
                <a:gd name="connsiteY93" fmla="*/ 96570 h 649663"/>
                <a:gd name="connsiteX94" fmla="*/ 292729 w 694391"/>
                <a:gd name="connsiteY94" fmla="*/ 111660 h 649663"/>
                <a:gd name="connsiteX95" fmla="*/ 280657 w 694391"/>
                <a:gd name="connsiteY95" fmla="*/ 114677 h 649663"/>
                <a:gd name="connsiteX96" fmla="*/ 229354 w 694391"/>
                <a:gd name="connsiteY96" fmla="*/ 120713 h 649663"/>
                <a:gd name="connsiteX97" fmla="*/ 217283 w 694391"/>
                <a:gd name="connsiteY9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62139 w 694391"/>
                <a:gd name="connsiteY35" fmla="*/ 540190 h 649663"/>
                <a:gd name="connsiteX36" fmla="*/ 371192 w 694391"/>
                <a:gd name="connsiteY36" fmla="*/ 531137 h 649663"/>
                <a:gd name="connsiteX37" fmla="*/ 398352 w 694391"/>
                <a:gd name="connsiteY37" fmla="*/ 522083 h 649663"/>
                <a:gd name="connsiteX38" fmla="*/ 431548 w 694391"/>
                <a:gd name="connsiteY38" fmla="*/ 500959 h 649663"/>
                <a:gd name="connsiteX39" fmla="*/ 458709 w 694391"/>
                <a:gd name="connsiteY39" fmla="*/ 485870 h 649663"/>
                <a:gd name="connsiteX40" fmla="*/ 488887 w 694391"/>
                <a:gd name="connsiteY40" fmla="*/ 467763 h 649663"/>
                <a:gd name="connsiteX41" fmla="*/ 513030 w 694391"/>
                <a:gd name="connsiteY41" fmla="*/ 458709 h 649663"/>
                <a:gd name="connsiteX42" fmla="*/ 531137 w 694391"/>
                <a:gd name="connsiteY42" fmla="*/ 446638 h 649663"/>
                <a:gd name="connsiteX43" fmla="*/ 540190 w 694391"/>
                <a:gd name="connsiteY43" fmla="*/ 437584 h 649663"/>
                <a:gd name="connsiteX44" fmla="*/ 567350 w 694391"/>
                <a:gd name="connsiteY44" fmla="*/ 425513 h 649663"/>
                <a:gd name="connsiteX45" fmla="*/ 576404 w 694391"/>
                <a:gd name="connsiteY45" fmla="*/ 419477 h 649663"/>
                <a:gd name="connsiteX46" fmla="*/ 591493 w 694391"/>
                <a:gd name="connsiteY46" fmla="*/ 410424 h 649663"/>
                <a:gd name="connsiteX47" fmla="*/ 600546 w 694391"/>
                <a:gd name="connsiteY47" fmla="*/ 404388 h 649663"/>
                <a:gd name="connsiteX48" fmla="*/ 609600 w 694391"/>
                <a:gd name="connsiteY48" fmla="*/ 401370 h 649663"/>
                <a:gd name="connsiteX49" fmla="*/ 618653 w 694391"/>
                <a:gd name="connsiteY49" fmla="*/ 392317 h 649663"/>
                <a:gd name="connsiteX50" fmla="*/ 627707 w 694391"/>
                <a:gd name="connsiteY50" fmla="*/ 389299 h 649663"/>
                <a:gd name="connsiteX51" fmla="*/ 648832 w 694391"/>
                <a:gd name="connsiteY51" fmla="*/ 377228 h 649663"/>
                <a:gd name="connsiteX52" fmla="*/ 657885 w 694391"/>
                <a:gd name="connsiteY52" fmla="*/ 374210 h 649663"/>
                <a:gd name="connsiteX53" fmla="*/ 682028 w 694391"/>
                <a:gd name="connsiteY53" fmla="*/ 362139 h 649663"/>
                <a:gd name="connsiteX54" fmla="*/ 691081 w 694391"/>
                <a:gd name="connsiteY54" fmla="*/ 353085 h 649663"/>
                <a:gd name="connsiteX55" fmla="*/ 691081 w 694391"/>
                <a:gd name="connsiteY55" fmla="*/ 328943 h 649663"/>
                <a:gd name="connsiteX56" fmla="*/ 672974 w 694391"/>
                <a:gd name="connsiteY56" fmla="*/ 322907 h 649663"/>
                <a:gd name="connsiteX57" fmla="*/ 657885 w 694391"/>
                <a:gd name="connsiteY57" fmla="*/ 319889 h 649663"/>
                <a:gd name="connsiteX58" fmla="*/ 639778 w 694391"/>
                <a:gd name="connsiteY58" fmla="*/ 316871 h 649663"/>
                <a:gd name="connsiteX59" fmla="*/ 630725 w 694391"/>
                <a:gd name="connsiteY59" fmla="*/ 313854 h 649663"/>
                <a:gd name="connsiteX60" fmla="*/ 500958 w 694391"/>
                <a:gd name="connsiteY60" fmla="*/ 322907 h 649663"/>
                <a:gd name="connsiteX61" fmla="*/ 491905 w 694391"/>
                <a:gd name="connsiteY61" fmla="*/ 325925 h 649663"/>
                <a:gd name="connsiteX62" fmla="*/ 455691 w 694391"/>
                <a:gd name="connsiteY62" fmla="*/ 322907 h 649663"/>
                <a:gd name="connsiteX63" fmla="*/ 449655 w 694391"/>
                <a:gd name="connsiteY63" fmla="*/ 313854 h 649663"/>
                <a:gd name="connsiteX64" fmla="*/ 440602 w 694391"/>
                <a:gd name="connsiteY64" fmla="*/ 298765 h 649663"/>
                <a:gd name="connsiteX65" fmla="*/ 446638 w 694391"/>
                <a:gd name="connsiteY65" fmla="*/ 187105 h 649663"/>
                <a:gd name="connsiteX66" fmla="*/ 458709 w 694391"/>
                <a:gd name="connsiteY66" fmla="*/ 184087 h 649663"/>
                <a:gd name="connsiteX67" fmla="*/ 482851 w 694391"/>
                <a:gd name="connsiteY67" fmla="*/ 181070 h 649663"/>
                <a:gd name="connsiteX68" fmla="*/ 500958 w 694391"/>
                <a:gd name="connsiteY68" fmla="*/ 175034 h 649663"/>
                <a:gd name="connsiteX69" fmla="*/ 549244 w 694391"/>
                <a:gd name="connsiteY69" fmla="*/ 150891 h 649663"/>
                <a:gd name="connsiteX70" fmla="*/ 603564 w 694391"/>
                <a:gd name="connsiteY70" fmla="*/ 117695 h 649663"/>
                <a:gd name="connsiteX71" fmla="*/ 624689 w 694391"/>
                <a:gd name="connsiteY71" fmla="*/ 102606 h 649663"/>
                <a:gd name="connsiteX72" fmla="*/ 633743 w 694391"/>
                <a:gd name="connsiteY72" fmla="*/ 93553 h 649663"/>
                <a:gd name="connsiteX73" fmla="*/ 639778 w 694391"/>
                <a:gd name="connsiteY73" fmla="*/ 84499 h 649663"/>
                <a:gd name="connsiteX74" fmla="*/ 648832 w 694391"/>
                <a:gd name="connsiteY74" fmla="*/ 63374 h 649663"/>
                <a:gd name="connsiteX75" fmla="*/ 657885 w 694391"/>
                <a:gd name="connsiteY75" fmla="*/ 36214 h 649663"/>
                <a:gd name="connsiteX76" fmla="*/ 660903 w 694391"/>
                <a:gd name="connsiteY76" fmla="*/ 24143 h 649663"/>
                <a:gd name="connsiteX77" fmla="*/ 642796 w 694391"/>
                <a:gd name="connsiteY77" fmla="*/ 9054 h 649663"/>
                <a:gd name="connsiteX78" fmla="*/ 627707 w 694391"/>
                <a:gd name="connsiteY78" fmla="*/ 6036 h 649663"/>
                <a:gd name="connsiteX79" fmla="*/ 618653 w 694391"/>
                <a:gd name="connsiteY79" fmla="*/ 3018 h 649663"/>
                <a:gd name="connsiteX80" fmla="*/ 606582 w 694391"/>
                <a:gd name="connsiteY80" fmla="*/ 0 h 649663"/>
                <a:gd name="connsiteX81" fmla="*/ 519065 w 694391"/>
                <a:gd name="connsiteY81" fmla="*/ 3018 h 649663"/>
                <a:gd name="connsiteX82" fmla="*/ 500958 w 694391"/>
                <a:gd name="connsiteY82" fmla="*/ 9054 h 649663"/>
                <a:gd name="connsiteX83" fmla="*/ 488887 w 694391"/>
                <a:gd name="connsiteY83" fmla="*/ 12071 h 649663"/>
                <a:gd name="connsiteX84" fmla="*/ 470780 w 694391"/>
                <a:gd name="connsiteY84" fmla="*/ 21125 h 649663"/>
                <a:gd name="connsiteX85" fmla="*/ 461727 w 694391"/>
                <a:gd name="connsiteY85" fmla="*/ 27161 h 649663"/>
                <a:gd name="connsiteX86" fmla="*/ 443620 w 694391"/>
                <a:gd name="connsiteY86" fmla="*/ 33196 h 649663"/>
                <a:gd name="connsiteX87" fmla="*/ 425513 w 694391"/>
                <a:gd name="connsiteY87" fmla="*/ 48285 h 649663"/>
                <a:gd name="connsiteX88" fmla="*/ 416459 w 694391"/>
                <a:gd name="connsiteY88" fmla="*/ 54321 h 649663"/>
                <a:gd name="connsiteX89" fmla="*/ 404388 w 694391"/>
                <a:gd name="connsiteY89" fmla="*/ 66392 h 649663"/>
                <a:gd name="connsiteX90" fmla="*/ 392317 w 694391"/>
                <a:gd name="connsiteY90" fmla="*/ 69410 h 649663"/>
                <a:gd name="connsiteX91" fmla="*/ 374210 w 694391"/>
                <a:gd name="connsiteY91" fmla="*/ 78464 h 649663"/>
                <a:gd name="connsiteX92" fmla="*/ 344032 w 694391"/>
                <a:gd name="connsiteY92" fmla="*/ 96570 h 649663"/>
                <a:gd name="connsiteX93" fmla="*/ 292729 w 694391"/>
                <a:gd name="connsiteY93" fmla="*/ 111660 h 649663"/>
                <a:gd name="connsiteX94" fmla="*/ 280657 w 694391"/>
                <a:gd name="connsiteY94" fmla="*/ 114677 h 649663"/>
                <a:gd name="connsiteX95" fmla="*/ 229354 w 694391"/>
                <a:gd name="connsiteY95" fmla="*/ 120713 h 649663"/>
                <a:gd name="connsiteX96" fmla="*/ 217283 w 694391"/>
                <a:gd name="connsiteY96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32784 w 694391"/>
                <a:gd name="connsiteY18" fmla="*/ 510012 h 649663"/>
                <a:gd name="connsiteX19" fmla="*/ 126748 w 694391"/>
                <a:gd name="connsiteY19" fmla="*/ 528119 h 649663"/>
                <a:gd name="connsiteX20" fmla="*/ 123731 w 694391"/>
                <a:gd name="connsiteY20" fmla="*/ 540190 h 649663"/>
                <a:gd name="connsiteX21" fmla="*/ 117695 w 694391"/>
                <a:gd name="connsiteY21" fmla="*/ 549244 h 649663"/>
                <a:gd name="connsiteX22" fmla="*/ 111659 w 694391"/>
                <a:gd name="connsiteY22" fmla="*/ 567351 h 649663"/>
                <a:gd name="connsiteX23" fmla="*/ 105624 w 694391"/>
                <a:gd name="connsiteY23" fmla="*/ 588475 h 649663"/>
                <a:gd name="connsiteX24" fmla="*/ 102606 w 694391"/>
                <a:gd name="connsiteY24" fmla="*/ 597529 h 649663"/>
                <a:gd name="connsiteX25" fmla="*/ 105624 w 694391"/>
                <a:gd name="connsiteY25" fmla="*/ 636761 h 649663"/>
                <a:gd name="connsiteX26" fmla="*/ 114677 w 694391"/>
                <a:gd name="connsiteY26" fmla="*/ 639778 h 649663"/>
                <a:gd name="connsiteX27" fmla="*/ 147873 w 694391"/>
                <a:gd name="connsiteY27" fmla="*/ 642796 h 649663"/>
                <a:gd name="connsiteX28" fmla="*/ 211247 w 694391"/>
                <a:gd name="connsiteY28" fmla="*/ 645814 h 649663"/>
                <a:gd name="connsiteX29" fmla="*/ 232372 w 694391"/>
                <a:gd name="connsiteY29" fmla="*/ 633743 h 649663"/>
                <a:gd name="connsiteX30" fmla="*/ 268586 w 694391"/>
                <a:gd name="connsiteY30" fmla="*/ 612618 h 649663"/>
                <a:gd name="connsiteX31" fmla="*/ 286693 w 694391"/>
                <a:gd name="connsiteY31" fmla="*/ 594511 h 649663"/>
                <a:gd name="connsiteX32" fmla="*/ 307818 w 694391"/>
                <a:gd name="connsiteY32" fmla="*/ 579422 h 649663"/>
                <a:gd name="connsiteX33" fmla="*/ 318875 w 694391"/>
                <a:gd name="connsiteY33" fmla="*/ 569826 h 649663"/>
                <a:gd name="connsiteX34" fmla="*/ 362139 w 694391"/>
                <a:gd name="connsiteY34" fmla="*/ 540190 h 649663"/>
                <a:gd name="connsiteX35" fmla="*/ 371192 w 694391"/>
                <a:gd name="connsiteY35" fmla="*/ 531137 h 649663"/>
                <a:gd name="connsiteX36" fmla="*/ 398352 w 694391"/>
                <a:gd name="connsiteY36" fmla="*/ 522083 h 649663"/>
                <a:gd name="connsiteX37" fmla="*/ 431548 w 694391"/>
                <a:gd name="connsiteY37" fmla="*/ 500959 h 649663"/>
                <a:gd name="connsiteX38" fmla="*/ 458709 w 694391"/>
                <a:gd name="connsiteY38" fmla="*/ 485870 h 649663"/>
                <a:gd name="connsiteX39" fmla="*/ 488887 w 694391"/>
                <a:gd name="connsiteY39" fmla="*/ 467763 h 649663"/>
                <a:gd name="connsiteX40" fmla="*/ 513030 w 694391"/>
                <a:gd name="connsiteY40" fmla="*/ 458709 h 649663"/>
                <a:gd name="connsiteX41" fmla="*/ 531137 w 694391"/>
                <a:gd name="connsiteY41" fmla="*/ 446638 h 649663"/>
                <a:gd name="connsiteX42" fmla="*/ 540190 w 694391"/>
                <a:gd name="connsiteY42" fmla="*/ 437584 h 649663"/>
                <a:gd name="connsiteX43" fmla="*/ 567350 w 694391"/>
                <a:gd name="connsiteY43" fmla="*/ 425513 h 649663"/>
                <a:gd name="connsiteX44" fmla="*/ 576404 w 694391"/>
                <a:gd name="connsiteY44" fmla="*/ 419477 h 649663"/>
                <a:gd name="connsiteX45" fmla="*/ 591493 w 694391"/>
                <a:gd name="connsiteY45" fmla="*/ 410424 h 649663"/>
                <a:gd name="connsiteX46" fmla="*/ 600546 w 694391"/>
                <a:gd name="connsiteY46" fmla="*/ 404388 h 649663"/>
                <a:gd name="connsiteX47" fmla="*/ 609600 w 694391"/>
                <a:gd name="connsiteY47" fmla="*/ 401370 h 649663"/>
                <a:gd name="connsiteX48" fmla="*/ 618653 w 694391"/>
                <a:gd name="connsiteY48" fmla="*/ 392317 h 649663"/>
                <a:gd name="connsiteX49" fmla="*/ 627707 w 694391"/>
                <a:gd name="connsiteY49" fmla="*/ 389299 h 649663"/>
                <a:gd name="connsiteX50" fmla="*/ 648832 w 694391"/>
                <a:gd name="connsiteY50" fmla="*/ 377228 h 649663"/>
                <a:gd name="connsiteX51" fmla="*/ 657885 w 694391"/>
                <a:gd name="connsiteY51" fmla="*/ 374210 h 649663"/>
                <a:gd name="connsiteX52" fmla="*/ 682028 w 694391"/>
                <a:gd name="connsiteY52" fmla="*/ 362139 h 649663"/>
                <a:gd name="connsiteX53" fmla="*/ 691081 w 694391"/>
                <a:gd name="connsiteY53" fmla="*/ 353085 h 649663"/>
                <a:gd name="connsiteX54" fmla="*/ 691081 w 694391"/>
                <a:gd name="connsiteY54" fmla="*/ 328943 h 649663"/>
                <a:gd name="connsiteX55" fmla="*/ 672974 w 694391"/>
                <a:gd name="connsiteY55" fmla="*/ 322907 h 649663"/>
                <a:gd name="connsiteX56" fmla="*/ 657885 w 694391"/>
                <a:gd name="connsiteY56" fmla="*/ 319889 h 649663"/>
                <a:gd name="connsiteX57" fmla="*/ 639778 w 694391"/>
                <a:gd name="connsiteY57" fmla="*/ 316871 h 649663"/>
                <a:gd name="connsiteX58" fmla="*/ 630725 w 694391"/>
                <a:gd name="connsiteY58" fmla="*/ 313854 h 649663"/>
                <a:gd name="connsiteX59" fmla="*/ 500958 w 694391"/>
                <a:gd name="connsiteY59" fmla="*/ 322907 h 649663"/>
                <a:gd name="connsiteX60" fmla="*/ 491905 w 694391"/>
                <a:gd name="connsiteY60" fmla="*/ 325925 h 649663"/>
                <a:gd name="connsiteX61" fmla="*/ 455691 w 694391"/>
                <a:gd name="connsiteY61" fmla="*/ 322907 h 649663"/>
                <a:gd name="connsiteX62" fmla="*/ 449655 w 694391"/>
                <a:gd name="connsiteY62" fmla="*/ 313854 h 649663"/>
                <a:gd name="connsiteX63" fmla="*/ 440602 w 694391"/>
                <a:gd name="connsiteY63" fmla="*/ 298765 h 649663"/>
                <a:gd name="connsiteX64" fmla="*/ 446638 w 694391"/>
                <a:gd name="connsiteY64" fmla="*/ 187105 h 649663"/>
                <a:gd name="connsiteX65" fmla="*/ 458709 w 694391"/>
                <a:gd name="connsiteY65" fmla="*/ 184087 h 649663"/>
                <a:gd name="connsiteX66" fmla="*/ 482851 w 694391"/>
                <a:gd name="connsiteY66" fmla="*/ 181070 h 649663"/>
                <a:gd name="connsiteX67" fmla="*/ 500958 w 694391"/>
                <a:gd name="connsiteY67" fmla="*/ 175034 h 649663"/>
                <a:gd name="connsiteX68" fmla="*/ 549244 w 694391"/>
                <a:gd name="connsiteY68" fmla="*/ 150891 h 649663"/>
                <a:gd name="connsiteX69" fmla="*/ 603564 w 694391"/>
                <a:gd name="connsiteY69" fmla="*/ 117695 h 649663"/>
                <a:gd name="connsiteX70" fmla="*/ 624689 w 694391"/>
                <a:gd name="connsiteY70" fmla="*/ 102606 h 649663"/>
                <a:gd name="connsiteX71" fmla="*/ 633743 w 694391"/>
                <a:gd name="connsiteY71" fmla="*/ 93553 h 649663"/>
                <a:gd name="connsiteX72" fmla="*/ 639778 w 694391"/>
                <a:gd name="connsiteY72" fmla="*/ 84499 h 649663"/>
                <a:gd name="connsiteX73" fmla="*/ 648832 w 694391"/>
                <a:gd name="connsiteY73" fmla="*/ 63374 h 649663"/>
                <a:gd name="connsiteX74" fmla="*/ 657885 w 694391"/>
                <a:gd name="connsiteY74" fmla="*/ 36214 h 649663"/>
                <a:gd name="connsiteX75" fmla="*/ 660903 w 694391"/>
                <a:gd name="connsiteY75" fmla="*/ 24143 h 649663"/>
                <a:gd name="connsiteX76" fmla="*/ 642796 w 694391"/>
                <a:gd name="connsiteY76" fmla="*/ 9054 h 649663"/>
                <a:gd name="connsiteX77" fmla="*/ 627707 w 694391"/>
                <a:gd name="connsiteY77" fmla="*/ 6036 h 649663"/>
                <a:gd name="connsiteX78" fmla="*/ 618653 w 694391"/>
                <a:gd name="connsiteY78" fmla="*/ 3018 h 649663"/>
                <a:gd name="connsiteX79" fmla="*/ 606582 w 694391"/>
                <a:gd name="connsiteY79" fmla="*/ 0 h 649663"/>
                <a:gd name="connsiteX80" fmla="*/ 519065 w 694391"/>
                <a:gd name="connsiteY80" fmla="*/ 3018 h 649663"/>
                <a:gd name="connsiteX81" fmla="*/ 500958 w 694391"/>
                <a:gd name="connsiteY81" fmla="*/ 9054 h 649663"/>
                <a:gd name="connsiteX82" fmla="*/ 488887 w 694391"/>
                <a:gd name="connsiteY82" fmla="*/ 12071 h 649663"/>
                <a:gd name="connsiteX83" fmla="*/ 470780 w 694391"/>
                <a:gd name="connsiteY83" fmla="*/ 21125 h 649663"/>
                <a:gd name="connsiteX84" fmla="*/ 461727 w 694391"/>
                <a:gd name="connsiteY84" fmla="*/ 27161 h 649663"/>
                <a:gd name="connsiteX85" fmla="*/ 443620 w 694391"/>
                <a:gd name="connsiteY85" fmla="*/ 33196 h 649663"/>
                <a:gd name="connsiteX86" fmla="*/ 425513 w 694391"/>
                <a:gd name="connsiteY86" fmla="*/ 48285 h 649663"/>
                <a:gd name="connsiteX87" fmla="*/ 416459 w 694391"/>
                <a:gd name="connsiteY87" fmla="*/ 54321 h 649663"/>
                <a:gd name="connsiteX88" fmla="*/ 404388 w 694391"/>
                <a:gd name="connsiteY88" fmla="*/ 66392 h 649663"/>
                <a:gd name="connsiteX89" fmla="*/ 392317 w 694391"/>
                <a:gd name="connsiteY89" fmla="*/ 69410 h 649663"/>
                <a:gd name="connsiteX90" fmla="*/ 374210 w 694391"/>
                <a:gd name="connsiteY90" fmla="*/ 78464 h 649663"/>
                <a:gd name="connsiteX91" fmla="*/ 344032 w 694391"/>
                <a:gd name="connsiteY91" fmla="*/ 96570 h 649663"/>
                <a:gd name="connsiteX92" fmla="*/ 292729 w 694391"/>
                <a:gd name="connsiteY92" fmla="*/ 111660 h 649663"/>
                <a:gd name="connsiteX93" fmla="*/ 280657 w 694391"/>
                <a:gd name="connsiteY93" fmla="*/ 114677 h 649663"/>
                <a:gd name="connsiteX94" fmla="*/ 229354 w 694391"/>
                <a:gd name="connsiteY94" fmla="*/ 120713 h 649663"/>
                <a:gd name="connsiteX95" fmla="*/ 217283 w 694391"/>
                <a:gd name="connsiteY95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23731 w 694391"/>
                <a:gd name="connsiteY19" fmla="*/ 540190 h 649663"/>
                <a:gd name="connsiteX20" fmla="*/ 117695 w 694391"/>
                <a:gd name="connsiteY20" fmla="*/ 549244 h 649663"/>
                <a:gd name="connsiteX21" fmla="*/ 111659 w 694391"/>
                <a:gd name="connsiteY21" fmla="*/ 567351 h 649663"/>
                <a:gd name="connsiteX22" fmla="*/ 105624 w 694391"/>
                <a:gd name="connsiteY22" fmla="*/ 588475 h 649663"/>
                <a:gd name="connsiteX23" fmla="*/ 102606 w 694391"/>
                <a:gd name="connsiteY23" fmla="*/ 597529 h 649663"/>
                <a:gd name="connsiteX24" fmla="*/ 105624 w 694391"/>
                <a:gd name="connsiteY24" fmla="*/ 636761 h 649663"/>
                <a:gd name="connsiteX25" fmla="*/ 114677 w 694391"/>
                <a:gd name="connsiteY25" fmla="*/ 639778 h 649663"/>
                <a:gd name="connsiteX26" fmla="*/ 147873 w 694391"/>
                <a:gd name="connsiteY26" fmla="*/ 642796 h 649663"/>
                <a:gd name="connsiteX27" fmla="*/ 211247 w 694391"/>
                <a:gd name="connsiteY27" fmla="*/ 645814 h 649663"/>
                <a:gd name="connsiteX28" fmla="*/ 232372 w 694391"/>
                <a:gd name="connsiteY28" fmla="*/ 633743 h 649663"/>
                <a:gd name="connsiteX29" fmla="*/ 268586 w 694391"/>
                <a:gd name="connsiteY29" fmla="*/ 612618 h 649663"/>
                <a:gd name="connsiteX30" fmla="*/ 286693 w 694391"/>
                <a:gd name="connsiteY30" fmla="*/ 594511 h 649663"/>
                <a:gd name="connsiteX31" fmla="*/ 307818 w 694391"/>
                <a:gd name="connsiteY31" fmla="*/ 579422 h 649663"/>
                <a:gd name="connsiteX32" fmla="*/ 318875 w 694391"/>
                <a:gd name="connsiteY32" fmla="*/ 569826 h 649663"/>
                <a:gd name="connsiteX33" fmla="*/ 362139 w 694391"/>
                <a:gd name="connsiteY33" fmla="*/ 540190 h 649663"/>
                <a:gd name="connsiteX34" fmla="*/ 371192 w 694391"/>
                <a:gd name="connsiteY34" fmla="*/ 531137 h 649663"/>
                <a:gd name="connsiteX35" fmla="*/ 398352 w 694391"/>
                <a:gd name="connsiteY35" fmla="*/ 522083 h 649663"/>
                <a:gd name="connsiteX36" fmla="*/ 431548 w 694391"/>
                <a:gd name="connsiteY36" fmla="*/ 500959 h 649663"/>
                <a:gd name="connsiteX37" fmla="*/ 458709 w 694391"/>
                <a:gd name="connsiteY37" fmla="*/ 485870 h 649663"/>
                <a:gd name="connsiteX38" fmla="*/ 488887 w 694391"/>
                <a:gd name="connsiteY38" fmla="*/ 467763 h 649663"/>
                <a:gd name="connsiteX39" fmla="*/ 513030 w 694391"/>
                <a:gd name="connsiteY39" fmla="*/ 458709 h 649663"/>
                <a:gd name="connsiteX40" fmla="*/ 531137 w 694391"/>
                <a:gd name="connsiteY40" fmla="*/ 446638 h 649663"/>
                <a:gd name="connsiteX41" fmla="*/ 540190 w 694391"/>
                <a:gd name="connsiteY41" fmla="*/ 437584 h 649663"/>
                <a:gd name="connsiteX42" fmla="*/ 567350 w 694391"/>
                <a:gd name="connsiteY42" fmla="*/ 425513 h 649663"/>
                <a:gd name="connsiteX43" fmla="*/ 576404 w 694391"/>
                <a:gd name="connsiteY43" fmla="*/ 419477 h 649663"/>
                <a:gd name="connsiteX44" fmla="*/ 591493 w 694391"/>
                <a:gd name="connsiteY44" fmla="*/ 410424 h 649663"/>
                <a:gd name="connsiteX45" fmla="*/ 600546 w 694391"/>
                <a:gd name="connsiteY45" fmla="*/ 404388 h 649663"/>
                <a:gd name="connsiteX46" fmla="*/ 609600 w 694391"/>
                <a:gd name="connsiteY46" fmla="*/ 401370 h 649663"/>
                <a:gd name="connsiteX47" fmla="*/ 618653 w 694391"/>
                <a:gd name="connsiteY47" fmla="*/ 392317 h 649663"/>
                <a:gd name="connsiteX48" fmla="*/ 627707 w 694391"/>
                <a:gd name="connsiteY48" fmla="*/ 389299 h 649663"/>
                <a:gd name="connsiteX49" fmla="*/ 648832 w 694391"/>
                <a:gd name="connsiteY49" fmla="*/ 377228 h 649663"/>
                <a:gd name="connsiteX50" fmla="*/ 657885 w 694391"/>
                <a:gd name="connsiteY50" fmla="*/ 374210 h 649663"/>
                <a:gd name="connsiteX51" fmla="*/ 682028 w 694391"/>
                <a:gd name="connsiteY51" fmla="*/ 362139 h 649663"/>
                <a:gd name="connsiteX52" fmla="*/ 691081 w 694391"/>
                <a:gd name="connsiteY52" fmla="*/ 353085 h 649663"/>
                <a:gd name="connsiteX53" fmla="*/ 691081 w 694391"/>
                <a:gd name="connsiteY53" fmla="*/ 328943 h 649663"/>
                <a:gd name="connsiteX54" fmla="*/ 672974 w 694391"/>
                <a:gd name="connsiteY54" fmla="*/ 322907 h 649663"/>
                <a:gd name="connsiteX55" fmla="*/ 657885 w 694391"/>
                <a:gd name="connsiteY55" fmla="*/ 319889 h 649663"/>
                <a:gd name="connsiteX56" fmla="*/ 639778 w 694391"/>
                <a:gd name="connsiteY56" fmla="*/ 316871 h 649663"/>
                <a:gd name="connsiteX57" fmla="*/ 630725 w 694391"/>
                <a:gd name="connsiteY57" fmla="*/ 313854 h 649663"/>
                <a:gd name="connsiteX58" fmla="*/ 500958 w 694391"/>
                <a:gd name="connsiteY58" fmla="*/ 322907 h 649663"/>
                <a:gd name="connsiteX59" fmla="*/ 491905 w 694391"/>
                <a:gd name="connsiteY59" fmla="*/ 325925 h 649663"/>
                <a:gd name="connsiteX60" fmla="*/ 455691 w 694391"/>
                <a:gd name="connsiteY60" fmla="*/ 322907 h 649663"/>
                <a:gd name="connsiteX61" fmla="*/ 449655 w 694391"/>
                <a:gd name="connsiteY61" fmla="*/ 313854 h 649663"/>
                <a:gd name="connsiteX62" fmla="*/ 440602 w 694391"/>
                <a:gd name="connsiteY62" fmla="*/ 298765 h 649663"/>
                <a:gd name="connsiteX63" fmla="*/ 446638 w 694391"/>
                <a:gd name="connsiteY63" fmla="*/ 187105 h 649663"/>
                <a:gd name="connsiteX64" fmla="*/ 458709 w 694391"/>
                <a:gd name="connsiteY64" fmla="*/ 184087 h 649663"/>
                <a:gd name="connsiteX65" fmla="*/ 482851 w 694391"/>
                <a:gd name="connsiteY65" fmla="*/ 181070 h 649663"/>
                <a:gd name="connsiteX66" fmla="*/ 500958 w 694391"/>
                <a:gd name="connsiteY66" fmla="*/ 175034 h 649663"/>
                <a:gd name="connsiteX67" fmla="*/ 549244 w 694391"/>
                <a:gd name="connsiteY67" fmla="*/ 150891 h 649663"/>
                <a:gd name="connsiteX68" fmla="*/ 603564 w 694391"/>
                <a:gd name="connsiteY68" fmla="*/ 117695 h 649663"/>
                <a:gd name="connsiteX69" fmla="*/ 624689 w 694391"/>
                <a:gd name="connsiteY69" fmla="*/ 102606 h 649663"/>
                <a:gd name="connsiteX70" fmla="*/ 633743 w 694391"/>
                <a:gd name="connsiteY70" fmla="*/ 93553 h 649663"/>
                <a:gd name="connsiteX71" fmla="*/ 639778 w 694391"/>
                <a:gd name="connsiteY71" fmla="*/ 84499 h 649663"/>
                <a:gd name="connsiteX72" fmla="*/ 648832 w 694391"/>
                <a:gd name="connsiteY72" fmla="*/ 63374 h 649663"/>
                <a:gd name="connsiteX73" fmla="*/ 657885 w 694391"/>
                <a:gd name="connsiteY73" fmla="*/ 36214 h 649663"/>
                <a:gd name="connsiteX74" fmla="*/ 660903 w 694391"/>
                <a:gd name="connsiteY74" fmla="*/ 24143 h 649663"/>
                <a:gd name="connsiteX75" fmla="*/ 642796 w 694391"/>
                <a:gd name="connsiteY75" fmla="*/ 9054 h 649663"/>
                <a:gd name="connsiteX76" fmla="*/ 627707 w 694391"/>
                <a:gd name="connsiteY76" fmla="*/ 6036 h 649663"/>
                <a:gd name="connsiteX77" fmla="*/ 618653 w 694391"/>
                <a:gd name="connsiteY77" fmla="*/ 3018 h 649663"/>
                <a:gd name="connsiteX78" fmla="*/ 606582 w 694391"/>
                <a:gd name="connsiteY78" fmla="*/ 0 h 649663"/>
                <a:gd name="connsiteX79" fmla="*/ 519065 w 694391"/>
                <a:gd name="connsiteY79" fmla="*/ 3018 h 649663"/>
                <a:gd name="connsiteX80" fmla="*/ 500958 w 694391"/>
                <a:gd name="connsiteY80" fmla="*/ 9054 h 649663"/>
                <a:gd name="connsiteX81" fmla="*/ 488887 w 694391"/>
                <a:gd name="connsiteY81" fmla="*/ 12071 h 649663"/>
                <a:gd name="connsiteX82" fmla="*/ 470780 w 694391"/>
                <a:gd name="connsiteY82" fmla="*/ 21125 h 649663"/>
                <a:gd name="connsiteX83" fmla="*/ 461727 w 694391"/>
                <a:gd name="connsiteY83" fmla="*/ 27161 h 649663"/>
                <a:gd name="connsiteX84" fmla="*/ 443620 w 694391"/>
                <a:gd name="connsiteY84" fmla="*/ 33196 h 649663"/>
                <a:gd name="connsiteX85" fmla="*/ 425513 w 694391"/>
                <a:gd name="connsiteY85" fmla="*/ 48285 h 649663"/>
                <a:gd name="connsiteX86" fmla="*/ 416459 w 694391"/>
                <a:gd name="connsiteY86" fmla="*/ 54321 h 649663"/>
                <a:gd name="connsiteX87" fmla="*/ 404388 w 694391"/>
                <a:gd name="connsiteY87" fmla="*/ 66392 h 649663"/>
                <a:gd name="connsiteX88" fmla="*/ 392317 w 694391"/>
                <a:gd name="connsiteY88" fmla="*/ 69410 h 649663"/>
                <a:gd name="connsiteX89" fmla="*/ 374210 w 694391"/>
                <a:gd name="connsiteY89" fmla="*/ 78464 h 649663"/>
                <a:gd name="connsiteX90" fmla="*/ 344032 w 694391"/>
                <a:gd name="connsiteY90" fmla="*/ 96570 h 649663"/>
                <a:gd name="connsiteX91" fmla="*/ 292729 w 694391"/>
                <a:gd name="connsiteY91" fmla="*/ 111660 h 649663"/>
                <a:gd name="connsiteX92" fmla="*/ 280657 w 694391"/>
                <a:gd name="connsiteY92" fmla="*/ 114677 h 649663"/>
                <a:gd name="connsiteX93" fmla="*/ 229354 w 694391"/>
                <a:gd name="connsiteY93" fmla="*/ 120713 h 649663"/>
                <a:gd name="connsiteX94" fmla="*/ 217283 w 694391"/>
                <a:gd name="connsiteY94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17695 w 694391"/>
                <a:gd name="connsiteY19" fmla="*/ 549244 h 649663"/>
                <a:gd name="connsiteX20" fmla="*/ 111659 w 694391"/>
                <a:gd name="connsiteY20" fmla="*/ 567351 h 649663"/>
                <a:gd name="connsiteX21" fmla="*/ 105624 w 694391"/>
                <a:gd name="connsiteY21" fmla="*/ 588475 h 649663"/>
                <a:gd name="connsiteX22" fmla="*/ 102606 w 694391"/>
                <a:gd name="connsiteY22" fmla="*/ 597529 h 649663"/>
                <a:gd name="connsiteX23" fmla="*/ 105624 w 694391"/>
                <a:gd name="connsiteY23" fmla="*/ 636761 h 649663"/>
                <a:gd name="connsiteX24" fmla="*/ 114677 w 694391"/>
                <a:gd name="connsiteY24" fmla="*/ 639778 h 649663"/>
                <a:gd name="connsiteX25" fmla="*/ 147873 w 694391"/>
                <a:gd name="connsiteY25" fmla="*/ 642796 h 649663"/>
                <a:gd name="connsiteX26" fmla="*/ 211247 w 694391"/>
                <a:gd name="connsiteY26" fmla="*/ 645814 h 649663"/>
                <a:gd name="connsiteX27" fmla="*/ 232372 w 694391"/>
                <a:gd name="connsiteY27" fmla="*/ 633743 h 649663"/>
                <a:gd name="connsiteX28" fmla="*/ 268586 w 694391"/>
                <a:gd name="connsiteY28" fmla="*/ 612618 h 649663"/>
                <a:gd name="connsiteX29" fmla="*/ 286693 w 694391"/>
                <a:gd name="connsiteY29" fmla="*/ 594511 h 649663"/>
                <a:gd name="connsiteX30" fmla="*/ 307818 w 694391"/>
                <a:gd name="connsiteY30" fmla="*/ 579422 h 649663"/>
                <a:gd name="connsiteX31" fmla="*/ 318875 w 694391"/>
                <a:gd name="connsiteY31" fmla="*/ 569826 h 649663"/>
                <a:gd name="connsiteX32" fmla="*/ 362139 w 694391"/>
                <a:gd name="connsiteY32" fmla="*/ 540190 h 649663"/>
                <a:gd name="connsiteX33" fmla="*/ 371192 w 694391"/>
                <a:gd name="connsiteY33" fmla="*/ 531137 h 649663"/>
                <a:gd name="connsiteX34" fmla="*/ 398352 w 694391"/>
                <a:gd name="connsiteY34" fmla="*/ 522083 h 649663"/>
                <a:gd name="connsiteX35" fmla="*/ 431548 w 694391"/>
                <a:gd name="connsiteY35" fmla="*/ 500959 h 649663"/>
                <a:gd name="connsiteX36" fmla="*/ 458709 w 694391"/>
                <a:gd name="connsiteY36" fmla="*/ 485870 h 649663"/>
                <a:gd name="connsiteX37" fmla="*/ 488887 w 694391"/>
                <a:gd name="connsiteY37" fmla="*/ 467763 h 649663"/>
                <a:gd name="connsiteX38" fmla="*/ 513030 w 694391"/>
                <a:gd name="connsiteY38" fmla="*/ 458709 h 649663"/>
                <a:gd name="connsiteX39" fmla="*/ 531137 w 694391"/>
                <a:gd name="connsiteY39" fmla="*/ 446638 h 649663"/>
                <a:gd name="connsiteX40" fmla="*/ 540190 w 694391"/>
                <a:gd name="connsiteY40" fmla="*/ 437584 h 649663"/>
                <a:gd name="connsiteX41" fmla="*/ 567350 w 694391"/>
                <a:gd name="connsiteY41" fmla="*/ 425513 h 649663"/>
                <a:gd name="connsiteX42" fmla="*/ 576404 w 694391"/>
                <a:gd name="connsiteY42" fmla="*/ 419477 h 649663"/>
                <a:gd name="connsiteX43" fmla="*/ 591493 w 694391"/>
                <a:gd name="connsiteY43" fmla="*/ 410424 h 649663"/>
                <a:gd name="connsiteX44" fmla="*/ 600546 w 694391"/>
                <a:gd name="connsiteY44" fmla="*/ 404388 h 649663"/>
                <a:gd name="connsiteX45" fmla="*/ 609600 w 694391"/>
                <a:gd name="connsiteY45" fmla="*/ 401370 h 649663"/>
                <a:gd name="connsiteX46" fmla="*/ 618653 w 694391"/>
                <a:gd name="connsiteY46" fmla="*/ 392317 h 649663"/>
                <a:gd name="connsiteX47" fmla="*/ 627707 w 694391"/>
                <a:gd name="connsiteY47" fmla="*/ 389299 h 649663"/>
                <a:gd name="connsiteX48" fmla="*/ 648832 w 694391"/>
                <a:gd name="connsiteY48" fmla="*/ 377228 h 649663"/>
                <a:gd name="connsiteX49" fmla="*/ 657885 w 694391"/>
                <a:gd name="connsiteY49" fmla="*/ 374210 h 649663"/>
                <a:gd name="connsiteX50" fmla="*/ 682028 w 694391"/>
                <a:gd name="connsiteY50" fmla="*/ 362139 h 649663"/>
                <a:gd name="connsiteX51" fmla="*/ 691081 w 694391"/>
                <a:gd name="connsiteY51" fmla="*/ 353085 h 649663"/>
                <a:gd name="connsiteX52" fmla="*/ 691081 w 694391"/>
                <a:gd name="connsiteY52" fmla="*/ 328943 h 649663"/>
                <a:gd name="connsiteX53" fmla="*/ 672974 w 694391"/>
                <a:gd name="connsiteY53" fmla="*/ 322907 h 649663"/>
                <a:gd name="connsiteX54" fmla="*/ 657885 w 694391"/>
                <a:gd name="connsiteY54" fmla="*/ 319889 h 649663"/>
                <a:gd name="connsiteX55" fmla="*/ 639778 w 694391"/>
                <a:gd name="connsiteY55" fmla="*/ 316871 h 649663"/>
                <a:gd name="connsiteX56" fmla="*/ 630725 w 694391"/>
                <a:gd name="connsiteY56" fmla="*/ 313854 h 649663"/>
                <a:gd name="connsiteX57" fmla="*/ 500958 w 694391"/>
                <a:gd name="connsiteY57" fmla="*/ 322907 h 649663"/>
                <a:gd name="connsiteX58" fmla="*/ 491905 w 694391"/>
                <a:gd name="connsiteY58" fmla="*/ 325925 h 649663"/>
                <a:gd name="connsiteX59" fmla="*/ 455691 w 694391"/>
                <a:gd name="connsiteY59" fmla="*/ 322907 h 649663"/>
                <a:gd name="connsiteX60" fmla="*/ 449655 w 694391"/>
                <a:gd name="connsiteY60" fmla="*/ 313854 h 649663"/>
                <a:gd name="connsiteX61" fmla="*/ 440602 w 694391"/>
                <a:gd name="connsiteY61" fmla="*/ 298765 h 649663"/>
                <a:gd name="connsiteX62" fmla="*/ 446638 w 694391"/>
                <a:gd name="connsiteY62" fmla="*/ 187105 h 649663"/>
                <a:gd name="connsiteX63" fmla="*/ 458709 w 694391"/>
                <a:gd name="connsiteY63" fmla="*/ 184087 h 649663"/>
                <a:gd name="connsiteX64" fmla="*/ 482851 w 694391"/>
                <a:gd name="connsiteY64" fmla="*/ 181070 h 649663"/>
                <a:gd name="connsiteX65" fmla="*/ 500958 w 694391"/>
                <a:gd name="connsiteY65" fmla="*/ 175034 h 649663"/>
                <a:gd name="connsiteX66" fmla="*/ 549244 w 694391"/>
                <a:gd name="connsiteY66" fmla="*/ 150891 h 649663"/>
                <a:gd name="connsiteX67" fmla="*/ 603564 w 694391"/>
                <a:gd name="connsiteY67" fmla="*/ 117695 h 649663"/>
                <a:gd name="connsiteX68" fmla="*/ 624689 w 694391"/>
                <a:gd name="connsiteY68" fmla="*/ 102606 h 649663"/>
                <a:gd name="connsiteX69" fmla="*/ 633743 w 694391"/>
                <a:gd name="connsiteY69" fmla="*/ 93553 h 649663"/>
                <a:gd name="connsiteX70" fmla="*/ 639778 w 694391"/>
                <a:gd name="connsiteY70" fmla="*/ 84499 h 649663"/>
                <a:gd name="connsiteX71" fmla="*/ 648832 w 694391"/>
                <a:gd name="connsiteY71" fmla="*/ 63374 h 649663"/>
                <a:gd name="connsiteX72" fmla="*/ 657885 w 694391"/>
                <a:gd name="connsiteY72" fmla="*/ 36214 h 649663"/>
                <a:gd name="connsiteX73" fmla="*/ 660903 w 694391"/>
                <a:gd name="connsiteY73" fmla="*/ 24143 h 649663"/>
                <a:gd name="connsiteX74" fmla="*/ 642796 w 694391"/>
                <a:gd name="connsiteY74" fmla="*/ 9054 h 649663"/>
                <a:gd name="connsiteX75" fmla="*/ 627707 w 694391"/>
                <a:gd name="connsiteY75" fmla="*/ 6036 h 649663"/>
                <a:gd name="connsiteX76" fmla="*/ 618653 w 694391"/>
                <a:gd name="connsiteY76" fmla="*/ 3018 h 649663"/>
                <a:gd name="connsiteX77" fmla="*/ 606582 w 694391"/>
                <a:gd name="connsiteY77" fmla="*/ 0 h 649663"/>
                <a:gd name="connsiteX78" fmla="*/ 519065 w 694391"/>
                <a:gd name="connsiteY78" fmla="*/ 3018 h 649663"/>
                <a:gd name="connsiteX79" fmla="*/ 500958 w 694391"/>
                <a:gd name="connsiteY79" fmla="*/ 9054 h 649663"/>
                <a:gd name="connsiteX80" fmla="*/ 488887 w 694391"/>
                <a:gd name="connsiteY80" fmla="*/ 12071 h 649663"/>
                <a:gd name="connsiteX81" fmla="*/ 470780 w 694391"/>
                <a:gd name="connsiteY81" fmla="*/ 21125 h 649663"/>
                <a:gd name="connsiteX82" fmla="*/ 461727 w 694391"/>
                <a:gd name="connsiteY82" fmla="*/ 27161 h 649663"/>
                <a:gd name="connsiteX83" fmla="*/ 443620 w 694391"/>
                <a:gd name="connsiteY83" fmla="*/ 33196 h 649663"/>
                <a:gd name="connsiteX84" fmla="*/ 425513 w 694391"/>
                <a:gd name="connsiteY84" fmla="*/ 48285 h 649663"/>
                <a:gd name="connsiteX85" fmla="*/ 416459 w 694391"/>
                <a:gd name="connsiteY85" fmla="*/ 54321 h 649663"/>
                <a:gd name="connsiteX86" fmla="*/ 404388 w 694391"/>
                <a:gd name="connsiteY86" fmla="*/ 66392 h 649663"/>
                <a:gd name="connsiteX87" fmla="*/ 392317 w 694391"/>
                <a:gd name="connsiteY87" fmla="*/ 69410 h 649663"/>
                <a:gd name="connsiteX88" fmla="*/ 374210 w 694391"/>
                <a:gd name="connsiteY88" fmla="*/ 78464 h 649663"/>
                <a:gd name="connsiteX89" fmla="*/ 344032 w 694391"/>
                <a:gd name="connsiteY89" fmla="*/ 96570 h 649663"/>
                <a:gd name="connsiteX90" fmla="*/ 292729 w 694391"/>
                <a:gd name="connsiteY90" fmla="*/ 111660 h 649663"/>
                <a:gd name="connsiteX91" fmla="*/ 280657 w 694391"/>
                <a:gd name="connsiteY91" fmla="*/ 114677 h 649663"/>
                <a:gd name="connsiteX92" fmla="*/ 229354 w 694391"/>
                <a:gd name="connsiteY92" fmla="*/ 120713 h 649663"/>
                <a:gd name="connsiteX93" fmla="*/ 217283 w 694391"/>
                <a:gd name="connsiteY9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11659 w 694391"/>
                <a:gd name="connsiteY19" fmla="*/ 567351 h 649663"/>
                <a:gd name="connsiteX20" fmla="*/ 105624 w 694391"/>
                <a:gd name="connsiteY20" fmla="*/ 588475 h 649663"/>
                <a:gd name="connsiteX21" fmla="*/ 102606 w 694391"/>
                <a:gd name="connsiteY21" fmla="*/ 597529 h 649663"/>
                <a:gd name="connsiteX22" fmla="*/ 105624 w 694391"/>
                <a:gd name="connsiteY22" fmla="*/ 636761 h 649663"/>
                <a:gd name="connsiteX23" fmla="*/ 114677 w 694391"/>
                <a:gd name="connsiteY23" fmla="*/ 639778 h 649663"/>
                <a:gd name="connsiteX24" fmla="*/ 147873 w 694391"/>
                <a:gd name="connsiteY24" fmla="*/ 642796 h 649663"/>
                <a:gd name="connsiteX25" fmla="*/ 211247 w 694391"/>
                <a:gd name="connsiteY25" fmla="*/ 645814 h 649663"/>
                <a:gd name="connsiteX26" fmla="*/ 232372 w 694391"/>
                <a:gd name="connsiteY26" fmla="*/ 633743 h 649663"/>
                <a:gd name="connsiteX27" fmla="*/ 268586 w 694391"/>
                <a:gd name="connsiteY27" fmla="*/ 612618 h 649663"/>
                <a:gd name="connsiteX28" fmla="*/ 286693 w 694391"/>
                <a:gd name="connsiteY28" fmla="*/ 594511 h 649663"/>
                <a:gd name="connsiteX29" fmla="*/ 307818 w 694391"/>
                <a:gd name="connsiteY29" fmla="*/ 579422 h 649663"/>
                <a:gd name="connsiteX30" fmla="*/ 318875 w 694391"/>
                <a:gd name="connsiteY30" fmla="*/ 569826 h 649663"/>
                <a:gd name="connsiteX31" fmla="*/ 362139 w 694391"/>
                <a:gd name="connsiteY31" fmla="*/ 540190 h 649663"/>
                <a:gd name="connsiteX32" fmla="*/ 371192 w 694391"/>
                <a:gd name="connsiteY32" fmla="*/ 531137 h 649663"/>
                <a:gd name="connsiteX33" fmla="*/ 398352 w 694391"/>
                <a:gd name="connsiteY33" fmla="*/ 522083 h 649663"/>
                <a:gd name="connsiteX34" fmla="*/ 431548 w 694391"/>
                <a:gd name="connsiteY34" fmla="*/ 500959 h 649663"/>
                <a:gd name="connsiteX35" fmla="*/ 458709 w 694391"/>
                <a:gd name="connsiteY35" fmla="*/ 485870 h 649663"/>
                <a:gd name="connsiteX36" fmla="*/ 488887 w 694391"/>
                <a:gd name="connsiteY36" fmla="*/ 467763 h 649663"/>
                <a:gd name="connsiteX37" fmla="*/ 513030 w 694391"/>
                <a:gd name="connsiteY37" fmla="*/ 458709 h 649663"/>
                <a:gd name="connsiteX38" fmla="*/ 531137 w 694391"/>
                <a:gd name="connsiteY38" fmla="*/ 446638 h 649663"/>
                <a:gd name="connsiteX39" fmla="*/ 540190 w 694391"/>
                <a:gd name="connsiteY39" fmla="*/ 437584 h 649663"/>
                <a:gd name="connsiteX40" fmla="*/ 567350 w 694391"/>
                <a:gd name="connsiteY40" fmla="*/ 425513 h 649663"/>
                <a:gd name="connsiteX41" fmla="*/ 576404 w 694391"/>
                <a:gd name="connsiteY41" fmla="*/ 419477 h 649663"/>
                <a:gd name="connsiteX42" fmla="*/ 591493 w 694391"/>
                <a:gd name="connsiteY42" fmla="*/ 410424 h 649663"/>
                <a:gd name="connsiteX43" fmla="*/ 600546 w 694391"/>
                <a:gd name="connsiteY43" fmla="*/ 404388 h 649663"/>
                <a:gd name="connsiteX44" fmla="*/ 609600 w 694391"/>
                <a:gd name="connsiteY44" fmla="*/ 401370 h 649663"/>
                <a:gd name="connsiteX45" fmla="*/ 618653 w 694391"/>
                <a:gd name="connsiteY45" fmla="*/ 392317 h 649663"/>
                <a:gd name="connsiteX46" fmla="*/ 627707 w 694391"/>
                <a:gd name="connsiteY46" fmla="*/ 389299 h 649663"/>
                <a:gd name="connsiteX47" fmla="*/ 648832 w 694391"/>
                <a:gd name="connsiteY47" fmla="*/ 377228 h 649663"/>
                <a:gd name="connsiteX48" fmla="*/ 657885 w 694391"/>
                <a:gd name="connsiteY48" fmla="*/ 374210 h 649663"/>
                <a:gd name="connsiteX49" fmla="*/ 682028 w 694391"/>
                <a:gd name="connsiteY49" fmla="*/ 362139 h 649663"/>
                <a:gd name="connsiteX50" fmla="*/ 691081 w 694391"/>
                <a:gd name="connsiteY50" fmla="*/ 353085 h 649663"/>
                <a:gd name="connsiteX51" fmla="*/ 691081 w 694391"/>
                <a:gd name="connsiteY51" fmla="*/ 328943 h 649663"/>
                <a:gd name="connsiteX52" fmla="*/ 672974 w 694391"/>
                <a:gd name="connsiteY52" fmla="*/ 322907 h 649663"/>
                <a:gd name="connsiteX53" fmla="*/ 657885 w 694391"/>
                <a:gd name="connsiteY53" fmla="*/ 319889 h 649663"/>
                <a:gd name="connsiteX54" fmla="*/ 639778 w 694391"/>
                <a:gd name="connsiteY54" fmla="*/ 316871 h 649663"/>
                <a:gd name="connsiteX55" fmla="*/ 630725 w 694391"/>
                <a:gd name="connsiteY55" fmla="*/ 313854 h 649663"/>
                <a:gd name="connsiteX56" fmla="*/ 500958 w 694391"/>
                <a:gd name="connsiteY56" fmla="*/ 322907 h 649663"/>
                <a:gd name="connsiteX57" fmla="*/ 491905 w 694391"/>
                <a:gd name="connsiteY57" fmla="*/ 325925 h 649663"/>
                <a:gd name="connsiteX58" fmla="*/ 455691 w 694391"/>
                <a:gd name="connsiteY58" fmla="*/ 322907 h 649663"/>
                <a:gd name="connsiteX59" fmla="*/ 449655 w 694391"/>
                <a:gd name="connsiteY59" fmla="*/ 313854 h 649663"/>
                <a:gd name="connsiteX60" fmla="*/ 440602 w 694391"/>
                <a:gd name="connsiteY60" fmla="*/ 298765 h 649663"/>
                <a:gd name="connsiteX61" fmla="*/ 446638 w 694391"/>
                <a:gd name="connsiteY61" fmla="*/ 187105 h 649663"/>
                <a:gd name="connsiteX62" fmla="*/ 458709 w 694391"/>
                <a:gd name="connsiteY62" fmla="*/ 184087 h 649663"/>
                <a:gd name="connsiteX63" fmla="*/ 482851 w 694391"/>
                <a:gd name="connsiteY63" fmla="*/ 181070 h 649663"/>
                <a:gd name="connsiteX64" fmla="*/ 500958 w 694391"/>
                <a:gd name="connsiteY64" fmla="*/ 175034 h 649663"/>
                <a:gd name="connsiteX65" fmla="*/ 549244 w 694391"/>
                <a:gd name="connsiteY65" fmla="*/ 150891 h 649663"/>
                <a:gd name="connsiteX66" fmla="*/ 603564 w 694391"/>
                <a:gd name="connsiteY66" fmla="*/ 117695 h 649663"/>
                <a:gd name="connsiteX67" fmla="*/ 624689 w 694391"/>
                <a:gd name="connsiteY67" fmla="*/ 102606 h 649663"/>
                <a:gd name="connsiteX68" fmla="*/ 633743 w 694391"/>
                <a:gd name="connsiteY68" fmla="*/ 93553 h 649663"/>
                <a:gd name="connsiteX69" fmla="*/ 639778 w 694391"/>
                <a:gd name="connsiteY69" fmla="*/ 84499 h 649663"/>
                <a:gd name="connsiteX70" fmla="*/ 648832 w 694391"/>
                <a:gd name="connsiteY70" fmla="*/ 63374 h 649663"/>
                <a:gd name="connsiteX71" fmla="*/ 657885 w 694391"/>
                <a:gd name="connsiteY71" fmla="*/ 36214 h 649663"/>
                <a:gd name="connsiteX72" fmla="*/ 660903 w 694391"/>
                <a:gd name="connsiteY72" fmla="*/ 24143 h 649663"/>
                <a:gd name="connsiteX73" fmla="*/ 642796 w 694391"/>
                <a:gd name="connsiteY73" fmla="*/ 9054 h 649663"/>
                <a:gd name="connsiteX74" fmla="*/ 627707 w 694391"/>
                <a:gd name="connsiteY74" fmla="*/ 6036 h 649663"/>
                <a:gd name="connsiteX75" fmla="*/ 618653 w 694391"/>
                <a:gd name="connsiteY75" fmla="*/ 3018 h 649663"/>
                <a:gd name="connsiteX76" fmla="*/ 606582 w 694391"/>
                <a:gd name="connsiteY76" fmla="*/ 0 h 649663"/>
                <a:gd name="connsiteX77" fmla="*/ 519065 w 694391"/>
                <a:gd name="connsiteY77" fmla="*/ 3018 h 649663"/>
                <a:gd name="connsiteX78" fmla="*/ 500958 w 694391"/>
                <a:gd name="connsiteY78" fmla="*/ 9054 h 649663"/>
                <a:gd name="connsiteX79" fmla="*/ 488887 w 694391"/>
                <a:gd name="connsiteY79" fmla="*/ 12071 h 649663"/>
                <a:gd name="connsiteX80" fmla="*/ 470780 w 694391"/>
                <a:gd name="connsiteY80" fmla="*/ 21125 h 649663"/>
                <a:gd name="connsiteX81" fmla="*/ 461727 w 694391"/>
                <a:gd name="connsiteY81" fmla="*/ 27161 h 649663"/>
                <a:gd name="connsiteX82" fmla="*/ 443620 w 694391"/>
                <a:gd name="connsiteY82" fmla="*/ 33196 h 649663"/>
                <a:gd name="connsiteX83" fmla="*/ 425513 w 694391"/>
                <a:gd name="connsiteY83" fmla="*/ 48285 h 649663"/>
                <a:gd name="connsiteX84" fmla="*/ 416459 w 694391"/>
                <a:gd name="connsiteY84" fmla="*/ 54321 h 649663"/>
                <a:gd name="connsiteX85" fmla="*/ 404388 w 694391"/>
                <a:gd name="connsiteY85" fmla="*/ 66392 h 649663"/>
                <a:gd name="connsiteX86" fmla="*/ 392317 w 694391"/>
                <a:gd name="connsiteY86" fmla="*/ 69410 h 649663"/>
                <a:gd name="connsiteX87" fmla="*/ 374210 w 694391"/>
                <a:gd name="connsiteY87" fmla="*/ 78464 h 649663"/>
                <a:gd name="connsiteX88" fmla="*/ 344032 w 694391"/>
                <a:gd name="connsiteY88" fmla="*/ 96570 h 649663"/>
                <a:gd name="connsiteX89" fmla="*/ 292729 w 694391"/>
                <a:gd name="connsiteY89" fmla="*/ 111660 h 649663"/>
                <a:gd name="connsiteX90" fmla="*/ 280657 w 694391"/>
                <a:gd name="connsiteY90" fmla="*/ 114677 h 649663"/>
                <a:gd name="connsiteX91" fmla="*/ 229354 w 694391"/>
                <a:gd name="connsiteY91" fmla="*/ 120713 h 649663"/>
                <a:gd name="connsiteX92" fmla="*/ 217283 w 694391"/>
                <a:gd name="connsiteY9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2606 w 694391"/>
                <a:gd name="connsiteY20" fmla="*/ 597529 h 649663"/>
                <a:gd name="connsiteX21" fmla="*/ 105624 w 694391"/>
                <a:gd name="connsiteY21" fmla="*/ 636761 h 649663"/>
                <a:gd name="connsiteX22" fmla="*/ 114677 w 694391"/>
                <a:gd name="connsiteY22" fmla="*/ 639778 h 649663"/>
                <a:gd name="connsiteX23" fmla="*/ 147873 w 694391"/>
                <a:gd name="connsiteY23" fmla="*/ 642796 h 649663"/>
                <a:gd name="connsiteX24" fmla="*/ 211247 w 694391"/>
                <a:gd name="connsiteY24" fmla="*/ 645814 h 649663"/>
                <a:gd name="connsiteX25" fmla="*/ 232372 w 694391"/>
                <a:gd name="connsiteY25" fmla="*/ 633743 h 649663"/>
                <a:gd name="connsiteX26" fmla="*/ 268586 w 694391"/>
                <a:gd name="connsiteY26" fmla="*/ 612618 h 649663"/>
                <a:gd name="connsiteX27" fmla="*/ 286693 w 694391"/>
                <a:gd name="connsiteY27" fmla="*/ 594511 h 649663"/>
                <a:gd name="connsiteX28" fmla="*/ 307818 w 694391"/>
                <a:gd name="connsiteY28" fmla="*/ 579422 h 649663"/>
                <a:gd name="connsiteX29" fmla="*/ 318875 w 694391"/>
                <a:gd name="connsiteY29" fmla="*/ 569826 h 649663"/>
                <a:gd name="connsiteX30" fmla="*/ 362139 w 694391"/>
                <a:gd name="connsiteY30" fmla="*/ 540190 h 649663"/>
                <a:gd name="connsiteX31" fmla="*/ 371192 w 694391"/>
                <a:gd name="connsiteY31" fmla="*/ 531137 h 649663"/>
                <a:gd name="connsiteX32" fmla="*/ 398352 w 694391"/>
                <a:gd name="connsiteY32" fmla="*/ 522083 h 649663"/>
                <a:gd name="connsiteX33" fmla="*/ 431548 w 694391"/>
                <a:gd name="connsiteY33" fmla="*/ 500959 h 649663"/>
                <a:gd name="connsiteX34" fmla="*/ 458709 w 694391"/>
                <a:gd name="connsiteY34" fmla="*/ 485870 h 649663"/>
                <a:gd name="connsiteX35" fmla="*/ 488887 w 694391"/>
                <a:gd name="connsiteY35" fmla="*/ 467763 h 649663"/>
                <a:gd name="connsiteX36" fmla="*/ 513030 w 694391"/>
                <a:gd name="connsiteY36" fmla="*/ 458709 h 649663"/>
                <a:gd name="connsiteX37" fmla="*/ 531137 w 694391"/>
                <a:gd name="connsiteY37" fmla="*/ 446638 h 649663"/>
                <a:gd name="connsiteX38" fmla="*/ 540190 w 694391"/>
                <a:gd name="connsiteY38" fmla="*/ 437584 h 649663"/>
                <a:gd name="connsiteX39" fmla="*/ 567350 w 694391"/>
                <a:gd name="connsiteY39" fmla="*/ 425513 h 649663"/>
                <a:gd name="connsiteX40" fmla="*/ 576404 w 694391"/>
                <a:gd name="connsiteY40" fmla="*/ 419477 h 649663"/>
                <a:gd name="connsiteX41" fmla="*/ 591493 w 694391"/>
                <a:gd name="connsiteY41" fmla="*/ 410424 h 649663"/>
                <a:gd name="connsiteX42" fmla="*/ 600546 w 694391"/>
                <a:gd name="connsiteY42" fmla="*/ 404388 h 649663"/>
                <a:gd name="connsiteX43" fmla="*/ 609600 w 694391"/>
                <a:gd name="connsiteY43" fmla="*/ 401370 h 649663"/>
                <a:gd name="connsiteX44" fmla="*/ 618653 w 694391"/>
                <a:gd name="connsiteY44" fmla="*/ 392317 h 649663"/>
                <a:gd name="connsiteX45" fmla="*/ 627707 w 694391"/>
                <a:gd name="connsiteY45" fmla="*/ 389299 h 649663"/>
                <a:gd name="connsiteX46" fmla="*/ 648832 w 694391"/>
                <a:gd name="connsiteY46" fmla="*/ 377228 h 649663"/>
                <a:gd name="connsiteX47" fmla="*/ 657885 w 694391"/>
                <a:gd name="connsiteY47" fmla="*/ 374210 h 649663"/>
                <a:gd name="connsiteX48" fmla="*/ 682028 w 694391"/>
                <a:gd name="connsiteY48" fmla="*/ 362139 h 649663"/>
                <a:gd name="connsiteX49" fmla="*/ 691081 w 694391"/>
                <a:gd name="connsiteY49" fmla="*/ 353085 h 649663"/>
                <a:gd name="connsiteX50" fmla="*/ 691081 w 694391"/>
                <a:gd name="connsiteY50" fmla="*/ 328943 h 649663"/>
                <a:gd name="connsiteX51" fmla="*/ 672974 w 694391"/>
                <a:gd name="connsiteY51" fmla="*/ 322907 h 649663"/>
                <a:gd name="connsiteX52" fmla="*/ 657885 w 694391"/>
                <a:gd name="connsiteY52" fmla="*/ 319889 h 649663"/>
                <a:gd name="connsiteX53" fmla="*/ 639778 w 694391"/>
                <a:gd name="connsiteY53" fmla="*/ 316871 h 649663"/>
                <a:gd name="connsiteX54" fmla="*/ 630725 w 694391"/>
                <a:gd name="connsiteY54" fmla="*/ 313854 h 649663"/>
                <a:gd name="connsiteX55" fmla="*/ 500958 w 694391"/>
                <a:gd name="connsiteY55" fmla="*/ 322907 h 649663"/>
                <a:gd name="connsiteX56" fmla="*/ 491905 w 694391"/>
                <a:gd name="connsiteY56" fmla="*/ 325925 h 649663"/>
                <a:gd name="connsiteX57" fmla="*/ 455691 w 694391"/>
                <a:gd name="connsiteY57" fmla="*/ 322907 h 649663"/>
                <a:gd name="connsiteX58" fmla="*/ 449655 w 694391"/>
                <a:gd name="connsiteY58" fmla="*/ 313854 h 649663"/>
                <a:gd name="connsiteX59" fmla="*/ 440602 w 694391"/>
                <a:gd name="connsiteY59" fmla="*/ 298765 h 649663"/>
                <a:gd name="connsiteX60" fmla="*/ 446638 w 694391"/>
                <a:gd name="connsiteY60" fmla="*/ 187105 h 649663"/>
                <a:gd name="connsiteX61" fmla="*/ 458709 w 694391"/>
                <a:gd name="connsiteY61" fmla="*/ 184087 h 649663"/>
                <a:gd name="connsiteX62" fmla="*/ 482851 w 694391"/>
                <a:gd name="connsiteY62" fmla="*/ 181070 h 649663"/>
                <a:gd name="connsiteX63" fmla="*/ 500958 w 694391"/>
                <a:gd name="connsiteY63" fmla="*/ 175034 h 649663"/>
                <a:gd name="connsiteX64" fmla="*/ 549244 w 694391"/>
                <a:gd name="connsiteY64" fmla="*/ 150891 h 649663"/>
                <a:gd name="connsiteX65" fmla="*/ 603564 w 694391"/>
                <a:gd name="connsiteY65" fmla="*/ 117695 h 649663"/>
                <a:gd name="connsiteX66" fmla="*/ 624689 w 694391"/>
                <a:gd name="connsiteY66" fmla="*/ 102606 h 649663"/>
                <a:gd name="connsiteX67" fmla="*/ 633743 w 694391"/>
                <a:gd name="connsiteY67" fmla="*/ 93553 h 649663"/>
                <a:gd name="connsiteX68" fmla="*/ 639778 w 694391"/>
                <a:gd name="connsiteY68" fmla="*/ 84499 h 649663"/>
                <a:gd name="connsiteX69" fmla="*/ 648832 w 694391"/>
                <a:gd name="connsiteY69" fmla="*/ 63374 h 649663"/>
                <a:gd name="connsiteX70" fmla="*/ 657885 w 694391"/>
                <a:gd name="connsiteY70" fmla="*/ 36214 h 649663"/>
                <a:gd name="connsiteX71" fmla="*/ 660903 w 694391"/>
                <a:gd name="connsiteY71" fmla="*/ 24143 h 649663"/>
                <a:gd name="connsiteX72" fmla="*/ 642796 w 694391"/>
                <a:gd name="connsiteY72" fmla="*/ 9054 h 649663"/>
                <a:gd name="connsiteX73" fmla="*/ 627707 w 694391"/>
                <a:gd name="connsiteY73" fmla="*/ 6036 h 649663"/>
                <a:gd name="connsiteX74" fmla="*/ 618653 w 694391"/>
                <a:gd name="connsiteY74" fmla="*/ 3018 h 649663"/>
                <a:gd name="connsiteX75" fmla="*/ 606582 w 694391"/>
                <a:gd name="connsiteY75" fmla="*/ 0 h 649663"/>
                <a:gd name="connsiteX76" fmla="*/ 519065 w 694391"/>
                <a:gd name="connsiteY76" fmla="*/ 3018 h 649663"/>
                <a:gd name="connsiteX77" fmla="*/ 500958 w 694391"/>
                <a:gd name="connsiteY77" fmla="*/ 9054 h 649663"/>
                <a:gd name="connsiteX78" fmla="*/ 488887 w 694391"/>
                <a:gd name="connsiteY78" fmla="*/ 12071 h 649663"/>
                <a:gd name="connsiteX79" fmla="*/ 470780 w 694391"/>
                <a:gd name="connsiteY79" fmla="*/ 21125 h 649663"/>
                <a:gd name="connsiteX80" fmla="*/ 461727 w 694391"/>
                <a:gd name="connsiteY80" fmla="*/ 27161 h 649663"/>
                <a:gd name="connsiteX81" fmla="*/ 443620 w 694391"/>
                <a:gd name="connsiteY81" fmla="*/ 33196 h 649663"/>
                <a:gd name="connsiteX82" fmla="*/ 425513 w 694391"/>
                <a:gd name="connsiteY82" fmla="*/ 48285 h 649663"/>
                <a:gd name="connsiteX83" fmla="*/ 416459 w 694391"/>
                <a:gd name="connsiteY83" fmla="*/ 54321 h 649663"/>
                <a:gd name="connsiteX84" fmla="*/ 404388 w 694391"/>
                <a:gd name="connsiteY84" fmla="*/ 66392 h 649663"/>
                <a:gd name="connsiteX85" fmla="*/ 392317 w 694391"/>
                <a:gd name="connsiteY85" fmla="*/ 69410 h 649663"/>
                <a:gd name="connsiteX86" fmla="*/ 374210 w 694391"/>
                <a:gd name="connsiteY86" fmla="*/ 78464 h 649663"/>
                <a:gd name="connsiteX87" fmla="*/ 344032 w 694391"/>
                <a:gd name="connsiteY87" fmla="*/ 96570 h 649663"/>
                <a:gd name="connsiteX88" fmla="*/ 292729 w 694391"/>
                <a:gd name="connsiteY88" fmla="*/ 111660 h 649663"/>
                <a:gd name="connsiteX89" fmla="*/ 280657 w 694391"/>
                <a:gd name="connsiteY89" fmla="*/ 114677 h 649663"/>
                <a:gd name="connsiteX90" fmla="*/ 229354 w 694391"/>
                <a:gd name="connsiteY90" fmla="*/ 120713 h 649663"/>
                <a:gd name="connsiteX91" fmla="*/ 217283 w 694391"/>
                <a:gd name="connsiteY9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09600 w 694391"/>
                <a:gd name="connsiteY42" fmla="*/ 401370 h 649663"/>
                <a:gd name="connsiteX43" fmla="*/ 618653 w 694391"/>
                <a:gd name="connsiteY43" fmla="*/ 392317 h 649663"/>
                <a:gd name="connsiteX44" fmla="*/ 627707 w 694391"/>
                <a:gd name="connsiteY44" fmla="*/ 389299 h 649663"/>
                <a:gd name="connsiteX45" fmla="*/ 648832 w 694391"/>
                <a:gd name="connsiteY45" fmla="*/ 377228 h 649663"/>
                <a:gd name="connsiteX46" fmla="*/ 657885 w 694391"/>
                <a:gd name="connsiteY46" fmla="*/ 374210 h 649663"/>
                <a:gd name="connsiteX47" fmla="*/ 682028 w 694391"/>
                <a:gd name="connsiteY47" fmla="*/ 362139 h 649663"/>
                <a:gd name="connsiteX48" fmla="*/ 691081 w 694391"/>
                <a:gd name="connsiteY48" fmla="*/ 353085 h 649663"/>
                <a:gd name="connsiteX49" fmla="*/ 691081 w 694391"/>
                <a:gd name="connsiteY49" fmla="*/ 328943 h 649663"/>
                <a:gd name="connsiteX50" fmla="*/ 672974 w 694391"/>
                <a:gd name="connsiteY50" fmla="*/ 322907 h 649663"/>
                <a:gd name="connsiteX51" fmla="*/ 657885 w 694391"/>
                <a:gd name="connsiteY51" fmla="*/ 319889 h 649663"/>
                <a:gd name="connsiteX52" fmla="*/ 639778 w 694391"/>
                <a:gd name="connsiteY52" fmla="*/ 316871 h 649663"/>
                <a:gd name="connsiteX53" fmla="*/ 630725 w 694391"/>
                <a:gd name="connsiteY53" fmla="*/ 313854 h 649663"/>
                <a:gd name="connsiteX54" fmla="*/ 500958 w 694391"/>
                <a:gd name="connsiteY54" fmla="*/ 322907 h 649663"/>
                <a:gd name="connsiteX55" fmla="*/ 491905 w 694391"/>
                <a:gd name="connsiteY55" fmla="*/ 325925 h 649663"/>
                <a:gd name="connsiteX56" fmla="*/ 455691 w 694391"/>
                <a:gd name="connsiteY56" fmla="*/ 322907 h 649663"/>
                <a:gd name="connsiteX57" fmla="*/ 449655 w 694391"/>
                <a:gd name="connsiteY57" fmla="*/ 313854 h 649663"/>
                <a:gd name="connsiteX58" fmla="*/ 440602 w 694391"/>
                <a:gd name="connsiteY58" fmla="*/ 298765 h 649663"/>
                <a:gd name="connsiteX59" fmla="*/ 446638 w 694391"/>
                <a:gd name="connsiteY59" fmla="*/ 187105 h 649663"/>
                <a:gd name="connsiteX60" fmla="*/ 458709 w 694391"/>
                <a:gd name="connsiteY60" fmla="*/ 184087 h 649663"/>
                <a:gd name="connsiteX61" fmla="*/ 482851 w 694391"/>
                <a:gd name="connsiteY61" fmla="*/ 181070 h 649663"/>
                <a:gd name="connsiteX62" fmla="*/ 500958 w 694391"/>
                <a:gd name="connsiteY62" fmla="*/ 175034 h 649663"/>
                <a:gd name="connsiteX63" fmla="*/ 549244 w 694391"/>
                <a:gd name="connsiteY63" fmla="*/ 150891 h 649663"/>
                <a:gd name="connsiteX64" fmla="*/ 603564 w 694391"/>
                <a:gd name="connsiteY64" fmla="*/ 117695 h 649663"/>
                <a:gd name="connsiteX65" fmla="*/ 624689 w 694391"/>
                <a:gd name="connsiteY65" fmla="*/ 102606 h 649663"/>
                <a:gd name="connsiteX66" fmla="*/ 633743 w 694391"/>
                <a:gd name="connsiteY66" fmla="*/ 93553 h 649663"/>
                <a:gd name="connsiteX67" fmla="*/ 639778 w 694391"/>
                <a:gd name="connsiteY67" fmla="*/ 84499 h 649663"/>
                <a:gd name="connsiteX68" fmla="*/ 648832 w 694391"/>
                <a:gd name="connsiteY68" fmla="*/ 63374 h 649663"/>
                <a:gd name="connsiteX69" fmla="*/ 657885 w 694391"/>
                <a:gd name="connsiteY69" fmla="*/ 36214 h 649663"/>
                <a:gd name="connsiteX70" fmla="*/ 660903 w 694391"/>
                <a:gd name="connsiteY70" fmla="*/ 24143 h 649663"/>
                <a:gd name="connsiteX71" fmla="*/ 642796 w 694391"/>
                <a:gd name="connsiteY71" fmla="*/ 9054 h 649663"/>
                <a:gd name="connsiteX72" fmla="*/ 627707 w 694391"/>
                <a:gd name="connsiteY72" fmla="*/ 6036 h 649663"/>
                <a:gd name="connsiteX73" fmla="*/ 618653 w 694391"/>
                <a:gd name="connsiteY73" fmla="*/ 3018 h 649663"/>
                <a:gd name="connsiteX74" fmla="*/ 606582 w 694391"/>
                <a:gd name="connsiteY74" fmla="*/ 0 h 649663"/>
                <a:gd name="connsiteX75" fmla="*/ 519065 w 694391"/>
                <a:gd name="connsiteY75" fmla="*/ 3018 h 649663"/>
                <a:gd name="connsiteX76" fmla="*/ 500958 w 694391"/>
                <a:gd name="connsiteY76" fmla="*/ 9054 h 649663"/>
                <a:gd name="connsiteX77" fmla="*/ 488887 w 694391"/>
                <a:gd name="connsiteY77" fmla="*/ 12071 h 649663"/>
                <a:gd name="connsiteX78" fmla="*/ 470780 w 694391"/>
                <a:gd name="connsiteY78" fmla="*/ 21125 h 649663"/>
                <a:gd name="connsiteX79" fmla="*/ 461727 w 694391"/>
                <a:gd name="connsiteY79" fmla="*/ 27161 h 649663"/>
                <a:gd name="connsiteX80" fmla="*/ 443620 w 694391"/>
                <a:gd name="connsiteY80" fmla="*/ 33196 h 649663"/>
                <a:gd name="connsiteX81" fmla="*/ 425513 w 694391"/>
                <a:gd name="connsiteY81" fmla="*/ 48285 h 649663"/>
                <a:gd name="connsiteX82" fmla="*/ 416459 w 694391"/>
                <a:gd name="connsiteY82" fmla="*/ 54321 h 649663"/>
                <a:gd name="connsiteX83" fmla="*/ 404388 w 694391"/>
                <a:gd name="connsiteY83" fmla="*/ 66392 h 649663"/>
                <a:gd name="connsiteX84" fmla="*/ 392317 w 694391"/>
                <a:gd name="connsiteY84" fmla="*/ 69410 h 649663"/>
                <a:gd name="connsiteX85" fmla="*/ 374210 w 694391"/>
                <a:gd name="connsiteY85" fmla="*/ 78464 h 649663"/>
                <a:gd name="connsiteX86" fmla="*/ 344032 w 694391"/>
                <a:gd name="connsiteY86" fmla="*/ 96570 h 649663"/>
                <a:gd name="connsiteX87" fmla="*/ 292729 w 694391"/>
                <a:gd name="connsiteY87" fmla="*/ 111660 h 649663"/>
                <a:gd name="connsiteX88" fmla="*/ 280657 w 694391"/>
                <a:gd name="connsiteY88" fmla="*/ 114677 h 649663"/>
                <a:gd name="connsiteX89" fmla="*/ 229354 w 694391"/>
                <a:gd name="connsiteY89" fmla="*/ 120713 h 649663"/>
                <a:gd name="connsiteX90" fmla="*/ 217283 w 694391"/>
                <a:gd name="connsiteY9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09600 w 694391"/>
                <a:gd name="connsiteY42" fmla="*/ 401370 h 649663"/>
                <a:gd name="connsiteX43" fmla="*/ 618653 w 694391"/>
                <a:gd name="connsiteY43" fmla="*/ 392317 h 649663"/>
                <a:gd name="connsiteX44" fmla="*/ 648832 w 694391"/>
                <a:gd name="connsiteY44" fmla="*/ 377228 h 649663"/>
                <a:gd name="connsiteX45" fmla="*/ 657885 w 694391"/>
                <a:gd name="connsiteY45" fmla="*/ 374210 h 649663"/>
                <a:gd name="connsiteX46" fmla="*/ 682028 w 694391"/>
                <a:gd name="connsiteY46" fmla="*/ 362139 h 649663"/>
                <a:gd name="connsiteX47" fmla="*/ 691081 w 694391"/>
                <a:gd name="connsiteY47" fmla="*/ 353085 h 649663"/>
                <a:gd name="connsiteX48" fmla="*/ 691081 w 694391"/>
                <a:gd name="connsiteY48" fmla="*/ 328943 h 649663"/>
                <a:gd name="connsiteX49" fmla="*/ 672974 w 694391"/>
                <a:gd name="connsiteY49" fmla="*/ 322907 h 649663"/>
                <a:gd name="connsiteX50" fmla="*/ 657885 w 694391"/>
                <a:gd name="connsiteY50" fmla="*/ 319889 h 649663"/>
                <a:gd name="connsiteX51" fmla="*/ 639778 w 694391"/>
                <a:gd name="connsiteY51" fmla="*/ 316871 h 649663"/>
                <a:gd name="connsiteX52" fmla="*/ 630725 w 694391"/>
                <a:gd name="connsiteY52" fmla="*/ 313854 h 649663"/>
                <a:gd name="connsiteX53" fmla="*/ 500958 w 694391"/>
                <a:gd name="connsiteY53" fmla="*/ 322907 h 649663"/>
                <a:gd name="connsiteX54" fmla="*/ 491905 w 694391"/>
                <a:gd name="connsiteY54" fmla="*/ 325925 h 649663"/>
                <a:gd name="connsiteX55" fmla="*/ 455691 w 694391"/>
                <a:gd name="connsiteY55" fmla="*/ 322907 h 649663"/>
                <a:gd name="connsiteX56" fmla="*/ 449655 w 694391"/>
                <a:gd name="connsiteY56" fmla="*/ 313854 h 649663"/>
                <a:gd name="connsiteX57" fmla="*/ 440602 w 694391"/>
                <a:gd name="connsiteY57" fmla="*/ 298765 h 649663"/>
                <a:gd name="connsiteX58" fmla="*/ 446638 w 694391"/>
                <a:gd name="connsiteY58" fmla="*/ 187105 h 649663"/>
                <a:gd name="connsiteX59" fmla="*/ 458709 w 694391"/>
                <a:gd name="connsiteY59" fmla="*/ 184087 h 649663"/>
                <a:gd name="connsiteX60" fmla="*/ 482851 w 694391"/>
                <a:gd name="connsiteY60" fmla="*/ 181070 h 649663"/>
                <a:gd name="connsiteX61" fmla="*/ 500958 w 694391"/>
                <a:gd name="connsiteY61" fmla="*/ 175034 h 649663"/>
                <a:gd name="connsiteX62" fmla="*/ 549244 w 694391"/>
                <a:gd name="connsiteY62" fmla="*/ 150891 h 649663"/>
                <a:gd name="connsiteX63" fmla="*/ 603564 w 694391"/>
                <a:gd name="connsiteY63" fmla="*/ 117695 h 649663"/>
                <a:gd name="connsiteX64" fmla="*/ 624689 w 694391"/>
                <a:gd name="connsiteY64" fmla="*/ 102606 h 649663"/>
                <a:gd name="connsiteX65" fmla="*/ 633743 w 694391"/>
                <a:gd name="connsiteY65" fmla="*/ 93553 h 649663"/>
                <a:gd name="connsiteX66" fmla="*/ 639778 w 694391"/>
                <a:gd name="connsiteY66" fmla="*/ 84499 h 649663"/>
                <a:gd name="connsiteX67" fmla="*/ 648832 w 694391"/>
                <a:gd name="connsiteY67" fmla="*/ 63374 h 649663"/>
                <a:gd name="connsiteX68" fmla="*/ 657885 w 694391"/>
                <a:gd name="connsiteY68" fmla="*/ 36214 h 649663"/>
                <a:gd name="connsiteX69" fmla="*/ 660903 w 694391"/>
                <a:gd name="connsiteY69" fmla="*/ 24143 h 649663"/>
                <a:gd name="connsiteX70" fmla="*/ 642796 w 694391"/>
                <a:gd name="connsiteY70" fmla="*/ 9054 h 649663"/>
                <a:gd name="connsiteX71" fmla="*/ 627707 w 694391"/>
                <a:gd name="connsiteY71" fmla="*/ 6036 h 649663"/>
                <a:gd name="connsiteX72" fmla="*/ 618653 w 694391"/>
                <a:gd name="connsiteY72" fmla="*/ 3018 h 649663"/>
                <a:gd name="connsiteX73" fmla="*/ 606582 w 694391"/>
                <a:gd name="connsiteY73" fmla="*/ 0 h 649663"/>
                <a:gd name="connsiteX74" fmla="*/ 519065 w 694391"/>
                <a:gd name="connsiteY74" fmla="*/ 3018 h 649663"/>
                <a:gd name="connsiteX75" fmla="*/ 500958 w 694391"/>
                <a:gd name="connsiteY75" fmla="*/ 9054 h 649663"/>
                <a:gd name="connsiteX76" fmla="*/ 488887 w 694391"/>
                <a:gd name="connsiteY76" fmla="*/ 12071 h 649663"/>
                <a:gd name="connsiteX77" fmla="*/ 470780 w 694391"/>
                <a:gd name="connsiteY77" fmla="*/ 21125 h 649663"/>
                <a:gd name="connsiteX78" fmla="*/ 461727 w 694391"/>
                <a:gd name="connsiteY78" fmla="*/ 27161 h 649663"/>
                <a:gd name="connsiteX79" fmla="*/ 443620 w 694391"/>
                <a:gd name="connsiteY79" fmla="*/ 33196 h 649663"/>
                <a:gd name="connsiteX80" fmla="*/ 425513 w 694391"/>
                <a:gd name="connsiteY80" fmla="*/ 48285 h 649663"/>
                <a:gd name="connsiteX81" fmla="*/ 416459 w 694391"/>
                <a:gd name="connsiteY81" fmla="*/ 54321 h 649663"/>
                <a:gd name="connsiteX82" fmla="*/ 404388 w 694391"/>
                <a:gd name="connsiteY82" fmla="*/ 66392 h 649663"/>
                <a:gd name="connsiteX83" fmla="*/ 392317 w 694391"/>
                <a:gd name="connsiteY83" fmla="*/ 69410 h 649663"/>
                <a:gd name="connsiteX84" fmla="*/ 374210 w 694391"/>
                <a:gd name="connsiteY84" fmla="*/ 78464 h 649663"/>
                <a:gd name="connsiteX85" fmla="*/ 344032 w 694391"/>
                <a:gd name="connsiteY85" fmla="*/ 96570 h 649663"/>
                <a:gd name="connsiteX86" fmla="*/ 292729 w 694391"/>
                <a:gd name="connsiteY86" fmla="*/ 111660 h 649663"/>
                <a:gd name="connsiteX87" fmla="*/ 280657 w 694391"/>
                <a:gd name="connsiteY87" fmla="*/ 114677 h 649663"/>
                <a:gd name="connsiteX88" fmla="*/ 229354 w 694391"/>
                <a:gd name="connsiteY88" fmla="*/ 120713 h 649663"/>
                <a:gd name="connsiteX89" fmla="*/ 217283 w 694391"/>
                <a:gd name="connsiteY89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18653 w 694391"/>
                <a:gd name="connsiteY42" fmla="*/ 392317 h 649663"/>
                <a:gd name="connsiteX43" fmla="*/ 648832 w 694391"/>
                <a:gd name="connsiteY43" fmla="*/ 377228 h 649663"/>
                <a:gd name="connsiteX44" fmla="*/ 657885 w 694391"/>
                <a:gd name="connsiteY44" fmla="*/ 374210 h 649663"/>
                <a:gd name="connsiteX45" fmla="*/ 682028 w 694391"/>
                <a:gd name="connsiteY45" fmla="*/ 362139 h 649663"/>
                <a:gd name="connsiteX46" fmla="*/ 691081 w 694391"/>
                <a:gd name="connsiteY46" fmla="*/ 353085 h 649663"/>
                <a:gd name="connsiteX47" fmla="*/ 691081 w 694391"/>
                <a:gd name="connsiteY47" fmla="*/ 328943 h 649663"/>
                <a:gd name="connsiteX48" fmla="*/ 672974 w 694391"/>
                <a:gd name="connsiteY48" fmla="*/ 322907 h 649663"/>
                <a:gd name="connsiteX49" fmla="*/ 657885 w 694391"/>
                <a:gd name="connsiteY49" fmla="*/ 319889 h 649663"/>
                <a:gd name="connsiteX50" fmla="*/ 639778 w 694391"/>
                <a:gd name="connsiteY50" fmla="*/ 316871 h 649663"/>
                <a:gd name="connsiteX51" fmla="*/ 630725 w 694391"/>
                <a:gd name="connsiteY51" fmla="*/ 313854 h 649663"/>
                <a:gd name="connsiteX52" fmla="*/ 500958 w 694391"/>
                <a:gd name="connsiteY52" fmla="*/ 322907 h 649663"/>
                <a:gd name="connsiteX53" fmla="*/ 491905 w 694391"/>
                <a:gd name="connsiteY53" fmla="*/ 325925 h 649663"/>
                <a:gd name="connsiteX54" fmla="*/ 455691 w 694391"/>
                <a:gd name="connsiteY54" fmla="*/ 322907 h 649663"/>
                <a:gd name="connsiteX55" fmla="*/ 449655 w 694391"/>
                <a:gd name="connsiteY55" fmla="*/ 313854 h 649663"/>
                <a:gd name="connsiteX56" fmla="*/ 440602 w 694391"/>
                <a:gd name="connsiteY56" fmla="*/ 298765 h 649663"/>
                <a:gd name="connsiteX57" fmla="*/ 446638 w 694391"/>
                <a:gd name="connsiteY57" fmla="*/ 187105 h 649663"/>
                <a:gd name="connsiteX58" fmla="*/ 458709 w 694391"/>
                <a:gd name="connsiteY58" fmla="*/ 184087 h 649663"/>
                <a:gd name="connsiteX59" fmla="*/ 482851 w 694391"/>
                <a:gd name="connsiteY59" fmla="*/ 181070 h 649663"/>
                <a:gd name="connsiteX60" fmla="*/ 500958 w 694391"/>
                <a:gd name="connsiteY60" fmla="*/ 175034 h 649663"/>
                <a:gd name="connsiteX61" fmla="*/ 549244 w 694391"/>
                <a:gd name="connsiteY61" fmla="*/ 150891 h 649663"/>
                <a:gd name="connsiteX62" fmla="*/ 603564 w 694391"/>
                <a:gd name="connsiteY62" fmla="*/ 117695 h 649663"/>
                <a:gd name="connsiteX63" fmla="*/ 624689 w 694391"/>
                <a:gd name="connsiteY63" fmla="*/ 102606 h 649663"/>
                <a:gd name="connsiteX64" fmla="*/ 633743 w 694391"/>
                <a:gd name="connsiteY64" fmla="*/ 93553 h 649663"/>
                <a:gd name="connsiteX65" fmla="*/ 639778 w 694391"/>
                <a:gd name="connsiteY65" fmla="*/ 84499 h 649663"/>
                <a:gd name="connsiteX66" fmla="*/ 648832 w 694391"/>
                <a:gd name="connsiteY66" fmla="*/ 63374 h 649663"/>
                <a:gd name="connsiteX67" fmla="*/ 657885 w 694391"/>
                <a:gd name="connsiteY67" fmla="*/ 36214 h 649663"/>
                <a:gd name="connsiteX68" fmla="*/ 660903 w 694391"/>
                <a:gd name="connsiteY68" fmla="*/ 24143 h 649663"/>
                <a:gd name="connsiteX69" fmla="*/ 642796 w 694391"/>
                <a:gd name="connsiteY69" fmla="*/ 9054 h 649663"/>
                <a:gd name="connsiteX70" fmla="*/ 627707 w 694391"/>
                <a:gd name="connsiteY70" fmla="*/ 6036 h 649663"/>
                <a:gd name="connsiteX71" fmla="*/ 618653 w 694391"/>
                <a:gd name="connsiteY71" fmla="*/ 3018 h 649663"/>
                <a:gd name="connsiteX72" fmla="*/ 606582 w 694391"/>
                <a:gd name="connsiteY72" fmla="*/ 0 h 649663"/>
                <a:gd name="connsiteX73" fmla="*/ 519065 w 694391"/>
                <a:gd name="connsiteY73" fmla="*/ 3018 h 649663"/>
                <a:gd name="connsiteX74" fmla="*/ 500958 w 694391"/>
                <a:gd name="connsiteY74" fmla="*/ 9054 h 649663"/>
                <a:gd name="connsiteX75" fmla="*/ 488887 w 694391"/>
                <a:gd name="connsiteY75" fmla="*/ 12071 h 649663"/>
                <a:gd name="connsiteX76" fmla="*/ 470780 w 694391"/>
                <a:gd name="connsiteY76" fmla="*/ 21125 h 649663"/>
                <a:gd name="connsiteX77" fmla="*/ 461727 w 694391"/>
                <a:gd name="connsiteY77" fmla="*/ 27161 h 649663"/>
                <a:gd name="connsiteX78" fmla="*/ 443620 w 694391"/>
                <a:gd name="connsiteY78" fmla="*/ 33196 h 649663"/>
                <a:gd name="connsiteX79" fmla="*/ 425513 w 694391"/>
                <a:gd name="connsiteY79" fmla="*/ 48285 h 649663"/>
                <a:gd name="connsiteX80" fmla="*/ 416459 w 694391"/>
                <a:gd name="connsiteY80" fmla="*/ 54321 h 649663"/>
                <a:gd name="connsiteX81" fmla="*/ 404388 w 694391"/>
                <a:gd name="connsiteY81" fmla="*/ 66392 h 649663"/>
                <a:gd name="connsiteX82" fmla="*/ 392317 w 694391"/>
                <a:gd name="connsiteY82" fmla="*/ 69410 h 649663"/>
                <a:gd name="connsiteX83" fmla="*/ 374210 w 694391"/>
                <a:gd name="connsiteY83" fmla="*/ 78464 h 649663"/>
                <a:gd name="connsiteX84" fmla="*/ 344032 w 694391"/>
                <a:gd name="connsiteY84" fmla="*/ 96570 h 649663"/>
                <a:gd name="connsiteX85" fmla="*/ 292729 w 694391"/>
                <a:gd name="connsiteY85" fmla="*/ 111660 h 649663"/>
                <a:gd name="connsiteX86" fmla="*/ 280657 w 694391"/>
                <a:gd name="connsiteY86" fmla="*/ 114677 h 649663"/>
                <a:gd name="connsiteX87" fmla="*/ 229354 w 694391"/>
                <a:gd name="connsiteY87" fmla="*/ 120713 h 649663"/>
                <a:gd name="connsiteX88" fmla="*/ 217283 w 694391"/>
                <a:gd name="connsiteY8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67350 w 694391"/>
                <a:gd name="connsiteY37" fmla="*/ 425513 h 649663"/>
                <a:gd name="connsiteX38" fmla="*/ 576404 w 694391"/>
                <a:gd name="connsiteY38" fmla="*/ 419477 h 649663"/>
                <a:gd name="connsiteX39" fmla="*/ 591493 w 694391"/>
                <a:gd name="connsiteY39" fmla="*/ 410424 h 649663"/>
                <a:gd name="connsiteX40" fmla="*/ 600546 w 694391"/>
                <a:gd name="connsiteY40" fmla="*/ 404388 h 649663"/>
                <a:gd name="connsiteX41" fmla="*/ 618653 w 694391"/>
                <a:gd name="connsiteY41" fmla="*/ 392317 h 649663"/>
                <a:gd name="connsiteX42" fmla="*/ 648832 w 694391"/>
                <a:gd name="connsiteY42" fmla="*/ 377228 h 649663"/>
                <a:gd name="connsiteX43" fmla="*/ 657885 w 694391"/>
                <a:gd name="connsiteY43" fmla="*/ 374210 h 649663"/>
                <a:gd name="connsiteX44" fmla="*/ 682028 w 694391"/>
                <a:gd name="connsiteY44" fmla="*/ 362139 h 649663"/>
                <a:gd name="connsiteX45" fmla="*/ 691081 w 694391"/>
                <a:gd name="connsiteY45" fmla="*/ 353085 h 649663"/>
                <a:gd name="connsiteX46" fmla="*/ 691081 w 694391"/>
                <a:gd name="connsiteY46" fmla="*/ 328943 h 649663"/>
                <a:gd name="connsiteX47" fmla="*/ 672974 w 694391"/>
                <a:gd name="connsiteY47" fmla="*/ 322907 h 649663"/>
                <a:gd name="connsiteX48" fmla="*/ 657885 w 694391"/>
                <a:gd name="connsiteY48" fmla="*/ 319889 h 649663"/>
                <a:gd name="connsiteX49" fmla="*/ 639778 w 694391"/>
                <a:gd name="connsiteY49" fmla="*/ 316871 h 649663"/>
                <a:gd name="connsiteX50" fmla="*/ 630725 w 694391"/>
                <a:gd name="connsiteY50" fmla="*/ 313854 h 649663"/>
                <a:gd name="connsiteX51" fmla="*/ 500958 w 694391"/>
                <a:gd name="connsiteY51" fmla="*/ 322907 h 649663"/>
                <a:gd name="connsiteX52" fmla="*/ 491905 w 694391"/>
                <a:gd name="connsiteY52" fmla="*/ 325925 h 649663"/>
                <a:gd name="connsiteX53" fmla="*/ 455691 w 694391"/>
                <a:gd name="connsiteY53" fmla="*/ 322907 h 649663"/>
                <a:gd name="connsiteX54" fmla="*/ 449655 w 694391"/>
                <a:gd name="connsiteY54" fmla="*/ 313854 h 649663"/>
                <a:gd name="connsiteX55" fmla="*/ 440602 w 694391"/>
                <a:gd name="connsiteY55" fmla="*/ 298765 h 649663"/>
                <a:gd name="connsiteX56" fmla="*/ 446638 w 694391"/>
                <a:gd name="connsiteY56" fmla="*/ 187105 h 649663"/>
                <a:gd name="connsiteX57" fmla="*/ 458709 w 694391"/>
                <a:gd name="connsiteY57" fmla="*/ 184087 h 649663"/>
                <a:gd name="connsiteX58" fmla="*/ 482851 w 694391"/>
                <a:gd name="connsiteY58" fmla="*/ 181070 h 649663"/>
                <a:gd name="connsiteX59" fmla="*/ 500958 w 694391"/>
                <a:gd name="connsiteY59" fmla="*/ 175034 h 649663"/>
                <a:gd name="connsiteX60" fmla="*/ 549244 w 694391"/>
                <a:gd name="connsiteY60" fmla="*/ 150891 h 649663"/>
                <a:gd name="connsiteX61" fmla="*/ 603564 w 694391"/>
                <a:gd name="connsiteY61" fmla="*/ 117695 h 649663"/>
                <a:gd name="connsiteX62" fmla="*/ 624689 w 694391"/>
                <a:gd name="connsiteY62" fmla="*/ 102606 h 649663"/>
                <a:gd name="connsiteX63" fmla="*/ 633743 w 694391"/>
                <a:gd name="connsiteY63" fmla="*/ 93553 h 649663"/>
                <a:gd name="connsiteX64" fmla="*/ 639778 w 694391"/>
                <a:gd name="connsiteY64" fmla="*/ 84499 h 649663"/>
                <a:gd name="connsiteX65" fmla="*/ 648832 w 694391"/>
                <a:gd name="connsiteY65" fmla="*/ 63374 h 649663"/>
                <a:gd name="connsiteX66" fmla="*/ 657885 w 694391"/>
                <a:gd name="connsiteY66" fmla="*/ 36214 h 649663"/>
                <a:gd name="connsiteX67" fmla="*/ 660903 w 694391"/>
                <a:gd name="connsiteY67" fmla="*/ 24143 h 649663"/>
                <a:gd name="connsiteX68" fmla="*/ 642796 w 694391"/>
                <a:gd name="connsiteY68" fmla="*/ 9054 h 649663"/>
                <a:gd name="connsiteX69" fmla="*/ 627707 w 694391"/>
                <a:gd name="connsiteY69" fmla="*/ 6036 h 649663"/>
                <a:gd name="connsiteX70" fmla="*/ 618653 w 694391"/>
                <a:gd name="connsiteY70" fmla="*/ 3018 h 649663"/>
                <a:gd name="connsiteX71" fmla="*/ 606582 w 694391"/>
                <a:gd name="connsiteY71" fmla="*/ 0 h 649663"/>
                <a:gd name="connsiteX72" fmla="*/ 519065 w 694391"/>
                <a:gd name="connsiteY72" fmla="*/ 3018 h 649663"/>
                <a:gd name="connsiteX73" fmla="*/ 500958 w 694391"/>
                <a:gd name="connsiteY73" fmla="*/ 9054 h 649663"/>
                <a:gd name="connsiteX74" fmla="*/ 488887 w 694391"/>
                <a:gd name="connsiteY74" fmla="*/ 12071 h 649663"/>
                <a:gd name="connsiteX75" fmla="*/ 470780 w 694391"/>
                <a:gd name="connsiteY75" fmla="*/ 21125 h 649663"/>
                <a:gd name="connsiteX76" fmla="*/ 461727 w 694391"/>
                <a:gd name="connsiteY76" fmla="*/ 27161 h 649663"/>
                <a:gd name="connsiteX77" fmla="*/ 443620 w 694391"/>
                <a:gd name="connsiteY77" fmla="*/ 33196 h 649663"/>
                <a:gd name="connsiteX78" fmla="*/ 425513 w 694391"/>
                <a:gd name="connsiteY78" fmla="*/ 48285 h 649663"/>
                <a:gd name="connsiteX79" fmla="*/ 416459 w 694391"/>
                <a:gd name="connsiteY79" fmla="*/ 54321 h 649663"/>
                <a:gd name="connsiteX80" fmla="*/ 404388 w 694391"/>
                <a:gd name="connsiteY80" fmla="*/ 66392 h 649663"/>
                <a:gd name="connsiteX81" fmla="*/ 392317 w 694391"/>
                <a:gd name="connsiteY81" fmla="*/ 69410 h 649663"/>
                <a:gd name="connsiteX82" fmla="*/ 374210 w 694391"/>
                <a:gd name="connsiteY82" fmla="*/ 78464 h 649663"/>
                <a:gd name="connsiteX83" fmla="*/ 344032 w 694391"/>
                <a:gd name="connsiteY83" fmla="*/ 96570 h 649663"/>
                <a:gd name="connsiteX84" fmla="*/ 292729 w 694391"/>
                <a:gd name="connsiteY84" fmla="*/ 111660 h 649663"/>
                <a:gd name="connsiteX85" fmla="*/ 280657 w 694391"/>
                <a:gd name="connsiteY85" fmla="*/ 114677 h 649663"/>
                <a:gd name="connsiteX86" fmla="*/ 229354 w 694391"/>
                <a:gd name="connsiteY86" fmla="*/ 120713 h 649663"/>
                <a:gd name="connsiteX87" fmla="*/ 217283 w 694391"/>
                <a:gd name="connsiteY8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31137 w 694391"/>
                <a:gd name="connsiteY35" fmla="*/ 446638 h 649663"/>
                <a:gd name="connsiteX36" fmla="*/ 567350 w 694391"/>
                <a:gd name="connsiteY36" fmla="*/ 425513 h 649663"/>
                <a:gd name="connsiteX37" fmla="*/ 576404 w 694391"/>
                <a:gd name="connsiteY37" fmla="*/ 419477 h 649663"/>
                <a:gd name="connsiteX38" fmla="*/ 591493 w 694391"/>
                <a:gd name="connsiteY38" fmla="*/ 410424 h 649663"/>
                <a:gd name="connsiteX39" fmla="*/ 600546 w 694391"/>
                <a:gd name="connsiteY39" fmla="*/ 404388 h 649663"/>
                <a:gd name="connsiteX40" fmla="*/ 618653 w 694391"/>
                <a:gd name="connsiteY40" fmla="*/ 392317 h 649663"/>
                <a:gd name="connsiteX41" fmla="*/ 648832 w 694391"/>
                <a:gd name="connsiteY41" fmla="*/ 377228 h 649663"/>
                <a:gd name="connsiteX42" fmla="*/ 657885 w 694391"/>
                <a:gd name="connsiteY42" fmla="*/ 374210 h 649663"/>
                <a:gd name="connsiteX43" fmla="*/ 682028 w 694391"/>
                <a:gd name="connsiteY43" fmla="*/ 362139 h 649663"/>
                <a:gd name="connsiteX44" fmla="*/ 691081 w 694391"/>
                <a:gd name="connsiteY44" fmla="*/ 353085 h 649663"/>
                <a:gd name="connsiteX45" fmla="*/ 691081 w 694391"/>
                <a:gd name="connsiteY45" fmla="*/ 328943 h 649663"/>
                <a:gd name="connsiteX46" fmla="*/ 672974 w 694391"/>
                <a:gd name="connsiteY46" fmla="*/ 322907 h 649663"/>
                <a:gd name="connsiteX47" fmla="*/ 657885 w 694391"/>
                <a:gd name="connsiteY47" fmla="*/ 319889 h 649663"/>
                <a:gd name="connsiteX48" fmla="*/ 639778 w 694391"/>
                <a:gd name="connsiteY48" fmla="*/ 316871 h 649663"/>
                <a:gd name="connsiteX49" fmla="*/ 630725 w 694391"/>
                <a:gd name="connsiteY49" fmla="*/ 313854 h 649663"/>
                <a:gd name="connsiteX50" fmla="*/ 500958 w 694391"/>
                <a:gd name="connsiteY50" fmla="*/ 322907 h 649663"/>
                <a:gd name="connsiteX51" fmla="*/ 491905 w 694391"/>
                <a:gd name="connsiteY51" fmla="*/ 325925 h 649663"/>
                <a:gd name="connsiteX52" fmla="*/ 455691 w 694391"/>
                <a:gd name="connsiteY52" fmla="*/ 322907 h 649663"/>
                <a:gd name="connsiteX53" fmla="*/ 449655 w 694391"/>
                <a:gd name="connsiteY53" fmla="*/ 313854 h 649663"/>
                <a:gd name="connsiteX54" fmla="*/ 440602 w 694391"/>
                <a:gd name="connsiteY54" fmla="*/ 298765 h 649663"/>
                <a:gd name="connsiteX55" fmla="*/ 446638 w 694391"/>
                <a:gd name="connsiteY55" fmla="*/ 187105 h 649663"/>
                <a:gd name="connsiteX56" fmla="*/ 458709 w 694391"/>
                <a:gd name="connsiteY56" fmla="*/ 184087 h 649663"/>
                <a:gd name="connsiteX57" fmla="*/ 482851 w 694391"/>
                <a:gd name="connsiteY57" fmla="*/ 181070 h 649663"/>
                <a:gd name="connsiteX58" fmla="*/ 500958 w 694391"/>
                <a:gd name="connsiteY58" fmla="*/ 175034 h 649663"/>
                <a:gd name="connsiteX59" fmla="*/ 549244 w 694391"/>
                <a:gd name="connsiteY59" fmla="*/ 150891 h 649663"/>
                <a:gd name="connsiteX60" fmla="*/ 603564 w 694391"/>
                <a:gd name="connsiteY60" fmla="*/ 117695 h 649663"/>
                <a:gd name="connsiteX61" fmla="*/ 624689 w 694391"/>
                <a:gd name="connsiteY61" fmla="*/ 102606 h 649663"/>
                <a:gd name="connsiteX62" fmla="*/ 633743 w 694391"/>
                <a:gd name="connsiteY62" fmla="*/ 93553 h 649663"/>
                <a:gd name="connsiteX63" fmla="*/ 639778 w 694391"/>
                <a:gd name="connsiteY63" fmla="*/ 84499 h 649663"/>
                <a:gd name="connsiteX64" fmla="*/ 648832 w 694391"/>
                <a:gd name="connsiteY64" fmla="*/ 63374 h 649663"/>
                <a:gd name="connsiteX65" fmla="*/ 657885 w 694391"/>
                <a:gd name="connsiteY65" fmla="*/ 36214 h 649663"/>
                <a:gd name="connsiteX66" fmla="*/ 660903 w 694391"/>
                <a:gd name="connsiteY66" fmla="*/ 24143 h 649663"/>
                <a:gd name="connsiteX67" fmla="*/ 642796 w 694391"/>
                <a:gd name="connsiteY67" fmla="*/ 9054 h 649663"/>
                <a:gd name="connsiteX68" fmla="*/ 627707 w 694391"/>
                <a:gd name="connsiteY68" fmla="*/ 6036 h 649663"/>
                <a:gd name="connsiteX69" fmla="*/ 618653 w 694391"/>
                <a:gd name="connsiteY69" fmla="*/ 3018 h 649663"/>
                <a:gd name="connsiteX70" fmla="*/ 606582 w 694391"/>
                <a:gd name="connsiteY70" fmla="*/ 0 h 649663"/>
                <a:gd name="connsiteX71" fmla="*/ 519065 w 694391"/>
                <a:gd name="connsiteY71" fmla="*/ 3018 h 649663"/>
                <a:gd name="connsiteX72" fmla="*/ 500958 w 694391"/>
                <a:gd name="connsiteY72" fmla="*/ 9054 h 649663"/>
                <a:gd name="connsiteX73" fmla="*/ 488887 w 694391"/>
                <a:gd name="connsiteY73" fmla="*/ 12071 h 649663"/>
                <a:gd name="connsiteX74" fmla="*/ 470780 w 694391"/>
                <a:gd name="connsiteY74" fmla="*/ 21125 h 649663"/>
                <a:gd name="connsiteX75" fmla="*/ 461727 w 694391"/>
                <a:gd name="connsiteY75" fmla="*/ 27161 h 649663"/>
                <a:gd name="connsiteX76" fmla="*/ 443620 w 694391"/>
                <a:gd name="connsiteY76" fmla="*/ 33196 h 649663"/>
                <a:gd name="connsiteX77" fmla="*/ 425513 w 694391"/>
                <a:gd name="connsiteY77" fmla="*/ 48285 h 649663"/>
                <a:gd name="connsiteX78" fmla="*/ 416459 w 694391"/>
                <a:gd name="connsiteY78" fmla="*/ 54321 h 649663"/>
                <a:gd name="connsiteX79" fmla="*/ 404388 w 694391"/>
                <a:gd name="connsiteY79" fmla="*/ 66392 h 649663"/>
                <a:gd name="connsiteX80" fmla="*/ 392317 w 694391"/>
                <a:gd name="connsiteY80" fmla="*/ 69410 h 649663"/>
                <a:gd name="connsiteX81" fmla="*/ 374210 w 694391"/>
                <a:gd name="connsiteY81" fmla="*/ 78464 h 649663"/>
                <a:gd name="connsiteX82" fmla="*/ 344032 w 694391"/>
                <a:gd name="connsiteY82" fmla="*/ 96570 h 649663"/>
                <a:gd name="connsiteX83" fmla="*/ 292729 w 694391"/>
                <a:gd name="connsiteY83" fmla="*/ 111660 h 649663"/>
                <a:gd name="connsiteX84" fmla="*/ 280657 w 694391"/>
                <a:gd name="connsiteY84" fmla="*/ 114677 h 649663"/>
                <a:gd name="connsiteX85" fmla="*/ 229354 w 694391"/>
                <a:gd name="connsiteY85" fmla="*/ 120713 h 649663"/>
                <a:gd name="connsiteX86" fmla="*/ 217283 w 694391"/>
                <a:gd name="connsiteY86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98352 w 694391"/>
                <a:gd name="connsiteY30" fmla="*/ 522083 h 649663"/>
                <a:gd name="connsiteX31" fmla="*/ 431548 w 694391"/>
                <a:gd name="connsiteY31" fmla="*/ 500959 h 649663"/>
                <a:gd name="connsiteX32" fmla="*/ 458709 w 694391"/>
                <a:gd name="connsiteY32" fmla="*/ 485870 h 649663"/>
                <a:gd name="connsiteX33" fmla="*/ 488887 w 694391"/>
                <a:gd name="connsiteY33" fmla="*/ 467763 h 649663"/>
                <a:gd name="connsiteX34" fmla="*/ 531137 w 694391"/>
                <a:gd name="connsiteY34" fmla="*/ 446638 h 649663"/>
                <a:gd name="connsiteX35" fmla="*/ 567350 w 694391"/>
                <a:gd name="connsiteY35" fmla="*/ 425513 h 649663"/>
                <a:gd name="connsiteX36" fmla="*/ 576404 w 694391"/>
                <a:gd name="connsiteY36" fmla="*/ 419477 h 649663"/>
                <a:gd name="connsiteX37" fmla="*/ 591493 w 694391"/>
                <a:gd name="connsiteY37" fmla="*/ 410424 h 649663"/>
                <a:gd name="connsiteX38" fmla="*/ 600546 w 694391"/>
                <a:gd name="connsiteY38" fmla="*/ 404388 h 649663"/>
                <a:gd name="connsiteX39" fmla="*/ 618653 w 694391"/>
                <a:gd name="connsiteY39" fmla="*/ 392317 h 649663"/>
                <a:gd name="connsiteX40" fmla="*/ 648832 w 694391"/>
                <a:gd name="connsiteY40" fmla="*/ 377228 h 649663"/>
                <a:gd name="connsiteX41" fmla="*/ 657885 w 694391"/>
                <a:gd name="connsiteY41" fmla="*/ 374210 h 649663"/>
                <a:gd name="connsiteX42" fmla="*/ 682028 w 694391"/>
                <a:gd name="connsiteY42" fmla="*/ 362139 h 649663"/>
                <a:gd name="connsiteX43" fmla="*/ 691081 w 694391"/>
                <a:gd name="connsiteY43" fmla="*/ 353085 h 649663"/>
                <a:gd name="connsiteX44" fmla="*/ 691081 w 694391"/>
                <a:gd name="connsiteY44" fmla="*/ 328943 h 649663"/>
                <a:gd name="connsiteX45" fmla="*/ 672974 w 694391"/>
                <a:gd name="connsiteY45" fmla="*/ 322907 h 649663"/>
                <a:gd name="connsiteX46" fmla="*/ 657885 w 694391"/>
                <a:gd name="connsiteY46" fmla="*/ 319889 h 649663"/>
                <a:gd name="connsiteX47" fmla="*/ 639778 w 694391"/>
                <a:gd name="connsiteY47" fmla="*/ 316871 h 649663"/>
                <a:gd name="connsiteX48" fmla="*/ 630725 w 694391"/>
                <a:gd name="connsiteY48" fmla="*/ 313854 h 649663"/>
                <a:gd name="connsiteX49" fmla="*/ 500958 w 694391"/>
                <a:gd name="connsiteY49" fmla="*/ 322907 h 649663"/>
                <a:gd name="connsiteX50" fmla="*/ 491905 w 694391"/>
                <a:gd name="connsiteY50" fmla="*/ 325925 h 649663"/>
                <a:gd name="connsiteX51" fmla="*/ 455691 w 694391"/>
                <a:gd name="connsiteY51" fmla="*/ 322907 h 649663"/>
                <a:gd name="connsiteX52" fmla="*/ 449655 w 694391"/>
                <a:gd name="connsiteY52" fmla="*/ 313854 h 649663"/>
                <a:gd name="connsiteX53" fmla="*/ 440602 w 694391"/>
                <a:gd name="connsiteY53" fmla="*/ 298765 h 649663"/>
                <a:gd name="connsiteX54" fmla="*/ 446638 w 694391"/>
                <a:gd name="connsiteY54" fmla="*/ 187105 h 649663"/>
                <a:gd name="connsiteX55" fmla="*/ 458709 w 694391"/>
                <a:gd name="connsiteY55" fmla="*/ 184087 h 649663"/>
                <a:gd name="connsiteX56" fmla="*/ 482851 w 694391"/>
                <a:gd name="connsiteY56" fmla="*/ 181070 h 649663"/>
                <a:gd name="connsiteX57" fmla="*/ 500958 w 694391"/>
                <a:gd name="connsiteY57" fmla="*/ 175034 h 649663"/>
                <a:gd name="connsiteX58" fmla="*/ 549244 w 694391"/>
                <a:gd name="connsiteY58" fmla="*/ 150891 h 649663"/>
                <a:gd name="connsiteX59" fmla="*/ 603564 w 694391"/>
                <a:gd name="connsiteY59" fmla="*/ 117695 h 649663"/>
                <a:gd name="connsiteX60" fmla="*/ 624689 w 694391"/>
                <a:gd name="connsiteY60" fmla="*/ 102606 h 649663"/>
                <a:gd name="connsiteX61" fmla="*/ 633743 w 694391"/>
                <a:gd name="connsiteY61" fmla="*/ 93553 h 649663"/>
                <a:gd name="connsiteX62" fmla="*/ 639778 w 694391"/>
                <a:gd name="connsiteY62" fmla="*/ 84499 h 649663"/>
                <a:gd name="connsiteX63" fmla="*/ 648832 w 694391"/>
                <a:gd name="connsiteY63" fmla="*/ 63374 h 649663"/>
                <a:gd name="connsiteX64" fmla="*/ 657885 w 694391"/>
                <a:gd name="connsiteY64" fmla="*/ 36214 h 649663"/>
                <a:gd name="connsiteX65" fmla="*/ 660903 w 694391"/>
                <a:gd name="connsiteY65" fmla="*/ 24143 h 649663"/>
                <a:gd name="connsiteX66" fmla="*/ 642796 w 694391"/>
                <a:gd name="connsiteY66" fmla="*/ 9054 h 649663"/>
                <a:gd name="connsiteX67" fmla="*/ 627707 w 694391"/>
                <a:gd name="connsiteY67" fmla="*/ 6036 h 649663"/>
                <a:gd name="connsiteX68" fmla="*/ 618653 w 694391"/>
                <a:gd name="connsiteY68" fmla="*/ 3018 h 649663"/>
                <a:gd name="connsiteX69" fmla="*/ 606582 w 694391"/>
                <a:gd name="connsiteY69" fmla="*/ 0 h 649663"/>
                <a:gd name="connsiteX70" fmla="*/ 519065 w 694391"/>
                <a:gd name="connsiteY70" fmla="*/ 3018 h 649663"/>
                <a:gd name="connsiteX71" fmla="*/ 500958 w 694391"/>
                <a:gd name="connsiteY71" fmla="*/ 9054 h 649663"/>
                <a:gd name="connsiteX72" fmla="*/ 488887 w 694391"/>
                <a:gd name="connsiteY72" fmla="*/ 12071 h 649663"/>
                <a:gd name="connsiteX73" fmla="*/ 470780 w 694391"/>
                <a:gd name="connsiteY73" fmla="*/ 21125 h 649663"/>
                <a:gd name="connsiteX74" fmla="*/ 461727 w 694391"/>
                <a:gd name="connsiteY74" fmla="*/ 27161 h 649663"/>
                <a:gd name="connsiteX75" fmla="*/ 443620 w 694391"/>
                <a:gd name="connsiteY75" fmla="*/ 33196 h 649663"/>
                <a:gd name="connsiteX76" fmla="*/ 425513 w 694391"/>
                <a:gd name="connsiteY76" fmla="*/ 48285 h 649663"/>
                <a:gd name="connsiteX77" fmla="*/ 416459 w 694391"/>
                <a:gd name="connsiteY77" fmla="*/ 54321 h 649663"/>
                <a:gd name="connsiteX78" fmla="*/ 404388 w 694391"/>
                <a:gd name="connsiteY78" fmla="*/ 66392 h 649663"/>
                <a:gd name="connsiteX79" fmla="*/ 392317 w 694391"/>
                <a:gd name="connsiteY79" fmla="*/ 69410 h 649663"/>
                <a:gd name="connsiteX80" fmla="*/ 374210 w 694391"/>
                <a:gd name="connsiteY80" fmla="*/ 78464 h 649663"/>
                <a:gd name="connsiteX81" fmla="*/ 344032 w 694391"/>
                <a:gd name="connsiteY81" fmla="*/ 96570 h 649663"/>
                <a:gd name="connsiteX82" fmla="*/ 292729 w 694391"/>
                <a:gd name="connsiteY82" fmla="*/ 111660 h 649663"/>
                <a:gd name="connsiteX83" fmla="*/ 280657 w 694391"/>
                <a:gd name="connsiteY83" fmla="*/ 114677 h 649663"/>
                <a:gd name="connsiteX84" fmla="*/ 229354 w 694391"/>
                <a:gd name="connsiteY84" fmla="*/ 120713 h 649663"/>
                <a:gd name="connsiteX85" fmla="*/ 217283 w 694391"/>
                <a:gd name="connsiteY85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62139 w 694391"/>
                <a:gd name="connsiteY28" fmla="*/ 540190 h 649663"/>
                <a:gd name="connsiteX29" fmla="*/ 398352 w 694391"/>
                <a:gd name="connsiteY29" fmla="*/ 522083 h 649663"/>
                <a:gd name="connsiteX30" fmla="*/ 431548 w 694391"/>
                <a:gd name="connsiteY30" fmla="*/ 500959 h 649663"/>
                <a:gd name="connsiteX31" fmla="*/ 458709 w 694391"/>
                <a:gd name="connsiteY31" fmla="*/ 485870 h 649663"/>
                <a:gd name="connsiteX32" fmla="*/ 488887 w 694391"/>
                <a:gd name="connsiteY32" fmla="*/ 467763 h 649663"/>
                <a:gd name="connsiteX33" fmla="*/ 531137 w 694391"/>
                <a:gd name="connsiteY33" fmla="*/ 446638 h 649663"/>
                <a:gd name="connsiteX34" fmla="*/ 567350 w 694391"/>
                <a:gd name="connsiteY34" fmla="*/ 425513 h 649663"/>
                <a:gd name="connsiteX35" fmla="*/ 576404 w 694391"/>
                <a:gd name="connsiteY35" fmla="*/ 419477 h 649663"/>
                <a:gd name="connsiteX36" fmla="*/ 591493 w 694391"/>
                <a:gd name="connsiteY36" fmla="*/ 410424 h 649663"/>
                <a:gd name="connsiteX37" fmla="*/ 600546 w 694391"/>
                <a:gd name="connsiteY37" fmla="*/ 404388 h 649663"/>
                <a:gd name="connsiteX38" fmla="*/ 618653 w 694391"/>
                <a:gd name="connsiteY38" fmla="*/ 392317 h 649663"/>
                <a:gd name="connsiteX39" fmla="*/ 648832 w 694391"/>
                <a:gd name="connsiteY39" fmla="*/ 377228 h 649663"/>
                <a:gd name="connsiteX40" fmla="*/ 657885 w 694391"/>
                <a:gd name="connsiteY40" fmla="*/ 374210 h 649663"/>
                <a:gd name="connsiteX41" fmla="*/ 682028 w 694391"/>
                <a:gd name="connsiteY41" fmla="*/ 362139 h 649663"/>
                <a:gd name="connsiteX42" fmla="*/ 691081 w 694391"/>
                <a:gd name="connsiteY42" fmla="*/ 353085 h 649663"/>
                <a:gd name="connsiteX43" fmla="*/ 691081 w 694391"/>
                <a:gd name="connsiteY43" fmla="*/ 328943 h 649663"/>
                <a:gd name="connsiteX44" fmla="*/ 672974 w 694391"/>
                <a:gd name="connsiteY44" fmla="*/ 322907 h 649663"/>
                <a:gd name="connsiteX45" fmla="*/ 657885 w 694391"/>
                <a:gd name="connsiteY45" fmla="*/ 319889 h 649663"/>
                <a:gd name="connsiteX46" fmla="*/ 639778 w 694391"/>
                <a:gd name="connsiteY46" fmla="*/ 316871 h 649663"/>
                <a:gd name="connsiteX47" fmla="*/ 630725 w 694391"/>
                <a:gd name="connsiteY47" fmla="*/ 313854 h 649663"/>
                <a:gd name="connsiteX48" fmla="*/ 500958 w 694391"/>
                <a:gd name="connsiteY48" fmla="*/ 322907 h 649663"/>
                <a:gd name="connsiteX49" fmla="*/ 491905 w 694391"/>
                <a:gd name="connsiteY49" fmla="*/ 325925 h 649663"/>
                <a:gd name="connsiteX50" fmla="*/ 455691 w 694391"/>
                <a:gd name="connsiteY50" fmla="*/ 322907 h 649663"/>
                <a:gd name="connsiteX51" fmla="*/ 449655 w 694391"/>
                <a:gd name="connsiteY51" fmla="*/ 313854 h 649663"/>
                <a:gd name="connsiteX52" fmla="*/ 440602 w 694391"/>
                <a:gd name="connsiteY52" fmla="*/ 298765 h 649663"/>
                <a:gd name="connsiteX53" fmla="*/ 446638 w 694391"/>
                <a:gd name="connsiteY53" fmla="*/ 187105 h 649663"/>
                <a:gd name="connsiteX54" fmla="*/ 458709 w 694391"/>
                <a:gd name="connsiteY54" fmla="*/ 184087 h 649663"/>
                <a:gd name="connsiteX55" fmla="*/ 482851 w 694391"/>
                <a:gd name="connsiteY55" fmla="*/ 181070 h 649663"/>
                <a:gd name="connsiteX56" fmla="*/ 500958 w 694391"/>
                <a:gd name="connsiteY56" fmla="*/ 175034 h 649663"/>
                <a:gd name="connsiteX57" fmla="*/ 549244 w 694391"/>
                <a:gd name="connsiteY57" fmla="*/ 150891 h 649663"/>
                <a:gd name="connsiteX58" fmla="*/ 603564 w 694391"/>
                <a:gd name="connsiteY58" fmla="*/ 117695 h 649663"/>
                <a:gd name="connsiteX59" fmla="*/ 624689 w 694391"/>
                <a:gd name="connsiteY59" fmla="*/ 102606 h 649663"/>
                <a:gd name="connsiteX60" fmla="*/ 633743 w 694391"/>
                <a:gd name="connsiteY60" fmla="*/ 93553 h 649663"/>
                <a:gd name="connsiteX61" fmla="*/ 639778 w 694391"/>
                <a:gd name="connsiteY61" fmla="*/ 84499 h 649663"/>
                <a:gd name="connsiteX62" fmla="*/ 648832 w 694391"/>
                <a:gd name="connsiteY62" fmla="*/ 63374 h 649663"/>
                <a:gd name="connsiteX63" fmla="*/ 657885 w 694391"/>
                <a:gd name="connsiteY63" fmla="*/ 36214 h 649663"/>
                <a:gd name="connsiteX64" fmla="*/ 660903 w 694391"/>
                <a:gd name="connsiteY64" fmla="*/ 24143 h 649663"/>
                <a:gd name="connsiteX65" fmla="*/ 642796 w 694391"/>
                <a:gd name="connsiteY65" fmla="*/ 9054 h 649663"/>
                <a:gd name="connsiteX66" fmla="*/ 627707 w 694391"/>
                <a:gd name="connsiteY66" fmla="*/ 6036 h 649663"/>
                <a:gd name="connsiteX67" fmla="*/ 618653 w 694391"/>
                <a:gd name="connsiteY67" fmla="*/ 3018 h 649663"/>
                <a:gd name="connsiteX68" fmla="*/ 606582 w 694391"/>
                <a:gd name="connsiteY68" fmla="*/ 0 h 649663"/>
                <a:gd name="connsiteX69" fmla="*/ 519065 w 694391"/>
                <a:gd name="connsiteY69" fmla="*/ 3018 h 649663"/>
                <a:gd name="connsiteX70" fmla="*/ 500958 w 694391"/>
                <a:gd name="connsiteY70" fmla="*/ 9054 h 649663"/>
                <a:gd name="connsiteX71" fmla="*/ 488887 w 694391"/>
                <a:gd name="connsiteY71" fmla="*/ 12071 h 649663"/>
                <a:gd name="connsiteX72" fmla="*/ 470780 w 694391"/>
                <a:gd name="connsiteY72" fmla="*/ 21125 h 649663"/>
                <a:gd name="connsiteX73" fmla="*/ 461727 w 694391"/>
                <a:gd name="connsiteY73" fmla="*/ 27161 h 649663"/>
                <a:gd name="connsiteX74" fmla="*/ 443620 w 694391"/>
                <a:gd name="connsiteY74" fmla="*/ 33196 h 649663"/>
                <a:gd name="connsiteX75" fmla="*/ 425513 w 694391"/>
                <a:gd name="connsiteY75" fmla="*/ 48285 h 649663"/>
                <a:gd name="connsiteX76" fmla="*/ 416459 w 694391"/>
                <a:gd name="connsiteY76" fmla="*/ 54321 h 649663"/>
                <a:gd name="connsiteX77" fmla="*/ 404388 w 694391"/>
                <a:gd name="connsiteY77" fmla="*/ 66392 h 649663"/>
                <a:gd name="connsiteX78" fmla="*/ 392317 w 694391"/>
                <a:gd name="connsiteY78" fmla="*/ 69410 h 649663"/>
                <a:gd name="connsiteX79" fmla="*/ 374210 w 694391"/>
                <a:gd name="connsiteY79" fmla="*/ 78464 h 649663"/>
                <a:gd name="connsiteX80" fmla="*/ 344032 w 694391"/>
                <a:gd name="connsiteY80" fmla="*/ 96570 h 649663"/>
                <a:gd name="connsiteX81" fmla="*/ 292729 w 694391"/>
                <a:gd name="connsiteY81" fmla="*/ 111660 h 649663"/>
                <a:gd name="connsiteX82" fmla="*/ 280657 w 694391"/>
                <a:gd name="connsiteY82" fmla="*/ 114677 h 649663"/>
                <a:gd name="connsiteX83" fmla="*/ 229354 w 694391"/>
                <a:gd name="connsiteY83" fmla="*/ 120713 h 649663"/>
                <a:gd name="connsiteX84" fmla="*/ 217283 w 694391"/>
                <a:gd name="connsiteY84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62139 w 694391"/>
                <a:gd name="connsiteY27" fmla="*/ 540190 h 649663"/>
                <a:gd name="connsiteX28" fmla="*/ 398352 w 694391"/>
                <a:gd name="connsiteY28" fmla="*/ 522083 h 649663"/>
                <a:gd name="connsiteX29" fmla="*/ 431548 w 694391"/>
                <a:gd name="connsiteY29" fmla="*/ 500959 h 649663"/>
                <a:gd name="connsiteX30" fmla="*/ 458709 w 694391"/>
                <a:gd name="connsiteY30" fmla="*/ 485870 h 649663"/>
                <a:gd name="connsiteX31" fmla="*/ 488887 w 694391"/>
                <a:gd name="connsiteY31" fmla="*/ 467763 h 649663"/>
                <a:gd name="connsiteX32" fmla="*/ 531137 w 694391"/>
                <a:gd name="connsiteY32" fmla="*/ 446638 h 649663"/>
                <a:gd name="connsiteX33" fmla="*/ 567350 w 694391"/>
                <a:gd name="connsiteY33" fmla="*/ 425513 h 649663"/>
                <a:gd name="connsiteX34" fmla="*/ 576404 w 694391"/>
                <a:gd name="connsiteY34" fmla="*/ 419477 h 649663"/>
                <a:gd name="connsiteX35" fmla="*/ 591493 w 694391"/>
                <a:gd name="connsiteY35" fmla="*/ 410424 h 649663"/>
                <a:gd name="connsiteX36" fmla="*/ 600546 w 694391"/>
                <a:gd name="connsiteY36" fmla="*/ 404388 h 649663"/>
                <a:gd name="connsiteX37" fmla="*/ 618653 w 694391"/>
                <a:gd name="connsiteY37" fmla="*/ 392317 h 649663"/>
                <a:gd name="connsiteX38" fmla="*/ 648832 w 694391"/>
                <a:gd name="connsiteY38" fmla="*/ 377228 h 649663"/>
                <a:gd name="connsiteX39" fmla="*/ 657885 w 694391"/>
                <a:gd name="connsiteY39" fmla="*/ 374210 h 649663"/>
                <a:gd name="connsiteX40" fmla="*/ 682028 w 694391"/>
                <a:gd name="connsiteY40" fmla="*/ 362139 h 649663"/>
                <a:gd name="connsiteX41" fmla="*/ 691081 w 694391"/>
                <a:gd name="connsiteY41" fmla="*/ 353085 h 649663"/>
                <a:gd name="connsiteX42" fmla="*/ 691081 w 694391"/>
                <a:gd name="connsiteY42" fmla="*/ 328943 h 649663"/>
                <a:gd name="connsiteX43" fmla="*/ 672974 w 694391"/>
                <a:gd name="connsiteY43" fmla="*/ 322907 h 649663"/>
                <a:gd name="connsiteX44" fmla="*/ 657885 w 694391"/>
                <a:gd name="connsiteY44" fmla="*/ 319889 h 649663"/>
                <a:gd name="connsiteX45" fmla="*/ 639778 w 694391"/>
                <a:gd name="connsiteY45" fmla="*/ 316871 h 649663"/>
                <a:gd name="connsiteX46" fmla="*/ 630725 w 694391"/>
                <a:gd name="connsiteY46" fmla="*/ 313854 h 649663"/>
                <a:gd name="connsiteX47" fmla="*/ 500958 w 694391"/>
                <a:gd name="connsiteY47" fmla="*/ 322907 h 649663"/>
                <a:gd name="connsiteX48" fmla="*/ 491905 w 694391"/>
                <a:gd name="connsiteY48" fmla="*/ 325925 h 649663"/>
                <a:gd name="connsiteX49" fmla="*/ 455691 w 694391"/>
                <a:gd name="connsiteY49" fmla="*/ 322907 h 649663"/>
                <a:gd name="connsiteX50" fmla="*/ 449655 w 694391"/>
                <a:gd name="connsiteY50" fmla="*/ 313854 h 649663"/>
                <a:gd name="connsiteX51" fmla="*/ 440602 w 694391"/>
                <a:gd name="connsiteY51" fmla="*/ 298765 h 649663"/>
                <a:gd name="connsiteX52" fmla="*/ 446638 w 694391"/>
                <a:gd name="connsiteY52" fmla="*/ 187105 h 649663"/>
                <a:gd name="connsiteX53" fmla="*/ 458709 w 694391"/>
                <a:gd name="connsiteY53" fmla="*/ 184087 h 649663"/>
                <a:gd name="connsiteX54" fmla="*/ 482851 w 694391"/>
                <a:gd name="connsiteY54" fmla="*/ 181070 h 649663"/>
                <a:gd name="connsiteX55" fmla="*/ 500958 w 694391"/>
                <a:gd name="connsiteY55" fmla="*/ 175034 h 649663"/>
                <a:gd name="connsiteX56" fmla="*/ 549244 w 694391"/>
                <a:gd name="connsiteY56" fmla="*/ 150891 h 649663"/>
                <a:gd name="connsiteX57" fmla="*/ 603564 w 694391"/>
                <a:gd name="connsiteY57" fmla="*/ 117695 h 649663"/>
                <a:gd name="connsiteX58" fmla="*/ 624689 w 694391"/>
                <a:gd name="connsiteY58" fmla="*/ 102606 h 649663"/>
                <a:gd name="connsiteX59" fmla="*/ 633743 w 694391"/>
                <a:gd name="connsiteY59" fmla="*/ 93553 h 649663"/>
                <a:gd name="connsiteX60" fmla="*/ 639778 w 694391"/>
                <a:gd name="connsiteY60" fmla="*/ 84499 h 649663"/>
                <a:gd name="connsiteX61" fmla="*/ 648832 w 694391"/>
                <a:gd name="connsiteY61" fmla="*/ 63374 h 649663"/>
                <a:gd name="connsiteX62" fmla="*/ 657885 w 694391"/>
                <a:gd name="connsiteY62" fmla="*/ 36214 h 649663"/>
                <a:gd name="connsiteX63" fmla="*/ 660903 w 694391"/>
                <a:gd name="connsiteY63" fmla="*/ 24143 h 649663"/>
                <a:gd name="connsiteX64" fmla="*/ 642796 w 694391"/>
                <a:gd name="connsiteY64" fmla="*/ 9054 h 649663"/>
                <a:gd name="connsiteX65" fmla="*/ 627707 w 694391"/>
                <a:gd name="connsiteY65" fmla="*/ 6036 h 649663"/>
                <a:gd name="connsiteX66" fmla="*/ 618653 w 694391"/>
                <a:gd name="connsiteY66" fmla="*/ 3018 h 649663"/>
                <a:gd name="connsiteX67" fmla="*/ 606582 w 694391"/>
                <a:gd name="connsiteY67" fmla="*/ 0 h 649663"/>
                <a:gd name="connsiteX68" fmla="*/ 519065 w 694391"/>
                <a:gd name="connsiteY68" fmla="*/ 3018 h 649663"/>
                <a:gd name="connsiteX69" fmla="*/ 500958 w 694391"/>
                <a:gd name="connsiteY69" fmla="*/ 9054 h 649663"/>
                <a:gd name="connsiteX70" fmla="*/ 488887 w 694391"/>
                <a:gd name="connsiteY70" fmla="*/ 12071 h 649663"/>
                <a:gd name="connsiteX71" fmla="*/ 470780 w 694391"/>
                <a:gd name="connsiteY71" fmla="*/ 21125 h 649663"/>
                <a:gd name="connsiteX72" fmla="*/ 461727 w 694391"/>
                <a:gd name="connsiteY72" fmla="*/ 27161 h 649663"/>
                <a:gd name="connsiteX73" fmla="*/ 443620 w 694391"/>
                <a:gd name="connsiteY73" fmla="*/ 33196 h 649663"/>
                <a:gd name="connsiteX74" fmla="*/ 425513 w 694391"/>
                <a:gd name="connsiteY74" fmla="*/ 48285 h 649663"/>
                <a:gd name="connsiteX75" fmla="*/ 416459 w 694391"/>
                <a:gd name="connsiteY75" fmla="*/ 54321 h 649663"/>
                <a:gd name="connsiteX76" fmla="*/ 404388 w 694391"/>
                <a:gd name="connsiteY76" fmla="*/ 66392 h 649663"/>
                <a:gd name="connsiteX77" fmla="*/ 392317 w 694391"/>
                <a:gd name="connsiteY77" fmla="*/ 69410 h 649663"/>
                <a:gd name="connsiteX78" fmla="*/ 374210 w 694391"/>
                <a:gd name="connsiteY78" fmla="*/ 78464 h 649663"/>
                <a:gd name="connsiteX79" fmla="*/ 344032 w 694391"/>
                <a:gd name="connsiteY79" fmla="*/ 96570 h 649663"/>
                <a:gd name="connsiteX80" fmla="*/ 292729 w 694391"/>
                <a:gd name="connsiteY80" fmla="*/ 111660 h 649663"/>
                <a:gd name="connsiteX81" fmla="*/ 280657 w 694391"/>
                <a:gd name="connsiteY81" fmla="*/ 114677 h 649663"/>
                <a:gd name="connsiteX82" fmla="*/ 229354 w 694391"/>
                <a:gd name="connsiteY82" fmla="*/ 120713 h 649663"/>
                <a:gd name="connsiteX83" fmla="*/ 217283 w 694391"/>
                <a:gd name="connsiteY8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362139 w 694391"/>
                <a:gd name="connsiteY26" fmla="*/ 540190 h 649663"/>
                <a:gd name="connsiteX27" fmla="*/ 398352 w 694391"/>
                <a:gd name="connsiteY27" fmla="*/ 522083 h 649663"/>
                <a:gd name="connsiteX28" fmla="*/ 431548 w 694391"/>
                <a:gd name="connsiteY28" fmla="*/ 500959 h 649663"/>
                <a:gd name="connsiteX29" fmla="*/ 458709 w 694391"/>
                <a:gd name="connsiteY29" fmla="*/ 485870 h 649663"/>
                <a:gd name="connsiteX30" fmla="*/ 488887 w 694391"/>
                <a:gd name="connsiteY30" fmla="*/ 467763 h 649663"/>
                <a:gd name="connsiteX31" fmla="*/ 531137 w 694391"/>
                <a:gd name="connsiteY31" fmla="*/ 446638 h 649663"/>
                <a:gd name="connsiteX32" fmla="*/ 567350 w 694391"/>
                <a:gd name="connsiteY32" fmla="*/ 425513 h 649663"/>
                <a:gd name="connsiteX33" fmla="*/ 576404 w 694391"/>
                <a:gd name="connsiteY33" fmla="*/ 419477 h 649663"/>
                <a:gd name="connsiteX34" fmla="*/ 591493 w 694391"/>
                <a:gd name="connsiteY34" fmla="*/ 410424 h 649663"/>
                <a:gd name="connsiteX35" fmla="*/ 600546 w 694391"/>
                <a:gd name="connsiteY35" fmla="*/ 404388 h 649663"/>
                <a:gd name="connsiteX36" fmla="*/ 618653 w 694391"/>
                <a:gd name="connsiteY36" fmla="*/ 392317 h 649663"/>
                <a:gd name="connsiteX37" fmla="*/ 648832 w 694391"/>
                <a:gd name="connsiteY37" fmla="*/ 377228 h 649663"/>
                <a:gd name="connsiteX38" fmla="*/ 657885 w 694391"/>
                <a:gd name="connsiteY38" fmla="*/ 374210 h 649663"/>
                <a:gd name="connsiteX39" fmla="*/ 682028 w 694391"/>
                <a:gd name="connsiteY39" fmla="*/ 362139 h 649663"/>
                <a:gd name="connsiteX40" fmla="*/ 691081 w 694391"/>
                <a:gd name="connsiteY40" fmla="*/ 353085 h 649663"/>
                <a:gd name="connsiteX41" fmla="*/ 691081 w 694391"/>
                <a:gd name="connsiteY41" fmla="*/ 328943 h 649663"/>
                <a:gd name="connsiteX42" fmla="*/ 672974 w 694391"/>
                <a:gd name="connsiteY42" fmla="*/ 322907 h 649663"/>
                <a:gd name="connsiteX43" fmla="*/ 657885 w 694391"/>
                <a:gd name="connsiteY43" fmla="*/ 319889 h 649663"/>
                <a:gd name="connsiteX44" fmla="*/ 639778 w 694391"/>
                <a:gd name="connsiteY44" fmla="*/ 316871 h 649663"/>
                <a:gd name="connsiteX45" fmla="*/ 630725 w 694391"/>
                <a:gd name="connsiteY45" fmla="*/ 313854 h 649663"/>
                <a:gd name="connsiteX46" fmla="*/ 500958 w 694391"/>
                <a:gd name="connsiteY46" fmla="*/ 322907 h 649663"/>
                <a:gd name="connsiteX47" fmla="*/ 491905 w 694391"/>
                <a:gd name="connsiteY47" fmla="*/ 325925 h 649663"/>
                <a:gd name="connsiteX48" fmla="*/ 455691 w 694391"/>
                <a:gd name="connsiteY48" fmla="*/ 322907 h 649663"/>
                <a:gd name="connsiteX49" fmla="*/ 449655 w 694391"/>
                <a:gd name="connsiteY49" fmla="*/ 313854 h 649663"/>
                <a:gd name="connsiteX50" fmla="*/ 440602 w 694391"/>
                <a:gd name="connsiteY50" fmla="*/ 298765 h 649663"/>
                <a:gd name="connsiteX51" fmla="*/ 446638 w 694391"/>
                <a:gd name="connsiteY51" fmla="*/ 187105 h 649663"/>
                <a:gd name="connsiteX52" fmla="*/ 458709 w 694391"/>
                <a:gd name="connsiteY52" fmla="*/ 184087 h 649663"/>
                <a:gd name="connsiteX53" fmla="*/ 482851 w 694391"/>
                <a:gd name="connsiteY53" fmla="*/ 181070 h 649663"/>
                <a:gd name="connsiteX54" fmla="*/ 500958 w 694391"/>
                <a:gd name="connsiteY54" fmla="*/ 175034 h 649663"/>
                <a:gd name="connsiteX55" fmla="*/ 549244 w 694391"/>
                <a:gd name="connsiteY55" fmla="*/ 150891 h 649663"/>
                <a:gd name="connsiteX56" fmla="*/ 603564 w 694391"/>
                <a:gd name="connsiteY56" fmla="*/ 117695 h 649663"/>
                <a:gd name="connsiteX57" fmla="*/ 624689 w 694391"/>
                <a:gd name="connsiteY57" fmla="*/ 102606 h 649663"/>
                <a:gd name="connsiteX58" fmla="*/ 633743 w 694391"/>
                <a:gd name="connsiteY58" fmla="*/ 93553 h 649663"/>
                <a:gd name="connsiteX59" fmla="*/ 639778 w 694391"/>
                <a:gd name="connsiteY59" fmla="*/ 84499 h 649663"/>
                <a:gd name="connsiteX60" fmla="*/ 648832 w 694391"/>
                <a:gd name="connsiteY60" fmla="*/ 63374 h 649663"/>
                <a:gd name="connsiteX61" fmla="*/ 657885 w 694391"/>
                <a:gd name="connsiteY61" fmla="*/ 36214 h 649663"/>
                <a:gd name="connsiteX62" fmla="*/ 660903 w 694391"/>
                <a:gd name="connsiteY62" fmla="*/ 24143 h 649663"/>
                <a:gd name="connsiteX63" fmla="*/ 642796 w 694391"/>
                <a:gd name="connsiteY63" fmla="*/ 9054 h 649663"/>
                <a:gd name="connsiteX64" fmla="*/ 627707 w 694391"/>
                <a:gd name="connsiteY64" fmla="*/ 6036 h 649663"/>
                <a:gd name="connsiteX65" fmla="*/ 618653 w 694391"/>
                <a:gd name="connsiteY65" fmla="*/ 3018 h 649663"/>
                <a:gd name="connsiteX66" fmla="*/ 606582 w 694391"/>
                <a:gd name="connsiteY66" fmla="*/ 0 h 649663"/>
                <a:gd name="connsiteX67" fmla="*/ 519065 w 694391"/>
                <a:gd name="connsiteY67" fmla="*/ 3018 h 649663"/>
                <a:gd name="connsiteX68" fmla="*/ 500958 w 694391"/>
                <a:gd name="connsiteY68" fmla="*/ 9054 h 649663"/>
                <a:gd name="connsiteX69" fmla="*/ 488887 w 694391"/>
                <a:gd name="connsiteY69" fmla="*/ 12071 h 649663"/>
                <a:gd name="connsiteX70" fmla="*/ 470780 w 694391"/>
                <a:gd name="connsiteY70" fmla="*/ 21125 h 649663"/>
                <a:gd name="connsiteX71" fmla="*/ 461727 w 694391"/>
                <a:gd name="connsiteY71" fmla="*/ 27161 h 649663"/>
                <a:gd name="connsiteX72" fmla="*/ 443620 w 694391"/>
                <a:gd name="connsiteY72" fmla="*/ 33196 h 649663"/>
                <a:gd name="connsiteX73" fmla="*/ 425513 w 694391"/>
                <a:gd name="connsiteY73" fmla="*/ 48285 h 649663"/>
                <a:gd name="connsiteX74" fmla="*/ 416459 w 694391"/>
                <a:gd name="connsiteY74" fmla="*/ 54321 h 649663"/>
                <a:gd name="connsiteX75" fmla="*/ 404388 w 694391"/>
                <a:gd name="connsiteY75" fmla="*/ 66392 h 649663"/>
                <a:gd name="connsiteX76" fmla="*/ 392317 w 694391"/>
                <a:gd name="connsiteY76" fmla="*/ 69410 h 649663"/>
                <a:gd name="connsiteX77" fmla="*/ 374210 w 694391"/>
                <a:gd name="connsiteY77" fmla="*/ 78464 h 649663"/>
                <a:gd name="connsiteX78" fmla="*/ 344032 w 694391"/>
                <a:gd name="connsiteY78" fmla="*/ 96570 h 649663"/>
                <a:gd name="connsiteX79" fmla="*/ 292729 w 694391"/>
                <a:gd name="connsiteY79" fmla="*/ 111660 h 649663"/>
                <a:gd name="connsiteX80" fmla="*/ 280657 w 694391"/>
                <a:gd name="connsiteY80" fmla="*/ 114677 h 649663"/>
                <a:gd name="connsiteX81" fmla="*/ 229354 w 694391"/>
                <a:gd name="connsiteY81" fmla="*/ 120713 h 649663"/>
                <a:gd name="connsiteX82" fmla="*/ 217283 w 694391"/>
                <a:gd name="connsiteY8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362139 w 694391"/>
                <a:gd name="connsiteY25" fmla="*/ 540190 h 649663"/>
                <a:gd name="connsiteX26" fmla="*/ 398352 w 694391"/>
                <a:gd name="connsiteY26" fmla="*/ 522083 h 649663"/>
                <a:gd name="connsiteX27" fmla="*/ 431548 w 694391"/>
                <a:gd name="connsiteY27" fmla="*/ 500959 h 649663"/>
                <a:gd name="connsiteX28" fmla="*/ 458709 w 694391"/>
                <a:gd name="connsiteY28" fmla="*/ 485870 h 649663"/>
                <a:gd name="connsiteX29" fmla="*/ 488887 w 694391"/>
                <a:gd name="connsiteY29" fmla="*/ 467763 h 649663"/>
                <a:gd name="connsiteX30" fmla="*/ 531137 w 694391"/>
                <a:gd name="connsiteY30" fmla="*/ 446638 h 649663"/>
                <a:gd name="connsiteX31" fmla="*/ 567350 w 694391"/>
                <a:gd name="connsiteY31" fmla="*/ 425513 h 649663"/>
                <a:gd name="connsiteX32" fmla="*/ 576404 w 694391"/>
                <a:gd name="connsiteY32" fmla="*/ 419477 h 649663"/>
                <a:gd name="connsiteX33" fmla="*/ 591493 w 694391"/>
                <a:gd name="connsiteY33" fmla="*/ 410424 h 649663"/>
                <a:gd name="connsiteX34" fmla="*/ 600546 w 694391"/>
                <a:gd name="connsiteY34" fmla="*/ 404388 h 649663"/>
                <a:gd name="connsiteX35" fmla="*/ 618653 w 694391"/>
                <a:gd name="connsiteY35" fmla="*/ 392317 h 649663"/>
                <a:gd name="connsiteX36" fmla="*/ 648832 w 694391"/>
                <a:gd name="connsiteY36" fmla="*/ 377228 h 649663"/>
                <a:gd name="connsiteX37" fmla="*/ 657885 w 694391"/>
                <a:gd name="connsiteY37" fmla="*/ 374210 h 649663"/>
                <a:gd name="connsiteX38" fmla="*/ 682028 w 694391"/>
                <a:gd name="connsiteY38" fmla="*/ 362139 h 649663"/>
                <a:gd name="connsiteX39" fmla="*/ 691081 w 694391"/>
                <a:gd name="connsiteY39" fmla="*/ 353085 h 649663"/>
                <a:gd name="connsiteX40" fmla="*/ 691081 w 694391"/>
                <a:gd name="connsiteY40" fmla="*/ 328943 h 649663"/>
                <a:gd name="connsiteX41" fmla="*/ 672974 w 694391"/>
                <a:gd name="connsiteY41" fmla="*/ 322907 h 649663"/>
                <a:gd name="connsiteX42" fmla="*/ 657885 w 694391"/>
                <a:gd name="connsiteY42" fmla="*/ 319889 h 649663"/>
                <a:gd name="connsiteX43" fmla="*/ 639778 w 694391"/>
                <a:gd name="connsiteY43" fmla="*/ 316871 h 649663"/>
                <a:gd name="connsiteX44" fmla="*/ 630725 w 694391"/>
                <a:gd name="connsiteY44" fmla="*/ 313854 h 649663"/>
                <a:gd name="connsiteX45" fmla="*/ 500958 w 694391"/>
                <a:gd name="connsiteY45" fmla="*/ 322907 h 649663"/>
                <a:gd name="connsiteX46" fmla="*/ 491905 w 694391"/>
                <a:gd name="connsiteY46" fmla="*/ 325925 h 649663"/>
                <a:gd name="connsiteX47" fmla="*/ 455691 w 694391"/>
                <a:gd name="connsiteY47" fmla="*/ 322907 h 649663"/>
                <a:gd name="connsiteX48" fmla="*/ 449655 w 694391"/>
                <a:gd name="connsiteY48" fmla="*/ 313854 h 649663"/>
                <a:gd name="connsiteX49" fmla="*/ 440602 w 694391"/>
                <a:gd name="connsiteY49" fmla="*/ 298765 h 649663"/>
                <a:gd name="connsiteX50" fmla="*/ 446638 w 694391"/>
                <a:gd name="connsiteY50" fmla="*/ 187105 h 649663"/>
                <a:gd name="connsiteX51" fmla="*/ 458709 w 694391"/>
                <a:gd name="connsiteY51" fmla="*/ 184087 h 649663"/>
                <a:gd name="connsiteX52" fmla="*/ 482851 w 694391"/>
                <a:gd name="connsiteY52" fmla="*/ 181070 h 649663"/>
                <a:gd name="connsiteX53" fmla="*/ 500958 w 694391"/>
                <a:gd name="connsiteY53" fmla="*/ 175034 h 649663"/>
                <a:gd name="connsiteX54" fmla="*/ 549244 w 694391"/>
                <a:gd name="connsiteY54" fmla="*/ 150891 h 649663"/>
                <a:gd name="connsiteX55" fmla="*/ 603564 w 694391"/>
                <a:gd name="connsiteY55" fmla="*/ 117695 h 649663"/>
                <a:gd name="connsiteX56" fmla="*/ 624689 w 694391"/>
                <a:gd name="connsiteY56" fmla="*/ 102606 h 649663"/>
                <a:gd name="connsiteX57" fmla="*/ 633743 w 694391"/>
                <a:gd name="connsiteY57" fmla="*/ 93553 h 649663"/>
                <a:gd name="connsiteX58" fmla="*/ 639778 w 694391"/>
                <a:gd name="connsiteY58" fmla="*/ 84499 h 649663"/>
                <a:gd name="connsiteX59" fmla="*/ 648832 w 694391"/>
                <a:gd name="connsiteY59" fmla="*/ 63374 h 649663"/>
                <a:gd name="connsiteX60" fmla="*/ 657885 w 694391"/>
                <a:gd name="connsiteY60" fmla="*/ 36214 h 649663"/>
                <a:gd name="connsiteX61" fmla="*/ 660903 w 694391"/>
                <a:gd name="connsiteY61" fmla="*/ 24143 h 649663"/>
                <a:gd name="connsiteX62" fmla="*/ 642796 w 694391"/>
                <a:gd name="connsiteY62" fmla="*/ 9054 h 649663"/>
                <a:gd name="connsiteX63" fmla="*/ 627707 w 694391"/>
                <a:gd name="connsiteY63" fmla="*/ 6036 h 649663"/>
                <a:gd name="connsiteX64" fmla="*/ 618653 w 694391"/>
                <a:gd name="connsiteY64" fmla="*/ 3018 h 649663"/>
                <a:gd name="connsiteX65" fmla="*/ 606582 w 694391"/>
                <a:gd name="connsiteY65" fmla="*/ 0 h 649663"/>
                <a:gd name="connsiteX66" fmla="*/ 519065 w 694391"/>
                <a:gd name="connsiteY66" fmla="*/ 3018 h 649663"/>
                <a:gd name="connsiteX67" fmla="*/ 500958 w 694391"/>
                <a:gd name="connsiteY67" fmla="*/ 9054 h 649663"/>
                <a:gd name="connsiteX68" fmla="*/ 488887 w 694391"/>
                <a:gd name="connsiteY68" fmla="*/ 12071 h 649663"/>
                <a:gd name="connsiteX69" fmla="*/ 470780 w 694391"/>
                <a:gd name="connsiteY69" fmla="*/ 21125 h 649663"/>
                <a:gd name="connsiteX70" fmla="*/ 461727 w 694391"/>
                <a:gd name="connsiteY70" fmla="*/ 27161 h 649663"/>
                <a:gd name="connsiteX71" fmla="*/ 443620 w 694391"/>
                <a:gd name="connsiteY71" fmla="*/ 33196 h 649663"/>
                <a:gd name="connsiteX72" fmla="*/ 425513 w 694391"/>
                <a:gd name="connsiteY72" fmla="*/ 48285 h 649663"/>
                <a:gd name="connsiteX73" fmla="*/ 416459 w 694391"/>
                <a:gd name="connsiteY73" fmla="*/ 54321 h 649663"/>
                <a:gd name="connsiteX74" fmla="*/ 404388 w 694391"/>
                <a:gd name="connsiteY74" fmla="*/ 66392 h 649663"/>
                <a:gd name="connsiteX75" fmla="*/ 392317 w 694391"/>
                <a:gd name="connsiteY75" fmla="*/ 69410 h 649663"/>
                <a:gd name="connsiteX76" fmla="*/ 374210 w 694391"/>
                <a:gd name="connsiteY76" fmla="*/ 78464 h 649663"/>
                <a:gd name="connsiteX77" fmla="*/ 344032 w 694391"/>
                <a:gd name="connsiteY77" fmla="*/ 96570 h 649663"/>
                <a:gd name="connsiteX78" fmla="*/ 292729 w 694391"/>
                <a:gd name="connsiteY78" fmla="*/ 111660 h 649663"/>
                <a:gd name="connsiteX79" fmla="*/ 280657 w 694391"/>
                <a:gd name="connsiteY79" fmla="*/ 114677 h 649663"/>
                <a:gd name="connsiteX80" fmla="*/ 229354 w 694391"/>
                <a:gd name="connsiteY80" fmla="*/ 120713 h 649663"/>
                <a:gd name="connsiteX81" fmla="*/ 217283 w 694391"/>
                <a:gd name="connsiteY81" fmla="*/ 123731 h 649663"/>
                <a:gd name="connsiteX0" fmla="*/ 217283 w 694391"/>
                <a:gd name="connsiteY0" fmla="*/ 123731 h 646200"/>
                <a:gd name="connsiteX1" fmla="*/ 172016 w 694391"/>
                <a:gd name="connsiteY1" fmla="*/ 144856 h 646200"/>
                <a:gd name="connsiteX2" fmla="*/ 162962 w 694391"/>
                <a:gd name="connsiteY2" fmla="*/ 153909 h 646200"/>
                <a:gd name="connsiteX3" fmla="*/ 147873 w 694391"/>
                <a:gd name="connsiteY3" fmla="*/ 165980 h 646200"/>
                <a:gd name="connsiteX4" fmla="*/ 126748 w 694391"/>
                <a:gd name="connsiteY4" fmla="*/ 175034 h 646200"/>
                <a:gd name="connsiteX5" fmla="*/ 117695 w 694391"/>
                <a:gd name="connsiteY5" fmla="*/ 184087 h 646200"/>
                <a:gd name="connsiteX6" fmla="*/ 102606 w 694391"/>
                <a:gd name="connsiteY6" fmla="*/ 196159 h 646200"/>
                <a:gd name="connsiteX7" fmla="*/ 66392 w 694391"/>
                <a:gd name="connsiteY7" fmla="*/ 217283 h 646200"/>
                <a:gd name="connsiteX8" fmla="*/ 33196 w 694391"/>
                <a:gd name="connsiteY8" fmla="*/ 244444 h 646200"/>
                <a:gd name="connsiteX9" fmla="*/ 21125 w 694391"/>
                <a:gd name="connsiteY9" fmla="*/ 262551 h 646200"/>
                <a:gd name="connsiteX10" fmla="*/ 6036 w 694391"/>
                <a:gd name="connsiteY10" fmla="*/ 289711 h 646200"/>
                <a:gd name="connsiteX11" fmla="*/ 0 w 694391"/>
                <a:gd name="connsiteY11" fmla="*/ 307818 h 646200"/>
                <a:gd name="connsiteX12" fmla="*/ 144855 w 694391"/>
                <a:gd name="connsiteY12" fmla="*/ 307818 h 646200"/>
                <a:gd name="connsiteX13" fmla="*/ 162962 w 694391"/>
                <a:gd name="connsiteY13" fmla="*/ 304800 h 646200"/>
                <a:gd name="connsiteX14" fmla="*/ 168998 w 694391"/>
                <a:gd name="connsiteY14" fmla="*/ 316871 h 646200"/>
                <a:gd name="connsiteX15" fmla="*/ 165980 w 694391"/>
                <a:gd name="connsiteY15" fmla="*/ 410424 h 646200"/>
                <a:gd name="connsiteX16" fmla="*/ 156927 w 694391"/>
                <a:gd name="connsiteY16" fmla="*/ 446638 h 646200"/>
                <a:gd name="connsiteX17" fmla="*/ 147873 w 694391"/>
                <a:gd name="connsiteY17" fmla="*/ 476816 h 646200"/>
                <a:gd name="connsiteX18" fmla="*/ 126748 w 694391"/>
                <a:gd name="connsiteY18" fmla="*/ 528119 h 646200"/>
                <a:gd name="connsiteX19" fmla="*/ 105624 w 694391"/>
                <a:gd name="connsiteY19" fmla="*/ 588475 h 646200"/>
                <a:gd name="connsiteX20" fmla="*/ 105624 w 694391"/>
                <a:gd name="connsiteY20" fmla="*/ 636761 h 646200"/>
                <a:gd name="connsiteX21" fmla="*/ 114677 w 694391"/>
                <a:gd name="connsiteY21" fmla="*/ 639778 h 646200"/>
                <a:gd name="connsiteX22" fmla="*/ 211247 w 694391"/>
                <a:gd name="connsiteY22" fmla="*/ 645814 h 646200"/>
                <a:gd name="connsiteX23" fmla="*/ 232372 w 694391"/>
                <a:gd name="connsiteY23" fmla="*/ 633743 h 646200"/>
                <a:gd name="connsiteX24" fmla="*/ 362139 w 694391"/>
                <a:gd name="connsiteY24" fmla="*/ 540190 h 646200"/>
                <a:gd name="connsiteX25" fmla="*/ 398352 w 694391"/>
                <a:gd name="connsiteY25" fmla="*/ 522083 h 646200"/>
                <a:gd name="connsiteX26" fmla="*/ 431548 w 694391"/>
                <a:gd name="connsiteY26" fmla="*/ 500959 h 646200"/>
                <a:gd name="connsiteX27" fmla="*/ 458709 w 694391"/>
                <a:gd name="connsiteY27" fmla="*/ 485870 h 646200"/>
                <a:gd name="connsiteX28" fmla="*/ 488887 w 694391"/>
                <a:gd name="connsiteY28" fmla="*/ 467763 h 646200"/>
                <a:gd name="connsiteX29" fmla="*/ 531137 w 694391"/>
                <a:gd name="connsiteY29" fmla="*/ 446638 h 646200"/>
                <a:gd name="connsiteX30" fmla="*/ 567350 w 694391"/>
                <a:gd name="connsiteY30" fmla="*/ 425513 h 646200"/>
                <a:gd name="connsiteX31" fmla="*/ 576404 w 694391"/>
                <a:gd name="connsiteY31" fmla="*/ 419477 h 646200"/>
                <a:gd name="connsiteX32" fmla="*/ 591493 w 694391"/>
                <a:gd name="connsiteY32" fmla="*/ 410424 h 646200"/>
                <a:gd name="connsiteX33" fmla="*/ 600546 w 694391"/>
                <a:gd name="connsiteY33" fmla="*/ 404388 h 646200"/>
                <a:gd name="connsiteX34" fmla="*/ 618653 w 694391"/>
                <a:gd name="connsiteY34" fmla="*/ 392317 h 646200"/>
                <a:gd name="connsiteX35" fmla="*/ 648832 w 694391"/>
                <a:gd name="connsiteY35" fmla="*/ 377228 h 646200"/>
                <a:gd name="connsiteX36" fmla="*/ 657885 w 694391"/>
                <a:gd name="connsiteY36" fmla="*/ 374210 h 646200"/>
                <a:gd name="connsiteX37" fmla="*/ 682028 w 694391"/>
                <a:gd name="connsiteY37" fmla="*/ 362139 h 646200"/>
                <a:gd name="connsiteX38" fmla="*/ 691081 w 694391"/>
                <a:gd name="connsiteY38" fmla="*/ 353085 h 646200"/>
                <a:gd name="connsiteX39" fmla="*/ 691081 w 694391"/>
                <a:gd name="connsiteY39" fmla="*/ 328943 h 646200"/>
                <a:gd name="connsiteX40" fmla="*/ 672974 w 694391"/>
                <a:gd name="connsiteY40" fmla="*/ 322907 h 646200"/>
                <a:gd name="connsiteX41" fmla="*/ 657885 w 694391"/>
                <a:gd name="connsiteY41" fmla="*/ 319889 h 646200"/>
                <a:gd name="connsiteX42" fmla="*/ 639778 w 694391"/>
                <a:gd name="connsiteY42" fmla="*/ 316871 h 646200"/>
                <a:gd name="connsiteX43" fmla="*/ 630725 w 694391"/>
                <a:gd name="connsiteY43" fmla="*/ 313854 h 646200"/>
                <a:gd name="connsiteX44" fmla="*/ 500958 w 694391"/>
                <a:gd name="connsiteY44" fmla="*/ 322907 h 646200"/>
                <a:gd name="connsiteX45" fmla="*/ 491905 w 694391"/>
                <a:gd name="connsiteY45" fmla="*/ 325925 h 646200"/>
                <a:gd name="connsiteX46" fmla="*/ 455691 w 694391"/>
                <a:gd name="connsiteY46" fmla="*/ 322907 h 646200"/>
                <a:gd name="connsiteX47" fmla="*/ 449655 w 694391"/>
                <a:gd name="connsiteY47" fmla="*/ 313854 h 646200"/>
                <a:gd name="connsiteX48" fmla="*/ 440602 w 694391"/>
                <a:gd name="connsiteY48" fmla="*/ 298765 h 646200"/>
                <a:gd name="connsiteX49" fmla="*/ 446638 w 694391"/>
                <a:gd name="connsiteY49" fmla="*/ 187105 h 646200"/>
                <a:gd name="connsiteX50" fmla="*/ 458709 w 694391"/>
                <a:gd name="connsiteY50" fmla="*/ 184087 h 646200"/>
                <a:gd name="connsiteX51" fmla="*/ 482851 w 694391"/>
                <a:gd name="connsiteY51" fmla="*/ 181070 h 646200"/>
                <a:gd name="connsiteX52" fmla="*/ 500958 w 694391"/>
                <a:gd name="connsiteY52" fmla="*/ 175034 h 646200"/>
                <a:gd name="connsiteX53" fmla="*/ 549244 w 694391"/>
                <a:gd name="connsiteY53" fmla="*/ 150891 h 646200"/>
                <a:gd name="connsiteX54" fmla="*/ 603564 w 694391"/>
                <a:gd name="connsiteY54" fmla="*/ 117695 h 646200"/>
                <a:gd name="connsiteX55" fmla="*/ 624689 w 694391"/>
                <a:gd name="connsiteY55" fmla="*/ 102606 h 646200"/>
                <a:gd name="connsiteX56" fmla="*/ 633743 w 694391"/>
                <a:gd name="connsiteY56" fmla="*/ 93553 h 646200"/>
                <a:gd name="connsiteX57" fmla="*/ 639778 w 694391"/>
                <a:gd name="connsiteY57" fmla="*/ 84499 h 646200"/>
                <a:gd name="connsiteX58" fmla="*/ 648832 w 694391"/>
                <a:gd name="connsiteY58" fmla="*/ 63374 h 646200"/>
                <a:gd name="connsiteX59" fmla="*/ 657885 w 694391"/>
                <a:gd name="connsiteY59" fmla="*/ 36214 h 646200"/>
                <a:gd name="connsiteX60" fmla="*/ 660903 w 694391"/>
                <a:gd name="connsiteY60" fmla="*/ 24143 h 646200"/>
                <a:gd name="connsiteX61" fmla="*/ 642796 w 694391"/>
                <a:gd name="connsiteY61" fmla="*/ 9054 h 646200"/>
                <a:gd name="connsiteX62" fmla="*/ 627707 w 694391"/>
                <a:gd name="connsiteY62" fmla="*/ 6036 h 646200"/>
                <a:gd name="connsiteX63" fmla="*/ 618653 w 694391"/>
                <a:gd name="connsiteY63" fmla="*/ 3018 h 646200"/>
                <a:gd name="connsiteX64" fmla="*/ 606582 w 694391"/>
                <a:gd name="connsiteY64" fmla="*/ 0 h 646200"/>
                <a:gd name="connsiteX65" fmla="*/ 519065 w 694391"/>
                <a:gd name="connsiteY65" fmla="*/ 3018 h 646200"/>
                <a:gd name="connsiteX66" fmla="*/ 500958 w 694391"/>
                <a:gd name="connsiteY66" fmla="*/ 9054 h 646200"/>
                <a:gd name="connsiteX67" fmla="*/ 488887 w 694391"/>
                <a:gd name="connsiteY67" fmla="*/ 12071 h 646200"/>
                <a:gd name="connsiteX68" fmla="*/ 470780 w 694391"/>
                <a:gd name="connsiteY68" fmla="*/ 21125 h 646200"/>
                <a:gd name="connsiteX69" fmla="*/ 461727 w 694391"/>
                <a:gd name="connsiteY69" fmla="*/ 27161 h 646200"/>
                <a:gd name="connsiteX70" fmla="*/ 443620 w 694391"/>
                <a:gd name="connsiteY70" fmla="*/ 33196 h 646200"/>
                <a:gd name="connsiteX71" fmla="*/ 425513 w 694391"/>
                <a:gd name="connsiteY71" fmla="*/ 48285 h 646200"/>
                <a:gd name="connsiteX72" fmla="*/ 416459 w 694391"/>
                <a:gd name="connsiteY72" fmla="*/ 54321 h 646200"/>
                <a:gd name="connsiteX73" fmla="*/ 404388 w 694391"/>
                <a:gd name="connsiteY73" fmla="*/ 66392 h 646200"/>
                <a:gd name="connsiteX74" fmla="*/ 392317 w 694391"/>
                <a:gd name="connsiteY74" fmla="*/ 69410 h 646200"/>
                <a:gd name="connsiteX75" fmla="*/ 374210 w 694391"/>
                <a:gd name="connsiteY75" fmla="*/ 78464 h 646200"/>
                <a:gd name="connsiteX76" fmla="*/ 344032 w 694391"/>
                <a:gd name="connsiteY76" fmla="*/ 96570 h 646200"/>
                <a:gd name="connsiteX77" fmla="*/ 292729 w 694391"/>
                <a:gd name="connsiteY77" fmla="*/ 111660 h 646200"/>
                <a:gd name="connsiteX78" fmla="*/ 280657 w 694391"/>
                <a:gd name="connsiteY78" fmla="*/ 114677 h 646200"/>
                <a:gd name="connsiteX79" fmla="*/ 229354 w 694391"/>
                <a:gd name="connsiteY79" fmla="*/ 120713 h 646200"/>
                <a:gd name="connsiteX80" fmla="*/ 217283 w 694391"/>
                <a:gd name="connsiteY80" fmla="*/ 123731 h 646200"/>
                <a:gd name="connsiteX0" fmla="*/ 217283 w 694391"/>
                <a:gd name="connsiteY0" fmla="*/ 123731 h 646419"/>
                <a:gd name="connsiteX1" fmla="*/ 172016 w 694391"/>
                <a:gd name="connsiteY1" fmla="*/ 144856 h 646419"/>
                <a:gd name="connsiteX2" fmla="*/ 162962 w 694391"/>
                <a:gd name="connsiteY2" fmla="*/ 153909 h 646419"/>
                <a:gd name="connsiteX3" fmla="*/ 147873 w 694391"/>
                <a:gd name="connsiteY3" fmla="*/ 165980 h 646419"/>
                <a:gd name="connsiteX4" fmla="*/ 126748 w 694391"/>
                <a:gd name="connsiteY4" fmla="*/ 175034 h 646419"/>
                <a:gd name="connsiteX5" fmla="*/ 117695 w 694391"/>
                <a:gd name="connsiteY5" fmla="*/ 184087 h 646419"/>
                <a:gd name="connsiteX6" fmla="*/ 102606 w 694391"/>
                <a:gd name="connsiteY6" fmla="*/ 196159 h 646419"/>
                <a:gd name="connsiteX7" fmla="*/ 66392 w 694391"/>
                <a:gd name="connsiteY7" fmla="*/ 217283 h 646419"/>
                <a:gd name="connsiteX8" fmla="*/ 33196 w 694391"/>
                <a:gd name="connsiteY8" fmla="*/ 244444 h 646419"/>
                <a:gd name="connsiteX9" fmla="*/ 21125 w 694391"/>
                <a:gd name="connsiteY9" fmla="*/ 262551 h 646419"/>
                <a:gd name="connsiteX10" fmla="*/ 6036 w 694391"/>
                <a:gd name="connsiteY10" fmla="*/ 289711 h 646419"/>
                <a:gd name="connsiteX11" fmla="*/ 0 w 694391"/>
                <a:gd name="connsiteY11" fmla="*/ 307818 h 646419"/>
                <a:gd name="connsiteX12" fmla="*/ 144855 w 694391"/>
                <a:gd name="connsiteY12" fmla="*/ 307818 h 646419"/>
                <a:gd name="connsiteX13" fmla="*/ 162962 w 694391"/>
                <a:gd name="connsiteY13" fmla="*/ 304800 h 646419"/>
                <a:gd name="connsiteX14" fmla="*/ 168998 w 694391"/>
                <a:gd name="connsiteY14" fmla="*/ 316871 h 646419"/>
                <a:gd name="connsiteX15" fmla="*/ 165980 w 694391"/>
                <a:gd name="connsiteY15" fmla="*/ 410424 h 646419"/>
                <a:gd name="connsiteX16" fmla="*/ 156927 w 694391"/>
                <a:gd name="connsiteY16" fmla="*/ 446638 h 646419"/>
                <a:gd name="connsiteX17" fmla="*/ 147873 w 694391"/>
                <a:gd name="connsiteY17" fmla="*/ 476816 h 646419"/>
                <a:gd name="connsiteX18" fmla="*/ 126748 w 694391"/>
                <a:gd name="connsiteY18" fmla="*/ 528119 h 646419"/>
                <a:gd name="connsiteX19" fmla="*/ 105624 w 694391"/>
                <a:gd name="connsiteY19" fmla="*/ 588475 h 646419"/>
                <a:gd name="connsiteX20" fmla="*/ 105624 w 694391"/>
                <a:gd name="connsiteY20" fmla="*/ 636761 h 646419"/>
                <a:gd name="connsiteX21" fmla="*/ 211247 w 694391"/>
                <a:gd name="connsiteY21" fmla="*/ 645814 h 646419"/>
                <a:gd name="connsiteX22" fmla="*/ 232372 w 694391"/>
                <a:gd name="connsiteY22" fmla="*/ 633743 h 646419"/>
                <a:gd name="connsiteX23" fmla="*/ 362139 w 694391"/>
                <a:gd name="connsiteY23" fmla="*/ 540190 h 646419"/>
                <a:gd name="connsiteX24" fmla="*/ 398352 w 694391"/>
                <a:gd name="connsiteY24" fmla="*/ 522083 h 646419"/>
                <a:gd name="connsiteX25" fmla="*/ 431548 w 694391"/>
                <a:gd name="connsiteY25" fmla="*/ 500959 h 646419"/>
                <a:gd name="connsiteX26" fmla="*/ 458709 w 694391"/>
                <a:gd name="connsiteY26" fmla="*/ 485870 h 646419"/>
                <a:gd name="connsiteX27" fmla="*/ 488887 w 694391"/>
                <a:gd name="connsiteY27" fmla="*/ 467763 h 646419"/>
                <a:gd name="connsiteX28" fmla="*/ 531137 w 694391"/>
                <a:gd name="connsiteY28" fmla="*/ 446638 h 646419"/>
                <a:gd name="connsiteX29" fmla="*/ 567350 w 694391"/>
                <a:gd name="connsiteY29" fmla="*/ 425513 h 646419"/>
                <a:gd name="connsiteX30" fmla="*/ 576404 w 694391"/>
                <a:gd name="connsiteY30" fmla="*/ 419477 h 646419"/>
                <a:gd name="connsiteX31" fmla="*/ 591493 w 694391"/>
                <a:gd name="connsiteY31" fmla="*/ 410424 h 646419"/>
                <a:gd name="connsiteX32" fmla="*/ 600546 w 694391"/>
                <a:gd name="connsiteY32" fmla="*/ 404388 h 646419"/>
                <a:gd name="connsiteX33" fmla="*/ 618653 w 694391"/>
                <a:gd name="connsiteY33" fmla="*/ 392317 h 646419"/>
                <a:gd name="connsiteX34" fmla="*/ 648832 w 694391"/>
                <a:gd name="connsiteY34" fmla="*/ 377228 h 646419"/>
                <a:gd name="connsiteX35" fmla="*/ 657885 w 694391"/>
                <a:gd name="connsiteY35" fmla="*/ 374210 h 646419"/>
                <a:gd name="connsiteX36" fmla="*/ 682028 w 694391"/>
                <a:gd name="connsiteY36" fmla="*/ 362139 h 646419"/>
                <a:gd name="connsiteX37" fmla="*/ 691081 w 694391"/>
                <a:gd name="connsiteY37" fmla="*/ 353085 h 646419"/>
                <a:gd name="connsiteX38" fmla="*/ 691081 w 694391"/>
                <a:gd name="connsiteY38" fmla="*/ 328943 h 646419"/>
                <a:gd name="connsiteX39" fmla="*/ 672974 w 694391"/>
                <a:gd name="connsiteY39" fmla="*/ 322907 h 646419"/>
                <a:gd name="connsiteX40" fmla="*/ 657885 w 694391"/>
                <a:gd name="connsiteY40" fmla="*/ 319889 h 646419"/>
                <a:gd name="connsiteX41" fmla="*/ 639778 w 694391"/>
                <a:gd name="connsiteY41" fmla="*/ 316871 h 646419"/>
                <a:gd name="connsiteX42" fmla="*/ 630725 w 694391"/>
                <a:gd name="connsiteY42" fmla="*/ 313854 h 646419"/>
                <a:gd name="connsiteX43" fmla="*/ 500958 w 694391"/>
                <a:gd name="connsiteY43" fmla="*/ 322907 h 646419"/>
                <a:gd name="connsiteX44" fmla="*/ 491905 w 694391"/>
                <a:gd name="connsiteY44" fmla="*/ 325925 h 646419"/>
                <a:gd name="connsiteX45" fmla="*/ 455691 w 694391"/>
                <a:gd name="connsiteY45" fmla="*/ 322907 h 646419"/>
                <a:gd name="connsiteX46" fmla="*/ 449655 w 694391"/>
                <a:gd name="connsiteY46" fmla="*/ 313854 h 646419"/>
                <a:gd name="connsiteX47" fmla="*/ 440602 w 694391"/>
                <a:gd name="connsiteY47" fmla="*/ 298765 h 646419"/>
                <a:gd name="connsiteX48" fmla="*/ 446638 w 694391"/>
                <a:gd name="connsiteY48" fmla="*/ 187105 h 646419"/>
                <a:gd name="connsiteX49" fmla="*/ 458709 w 694391"/>
                <a:gd name="connsiteY49" fmla="*/ 184087 h 646419"/>
                <a:gd name="connsiteX50" fmla="*/ 482851 w 694391"/>
                <a:gd name="connsiteY50" fmla="*/ 181070 h 646419"/>
                <a:gd name="connsiteX51" fmla="*/ 500958 w 694391"/>
                <a:gd name="connsiteY51" fmla="*/ 175034 h 646419"/>
                <a:gd name="connsiteX52" fmla="*/ 549244 w 694391"/>
                <a:gd name="connsiteY52" fmla="*/ 150891 h 646419"/>
                <a:gd name="connsiteX53" fmla="*/ 603564 w 694391"/>
                <a:gd name="connsiteY53" fmla="*/ 117695 h 646419"/>
                <a:gd name="connsiteX54" fmla="*/ 624689 w 694391"/>
                <a:gd name="connsiteY54" fmla="*/ 102606 h 646419"/>
                <a:gd name="connsiteX55" fmla="*/ 633743 w 694391"/>
                <a:gd name="connsiteY55" fmla="*/ 93553 h 646419"/>
                <a:gd name="connsiteX56" fmla="*/ 639778 w 694391"/>
                <a:gd name="connsiteY56" fmla="*/ 84499 h 646419"/>
                <a:gd name="connsiteX57" fmla="*/ 648832 w 694391"/>
                <a:gd name="connsiteY57" fmla="*/ 63374 h 646419"/>
                <a:gd name="connsiteX58" fmla="*/ 657885 w 694391"/>
                <a:gd name="connsiteY58" fmla="*/ 36214 h 646419"/>
                <a:gd name="connsiteX59" fmla="*/ 660903 w 694391"/>
                <a:gd name="connsiteY59" fmla="*/ 24143 h 646419"/>
                <a:gd name="connsiteX60" fmla="*/ 642796 w 694391"/>
                <a:gd name="connsiteY60" fmla="*/ 9054 h 646419"/>
                <a:gd name="connsiteX61" fmla="*/ 627707 w 694391"/>
                <a:gd name="connsiteY61" fmla="*/ 6036 h 646419"/>
                <a:gd name="connsiteX62" fmla="*/ 618653 w 694391"/>
                <a:gd name="connsiteY62" fmla="*/ 3018 h 646419"/>
                <a:gd name="connsiteX63" fmla="*/ 606582 w 694391"/>
                <a:gd name="connsiteY63" fmla="*/ 0 h 646419"/>
                <a:gd name="connsiteX64" fmla="*/ 519065 w 694391"/>
                <a:gd name="connsiteY64" fmla="*/ 3018 h 646419"/>
                <a:gd name="connsiteX65" fmla="*/ 500958 w 694391"/>
                <a:gd name="connsiteY65" fmla="*/ 9054 h 646419"/>
                <a:gd name="connsiteX66" fmla="*/ 488887 w 694391"/>
                <a:gd name="connsiteY66" fmla="*/ 12071 h 646419"/>
                <a:gd name="connsiteX67" fmla="*/ 470780 w 694391"/>
                <a:gd name="connsiteY67" fmla="*/ 21125 h 646419"/>
                <a:gd name="connsiteX68" fmla="*/ 461727 w 694391"/>
                <a:gd name="connsiteY68" fmla="*/ 27161 h 646419"/>
                <a:gd name="connsiteX69" fmla="*/ 443620 w 694391"/>
                <a:gd name="connsiteY69" fmla="*/ 33196 h 646419"/>
                <a:gd name="connsiteX70" fmla="*/ 425513 w 694391"/>
                <a:gd name="connsiteY70" fmla="*/ 48285 h 646419"/>
                <a:gd name="connsiteX71" fmla="*/ 416459 w 694391"/>
                <a:gd name="connsiteY71" fmla="*/ 54321 h 646419"/>
                <a:gd name="connsiteX72" fmla="*/ 404388 w 694391"/>
                <a:gd name="connsiteY72" fmla="*/ 66392 h 646419"/>
                <a:gd name="connsiteX73" fmla="*/ 392317 w 694391"/>
                <a:gd name="connsiteY73" fmla="*/ 69410 h 646419"/>
                <a:gd name="connsiteX74" fmla="*/ 374210 w 694391"/>
                <a:gd name="connsiteY74" fmla="*/ 78464 h 646419"/>
                <a:gd name="connsiteX75" fmla="*/ 344032 w 694391"/>
                <a:gd name="connsiteY75" fmla="*/ 96570 h 646419"/>
                <a:gd name="connsiteX76" fmla="*/ 292729 w 694391"/>
                <a:gd name="connsiteY76" fmla="*/ 111660 h 646419"/>
                <a:gd name="connsiteX77" fmla="*/ 280657 w 694391"/>
                <a:gd name="connsiteY77" fmla="*/ 114677 h 646419"/>
                <a:gd name="connsiteX78" fmla="*/ 229354 w 694391"/>
                <a:gd name="connsiteY78" fmla="*/ 120713 h 646419"/>
                <a:gd name="connsiteX79" fmla="*/ 217283 w 694391"/>
                <a:gd name="connsiteY79" fmla="*/ 123731 h 646419"/>
                <a:gd name="connsiteX0" fmla="*/ 217283 w 694391"/>
                <a:gd name="connsiteY0" fmla="*/ 123731 h 644141"/>
                <a:gd name="connsiteX1" fmla="*/ 172016 w 694391"/>
                <a:gd name="connsiteY1" fmla="*/ 144856 h 644141"/>
                <a:gd name="connsiteX2" fmla="*/ 162962 w 694391"/>
                <a:gd name="connsiteY2" fmla="*/ 153909 h 644141"/>
                <a:gd name="connsiteX3" fmla="*/ 147873 w 694391"/>
                <a:gd name="connsiteY3" fmla="*/ 165980 h 644141"/>
                <a:gd name="connsiteX4" fmla="*/ 126748 w 694391"/>
                <a:gd name="connsiteY4" fmla="*/ 175034 h 644141"/>
                <a:gd name="connsiteX5" fmla="*/ 117695 w 694391"/>
                <a:gd name="connsiteY5" fmla="*/ 184087 h 644141"/>
                <a:gd name="connsiteX6" fmla="*/ 102606 w 694391"/>
                <a:gd name="connsiteY6" fmla="*/ 196159 h 644141"/>
                <a:gd name="connsiteX7" fmla="*/ 66392 w 694391"/>
                <a:gd name="connsiteY7" fmla="*/ 217283 h 644141"/>
                <a:gd name="connsiteX8" fmla="*/ 33196 w 694391"/>
                <a:gd name="connsiteY8" fmla="*/ 244444 h 644141"/>
                <a:gd name="connsiteX9" fmla="*/ 21125 w 694391"/>
                <a:gd name="connsiteY9" fmla="*/ 262551 h 644141"/>
                <a:gd name="connsiteX10" fmla="*/ 6036 w 694391"/>
                <a:gd name="connsiteY10" fmla="*/ 289711 h 644141"/>
                <a:gd name="connsiteX11" fmla="*/ 0 w 694391"/>
                <a:gd name="connsiteY11" fmla="*/ 307818 h 644141"/>
                <a:gd name="connsiteX12" fmla="*/ 144855 w 694391"/>
                <a:gd name="connsiteY12" fmla="*/ 307818 h 644141"/>
                <a:gd name="connsiteX13" fmla="*/ 162962 w 694391"/>
                <a:gd name="connsiteY13" fmla="*/ 304800 h 644141"/>
                <a:gd name="connsiteX14" fmla="*/ 168998 w 694391"/>
                <a:gd name="connsiteY14" fmla="*/ 316871 h 644141"/>
                <a:gd name="connsiteX15" fmla="*/ 165980 w 694391"/>
                <a:gd name="connsiteY15" fmla="*/ 410424 h 644141"/>
                <a:gd name="connsiteX16" fmla="*/ 156927 w 694391"/>
                <a:gd name="connsiteY16" fmla="*/ 446638 h 644141"/>
                <a:gd name="connsiteX17" fmla="*/ 147873 w 694391"/>
                <a:gd name="connsiteY17" fmla="*/ 476816 h 644141"/>
                <a:gd name="connsiteX18" fmla="*/ 126748 w 694391"/>
                <a:gd name="connsiteY18" fmla="*/ 528119 h 644141"/>
                <a:gd name="connsiteX19" fmla="*/ 105624 w 694391"/>
                <a:gd name="connsiteY19" fmla="*/ 588475 h 644141"/>
                <a:gd name="connsiteX20" fmla="*/ 105624 w 694391"/>
                <a:gd name="connsiteY20" fmla="*/ 636761 h 644141"/>
                <a:gd name="connsiteX21" fmla="*/ 232372 w 694391"/>
                <a:gd name="connsiteY21" fmla="*/ 633743 h 644141"/>
                <a:gd name="connsiteX22" fmla="*/ 362139 w 694391"/>
                <a:gd name="connsiteY22" fmla="*/ 540190 h 644141"/>
                <a:gd name="connsiteX23" fmla="*/ 398352 w 694391"/>
                <a:gd name="connsiteY23" fmla="*/ 522083 h 644141"/>
                <a:gd name="connsiteX24" fmla="*/ 431548 w 694391"/>
                <a:gd name="connsiteY24" fmla="*/ 500959 h 644141"/>
                <a:gd name="connsiteX25" fmla="*/ 458709 w 694391"/>
                <a:gd name="connsiteY25" fmla="*/ 485870 h 644141"/>
                <a:gd name="connsiteX26" fmla="*/ 488887 w 694391"/>
                <a:gd name="connsiteY26" fmla="*/ 467763 h 644141"/>
                <a:gd name="connsiteX27" fmla="*/ 531137 w 694391"/>
                <a:gd name="connsiteY27" fmla="*/ 446638 h 644141"/>
                <a:gd name="connsiteX28" fmla="*/ 567350 w 694391"/>
                <a:gd name="connsiteY28" fmla="*/ 425513 h 644141"/>
                <a:gd name="connsiteX29" fmla="*/ 576404 w 694391"/>
                <a:gd name="connsiteY29" fmla="*/ 419477 h 644141"/>
                <a:gd name="connsiteX30" fmla="*/ 591493 w 694391"/>
                <a:gd name="connsiteY30" fmla="*/ 410424 h 644141"/>
                <a:gd name="connsiteX31" fmla="*/ 600546 w 694391"/>
                <a:gd name="connsiteY31" fmla="*/ 404388 h 644141"/>
                <a:gd name="connsiteX32" fmla="*/ 618653 w 694391"/>
                <a:gd name="connsiteY32" fmla="*/ 392317 h 644141"/>
                <a:gd name="connsiteX33" fmla="*/ 648832 w 694391"/>
                <a:gd name="connsiteY33" fmla="*/ 377228 h 644141"/>
                <a:gd name="connsiteX34" fmla="*/ 657885 w 694391"/>
                <a:gd name="connsiteY34" fmla="*/ 374210 h 644141"/>
                <a:gd name="connsiteX35" fmla="*/ 682028 w 694391"/>
                <a:gd name="connsiteY35" fmla="*/ 362139 h 644141"/>
                <a:gd name="connsiteX36" fmla="*/ 691081 w 694391"/>
                <a:gd name="connsiteY36" fmla="*/ 353085 h 644141"/>
                <a:gd name="connsiteX37" fmla="*/ 691081 w 694391"/>
                <a:gd name="connsiteY37" fmla="*/ 328943 h 644141"/>
                <a:gd name="connsiteX38" fmla="*/ 672974 w 694391"/>
                <a:gd name="connsiteY38" fmla="*/ 322907 h 644141"/>
                <a:gd name="connsiteX39" fmla="*/ 657885 w 694391"/>
                <a:gd name="connsiteY39" fmla="*/ 319889 h 644141"/>
                <a:gd name="connsiteX40" fmla="*/ 639778 w 694391"/>
                <a:gd name="connsiteY40" fmla="*/ 316871 h 644141"/>
                <a:gd name="connsiteX41" fmla="*/ 630725 w 694391"/>
                <a:gd name="connsiteY41" fmla="*/ 313854 h 644141"/>
                <a:gd name="connsiteX42" fmla="*/ 500958 w 694391"/>
                <a:gd name="connsiteY42" fmla="*/ 322907 h 644141"/>
                <a:gd name="connsiteX43" fmla="*/ 491905 w 694391"/>
                <a:gd name="connsiteY43" fmla="*/ 325925 h 644141"/>
                <a:gd name="connsiteX44" fmla="*/ 455691 w 694391"/>
                <a:gd name="connsiteY44" fmla="*/ 322907 h 644141"/>
                <a:gd name="connsiteX45" fmla="*/ 449655 w 694391"/>
                <a:gd name="connsiteY45" fmla="*/ 313854 h 644141"/>
                <a:gd name="connsiteX46" fmla="*/ 440602 w 694391"/>
                <a:gd name="connsiteY46" fmla="*/ 298765 h 644141"/>
                <a:gd name="connsiteX47" fmla="*/ 446638 w 694391"/>
                <a:gd name="connsiteY47" fmla="*/ 187105 h 644141"/>
                <a:gd name="connsiteX48" fmla="*/ 458709 w 694391"/>
                <a:gd name="connsiteY48" fmla="*/ 184087 h 644141"/>
                <a:gd name="connsiteX49" fmla="*/ 482851 w 694391"/>
                <a:gd name="connsiteY49" fmla="*/ 181070 h 644141"/>
                <a:gd name="connsiteX50" fmla="*/ 500958 w 694391"/>
                <a:gd name="connsiteY50" fmla="*/ 175034 h 644141"/>
                <a:gd name="connsiteX51" fmla="*/ 549244 w 694391"/>
                <a:gd name="connsiteY51" fmla="*/ 150891 h 644141"/>
                <a:gd name="connsiteX52" fmla="*/ 603564 w 694391"/>
                <a:gd name="connsiteY52" fmla="*/ 117695 h 644141"/>
                <a:gd name="connsiteX53" fmla="*/ 624689 w 694391"/>
                <a:gd name="connsiteY53" fmla="*/ 102606 h 644141"/>
                <a:gd name="connsiteX54" fmla="*/ 633743 w 694391"/>
                <a:gd name="connsiteY54" fmla="*/ 93553 h 644141"/>
                <a:gd name="connsiteX55" fmla="*/ 639778 w 694391"/>
                <a:gd name="connsiteY55" fmla="*/ 84499 h 644141"/>
                <a:gd name="connsiteX56" fmla="*/ 648832 w 694391"/>
                <a:gd name="connsiteY56" fmla="*/ 63374 h 644141"/>
                <a:gd name="connsiteX57" fmla="*/ 657885 w 694391"/>
                <a:gd name="connsiteY57" fmla="*/ 36214 h 644141"/>
                <a:gd name="connsiteX58" fmla="*/ 660903 w 694391"/>
                <a:gd name="connsiteY58" fmla="*/ 24143 h 644141"/>
                <a:gd name="connsiteX59" fmla="*/ 642796 w 694391"/>
                <a:gd name="connsiteY59" fmla="*/ 9054 h 644141"/>
                <a:gd name="connsiteX60" fmla="*/ 627707 w 694391"/>
                <a:gd name="connsiteY60" fmla="*/ 6036 h 644141"/>
                <a:gd name="connsiteX61" fmla="*/ 618653 w 694391"/>
                <a:gd name="connsiteY61" fmla="*/ 3018 h 644141"/>
                <a:gd name="connsiteX62" fmla="*/ 606582 w 694391"/>
                <a:gd name="connsiteY62" fmla="*/ 0 h 644141"/>
                <a:gd name="connsiteX63" fmla="*/ 519065 w 694391"/>
                <a:gd name="connsiteY63" fmla="*/ 3018 h 644141"/>
                <a:gd name="connsiteX64" fmla="*/ 500958 w 694391"/>
                <a:gd name="connsiteY64" fmla="*/ 9054 h 644141"/>
                <a:gd name="connsiteX65" fmla="*/ 488887 w 694391"/>
                <a:gd name="connsiteY65" fmla="*/ 12071 h 644141"/>
                <a:gd name="connsiteX66" fmla="*/ 470780 w 694391"/>
                <a:gd name="connsiteY66" fmla="*/ 21125 h 644141"/>
                <a:gd name="connsiteX67" fmla="*/ 461727 w 694391"/>
                <a:gd name="connsiteY67" fmla="*/ 27161 h 644141"/>
                <a:gd name="connsiteX68" fmla="*/ 443620 w 694391"/>
                <a:gd name="connsiteY68" fmla="*/ 33196 h 644141"/>
                <a:gd name="connsiteX69" fmla="*/ 425513 w 694391"/>
                <a:gd name="connsiteY69" fmla="*/ 48285 h 644141"/>
                <a:gd name="connsiteX70" fmla="*/ 416459 w 694391"/>
                <a:gd name="connsiteY70" fmla="*/ 54321 h 644141"/>
                <a:gd name="connsiteX71" fmla="*/ 404388 w 694391"/>
                <a:gd name="connsiteY71" fmla="*/ 66392 h 644141"/>
                <a:gd name="connsiteX72" fmla="*/ 392317 w 694391"/>
                <a:gd name="connsiteY72" fmla="*/ 69410 h 644141"/>
                <a:gd name="connsiteX73" fmla="*/ 374210 w 694391"/>
                <a:gd name="connsiteY73" fmla="*/ 78464 h 644141"/>
                <a:gd name="connsiteX74" fmla="*/ 344032 w 694391"/>
                <a:gd name="connsiteY74" fmla="*/ 96570 h 644141"/>
                <a:gd name="connsiteX75" fmla="*/ 292729 w 694391"/>
                <a:gd name="connsiteY75" fmla="*/ 111660 h 644141"/>
                <a:gd name="connsiteX76" fmla="*/ 280657 w 694391"/>
                <a:gd name="connsiteY76" fmla="*/ 114677 h 644141"/>
                <a:gd name="connsiteX77" fmla="*/ 229354 w 694391"/>
                <a:gd name="connsiteY77" fmla="*/ 120713 h 644141"/>
                <a:gd name="connsiteX78" fmla="*/ 217283 w 694391"/>
                <a:gd name="connsiteY78" fmla="*/ 123731 h 644141"/>
                <a:gd name="connsiteX0" fmla="*/ 217283 w 694391"/>
                <a:gd name="connsiteY0" fmla="*/ 123731 h 644141"/>
                <a:gd name="connsiteX1" fmla="*/ 172016 w 694391"/>
                <a:gd name="connsiteY1" fmla="*/ 144856 h 644141"/>
                <a:gd name="connsiteX2" fmla="*/ 162962 w 694391"/>
                <a:gd name="connsiteY2" fmla="*/ 153909 h 644141"/>
                <a:gd name="connsiteX3" fmla="*/ 147873 w 694391"/>
                <a:gd name="connsiteY3" fmla="*/ 165980 h 644141"/>
                <a:gd name="connsiteX4" fmla="*/ 126748 w 694391"/>
                <a:gd name="connsiteY4" fmla="*/ 175034 h 644141"/>
                <a:gd name="connsiteX5" fmla="*/ 117695 w 694391"/>
                <a:gd name="connsiteY5" fmla="*/ 184087 h 644141"/>
                <a:gd name="connsiteX6" fmla="*/ 102606 w 694391"/>
                <a:gd name="connsiteY6" fmla="*/ 196159 h 644141"/>
                <a:gd name="connsiteX7" fmla="*/ 66392 w 694391"/>
                <a:gd name="connsiteY7" fmla="*/ 217283 h 644141"/>
                <a:gd name="connsiteX8" fmla="*/ 33196 w 694391"/>
                <a:gd name="connsiteY8" fmla="*/ 244444 h 644141"/>
                <a:gd name="connsiteX9" fmla="*/ 21125 w 694391"/>
                <a:gd name="connsiteY9" fmla="*/ 262551 h 644141"/>
                <a:gd name="connsiteX10" fmla="*/ 6036 w 694391"/>
                <a:gd name="connsiteY10" fmla="*/ 289711 h 644141"/>
                <a:gd name="connsiteX11" fmla="*/ 0 w 694391"/>
                <a:gd name="connsiteY11" fmla="*/ 307818 h 644141"/>
                <a:gd name="connsiteX12" fmla="*/ 144855 w 694391"/>
                <a:gd name="connsiteY12" fmla="*/ 307818 h 644141"/>
                <a:gd name="connsiteX13" fmla="*/ 162962 w 694391"/>
                <a:gd name="connsiteY13" fmla="*/ 304800 h 644141"/>
                <a:gd name="connsiteX14" fmla="*/ 168998 w 694391"/>
                <a:gd name="connsiteY14" fmla="*/ 316871 h 644141"/>
                <a:gd name="connsiteX15" fmla="*/ 165980 w 694391"/>
                <a:gd name="connsiteY15" fmla="*/ 410424 h 644141"/>
                <a:gd name="connsiteX16" fmla="*/ 156927 w 694391"/>
                <a:gd name="connsiteY16" fmla="*/ 446638 h 644141"/>
                <a:gd name="connsiteX17" fmla="*/ 126748 w 694391"/>
                <a:gd name="connsiteY17" fmla="*/ 528119 h 644141"/>
                <a:gd name="connsiteX18" fmla="*/ 105624 w 694391"/>
                <a:gd name="connsiteY18" fmla="*/ 588475 h 644141"/>
                <a:gd name="connsiteX19" fmla="*/ 105624 w 694391"/>
                <a:gd name="connsiteY19" fmla="*/ 636761 h 644141"/>
                <a:gd name="connsiteX20" fmla="*/ 232372 w 694391"/>
                <a:gd name="connsiteY20" fmla="*/ 633743 h 644141"/>
                <a:gd name="connsiteX21" fmla="*/ 362139 w 694391"/>
                <a:gd name="connsiteY21" fmla="*/ 540190 h 644141"/>
                <a:gd name="connsiteX22" fmla="*/ 398352 w 694391"/>
                <a:gd name="connsiteY22" fmla="*/ 522083 h 644141"/>
                <a:gd name="connsiteX23" fmla="*/ 431548 w 694391"/>
                <a:gd name="connsiteY23" fmla="*/ 500959 h 644141"/>
                <a:gd name="connsiteX24" fmla="*/ 458709 w 694391"/>
                <a:gd name="connsiteY24" fmla="*/ 485870 h 644141"/>
                <a:gd name="connsiteX25" fmla="*/ 488887 w 694391"/>
                <a:gd name="connsiteY25" fmla="*/ 467763 h 644141"/>
                <a:gd name="connsiteX26" fmla="*/ 531137 w 694391"/>
                <a:gd name="connsiteY26" fmla="*/ 446638 h 644141"/>
                <a:gd name="connsiteX27" fmla="*/ 567350 w 694391"/>
                <a:gd name="connsiteY27" fmla="*/ 425513 h 644141"/>
                <a:gd name="connsiteX28" fmla="*/ 576404 w 694391"/>
                <a:gd name="connsiteY28" fmla="*/ 419477 h 644141"/>
                <a:gd name="connsiteX29" fmla="*/ 591493 w 694391"/>
                <a:gd name="connsiteY29" fmla="*/ 410424 h 644141"/>
                <a:gd name="connsiteX30" fmla="*/ 600546 w 694391"/>
                <a:gd name="connsiteY30" fmla="*/ 404388 h 644141"/>
                <a:gd name="connsiteX31" fmla="*/ 618653 w 694391"/>
                <a:gd name="connsiteY31" fmla="*/ 392317 h 644141"/>
                <a:gd name="connsiteX32" fmla="*/ 648832 w 694391"/>
                <a:gd name="connsiteY32" fmla="*/ 377228 h 644141"/>
                <a:gd name="connsiteX33" fmla="*/ 657885 w 694391"/>
                <a:gd name="connsiteY33" fmla="*/ 374210 h 644141"/>
                <a:gd name="connsiteX34" fmla="*/ 682028 w 694391"/>
                <a:gd name="connsiteY34" fmla="*/ 362139 h 644141"/>
                <a:gd name="connsiteX35" fmla="*/ 691081 w 694391"/>
                <a:gd name="connsiteY35" fmla="*/ 353085 h 644141"/>
                <a:gd name="connsiteX36" fmla="*/ 691081 w 694391"/>
                <a:gd name="connsiteY36" fmla="*/ 328943 h 644141"/>
                <a:gd name="connsiteX37" fmla="*/ 672974 w 694391"/>
                <a:gd name="connsiteY37" fmla="*/ 322907 h 644141"/>
                <a:gd name="connsiteX38" fmla="*/ 657885 w 694391"/>
                <a:gd name="connsiteY38" fmla="*/ 319889 h 644141"/>
                <a:gd name="connsiteX39" fmla="*/ 639778 w 694391"/>
                <a:gd name="connsiteY39" fmla="*/ 316871 h 644141"/>
                <a:gd name="connsiteX40" fmla="*/ 630725 w 694391"/>
                <a:gd name="connsiteY40" fmla="*/ 313854 h 644141"/>
                <a:gd name="connsiteX41" fmla="*/ 500958 w 694391"/>
                <a:gd name="connsiteY41" fmla="*/ 322907 h 644141"/>
                <a:gd name="connsiteX42" fmla="*/ 491905 w 694391"/>
                <a:gd name="connsiteY42" fmla="*/ 325925 h 644141"/>
                <a:gd name="connsiteX43" fmla="*/ 455691 w 694391"/>
                <a:gd name="connsiteY43" fmla="*/ 322907 h 644141"/>
                <a:gd name="connsiteX44" fmla="*/ 449655 w 694391"/>
                <a:gd name="connsiteY44" fmla="*/ 313854 h 644141"/>
                <a:gd name="connsiteX45" fmla="*/ 440602 w 694391"/>
                <a:gd name="connsiteY45" fmla="*/ 298765 h 644141"/>
                <a:gd name="connsiteX46" fmla="*/ 446638 w 694391"/>
                <a:gd name="connsiteY46" fmla="*/ 187105 h 644141"/>
                <a:gd name="connsiteX47" fmla="*/ 458709 w 694391"/>
                <a:gd name="connsiteY47" fmla="*/ 184087 h 644141"/>
                <a:gd name="connsiteX48" fmla="*/ 482851 w 694391"/>
                <a:gd name="connsiteY48" fmla="*/ 181070 h 644141"/>
                <a:gd name="connsiteX49" fmla="*/ 500958 w 694391"/>
                <a:gd name="connsiteY49" fmla="*/ 175034 h 644141"/>
                <a:gd name="connsiteX50" fmla="*/ 549244 w 694391"/>
                <a:gd name="connsiteY50" fmla="*/ 150891 h 644141"/>
                <a:gd name="connsiteX51" fmla="*/ 603564 w 694391"/>
                <a:gd name="connsiteY51" fmla="*/ 117695 h 644141"/>
                <a:gd name="connsiteX52" fmla="*/ 624689 w 694391"/>
                <a:gd name="connsiteY52" fmla="*/ 102606 h 644141"/>
                <a:gd name="connsiteX53" fmla="*/ 633743 w 694391"/>
                <a:gd name="connsiteY53" fmla="*/ 93553 h 644141"/>
                <a:gd name="connsiteX54" fmla="*/ 639778 w 694391"/>
                <a:gd name="connsiteY54" fmla="*/ 84499 h 644141"/>
                <a:gd name="connsiteX55" fmla="*/ 648832 w 694391"/>
                <a:gd name="connsiteY55" fmla="*/ 63374 h 644141"/>
                <a:gd name="connsiteX56" fmla="*/ 657885 w 694391"/>
                <a:gd name="connsiteY56" fmla="*/ 36214 h 644141"/>
                <a:gd name="connsiteX57" fmla="*/ 660903 w 694391"/>
                <a:gd name="connsiteY57" fmla="*/ 24143 h 644141"/>
                <a:gd name="connsiteX58" fmla="*/ 642796 w 694391"/>
                <a:gd name="connsiteY58" fmla="*/ 9054 h 644141"/>
                <a:gd name="connsiteX59" fmla="*/ 627707 w 694391"/>
                <a:gd name="connsiteY59" fmla="*/ 6036 h 644141"/>
                <a:gd name="connsiteX60" fmla="*/ 618653 w 694391"/>
                <a:gd name="connsiteY60" fmla="*/ 3018 h 644141"/>
                <a:gd name="connsiteX61" fmla="*/ 606582 w 694391"/>
                <a:gd name="connsiteY61" fmla="*/ 0 h 644141"/>
                <a:gd name="connsiteX62" fmla="*/ 519065 w 694391"/>
                <a:gd name="connsiteY62" fmla="*/ 3018 h 644141"/>
                <a:gd name="connsiteX63" fmla="*/ 500958 w 694391"/>
                <a:gd name="connsiteY63" fmla="*/ 9054 h 644141"/>
                <a:gd name="connsiteX64" fmla="*/ 488887 w 694391"/>
                <a:gd name="connsiteY64" fmla="*/ 12071 h 644141"/>
                <a:gd name="connsiteX65" fmla="*/ 470780 w 694391"/>
                <a:gd name="connsiteY65" fmla="*/ 21125 h 644141"/>
                <a:gd name="connsiteX66" fmla="*/ 461727 w 694391"/>
                <a:gd name="connsiteY66" fmla="*/ 27161 h 644141"/>
                <a:gd name="connsiteX67" fmla="*/ 443620 w 694391"/>
                <a:gd name="connsiteY67" fmla="*/ 33196 h 644141"/>
                <a:gd name="connsiteX68" fmla="*/ 425513 w 694391"/>
                <a:gd name="connsiteY68" fmla="*/ 48285 h 644141"/>
                <a:gd name="connsiteX69" fmla="*/ 416459 w 694391"/>
                <a:gd name="connsiteY69" fmla="*/ 54321 h 644141"/>
                <a:gd name="connsiteX70" fmla="*/ 404388 w 694391"/>
                <a:gd name="connsiteY70" fmla="*/ 66392 h 644141"/>
                <a:gd name="connsiteX71" fmla="*/ 392317 w 694391"/>
                <a:gd name="connsiteY71" fmla="*/ 69410 h 644141"/>
                <a:gd name="connsiteX72" fmla="*/ 374210 w 694391"/>
                <a:gd name="connsiteY72" fmla="*/ 78464 h 644141"/>
                <a:gd name="connsiteX73" fmla="*/ 344032 w 694391"/>
                <a:gd name="connsiteY73" fmla="*/ 96570 h 644141"/>
                <a:gd name="connsiteX74" fmla="*/ 292729 w 694391"/>
                <a:gd name="connsiteY74" fmla="*/ 111660 h 644141"/>
                <a:gd name="connsiteX75" fmla="*/ 280657 w 694391"/>
                <a:gd name="connsiteY75" fmla="*/ 114677 h 644141"/>
                <a:gd name="connsiteX76" fmla="*/ 229354 w 694391"/>
                <a:gd name="connsiteY76" fmla="*/ 120713 h 644141"/>
                <a:gd name="connsiteX77" fmla="*/ 217283 w 694391"/>
                <a:gd name="connsiteY77" fmla="*/ 123731 h 644141"/>
                <a:gd name="connsiteX0" fmla="*/ 223573 w 700681"/>
                <a:gd name="connsiteY0" fmla="*/ 123731 h 644141"/>
                <a:gd name="connsiteX1" fmla="*/ 178306 w 700681"/>
                <a:gd name="connsiteY1" fmla="*/ 144856 h 644141"/>
                <a:gd name="connsiteX2" fmla="*/ 169252 w 700681"/>
                <a:gd name="connsiteY2" fmla="*/ 153909 h 644141"/>
                <a:gd name="connsiteX3" fmla="*/ 154163 w 700681"/>
                <a:gd name="connsiteY3" fmla="*/ 165980 h 644141"/>
                <a:gd name="connsiteX4" fmla="*/ 133038 w 700681"/>
                <a:gd name="connsiteY4" fmla="*/ 175034 h 644141"/>
                <a:gd name="connsiteX5" fmla="*/ 123985 w 700681"/>
                <a:gd name="connsiteY5" fmla="*/ 184087 h 644141"/>
                <a:gd name="connsiteX6" fmla="*/ 108896 w 700681"/>
                <a:gd name="connsiteY6" fmla="*/ 196159 h 644141"/>
                <a:gd name="connsiteX7" fmla="*/ 72682 w 700681"/>
                <a:gd name="connsiteY7" fmla="*/ 217283 h 644141"/>
                <a:gd name="connsiteX8" fmla="*/ 39486 w 700681"/>
                <a:gd name="connsiteY8" fmla="*/ 244444 h 644141"/>
                <a:gd name="connsiteX9" fmla="*/ 27415 w 700681"/>
                <a:gd name="connsiteY9" fmla="*/ 262551 h 644141"/>
                <a:gd name="connsiteX10" fmla="*/ 6290 w 700681"/>
                <a:gd name="connsiteY10" fmla="*/ 307818 h 644141"/>
                <a:gd name="connsiteX11" fmla="*/ 151145 w 700681"/>
                <a:gd name="connsiteY11" fmla="*/ 307818 h 644141"/>
                <a:gd name="connsiteX12" fmla="*/ 169252 w 700681"/>
                <a:gd name="connsiteY12" fmla="*/ 304800 h 644141"/>
                <a:gd name="connsiteX13" fmla="*/ 175288 w 700681"/>
                <a:gd name="connsiteY13" fmla="*/ 316871 h 644141"/>
                <a:gd name="connsiteX14" fmla="*/ 172270 w 700681"/>
                <a:gd name="connsiteY14" fmla="*/ 410424 h 644141"/>
                <a:gd name="connsiteX15" fmla="*/ 163217 w 700681"/>
                <a:gd name="connsiteY15" fmla="*/ 446638 h 644141"/>
                <a:gd name="connsiteX16" fmla="*/ 133038 w 700681"/>
                <a:gd name="connsiteY16" fmla="*/ 528119 h 644141"/>
                <a:gd name="connsiteX17" fmla="*/ 111914 w 700681"/>
                <a:gd name="connsiteY17" fmla="*/ 588475 h 644141"/>
                <a:gd name="connsiteX18" fmla="*/ 111914 w 700681"/>
                <a:gd name="connsiteY18" fmla="*/ 636761 h 644141"/>
                <a:gd name="connsiteX19" fmla="*/ 238662 w 700681"/>
                <a:gd name="connsiteY19" fmla="*/ 633743 h 644141"/>
                <a:gd name="connsiteX20" fmla="*/ 368429 w 700681"/>
                <a:gd name="connsiteY20" fmla="*/ 540190 h 644141"/>
                <a:gd name="connsiteX21" fmla="*/ 404642 w 700681"/>
                <a:gd name="connsiteY21" fmla="*/ 522083 h 644141"/>
                <a:gd name="connsiteX22" fmla="*/ 437838 w 700681"/>
                <a:gd name="connsiteY22" fmla="*/ 500959 h 644141"/>
                <a:gd name="connsiteX23" fmla="*/ 464999 w 700681"/>
                <a:gd name="connsiteY23" fmla="*/ 485870 h 644141"/>
                <a:gd name="connsiteX24" fmla="*/ 495177 w 700681"/>
                <a:gd name="connsiteY24" fmla="*/ 467763 h 644141"/>
                <a:gd name="connsiteX25" fmla="*/ 537427 w 700681"/>
                <a:gd name="connsiteY25" fmla="*/ 446638 h 644141"/>
                <a:gd name="connsiteX26" fmla="*/ 573640 w 700681"/>
                <a:gd name="connsiteY26" fmla="*/ 425513 h 644141"/>
                <a:gd name="connsiteX27" fmla="*/ 582694 w 700681"/>
                <a:gd name="connsiteY27" fmla="*/ 419477 h 644141"/>
                <a:gd name="connsiteX28" fmla="*/ 597783 w 700681"/>
                <a:gd name="connsiteY28" fmla="*/ 410424 h 644141"/>
                <a:gd name="connsiteX29" fmla="*/ 606836 w 700681"/>
                <a:gd name="connsiteY29" fmla="*/ 404388 h 644141"/>
                <a:gd name="connsiteX30" fmla="*/ 624943 w 700681"/>
                <a:gd name="connsiteY30" fmla="*/ 392317 h 644141"/>
                <a:gd name="connsiteX31" fmla="*/ 655122 w 700681"/>
                <a:gd name="connsiteY31" fmla="*/ 377228 h 644141"/>
                <a:gd name="connsiteX32" fmla="*/ 664175 w 700681"/>
                <a:gd name="connsiteY32" fmla="*/ 374210 h 644141"/>
                <a:gd name="connsiteX33" fmla="*/ 688318 w 700681"/>
                <a:gd name="connsiteY33" fmla="*/ 362139 h 644141"/>
                <a:gd name="connsiteX34" fmla="*/ 697371 w 700681"/>
                <a:gd name="connsiteY34" fmla="*/ 353085 h 644141"/>
                <a:gd name="connsiteX35" fmla="*/ 697371 w 700681"/>
                <a:gd name="connsiteY35" fmla="*/ 328943 h 644141"/>
                <a:gd name="connsiteX36" fmla="*/ 679264 w 700681"/>
                <a:gd name="connsiteY36" fmla="*/ 322907 h 644141"/>
                <a:gd name="connsiteX37" fmla="*/ 664175 w 700681"/>
                <a:gd name="connsiteY37" fmla="*/ 319889 h 644141"/>
                <a:gd name="connsiteX38" fmla="*/ 646068 w 700681"/>
                <a:gd name="connsiteY38" fmla="*/ 316871 h 644141"/>
                <a:gd name="connsiteX39" fmla="*/ 637015 w 700681"/>
                <a:gd name="connsiteY39" fmla="*/ 313854 h 644141"/>
                <a:gd name="connsiteX40" fmla="*/ 507248 w 700681"/>
                <a:gd name="connsiteY40" fmla="*/ 322907 h 644141"/>
                <a:gd name="connsiteX41" fmla="*/ 498195 w 700681"/>
                <a:gd name="connsiteY41" fmla="*/ 325925 h 644141"/>
                <a:gd name="connsiteX42" fmla="*/ 461981 w 700681"/>
                <a:gd name="connsiteY42" fmla="*/ 322907 h 644141"/>
                <a:gd name="connsiteX43" fmla="*/ 455945 w 700681"/>
                <a:gd name="connsiteY43" fmla="*/ 313854 h 644141"/>
                <a:gd name="connsiteX44" fmla="*/ 446892 w 700681"/>
                <a:gd name="connsiteY44" fmla="*/ 298765 h 644141"/>
                <a:gd name="connsiteX45" fmla="*/ 452928 w 700681"/>
                <a:gd name="connsiteY45" fmla="*/ 187105 h 644141"/>
                <a:gd name="connsiteX46" fmla="*/ 464999 w 700681"/>
                <a:gd name="connsiteY46" fmla="*/ 184087 h 644141"/>
                <a:gd name="connsiteX47" fmla="*/ 489141 w 700681"/>
                <a:gd name="connsiteY47" fmla="*/ 181070 h 644141"/>
                <a:gd name="connsiteX48" fmla="*/ 507248 w 700681"/>
                <a:gd name="connsiteY48" fmla="*/ 175034 h 644141"/>
                <a:gd name="connsiteX49" fmla="*/ 555534 w 700681"/>
                <a:gd name="connsiteY49" fmla="*/ 150891 h 644141"/>
                <a:gd name="connsiteX50" fmla="*/ 609854 w 700681"/>
                <a:gd name="connsiteY50" fmla="*/ 117695 h 644141"/>
                <a:gd name="connsiteX51" fmla="*/ 630979 w 700681"/>
                <a:gd name="connsiteY51" fmla="*/ 102606 h 644141"/>
                <a:gd name="connsiteX52" fmla="*/ 640033 w 700681"/>
                <a:gd name="connsiteY52" fmla="*/ 93553 h 644141"/>
                <a:gd name="connsiteX53" fmla="*/ 646068 w 700681"/>
                <a:gd name="connsiteY53" fmla="*/ 84499 h 644141"/>
                <a:gd name="connsiteX54" fmla="*/ 655122 w 700681"/>
                <a:gd name="connsiteY54" fmla="*/ 63374 h 644141"/>
                <a:gd name="connsiteX55" fmla="*/ 664175 w 700681"/>
                <a:gd name="connsiteY55" fmla="*/ 36214 h 644141"/>
                <a:gd name="connsiteX56" fmla="*/ 667193 w 700681"/>
                <a:gd name="connsiteY56" fmla="*/ 24143 h 644141"/>
                <a:gd name="connsiteX57" fmla="*/ 649086 w 700681"/>
                <a:gd name="connsiteY57" fmla="*/ 9054 h 644141"/>
                <a:gd name="connsiteX58" fmla="*/ 633997 w 700681"/>
                <a:gd name="connsiteY58" fmla="*/ 6036 h 644141"/>
                <a:gd name="connsiteX59" fmla="*/ 624943 w 700681"/>
                <a:gd name="connsiteY59" fmla="*/ 3018 h 644141"/>
                <a:gd name="connsiteX60" fmla="*/ 612872 w 700681"/>
                <a:gd name="connsiteY60" fmla="*/ 0 h 644141"/>
                <a:gd name="connsiteX61" fmla="*/ 525355 w 700681"/>
                <a:gd name="connsiteY61" fmla="*/ 3018 h 644141"/>
                <a:gd name="connsiteX62" fmla="*/ 507248 w 700681"/>
                <a:gd name="connsiteY62" fmla="*/ 9054 h 644141"/>
                <a:gd name="connsiteX63" fmla="*/ 495177 w 700681"/>
                <a:gd name="connsiteY63" fmla="*/ 12071 h 644141"/>
                <a:gd name="connsiteX64" fmla="*/ 477070 w 700681"/>
                <a:gd name="connsiteY64" fmla="*/ 21125 h 644141"/>
                <a:gd name="connsiteX65" fmla="*/ 468017 w 700681"/>
                <a:gd name="connsiteY65" fmla="*/ 27161 h 644141"/>
                <a:gd name="connsiteX66" fmla="*/ 449910 w 700681"/>
                <a:gd name="connsiteY66" fmla="*/ 33196 h 644141"/>
                <a:gd name="connsiteX67" fmla="*/ 431803 w 700681"/>
                <a:gd name="connsiteY67" fmla="*/ 48285 h 644141"/>
                <a:gd name="connsiteX68" fmla="*/ 422749 w 700681"/>
                <a:gd name="connsiteY68" fmla="*/ 54321 h 644141"/>
                <a:gd name="connsiteX69" fmla="*/ 410678 w 700681"/>
                <a:gd name="connsiteY69" fmla="*/ 66392 h 644141"/>
                <a:gd name="connsiteX70" fmla="*/ 398607 w 700681"/>
                <a:gd name="connsiteY70" fmla="*/ 69410 h 644141"/>
                <a:gd name="connsiteX71" fmla="*/ 380500 w 700681"/>
                <a:gd name="connsiteY71" fmla="*/ 78464 h 644141"/>
                <a:gd name="connsiteX72" fmla="*/ 350322 w 700681"/>
                <a:gd name="connsiteY72" fmla="*/ 96570 h 644141"/>
                <a:gd name="connsiteX73" fmla="*/ 299019 w 700681"/>
                <a:gd name="connsiteY73" fmla="*/ 111660 h 644141"/>
                <a:gd name="connsiteX74" fmla="*/ 286947 w 700681"/>
                <a:gd name="connsiteY74" fmla="*/ 114677 h 644141"/>
                <a:gd name="connsiteX75" fmla="*/ 235644 w 700681"/>
                <a:gd name="connsiteY75" fmla="*/ 120713 h 644141"/>
                <a:gd name="connsiteX76" fmla="*/ 223573 w 700681"/>
                <a:gd name="connsiteY76" fmla="*/ 123731 h 644141"/>
                <a:gd name="connsiteX0" fmla="*/ 222083 w 699191"/>
                <a:gd name="connsiteY0" fmla="*/ 123731 h 644141"/>
                <a:gd name="connsiteX1" fmla="*/ 176816 w 699191"/>
                <a:gd name="connsiteY1" fmla="*/ 144856 h 644141"/>
                <a:gd name="connsiteX2" fmla="*/ 167762 w 699191"/>
                <a:gd name="connsiteY2" fmla="*/ 153909 h 644141"/>
                <a:gd name="connsiteX3" fmla="*/ 152673 w 699191"/>
                <a:gd name="connsiteY3" fmla="*/ 165980 h 644141"/>
                <a:gd name="connsiteX4" fmla="*/ 131548 w 699191"/>
                <a:gd name="connsiteY4" fmla="*/ 175034 h 644141"/>
                <a:gd name="connsiteX5" fmla="*/ 122495 w 699191"/>
                <a:gd name="connsiteY5" fmla="*/ 184087 h 644141"/>
                <a:gd name="connsiteX6" fmla="*/ 107406 w 699191"/>
                <a:gd name="connsiteY6" fmla="*/ 196159 h 644141"/>
                <a:gd name="connsiteX7" fmla="*/ 71192 w 699191"/>
                <a:gd name="connsiteY7" fmla="*/ 217283 h 644141"/>
                <a:gd name="connsiteX8" fmla="*/ 37996 w 699191"/>
                <a:gd name="connsiteY8" fmla="*/ 244444 h 644141"/>
                <a:gd name="connsiteX9" fmla="*/ 4800 w 699191"/>
                <a:gd name="connsiteY9" fmla="*/ 307818 h 644141"/>
                <a:gd name="connsiteX10" fmla="*/ 149655 w 699191"/>
                <a:gd name="connsiteY10" fmla="*/ 307818 h 644141"/>
                <a:gd name="connsiteX11" fmla="*/ 167762 w 699191"/>
                <a:gd name="connsiteY11" fmla="*/ 304800 h 644141"/>
                <a:gd name="connsiteX12" fmla="*/ 173798 w 699191"/>
                <a:gd name="connsiteY12" fmla="*/ 316871 h 644141"/>
                <a:gd name="connsiteX13" fmla="*/ 170780 w 699191"/>
                <a:gd name="connsiteY13" fmla="*/ 410424 h 644141"/>
                <a:gd name="connsiteX14" fmla="*/ 161727 w 699191"/>
                <a:gd name="connsiteY14" fmla="*/ 446638 h 644141"/>
                <a:gd name="connsiteX15" fmla="*/ 131548 w 699191"/>
                <a:gd name="connsiteY15" fmla="*/ 528119 h 644141"/>
                <a:gd name="connsiteX16" fmla="*/ 110424 w 699191"/>
                <a:gd name="connsiteY16" fmla="*/ 588475 h 644141"/>
                <a:gd name="connsiteX17" fmla="*/ 110424 w 699191"/>
                <a:gd name="connsiteY17" fmla="*/ 636761 h 644141"/>
                <a:gd name="connsiteX18" fmla="*/ 237172 w 699191"/>
                <a:gd name="connsiteY18" fmla="*/ 633743 h 644141"/>
                <a:gd name="connsiteX19" fmla="*/ 366939 w 699191"/>
                <a:gd name="connsiteY19" fmla="*/ 540190 h 644141"/>
                <a:gd name="connsiteX20" fmla="*/ 403152 w 699191"/>
                <a:gd name="connsiteY20" fmla="*/ 522083 h 644141"/>
                <a:gd name="connsiteX21" fmla="*/ 436348 w 699191"/>
                <a:gd name="connsiteY21" fmla="*/ 500959 h 644141"/>
                <a:gd name="connsiteX22" fmla="*/ 463509 w 699191"/>
                <a:gd name="connsiteY22" fmla="*/ 485870 h 644141"/>
                <a:gd name="connsiteX23" fmla="*/ 493687 w 699191"/>
                <a:gd name="connsiteY23" fmla="*/ 467763 h 644141"/>
                <a:gd name="connsiteX24" fmla="*/ 535937 w 699191"/>
                <a:gd name="connsiteY24" fmla="*/ 446638 h 644141"/>
                <a:gd name="connsiteX25" fmla="*/ 572150 w 699191"/>
                <a:gd name="connsiteY25" fmla="*/ 425513 h 644141"/>
                <a:gd name="connsiteX26" fmla="*/ 581204 w 699191"/>
                <a:gd name="connsiteY26" fmla="*/ 419477 h 644141"/>
                <a:gd name="connsiteX27" fmla="*/ 596293 w 699191"/>
                <a:gd name="connsiteY27" fmla="*/ 410424 h 644141"/>
                <a:gd name="connsiteX28" fmla="*/ 605346 w 699191"/>
                <a:gd name="connsiteY28" fmla="*/ 404388 h 644141"/>
                <a:gd name="connsiteX29" fmla="*/ 623453 w 699191"/>
                <a:gd name="connsiteY29" fmla="*/ 392317 h 644141"/>
                <a:gd name="connsiteX30" fmla="*/ 653632 w 699191"/>
                <a:gd name="connsiteY30" fmla="*/ 377228 h 644141"/>
                <a:gd name="connsiteX31" fmla="*/ 662685 w 699191"/>
                <a:gd name="connsiteY31" fmla="*/ 374210 h 644141"/>
                <a:gd name="connsiteX32" fmla="*/ 686828 w 699191"/>
                <a:gd name="connsiteY32" fmla="*/ 362139 h 644141"/>
                <a:gd name="connsiteX33" fmla="*/ 695881 w 699191"/>
                <a:gd name="connsiteY33" fmla="*/ 353085 h 644141"/>
                <a:gd name="connsiteX34" fmla="*/ 695881 w 699191"/>
                <a:gd name="connsiteY34" fmla="*/ 328943 h 644141"/>
                <a:gd name="connsiteX35" fmla="*/ 677774 w 699191"/>
                <a:gd name="connsiteY35" fmla="*/ 322907 h 644141"/>
                <a:gd name="connsiteX36" fmla="*/ 662685 w 699191"/>
                <a:gd name="connsiteY36" fmla="*/ 319889 h 644141"/>
                <a:gd name="connsiteX37" fmla="*/ 644578 w 699191"/>
                <a:gd name="connsiteY37" fmla="*/ 316871 h 644141"/>
                <a:gd name="connsiteX38" fmla="*/ 635525 w 699191"/>
                <a:gd name="connsiteY38" fmla="*/ 313854 h 644141"/>
                <a:gd name="connsiteX39" fmla="*/ 505758 w 699191"/>
                <a:gd name="connsiteY39" fmla="*/ 322907 h 644141"/>
                <a:gd name="connsiteX40" fmla="*/ 496705 w 699191"/>
                <a:gd name="connsiteY40" fmla="*/ 325925 h 644141"/>
                <a:gd name="connsiteX41" fmla="*/ 460491 w 699191"/>
                <a:gd name="connsiteY41" fmla="*/ 322907 h 644141"/>
                <a:gd name="connsiteX42" fmla="*/ 454455 w 699191"/>
                <a:gd name="connsiteY42" fmla="*/ 313854 h 644141"/>
                <a:gd name="connsiteX43" fmla="*/ 445402 w 699191"/>
                <a:gd name="connsiteY43" fmla="*/ 298765 h 644141"/>
                <a:gd name="connsiteX44" fmla="*/ 451438 w 699191"/>
                <a:gd name="connsiteY44" fmla="*/ 187105 h 644141"/>
                <a:gd name="connsiteX45" fmla="*/ 463509 w 699191"/>
                <a:gd name="connsiteY45" fmla="*/ 184087 h 644141"/>
                <a:gd name="connsiteX46" fmla="*/ 487651 w 699191"/>
                <a:gd name="connsiteY46" fmla="*/ 181070 h 644141"/>
                <a:gd name="connsiteX47" fmla="*/ 505758 w 699191"/>
                <a:gd name="connsiteY47" fmla="*/ 175034 h 644141"/>
                <a:gd name="connsiteX48" fmla="*/ 554044 w 699191"/>
                <a:gd name="connsiteY48" fmla="*/ 150891 h 644141"/>
                <a:gd name="connsiteX49" fmla="*/ 608364 w 699191"/>
                <a:gd name="connsiteY49" fmla="*/ 117695 h 644141"/>
                <a:gd name="connsiteX50" fmla="*/ 629489 w 699191"/>
                <a:gd name="connsiteY50" fmla="*/ 102606 h 644141"/>
                <a:gd name="connsiteX51" fmla="*/ 638543 w 699191"/>
                <a:gd name="connsiteY51" fmla="*/ 93553 h 644141"/>
                <a:gd name="connsiteX52" fmla="*/ 644578 w 699191"/>
                <a:gd name="connsiteY52" fmla="*/ 84499 h 644141"/>
                <a:gd name="connsiteX53" fmla="*/ 653632 w 699191"/>
                <a:gd name="connsiteY53" fmla="*/ 63374 h 644141"/>
                <a:gd name="connsiteX54" fmla="*/ 662685 w 699191"/>
                <a:gd name="connsiteY54" fmla="*/ 36214 h 644141"/>
                <a:gd name="connsiteX55" fmla="*/ 665703 w 699191"/>
                <a:gd name="connsiteY55" fmla="*/ 24143 h 644141"/>
                <a:gd name="connsiteX56" fmla="*/ 647596 w 699191"/>
                <a:gd name="connsiteY56" fmla="*/ 9054 h 644141"/>
                <a:gd name="connsiteX57" fmla="*/ 632507 w 699191"/>
                <a:gd name="connsiteY57" fmla="*/ 6036 h 644141"/>
                <a:gd name="connsiteX58" fmla="*/ 623453 w 699191"/>
                <a:gd name="connsiteY58" fmla="*/ 3018 h 644141"/>
                <a:gd name="connsiteX59" fmla="*/ 611382 w 699191"/>
                <a:gd name="connsiteY59" fmla="*/ 0 h 644141"/>
                <a:gd name="connsiteX60" fmla="*/ 523865 w 699191"/>
                <a:gd name="connsiteY60" fmla="*/ 3018 h 644141"/>
                <a:gd name="connsiteX61" fmla="*/ 505758 w 699191"/>
                <a:gd name="connsiteY61" fmla="*/ 9054 h 644141"/>
                <a:gd name="connsiteX62" fmla="*/ 493687 w 699191"/>
                <a:gd name="connsiteY62" fmla="*/ 12071 h 644141"/>
                <a:gd name="connsiteX63" fmla="*/ 475580 w 699191"/>
                <a:gd name="connsiteY63" fmla="*/ 21125 h 644141"/>
                <a:gd name="connsiteX64" fmla="*/ 466527 w 699191"/>
                <a:gd name="connsiteY64" fmla="*/ 27161 h 644141"/>
                <a:gd name="connsiteX65" fmla="*/ 448420 w 699191"/>
                <a:gd name="connsiteY65" fmla="*/ 33196 h 644141"/>
                <a:gd name="connsiteX66" fmla="*/ 430313 w 699191"/>
                <a:gd name="connsiteY66" fmla="*/ 48285 h 644141"/>
                <a:gd name="connsiteX67" fmla="*/ 421259 w 699191"/>
                <a:gd name="connsiteY67" fmla="*/ 54321 h 644141"/>
                <a:gd name="connsiteX68" fmla="*/ 409188 w 699191"/>
                <a:gd name="connsiteY68" fmla="*/ 66392 h 644141"/>
                <a:gd name="connsiteX69" fmla="*/ 397117 w 699191"/>
                <a:gd name="connsiteY69" fmla="*/ 69410 h 644141"/>
                <a:gd name="connsiteX70" fmla="*/ 379010 w 699191"/>
                <a:gd name="connsiteY70" fmla="*/ 78464 h 644141"/>
                <a:gd name="connsiteX71" fmla="*/ 348832 w 699191"/>
                <a:gd name="connsiteY71" fmla="*/ 96570 h 644141"/>
                <a:gd name="connsiteX72" fmla="*/ 297529 w 699191"/>
                <a:gd name="connsiteY72" fmla="*/ 111660 h 644141"/>
                <a:gd name="connsiteX73" fmla="*/ 285457 w 699191"/>
                <a:gd name="connsiteY73" fmla="*/ 114677 h 644141"/>
                <a:gd name="connsiteX74" fmla="*/ 234154 w 699191"/>
                <a:gd name="connsiteY74" fmla="*/ 120713 h 644141"/>
                <a:gd name="connsiteX75" fmla="*/ 222083 w 699191"/>
                <a:gd name="connsiteY75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32083 w 699726"/>
                <a:gd name="connsiteY4" fmla="*/ 175034 h 644141"/>
                <a:gd name="connsiteX5" fmla="*/ 123030 w 699726"/>
                <a:gd name="connsiteY5" fmla="*/ 184087 h 644141"/>
                <a:gd name="connsiteX6" fmla="*/ 107941 w 699726"/>
                <a:gd name="connsiteY6" fmla="*/ 196159 h 644141"/>
                <a:gd name="connsiteX7" fmla="*/ 38531 w 699726"/>
                <a:gd name="connsiteY7" fmla="*/ 244444 h 644141"/>
                <a:gd name="connsiteX8" fmla="*/ 5335 w 699726"/>
                <a:gd name="connsiteY8" fmla="*/ 307818 h 644141"/>
                <a:gd name="connsiteX9" fmla="*/ 150190 w 699726"/>
                <a:gd name="connsiteY9" fmla="*/ 307818 h 644141"/>
                <a:gd name="connsiteX10" fmla="*/ 168297 w 699726"/>
                <a:gd name="connsiteY10" fmla="*/ 304800 h 644141"/>
                <a:gd name="connsiteX11" fmla="*/ 174333 w 699726"/>
                <a:gd name="connsiteY11" fmla="*/ 316871 h 644141"/>
                <a:gd name="connsiteX12" fmla="*/ 171315 w 699726"/>
                <a:gd name="connsiteY12" fmla="*/ 410424 h 644141"/>
                <a:gd name="connsiteX13" fmla="*/ 162262 w 699726"/>
                <a:gd name="connsiteY13" fmla="*/ 446638 h 644141"/>
                <a:gd name="connsiteX14" fmla="*/ 132083 w 699726"/>
                <a:gd name="connsiteY14" fmla="*/ 528119 h 644141"/>
                <a:gd name="connsiteX15" fmla="*/ 110959 w 699726"/>
                <a:gd name="connsiteY15" fmla="*/ 588475 h 644141"/>
                <a:gd name="connsiteX16" fmla="*/ 110959 w 699726"/>
                <a:gd name="connsiteY16" fmla="*/ 636761 h 644141"/>
                <a:gd name="connsiteX17" fmla="*/ 237707 w 699726"/>
                <a:gd name="connsiteY17" fmla="*/ 633743 h 644141"/>
                <a:gd name="connsiteX18" fmla="*/ 367474 w 699726"/>
                <a:gd name="connsiteY18" fmla="*/ 540190 h 644141"/>
                <a:gd name="connsiteX19" fmla="*/ 403687 w 699726"/>
                <a:gd name="connsiteY19" fmla="*/ 522083 h 644141"/>
                <a:gd name="connsiteX20" fmla="*/ 436883 w 699726"/>
                <a:gd name="connsiteY20" fmla="*/ 500959 h 644141"/>
                <a:gd name="connsiteX21" fmla="*/ 464044 w 699726"/>
                <a:gd name="connsiteY21" fmla="*/ 485870 h 644141"/>
                <a:gd name="connsiteX22" fmla="*/ 494222 w 699726"/>
                <a:gd name="connsiteY22" fmla="*/ 467763 h 644141"/>
                <a:gd name="connsiteX23" fmla="*/ 536472 w 699726"/>
                <a:gd name="connsiteY23" fmla="*/ 446638 h 644141"/>
                <a:gd name="connsiteX24" fmla="*/ 572685 w 699726"/>
                <a:gd name="connsiteY24" fmla="*/ 425513 h 644141"/>
                <a:gd name="connsiteX25" fmla="*/ 581739 w 699726"/>
                <a:gd name="connsiteY25" fmla="*/ 419477 h 644141"/>
                <a:gd name="connsiteX26" fmla="*/ 596828 w 699726"/>
                <a:gd name="connsiteY26" fmla="*/ 410424 h 644141"/>
                <a:gd name="connsiteX27" fmla="*/ 605881 w 699726"/>
                <a:gd name="connsiteY27" fmla="*/ 404388 h 644141"/>
                <a:gd name="connsiteX28" fmla="*/ 623988 w 699726"/>
                <a:gd name="connsiteY28" fmla="*/ 392317 h 644141"/>
                <a:gd name="connsiteX29" fmla="*/ 654167 w 699726"/>
                <a:gd name="connsiteY29" fmla="*/ 377228 h 644141"/>
                <a:gd name="connsiteX30" fmla="*/ 663220 w 699726"/>
                <a:gd name="connsiteY30" fmla="*/ 374210 h 644141"/>
                <a:gd name="connsiteX31" fmla="*/ 687363 w 699726"/>
                <a:gd name="connsiteY31" fmla="*/ 362139 h 644141"/>
                <a:gd name="connsiteX32" fmla="*/ 696416 w 699726"/>
                <a:gd name="connsiteY32" fmla="*/ 353085 h 644141"/>
                <a:gd name="connsiteX33" fmla="*/ 696416 w 699726"/>
                <a:gd name="connsiteY33" fmla="*/ 328943 h 644141"/>
                <a:gd name="connsiteX34" fmla="*/ 678309 w 699726"/>
                <a:gd name="connsiteY34" fmla="*/ 322907 h 644141"/>
                <a:gd name="connsiteX35" fmla="*/ 663220 w 699726"/>
                <a:gd name="connsiteY35" fmla="*/ 319889 h 644141"/>
                <a:gd name="connsiteX36" fmla="*/ 645113 w 699726"/>
                <a:gd name="connsiteY36" fmla="*/ 316871 h 644141"/>
                <a:gd name="connsiteX37" fmla="*/ 636060 w 699726"/>
                <a:gd name="connsiteY37" fmla="*/ 313854 h 644141"/>
                <a:gd name="connsiteX38" fmla="*/ 506293 w 699726"/>
                <a:gd name="connsiteY38" fmla="*/ 322907 h 644141"/>
                <a:gd name="connsiteX39" fmla="*/ 497240 w 699726"/>
                <a:gd name="connsiteY39" fmla="*/ 325925 h 644141"/>
                <a:gd name="connsiteX40" fmla="*/ 461026 w 699726"/>
                <a:gd name="connsiteY40" fmla="*/ 322907 h 644141"/>
                <a:gd name="connsiteX41" fmla="*/ 454990 w 699726"/>
                <a:gd name="connsiteY41" fmla="*/ 313854 h 644141"/>
                <a:gd name="connsiteX42" fmla="*/ 445937 w 699726"/>
                <a:gd name="connsiteY42" fmla="*/ 298765 h 644141"/>
                <a:gd name="connsiteX43" fmla="*/ 451973 w 699726"/>
                <a:gd name="connsiteY43" fmla="*/ 187105 h 644141"/>
                <a:gd name="connsiteX44" fmla="*/ 464044 w 699726"/>
                <a:gd name="connsiteY44" fmla="*/ 184087 h 644141"/>
                <a:gd name="connsiteX45" fmla="*/ 488186 w 699726"/>
                <a:gd name="connsiteY45" fmla="*/ 181070 h 644141"/>
                <a:gd name="connsiteX46" fmla="*/ 506293 w 699726"/>
                <a:gd name="connsiteY46" fmla="*/ 175034 h 644141"/>
                <a:gd name="connsiteX47" fmla="*/ 554579 w 699726"/>
                <a:gd name="connsiteY47" fmla="*/ 150891 h 644141"/>
                <a:gd name="connsiteX48" fmla="*/ 608899 w 699726"/>
                <a:gd name="connsiteY48" fmla="*/ 117695 h 644141"/>
                <a:gd name="connsiteX49" fmla="*/ 630024 w 699726"/>
                <a:gd name="connsiteY49" fmla="*/ 102606 h 644141"/>
                <a:gd name="connsiteX50" fmla="*/ 639078 w 699726"/>
                <a:gd name="connsiteY50" fmla="*/ 93553 h 644141"/>
                <a:gd name="connsiteX51" fmla="*/ 645113 w 699726"/>
                <a:gd name="connsiteY51" fmla="*/ 84499 h 644141"/>
                <a:gd name="connsiteX52" fmla="*/ 654167 w 699726"/>
                <a:gd name="connsiteY52" fmla="*/ 63374 h 644141"/>
                <a:gd name="connsiteX53" fmla="*/ 663220 w 699726"/>
                <a:gd name="connsiteY53" fmla="*/ 36214 h 644141"/>
                <a:gd name="connsiteX54" fmla="*/ 666238 w 699726"/>
                <a:gd name="connsiteY54" fmla="*/ 24143 h 644141"/>
                <a:gd name="connsiteX55" fmla="*/ 648131 w 699726"/>
                <a:gd name="connsiteY55" fmla="*/ 9054 h 644141"/>
                <a:gd name="connsiteX56" fmla="*/ 633042 w 699726"/>
                <a:gd name="connsiteY56" fmla="*/ 6036 h 644141"/>
                <a:gd name="connsiteX57" fmla="*/ 623988 w 699726"/>
                <a:gd name="connsiteY57" fmla="*/ 3018 h 644141"/>
                <a:gd name="connsiteX58" fmla="*/ 611917 w 699726"/>
                <a:gd name="connsiteY58" fmla="*/ 0 h 644141"/>
                <a:gd name="connsiteX59" fmla="*/ 524400 w 699726"/>
                <a:gd name="connsiteY59" fmla="*/ 3018 h 644141"/>
                <a:gd name="connsiteX60" fmla="*/ 506293 w 699726"/>
                <a:gd name="connsiteY60" fmla="*/ 9054 h 644141"/>
                <a:gd name="connsiteX61" fmla="*/ 494222 w 699726"/>
                <a:gd name="connsiteY61" fmla="*/ 12071 h 644141"/>
                <a:gd name="connsiteX62" fmla="*/ 476115 w 699726"/>
                <a:gd name="connsiteY62" fmla="*/ 21125 h 644141"/>
                <a:gd name="connsiteX63" fmla="*/ 467062 w 699726"/>
                <a:gd name="connsiteY63" fmla="*/ 27161 h 644141"/>
                <a:gd name="connsiteX64" fmla="*/ 448955 w 699726"/>
                <a:gd name="connsiteY64" fmla="*/ 33196 h 644141"/>
                <a:gd name="connsiteX65" fmla="*/ 430848 w 699726"/>
                <a:gd name="connsiteY65" fmla="*/ 48285 h 644141"/>
                <a:gd name="connsiteX66" fmla="*/ 421794 w 699726"/>
                <a:gd name="connsiteY66" fmla="*/ 54321 h 644141"/>
                <a:gd name="connsiteX67" fmla="*/ 409723 w 699726"/>
                <a:gd name="connsiteY67" fmla="*/ 66392 h 644141"/>
                <a:gd name="connsiteX68" fmla="*/ 397652 w 699726"/>
                <a:gd name="connsiteY68" fmla="*/ 69410 h 644141"/>
                <a:gd name="connsiteX69" fmla="*/ 379545 w 699726"/>
                <a:gd name="connsiteY69" fmla="*/ 78464 h 644141"/>
                <a:gd name="connsiteX70" fmla="*/ 349367 w 699726"/>
                <a:gd name="connsiteY70" fmla="*/ 96570 h 644141"/>
                <a:gd name="connsiteX71" fmla="*/ 298064 w 699726"/>
                <a:gd name="connsiteY71" fmla="*/ 111660 h 644141"/>
                <a:gd name="connsiteX72" fmla="*/ 285992 w 699726"/>
                <a:gd name="connsiteY72" fmla="*/ 114677 h 644141"/>
                <a:gd name="connsiteX73" fmla="*/ 234689 w 699726"/>
                <a:gd name="connsiteY73" fmla="*/ 120713 h 644141"/>
                <a:gd name="connsiteX74" fmla="*/ 222618 w 699726"/>
                <a:gd name="connsiteY74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32083 w 699726"/>
                <a:gd name="connsiteY4" fmla="*/ 175034 h 644141"/>
                <a:gd name="connsiteX5" fmla="*/ 107941 w 699726"/>
                <a:gd name="connsiteY5" fmla="*/ 196159 h 644141"/>
                <a:gd name="connsiteX6" fmla="*/ 38531 w 699726"/>
                <a:gd name="connsiteY6" fmla="*/ 244444 h 644141"/>
                <a:gd name="connsiteX7" fmla="*/ 5335 w 699726"/>
                <a:gd name="connsiteY7" fmla="*/ 307818 h 644141"/>
                <a:gd name="connsiteX8" fmla="*/ 150190 w 699726"/>
                <a:gd name="connsiteY8" fmla="*/ 307818 h 644141"/>
                <a:gd name="connsiteX9" fmla="*/ 168297 w 699726"/>
                <a:gd name="connsiteY9" fmla="*/ 304800 h 644141"/>
                <a:gd name="connsiteX10" fmla="*/ 174333 w 699726"/>
                <a:gd name="connsiteY10" fmla="*/ 316871 h 644141"/>
                <a:gd name="connsiteX11" fmla="*/ 171315 w 699726"/>
                <a:gd name="connsiteY11" fmla="*/ 410424 h 644141"/>
                <a:gd name="connsiteX12" fmla="*/ 162262 w 699726"/>
                <a:gd name="connsiteY12" fmla="*/ 446638 h 644141"/>
                <a:gd name="connsiteX13" fmla="*/ 132083 w 699726"/>
                <a:gd name="connsiteY13" fmla="*/ 528119 h 644141"/>
                <a:gd name="connsiteX14" fmla="*/ 110959 w 699726"/>
                <a:gd name="connsiteY14" fmla="*/ 588475 h 644141"/>
                <a:gd name="connsiteX15" fmla="*/ 110959 w 699726"/>
                <a:gd name="connsiteY15" fmla="*/ 636761 h 644141"/>
                <a:gd name="connsiteX16" fmla="*/ 237707 w 699726"/>
                <a:gd name="connsiteY16" fmla="*/ 633743 h 644141"/>
                <a:gd name="connsiteX17" fmla="*/ 367474 w 699726"/>
                <a:gd name="connsiteY17" fmla="*/ 540190 h 644141"/>
                <a:gd name="connsiteX18" fmla="*/ 403687 w 699726"/>
                <a:gd name="connsiteY18" fmla="*/ 522083 h 644141"/>
                <a:gd name="connsiteX19" fmla="*/ 436883 w 699726"/>
                <a:gd name="connsiteY19" fmla="*/ 500959 h 644141"/>
                <a:gd name="connsiteX20" fmla="*/ 464044 w 699726"/>
                <a:gd name="connsiteY20" fmla="*/ 485870 h 644141"/>
                <a:gd name="connsiteX21" fmla="*/ 494222 w 699726"/>
                <a:gd name="connsiteY21" fmla="*/ 467763 h 644141"/>
                <a:gd name="connsiteX22" fmla="*/ 536472 w 699726"/>
                <a:gd name="connsiteY22" fmla="*/ 446638 h 644141"/>
                <a:gd name="connsiteX23" fmla="*/ 572685 w 699726"/>
                <a:gd name="connsiteY23" fmla="*/ 425513 h 644141"/>
                <a:gd name="connsiteX24" fmla="*/ 581739 w 699726"/>
                <a:gd name="connsiteY24" fmla="*/ 419477 h 644141"/>
                <a:gd name="connsiteX25" fmla="*/ 596828 w 699726"/>
                <a:gd name="connsiteY25" fmla="*/ 410424 h 644141"/>
                <a:gd name="connsiteX26" fmla="*/ 605881 w 699726"/>
                <a:gd name="connsiteY26" fmla="*/ 404388 h 644141"/>
                <a:gd name="connsiteX27" fmla="*/ 623988 w 699726"/>
                <a:gd name="connsiteY27" fmla="*/ 392317 h 644141"/>
                <a:gd name="connsiteX28" fmla="*/ 654167 w 699726"/>
                <a:gd name="connsiteY28" fmla="*/ 377228 h 644141"/>
                <a:gd name="connsiteX29" fmla="*/ 663220 w 699726"/>
                <a:gd name="connsiteY29" fmla="*/ 374210 h 644141"/>
                <a:gd name="connsiteX30" fmla="*/ 687363 w 699726"/>
                <a:gd name="connsiteY30" fmla="*/ 362139 h 644141"/>
                <a:gd name="connsiteX31" fmla="*/ 696416 w 699726"/>
                <a:gd name="connsiteY31" fmla="*/ 353085 h 644141"/>
                <a:gd name="connsiteX32" fmla="*/ 696416 w 699726"/>
                <a:gd name="connsiteY32" fmla="*/ 328943 h 644141"/>
                <a:gd name="connsiteX33" fmla="*/ 678309 w 699726"/>
                <a:gd name="connsiteY33" fmla="*/ 322907 h 644141"/>
                <a:gd name="connsiteX34" fmla="*/ 663220 w 699726"/>
                <a:gd name="connsiteY34" fmla="*/ 319889 h 644141"/>
                <a:gd name="connsiteX35" fmla="*/ 645113 w 699726"/>
                <a:gd name="connsiteY35" fmla="*/ 316871 h 644141"/>
                <a:gd name="connsiteX36" fmla="*/ 636060 w 699726"/>
                <a:gd name="connsiteY36" fmla="*/ 313854 h 644141"/>
                <a:gd name="connsiteX37" fmla="*/ 506293 w 699726"/>
                <a:gd name="connsiteY37" fmla="*/ 322907 h 644141"/>
                <a:gd name="connsiteX38" fmla="*/ 497240 w 699726"/>
                <a:gd name="connsiteY38" fmla="*/ 325925 h 644141"/>
                <a:gd name="connsiteX39" fmla="*/ 461026 w 699726"/>
                <a:gd name="connsiteY39" fmla="*/ 322907 h 644141"/>
                <a:gd name="connsiteX40" fmla="*/ 454990 w 699726"/>
                <a:gd name="connsiteY40" fmla="*/ 313854 h 644141"/>
                <a:gd name="connsiteX41" fmla="*/ 445937 w 699726"/>
                <a:gd name="connsiteY41" fmla="*/ 298765 h 644141"/>
                <a:gd name="connsiteX42" fmla="*/ 451973 w 699726"/>
                <a:gd name="connsiteY42" fmla="*/ 187105 h 644141"/>
                <a:gd name="connsiteX43" fmla="*/ 464044 w 699726"/>
                <a:gd name="connsiteY43" fmla="*/ 184087 h 644141"/>
                <a:gd name="connsiteX44" fmla="*/ 488186 w 699726"/>
                <a:gd name="connsiteY44" fmla="*/ 181070 h 644141"/>
                <a:gd name="connsiteX45" fmla="*/ 506293 w 699726"/>
                <a:gd name="connsiteY45" fmla="*/ 175034 h 644141"/>
                <a:gd name="connsiteX46" fmla="*/ 554579 w 699726"/>
                <a:gd name="connsiteY46" fmla="*/ 150891 h 644141"/>
                <a:gd name="connsiteX47" fmla="*/ 608899 w 699726"/>
                <a:gd name="connsiteY47" fmla="*/ 117695 h 644141"/>
                <a:gd name="connsiteX48" fmla="*/ 630024 w 699726"/>
                <a:gd name="connsiteY48" fmla="*/ 102606 h 644141"/>
                <a:gd name="connsiteX49" fmla="*/ 639078 w 699726"/>
                <a:gd name="connsiteY49" fmla="*/ 93553 h 644141"/>
                <a:gd name="connsiteX50" fmla="*/ 645113 w 699726"/>
                <a:gd name="connsiteY50" fmla="*/ 84499 h 644141"/>
                <a:gd name="connsiteX51" fmla="*/ 654167 w 699726"/>
                <a:gd name="connsiteY51" fmla="*/ 63374 h 644141"/>
                <a:gd name="connsiteX52" fmla="*/ 663220 w 699726"/>
                <a:gd name="connsiteY52" fmla="*/ 36214 h 644141"/>
                <a:gd name="connsiteX53" fmla="*/ 666238 w 699726"/>
                <a:gd name="connsiteY53" fmla="*/ 24143 h 644141"/>
                <a:gd name="connsiteX54" fmla="*/ 648131 w 699726"/>
                <a:gd name="connsiteY54" fmla="*/ 9054 h 644141"/>
                <a:gd name="connsiteX55" fmla="*/ 633042 w 699726"/>
                <a:gd name="connsiteY55" fmla="*/ 6036 h 644141"/>
                <a:gd name="connsiteX56" fmla="*/ 623988 w 699726"/>
                <a:gd name="connsiteY56" fmla="*/ 3018 h 644141"/>
                <a:gd name="connsiteX57" fmla="*/ 611917 w 699726"/>
                <a:gd name="connsiteY57" fmla="*/ 0 h 644141"/>
                <a:gd name="connsiteX58" fmla="*/ 524400 w 699726"/>
                <a:gd name="connsiteY58" fmla="*/ 3018 h 644141"/>
                <a:gd name="connsiteX59" fmla="*/ 506293 w 699726"/>
                <a:gd name="connsiteY59" fmla="*/ 9054 h 644141"/>
                <a:gd name="connsiteX60" fmla="*/ 494222 w 699726"/>
                <a:gd name="connsiteY60" fmla="*/ 12071 h 644141"/>
                <a:gd name="connsiteX61" fmla="*/ 476115 w 699726"/>
                <a:gd name="connsiteY61" fmla="*/ 21125 h 644141"/>
                <a:gd name="connsiteX62" fmla="*/ 467062 w 699726"/>
                <a:gd name="connsiteY62" fmla="*/ 27161 h 644141"/>
                <a:gd name="connsiteX63" fmla="*/ 448955 w 699726"/>
                <a:gd name="connsiteY63" fmla="*/ 33196 h 644141"/>
                <a:gd name="connsiteX64" fmla="*/ 430848 w 699726"/>
                <a:gd name="connsiteY64" fmla="*/ 48285 h 644141"/>
                <a:gd name="connsiteX65" fmla="*/ 421794 w 699726"/>
                <a:gd name="connsiteY65" fmla="*/ 54321 h 644141"/>
                <a:gd name="connsiteX66" fmla="*/ 409723 w 699726"/>
                <a:gd name="connsiteY66" fmla="*/ 66392 h 644141"/>
                <a:gd name="connsiteX67" fmla="*/ 397652 w 699726"/>
                <a:gd name="connsiteY67" fmla="*/ 69410 h 644141"/>
                <a:gd name="connsiteX68" fmla="*/ 379545 w 699726"/>
                <a:gd name="connsiteY68" fmla="*/ 78464 h 644141"/>
                <a:gd name="connsiteX69" fmla="*/ 349367 w 699726"/>
                <a:gd name="connsiteY69" fmla="*/ 96570 h 644141"/>
                <a:gd name="connsiteX70" fmla="*/ 298064 w 699726"/>
                <a:gd name="connsiteY70" fmla="*/ 111660 h 644141"/>
                <a:gd name="connsiteX71" fmla="*/ 285992 w 699726"/>
                <a:gd name="connsiteY71" fmla="*/ 114677 h 644141"/>
                <a:gd name="connsiteX72" fmla="*/ 234689 w 699726"/>
                <a:gd name="connsiteY72" fmla="*/ 120713 h 644141"/>
                <a:gd name="connsiteX73" fmla="*/ 222618 w 699726"/>
                <a:gd name="connsiteY73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07941 w 699726"/>
                <a:gd name="connsiteY4" fmla="*/ 196159 h 644141"/>
                <a:gd name="connsiteX5" fmla="*/ 38531 w 699726"/>
                <a:gd name="connsiteY5" fmla="*/ 244444 h 644141"/>
                <a:gd name="connsiteX6" fmla="*/ 5335 w 699726"/>
                <a:gd name="connsiteY6" fmla="*/ 307818 h 644141"/>
                <a:gd name="connsiteX7" fmla="*/ 150190 w 699726"/>
                <a:gd name="connsiteY7" fmla="*/ 307818 h 644141"/>
                <a:gd name="connsiteX8" fmla="*/ 168297 w 699726"/>
                <a:gd name="connsiteY8" fmla="*/ 304800 h 644141"/>
                <a:gd name="connsiteX9" fmla="*/ 174333 w 699726"/>
                <a:gd name="connsiteY9" fmla="*/ 316871 h 644141"/>
                <a:gd name="connsiteX10" fmla="*/ 171315 w 699726"/>
                <a:gd name="connsiteY10" fmla="*/ 410424 h 644141"/>
                <a:gd name="connsiteX11" fmla="*/ 162262 w 699726"/>
                <a:gd name="connsiteY11" fmla="*/ 446638 h 644141"/>
                <a:gd name="connsiteX12" fmla="*/ 132083 w 699726"/>
                <a:gd name="connsiteY12" fmla="*/ 528119 h 644141"/>
                <a:gd name="connsiteX13" fmla="*/ 110959 w 699726"/>
                <a:gd name="connsiteY13" fmla="*/ 588475 h 644141"/>
                <a:gd name="connsiteX14" fmla="*/ 110959 w 699726"/>
                <a:gd name="connsiteY14" fmla="*/ 636761 h 644141"/>
                <a:gd name="connsiteX15" fmla="*/ 237707 w 699726"/>
                <a:gd name="connsiteY15" fmla="*/ 633743 h 644141"/>
                <a:gd name="connsiteX16" fmla="*/ 367474 w 699726"/>
                <a:gd name="connsiteY16" fmla="*/ 540190 h 644141"/>
                <a:gd name="connsiteX17" fmla="*/ 403687 w 699726"/>
                <a:gd name="connsiteY17" fmla="*/ 522083 h 644141"/>
                <a:gd name="connsiteX18" fmla="*/ 436883 w 699726"/>
                <a:gd name="connsiteY18" fmla="*/ 500959 h 644141"/>
                <a:gd name="connsiteX19" fmla="*/ 464044 w 699726"/>
                <a:gd name="connsiteY19" fmla="*/ 485870 h 644141"/>
                <a:gd name="connsiteX20" fmla="*/ 494222 w 699726"/>
                <a:gd name="connsiteY20" fmla="*/ 467763 h 644141"/>
                <a:gd name="connsiteX21" fmla="*/ 536472 w 699726"/>
                <a:gd name="connsiteY21" fmla="*/ 446638 h 644141"/>
                <a:gd name="connsiteX22" fmla="*/ 572685 w 699726"/>
                <a:gd name="connsiteY22" fmla="*/ 425513 h 644141"/>
                <a:gd name="connsiteX23" fmla="*/ 581739 w 699726"/>
                <a:gd name="connsiteY23" fmla="*/ 419477 h 644141"/>
                <a:gd name="connsiteX24" fmla="*/ 596828 w 699726"/>
                <a:gd name="connsiteY24" fmla="*/ 410424 h 644141"/>
                <a:gd name="connsiteX25" fmla="*/ 605881 w 699726"/>
                <a:gd name="connsiteY25" fmla="*/ 404388 h 644141"/>
                <a:gd name="connsiteX26" fmla="*/ 623988 w 699726"/>
                <a:gd name="connsiteY26" fmla="*/ 392317 h 644141"/>
                <a:gd name="connsiteX27" fmla="*/ 654167 w 699726"/>
                <a:gd name="connsiteY27" fmla="*/ 377228 h 644141"/>
                <a:gd name="connsiteX28" fmla="*/ 663220 w 699726"/>
                <a:gd name="connsiteY28" fmla="*/ 374210 h 644141"/>
                <a:gd name="connsiteX29" fmla="*/ 687363 w 699726"/>
                <a:gd name="connsiteY29" fmla="*/ 362139 h 644141"/>
                <a:gd name="connsiteX30" fmla="*/ 696416 w 699726"/>
                <a:gd name="connsiteY30" fmla="*/ 353085 h 644141"/>
                <a:gd name="connsiteX31" fmla="*/ 696416 w 699726"/>
                <a:gd name="connsiteY31" fmla="*/ 328943 h 644141"/>
                <a:gd name="connsiteX32" fmla="*/ 678309 w 699726"/>
                <a:gd name="connsiteY32" fmla="*/ 322907 h 644141"/>
                <a:gd name="connsiteX33" fmla="*/ 663220 w 699726"/>
                <a:gd name="connsiteY33" fmla="*/ 319889 h 644141"/>
                <a:gd name="connsiteX34" fmla="*/ 645113 w 699726"/>
                <a:gd name="connsiteY34" fmla="*/ 316871 h 644141"/>
                <a:gd name="connsiteX35" fmla="*/ 636060 w 699726"/>
                <a:gd name="connsiteY35" fmla="*/ 313854 h 644141"/>
                <a:gd name="connsiteX36" fmla="*/ 506293 w 699726"/>
                <a:gd name="connsiteY36" fmla="*/ 322907 h 644141"/>
                <a:gd name="connsiteX37" fmla="*/ 497240 w 699726"/>
                <a:gd name="connsiteY37" fmla="*/ 325925 h 644141"/>
                <a:gd name="connsiteX38" fmla="*/ 461026 w 699726"/>
                <a:gd name="connsiteY38" fmla="*/ 322907 h 644141"/>
                <a:gd name="connsiteX39" fmla="*/ 454990 w 699726"/>
                <a:gd name="connsiteY39" fmla="*/ 313854 h 644141"/>
                <a:gd name="connsiteX40" fmla="*/ 445937 w 699726"/>
                <a:gd name="connsiteY40" fmla="*/ 298765 h 644141"/>
                <a:gd name="connsiteX41" fmla="*/ 451973 w 699726"/>
                <a:gd name="connsiteY41" fmla="*/ 187105 h 644141"/>
                <a:gd name="connsiteX42" fmla="*/ 464044 w 699726"/>
                <a:gd name="connsiteY42" fmla="*/ 184087 h 644141"/>
                <a:gd name="connsiteX43" fmla="*/ 488186 w 699726"/>
                <a:gd name="connsiteY43" fmla="*/ 181070 h 644141"/>
                <a:gd name="connsiteX44" fmla="*/ 506293 w 699726"/>
                <a:gd name="connsiteY44" fmla="*/ 175034 h 644141"/>
                <a:gd name="connsiteX45" fmla="*/ 554579 w 699726"/>
                <a:gd name="connsiteY45" fmla="*/ 150891 h 644141"/>
                <a:gd name="connsiteX46" fmla="*/ 608899 w 699726"/>
                <a:gd name="connsiteY46" fmla="*/ 117695 h 644141"/>
                <a:gd name="connsiteX47" fmla="*/ 630024 w 699726"/>
                <a:gd name="connsiteY47" fmla="*/ 102606 h 644141"/>
                <a:gd name="connsiteX48" fmla="*/ 639078 w 699726"/>
                <a:gd name="connsiteY48" fmla="*/ 93553 h 644141"/>
                <a:gd name="connsiteX49" fmla="*/ 645113 w 699726"/>
                <a:gd name="connsiteY49" fmla="*/ 84499 h 644141"/>
                <a:gd name="connsiteX50" fmla="*/ 654167 w 699726"/>
                <a:gd name="connsiteY50" fmla="*/ 63374 h 644141"/>
                <a:gd name="connsiteX51" fmla="*/ 663220 w 699726"/>
                <a:gd name="connsiteY51" fmla="*/ 36214 h 644141"/>
                <a:gd name="connsiteX52" fmla="*/ 666238 w 699726"/>
                <a:gd name="connsiteY52" fmla="*/ 24143 h 644141"/>
                <a:gd name="connsiteX53" fmla="*/ 648131 w 699726"/>
                <a:gd name="connsiteY53" fmla="*/ 9054 h 644141"/>
                <a:gd name="connsiteX54" fmla="*/ 633042 w 699726"/>
                <a:gd name="connsiteY54" fmla="*/ 6036 h 644141"/>
                <a:gd name="connsiteX55" fmla="*/ 623988 w 699726"/>
                <a:gd name="connsiteY55" fmla="*/ 3018 h 644141"/>
                <a:gd name="connsiteX56" fmla="*/ 611917 w 699726"/>
                <a:gd name="connsiteY56" fmla="*/ 0 h 644141"/>
                <a:gd name="connsiteX57" fmla="*/ 524400 w 699726"/>
                <a:gd name="connsiteY57" fmla="*/ 3018 h 644141"/>
                <a:gd name="connsiteX58" fmla="*/ 506293 w 699726"/>
                <a:gd name="connsiteY58" fmla="*/ 9054 h 644141"/>
                <a:gd name="connsiteX59" fmla="*/ 494222 w 699726"/>
                <a:gd name="connsiteY59" fmla="*/ 12071 h 644141"/>
                <a:gd name="connsiteX60" fmla="*/ 476115 w 699726"/>
                <a:gd name="connsiteY60" fmla="*/ 21125 h 644141"/>
                <a:gd name="connsiteX61" fmla="*/ 467062 w 699726"/>
                <a:gd name="connsiteY61" fmla="*/ 27161 h 644141"/>
                <a:gd name="connsiteX62" fmla="*/ 448955 w 699726"/>
                <a:gd name="connsiteY62" fmla="*/ 33196 h 644141"/>
                <a:gd name="connsiteX63" fmla="*/ 430848 w 699726"/>
                <a:gd name="connsiteY63" fmla="*/ 48285 h 644141"/>
                <a:gd name="connsiteX64" fmla="*/ 421794 w 699726"/>
                <a:gd name="connsiteY64" fmla="*/ 54321 h 644141"/>
                <a:gd name="connsiteX65" fmla="*/ 409723 w 699726"/>
                <a:gd name="connsiteY65" fmla="*/ 66392 h 644141"/>
                <a:gd name="connsiteX66" fmla="*/ 397652 w 699726"/>
                <a:gd name="connsiteY66" fmla="*/ 69410 h 644141"/>
                <a:gd name="connsiteX67" fmla="*/ 379545 w 699726"/>
                <a:gd name="connsiteY67" fmla="*/ 78464 h 644141"/>
                <a:gd name="connsiteX68" fmla="*/ 349367 w 699726"/>
                <a:gd name="connsiteY68" fmla="*/ 96570 h 644141"/>
                <a:gd name="connsiteX69" fmla="*/ 298064 w 699726"/>
                <a:gd name="connsiteY69" fmla="*/ 111660 h 644141"/>
                <a:gd name="connsiteX70" fmla="*/ 285992 w 699726"/>
                <a:gd name="connsiteY70" fmla="*/ 114677 h 644141"/>
                <a:gd name="connsiteX71" fmla="*/ 234689 w 699726"/>
                <a:gd name="connsiteY71" fmla="*/ 120713 h 644141"/>
                <a:gd name="connsiteX72" fmla="*/ 222618 w 699726"/>
                <a:gd name="connsiteY72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62285 w 699726"/>
                <a:gd name="connsiteY3" fmla="*/ 162633 h 644141"/>
                <a:gd name="connsiteX4" fmla="*/ 153208 w 699726"/>
                <a:gd name="connsiteY4" fmla="*/ 165980 h 644141"/>
                <a:gd name="connsiteX5" fmla="*/ 107941 w 699726"/>
                <a:gd name="connsiteY5" fmla="*/ 196159 h 644141"/>
                <a:gd name="connsiteX6" fmla="*/ 38531 w 699726"/>
                <a:gd name="connsiteY6" fmla="*/ 244444 h 644141"/>
                <a:gd name="connsiteX7" fmla="*/ 5335 w 699726"/>
                <a:gd name="connsiteY7" fmla="*/ 307818 h 644141"/>
                <a:gd name="connsiteX8" fmla="*/ 150190 w 699726"/>
                <a:gd name="connsiteY8" fmla="*/ 307818 h 644141"/>
                <a:gd name="connsiteX9" fmla="*/ 168297 w 699726"/>
                <a:gd name="connsiteY9" fmla="*/ 304800 h 644141"/>
                <a:gd name="connsiteX10" fmla="*/ 174333 w 699726"/>
                <a:gd name="connsiteY10" fmla="*/ 316871 h 644141"/>
                <a:gd name="connsiteX11" fmla="*/ 171315 w 699726"/>
                <a:gd name="connsiteY11" fmla="*/ 410424 h 644141"/>
                <a:gd name="connsiteX12" fmla="*/ 162262 w 699726"/>
                <a:gd name="connsiteY12" fmla="*/ 446638 h 644141"/>
                <a:gd name="connsiteX13" fmla="*/ 132083 w 699726"/>
                <a:gd name="connsiteY13" fmla="*/ 528119 h 644141"/>
                <a:gd name="connsiteX14" fmla="*/ 110959 w 699726"/>
                <a:gd name="connsiteY14" fmla="*/ 588475 h 644141"/>
                <a:gd name="connsiteX15" fmla="*/ 110959 w 699726"/>
                <a:gd name="connsiteY15" fmla="*/ 636761 h 644141"/>
                <a:gd name="connsiteX16" fmla="*/ 237707 w 699726"/>
                <a:gd name="connsiteY16" fmla="*/ 633743 h 644141"/>
                <a:gd name="connsiteX17" fmla="*/ 367474 w 699726"/>
                <a:gd name="connsiteY17" fmla="*/ 540190 h 644141"/>
                <a:gd name="connsiteX18" fmla="*/ 403687 w 699726"/>
                <a:gd name="connsiteY18" fmla="*/ 522083 h 644141"/>
                <a:gd name="connsiteX19" fmla="*/ 436883 w 699726"/>
                <a:gd name="connsiteY19" fmla="*/ 500959 h 644141"/>
                <a:gd name="connsiteX20" fmla="*/ 464044 w 699726"/>
                <a:gd name="connsiteY20" fmla="*/ 485870 h 644141"/>
                <a:gd name="connsiteX21" fmla="*/ 494222 w 699726"/>
                <a:gd name="connsiteY21" fmla="*/ 467763 h 644141"/>
                <a:gd name="connsiteX22" fmla="*/ 536472 w 699726"/>
                <a:gd name="connsiteY22" fmla="*/ 446638 h 644141"/>
                <a:gd name="connsiteX23" fmla="*/ 572685 w 699726"/>
                <a:gd name="connsiteY23" fmla="*/ 425513 h 644141"/>
                <a:gd name="connsiteX24" fmla="*/ 581739 w 699726"/>
                <a:gd name="connsiteY24" fmla="*/ 419477 h 644141"/>
                <a:gd name="connsiteX25" fmla="*/ 596828 w 699726"/>
                <a:gd name="connsiteY25" fmla="*/ 410424 h 644141"/>
                <a:gd name="connsiteX26" fmla="*/ 605881 w 699726"/>
                <a:gd name="connsiteY26" fmla="*/ 404388 h 644141"/>
                <a:gd name="connsiteX27" fmla="*/ 623988 w 699726"/>
                <a:gd name="connsiteY27" fmla="*/ 392317 h 644141"/>
                <a:gd name="connsiteX28" fmla="*/ 654167 w 699726"/>
                <a:gd name="connsiteY28" fmla="*/ 377228 h 644141"/>
                <a:gd name="connsiteX29" fmla="*/ 663220 w 699726"/>
                <a:gd name="connsiteY29" fmla="*/ 374210 h 644141"/>
                <a:gd name="connsiteX30" fmla="*/ 687363 w 699726"/>
                <a:gd name="connsiteY30" fmla="*/ 362139 h 644141"/>
                <a:gd name="connsiteX31" fmla="*/ 696416 w 699726"/>
                <a:gd name="connsiteY31" fmla="*/ 353085 h 644141"/>
                <a:gd name="connsiteX32" fmla="*/ 696416 w 699726"/>
                <a:gd name="connsiteY32" fmla="*/ 328943 h 644141"/>
                <a:gd name="connsiteX33" fmla="*/ 678309 w 699726"/>
                <a:gd name="connsiteY33" fmla="*/ 322907 h 644141"/>
                <a:gd name="connsiteX34" fmla="*/ 663220 w 699726"/>
                <a:gd name="connsiteY34" fmla="*/ 319889 h 644141"/>
                <a:gd name="connsiteX35" fmla="*/ 645113 w 699726"/>
                <a:gd name="connsiteY35" fmla="*/ 316871 h 644141"/>
                <a:gd name="connsiteX36" fmla="*/ 636060 w 699726"/>
                <a:gd name="connsiteY36" fmla="*/ 313854 h 644141"/>
                <a:gd name="connsiteX37" fmla="*/ 506293 w 699726"/>
                <a:gd name="connsiteY37" fmla="*/ 322907 h 644141"/>
                <a:gd name="connsiteX38" fmla="*/ 497240 w 699726"/>
                <a:gd name="connsiteY38" fmla="*/ 325925 h 644141"/>
                <a:gd name="connsiteX39" fmla="*/ 461026 w 699726"/>
                <a:gd name="connsiteY39" fmla="*/ 322907 h 644141"/>
                <a:gd name="connsiteX40" fmla="*/ 454990 w 699726"/>
                <a:gd name="connsiteY40" fmla="*/ 313854 h 644141"/>
                <a:gd name="connsiteX41" fmla="*/ 445937 w 699726"/>
                <a:gd name="connsiteY41" fmla="*/ 298765 h 644141"/>
                <a:gd name="connsiteX42" fmla="*/ 451973 w 699726"/>
                <a:gd name="connsiteY42" fmla="*/ 187105 h 644141"/>
                <a:gd name="connsiteX43" fmla="*/ 464044 w 699726"/>
                <a:gd name="connsiteY43" fmla="*/ 184087 h 644141"/>
                <a:gd name="connsiteX44" fmla="*/ 488186 w 699726"/>
                <a:gd name="connsiteY44" fmla="*/ 181070 h 644141"/>
                <a:gd name="connsiteX45" fmla="*/ 506293 w 699726"/>
                <a:gd name="connsiteY45" fmla="*/ 175034 h 644141"/>
                <a:gd name="connsiteX46" fmla="*/ 554579 w 699726"/>
                <a:gd name="connsiteY46" fmla="*/ 150891 h 644141"/>
                <a:gd name="connsiteX47" fmla="*/ 608899 w 699726"/>
                <a:gd name="connsiteY47" fmla="*/ 117695 h 644141"/>
                <a:gd name="connsiteX48" fmla="*/ 630024 w 699726"/>
                <a:gd name="connsiteY48" fmla="*/ 102606 h 644141"/>
                <a:gd name="connsiteX49" fmla="*/ 639078 w 699726"/>
                <a:gd name="connsiteY49" fmla="*/ 93553 h 644141"/>
                <a:gd name="connsiteX50" fmla="*/ 645113 w 699726"/>
                <a:gd name="connsiteY50" fmla="*/ 84499 h 644141"/>
                <a:gd name="connsiteX51" fmla="*/ 654167 w 699726"/>
                <a:gd name="connsiteY51" fmla="*/ 63374 h 644141"/>
                <a:gd name="connsiteX52" fmla="*/ 663220 w 699726"/>
                <a:gd name="connsiteY52" fmla="*/ 36214 h 644141"/>
                <a:gd name="connsiteX53" fmla="*/ 666238 w 699726"/>
                <a:gd name="connsiteY53" fmla="*/ 24143 h 644141"/>
                <a:gd name="connsiteX54" fmla="*/ 648131 w 699726"/>
                <a:gd name="connsiteY54" fmla="*/ 9054 h 644141"/>
                <a:gd name="connsiteX55" fmla="*/ 633042 w 699726"/>
                <a:gd name="connsiteY55" fmla="*/ 6036 h 644141"/>
                <a:gd name="connsiteX56" fmla="*/ 623988 w 699726"/>
                <a:gd name="connsiteY56" fmla="*/ 3018 h 644141"/>
                <a:gd name="connsiteX57" fmla="*/ 611917 w 699726"/>
                <a:gd name="connsiteY57" fmla="*/ 0 h 644141"/>
                <a:gd name="connsiteX58" fmla="*/ 524400 w 699726"/>
                <a:gd name="connsiteY58" fmla="*/ 3018 h 644141"/>
                <a:gd name="connsiteX59" fmla="*/ 506293 w 699726"/>
                <a:gd name="connsiteY59" fmla="*/ 9054 h 644141"/>
                <a:gd name="connsiteX60" fmla="*/ 494222 w 699726"/>
                <a:gd name="connsiteY60" fmla="*/ 12071 h 644141"/>
                <a:gd name="connsiteX61" fmla="*/ 476115 w 699726"/>
                <a:gd name="connsiteY61" fmla="*/ 21125 h 644141"/>
                <a:gd name="connsiteX62" fmla="*/ 467062 w 699726"/>
                <a:gd name="connsiteY62" fmla="*/ 27161 h 644141"/>
                <a:gd name="connsiteX63" fmla="*/ 448955 w 699726"/>
                <a:gd name="connsiteY63" fmla="*/ 33196 h 644141"/>
                <a:gd name="connsiteX64" fmla="*/ 430848 w 699726"/>
                <a:gd name="connsiteY64" fmla="*/ 48285 h 644141"/>
                <a:gd name="connsiteX65" fmla="*/ 421794 w 699726"/>
                <a:gd name="connsiteY65" fmla="*/ 54321 h 644141"/>
                <a:gd name="connsiteX66" fmla="*/ 409723 w 699726"/>
                <a:gd name="connsiteY66" fmla="*/ 66392 h 644141"/>
                <a:gd name="connsiteX67" fmla="*/ 397652 w 699726"/>
                <a:gd name="connsiteY67" fmla="*/ 69410 h 644141"/>
                <a:gd name="connsiteX68" fmla="*/ 379545 w 699726"/>
                <a:gd name="connsiteY68" fmla="*/ 78464 h 644141"/>
                <a:gd name="connsiteX69" fmla="*/ 349367 w 699726"/>
                <a:gd name="connsiteY69" fmla="*/ 96570 h 644141"/>
                <a:gd name="connsiteX70" fmla="*/ 298064 w 699726"/>
                <a:gd name="connsiteY70" fmla="*/ 111660 h 644141"/>
                <a:gd name="connsiteX71" fmla="*/ 285992 w 699726"/>
                <a:gd name="connsiteY71" fmla="*/ 114677 h 644141"/>
                <a:gd name="connsiteX72" fmla="*/ 234689 w 699726"/>
                <a:gd name="connsiteY72" fmla="*/ 120713 h 644141"/>
                <a:gd name="connsiteX73" fmla="*/ 222618 w 699726"/>
                <a:gd name="connsiteY73" fmla="*/ 123731 h 644141"/>
                <a:gd name="connsiteX0" fmla="*/ 222618 w 699726"/>
                <a:gd name="connsiteY0" fmla="*/ 123731 h 644141"/>
                <a:gd name="connsiteX1" fmla="*/ 168297 w 699726"/>
                <a:gd name="connsiteY1" fmla="*/ 153909 h 644141"/>
                <a:gd name="connsiteX2" fmla="*/ 162285 w 699726"/>
                <a:gd name="connsiteY2" fmla="*/ 162633 h 644141"/>
                <a:gd name="connsiteX3" fmla="*/ 153208 w 699726"/>
                <a:gd name="connsiteY3" fmla="*/ 165980 h 644141"/>
                <a:gd name="connsiteX4" fmla="*/ 107941 w 699726"/>
                <a:gd name="connsiteY4" fmla="*/ 196159 h 644141"/>
                <a:gd name="connsiteX5" fmla="*/ 38531 w 699726"/>
                <a:gd name="connsiteY5" fmla="*/ 244444 h 644141"/>
                <a:gd name="connsiteX6" fmla="*/ 5335 w 699726"/>
                <a:gd name="connsiteY6" fmla="*/ 307818 h 644141"/>
                <a:gd name="connsiteX7" fmla="*/ 150190 w 699726"/>
                <a:gd name="connsiteY7" fmla="*/ 307818 h 644141"/>
                <a:gd name="connsiteX8" fmla="*/ 168297 w 699726"/>
                <a:gd name="connsiteY8" fmla="*/ 304800 h 644141"/>
                <a:gd name="connsiteX9" fmla="*/ 174333 w 699726"/>
                <a:gd name="connsiteY9" fmla="*/ 316871 h 644141"/>
                <a:gd name="connsiteX10" fmla="*/ 171315 w 699726"/>
                <a:gd name="connsiteY10" fmla="*/ 410424 h 644141"/>
                <a:gd name="connsiteX11" fmla="*/ 162262 w 699726"/>
                <a:gd name="connsiteY11" fmla="*/ 446638 h 644141"/>
                <a:gd name="connsiteX12" fmla="*/ 132083 w 699726"/>
                <a:gd name="connsiteY12" fmla="*/ 528119 h 644141"/>
                <a:gd name="connsiteX13" fmla="*/ 110959 w 699726"/>
                <a:gd name="connsiteY13" fmla="*/ 588475 h 644141"/>
                <a:gd name="connsiteX14" fmla="*/ 110959 w 699726"/>
                <a:gd name="connsiteY14" fmla="*/ 636761 h 644141"/>
                <a:gd name="connsiteX15" fmla="*/ 237707 w 699726"/>
                <a:gd name="connsiteY15" fmla="*/ 633743 h 644141"/>
                <a:gd name="connsiteX16" fmla="*/ 367474 w 699726"/>
                <a:gd name="connsiteY16" fmla="*/ 540190 h 644141"/>
                <a:gd name="connsiteX17" fmla="*/ 403687 w 699726"/>
                <a:gd name="connsiteY17" fmla="*/ 522083 h 644141"/>
                <a:gd name="connsiteX18" fmla="*/ 436883 w 699726"/>
                <a:gd name="connsiteY18" fmla="*/ 500959 h 644141"/>
                <a:gd name="connsiteX19" fmla="*/ 464044 w 699726"/>
                <a:gd name="connsiteY19" fmla="*/ 485870 h 644141"/>
                <a:gd name="connsiteX20" fmla="*/ 494222 w 699726"/>
                <a:gd name="connsiteY20" fmla="*/ 467763 h 644141"/>
                <a:gd name="connsiteX21" fmla="*/ 536472 w 699726"/>
                <a:gd name="connsiteY21" fmla="*/ 446638 h 644141"/>
                <a:gd name="connsiteX22" fmla="*/ 572685 w 699726"/>
                <a:gd name="connsiteY22" fmla="*/ 425513 h 644141"/>
                <a:gd name="connsiteX23" fmla="*/ 581739 w 699726"/>
                <a:gd name="connsiteY23" fmla="*/ 419477 h 644141"/>
                <a:gd name="connsiteX24" fmla="*/ 596828 w 699726"/>
                <a:gd name="connsiteY24" fmla="*/ 410424 h 644141"/>
                <a:gd name="connsiteX25" fmla="*/ 605881 w 699726"/>
                <a:gd name="connsiteY25" fmla="*/ 404388 h 644141"/>
                <a:gd name="connsiteX26" fmla="*/ 623988 w 699726"/>
                <a:gd name="connsiteY26" fmla="*/ 392317 h 644141"/>
                <a:gd name="connsiteX27" fmla="*/ 654167 w 699726"/>
                <a:gd name="connsiteY27" fmla="*/ 377228 h 644141"/>
                <a:gd name="connsiteX28" fmla="*/ 663220 w 699726"/>
                <a:gd name="connsiteY28" fmla="*/ 374210 h 644141"/>
                <a:gd name="connsiteX29" fmla="*/ 687363 w 699726"/>
                <a:gd name="connsiteY29" fmla="*/ 362139 h 644141"/>
                <a:gd name="connsiteX30" fmla="*/ 696416 w 699726"/>
                <a:gd name="connsiteY30" fmla="*/ 353085 h 644141"/>
                <a:gd name="connsiteX31" fmla="*/ 696416 w 699726"/>
                <a:gd name="connsiteY31" fmla="*/ 328943 h 644141"/>
                <a:gd name="connsiteX32" fmla="*/ 678309 w 699726"/>
                <a:gd name="connsiteY32" fmla="*/ 322907 h 644141"/>
                <a:gd name="connsiteX33" fmla="*/ 663220 w 699726"/>
                <a:gd name="connsiteY33" fmla="*/ 319889 h 644141"/>
                <a:gd name="connsiteX34" fmla="*/ 645113 w 699726"/>
                <a:gd name="connsiteY34" fmla="*/ 316871 h 644141"/>
                <a:gd name="connsiteX35" fmla="*/ 636060 w 699726"/>
                <a:gd name="connsiteY35" fmla="*/ 313854 h 644141"/>
                <a:gd name="connsiteX36" fmla="*/ 506293 w 699726"/>
                <a:gd name="connsiteY36" fmla="*/ 322907 h 644141"/>
                <a:gd name="connsiteX37" fmla="*/ 497240 w 699726"/>
                <a:gd name="connsiteY37" fmla="*/ 325925 h 644141"/>
                <a:gd name="connsiteX38" fmla="*/ 461026 w 699726"/>
                <a:gd name="connsiteY38" fmla="*/ 322907 h 644141"/>
                <a:gd name="connsiteX39" fmla="*/ 454990 w 699726"/>
                <a:gd name="connsiteY39" fmla="*/ 313854 h 644141"/>
                <a:gd name="connsiteX40" fmla="*/ 445937 w 699726"/>
                <a:gd name="connsiteY40" fmla="*/ 298765 h 644141"/>
                <a:gd name="connsiteX41" fmla="*/ 451973 w 699726"/>
                <a:gd name="connsiteY41" fmla="*/ 187105 h 644141"/>
                <a:gd name="connsiteX42" fmla="*/ 464044 w 699726"/>
                <a:gd name="connsiteY42" fmla="*/ 184087 h 644141"/>
                <a:gd name="connsiteX43" fmla="*/ 488186 w 699726"/>
                <a:gd name="connsiteY43" fmla="*/ 181070 h 644141"/>
                <a:gd name="connsiteX44" fmla="*/ 506293 w 699726"/>
                <a:gd name="connsiteY44" fmla="*/ 175034 h 644141"/>
                <a:gd name="connsiteX45" fmla="*/ 554579 w 699726"/>
                <a:gd name="connsiteY45" fmla="*/ 150891 h 644141"/>
                <a:gd name="connsiteX46" fmla="*/ 608899 w 699726"/>
                <a:gd name="connsiteY46" fmla="*/ 117695 h 644141"/>
                <a:gd name="connsiteX47" fmla="*/ 630024 w 699726"/>
                <a:gd name="connsiteY47" fmla="*/ 102606 h 644141"/>
                <a:gd name="connsiteX48" fmla="*/ 639078 w 699726"/>
                <a:gd name="connsiteY48" fmla="*/ 93553 h 644141"/>
                <a:gd name="connsiteX49" fmla="*/ 645113 w 699726"/>
                <a:gd name="connsiteY49" fmla="*/ 84499 h 644141"/>
                <a:gd name="connsiteX50" fmla="*/ 654167 w 699726"/>
                <a:gd name="connsiteY50" fmla="*/ 63374 h 644141"/>
                <a:gd name="connsiteX51" fmla="*/ 663220 w 699726"/>
                <a:gd name="connsiteY51" fmla="*/ 36214 h 644141"/>
                <a:gd name="connsiteX52" fmla="*/ 666238 w 699726"/>
                <a:gd name="connsiteY52" fmla="*/ 24143 h 644141"/>
                <a:gd name="connsiteX53" fmla="*/ 648131 w 699726"/>
                <a:gd name="connsiteY53" fmla="*/ 9054 h 644141"/>
                <a:gd name="connsiteX54" fmla="*/ 633042 w 699726"/>
                <a:gd name="connsiteY54" fmla="*/ 6036 h 644141"/>
                <a:gd name="connsiteX55" fmla="*/ 623988 w 699726"/>
                <a:gd name="connsiteY55" fmla="*/ 3018 h 644141"/>
                <a:gd name="connsiteX56" fmla="*/ 611917 w 699726"/>
                <a:gd name="connsiteY56" fmla="*/ 0 h 644141"/>
                <a:gd name="connsiteX57" fmla="*/ 524400 w 699726"/>
                <a:gd name="connsiteY57" fmla="*/ 3018 h 644141"/>
                <a:gd name="connsiteX58" fmla="*/ 506293 w 699726"/>
                <a:gd name="connsiteY58" fmla="*/ 9054 h 644141"/>
                <a:gd name="connsiteX59" fmla="*/ 494222 w 699726"/>
                <a:gd name="connsiteY59" fmla="*/ 12071 h 644141"/>
                <a:gd name="connsiteX60" fmla="*/ 476115 w 699726"/>
                <a:gd name="connsiteY60" fmla="*/ 21125 h 644141"/>
                <a:gd name="connsiteX61" fmla="*/ 467062 w 699726"/>
                <a:gd name="connsiteY61" fmla="*/ 27161 h 644141"/>
                <a:gd name="connsiteX62" fmla="*/ 448955 w 699726"/>
                <a:gd name="connsiteY62" fmla="*/ 33196 h 644141"/>
                <a:gd name="connsiteX63" fmla="*/ 430848 w 699726"/>
                <a:gd name="connsiteY63" fmla="*/ 48285 h 644141"/>
                <a:gd name="connsiteX64" fmla="*/ 421794 w 699726"/>
                <a:gd name="connsiteY64" fmla="*/ 54321 h 644141"/>
                <a:gd name="connsiteX65" fmla="*/ 409723 w 699726"/>
                <a:gd name="connsiteY65" fmla="*/ 66392 h 644141"/>
                <a:gd name="connsiteX66" fmla="*/ 397652 w 699726"/>
                <a:gd name="connsiteY66" fmla="*/ 69410 h 644141"/>
                <a:gd name="connsiteX67" fmla="*/ 379545 w 699726"/>
                <a:gd name="connsiteY67" fmla="*/ 78464 h 644141"/>
                <a:gd name="connsiteX68" fmla="*/ 349367 w 699726"/>
                <a:gd name="connsiteY68" fmla="*/ 96570 h 644141"/>
                <a:gd name="connsiteX69" fmla="*/ 298064 w 699726"/>
                <a:gd name="connsiteY69" fmla="*/ 111660 h 644141"/>
                <a:gd name="connsiteX70" fmla="*/ 285992 w 699726"/>
                <a:gd name="connsiteY70" fmla="*/ 114677 h 644141"/>
                <a:gd name="connsiteX71" fmla="*/ 234689 w 699726"/>
                <a:gd name="connsiteY71" fmla="*/ 120713 h 644141"/>
                <a:gd name="connsiteX72" fmla="*/ 222618 w 699726"/>
                <a:gd name="connsiteY72" fmla="*/ 123731 h 644141"/>
                <a:gd name="connsiteX0" fmla="*/ 222618 w 699726"/>
                <a:gd name="connsiteY0" fmla="*/ 123731 h 644141"/>
                <a:gd name="connsiteX1" fmla="*/ 162285 w 699726"/>
                <a:gd name="connsiteY1" fmla="*/ 162633 h 644141"/>
                <a:gd name="connsiteX2" fmla="*/ 153208 w 699726"/>
                <a:gd name="connsiteY2" fmla="*/ 165980 h 644141"/>
                <a:gd name="connsiteX3" fmla="*/ 107941 w 699726"/>
                <a:gd name="connsiteY3" fmla="*/ 196159 h 644141"/>
                <a:gd name="connsiteX4" fmla="*/ 38531 w 699726"/>
                <a:gd name="connsiteY4" fmla="*/ 244444 h 644141"/>
                <a:gd name="connsiteX5" fmla="*/ 5335 w 699726"/>
                <a:gd name="connsiteY5" fmla="*/ 307818 h 644141"/>
                <a:gd name="connsiteX6" fmla="*/ 150190 w 699726"/>
                <a:gd name="connsiteY6" fmla="*/ 307818 h 644141"/>
                <a:gd name="connsiteX7" fmla="*/ 168297 w 699726"/>
                <a:gd name="connsiteY7" fmla="*/ 304800 h 644141"/>
                <a:gd name="connsiteX8" fmla="*/ 174333 w 699726"/>
                <a:gd name="connsiteY8" fmla="*/ 316871 h 644141"/>
                <a:gd name="connsiteX9" fmla="*/ 171315 w 699726"/>
                <a:gd name="connsiteY9" fmla="*/ 410424 h 644141"/>
                <a:gd name="connsiteX10" fmla="*/ 162262 w 699726"/>
                <a:gd name="connsiteY10" fmla="*/ 446638 h 644141"/>
                <a:gd name="connsiteX11" fmla="*/ 132083 w 699726"/>
                <a:gd name="connsiteY11" fmla="*/ 528119 h 644141"/>
                <a:gd name="connsiteX12" fmla="*/ 110959 w 699726"/>
                <a:gd name="connsiteY12" fmla="*/ 588475 h 644141"/>
                <a:gd name="connsiteX13" fmla="*/ 110959 w 699726"/>
                <a:gd name="connsiteY13" fmla="*/ 636761 h 644141"/>
                <a:gd name="connsiteX14" fmla="*/ 237707 w 699726"/>
                <a:gd name="connsiteY14" fmla="*/ 633743 h 644141"/>
                <a:gd name="connsiteX15" fmla="*/ 367474 w 699726"/>
                <a:gd name="connsiteY15" fmla="*/ 540190 h 644141"/>
                <a:gd name="connsiteX16" fmla="*/ 403687 w 699726"/>
                <a:gd name="connsiteY16" fmla="*/ 522083 h 644141"/>
                <a:gd name="connsiteX17" fmla="*/ 436883 w 699726"/>
                <a:gd name="connsiteY17" fmla="*/ 500959 h 644141"/>
                <a:gd name="connsiteX18" fmla="*/ 464044 w 699726"/>
                <a:gd name="connsiteY18" fmla="*/ 485870 h 644141"/>
                <a:gd name="connsiteX19" fmla="*/ 494222 w 699726"/>
                <a:gd name="connsiteY19" fmla="*/ 467763 h 644141"/>
                <a:gd name="connsiteX20" fmla="*/ 536472 w 699726"/>
                <a:gd name="connsiteY20" fmla="*/ 446638 h 644141"/>
                <a:gd name="connsiteX21" fmla="*/ 572685 w 699726"/>
                <a:gd name="connsiteY21" fmla="*/ 425513 h 644141"/>
                <a:gd name="connsiteX22" fmla="*/ 581739 w 699726"/>
                <a:gd name="connsiteY22" fmla="*/ 419477 h 644141"/>
                <a:gd name="connsiteX23" fmla="*/ 596828 w 699726"/>
                <a:gd name="connsiteY23" fmla="*/ 410424 h 644141"/>
                <a:gd name="connsiteX24" fmla="*/ 605881 w 699726"/>
                <a:gd name="connsiteY24" fmla="*/ 404388 h 644141"/>
                <a:gd name="connsiteX25" fmla="*/ 623988 w 699726"/>
                <a:gd name="connsiteY25" fmla="*/ 392317 h 644141"/>
                <a:gd name="connsiteX26" fmla="*/ 654167 w 699726"/>
                <a:gd name="connsiteY26" fmla="*/ 377228 h 644141"/>
                <a:gd name="connsiteX27" fmla="*/ 663220 w 699726"/>
                <a:gd name="connsiteY27" fmla="*/ 374210 h 644141"/>
                <a:gd name="connsiteX28" fmla="*/ 687363 w 699726"/>
                <a:gd name="connsiteY28" fmla="*/ 362139 h 644141"/>
                <a:gd name="connsiteX29" fmla="*/ 696416 w 699726"/>
                <a:gd name="connsiteY29" fmla="*/ 353085 h 644141"/>
                <a:gd name="connsiteX30" fmla="*/ 696416 w 699726"/>
                <a:gd name="connsiteY30" fmla="*/ 328943 h 644141"/>
                <a:gd name="connsiteX31" fmla="*/ 678309 w 699726"/>
                <a:gd name="connsiteY31" fmla="*/ 322907 h 644141"/>
                <a:gd name="connsiteX32" fmla="*/ 663220 w 699726"/>
                <a:gd name="connsiteY32" fmla="*/ 319889 h 644141"/>
                <a:gd name="connsiteX33" fmla="*/ 645113 w 699726"/>
                <a:gd name="connsiteY33" fmla="*/ 316871 h 644141"/>
                <a:gd name="connsiteX34" fmla="*/ 636060 w 699726"/>
                <a:gd name="connsiteY34" fmla="*/ 313854 h 644141"/>
                <a:gd name="connsiteX35" fmla="*/ 506293 w 699726"/>
                <a:gd name="connsiteY35" fmla="*/ 322907 h 644141"/>
                <a:gd name="connsiteX36" fmla="*/ 497240 w 699726"/>
                <a:gd name="connsiteY36" fmla="*/ 325925 h 644141"/>
                <a:gd name="connsiteX37" fmla="*/ 461026 w 699726"/>
                <a:gd name="connsiteY37" fmla="*/ 322907 h 644141"/>
                <a:gd name="connsiteX38" fmla="*/ 454990 w 699726"/>
                <a:gd name="connsiteY38" fmla="*/ 313854 h 644141"/>
                <a:gd name="connsiteX39" fmla="*/ 445937 w 699726"/>
                <a:gd name="connsiteY39" fmla="*/ 298765 h 644141"/>
                <a:gd name="connsiteX40" fmla="*/ 451973 w 699726"/>
                <a:gd name="connsiteY40" fmla="*/ 187105 h 644141"/>
                <a:gd name="connsiteX41" fmla="*/ 464044 w 699726"/>
                <a:gd name="connsiteY41" fmla="*/ 184087 h 644141"/>
                <a:gd name="connsiteX42" fmla="*/ 488186 w 699726"/>
                <a:gd name="connsiteY42" fmla="*/ 181070 h 644141"/>
                <a:gd name="connsiteX43" fmla="*/ 506293 w 699726"/>
                <a:gd name="connsiteY43" fmla="*/ 175034 h 644141"/>
                <a:gd name="connsiteX44" fmla="*/ 554579 w 699726"/>
                <a:gd name="connsiteY44" fmla="*/ 150891 h 644141"/>
                <a:gd name="connsiteX45" fmla="*/ 608899 w 699726"/>
                <a:gd name="connsiteY45" fmla="*/ 117695 h 644141"/>
                <a:gd name="connsiteX46" fmla="*/ 630024 w 699726"/>
                <a:gd name="connsiteY46" fmla="*/ 102606 h 644141"/>
                <a:gd name="connsiteX47" fmla="*/ 639078 w 699726"/>
                <a:gd name="connsiteY47" fmla="*/ 93553 h 644141"/>
                <a:gd name="connsiteX48" fmla="*/ 645113 w 699726"/>
                <a:gd name="connsiteY48" fmla="*/ 84499 h 644141"/>
                <a:gd name="connsiteX49" fmla="*/ 654167 w 699726"/>
                <a:gd name="connsiteY49" fmla="*/ 63374 h 644141"/>
                <a:gd name="connsiteX50" fmla="*/ 663220 w 699726"/>
                <a:gd name="connsiteY50" fmla="*/ 36214 h 644141"/>
                <a:gd name="connsiteX51" fmla="*/ 666238 w 699726"/>
                <a:gd name="connsiteY51" fmla="*/ 24143 h 644141"/>
                <a:gd name="connsiteX52" fmla="*/ 648131 w 699726"/>
                <a:gd name="connsiteY52" fmla="*/ 9054 h 644141"/>
                <a:gd name="connsiteX53" fmla="*/ 633042 w 699726"/>
                <a:gd name="connsiteY53" fmla="*/ 6036 h 644141"/>
                <a:gd name="connsiteX54" fmla="*/ 623988 w 699726"/>
                <a:gd name="connsiteY54" fmla="*/ 3018 h 644141"/>
                <a:gd name="connsiteX55" fmla="*/ 611917 w 699726"/>
                <a:gd name="connsiteY55" fmla="*/ 0 h 644141"/>
                <a:gd name="connsiteX56" fmla="*/ 524400 w 699726"/>
                <a:gd name="connsiteY56" fmla="*/ 3018 h 644141"/>
                <a:gd name="connsiteX57" fmla="*/ 506293 w 699726"/>
                <a:gd name="connsiteY57" fmla="*/ 9054 h 644141"/>
                <a:gd name="connsiteX58" fmla="*/ 494222 w 699726"/>
                <a:gd name="connsiteY58" fmla="*/ 12071 h 644141"/>
                <a:gd name="connsiteX59" fmla="*/ 476115 w 699726"/>
                <a:gd name="connsiteY59" fmla="*/ 21125 h 644141"/>
                <a:gd name="connsiteX60" fmla="*/ 467062 w 699726"/>
                <a:gd name="connsiteY60" fmla="*/ 27161 h 644141"/>
                <a:gd name="connsiteX61" fmla="*/ 448955 w 699726"/>
                <a:gd name="connsiteY61" fmla="*/ 33196 h 644141"/>
                <a:gd name="connsiteX62" fmla="*/ 430848 w 699726"/>
                <a:gd name="connsiteY62" fmla="*/ 48285 h 644141"/>
                <a:gd name="connsiteX63" fmla="*/ 421794 w 699726"/>
                <a:gd name="connsiteY63" fmla="*/ 54321 h 644141"/>
                <a:gd name="connsiteX64" fmla="*/ 409723 w 699726"/>
                <a:gd name="connsiteY64" fmla="*/ 66392 h 644141"/>
                <a:gd name="connsiteX65" fmla="*/ 397652 w 699726"/>
                <a:gd name="connsiteY65" fmla="*/ 69410 h 644141"/>
                <a:gd name="connsiteX66" fmla="*/ 379545 w 699726"/>
                <a:gd name="connsiteY66" fmla="*/ 78464 h 644141"/>
                <a:gd name="connsiteX67" fmla="*/ 349367 w 699726"/>
                <a:gd name="connsiteY67" fmla="*/ 96570 h 644141"/>
                <a:gd name="connsiteX68" fmla="*/ 298064 w 699726"/>
                <a:gd name="connsiteY68" fmla="*/ 111660 h 644141"/>
                <a:gd name="connsiteX69" fmla="*/ 285992 w 699726"/>
                <a:gd name="connsiteY69" fmla="*/ 114677 h 644141"/>
                <a:gd name="connsiteX70" fmla="*/ 234689 w 699726"/>
                <a:gd name="connsiteY70" fmla="*/ 120713 h 644141"/>
                <a:gd name="connsiteX71" fmla="*/ 222618 w 699726"/>
                <a:gd name="connsiteY71" fmla="*/ 123731 h 644141"/>
                <a:gd name="connsiteX0" fmla="*/ 222618 w 699726"/>
                <a:gd name="connsiteY0" fmla="*/ 123731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69" fmla="*/ 234689 w 699726"/>
                <a:gd name="connsiteY69" fmla="*/ 120713 h 644141"/>
                <a:gd name="connsiteX70" fmla="*/ 222618 w 699726"/>
                <a:gd name="connsiteY70" fmla="*/ 123731 h 644141"/>
                <a:gd name="connsiteX0" fmla="*/ 234689 w 699726"/>
                <a:gd name="connsiteY0" fmla="*/ 120713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69" fmla="*/ 234689 w 699726"/>
                <a:gd name="connsiteY69" fmla="*/ 120713 h 644141"/>
                <a:gd name="connsiteX0" fmla="*/ 285992 w 699726"/>
                <a:gd name="connsiteY0" fmla="*/ 114677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0" fmla="*/ 298064 w 699726"/>
                <a:gd name="connsiteY0" fmla="*/ 111660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0" fmla="*/ 349367 w 699726"/>
                <a:gd name="connsiteY0" fmla="*/ 96570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79545 w 699726"/>
                <a:gd name="connsiteY64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0848 w 699726"/>
                <a:gd name="connsiteY60" fmla="*/ 48285 h 644141"/>
                <a:gd name="connsiteX61" fmla="*/ 421794 w 699726"/>
                <a:gd name="connsiteY61" fmla="*/ 54321 h 644141"/>
                <a:gd name="connsiteX62" fmla="*/ 409723 w 699726"/>
                <a:gd name="connsiteY62" fmla="*/ 66392 h 644141"/>
                <a:gd name="connsiteX63" fmla="*/ 379545 w 699726"/>
                <a:gd name="connsiteY63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79545 w 699726"/>
                <a:gd name="connsiteY64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409723 w 699726"/>
                <a:gd name="connsiteY62" fmla="*/ 66392 h 644141"/>
                <a:gd name="connsiteX63" fmla="*/ 379545 w 699726"/>
                <a:gd name="connsiteY63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379545 w 699726"/>
                <a:gd name="connsiteY62" fmla="*/ 78464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48955 w 699726"/>
                <a:gd name="connsiteY58" fmla="*/ 33196 h 644141"/>
                <a:gd name="connsiteX59" fmla="*/ 438510 w 699726"/>
                <a:gd name="connsiteY59" fmla="*/ 38808 h 644141"/>
                <a:gd name="connsiteX60" fmla="*/ 430848 w 699726"/>
                <a:gd name="connsiteY60" fmla="*/ 48285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38510 w 699726"/>
                <a:gd name="connsiteY58" fmla="*/ 38808 h 644141"/>
                <a:gd name="connsiteX59" fmla="*/ 430848 w 699726"/>
                <a:gd name="connsiteY59" fmla="*/ 48285 h 644141"/>
                <a:gd name="connsiteX0" fmla="*/ 438510 w 699726"/>
                <a:gd name="connsiteY0" fmla="*/ 38808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38510 w 699726"/>
                <a:gd name="connsiteY58" fmla="*/ 38808 h 644141"/>
                <a:gd name="connsiteX0" fmla="*/ 476115 w 699726"/>
                <a:gd name="connsiteY0" fmla="*/ 2112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0" fmla="*/ 476115 w 699726"/>
                <a:gd name="connsiteY0" fmla="*/ 2112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476115 w 699726"/>
                <a:gd name="connsiteY56" fmla="*/ 21125 h 644141"/>
                <a:gd name="connsiteX0" fmla="*/ 476115 w 699726"/>
                <a:gd name="connsiteY0" fmla="*/ 19568 h 642584"/>
                <a:gd name="connsiteX1" fmla="*/ 162285 w 699726"/>
                <a:gd name="connsiteY1" fmla="*/ 161076 h 642584"/>
                <a:gd name="connsiteX2" fmla="*/ 107941 w 699726"/>
                <a:gd name="connsiteY2" fmla="*/ 194602 h 642584"/>
                <a:gd name="connsiteX3" fmla="*/ 38531 w 699726"/>
                <a:gd name="connsiteY3" fmla="*/ 242887 h 642584"/>
                <a:gd name="connsiteX4" fmla="*/ 5335 w 699726"/>
                <a:gd name="connsiteY4" fmla="*/ 306261 h 642584"/>
                <a:gd name="connsiteX5" fmla="*/ 150190 w 699726"/>
                <a:gd name="connsiteY5" fmla="*/ 306261 h 642584"/>
                <a:gd name="connsiteX6" fmla="*/ 168297 w 699726"/>
                <a:gd name="connsiteY6" fmla="*/ 303243 h 642584"/>
                <a:gd name="connsiteX7" fmla="*/ 174333 w 699726"/>
                <a:gd name="connsiteY7" fmla="*/ 315314 h 642584"/>
                <a:gd name="connsiteX8" fmla="*/ 171315 w 699726"/>
                <a:gd name="connsiteY8" fmla="*/ 408867 h 642584"/>
                <a:gd name="connsiteX9" fmla="*/ 162262 w 699726"/>
                <a:gd name="connsiteY9" fmla="*/ 445081 h 642584"/>
                <a:gd name="connsiteX10" fmla="*/ 132083 w 699726"/>
                <a:gd name="connsiteY10" fmla="*/ 526562 h 642584"/>
                <a:gd name="connsiteX11" fmla="*/ 110959 w 699726"/>
                <a:gd name="connsiteY11" fmla="*/ 586918 h 642584"/>
                <a:gd name="connsiteX12" fmla="*/ 110959 w 699726"/>
                <a:gd name="connsiteY12" fmla="*/ 635204 h 642584"/>
                <a:gd name="connsiteX13" fmla="*/ 237707 w 699726"/>
                <a:gd name="connsiteY13" fmla="*/ 632186 h 642584"/>
                <a:gd name="connsiteX14" fmla="*/ 367474 w 699726"/>
                <a:gd name="connsiteY14" fmla="*/ 538633 h 642584"/>
                <a:gd name="connsiteX15" fmla="*/ 403687 w 699726"/>
                <a:gd name="connsiteY15" fmla="*/ 520526 h 642584"/>
                <a:gd name="connsiteX16" fmla="*/ 436883 w 699726"/>
                <a:gd name="connsiteY16" fmla="*/ 499402 h 642584"/>
                <a:gd name="connsiteX17" fmla="*/ 464044 w 699726"/>
                <a:gd name="connsiteY17" fmla="*/ 484313 h 642584"/>
                <a:gd name="connsiteX18" fmla="*/ 494222 w 699726"/>
                <a:gd name="connsiteY18" fmla="*/ 466206 h 642584"/>
                <a:gd name="connsiteX19" fmla="*/ 536472 w 699726"/>
                <a:gd name="connsiteY19" fmla="*/ 445081 h 642584"/>
                <a:gd name="connsiteX20" fmla="*/ 572685 w 699726"/>
                <a:gd name="connsiteY20" fmla="*/ 423956 h 642584"/>
                <a:gd name="connsiteX21" fmla="*/ 581739 w 699726"/>
                <a:gd name="connsiteY21" fmla="*/ 417920 h 642584"/>
                <a:gd name="connsiteX22" fmla="*/ 596828 w 699726"/>
                <a:gd name="connsiteY22" fmla="*/ 408867 h 642584"/>
                <a:gd name="connsiteX23" fmla="*/ 605881 w 699726"/>
                <a:gd name="connsiteY23" fmla="*/ 402831 h 642584"/>
                <a:gd name="connsiteX24" fmla="*/ 623988 w 699726"/>
                <a:gd name="connsiteY24" fmla="*/ 390760 h 642584"/>
                <a:gd name="connsiteX25" fmla="*/ 654167 w 699726"/>
                <a:gd name="connsiteY25" fmla="*/ 375671 h 642584"/>
                <a:gd name="connsiteX26" fmla="*/ 663220 w 699726"/>
                <a:gd name="connsiteY26" fmla="*/ 372653 h 642584"/>
                <a:gd name="connsiteX27" fmla="*/ 687363 w 699726"/>
                <a:gd name="connsiteY27" fmla="*/ 360582 h 642584"/>
                <a:gd name="connsiteX28" fmla="*/ 696416 w 699726"/>
                <a:gd name="connsiteY28" fmla="*/ 351528 h 642584"/>
                <a:gd name="connsiteX29" fmla="*/ 696416 w 699726"/>
                <a:gd name="connsiteY29" fmla="*/ 327386 h 642584"/>
                <a:gd name="connsiteX30" fmla="*/ 678309 w 699726"/>
                <a:gd name="connsiteY30" fmla="*/ 321350 h 642584"/>
                <a:gd name="connsiteX31" fmla="*/ 663220 w 699726"/>
                <a:gd name="connsiteY31" fmla="*/ 318332 h 642584"/>
                <a:gd name="connsiteX32" fmla="*/ 645113 w 699726"/>
                <a:gd name="connsiteY32" fmla="*/ 315314 h 642584"/>
                <a:gd name="connsiteX33" fmla="*/ 636060 w 699726"/>
                <a:gd name="connsiteY33" fmla="*/ 312297 h 642584"/>
                <a:gd name="connsiteX34" fmla="*/ 506293 w 699726"/>
                <a:gd name="connsiteY34" fmla="*/ 321350 h 642584"/>
                <a:gd name="connsiteX35" fmla="*/ 497240 w 699726"/>
                <a:gd name="connsiteY35" fmla="*/ 324368 h 642584"/>
                <a:gd name="connsiteX36" fmla="*/ 461026 w 699726"/>
                <a:gd name="connsiteY36" fmla="*/ 321350 h 642584"/>
                <a:gd name="connsiteX37" fmla="*/ 454990 w 699726"/>
                <a:gd name="connsiteY37" fmla="*/ 312297 h 642584"/>
                <a:gd name="connsiteX38" fmla="*/ 445937 w 699726"/>
                <a:gd name="connsiteY38" fmla="*/ 297208 h 642584"/>
                <a:gd name="connsiteX39" fmla="*/ 451973 w 699726"/>
                <a:gd name="connsiteY39" fmla="*/ 185548 h 642584"/>
                <a:gd name="connsiteX40" fmla="*/ 464044 w 699726"/>
                <a:gd name="connsiteY40" fmla="*/ 182530 h 642584"/>
                <a:gd name="connsiteX41" fmla="*/ 488186 w 699726"/>
                <a:gd name="connsiteY41" fmla="*/ 179513 h 642584"/>
                <a:gd name="connsiteX42" fmla="*/ 506293 w 699726"/>
                <a:gd name="connsiteY42" fmla="*/ 173477 h 642584"/>
                <a:gd name="connsiteX43" fmla="*/ 554579 w 699726"/>
                <a:gd name="connsiteY43" fmla="*/ 149334 h 642584"/>
                <a:gd name="connsiteX44" fmla="*/ 608899 w 699726"/>
                <a:gd name="connsiteY44" fmla="*/ 116138 h 642584"/>
                <a:gd name="connsiteX45" fmla="*/ 630024 w 699726"/>
                <a:gd name="connsiteY45" fmla="*/ 101049 h 642584"/>
                <a:gd name="connsiteX46" fmla="*/ 639078 w 699726"/>
                <a:gd name="connsiteY46" fmla="*/ 91996 h 642584"/>
                <a:gd name="connsiteX47" fmla="*/ 645113 w 699726"/>
                <a:gd name="connsiteY47" fmla="*/ 82942 h 642584"/>
                <a:gd name="connsiteX48" fmla="*/ 654167 w 699726"/>
                <a:gd name="connsiteY48" fmla="*/ 61817 h 642584"/>
                <a:gd name="connsiteX49" fmla="*/ 663220 w 699726"/>
                <a:gd name="connsiteY49" fmla="*/ 34657 h 642584"/>
                <a:gd name="connsiteX50" fmla="*/ 666238 w 699726"/>
                <a:gd name="connsiteY50" fmla="*/ 22586 h 642584"/>
                <a:gd name="connsiteX51" fmla="*/ 648131 w 699726"/>
                <a:gd name="connsiteY51" fmla="*/ 7497 h 642584"/>
                <a:gd name="connsiteX52" fmla="*/ 633042 w 699726"/>
                <a:gd name="connsiteY52" fmla="*/ 4479 h 642584"/>
                <a:gd name="connsiteX53" fmla="*/ 623988 w 699726"/>
                <a:gd name="connsiteY53" fmla="*/ 1461 h 642584"/>
                <a:gd name="connsiteX54" fmla="*/ 524400 w 699726"/>
                <a:gd name="connsiteY54" fmla="*/ 1461 h 642584"/>
                <a:gd name="connsiteX55" fmla="*/ 476115 w 699726"/>
                <a:gd name="connsiteY55" fmla="*/ 19568 h 642584"/>
                <a:gd name="connsiteX0" fmla="*/ 476115 w 699726"/>
                <a:gd name="connsiteY0" fmla="*/ 18858 h 641874"/>
                <a:gd name="connsiteX1" fmla="*/ 162285 w 699726"/>
                <a:gd name="connsiteY1" fmla="*/ 160366 h 641874"/>
                <a:gd name="connsiteX2" fmla="*/ 107941 w 699726"/>
                <a:gd name="connsiteY2" fmla="*/ 193892 h 641874"/>
                <a:gd name="connsiteX3" fmla="*/ 38531 w 699726"/>
                <a:gd name="connsiteY3" fmla="*/ 242177 h 641874"/>
                <a:gd name="connsiteX4" fmla="*/ 5335 w 699726"/>
                <a:gd name="connsiteY4" fmla="*/ 305551 h 641874"/>
                <a:gd name="connsiteX5" fmla="*/ 150190 w 699726"/>
                <a:gd name="connsiteY5" fmla="*/ 305551 h 641874"/>
                <a:gd name="connsiteX6" fmla="*/ 168297 w 699726"/>
                <a:gd name="connsiteY6" fmla="*/ 302533 h 641874"/>
                <a:gd name="connsiteX7" fmla="*/ 174333 w 699726"/>
                <a:gd name="connsiteY7" fmla="*/ 314604 h 641874"/>
                <a:gd name="connsiteX8" fmla="*/ 171315 w 699726"/>
                <a:gd name="connsiteY8" fmla="*/ 408157 h 641874"/>
                <a:gd name="connsiteX9" fmla="*/ 162262 w 699726"/>
                <a:gd name="connsiteY9" fmla="*/ 444371 h 641874"/>
                <a:gd name="connsiteX10" fmla="*/ 132083 w 699726"/>
                <a:gd name="connsiteY10" fmla="*/ 525852 h 641874"/>
                <a:gd name="connsiteX11" fmla="*/ 110959 w 699726"/>
                <a:gd name="connsiteY11" fmla="*/ 586208 h 641874"/>
                <a:gd name="connsiteX12" fmla="*/ 110959 w 699726"/>
                <a:gd name="connsiteY12" fmla="*/ 634494 h 641874"/>
                <a:gd name="connsiteX13" fmla="*/ 237707 w 699726"/>
                <a:gd name="connsiteY13" fmla="*/ 631476 h 641874"/>
                <a:gd name="connsiteX14" fmla="*/ 367474 w 699726"/>
                <a:gd name="connsiteY14" fmla="*/ 537923 h 641874"/>
                <a:gd name="connsiteX15" fmla="*/ 403687 w 699726"/>
                <a:gd name="connsiteY15" fmla="*/ 519816 h 641874"/>
                <a:gd name="connsiteX16" fmla="*/ 436883 w 699726"/>
                <a:gd name="connsiteY16" fmla="*/ 498692 h 641874"/>
                <a:gd name="connsiteX17" fmla="*/ 464044 w 699726"/>
                <a:gd name="connsiteY17" fmla="*/ 483603 h 641874"/>
                <a:gd name="connsiteX18" fmla="*/ 494222 w 699726"/>
                <a:gd name="connsiteY18" fmla="*/ 465496 h 641874"/>
                <a:gd name="connsiteX19" fmla="*/ 536472 w 699726"/>
                <a:gd name="connsiteY19" fmla="*/ 444371 h 641874"/>
                <a:gd name="connsiteX20" fmla="*/ 572685 w 699726"/>
                <a:gd name="connsiteY20" fmla="*/ 423246 h 641874"/>
                <a:gd name="connsiteX21" fmla="*/ 581739 w 699726"/>
                <a:gd name="connsiteY21" fmla="*/ 417210 h 641874"/>
                <a:gd name="connsiteX22" fmla="*/ 596828 w 699726"/>
                <a:gd name="connsiteY22" fmla="*/ 408157 h 641874"/>
                <a:gd name="connsiteX23" fmla="*/ 605881 w 699726"/>
                <a:gd name="connsiteY23" fmla="*/ 402121 h 641874"/>
                <a:gd name="connsiteX24" fmla="*/ 623988 w 699726"/>
                <a:gd name="connsiteY24" fmla="*/ 390050 h 641874"/>
                <a:gd name="connsiteX25" fmla="*/ 654167 w 699726"/>
                <a:gd name="connsiteY25" fmla="*/ 374961 h 641874"/>
                <a:gd name="connsiteX26" fmla="*/ 663220 w 699726"/>
                <a:gd name="connsiteY26" fmla="*/ 371943 h 641874"/>
                <a:gd name="connsiteX27" fmla="*/ 687363 w 699726"/>
                <a:gd name="connsiteY27" fmla="*/ 359872 h 641874"/>
                <a:gd name="connsiteX28" fmla="*/ 696416 w 699726"/>
                <a:gd name="connsiteY28" fmla="*/ 350818 h 641874"/>
                <a:gd name="connsiteX29" fmla="*/ 696416 w 699726"/>
                <a:gd name="connsiteY29" fmla="*/ 326676 h 641874"/>
                <a:gd name="connsiteX30" fmla="*/ 678309 w 699726"/>
                <a:gd name="connsiteY30" fmla="*/ 320640 h 641874"/>
                <a:gd name="connsiteX31" fmla="*/ 663220 w 699726"/>
                <a:gd name="connsiteY31" fmla="*/ 317622 h 641874"/>
                <a:gd name="connsiteX32" fmla="*/ 645113 w 699726"/>
                <a:gd name="connsiteY32" fmla="*/ 314604 h 641874"/>
                <a:gd name="connsiteX33" fmla="*/ 636060 w 699726"/>
                <a:gd name="connsiteY33" fmla="*/ 311587 h 641874"/>
                <a:gd name="connsiteX34" fmla="*/ 506293 w 699726"/>
                <a:gd name="connsiteY34" fmla="*/ 320640 h 641874"/>
                <a:gd name="connsiteX35" fmla="*/ 497240 w 699726"/>
                <a:gd name="connsiteY35" fmla="*/ 323658 h 641874"/>
                <a:gd name="connsiteX36" fmla="*/ 461026 w 699726"/>
                <a:gd name="connsiteY36" fmla="*/ 320640 h 641874"/>
                <a:gd name="connsiteX37" fmla="*/ 454990 w 699726"/>
                <a:gd name="connsiteY37" fmla="*/ 311587 h 641874"/>
                <a:gd name="connsiteX38" fmla="*/ 445937 w 699726"/>
                <a:gd name="connsiteY38" fmla="*/ 296498 h 641874"/>
                <a:gd name="connsiteX39" fmla="*/ 451973 w 699726"/>
                <a:gd name="connsiteY39" fmla="*/ 184838 h 641874"/>
                <a:gd name="connsiteX40" fmla="*/ 464044 w 699726"/>
                <a:gd name="connsiteY40" fmla="*/ 181820 h 641874"/>
                <a:gd name="connsiteX41" fmla="*/ 488186 w 699726"/>
                <a:gd name="connsiteY41" fmla="*/ 178803 h 641874"/>
                <a:gd name="connsiteX42" fmla="*/ 506293 w 699726"/>
                <a:gd name="connsiteY42" fmla="*/ 172767 h 641874"/>
                <a:gd name="connsiteX43" fmla="*/ 554579 w 699726"/>
                <a:gd name="connsiteY43" fmla="*/ 148624 h 641874"/>
                <a:gd name="connsiteX44" fmla="*/ 608899 w 699726"/>
                <a:gd name="connsiteY44" fmla="*/ 115428 h 641874"/>
                <a:gd name="connsiteX45" fmla="*/ 630024 w 699726"/>
                <a:gd name="connsiteY45" fmla="*/ 100339 h 641874"/>
                <a:gd name="connsiteX46" fmla="*/ 639078 w 699726"/>
                <a:gd name="connsiteY46" fmla="*/ 91286 h 641874"/>
                <a:gd name="connsiteX47" fmla="*/ 645113 w 699726"/>
                <a:gd name="connsiteY47" fmla="*/ 82232 h 641874"/>
                <a:gd name="connsiteX48" fmla="*/ 654167 w 699726"/>
                <a:gd name="connsiteY48" fmla="*/ 61107 h 641874"/>
                <a:gd name="connsiteX49" fmla="*/ 663220 w 699726"/>
                <a:gd name="connsiteY49" fmla="*/ 33947 h 641874"/>
                <a:gd name="connsiteX50" fmla="*/ 666238 w 699726"/>
                <a:gd name="connsiteY50" fmla="*/ 21876 h 641874"/>
                <a:gd name="connsiteX51" fmla="*/ 648131 w 699726"/>
                <a:gd name="connsiteY51" fmla="*/ 6787 h 641874"/>
                <a:gd name="connsiteX52" fmla="*/ 633042 w 699726"/>
                <a:gd name="connsiteY52" fmla="*/ 3769 h 641874"/>
                <a:gd name="connsiteX53" fmla="*/ 524400 w 699726"/>
                <a:gd name="connsiteY53" fmla="*/ 751 h 641874"/>
                <a:gd name="connsiteX54" fmla="*/ 476115 w 699726"/>
                <a:gd name="connsiteY54" fmla="*/ 18858 h 641874"/>
                <a:gd name="connsiteX0" fmla="*/ 476115 w 699726"/>
                <a:gd name="connsiteY0" fmla="*/ 18604 h 641620"/>
                <a:gd name="connsiteX1" fmla="*/ 162285 w 699726"/>
                <a:gd name="connsiteY1" fmla="*/ 160112 h 641620"/>
                <a:gd name="connsiteX2" fmla="*/ 107941 w 699726"/>
                <a:gd name="connsiteY2" fmla="*/ 193638 h 641620"/>
                <a:gd name="connsiteX3" fmla="*/ 38531 w 699726"/>
                <a:gd name="connsiteY3" fmla="*/ 241923 h 641620"/>
                <a:gd name="connsiteX4" fmla="*/ 5335 w 699726"/>
                <a:gd name="connsiteY4" fmla="*/ 305297 h 641620"/>
                <a:gd name="connsiteX5" fmla="*/ 150190 w 699726"/>
                <a:gd name="connsiteY5" fmla="*/ 305297 h 641620"/>
                <a:gd name="connsiteX6" fmla="*/ 168297 w 699726"/>
                <a:gd name="connsiteY6" fmla="*/ 302279 h 641620"/>
                <a:gd name="connsiteX7" fmla="*/ 174333 w 699726"/>
                <a:gd name="connsiteY7" fmla="*/ 314350 h 641620"/>
                <a:gd name="connsiteX8" fmla="*/ 171315 w 699726"/>
                <a:gd name="connsiteY8" fmla="*/ 407903 h 641620"/>
                <a:gd name="connsiteX9" fmla="*/ 162262 w 699726"/>
                <a:gd name="connsiteY9" fmla="*/ 444117 h 641620"/>
                <a:gd name="connsiteX10" fmla="*/ 132083 w 699726"/>
                <a:gd name="connsiteY10" fmla="*/ 525598 h 641620"/>
                <a:gd name="connsiteX11" fmla="*/ 110959 w 699726"/>
                <a:gd name="connsiteY11" fmla="*/ 585954 h 641620"/>
                <a:gd name="connsiteX12" fmla="*/ 110959 w 699726"/>
                <a:gd name="connsiteY12" fmla="*/ 634240 h 641620"/>
                <a:gd name="connsiteX13" fmla="*/ 237707 w 699726"/>
                <a:gd name="connsiteY13" fmla="*/ 631222 h 641620"/>
                <a:gd name="connsiteX14" fmla="*/ 367474 w 699726"/>
                <a:gd name="connsiteY14" fmla="*/ 537669 h 641620"/>
                <a:gd name="connsiteX15" fmla="*/ 403687 w 699726"/>
                <a:gd name="connsiteY15" fmla="*/ 519562 h 641620"/>
                <a:gd name="connsiteX16" fmla="*/ 436883 w 699726"/>
                <a:gd name="connsiteY16" fmla="*/ 498438 h 641620"/>
                <a:gd name="connsiteX17" fmla="*/ 464044 w 699726"/>
                <a:gd name="connsiteY17" fmla="*/ 483349 h 641620"/>
                <a:gd name="connsiteX18" fmla="*/ 494222 w 699726"/>
                <a:gd name="connsiteY18" fmla="*/ 465242 h 641620"/>
                <a:gd name="connsiteX19" fmla="*/ 536472 w 699726"/>
                <a:gd name="connsiteY19" fmla="*/ 444117 h 641620"/>
                <a:gd name="connsiteX20" fmla="*/ 572685 w 699726"/>
                <a:gd name="connsiteY20" fmla="*/ 422992 h 641620"/>
                <a:gd name="connsiteX21" fmla="*/ 581739 w 699726"/>
                <a:gd name="connsiteY21" fmla="*/ 416956 h 641620"/>
                <a:gd name="connsiteX22" fmla="*/ 596828 w 699726"/>
                <a:gd name="connsiteY22" fmla="*/ 407903 h 641620"/>
                <a:gd name="connsiteX23" fmla="*/ 605881 w 699726"/>
                <a:gd name="connsiteY23" fmla="*/ 401867 h 641620"/>
                <a:gd name="connsiteX24" fmla="*/ 623988 w 699726"/>
                <a:gd name="connsiteY24" fmla="*/ 389796 h 641620"/>
                <a:gd name="connsiteX25" fmla="*/ 654167 w 699726"/>
                <a:gd name="connsiteY25" fmla="*/ 374707 h 641620"/>
                <a:gd name="connsiteX26" fmla="*/ 663220 w 699726"/>
                <a:gd name="connsiteY26" fmla="*/ 371689 h 641620"/>
                <a:gd name="connsiteX27" fmla="*/ 687363 w 699726"/>
                <a:gd name="connsiteY27" fmla="*/ 359618 h 641620"/>
                <a:gd name="connsiteX28" fmla="*/ 696416 w 699726"/>
                <a:gd name="connsiteY28" fmla="*/ 350564 h 641620"/>
                <a:gd name="connsiteX29" fmla="*/ 696416 w 699726"/>
                <a:gd name="connsiteY29" fmla="*/ 326422 h 641620"/>
                <a:gd name="connsiteX30" fmla="*/ 678309 w 699726"/>
                <a:gd name="connsiteY30" fmla="*/ 320386 h 641620"/>
                <a:gd name="connsiteX31" fmla="*/ 663220 w 699726"/>
                <a:gd name="connsiteY31" fmla="*/ 317368 h 641620"/>
                <a:gd name="connsiteX32" fmla="*/ 645113 w 699726"/>
                <a:gd name="connsiteY32" fmla="*/ 314350 h 641620"/>
                <a:gd name="connsiteX33" fmla="*/ 636060 w 699726"/>
                <a:gd name="connsiteY33" fmla="*/ 311333 h 641620"/>
                <a:gd name="connsiteX34" fmla="*/ 506293 w 699726"/>
                <a:gd name="connsiteY34" fmla="*/ 320386 h 641620"/>
                <a:gd name="connsiteX35" fmla="*/ 497240 w 699726"/>
                <a:gd name="connsiteY35" fmla="*/ 323404 h 641620"/>
                <a:gd name="connsiteX36" fmla="*/ 461026 w 699726"/>
                <a:gd name="connsiteY36" fmla="*/ 320386 h 641620"/>
                <a:gd name="connsiteX37" fmla="*/ 454990 w 699726"/>
                <a:gd name="connsiteY37" fmla="*/ 311333 h 641620"/>
                <a:gd name="connsiteX38" fmla="*/ 445937 w 699726"/>
                <a:gd name="connsiteY38" fmla="*/ 296244 h 641620"/>
                <a:gd name="connsiteX39" fmla="*/ 451973 w 699726"/>
                <a:gd name="connsiteY39" fmla="*/ 184584 h 641620"/>
                <a:gd name="connsiteX40" fmla="*/ 464044 w 699726"/>
                <a:gd name="connsiteY40" fmla="*/ 181566 h 641620"/>
                <a:gd name="connsiteX41" fmla="*/ 488186 w 699726"/>
                <a:gd name="connsiteY41" fmla="*/ 178549 h 641620"/>
                <a:gd name="connsiteX42" fmla="*/ 506293 w 699726"/>
                <a:gd name="connsiteY42" fmla="*/ 172513 h 641620"/>
                <a:gd name="connsiteX43" fmla="*/ 554579 w 699726"/>
                <a:gd name="connsiteY43" fmla="*/ 148370 h 641620"/>
                <a:gd name="connsiteX44" fmla="*/ 608899 w 699726"/>
                <a:gd name="connsiteY44" fmla="*/ 115174 h 641620"/>
                <a:gd name="connsiteX45" fmla="*/ 630024 w 699726"/>
                <a:gd name="connsiteY45" fmla="*/ 100085 h 641620"/>
                <a:gd name="connsiteX46" fmla="*/ 639078 w 699726"/>
                <a:gd name="connsiteY46" fmla="*/ 91032 h 641620"/>
                <a:gd name="connsiteX47" fmla="*/ 645113 w 699726"/>
                <a:gd name="connsiteY47" fmla="*/ 81978 h 641620"/>
                <a:gd name="connsiteX48" fmla="*/ 654167 w 699726"/>
                <a:gd name="connsiteY48" fmla="*/ 60853 h 641620"/>
                <a:gd name="connsiteX49" fmla="*/ 663220 w 699726"/>
                <a:gd name="connsiteY49" fmla="*/ 33693 h 641620"/>
                <a:gd name="connsiteX50" fmla="*/ 666238 w 699726"/>
                <a:gd name="connsiteY50" fmla="*/ 21622 h 641620"/>
                <a:gd name="connsiteX51" fmla="*/ 648131 w 699726"/>
                <a:gd name="connsiteY51" fmla="*/ 6533 h 641620"/>
                <a:gd name="connsiteX52" fmla="*/ 524400 w 699726"/>
                <a:gd name="connsiteY52" fmla="*/ 497 h 641620"/>
                <a:gd name="connsiteX53" fmla="*/ 476115 w 699726"/>
                <a:gd name="connsiteY53" fmla="*/ 18604 h 641620"/>
                <a:gd name="connsiteX0" fmla="*/ 476115 w 699726"/>
                <a:gd name="connsiteY0" fmla="*/ 18604 h 641620"/>
                <a:gd name="connsiteX1" fmla="*/ 162285 w 699726"/>
                <a:gd name="connsiteY1" fmla="*/ 160112 h 641620"/>
                <a:gd name="connsiteX2" fmla="*/ 107941 w 699726"/>
                <a:gd name="connsiteY2" fmla="*/ 193638 h 641620"/>
                <a:gd name="connsiteX3" fmla="*/ 38531 w 699726"/>
                <a:gd name="connsiteY3" fmla="*/ 241923 h 641620"/>
                <a:gd name="connsiteX4" fmla="*/ 5335 w 699726"/>
                <a:gd name="connsiteY4" fmla="*/ 305297 h 641620"/>
                <a:gd name="connsiteX5" fmla="*/ 150190 w 699726"/>
                <a:gd name="connsiteY5" fmla="*/ 305297 h 641620"/>
                <a:gd name="connsiteX6" fmla="*/ 168297 w 699726"/>
                <a:gd name="connsiteY6" fmla="*/ 302279 h 641620"/>
                <a:gd name="connsiteX7" fmla="*/ 174333 w 699726"/>
                <a:gd name="connsiteY7" fmla="*/ 314350 h 641620"/>
                <a:gd name="connsiteX8" fmla="*/ 171315 w 699726"/>
                <a:gd name="connsiteY8" fmla="*/ 407903 h 641620"/>
                <a:gd name="connsiteX9" fmla="*/ 162262 w 699726"/>
                <a:gd name="connsiteY9" fmla="*/ 444117 h 641620"/>
                <a:gd name="connsiteX10" fmla="*/ 132083 w 699726"/>
                <a:gd name="connsiteY10" fmla="*/ 525598 h 641620"/>
                <a:gd name="connsiteX11" fmla="*/ 110959 w 699726"/>
                <a:gd name="connsiteY11" fmla="*/ 585954 h 641620"/>
                <a:gd name="connsiteX12" fmla="*/ 110959 w 699726"/>
                <a:gd name="connsiteY12" fmla="*/ 634240 h 641620"/>
                <a:gd name="connsiteX13" fmla="*/ 237707 w 699726"/>
                <a:gd name="connsiteY13" fmla="*/ 631222 h 641620"/>
                <a:gd name="connsiteX14" fmla="*/ 367474 w 699726"/>
                <a:gd name="connsiteY14" fmla="*/ 537669 h 641620"/>
                <a:gd name="connsiteX15" fmla="*/ 403687 w 699726"/>
                <a:gd name="connsiteY15" fmla="*/ 519562 h 641620"/>
                <a:gd name="connsiteX16" fmla="*/ 436883 w 699726"/>
                <a:gd name="connsiteY16" fmla="*/ 498438 h 641620"/>
                <a:gd name="connsiteX17" fmla="*/ 464044 w 699726"/>
                <a:gd name="connsiteY17" fmla="*/ 483349 h 641620"/>
                <a:gd name="connsiteX18" fmla="*/ 494222 w 699726"/>
                <a:gd name="connsiteY18" fmla="*/ 465242 h 641620"/>
                <a:gd name="connsiteX19" fmla="*/ 536472 w 699726"/>
                <a:gd name="connsiteY19" fmla="*/ 444117 h 641620"/>
                <a:gd name="connsiteX20" fmla="*/ 572685 w 699726"/>
                <a:gd name="connsiteY20" fmla="*/ 422992 h 641620"/>
                <a:gd name="connsiteX21" fmla="*/ 581739 w 699726"/>
                <a:gd name="connsiteY21" fmla="*/ 416956 h 641620"/>
                <a:gd name="connsiteX22" fmla="*/ 596828 w 699726"/>
                <a:gd name="connsiteY22" fmla="*/ 407903 h 641620"/>
                <a:gd name="connsiteX23" fmla="*/ 605881 w 699726"/>
                <a:gd name="connsiteY23" fmla="*/ 401867 h 641620"/>
                <a:gd name="connsiteX24" fmla="*/ 623988 w 699726"/>
                <a:gd name="connsiteY24" fmla="*/ 389796 h 641620"/>
                <a:gd name="connsiteX25" fmla="*/ 654167 w 699726"/>
                <a:gd name="connsiteY25" fmla="*/ 374707 h 641620"/>
                <a:gd name="connsiteX26" fmla="*/ 663220 w 699726"/>
                <a:gd name="connsiteY26" fmla="*/ 371689 h 641620"/>
                <a:gd name="connsiteX27" fmla="*/ 687363 w 699726"/>
                <a:gd name="connsiteY27" fmla="*/ 359618 h 641620"/>
                <a:gd name="connsiteX28" fmla="*/ 696416 w 699726"/>
                <a:gd name="connsiteY28" fmla="*/ 350564 h 641620"/>
                <a:gd name="connsiteX29" fmla="*/ 696416 w 699726"/>
                <a:gd name="connsiteY29" fmla="*/ 326422 h 641620"/>
                <a:gd name="connsiteX30" fmla="*/ 678309 w 699726"/>
                <a:gd name="connsiteY30" fmla="*/ 320386 h 641620"/>
                <a:gd name="connsiteX31" fmla="*/ 663220 w 699726"/>
                <a:gd name="connsiteY31" fmla="*/ 317368 h 641620"/>
                <a:gd name="connsiteX32" fmla="*/ 645113 w 699726"/>
                <a:gd name="connsiteY32" fmla="*/ 314350 h 641620"/>
                <a:gd name="connsiteX33" fmla="*/ 636060 w 699726"/>
                <a:gd name="connsiteY33" fmla="*/ 311333 h 641620"/>
                <a:gd name="connsiteX34" fmla="*/ 506293 w 699726"/>
                <a:gd name="connsiteY34" fmla="*/ 320386 h 641620"/>
                <a:gd name="connsiteX35" fmla="*/ 497240 w 699726"/>
                <a:gd name="connsiteY35" fmla="*/ 323404 h 641620"/>
                <a:gd name="connsiteX36" fmla="*/ 461026 w 699726"/>
                <a:gd name="connsiteY36" fmla="*/ 320386 h 641620"/>
                <a:gd name="connsiteX37" fmla="*/ 454990 w 699726"/>
                <a:gd name="connsiteY37" fmla="*/ 311333 h 641620"/>
                <a:gd name="connsiteX38" fmla="*/ 445937 w 699726"/>
                <a:gd name="connsiteY38" fmla="*/ 296244 h 641620"/>
                <a:gd name="connsiteX39" fmla="*/ 451973 w 699726"/>
                <a:gd name="connsiteY39" fmla="*/ 184584 h 641620"/>
                <a:gd name="connsiteX40" fmla="*/ 464044 w 699726"/>
                <a:gd name="connsiteY40" fmla="*/ 181566 h 641620"/>
                <a:gd name="connsiteX41" fmla="*/ 488186 w 699726"/>
                <a:gd name="connsiteY41" fmla="*/ 178549 h 641620"/>
                <a:gd name="connsiteX42" fmla="*/ 506293 w 699726"/>
                <a:gd name="connsiteY42" fmla="*/ 172513 h 641620"/>
                <a:gd name="connsiteX43" fmla="*/ 554579 w 699726"/>
                <a:gd name="connsiteY43" fmla="*/ 148370 h 641620"/>
                <a:gd name="connsiteX44" fmla="*/ 608899 w 699726"/>
                <a:gd name="connsiteY44" fmla="*/ 115174 h 641620"/>
                <a:gd name="connsiteX45" fmla="*/ 630024 w 699726"/>
                <a:gd name="connsiteY45" fmla="*/ 100085 h 641620"/>
                <a:gd name="connsiteX46" fmla="*/ 639078 w 699726"/>
                <a:gd name="connsiteY46" fmla="*/ 91032 h 641620"/>
                <a:gd name="connsiteX47" fmla="*/ 645113 w 699726"/>
                <a:gd name="connsiteY47" fmla="*/ 81978 h 641620"/>
                <a:gd name="connsiteX48" fmla="*/ 654167 w 699726"/>
                <a:gd name="connsiteY48" fmla="*/ 60853 h 641620"/>
                <a:gd name="connsiteX49" fmla="*/ 666238 w 699726"/>
                <a:gd name="connsiteY49" fmla="*/ 21622 h 641620"/>
                <a:gd name="connsiteX50" fmla="*/ 648131 w 699726"/>
                <a:gd name="connsiteY50" fmla="*/ 6533 h 641620"/>
                <a:gd name="connsiteX51" fmla="*/ 524400 w 699726"/>
                <a:gd name="connsiteY51" fmla="*/ 497 h 641620"/>
                <a:gd name="connsiteX52" fmla="*/ 476115 w 699726"/>
                <a:gd name="connsiteY52" fmla="*/ 18604 h 641620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39078 w 699726"/>
                <a:gd name="connsiteY46" fmla="*/ 92177 h 642765"/>
                <a:gd name="connsiteX47" fmla="*/ 645113 w 699726"/>
                <a:gd name="connsiteY47" fmla="*/ 83123 h 642765"/>
                <a:gd name="connsiteX48" fmla="*/ 654167 w 699726"/>
                <a:gd name="connsiteY48" fmla="*/ 61998 h 642765"/>
                <a:gd name="connsiteX49" fmla="*/ 648131 w 699726"/>
                <a:gd name="connsiteY49" fmla="*/ 7678 h 642765"/>
                <a:gd name="connsiteX50" fmla="*/ 524400 w 699726"/>
                <a:gd name="connsiteY50" fmla="*/ 1642 h 642765"/>
                <a:gd name="connsiteX51" fmla="*/ 476115 w 699726"/>
                <a:gd name="connsiteY51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39078 w 699726"/>
                <a:gd name="connsiteY46" fmla="*/ 92177 h 642765"/>
                <a:gd name="connsiteX47" fmla="*/ 654167 w 699726"/>
                <a:gd name="connsiteY47" fmla="*/ 61998 h 642765"/>
                <a:gd name="connsiteX48" fmla="*/ 648131 w 699726"/>
                <a:gd name="connsiteY48" fmla="*/ 7678 h 642765"/>
                <a:gd name="connsiteX49" fmla="*/ 524400 w 699726"/>
                <a:gd name="connsiteY49" fmla="*/ 1642 h 642765"/>
                <a:gd name="connsiteX50" fmla="*/ 476115 w 699726"/>
                <a:gd name="connsiteY50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54167 w 699726"/>
                <a:gd name="connsiteY46" fmla="*/ 61998 h 642765"/>
                <a:gd name="connsiteX47" fmla="*/ 648131 w 699726"/>
                <a:gd name="connsiteY47" fmla="*/ 7678 h 642765"/>
                <a:gd name="connsiteX48" fmla="*/ 524400 w 699726"/>
                <a:gd name="connsiteY48" fmla="*/ 1642 h 642765"/>
                <a:gd name="connsiteX49" fmla="*/ 476115 w 699726"/>
                <a:gd name="connsiteY49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54167 w 699726"/>
                <a:gd name="connsiteY45" fmla="*/ 61998 h 642765"/>
                <a:gd name="connsiteX46" fmla="*/ 648131 w 699726"/>
                <a:gd name="connsiteY46" fmla="*/ 7678 h 642765"/>
                <a:gd name="connsiteX47" fmla="*/ 524400 w 699726"/>
                <a:gd name="connsiteY47" fmla="*/ 1642 h 642765"/>
                <a:gd name="connsiteX48" fmla="*/ 476115 w 699726"/>
                <a:gd name="connsiteY48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54167 w 699726"/>
                <a:gd name="connsiteY44" fmla="*/ 61998 h 642765"/>
                <a:gd name="connsiteX45" fmla="*/ 648131 w 699726"/>
                <a:gd name="connsiteY45" fmla="*/ 7678 h 642765"/>
                <a:gd name="connsiteX46" fmla="*/ 524400 w 699726"/>
                <a:gd name="connsiteY46" fmla="*/ 1642 h 642765"/>
                <a:gd name="connsiteX47" fmla="*/ 476115 w 699726"/>
                <a:gd name="connsiteY47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54579 w 699726"/>
                <a:gd name="connsiteY42" fmla="*/ 149515 h 642765"/>
                <a:gd name="connsiteX43" fmla="*/ 654167 w 699726"/>
                <a:gd name="connsiteY43" fmla="*/ 61998 h 642765"/>
                <a:gd name="connsiteX44" fmla="*/ 648131 w 699726"/>
                <a:gd name="connsiteY44" fmla="*/ 7678 h 642765"/>
                <a:gd name="connsiteX45" fmla="*/ 524400 w 699726"/>
                <a:gd name="connsiteY45" fmla="*/ 1642 h 642765"/>
                <a:gd name="connsiteX46" fmla="*/ 476115 w 699726"/>
                <a:gd name="connsiteY46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554579 w 699726"/>
                <a:gd name="connsiteY41" fmla="*/ 149515 h 642765"/>
                <a:gd name="connsiteX42" fmla="*/ 654167 w 699726"/>
                <a:gd name="connsiteY42" fmla="*/ 61998 h 642765"/>
                <a:gd name="connsiteX43" fmla="*/ 648131 w 699726"/>
                <a:gd name="connsiteY43" fmla="*/ 7678 h 642765"/>
                <a:gd name="connsiteX44" fmla="*/ 524400 w 699726"/>
                <a:gd name="connsiteY44" fmla="*/ 1642 h 642765"/>
                <a:gd name="connsiteX45" fmla="*/ 476115 w 699726"/>
                <a:gd name="connsiteY45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554579 w 699726"/>
                <a:gd name="connsiteY40" fmla="*/ 149515 h 642765"/>
                <a:gd name="connsiteX41" fmla="*/ 654167 w 699726"/>
                <a:gd name="connsiteY41" fmla="*/ 61998 h 642765"/>
                <a:gd name="connsiteX42" fmla="*/ 648131 w 699726"/>
                <a:gd name="connsiteY42" fmla="*/ 7678 h 642765"/>
                <a:gd name="connsiteX43" fmla="*/ 524400 w 699726"/>
                <a:gd name="connsiteY43" fmla="*/ 1642 h 642765"/>
                <a:gd name="connsiteX44" fmla="*/ 476115 w 699726"/>
                <a:gd name="connsiteY44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45937 w 699726"/>
                <a:gd name="connsiteY37" fmla="*/ 297389 h 642765"/>
                <a:gd name="connsiteX38" fmla="*/ 451973 w 699726"/>
                <a:gd name="connsiteY38" fmla="*/ 185729 h 642765"/>
                <a:gd name="connsiteX39" fmla="*/ 554579 w 699726"/>
                <a:gd name="connsiteY39" fmla="*/ 149515 h 642765"/>
                <a:gd name="connsiteX40" fmla="*/ 654167 w 699726"/>
                <a:gd name="connsiteY40" fmla="*/ 61998 h 642765"/>
                <a:gd name="connsiteX41" fmla="*/ 648131 w 699726"/>
                <a:gd name="connsiteY41" fmla="*/ 7678 h 642765"/>
                <a:gd name="connsiteX42" fmla="*/ 524400 w 699726"/>
                <a:gd name="connsiteY42" fmla="*/ 1642 h 642765"/>
                <a:gd name="connsiteX43" fmla="*/ 476115 w 699726"/>
                <a:gd name="connsiteY43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497240 w 699726"/>
                <a:gd name="connsiteY34" fmla="*/ 324549 h 642765"/>
                <a:gd name="connsiteX35" fmla="*/ 461026 w 699726"/>
                <a:gd name="connsiteY35" fmla="*/ 321531 h 642765"/>
                <a:gd name="connsiteX36" fmla="*/ 445937 w 699726"/>
                <a:gd name="connsiteY36" fmla="*/ 297389 h 642765"/>
                <a:gd name="connsiteX37" fmla="*/ 451973 w 699726"/>
                <a:gd name="connsiteY37" fmla="*/ 185729 h 642765"/>
                <a:gd name="connsiteX38" fmla="*/ 554579 w 699726"/>
                <a:gd name="connsiteY38" fmla="*/ 149515 h 642765"/>
                <a:gd name="connsiteX39" fmla="*/ 654167 w 699726"/>
                <a:gd name="connsiteY39" fmla="*/ 61998 h 642765"/>
                <a:gd name="connsiteX40" fmla="*/ 648131 w 699726"/>
                <a:gd name="connsiteY40" fmla="*/ 7678 h 642765"/>
                <a:gd name="connsiteX41" fmla="*/ 524400 w 699726"/>
                <a:gd name="connsiteY41" fmla="*/ 1642 h 642765"/>
                <a:gd name="connsiteX42" fmla="*/ 476115 w 699726"/>
                <a:gd name="connsiteY42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461026 w 699726"/>
                <a:gd name="connsiteY34" fmla="*/ 321531 h 642765"/>
                <a:gd name="connsiteX35" fmla="*/ 445937 w 699726"/>
                <a:gd name="connsiteY35" fmla="*/ 297389 h 642765"/>
                <a:gd name="connsiteX36" fmla="*/ 451973 w 699726"/>
                <a:gd name="connsiteY36" fmla="*/ 185729 h 642765"/>
                <a:gd name="connsiteX37" fmla="*/ 554579 w 699726"/>
                <a:gd name="connsiteY37" fmla="*/ 149515 h 642765"/>
                <a:gd name="connsiteX38" fmla="*/ 654167 w 699726"/>
                <a:gd name="connsiteY38" fmla="*/ 61998 h 642765"/>
                <a:gd name="connsiteX39" fmla="*/ 648131 w 699726"/>
                <a:gd name="connsiteY39" fmla="*/ 7678 h 642765"/>
                <a:gd name="connsiteX40" fmla="*/ 524400 w 699726"/>
                <a:gd name="connsiteY40" fmla="*/ 1642 h 642765"/>
                <a:gd name="connsiteX41" fmla="*/ 476115 w 699726"/>
                <a:gd name="connsiteY41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461026 w 699726"/>
                <a:gd name="connsiteY33" fmla="*/ 321531 h 642765"/>
                <a:gd name="connsiteX34" fmla="*/ 445937 w 699726"/>
                <a:gd name="connsiteY34" fmla="*/ 297389 h 642765"/>
                <a:gd name="connsiteX35" fmla="*/ 451973 w 699726"/>
                <a:gd name="connsiteY35" fmla="*/ 185729 h 642765"/>
                <a:gd name="connsiteX36" fmla="*/ 554579 w 699726"/>
                <a:gd name="connsiteY36" fmla="*/ 149515 h 642765"/>
                <a:gd name="connsiteX37" fmla="*/ 654167 w 699726"/>
                <a:gd name="connsiteY37" fmla="*/ 61998 h 642765"/>
                <a:gd name="connsiteX38" fmla="*/ 648131 w 699726"/>
                <a:gd name="connsiteY38" fmla="*/ 7678 h 642765"/>
                <a:gd name="connsiteX39" fmla="*/ 524400 w 699726"/>
                <a:gd name="connsiteY39" fmla="*/ 1642 h 642765"/>
                <a:gd name="connsiteX40" fmla="*/ 476115 w 699726"/>
                <a:gd name="connsiteY40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45113 w 699726"/>
                <a:gd name="connsiteY31" fmla="*/ 315495 h 642765"/>
                <a:gd name="connsiteX32" fmla="*/ 461026 w 699726"/>
                <a:gd name="connsiteY32" fmla="*/ 321531 h 642765"/>
                <a:gd name="connsiteX33" fmla="*/ 445937 w 699726"/>
                <a:gd name="connsiteY33" fmla="*/ 297389 h 642765"/>
                <a:gd name="connsiteX34" fmla="*/ 451973 w 699726"/>
                <a:gd name="connsiteY34" fmla="*/ 185729 h 642765"/>
                <a:gd name="connsiteX35" fmla="*/ 554579 w 699726"/>
                <a:gd name="connsiteY35" fmla="*/ 149515 h 642765"/>
                <a:gd name="connsiteX36" fmla="*/ 654167 w 699726"/>
                <a:gd name="connsiteY36" fmla="*/ 61998 h 642765"/>
                <a:gd name="connsiteX37" fmla="*/ 648131 w 699726"/>
                <a:gd name="connsiteY37" fmla="*/ 7678 h 642765"/>
                <a:gd name="connsiteX38" fmla="*/ 524400 w 699726"/>
                <a:gd name="connsiteY38" fmla="*/ 1642 h 642765"/>
                <a:gd name="connsiteX39" fmla="*/ 476115 w 699726"/>
                <a:gd name="connsiteY39" fmla="*/ 19749 h 642765"/>
                <a:gd name="connsiteX0" fmla="*/ 476115 w 701211"/>
                <a:gd name="connsiteY0" fmla="*/ 19749 h 642765"/>
                <a:gd name="connsiteX1" fmla="*/ 162285 w 701211"/>
                <a:gd name="connsiteY1" fmla="*/ 161257 h 642765"/>
                <a:gd name="connsiteX2" fmla="*/ 107941 w 701211"/>
                <a:gd name="connsiteY2" fmla="*/ 194783 h 642765"/>
                <a:gd name="connsiteX3" fmla="*/ 38531 w 701211"/>
                <a:gd name="connsiteY3" fmla="*/ 243068 h 642765"/>
                <a:gd name="connsiteX4" fmla="*/ 5335 w 701211"/>
                <a:gd name="connsiteY4" fmla="*/ 306442 h 642765"/>
                <a:gd name="connsiteX5" fmla="*/ 150190 w 701211"/>
                <a:gd name="connsiteY5" fmla="*/ 306442 h 642765"/>
                <a:gd name="connsiteX6" fmla="*/ 168297 w 701211"/>
                <a:gd name="connsiteY6" fmla="*/ 303424 h 642765"/>
                <a:gd name="connsiteX7" fmla="*/ 174333 w 701211"/>
                <a:gd name="connsiteY7" fmla="*/ 315495 h 642765"/>
                <a:gd name="connsiteX8" fmla="*/ 171315 w 701211"/>
                <a:gd name="connsiteY8" fmla="*/ 409048 h 642765"/>
                <a:gd name="connsiteX9" fmla="*/ 162262 w 701211"/>
                <a:gd name="connsiteY9" fmla="*/ 445262 h 642765"/>
                <a:gd name="connsiteX10" fmla="*/ 132083 w 701211"/>
                <a:gd name="connsiteY10" fmla="*/ 526743 h 642765"/>
                <a:gd name="connsiteX11" fmla="*/ 110959 w 701211"/>
                <a:gd name="connsiteY11" fmla="*/ 587099 h 642765"/>
                <a:gd name="connsiteX12" fmla="*/ 110959 w 701211"/>
                <a:gd name="connsiteY12" fmla="*/ 635385 h 642765"/>
                <a:gd name="connsiteX13" fmla="*/ 237707 w 701211"/>
                <a:gd name="connsiteY13" fmla="*/ 632367 h 642765"/>
                <a:gd name="connsiteX14" fmla="*/ 367474 w 701211"/>
                <a:gd name="connsiteY14" fmla="*/ 538814 h 642765"/>
                <a:gd name="connsiteX15" fmla="*/ 403687 w 701211"/>
                <a:gd name="connsiteY15" fmla="*/ 520707 h 642765"/>
                <a:gd name="connsiteX16" fmla="*/ 436883 w 701211"/>
                <a:gd name="connsiteY16" fmla="*/ 499583 h 642765"/>
                <a:gd name="connsiteX17" fmla="*/ 464044 w 701211"/>
                <a:gd name="connsiteY17" fmla="*/ 484494 h 642765"/>
                <a:gd name="connsiteX18" fmla="*/ 494222 w 701211"/>
                <a:gd name="connsiteY18" fmla="*/ 466387 h 642765"/>
                <a:gd name="connsiteX19" fmla="*/ 536472 w 701211"/>
                <a:gd name="connsiteY19" fmla="*/ 445262 h 642765"/>
                <a:gd name="connsiteX20" fmla="*/ 572685 w 701211"/>
                <a:gd name="connsiteY20" fmla="*/ 424137 h 642765"/>
                <a:gd name="connsiteX21" fmla="*/ 581739 w 701211"/>
                <a:gd name="connsiteY21" fmla="*/ 418101 h 642765"/>
                <a:gd name="connsiteX22" fmla="*/ 596828 w 701211"/>
                <a:gd name="connsiteY22" fmla="*/ 409048 h 642765"/>
                <a:gd name="connsiteX23" fmla="*/ 605881 w 701211"/>
                <a:gd name="connsiteY23" fmla="*/ 403012 h 642765"/>
                <a:gd name="connsiteX24" fmla="*/ 623988 w 701211"/>
                <a:gd name="connsiteY24" fmla="*/ 390941 h 642765"/>
                <a:gd name="connsiteX25" fmla="*/ 654167 w 701211"/>
                <a:gd name="connsiteY25" fmla="*/ 375852 h 642765"/>
                <a:gd name="connsiteX26" fmla="*/ 663220 w 701211"/>
                <a:gd name="connsiteY26" fmla="*/ 372834 h 642765"/>
                <a:gd name="connsiteX27" fmla="*/ 687363 w 701211"/>
                <a:gd name="connsiteY27" fmla="*/ 360763 h 642765"/>
                <a:gd name="connsiteX28" fmla="*/ 696416 w 701211"/>
                <a:gd name="connsiteY28" fmla="*/ 351709 h 642765"/>
                <a:gd name="connsiteX29" fmla="*/ 696416 w 701211"/>
                <a:gd name="connsiteY29" fmla="*/ 327567 h 642765"/>
                <a:gd name="connsiteX30" fmla="*/ 645113 w 701211"/>
                <a:gd name="connsiteY30" fmla="*/ 315495 h 642765"/>
                <a:gd name="connsiteX31" fmla="*/ 461026 w 701211"/>
                <a:gd name="connsiteY31" fmla="*/ 321531 h 642765"/>
                <a:gd name="connsiteX32" fmla="*/ 445937 w 701211"/>
                <a:gd name="connsiteY32" fmla="*/ 297389 h 642765"/>
                <a:gd name="connsiteX33" fmla="*/ 451973 w 701211"/>
                <a:gd name="connsiteY33" fmla="*/ 185729 h 642765"/>
                <a:gd name="connsiteX34" fmla="*/ 554579 w 701211"/>
                <a:gd name="connsiteY34" fmla="*/ 149515 h 642765"/>
                <a:gd name="connsiteX35" fmla="*/ 654167 w 701211"/>
                <a:gd name="connsiteY35" fmla="*/ 61998 h 642765"/>
                <a:gd name="connsiteX36" fmla="*/ 648131 w 701211"/>
                <a:gd name="connsiteY36" fmla="*/ 7678 h 642765"/>
                <a:gd name="connsiteX37" fmla="*/ 524400 w 701211"/>
                <a:gd name="connsiteY37" fmla="*/ 1642 h 642765"/>
                <a:gd name="connsiteX38" fmla="*/ 476115 w 701211"/>
                <a:gd name="connsiteY38" fmla="*/ 19749 h 642765"/>
                <a:gd name="connsiteX0" fmla="*/ 476115 w 703447"/>
                <a:gd name="connsiteY0" fmla="*/ 19749 h 642765"/>
                <a:gd name="connsiteX1" fmla="*/ 162285 w 703447"/>
                <a:gd name="connsiteY1" fmla="*/ 161257 h 642765"/>
                <a:gd name="connsiteX2" fmla="*/ 107941 w 703447"/>
                <a:gd name="connsiteY2" fmla="*/ 194783 h 642765"/>
                <a:gd name="connsiteX3" fmla="*/ 38531 w 703447"/>
                <a:gd name="connsiteY3" fmla="*/ 243068 h 642765"/>
                <a:gd name="connsiteX4" fmla="*/ 5335 w 703447"/>
                <a:gd name="connsiteY4" fmla="*/ 306442 h 642765"/>
                <a:gd name="connsiteX5" fmla="*/ 150190 w 703447"/>
                <a:gd name="connsiteY5" fmla="*/ 306442 h 642765"/>
                <a:gd name="connsiteX6" fmla="*/ 168297 w 703447"/>
                <a:gd name="connsiteY6" fmla="*/ 303424 h 642765"/>
                <a:gd name="connsiteX7" fmla="*/ 174333 w 703447"/>
                <a:gd name="connsiteY7" fmla="*/ 315495 h 642765"/>
                <a:gd name="connsiteX8" fmla="*/ 171315 w 703447"/>
                <a:gd name="connsiteY8" fmla="*/ 409048 h 642765"/>
                <a:gd name="connsiteX9" fmla="*/ 162262 w 703447"/>
                <a:gd name="connsiteY9" fmla="*/ 445262 h 642765"/>
                <a:gd name="connsiteX10" fmla="*/ 132083 w 703447"/>
                <a:gd name="connsiteY10" fmla="*/ 526743 h 642765"/>
                <a:gd name="connsiteX11" fmla="*/ 110959 w 703447"/>
                <a:gd name="connsiteY11" fmla="*/ 587099 h 642765"/>
                <a:gd name="connsiteX12" fmla="*/ 110959 w 703447"/>
                <a:gd name="connsiteY12" fmla="*/ 635385 h 642765"/>
                <a:gd name="connsiteX13" fmla="*/ 237707 w 703447"/>
                <a:gd name="connsiteY13" fmla="*/ 632367 h 642765"/>
                <a:gd name="connsiteX14" fmla="*/ 367474 w 703447"/>
                <a:gd name="connsiteY14" fmla="*/ 538814 h 642765"/>
                <a:gd name="connsiteX15" fmla="*/ 403687 w 703447"/>
                <a:gd name="connsiteY15" fmla="*/ 520707 h 642765"/>
                <a:gd name="connsiteX16" fmla="*/ 436883 w 703447"/>
                <a:gd name="connsiteY16" fmla="*/ 499583 h 642765"/>
                <a:gd name="connsiteX17" fmla="*/ 464044 w 703447"/>
                <a:gd name="connsiteY17" fmla="*/ 484494 h 642765"/>
                <a:gd name="connsiteX18" fmla="*/ 494222 w 703447"/>
                <a:gd name="connsiteY18" fmla="*/ 466387 h 642765"/>
                <a:gd name="connsiteX19" fmla="*/ 536472 w 703447"/>
                <a:gd name="connsiteY19" fmla="*/ 445262 h 642765"/>
                <a:gd name="connsiteX20" fmla="*/ 572685 w 703447"/>
                <a:gd name="connsiteY20" fmla="*/ 424137 h 642765"/>
                <a:gd name="connsiteX21" fmla="*/ 581739 w 703447"/>
                <a:gd name="connsiteY21" fmla="*/ 418101 h 642765"/>
                <a:gd name="connsiteX22" fmla="*/ 596828 w 703447"/>
                <a:gd name="connsiteY22" fmla="*/ 409048 h 642765"/>
                <a:gd name="connsiteX23" fmla="*/ 605881 w 703447"/>
                <a:gd name="connsiteY23" fmla="*/ 403012 h 642765"/>
                <a:gd name="connsiteX24" fmla="*/ 623988 w 703447"/>
                <a:gd name="connsiteY24" fmla="*/ 390941 h 642765"/>
                <a:gd name="connsiteX25" fmla="*/ 654167 w 703447"/>
                <a:gd name="connsiteY25" fmla="*/ 375852 h 642765"/>
                <a:gd name="connsiteX26" fmla="*/ 663220 w 703447"/>
                <a:gd name="connsiteY26" fmla="*/ 372834 h 642765"/>
                <a:gd name="connsiteX27" fmla="*/ 687363 w 703447"/>
                <a:gd name="connsiteY27" fmla="*/ 360763 h 642765"/>
                <a:gd name="connsiteX28" fmla="*/ 696416 w 703447"/>
                <a:gd name="connsiteY28" fmla="*/ 351709 h 642765"/>
                <a:gd name="connsiteX29" fmla="*/ 696416 w 703447"/>
                <a:gd name="connsiteY29" fmla="*/ 327567 h 642765"/>
                <a:gd name="connsiteX30" fmla="*/ 614156 w 703447"/>
                <a:gd name="connsiteY30" fmla="*/ 298826 h 642765"/>
                <a:gd name="connsiteX31" fmla="*/ 461026 w 703447"/>
                <a:gd name="connsiteY31" fmla="*/ 321531 h 642765"/>
                <a:gd name="connsiteX32" fmla="*/ 445937 w 703447"/>
                <a:gd name="connsiteY32" fmla="*/ 297389 h 642765"/>
                <a:gd name="connsiteX33" fmla="*/ 451973 w 703447"/>
                <a:gd name="connsiteY33" fmla="*/ 185729 h 642765"/>
                <a:gd name="connsiteX34" fmla="*/ 554579 w 703447"/>
                <a:gd name="connsiteY34" fmla="*/ 149515 h 642765"/>
                <a:gd name="connsiteX35" fmla="*/ 654167 w 703447"/>
                <a:gd name="connsiteY35" fmla="*/ 61998 h 642765"/>
                <a:gd name="connsiteX36" fmla="*/ 648131 w 703447"/>
                <a:gd name="connsiteY36" fmla="*/ 7678 h 642765"/>
                <a:gd name="connsiteX37" fmla="*/ 524400 w 703447"/>
                <a:gd name="connsiteY37" fmla="*/ 1642 h 642765"/>
                <a:gd name="connsiteX38" fmla="*/ 476115 w 703447"/>
                <a:gd name="connsiteY38" fmla="*/ 19749 h 642765"/>
                <a:gd name="connsiteX0" fmla="*/ 476115 w 704705"/>
                <a:gd name="connsiteY0" fmla="*/ 19749 h 642765"/>
                <a:gd name="connsiteX1" fmla="*/ 162285 w 704705"/>
                <a:gd name="connsiteY1" fmla="*/ 161257 h 642765"/>
                <a:gd name="connsiteX2" fmla="*/ 107941 w 704705"/>
                <a:gd name="connsiteY2" fmla="*/ 194783 h 642765"/>
                <a:gd name="connsiteX3" fmla="*/ 38531 w 704705"/>
                <a:gd name="connsiteY3" fmla="*/ 243068 h 642765"/>
                <a:gd name="connsiteX4" fmla="*/ 5335 w 704705"/>
                <a:gd name="connsiteY4" fmla="*/ 306442 h 642765"/>
                <a:gd name="connsiteX5" fmla="*/ 150190 w 704705"/>
                <a:gd name="connsiteY5" fmla="*/ 306442 h 642765"/>
                <a:gd name="connsiteX6" fmla="*/ 168297 w 704705"/>
                <a:gd name="connsiteY6" fmla="*/ 303424 h 642765"/>
                <a:gd name="connsiteX7" fmla="*/ 174333 w 704705"/>
                <a:gd name="connsiteY7" fmla="*/ 315495 h 642765"/>
                <a:gd name="connsiteX8" fmla="*/ 171315 w 704705"/>
                <a:gd name="connsiteY8" fmla="*/ 409048 h 642765"/>
                <a:gd name="connsiteX9" fmla="*/ 162262 w 704705"/>
                <a:gd name="connsiteY9" fmla="*/ 445262 h 642765"/>
                <a:gd name="connsiteX10" fmla="*/ 132083 w 704705"/>
                <a:gd name="connsiteY10" fmla="*/ 526743 h 642765"/>
                <a:gd name="connsiteX11" fmla="*/ 110959 w 704705"/>
                <a:gd name="connsiteY11" fmla="*/ 587099 h 642765"/>
                <a:gd name="connsiteX12" fmla="*/ 110959 w 704705"/>
                <a:gd name="connsiteY12" fmla="*/ 635385 h 642765"/>
                <a:gd name="connsiteX13" fmla="*/ 237707 w 704705"/>
                <a:gd name="connsiteY13" fmla="*/ 632367 h 642765"/>
                <a:gd name="connsiteX14" fmla="*/ 367474 w 704705"/>
                <a:gd name="connsiteY14" fmla="*/ 538814 h 642765"/>
                <a:gd name="connsiteX15" fmla="*/ 403687 w 704705"/>
                <a:gd name="connsiteY15" fmla="*/ 520707 h 642765"/>
                <a:gd name="connsiteX16" fmla="*/ 436883 w 704705"/>
                <a:gd name="connsiteY16" fmla="*/ 499583 h 642765"/>
                <a:gd name="connsiteX17" fmla="*/ 464044 w 704705"/>
                <a:gd name="connsiteY17" fmla="*/ 484494 h 642765"/>
                <a:gd name="connsiteX18" fmla="*/ 494222 w 704705"/>
                <a:gd name="connsiteY18" fmla="*/ 466387 h 642765"/>
                <a:gd name="connsiteX19" fmla="*/ 536472 w 704705"/>
                <a:gd name="connsiteY19" fmla="*/ 445262 h 642765"/>
                <a:gd name="connsiteX20" fmla="*/ 572685 w 704705"/>
                <a:gd name="connsiteY20" fmla="*/ 424137 h 642765"/>
                <a:gd name="connsiteX21" fmla="*/ 581739 w 704705"/>
                <a:gd name="connsiteY21" fmla="*/ 418101 h 642765"/>
                <a:gd name="connsiteX22" fmla="*/ 596828 w 704705"/>
                <a:gd name="connsiteY22" fmla="*/ 409048 h 642765"/>
                <a:gd name="connsiteX23" fmla="*/ 605881 w 704705"/>
                <a:gd name="connsiteY23" fmla="*/ 403012 h 642765"/>
                <a:gd name="connsiteX24" fmla="*/ 623988 w 704705"/>
                <a:gd name="connsiteY24" fmla="*/ 390941 h 642765"/>
                <a:gd name="connsiteX25" fmla="*/ 654167 w 704705"/>
                <a:gd name="connsiteY25" fmla="*/ 375852 h 642765"/>
                <a:gd name="connsiteX26" fmla="*/ 663220 w 704705"/>
                <a:gd name="connsiteY26" fmla="*/ 372834 h 642765"/>
                <a:gd name="connsiteX27" fmla="*/ 687363 w 704705"/>
                <a:gd name="connsiteY27" fmla="*/ 360763 h 642765"/>
                <a:gd name="connsiteX28" fmla="*/ 696416 w 704705"/>
                <a:gd name="connsiteY28" fmla="*/ 351709 h 642765"/>
                <a:gd name="connsiteX29" fmla="*/ 698797 w 704705"/>
                <a:gd name="connsiteY29" fmla="*/ 315661 h 642765"/>
                <a:gd name="connsiteX30" fmla="*/ 614156 w 704705"/>
                <a:gd name="connsiteY30" fmla="*/ 298826 h 642765"/>
                <a:gd name="connsiteX31" fmla="*/ 461026 w 704705"/>
                <a:gd name="connsiteY31" fmla="*/ 321531 h 642765"/>
                <a:gd name="connsiteX32" fmla="*/ 445937 w 704705"/>
                <a:gd name="connsiteY32" fmla="*/ 297389 h 642765"/>
                <a:gd name="connsiteX33" fmla="*/ 451973 w 704705"/>
                <a:gd name="connsiteY33" fmla="*/ 185729 h 642765"/>
                <a:gd name="connsiteX34" fmla="*/ 554579 w 704705"/>
                <a:gd name="connsiteY34" fmla="*/ 149515 h 642765"/>
                <a:gd name="connsiteX35" fmla="*/ 654167 w 704705"/>
                <a:gd name="connsiteY35" fmla="*/ 61998 h 642765"/>
                <a:gd name="connsiteX36" fmla="*/ 648131 w 704705"/>
                <a:gd name="connsiteY36" fmla="*/ 7678 h 642765"/>
                <a:gd name="connsiteX37" fmla="*/ 524400 w 704705"/>
                <a:gd name="connsiteY37" fmla="*/ 1642 h 642765"/>
                <a:gd name="connsiteX38" fmla="*/ 476115 w 704705"/>
                <a:gd name="connsiteY38" fmla="*/ 19749 h 642765"/>
                <a:gd name="connsiteX0" fmla="*/ 476115 w 703649"/>
                <a:gd name="connsiteY0" fmla="*/ 19749 h 642765"/>
                <a:gd name="connsiteX1" fmla="*/ 162285 w 703649"/>
                <a:gd name="connsiteY1" fmla="*/ 161257 h 642765"/>
                <a:gd name="connsiteX2" fmla="*/ 107941 w 703649"/>
                <a:gd name="connsiteY2" fmla="*/ 194783 h 642765"/>
                <a:gd name="connsiteX3" fmla="*/ 38531 w 703649"/>
                <a:gd name="connsiteY3" fmla="*/ 243068 h 642765"/>
                <a:gd name="connsiteX4" fmla="*/ 5335 w 703649"/>
                <a:gd name="connsiteY4" fmla="*/ 306442 h 642765"/>
                <a:gd name="connsiteX5" fmla="*/ 150190 w 703649"/>
                <a:gd name="connsiteY5" fmla="*/ 306442 h 642765"/>
                <a:gd name="connsiteX6" fmla="*/ 168297 w 703649"/>
                <a:gd name="connsiteY6" fmla="*/ 303424 h 642765"/>
                <a:gd name="connsiteX7" fmla="*/ 174333 w 703649"/>
                <a:gd name="connsiteY7" fmla="*/ 315495 h 642765"/>
                <a:gd name="connsiteX8" fmla="*/ 171315 w 703649"/>
                <a:gd name="connsiteY8" fmla="*/ 409048 h 642765"/>
                <a:gd name="connsiteX9" fmla="*/ 162262 w 703649"/>
                <a:gd name="connsiteY9" fmla="*/ 445262 h 642765"/>
                <a:gd name="connsiteX10" fmla="*/ 132083 w 703649"/>
                <a:gd name="connsiteY10" fmla="*/ 526743 h 642765"/>
                <a:gd name="connsiteX11" fmla="*/ 110959 w 703649"/>
                <a:gd name="connsiteY11" fmla="*/ 587099 h 642765"/>
                <a:gd name="connsiteX12" fmla="*/ 110959 w 703649"/>
                <a:gd name="connsiteY12" fmla="*/ 635385 h 642765"/>
                <a:gd name="connsiteX13" fmla="*/ 237707 w 703649"/>
                <a:gd name="connsiteY13" fmla="*/ 632367 h 642765"/>
                <a:gd name="connsiteX14" fmla="*/ 367474 w 703649"/>
                <a:gd name="connsiteY14" fmla="*/ 538814 h 642765"/>
                <a:gd name="connsiteX15" fmla="*/ 403687 w 703649"/>
                <a:gd name="connsiteY15" fmla="*/ 520707 h 642765"/>
                <a:gd name="connsiteX16" fmla="*/ 436883 w 703649"/>
                <a:gd name="connsiteY16" fmla="*/ 499583 h 642765"/>
                <a:gd name="connsiteX17" fmla="*/ 464044 w 703649"/>
                <a:gd name="connsiteY17" fmla="*/ 484494 h 642765"/>
                <a:gd name="connsiteX18" fmla="*/ 494222 w 703649"/>
                <a:gd name="connsiteY18" fmla="*/ 466387 h 642765"/>
                <a:gd name="connsiteX19" fmla="*/ 536472 w 703649"/>
                <a:gd name="connsiteY19" fmla="*/ 445262 h 642765"/>
                <a:gd name="connsiteX20" fmla="*/ 572685 w 703649"/>
                <a:gd name="connsiteY20" fmla="*/ 424137 h 642765"/>
                <a:gd name="connsiteX21" fmla="*/ 581739 w 703649"/>
                <a:gd name="connsiteY21" fmla="*/ 418101 h 642765"/>
                <a:gd name="connsiteX22" fmla="*/ 596828 w 703649"/>
                <a:gd name="connsiteY22" fmla="*/ 409048 h 642765"/>
                <a:gd name="connsiteX23" fmla="*/ 605881 w 703649"/>
                <a:gd name="connsiteY23" fmla="*/ 403012 h 642765"/>
                <a:gd name="connsiteX24" fmla="*/ 623988 w 703649"/>
                <a:gd name="connsiteY24" fmla="*/ 390941 h 642765"/>
                <a:gd name="connsiteX25" fmla="*/ 654167 w 703649"/>
                <a:gd name="connsiteY25" fmla="*/ 375852 h 642765"/>
                <a:gd name="connsiteX26" fmla="*/ 663220 w 703649"/>
                <a:gd name="connsiteY26" fmla="*/ 372834 h 642765"/>
                <a:gd name="connsiteX27" fmla="*/ 687363 w 703649"/>
                <a:gd name="connsiteY27" fmla="*/ 360763 h 642765"/>
                <a:gd name="connsiteX28" fmla="*/ 696416 w 703649"/>
                <a:gd name="connsiteY28" fmla="*/ 351709 h 642765"/>
                <a:gd name="connsiteX29" fmla="*/ 698797 w 703649"/>
                <a:gd name="connsiteY29" fmla="*/ 315661 h 642765"/>
                <a:gd name="connsiteX30" fmla="*/ 614156 w 703649"/>
                <a:gd name="connsiteY30" fmla="*/ 298826 h 642765"/>
                <a:gd name="connsiteX31" fmla="*/ 461026 w 703649"/>
                <a:gd name="connsiteY31" fmla="*/ 321531 h 642765"/>
                <a:gd name="connsiteX32" fmla="*/ 445937 w 703649"/>
                <a:gd name="connsiteY32" fmla="*/ 297389 h 642765"/>
                <a:gd name="connsiteX33" fmla="*/ 451973 w 703649"/>
                <a:gd name="connsiteY33" fmla="*/ 185729 h 642765"/>
                <a:gd name="connsiteX34" fmla="*/ 554579 w 703649"/>
                <a:gd name="connsiteY34" fmla="*/ 149515 h 642765"/>
                <a:gd name="connsiteX35" fmla="*/ 654167 w 703649"/>
                <a:gd name="connsiteY35" fmla="*/ 61998 h 642765"/>
                <a:gd name="connsiteX36" fmla="*/ 648131 w 703649"/>
                <a:gd name="connsiteY36" fmla="*/ 7678 h 642765"/>
                <a:gd name="connsiteX37" fmla="*/ 524400 w 703649"/>
                <a:gd name="connsiteY37" fmla="*/ 1642 h 642765"/>
                <a:gd name="connsiteX38" fmla="*/ 476115 w 703649"/>
                <a:gd name="connsiteY38" fmla="*/ 19749 h 642765"/>
                <a:gd name="connsiteX0" fmla="*/ 476115 w 702992"/>
                <a:gd name="connsiteY0" fmla="*/ 19749 h 642765"/>
                <a:gd name="connsiteX1" fmla="*/ 162285 w 702992"/>
                <a:gd name="connsiteY1" fmla="*/ 161257 h 642765"/>
                <a:gd name="connsiteX2" fmla="*/ 107941 w 702992"/>
                <a:gd name="connsiteY2" fmla="*/ 194783 h 642765"/>
                <a:gd name="connsiteX3" fmla="*/ 38531 w 702992"/>
                <a:gd name="connsiteY3" fmla="*/ 243068 h 642765"/>
                <a:gd name="connsiteX4" fmla="*/ 5335 w 702992"/>
                <a:gd name="connsiteY4" fmla="*/ 306442 h 642765"/>
                <a:gd name="connsiteX5" fmla="*/ 150190 w 702992"/>
                <a:gd name="connsiteY5" fmla="*/ 306442 h 642765"/>
                <a:gd name="connsiteX6" fmla="*/ 168297 w 702992"/>
                <a:gd name="connsiteY6" fmla="*/ 303424 h 642765"/>
                <a:gd name="connsiteX7" fmla="*/ 174333 w 702992"/>
                <a:gd name="connsiteY7" fmla="*/ 315495 h 642765"/>
                <a:gd name="connsiteX8" fmla="*/ 171315 w 702992"/>
                <a:gd name="connsiteY8" fmla="*/ 409048 h 642765"/>
                <a:gd name="connsiteX9" fmla="*/ 162262 w 702992"/>
                <a:gd name="connsiteY9" fmla="*/ 445262 h 642765"/>
                <a:gd name="connsiteX10" fmla="*/ 132083 w 702992"/>
                <a:gd name="connsiteY10" fmla="*/ 526743 h 642765"/>
                <a:gd name="connsiteX11" fmla="*/ 110959 w 702992"/>
                <a:gd name="connsiteY11" fmla="*/ 587099 h 642765"/>
                <a:gd name="connsiteX12" fmla="*/ 110959 w 702992"/>
                <a:gd name="connsiteY12" fmla="*/ 635385 h 642765"/>
                <a:gd name="connsiteX13" fmla="*/ 237707 w 702992"/>
                <a:gd name="connsiteY13" fmla="*/ 632367 h 642765"/>
                <a:gd name="connsiteX14" fmla="*/ 367474 w 702992"/>
                <a:gd name="connsiteY14" fmla="*/ 538814 h 642765"/>
                <a:gd name="connsiteX15" fmla="*/ 403687 w 702992"/>
                <a:gd name="connsiteY15" fmla="*/ 520707 h 642765"/>
                <a:gd name="connsiteX16" fmla="*/ 436883 w 702992"/>
                <a:gd name="connsiteY16" fmla="*/ 499583 h 642765"/>
                <a:gd name="connsiteX17" fmla="*/ 464044 w 702992"/>
                <a:gd name="connsiteY17" fmla="*/ 484494 h 642765"/>
                <a:gd name="connsiteX18" fmla="*/ 494222 w 702992"/>
                <a:gd name="connsiteY18" fmla="*/ 466387 h 642765"/>
                <a:gd name="connsiteX19" fmla="*/ 536472 w 702992"/>
                <a:gd name="connsiteY19" fmla="*/ 445262 h 642765"/>
                <a:gd name="connsiteX20" fmla="*/ 572685 w 702992"/>
                <a:gd name="connsiteY20" fmla="*/ 424137 h 642765"/>
                <a:gd name="connsiteX21" fmla="*/ 581739 w 702992"/>
                <a:gd name="connsiteY21" fmla="*/ 418101 h 642765"/>
                <a:gd name="connsiteX22" fmla="*/ 596828 w 702992"/>
                <a:gd name="connsiteY22" fmla="*/ 409048 h 642765"/>
                <a:gd name="connsiteX23" fmla="*/ 605881 w 702992"/>
                <a:gd name="connsiteY23" fmla="*/ 403012 h 642765"/>
                <a:gd name="connsiteX24" fmla="*/ 623988 w 702992"/>
                <a:gd name="connsiteY24" fmla="*/ 390941 h 642765"/>
                <a:gd name="connsiteX25" fmla="*/ 654167 w 702992"/>
                <a:gd name="connsiteY25" fmla="*/ 375852 h 642765"/>
                <a:gd name="connsiteX26" fmla="*/ 663220 w 702992"/>
                <a:gd name="connsiteY26" fmla="*/ 372834 h 642765"/>
                <a:gd name="connsiteX27" fmla="*/ 687363 w 702992"/>
                <a:gd name="connsiteY27" fmla="*/ 360763 h 642765"/>
                <a:gd name="connsiteX28" fmla="*/ 698797 w 702992"/>
                <a:gd name="connsiteY28" fmla="*/ 315661 h 642765"/>
                <a:gd name="connsiteX29" fmla="*/ 614156 w 702992"/>
                <a:gd name="connsiteY29" fmla="*/ 298826 h 642765"/>
                <a:gd name="connsiteX30" fmla="*/ 461026 w 702992"/>
                <a:gd name="connsiteY30" fmla="*/ 321531 h 642765"/>
                <a:gd name="connsiteX31" fmla="*/ 445937 w 702992"/>
                <a:gd name="connsiteY31" fmla="*/ 297389 h 642765"/>
                <a:gd name="connsiteX32" fmla="*/ 451973 w 702992"/>
                <a:gd name="connsiteY32" fmla="*/ 185729 h 642765"/>
                <a:gd name="connsiteX33" fmla="*/ 554579 w 702992"/>
                <a:gd name="connsiteY33" fmla="*/ 149515 h 642765"/>
                <a:gd name="connsiteX34" fmla="*/ 654167 w 702992"/>
                <a:gd name="connsiteY34" fmla="*/ 61998 h 642765"/>
                <a:gd name="connsiteX35" fmla="*/ 648131 w 702992"/>
                <a:gd name="connsiteY35" fmla="*/ 7678 h 642765"/>
                <a:gd name="connsiteX36" fmla="*/ 524400 w 702992"/>
                <a:gd name="connsiteY36" fmla="*/ 1642 h 642765"/>
                <a:gd name="connsiteX37" fmla="*/ 476115 w 702992"/>
                <a:gd name="connsiteY37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05881 w 699988"/>
                <a:gd name="connsiteY23" fmla="*/ 403012 h 642765"/>
                <a:gd name="connsiteX24" fmla="*/ 623988 w 699988"/>
                <a:gd name="connsiteY24" fmla="*/ 390941 h 642765"/>
                <a:gd name="connsiteX25" fmla="*/ 654167 w 699988"/>
                <a:gd name="connsiteY25" fmla="*/ 375852 h 642765"/>
                <a:gd name="connsiteX26" fmla="*/ 663220 w 699988"/>
                <a:gd name="connsiteY26" fmla="*/ 372834 h 642765"/>
                <a:gd name="connsiteX27" fmla="*/ 698797 w 699988"/>
                <a:gd name="connsiteY27" fmla="*/ 315661 h 642765"/>
                <a:gd name="connsiteX28" fmla="*/ 614156 w 699988"/>
                <a:gd name="connsiteY28" fmla="*/ 298826 h 642765"/>
                <a:gd name="connsiteX29" fmla="*/ 461026 w 699988"/>
                <a:gd name="connsiteY29" fmla="*/ 321531 h 642765"/>
                <a:gd name="connsiteX30" fmla="*/ 445937 w 699988"/>
                <a:gd name="connsiteY30" fmla="*/ 297389 h 642765"/>
                <a:gd name="connsiteX31" fmla="*/ 451973 w 699988"/>
                <a:gd name="connsiteY31" fmla="*/ 185729 h 642765"/>
                <a:gd name="connsiteX32" fmla="*/ 554579 w 699988"/>
                <a:gd name="connsiteY32" fmla="*/ 149515 h 642765"/>
                <a:gd name="connsiteX33" fmla="*/ 654167 w 699988"/>
                <a:gd name="connsiteY33" fmla="*/ 61998 h 642765"/>
                <a:gd name="connsiteX34" fmla="*/ 648131 w 699988"/>
                <a:gd name="connsiteY34" fmla="*/ 7678 h 642765"/>
                <a:gd name="connsiteX35" fmla="*/ 524400 w 699988"/>
                <a:gd name="connsiteY35" fmla="*/ 1642 h 642765"/>
                <a:gd name="connsiteX36" fmla="*/ 476115 w 699988"/>
                <a:gd name="connsiteY36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05881 w 699988"/>
                <a:gd name="connsiteY23" fmla="*/ 403012 h 642765"/>
                <a:gd name="connsiteX24" fmla="*/ 654167 w 699988"/>
                <a:gd name="connsiteY24" fmla="*/ 375852 h 642765"/>
                <a:gd name="connsiteX25" fmla="*/ 663220 w 699988"/>
                <a:gd name="connsiteY25" fmla="*/ 372834 h 642765"/>
                <a:gd name="connsiteX26" fmla="*/ 698797 w 699988"/>
                <a:gd name="connsiteY26" fmla="*/ 315661 h 642765"/>
                <a:gd name="connsiteX27" fmla="*/ 614156 w 699988"/>
                <a:gd name="connsiteY27" fmla="*/ 298826 h 642765"/>
                <a:gd name="connsiteX28" fmla="*/ 461026 w 699988"/>
                <a:gd name="connsiteY28" fmla="*/ 321531 h 642765"/>
                <a:gd name="connsiteX29" fmla="*/ 445937 w 699988"/>
                <a:gd name="connsiteY29" fmla="*/ 297389 h 642765"/>
                <a:gd name="connsiteX30" fmla="*/ 451973 w 699988"/>
                <a:gd name="connsiteY30" fmla="*/ 185729 h 642765"/>
                <a:gd name="connsiteX31" fmla="*/ 554579 w 699988"/>
                <a:gd name="connsiteY31" fmla="*/ 149515 h 642765"/>
                <a:gd name="connsiteX32" fmla="*/ 654167 w 699988"/>
                <a:gd name="connsiteY32" fmla="*/ 61998 h 642765"/>
                <a:gd name="connsiteX33" fmla="*/ 648131 w 699988"/>
                <a:gd name="connsiteY33" fmla="*/ 7678 h 642765"/>
                <a:gd name="connsiteX34" fmla="*/ 524400 w 699988"/>
                <a:gd name="connsiteY34" fmla="*/ 1642 h 642765"/>
                <a:gd name="connsiteX35" fmla="*/ 476115 w 699988"/>
                <a:gd name="connsiteY35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54167 w 699988"/>
                <a:gd name="connsiteY23" fmla="*/ 375852 h 642765"/>
                <a:gd name="connsiteX24" fmla="*/ 663220 w 699988"/>
                <a:gd name="connsiteY24" fmla="*/ 372834 h 642765"/>
                <a:gd name="connsiteX25" fmla="*/ 698797 w 699988"/>
                <a:gd name="connsiteY25" fmla="*/ 315661 h 642765"/>
                <a:gd name="connsiteX26" fmla="*/ 614156 w 699988"/>
                <a:gd name="connsiteY26" fmla="*/ 298826 h 642765"/>
                <a:gd name="connsiteX27" fmla="*/ 461026 w 699988"/>
                <a:gd name="connsiteY27" fmla="*/ 321531 h 642765"/>
                <a:gd name="connsiteX28" fmla="*/ 445937 w 699988"/>
                <a:gd name="connsiteY28" fmla="*/ 297389 h 642765"/>
                <a:gd name="connsiteX29" fmla="*/ 451973 w 699988"/>
                <a:gd name="connsiteY29" fmla="*/ 185729 h 642765"/>
                <a:gd name="connsiteX30" fmla="*/ 554579 w 699988"/>
                <a:gd name="connsiteY30" fmla="*/ 149515 h 642765"/>
                <a:gd name="connsiteX31" fmla="*/ 654167 w 699988"/>
                <a:gd name="connsiteY31" fmla="*/ 61998 h 642765"/>
                <a:gd name="connsiteX32" fmla="*/ 648131 w 699988"/>
                <a:gd name="connsiteY32" fmla="*/ 7678 h 642765"/>
                <a:gd name="connsiteX33" fmla="*/ 524400 w 699988"/>
                <a:gd name="connsiteY33" fmla="*/ 1642 h 642765"/>
                <a:gd name="connsiteX34" fmla="*/ 476115 w 699988"/>
                <a:gd name="connsiteY34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654167 w 699988"/>
                <a:gd name="connsiteY22" fmla="*/ 375852 h 642765"/>
                <a:gd name="connsiteX23" fmla="*/ 663220 w 699988"/>
                <a:gd name="connsiteY23" fmla="*/ 372834 h 642765"/>
                <a:gd name="connsiteX24" fmla="*/ 698797 w 699988"/>
                <a:gd name="connsiteY24" fmla="*/ 315661 h 642765"/>
                <a:gd name="connsiteX25" fmla="*/ 614156 w 699988"/>
                <a:gd name="connsiteY25" fmla="*/ 298826 h 642765"/>
                <a:gd name="connsiteX26" fmla="*/ 461026 w 699988"/>
                <a:gd name="connsiteY26" fmla="*/ 321531 h 642765"/>
                <a:gd name="connsiteX27" fmla="*/ 445937 w 699988"/>
                <a:gd name="connsiteY27" fmla="*/ 297389 h 642765"/>
                <a:gd name="connsiteX28" fmla="*/ 451973 w 699988"/>
                <a:gd name="connsiteY28" fmla="*/ 185729 h 642765"/>
                <a:gd name="connsiteX29" fmla="*/ 554579 w 699988"/>
                <a:gd name="connsiteY29" fmla="*/ 149515 h 642765"/>
                <a:gd name="connsiteX30" fmla="*/ 654167 w 699988"/>
                <a:gd name="connsiteY30" fmla="*/ 61998 h 642765"/>
                <a:gd name="connsiteX31" fmla="*/ 648131 w 699988"/>
                <a:gd name="connsiteY31" fmla="*/ 7678 h 642765"/>
                <a:gd name="connsiteX32" fmla="*/ 524400 w 699988"/>
                <a:gd name="connsiteY32" fmla="*/ 1642 h 642765"/>
                <a:gd name="connsiteX33" fmla="*/ 476115 w 699988"/>
                <a:gd name="connsiteY33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654167 w 699988"/>
                <a:gd name="connsiteY21" fmla="*/ 375852 h 642765"/>
                <a:gd name="connsiteX22" fmla="*/ 663220 w 699988"/>
                <a:gd name="connsiteY22" fmla="*/ 372834 h 642765"/>
                <a:gd name="connsiteX23" fmla="*/ 698797 w 699988"/>
                <a:gd name="connsiteY23" fmla="*/ 315661 h 642765"/>
                <a:gd name="connsiteX24" fmla="*/ 614156 w 699988"/>
                <a:gd name="connsiteY24" fmla="*/ 298826 h 642765"/>
                <a:gd name="connsiteX25" fmla="*/ 461026 w 699988"/>
                <a:gd name="connsiteY25" fmla="*/ 321531 h 642765"/>
                <a:gd name="connsiteX26" fmla="*/ 445937 w 699988"/>
                <a:gd name="connsiteY26" fmla="*/ 297389 h 642765"/>
                <a:gd name="connsiteX27" fmla="*/ 451973 w 699988"/>
                <a:gd name="connsiteY27" fmla="*/ 185729 h 642765"/>
                <a:gd name="connsiteX28" fmla="*/ 554579 w 699988"/>
                <a:gd name="connsiteY28" fmla="*/ 149515 h 642765"/>
                <a:gd name="connsiteX29" fmla="*/ 654167 w 699988"/>
                <a:gd name="connsiteY29" fmla="*/ 61998 h 642765"/>
                <a:gd name="connsiteX30" fmla="*/ 648131 w 699988"/>
                <a:gd name="connsiteY30" fmla="*/ 7678 h 642765"/>
                <a:gd name="connsiteX31" fmla="*/ 524400 w 699988"/>
                <a:gd name="connsiteY31" fmla="*/ 1642 h 642765"/>
                <a:gd name="connsiteX32" fmla="*/ 476115 w 699988"/>
                <a:gd name="connsiteY32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536472 w 699988"/>
                <a:gd name="connsiteY18" fmla="*/ 445262 h 642765"/>
                <a:gd name="connsiteX19" fmla="*/ 572685 w 699988"/>
                <a:gd name="connsiteY19" fmla="*/ 424137 h 642765"/>
                <a:gd name="connsiteX20" fmla="*/ 654167 w 699988"/>
                <a:gd name="connsiteY20" fmla="*/ 375852 h 642765"/>
                <a:gd name="connsiteX21" fmla="*/ 663220 w 699988"/>
                <a:gd name="connsiteY21" fmla="*/ 372834 h 642765"/>
                <a:gd name="connsiteX22" fmla="*/ 698797 w 699988"/>
                <a:gd name="connsiteY22" fmla="*/ 315661 h 642765"/>
                <a:gd name="connsiteX23" fmla="*/ 614156 w 699988"/>
                <a:gd name="connsiteY23" fmla="*/ 298826 h 642765"/>
                <a:gd name="connsiteX24" fmla="*/ 461026 w 699988"/>
                <a:gd name="connsiteY24" fmla="*/ 321531 h 642765"/>
                <a:gd name="connsiteX25" fmla="*/ 445937 w 699988"/>
                <a:gd name="connsiteY25" fmla="*/ 297389 h 642765"/>
                <a:gd name="connsiteX26" fmla="*/ 451973 w 699988"/>
                <a:gd name="connsiteY26" fmla="*/ 185729 h 642765"/>
                <a:gd name="connsiteX27" fmla="*/ 554579 w 699988"/>
                <a:gd name="connsiteY27" fmla="*/ 149515 h 642765"/>
                <a:gd name="connsiteX28" fmla="*/ 654167 w 699988"/>
                <a:gd name="connsiteY28" fmla="*/ 61998 h 642765"/>
                <a:gd name="connsiteX29" fmla="*/ 648131 w 699988"/>
                <a:gd name="connsiteY29" fmla="*/ 7678 h 642765"/>
                <a:gd name="connsiteX30" fmla="*/ 524400 w 699988"/>
                <a:gd name="connsiteY30" fmla="*/ 1642 h 642765"/>
                <a:gd name="connsiteX31" fmla="*/ 476115 w 699988"/>
                <a:gd name="connsiteY31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536472 w 699988"/>
                <a:gd name="connsiteY17" fmla="*/ 445262 h 642765"/>
                <a:gd name="connsiteX18" fmla="*/ 572685 w 699988"/>
                <a:gd name="connsiteY18" fmla="*/ 424137 h 642765"/>
                <a:gd name="connsiteX19" fmla="*/ 654167 w 699988"/>
                <a:gd name="connsiteY19" fmla="*/ 375852 h 642765"/>
                <a:gd name="connsiteX20" fmla="*/ 663220 w 699988"/>
                <a:gd name="connsiteY20" fmla="*/ 372834 h 642765"/>
                <a:gd name="connsiteX21" fmla="*/ 698797 w 699988"/>
                <a:gd name="connsiteY21" fmla="*/ 315661 h 642765"/>
                <a:gd name="connsiteX22" fmla="*/ 614156 w 699988"/>
                <a:gd name="connsiteY22" fmla="*/ 298826 h 642765"/>
                <a:gd name="connsiteX23" fmla="*/ 461026 w 699988"/>
                <a:gd name="connsiteY23" fmla="*/ 321531 h 642765"/>
                <a:gd name="connsiteX24" fmla="*/ 445937 w 699988"/>
                <a:gd name="connsiteY24" fmla="*/ 297389 h 642765"/>
                <a:gd name="connsiteX25" fmla="*/ 451973 w 699988"/>
                <a:gd name="connsiteY25" fmla="*/ 185729 h 642765"/>
                <a:gd name="connsiteX26" fmla="*/ 554579 w 699988"/>
                <a:gd name="connsiteY26" fmla="*/ 149515 h 642765"/>
                <a:gd name="connsiteX27" fmla="*/ 654167 w 699988"/>
                <a:gd name="connsiteY27" fmla="*/ 61998 h 642765"/>
                <a:gd name="connsiteX28" fmla="*/ 648131 w 699988"/>
                <a:gd name="connsiteY28" fmla="*/ 7678 h 642765"/>
                <a:gd name="connsiteX29" fmla="*/ 524400 w 699988"/>
                <a:gd name="connsiteY29" fmla="*/ 1642 h 642765"/>
                <a:gd name="connsiteX30" fmla="*/ 476115 w 699988"/>
                <a:gd name="connsiteY30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536472 w 699988"/>
                <a:gd name="connsiteY16" fmla="*/ 445262 h 642765"/>
                <a:gd name="connsiteX17" fmla="*/ 572685 w 699988"/>
                <a:gd name="connsiteY17" fmla="*/ 424137 h 642765"/>
                <a:gd name="connsiteX18" fmla="*/ 654167 w 699988"/>
                <a:gd name="connsiteY18" fmla="*/ 375852 h 642765"/>
                <a:gd name="connsiteX19" fmla="*/ 663220 w 699988"/>
                <a:gd name="connsiteY19" fmla="*/ 372834 h 642765"/>
                <a:gd name="connsiteX20" fmla="*/ 698797 w 699988"/>
                <a:gd name="connsiteY20" fmla="*/ 315661 h 642765"/>
                <a:gd name="connsiteX21" fmla="*/ 614156 w 699988"/>
                <a:gd name="connsiteY21" fmla="*/ 298826 h 642765"/>
                <a:gd name="connsiteX22" fmla="*/ 461026 w 699988"/>
                <a:gd name="connsiteY22" fmla="*/ 321531 h 642765"/>
                <a:gd name="connsiteX23" fmla="*/ 445937 w 699988"/>
                <a:gd name="connsiteY23" fmla="*/ 297389 h 642765"/>
                <a:gd name="connsiteX24" fmla="*/ 451973 w 699988"/>
                <a:gd name="connsiteY24" fmla="*/ 185729 h 642765"/>
                <a:gd name="connsiteX25" fmla="*/ 554579 w 699988"/>
                <a:gd name="connsiteY25" fmla="*/ 149515 h 642765"/>
                <a:gd name="connsiteX26" fmla="*/ 654167 w 699988"/>
                <a:gd name="connsiteY26" fmla="*/ 61998 h 642765"/>
                <a:gd name="connsiteX27" fmla="*/ 648131 w 699988"/>
                <a:gd name="connsiteY27" fmla="*/ 7678 h 642765"/>
                <a:gd name="connsiteX28" fmla="*/ 524400 w 699988"/>
                <a:gd name="connsiteY28" fmla="*/ 1642 h 642765"/>
                <a:gd name="connsiteX29" fmla="*/ 476115 w 699988"/>
                <a:gd name="connsiteY29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6068 w 699988"/>
                <a:gd name="connsiteY15" fmla="*/ 506420 h 642765"/>
                <a:gd name="connsiteX16" fmla="*/ 536472 w 699988"/>
                <a:gd name="connsiteY16" fmla="*/ 445262 h 642765"/>
                <a:gd name="connsiteX17" fmla="*/ 572685 w 699988"/>
                <a:gd name="connsiteY17" fmla="*/ 424137 h 642765"/>
                <a:gd name="connsiteX18" fmla="*/ 654167 w 699988"/>
                <a:gd name="connsiteY18" fmla="*/ 375852 h 642765"/>
                <a:gd name="connsiteX19" fmla="*/ 663220 w 699988"/>
                <a:gd name="connsiteY19" fmla="*/ 372834 h 642765"/>
                <a:gd name="connsiteX20" fmla="*/ 698797 w 699988"/>
                <a:gd name="connsiteY20" fmla="*/ 315661 h 642765"/>
                <a:gd name="connsiteX21" fmla="*/ 614156 w 699988"/>
                <a:gd name="connsiteY21" fmla="*/ 298826 h 642765"/>
                <a:gd name="connsiteX22" fmla="*/ 461026 w 699988"/>
                <a:gd name="connsiteY22" fmla="*/ 321531 h 642765"/>
                <a:gd name="connsiteX23" fmla="*/ 445937 w 699988"/>
                <a:gd name="connsiteY23" fmla="*/ 297389 h 642765"/>
                <a:gd name="connsiteX24" fmla="*/ 451973 w 699988"/>
                <a:gd name="connsiteY24" fmla="*/ 185729 h 642765"/>
                <a:gd name="connsiteX25" fmla="*/ 554579 w 699988"/>
                <a:gd name="connsiteY25" fmla="*/ 149515 h 642765"/>
                <a:gd name="connsiteX26" fmla="*/ 654167 w 699988"/>
                <a:gd name="connsiteY26" fmla="*/ 61998 h 642765"/>
                <a:gd name="connsiteX27" fmla="*/ 648131 w 699988"/>
                <a:gd name="connsiteY27" fmla="*/ 7678 h 642765"/>
                <a:gd name="connsiteX28" fmla="*/ 524400 w 699988"/>
                <a:gd name="connsiteY28" fmla="*/ 1642 h 642765"/>
                <a:gd name="connsiteX29" fmla="*/ 476115 w 699988"/>
                <a:gd name="connsiteY29" fmla="*/ 19749 h 642765"/>
                <a:gd name="connsiteX0" fmla="*/ 476115 w 699988"/>
                <a:gd name="connsiteY0" fmla="*/ 19749 h 644957"/>
                <a:gd name="connsiteX1" fmla="*/ 162285 w 699988"/>
                <a:gd name="connsiteY1" fmla="*/ 161257 h 644957"/>
                <a:gd name="connsiteX2" fmla="*/ 107941 w 699988"/>
                <a:gd name="connsiteY2" fmla="*/ 194783 h 644957"/>
                <a:gd name="connsiteX3" fmla="*/ 38531 w 699988"/>
                <a:gd name="connsiteY3" fmla="*/ 243068 h 644957"/>
                <a:gd name="connsiteX4" fmla="*/ 5335 w 699988"/>
                <a:gd name="connsiteY4" fmla="*/ 306442 h 644957"/>
                <a:gd name="connsiteX5" fmla="*/ 150190 w 699988"/>
                <a:gd name="connsiteY5" fmla="*/ 306442 h 644957"/>
                <a:gd name="connsiteX6" fmla="*/ 168297 w 699988"/>
                <a:gd name="connsiteY6" fmla="*/ 303424 h 644957"/>
                <a:gd name="connsiteX7" fmla="*/ 174333 w 699988"/>
                <a:gd name="connsiteY7" fmla="*/ 315495 h 644957"/>
                <a:gd name="connsiteX8" fmla="*/ 171315 w 699988"/>
                <a:gd name="connsiteY8" fmla="*/ 409048 h 644957"/>
                <a:gd name="connsiteX9" fmla="*/ 162262 w 699988"/>
                <a:gd name="connsiteY9" fmla="*/ 445262 h 644957"/>
                <a:gd name="connsiteX10" fmla="*/ 132083 w 699988"/>
                <a:gd name="connsiteY10" fmla="*/ 526743 h 644957"/>
                <a:gd name="connsiteX11" fmla="*/ 110959 w 699988"/>
                <a:gd name="connsiteY11" fmla="*/ 587099 h 644957"/>
                <a:gd name="connsiteX12" fmla="*/ 110959 w 699988"/>
                <a:gd name="connsiteY12" fmla="*/ 635385 h 644957"/>
                <a:gd name="connsiteX13" fmla="*/ 237707 w 699988"/>
                <a:gd name="connsiteY13" fmla="*/ 632367 h 644957"/>
                <a:gd name="connsiteX14" fmla="*/ 406068 w 699988"/>
                <a:gd name="connsiteY14" fmla="*/ 506420 h 644957"/>
                <a:gd name="connsiteX15" fmla="*/ 536472 w 699988"/>
                <a:gd name="connsiteY15" fmla="*/ 445262 h 644957"/>
                <a:gd name="connsiteX16" fmla="*/ 572685 w 699988"/>
                <a:gd name="connsiteY16" fmla="*/ 424137 h 644957"/>
                <a:gd name="connsiteX17" fmla="*/ 654167 w 699988"/>
                <a:gd name="connsiteY17" fmla="*/ 375852 h 644957"/>
                <a:gd name="connsiteX18" fmla="*/ 663220 w 699988"/>
                <a:gd name="connsiteY18" fmla="*/ 372834 h 644957"/>
                <a:gd name="connsiteX19" fmla="*/ 698797 w 699988"/>
                <a:gd name="connsiteY19" fmla="*/ 315661 h 644957"/>
                <a:gd name="connsiteX20" fmla="*/ 614156 w 699988"/>
                <a:gd name="connsiteY20" fmla="*/ 298826 h 644957"/>
                <a:gd name="connsiteX21" fmla="*/ 461026 w 699988"/>
                <a:gd name="connsiteY21" fmla="*/ 321531 h 644957"/>
                <a:gd name="connsiteX22" fmla="*/ 445937 w 699988"/>
                <a:gd name="connsiteY22" fmla="*/ 297389 h 644957"/>
                <a:gd name="connsiteX23" fmla="*/ 451973 w 699988"/>
                <a:gd name="connsiteY23" fmla="*/ 185729 h 644957"/>
                <a:gd name="connsiteX24" fmla="*/ 554579 w 699988"/>
                <a:gd name="connsiteY24" fmla="*/ 149515 h 644957"/>
                <a:gd name="connsiteX25" fmla="*/ 654167 w 699988"/>
                <a:gd name="connsiteY25" fmla="*/ 61998 h 644957"/>
                <a:gd name="connsiteX26" fmla="*/ 648131 w 699988"/>
                <a:gd name="connsiteY26" fmla="*/ 7678 h 644957"/>
                <a:gd name="connsiteX27" fmla="*/ 524400 w 699988"/>
                <a:gd name="connsiteY27" fmla="*/ 1642 h 644957"/>
                <a:gd name="connsiteX28" fmla="*/ 476115 w 699988"/>
                <a:gd name="connsiteY28" fmla="*/ 19749 h 644957"/>
                <a:gd name="connsiteX0" fmla="*/ 476115 w 699988"/>
                <a:gd name="connsiteY0" fmla="*/ 19749 h 646548"/>
                <a:gd name="connsiteX1" fmla="*/ 162285 w 699988"/>
                <a:gd name="connsiteY1" fmla="*/ 161257 h 646548"/>
                <a:gd name="connsiteX2" fmla="*/ 107941 w 699988"/>
                <a:gd name="connsiteY2" fmla="*/ 194783 h 646548"/>
                <a:gd name="connsiteX3" fmla="*/ 38531 w 699988"/>
                <a:gd name="connsiteY3" fmla="*/ 243068 h 646548"/>
                <a:gd name="connsiteX4" fmla="*/ 5335 w 699988"/>
                <a:gd name="connsiteY4" fmla="*/ 306442 h 646548"/>
                <a:gd name="connsiteX5" fmla="*/ 150190 w 699988"/>
                <a:gd name="connsiteY5" fmla="*/ 306442 h 646548"/>
                <a:gd name="connsiteX6" fmla="*/ 168297 w 699988"/>
                <a:gd name="connsiteY6" fmla="*/ 303424 h 646548"/>
                <a:gd name="connsiteX7" fmla="*/ 174333 w 699988"/>
                <a:gd name="connsiteY7" fmla="*/ 315495 h 646548"/>
                <a:gd name="connsiteX8" fmla="*/ 171315 w 699988"/>
                <a:gd name="connsiteY8" fmla="*/ 409048 h 646548"/>
                <a:gd name="connsiteX9" fmla="*/ 162262 w 699988"/>
                <a:gd name="connsiteY9" fmla="*/ 445262 h 646548"/>
                <a:gd name="connsiteX10" fmla="*/ 132083 w 699988"/>
                <a:gd name="connsiteY10" fmla="*/ 526743 h 646548"/>
                <a:gd name="connsiteX11" fmla="*/ 110959 w 699988"/>
                <a:gd name="connsiteY11" fmla="*/ 587099 h 646548"/>
                <a:gd name="connsiteX12" fmla="*/ 110959 w 699988"/>
                <a:gd name="connsiteY12" fmla="*/ 635385 h 646548"/>
                <a:gd name="connsiteX13" fmla="*/ 204369 w 699988"/>
                <a:gd name="connsiteY13" fmla="*/ 634749 h 646548"/>
                <a:gd name="connsiteX14" fmla="*/ 406068 w 699988"/>
                <a:gd name="connsiteY14" fmla="*/ 506420 h 646548"/>
                <a:gd name="connsiteX15" fmla="*/ 536472 w 699988"/>
                <a:gd name="connsiteY15" fmla="*/ 445262 h 646548"/>
                <a:gd name="connsiteX16" fmla="*/ 572685 w 699988"/>
                <a:gd name="connsiteY16" fmla="*/ 424137 h 646548"/>
                <a:gd name="connsiteX17" fmla="*/ 654167 w 699988"/>
                <a:gd name="connsiteY17" fmla="*/ 375852 h 646548"/>
                <a:gd name="connsiteX18" fmla="*/ 663220 w 699988"/>
                <a:gd name="connsiteY18" fmla="*/ 372834 h 646548"/>
                <a:gd name="connsiteX19" fmla="*/ 698797 w 699988"/>
                <a:gd name="connsiteY19" fmla="*/ 315661 h 646548"/>
                <a:gd name="connsiteX20" fmla="*/ 614156 w 699988"/>
                <a:gd name="connsiteY20" fmla="*/ 298826 h 646548"/>
                <a:gd name="connsiteX21" fmla="*/ 461026 w 699988"/>
                <a:gd name="connsiteY21" fmla="*/ 321531 h 646548"/>
                <a:gd name="connsiteX22" fmla="*/ 445937 w 699988"/>
                <a:gd name="connsiteY22" fmla="*/ 297389 h 646548"/>
                <a:gd name="connsiteX23" fmla="*/ 451973 w 699988"/>
                <a:gd name="connsiteY23" fmla="*/ 185729 h 646548"/>
                <a:gd name="connsiteX24" fmla="*/ 554579 w 699988"/>
                <a:gd name="connsiteY24" fmla="*/ 149515 h 646548"/>
                <a:gd name="connsiteX25" fmla="*/ 654167 w 699988"/>
                <a:gd name="connsiteY25" fmla="*/ 61998 h 646548"/>
                <a:gd name="connsiteX26" fmla="*/ 648131 w 699988"/>
                <a:gd name="connsiteY26" fmla="*/ 7678 h 646548"/>
                <a:gd name="connsiteX27" fmla="*/ 524400 w 699988"/>
                <a:gd name="connsiteY27" fmla="*/ 1642 h 646548"/>
                <a:gd name="connsiteX28" fmla="*/ 476115 w 699988"/>
                <a:gd name="connsiteY28" fmla="*/ 19749 h 646548"/>
                <a:gd name="connsiteX0" fmla="*/ 476115 w 699988"/>
                <a:gd name="connsiteY0" fmla="*/ 19749 h 646548"/>
                <a:gd name="connsiteX1" fmla="*/ 162285 w 699988"/>
                <a:gd name="connsiteY1" fmla="*/ 161257 h 646548"/>
                <a:gd name="connsiteX2" fmla="*/ 107941 w 699988"/>
                <a:gd name="connsiteY2" fmla="*/ 194783 h 646548"/>
                <a:gd name="connsiteX3" fmla="*/ 38531 w 699988"/>
                <a:gd name="connsiteY3" fmla="*/ 243068 h 646548"/>
                <a:gd name="connsiteX4" fmla="*/ 5335 w 699988"/>
                <a:gd name="connsiteY4" fmla="*/ 306442 h 646548"/>
                <a:gd name="connsiteX5" fmla="*/ 150190 w 699988"/>
                <a:gd name="connsiteY5" fmla="*/ 306442 h 646548"/>
                <a:gd name="connsiteX6" fmla="*/ 168297 w 699988"/>
                <a:gd name="connsiteY6" fmla="*/ 303424 h 646548"/>
                <a:gd name="connsiteX7" fmla="*/ 174333 w 699988"/>
                <a:gd name="connsiteY7" fmla="*/ 315495 h 646548"/>
                <a:gd name="connsiteX8" fmla="*/ 171315 w 699988"/>
                <a:gd name="connsiteY8" fmla="*/ 409048 h 646548"/>
                <a:gd name="connsiteX9" fmla="*/ 162262 w 699988"/>
                <a:gd name="connsiteY9" fmla="*/ 445262 h 646548"/>
                <a:gd name="connsiteX10" fmla="*/ 132083 w 699988"/>
                <a:gd name="connsiteY10" fmla="*/ 526743 h 646548"/>
                <a:gd name="connsiteX11" fmla="*/ 110959 w 699988"/>
                <a:gd name="connsiteY11" fmla="*/ 587099 h 646548"/>
                <a:gd name="connsiteX12" fmla="*/ 110959 w 699988"/>
                <a:gd name="connsiteY12" fmla="*/ 635385 h 646548"/>
                <a:gd name="connsiteX13" fmla="*/ 204369 w 699988"/>
                <a:gd name="connsiteY13" fmla="*/ 634749 h 646548"/>
                <a:gd name="connsiteX14" fmla="*/ 406068 w 699988"/>
                <a:gd name="connsiteY14" fmla="*/ 506420 h 646548"/>
                <a:gd name="connsiteX15" fmla="*/ 536472 w 699988"/>
                <a:gd name="connsiteY15" fmla="*/ 445262 h 646548"/>
                <a:gd name="connsiteX16" fmla="*/ 572685 w 699988"/>
                <a:gd name="connsiteY16" fmla="*/ 424137 h 646548"/>
                <a:gd name="connsiteX17" fmla="*/ 654167 w 699988"/>
                <a:gd name="connsiteY17" fmla="*/ 375852 h 646548"/>
                <a:gd name="connsiteX18" fmla="*/ 663220 w 699988"/>
                <a:gd name="connsiteY18" fmla="*/ 372834 h 646548"/>
                <a:gd name="connsiteX19" fmla="*/ 698797 w 699988"/>
                <a:gd name="connsiteY19" fmla="*/ 315661 h 646548"/>
                <a:gd name="connsiteX20" fmla="*/ 614156 w 699988"/>
                <a:gd name="connsiteY20" fmla="*/ 298826 h 646548"/>
                <a:gd name="connsiteX21" fmla="*/ 461026 w 699988"/>
                <a:gd name="connsiteY21" fmla="*/ 321531 h 646548"/>
                <a:gd name="connsiteX22" fmla="*/ 445937 w 699988"/>
                <a:gd name="connsiteY22" fmla="*/ 297389 h 646548"/>
                <a:gd name="connsiteX23" fmla="*/ 451973 w 699988"/>
                <a:gd name="connsiteY23" fmla="*/ 185729 h 646548"/>
                <a:gd name="connsiteX24" fmla="*/ 554579 w 699988"/>
                <a:gd name="connsiteY24" fmla="*/ 149515 h 646548"/>
                <a:gd name="connsiteX25" fmla="*/ 654167 w 699988"/>
                <a:gd name="connsiteY25" fmla="*/ 61998 h 646548"/>
                <a:gd name="connsiteX26" fmla="*/ 648131 w 699988"/>
                <a:gd name="connsiteY26" fmla="*/ 7678 h 646548"/>
                <a:gd name="connsiteX27" fmla="*/ 524400 w 699988"/>
                <a:gd name="connsiteY27" fmla="*/ 1642 h 646548"/>
                <a:gd name="connsiteX28" fmla="*/ 476115 w 699988"/>
                <a:gd name="connsiteY28" fmla="*/ 19749 h 646548"/>
                <a:gd name="connsiteX0" fmla="*/ 476115 w 699988"/>
                <a:gd name="connsiteY0" fmla="*/ 19749 h 649889"/>
                <a:gd name="connsiteX1" fmla="*/ 162285 w 699988"/>
                <a:gd name="connsiteY1" fmla="*/ 161257 h 649889"/>
                <a:gd name="connsiteX2" fmla="*/ 107941 w 699988"/>
                <a:gd name="connsiteY2" fmla="*/ 194783 h 649889"/>
                <a:gd name="connsiteX3" fmla="*/ 38531 w 699988"/>
                <a:gd name="connsiteY3" fmla="*/ 243068 h 649889"/>
                <a:gd name="connsiteX4" fmla="*/ 5335 w 699988"/>
                <a:gd name="connsiteY4" fmla="*/ 306442 h 649889"/>
                <a:gd name="connsiteX5" fmla="*/ 150190 w 699988"/>
                <a:gd name="connsiteY5" fmla="*/ 306442 h 649889"/>
                <a:gd name="connsiteX6" fmla="*/ 168297 w 699988"/>
                <a:gd name="connsiteY6" fmla="*/ 303424 h 649889"/>
                <a:gd name="connsiteX7" fmla="*/ 174333 w 699988"/>
                <a:gd name="connsiteY7" fmla="*/ 315495 h 649889"/>
                <a:gd name="connsiteX8" fmla="*/ 171315 w 699988"/>
                <a:gd name="connsiteY8" fmla="*/ 409048 h 649889"/>
                <a:gd name="connsiteX9" fmla="*/ 162262 w 699988"/>
                <a:gd name="connsiteY9" fmla="*/ 445262 h 649889"/>
                <a:gd name="connsiteX10" fmla="*/ 132083 w 699988"/>
                <a:gd name="connsiteY10" fmla="*/ 526743 h 649889"/>
                <a:gd name="connsiteX11" fmla="*/ 110959 w 699988"/>
                <a:gd name="connsiteY11" fmla="*/ 635385 h 649889"/>
                <a:gd name="connsiteX12" fmla="*/ 204369 w 699988"/>
                <a:gd name="connsiteY12" fmla="*/ 634749 h 649889"/>
                <a:gd name="connsiteX13" fmla="*/ 406068 w 699988"/>
                <a:gd name="connsiteY13" fmla="*/ 506420 h 649889"/>
                <a:gd name="connsiteX14" fmla="*/ 536472 w 699988"/>
                <a:gd name="connsiteY14" fmla="*/ 445262 h 649889"/>
                <a:gd name="connsiteX15" fmla="*/ 572685 w 699988"/>
                <a:gd name="connsiteY15" fmla="*/ 424137 h 649889"/>
                <a:gd name="connsiteX16" fmla="*/ 654167 w 699988"/>
                <a:gd name="connsiteY16" fmla="*/ 375852 h 649889"/>
                <a:gd name="connsiteX17" fmla="*/ 663220 w 699988"/>
                <a:gd name="connsiteY17" fmla="*/ 372834 h 649889"/>
                <a:gd name="connsiteX18" fmla="*/ 698797 w 699988"/>
                <a:gd name="connsiteY18" fmla="*/ 315661 h 649889"/>
                <a:gd name="connsiteX19" fmla="*/ 614156 w 699988"/>
                <a:gd name="connsiteY19" fmla="*/ 298826 h 649889"/>
                <a:gd name="connsiteX20" fmla="*/ 461026 w 699988"/>
                <a:gd name="connsiteY20" fmla="*/ 321531 h 649889"/>
                <a:gd name="connsiteX21" fmla="*/ 445937 w 699988"/>
                <a:gd name="connsiteY21" fmla="*/ 297389 h 649889"/>
                <a:gd name="connsiteX22" fmla="*/ 451973 w 699988"/>
                <a:gd name="connsiteY22" fmla="*/ 185729 h 649889"/>
                <a:gd name="connsiteX23" fmla="*/ 554579 w 699988"/>
                <a:gd name="connsiteY23" fmla="*/ 149515 h 649889"/>
                <a:gd name="connsiteX24" fmla="*/ 654167 w 699988"/>
                <a:gd name="connsiteY24" fmla="*/ 61998 h 649889"/>
                <a:gd name="connsiteX25" fmla="*/ 648131 w 699988"/>
                <a:gd name="connsiteY25" fmla="*/ 7678 h 649889"/>
                <a:gd name="connsiteX26" fmla="*/ 524400 w 699988"/>
                <a:gd name="connsiteY26" fmla="*/ 1642 h 649889"/>
                <a:gd name="connsiteX27" fmla="*/ 476115 w 699988"/>
                <a:gd name="connsiteY27" fmla="*/ 19749 h 649889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62262 w 699988"/>
                <a:gd name="connsiteY9" fmla="*/ 445262 h 649601"/>
                <a:gd name="connsiteX10" fmla="*/ 122558 w 699988"/>
                <a:gd name="connsiteY10" fmla="*/ 531505 h 649601"/>
                <a:gd name="connsiteX11" fmla="*/ 110959 w 699988"/>
                <a:gd name="connsiteY11" fmla="*/ 635385 h 649601"/>
                <a:gd name="connsiteX12" fmla="*/ 204369 w 699988"/>
                <a:gd name="connsiteY12" fmla="*/ 634749 h 649601"/>
                <a:gd name="connsiteX13" fmla="*/ 406068 w 699988"/>
                <a:gd name="connsiteY13" fmla="*/ 506420 h 649601"/>
                <a:gd name="connsiteX14" fmla="*/ 536472 w 699988"/>
                <a:gd name="connsiteY14" fmla="*/ 445262 h 649601"/>
                <a:gd name="connsiteX15" fmla="*/ 572685 w 699988"/>
                <a:gd name="connsiteY15" fmla="*/ 424137 h 649601"/>
                <a:gd name="connsiteX16" fmla="*/ 654167 w 699988"/>
                <a:gd name="connsiteY16" fmla="*/ 375852 h 649601"/>
                <a:gd name="connsiteX17" fmla="*/ 663220 w 699988"/>
                <a:gd name="connsiteY17" fmla="*/ 372834 h 649601"/>
                <a:gd name="connsiteX18" fmla="*/ 698797 w 699988"/>
                <a:gd name="connsiteY18" fmla="*/ 315661 h 649601"/>
                <a:gd name="connsiteX19" fmla="*/ 614156 w 699988"/>
                <a:gd name="connsiteY19" fmla="*/ 298826 h 649601"/>
                <a:gd name="connsiteX20" fmla="*/ 461026 w 699988"/>
                <a:gd name="connsiteY20" fmla="*/ 321531 h 649601"/>
                <a:gd name="connsiteX21" fmla="*/ 445937 w 699988"/>
                <a:gd name="connsiteY21" fmla="*/ 297389 h 649601"/>
                <a:gd name="connsiteX22" fmla="*/ 451973 w 699988"/>
                <a:gd name="connsiteY22" fmla="*/ 185729 h 649601"/>
                <a:gd name="connsiteX23" fmla="*/ 554579 w 699988"/>
                <a:gd name="connsiteY23" fmla="*/ 149515 h 649601"/>
                <a:gd name="connsiteX24" fmla="*/ 654167 w 699988"/>
                <a:gd name="connsiteY24" fmla="*/ 61998 h 649601"/>
                <a:gd name="connsiteX25" fmla="*/ 648131 w 699988"/>
                <a:gd name="connsiteY25" fmla="*/ 7678 h 649601"/>
                <a:gd name="connsiteX26" fmla="*/ 524400 w 699988"/>
                <a:gd name="connsiteY26" fmla="*/ 1642 h 649601"/>
                <a:gd name="connsiteX27" fmla="*/ 476115 w 699988"/>
                <a:gd name="connsiteY27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62262 w 699988"/>
                <a:gd name="connsiteY9" fmla="*/ 445262 h 649601"/>
                <a:gd name="connsiteX10" fmla="*/ 122558 w 699988"/>
                <a:gd name="connsiteY10" fmla="*/ 531505 h 649601"/>
                <a:gd name="connsiteX11" fmla="*/ 110959 w 699988"/>
                <a:gd name="connsiteY11" fmla="*/ 635385 h 649601"/>
                <a:gd name="connsiteX12" fmla="*/ 204369 w 699988"/>
                <a:gd name="connsiteY12" fmla="*/ 634749 h 649601"/>
                <a:gd name="connsiteX13" fmla="*/ 406068 w 699988"/>
                <a:gd name="connsiteY13" fmla="*/ 506420 h 649601"/>
                <a:gd name="connsiteX14" fmla="*/ 536472 w 699988"/>
                <a:gd name="connsiteY14" fmla="*/ 445262 h 649601"/>
                <a:gd name="connsiteX15" fmla="*/ 572685 w 699988"/>
                <a:gd name="connsiteY15" fmla="*/ 424137 h 649601"/>
                <a:gd name="connsiteX16" fmla="*/ 654167 w 699988"/>
                <a:gd name="connsiteY16" fmla="*/ 375852 h 649601"/>
                <a:gd name="connsiteX17" fmla="*/ 663220 w 699988"/>
                <a:gd name="connsiteY17" fmla="*/ 372834 h 649601"/>
                <a:gd name="connsiteX18" fmla="*/ 698797 w 699988"/>
                <a:gd name="connsiteY18" fmla="*/ 315661 h 649601"/>
                <a:gd name="connsiteX19" fmla="*/ 614156 w 699988"/>
                <a:gd name="connsiteY19" fmla="*/ 298826 h 649601"/>
                <a:gd name="connsiteX20" fmla="*/ 461026 w 699988"/>
                <a:gd name="connsiteY20" fmla="*/ 321531 h 649601"/>
                <a:gd name="connsiteX21" fmla="*/ 445937 w 699988"/>
                <a:gd name="connsiteY21" fmla="*/ 297389 h 649601"/>
                <a:gd name="connsiteX22" fmla="*/ 451973 w 699988"/>
                <a:gd name="connsiteY22" fmla="*/ 185729 h 649601"/>
                <a:gd name="connsiteX23" fmla="*/ 554579 w 699988"/>
                <a:gd name="connsiteY23" fmla="*/ 149515 h 649601"/>
                <a:gd name="connsiteX24" fmla="*/ 654167 w 699988"/>
                <a:gd name="connsiteY24" fmla="*/ 61998 h 649601"/>
                <a:gd name="connsiteX25" fmla="*/ 648131 w 699988"/>
                <a:gd name="connsiteY25" fmla="*/ 7678 h 649601"/>
                <a:gd name="connsiteX26" fmla="*/ 524400 w 699988"/>
                <a:gd name="connsiteY26" fmla="*/ 1642 h 649601"/>
                <a:gd name="connsiteX27" fmla="*/ 476115 w 699988"/>
                <a:gd name="connsiteY27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22558 w 699988"/>
                <a:gd name="connsiteY9" fmla="*/ 531505 h 649601"/>
                <a:gd name="connsiteX10" fmla="*/ 110959 w 699988"/>
                <a:gd name="connsiteY10" fmla="*/ 635385 h 649601"/>
                <a:gd name="connsiteX11" fmla="*/ 204369 w 699988"/>
                <a:gd name="connsiteY11" fmla="*/ 634749 h 649601"/>
                <a:gd name="connsiteX12" fmla="*/ 406068 w 699988"/>
                <a:gd name="connsiteY12" fmla="*/ 506420 h 649601"/>
                <a:gd name="connsiteX13" fmla="*/ 536472 w 699988"/>
                <a:gd name="connsiteY13" fmla="*/ 445262 h 649601"/>
                <a:gd name="connsiteX14" fmla="*/ 572685 w 699988"/>
                <a:gd name="connsiteY14" fmla="*/ 424137 h 649601"/>
                <a:gd name="connsiteX15" fmla="*/ 654167 w 699988"/>
                <a:gd name="connsiteY15" fmla="*/ 375852 h 649601"/>
                <a:gd name="connsiteX16" fmla="*/ 663220 w 699988"/>
                <a:gd name="connsiteY16" fmla="*/ 372834 h 649601"/>
                <a:gd name="connsiteX17" fmla="*/ 698797 w 699988"/>
                <a:gd name="connsiteY17" fmla="*/ 315661 h 649601"/>
                <a:gd name="connsiteX18" fmla="*/ 614156 w 699988"/>
                <a:gd name="connsiteY18" fmla="*/ 298826 h 649601"/>
                <a:gd name="connsiteX19" fmla="*/ 461026 w 699988"/>
                <a:gd name="connsiteY19" fmla="*/ 321531 h 649601"/>
                <a:gd name="connsiteX20" fmla="*/ 445937 w 699988"/>
                <a:gd name="connsiteY20" fmla="*/ 297389 h 649601"/>
                <a:gd name="connsiteX21" fmla="*/ 451973 w 699988"/>
                <a:gd name="connsiteY21" fmla="*/ 185729 h 649601"/>
                <a:gd name="connsiteX22" fmla="*/ 554579 w 699988"/>
                <a:gd name="connsiteY22" fmla="*/ 149515 h 649601"/>
                <a:gd name="connsiteX23" fmla="*/ 654167 w 699988"/>
                <a:gd name="connsiteY23" fmla="*/ 61998 h 649601"/>
                <a:gd name="connsiteX24" fmla="*/ 648131 w 699988"/>
                <a:gd name="connsiteY24" fmla="*/ 7678 h 649601"/>
                <a:gd name="connsiteX25" fmla="*/ 524400 w 699988"/>
                <a:gd name="connsiteY25" fmla="*/ 1642 h 649601"/>
                <a:gd name="connsiteX26" fmla="*/ 476115 w 699988"/>
                <a:gd name="connsiteY26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74333 w 699988"/>
                <a:gd name="connsiteY6" fmla="*/ 315495 h 649601"/>
                <a:gd name="connsiteX7" fmla="*/ 171315 w 699988"/>
                <a:gd name="connsiteY7" fmla="*/ 409048 h 649601"/>
                <a:gd name="connsiteX8" fmla="*/ 122558 w 699988"/>
                <a:gd name="connsiteY8" fmla="*/ 531505 h 649601"/>
                <a:gd name="connsiteX9" fmla="*/ 110959 w 699988"/>
                <a:gd name="connsiteY9" fmla="*/ 635385 h 649601"/>
                <a:gd name="connsiteX10" fmla="*/ 204369 w 699988"/>
                <a:gd name="connsiteY10" fmla="*/ 634749 h 649601"/>
                <a:gd name="connsiteX11" fmla="*/ 406068 w 699988"/>
                <a:gd name="connsiteY11" fmla="*/ 506420 h 649601"/>
                <a:gd name="connsiteX12" fmla="*/ 536472 w 699988"/>
                <a:gd name="connsiteY12" fmla="*/ 445262 h 649601"/>
                <a:gd name="connsiteX13" fmla="*/ 572685 w 699988"/>
                <a:gd name="connsiteY13" fmla="*/ 424137 h 649601"/>
                <a:gd name="connsiteX14" fmla="*/ 654167 w 699988"/>
                <a:gd name="connsiteY14" fmla="*/ 375852 h 649601"/>
                <a:gd name="connsiteX15" fmla="*/ 663220 w 699988"/>
                <a:gd name="connsiteY15" fmla="*/ 372834 h 649601"/>
                <a:gd name="connsiteX16" fmla="*/ 698797 w 699988"/>
                <a:gd name="connsiteY16" fmla="*/ 315661 h 649601"/>
                <a:gd name="connsiteX17" fmla="*/ 614156 w 699988"/>
                <a:gd name="connsiteY17" fmla="*/ 298826 h 649601"/>
                <a:gd name="connsiteX18" fmla="*/ 461026 w 699988"/>
                <a:gd name="connsiteY18" fmla="*/ 321531 h 649601"/>
                <a:gd name="connsiteX19" fmla="*/ 445937 w 699988"/>
                <a:gd name="connsiteY19" fmla="*/ 297389 h 649601"/>
                <a:gd name="connsiteX20" fmla="*/ 451973 w 699988"/>
                <a:gd name="connsiteY20" fmla="*/ 185729 h 649601"/>
                <a:gd name="connsiteX21" fmla="*/ 554579 w 699988"/>
                <a:gd name="connsiteY21" fmla="*/ 149515 h 649601"/>
                <a:gd name="connsiteX22" fmla="*/ 654167 w 699988"/>
                <a:gd name="connsiteY22" fmla="*/ 61998 h 649601"/>
                <a:gd name="connsiteX23" fmla="*/ 648131 w 699988"/>
                <a:gd name="connsiteY23" fmla="*/ 7678 h 649601"/>
                <a:gd name="connsiteX24" fmla="*/ 524400 w 699988"/>
                <a:gd name="connsiteY24" fmla="*/ 1642 h 649601"/>
                <a:gd name="connsiteX25" fmla="*/ 476115 w 699988"/>
                <a:gd name="connsiteY25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71315 w 699988"/>
                <a:gd name="connsiteY6" fmla="*/ 409048 h 649601"/>
                <a:gd name="connsiteX7" fmla="*/ 122558 w 699988"/>
                <a:gd name="connsiteY7" fmla="*/ 531505 h 649601"/>
                <a:gd name="connsiteX8" fmla="*/ 110959 w 699988"/>
                <a:gd name="connsiteY8" fmla="*/ 635385 h 649601"/>
                <a:gd name="connsiteX9" fmla="*/ 204369 w 699988"/>
                <a:gd name="connsiteY9" fmla="*/ 634749 h 649601"/>
                <a:gd name="connsiteX10" fmla="*/ 406068 w 699988"/>
                <a:gd name="connsiteY10" fmla="*/ 506420 h 649601"/>
                <a:gd name="connsiteX11" fmla="*/ 536472 w 699988"/>
                <a:gd name="connsiteY11" fmla="*/ 445262 h 649601"/>
                <a:gd name="connsiteX12" fmla="*/ 572685 w 699988"/>
                <a:gd name="connsiteY12" fmla="*/ 424137 h 649601"/>
                <a:gd name="connsiteX13" fmla="*/ 654167 w 699988"/>
                <a:gd name="connsiteY13" fmla="*/ 375852 h 649601"/>
                <a:gd name="connsiteX14" fmla="*/ 663220 w 699988"/>
                <a:gd name="connsiteY14" fmla="*/ 372834 h 649601"/>
                <a:gd name="connsiteX15" fmla="*/ 698797 w 699988"/>
                <a:gd name="connsiteY15" fmla="*/ 315661 h 649601"/>
                <a:gd name="connsiteX16" fmla="*/ 614156 w 699988"/>
                <a:gd name="connsiteY16" fmla="*/ 298826 h 649601"/>
                <a:gd name="connsiteX17" fmla="*/ 461026 w 699988"/>
                <a:gd name="connsiteY17" fmla="*/ 321531 h 649601"/>
                <a:gd name="connsiteX18" fmla="*/ 445937 w 699988"/>
                <a:gd name="connsiteY18" fmla="*/ 297389 h 649601"/>
                <a:gd name="connsiteX19" fmla="*/ 451973 w 699988"/>
                <a:gd name="connsiteY19" fmla="*/ 185729 h 649601"/>
                <a:gd name="connsiteX20" fmla="*/ 554579 w 699988"/>
                <a:gd name="connsiteY20" fmla="*/ 149515 h 649601"/>
                <a:gd name="connsiteX21" fmla="*/ 654167 w 699988"/>
                <a:gd name="connsiteY21" fmla="*/ 61998 h 649601"/>
                <a:gd name="connsiteX22" fmla="*/ 648131 w 699988"/>
                <a:gd name="connsiteY22" fmla="*/ 7678 h 649601"/>
                <a:gd name="connsiteX23" fmla="*/ 524400 w 699988"/>
                <a:gd name="connsiteY23" fmla="*/ 1642 h 649601"/>
                <a:gd name="connsiteX24" fmla="*/ 476115 w 699988"/>
                <a:gd name="connsiteY24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202271 w 699988"/>
                <a:gd name="connsiteY6" fmla="*/ 404286 h 649601"/>
                <a:gd name="connsiteX7" fmla="*/ 122558 w 699988"/>
                <a:gd name="connsiteY7" fmla="*/ 531505 h 649601"/>
                <a:gd name="connsiteX8" fmla="*/ 110959 w 699988"/>
                <a:gd name="connsiteY8" fmla="*/ 635385 h 649601"/>
                <a:gd name="connsiteX9" fmla="*/ 204369 w 699988"/>
                <a:gd name="connsiteY9" fmla="*/ 634749 h 649601"/>
                <a:gd name="connsiteX10" fmla="*/ 406068 w 699988"/>
                <a:gd name="connsiteY10" fmla="*/ 506420 h 649601"/>
                <a:gd name="connsiteX11" fmla="*/ 536472 w 699988"/>
                <a:gd name="connsiteY11" fmla="*/ 445262 h 649601"/>
                <a:gd name="connsiteX12" fmla="*/ 572685 w 699988"/>
                <a:gd name="connsiteY12" fmla="*/ 424137 h 649601"/>
                <a:gd name="connsiteX13" fmla="*/ 654167 w 699988"/>
                <a:gd name="connsiteY13" fmla="*/ 375852 h 649601"/>
                <a:gd name="connsiteX14" fmla="*/ 663220 w 699988"/>
                <a:gd name="connsiteY14" fmla="*/ 372834 h 649601"/>
                <a:gd name="connsiteX15" fmla="*/ 698797 w 699988"/>
                <a:gd name="connsiteY15" fmla="*/ 315661 h 649601"/>
                <a:gd name="connsiteX16" fmla="*/ 614156 w 699988"/>
                <a:gd name="connsiteY16" fmla="*/ 298826 h 649601"/>
                <a:gd name="connsiteX17" fmla="*/ 461026 w 699988"/>
                <a:gd name="connsiteY17" fmla="*/ 321531 h 649601"/>
                <a:gd name="connsiteX18" fmla="*/ 445937 w 699988"/>
                <a:gd name="connsiteY18" fmla="*/ 297389 h 649601"/>
                <a:gd name="connsiteX19" fmla="*/ 451973 w 699988"/>
                <a:gd name="connsiteY19" fmla="*/ 185729 h 649601"/>
                <a:gd name="connsiteX20" fmla="*/ 554579 w 699988"/>
                <a:gd name="connsiteY20" fmla="*/ 149515 h 649601"/>
                <a:gd name="connsiteX21" fmla="*/ 654167 w 699988"/>
                <a:gd name="connsiteY21" fmla="*/ 61998 h 649601"/>
                <a:gd name="connsiteX22" fmla="*/ 648131 w 699988"/>
                <a:gd name="connsiteY22" fmla="*/ 7678 h 649601"/>
                <a:gd name="connsiteX23" fmla="*/ 524400 w 699988"/>
                <a:gd name="connsiteY23" fmla="*/ 1642 h 649601"/>
                <a:gd name="connsiteX24" fmla="*/ 476115 w 699988"/>
                <a:gd name="connsiteY24" fmla="*/ 19749 h 649601"/>
                <a:gd name="connsiteX0" fmla="*/ 478307 w 702180"/>
                <a:gd name="connsiteY0" fmla="*/ 19749 h 649601"/>
                <a:gd name="connsiteX1" fmla="*/ 164477 w 702180"/>
                <a:gd name="connsiteY1" fmla="*/ 161257 h 649601"/>
                <a:gd name="connsiteX2" fmla="*/ 110133 w 702180"/>
                <a:gd name="connsiteY2" fmla="*/ 194783 h 649601"/>
                <a:gd name="connsiteX3" fmla="*/ 40723 w 702180"/>
                <a:gd name="connsiteY3" fmla="*/ 243068 h 649601"/>
                <a:gd name="connsiteX4" fmla="*/ 7527 w 702180"/>
                <a:gd name="connsiteY4" fmla="*/ 306442 h 649601"/>
                <a:gd name="connsiteX5" fmla="*/ 185720 w 702180"/>
                <a:gd name="connsiteY5" fmla="*/ 263580 h 649601"/>
                <a:gd name="connsiteX6" fmla="*/ 204463 w 702180"/>
                <a:gd name="connsiteY6" fmla="*/ 404286 h 649601"/>
                <a:gd name="connsiteX7" fmla="*/ 124750 w 702180"/>
                <a:gd name="connsiteY7" fmla="*/ 531505 h 649601"/>
                <a:gd name="connsiteX8" fmla="*/ 113151 w 702180"/>
                <a:gd name="connsiteY8" fmla="*/ 635385 h 649601"/>
                <a:gd name="connsiteX9" fmla="*/ 206561 w 702180"/>
                <a:gd name="connsiteY9" fmla="*/ 634749 h 649601"/>
                <a:gd name="connsiteX10" fmla="*/ 408260 w 702180"/>
                <a:gd name="connsiteY10" fmla="*/ 506420 h 649601"/>
                <a:gd name="connsiteX11" fmla="*/ 538664 w 702180"/>
                <a:gd name="connsiteY11" fmla="*/ 445262 h 649601"/>
                <a:gd name="connsiteX12" fmla="*/ 574877 w 702180"/>
                <a:gd name="connsiteY12" fmla="*/ 424137 h 649601"/>
                <a:gd name="connsiteX13" fmla="*/ 656359 w 702180"/>
                <a:gd name="connsiteY13" fmla="*/ 375852 h 649601"/>
                <a:gd name="connsiteX14" fmla="*/ 665412 w 702180"/>
                <a:gd name="connsiteY14" fmla="*/ 372834 h 649601"/>
                <a:gd name="connsiteX15" fmla="*/ 700989 w 702180"/>
                <a:gd name="connsiteY15" fmla="*/ 315661 h 649601"/>
                <a:gd name="connsiteX16" fmla="*/ 616348 w 702180"/>
                <a:gd name="connsiteY16" fmla="*/ 298826 h 649601"/>
                <a:gd name="connsiteX17" fmla="*/ 463218 w 702180"/>
                <a:gd name="connsiteY17" fmla="*/ 321531 h 649601"/>
                <a:gd name="connsiteX18" fmla="*/ 448129 w 702180"/>
                <a:gd name="connsiteY18" fmla="*/ 297389 h 649601"/>
                <a:gd name="connsiteX19" fmla="*/ 454165 w 702180"/>
                <a:gd name="connsiteY19" fmla="*/ 185729 h 649601"/>
                <a:gd name="connsiteX20" fmla="*/ 556771 w 702180"/>
                <a:gd name="connsiteY20" fmla="*/ 149515 h 649601"/>
                <a:gd name="connsiteX21" fmla="*/ 656359 w 702180"/>
                <a:gd name="connsiteY21" fmla="*/ 61998 h 649601"/>
                <a:gd name="connsiteX22" fmla="*/ 650323 w 702180"/>
                <a:gd name="connsiteY22" fmla="*/ 7678 h 649601"/>
                <a:gd name="connsiteX23" fmla="*/ 526592 w 702180"/>
                <a:gd name="connsiteY23" fmla="*/ 1642 h 649601"/>
                <a:gd name="connsiteX24" fmla="*/ 478307 w 702180"/>
                <a:gd name="connsiteY24" fmla="*/ 19749 h 649601"/>
                <a:gd name="connsiteX0" fmla="*/ 478307 w 702180"/>
                <a:gd name="connsiteY0" fmla="*/ 19749 h 649601"/>
                <a:gd name="connsiteX1" fmla="*/ 164477 w 702180"/>
                <a:gd name="connsiteY1" fmla="*/ 161257 h 649601"/>
                <a:gd name="connsiteX2" fmla="*/ 110133 w 702180"/>
                <a:gd name="connsiteY2" fmla="*/ 194783 h 649601"/>
                <a:gd name="connsiteX3" fmla="*/ 40723 w 702180"/>
                <a:gd name="connsiteY3" fmla="*/ 243068 h 649601"/>
                <a:gd name="connsiteX4" fmla="*/ 7527 w 702180"/>
                <a:gd name="connsiteY4" fmla="*/ 306442 h 649601"/>
                <a:gd name="connsiteX5" fmla="*/ 185720 w 702180"/>
                <a:gd name="connsiteY5" fmla="*/ 263580 h 649601"/>
                <a:gd name="connsiteX6" fmla="*/ 204463 w 702180"/>
                <a:gd name="connsiteY6" fmla="*/ 404286 h 649601"/>
                <a:gd name="connsiteX7" fmla="*/ 124750 w 702180"/>
                <a:gd name="connsiteY7" fmla="*/ 531505 h 649601"/>
                <a:gd name="connsiteX8" fmla="*/ 113151 w 702180"/>
                <a:gd name="connsiteY8" fmla="*/ 635385 h 649601"/>
                <a:gd name="connsiteX9" fmla="*/ 206561 w 702180"/>
                <a:gd name="connsiteY9" fmla="*/ 634749 h 649601"/>
                <a:gd name="connsiteX10" fmla="*/ 408260 w 702180"/>
                <a:gd name="connsiteY10" fmla="*/ 506420 h 649601"/>
                <a:gd name="connsiteX11" fmla="*/ 538664 w 702180"/>
                <a:gd name="connsiteY11" fmla="*/ 445262 h 649601"/>
                <a:gd name="connsiteX12" fmla="*/ 574877 w 702180"/>
                <a:gd name="connsiteY12" fmla="*/ 424137 h 649601"/>
                <a:gd name="connsiteX13" fmla="*/ 656359 w 702180"/>
                <a:gd name="connsiteY13" fmla="*/ 375852 h 649601"/>
                <a:gd name="connsiteX14" fmla="*/ 665412 w 702180"/>
                <a:gd name="connsiteY14" fmla="*/ 372834 h 649601"/>
                <a:gd name="connsiteX15" fmla="*/ 700989 w 702180"/>
                <a:gd name="connsiteY15" fmla="*/ 315661 h 649601"/>
                <a:gd name="connsiteX16" fmla="*/ 616348 w 702180"/>
                <a:gd name="connsiteY16" fmla="*/ 298826 h 649601"/>
                <a:gd name="connsiteX17" fmla="*/ 463218 w 702180"/>
                <a:gd name="connsiteY17" fmla="*/ 321531 h 649601"/>
                <a:gd name="connsiteX18" fmla="*/ 448129 w 702180"/>
                <a:gd name="connsiteY18" fmla="*/ 297389 h 649601"/>
                <a:gd name="connsiteX19" fmla="*/ 454165 w 702180"/>
                <a:gd name="connsiteY19" fmla="*/ 185729 h 649601"/>
                <a:gd name="connsiteX20" fmla="*/ 556771 w 702180"/>
                <a:gd name="connsiteY20" fmla="*/ 149515 h 649601"/>
                <a:gd name="connsiteX21" fmla="*/ 656359 w 702180"/>
                <a:gd name="connsiteY21" fmla="*/ 61998 h 649601"/>
                <a:gd name="connsiteX22" fmla="*/ 650323 w 702180"/>
                <a:gd name="connsiteY22" fmla="*/ 7678 h 649601"/>
                <a:gd name="connsiteX23" fmla="*/ 526592 w 702180"/>
                <a:gd name="connsiteY23" fmla="*/ 1642 h 649601"/>
                <a:gd name="connsiteX24" fmla="*/ 478307 w 702180"/>
                <a:gd name="connsiteY24" fmla="*/ 19749 h 649601"/>
                <a:gd name="connsiteX0" fmla="*/ 474370 w 698243"/>
                <a:gd name="connsiteY0" fmla="*/ 19749 h 649601"/>
                <a:gd name="connsiteX1" fmla="*/ 160540 w 698243"/>
                <a:gd name="connsiteY1" fmla="*/ 161257 h 649601"/>
                <a:gd name="connsiteX2" fmla="*/ 106196 w 698243"/>
                <a:gd name="connsiteY2" fmla="*/ 194783 h 649601"/>
                <a:gd name="connsiteX3" fmla="*/ 36786 w 698243"/>
                <a:gd name="connsiteY3" fmla="*/ 243068 h 649601"/>
                <a:gd name="connsiteX4" fmla="*/ 3590 w 698243"/>
                <a:gd name="connsiteY4" fmla="*/ 306442 h 649601"/>
                <a:gd name="connsiteX5" fmla="*/ 181783 w 698243"/>
                <a:gd name="connsiteY5" fmla="*/ 263580 h 649601"/>
                <a:gd name="connsiteX6" fmla="*/ 200526 w 698243"/>
                <a:gd name="connsiteY6" fmla="*/ 404286 h 649601"/>
                <a:gd name="connsiteX7" fmla="*/ 120813 w 698243"/>
                <a:gd name="connsiteY7" fmla="*/ 531505 h 649601"/>
                <a:gd name="connsiteX8" fmla="*/ 109214 w 698243"/>
                <a:gd name="connsiteY8" fmla="*/ 635385 h 649601"/>
                <a:gd name="connsiteX9" fmla="*/ 202624 w 698243"/>
                <a:gd name="connsiteY9" fmla="*/ 634749 h 649601"/>
                <a:gd name="connsiteX10" fmla="*/ 404323 w 698243"/>
                <a:gd name="connsiteY10" fmla="*/ 506420 h 649601"/>
                <a:gd name="connsiteX11" fmla="*/ 534727 w 698243"/>
                <a:gd name="connsiteY11" fmla="*/ 445262 h 649601"/>
                <a:gd name="connsiteX12" fmla="*/ 570940 w 698243"/>
                <a:gd name="connsiteY12" fmla="*/ 424137 h 649601"/>
                <a:gd name="connsiteX13" fmla="*/ 652422 w 698243"/>
                <a:gd name="connsiteY13" fmla="*/ 375852 h 649601"/>
                <a:gd name="connsiteX14" fmla="*/ 661475 w 698243"/>
                <a:gd name="connsiteY14" fmla="*/ 372834 h 649601"/>
                <a:gd name="connsiteX15" fmla="*/ 697052 w 698243"/>
                <a:gd name="connsiteY15" fmla="*/ 315661 h 649601"/>
                <a:gd name="connsiteX16" fmla="*/ 612411 w 698243"/>
                <a:gd name="connsiteY16" fmla="*/ 298826 h 649601"/>
                <a:gd name="connsiteX17" fmla="*/ 459281 w 698243"/>
                <a:gd name="connsiteY17" fmla="*/ 321531 h 649601"/>
                <a:gd name="connsiteX18" fmla="*/ 444192 w 698243"/>
                <a:gd name="connsiteY18" fmla="*/ 297389 h 649601"/>
                <a:gd name="connsiteX19" fmla="*/ 450228 w 698243"/>
                <a:gd name="connsiteY19" fmla="*/ 185729 h 649601"/>
                <a:gd name="connsiteX20" fmla="*/ 552834 w 698243"/>
                <a:gd name="connsiteY20" fmla="*/ 149515 h 649601"/>
                <a:gd name="connsiteX21" fmla="*/ 652422 w 698243"/>
                <a:gd name="connsiteY21" fmla="*/ 61998 h 649601"/>
                <a:gd name="connsiteX22" fmla="*/ 646386 w 698243"/>
                <a:gd name="connsiteY22" fmla="*/ 7678 h 649601"/>
                <a:gd name="connsiteX23" fmla="*/ 522655 w 698243"/>
                <a:gd name="connsiteY23" fmla="*/ 1642 h 649601"/>
                <a:gd name="connsiteX24" fmla="*/ 474370 w 698243"/>
                <a:gd name="connsiteY24" fmla="*/ 19749 h 649601"/>
                <a:gd name="connsiteX0" fmla="*/ 474401 w 698274"/>
                <a:gd name="connsiteY0" fmla="*/ 19749 h 649601"/>
                <a:gd name="connsiteX1" fmla="*/ 160571 w 698274"/>
                <a:gd name="connsiteY1" fmla="*/ 161257 h 649601"/>
                <a:gd name="connsiteX2" fmla="*/ 106227 w 698274"/>
                <a:gd name="connsiteY2" fmla="*/ 194783 h 649601"/>
                <a:gd name="connsiteX3" fmla="*/ 65392 w 698274"/>
                <a:gd name="connsiteY3" fmla="*/ 233543 h 649601"/>
                <a:gd name="connsiteX4" fmla="*/ 3621 w 698274"/>
                <a:gd name="connsiteY4" fmla="*/ 306442 h 649601"/>
                <a:gd name="connsiteX5" fmla="*/ 181814 w 698274"/>
                <a:gd name="connsiteY5" fmla="*/ 263580 h 649601"/>
                <a:gd name="connsiteX6" fmla="*/ 200557 w 698274"/>
                <a:gd name="connsiteY6" fmla="*/ 404286 h 649601"/>
                <a:gd name="connsiteX7" fmla="*/ 120844 w 698274"/>
                <a:gd name="connsiteY7" fmla="*/ 531505 h 649601"/>
                <a:gd name="connsiteX8" fmla="*/ 109245 w 698274"/>
                <a:gd name="connsiteY8" fmla="*/ 635385 h 649601"/>
                <a:gd name="connsiteX9" fmla="*/ 202655 w 698274"/>
                <a:gd name="connsiteY9" fmla="*/ 634749 h 649601"/>
                <a:gd name="connsiteX10" fmla="*/ 404354 w 698274"/>
                <a:gd name="connsiteY10" fmla="*/ 506420 h 649601"/>
                <a:gd name="connsiteX11" fmla="*/ 534758 w 698274"/>
                <a:gd name="connsiteY11" fmla="*/ 445262 h 649601"/>
                <a:gd name="connsiteX12" fmla="*/ 570971 w 698274"/>
                <a:gd name="connsiteY12" fmla="*/ 424137 h 649601"/>
                <a:gd name="connsiteX13" fmla="*/ 652453 w 698274"/>
                <a:gd name="connsiteY13" fmla="*/ 375852 h 649601"/>
                <a:gd name="connsiteX14" fmla="*/ 661506 w 698274"/>
                <a:gd name="connsiteY14" fmla="*/ 372834 h 649601"/>
                <a:gd name="connsiteX15" fmla="*/ 697083 w 698274"/>
                <a:gd name="connsiteY15" fmla="*/ 315661 h 649601"/>
                <a:gd name="connsiteX16" fmla="*/ 612442 w 698274"/>
                <a:gd name="connsiteY16" fmla="*/ 298826 h 649601"/>
                <a:gd name="connsiteX17" fmla="*/ 459312 w 698274"/>
                <a:gd name="connsiteY17" fmla="*/ 321531 h 649601"/>
                <a:gd name="connsiteX18" fmla="*/ 444223 w 698274"/>
                <a:gd name="connsiteY18" fmla="*/ 297389 h 649601"/>
                <a:gd name="connsiteX19" fmla="*/ 450259 w 698274"/>
                <a:gd name="connsiteY19" fmla="*/ 185729 h 649601"/>
                <a:gd name="connsiteX20" fmla="*/ 552865 w 698274"/>
                <a:gd name="connsiteY20" fmla="*/ 149515 h 649601"/>
                <a:gd name="connsiteX21" fmla="*/ 652453 w 698274"/>
                <a:gd name="connsiteY21" fmla="*/ 61998 h 649601"/>
                <a:gd name="connsiteX22" fmla="*/ 646417 w 698274"/>
                <a:gd name="connsiteY22" fmla="*/ 7678 h 649601"/>
                <a:gd name="connsiteX23" fmla="*/ 522686 w 698274"/>
                <a:gd name="connsiteY23" fmla="*/ 1642 h 649601"/>
                <a:gd name="connsiteX24" fmla="*/ 474401 w 698274"/>
                <a:gd name="connsiteY24" fmla="*/ 19749 h 649601"/>
                <a:gd name="connsiteX0" fmla="*/ 471994 w 695867"/>
                <a:gd name="connsiteY0" fmla="*/ 19749 h 649601"/>
                <a:gd name="connsiteX1" fmla="*/ 158164 w 695867"/>
                <a:gd name="connsiteY1" fmla="*/ 161257 h 649601"/>
                <a:gd name="connsiteX2" fmla="*/ 103820 w 695867"/>
                <a:gd name="connsiteY2" fmla="*/ 194783 h 649601"/>
                <a:gd name="connsiteX3" fmla="*/ 1214 w 695867"/>
                <a:gd name="connsiteY3" fmla="*/ 306442 h 649601"/>
                <a:gd name="connsiteX4" fmla="*/ 179407 w 695867"/>
                <a:gd name="connsiteY4" fmla="*/ 263580 h 649601"/>
                <a:gd name="connsiteX5" fmla="*/ 198150 w 695867"/>
                <a:gd name="connsiteY5" fmla="*/ 404286 h 649601"/>
                <a:gd name="connsiteX6" fmla="*/ 118437 w 695867"/>
                <a:gd name="connsiteY6" fmla="*/ 531505 h 649601"/>
                <a:gd name="connsiteX7" fmla="*/ 106838 w 695867"/>
                <a:gd name="connsiteY7" fmla="*/ 635385 h 649601"/>
                <a:gd name="connsiteX8" fmla="*/ 200248 w 695867"/>
                <a:gd name="connsiteY8" fmla="*/ 634749 h 649601"/>
                <a:gd name="connsiteX9" fmla="*/ 401947 w 695867"/>
                <a:gd name="connsiteY9" fmla="*/ 506420 h 649601"/>
                <a:gd name="connsiteX10" fmla="*/ 532351 w 695867"/>
                <a:gd name="connsiteY10" fmla="*/ 445262 h 649601"/>
                <a:gd name="connsiteX11" fmla="*/ 568564 w 695867"/>
                <a:gd name="connsiteY11" fmla="*/ 424137 h 649601"/>
                <a:gd name="connsiteX12" fmla="*/ 650046 w 695867"/>
                <a:gd name="connsiteY12" fmla="*/ 375852 h 649601"/>
                <a:gd name="connsiteX13" fmla="*/ 659099 w 695867"/>
                <a:gd name="connsiteY13" fmla="*/ 372834 h 649601"/>
                <a:gd name="connsiteX14" fmla="*/ 694676 w 695867"/>
                <a:gd name="connsiteY14" fmla="*/ 315661 h 649601"/>
                <a:gd name="connsiteX15" fmla="*/ 610035 w 695867"/>
                <a:gd name="connsiteY15" fmla="*/ 298826 h 649601"/>
                <a:gd name="connsiteX16" fmla="*/ 456905 w 695867"/>
                <a:gd name="connsiteY16" fmla="*/ 321531 h 649601"/>
                <a:gd name="connsiteX17" fmla="*/ 441816 w 695867"/>
                <a:gd name="connsiteY17" fmla="*/ 297389 h 649601"/>
                <a:gd name="connsiteX18" fmla="*/ 447852 w 695867"/>
                <a:gd name="connsiteY18" fmla="*/ 185729 h 649601"/>
                <a:gd name="connsiteX19" fmla="*/ 550458 w 695867"/>
                <a:gd name="connsiteY19" fmla="*/ 149515 h 649601"/>
                <a:gd name="connsiteX20" fmla="*/ 650046 w 695867"/>
                <a:gd name="connsiteY20" fmla="*/ 61998 h 649601"/>
                <a:gd name="connsiteX21" fmla="*/ 644010 w 695867"/>
                <a:gd name="connsiteY21" fmla="*/ 7678 h 649601"/>
                <a:gd name="connsiteX22" fmla="*/ 520279 w 695867"/>
                <a:gd name="connsiteY22" fmla="*/ 1642 h 649601"/>
                <a:gd name="connsiteX23" fmla="*/ 471994 w 695867"/>
                <a:gd name="connsiteY23" fmla="*/ 19749 h 649601"/>
                <a:gd name="connsiteX0" fmla="*/ 475855 w 699728"/>
                <a:gd name="connsiteY0" fmla="*/ 19749 h 649601"/>
                <a:gd name="connsiteX1" fmla="*/ 162025 w 699728"/>
                <a:gd name="connsiteY1" fmla="*/ 161257 h 649601"/>
                <a:gd name="connsiteX2" fmla="*/ 107681 w 699728"/>
                <a:gd name="connsiteY2" fmla="*/ 194783 h 649601"/>
                <a:gd name="connsiteX3" fmla="*/ 5075 w 699728"/>
                <a:gd name="connsiteY3" fmla="*/ 306442 h 649601"/>
                <a:gd name="connsiteX4" fmla="*/ 183268 w 699728"/>
                <a:gd name="connsiteY4" fmla="*/ 263580 h 649601"/>
                <a:gd name="connsiteX5" fmla="*/ 202011 w 699728"/>
                <a:gd name="connsiteY5" fmla="*/ 404286 h 649601"/>
                <a:gd name="connsiteX6" fmla="*/ 122298 w 699728"/>
                <a:gd name="connsiteY6" fmla="*/ 531505 h 649601"/>
                <a:gd name="connsiteX7" fmla="*/ 110699 w 699728"/>
                <a:gd name="connsiteY7" fmla="*/ 635385 h 649601"/>
                <a:gd name="connsiteX8" fmla="*/ 204109 w 699728"/>
                <a:gd name="connsiteY8" fmla="*/ 634749 h 649601"/>
                <a:gd name="connsiteX9" fmla="*/ 405808 w 699728"/>
                <a:gd name="connsiteY9" fmla="*/ 506420 h 649601"/>
                <a:gd name="connsiteX10" fmla="*/ 536212 w 699728"/>
                <a:gd name="connsiteY10" fmla="*/ 445262 h 649601"/>
                <a:gd name="connsiteX11" fmla="*/ 572425 w 699728"/>
                <a:gd name="connsiteY11" fmla="*/ 424137 h 649601"/>
                <a:gd name="connsiteX12" fmla="*/ 653907 w 699728"/>
                <a:gd name="connsiteY12" fmla="*/ 375852 h 649601"/>
                <a:gd name="connsiteX13" fmla="*/ 662960 w 699728"/>
                <a:gd name="connsiteY13" fmla="*/ 372834 h 649601"/>
                <a:gd name="connsiteX14" fmla="*/ 698537 w 699728"/>
                <a:gd name="connsiteY14" fmla="*/ 315661 h 649601"/>
                <a:gd name="connsiteX15" fmla="*/ 613896 w 699728"/>
                <a:gd name="connsiteY15" fmla="*/ 298826 h 649601"/>
                <a:gd name="connsiteX16" fmla="*/ 460766 w 699728"/>
                <a:gd name="connsiteY16" fmla="*/ 321531 h 649601"/>
                <a:gd name="connsiteX17" fmla="*/ 445677 w 699728"/>
                <a:gd name="connsiteY17" fmla="*/ 297389 h 649601"/>
                <a:gd name="connsiteX18" fmla="*/ 451713 w 699728"/>
                <a:gd name="connsiteY18" fmla="*/ 185729 h 649601"/>
                <a:gd name="connsiteX19" fmla="*/ 554319 w 699728"/>
                <a:gd name="connsiteY19" fmla="*/ 149515 h 649601"/>
                <a:gd name="connsiteX20" fmla="*/ 653907 w 699728"/>
                <a:gd name="connsiteY20" fmla="*/ 61998 h 649601"/>
                <a:gd name="connsiteX21" fmla="*/ 647871 w 699728"/>
                <a:gd name="connsiteY21" fmla="*/ 7678 h 649601"/>
                <a:gd name="connsiteX22" fmla="*/ 524140 w 699728"/>
                <a:gd name="connsiteY22" fmla="*/ 1642 h 649601"/>
                <a:gd name="connsiteX23" fmla="*/ 475855 w 699728"/>
                <a:gd name="connsiteY23" fmla="*/ 19749 h 649601"/>
                <a:gd name="connsiteX0" fmla="*/ 478903 w 702776"/>
                <a:gd name="connsiteY0" fmla="*/ 20383 h 650235"/>
                <a:gd name="connsiteX1" fmla="*/ 110729 w 702776"/>
                <a:gd name="connsiteY1" fmla="*/ 195417 h 650235"/>
                <a:gd name="connsiteX2" fmla="*/ 8123 w 702776"/>
                <a:gd name="connsiteY2" fmla="*/ 307076 h 650235"/>
                <a:gd name="connsiteX3" fmla="*/ 186316 w 702776"/>
                <a:gd name="connsiteY3" fmla="*/ 264214 h 650235"/>
                <a:gd name="connsiteX4" fmla="*/ 205059 w 702776"/>
                <a:gd name="connsiteY4" fmla="*/ 404920 h 650235"/>
                <a:gd name="connsiteX5" fmla="*/ 125346 w 702776"/>
                <a:gd name="connsiteY5" fmla="*/ 532139 h 650235"/>
                <a:gd name="connsiteX6" fmla="*/ 113747 w 702776"/>
                <a:gd name="connsiteY6" fmla="*/ 636019 h 650235"/>
                <a:gd name="connsiteX7" fmla="*/ 207157 w 702776"/>
                <a:gd name="connsiteY7" fmla="*/ 635383 h 650235"/>
                <a:gd name="connsiteX8" fmla="*/ 408856 w 702776"/>
                <a:gd name="connsiteY8" fmla="*/ 507054 h 650235"/>
                <a:gd name="connsiteX9" fmla="*/ 539260 w 702776"/>
                <a:gd name="connsiteY9" fmla="*/ 445896 h 650235"/>
                <a:gd name="connsiteX10" fmla="*/ 575473 w 702776"/>
                <a:gd name="connsiteY10" fmla="*/ 424771 h 650235"/>
                <a:gd name="connsiteX11" fmla="*/ 656955 w 702776"/>
                <a:gd name="connsiteY11" fmla="*/ 376486 h 650235"/>
                <a:gd name="connsiteX12" fmla="*/ 666008 w 702776"/>
                <a:gd name="connsiteY12" fmla="*/ 373468 h 650235"/>
                <a:gd name="connsiteX13" fmla="*/ 701585 w 702776"/>
                <a:gd name="connsiteY13" fmla="*/ 316295 h 650235"/>
                <a:gd name="connsiteX14" fmla="*/ 616944 w 702776"/>
                <a:gd name="connsiteY14" fmla="*/ 299460 h 650235"/>
                <a:gd name="connsiteX15" fmla="*/ 463814 w 702776"/>
                <a:gd name="connsiteY15" fmla="*/ 322165 h 650235"/>
                <a:gd name="connsiteX16" fmla="*/ 448725 w 702776"/>
                <a:gd name="connsiteY16" fmla="*/ 298023 h 650235"/>
                <a:gd name="connsiteX17" fmla="*/ 454761 w 702776"/>
                <a:gd name="connsiteY17" fmla="*/ 186363 h 650235"/>
                <a:gd name="connsiteX18" fmla="*/ 557367 w 702776"/>
                <a:gd name="connsiteY18" fmla="*/ 150149 h 650235"/>
                <a:gd name="connsiteX19" fmla="*/ 656955 w 702776"/>
                <a:gd name="connsiteY19" fmla="*/ 62632 h 650235"/>
                <a:gd name="connsiteX20" fmla="*/ 650919 w 702776"/>
                <a:gd name="connsiteY20" fmla="*/ 8312 h 650235"/>
                <a:gd name="connsiteX21" fmla="*/ 527188 w 702776"/>
                <a:gd name="connsiteY21" fmla="*/ 2276 h 650235"/>
                <a:gd name="connsiteX22" fmla="*/ 478903 w 702776"/>
                <a:gd name="connsiteY22" fmla="*/ 20383 h 650235"/>
                <a:gd name="connsiteX0" fmla="*/ 478903 w 702776"/>
                <a:gd name="connsiteY0" fmla="*/ 20370 h 650222"/>
                <a:gd name="connsiteX1" fmla="*/ 110729 w 702776"/>
                <a:gd name="connsiteY1" fmla="*/ 195404 h 650222"/>
                <a:gd name="connsiteX2" fmla="*/ 8123 w 702776"/>
                <a:gd name="connsiteY2" fmla="*/ 307063 h 650222"/>
                <a:gd name="connsiteX3" fmla="*/ 186316 w 702776"/>
                <a:gd name="connsiteY3" fmla="*/ 264201 h 650222"/>
                <a:gd name="connsiteX4" fmla="*/ 205059 w 702776"/>
                <a:gd name="connsiteY4" fmla="*/ 404907 h 650222"/>
                <a:gd name="connsiteX5" fmla="*/ 125346 w 702776"/>
                <a:gd name="connsiteY5" fmla="*/ 532126 h 650222"/>
                <a:gd name="connsiteX6" fmla="*/ 113747 w 702776"/>
                <a:gd name="connsiteY6" fmla="*/ 636006 h 650222"/>
                <a:gd name="connsiteX7" fmla="*/ 207157 w 702776"/>
                <a:gd name="connsiteY7" fmla="*/ 635370 h 650222"/>
                <a:gd name="connsiteX8" fmla="*/ 408856 w 702776"/>
                <a:gd name="connsiteY8" fmla="*/ 507041 h 650222"/>
                <a:gd name="connsiteX9" fmla="*/ 539260 w 702776"/>
                <a:gd name="connsiteY9" fmla="*/ 445883 h 650222"/>
                <a:gd name="connsiteX10" fmla="*/ 575473 w 702776"/>
                <a:gd name="connsiteY10" fmla="*/ 424758 h 650222"/>
                <a:gd name="connsiteX11" fmla="*/ 656955 w 702776"/>
                <a:gd name="connsiteY11" fmla="*/ 376473 h 650222"/>
                <a:gd name="connsiteX12" fmla="*/ 666008 w 702776"/>
                <a:gd name="connsiteY12" fmla="*/ 373455 h 650222"/>
                <a:gd name="connsiteX13" fmla="*/ 701585 w 702776"/>
                <a:gd name="connsiteY13" fmla="*/ 316282 h 650222"/>
                <a:gd name="connsiteX14" fmla="*/ 616944 w 702776"/>
                <a:gd name="connsiteY14" fmla="*/ 299447 h 650222"/>
                <a:gd name="connsiteX15" fmla="*/ 463814 w 702776"/>
                <a:gd name="connsiteY15" fmla="*/ 322152 h 650222"/>
                <a:gd name="connsiteX16" fmla="*/ 448725 w 702776"/>
                <a:gd name="connsiteY16" fmla="*/ 298010 h 650222"/>
                <a:gd name="connsiteX17" fmla="*/ 454761 w 702776"/>
                <a:gd name="connsiteY17" fmla="*/ 186350 h 650222"/>
                <a:gd name="connsiteX18" fmla="*/ 557367 w 702776"/>
                <a:gd name="connsiteY18" fmla="*/ 150136 h 650222"/>
                <a:gd name="connsiteX19" fmla="*/ 656955 w 702776"/>
                <a:gd name="connsiteY19" fmla="*/ 62619 h 650222"/>
                <a:gd name="connsiteX20" fmla="*/ 650919 w 702776"/>
                <a:gd name="connsiteY20" fmla="*/ 8299 h 650222"/>
                <a:gd name="connsiteX21" fmla="*/ 478903 w 702776"/>
                <a:gd name="connsiteY21" fmla="*/ 20370 h 650222"/>
                <a:gd name="connsiteX0" fmla="*/ 493402 w 702988"/>
                <a:gd name="connsiteY0" fmla="*/ 32363 h 643165"/>
                <a:gd name="connsiteX1" fmla="*/ 110941 w 702988"/>
                <a:gd name="connsiteY1" fmla="*/ 188347 h 643165"/>
                <a:gd name="connsiteX2" fmla="*/ 8335 w 702988"/>
                <a:gd name="connsiteY2" fmla="*/ 300006 h 643165"/>
                <a:gd name="connsiteX3" fmla="*/ 186528 w 702988"/>
                <a:gd name="connsiteY3" fmla="*/ 257144 h 643165"/>
                <a:gd name="connsiteX4" fmla="*/ 205271 w 702988"/>
                <a:gd name="connsiteY4" fmla="*/ 397850 h 643165"/>
                <a:gd name="connsiteX5" fmla="*/ 125558 w 702988"/>
                <a:gd name="connsiteY5" fmla="*/ 525069 h 643165"/>
                <a:gd name="connsiteX6" fmla="*/ 113959 w 702988"/>
                <a:gd name="connsiteY6" fmla="*/ 628949 h 643165"/>
                <a:gd name="connsiteX7" fmla="*/ 207369 w 702988"/>
                <a:gd name="connsiteY7" fmla="*/ 628313 h 643165"/>
                <a:gd name="connsiteX8" fmla="*/ 409068 w 702988"/>
                <a:gd name="connsiteY8" fmla="*/ 499984 h 643165"/>
                <a:gd name="connsiteX9" fmla="*/ 539472 w 702988"/>
                <a:gd name="connsiteY9" fmla="*/ 438826 h 643165"/>
                <a:gd name="connsiteX10" fmla="*/ 575685 w 702988"/>
                <a:gd name="connsiteY10" fmla="*/ 417701 h 643165"/>
                <a:gd name="connsiteX11" fmla="*/ 657167 w 702988"/>
                <a:gd name="connsiteY11" fmla="*/ 369416 h 643165"/>
                <a:gd name="connsiteX12" fmla="*/ 666220 w 702988"/>
                <a:gd name="connsiteY12" fmla="*/ 366398 h 643165"/>
                <a:gd name="connsiteX13" fmla="*/ 701797 w 702988"/>
                <a:gd name="connsiteY13" fmla="*/ 309225 h 643165"/>
                <a:gd name="connsiteX14" fmla="*/ 617156 w 702988"/>
                <a:gd name="connsiteY14" fmla="*/ 292390 h 643165"/>
                <a:gd name="connsiteX15" fmla="*/ 464026 w 702988"/>
                <a:gd name="connsiteY15" fmla="*/ 315095 h 643165"/>
                <a:gd name="connsiteX16" fmla="*/ 448937 w 702988"/>
                <a:gd name="connsiteY16" fmla="*/ 290953 h 643165"/>
                <a:gd name="connsiteX17" fmla="*/ 454973 w 702988"/>
                <a:gd name="connsiteY17" fmla="*/ 179293 h 643165"/>
                <a:gd name="connsiteX18" fmla="*/ 557579 w 702988"/>
                <a:gd name="connsiteY18" fmla="*/ 143079 h 643165"/>
                <a:gd name="connsiteX19" fmla="*/ 657167 w 702988"/>
                <a:gd name="connsiteY19" fmla="*/ 55562 h 643165"/>
                <a:gd name="connsiteX20" fmla="*/ 651131 w 702988"/>
                <a:gd name="connsiteY20" fmla="*/ 1242 h 643165"/>
                <a:gd name="connsiteX21" fmla="*/ 493402 w 702988"/>
                <a:gd name="connsiteY21" fmla="*/ 32363 h 643165"/>
                <a:gd name="connsiteX0" fmla="*/ 493402 w 702988"/>
                <a:gd name="connsiteY0" fmla="*/ 34472 h 645274"/>
                <a:gd name="connsiteX1" fmla="*/ 110941 w 702988"/>
                <a:gd name="connsiteY1" fmla="*/ 190456 h 645274"/>
                <a:gd name="connsiteX2" fmla="*/ 8335 w 702988"/>
                <a:gd name="connsiteY2" fmla="*/ 302115 h 645274"/>
                <a:gd name="connsiteX3" fmla="*/ 186528 w 702988"/>
                <a:gd name="connsiteY3" fmla="*/ 259253 h 645274"/>
                <a:gd name="connsiteX4" fmla="*/ 205271 w 702988"/>
                <a:gd name="connsiteY4" fmla="*/ 399959 h 645274"/>
                <a:gd name="connsiteX5" fmla="*/ 125558 w 702988"/>
                <a:gd name="connsiteY5" fmla="*/ 527178 h 645274"/>
                <a:gd name="connsiteX6" fmla="*/ 113959 w 702988"/>
                <a:gd name="connsiteY6" fmla="*/ 631058 h 645274"/>
                <a:gd name="connsiteX7" fmla="*/ 207369 w 702988"/>
                <a:gd name="connsiteY7" fmla="*/ 630422 h 645274"/>
                <a:gd name="connsiteX8" fmla="*/ 409068 w 702988"/>
                <a:gd name="connsiteY8" fmla="*/ 502093 h 645274"/>
                <a:gd name="connsiteX9" fmla="*/ 539472 w 702988"/>
                <a:gd name="connsiteY9" fmla="*/ 440935 h 645274"/>
                <a:gd name="connsiteX10" fmla="*/ 575685 w 702988"/>
                <a:gd name="connsiteY10" fmla="*/ 419810 h 645274"/>
                <a:gd name="connsiteX11" fmla="*/ 657167 w 702988"/>
                <a:gd name="connsiteY11" fmla="*/ 371525 h 645274"/>
                <a:gd name="connsiteX12" fmla="*/ 666220 w 702988"/>
                <a:gd name="connsiteY12" fmla="*/ 368507 h 645274"/>
                <a:gd name="connsiteX13" fmla="*/ 701797 w 702988"/>
                <a:gd name="connsiteY13" fmla="*/ 311334 h 645274"/>
                <a:gd name="connsiteX14" fmla="*/ 617156 w 702988"/>
                <a:gd name="connsiteY14" fmla="*/ 294499 h 645274"/>
                <a:gd name="connsiteX15" fmla="*/ 464026 w 702988"/>
                <a:gd name="connsiteY15" fmla="*/ 317204 h 645274"/>
                <a:gd name="connsiteX16" fmla="*/ 448937 w 702988"/>
                <a:gd name="connsiteY16" fmla="*/ 293062 h 645274"/>
                <a:gd name="connsiteX17" fmla="*/ 454973 w 702988"/>
                <a:gd name="connsiteY17" fmla="*/ 181402 h 645274"/>
                <a:gd name="connsiteX18" fmla="*/ 557579 w 702988"/>
                <a:gd name="connsiteY18" fmla="*/ 145188 h 645274"/>
                <a:gd name="connsiteX19" fmla="*/ 657167 w 702988"/>
                <a:gd name="connsiteY19" fmla="*/ 57671 h 645274"/>
                <a:gd name="connsiteX20" fmla="*/ 651131 w 702988"/>
                <a:gd name="connsiteY20" fmla="*/ 3351 h 645274"/>
                <a:gd name="connsiteX21" fmla="*/ 493402 w 702988"/>
                <a:gd name="connsiteY21" fmla="*/ 34472 h 645274"/>
                <a:gd name="connsiteX0" fmla="*/ 493402 w 702988"/>
                <a:gd name="connsiteY0" fmla="*/ 32408 h 643210"/>
                <a:gd name="connsiteX1" fmla="*/ 110941 w 702988"/>
                <a:gd name="connsiteY1" fmla="*/ 188392 h 643210"/>
                <a:gd name="connsiteX2" fmla="*/ 8335 w 702988"/>
                <a:gd name="connsiteY2" fmla="*/ 300051 h 643210"/>
                <a:gd name="connsiteX3" fmla="*/ 186528 w 702988"/>
                <a:gd name="connsiteY3" fmla="*/ 257189 h 643210"/>
                <a:gd name="connsiteX4" fmla="*/ 205271 w 702988"/>
                <a:gd name="connsiteY4" fmla="*/ 397895 h 643210"/>
                <a:gd name="connsiteX5" fmla="*/ 125558 w 702988"/>
                <a:gd name="connsiteY5" fmla="*/ 525114 h 643210"/>
                <a:gd name="connsiteX6" fmla="*/ 113959 w 702988"/>
                <a:gd name="connsiteY6" fmla="*/ 628994 h 643210"/>
                <a:gd name="connsiteX7" fmla="*/ 207369 w 702988"/>
                <a:gd name="connsiteY7" fmla="*/ 628358 h 643210"/>
                <a:gd name="connsiteX8" fmla="*/ 409068 w 702988"/>
                <a:gd name="connsiteY8" fmla="*/ 500029 h 643210"/>
                <a:gd name="connsiteX9" fmla="*/ 539472 w 702988"/>
                <a:gd name="connsiteY9" fmla="*/ 438871 h 643210"/>
                <a:gd name="connsiteX10" fmla="*/ 575685 w 702988"/>
                <a:gd name="connsiteY10" fmla="*/ 417746 h 643210"/>
                <a:gd name="connsiteX11" fmla="*/ 657167 w 702988"/>
                <a:gd name="connsiteY11" fmla="*/ 369461 h 643210"/>
                <a:gd name="connsiteX12" fmla="*/ 666220 w 702988"/>
                <a:gd name="connsiteY12" fmla="*/ 366443 h 643210"/>
                <a:gd name="connsiteX13" fmla="*/ 701797 w 702988"/>
                <a:gd name="connsiteY13" fmla="*/ 309270 h 643210"/>
                <a:gd name="connsiteX14" fmla="*/ 617156 w 702988"/>
                <a:gd name="connsiteY14" fmla="*/ 292435 h 643210"/>
                <a:gd name="connsiteX15" fmla="*/ 464026 w 702988"/>
                <a:gd name="connsiteY15" fmla="*/ 315140 h 643210"/>
                <a:gd name="connsiteX16" fmla="*/ 448937 w 702988"/>
                <a:gd name="connsiteY16" fmla="*/ 290998 h 643210"/>
                <a:gd name="connsiteX17" fmla="*/ 454973 w 702988"/>
                <a:gd name="connsiteY17" fmla="*/ 179338 h 643210"/>
                <a:gd name="connsiteX18" fmla="*/ 557579 w 702988"/>
                <a:gd name="connsiteY18" fmla="*/ 143124 h 643210"/>
                <a:gd name="connsiteX19" fmla="*/ 657167 w 702988"/>
                <a:gd name="connsiteY19" fmla="*/ 55607 h 643210"/>
                <a:gd name="connsiteX20" fmla="*/ 651131 w 702988"/>
                <a:gd name="connsiteY20" fmla="*/ 1287 h 643210"/>
                <a:gd name="connsiteX21" fmla="*/ 493402 w 702988"/>
                <a:gd name="connsiteY21" fmla="*/ 32408 h 643210"/>
                <a:gd name="connsiteX0" fmla="*/ 551497 w 703933"/>
                <a:gd name="connsiteY0" fmla="*/ 21622 h 649092"/>
                <a:gd name="connsiteX1" fmla="*/ 111886 w 703933"/>
                <a:gd name="connsiteY1" fmla="*/ 194274 h 649092"/>
                <a:gd name="connsiteX2" fmla="*/ 9280 w 703933"/>
                <a:gd name="connsiteY2" fmla="*/ 305933 h 649092"/>
                <a:gd name="connsiteX3" fmla="*/ 187473 w 703933"/>
                <a:gd name="connsiteY3" fmla="*/ 263071 h 649092"/>
                <a:gd name="connsiteX4" fmla="*/ 206216 w 703933"/>
                <a:gd name="connsiteY4" fmla="*/ 403777 h 649092"/>
                <a:gd name="connsiteX5" fmla="*/ 126503 w 703933"/>
                <a:gd name="connsiteY5" fmla="*/ 530996 h 649092"/>
                <a:gd name="connsiteX6" fmla="*/ 114904 w 703933"/>
                <a:gd name="connsiteY6" fmla="*/ 634876 h 649092"/>
                <a:gd name="connsiteX7" fmla="*/ 208314 w 703933"/>
                <a:gd name="connsiteY7" fmla="*/ 634240 h 649092"/>
                <a:gd name="connsiteX8" fmla="*/ 410013 w 703933"/>
                <a:gd name="connsiteY8" fmla="*/ 505911 h 649092"/>
                <a:gd name="connsiteX9" fmla="*/ 540417 w 703933"/>
                <a:gd name="connsiteY9" fmla="*/ 444753 h 649092"/>
                <a:gd name="connsiteX10" fmla="*/ 576630 w 703933"/>
                <a:gd name="connsiteY10" fmla="*/ 423628 h 649092"/>
                <a:gd name="connsiteX11" fmla="*/ 658112 w 703933"/>
                <a:gd name="connsiteY11" fmla="*/ 375343 h 649092"/>
                <a:gd name="connsiteX12" fmla="*/ 667165 w 703933"/>
                <a:gd name="connsiteY12" fmla="*/ 372325 h 649092"/>
                <a:gd name="connsiteX13" fmla="*/ 702742 w 703933"/>
                <a:gd name="connsiteY13" fmla="*/ 315152 h 649092"/>
                <a:gd name="connsiteX14" fmla="*/ 618101 w 703933"/>
                <a:gd name="connsiteY14" fmla="*/ 298317 h 649092"/>
                <a:gd name="connsiteX15" fmla="*/ 464971 w 703933"/>
                <a:gd name="connsiteY15" fmla="*/ 321022 h 649092"/>
                <a:gd name="connsiteX16" fmla="*/ 449882 w 703933"/>
                <a:gd name="connsiteY16" fmla="*/ 296880 h 649092"/>
                <a:gd name="connsiteX17" fmla="*/ 455918 w 703933"/>
                <a:gd name="connsiteY17" fmla="*/ 185220 h 649092"/>
                <a:gd name="connsiteX18" fmla="*/ 558524 w 703933"/>
                <a:gd name="connsiteY18" fmla="*/ 149006 h 649092"/>
                <a:gd name="connsiteX19" fmla="*/ 658112 w 703933"/>
                <a:gd name="connsiteY19" fmla="*/ 61489 h 649092"/>
                <a:gd name="connsiteX20" fmla="*/ 652076 w 703933"/>
                <a:gd name="connsiteY20" fmla="*/ 7169 h 649092"/>
                <a:gd name="connsiteX21" fmla="*/ 551497 w 703933"/>
                <a:gd name="connsiteY21" fmla="*/ 21622 h 649092"/>
                <a:gd name="connsiteX0" fmla="*/ 551497 w 703933"/>
                <a:gd name="connsiteY0" fmla="*/ 17543 h 645013"/>
                <a:gd name="connsiteX1" fmla="*/ 111886 w 703933"/>
                <a:gd name="connsiteY1" fmla="*/ 190195 h 645013"/>
                <a:gd name="connsiteX2" fmla="*/ 9280 w 703933"/>
                <a:gd name="connsiteY2" fmla="*/ 301854 h 645013"/>
                <a:gd name="connsiteX3" fmla="*/ 187473 w 703933"/>
                <a:gd name="connsiteY3" fmla="*/ 258992 h 645013"/>
                <a:gd name="connsiteX4" fmla="*/ 206216 w 703933"/>
                <a:gd name="connsiteY4" fmla="*/ 399698 h 645013"/>
                <a:gd name="connsiteX5" fmla="*/ 126503 w 703933"/>
                <a:gd name="connsiteY5" fmla="*/ 526917 h 645013"/>
                <a:gd name="connsiteX6" fmla="*/ 114904 w 703933"/>
                <a:gd name="connsiteY6" fmla="*/ 630797 h 645013"/>
                <a:gd name="connsiteX7" fmla="*/ 208314 w 703933"/>
                <a:gd name="connsiteY7" fmla="*/ 630161 h 645013"/>
                <a:gd name="connsiteX8" fmla="*/ 410013 w 703933"/>
                <a:gd name="connsiteY8" fmla="*/ 501832 h 645013"/>
                <a:gd name="connsiteX9" fmla="*/ 540417 w 703933"/>
                <a:gd name="connsiteY9" fmla="*/ 440674 h 645013"/>
                <a:gd name="connsiteX10" fmla="*/ 576630 w 703933"/>
                <a:gd name="connsiteY10" fmla="*/ 419549 h 645013"/>
                <a:gd name="connsiteX11" fmla="*/ 658112 w 703933"/>
                <a:gd name="connsiteY11" fmla="*/ 371264 h 645013"/>
                <a:gd name="connsiteX12" fmla="*/ 667165 w 703933"/>
                <a:gd name="connsiteY12" fmla="*/ 368246 h 645013"/>
                <a:gd name="connsiteX13" fmla="*/ 702742 w 703933"/>
                <a:gd name="connsiteY13" fmla="*/ 311073 h 645013"/>
                <a:gd name="connsiteX14" fmla="*/ 618101 w 703933"/>
                <a:gd name="connsiteY14" fmla="*/ 294238 h 645013"/>
                <a:gd name="connsiteX15" fmla="*/ 464971 w 703933"/>
                <a:gd name="connsiteY15" fmla="*/ 316943 h 645013"/>
                <a:gd name="connsiteX16" fmla="*/ 449882 w 703933"/>
                <a:gd name="connsiteY16" fmla="*/ 292801 h 645013"/>
                <a:gd name="connsiteX17" fmla="*/ 455918 w 703933"/>
                <a:gd name="connsiteY17" fmla="*/ 181141 h 645013"/>
                <a:gd name="connsiteX18" fmla="*/ 558524 w 703933"/>
                <a:gd name="connsiteY18" fmla="*/ 144927 h 645013"/>
                <a:gd name="connsiteX19" fmla="*/ 658112 w 703933"/>
                <a:gd name="connsiteY19" fmla="*/ 57410 h 645013"/>
                <a:gd name="connsiteX20" fmla="*/ 652076 w 703933"/>
                <a:gd name="connsiteY20" fmla="*/ 3090 h 645013"/>
                <a:gd name="connsiteX21" fmla="*/ 551497 w 703933"/>
                <a:gd name="connsiteY21" fmla="*/ 17543 h 645013"/>
                <a:gd name="connsiteX0" fmla="*/ 551497 w 703933"/>
                <a:gd name="connsiteY0" fmla="*/ 24010 h 651480"/>
                <a:gd name="connsiteX1" fmla="*/ 111886 w 703933"/>
                <a:gd name="connsiteY1" fmla="*/ 196662 h 651480"/>
                <a:gd name="connsiteX2" fmla="*/ 9280 w 703933"/>
                <a:gd name="connsiteY2" fmla="*/ 308321 h 651480"/>
                <a:gd name="connsiteX3" fmla="*/ 187473 w 703933"/>
                <a:gd name="connsiteY3" fmla="*/ 265459 h 651480"/>
                <a:gd name="connsiteX4" fmla="*/ 206216 w 703933"/>
                <a:gd name="connsiteY4" fmla="*/ 406165 h 651480"/>
                <a:gd name="connsiteX5" fmla="*/ 126503 w 703933"/>
                <a:gd name="connsiteY5" fmla="*/ 533384 h 651480"/>
                <a:gd name="connsiteX6" fmla="*/ 114904 w 703933"/>
                <a:gd name="connsiteY6" fmla="*/ 637264 h 651480"/>
                <a:gd name="connsiteX7" fmla="*/ 208314 w 703933"/>
                <a:gd name="connsiteY7" fmla="*/ 636628 h 651480"/>
                <a:gd name="connsiteX8" fmla="*/ 410013 w 703933"/>
                <a:gd name="connsiteY8" fmla="*/ 508299 h 651480"/>
                <a:gd name="connsiteX9" fmla="*/ 540417 w 703933"/>
                <a:gd name="connsiteY9" fmla="*/ 447141 h 651480"/>
                <a:gd name="connsiteX10" fmla="*/ 576630 w 703933"/>
                <a:gd name="connsiteY10" fmla="*/ 426016 h 651480"/>
                <a:gd name="connsiteX11" fmla="*/ 658112 w 703933"/>
                <a:gd name="connsiteY11" fmla="*/ 377731 h 651480"/>
                <a:gd name="connsiteX12" fmla="*/ 667165 w 703933"/>
                <a:gd name="connsiteY12" fmla="*/ 374713 h 651480"/>
                <a:gd name="connsiteX13" fmla="*/ 702742 w 703933"/>
                <a:gd name="connsiteY13" fmla="*/ 317540 h 651480"/>
                <a:gd name="connsiteX14" fmla="*/ 618101 w 703933"/>
                <a:gd name="connsiteY14" fmla="*/ 300705 h 651480"/>
                <a:gd name="connsiteX15" fmla="*/ 464971 w 703933"/>
                <a:gd name="connsiteY15" fmla="*/ 323410 h 651480"/>
                <a:gd name="connsiteX16" fmla="*/ 449882 w 703933"/>
                <a:gd name="connsiteY16" fmla="*/ 299268 h 651480"/>
                <a:gd name="connsiteX17" fmla="*/ 455918 w 703933"/>
                <a:gd name="connsiteY17" fmla="*/ 187608 h 651480"/>
                <a:gd name="connsiteX18" fmla="*/ 558524 w 703933"/>
                <a:gd name="connsiteY18" fmla="*/ 151394 h 651480"/>
                <a:gd name="connsiteX19" fmla="*/ 652076 w 703933"/>
                <a:gd name="connsiteY19" fmla="*/ 9557 h 651480"/>
                <a:gd name="connsiteX20" fmla="*/ 551497 w 703933"/>
                <a:gd name="connsiteY20" fmla="*/ 24010 h 651480"/>
                <a:gd name="connsiteX0" fmla="*/ 551497 w 703933"/>
                <a:gd name="connsiteY0" fmla="*/ 21925 h 649395"/>
                <a:gd name="connsiteX1" fmla="*/ 111886 w 703933"/>
                <a:gd name="connsiteY1" fmla="*/ 194577 h 649395"/>
                <a:gd name="connsiteX2" fmla="*/ 9280 w 703933"/>
                <a:gd name="connsiteY2" fmla="*/ 306236 h 649395"/>
                <a:gd name="connsiteX3" fmla="*/ 187473 w 703933"/>
                <a:gd name="connsiteY3" fmla="*/ 263374 h 649395"/>
                <a:gd name="connsiteX4" fmla="*/ 206216 w 703933"/>
                <a:gd name="connsiteY4" fmla="*/ 404080 h 649395"/>
                <a:gd name="connsiteX5" fmla="*/ 126503 w 703933"/>
                <a:gd name="connsiteY5" fmla="*/ 531299 h 649395"/>
                <a:gd name="connsiteX6" fmla="*/ 114904 w 703933"/>
                <a:gd name="connsiteY6" fmla="*/ 635179 h 649395"/>
                <a:gd name="connsiteX7" fmla="*/ 208314 w 703933"/>
                <a:gd name="connsiteY7" fmla="*/ 634543 h 649395"/>
                <a:gd name="connsiteX8" fmla="*/ 410013 w 703933"/>
                <a:gd name="connsiteY8" fmla="*/ 506214 h 649395"/>
                <a:gd name="connsiteX9" fmla="*/ 540417 w 703933"/>
                <a:gd name="connsiteY9" fmla="*/ 445056 h 649395"/>
                <a:gd name="connsiteX10" fmla="*/ 576630 w 703933"/>
                <a:gd name="connsiteY10" fmla="*/ 423931 h 649395"/>
                <a:gd name="connsiteX11" fmla="*/ 658112 w 703933"/>
                <a:gd name="connsiteY11" fmla="*/ 375646 h 649395"/>
                <a:gd name="connsiteX12" fmla="*/ 667165 w 703933"/>
                <a:gd name="connsiteY12" fmla="*/ 372628 h 649395"/>
                <a:gd name="connsiteX13" fmla="*/ 702742 w 703933"/>
                <a:gd name="connsiteY13" fmla="*/ 315455 h 649395"/>
                <a:gd name="connsiteX14" fmla="*/ 618101 w 703933"/>
                <a:gd name="connsiteY14" fmla="*/ 298620 h 649395"/>
                <a:gd name="connsiteX15" fmla="*/ 464971 w 703933"/>
                <a:gd name="connsiteY15" fmla="*/ 321325 h 649395"/>
                <a:gd name="connsiteX16" fmla="*/ 449882 w 703933"/>
                <a:gd name="connsiteY16" fmla="*/ 297183 h 649395"/>
                <a:gd name="connsiteX17" fmla="*/ 455918 w 703933"/>
                <a:gd name="connsiteY17" fmla="*/ 185523 h 649395"/>
                <a:gd name="connsiteX18" fmla="*/ 558524 w 703933"/>
                <a:gd name="connsiteY18" fmla="*/ 149309 h 649395"/>
                <a:gd name="connsiteX19" fmla="*/ 652076 w 703933"/>
                <a:gd name="connsiteY19" fmla="*/ 7472 h 649395"/>
                <a:gd name="connsiteX20" fmla="*/ 551497 w 703933"/>
                <a:gd name="connsiteY20" fmla="*/ 21925 h 64939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49882 w 703933"/>
                <a:gd name="connsiteY16" fmla="*/ 298563 h 650775"/>
                <a:gd name="connsiteX17" fmla="*/ 455918 w 703933"/>
                <a:gd name="connsiteY17" fmla="*/ 186903 h 650775"/>
                <a:gd name="connsiteX18" fmla="*/ 551380 w 703933"/>
                <a:gd name="connsiteY18" fmla="*/ 141164 h 650775"/>
                <a:gd name="connsiteX19" fmla="*/ 652076 w 703933"/>
                <a:gd name="connsiteY19" fmla="*/ 8852 h 650775"/>
                <a:gd name="connsiteX20" fmla="*/ 551497 w 703933"/>
                <a:gd name="connsiteY20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49882 w 703933"/>
                <a:gd name="connsiteY16" fmla="*/ 298563 h 650775"/>
                <a:gd name="connsiteX17" fmla="*/ 474968 w 703933"/>
                <a:gd name="connsiteY17" fmla="*/ 191666 h 650775"/>
                <a:gd name="connsiteX18" fmla="*/ 551380 w 703933"/>
                <a:gd name="connsiteY18" fmla="*/ 141164 h 650775"/>
                <a:gd name="connsiteX19" fmla="*/ 652076 w 703933"/>
                <a:gd name="connsiteY19" fmla="*/ 8852 h 650775"/>
                <a:gd name="connsiteX20" fmla="*/ 551497 w 703933"/>
                <a:gd name="connsiteY20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512596 w 703933"/>
                <a:gd name="connsiteY15" fmla="*/ 30365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512596 w 703933"/>
                <a:gd name="connsiteY15" fmla="*/ 30365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681"/>
                <a:gd name="connsiteY0" fmla="*/ 23305 h 650775"/>
                <a:gd name="connsiteX1" fmla="*/ 111886 w 703681"/>
                <a:gd name="connsiteY1" fmla="*/ 195957 h 650775"/>
                <a:gd name="connsiteX2" fmla="*/ 9280 w 703681"/>
                <a:gd name="connsiteY2" fmla="*/ 307616 h 650775"/>
                <a:gd name="connsiteX3" fmla="*/ 187473 w 703681"/>
                <a:gd name="connsiteY3" fmla="*/ 264754 h 650775"/>
                <a:gd name="connsiteX4" fmla="*/ 206216 w 703681"/>
                <a:gd name="connsiteY4" fmla="*/ 405460 h 650775"/>
                <a:gd name="connsiteX5" fmla="*/ 126503 w 703681"/>
                <a:gd name="connsiteY5" fmla="*/ 532679 h 650775"/>
                <a:gd name="connsiteX6" fmla="*/ 114904 w 703681"/>
                <a:gd name="connsiteY6" fmla="*/ 636559 h 650775"/>
                <a:gd name="connsiteX7" fmla="*/ 208314 w 703681"/>
                <a:gd name="connsiteY7" fmla="*/ 635923 h 650775"/>
                <a:gd name="connsiteX8" fmla="*/ 410013 w 703681"/>
                <a:gd name="connsiteY8" fmla="*/ 507594 h 650775"/>
                <a:gd name="connsiteX9" fmla="*/ 540417 w 703681"/>
                <a:gd name="connsiteY9" fmla="*/ 446436 h 650775"/>
                <a:gd name="connsiteX10" fmla="*/ 576630 w 703681"/>
                <a:gd name="connsiteY10" fmla="*/ 425311 h 650775"/>
                <a:gd name="connsiteX11" fmla="*/ 658112 w 703681"/>
                <a:gd name="connsiteY11" fmla="*/ 377026 h 650775"/>
                <a:gd name="connsiteX12" fmla="*/ 702742 w 703681"/>
                <a:gd name="connsiteY12" fmla="*/ 316835 h 650775"/>
                <a:gd name="connsiteX13" fmla="*/ 618101 w 703681"/>
                <a:gd name="connsiteY13" fmla="*/ 300000 h 650775"/>
                <a:gd name="connsiteX14" fmla="*/ 512596 w 703681"/>
                <a:gd name="connsiteY14" fmla="*/ 303655 h 650775"/>
                <a:gd name="connsiteX15" fmla="*/ 474968 w 703681"/>
                <a:gd name="connsiteY15" fmla="*/ 191666 h 650775"/>
                <a:gd name="connsiteX16" fmla="*/ 551380 w 703681"/>
                <a:gd name="connsiteY16" fmla="*/ 141164 h 650775"/>
                <a:gd name="connsiteX17" fmla="*/ 652076 w 703681"/>
                <a:gd name="connsiteY17" fmla="*/ 8852 h 650775"/>
                <a:gd name="connsiteX18" fmla="*/ 551497 w 703681"/>
                <a:gd name="connsiteY18" fmla="*/ 23305 h 650775"/>
                <a:gd name="connsiteX0" fmla="*/ 551497 w 703858"/>
                <a:gd name="connsiteY0" fmla="*/ 23305 h 650775"/>
                <a:gd name="connsiteX1" fmla="*/ 111886 w 703858"/>
                <a:gd name="connsiteY1" fmla="*/ 195957 h 650775"/>
                <a:gd name="connsiteX2" fmla="*/ 9280 w 703858"/>
                <a:gd name="connsiteY2" fmla="*/ 307616 h 650775"/>
                <a:gd name="connsiteX3" fmla="*/ 187473 w 703858"/>
                <a:gd name="connsiteY3" fmla="*/ 264754 h 650775"/>
                <a:gd name="connsiteX4" fmla="*/ 206216 w 703858"/>
                <a:gd name="connsiteY4" fmla="*/ 405460 h 650775"/>
                <a:gd name="connsiteX5" fmla="*/ 126503 w 703858"/>
                <a:gd name="connsiteY5" fmla="*/ 532679 h 650775"/>
                <a:gd name="connsiteX6" fmla="*/ 114904 w 703858"/>
                <a:gd name="connsiteY6" fmla="*/ 636559 h 650775"/>
                <a:gd name="connsiteX7" fmla="*/ 208314 w 703858"/>
                <a:gd name="connsiteY7" fmla="*/ 635923 h 650775"/>
                <a:gd name="connsiteX8" fmla="*/ 410013 w 703858"/>
                <a:gd name="connsiteY8" fmla="*/ 507594 h 650775"/>
                <a:gd name="connsiteX9" fmla="*/ 540417 w 703858"/>
                <a:gd name="connsiteY9" fmla="*/ 446436 h 650775"/>
                <a:gd name="connsiteX10" fmla="*/ 658112 w 703858"/>
                <a:gd name="connsiteY10" fmla="*/ 377026 h 650775"/>
                <a:gd name="connsiteX11" fmla="*/ 702742 w 703858"/>
                <a:gd name="connsiteY11" fmla="*/ 316835 h 650775"/>
                <a:gd name="connsiteX12" fmla="*/ 618101 w 703858"/>
                <a:gd name="connsiteY12" fmla="*/ 300000 h 650775"/>
                <a:gd name="connsiteX13" fmla="*/ 512596 w 703858"/>
                <a:gd name="connsiteY13" fmla="*/ 303655 h 650775"/>
                <a:gd name="connsiteX14" fmla="*/ 474968 w 703858"/>
                <a:gd name="connsiteY14" fmla="*/ 191666 h 650775"/>
                <a:gd name="connsiteX15" fmla="*/ 551380 w 703858"/>
                <a:gd name="connsiteY15" fmla="*/ 141164 h 650775"/>
                <a:gd name="connsiteX16" fmla="*/ 652076 w 703858"/>
                <a:gd name="connsiteY16" fmla="*/ 8852 h 650775"/>
                <a:gd name="connsiteX17" fmla="*/ 551497 w 703858"/>
                <a:gd name="connsiteY17" fmla="*/ 23305 h 650775"/>
                <a:gd name="connsiteX0" fmla="*/ 551497 w 705444"/>
                <a:gd name="connsiteY0" fmla="*/ 23305 h 650775"/>
                <a:gd name="connsiteX1" fmla="*/ 111886 w 705444"/>
                <a:gd name="connsiteY1" fmla="*/ 195957 h 650775"/>
                <a:gd name="connsiteX2" fmla="*/ 9280 w 705444"/>
                <a:gd name="connsiteY2" fmla="*/ 307616 h 650775"/>
                <a:gd name="connsiteX3" fmla="*/ 187473 w 705444"/>
                <a:gd name="connsiteY3" fmla="*/ 264754 h 650775"/>
                <a:gd name="connsiteX4" fmla="*/ 206216 w 705444"/>
                <a:gd name="connsiteY4" fmla="*/ 405460 h 650775"/>
                <a:gd name="connsiteX5" fmla="*/ 126503 w 705444"/>
                <a:gd name="connsiteY5" fmla="*/ 532679 h 650775"/>
                <a:gd name="connsiteX6" fmla="*/ 114904 w 705444"/>
                <a:gd name="connsiteY6" fmla="*/ 636559 h 650775"/>
                <a:gd name="connsiteX7" fmla="*/ 208314 w 705444"/>
                <a:gd name="connsiteY7" fmla="*/ 635923 h 650775"/>
                <a:gd name="connsiteX8" fmla="*/ 410013 w 705444"/>
                <a:gd name="connsiteY8" fmla="*/ 507594 h 650775"/>
                <a:gd name="connsiteX9" fmla="*/ 658112 w 705444"/>
                <a:gd name="connsiteY9" fmla="*/ 377026 h 650775"/>
                <a:gd name="connsiteX10" fmla="*/ 702742 w 705444"/>
                <a:gd name="connsiteY10" fmla="*/ 316835 h 650775"/>
                <a:gd name="connsiteX11" fmla="*/ 618101 w 705444"/>
                <a:gd name="connsiteY11" fmla="*/ 300000 h 650775"/>
                <a:gd name="connsiteX12" fmla="*/ 512596 w 705444"/>
                <a:gd name="connsiteY12" fmla="*/ 303655 h 650775"/>
                <a:gd name="connsiteX13" fmla="*/ 474968 w 705444"/>
                <a:gd name="connsiteY13" fmla="*/ 191666 h 650775"/>
                <a:gd name="connsiteX14" fmla="*/ 551380 w 705444"/>
                <a:gd name="connsiteY14" fmla="*/ 141164 h 650775"/>
                <a:gd name="connsiteX15" fmla="*/ 652076 w 705444"/>
                <a:gd name="connsiteY15" fmla="*/ 8852 h 650775"/>
                <a:gd name="connsiteX16" fmla="*/ 551497 w 705444"/>
                <a:gd name="connsiteY16" fmla="*/ 23305 h 650775"/>
                <a:gd name="connsiteX0" fmla="*/ 551497 w 704579"/>
                <a:gd name="connsiteY0" fmla="*/ 23305 h 650775"/>
                <a:gd name="connsiteX1" fmla="*/ 111886 w 704579"/>
                <a:gd name="connsiteY1" fmla="*/ 195957 h 650775"/>
                <a:gd name="connsiteX2" fmla="*/ 9280 w 704579"/>
                <a:gd name="connsiteY2" fmla="*/ 307616 h 650775"/>
                <a:gd name="connsiteX3" fmla="*/ 187473 w 704579"/>
                <a:gd name="connsiteY3" fmla="*/ 264754 h 650775"/>
                <a:gd name="connsiteX4" fmla="*/ 206216 w 704579"/>
                <a:gd name="connsiteY4" fmla="*/ 405460 h 650775"/>
                <a:gd name="connsiteX5" fmla="*/ 126503 w 704579"/>
                <a:gd name="connsiteY5" fmla="*/ 532679 h 650775"/>
                <a:gd name="connsiteX6" fmla="*/ 114904 w 704579"/>
                <a:gd name="connsiteY6" fmla="*/ 636559 h 650775"/>
                <a:gd name="connsiteX7" fmla="*/ 208314 w 704579"/>
                <a:gd name="connsiteY7" fmla="*/ 635923 h 650775"/>
                <a:gd name="connsiteX8" fmla="*/ 410013 w 704579"/>
                <a:gd name="connsiteY8" fmla="*/ 507594 h 650775"/>
                <a:gd name="connsiteX9" fmla="*/ 658112 w 704579"/>
                <a:gd name="connsiteY9" fmla="*/ 377026 h 650775"/>
                <a:gd name="connsiteX10" fmla="*/ 702742 w 704579"/>
                <a:gd name="connsiteY10" fmla="*/ 316835 h 650775"/>
                <a:gd name="connsiteX11" fmla="*/ 618101 w 704579"/>
                <a:gd name="connsiteY11" fmla="*/ 300000 h 650775"/>
                <a:gd name="connsiteX12" fmla="*/ 512596 w 704579"/>
                <a:gd name="connsiteY12" fmla="*/ 303655 h 650775"/>
                <a:gd name="connsiteX13" fmla="*/ 474968 w 704579"/>
                <a:gd name="connsiteY13" fmla="*/ 191666 h 650775"/>
                <a:gd name="connsiteX14" fmla="*/ 551380 w 704579"/>
                <a:gd name="connsiteY14" fmla="*/ 141164 h 650775"/>
                <a:gd name="connsiteX15" fmla="*/ 652076 w 704579"/>
                <a:gd name="connsiteY15" fmla="*/ 8852 h 650775"/>
                <a:gd name="connsiteX16" fmla="*/ 551497 w 704579"/>
                <a:gd name="connsiteY16" fmla="*/ 23305 h 650775"/>
                <a:gd name="connsiteX0" fmla="*/ 551497 w 706572"/>
                <a:gd name="connsiteY0" fmla="*/ 23305 h 650775"/>
                <a:gd name="connsiteX1" fmla="*/ 111886 w 706572"/>
                <a:gd name="connsiteY1" fmla="*/ 195957 h 650775"/>
                <a:gd name="connsiteX2" fmla="*/ 9280 w 706572"/>
                <a:gd name="connsiteY2" fmla="*/ 307616 h 650775"/>
                <a:gd name="connsiteX3" fmla="*/ 187473 w 706572"/>
                <a:gd name="connsiteY3" fmla="*/ 264754 h 650775"/>
                <a:gd name="connsiteX4" fmla="*/ 206216 w 706572"/>
                <a:gd name="connsiteY4" fmla="*/ 405460 h 650775"/>
                <a:gd name="connsiteX5" fmla="*/ 126503 w 706572"/>
                <a:gd name="connsiteY5" fmla="*/ 532679 h 650775"/>
                <a:gd name="connsiteX6" fmla="*/ 114904 w 706572"/>
                <a:gd name="connsiteY6" fmla="*/ 636559 h 650775"/>
                <a:gd name="connsiteX7" fmla="*/ 208314 w 706572"/>
                <a:gd name="connsiteY7" fmla="*/ 635923 h 650775"/>
                <a:gd name="connsiteX8" fmla="*/ 410013 w 706572"/>
                <a:gd name="connsiteY8" fmla="*/ 507594 h 650775"/>
                <a:gd name="connsiteX9" fmla="*/ 658112 w 706572"/>
                <a:gd name="connsiteY9" fmla="*/ 377026 h 650775"/>
                <a:gd name="connsiteX10" fmla="*/ 702742 w 706572"/>
                <a:gd name="connsiteY10" fmla="*/ 316835 h 650775"/>
                <a:gd name="connsiteX11" fmla="*/ 618101 w 706572"/>
                <a:gd name="connsiteY11" fmla="*/ 300000 h 650775"/>
                <a:gd name="connsiteX12" fmla="*/ 512596 w 706572"/>
                <a:gd name="connsiteY12" fmla="*/ 303655 h 650775"/>
                <a:gd name="connsiteX13" fmla="*/ 474968 w 706572"/>
                <a:gd name="connsiteY13" fmla="*/ 191666 h 650775"/>
                <a:gd name="connsiteX14" fmla="*/ 551380 w 706572"/>
                <a:gd name="connsiteY14" fmla="*/ 141164 h 650775"/>
                <a:gd name="connsiteX15" fmla="*/ 652076 w 706572"/>
                <a:gd name="connsiteY15" fmla="*/ 8852 h 650775"/>
                <a:gd name="connsiteX16" fmla="*/ 551497 w 706572"/>
                <a:gd name="connsiteY16" fmla="*/ 23305 h 650775"/>
                <a:gd name="connsiteX0" fmla="*/ 551497 w 703168"/>
                <a:gd name="connsiteY0" fmla="*/ 23305 h 650775"/>
                <a:gd name="connsiteX1" fmla="*/ 111886 w 703168"/>
                <a:gd name="connsiteY1" fmla="*/ 195957 h 650775"/>
                <a:gd name="connsiteX2" fmla="*/ 9280 w 703168"/>
                <a:gd name="connsiteY2" fmla="*/ 307616 h 650775"/>
                <a:gd name="connsiteX3" fmla="*/ 187473 w 703168"/>
                <a:gd name="connsiteY3" fmla="*/ 264754 h 650775"/>
                <a:gd name="connsiteX4" fmla="*/ 206216 w 703168"/>
                <a:gd name="connsiteY4" fmla="*/ 405460 h 650775"/>
                <a:gd name="connsiteX5" fmla="*/ 126503 w 703168"/>
                <a:gd name="connsiteY5" fmla="*/ 532679 h 650775"/>
                <a:gd name="connsiteX6" fmla="*/ 114904 w 703168"/>
                <a:gd name="connsiteY6" fmla="*/ 636559 h 650775"/>
                <a:gd name="connsiteX7" fmla="*/ 208314 w 703168"/>
                <a:gd name="connsiteY7" fmla="*/ 635923 h 650775"/>
                <a:gd name="connsiteX8" fmla="*/ 410013 w 703168"/>
                <a:gd name="connsiteY8" fmla="*/ 507594 h 650775"/>
                <a:gd name="connsiteX9" fmla="*/ 584294 w 703168"/>
                <a:gd name="connsiteY9" fmla="*/ 379407 h 650775"/>
                <a:gd name="connsiteX10" fmla="*/ 702742 w 703168"/>
                <a:gd name="connsiteY10" fmla="*/ 316835 h 650775"/>
                <a:gd name="connsiteX11" fmla="*/ 618101 w 703168"/>
                <a:gd name="connsiteY11" fmla="*/ 300000 h 650775"/>
                <a:gd name="connsiteX12" fmla="*/ 512596 w 703168"/>
                <a:gd name="connsiteY12" fmla="*/ 303655 h 650775"/>
                <a:gd name="connsiteX13" fmla="*/ 474968 w 703168"/>
                <a:gd name="connsiteY13" fmla="*/ 191666 h 650775"/>
                <a:gd name="connsiteX14" fmla="*/ 551380 w 703168"/>
                <a:gd name="connsiteY14" fmla="*/ 141164 h 650775"/>
                <a:gd name="connsiteX15" fmla="*/ 652076 w 703168"/>
                <a:gd name="connsiteY15" fmla="*/ 8852 h 650775"/>
                <a:gd name="connsiteX16" fmla="*/ 551497 w 703168"/>
                <a:gd name="connsiteY16" fmla="*/ 23305 h 650775"/>
                <a:gd name="connsiteX0" fmla="*/ 551497 w 703168"/>
                <a:gd name="connsiteY0" fmla="*/ 23305 h 650775"/>
                <a:gd name="connsiteX1" fmla="*/ 111886 w 703168"/>
                <a:gd name="connsiteY1" fmla="*/ 195957 h 650775"/>
                <a:gd name="connsiteX2" fmla="*/ 9280 w 703168"/>
                <a:gd name="connsiteY2" fmla="*/ 307616 h 650775"/>
                <a:gd name="connsiteX3" fmla="*/ 187473 w 703168"/>
                <a:gd name="connsiteY3" fmla="*/ 264754 h 650775"/>
                <a:gd name="connsiteX4" fmla="*/ 206216 w 703168"/>
                <a:gd name="connsiteY4" fmla="*/ 405460 h 650775"/>
                <a:gd name="connsiteX5" fmla="*/ 126503 w 703168"/>
                <a:gd name="connsiteY5" fmla="*/ 532679 h 650775"/>
                <a:gd name="connsiteX6" fmla="*/ 114904 w 703168"/>
                <a:gd name="connsiteY6" fmla="*/ 636559 h 650775"/>
                <a:gd name="connsiteX7" fmla="*/ 208314 w 703168"/>
                <a:gd name="connsiteY7" fmla="*/ 635923 h 650775"/>
                <a:gd name="connsiteX8" fmla="*/ 410013 w 703168"/>
                <a:gd name="connsiteY8" fmla="*/ 507594 h 650775"/>
                <a:gd name="connsiteX9" fmla="*/ 584294 w 703168"/>
                <a:gd name="connsiteY9" fmla="*/ 379407 h 650775"/>
                <a:gd name="connsiteX10" fmla="*/ 702742 w 703168"/>
                <a:gd name="connsiteY10" fmla="*/ 316835 h 650775"/>
                <a:gd name="connsiteX11" fmla="*/ 618101 w 703168"/>
                <a:gd name="connsiteY11" fmla="*/ 300000 h 650775"/>
                <a:gd name="connsiteX12" fmla="*/ 512596 w 703168"/>
                <a:gd name="connsiteY12" fmla="*/ 303655 h 650775"/>
                <a:gd name="connsiteX13" fmla="*/ 474968 w 703168"/>
                <a:gd name="connsiteY13" fmla="*/ 191666 h 650775"/>
                <a:gd name="connsiteX14" fmla="*/ 551380 w 703168"/>
                <a:gd name="connsiteY14" fmla="*/ 141164 h 650775"/>
                <a:gd name="connsiteX15" fmla="*/ 652076 w 703168"/>
                <a:gd name="connsiteY15" fmla="*/ 8852 h 650775"/>
                <a:gd name="connsiteX16" fmla="*/ 551497 w 703168"/>
                <a:gd name="connsiteY16" fmla="*/ 23305 h 650775"/>
                <a:gd name="connsiteX0" fmla="*/ 551497 w 702784"/>
                <a:gd name="connsiteY0" fmla="*/ 23305 h 650775"/>
                <a:gd name="connsiteX1" fmla="*/ 111886 w 702784"/>
                <a:gd name="connsiteY1" fmla="*/ 195957 h 650775"/>
                <a:gd name="connsiteX2" fmla="*/ 9280 w 702784"/>
                <a:gd name="connsiteY2" fmla="*/ 307616 h 650775"/>
                <a:gd name="connsiteX3" fmla="*/ 187473 w 702784"/>
                <a:gd name="connsiteY3" fmla="*/ 264754 h 650775"/>
                <a:gd name="connsiteX4" fmla="*/ 206216 w 702784"/>
                <a:gd name="connsiteY4" fmla="*/ 405460 h 650775"/>
                <a:gd name="connsiteX5" fmla="*/ 126503 w 702784"/>
                <a:gd name="connsiteY5" fmla="*/ 532679 h 650775"/>
                <a:gd name="connsiteX6" fmla="*/ 114904 w 702784"/>
                <a:gd name="connsiteY6" fmla="*/ 636559 h 650775"/>
                <a:gd name="connsiteX7" fmla="*/ 208314 w 702784"/>
                <a:gd name="connsiteY7" fmla="*/ 635923 h 650775"/>
                <a:gd name="connsiteX8" fmla="*/ 410013 w 702784"/>
                <a:gd name="connsiteY8" fmla="*/ 507594 h 650775"/>
                <a:gd name="connsiteX9" fmla="*/ 608107 w 702784"/>
                <a:gd name="connsiteY9" fmla="*/ 407982 h 650775"/>
                <a:gd name="connsiteX10" fmla="*/ 702742 w 702784"/>
                <a:gd name="connsiteY10" fmla="*/ 316835 h 650775"/>
                <a:gd name="connsiteX11" fmla="*/ 618101 w 702784"/>
                <a:gd name="connsiteY11" fmla="*/ 300000 h 650775"/>
                <a:gd name="connsiteX12" fmla="*/ 512596 w 702784"/>
                <a:gd name="connsiteY12" fmla="*/ 303655 h 650775"/>
                <a:gd name="connsiteX13" fmla="*/ 474968 w 702784"/>
                <a:gd name="connsiteY13" fmla="*/ 191666 h 650775"/>
                <a:gd name="connsiteX14" fmla="*/ 551380 w 702784"/>
                <a:gd name="connsiteY14" fmla="*/ 141164 h 650775"/>
                <a:gd name="connsiteX15" fmla="*/ 652076 w 702784"/>
                <a:gd name="connsiteY15" fmla="*/ 8852 h 650775"/>
                <a:gd name="connsiteX16" fmla="*/ 551497 w 702784"/>
                <a:gd name="connsiteY16" fmla="*/ 23305 h 650775"/>
                <a:gd name="connsiteX0" fmla="*/ 551497 w 703314"/>
                <a:gd name="connsiteY0" fmla="*/ 23305 h 650775"/>
                <a:gd name="connsiteX1" fmla="*/ 111886 w 703314"/>
                <a:gd name="connsiteY1" fmla="*/ 195957 h 650775"/>
                <a:gd name="connsiteX2" fmla="*/ 9280 w 703314"/>
                <a:gd name="connsiteY2" fmla="*/ 307616 h 650775"/>
                <a:gd name="connsiteX3" fmla="*/ 187473 w 703314"/>
                <a:gd name="connsiteY3" fmla="*/ 264754 h 650775"/>
                <a:gd name="connsiteX4" fmla="*/ 206216 w 703314"/>
                <a:gd name="connsiteY4" fmla="*/ 405460 h 650775"/>
                <a:gd name="connsiteX5" fmla="*/ 126503 w 703314"/>
                <a:gd name="connsiteY5" fmla="*/ 532679 h 650775"/>
                <a:gd name="connsiteX6" fmla="*/ 114904 w 703314"/>
                <a:gd name="connsiteY6" fmla="*/ 636559 h 650775"/>
                <a:gd name="connsiteX7" fmla="*/ 208314 w 703314"/>
                <a:gd name="connsiteY7" fmla="*/ 635923 h 650775"/>
                <a:gd name="connsiteX8" fmla="*/ 410013 w 703314"/>
                <a:gd name="connsiteY8" fmla="*/ 507594 h 650775"/>
                <a:gd name="connsiteX9" fmla="*/ 608107 w 703314"/>
                <a:gd name="connsiteY9" fmla="*/ 407982 h 650775"/>
                <a:gd name="connsiteX10" fmla="*/ 702742 w 703314"/>
                <a:gd name="connsiteY10" fmla="*/ 316835 h 650775"/>
                <a:gd name="connsiteX11" fmla="*/ 618101 w 703314"/>
                <a:gd name="connsiteY11" fmla="*/ 300000 h 650775"/>
                <a:gd name="connsiteX12" fmla="*/ 512596 w 703314"/>
                <a:gd name="connsiteY12" fmla="*/ 303655 h 650775"/>
                <a:gd name="connsiteX13" fmla="*/ 474968 w 703314"/>
                <a:gd name="connsiteY13" fmla="*/ 191666 h 650775"/>
                <a:gd name="connsiteX14" fmla="*/ 551380 w 703314"/>
                <a:gd name="connsiteY14" fmla="*/ 141164 h 650775"/>
                <a:gd name="connsiteX15" fmla="*/ 652076 w 703314"/>
                <a:gd name="connsiteY15" fmla="*/ 8852 h 650775"/>
                <a:gd name="connsiteX16" fmla="*/ 551497 w 703314"/>
                <a:gd name="connsiteY16" fmla="*/ 23305 h 650775"/>
                <a:gd name="connsiteX0" fmla="*/ 551497 w 703471"/>
                <a:gd name="connsiteY0" fmla="*/ 23305 h 653313"/>
                <a:gd name="connsiteX1" fmla="*/ 111886 w 703471"/>
                <a:gd name="connsiteY1" fmla="*/ 195957 h 653313"/>
                <a:gd name="connsiteX2" fmla="*/ 9280 w 703471"/>
                <a:gd name="connsiteY2" fmla="*/ 307616 h 653313"/>
                <a:gd name="connsiteX3" fmla="*/ 187473 w 703471"/>
                <a:gd name="connsiteY3" fmla="*/ 264754 h 653313"/>
                <a:gd name="connsiteX4" fmla="*/ 206216 w 703471"/>
                <a:gd name="connsiteY4" fmla="*/ 405460 h 653313"/>
                <a:gd name="connsiteX5" fmla="*/ 126503 w 703471"/>
                <a:gd name="connsiteY5" fmla="*/ 532679 h 653313"/>
                <a:gd name="connsiteX6" fmla="*/ 114904 w 703471"/>
                <a:gd name="connsiteY6" fmla="*/ 636559 h 653313"/>
                <a:gd name="connsiteX7" fmla="*/ 208314 w 703471"/>
                <a:gd name="connsiteY7" fmla="*/ 635923 h 653313"/>
                <a:gd name="connsiteX8" fmla="*/ 431444 w 703471"/>
                <a:gd name="connsiteY8" fmla="*/ 469494 h 653313"/>
                <a:gd name="connsiteX9" fmla="*/ 608107 w 703471"/>
                <a:gd name="connsiteY9" fmla="*/ 407982 h 653313"/>
                <a:gd name="connsiteX10" fmla="*/ 702742 w 703471"/>
                <a:gd name="connsiteY10" fmla="*/ 316835 h 653313"/>
                <a:gd name="connsiteX11" fmla="*/ 618101 w 703471"/>
                <a:gd name="connsiteY11" fmla="*/ 300000 h 653313"/>
                <a:gd name="connsiteX12" fmla="*/ 512596 w 703471"/>
                <a:gd name="connsiteY12" fmla="*/ 303655 h 653313"/>
                <a:gd name="connsiteX13" fmla="*/ 474968 w 703471"/>
                <a:gd name="connsiteY13" fmla="*/ 191666 h 653313"/>
                <a:gd name="connsiteX14" fmla="*/ 551380 w 703471"/>
                <a:gd name="connsiteY14" fmla="*/ 141164 h 653313"/>
                <a:gd name="connsiteX15" fmla="*/ 652076 w 703471"/>
                <a:gd name="connsiteY15" fmla="*/ 8852 h 653313"/>
                <a:gd name="connsiteX16" fmla="*/ 551497 w 703471"/>
                <a:gd name="connsiteY16" fmla="*/ 23305 h 653313"/>
                <a:gd name="connsiteX0" fmla="*/ 551497 w 703471"/>
                <a:gd name="connsiteY0" fmla="*/ 23305 h 640185"/>
                <a:gd name="connsiteX1" fmla="*/ 111886 w 703471"/>
                <a:gd name="connsiteY1" fmla="*/ 195957 h 640185"/>
                <a:gd name="connsiteX2" fmla="*/ 9280 w 703471"/>
                <a:gd name="connsiteY2" fmla="*/ 307616 h 640185"/>
                <a:gd name="connsiteX3" fmla="*/ 187473 w 703471"/>
                <a:gd name="connsiteY3" fmla="*/ 264754 h 640185"/>
                <a:gd name="connsiteX4" fmla="*/ 206216 w 703471"/>
                <a:gd name="connsiteY4" fmla="*/ 405460 h 640185"/>
                <a:gd name="connsiteX5" fmla="*/ 126503 w 703471"/>
                <a:gd name="connsiteY5" fmla="*/ 532679 h 640185"/>
                <a:gd name="connsiteX6" fmla="*/ 114904 w 703471"/>
                <a:gd name="connsiteY6" fmla="*/ 636559 h 640185"/>
                <a:gd name="connsiteX7" fmla="*/ 244033 w 703471"/>
                <a:gd name="connsiteY7" fmla="*/ 602585 h 640185"/>
                <a:gd name="connsiteX8" fmla="*/ 431444 w 703471"/>
                <a:gd name="connsiteY8" fmla="*/ 469494 h 640185"/>
                <a:gd name="connsiteX9" fmla="*/ 608107 w 703471"/>
                <a:gd name="connsiteY9" fmla="*/ 407982 h 640185"/>
                <a:gd name="connsiteX10" fmla="*/ 702742 w 703471"/>
                <a:gd name="connsiteY10" fmla="*/ 316835 h 640185"/>
                <a:gd name="connsiteX11" fmla="*/ 618101 w 703471"/>
                <a:gd name="connsiteY11" fmla="*/ 300000 h 640185"/>
                <a:gd name="connsiteX12" fmla="*/ 512596 w 703471"/>
                <a:gd name="connsiteY12" fmla="*/ 303655 h 640185"/>
                <a:gd name="connsiteX13" fmla="*/ 474968 w 703471"/>
                <a:gd name="connsiteY13" fmla="*/ 191666 h 640185"/>
                <a:gd name="connsiteX14" fmla="*/ 551380 w 703471"/>
                <a:gd name="connsiteY14" fmla="*/ 141164 h 640185"/>
                <a:gd name="connsiteX15" fmla="*/ 652076 w 703471"/>
                <a:gd name="connsiteY15" fmla="*/ 8852 h 640185"/>
                <a:gd name="connsiteX16" fmla="*/ 551497 w 703471"/>
                <a:gd name="connsiteY16" fmla="*/ 23305 h 640185"/>
                <a:gd name="connsiteX0" fmla="*/ 551497 w 703471"/>
                <a:gd name="connsiteY0" fmla="*/ 23305 h 639360"/>
                <a:gd name="connsiteX1" fmla="*/ 111886 w 703471"/>
                <a:gd name="connsiteY1" fmla="*/ 195957 h 639360"/>
                <a:gd name="connsiteX2" fmla="*/ 9280 w 703471"/>
                <a:gd name="connsiteY2" fmla="*/ 307616 h 639360"/>
                <a:gd name="connsiteX3" fmla="*/ 187473 w 703471"/>
                <a:gd name="connsiteY3" fmla="*/ 264754 h 639360"/>
                <a:gd name="connsiteX4" fmla="*/ 206216 w 703471"/>
                <a:gd name="connsiteY4" fmla="*/ 405460 h 639360"/>
                <a:gd name="connsiteX5" fmla="*/ 126503 w 703471"/>
                <a:gd name="connsiteY5" fmla="*/ 532679 h 639360"/>
                <a:gd name="connsiteX6" fmla="*/ 114904 w 703471"/>
                <a:gd name="connsiteY6" fmla="*/ 636559 h 639360"/>
                <a:gd name="connsiteX7" fmla="*/ 244033 w 703471"/>
                <a:gd name="connsiteY7" fmla="*/ 602585 h 639360"/>
                <a:gd name="connsiteX8" fmla="*/ 431444 w 703471"/>
                <a:gd name="connsiteY8" fmla="*/ 469494 h 639360"/>
                <a:gd name="connsiteX9" fmla="*/ 608107 w 703471"/>
                <a:gd name="connsiteY9" fmla="*/ 407982 h 639360"/>
                <a:gd name="connsiteX10" fmla="*/ 702742 w 703471"/>
                <a:gd name="connsiteY10" fmla="*/ 316835 h 639360"/>
                <a:gd name="connsiteX11" fmla="*/ 618101 w 703471"/>
                <a:gd name="connsiteY11" fmla="*/ 300000 h 639360"/>
                <a:gd name="connsiteX12" fmla="*/ 512596 w 703471"/>
                <a:gd name="connsiteY12" fmla="*/ 303655 h 639360"/>
                <a:gd name="connsiteX13" fmla="*/ 474968 w 703471"/>
                <a:gd name="connsiteY13" fmla="*/ 191666 h 639360"/>
                <a:gd name="connsiteX14" fmla="*/ 551380 w 703471"/>
                <a:gd name="connsiteY14" fmla="*/ 141164 h 639360"/>
                <a:gd name="connsiteX15" fmla="*/ 652076 w 703471"/>
                <a:gd name="connsiteY15" fmla="*/ 8852 h 639360"/>
                <a:gd name="connsiteX16" fmla="*/ 551497 w 703471"/>
                <a:gd name="connsiteY16" fmla="*/ 23305 h 639360"/>
                <a:gd name="connsiteX0" fmla="*/ 551497 w 703471"/>
                <a:gd name="connsiteY0" fmla="*/ 23305 h 652828"/>
                <a:gd name="connsiteX1" fmla="*/ 111886 w 703471"/>
                <a:gd name="connsiteY1" fmla="*/ 195957 h 652828"/>
                <a:gd name="connsiteX2" fmla="*/ 9280 w 703471"/>
                <a:gd name="connsiteY2" fmla="*/ 307616 h 652828"/>
                <a:gd name="connsiteX3" fmla="*/ 187473 w 703471"/>
                <a:gd name="connsiteY3" fmla="*/ 264754 h 652828"/>
                <a:gd name="connsiteX4" fmla="*/ 206216 w 703471"/>
                <a:gd name="connsiteY4" fmla="*/ 405460 h 652828"/>
                <a:gd name="connsiteX5" fmla="*/ 126503 w 703471"/>
                <a:gd name="connsiteY5" fmla="*/ 532679 h 652828"/>
                <a:gd name="connsiteX6" fmla="*/ 114904 w 703471"/>
                <a:gd name="connsiteY6" fmla="*/ 636559 h 652828"/>
                <a:gd name="connsiteX7" fmla="*/ 244033 w 703471"/>
                <a:gd name="connsiteY7" fmla="*/ 602585 h 652828"/>
                <a:gd name="connsiteX8" fmla="*/ 431444 w 703471"/>
                <a:gd name="connsiteY8" fmla="*/ 469494 h 652828"/>
                <a:gd name="connsiteX9" fmla="*/ 608107 w 703471"/>
                <a:gd name="connsiteY9" fmla="*/ 407982 h 652828"/>
                <a:gd name="connsiteX10" fmla="*/ 702742 w 703471"/>
                <a:gd name="connsiteY10" fmla="*/ 316835 h 652828"/>
                <a:gd name="connsiteX11" fmla="*/ 618101 w 703471"/>
                <a:gd name="connsiteY11" fmla="*/ 300000 h 652828"/>
                <a:gd name="connsiteX12" fmla="*/ 512596 w 703471"/>
                <a:gd name="connsiteY12" fmla="*/ 303655 h 652828"/>
                <a:gd name="connsiteX13" fmla="*/ 474968 w 703471"/>
                <a:gd name="connsiteY13" fmla="*/ 191666 h 652828"/>
                <a:gd name="connsiteX14" fmla="*/ 551380 w 703471"/>
                <a:gd name="connsiteY14" fmla="*/ 141164 h 652828"/>
                <a:gd name="connsiteX15" fmla="*/ 652076 w 703471"/>
                <a:gd name="connsiteY15" fmla="*/ 8852 h 652828"/>
                <a:gd name="connsiteX16" fmla="*/ 551497 w 703471"/>
                <a:gd name="connsiteY16" fmla="*/ 23305 h 652828"/>
                <a:gd name="connsiteX0" fmla="*/ 551497 w 703471"/>
                <a:gd name="connsiteY0" fmla="*/ 23305 h 657276"/>
                <a:gd name="connsiteX1" fmla="*/ 111886 w 703471"/>
                <a:gd name="connsiteY1" fmla="*/ 195957 h 657276"/>
                <a:gd name="connsiteX2" fmla="*/ 9280 w 703471"/>
                <a:gd name="connsiteY2" fmla="*/ 307616 h 657276"/>
                <a:gd name="connsiteX3" fmla="*/ 187473 w 703471"/>
                <a:gd name="connsiteY3" fmla="*/ 264754 h 657276"/>
                <a:gd name="connsiteX4" fmla="*/ 206216 w 703471"/>
                <a:gd name="connsiteY4" fmla="*/ 405460 h 657276"/>
                <a:gd name="connsiteX5" fmla="*/ 126503 w 703471"/>
                <a:gd name="connsiteY5" fmla="*/ 532679 h 657276"/>
                <a:gd name="connsiteX6" fmla="*/ 114904 w 703471"/>
                <a:gd name="connsiteY6" fmla="*/ 636559 h 657276"/>
                <a:gd name="connsiteX7" fmla="*/ 244033 w 703471"/>
                <a:gd name="connsiteY7" fmla="*/ 602585 h 657276"/>
                <a:gd name="connsiteX8" fmla="*/ 431444 w 703471"/>
                <a:gd name="connsiteY8" fmla="*/ 469494 h 657276"/>
                <a:gd name="connsiteX9" fmla="*/ 608107 w 703471"/>
                <a:gd name="connsiteY9" fmla="*/ 407982 h 657276"/>
                <a:gd name="connsiteX10" fmla="*/ 702742 w 703471"/>
                <a:gd name="connsiteY10" fmla="*/ 316835 h 657276"/>
                <a:gd name="connsiteX11" fmla="*/ 618101 w 703471"/>
                <a:gd name="connsiteY11" fmla="*/ 300000 h 657276"/>
                <a:gd name="connsiteX12" fmla="*/ 512596 w 703471"/>
                <a:gd name="connsiteY12" fmla="*/ 303655 h 657276"/>
                <a:gd name="connsiteX13" fmla="*/ 474968 w 703471"/>
                <a:gd name="connsiteY13" fmla="*/ 191666 h 657276"/>
                <a:gd name="connsiteX14" fmla="*/ 551380 w 703471"/>
                <a:gd name="connsiteY14" fmla="*/ 141164 h 657276"/>
                <a:gd name="connsiteX15" fmla="*/ 652076 w 703471"/>
                <a:gd name="connsiteY15" fmla="*/ 8852 h 657276"/>
                <a:gd name="connsiteX16" fmla="*/ 551497 w 703471"/>
                <a:gd name="connsiteY16" fmla="*/ 23305 h 657276"/>
                <a:gd name="connsiteX0" fmla="*/ 551497 w 703471"/>
                <a:gd name="connsiteY0" fmla="*/ 23305 h 640499"/>
                <a:gd name="connsiteX1" fmla="*/ 111886 w 703471"/>
                <a:gd name="connsiteY1" fmla="*/ 195957 h 640499"/>
                <a:gd name="connsiteX2" fmla="*/ 9280 w 703471"/>
                <a:gd name="connsiteY2" fmla="*/ 307616 h 640499"/>
                <a:gd name="connsiteX3" fmla="*/ 187473 w 703471"/>
                <a:gd name="connsiteY3" fmla="*/ 264754 h 640499"/>
                <a:gd name="connsiteX4" fmla="*/ 206216 w 703471"/>
                <a:gd name="connsiteY4" fmla="*/ 405460 h 640499"/>
                <a:gd name="connsiteX5" fmla="*/ 157460 w 703471"/>
                <a:gd name="connsiteY5" fmla="*/ 513629 h 640499"/>
                <a:gd name="connsiteX6" fmla="*/ 114904 w 703471"/>
                <a:gd name="connsiteY6" fmla="*/ 636559 h 640499"/>
                <a:gd name="connsiteX7" fmla="*/ 244033 w 703471"/>
                <a:gd name="connsiteY7" fmla="*/ 602585 h 640499"/>
                <a:gd name="connsiteX8" fmla="*/ 431444 w 703471"/>
                <a:gd name="connsiteY8" fmla="*/ 469494 h 640499"/>
                <a:gd name="connsiteX9" fmla="*/ 608107 w 703471"/>
                <a:gd name="connsiteY9" fmla="*/ 407982 h 640499"/>
                <a:gd name="connsiteX10" fmla="*/ 702742 w 703471"/>
                <a:gd name="connsiteY10" fmla="*/ 316835 h 640499"/>
                <a:gd name="connsiteX11" fmla="*/ 618101 w 703471"/>
                <a:gd name="connsiteY11" fmla="*/ 300000 h 640499"/>
                <a:gd name="connsiteX12" fmla="*/ 512596 w 703471"/>
                <a:gd name="connsiteY12" fmla="*/ 303655 h 640499"/>
                <a:gd name="connsiteX13" fmla="*/ 474968 w 703471"/>
                <a:gd name="connsiteY13" fmla="*/ 191666 h 640499"/>
                <a:gd name="connsiteX14" fmla="*/ 551380 w 703471"/>
                <a:gd name="connsiteY14" fmla="*/ 141164 h 640499"/>
                <a:gd name="connsiteX15" fmla="*/ 652076 w 703471"/>
                <a:gd name="connsiteY15" fmla="*/ 8852 h 640499"/>
                <a:gd name="connsiteX16" fmla="*/ 551497 w 703471"/>
                <a:gd name="connsiteY16" fmla="*/ 23305 h 640499"/>
                <a:gd name="connsiteX0" fmla="*/ 551497 w 703471"/>
                <a:gd name="connsiteY0" fmla="*/ 23305 h 640499"/>
                <a:gd name="connsiteX1" fmla="*/ 111886 w 703471"/>
                <a:gd name="connsiteY1" fmla="*/ 195957 h 640499"/>
                <a:gd name="connsiteX2" fmla="*/ 9280 w 703471"/>
                <a:gd name="connsiteY2" fmla="*/ 307616 h 640499"/>
                <a:gd name="connsiteX3" fmla="*/ 187473 w 703471"/>
                <a:gd name="connsiteY3" fmla="*/ 264754 h 640499"/>
                <a:gd name="connsiteX4" fmla="*/ 206216 w 703471"/>
                <a:gd name="connsiteY4" fmla="*/ 405460 h 640499"/>
                <a:gd name="connsiteX5" fmla="*/ 157460 w 703471"/>
                <a:gd name="connsiteY5" fmla="*/ 513629 h 640499"/>
                <a:gd name="connsiteX6" fmla="*/ 114904 w 703471"/>
                <a:gd name="connsiteY6" fmla="*/ 636559 h 640499"/>
                <a:gd name="connsiteX7" fmla="*/ 244033 w 703471"/>
                <a:gd name="connsiteY7" fmla="*/ 602585 h 640499"/>
                <a:gd name="connsiteX8" fmla="*/ 431444 w 703471"/>
                <a:gd name="connsiteY8" fmla="*/ 469494 h 640499"/>
                <a:gd name="connsiteX9" fmla="*/ 608107 w 703471"/>
                <a:gd name="connsiteY9" fmla="*/ 407982 h 640499"/>
                <a:gd name="connsiteX10" fmla="*/ 702742 w 703471"/>
                <a:gd name="connsiteY10" fmla="*/ 316835 h 640499"/>
                <a:gd name="connsiteX11" fmla="*/ 618101 w 703471"/>
                <a:gd name="connsiteY11" fmla="*/ 300000 h 640499"/>
                <a:gd name="connsiteX12" fmla="*/ 512596 w 703471"/>
                <a:gd name="connsiteY12" fmla="*/ 303655 h 640499"/>
                <a:gd name="connsiteX13" fmla="*/ 474968 w 703471"/>
                <a:gd name="connsiteY13" fmla="*/ 191666 h 640499"/>
                <a:gd name="connsiteX14" fmla="*/ 551380 w 703471"/>
                <a:gd name="connsiteY14" fmla="*/ 141164 h 640499"/>
                <a:gd name="connsiteX15" fmla="*/ 652076 w 703471"/>
                <a:gd name="connsiteY15" fmla="*/ 8852 h 640499"/>
                <a:gd name="connsiteX16" fmla="*/ 551497 w 703471"/>
                <a:gd name="connsiteY16" fmla="*/ 23305 h 640499"/>
                <a:gd name="connsiteX0" fmla="*/ 551497 w 703471"/>
                <a:gd name="connsiteY0" fmla="*/ 23305 h 641633"/>
                <a:gd name="connsiteX1" fmla="*/ 111886 w 703471"/>
                <a:gd name="connsiteY1" fmla="*/ 195957 h 641633"/>
                <a:gd name="connsiteX2" fmla="*/ 9280 w 703471"/>
                <a:gd name="connsiteY2" fmla="*/ 307616 h 641633"/>
                <a:gd name="connsiteX3" fmla="*/ 187473 w 703471"/>
                <a:gd name="connsiteY3" fmla="*/ 264754 h 641633"/>
                <a:gd name="connsiteX4" fmla="*/ 206216 w 703471"/>
                <a:gd name="connsiteY4" fmla="*/ 405460 h 641633"/>
                <a:gd name="connsiteX5" fmla="*/ 157460 w 703471"/>
                <a:gd name="connsiteY5" fmla="*/ 513629 h 641633"/>
                <a:gd name="connsiteX6" fmla="*/ 114904 w 703471"/>
                <a:gd name="connsiteY6" fmla="*/ 636559 h 641633"/>
                <a:gd name="connsiteX7" fmla="*/ 244033 w 703471"/>
                <a:gd name="connsiteY7" fmla="*/ 602585 h 641633"/>
                <a:gd name="connsiteX8" fmla="*/ 431444 w 703471"/>
                <a:gd name="connsiteY8" fmla="*/ 469494 h 641633"/>
                <a:gd name="connsiteX9" fmla="*/ 608107 w 703471"/>
                <a:gd name="connsiteY9" fmla="*/ 407982 h 641633"/>
                <a:gd name="connsiteX10" fmla="*/ 702742 w 703471"/>
                <a:gd name="connsiteY10" fmla="*/ 316835 h 641633"/>
                <a:gd name="connsiteX11" fmla="*/ 618101 w 703471"/>
                <a:gd name="connsiteY11" fmla="*/ 300000 h 641633"/>
                <a:gd name="connsiteX12" fmla="*/ 512596 w 703471"/>
                <a:gd name="connsiteY12" fmla="*/ 303655 h 641633"/>
                <a:gd name="connsiteX13" fmla="*/ 474968 w 703471"/>
                <a:gd name="connsiteY13" fmla="*/ 191666 h 641633"/>
                <a:gd name="connsiteX14" fmla="*/ 551380 w 703471"/>
                <a:gd name="connsiteY14" fmla="*/ 141164 h 641633"/>
                <a:gd name="connsiteX15" fmla="*/ 652076 w 703471"/>
                <a:gd name="connsiteY15" fmla="*/ 8852 h 641633"/>
                <a:gd name="connsiteX16" fmla="*/ 551497 w 703471"/>
                <a:gd name="connsiteY16" fmla="*/ 23305 h 641633"/>
                <a:gd name="connsiteX0" fmla="*/ 551497 w 703471"/>
                <a:gd name="connsiteY0" fmla="*/ 23305 h 638809"/>
                <a:gd name="connsiteX1" fmla="*/ 111886 w 703471"/>
                <a:gd name="connsiteY1" fmla="*/ 195957 h 638809"/>
                <a:gd name="connsiteX2" fmla="*/ 9280 w 703471"/>
                <a:gd name="connsiteY2" fmla="*/ 307616 h 638809"/>
                <a:gd name="connsiteX3" fmla="*/ 187473 w 703471"/>
                <a:gd name="connsiteY3" fmla="*/ 264754 h 638809"/>
                <a:gd name="connsiteX4" fmla="*/ 206216 w 703471"/>
                <a:gd name="connsiteY4" fmla="*/ 405460 h 638809"/>
                <a:gd name="connsiteX5" fmla="*/ 157460 w 703471"/>
                <a:gd name="connsiteY5" fmla="*/ 513629 h 638809"/>
                <a:gd name="connsiteX6" fmla="*/ 114904 w 703471"/>
                <a:gd name="connsiteY6" fmla="*/ 636559 h 638809"/>
                <a:gd name="connsiteX7" fmla="*/ 258321 w 703471"/>
                <a:gd name="connsiteY7" fmla="*/ 588298 h 638809"/>
                <a:gd name="connsiteX8" fmla="*/ 431444 w 703471"/>
                <a:gd name="connsiteY8" fmla="*/ 469494 h 638809"/>
                <a:gd name="connsiteX9" fmla="*/ 608107 w 703471"/>
                <a:gd name="connsiteY9" fmla="*/ 407982 h 638809"/>
                <a:gd name="connsiteX10" fmla="*/ 702742 w 703471"/>
                <a:gd name="connsiteY10" fmla="*/ 316835 h 638809"/>
                <a:gd name="connsiteX11" fmla="*/ 618101 w 703471"/>
                <a:gd name="connsiteY11" fmla="*/ 300000 h 638809"/>
                <a:gd name="connsiteX12" fmla="*/ 512596 w 703471"/>
                <a:gd name="connsiteY12" fmla="*/ 303655 h 638809"/>
                <a:gd name="connsiteX13" fmla="*/ 474968 w 703471"/>
                <a:gd name="connsiteY13" fmla="*/ 191666 h 638809"/>
                <a:gd name="connsiteX14" fmla="*/ 551380 w 703471"/>
                <a:gd name="connsiteY14" fmla="*/ 141164 h 638809"/>
                <a:gd name="connsiteX15" fmla="*/ 652076 w 703471"/>
                <a:gd name="connsiteY15" fmla="*/ 8852 h 638809"/>
                <a:gd name="connsiteX16" fmla="*/ 551497 w 703471"/>
                <a:gd name="connsiteY16" fmla="*/ 23305 h 638809"/>
                <a:gd name="connsiteX0" fmla="*/ 551497 w 703471"/>
                <a:gd name="connsiteY0" fmla="*/ 23305 h 638629"/>
                <a:gd name="connsiteX1" fmla="*/ 111886 w 703471"/>
                <a:gd name="connsiteY1" fmla="*/ 195957 h 638629"/>
                <a:gd name="connsiteX2" fmla="*/ 9280 w 703471"/>
                <a:gd name="connsiteY2" fmla="*/ 307616 h 638629"/>
                <a:gd name="connsiteX3" fmla="*/ 187473 w 703471"/>
                <a:gd name="connsiteY3" fmla="*/ 264754 h 638629"/>
                <a:gd name="connsiteX4" fmla="*/ 206216 w 703471"/>
                <a:gd name="connsiteY4" fmla="*/ 405460 h 638629"/>
                <a:gd name="connsiteX5" fmla="*/ 157460 w 703471"/>
                <a:gd name="connsiteY5" fmla="*/ 513629 h 638629"/>
                <a:gd name="connsiteX6" fmla="*/ 114904 w 703471"/>
                <a:gd name="connsiteY6" fmla="*/ 636559 h 638629"/>
                <a:gd name="connsiteX7" fmla="*/ 258321 w 703471"/>
                <a:gd name="connsiteY7" fmla="*/ 588298 h 638629"/>
                <a:gd name="connsiteX8" fmla="*/ 431444 w 703471"/>
                <a:gd name="connsiteY8" fmla="*/ 469494 h 638629"/>
                <a:gd name="connsiteX9" fmla="*/ 608107 w 703471"/>
                <a:gd name="connsiteY9" fmla="*/ 407982 h 638629"/>
                <a:gd name="connsiteX10" fmla="*/ 702742 w 703471"/>
                <a:gd name="connsiteY10" fmla="*/ 316835 h 638629"/>
                <a:gd name="connsiteX11" fmla="*/ 618101 w 703471"/>
                <a:gd name="connsiteY11" fmla="*/ 300000 h 638629"/>
                <a:gd name="connsiteX12" fmla="*/ 512596 w 703471"/>
                <a:gd name="connsiteY12" fmla="*/ 303655 h 638629"/>
                <a:gd name="connsiteX13" fmla="*/ 474968 w 703471"/>
                <a:gd name="connsiteY13" fmla="*/ 191666 h 638629"/>
                <a:gd name="connsiteX14" fmla="*/ 551380 w 703471"/>
                <a:gd name="connsiteY14" fmla="*/ 141164 h 638629"/>
                <a:gd name="connsiteX15" fmla="*/ 652076 w 703471"/>
                <a:gd name="connsiteY15" fmla="*/ 8852 h 638629"/>
                <a:gd name="connsiteX16" fmla="*/ 551497 w 703471"/>
                <a:gd name="connsiteY16" fmla="*/ 23305 h 63862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06216 w 703471"/>
                <a:gd name="connsiteY4" fmla="*/ 405460 h 638599"/>
                <a:gd name="connsiteX5" fmla="*/ 157460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44887"/>
                <a:gd name="connsiteX1" fmla="*/ 111886 w 703471"/>
                <a:gd name="connsiteY1" fmla="*/ 195957 h 644887"/>
                <a:gd name="connsiteX2" fmla="*/ 9280 w 703471"/>
                <a:gd name="connsiteY2" fmla="*/ 307616 h 644887"/>
                <a:gd name="connsiteX3" fmla="*/ 187473 w 703471"/>
                <a:gd name="connsiteY3" fmla="*/ 264754 h 644887"/>
                <a:gd name="connsiteX4" fmla="*/ 206216 w 703471"/>
                <a:gd name="connsiteY4" fmla="*/ 405460 h 644887"/>
                <a:gd name="connsiteX5" fmla="*/ 157460 w 703471"/>
                <a:gd name="connsiteY5" fmla="*/ 513629 h 644887"/>
                <a:gd name="connsiteX6" fmla="*/ 114904 w 703471"/>
                <a:gd name="connsiteY6" fmla="*/ 636559 h 644887"/>
                <a:gd name="connsiteX7" fmla="*/ 258321 w 703471"/>
                <a:gd name="connsiteY7" fmla="*/ 588298 h 644887"/>
                <a:gd name="connsiteX8" fmla="*/ 431444 w 703471"/>
                <a:gd name="connsiteY8" fmla="*/ 469494 h 644887"/>
                <a:gd name="connsiteX9" fmla="*/ 608107 w 703471"/>
                <a:gd name="connsiteY9" fmla="*/ 407982 h 644887"/>
                <a:gd name="connsiteX10" fmla="*/ 702742 w 703471"/>
                <a:gd name="connsiteY10" fmla="*/ 316835 h 644887"/>
                <a:gd name="connsiteX11" fmla="*/ 618101 w 703471"/>
                <a:gd name="connsiteY11" fmla="*/ 300000 h 644887"/>
                <a:gd name="connsiteX12" fmla="*/ 512596 w 703471"/>
                <a:gd name="connsiteY12" fmla="*/ 303655 h 644887"/>
                <a:gd name="connsiteX13" fmla="*/ 474968 w 703471"/>
                <a:gd name="connsiteY13" fmla="*/ 191666 h 644887"/>
                <a:gd name="connsiteX14" fmla="*/ 551380 w 703471"/>
                <a:gd name="connsiteY14" fmla="*/ 141164 h 644887"/>
                <a:gd name="connsiteX15" fmla="*/ 652076 w 703471"/>
                <a:gd name="connsiteY15" fmla="*/ 8852 h 644887"/>
                <a:gd name="connsiteX16" fmla="*/ 551497 w 703471"/>
                <a:gd name="connsiteY16" fmla="*/ 23305 h 644887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06216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20503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20503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34791 w 703471"/>
                <a:gd name="connsiteY4" fmla="*/ 407841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23813"/>
                <a:gd name="connsiteX1" fmla="*/ 111886 w 703471"/>
                <a:gd name="connsiteY1" fmla="*/ 195957 h 623813"/>
                <a:gd name="connsiteX2" fmla="*/ 9280 w 703471"/>
                <a:gd name="connsiteY2" fmla="*/ 307616 h 623813"/>
                <a:gd name="connsiteX3" fmla="*/ 187473 w 703471"/>
                <a:gd name="connsiteY3" fmla="*/ 264754 h 623813"/>
                <a:gd name="connsiteX4" fmla="*/ 234791 w 703471"/>
                <a:gd name="connsiteY4" fmla="*/ 407841 h 623813"/>
                <a:gd name="connsiteX5" fmla="*/ 171747 w 703471"/>
                <a:gd name="connsiteY5" fmla="*/ 513629 h 623813"/>
                <a:gd name="connsiteX6" fmla="*/ 110142 w 703471"/>
                <a:gd name="connsiteY6" fmla="*/ 619891 h 623813"/>
                <a:gd name="connsiteX7" fmla="*/ 258321 w 703471"/>
                <a:gd name="connsiteY7" fmla="*/ 588298 h 623813"/>
                <a:gd name="connsiteX8" fmla="*/ 431444 w 703471"/>
                <a:gd name="connsiteY8" fmla="*/ 469494 h 623813"/>
                <a:gd name="connsiteX9" fmla="*/ 608107 w 703471"/>
                <a:gd name="connsiteY9" fmla="*/ 407982 h 623813"/>
                <a:gd name="connsiteX10" fmla="*/ 702742 w 703471"/>
                <a:gd name="connsiteY10" fmla="*/ 316835 h 623813"/>
                <a:gd name="connsiteX11" fmla="*/ 618101 w 703471"/>
                <a:gd name="connsiteY11" fmla="*/ 300000 h 623813"/>
                <a:gd name="connsiteX12" fmla="*/ 512596 w 703471"/>
                <a:gd name="connsiteY12" fmla="*/ 303655 h 623813"/>
                <a:gd name="connsiteX13" fmla="*/ 474968 w 703471"/>
                <a:gd name="connsiteY13" fmla="*/ 191666 h 623813"/>
                <a:gd name="connsiteX14" fmla="*/ 551380 w 703471"/>
                <a:gd name="connsiteY14" fmla="*/ 141164 h 623813"/>
                <a:gd name="connsiteX15" fmla="*/ 652076 w 703471"/>
                <a:gd name="connsiteY15" fmla="*/ 8852 h 623813"/>
                <a:gd name="connsiteX16" fmla="*/ 551497 w 703471"/>
                <a:gd name="connsiteY16" fmla="*/ 23305 h 623813"/>
                <a:gd name="connsiteX0" fmla="*/ 551497 w 703471"/>
                <a:gd name="connsiteY0" fmla="*/ 23305 h 625957"/>
                <a:gd name="connsiteX1" fmla="*/ 111886 w 703471"/>
                <a:gd name="connsiteY1" fmla="*/ 195957 h 625957"/>
                <a:gd name="connsiteX2" fmla="*/ 9280 w 703471"/>
                <a:gd name="connsiteY2" fmla="*/ 307616 h 625957"/>
                <a:gd name="connsiteX3" fmla="*/ 187473 w 703471"/>
                <a:gd name="connsiteY3" fmla="*/ 264754 h 625957"/>
                <a:gd name="connsiteX4" fmla="*/ 234791 w 703471"/>
                <a:gd name="connsiteY4" fmla="*/ 407841 h 625957"/>
                <a:gd name="connsiteX5" fmla="*/ 171747 w 703471"/>
                <a:gd name="connsiteY5" fmla="*/ 513629 h 625957"/>
                <a:gd name="connsiteX6" fmla="*/ 110142 w 703471"/>
                <a:gd name="connsiteY6" fmla="*/ 619891 h 625957"/>
                <a:gd name="connsiteX7" fmla="*/ 258321 w 703471"/>
                <a:gd name="connsiteY7" fmla="*/ 588298 h 625957"/>
                <a:gd name="connsiteX8" fmla="*/ 431444 w 703471"/>
                <a:gd name="connsiteY8" fmla="*/ 469494 h 625957"/>
                <a:gd name="connsiteX9" fmla="*/ 608107 w 703471"/>
                <a:gd name="connsiteY9" fmla="*/ 407982 h 625957"/>
                <a:gd name="connsiteX10" fmla="*/ 702742 w 703471"/>
                <a:gd name="connsiteY10" fmla="*/ 316835 h 625957"/>
                <a:gd name="connsiteX11" fmla="*/ 618101 w 703471"/>
                <a:gd name="connsiteY11" fmla="*/ 300000 h 625957"/>
                <a:gd name="connsiteX12" fmla="*/ 512596 w 703471"/>
                <a:gd name="connsiteY12" fmla="*/ 303655 h 625957"/>
                <a:gd name="connsiteX13" fmla="*/ 474968 w 703471"/>
                <a:gd name="connsiteY13" fmla="*/ 191666 h 625957"/>
                <a:gd name="connsiteX14" fmla="*/ 551380 w 703471"/>
                <a:gd name="connsiteY14" fmla="*/ 141164 h 625957"/>
                <a:gd name="connsiteX15" fmla="*/ 652076 w 703471"/>
                <a:gd name="connsiteY15" fmla="*/ 8852 h 625957"/>
                <a:gd name="connsiteX16" fmla="*/ 551497 w 703471"/>
                <a:gd name="connsiteY16" fmla="*/ 23305 h 625957"/>
                <a:gd name="connsiteX0" fmla="*/ 551497 w 703471"/>
                <a:gd name="connsiteY0" fmla="*/ 23305 h 634096"/>
                <a:gd name="connsiteX1" fmla="*/ 111886 w 703471"/>
                <a:gd name="connsiteY1" fmla="*/ 195957 h 634096"/>
                <a:gd name="connsiteX2" fmla="*/ 9280 w 703471"/>
                <a:gd name="connsiteY2" fmla="*/ 307616 h 634096"/>
                <a:gd name="connsiteX3" fmla="*/ 187473 w 703471"/>
                <a:gd name="connsiteY3" fmla="*/ 264754 h 634096"/>
                <a:gd name="connsiteX4" fmla="*/ 234791 w 703471"/>
                <a:gd name="connsiteY4" fmla="*/ 407841 h 634096"/>
                <a:gd name="connsiteX5" fmla="*/ 171747 w 703471"/>
                <a:gd name="connsiteY5" fmla="*/ 513629 h 634096"/>
                <a:gd name="connsiteX6" fmla="*/ 110142 w 703471"/>
                <a:gd name="connsiteY6" fmla="*/ 619891 h 634096"/>
                <a:gd name="connsiteX7" fmla="*/ 258321 w 703471"/>
                <a:gd name="connsiteY7" fmla="*/ 588298 h 634096"/>
                <a:gd name="connsiteX8" fmla="*/ 431444 w 703471"/>
                <a:gd name="connsiteY8" fmla="*/ 469494 h 634096"/>
                <a:gd name="connsiteX9" fmla="*/ 608107 w 703471"/>
                <a:gd name="connsiteY9" fmla="*/ 407982 h 634096"/>
                <a:gd name="connsiteX10" fmla="*/ 702742 w 703471"/>
                <a:gd name="connsiteY10" fmla="*/ 316835 h 634096"/>
                <a:gd name="connsiteX11" fmla="*/ 618101 w 703471"/>
                <a:gd name="connsiteY11" fmla="*/ 300000 h 634096"/>
                <a:gd name="connsiteX12" fmla="*/ 512596 w 703471"/>
                <a:gd name="connsiteY12" fmla="*/ 303655 h 634096"/>
                <a:gd name="connsiteX13" fmla="*/ 474968 w 703471"/>
                <a:gd name="connsiteY13" fmla="*/ 191666 h 634096"/>
                <a:gd name="connsiteX14" fmla="*/ 551380 w 703471"/>
                <a:gd name="connsiteY14" fmla="*/ 141164 h 634096"/>
                <a:gd name="connsiteX15" fmla="*/ 652076 w 703471"/>
                <a:gd name="connsiteY15" fmla="*/ 8852 h 634096"/>
                <a:gd name="connsiteX16" fmla="*/ 551497 w 703471"/>
                <a:gd name="connsiteY16" fmla="*/ 23305 h 634096"/>
                <a:gd name="connsiteX0" fmla="*/ 551497 w 703471"/>
                <a:gd name="connsiteY0" fmla="*/ 23305 h 632105"/>
                <a:gd name="connsiteX1" fmla="*/ 111886 w 703471"/>
                <a:gd name="connsiteY1" fmla="*/ 195957 h 632105"/>
                <a:gd name="connsiteX2" fmla="*/ 9280 w 703471"/>
                <a:gd name="connsiteY2" fmla="*/ 307616 h 632105"/>
                <a:gd name="connsiteX3" fmla="*/ 187473 w 703471"/>
                <a:gd name="connsiteY3" fmla="*/ 264754 h 632105"/>
                <a:gd name="connsiteX4" fmla="*/ 234791 w 703471"/>
                <a:gd name="connsiteY4" fmla="*/ 407841 h 632105"/>
                <a:gd name="connsiteX5" fmla="*/ 171747 w 703471"/>
                <a:gd name="connsiteY5" fmla="*/ 513629 h 632105"/>
                <a:gd name="connsiteX6" fmla="*/ 143479 w 703471"/>
                <a:gd name="connsiteY6" fmla="*/ 617510 h 632105"/>
                <a:gd name="connsiteX7" fmla="*/ 258321 w 703471"/>
                <a:gd name="connsiteY7" fmla="*/ 588298 h 632105"/>
                <a:gd name="connsiteX8" fmla="*/ 431444 w 703471"/>
                <a:gd name="connsiteY8" fmla="*/ 469494 h 632105"/>
                <a:gd name="connsiteX9" fmla="*/ 608107 w 703471"/>
                <a:gd name="connsiteY9" fmla="*/ 407982 h 632105"/>
                <a:gd name="connsiteX10" fmla="*/ 702742 w 703471"/>
                <a:gd name="connsiteY10" fmla="*/ 316835 h 632105"/>
                <a:gd name="connsiteX11" fmla="*/ 618101 w 703471"/>
                <a:gd name="connsiteY11" fmla="*/ 300000 h 632105"/>
                <a:gd name="connsiteX12" fmla="*/ 512596 w 703471"/>
                <a:gd name="connsiteY12" fmla="*/ 303655 h 632105"/>
                <a:gd name="connsiteX13" fmla="*/ 474968 w 703471"/>
                <a:gd name="connsiteY13" fmla="*/ 191666 h 632105"/>
                <a:gd name="connsiteX14" fmla="*/ 551380 w 703471"/>
                <a:gd name="connsiteY14" fmla="*/ 141164 h 632105"/>
                <a:gd name="connsiteX15" fmla="*/ 652076 w 703471"/>
                <a:gd name="connsiteY15" fmla="*/ 8852 h 632105"/>
                <a:gd name="connsiteX16" fmla="*/ 551497 w 703471"/>
                <a:gd name="connsiteY16" fmla="*/ 23305 h 632105"/>
                <a:gd name="connsiteX0" fmla="*/ 551497 w 703471"/>
                <a:gd name="connsiteY0" fmla="*/ 21224 h 630024"/>
                <a:gd name="connsiteX1" fmla="*/ 111886 w 703471"/>
                <a:gd name="connsiteY1" fmla="*/ 193876 h 630024"/>
                <a:gd name="connsiteX2" fmla="*/ 9280 w 703471"/>
                <a:gd name="connsiteY2" fmla="*/ 305535 h 630024"/>
                <a:gd name="connsiteX3" fmla="*/ 187473 w 703471"/>
                <a:gd name="connsiteY3" fmla="*/ 262673 h 630024"/>
                <a:gd name="connsiteX4" fmla="*/ 234791 w 703471"/>
                <a:gd name="connsiteY4" fmla="*/ 405760 h 630024"/>
                <a:gd name="connsiteX5" fmla="*/ 171747 w 703471"/>
                <a:gd name="connsiteY5" fmla="*/ 511548 h 630024"/>
                <a:gd name="connsiteX6" fmla="*/ 143479 w 703471"/>
                <a:gd name="connsiteY6" fmla="*/ 615429 h 630024"/>
                <a:gd name="connsiteX7" fmla="*/ 258321 w 703471"/>
                <a:gd name="connsiteY7" fmla="*/ 586217 h 630024"/>
                <a:gd name="connsiteX8" fmla="*/ 431444 w 703471"/>
                <a:gd name="connsiteY8" fmla="*/ 467413 h 630024"/>
                <a:gd name="connsiteX9" fmla="*/ 608107 w 703471"/>
                <a:gd name="connsiteY9" fmla="*/ 405901 h 630024"/>
                <a:gd name="connsiteX10" fmla="*/ 702742 w 703471"/>
                <a:gd name="connsiteY10" fmla="*/ 314754 h 630024"/>
                <a:gd name="connsiteX11" fmla="*/ 618101 w 703471"/>
                <a:gd name="connsiteY11" fmla="*/ 297919 h 630024"/>
                <a:gd name="connsiteX12" fmla="*/ 512596 w 703471"/>
                <a:gd name="connsiteY12" fmla="*/ 301574 h 630024"/>
                <a:gd name="connsiteX13" fmla="*/ 474968 w 703471"/>
                <a:gd name="connsiteY13" fmla="*/ 189585 h 630024"/>
                <a:gd name="connsiteX14" fmla="*/ 551380 w 703471"/>
                <a:gd name="connsiteY14" fmla="*/ 139083 h 630024"/>
                <a:gd name="connsiteX15" fmla="*/ 652076 w 703471"/>
                <a:gd name="connsiteY15" fmla="*/ 6771 h 630024"/>
                <a:gd name="connsiteX16" fmla="*/ 551497 w 703471"/>
                <a:gd name="connsiteY16" fmla="*/ 21224 h 630024"/>
                <a:gd name="connsiteX0" fmla="*/ 551497 w 703471"/>
                <a:gd name="connsiteY0" fmla="*/ 31798 h 640598"/>
                <a:gd name="connsiteX1" fmla="*/ 111886 w 703471"/>
                <a:gd name="connsiteY1" fmla="*/ 204450 h 640598"/>
                <a:gd name="connsiteX2" fmla="*/ 9280 w 703471"/>
                <a:gd name="connsiteY2" fmla="*/ 316109 h 640598"/>
                <a:gd name="connsiteX3" fmla="*/ 187473 w 703471"/>
                <a:gd name="connsiteY3" fmla="*/ 273247 h 640598"/>
                <a:gd name="connsiteX4" fmla="*/ 234791 w 703471"/>
                <a:gd name="connsiteY4" fmla="*/ 416334 h 640598"/>
                <a:gd name="connsiteX5" fmla="*/ 171747 w 703471"/>
                <a:gd name="connsiteY5" fmla="*/ 522122 h 640598"/>
                <a:gd name="connsiteX6" fmla="*/ 143479 w 703471"/>
                <a:gd name="connsiteY6" fmla="*/ 626003 h 640598"/>
                <a:gd name="connsiteX7" fmla="*/ 258321 w 703471"/>
                <a:gd name="connsiteY7" fmla="*/ 596791 h 640598"/>
                <a:gd name="connsiteX8" fmla="*/ 431444 w 703471"/>
                <a:gd name="connsiteY8" fmla="*/ 477987 h 640598"/>
                <a:gd name="connsiteX9" fmla="*/ 608107 w 703471"/>
                <a:gd name="connsiteY9" fmla="*/ 416475 h 640598"/>
                <a:gd name="connsiteX10" fmla="*/ 702742 w 703471"/>
                <a:gd name="connsiteY10" fmla="*/ 325328 h 640598"/>
                <a:gd name="connsiteX11" fmla="*/ 618101 w 703471"/>
                <a:gd name="connsiteY11" fmla="*/ 308493 h 640598"/>
                <a:gd name="connsiteX12" fmla="*/ 512596 w 703471"/>
                <a:gd name="connsiteY12" fmla="*/ 312148 h 640598"/>
                <a:gd name="connsiteX13" fmla="*/ 474968 w 703471"/>
                <a:gd name="connsiteY13" fmla="*/ 200159 h 640598"/>
                <a:gd name="connsiteX14" fmla="*/ 551380 w 703471"/>
                <a:gd name="connsiteY14" fmla="*/ 149657 h 640598"/>
                <a:gd name="connsiteX15" fmla="*/ 652076 w 703471"/>
                <a:gd name="connsiteY15" fmla="*/ 17345 h 640598"/>
                <a:gd name="connsiteX16" fmla="*/ 551497 w 703471"/>
                <a:gd name="connsiteY16" fmla="*/ 31798 h 640598"/>
                <a:gd name="connsiteX0" fmla="*/ 507912 w 702749"/>
                <a:gd name="connsiteY0" fmla="*/ 38016 h 627766"/>
                <a:gd name="connsiteX1" fmla="*/ 111164 w 702749"/>
                <a:gd name="connsiteY1" fmla="*/ 191618 h 627766"/>
                <a:gd name="connsiteX2" fmla="*/ 8558 w 702749"/>
                <a:gd name="connsiteY2" fmla="*/ 303277 h 627766"/>
                <a:gd name="connsiteX3" fmla="*/ 186751 w 702749"/>
                <a:gd name="connsiteY3" fmla="*/ 260415 h 627766"/>
                <a:gd name="connsiteX4" fmla="*/ 234069 w 702749"/>
                <a:gd name="connsiteY4" fmla="*/ 403502 h 627766"/>
                <a:gd name="connsiteX5" fmla="*/ 171025 w 702749"/>
                <a:gd name="connsiteY5" fmla="*/ 509290 h 627766"/>
                <a:gd name="connsiteX6" fmla="*/ 142757 w 702749"/>
                <a:gd name="connsiteY6" fmla="*/ 613171 h 627766"/>
                <a:gd name="connsiteX7" fmla="*/ 257599 w 702749"/>
                <a:gd name="connsiteY7" fmla="*/ 583959 h 627766"/>
                <a:gd name="connsiteX8" fmla="*/ 430722 w 702749"/>
                <a:gd name="connsiteY8" fmla="*/ 465155 h 627766"/>
                <a:gd name="connsiteX9" fmla="*/ 607385 w 702749"/>
                <a:gd name="connsiteY9" fmla="*/ 403643 h 627766"/>
                <a:gd name="connsiteX10" fmla="*/ 702020 w 702749"/>
                <a:gd name="connsiteY10" fmla="*/ 312496 h 627766"/>
                <a:gd name="connsiteX11" fmla="*/ 617379 w 702749"/>
                <a:gd name="connsiteY11" fmla="*/ 295661 h 627766"/>
                <a:gd name="connsiteX12" fmla="*/ 511874 w 702749"/>
                <a:gd name="connsiteY12" fmla="*/ 299316 h 627766"/>
                <a:gd name="connsiteX13" fmla="*/ 474246 w 702749"/>
                <a:gd name="connsiteY13" fmla="*/ 187327 h 627766"/>
                <a:gd name="connsiteX14" fmla="*/ 550658 w 702749"/>
                <a:gd name="connsiteY14" fmla="*/ 136825 h 627766"/>
                <a:gd name="connsiteX15" fmla="*/ 651354 w 702749"/>
                <a:gd name="connsiteY15" fmla="*/ 4513 h 627766"/>
                <a:gd name="connsiteX16" fmla="*/ 507912 w 702749"/>
                <a:gd name="connsiteY16" fmla="*/ 38016 h 627766"/>
                <a:gd name="connsiteX0" fmla="*/ 507912 w 702749"/>
                <a:gd name="connsiteY0" fmla="*/ 22929 h 612679"/>
                <a:gd name="connsiteX1" fmla="*/ 111164 w 702749"/>
                <a:gd name="connsiteY1" fmla="*/ 176531 h 612679"/>
                <a:gd name="connsiteX2" fmla="*/ 8558 w 702749"/>
                <a:gd name="connsiteY2" fmla="*/ 288190 h 612679"/>
                <a:gd name="connsiteX3" fmla="*/ 186751 w 702749"/>
                <a:gd name="connsiteY3" fmla="*/ 245328 h 612679"/>
                <a:gd name="connsiteX4" fmla="*/ 234069 w 702749"/>
                <a:gd name="connsiteY4" fmla="*/ 388415 h 612679"/>
                <a:gd name="connsiteX5" fmla="*/ 171025 w 702749"/>
                <a:gd name="connsiteY5" fmla="*/ 494203 h 612679"/>
                <a:gd name="connsiteX6" fmla="*/ 142757 w 702749"/>
                <a:gd name="connsiteY6" fmla="*/ 598084 h 612679"/>
                <a:gd name="connsiteX7" fmla="*/ 257599 w 702749"/>
                <a:gd name="connsiteY7" fmla="*/ 568872 h 612679"/>
                <a:gd name="connsiteX8" fmla="*/ 430722 w 702749"/>
                <a:gd name="connsiteY8" fmla="*/ 450068 h 612679"/>
                <a:gd name="connsiteX9" fmla="*/ 607385 w 702749"/>
                <a:gd name="connsiteY9" fmla="*/ 388556 h 612679"/>
                <a:gd name="connsiteX10" fmla="*/ 702020 w 702749"/>
                <a:gd name="connsiteY10" fmla="*/ 297409 h 612679"/>
                <a:gd name="connsiteX11" fmla="*/ 617379 w 702749"/>
                <a:gd name="connsiteY11" fmla="*/ 280574 h 612679"/>
                <a:gd name="connsiteX12" fmla="*/ 511874 w 702749"/>
                <a:gd name="connsiteY12" fmla="*/ 284229 h 612679"/>
                <a:gd name="connsiteX13" fmla="*/ 474246 w 702749"/>
                <a:gd name="connsiteY13" fmla="*/ 172240 h 612679"/>
                <a:gd name="connsiteX14" fmla="*/ 550658 w 702749"/>
                <a:gd name="connsiteY14" fmla="*/ 121738 h 612679"/>
                <a:gd name="connsiteX15" fmla="*/ 608491 w 702749"/>
                <a:gd name="connsiteY15" fmla="*/ 10858 h 612679"/>
                <a:gd name="connsiteX16" fmla="*/ 507912 w 702749"/>
                <a:gd name="connsiteY16" fmla="*/ 22929 h 612679"/>
                <a:gd name="connsiteX0" fmla="*/ 507912 w 702749"/>
                <a:gd name="connsiteY0" fmla="*/ 21766 h 611516"/>
                <a:gd name="connsiteX1" fmla="*/ 111164 w 702749"/>
                <a:gd name="connsiteY1" fmla="*/ 175368 h 611516"/>
                <a:gd name="connsiteX2" fmla="*/ 8558 w 702749"/>
                <a:gd name="connsiteY2" fmla="*/ 287027 h 611516"/>
                <a:gd name="connsiteX3" fmla="*/ 186751 w 702749"/>
                <a:gd name="connsiteY3" fmla="*/ 244165 h 611516"/>
                <a:gd name="connsiteX4" fmla="*/ 234069 w 702749"/>
                <a:gd name="connsiteY4" fmla="*/ 387252 h 611516"/>
                <a:gd name="connsiteX5" fmla="*/ 171025 w 702749"/>
                <a:gd name="connsiteY5" fmla="*/ 493040 h 611516"/>
                <a:gd name="connsiteX6" fmla="*/ 142757 w 702749"/>
                <a:gd name="connsiteY6" fmla="*/ 596921 h 611516"/>
                <a:gd name="connsiteX7" fmla="*/ 257599 w 702749"/>
                <a:gd name="connsiteY7" fmla="*/ 567709 h 611516"/>
                <a:gd name="connsiteX8" fmla="*/ 430722 w 702749"/>
                <a:gd name="connsiteY8" fmla="*/ 448905 h 611516"/>
                <a:gd name="connsiteX9" fmla="*/ 607385 w 702749"/>
                <a:gd name="connsiteY9" fmla="*/ 387393 h 611516"/>
                <a:gd name="connsiteX10" fmla="*/ 702020 w 702749"/>
                <a:gd name="connsiteY10" fmla="*/ 296246 h 611516"/>
                <a:gd name="connsiteX11" fmla="*/ 617379 w 702749"/>
                <a:gd name="connsiteY11" fmla="*/ 279411 h 611516"/>
                <a:gd name="connsiteX12" fmla="*/ 511874 w 702749"/>
                <a:gd name="connsiteY12" fmla="*/ 283066 h 611516"/>
                <a:gd name="connsiteX13" fmla="*/ 474246 w 702749"/>
                <a:gd name="connsiteY13" fmla="*/ 171077 h 611516"/>
                <a:gd name="connsiteX14" fmla="*/ 545895 w 702749"/>
                <a:gd name="connsiteY14" fmla="*/ 103906 h 611516"/>
                <a:gd name="connsiteX15" fmla="*/ 608491 w 702749"/>
                <a:gd name="connsiteY15" fmla="*/ 9695 h 611516"/>
                <a:gd name="connsiteX16" fmla="*/ 507912 w 702749"/>
                <a:gd name="connsiteY16" fmla="*/ 21766 h 611516"/>
                <a:gd name="connsiteX0" fmla="*/ 507912 w 702749"/>
                <a:gd name="connsiteY0" fmla="*/ 20635 h 610385"/>
                <a:gd name="connsiteX1" fmla="*/ 111164 w 702749"/>
                <a:gd name="connsiteY1" fmla="*/ 174237 h 610385"/>
                <a:gd name="connsiteX2" fmla="*/ 8558 w 702749"/>
                <a:gd name="connsiteY2" fmla="*/ 285896 h 610385"/>
                <a:gd name="connsiteX3" fmla="*/ 186751 w 702749"/>
                <a:gd name="connsiteY3" fmla="*/ 243034 h 610385"/>
                <a:gd name="connsiteX4" fmla="*/ 234069 w 702749"/>
                <a:gd name="connsiteY4" fmla="*/ 386121 h 610385"/>
                <a:gd name="connsiteX5" fmla="*/ 171025 w 702749"/>
                <a:gd name="connsiteY5" fmla="*/ 491909 h 610385"/>
                <a:gd name="connsiteX6" fmla="*/ 142757 w 702749"/>
                <a:gd name="connsiteY6" fmla="*/ 595790 h 610385"/>
                <a:gd name="connsiteX7" fmla="*/ 257599 w 702749"/>
                <a:gd name="connsiteY7" fmla="*/ 566578 h 610385"/>
                <a:gd name="connsiteX8" fmla="*/ 430722 w 702749"/>
                <a:gd name="connsiteY8" fmla="*/ 447774 h 610385"/>
                <a:gd name="connsiteX9" fmla="*/ 607385 w 702749"/>
                <a:gd name="connsiteY9" fmla="*/ 386262 h 610385"/>
                <a:gd name="connsiteX10" fmla="*/ 702020 w 702749"/>
                <a:gd name="connsiteY10" fmla="*/ 295115 h 610385"/>
                <a:gd name="connsiteX11" fmla="*/ 617379 w 702749"/>
                <a:gd name="connsiteY11" fmla="*/ 278280 h 610385"/>
                <a:gd name="connsiteX12" fmla="*/ 511874 w 702749"/>
                <a:gd name="connsiteY12" fmla="*/ 281935 h 610385"/>
                <a:gd name="connsiteX13" fmla="*/ 474246 w 702749"/>
                <a:gd name="connsiteY13" fmla="*/ 169946 h 610385"/>
                <a:gd name="connsiteX14" fmla="*/ 545895 w 702749"/>
                <a:gd name="connsiteY14" fmla="*/ 102775 h 610385"/>
                <a:gd name="connsiteX15" fmla="*/ 608491 w 702749"/>
                <a:gd name="connsiteY15" fmla="*/ 8564 h 610385"/>
                <a:gd name="connsiteX16" fmla="*/ 507912 w 702749"/>
                <a:gd name="connsiteY16" fmla="*/ 20635 h 610385"/>
                <a:gd name="connsiteX0" fmla="*/ 507912 w 702749"/>
                <a:gd name="connsiteY0" fmla="*/ 37089 h 626839"/>
                <a:gd name="connsiteX1" fmla="*/ 111164 w 702749"/>
                <a:gd name="connsiteY1" fmla="*/ 190691 h 626839"/>
                <a:gd name="connsiteX2" fmla="*/ 8558 w 702749"/>
                <a:gd name="connsiteY2" fmla="*/ 302350 h 626839"/>
                <a:gd name="connsiteX3" fmla="*/ 186751 w 702749"/>
                <a:gd name="connsiteY3" fmla="*/ 259488 h 626839"/>
                <a:gd name="connsiteX4" fmla="*/ 234069 w 702749"/>
                <a:gd name="connsiteY4" fmla="*/ 402575 h 626839"/>
                <a:gd name="connsiteX5" fmla="*/ 171025 w 702749"/>
                <a:gd name="connsiteY5" fmla="*/ 508363 h 626839"/>
                <a:gd name="connsiteX6" fmla="*/ 142757 w 702749"/>
                <a:gd name="connsiteY6" fmla="*/ 612244 h 626839"/>
                <a:gd name="connsiteX7" fmla="*/ 257599 w 702749"/>
                <a:gd name="connsiteY7" fmla="*/ 583032 h 626839"/>
                <a:gd name="connsiteX8" fmla="*/ 430722 w 702749"/>
                <a:gd name="connsiteY8" fmla="*/ 464228 h 626839"/>
                <a:gd name="connsiteX9" fmla="*/ 607385 w 702749"/>
                <a:gd name="connsiteY9" fmla="*/ 402716 h 626839"/>
                <a:gd name="connsiteX10" fmla="*/ 702020 w 702749"/>
                <a:gd name="connsiteY10" fmla="*/ 311569 h 626839"/>
                <a:gd name="connsiteX11" fmla="*/ 617379 w 702749"/>
                <a:gd name="connsiteY11" fmla="*/ 294734 h 626839"/>
                <a:gd name="connsiteX12" fmla="*/ 511874 w 702749"/>
                <a:gd name="connsiteY12" fmla="*/ 298389 h 626839"/>
                <a:gd name="connsiteX13" fmla="*/ 474246 w 702749"/>
                <a:gd name="connsiteY13" fmla="*/ 186400 h 626839"/>
                <a:gd name="connsiteX14" fmla="*/ 545895 w 702749"/>
                <a:gd name="connsiteY14" fmla="*/ 119229 h 626839"/>
                <a:gd name="connsiteX15" fmla="*/ 608491 w 702749"/>
                <a:gd name="connsiteY15" fmla="*/ 25018 h 626839"/>
                <a:gd name="connsiteX16" fmla="*/ 507912 w 702749"/>
                <a:gd name="connsiteY16" fmla="*/ 37089 h 626839"/>
                <a:gd name="connsiteX0" fmla="*/ 507912 w 702749"/>
                <a:gd name="connsiteY0" fmla="*/ 36113 h 625863"/>
                <a:gd name="connsiteX1" fmla="*/ 111164 w 702749"/>
                <a:gd name="connsiteY1" fmla="*/ 189715 h 625863"/>
                <a:gd name="connsiteX2" fmla="*/ 8558 w 702749"/>
                <a:gd name="connsiteY2" fmla="*/ 301374 h 625863"/>
                <a:gd name="connsiteX3" fmla="*/ 186751 w 702749"/>
                <a:gd name="connsiteY3" fmla="*/ 258512 h 625863"/>
                <a:gd name="connsiteX4" fmla="*/ 234069 w 702749"/>
                <a:gd name="connsiteY4" fmla="*/ 401599 h 625863"/>
                <a:gd name="connsiteX5" fmla="*/ 171025 w 702749"/>
                <a:gd name="connsiteY5" fmla="*/ 507387 h 625863"/>
                <a:gd name="connsiteX6" fmla="*/ 142757 w 702749"/>
                <a:gd name="connsiteY6" fmla="*/ 611268 h 625863"/>
                <a:gd name="connsiteX7" fmla="*/ 257599 w 702749"/>
                <a:gd name="connsiteY7" fmla="*/ 582056 h 625863"/>
                <a:gd name="connsiteX8" fmla="*/ 430722 w 702749"/>
                <a:gd name="connsiteY8" fmla="*/ 463252 h 625863"/>
                <a:gd name="connsiteX9" fmla="*/ 607385 w 702749"/>
                <a:gd name="connsiteY9" fmla="*/ 401740 h 625863"/>
                <a:gd name="connsiteX10" fmla="*/ 702020 w 702749"/>
                <a:gd name="connsiteY10" fmla="*/ 310593 h 625863"/>
                <a:gd name="connsiteX11" fmla="*/ 617379 w 702749"/>
                <a:gd name="connsiteY11" fmla="*/ 293758 h 625863"/>
                <a:gd name="connsiteX12" fmla="*/ 511874 w 702749"/>
                <a:gd name="connsiteY12" fmla="*/ 297413 h 625863"/>
                <a:gd name="connsiteX13" fmla="*/ 474246 w 702749"/>
                <a:gd name="connsiteY13" fmla="*/ 185424 h 625863"/>
                <a:gd name="connsiteX14" fmla="*/ 545895 w 702749"/>
                <a:gd name="connsiteY14" fmla="*/ 118253 h 625863"/>
                <a:gd name="connsiteX15" fmla="*/ 608491 w 702749"/>
                <a:gd name="connsiteY15" fmla="*/ 24042 h 625863"/>
                <a:gd name="connsiteX16" fmla="*/ 507912 w 702749"/>
                <a:gd name="connsiteY16" fmla="*/ 36113 h 625863"/>
                <a:gd name="connsiteX0" fmla="*/ 507912 w 702749"/>
                <a:gd name="connsiteY0" fmla="*/ 31931 h 621681"/>
                <a:gd name="connsiteX1" fmla="*/ 111164 w 702749"/>
                <a:gd name="connsiteY1" fmla="*/ 185533 h 621681"/>
                <a:gd name="connsiteX2" fmla="*/ 8558 w 702749"/>
                <a:gd name="connsiteY2" fmla="*/ 297192 h 621681"/>
                <a:gd name="connsiteX3" fmla="*/ 186751 w 702749"/>
                <a:gd name="connsiteY3" fmla="*/ 254330 h 621681"/>
                <a:gd name="connsiteX4" fmla="*/ 234069 w 702749"/>
                <a:gd name="connsiteY4" fmla="*/ 397417 h 621681"/>
                <a:gd name="connsiteX5" fmla="*/ 171025 w 702749"/>
                <a:gd name="connsiteY5" fmla="*/ 503205 h 621681"/>
                <a:gd name="connsiteX6" fmla="*/ 142757 w 702749"/>
                <a:gd name="connsiteY6" fmla="*/ 607086 h 621681"/>
                <a:gd name="connsiteX7" fmla="*/ 257599 w 702749"/>
                <a:gd name="connsiteY7" fmla="*/ 577874 h 621681"/>
                <a:gd name="connsiteX8" fmla="*/ 430722 w 702749"/>
                <a:gd name="connsiteY8" fmla="*/ 459070 h 621681"/>
                <a:gd name="connsiteX9" fmla="*/ 607385 w 702749"/>
                <a:gd name="connsiteY9" fmla="*/ 397558 h 621681"/>
                <a:gd name="connsiteX10" fmla="*/ 702020 w 702749"/>
                <a:gd name="connsiteY10" fmla="*/ 306411 h 621681"/>
                <a:gd name="connsiteX11" fmla="*/ 617379 w 702749"/>
                <a:gd name="connsiteY11" fmla="*/ 289576 h 621681"/>
                <a:gd name="connsiteX12" fmla="*/ 511874 w 702749"/>
                <a:gd name="connsiteY12" fmla="*/ 293231 h 621681"/>
                <a:gd name="connsiteX13" fmla="*/ 474246 w 702749"/>
                <a:gd name="connsiteY13" fmla="*/ 181242 h 621681"/>
                <a:gd name="connsiteX14" fmla="*/ 545895 w 702749"/>
                <a:gd name="connsiteY14" fmla="*/ 114071 h 621681"/>
                <a:gd name="connsiteX15" fmla="*/ 608491 w 702749"/>
                <a:gd name="connsiteY15" fmla="*/ 19860 h 621681"/>
                <a:gd name="connsiteX16" fmla="*/ 507912 w 702749"/>
                <a:gd name="connsiteY16" fmla="*/ 31931 h 621681"/>
                <a:gd name="connsiteX0" fmla="*/ 486152 w 702420"/>
                <a:gd name="connsiteY0" fmla="*/ 42665 h 603840"/>
                <a:gd name="connsiteX1" fmla="*/ 110835 w 702420"/>
                <a:gd name="connsiteY1" fmla="*/ 167692 h 603840"/>
                <a:gd name="connsiteX2" fmla="*/ 8229 w 702420"/>
                <a:gd name="connsiteY2" fmla="*/ 279351 h 603840"/>
                <a:gd name="connsiteX3" fmla="*/ 186422 w 702420"/>
                <a:gd name="connsiteY3" fmla="*/ 236489 h 603840"/>
                <a:gd name="connsiteX4" fmla="*/ 233740 w 702420"/>
                <a:gd name="connsiteY4" fmla="*/ 379576 h 603840"/>
                <a:gd name="connsiteX5" fmla="*/ 170696 w 702420"/>
                <a:gd name="connsiteY5" fmla="*/ 485364 h 603840"/>
                <a:gd name="connsiteX6" fmla="*/ 142428 w 702420"/>
                <a:gd name="connsiteY6" fmla="*/ 589245 h 603840"/>
                <a:gd name="connsiteX7" fmla="*/ 257270 w 702420"/>
                <a:gd name="connsiteY7" fmla="*/ 560033 h 603840"/>
                <a:gd name="connsiteX8" fmla="*/ 430393 w 702420"/>
                <a:gd name="connsiteY8" fmla="*/ 441229 h 603840"/>
                <a:gd name="connsiteX9" fmla="*/ 607056 w 702420"/>
                <a:gd name="connsiteY9" fmla="*/ 379717 h 603840"/>
                <a:gd name="connsiteX10" fmla="*/ 701691 w 702420"/>
                <a:gd name="connsiteY10" fmla="*/ 288570 h 603840"/>
                <a:gd name="connsiteX11" fmla="*/ 617050 w 702420"/>
                <a:gd name="connsiteY11" fmla="*/ 271735 h 603840"/>
                <a:gd name="connsiteX12" fmla="*/ 511545 w 702420"/>
                <a:gd name="connsiteY12" fmla="*/ 275390 h 603840"/>
                <a:gd name="connsiteX13" fmla="*/ 473917 w 702420"/>
                <a:gd name="connsiteY13" fmla="*/ 163401 h 603840"/>
                <a:gd name="connsiteX14" fmla="*/ 545566 w 702420"/>
                <a:gd name="connsiteY14" fmla="*/ 96230 h 603840"/>
                <a:gd name="connsiteX15" fmla="*/ 608162 w 702420"/>
                <a:gd name="connsiteY15" fmla="*/ 2019 h 603840"/>
                <a:gd name="connsiteX16" fmla="*/ 486152 w 702420"/>
                <a:gd name="connsiteY16" fmla="*/ 42665 h 603840"/>
                <a:gd name="connsiteX0" fmla="*/ 486152 w 702420"/>
                <a:gd name="connsiteY0" fmla="*/ 41910 h 603085"/>
                <a:gd name="connsiteX1" fmla="*/ 110835 w 702420"/>
                <a:gd name="connsiteY1" fmla="*/ 166937 h 603085"/>
                <a:gd name="connsiteX2" fmla="*/ 8229 w 702420"/>
                <a:gd name="connsiteY2" fmla="*/ 278596 h 603085"/>
                <a:gd name="connsiteX3" fmla="*/ 186422 w 702420"/>
                <a:gd name="connsiteY3" fmla="*/ 235734 h 603085"/>
                <a:gd name="connsiteX4" fmla="*/ 233740 w 702420"/>
                <a:gd name="connsiteY4" fmla="*/ 378821 h 603085"/>
                <a:gd name="connsiteX5" fmla="*/ 170696 w 702420"/>
                <a:gd name="connsiteY5" fmla="*/ 484609 h 603085"/>
                <a:gd name="connsiteX6" fmla="*/ 142428 w 702420"/>
                <a:gd name="connsiteY6" fmla="*/ 588490 h 603085"/>
                <a:gd name="connsiteX7" fmla="*/ 257270 w 702420"/>
                <a:gd name="connsiteY7" fmla="*/ 559278 h 603085"/>
                <a:gd name="connsiteX8" fmla="*/ 430393 w 702420"/>
                <a:gd name="connsiteY8" fmla="*/ 440474 h 603085"/>
                <a:gd name="connsiteX9" fmla="*/ 607056 w 702420"/>
                <a:gd name="connsiteY9" fmla="*/ 378962 h 603085"/>
                <a:gd name="connsiteX10" fmla="*/ 701691 w 702420"/>
                <a:gd name="connsiteY10" fmla="*/ 287815 h 603085"/>
                <a:gd name="connsiteX11" fmla="*/ 617050 w 702420"/>
                <a:gd name="connsiteY11" fmla="*/ 270980 h 603085"/>
                <a:gd name="connsiteX12" fmla="*/ 511545 w 702420"/>
                <a:gd name="connsiteY12" fmla="*/ 274635 h 603085"/>
                <a:gd name="connsiteX13" fmla="*/ 473917 w 702420"/>
                <a:gd name="connsiteY13" fmla="*/ 162646 h 603085"/>
                <a:gd name="connsiteX14" fmla="*/ 545566 w 702420"/>
                <a:gd name="connsiteY14" fmla="*/ 95475 h 603085"/>
                <a:gd name="connsiteX15" fmla="*/ 608162 w 702420"/>
                <a:gd name="connsiteY15" fmla="*/ 1264 h 603085"/>
                <a:gd name="connsiteX16" fmla="*/ 486152 w 702420"/>
                <a:gd name="connsiteY16" fmla="*/ 41910 h 603085"/>
                <a:gd name="connsiteX0" fmla="*/ 486152 w 702420"/>
                <a:gd name="connsiteY0" fmla="*/ 42001 h 603176"/>
                <a:gd name="connsiteX1" fmla="*/ 110835 w 702420"/>
                <a:gd name="connsiteY1" fmla="*/ 167028 h 603176"/>
                <a:gd name="connsiteX2" fmla="*/ 8229 w 702420"/>
                <a:gd name="connsiteY2" fmla="*/ 278687 h 603176"/>
                <a:gd name="connsiteX3" fmla="*/ 186422 w 702420"/>
                <a:gd name="connsiteY3" fmla="*/ 235825 h 603176"/>
                <a:gd name="connsiteX4" fmla="*/ 233740 w 702420"/>
                <a:gd name="connsiteY4" fmla="*/ 378912 h 603176"/>
                <a:gd name="connsiteX5" fmla="*/ 170696 w 702420"/>
                <a:gd name="connsiteY5" fmla="*/ 484700 h 603176"/>
                <a:gd name="connsiteX6" fmla="*/ 142428 w 702420"/>
                <a:gd name="connsiteY6" fmla="*/ 588581 h 603176"/>
                <a:gd name="connsiteX7" fmla="*/ 257270 w 702420"/>
                <a:gd name="connsiteY7" fmla="*/ 559369 h 603176"/>
                <a:gd name="connsiteX8" fmla="*/ 430393 w 702420"/>
                <a:gd name="connsiteY8" fmla="*/ 440565 h 603176"/>
                <a:gd name="connsiteX9" fmla="*/ 607056 w 702420"/>
                <a:gd name="connsiteY9" fmla="*/ 379053 h 603176"/>
                <a:gd name="connsiteX10" fmla="*/ 701691 w 702420"/>
                <a:gd name="connsiteY10" fmla="*/ 287906 h 603176"/>
                <a:gd name="connsiteX11" fmla="*/ 617050 w 702420"/>
                <a:gd name="connsiteY11" fmla="*/ 271071 h 603176"/>
                <a:gd name="connsiteX12" fmla="*/ 511545 w 702420"/>
                <a:gd name="connsiteY12" fmla="*/ 274726 h 603176"/>
                <a:gd name="connsiteX13" fmla="*/ 473917 w 702420"/>
                <a:gd name="connsiteY13" fmla="*/ 162737 h 603176"/>
                <a:gd name="connsiteX14" fmla="*/ 545566 w 702420"/>
                <a:gd name="connsiteY14" fmla="*/ 95566 h 603176"/>
                <a:gd name="connsiteX15" fmla="*/ 608162 w 702420"/>
                <a:gd name="connsiteY15" fmla="*/ 1355 h 603176"/>
                <a:gd name="connsiteX16" fmla="*/ 486152 w 702420"/>
                <a:gd name="connsiteY16" fmla="*/ 42001 h 603176"/>
                <a:gd name="connsiteX0" fmla="*/ 486152 w 702420"/>
                <a:gd name="connsiteY0" fmla="*/ 51812 h 612987"/>
                <a:gd name="connsiteX1" fmla="*/ 110835 w 702420"/>
                <a:gd name="connsiteY1" fmla="*/ 176839 h 612987"/>
                <a:gd name="connsiteX2" fmla="*/ 8229 w 702420"/>
                <a:gd name="connsiteY2" fmla="*/ 288498 h 612987"/>
                <a:gd name="connsiteX3" fmla="*/ 186422 w 702420"/>
                <a:gd name="connsiteY3" fmla="*/ 245636 h 612987"/>
                <a:gd name="connsiteX4" fmla="*/ 233740 w 702420"/>
                <a:gd name="connsiteY4" fmla="*/ 388723 h 612987"/>
                <a:gd name="connsiteX5" fmla="*/ 170696 w 702420"/>
                <a:gd name="connsiteY5" fmla="*/ 494511 h 612987"/>
                <a:gd name="connsiteX6" fmla="*/ 142428 w 702420"/>
                <a:gd name="connsiteY6" fmla="*/ 598392 h 612987"/>
                <a:gd name="connsiteX7" fmla="*/ 257270 w 702420"/>
                <a:gd name="connsiteY7" fmla="*/ 569180 h 612987"/>
                <a:gd name="connsiteX8" fmla="*/ 430393 w 702420"/>
                <a:gd name="connsiteY8" fmla="*/ 450376 h 612987"/>
                <a:gd name="connsiteX9" fmla="*/ 607056 w 702420"/>
                <a:gd name="connsiteY9" fmla="*/ 388864 h 612987"/>
                <a:gd name="connsiteX10" fmla="*/ 701691 w 702420"/>
                <a:gd name="connsiteY10" fmla="*/ 297717 h 612987"/>
                <a:gd name="connsiteX11" fmla="*/ 617050 w 702420"/>
                <a:gd name="connsiteY11" fmla="*/ 280882 h 612987"/>
                <a:gd name="connsiteX12" fmla="*/ 511545 w 702420"/>
                <a:gd name="connsiteY12" fmla="*/ 284537 h 612987"/>
                <a:gd name="connsiteX13" fmla="*/ 473917 w 702420"/>
                <a:gd name="connsiteY13" fmla="*/ 172548 h 612987"/>
                <a:gd name="connsiteX14" fmla="*/ 545566 w 702420"/>
                <a:gd name="connsiteY14" fmla="*/ 105377 h 612987"/>
                <a:gd name="connsiteX15" fmla="*/ 608162 w 702420"/>
                <a:gd name="connsiteY15" fmla="*/ 11166 h 612987"/>
                <a:gd name="connsiteX16" fmla="*/ 486152 w 702420"/>
                <a:gd name="connsiteY16" fmla="*/ 51812 h 612987"/>
                <a:gd name="connsiteX0" fmla="*/ 440279 w 701790"/>
                <a:gd name="connsiteY0" fmla="*/ 62421 h 602165"/>
                <a:gd name="connsiteX1" fmla="*/ 110205 w 701790"/>
                <a:gd name="connsiteY1" fmla="*/ 166017 h 602165"/>
                <a:gd name="connsiteX2" fmla="*/ 7599 w 701790"/>
                <a:gd name="connsiteY2" fmla="*/ 277676 h 602165"/>
                <a:gd name="connsiteX3" fmla="*/ 185792 w 701790"/>
                <a:gd name="connsiteY3" fmla="*/ 234814 h 602165"/>
                <a:gd name="connsiteX4" fmla="*/ 233110 w 701790"/>
                <a:gd name="connsiteY4" fmla="*/ 377901 h 602165"/>
                <a:gd name="connsiteX5" fmla="*/ 170066 w 701790"/>
                <a:gd name="connsiteY5" fmla="*/ 483689 h 602165"/>
                <a:gd name="connsiteX6" fmla="*/ 141798 w 701790"/>
                <a:gd name="connsiteY6" fmla="*/ 587570 h 602165"/>
                <a:gd name="connsiteX7" fmla="*/ 256640 w 701790"/>
                <a:gd name="connsiteY7" fmla="*/ 558358 h 602165"/>
                <a:gd name="connsiteX8" fmla="*/ 429763 w 701790"/>
                <a:gd name="connsiteY8" fmla="*/ 439554 h 602165"/>
                <a:gd name="connsiteX9" fmla="*/ 606426 w 701790"/>
                <a:gd name="connsiteY9" fmla="*/ 378042 h 602165"/>
                <a:gd name="connsiteX10" fmla="*/ 701061 w 701790"/>
                <a:gd name="connsiteY10" fmla="*/ 286895 h 602165"/>
                <a:gd name="connsiteX11" fmla="*/ 616420 w 701790"/>
                <a:gd name="connsiteY11" fmla="*/ 270060 h 602165"/>
                <a:gd name="connsiteX12" fmla="*/ 510915 w 701790"/>
                <a:gd name="connsiteY12" fmla="*/ 273715 h 602165"/>
                <a:gd name="connsiteX13" fmla="*/ 473287 w 701790"/>
                <a:gd name="connsiteY13" fmla="*/ 161726 h 602165"/>
                <a:gd name="connsiteX14" fmla="*/ 544936 w 701790"/>
                <a:gd name="connsiteY14" fmla="*/ 94555 h 602165"/>
                <a:gd name="connsiteX15" fmla="*/ 607532 w 701790"/>
                <a:gd name="connsiteY15" fmla="*/ 344 h 602165"/>
                <a:gd name="connsiteX16" fmla="*/ 440279 w 701790"/>
                <a:gd name="connsiteY16" fmla="*/ 62421 h 602165"/>
                <a:gd name="connsiteX0" fmla="*/ 440279 w 701790"/>
                <a:gd name="connsiteY0" fmla="*/ 62519 h 602263"/>
                <a:gd name="connsiteX1" fmla="*/ 110205 w 701790"/>
                <a:gd name="connsiteY1" fmla="*/ 166115 h 602263"/>
                <a:gd name="connsiteX2" fmla="*/ 7599 w 701790"/>
                <a:gd name="connsiteY2" fmla="*/ 277774 h 602263"/>
                <a:gd name="connsiteX3" fmla="*/ 185792 w 701790"/>
                <a:gd name="connsiteY3" fmla="*/ 234912 h 602263"/>
                <a:gd name="connsiteX4" fmla="*/ 233110 w 701790"/>
                <a:gd name="connsiteY4" fmla="*/ 377999 h 602263"/>
                <a:gd name="connsiteX5" fmla="*/ 170066 w 701790"/>
                <a:gd name="connsiteY5" fmla="*/ 483787 h 602263"/>
                <a:gd name="connsiteX6" fmla="*/ 141798 w 701790"/>
                <a:gd name="connsiteY6" fmla="*/ 587668 h 602263"/>
                <a:gd name="connsiteX7" fmla="*/ 256640 w 701790"/>
                <a:gd name="connsiteY7" fmla="*/ 558456 h 602263"/>
                <a:gd name="connsiteX8" fmla="*/ 429763 w 701790"/>
                <a:gd name="connsiteY8" fmla="*/ 439652 h 602263"/>
                <a:gd name="connsiteX9" fmla="*/ 606426 w 701790"/>
                <a:gd name="connsiteY9" fmla="*/ 378140 h 602263"/>
                <a:gd name="connsiteX10" fmla="*/ 701061 w 701790"/>
                <a:gd name="connsiteY10" fmla="*/ 286993 h 602263"/>
                <a:gd name="connsiteX11" fmla="*/ 616420 w 701790"/>
                <a:gd name="connsiteY11" fmla="*/ 270158 h 602263"/>
                <a:gd name="connsiteX12" fmla="*/ 510915 w 701790"/>
                <a:gd name="connsiteY12" fmla="*/ 273813 h 602263"/>
                <a:gd name="connsiteX13" fmla="*/ 473287 w 701790"/>
                <a:gd name="connsiteY13" fmla="*/ 161824 h 602263"/>
                <a:gd name="connsiteX14" fmla="*/ 544936 w 701790"/>
                <a:gd name="connsiteY14" fmla="*/ 94653 h 602263"/>
                <a:gd name="connsiteX15" fmla="*/ 607532 w 701790"/>
                <a:gd name="connsiteY15" fmla="*/ 442 h 602263"/>
                <a:gd name="connsiteX16" fmla="*/ 440279 w 701790"/>
                <a:gd name="connsiteY16" fmla="*/ 62519 h 602263"/>
                <a:gd name="connsiteX0" fmla="*/ 440279 w 701790"/>
                <a:gd name="connsiteY0" fmla="*/ 62502 h 602246"/>
                <a:gd name="connsiteX1" fmla="*/ 110205 w 701790"/>
                <a:gd name="connsiteY1" fmla="*/ 166098 h 602246"/>
                <a:gd name="connsiteX2" fmla="*/ 7599 w 701790"/>
                <a:gd name="connsiteY2" fmla="*/ 277757 h 602246"/>
                <a:gd name="connsiteX3" fmla="*/ 185792 w 701790"/>
                <a:gd name="connsiteY3" fmla="*/ 234895 h 602246"/>
                <a:gd name="connsiteX4" fmla="*/ 233110 w 701790"/>
                <a:gd name="connsiteY4" fmla="*/ 377982 h 602246"/>
                <a:gd name="connsiteX5" fmla="*/ 170066 w 701790"/>
                <a:gd name="connsiteY5" fmla="*/ 483770 h 602246"/>
                <a:gd name="connsiteX6" fmla="*/ 141798 w 701790"/>
                <a:gd name="connsiteY6" fmla="*/ 587651 h 602246"/>
                <a:gd name="connsiteX7" fmla="*/ 256640 w 701790"/>
                <a:gd name="connsiteY7" fmla="*/ 558439 h 602246"/>
                <a:gd name="connsiteX8" fmla="*/ 429763 w 701790"/>
                <a:gd name="connsiteY8" fmla="*/ 439635 h 602246"/>
                <a:gd name="connsiteX9" fmla="*/ 606426 w 701790"/>
                <a:gd name="connsiteY9" fmla="*/ 378123 h 602246"/>
                <a:gd name="connsiteX10" fmla="*/ 701061 w 701790"/>
                <a:gd name="connsiteY10" fmla="*/ 286976 h 602246"/>
                <a:gd name="connsiteX11" fmla="*/ 616420 w 701790"/>
                <a:gd name="connsiteY11" fmla="*/ 270141 h 602246"/>
                <a:gd name="connsiteX12" fmla="*/ 510915 w 701790"/>
                <a:gd name="connsiteY12" fmla="*/ 273796 h 602246"/>
                <a:gd name="connsiteX13" fmla="*/ 473287 w 701790"/>
                <a:gd name="connsiteY13" fmla="*/ 161807 h 602246"/>
                <a:gd name="connsiteX14" fmla="*/ 544936 w 701790"/>
                <a:gd name="connsiteY14" fmla="*/ 94636 h 602246"/>
                <a:gd name="connsiteX15" fmla="*/ 607532 w 701790"/>
                <a:gd name="connsiteY15" fmla="*/ 425 h 602246"/>
                <a:gd name="connsiteX16" fmla="*/ 440279 w 701790"/>
                <a:gd name="connsiteY16" fmla="*/ 62502 h 602246"/>
                <a:gd name="connsiteX0" fmla="*/ 440279 w 701790"/>
                <a:gd name="connsiteY0" fmla="*/ 79915 h 619659"/>
                <a:gd name="connsiteX1" fmla="*/ 110205 w 701790"/>
                <a:gd name="connsiteY1" fmla="*/ 183511 h 619659"/>
                <a:gd name="connsiteX2" fmla="*/ 7599 w 701790"/>
                <a:gd name="connsiteY2" fmla="*/ 295170 h 619659"/>
                <a:gd name="connsiteX3" fmla="*/ 185792 w 701790"/>
                <a:gd name="connsiteY3" fmla="*/ 252308 h 619659"/>
                <a:gd name="connsiteX4" fmla="*/ 233110 w 701790"/>
                <a:gd name="connsiteY4" fmla="*/ 395395 h 619659"/>
                <a:gd name="connsiteX5" fmla="*/ 170066 w 701790"/>
                <a:gd name="connsiteY5" fmla="*/ 501183 h 619659"/>
                <a:gd name="connsiteX6" fmla="*/ 141798 w 701790"/>
                <a:gd name="connsiteY6" fmla="*/ 605064 h 619659"/>
                <a:gd name="connsiteX7" fmla="*/ 256640 w 701790"/>
                <a:gd name="connsiteY7" fmla="*/ 575852 h 619659"/>
                <a:gd name="connsiteX8" fmla="*/ 429763 w 701790"/>
                <a:gd name="connsiteY8" fmla="*/ 457048 h 619659"/>
                <a:gd name="connsiteX9" fmla="*/ 606426 w 701790"/>
                <a:gd name="connsiteY9" fmla="*/ 395536 h 619659"/>
                <a:gd name="connsiteX10" fmla="*/ 701061 w 701790"/>
                <a:gd name="connsiteY10" fmla="*/ 304389 h 619659"/>
                <a:gd name="connsiteX11" fmla="*/ 616420 w 701790"/>
                <a:gd name="connsiteY11" fmla="*/ 287554 h 619659"/>
                <a:gd name="connsiteX12" fmla="*/ 510915 w 701790"/>
                <a:gd name="connsiteY12" fmla="*/ 291209 h 619659"/>
                <a:gd name="connsiteX13" fmla="*/ 473287 w 701790"/>
                <a:gd name="connsiteY13" fmla="*/ 179220 h 619659"/>
                <a:gd name="connsiteX14" fmla="*/ 544936 w 701790"/>
                <a:gd name="connsiteY14" fmla="*/ 112049 h 619659"/>
                <a:gd name="connsiteX15" fmla="*/ 607532 w 701790"/>
                <a:gd name="connsiteY15" fmla="*/ 17838 h 619659"/>
                <a:gd name="connsiteX16" fmla="*/ 440279 w 701790"/>
                <a:gd name="connsiteY16" fmla="*/ 79915 h 619659"/>
                <a:gd name="connsiteX0" fmla="*/ 440279 w 701790"/>
                <a:gd name="connsiteY0" fmla="*/ 75602 h 615346"/>
                <a:gd name="connsiteX1" fmla="*/ 110205 w 701790"/>
                <a:gd name="connsiteY1" fmla="*/ 179198 h 615346"/>
                <a:gd name="connsiteX2" fmla="*/ 7599 w 701790"/>
                <a:gd name="connsiteY2" fmla="*/ 290857 h 615346"/>
                <a:gd name="connsiteX3" fmla="*/ 185792 w 701790"/>
                <a:gd name="connsiteY3" fmla="*/ 247995 h 615346"/>
                <a:gd name="connsiteX4" fmla="*/ 233110 w 701790"/>
                <a:gd name="connsiteY4" fmla="*/ 391082 h 615346"/>
                <a:gd name="connsiteX5" fmla="*/ 170066 w 701790"/>
                <a:gd name="connsiteY5" fmla="*/ 496870 h 615346"/>
                <a:gd name="connsiteX6" fmla="*/ 141798 w 701790"/>
                <a:gd name="connsiteY6" fmla="*/ 600751 h 615346"/>
                <a:gd name="connsiteX7" fmla="*/ 256640 w 701790"/>
                <a:gd name="connsiteY7" fmla="*/ 571539 h 615346"/>
                <a:gd name="connsiteX8" fmla="*/ 429763 w 701790"/>
                <a:gd name="connsiteY8" fmla="*/ 452735 h 615346"/>
                <a:gd name="connsiteX9" fmla="*/ 606426 w 701790"/>
                <a:gd name="connsiteY9" fmla="*/ 391223 h 615346"/>
                <a:gd name="connsiteX10" fmla="*/ 701061 w 701790"/>
                <a:gd name="connsiteY10" fmla="*/ 300076 h 615346"/>
                <a:gd name="connsiteX11" fmla="*/ 616420 w 701790"/>
                <a:gd name="connsiteY11" fmla="*/ 283241 h 615346"/>
                <a:gd name="connsiteX12" fmla="*/ 510915 w 701790"/>
                <a:gd name="connsiteY12" fmla="*/ 286896 h 615346"/>
                <a:gd name="connsiteX13" fmla="*/ 473287 w 701790"/>
                <a:gd name="connsiteY13" fmla="*/ 174907 h 615346"/>
                <a:gd name="connsiteX14" fmla="*/ 544936 w 701790"/>
                <a:gd name="connsiteY14" fmla="*/ 107736 h 615346"/>
                <a:gd name="connsiteX15" fmla="*/ 607532 w 701790"/>
                <a:gd name="connsiteY15" fmla="*/ 13525 h 615346"/>
                <a:gd name="connsiteX16" fmla="*/ 440279 w 701790"/>
                <a:gd name="connsiteY16" fmla="*/ 75602 h 615346"/>
                <a:gd name="connsiteX0" fmla="*/ 440279 w 701790"/>
                <a:gd name="connsiteY0" fmla="*/ 89296 h 629040"/>
                <a:gd name="connsiteX1" fmla="*/ 110205 w 701790"/>
                <a:gd name="connsiteY1" fmla="*/ 192892 h 629040"/>
                <a:gd name="connsiteX2" fmla="*/ 7599 w 701790"/>
                <a:gd name="connsiteY2" fmla="*/ 304551 h 629040"/>
                <a:gd name="connsiteX3" fmla="*/ 185792 w 701790"/>
                <a:gd name="connsiteY3" fmla="*/ 261689 h 629040"/>
                <a:gd name="connsiteX4" fmla="*/ 233110 w 701790"/>
                <a:gd name="connsiteY4" fmla="*/ 404776 h 629040"/>
                <a:gd name="connsiteX5" fmla="*/ 170066 w 701790"/>
                <a:gd name="connsiteY5" fmla="*/ 510564 h 629040"/>
                <a:gd name="connsiteX6" fmla="*/ 141798 w 701790"/>
                <a:gd name="connsiteY6" fmla="*/ 614445 h 629040"/>
                <a:gd name="connsiteX7" fmla="*/ 256640 w 701790"/>
                <a:gd name="connsiteY7" fmla="*/ 585233 h 629040"/>
                <a:gd name="connsiteX8" fmla="*/ 429763 w 701790"/>
                <a:gd name="connsiteY8" fmla="*/ 466429 h 629040"/>
                <a:gd name="connsiteX9" fmla="*/ 606426 w 701790"/>
                <a:gd name="connsiteY9" fmla="*/ 404917 h 629040"/>
                <a:gd name="connsiteX10" fmla="*/ 701061 w 701790"/>
                <a:gd name="connsiteY10" fmla="*/ 313770 h 629040"/>
                <a:gd name="connsiteX11" fmla="*/ 616420 w 701790"/>
                <a:gd name="connsiteY11" fmla="*/ 296935 h 629040"/>
                <a:gd name="connsiteX12" fmla="*/ 510915 w 701790"/>
                <a:gd name="connsiteY12" fmla="*/ 300590 h 629040"/>
                <a:gd name="connsiteX13" fmla="*/ 473287 w 701790"/>
                <a:gd name="connsiteY13" fmla="*/ 188601 h 629040"/>
                <a:gd name="connsiteX14" fmla="*/ 544936 w 701790"/>
                <a:gd name="connsiteY14" fmla="*/ 121430 h 629040"/>
                <a:gd name="connsiteX15" fmla="*/ 607532 w 701790"/>
                <a:gd name="connsiteY15" fmla="*/ 12932 h 629040"/>
                <a:gd name="connsiteX16" fmla="*/ 440279 w 701790"/>
                <a:gd name="connsiteY16" fmla="*/ 89296 h 629040"/>
                <a:gd name="connsiteX0" fmla="*/ 440279 w 701790"/>
                <a:gd name="connsiteY0" fmla="*/ 89296 h 629040"/>
                <a:gd name="connsiteX1" fmla="*/ 110205 w 701790"/>
                <a:gd name="connsiteY1" fmla="*/ 192892 h 629040"/>
                <a:gd name="connsiteX2" fmla="*/ 7599 w 701790"/>
                <a:gd name="connsiteY2" fmla="*/ 304551 h 629040"/>
                <a:gd name="connsiteX3" fmla="*/ 185792 w 701790"/>
                <a:gd name="connsiteY3" fmla="*/ 261689 h 629040"/>
                <a:gd name="connsiteX4" fmla="*/ 233110 w 701790"/>
                <a:gd name="connsiteY4" fmla="*/ 404776 h 629040"/>
                <a:gd name="connsiteX5" fmla="*/ 170066 w 701790"/>
                <a:gd name="connsiteY5" fmla="*/ 510564 h 629040"/>
                <a:gd name="connsiteX6" fmla="*/ 141798 w 701790"/>
                <a:gd name="connsiteY6" fmla="*/ 614445 h 629040"/>
                <a:gd name="connsiteX7" fmla="*/ 256640 w 701790"/>
                <a:gd name="connsiteY7" fmla="*/ 585233 h 629040"/>
                <a:gd name="connsiteX8" fmla="*/ 429763 w 701790"/>
                <a:gd name="connsiteY8" fmla="*/ 466429 h 629040"/>
                <a:gd name="connsiteX9" fmla="*/ 606426 w 701790"/>
                <a:gd name="connsiteY9" fmla="*/ 404917 h 629040"/>
                <a:gd name="connsiteX10" fmla="*/ 701061 w 701790"/>
                <a:gd name="connsiteY10" fmla="*/ 313770 h 629040"/>
                <a:gd name="connsiteX11" fmla="*/ 616420 w 701790"/>
                <a:gd name="connsiteY11" fmla="*/ 296935 h 629040"/>
                <a:gd name="connsiteX12" fmla="*/ 510915 w 701790"/>
                <a:gd name="connsiteY12" fmla="*/ 300590 h 629040"/>
                <a:gd name="connsiteX13" fmla="*/ 485193 w 701790"/>
                <a:gd name="connsiteY13" fmla="*/ 193363 h 629040"/>
                <a:gd name="connsiteX14" fmla="*/ 544936 w 701790"/>
                <a:gd name="connsiteY14" fmla="*/ 121430 h 629040"/>
                <a:gd name="connsiteX15" fmla="*/ 607532 w 701790"/>
                <a:gd name="connsiteY15" fmla="*/ 12932 h 629040"/>
                <a:gd name="connsiteX16" fmla="*/ 440279 w 701790"/>
                <a:gd name="connsiteY16" fmla="*/ 89296 h 629040"/>
                <a:gd name="connsiteX0" fmla="*/ 440279 w 701790"/>
                <a:gd name="connsiteY0" fmla="*/ 76750 h 616494"/>
                <a:gd name="connsiteX1" fmla="*/ 110205 w 701790"/>
                <a:gd name="connsiteY1" fmla="*/ 180346 h 616494"/>
                <a:gd name="connsiteX2" fmla="*/ 7599 w 701790"/>
                <a:gd name="connsiteY2" fmla="*/ 292005 h 616494"/>
                <a:gd name="connsiteX3" fmla="*/ 185792 w 701790"/>
                <a:gd name="connsiteY3" fmla="*/ 249143 h 616494"/>
                <a:gd name="connsiteX4" fmla="*/ 233110 w 701790"/>
                <a:gd name="connsiteY4" fmla="*/ 392230 h 616494"/>
                <a:gd name="connsiteX5" fmla="*/ 170066 w 701790"/>
                <a:gd name="connsiteY5" fmla="*/ 498018 h 616494"/>
                <a:gd name="connsiteX6" fmla="*/ 141798 w 701790"/>
                <a:gd name="connsiteY6" fmla="*/ 601899 h 616494"/>
                <a:gd name="connsiteX7" fmla="*/ 256640 w 701790"/>
                <a:gd name="connsiteY7" fmla="*/ 572687 h 616494"/>
                <a:gd name="connsiteX8" fmla="*/ 429763 w 701790"/>
                <a:gd name="connsiteY8" fmla="*/ 453883 h 616494"/>
                <a:gd name="connsiteX9" fmla="*/ 606426 w 701790"/>
                <a:gd name="connsiteY9" fmla="*/ 392371 h 616494"/>
                <a:gd name="connsiteX10" fmla="*/ 701061 w 701790"/>
                <a:gd name="connsiteY10" fmla="*/ 301224 h 616494"/>
                <a:gd name="connsiteX11" fmla="*/ 616420 w 701790"/>
                <a:gd name="connsiteY11" fmla="*/ 284389 h 616494"/>
                <a:gd name="connsiteX12" fmla="*/ 510915 w 701790"/>
                <a:gd name="connsiteY12" fmla="*/ 288044 h 616494"/>
                <a:gd name="connsiteX13" fmla="*/ 485193 w 701790"/>
                <a:gd name="connsiteY13" fmla="*/ 180817 h 616494"/>
                <a:gd name="connsiteX14" fmla="*/ 554461 w 701790"/>
                <a:gd name="connsiteY14" fmla="*/ 108884 h 616494"/>
                <a:gd name="connsiteX15" fmla="*/ 607532 w 701790"/>
                <a:gd name="connsiteY15" fmla="*/ 386 h 616494"/>
                <a:gd name="connsiteX16" fmla="*/ 440279 w 701790"/>
                <a:gd name="connsiteY16" fmla="*/ 76750 h 616494"/>
                <a:gd name="connsiteX0" fmla="*/ 444716 w 706227"/>
                <a:gd name="connsiteY0" fmla="*/ 76750 h 616494"/>
                <a:gd name="connsiteX1" fmla="*/ 114642 w 706227"/>
                <a:gd name="connsiteY1" fmla="*/ 180346 h 616494"/>
                <a:gd name="connsiteX2" fmla="*/ 7274 w 706227"/>
                <a:gd name="connsiteY2" fmla="*/ 263430 h 616494"/>
                <a:gd name="connsiteX3" fmla="*/ 190229 w 706227"/>
                <a:gd name="connsiteY3" fmla="*/ 249143 h 616494"/>
                <a:gd name="connsiteX4" fmla="*/ 237547 w 706227"/>
                <a:gd name="connsiteY4" fmla="*/ 392230 h 616494"/>
                <a:gd name="connsiteX5" fmla="*/ 174503 w 706227"/>
                <a:gd name="connsiteY5" fmla="*/ 498018 h 616494"/>
                <a:gd name="connsiteX6" fmla="*/ 146235 w 706227"/>
                <a:gd name="connsiteY6" fmla="*/ 601899 h 616494"/>
                <a:gd name="connsiteX7" fmla="*/ 261077 w 706227"/>
                <a:gd name="connsiteY7" fmla="*/ 572687 h 616494"/>
                <a:gd name="connsiteX8" fmla="*/ 434200 w 706227"/>
                <a:gd name="connsiteY8" fmla="*/ 453883 h 616494"/>
                <a:gd name="connsiteX9" fmla="*/ 610863 w 706227"/>
                <a:gd name="connsiteY9" fmla="*/ 392371 h 616494"/>
                <a:gd name="connsiteX10" fmla="*/ 705498 w 706227"/>
                <a:gd name="connsiteY10" fmla="*/ 301224 h 616494"/>
                <a:gd name="connsiteX11" fmla="*/ 620857 w 706227"/>
                <a:gd name="connsiteY11" fmla="*/ 284389 h 616494"/>
                <a:gd name="connsiteX12" fmla="*/ 515352 w 706227"/>
                <a:gd name="connsiteY12" fmla="*/ 288044 h 616494"/>
                <a:gd name="connsiteX13" fmla="*/ 489630 w 706227"/>
                <a:gd name="connsiteY13" fmla="*/ 180817 h 616494"/>
                <a:gd name="connsiteX14" fmla="*/ 558898 w 706227"/>
                <a:gd name="connsiteY14" fmla="*/ 108884 h 616494"/>
                <a:gd name="connsiteX15" fmla="*/ 611969 w 706227"/>
                <a:gd name="connsiteY15" fmla="*/ 386 h 616494"/>
                <a:gd name="connsiteX16" fmla="*/ 444716 w 706227"/>
                <a:gd name="connsiteY16" fmla="*/ 76750 h 616494"/>
                <a:gd name="connsiteX0" fmla="*/ 438485 w 699996"/>
                <a:gd name="connsiteY0" fmla="*/ 76750 h 616494"/>
                <a:gd name="connsiteX1" fmla="*/ 125080 w 699996"/>
                <a:gd name="connsiteY1" fmla="*/ 180346 h 616494"/>
                <a:gd name="connsiteX2" fmla="*/ 1043 w 699996"/>
                <a:gd name="connsiteY2" fmla="*/ 263430 h 616494"/>
                <a:gd name="connsiteX3" fmla="*/ 183998 w 699996"/>
                <a:gd name="connsiteY3" fmla="*/ 249143 h 616494"/>
                <a:gd name="connsiteX4" fmla="*/ 231316 w 699996"/>
                <a:gd name="connsiteY4" fmla="*/ 392230 h 616494"/>
                <a:gd name="connsiteX5" fmla="*/ 168272 w 699996"/>
                <a:gd name="connsiteY5" fmla="*/ 498018 h 616494"/>
                <a:gd name="connsiteX6" fmla="*/ 140004 w 699996"/>
                <a:gd name="connsiteY6" fmla="*/ 601899 h 616494"/>
                <a:gd name="connsiteX7" fmla="*/ 254846 w 699996"/>
                <a:gd name="connsiteY7" fmla="*/ 572687 h 616494"/>
                <a:gd name="connsiteX8" fmla="*/ 427969 w 699996"/>
                <a:gd name="connsiteY8" fmla="*/ 453883 h 616494"/>
                <a:gd name="connsiteX9" fmla="*/ 604632 w 699996"/>
                <a:gd name="connsiteY9" fmla="*/ 392371 h 616494"/>
                <a:gd name="connsiteX10" fmla="*/ 699267 w 699996"/>
                <a:gd name="connsiteY10" fmla="*/ 301224 h 616494"/>
                <a:gd name="connsiteX11" fmla="*/ 614626 w 699996"/>
                <a:gd name="connsiteY11" fmla="*/ 284389 h 616494"/>
                <a:gd name="connsiteX12" fmla="*/ 509121 w 699996"/>
                <a:gd name="connsiteY12" fmla="*/ 288044 h 616494"/>
                <a:gd name="connsiteX13" fmla="*/ 483399 w 699996"/>
                <a:gd name="connsiteY13" fmla="*/ 180817 h 616494"/>
                <a:gd name="connsiteX14" fmla="*/ 552667 w 699996"/>
                <a:gd name="connsiteY14" fmla="*/ 108884 h 616494"/>
                <a:gd name="connsiteX15" fmla="*/ 605738 w 699996"/>
                <a:gd name="connsiteY15" fmla="*/ 386 h 616494"/>
                <a:gd name="connsiteX16" fmla="*/ 438485 w 699996"/>
                <a:gd name="connsiteY16" fmla="*/ 76750 h 616494"/>
                <a:gd name="connsiteX0" fmla="*/ 437998 w 699509"/>
                <a:gd name="connsiteY0" fmla="*/ 76750 h 616494"/>
                <a:gd name="connsiteX1" fmla="*/ 124593 w 699509"/>
                <a:gd name="connsiteY1" fmla="*/ 180346 h 616494"/>
                <a:gd name="connsiteX2" fmla="*/ 556 w 699509"/>
                <a:gd name="connsiteY2" fmla="*/ 263430 h 616494"/>
                <a:gd name="connsiteX3" fmla="*/ 183511 w 699509"/>
                <a:gd name="connsiteY3" fmla="*/ 249143 h 616494"/>
                <a:gd name="connsiteX4" fmla="*/ 230829 w 699509"/>
                <a:gd name="connsiteY4" fmla="*/ 392230 h 616494"/>
                <a:gd name="connsiteX5" fmla="*/ 167785 w 699509"/>
                <a:gd name="connsiteY5" fmla="*/ 498018 h 616494"/>
                <a:gd name="connsiteX6" fmla="*/ 139517 w 699509"/>
                <a:gd name="connsiteY6" fmla="*/ 601899 h 616494"/>
                <a:gd name="connsiteX7" fmla="*/ 254359 w 699509"/>
                <a:gd name="connsiteY7" fmla="*/ 572687 h 616494"/>
                <a:gd name="connsiteX8" fmla="*/ 427482 w 699509"/>
                <a:gd name="connsiteY8" fmla="*/ 453883 h 616494"/>
                <a:gd name="connsiteX9" fmla="*/ 604145 w 699509"/>
                <a:gd name="connsiteY9" fmla="*/ 392371 h 616494"/>
                <a:gd name="connsiteX10" fmla="*/ 698780 w 699509"/>
                <a:gd name="connsiteY10" fmla="*/ 301224 h 616494"/>
                <a:gd name="connsiteX11" fmla="*/ 614139 w 699509"/>
                <a:gd name="connsiteY11" fmla="*/ 284389 h 616494"/>
                <a:gd name="connsiteX12" fmla="*/ 508634 w 699509"/>
                <a:gd name="connsiteY12" fmla="*/ 288044 h 616494"/>
                <a:gd name="connsiteX13" fmla="*/ 482912 w 699509"/>
                <a:gd name="connsiteY13" fmla="*/ 180817 h 616494"/>
                <a:gd name="connsiteX14" fmla="*/ 552180 w 699509"/>
                <a:gd name="connsiteY14" fmla="*/ 108884 h 616494"/>
                <a:gd name="connsiteX15" fmla="*/ 605251 w 699509"/>
                <a:gd name="connsiteY15" fmla="*/ 386 h 616494"/>
                <a:gd name="connsiteX16" fmla="*/ 437998 w 699509"/>
                <a:gd name="connsiteY16" fmla="*/ 76750 h 616494"/>
                <a:gd name="connsiteX0" fmla="*/ 438383 w 699894"/>
                <a:gd name="connsiteY0" fmla="*/ 76750 h 616494"/>
                <a:gd name="connsiteX1" fmla="*/ 124978 w 699894"/>
                <a:gd name="connsiteY1" fmla="*/ 180346 h 616494"/>
                <a:gd name="connsiteX2" fmla="*/ 941 w 699894"/>
                <a:gd name="connsiteY2" fmla="*/ 263430 h 616494"/>
                <a:gd name="connsiteX3" fmla="*/ 183896 w 699894"/>
                <a:gd name="connsiteY3" fmla="*/ 249143 h 616494"/>
                <a:gd name="connsiteX4" fmla="*/ 231214 w 699894"/>
                <a:gd name="connsiteY4" fmla="*/ 392230 h 616494"/>
                <a:gd name="connsiteX5" fmla="*/ 168170 w 699894"/>
                <a:gd name="connsiteY5" fmla="*/ 498018 h 616494"/>
                <a:gd name="connsiteX6" fmla="*/ 139902 w 699894"/>
                <a:gd name="connsiteY6" fmla="*/ 601899 h 616494"/>
                <a:gd name="connsiteX7" fmla="*/ 254744 w 699894"/>
                <a:gd name="connsiteY7" fmla="*/ 572687 h 616494"/>
                <a:gd name="connsiteX8" fmla="*/ 427867 w 699894"/>
                <a:gd name="connsiteY8" fmla="*/ 453883 h 616494"/>
                <a:gd name="connsiteX9" fmla="*/ 604530 w 699894"/>
                <a:gd name="connsiteY9" fmla="*/ 392371 h 616494"/>
                <a:gd name="connsiteX10" fmla="*/ 699165 w 699894"/>
                <a:gd name="connsiteY10" fmla="*/ 301224 h 616494"/>
                <a:gd name="connsiteX11" fmla="*/ 614524 w 699894"/>
                <a:gd name="connsiteY11" fmla="*/ 284389 h 616494"/>
                <a:gd name="connsiteX12" fmla="*/ 509019 w 699894"/>
                <a:gd name="connsiteY12" fmla="*/ 288044 h 616494"/>
                <a:gd name="connsiteX13" fmla="*/ 483297 w 699894"/>
                <a:gd name="connsiteY13" fmla="*/ 180817 h 616494"/>
                <a:gd name="connsiteX14" fmla="*/ 552565 w 699894"/>
                <a:gd name="connsiteY14" fmla="*/ 108884 h 616494"/>
                <a:gd name="connsiteX15" fmla="*/ 605636 w 699894"/>
                <a:gd name="connsiteY15" fmla="*/ 386 h 616494"/>
                <a:gd name="connsiteX16" fmla="*/ 438383 w 699894"/>
                <a:gd name="connsiteY16" fmla="*/ 76750 h 616494"/>
                <a:gd name="connsiteX0" fmla="*/ 438383 w 699894"/>
                <a:gd name="connsiteY0" fmla="*/ 82155 h 621899"/>
                <a:gd name="connsiteX1" fmla="*/ 124978 w 699894"/>
                <a:gd name="connsiteY1" fmla="*/ 185751 h 621899"/>
                <a:gd name="connsiteX2" fmla="*/ 941 w 699894"/>
                <a:gd name="connsiteY2" fmla="*/ 268835 h 621899"/>
                <a:gd name="connsiteX3" fmla="*/ 183896 w 699894"/>
                <a:gd name="connsiteY3" fmla="*/ 254548 h 621899"/>
                <a:gd name="connsiteX4" fmla="*/ 231214 w 699894"/>
                <a:gd name="connsiteY4" fmla="*/ 397635 h 621899"/>
                <a:gd name="connsiteX5" fmla="*/ 168170 w 699894"/>
                <a:gd name="connsiteY5" fmla="*/ 503423 h 621899"/>
                <a:gd name="connsiteX6" fmla="*/ 139902 w 699894"/>
                <a:gd name="connsiteY6" fmla="*/ 607304 h 621899"/>
                <a:gd name="connsiteX7" fmla="*/ 254744 w 699894"/>
                <a:gd name="connsiteY7" fmla="*/ 578092 h 621899"/>
                <a:gd name="connsiteX8" fmla="*/ 427867 w 699894"/>
                <a:gd name="connsiteY8" fmla="*/ 459288 h 621899"/>
                <a:gd name="connsiteX9" fmla="*/ 604530 w 699894"/>
                <a:gd name="connsiteY9" fmla="*/ 397776 h 621899"/>
                <a:gd name="connsiteX10" fmla="*/ 699165 w 699894"/>
                <a:gd name="connsiteY10" fmla="*/ 306629 h 621899"/>
                <a:gd name="connsiteX11" fmla="*/ 614524 w 699894"/>
                <a:gd name="connsiteY11" fmla="*/ 289794 h 621899"/>
                <a:gd name="connsiteX12" fmla="*/ 509019 w 699894"/>
                <a:gd name="connsiteY12" fmla="*/ 293449 h 621899"/>
                <a:gd name="connsiteX13" fmla="*/ 483297 w 699894"/>
                <a:gd name="connsiteY13" fmla="*/ 186222 h 621899"/>
                <a:gd name="connsiteX14" fmla="*/ 552565 w 699894"/>
                <a:gd name="connsiteY14" fmla="*/ 114289 h 621899"/>
                <a:gd name="connsiteX15" fmla="*/ 605636 w 699894"/>
                <a:gd name="connsiteY15" fmla="*/ 5791 h 621899"/>
                <a:gd name="connsiteX16" fmla="*/ 438383 w 699894"/>
                <a:gd name="connsiteY16" fmla="*/ 82155 h 621899"/>
                <a:gd name="connsiteX0" fmla="*/ 438383 w 699894"/>
                <a:gd name="connsiteY0" fmla="*/ 82745 h 622489"/>
                <a:gd name="connsiteX1" fmla="*/ 124978 w 699894"/>
                <a:gd name="connsiteY1" fmla="*/ 186341 h 622489"/>
                <a:gd name="connsiteX2" fmla="*/ 941 w 699894"/>
                <a:gd name="connsiteY2" fmla="*/ 269425 h 622489"/>
                <a:gd name="connsiteX3" fmla="*/ 183896 w 699894"/>
                <a:gd name="connsiteY3" fmla="*/ 255138 h 622489"/>
                <a:gd name="connsiteX4" fmla="*/ 231214 w 699894"/>
                <a:gd name="connsiteY4" fmla="*/ 398225 h 622489"/>
                <a:gd name="connsiteX5" fmla="*/ 168170 w 699894"/>
                <a:gd name="connsiteY5" fmla="*/ 504013 h 622489"/>
                <a:gd name="connsiteX6" fmla="*/ 139902 w 699894"/>
                <a:gd name="connsiteY6" fmla="*/ 607894 h 622489"/>
                <a:gd name="connsiteX7" fmla="*/ 254744 w 699894"/>
                <a:gd name="connsiteY7" fmla="*/ 578682 h 622489"/>
                <a:gd name="connsiteX8" fmla="*/ 427867 w 699894"/>
                <a:gd name="connsiteY8" fmla="*/ 459878 h 622489"/>
                <a:gd name="connsiteX9" fmla="*/ 604530 w 699894"/>
                <a:gd name="connsiteY9" fmla="*/ 398366 h 622489"/>
                <a:gd name="connsiteX10" fmla="*/ 699165 w 699894"/>
                <a:gd name="connsiteY10" fmla="*/ 307219 h 622489"/>
                <a:gd name="connsiteX11" fmla="*/ 614524 w 699894"/>
                <a:gd name="connsiteY11" fmla="*/ 290384 h 622489"/>
                <a:gd name="connsiteX12" fmla="*/ 509019 w 699894"/>
                <a:gd name="connsiteY12" fmla="*/ 294039 h 622489"/>
                <a:gd name="connsiteX13" fmla="*/ 483297 w 699894"/>
                <a:gd name="connsiteY13" fmla="*/ 186812 h 622489"/>
                <a:gd name="connsiteX14" fmla="*/ 552565 w 699894"/>
                <a:gd name="connsiteY14" fmla="*/ 114879 h 622489"/>
                <a:gd name="connsiteX15" fmla="*/ 605636 w 699894"/>
                <a:gd name="connsiteY15" fmla="*/ 6381 h 622489"/>
                <a:gd name="connsiteX16" fmla="*/ 438383 w 699894"/>
                <a:gd name="connsiteY16" fmla="*/ 82745 h 622489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09019 w 699894"/>
                <a:gd name="connsiteY12" fmla="*/ 288214 h 616664"/>
                <a:gd name="connsiteX13" fmla="*/ 483297 w 699894"/>
                <a:gd name="connsiteY13" fmla="*/ 18098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09019 w 699894"/>
                <a:gd name="connsiteY12" fmla="*/ 288214 h 616664"/>
                <a:gd name="connsiteX13" fmla="*/ 502347 w 699894"/>
                <a:gd name="connsiteY13" fmla="*/ 20003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30450 w 699894"/>
                <a:gd name="connsiteY12" fmla="*/ 281070 h 616664"/>
                <a:gd name="connsiteX13" fmla="*/ 502347 w 699894"/>
                <a:gd name="connsiteY13" fmla="*/ 20003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921"/>
                <a:gd name="connsiteY0" fmla="*/ 76920 h 617159"/>
                <a:gd name="connsiteX1" fmla="*/ 124978 w 699921"/>
                <a:gd name="connsiteY1" fmla="*/ 180516 h 617159"/>
                <a:gd name="connsiteX2" fmla="*/ 941 w 699921"/>
                <a:gd name="connsiteY2" fmla="*/ 263600 h 617159"/>
                <a:gd name="connsiteX3" fmla="*/ 183896 w 699921"/>
                <a:gd name="connsiteY3" fmla="*/ 249313 h 617159"/>
                <a:gd name="connsiteX4" fmla="*/ 231214 w 699921"/>
                <a:gd name="connsiteY4" fmla="*/ 392400 h 617159"/>
                <a:gd name="connsiteX5" fmla="*/ 168170 w 699921"/>
                <a:gd name="connsiteY5" fmla="*/ 498188 h 617159"/>
                <a:gd name="connsiteX6" fmla="*/ 139902 w 699921"/>
                <a:gd name="connsiteY6" fmla="*/ 602069 h 617159"/>
                <a:gd name="connsiteX7" fmla="*/ 254744 w 699921"/>
                <a:gd name="connsiteY7" fmla="*/ 572857 h 617159"/>
                <a:gd name="connsiteX8" fmla="*/ 413580 w 699921"/>
                <a:gd name="connsiteY8" fmla="*/ 437384 h 617159"/>
                <a:gd name="connsiteX9" fmla="*/ 604530 w 699921"/>
                <a:gd name="connsiteY9" fmla="*/ 392541 h 617159"/>
                <a:gd name="connsiteX10" fmla="*/ 699165 w 699921"/>
                <a:gd name="connsiteY10" fmla="*/ 301394 h 617159"/>
                <a:gd name="connsiteX11" fmla="*/ 614524 w 699921"/>
                <a:gd name="connsiteY11" fmla="*/ 284559 h 617159"/>
                <a:gd name="connsiteX12" fmla="*/ 530450 w 699921"/>
                <a:gd name="connsiteY12" fmla="*/ 281070 h 617159"/>
                <a:gd name="connsiteX13" fmla="*/ 502347 w 699921"/>
                <a:gd name="connsiteY13" fmla="*/ 200037 h 617159"/>
                <a:gd name="connsiteX14" fmla="*/ 559709 w 699921"/>
                <a:gd name="connsiteY14" fmla="*/ 116198 h 617159"/>
                <a:gd name="connsiteX15" fmla="*/ 605636 w 699921"/>
                <a:gd name="connsiteY15" fmla="*/ 556 h 617159"/>
                <a:gd name="connsiteX16" fmla="*/ 438383 w 699921"/>
                <a:gd name="connsiteY16" fmla="*/ 76920 h 617159"/>
                <a:gd name="connsiteX0" fmla="*/ 438383 w 699176"/>
                <a:gd name="connsiteY0" fmla="*/ 76920 h 617159"/>
                <a:gd name="connsiteX1" fmla="*/ 124978 w 699176"/>
                <a:gd name="connsiteY1" fmla="*/ 180516 h 617159"/>
                <a:gd name="connsiteX2" fmla="*/ 941 w 699176"/>
                <a:gd name="connsiteY2" fmla="*/ 263600 h 617159"/>
                <a:gd name="connsiteX3" fmla="*/ 183896 w 699176"/>
                <a:gd name="connsiteY3" fmla="*/ 249313 h 617159"/>
                <a:gd name="connsiteX4" fmla="*/ 231214 w 699176"/>
                <a:gd name="connsiteY4" fmla="*/ 392400 h 617159"/>
                <a:gd name="connsiteX5" fmla="*/ 168170 w 699176"/>
                <a:gd name="connsiteY5" fmla="*/ 498188 h 617159"/>
                <a:gd name="connsiteX6" fmla="*/ 139902 w 699176"/>
                <a:gd name="connsiteY6" fmla="*/ 602069 h 617159"/>
                <a:gd name="connsiteX7" fmla="*/ 254744 w 699176"/>
                <a:gd name="connsiteY7" fmla="*/ 572857 h 617159"/>
                <a:gd name="connsiteX8" fmla="*/ 413580 w 699176"/>
                <a:gd name="connsiteY8" fmla="*/ 437384 h 617159"/>
                <a:gd name="connsiteX9" fmla="*/ 618817 w 699176"/>
                <a:gd name="connsiteY9" fmla="*/ 366347 h 617159"/>
                <a:gd name="connsiteX10" fmla="*/ 699165 w 699176"/>
                <a:gd name="connsiteY10" fmla="*/ 301394 h 617159"/>
                <a:gd name="connsiteX11" fmla="*/ 614524 w 699176"/>
                <a:gd name="connsiteY11" fmla="*/ 284559 h 617159"/>
                <a:gd name="connsiteX12" fmla="*/ 530450 w 699176"/>
                <a:gd name="connsiteY12" fmla="*/ 281070 h 617159"/>
                <a:gd name="connsiteX13" fmla="*/ 502347 w 699176"/>
                <a:gd name="connsiteY13" fmla="*/ 200037 h 617159"/>
                <a:gd name="connsiteX14" fmla="*/ 559709 w 699176"/>
                <a:gd name="connsiteY14" fmla="*/ 116198 h 617159"/>
                <a:gd name="connsiteX15" fmla="*/ 605636 w 699176"/>
                <a:gd name="connsiteY15" fmla="*/ 556 h 617159"/>
                <a:gd name="connsiteX16" fmla="*/ 438383 w 699176"/>
                <a:gd name="connsiteY16" fmla="*/ 76920 h 617159"/>
                <a:gd name="connsiteX0" fmla="*/ 438383 w 699176"/>
                <a:gd name="connsiteY0" fmla="*/ 76920 h 617159"/>
                <a:gd name="connsiteX1" fmla="*/ 124978 w 699176"/>
                <a:gd name="connsiteY1" fmla="*/ 180516 h 617159"/>
                <a:gd name="connsiteX2" fmla="*/ 941 w 699176"/>
                <a:gd name="connsiteY2" fmla="*/ 263600 h 617159"/>
                <a:gd name="connsiteX3" fmla="*/ 183896 w 699176"/>
                <a:gd name="connsiteY3" fmla="*/ 249313 h 617159"/>
                <a:gd name="connsiteX4" fmla="*/ 231214 w 699176"/>
                <a:gd name="connsiteY4" fmla="*/ 392400 h 617159"/>
                <a:gd name="connsiteX5" fmla="*/ 168170 w 699176"/>
                <a:gd name="connsiteY5" fmla="*/ 498188 h 617159"/>
                <a:gd name="connsiteX6" fmla="*/ 139902 w 699176"/>
                <a:gd name="connsiteY6" fmla="*/ 602069 h 617159"/>
                <a:gd name="connsiteX7" fmla="*/ 254744 w 699176"/>
                <a:gd name="connsiteY7" fmla="*/ 572857 h 617159"/>
                <a:gd name="connsiteX8" fmla="*/ 413580 w 699176"/>
                <a:gd name="connsiteY8" fmla="*/ 437384 h 617159"/>
                <a:gd name="connsiteX9" fmla="*/ 618817 w 699176"/>
                <a:gd name="connsiteY9" fmla="*/ 366347 h 617159"/>
                <a:gd name="connsiteX10" fmla="*/ 699165 w 699176"/>
                <a:gd name="connsiteY10" fmla="*/ 270437 h 617159"/>
                <a:gd name="connsiteX11" fmla="*/ 614524 w 699176"/>
                <a:gd name="connsiteY11" fmla="*/ 284559 h 617159"/>
                <a:gd name="connsiteX12" fmla="*/ 530450 w 699176"/>
                <a:gd name="connsiteY12" fmla="*/ 281070 h 617159"/>
                <a:gd name="connsiteX13" fmla="*/ 502347 w 699176"/>
                <a:gd name="connsiteY13" fmla="*/ 200037 h 617159"/>
                <a:gd name="connsiteX14" fmla="*/ 559709 w 699176"/>
                <a:gd name="connsiteY14" fmla="*/ 116198 h 617159"/>
                <a:gd name="connsiteX15" fmla="*/ 605636 w 699176"/>
                <a:gd name="connsiteY15" fmla="*/ 556 h 617159"/>
                <a:gd name="connsiteX16" fmla="*/ 438383 w 699176"/>
                <a:gd name="connsiteY16" fmla="*/ 76920 h 617159"/>
                <a:gd name="connsiteX0" fmla="*/ 438383 w 699191"/>
                <a:gd name="connsiteY0" fmla="*/ 76920 h 617159"/>
                <a:gd name="connsiteX1" fmla="*/ 124978 w 699191"/>
                <a:gd name="connsiteY1" fmla="*/ 180516 h 617159"/>
                <a:gd name="connsiteX2" fmla="*/ 941 w 699191"/>
                <a:gd name="connsiteY2" fmla="*/ 263600 h 617159"/>
                <a:gd name="connsiteX3" fmla="*/ 183896 w 699191"/>
                <a:gd name="connsiteY3" fmla="*/ 249313 h 617159"/>
                <a:gd name="connsiteX4" fmla="*/ 231214 w 699191"/>
                <a:gd name="connsiteY4" fmla="*/ 392400 h 617159"/>
                <a:gd name="connsiteX5" fmla="*/ 168170 w 699191"/>
                <a:gd name="connsiteY5" fmla="*/ 498188 h 617159"/>
                <a:gd name="connsiteX6" fmla="*/ 139902 w 699191"/>
                <a:gd name="connsiteY6" fmla="*/ 602069 h 617159"/>
                <a:gd name="connsiteX7" fmla="*/ 254744 w 699191"/>
                <a:gd name="connsiteY7" fmla="*/ 572857 h 617159"/>
                <a:gd name="connsiteX8" fmla="*/ 413580 w 699191"/>
                <a:gd name="connsiteY8" fmla="*/ 437384 h 617159"/>
                <a:gd name="connsiteX9" fmla="*/ 618817 w 699191"/>
                <a:gd name="connsiteY9" fmla="*/ 366347 h 617159"/>
                <a:gd name="connsiteX10" fmla="*/ 699165 w 699191"/>
                <a:gd name="connsiteY10" fmla="*/ 270437 h 617159"/>
                <a:gd name="connsiteX11" fmla="*/ 612143 w 699191"/>
                <a:gd name="connsiteY11" fmla="*/ 263127 h 617159"/>
                <a:gd name="connsiteX12" fmla="*/ 530450 w 699191"/>
                <a:gd name="connsiteY12" fmla="*/ 281070 h 617159"/>
                <a:gd name="connsiteX13" fmla="*/ 502347 w 699191"/>
                <a:gd name="connsiteY13" fmla="*/ 200037 h 617159"/>
                <a:gd name="connsiteX14" fmla="*/ 559709 w 699191"/>
                <a:gd name="connsiteY14" fmla="*/ 116198 h 617159"/>
                <a:gd name="connsiteX15" fmla="*/ 605636 w 699191"/>
                <a:gd name="connsiteY15" fmla="*/ 556 h 617159"/>
                <a:gd name="connsiteX16" fmla="*/ 438383 w 699191"/>
                <a:gd name="connsiteY16" fmla="*/ 76920 h 617159"/>
                <a:gd name="connsiteX0" fmla="*/ 438383 w 701893"/>
                <a:gd name="connsiteY0" fmla="*/ 76920 h 617159"/>
                <a:gd name="connsiteX1" fmla="*/ 124978 w 701893"/>
                <a:gd name="connsiteY1" fmla="*/ 180516 h 617159"/>
                <a:gd name="connsiteX2" fmla="*/ 941 w 701893"/>
                <a:gd name="connsiteY2" fmla="*/ 263600 h 617159"/>
                <a:gd name="connsiteX3" fmla="*/ 183896 w 701893"/>
                <a:gd name="connsiteY3" fmla="*/ 249313 h 617159"/>
                <a:gd name="connsiteX4" fmla="*/ 231214 w 701893"/>
                <a:gd name="connsiteY4" fmla="*/ 392400 h 617159"/>
                <a:gd name="connsiteX5" fmla="*/ 168170 w 701893"/>
                <a:gd name="connsiteY5" fmla="*/ 498188 h 617159"/>
                <a:gd name="connsiteX6" fmla="*/ 139902 w 701893"/>
                <a:gd name="connsiteY6" fmla="*/ 602069 h 617159"/>
                <a:gd name="connsiteX7" fmla="*/ 254744 w 701893"/>
                <a:gd name="connsiteY7" fmla="*/ 572857 h 617159"/>
                <a:gd name="connsiteX8" fmla="*/ 413580 w 701893"/>
                <a:gd name="connsiteY8" fmla="*/ 437384 h 617159"/>
                <a:gd name="connsiteX9" fmla="*/ 618817 w 701893"/>
                <a:gd name="connsiteY9" fmla="*/ 366347 h 617159"/>
                <a:gd name="connsiteX10" fmla="*/ 699165 w 701893"/>
                <a:gd name="connsiteY10" fmla="*/ 270437 h 617159"/>
                <a:gd name="connsiteX11" fmla="*/ 530450 w 701893"/>
                <a:gd name="connsiteY11" fmla="*/ 281070 h 617159"/>
                <a:gd name="connsiteX12" fmla="*/ 502347 w 701893"/>
                <a:gd name="connsiteY12" fmla="*/ 200037 h 617159"/>
                <a:gd name="connsiteX13" fmla="*/ 559709 w 701893"/>
                <a:gd name="connsiteY13" fmla="*/ 116198 h 617159"/>
                <a:gd name="connsiteX14" fmla="*/ 605636 w 701893"/>
                <a:gd name="connsiteY14" fmla="*/ 556 h 617159"/>
                <a:gd name="connsiteX15" fmla="*/ 438383 w 701893"/>
                <a:gd name="connsiteY15" fmla="*/ 76920 h 617159"/>
                <a:gd name="connsiteX0" fmla="*/ 438383 w 701166"/>
                <a:gd name="connsiteY0" fmla="*/ 76920 h 617159"/>
                <a:gd name="connsiteX1" fmla="*/ 124978 w 701166"/>
                <a:gd name="connsiteY1" fmla="*/ 180516 h 617159"/>
                <a:gd name="connsiteX2" fmla="*/ 941 w 701166"/>
                <a:gd name="connsiteY2" fmla="*/ 263600 h 617159"/>
                <a:gd name="connsiteX3" fmla="*/ 183896 w 701166"/>
                <a:gd name="connsiteY3" fmla="*/ 249313 h 617159"/>
                <a:gd name="connsiteX4" fmla="*/ 231214 w 701166"/>
                <a:gd name="connsiteY4" fmla="*/ 392400 h 617159"/>
                <a:gd name="connsiteX5" fmla="*/ 168170 w 701166"/>
                <a:gd name="connsiteY5" fmla="*/ 498188 h 617159"/>
                <a:gd name="connsiteX6" fmla="*/ 139902 w 701166"/>
                <a:gd name="connsiteY6" fmla="*/ 602069 h 617159"/>
                <a:gd name="connsiteX7" fmla="*/ 254744 w 701166"/>
                <a:gd name="connsiteY7" fmla="*/ 572857 h 617159"/>
                <a:gd name="connsiteX8" fmla="*/ 413580 w 701166"/>
                <a:gd name="connsiteY8" fmla="*/ 437384 h 617159"/>
                <a:gd name="connsiteX9" fmla="*/ 618817 w 701166"/>
                <a:gd name="connsiteY9" fmla="*/ 366347 h 617159"/>
                <a:gd name="connsiteX10" fmla="*/ 699165 w 701166"/>
                <a:gd name="connsiteY10" fmla="*/ 270437 h 617159"/>
                <a:gd name="connsiteX11" fmla="*/ 530450 w 701166"/>
                <a:gd name="connsiteY11" fmla="*/ 281070 h 617159"/>
                <a:gd name="connsiteX12" fmla="*/ 502347 w 701166"/>
                <a:gd name="connsiteY12" fmla="*/ 200037 h 617159"/>
                <a:gd name="connsiteX13" fmla="*/ 559709 w 701166"/>
                <a:gd name="connsiteY13" fmla="*/ 116198 h 617159"/>
                <a:gd name="connsiteX14" fmla="*/ 605636 w 701166"/>
                <a:gd name="connsiteY14" fmla="*/ 556 h 617159"/>
                <a:gd name="connsiteX15" fmla="*/ 438383 w 701166"/>
                <a:gd name="connsiteY15" fmla="*/ 76920 h 617159"/>
                <a:gd name="connsiteX0" fmla="*/ 438383 w 703479"/>
                <a:gd name="connsiteY0" fmla="*/ 76920 h 617159"/>
                <a:gd name="connsiteX1" fmla="*/ 124978 w 703479"/>
                <a:gd name="connsiteY1" fmla="*/ 180516 h 617159"/>
                <a:gd name="connsiteX2" fmla="*/ 941 w 703479"/>
                <a:gd name="connsiteY2" fmla="*/ 263600 h 617159"/>
                <a:gd name="connsiteX3" fmla="*/ 183896 w 703479"/>
                <a:gd name="connsiteY3" fmla="*/ 249313 h 617159"/>
                <a:gd name="connsiteX4" fmla="*/ 231214 w 703479"/>
                <a:gd name="connsiteY4" fmla="*/ 392400 h 617159"/>
                <a:gd name="connsiteX5" fmla="*/ 168170 w 703479"/>
                <a:gd name="connsiteY5" fmla="*/ 498188 h 617159"/>
                <a:gd name="connsiteX6" fmla="*/ 139902 w 703479"/>
                <a:gd name="connsiteY6" fmla="*/ 602069 h 617159"/>
                <a:gd name="connsiteX7" fmla="*/ 254744 w 703479"/>
                <a:gd name="connsiteY7" fmla="*/ 572857 h 617159"/>
                <a:gd name="connsiteX8" fmla="*/ 413580 w 703479"/>
                <a:gd name="connsiteY8" fmla="*/ 437384 h 617159"/>
                <a:gd name="connsiteX9" fmla="*/ 618817 w 703479"/>
                <a:gd name="connsiteY9" fmla="*/ 366347 h 617159"/>
                <a:gd name="connsiteX10" fmla="*/ 701546 w 703479"/>
                <a:gd name="connsiteY10" fmla="*/ 256149 h 617159"/>
                <a:gd name="connsiteX11" fmla="*/ 530450 w 703479"/>
                <a:gd name="connsiteY11" fmla="*/ 281070 h 617159"/>
                <a:gd name="connsiteX12" fmla="*/ 502347 w 703479"/>
                <a:gd name="connsiteY12" fmla="*/ 200037 h 617159"/>
                <a:gd name="connsiteX13" fmla="*/ 559709 w 703479"/>
                <a:gd name="connsiteY13" fmla="*/ 116198 h 617159"/>
                <a:gd name="connsiteX14" fmla="*/ 605636 w 703479"/>
                <a:gd name="connsiteY14" fmla="*/ 556 h 617159"/>
                <a:gd name="connsiteX15" fmla="*/ 438383 w 703479"/>
                <a:gd name="connsiteY15" fmla="*/ 76920 h 617159"/>
                <a:gd name="connsiteX0" fmla="*/ 438383 w 703452"/>
                <a:gd name="connsiteY0" fmla="*/ 76920 h 617159"/>
                <a:gd name="connsiteX1" fmla="*/ 124978 w 703452"/>
                <a:gd name="connsiteY1" fmla="*/ 180516 h 617159"/>
                <a:gd name="connsiteX2" fmla="*/ 941 w 703452"/>
                <a:gd name="connsiteY2" fmla="*/ 263600 h 617159"/>
                <a:gd name="connsiteX3" fmla="*/ 183896 w 703452"/>
                <a:gd name="connsiteY3" fmla="*/ 249313 h 617159"/>
                <a:gd name="connsiteX4" fmla="*/ 231214 w 703452"/>
                <a:gd name="connsiteY4" fmla="*/ 392400 h 617159"/>
                <a:gd name="connsiteX5" fmla="*/ 168170 w 703452"/>
                <a:gd name="connsiteY5" fmla="*/ 498188 h 617159"/>
                <a:gd name="connsiteX6" fmla="*/ 139902 w 703452"/>
                <a:gd name="connsiteY6" fmla="*/ 602069 h 617159"/>
                <a:gd name="connsiteX7" fmla="*/ 254744 w 703452"/>
                <a:gd name="connsiteY7" fmla="*/ 572857 h 617159"/>
                <a:gd name="connsiteX8" fmla="*/ 413580 w 703452"/>
                <a:gd name="connsiteY8" fmla="*/ 437384 h 617159"/>
                <a:gd name="connsiteX9" fmla="*/ 609292 w 703452"/>
                <a:gd name="connsiteY9" fmla="*/ 356822 h 617159"/>
                <a:gd name="connsiteX10" fmla="*/ 701546 w 703452"/>
                <a:gd name="connsiteY10" fmla="*/ 256149 h 617159"/>
                <a:gd name="connsiteX11" fmla="*/ 530450 w 703452"/>
                <a:gd name="connsiteY11" fmla="*/ 281070 h 617159"/>
                <a:gd name="connsiteX12" fmla="*/ 502347 w 703452"/>
                <a:gd name="connsiteY12" fmla="*/ 200037 h 617159"/>
                <a:gd name="connsiteX13" fmla="*/ 559709 w 703452"/>
                <a:gd name="connsiteY13" fmla="*/ 116198 h 617159"/>
                <a:gd name="connsiteX14" fmla="*/ 605636 w 703452"/>
                <a:gd name="connsiteY14" fmla="*/ 556 h 617159"/>
                <a:gd name="connsiteX15" fmla="*/ 438383 w 703452"/>
                <a:gd name="connsiteY15" fmla="*/ 76920 h 617159"/>
                <a:gd name="connsiteX0" fmla="*/ 438383 w 736241"/>
                <a:gd name="connsiteY0" fmla="*/ 76920 h 617159"/>
                <a:gd name="connsiteX1" fmla="*/ 124978 w 736241"/>
                <a:gd name="connsiteY1" fmla="*/ 180516 h 617159"/>
                <a:gd name="connsiteX2" fmla="*/ 941 w 736241"/>
                <a:gd name="connsiteY2" fmla="*/ 263600 h 617159"/>
                <a:gd name="connsiteX3" fmla="*/ 183896 w 736241"/>
                <a:gd name="connsiteY3" fmla="*/ 249313 h 617159"/>
                <a:gd name="connsiteX4" fmla="*/ 231214 w 736241"/>
                <a:gd name="connsiteY4" fmla="*/ 392400 h 617159"/>
                <a:gd name="connsiteX5" fmla="*/ 168170 w 736241"/>
                <a:gd name="connsiteY5" fmla="*/ 498188 h 617159"/>
                <a:gd name="connsiteX6" fmla="*/ 139902 w 736241"/>
                <a:gd name="connsiteY6" fmla="*/ 602069 h 617159"/>
                <a:gd name="connsiteX7" fmla="*/ 254744 w 736241"/>
                <a:gd name="connsiteY7" fmla="*/ 572857 h 617159"/>
                <a:gd name="connsiteX8" fmla="*/ 413580 w 736241"/>
                <a:gd name="connsiteY8" fmla="*/ 437384 h 617159"/>
                <a:gd name="connsiteX9" fmla="*/ 609292 w 736241"/>
                <a:gd name="connsiteY9" fmla="*/ 356822 h 617159"/>
                <a:gd name="connsiteX10" fmla="*/ 734883 w 736241"/>
                <a:gd name="connsiteY10" fmla="*/ 294249 h 617159"/>
                <a:gd name="connsiteX11" fmla="*/ 530450 w 736241"/>
                <a:gd name="connsiteY11" fmla="*/ 281070 h 617159"/>
                <a:gd name="connsiteX12" fmla="*/ 502347 w 736241"/>
                <a:gd name="connsiteY12" fmla="*/ 200037 h 617159"/>
                <a:gd name="connsiteX13" fmla="*/ 559709 w 736241"/>
                <a:gd name="connsiteY13" fmla="*/ 116198 h 617159"/>
                <a:gd name="connsiteX14" fmla="*/ 605636 w 736241"/>
                <a:gd name="connsiteY14" fmla="*/ 556 h 617159"/>
                <a:gd name="connsiteX15" fmla="*/ 438383 w 736241"/>
                <a:gd name="connsiteY15" fmla="*/ 76920 h 617159"/>
                <a:gd name="connsiteX0" fmla="*/ 438383 w 735359"/>
                <a:gd name="connsiteY0" fmla="*/ 76920 h 617159"/>
                <a:gd name="connsiteX1" fmla="*/ 124978 w 735359"/>
                <a:gd name="connsiteY1" fmla="*/ 180516 h 617159"/>
                <a:gd name="connsiteX2" fmla="*/ 941 w 735359"/>
                <a:gd name="connsiteY2" fmla="*/ 263600 h 617159"/>
                <a:gd name="connsiteX3" fmla="*/ 183896 w 735359"/>
                <a:gd name="connsiteY3" fmla="*/ 249313 h 617159"/>
                <a:gd name="connsiteX4" fmla="*/ 231214 w 735359"/>
                <a:gd name="connsiteY4" fmla="*/ 392400 h 617159"/>
                <a:gd name="connsiteX5" fmla="*/ 168170 w 735359"/>
                <a:gd name="connsiteY5" fmla="*/ 498188 h 617159"/>
                <a:gd name="connsiteX6" fmla="*/ 139902 w 735359"/>
                <a:gd name="connsiteY6" fmla="*/ 602069 h 617159"/>
                <a:gd name="connsiteX7" fmla="*/ 254744 w 735359"/>
                <a:gd name="connsiteY7" fmla="*/ 572857 h 617159"/>
                <a:gd name="connsiteX8" fmla="*/ 413580 w 735359"/>
                <a:gd name="connsiteY8" fmla="*/ 437384 h 617159"/>
                <a:gd name="connsiteX9" fmla="*/ 609292 w 735359"/>
                <a:gd name="connsiteY9" fmla="*/ 356822 h 617159"/>
                <a:gd name="connsiteX10" fmla="*/ 734883 w 735359"/>
                <a:gd name="connsiteY10" fmla="*/ 294249 h 617159"/>
                <a:gd name="connsiteX11" fmla="*/ 530450 w 735359"/>
                <a:gd name="connsiteY11" fmla="*/ 281070 h 617159"/>
                <a:gd name="connsiteX12" fmla="*/ 502347 w 735359"/>
                <a:gd name="connsiteY12" fmla="*/ 200037 h 617159"/>
                <a:gd name="connsiteX13" fmla="*/ 559709 w 735359"/>
                <a:gd name="connsiteY13" fmla="*/ 116198 h 617159"/>
                <a:gd name="connsiteX14" fmla="*/ 605636 w 735359"/>
                <a:gd name="connsiteY14" fmla="*/ 556 h 617159"/>
                <a:gd name="connsiteX15" fmla="*/ 438383 w 735359"/>
                <a:gd name="connsiteY15" fmla="*/ 76920 h 617159"/>
                <a:gd name="connsiteX0" fmla="*/ 438383 w 735166"/>
                <a:gd name="connsiteY0" fmla="*/ 76920 h 617159"/>
                <a:gd name="connsiteX1" fmla="*/ 124978 w 735166"/>
                <a:gd name="connsiteY1" fmla="*/ 180516 h 617159"/>
                <a:gd name="connsiteX2" fmla="*/ 941 w 735166"/>
                <a:gd name="connsiteY2" fmla="*/ 263600 h 617159"/>
                <a:gd name="connsiteX3" fmla="*/ 183896 w 735166"/>
                <a:gd name="connsiteY3" fmla="*/ 249313 h 617159"/>
                <a:gd name="connsiteX4" fmla="*/ 231214 w 735166"/>
                <a:gd name="connsiteY4" fmla="*/ 392400 h 617159"/>
                <a:gd name="connsiteX5" fmla="*/ 168170 w 735166"/>
                <a:gd name="connsiteY5" fmla="*/ 498188 h 617159"/>
                <a:gd name="connsiteX6" fmla="*/ 139902 w 735166"/>
                <a:gd name="connsiteY6" fmla="*/ 602069 h 617159"/>
                <a:gd name="connsiteX7" fmla="*/ 254744 w 735166"/>
                <a:gd name="connsiteY7" fmla="*/ 572857 h 617159"/>
                <a:gd name="connsiteX8" fmla="*/ 413580 w 735166"/>
                <a:gd name="connsiteY8" fmla="*/ 437384 h 617159"/>
                <a:gd name="connsiteX9" fmla="*/ 571192 w 735166"/>
                <a:gd name="connsiteY9" fmla="*/ 356822 h 617159"/>
                <a:gd name="connsiteX10" fmla="*/ 734883 w 735166"/>
                <a:gd name="connsiteY10" fmla="*/ 294249 h 617159"/>
                <a:gd name="connsiteX11" fmla="*/ 530450 w 735166"/>
                <a:gd name="connsiteY11" fmla="*/ 281070 h 617159"/>
                <a:gd name="connsiteX12" fmla="*/ 502347 w 735166"/>
                <a:gd name="connsiteY12" fmla="*/ 200037 h 617159"/>
                <a:gd name="connsiteX13" fmla="*/ 559709 w 735166"/>
                <a:gd name="connsiteY13" fmla="*/ 116198 h 617159"/>
                <a:gd name="connsiteX14" fmla="*/ 605636 w 735166"/>
                <a:gd name="connsiteY14" fmla="*/ 556 h 617159"/>
                <a:gd name="connsiteX15" fmla="*/ 438383 w 735166"/>
                <a:gd name="connsiteY15" fmla="*/ 76920 h 617159"/>
                <a:gd name="connsiteX0" fmla="*/ 438383 w 735166"/>
                <a:gd name="connsiteY0" fmla="*/ 76920 h 605868"/>
                <a:gd name="connsiteX1" fmla="*/ 124978 w 735166"/>
                <a:gd name="connsiteY1" fmla="*/ 180516 h 605868"/>
                <a:gd name="connsiteX2" fmla="*/ 941 w 735166"/>
                <a:gd name="connsiteY2" fmla="*/ 263600 h 605868"/>
                <a:gd name="connsiteX3" fmla="*/ 183896 w 735166"/>
                <a:gd name="connsiteY3" fmla="*/ 249313 h 605868"/>
                <a:gd name="connsiteX4" fmla="*/ 231214 w 735166"/>
                <a:gd name="connsiteY4" fmla="*/ 392400 h 605868"/>
                <a:gd name="connsiteX5" fmla="*/ 168170 w 735166"/>
                <a:gd name="connsiteY5" fmla="*/ 498188 h 605868"/>
                <a:gd name="connsiteX6" fmla="*/ 156571 w 735166"/>
                <a:gd name="connsiteY6" fmla="*/ 587781 h 605868"/>
                <a:gd name="connsiteX7" fmla="*/ 254744 w 735166"/>
                <a:gd name="connsiteY7" fmla="*/ 572857 h 605868"/>
                <a:gd name="connsiteX8" fmla="*/ 413580 w 735166"/>
                <a:gd name="connsiteY8" fmla="*/ 437384 h 605868"/>
                <a:gd name="connsiteX9" fmla="*/ 571192 w 735166"/>
                <a:gd name="connsiteY9" fmla="*/ 356822 h 605868"/>
                <a:gd name="connsiteX10" fmla="*/ 734883 w 735166"/>
                <a:gd name="connsiteY10" fmla="*/ 294249 h 605868"/>
                <a:gd name="connsiteX11" fmla="*/ 530450 w 735166"/>
                <a:gd name="connsiteY11" fmla="*/ 281070 h 605868"/>
                <a:gd name="connsiteX12" fmla="*/ 502347 w 735166"/>
                <a:gd name="connsiteY12" fmla="*/ 200037 h 605868"/>
                <a:gd name="connsiteX13" fmla="*/ 559709 w 735166"/>
                <a:gd name="connsiteY13" fmla="*/ 116198 h 605868"/>
                <a:gd name="connsiteX14" fmla="*/ 605636 w 735166"/>
                <a:gd name="connsiteY14" fmla="*/ 556 h 605868"/>
                <a:gd name="connsiteX15" fmla="*/ 438383 w 735166"/>
                <a:gd name="connsiteY15" fmla="*/ 76920 h 605868"/>
                <a:gd name="connsiteX0" fmla="*/ 438383 w 735166"/>
                <a:gd name="connsiteY0" fmla="*/ 76920 h 595487"/>
                <a:gd name="connsiteX1" fmla="*/ 124978 w 735166"/>
                <a:gd name="connsiteY1" fmla="*/ 180516 h 595487"/>
                <a:gd name="connsiteX2" fmla="*/ 941 w 735166"/>
                <a:gd name="connsiteY2" fmla="*/ 263600 h 595487"/>
                <a:gd name="connsiteX3" fmla="*/ 183896 w 735166"/>
                <a:gd name="connsiteY3" fmla="*/ 249313 h 595487"/>
                <a:gd name="connsiteX4" fmla="*/ 231214 w 735166"/>
                <a:gd name="connsiteY4" fmla="*/ 392400 h 595487"/>
                <a:gd name="connsiteX5" fmla="*/ 199127 w 735166"/>
                <a:gd name="connsiteY5" fmla="*/ 493426 h 595487"/>
                <a:gd name="connsiteX6" fmla="*/ 156571 w 735166"/>
                <a:gd name="connsiteY6" fmla="*/ 587781 h 595487"/>
                <a:gd name="connsiteX7" fmla="*/ 254744 w 735166"/>
                <a:gd name="connsiteY7" fmla="*/ 572857 h 595487"/>
                <a:gd name="connsiteX8" fmla="*/ 413580 w 735166"/>
                <a:gd name="connsiteY8" fmla="*/ 437384 h 595487"/>
                <a:gd name="connsiteX9" fmla="*/ 571192 w 735166"/>
                <a:gd name="connsiteY9" fmla="*/ 356822 h 595487"/>
                <a:gd name="connsiteX10" fmla="*/ 734883 w 735166"/>
                <a:gd name="connsiteY10" fmla="*/ 294249 h 595487"/>
                <a:gd name="connsiteX11" fmla="*/ 530450 w 735166"/>
                <a:gd name="connsiteY11" fmla="*/ 281070 h 595487"/>
                <a:gd name="connsiteX12" fmla="*/ 502347 w 735166"/>
                <a:gd name="connsiteY12" fmla="*/ 200037 h 595487"/>
                <a:gd name="connsiteX13" fmla="*/ 559709 w 735166"/>
                <a:gd name="connsiteY13" fmla="*/ 116198 h 595487"/>
                <a:gd name="connsiteX14" fmla="*/ 605636 w 735166"/>
                <a:gd name="connsiteY14" fmla="*/ 556 h 595487"/>
                <a:gd name="connsiteX15" fmla="*/ 438383 w 735166"/>
                <a:gd name="connsiteY15" fmla="*/ 76920 h 595487"/>
                <a:gd name="connsiteX0" fmla="*/ 438383 w 735166"/>
                <a:gd name="connsiteY0" fmla="*/ 76920 h 589612"/>
                <a:gd name="connsiteX1" fmla="*/ 124978 w 735166"/>
                <a:gd name="connsiteY1" fmla="*/ 180516 h 589612"/>
                <a:gd name="connsiteX2" fmla="*/ 941 w 735166"/>
                <a:gd name="connsiteY2" fmla="*/ 263600 h 589612"/>
                <a:gd name="connsiteX3" fmla="*/ 183896 w 735166"/>
                <a:gd name="connsiteY3" fmla="*/ 249313 h 589612"/>
                <a:gd name="connsiteX4" fmla="*/ 231214 w 735166"/>
                <a:gd name="connsiteY4" fmla="*/ 392400 h 589612"/>
                <a:gd name="connsiteX5" fmla="*/ 199127 w 735166"/>
                <a:gd name="connsiteY5" fmla="*/ 493426 h 589612"/>
                <a:gd name="connsiteX6" fmla="*/ 156571 w 735166"/>
                <a:gd name="connsiteY6" fmla="*/ 587781 h 589612"/>
                <a:gd name="connsiteX7" fmla="*/ 261888 w 735166"/>
                <a:gd name="connsiteY7" fmla="*/ 546663 h 589612"/>
                <a:gd name="connsiteX8" fmla="*/ 413580 w 735166"/>
                <a:gd name="connsiteY8" fmla="*/ 437384 h 589612"/>
                <a:gd name="connsiteX9" fmla="*/ 571192 w 735166"/>
                <a:gd name="connsiteY9" fmla="*/ 356822 h 589612"/>
                <a:gd name="connsiteX10" fmla="*/ 734883 w 735166"/>
                <a:gd name="connsiteY10" fmla="*/ 294249 h 589612"/>
                <a:gd name="connsiteX11" fmla="*/ 530450 w 735166"/>
                <a:gd name="connsiteY11" fmla="*/ 281070 h 589612"/>
                <a:gd name="connsiteX12" fmla="*/ 502347 w 735166"/>
                <a:gd name="connsiteY12" fmla="*/ 200037 h 589612"/>
                <a:gd name="connsiteX13" fmla="*/ 559709 w 735166"/>
                <a:gd name="connsiteY13" fmla="*/ 116198 h 589612"/>
                <a:gd name="connsiteX14" fmla="*/ 605636 w 735166"/>
                <a:gd name="connsiteY14" fmla="*/ 556 h 589612"/>
                <a:gd name="connsiteX15" fmla="*/ 438383 w 735166"/>
                <a:gd name="connsiteY15" fmla="*/ 76920 h 589612"/>
                <a:gd name="connsiteX0" fmla="*/ 369197 w 735036"/>
                <a:gd name="connsiteY0" fmla="*/ 124007 h 589074"/>
                <a:gd name="connsiteX1" fmla="*/ 124848 w 735036"/>
                <a:gd name="connsiteY1" fmla="*/ 179978 h 589074"/>
                <a:gd name="connsiteX2" fmla="*/ 811 w 735036"/>
                <a:gd name="connsiteY2" fmla="*/ 263062 h 589074"/>
                <a:gd name="connsiteX3" fmla="*/ 183766 w 735036"/>
                <a:gd name="connsiteY3" fmla="*/ 248775 h 589074"/>
                <a:gd name="connsiteX4" fmla="*/ 231084 w 735036"/>
                <a:gd name="connsiteY4" fmla="*/ 391862 h 589074"/>
                <a:gd name="connsiteX5" fmla="*/ 198997 w 735036"/>
                <a:gd name="connsiteY5" fmla="*/ 492888 h 589074"/>
                <a:gd name="connsiteX6" fmla="*/ 156441 w 735036"/>
                <a:gd name="connsiteY6" fmla="*/ 587243 h 589074"/>
                <a:gd name="connsiteX7" fmla="*/ 261758 w 735036"/>
                <a:gd name="connsiteY7" fmla="*/ 546125 h 589074"/>
                <a:gd name="connsiteX8" fmla="*/ 413450 w 735036"/>
                <a:gd name="connsiteY8" fmla="*/ 436846 h 589074"/>
                <a:gd name="connsiteX9" fmla="*/ 571062 w 735036"/>
                <a:gd name="connsiteY9" fmla="*/ 356284 h 589074"/>
                <a:gd name="connsiteX10" fmla="*/ 734753 w 735036"/>
                <a:gd name="connsiteY10" fmla="*/ 293711 h 589074"/>
                <a:gd name="connsiteX11" fmla="*/ 530320 w 735036"/>
                <a:gd name="connsiteY11" fmla="*/ 280532 h 589074"/>
                <a:gd name="connsiteX12" fmla="*/ 502217 w 735036"/>
                <a:gd name="connsiteY12" fmla="*/ 199499 h 589074"/>
                <a:gd name="connsiteX13" fmla="*/ 559579 w 735036"/>
                <a:gd name="connsiteY13" fmla="*/ 115660 h 589074"/>
                <a:gd name="connsiteX14" fmla="*/ 605506 w 735036"/>
                <a:gd name="connsiteY14" fmla="*/ 18 h 589074"/>
                <a:gd name="connsiteX15" fmla="*/ 369197 w 735036"/>
                <a:gd name="connsiteY15" fmla="*/ 124007 h 589074"/>
                <a:gd name="connsiteX0" fmla="*/ 368446 w 734285"/>
                <a:gd name="connsiteY0" fmla="*/ 124007 h 589074"/>
                <a:gd name="connsiteX1" fmla="*/ 165372 w 734285"/>
                <a:gd name="connsiteY1" fmla="*/ 179978 h 589074"/>
                <a:gd name="connsiteX2" fmla="*/ 60 w 734285"/>
                <a:gd name="connsiteY2" fmla="*/ 263062 h 589074"/>
                <a:gd name="connsiteX3" fmla="*/ 183015 w 734285"/>
                <a:gd name="connsiteY3" fmla="*/ 248775 h 589074"/>
                <a:gd name="connsiteX4" fmla="*/ 230333 w 734285"/>
                <a:gd name="connsiteY4" fmla="*/ 391862 h 589074"/>
                <a:gd name="connsiteX5" fmla="*/ 198246 w 734285"/>
                <a:gd name="connsiteY5" fmla="*/ 492888 h 589074"/>
                <a:gd name="connsiteX6" fmla="*/ 155690 w 734285"/>
                <a:gd name="connsiteY6" fmla="*/ 587243 h 589074"/>
                <a:gd name="connsiteX7" fmla="*/ 261007 w 734285"/>
                <a:gd name="connsiteY7" fmla="*/ 546125 h 589074"/>
                <a:gd name="connsiteX8" fmla="*/ 412699 w 734285"/>
                <a:gd name="connsiteY8" fmla="*/ 436846 h 589074"/>
                <a:gd name="connsiteX9" fmla="*/ 570311 w 734285"/>
                <a:gd name="connsiteY9" fmla="*/ 356284 h 589074"/>
                <a:gd name="connsiteX10" fmla="*/ 734002 w 734285"/>
                <a:gd name="connsiteY10" fmla="*/ 293711 h 589074"/>
                <a:gd name="connsiteX11" fmla="*/ 529569 w 734285"/>
                <a:gd name="connsiteY11" fmla="*/ 280532 h 589074"/>
                <a:gd name="connsiteX12" fmla="*/ 501466 w 734285"/>
                <a:gd name="connsiteY12" fmla="*/ 199499 h 589074"/>
                <a:gd name="connsiteX13" fmla="*/ 558828 w 734285"/>
                <a:gd name="connsiteY13" fmla="*/ 115660 h 589074"/>
                <a:gd name="connsiteX14" fmla="*/ 604755 w 734285"/>
                <a:gd name="connsiteY14" fmla="*/ 18 h 589074"/>
                <a:gd name="connsiteX15" fmla="*/ 368446 w 734285"/>
                <a:gd name="connsiteY15" fmla="*/ 124007 h 589074"/>
                <a:gd name="connsiteX0" fmla="*/ 369173 w 735012"/>
                <a:gd name="connsiteY0" fmla="*/ 124007 h 589074"/>
                <a:gd name="connsiteX1" fmla="*/ 166099 w 735012"/>
                <a:gd name="connsiteY1" fmla="*/ 179978 h 589074"/>
                <a:gd name="connsiteX2" fmla="*/ 787 w 735012"/>
                <a:gd name="connsiteY2" fmla="*/ 263062 h 589074"/>
                <a:gd name="connsiteX3" fmla="*/ 234542 w 735012"/>
                <a:gd name="connsiteY3" fmla="*/ 264650 h 589074"/>
                <a:gd name="connsiteX4" fmla="*/ 231060 w 735012"/>
                <a:gd name="connsiteY4" fmla="*/ 391862 h 589074"/>
                <a:gd name="connsiteX5" fmla="*/ 198973 w 735012"/>
                <a:gd name="connsiteY5" fmla="*/ 492888 h 589074"/>
                <a:gd name="connsiteX6" fmla="*/ 156417 w 735012"/>
                <a:gd name="connsiteY6" fmla="*/ 587243 h 589074"/>
                <a:gd name="connsiteX7" fmla="*/ 261734 w 735012"/>
                <a:gd name="connsiteY7" fmla="*/ 546125 h 589074"/>
                <a:gd name="connsiteX8" fmla="*/ 413426 w 735012"/>
                <a:gd name="connsiteY8" fmla="*/ 436846 h 589074"/>
                <a:gd name="connsiteX9" fmla="*/ 571038 w 735012"/>
                <a:gd name="connsiteY9" fmla="*/ 356284 h 589074"/>
                <a:gd name="connsiteX10" fmla="*/ 734729 w 735012"/>
                <a:gd name="connsiteY10" fmla="*/ 293711 h 589074"/>
                <a:gd name="connsiteX11" fmla="*/ 530296 w 735012"/>
                <a:gd name="connsiteY11" fmla="*/ 280532 h 589074"/>
                <a:gd name="connsiteX12" fmla="*/ 502193 w 735012"/>
                <a:gd name="connsiteY12" fmla="*/ 199499 h 589074"/>
                <a:gd name="connsiteX13" fmla="*/ 559555 w 735012"/>
                <a:gd name="connsiteY13" fmla="*/ 115660 h 589074"/>
                <a:gd name="connsiteX14" fmla="*/ 605482 w 735012"/>
                <a:gd name="connsiteY14" fmla="*/ 18 h 589074"/>
                <a:gd name="connsiteX15" fmla="*/ 369173 w 735012"/>
                <a:gd name="connsiteY15" fmla="*/ 124007 h 589074"/>
                <a:gd name="connsiteX0" fmla="*/ 315641 w 681480"/>
                <a:gd name="connsiteY0" fmla="*/ 124007 h 589074"/>
                <a:gd name="connsiteX1" fmla="*/ 112567 w 681480"/>
                <a:gd name="connsiteY1" fmla="*/ 179978 h 589074"/>
                <a:gd name="connsiteX2" fmla="*/ 1230 w 681480"/>
                <a:gd name="connsiteY2" fmla="*/ 310687 h 589074"/>
                <a:gd name="connsiteX3" fmla="*/ 181010 w 681480"/>
                <a:gd name="connsiteY3" fmla="*/ 264650 h 589074"/>
                <a:gd name="connsiteX4" fmla="*/ 177528 w 681480"/>
                <a:gd name="connsiteY4" fmla="*/ 391862 h 589074"/>
                <a:gd name="connsiteX5" fmla="*/ 145441 w 681480"/>
                <a:gd name="connsiteY5" fmla="*/ 492888 h 589074"/>
                <a:gd name="connsiteX6" fmla="*/ 102885 w 681480"/>
                <a:gd name="connsiteY6" fmla="*/ 587243 h 589074"/>
                <a:gd name="connsiteX7" fmla="*/ 208202 w 681480"/>
                <a:gd name="connsiteY7" fmla="*/ 546125 h 589074"/>
                <a:gd name="connsiteX8" fmla="*/ 359894 w 681480"/>
                <a:gd name="connsiteY8" fmla="*/ 436846 h 589074"/>
                <a:gd name="connsiteX9" fmla="*/ 517506 w 681480"/>
                <a:gd name="connsiteY9" fmla="*/ 356284 h 589074"/>
                <a:gd name="connsiteX10" fmla="*/ 681197 w 681480"/>
                <a:gd name="connsiteY10" fmla="*/ 293711 h 589074"/>
                <a:gd name="connsiteX11" fmla="*/ 476764 w 681480"/>
                <a:gd name="connsiteY11" fmla="*/ 280532 h 589074"/>
                <a:gd name="connsiteX12" fmla="*/ 448661 w 681480"/>
                <a:gd name="connsiteY12" fmla="*/ 199499 h 589074"/>
                <a:gd name="connsiteX13" fmla="*/ 506023 w 681480"/>
                <a:gd name="connsiteY13" fmla="*/ 115660 h 589074"/>
                <a:gd name="connsiteX14" fmla="*/ 551950 w 681480"/>
                <a:gd name="connsiteY14" fmla="*/ 18 h 589074"/>
                <a:gd name="connsiteX15" fmla="*/ 315641 w 681480"/>
                <a:gd name="connsiteY15" fmla="*/ 124007 h 589074"/>
                <a:gd name="connsiteX0" fmla="*/ 314637 w 680476"/>
                <a:gd name="connsiteY0" fmla="*/ 124007 h 589074"/>
                <a:gd name="connsiteX1" fmla="*/ 146488 w 680476"/>
                <a:gd name="connsiteY1" fmla="*/ 173628 h 589074"/>
                <a:gd name="connsiteX2" fmla="*/ 226 w 680476"/>
                <a:gd name="connsiteY2" fmla="*/ 310687 h 589074"/>
                <a:gd name="connsiteX3" fmla="*/ 180006 w 680476"/>
                <a:gd name="connsiteY3" fmla="*/ 264650 h 589074"/>
                <a:gd name="connsiteX4" fmla="*/ 176524 w 680476"/>
                <a:gd name="connsiteY4" fmla="*/ 391862 h 589074"/>
                <a:gd name="connsiteX5" fmla="*/ 144437 w 680476"/>
                <a:gd name="connsiteY5" fmla="*/ 492888 h 589074"/>
                <a:gd name="connsiteX6" fmla="*/ 101881 w 680476"/>
                <a:gd name="connsiteY6" fmla="*/ 587243 h 589074"/>
                <a:gd name="connsiteX7" fmla="*/ 207198 w 680476"/>
                <a:gd name="connsiteY7" fmla="*/ 546125 h 589074"/>
                <a:gd name="connsiteX8" fmla="*/ 358890 w 680476"/>
                <a:gd name="connsiteY8" fmla="*/ 436846 h 589074"/>
                <a:gd name="connsiteX9" fmla="*/ 516502 w 680476"/>
                <a:gd name="connsiteY9" fmla="*/ 356284 h 589074"/>
                <a:gd name="connsiteX10" fmla="*/ 680193 w 680476"/>
                <a:gd name="connsiteY10" fmla="*/ 293711 h 589074"/>
                <a:gd name="connsiteX11" fmla="*/ 475760 w 680476"/>
                <a:gd name="connsiteY11" fmla="*/ 280532 h 589074"/>
                <a:gd name="connsiteX12" fmla="*/ 447657 w 680476"/>
                <a:gd name="connsiteY12" fmla="*/ 199499 h 589074"/>
                <a:gd name="connsiteX13" fmla="*/ 505019 w 680476"/>
                <a:gd name="connsiteY13" fmla="*/ 115660 h 589074"/>
                <a:gd name="connsiteX14" fmla="*/ 550946 w 680476"/>
                <a:gd name="connsiteY14" fmla="*/ 18 h 589074"/>
                <a:gd name="connsiteX15" fmla="*/ 314637 w 680476"/>
                <a:gd name="connsiteY15" fmla="*/ 124007 h 589074"/>
                <a:gd name="connsiteX0" fmla="*/ 314637 w 680476"/>
                <a:gd name="connsiteY0" fmla="*/ 124007 h 589074"/>
                <a:gd name="connsiteX1" fmla="*/ 146488 w 680476"/>
                <a:gd name="connsiteY1" fmla="*/ 173628 h 589074"/>
                <a:gd name="connsiteX2" fmla="*/ 226 w 680476"/>
                <a:gd name="connsiteY2" fmla="*/ 310687 h 589074"/>
                <a:gd name="connsiteX3" fmla="*/ 180006 w 680476"/>
                <a:gd name="connsiteY3" fmla="*/ 264650 h 589074"/>
                <a:gd name="connsiteX4" fmla="*/ 214624 w 680476"/>
                <a:gd name="connsiteY4" fmla="*/ 391862 h 589074"/>
                <a:gd name="connsiteX5" fmla="*/ 144437 w 680476"/>
                <a:gd name="connsiteY5" fmla="*/ 492888 h 589074"/>
                <a:gd name="connsiteX6" fmla="*/ 101881 w 680476"/>
                <a:gd name="connsiteY6" fmla="*/ 587243 h 589074"/>
                <a:gd name="connsiteX7" fmla="*/ 207198 w 680476"/>
                <a:gd name="connsiteY7" fmla="*/ 546125 h 589074"/>
                <a:gd name="connsiteX8" fmla="*/ 358890 w 680476"/>
                <a:gd name="connsiteY8" fmla="*/ 436846 h 589074"/>
                <a:gd name="connsiteX9" fmla="*/ 516502 w 680476"/>
                <a:gd name="connsiteY9" fmla="*/ 356284 h 589074"/>
                <a:gd name="connsiteX10" fmla="*/ 680193 w 680476"/>
                <a:gd name="connsiteY10" fmla="*/ 293711 h 589074"/>
                <a:gd name="connsiteX11" fmla="*/ 475760 w 680476"/>
                <a:gd name="connsiteY11" fmla="*/ 280532 h 589074"/>
                <a:gd name="connsiteX12" fmla="*/ 447657 w 680476"/>
                <a:gd name="connsiteY12" fmla="*/ 199499 h 589074"/>
                <a:gd name="connsiteX13" fmla="*/ 505019 w 680476"/>
                <a:gd name="connsiteY13" fmla="*/ 115660 h 589074"/>
                <a:gd name="connsiteX14" fmla="*/ 550946 w 680476"/>
                <a:gd name="connsiteY14" fmla="*/ 18 h 589074"/>
                <a:gd name="connsiteX15" fmla="*/ 314637 w 680476"/>
                <a:gd name="connsiteY15" fmla="*/ 124007 h 589074"/>
                <a:gd name="connsiteX0" fmla="*/ 314637 w 680476"/>
                <a:gd name="connsiteY0" fmla="*/ 124007 h 595311"/>
                <a:gd name="connsiteX1" fmla="*/ 146488 w 680476"/>
                <a:gd name="connsiteY1" fmla="*/ 173628 h 595311"/>
                <a:gd name="connsiteX2" fmla="*/ 226 w 680476"/>
                <a:gd name="connsiteY2" fmla="*/ 310687 h 595311"/>
                <a:gd name="connsiteX3" fmla="*/ 180006 w 680476"/>
                <a:gd name="connsiteY3" fmla="*/ 264650 h 595311"/>
                <a:gd name="connsiteX4" fmla="*/ 214624 w 680476"/>
                <a:gd name="connsiteY4" fmla="*/ 391862 h 595311"/>
                <a:gd name="connsiteX5" fmla="*/ 101881 w 680476"/>
                <a:gd name="connsiteY5" fmla="*/ 587243 h 595311"/>
                <a:gd name="connsiteX6" fmla="*/ 207198 w 680476"/>
                <a:gd name="connsiteY6" fmla="*/ 546125 h 595311"/>
                <a:gd name="connsiteX7" fmla="*/ 358890 w 680476"/>
                <a:gd name="connsiteY7" fmla="*/ 436846 h 595311"/>
                <a:gd name="connsiteX8" fmla="*/ 516502 w 680476"/>
                <a:gd name="connsiteY8" fmla="*/ 356284 h 595311"/>
                <a:gd name="connsiteX9" fmla="*/ 680193 w 680476"/>
                <a:gd name="connsiteY9" fmla="*/ 293711 h 595311"/>
                <a:gd name="connsiteX10" fmla="*/ 475760 w 680476"/>
                <a:gd name="connsiteY10" fmla="*/ 280532 h 595311"/>
                <a:gd name="connsiteX11" fmla="*/ 447657 w 680476"/>
                <a:gd name="connsiteY11" fmla="*/ 199499 h 595311"/>
                <a:gd name="connsiteX12" fmla="*/ 505019 w 680476"/>
                <a:gd name="connsiteY12" fmla="*/ 115660 h 595311"/>
                <a:gd name="connsiteX13" fmla="*/ 550946 w 680476"/>
                <a:gd name="connsiteY13" fmla="*/ 18 h 595311"/>
                <a:gd name="connsiteX14" fmla="*/ 314637 w 680476"/>
                <a:gd name="connsiteY14" fmla="*/ 124007 h 595311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4180"/>
                <a:gd name="connsiteX1" fmla="*/ 146488 w 680476"/>
                <a:gd name="connsiteY1" fmla="*/ 173628 h 594180"/>
                <a:gd name="connsiteX2" fmla="*/ 226 w 680476"/>
                <a:gd name="connsiteY2" fmla="*/ 310687 h 594180"/>
                <a:gd name="connsiteX3" fmla="*/ 180006 w 680476"/>
                <a:gd name="connsiteY3" fmla="*/ 264650 h 594180"/>
                <a:gd name="connsiteX4" fmla="*/ 214624 w 680476"/>
                <a:gd name="connsiteY4" fmla="*/ 391862 h 594180"/>
                <a:gd name="connsiteX5" fmla="*/ 101881 w 680476"/>
                <a:gd name="connsiteY5" fmla="*/ 587243 h 594180"/>
                <a:gd name="connsiteX6" fmla="*/ 235773 w 680476"/>
                <a:gd name="connsiteY6" fmla="*/ 539775 h 594180"/>
                <a:gd name="connsiteX7" fmla="*/ 358890 w 680476"/>
                <a:gd name="connsiteY7" fmla="*/ 436846 h 594180"/>
                <a:gd name="connsiteX8" fmla="*/ 516502 w 680476"/>
                <a:gd name="connsiteY8" fmla="*/ 356284 h 594180"/>
                <a:gd name="connsiteX9" fmla="*/ 680193 w 680476"/>
                <a:gd name="connsiteY9" fmla="*/ 293711 h 594180"/>
                <a:gd name="connsiteX10" fmla="*/ 475760 w 680476"/>
                <a:gd name="connsiteY10" fmla="*/ 280532 h 594180"/>
                <a:gd name="connsiteX11" fmla="*/ 447657 w 680476"/>
                <a:gd name="connsiteY11" fmla="*/ 199499 h 594180"/>
                <a:gd name="connsiteX12" fmla="*/ 505019 w 680476"/>
                <a:gd name="connsiteY12" fmla="*/ 115660 h 594180"/>
                <a:gd name="connsiteX13" fmla="*/ 550946 w 680476"/>
                <a:gd name="connsiteY13" fmla="*/ 18 h 594180"/>
                <a:gd name="connsiteX14" fmla="*/ 314637 w 680476"/>
                <a:gd name="connsiteY14" fmla="*/ 124007 h 594180"/>
                <a:gd name="connsiteX0" fmla="*/ 314637 w 681168"/>
                <a:gd name="connsiteY0" fmla="*/ 124007 h 594180"/>
                <a:gd name="connsiteX1" fmla="*/ 146488 w 681168"/>
                <a:gd name="connsiteY1" fmla="*/ 173628 h 594180"/>
                <a:gd name="connsiteX2" fmla="*/ 226 w 681168"/>
                <a:gd name="connsiteY2" fmla="*/ 310687 h 594180"/>
                <a:gd name="connsiteX3" fmla="*/ 180006 w 681168"/>
                <a:gd name="connsiteY3" fmla="*/ 264650 h 594180"/>
                <a:gd name="connsiteX4" fmla="*/ 214624 w 681168"/>
                <a:gd name="connsiteY4" fmla="*/ 391862 h 594180"/>
                <a:gd name="connsiteX5" fmla="*/ 101881 w 681168"/>
                <a:gd name="connsiteY5" fmla="*/ 587243 h 594180"/>
                <a:gd name="connsiteX6" fmla="*/ 235773 w 681168"/>
                <a:gd name="connsiteY6" fmla="*/ 539775 h 594180"/>
                <a:gd name="connsiteX7" fmla="*/ 358890 w 681168"/>
                <a:gd name="connsiteY7" fmla="*/ 436846 h 594180"/>
                <a:gd name="connsiteX8" fmla="*/ 516502 w 681168"/>
                <a:gd name="connsiteY8" fmla="*/ 356284 h 594180"/>
                <a:gd name="connsiteX9" fmla="*/ 680193 w 681168"/>
                <a:gd name="connsiteY9" fmla="*/ 293711 h 594180"/>
                <a:gd name="connsiteX10" fmla="*/ 579538 w 681168"/>
                <a:gd name="connsiteY10" fmla="*/ 269524 h 594180"/>
                <a:gd name="connsiteX11" fmla="*/ 475760 w 681168"/>
                <a:gd name="connsiteY11" fmla="*/ 280532 h 594180"/>
                <a:gd name="connsiteX12" fmla="*/ 447657 w 681168"/>
                <a:gd name="connsiteY12" fmla="*/ 199499 h 594180"/>
                <a:gd name="connsiteX13" fmla="*/ 505019 w 681168"/>
                <a:gd name="connsiteY13" fmla="*/ 115660 h 594180"/>
                <a:gd name="connsiteX14" fmla="*/ 550946 w 681168"/>
                <a:gd name="connsiteY14" fmla="*/ 18 h 594180"/>
                <a:gd name="connsiteX15" fmla="*/ 314637 w 681168"/>
                <a:gd name="connsiteY15" fmla="*/ 124007 h 594180"/>
                <a:gd name="connsiteX0" fmla="*/ 314637 w 687991"/>
                <a:gd name="connsiteY0" fmla="*/ 124007 h 594180"/>
                <a:gd name="connsiteX1" fmla="*/ 146488 w 687991"/>
                <a:gd name="connsiteY1" fmla="*/ 173628 h 594180"/>
                <a:gd name="connsiteX2" fmla="*/ 226 w 687991"/>
                <a:gd name="connsiteY2" fmla="*/ 310687 h 594180"/>
                <a:gd name="connsiteX3" fmla="*/ 180006 w 687991"/>
                <a:gd name="connsiteY3" fmla="*/ 264650 h 594180"/>
                <a:gd name="connsiteX4" fmla="*/ 214624 w 687991"/>
                <a:gd name="connsiteY4" fmla="*/ 391862 h 594180"/>
                <a:gd name="connsiteX5" fmla="*/ 101881 w 687991"/>
                <a:gd name="connsiteY5" fmla="*/ 587243 h 594180"/>
                <a:gd name="connsiteX6" fmla="*/ 235773 w 687991"/>
                <a:gd name="connsiteY6" fmla="*/ 539775 h 594180"/>
                <a:gd name="connsiteX7" fmla="*/ 358890 w 687991"/>
                <a:gd name="connsiteY7" fmla="*/ 436846 h 594180"/>
                <a:gd name="connsiteX8" fmla="*/ 680193 w 687991"/>
                <a:gd name="connsiteY8" fmla="*/ 293711 h 594180"/>
                <a:gd name="connsiteX9" fmla="*/ 579538 w 687991"/>
                <a:gd name="connsiteY9" fmla="*/ 269524 h 594180"/>
                <a:gd name="connsiteX10" fmla="*/ 475760 w 687991"/>
                <a:gd name="connsiteY10" fmla="*/ 280532 h 594180"/>
                <a:gd name="connsiteX11" fmla="*/ 447657 w 687991"/>
                <a:gd name="connsiteY11" fmla="*/ 199499 h 594180"/>
                <a:gd name="connsiteX12" fmla="*/ 505019 w 687991"/>
                <a:gd name="connsiteY12" fmla="*/ 115660 h 594180"/>
                <a:gd name="connsiteX13" fmla="*/ 550946 w 687991"/>
                <a:gd name="connsiteY13" fmla="*/ 18 h 594180"/>
                <a:gd name="connsiteX14" fmla="*/ 314637 w 687991"/>
                <a:gd name="connsiteY14" fmla="*/ 124007 h 594180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75760 w 685703"/>
                <a:gd name="connsiteY10" fmla="*/ 280532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75760 w 685703"/>
                <a:gd name="connsiteY10" fmla="*/ 280532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66235 w 685703"/>
                <a:gd name="connsiteY10" fmla="*/ 264657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70670"/>
                <a:gd name="connsiteY0" fmla="*/ 124007 h 594436"/>
                <a:gd name="connsiteX1" fmla="*/ 146488 w 670670"/>
                <a:gd name="connsiteY1" fmla="*/ 173628 h 594436"/>
                <a:gd name="connsiteX2" fmla="*/ 226 w 670670"/>
                <a:gd name="connsiteY2" fmla="*/ 310687 h 594436"/>
                <a:gd name="connsiteX3" fmla="*/ 180006 w 670670"/>
                <a:gd name="connsiteY3" fmla="*/ 264650 h 594436"/>
                <a:gd name="connsiteX4" fmla="*/ 214624 w 670670"/>
                <a:gd name="connsiteY4" fmla="*/ 391862 h 594436"/>
                <a:gd name="connsiteX5" fmla="*/ 101881 w 670670"/>
                <a:gd name="connsiteY5" fmla="*/ 587243 h 594436"/>
                <a:gd name="connsiteX6" fmla="*/ 235773 w 670670"/>
                <a:gd name="connsiteY6" fmla="*/ 539775 h 594436"/>
                <a:gd name="connsiteX7" fmla="*/ 403340 w 670670"/>
                <a:gd name="connsiteY7" fmla="*/ 420971 h 594436"/>
                <a:gd name="connsiteX8" fmla="*/ 664318 w 670670"/>
                <a:gd name="connsiteY8" fmla="*/ 315936 h 594436"/>
                <a:gd name="connsiteX9" fmla="*/ 579538 w 670670"/>
                <a:gd name="connsiteY9" fmla="*/ 269524 h 594436"/>
                <a:gd name="connsiteX10" fmla="*/ 466235 w 670670"/>
                <a:gd name="connsiteY10" fmla="*/ 264657 h 594436"/>
                <a:gd name="connsiteX11" fmla="*/ 447657 w 670670"/>
                <a:gd name="connsiteY11" fmla="*/ 199499 h 594436"/>
                <a:gd name="connsiteX12" fmla="*/ 505019 w 670670"/>
                <a:gd name="connsiteY12" fmla="*/ 115660 h 594436"/>
                <a:gd name="connsiteX13" fmla="*/ 550946 w 670670"/>
                <a:gd name="connsiteY13" fmla="*/ 18 h 594436"/>
                <a:gd name="connsiteX14" fmla="*/ 314637 w 670670"/>
                <a:gd name="connsiteY14" fmla="*/ 124007 h 594436"/>
                <a:gd name="connsiteX0" fmla="*/ 314637 w 670670"/>
                <a:gd name="connsiteY0" fmla="*/ 124007 h 593823"/>
                <a:gd name="connsiteX1" fmla="*/ 146488 w 670670"/>
                <a:gd name="connsiteY1" fmla="*/ 173628 h 593823"/>
                <a:gd name="connsiteX2" fmla="*/ 226 w 670670"/>
                <a:gd name="connsiteY2" fmla="*/ 310687 h 593823"/>
                <a:gd name="connsiteX3" fmla="*/ 180006 w 670670"/>
                <a:gd name="connsiteY3" fmla="*/ 264650 h 593823"/>
                <a:gd name="connsiteX4" fmla="*/ 227324 w 670670"/>
                <a:gd name="connsiteY4" fmla="*/ 401387 h 593823"/>
                <a:gd name="connsiteX5" fmla="*/ 101881 w 670670"/>
                <a:gd name="connsiteY5" fmla="*/ 587243 h 593823"/>
                <a:gd name="connsiteX6" fmla="*/ 235773 w 670670"/>
                <a:gd name="connsiteY6" fmla="*/ 539775 h 593823"/>
                <a:gd name="connsiteX7" fmla="*/ 403340 w 670670"/>
                <a:gd name="connsiteY7" fmla="*/ 420971 h 593823"/>
                <a:gd name="connsiteX8" fmla="*/ 664318 w 670670"/>
                <a:gd name="connsiteY8" fmla="*/ 315936 h 593823"/>
                <a:gd name="connsiteX9" fmla="*/ 579538 w 670670"/>
                <a:gd name="connsiteY9" fmla="*/ 269524 h 593823"/>
                <a:gd name="connsiteX10" fmla="*/ 466235 w 670670"/>
                <a:gd name="connsiteY10" fmla="*/ 264657 h 593823"/>
                <a:gd name="connsiteX11" fmla="*/ 447657 w 670670"/>
                <a:gd name="connsiteY11" fmla="*/ 199499 h 593823"/>
                <a:gd name="connsiteX12" fmla="*/ 505019 w 670670"/>
                <a:gd name="connsiteY12" fmla="*/ 115660 h 593823"/>
                <a:gd name="connsiteX13" fmla="*/ 550946 w 670670"/>
                <a:gd name="connsiteY13" fmla="*/ 18 h 593823"/>
                <a:gd name="connsiteX14" fmla="*/ 314637 w 670670"/>
                <a:gd name="connsiteY14" fmla="*/ 124007 h 593823"/>
                <a:gd name="connsiteX0" fmla="*/ 314412 w 670445"/>
                <a:gd name="connsiteY0" fmla="*/ 124007 h 593823"/>
                <a:gd name="connsiteX1" fmla="*/ 181188 w 670445"/>
                <a:gd name="connsiteY1" fmla="*/ 173628 h 593823"/>
                <a:gd name="connsiteX2" fmla="*/ 1 w 670445"/>
                <a:gd name="connsiteY2" fmla="*/ 310687 h 593823"/>
                <a:gd name="connsiteX3" fmla="*/ 179781 w 670445"/>
                <a:gd name="connsiteY3" fmla="*/ 264650 h 593823"/>
                <a:gd name="connsiteX4" fmla="*/ 227099 w 670445"/>
                <a:gd name="connsiteY4" fmla="*/ 401387 h 593823"/>
                <a:gd name="connsiteX5" fmla="*/ 101656 w 670445"/>
                <a:gd name="connsiteY5" fmla="*/ 587243 h 593823"/>
                <a:gd name="connsiteX6" fmla="*/ 235548 w 670445"/>
                <a:gd name="connsiteY6" fmla="*/ 539775 h 593823"/>
                <a:gd name="connsiteX7" fmla="*/ 403115 w 670445"/>
                <a:gd name="connsiteY7" fmla="*/ 420971 h 593823"/>
                <a:gd name="connsiteX8" fmla="*/ 664093 w 670445"/>
                <a:gd name="connsiteY8" fmla="*/ 315936 h 593823"/>
                <a:gd name="connsiteX9" fmla="*/ 579313 w 670445"/>
                <a:gd name="connsiteY9" fmla="*/ 269524 h 593823"/>
                <a:gd name="connsiteX10" fmla="*/ 466010 w 670445"/>
                <a:gd name="connsiteY10" fmla="*/ 264657 h 593823"/>
                <a:gd name="connsiteX11" fmla="*/ 447432 w 670445"/>
                <a:gd name="connsiteY11" fmla="*/ 199499 h 593823"/>
                <a:gd name="connsiteX12" fmla="*/ 504794 w 670445"/>
                <a:gd name="connsiteY12" fmla="*/ 115660 h 593823"/>
                <a:gd name="connsiteX13" fmla="*/ 550721 w 670445"/>
                <a:gd name="connsiteY13" fmla="*/ 18 h 593823"/>
                <a:gd name="connsiteX14" fmla="*/ 314412 w 670445"/>
                <a:gd name="connsiteY14" fmla="*/ 124007 h 593823"/>
                <a:gd name="connsiteX0" fmla="*/ 263612 w 619645"/>
                <a:gd name="connsiteY0" fmla="*/ 124007 h 593823"/>
                <a:gd name="connsiteX1" fmla="*/ 130388 w 619645"/>
                <a:gd name="connsiteY1" fmla="*/ 173628 h 593823"/>
                <a:gd name="connsiteX2" fmla="*/ 1 w 619645"/>
                <a:gd name="connsiteY2" fmla="*/ 329737 h 593823"/>
                <a:gd name="connsiteX3" fmla="*/ 128981 w 619645"/>
                <a:gd name="connsiteY3" fmla="*/ 264650 h 593823"/>
                <a:gd name="connsiteX4" fmla="*/ 176299 w 619645"/>
                <a:gd name="connsiteY4" fmla="*/ 401387 h 593823"/>
                <a:gd name="connsiteX5" fmla="*/ 50856 w 619645"/>
                <a:gd name="connsiteY5" fmla="*/ 587243 h 593823"/>
                <a:gd name="connsiteX6" fmla="*/ 184748 w 619645"/>
                <a:gd name="connsiteY6" fmla="*/ 539775 h 593823"/>
                <a:gd name="connsiteX7" fmla="*/ 352315 w 619645"/>
                <a:gd name="connsiteY7" fmla="*/ 420971 h 593823"/>
                <a:gd name="connsiteX8" fmla="*/ 613293 w 619645"/>
                <a:gd name="connsiteY8" fmla="*/ 315936 h 593823"/>
                <a:gd name="connsiteX9" fmla="*/ 528513 w 619645"/>
                <a:gd name="connsiteY9" fmla="*/ 269524 h 593823"/>
                <a:gd name="connsiteX10" fmla="*/ 415210 w 619645"/>
                <a:gd name="connsiteY10" fmla="*/ 264657 h 593823"/>
                <a:gd name="connsiteX11" fmla="*/ 396632 w 619645"/>
                <a:gd name="connsiteY11" fmla="*/ 199499 h 593823"/>
                <a:gd name="connsiteX12" fmla="*/ 453994 w 619645"/>
                <a:gd name="connsiteY12" fmla="*/ 115660 h 593823"/>
                <a:gd name="connsiteX13" fmla="*/ 499921 w 619645"/>
                <a:gd name="connsiteY13" fmla="*/ 18 h 593823"/>
                <a:gd name="connsiteX14" fmla="*/ 263612 w 619645"/>
                <a:gd name="connsiteY14" fmla="*/ 124007 h 593823"/>
                <a:gd name="connsiteX0" fmla="*/ 263681 w 619714"/>
                <a:gd name="connsiteY0" fmla="*/ 124007 h 593823"/>
                <a:gd name="connsiteX1" fmla="*/ 130457 w 619714"/>
                <a:gd name="connsiteY1" fmla="*/ 173628 h 593823"/>
                <a:gd name="connsiteX2" fmla="*/ 70 w 619714"/>
                <a:gd name="connsiteY2" fmla="*/ 329737 h 593823"/>
                <a:gd name="connsiteX3" fmla="*/ 148100 w 619714"/>
                <a:gd name="connsiteY3" fmla="*/ 271000 h 593823"/>
                <a:gd name="connsiteX4" fmla="*/ 176368 w 619714"/>
                <a:gd name="connsiteY4" fmla="*/ 401387 h 593823"/>
                <a:gd name="connsiteX5" fmla="*/ 50925 w 619714"/>
                <a:gd name="connsiteY5" fmla="*/ 587243 h 593823"/>
                <a:gd name="connsiteX6" fmla="*/ 184817 w 619714"/>
                <a:gd name="connsiteY6" fmla="*/ 539775 h 593823"/>
                <a:gd name="connsiteX7" fmla="*/ 352384 w 619714"/>
                <a:gd name="connsiteY7" fmla="*/ 420971 h 593823"/>
                <a:gd name="connsiteX8" fmla="*/ 613362 w 619714"/>
                <a:gd name="connsiteY8" fmla="*/ 315936 h 593823"/>
                <a:gd name="connsiteX9" fmla="*/ 528582 w 619714"/>
                <a:gd name="connsiteY9" fmla="*/ 269524 h 593823"/>
                <a:gd name="connsiteX10" fmla="*/ 415279 w 619714"/>
                <a:gd name="connsiteY10" fmla="*/ 264657 h 593823"/>
                <a:gd name="connsiteX11" fmla="*/ 396701 w 619714"/>
                <a:gd name="connsiteY11" fmla="*/ 199499 h 593823"/>
                <a:gd name="connsiteX12" fmla="*/ 454063 w 619714"/>
                <a:gd name="connsiteY12" fmla="*/ 115660 h 593823"/>
                <a:gd name="connsiteX13" fmla="*/ 499990 w 619714"/>
                <a:gd name="connsiteY13" fmla="*/ 18 h 593823"/>
                <a:gd name="connsiteX14" fmla="*/ 263681 w 619714"/>
                <a:gd name="connsiteY14" fmla="*/ 124007 h 593823"/>
                <a:gd name="connsiteX0" fmla="*/ 263681 w 619714"/>
                <a:gd name="connsiteY0" fmla="*/ 124007 h 566657"/>
                <a:gd name="connsiteX1" fmla="*/ 130457 w 619714"/>
                <a:gd name="connsiteY1" fmla="*/ 173628 h 566657"/>
                <a:gd name="connsiteX2" fmla="*/ 70 w 619714"/>
                <a:gd name="connsiteY2" fmla="*/ 329737 h 566657"/>
                <a:gd name="connsiteX3" fmla="*/ 148100 w 619714"/>
                <a:gd name="connsiteY3" fmla="*/ 271000 h 566657"/>
                <a:gd name="connsiteX4" fmla="*/ 176368 w 619714"/>
                <a:gd name="connsiteY4" fmla="*/ 401387 h 566657"/>
                <a:gd name="connsiteX5" fmla="*/ 136650 w 619714"/>
                <a:gd name="connsiteY5" fmla="*/ 555493 h 566657"/>
                <a:gd name="connsiteX6" fmla="*/ 184817 w 619714"/>
                <a:gd name="connsiteY6" fmla="*/ 539775 h 566657"/>
                <a:gd name="connsiteX7" fmla="*/ 352384 w 619714"/>
                <a:gd name="connsiteY7" fmla="*/ 420971 h 566657"/>
                <a:gd name="connsiteX8" fmla="*/ 613362 w 619714"/>
                <a:gd name="connsiteY8" fmla="*/ 315936 h 566657"/>
                <a:gd name="connsiteX9" fmla="*/ 528582 w 619714"/>
                <a:gd name="connsiteY9" fmla="*/ 269524 h 566657"/>
                <a:gd name="connsiteX10" fmla="*/ 415279 w 619714"/>
                <a:gd name="connsiteY10" fmla="*/ 264657 h 566657"/>
                <a:gd name="connsiteX11" fmla="*/ 396701 w 619714"/>
                <a:gd name="connsiteY11" fmla="*/ 199499 h 566657"/>
                <a:gd name="connsiteX12" fmla="*/ 454063 w 619714"/>
                <a:gd name="connsiteY12" fmla="*/ 115660 h 566657"/>
                <a:gd name="connsiteX13" fmla="*/ 499990 w 619714"/>
                <a:gd name="connsiteY13" fmla="*/ 18 h 566657"/>
                <a:gd name="connsiteX14" fmla="*/ 263681 w 619714"/>
                <a:gd name="connsiteY14" fmla="*/ 124007 h 566657"/>
                <a:gd name="connsiteX0" fmla="*/ 263681 w 619714"/>
                <a:gd name="connsiteY0" fmla="*/ 124007 h 558047"/>
                <a:gd name="connsiteX1" fmla="*/ 130457 w 619714"/>
                <a:gd name="connsiteY1" fmla="*/ 173628 h 558047"/>
                <a:gd name="connsiteX2" fmla="*/ 70 w 619714"/>
                <a:gd name="connsiteY2" fmla="*/ 329737 h 558047"/>
                <a:gd name="connsiteX3" fmla="*/ 148100 w 619714"/>
                <a:gd name="connsiteY3" fmla="*/ 271000 h 558047"/>
                <a:gd name="connsiteX4" fmla="*/ 176368 w 619714"/>
                <a:gd name="connsiteY4" fmla="*/ 401387 h 558047"/>
                <a:gd name="connsiteX5" fmla="*/ 136650 w 619714"/>
                <a:gd name="connsiteY5" fmla="*/ 555493 h 558047"/>
                <a:gd name="connsiteX6" fmla="*/ 270542 w 619714"/>
                <a:gd name="connsiteY6" fmla="*/ 492150 h 558047"/>
                <a:gd name="connsiteX7" fmla="*/ 352384 w 619714"/>
                <a:gd name="connsiteY7" fmla="*/ 420971 h 558047"/>
                <a:gd name="connsiteX8" fmla="*/ 613362 w 619714"/>
                <a:gd name="connsiteY8" fmla="*/ 315936 h 558047"/>
                <a:gd name="connsiteX9" fmla="*/ 528582 w 619714"/>
                <a:gd name="connsiteY9" fmla="*/ 269524 h 558047"/>
                <a:gd name="connsiteX10" fmla="*/ 415279 w 619714"/>
                <a:gd name="connsiteY10" fmla="*/ 264657 h 558047"/>
                <a:gd name="connsiteX11" fmla="*/ 396701 w 619714"/>
                <a:gd name="connsiteY11" fmla="*/ 199499 h 558047"/>
                <a:gd name="connsiteX12" fmla="*/ 454063 w 619714"/>
                <a:gd name="connsiteY12" fmla="*/ 115660 h 558047"/>
                <a:gd name="connsiteX13" fmla="*/ 499990 w 619714"/>
                <a:gd name="connsiteY13" fmla="*/ 18 h 558047"/>
                <a:gd name="connsiteX14" fmla="*/ 263681 w 619714"/>
                <a:gd name="connsiteY14" fmla="*/ 124007 h 558047"/>
                <a:gd name="connsiteX0" fmla="*/ 263681 w 619714"/>
                <a:gd name="connsiteY0" fmla="*/ 124007 h 555572"/>
                <a:gd name="connsiteX1" fmla="*/ 130457 w 619714"/>
                <a:gd name="connsiteY1" fmla="*/ 173628 h 555572"/>
                <a:gd name="connsiteX2" fmla="*/ 70 w 619714"/>
                <a:gd name="connsiteY2" fmla="*/ 329737 h 555572"/>
                <a:gd name="connsiteX3" fmla="*/ 148100 w 619714"/>
                <a:gd name="connsiteY3" fmla="*/ 271000 h 555572"/>
                <a:gd name="connsiteX4" fmla="*/ 176368 w 619714"/>
                <a:gd name="connsiteY4" fmla="*/ 401387 h 555572"/>
                <a:gd name="connsiteX5" fmla="*/ 136650 w 619714"/>
                <a:gd name="connsiteY5" fmla="*/ 555493 h 555572"/>
                <a:gd name="connsiteX6" fmla="*/ 352384 w 619714"/>
                <a:gd name="connsiteY6" fmla="*/ 420971 h 555572"/>
                <a:gd name="connsiteX7" fmla="*/ 613362 w 619714"/>
                <a:gd name="connsiteY7" fmla="*/ 315936 h 555572"/>
                <a:gd name="connsiteX8" fmla="*/ 528582 w 619714"/>
                <a:gd name="connsiteY8" fmla="*/ 269524 h 555572"/>
                <a:gd name="connsiteX9" fmla="*/ 415279 w 619714"/>
                <a:gd name="connsiteY9" fmla="*/ 264657 h 555572"/>
                <a:gd name="connsiteX10" fmla="*/ 396701 w 619714"/>
                <a:gd name="connsiteY10" fmla="*/ 199499 h 555572"/>
                <a:gd name="connsiteX11" fmla="*/ 454063 w 619714"/>
                <a:gd name="connsiteY11" fmla="*/ 115660 h 555572"/>
                <a:gd name="connsiteX12" fmla="*/ 499990 w 619714"/>
                <a:gd name="connsiteY12" fmla="*/ 18 h 555572"/>
                <a:gd name="connsiteX13" fmla="*/ 263681 w 619714"/>
                <a:gd name="connsiteY13" fmla="*/ 124007 h 555572"/>
                <a:gd name="connsiteX0" fmla="*/ 263681 w 618536"/>
                <a:gd name="connsiteY0" fmla="*/ 124007 h 555579"/>
                <a:gd name="connsiteX1" fmla="*/ 130457 w 618536"/>
                <a:gd name="connsiteY1" fmla="*/ 173628 h 555579"/>
                <a:gd name="connsiteX2" fmla="*/ 70 w 618536"/>
                <a:gd name="connsiteY2" fmla="*/ 329737 h 555579"/>
                <a:gd name="connsiteX3" fmla="*/ 148100 w 618536"/>
                <a:gd name="connsiteY3" fmla="*/ 271000 h 555579"/>
                <a:gd name="connsiteX4" fmla="*/ 176368 w 618536"/>
                <a:gd name="connsiteY4" fmla="*/ 401387 h 555579"/>
                <a:gd name="connsiteX5" fmla="*/ 136650 w 618536"/>
                <a:gd name="connsiteY5" fmla="*/ 555493 h 555579"/>
                <a:gd name="connsiteX6" fmla="*/ 374609 w 618536"/>
                <a:gd name="connsiteY6" fmla="*/ 379696 h 555579"/>
                <a:gd name="connsiteX7" fmla="*/ 613362 w 618536"/>
                <a:gd name="connsiteY7" fmla="*/ 315936 h 555579"/>
                <a:gd name="connsiteX8" fmla="*/ 528582 w 618536"/>
                <a:gd name="connsiteY8" fmla="*/ 269524 h 555579"/>
                <a:gd name="connsiteX9" fmla="*/ 415279 w 618536"/>
                <a:gd name="connsiteY9" fmla="*/ 264657 h 555579"/>
                <a:gd name="connsiteX10" fmla="*/ 396701 w 618536"/>
                <a:gd name="connsiteY10" fmla="*/ 199499 h 555579"/>
                <a:gd name="connsiteX11" fmla="*/ 454063 w 618536"/>
                <a:gd name="connsiteY11" fmla="*/ 115660 h 555579"/>
                <a:gd name="connsiteX12" fmla="*/ 499990 w 618536"/>
                <a:gd name="connsiteY12" fmla="*/ 18 h 555579"/>
                <a:gd name="connsiteX13" fmla="*/ 263681 w 618536"/>
                <a:gd name="connsiteY13" fmla="*/ 124007 h 555579"/>
                <a:gd name="connsiteX0" fmla="*/ 263681 w 618536"/>
                <a:gd name="connsiteY0" fmla="*/ 124007 h 555579"/>
                <a:gd name="connsiteX1" fmla="*/ 130457 w 618536"/>
                <a:gd name="connsiteY1" fmla="*/ 173628 h 555579"/>
                <a:gd name="connsiteX2" fmla="*/ 70 w 618536"/>
                <a:gd name="connsiteY2" fmla="*/ 329737 h 555579"/>
                <a:gd name="connsiteX3" fmla="*/ 148100 w 618536"/>
                <a:gd name="connsiteY3" fmla="*/ 271000 h 555579"/>
                <a:gd name="connsiteX4" fmla="*/ 176368 w 618536"/>
                <a:gd name="connsiteY4" fmla="*/ 401387 h 555579"/>
                <a:gd name="connsiteX5" fmla="*/ 136650 w 618536"/>
                <a:gd name="connsiteY5" fmla="*/ 555493 h 555579"/>
                <a:gd name="connsiteX6" fmla="*/ 374609 w 618536"/>
                <a:gd name="connsiteY6" fmla="*/ 379696 h 555579"/>
                <a:gd name="connsiteX7" fmla="*/ 613362 w 618536"/>
                <a:gd name="connsiteY7" fmla="*/ 315936 h 555579"/>
                <a:gd name="connsiteX8" fmla="*/ 528582 w 618536"/>
                <a:gd name="connsiteY8" fmla="*/ 269524 h 555579"/>
                <a:gd name="connsiteX9" fmla="*/ 415279 w 618536"/>
                <a:gd name="connsiteY9" fmla="*/ 264657 h 555579"/>
                <a:gd name="connsiteX10" fmla="*/ 396701 w 618536"/>
                <a:gd name="connsiteY10" fmla="*/ 199499 h 555579"/>
                <a:gd name="connsiteX11" fmla="*/ 454063 w 618536"/>
                <a:gd name="connsiteY11" fmla="*/ 115660 h 555579"/>
                <a:gd name="connsiteX12" fmla="*/ 499990 w 618536"/>
                <a:gd name="connsiteY12" fmla="*/ 18 h 555579"/>
                <a:gd name="connsiteX13" fmla="*/ 263681 w 618536"/>
                <a:gd name="connsiteY13" fmla="*/ 124007 h 555579"/>
                <a:gd name="connsiteX0" fmla="*/ 263681 w 618536"/>
                <a:gd name="connsiteY0" fmla="*/ 124007 h 555506"/>
                <a:gd name="connsiteX1" fmla="*/ 130457 w 618536"/>
                <a:gd name="connsiteY1" fmla="*/ 173628 h 555506"/>
                <a:gd name="connsiteX2" fmla="*/ 70 w 618536"/>
                <a:gd name="connsiteY2" fmla="*/ 329737 h 555506"/>
                <a:gd name="connsiteX3" fmla="*/ 148100 w 618536"/>
                <a:gd name="connsiteY3" fmla="*/ 271000 h 555506"/>
                <a:gd name="connsiteX4" fmla="*/ 195418 w 618536"/>
                <a:gd name="connsiteY4" fmla="*/ 388687 h 555506"/>
                <a:gd name="connsiteX5" fmla="*/ 136650 w 618536"/>
                <a:gd name="connsiteY5" fmla="*/ 555493 h 555506"/>
                <a:gd name="connsiteX6" fmla="*/ 374609 w 618536"/>
                <a:gd name="connsiteY6" fmla="*/ 379696 h 555506"/>
                <a:gd name="connsiteX7" fmla="*/ 613362 w 618536"/>
                <a:gd name="connsiteY7" fmla="*/ 315936 h 555506"/>
                <a:gd name="connsiteX8" fmla="*/ 528582 w 618536"/>
                <a:gd name="connsiteY8" fmla="*/ 269524 h 555506"/>
                <a:gd name="connsiteX9" fmla="*/ 415279 w 618536"/>
                <a:gd name="connsiteY9" fmla="*/ 264657 h 555506"/>
                <a:gd name="connsiteX10" fmla="*/ 396701 w 618536"/>
                <a:gd name="connsiteY10" fmla="*/ 199499 h 555506"/>
                <a:gd name="connsiteX11" fmla="*/ 454063 w 618536"/>
                <a:gd name="connsiteY11" fmla="*/ 115660 h 555506"/>
                <a:gd name="connsiteX12" fmla="*/ 499990 w 618536"/>
                <a:gd name="connsiteY12" fmla="*/ 18 h 555506"/>
                <a:gd name="connsiteX13" fmla="*/ 263681 w 618536"/>
                <a:gd name="connsiteY13" fmla="*/ 124007 h 555506"/>
                <a:gd name="connsiteX0" fmla="*/ 263681 w 618536"/>
                <a:gd name="connsiteY0" fmla="*/ 124007 h 555506"/>
                <a:gd name="connsiteX1" fmla="*/ 130457 w 618536"/>
                <a:gd name="connsiteY1" fmla="*/ 173628 h 555506"/>
                <a:gd name="connsiteX2" fmla="*/ 70 w 618536"/>
                <a:gd name="connsiteY2" fmla="*/ 329737 h 555506"/>
                <a:gd name="connsiteX3" fmla="*/ 148100 w 618536"/>
                <a:gd name="connsiteY3" fmla="*/ 271000 h 555506"/>
                <a:gd name="connsiteX4" fmla="*/ 185893 w 618536"/>
                <a:gd name="connsiteY4" fmla="*/ 388687 h 555506"/>
                <a:gd name="connsiteX5" fmla="*/ 136650 w 618536"/>
                <a:gd name="connsiteY5" fmla="*/ 555493 h 555506"/>
                <a:gd name="connsiteX6" fmla="*/ 374609 w 618536"/>
                <a:gd name="connsiteY6" fmla="*/ 379696 h 555506"/>
                <a:gd name="connsiteX7" fmla="*/ 613362 w 618536"/>
                <a:gd name="connsiteY7" fmla="*/ 315936 h 555506"/>
                <a:gd name="connsiteX8" fmla="*/ 528582 w 618536"/>
                <a:gd name="connsiteY8" fmla="*/ 269524 h 555506"/>
                <a:gd name="connsiteX9" fmla="*/ 415279 w 618536"/>
                <a:gd name="connsiteY9" fmla="*/ 264657 h 555506"/>
                <a:gd name="connsiteX10" fmla="*/ 396701 w 618536"/>
                <a:gd name="connsiteY10" fmla="*/ 199499 h 555506"/>
                <a:gd name="connsiteX11" fmla="*/ 454063 w 618536"/>
                <a:gd name="connsiteY11" fmla="*/ 115660 h 555506"/>
                <a:gd name="connsiteX12" fmla="*/ 499990 w 618536"/>
                <a:gd name="connsiteY12" fmla="*/ 18 h 555506"/>
                <a:gd name="connsiteX13" fmla="*/ 263681 w 618536"/>
                <a:gd name="connsiteY13" fmla="*/ 124007 h 555506"/>
                <a:gd name="connsiteX0" fmla="*/ 263681 w 618536"/>
                <a:gd name="connsiteY0" fmla="*/ 125007 h 556506"/>
                <a:gd name="connsiteX1" fmla="*/ 130457 w 618536"/>
                <a:gd name="connsiteY1" fmla="*/ 174628 h 556506"/>
                <a:gd name="connsiteX2" fmla="*/ 70 w 618536"/>
                <a:gd name="connsiteY2" fmla="*/ 330737 h 556506"/>
                <a:gd name="connsiteX3" fmla="*/ 148100 w 618536"/>
                <a:gd name="connsiteY3" fmla="*/ 272000 h 556506"/>
                <a:gd name="connsiteX4" fmla="*/ 185893 w 618536"/>
                <a:gd name="connsiteY4" fmla="*/ 389687 h 556506"/>
                <a:gd name="connsiteX5" fmla="*/ 136650 w 618536"/>
                <a:gd name="connsiteY5" fmla="*/ 556493 h 556506"/>
                <a:gd name="connsiteX6" fmla="*/ 374609 w 618536"/>
                <a:gd name="connsiteY6" fmla="*/ 380696 h 556506"/>
                <a:gd name="connsiteX7" fmla="*/ 613362 w 618536"/>
                <a:gd name="connsiteY7" fmla="*/ 316936 h 556506"/>
                <a:gd name="connsiteX8" fmla="*/ 528582 w 618536"/>
                <a:gd name="connsiteY8" fmla="*/ 270524 h 556506"/>
                <a:gd name="connsiteX9" fmla="*/ 415279 w 618536"/>
                <a:gd name="connsiteY9" fmla="*/ 265657 h 556506"/>
                <a:gd name="connsiteX10" fmla="*/ 396701 w 618536"/>
                <a:gd name="connsiteY10" fmla="*/ 200499 h 556506"/>
                <a:gd name="connsiteX11" fmla="*/ 499990 w 618536"/>
                <a:gd name="connsiteY11" fmla="*/ 1018 h 556506"/>
                <a:gd name="connsiteX12" fmla="*/ 263681 w 618536"/>
                <a:gd name="connsiteY12" fmla="*/ 125007 h 556506"/>
                <a:gd name="connsiteX0" fmla="*/ 263681 w 613560"/>
                <a:gd name="connsiteY0" fmla="*/ 125007 h 556506"/>
                <a:gd name="connsiteX1" fmla="*/ 130457 w 613560"/>
                <a:gd name="connsiteY1" fmla="*/ 174628 h 556506"/>
                <a:gd name="connsiteX2" fmla="*/ 70 w 613560"/>
                <a:gd name="connsiteY2" fmla="*/ 330737 h 556506"/>
                <a:gd name="connsiteX3" fmla="*/ 148100 w 613560"/>
                <a:gd name="connsiteY3" fmla="*/ 272000 h 556506"/>
                <a:gd name="connsiteX4" fmla="*/ 185893 w 613560"/>
                <a:gd name="connsiteY4" fmla="*/ 389687 h 556506"/>
                <a:gd name="connsiteX5" fmla="*/ 136650 w 613560"/>
                <a:gd name="connsiteY5" fmla="*/ 556493 h 556506"/>
                <a:gd name="connsiteX6" fmla="*/ 374609 w 613560"/>
                <a:gd name="connsiteY6" fmla="*/ 380696 h 556506"/>
                <a:gd name="connsiteX7" fmla="*/ 613362 w 613560"/>
                <a:gd name="connsiteY7" fmla="*/ 316936 h 556506"/>
                <a:gd name="connsiteX8" fmla="*/ 415279 w 613560"/>
                <a:gd name="connsiteY8" fmla="*/ 265657 h 556506"/>
                <a:gd name="connsiteX9" fmla="*/ 396701 w 613560"/>
                <a:gd name="connsiteY9" fmla="*/ 200499 h 556506"/>
                <a:gd name="connsiteX10" fmla="*/ 499990 w 613560"/>
                <a:gd name="connsiteY10" fmla="*/ 1018 h 556506"/>
                <a:gd name="connsiteX11" fmla="*/ 263681 w 613560"/>
                <a:gd name="connsiteY11" fmla="*/ 125007 h 556506"/>
                <a:gd name="connsiteX0" fmla="*/ 263681 w 613560"/>
                <a:gd name="connsiteY0" fmla="*/ 125007 h 556506"/>
                <a:gd name="connsiteX1" fmla="*/ 130457 w 613560"/>
                <a:gd name="connsiteY1" fmla="*/ 174628 h 556506"/>
                <a:gd name="connsiteX2" fmla="*/ 70 w 613560"/>
                <a:gd name="connsiteY2" fmla="*/ 330737 h 556506"/>
                <a:gd name="connsiteX3" fmla="*/ 148100 w 613560"/>
                <a:gd name="connsiteY3" fmla="*/ 272000 h 556506"/>
                <a:gd name="connsiteX4" fmla="*/ 185893 w 613560"/>
                <a:gd name="connsiteY4" fmla="*/ 389687 h 556506"/>
                <a:gd name="connsiteX5" fmla="*/ 136650 w 613560"/>
                <a:gd name="connsiteY5" fmla="*/ 556493 h 556506"/>
                <a:gd name="connsiteX6" fmla="*/ 374609 w 613560"/>
                <a:gd name="connsiteY6" fmla="*/ 380696 h 556506"/>
                <a:gd name="connsiteX7" fmla="*/ 613362 w 613560"/>
                <a:gd name="connsiteY7" fmla="*/ 288361 h 556506"/>
                <a:gd name="connsiteX8" fmla="*/ 415279 w 613560"/>
                <a:gd name="connsiteY8" fmla="*/ 265657 h 556506"/>
                <a:gd name="connsiteX9" fmla="*/ 396701 w 613560"/>
                <a:gd name="connsiteY9" fmla="*/ 200499 h 556506"/>
                <a:gd name="connsiteX10" fmla="*/ 499990 w 613560"/>
                <a:gd name="connsiteY10" fmla="*/ 1018 h 556506"/>
                <a:gd name="connsiteX11" fmla="*/ 263681 w 613560"/>
                <a:gd name="connsiteY11" fmla="*/ 125007 h 556506"/>
                <a:gd name="connsiteX0" fmla="*/ 265651 w 615530"/>
                <a:gd name="connsiteY0" fmla="*/ 125287 h 556786"/>
                <a:gd name="connsiteX1" fmla="*/ 2040 w 615530"/>
                <a:gd name="connsiteY1" fmla="*/ 331017 h 556786"/>
                <a:gd name="connsiteX2" fmla="*/ 150070 w 615530"/>
                <a:gd name="connsiteY2" fmla="*/ 272280 h 556786"/>
                <a:gd name="connsiteX3" fmla="*/ 187863 w 615530"/>
                <a:gd name="connsiteY3" fmla="*/ 389967 h 556786"/>
                <a:gd name="connsiteX4" fmla="*/ 138620 w 615530"/>
                <a:gd name="connsiteY4" fmla="*/ 556773 h 556786"/>
                <a:gd name="connsiteX5" fmla="*/ 376579 w 615530"/>
                <a:gd name="connsiteY5" fmla="*/ 380976 h 556786"/>
                <a:gd name="connsiteX6" fmla="*/ 615332 w 615530"/>
                <a:gd name="connsiteY6" fmla="*/ 288641 h 556786"/>
                <a:gd name="connsiteX7" fmla="*/ 417249 w 615530"/>
                <a:gd name="connsiteY7" fmla="*/ 265937 h 556786"/>
                <a:gd name="connsiteX8" fmla="*/ 398671 w 615530"/>
                <a:gd name="connsiteY8" fmla="*/ 200779 h 556786"/>
                <a:gd name="connsiteX9" fmla="*/ 501960 w 615530"/>
                <a:gd name="connsiteY9" fmla="*/ 1298 h 556786"/>
                <a:gd name="connsiteX10" fmla="*/ 265651 w 615530"/>
                <a:gd name="connsiteY10" fmla="*/ 125287 h 556786"/>
                <a:gd name="connsiteX0" fmla="*/ 265651 w 615530"/>
                <a:gd name="connsiteY0" fmla="*/ 125035 h 556534"/>
                <a:gd name="connsiteX1" fmla="*/ 2040 w 615530"/>
                <a:gd name="connsiteY1" fmla="*/ 330765 h 556534"/>
                <a:gd name="connsiteX2" fmla="*/ 150070 w 615530"/>
                <a:gd name="connsiteY2" fmla="*/ 272028 h 556534"/>
                <a:gd name="connsiteX3" fmla="*/ 187863 w 615530"/>
                <a:gd name="connsiteY3" fmla="*/ 389715 h 556534"/>
                <a:gd name="connsiteX4" fmla="*/ 138620 w 615530"/>
                <a:gd name="connsiteY4" fmla="*/ 556521 h 556534"/>
                <a:gd name="connsiteX5" fmla="*/ 376579 w 615530"/>
                <a:gd name="connsiteY5" fmla="*/ 380724 h 556534"/>
                <a:gd name="connsiteX6" fmla="*/ 615332 w 615530"/>
                <a:gd name="connsiteY6" fmla="*/ 288389 h 556534"/>
                <a:gd name="connsiteX7" fmla="*/ 417249 w 615530"/>
                <a:gd name="connsiteY7" fmla="*/ 265685 h 556534"/>
                <a:gd name="connsiteX8" fmla="*/ 398671 w 615530"/>
                <a:gd name="connsiteY8" fmla="*/ 200527 h 556534"/>
                <a:gd name="connsiteX9" fmla="*/ 501960 w 615530"/>
                <a:gd name="connsiteY9" fmla="*/ 1046 h 556534"/>
                <a:gd name="connsiteX10" fmla="*/ 265651 w 615530"/>
                <a:gd name="connsiteY10" fmla="*/ 125035 h 556534"/>
                <a:gd name="connsiteX0" fmla="*/ 263623 w 613502"/>
                <a:gd name="connsiteY0" fmla="*/ 125035 h 556534"/>
                <a:gd name="connsiteX1" fmla="*/ 12 w 613502"/>
                <a:gd name="connsiteY1" fmla="*/ 330765 h 556534"/>
                <a:gd name="connsiteX2" fmla="*/ 148042 w 613502"/>
                <a:gd name="connsiteY2" fmla="*/ 272028 h 556534"/>
                <a:gd name="connsiteX3" fmla="*/ 185835 w 613502"/>
                <a:gd name="connsiteY3" fmla="*/ 389715 h 556534"/>
                <a:gd name="connsiteX4" fmla="*/ 136592 w 613502"/>
                <a:gd name="connsiteY4" fmla="*/ 556521 h 556534"/>
                <a:gd name="connsiteX5" fmla="*/ 374551 w 613502"/>
                <a:gd name="connsiteY5" fmla="*/ 380724 h 556534"/>
                <a:gd name="connsiteX6" fmla="*/ 613304 w 613502"/>
                <a:gd name="connsiteY6" fmla="*/ 288389 h 556534"/>
                <a:gd name="connsiteX7" fmla="*/ 415221 w 613502"/>
                <a:gd name="connsiteY7" fmla="*/ 265685 h 556534"/>
                <a:gd name="connsiteX8" fmla="*/ 396643 w 613502"/>
                <a:gd name="connsiteY8" fmla="*/ 200527 h 556534"/>
                <a:gd name="connsiteX9" fmla="*/ 499932 w 613502"/>
                <a:gd name="connsiteY9" fmla="*/ 1046 h 556534"/>
                <a:gd name="connsiteX10" fmla="*/ 263623 w 613502"/>
                <a:gd name="connsiteY10" fmla="*/ 125035 h 556534"/>
                <a:gd name="connsiteX0" fmla="*/ 273341 w 623220"/>
                <a:gd name="connsiteY0" fmla="*/ 125035 h 556534"/>
                <a:gd name="connsiteX1" fmla="*/ 9730 w 623220"/>
                <a:gd name="connsiteY1" fmla="*/ 330765 h 556534"/>
                <a:gd name="connsiteX2" fmla="*/ 157760 w 623220"/>
                <a:gd name="connsiteY2" fmla="*/ 272028 h 556534"/>
                <a:gd name="connsiteX3" fmla="*/ 195553 w 623220"/>
                <a:gd name="connsiteY3" fmla="*/ 389715 h 556534"/>
                <a:gd name="connsiteX4" fmla="*/ 146310 w 623220"/>
                <a:gd name="connsiteY4" fmla="*/ 556521 h 556534"/>
                <a:gd name="connsiteX5" fmla="*/ 384269 w 623220"/>
                <a:gd name="connsiteY5" fmla="*/ 380724 h 556534"/>
                <a:gd name="connsiteX6" fmla="*/ 623022 w 623220"/>
                <a:gd name="connsiteY6" fmla="*/ 288389 h 556534"/>
                <a:gd name="connsiteX7" fmla="*/ 424939 w 623220"/>
                <a:gd name="connsiteY7" fmla="*/ 265685 h 556534"/>
                <a:gd name="connsiteX8" fmla="*/ 406361 w 623220"/>
                <a:gd name="connsiteY8" fmla="*/ 200527 h 556534"/>
                <a:gd name="connsiteX9" fmla="*/ 509650 w 623220"/>
                <a:gd name="connsiteY9" fmla="*/ 1046 h 556534"/>
                <a:gd name="connsiteX10" fmla="*/ 273341 w 623220"/>
                <a:gd name="connsiteY10" fmla="*/ 125035 h 556534"/>
                <a:gd name="connsiteX0" fmla="*/ 267134 w 617013"/>
                <a:gd name="connsiteY0" fmla="*/ 125035 h 556534"/>
                <a:gd name="connsiteX1" fmla="*/ 3523 w 617013"/>
                <a:gd name="connsiteY1" fmla="*/ 330765 h 556534"/>
                <a:gd name="connsiteX2" fmla="*/ 151553 w 617013"/>
                <a:gd name="connsiteY2" fmla="*/ 272028 h 556534"/>
                <a:gd name="connsiteX3" fmla="*/ 189346 w 617013"/>
                <a:gd name="connsiteY3" fmla="*/ 389715 h 556534"/>
                <a:gd name="connsiteX4" fmla="*/ 140103 w 617013"/>
                <a:gd name="connsiteY4" fmla="*/ 556521 h 556534"/>
                <a:gd name="connsiteX5" fmla="*/ 378062 w 617013"/>
                <a:gd name="connsiteY5" fmla="*/ 380724 h 556534"/>
                <a:gd name="connsiteX6" fmla="*/ 616815 w 617013"/>
                <a:gd name="connsiteY6" fmla="*/ 288389 h 556534"/>
                <a:gd name="connsiteX7" fmla="*/ 418732 w 617013"/>
                <a:gd name="connsiteY7" fmla="*/ 265685 h 556534"/>
                <a:gd name="connsiteX8" fmla="*/ 400154 w 617013"/>
                <a:gd name="connsiteY8" fmla="*/ 200527 h 556534"/>
                <a:gd name="connsiteX9" fmla="*/ 503443 w 617013"/>
                <a:gd name="connsiteY9" fmla="*/ 1046 h 556534"/>
                <a:gd name="connsiteX10" fmla="*/ 267134 w 617013"/>
                <a:gd name="connsiteY10" fmla="*/ 125035 h 556534"/>
                <a:gd name="connsiteX0" fmla="*/ 265511 w 615390"/>
                <a:gd name="connsiteY0" fmla="*/ 125035 h 556534"/>
                <a:gd name="connsiteX1" fmla="*/ 1900 w 615390"/>
                <a:gd name="connsiteY1" fmla="*/ 330765 h 556534"/>
                <a:gd name="connsiteX2" fmla="*/ 153105 w 615390"/>
                <a:gd name="connsiteY2" fmla="*/ 291078 h 556534"/>
                <a:gd name="connsiteX3" fmla="*/ 187723 w 615390"/>
                <a:gd name="connsiteY3" fmla="*/ 389715 h 556534"/>
                <a:gd name="connsiteX4" fmla="*/ 138480 w 615390"/>
                <a:gd name="connsiteY4" fmla="*/ 556521 h 556534"/>
                <a:gd name="connsiteX5" fmla="*/ 376439 w 615390"/>
                <a:gd name="connsiteY5" fmla="*/ 380724 h 556534"/>
                <a:gd name="connsiteX6" fmla="*/ 615192 w 615390"/>
                <a:gd name="connsiteY6" fmla="*/ 288389 h 556534"/>
                <a:gd name="connsiteX7" fmla="*/ 417109 w 615390"/>
                <a:gd name="connsiteY7" fmla="*/ 265685 h 556534"/>
                <a:gd name="connsiteX8" fmla="*/ 398531 w 615390"/>
                <a:gd name="connsiteY8" fmla="*/ 200527 h 556534"/>
                <a:gd name="connsiteX9" fmla="*/ 501820 w 615390"/>
                <a:gd name="connsiteY9" fmla="*/ 1046 h 556534"/>
                <a:gd name="connsiteX10" fmla="*/ 265511 w 615390"/>
                <a:gd name="connsiteY10" fmla="*/ 125035 h 556534"/>
                <a:gd name="connsiteX0" fmla="*/ 265255 w 615134"/>
                <a:gd name="connsiteY0" fmla="*/ 125035 h 556534"/>
                <a:gd name="connsiteX1" fmla="*/ 1644 w 615134"/>
                <a:gd name="connsiteY1" fmla="*/ 330765 h 556534"/>
                <a:gd name="connsiteX2" fmla="*/ 152849 w 615134"/>
                <a:gd name="connsiteY2" fmla="*/ 291078 h 556534"/>
                <a:gd name="connsiteX3" fmla="*/ 187467 w 615134"/>
                <a:gd name="connsiteY3" fmla="*/ 389715 h 556534"/>
                <a:gd name="connsiteX4" fmla="*/ 138224 w 615134"/>
                <a:gd name="connsiteY4" fmla="*/ 556521 h 556534"/>
                <a:gd name="connsiteX5" fmla="*/ 376183 w 615134"/>
                <a:gd name="connsiteY5" fmla="*/ 380724 h 556534"/>
                <a:gd name="connsiteX6" fmla="*/ 614936 w 615134"/>
                <a:gd name="connsiteY6" fmla="*/ 288389 h 556534"/>
                <a:gd name="connsiteX7" fmla="*/ 416853 w 615134"/>
                <a:gd name="connsiteY7" fmla="*/ 265685 h 556534"/>
                <a:gd name="connsiteX8" fmla="*/ 398275 w 615134"/>
                <a:gd name="connsiteY8" fmla="*/ 200527 h 556534"/>
                <a:gd name="connsiteX9" fmla="*/ 501564 w 615134"/>
                <a:gd name="connsiteY9" fmla="*/ 1046 h 556534"/>
                <a:gd name="connsiteX10" fmla="*/ 265255 w 615134"/>
                <a:gd name="connsiteY10" fmla="*/ 125035 h 556534"/>
                <a:gd name="connsiteX0" fmla="*/ 264075 w 613954"/>
                <a:gd name="connsiteY0" fmla="*/ 125035 h 556534"/>
                <a:gd name="connsiteX1" fmla="*/ 464 w 613954"/>
                <a:gd name="connsiteY1" fmla="*/ 330765 h 556534"/>
                <a:gd name="connsiteX2" fmla="*/ 151669 w 613954"/>
                <a:gd name="connsiteY2" fmla="*/ 291078 h 556534"/>
                <a:gd name="connsiteX3" fmla="*/ 186287 w 613954"/>
                <a:gd name="connsiteY3" fmla="*/ 389715 h 556534"/>
                <a:gd name="connsiteX4" fmla="*/ 137044 w 613954"/>
                <a:gd name="connsiteY4" fmla="*/ 556521 h 556534"/>
                <a:gd name="connsiteX5" fmla="*/ 375003 w 613954"/>
                <a:gd name="connsiteY5" fmla="*/ 380724 h 556534"/>
                <a:gd name="connsiteX6" fmla="*/ 613756 w 613954"/>
                <a:gd name="connsiteY6" fmla="*/ 288389 h 556534"/>
                <a:gd name="connsiteX7" fmla="*/ 415673 w 613954"/>
                <a:gd name="connsiteY7" fmla="*/ 265685 h 556534"/>
                <a:gd name="connsiteX8" fmla="*/ 397095 w 613954"/>
                <a:gd name="connsiteY8" fmla="*/ 200527 h 556534"/>
                <a:gd name="connsiteX9" fmla="*/ 500384 w 613954"/>
                <a:gd name="connsiteY9" fmla="*/ 1046 h 556534"/>
                <a:gd name="connsiteX10" fmla="*/ 264075 w 613954"/>
                <a:gd name="connsiteY10" fmla="*/ 125035 h 556534"/>
                <a:gd name="connsiteX0" fmla="*/ 263832 w 613711"/>
                <a:gd name="connsiteY0" fmla="*/ 125035 h 556534"/>
                <a:gd name="connsiteX1" fmla="*/ 221 w 613711"/>
                <a:gd name="connsiteY1" fmla="*/ 330765 h 556534"/>
                <a:gd name="connsiteX2" fmla="*/ 151426 w 613711"/>
                <a:gd name="connsiteY2" fmla="*/ 291078 h 556534"/>
                <a:gd name="connsiteX3" fmla="*/ 186044 w 613711"/>
                <a:gd name="connsiteY3" fmla="*/ 389715 h 556534"/>
                <a:gd name="connsiteX4" fmla="*/ 136801 w 613711"/>
                <a:gd name="connsiteY4" fmla="*/ 556521 h 556534"/>
                <a:gd name="connsiteX5" fmla="*/ 374760 w 613711"/>
                <a:gd name="connsiteY5" fmla="*/ 380724 h 556534"/>
                <a:gd name="connsiteX6" fmla="*/ 613513 w 613711"/>
                <a:gd name="connsiteY6" fmla="*/ 288389 h 556534"/>
                <a:gd name="connsiteX7" fmla="*/ 415430 w 613711"/>
                <a:gd name="connsiteY7" fmla="*/ 265685 h 556534"/>
                <a:gd name="connsiteX8" fmla="*/ 396852 w 613711"/>
                <a:gd name="connsiteY8" fmla="*/ 200527 h 556534"/>
                <a:gd name="connsiteX9" fmla="*/ 500141 w 613711"/>
                <a:gd name="connsiteY9" fmla="*/ 1046 h 556534"/>
                <a:gd name="connsiteX10" fmla="*/ 263832 w 613711"/>
                <a:gd name="connsiteY10" fmla="*/ 125035 h 556534"/>
                <a:gd name="connsiteX0" fmla="*/ 257440 w 607319"/>
                <a:gd name="connsiteY0" fmla="*/ 125245 h 556744"/>
                <a:gd name="connsiteX1" fmla="*/ 179 w 607319"/>
                <a:gd name="connsiteY1" fmla="*/ 311925 h 556744"/>
                <a:gd name="connsiteX2" fmla="*/ 145034 w 607319"/>
                <a:gd name="connsiteY2" fmla="*/ 291288 h 556744"/>
                <a:gd name="connsiteX3" fmla="*/ 179652 w 607319"/>
                <a:gd name="connsiteY3" fmla="*/ 389925 h 556744"/>
                <a:gd name="connsiteX4" fmla="*/ 130409 w 607319"/>
                <a:gd name="connsiteY4" fmla="*/ 556731 h 556744"/>
                <a:gd name="connsiteX5" fmla="*/ 368368 w 607319"/>
                <a:gd name="connsiteY5" fmla="*/ 380934 h 556744"/>
                <a:gd name="connsiteX6" fmla="*/ 607121 w 607319"/>
                <a:gd name="connsiteY6" fmla="*/ 288599 h 556744"/>
                <a:gd name="connsiteX7" fmla="*/ 409038 w 607319"/>
                <a:gd name="connsiteY7" fmla="*/ 265895 h 556744"/>
                <a:gd name="connsiteX8" fmla="*/ 390460 w 607319"/>
                <a:gd name="connsiteY8" fmla="*/ 200737 h 556744"/>
                <a:gd name="connsiteX9" fmla="*/ 493749 w 607319"/>
                <a:gd name="connsiteY9" fmla="*/ 1256 h 556744"/>
                <a:gd name="connsiteX10" fmla="*/ 257440 w 607319"/>
                <a:gd name="connsiteY10" fmla="*/ 125245 h 556744"/>
                <a:gd name="connsiteX0" fmla="*/ 257440 w 607319"/>
                <a:gd name="connsiteY0" fmla="*/ 128962 h 560461"/>
                <a:gd name="connsiteX1" fmla="*/ 179 w 607319"/>
                <a:gd name="connsiteY1" fmla="*/ 315642 h 560461"/>
                <a:gd name="connsiteX2" fmla="*/ 145034 w 607319"/>
                <a:gd name="connsiteY2" fmla="*/ 295005 h 560461"/>
                <a:gd name="connsiteX3" fmla="*/ 179652 w 607319"/>
                <a:gd name="connsiteY3" fmla="*/ 393642 h 560461"/>
                <a:gd name="connsiteX4" fmla="*/ 130409 w 607319"/>
                <a:gd name="connsiteY4" fmla="*/ 560448 h 560461"/>
                <a:gd name="connsiteX5" fmla="*/ 368368 w 607319"/>
                <a:gd name="connsiteY5" fmla="*/ 384651 h 560461"/>
                <a:gd name="connsiteX6" fmla="*/ 607121 w 607319"/>
                <a:gd name="connsiteY6" fmla="*/ 292316 h 560461"/>
                <a:gd name="connsiteX7" fmla="*/ 409038 w 607319"/>
                <a:gd name="connsiteY7" fmla="*/ 269612 h 560461"/>
                <a:gd name="connsiteX8" fmla="*/ 390460 w 607319"/>
                <a:gd name="connsiteY8" fmla="*/ 204454 h 560461"/>
                <a:gd name="connsiteX9" fmla="*/ 493749 w 607319"/>
                <a:gd name="connsiteY9" fmla="*/ 4973 h 560461"/>
                <a:gd name="connsiteX10" fmla="*/ 257440 w 607319"/>
                <a:gd name="connsiteY10" fmla="*/ 128962 h 560461"/>
                <a:gd name="connsiteX0" fmla="*/ 257440 w 607319"/>
                <a:gd name="connsiteY0" fmla="*/ 130191 h 561690"/>
                <a:gd name="connsiteX1" fmla="*/ 179 w 607319"/>
                <a:gd name="connsiteY1" fmla="*/ 316871 h 561690"/>
                <a:gd name="connsiteX2" fmla="*/ 145034 w 607319"/>
                <a:gd name="connsiteY2" fmla="*/ 296234 h 561690"/>
                <a:gd name="connsiteX3" fmla="*/ 179652 w 607319"/>
                <a:gd name="connsiteY3" fmla="*/ 394871 h 561690"/>
                <a:gd name="connsiteX4" fmla="*/ 130409 w 607319"/>
                <a:gd name="connsiteY4" fmla="*/ 561677 h 561690"/>
                <a:gd name="connsiteX5" fmla="*/ 368368 w 607319"/>
                <a:gd name="connsiteY5" fmla="*/ 385880 h 561690"/>
                <a:gd name="connsiteX6" fmla="*/ 607121 w 607319"/>
                <a:gd name="connsiteY6" fmla="*/ 293545 h 561690"/>
                <a:gd name="connsiteX7" fmla="*/ 409038 w 607319"/>
                <a:gd name="connsiteY7" fmla="*/ 270841 h 561690"/>
                <a:gd name="connsiteX8" fmla="*/ 390460 w 607319"/>
                <a:gd name="connsiteY8" fmla="*/ 205683 h 561690"/>
                <a:gd name="connsiteX9" fmla="*/ 493749 w 607319"/>
                <a:gd name="connsiteY9" fmla="*/ 6202 h 561690"/>
                <a:gd name="connsiteX10" fmla="*/ 257440 w 607319"/>
                <a:gd name="connsiteY10" fmla="*/ 130191 h 561690"/>
                <a:gd name="connsiteX0" fmla="*/ 257439 w 607318"/>
                <a:gd name="connsiteY0" fmla="*/ 130191 h 561690"/>
                <a:gd name="connsiteX1" fmla="*/ 178 w 607318"/>
                <a:gd name="connsiteY1" fmla="*/ 316871 h 561690"/>
                <a:gd name="connsiteX2" fmla="*/ 145033 w 607318"/>
                <a:gd name="connsiteY2" fmla="*/ 296234 h 561690"/>
                <a:gd name="connsiteX3" fmla="*/ 179651 w 607318"/>
                <a:gd name="connsiteY3" fmla="*/ 394871 h 561690"/>
                <a:gd name="connsiteX4" fmla="*/ 130408 w 607318"/>
                <a:gd name="connsiteY4" fmla="*/ 561677 h 561690"/>
                <a:gd name="connsiteX5" fmla="*/ 368367 w 607318"/>
                <a:gd name="connsiteY5" fmla="*/ 385880 h 561690"/>
                <a:gd name="connsiteX6" fmla="*/ 607120 w 607318"/>
                <a:gd name="connsiteY6" fmla="*/ 293545 h 561690"/>
                <a:gd name="connsiteX7" fmla="*/ 409037 w 607318"/>
                <a:gd name="connsiteY7" fmla="*/ 270841 h 561690"/>
                <a:gd name="connsiteX8" fmla="*/ 390459 w 607318"/>
                <a:gd name="connsiteY8" fmla="*/ 205683 h 561690"/>
                <a:gd name="connsiteX9" fmla="*/ 493748 w 607318"/>
                <a:gd name="connsiteY9" fmla="*/ 6202 h 561690"/>
                <a:gd name="connsiteX10" fmla="*/ 257439 w 607318"/>
                <a:gd name="connsiteY10" fmla="*/ 130191 h 561690"/>
                <a:gd name="connsiteX0" fmla="*/ 257439 w 607318"/>
                <a:gd name="connsiteY0" fmla="*/ 134872 h 566371"/>
                <a:gd name="connsiteX1" fmla="*/ 178 w 607318"/>
                <a:gd name="connsiteY1" fmla="*/ 321552 h 566371"/>
                <a:gd name="connsiteX2" fmla="*/ 145033 w 607318"/>
                <a:gd name="connsiteY2" fmla="*/ 300915 h 566371"/>
                <a:gd name="connsiteX3" fmla="*/ 179651 w 607318"/>
                <a:gd name="connsiteY3" fmla="*/ 399552 h 566371"/>
                <a:gd name="connsiteX4" fmla="*/ 130408 w 607318"/>
                <a:gd name="connsiteY4" fmla="*/ 566358 h 566371"/>
                <a:gd name="connsiteX5" fmla="*/ 368367 w 607318"/>
                <a:gd name="connsiteY5" fmla="*/ 390561 h 566371"/>
                <a:gd name="connsiteX6" fmla="*/ 607120 w 607318"/>
                <a:gd name="connsiteY6" fmla="*/ 298226 h 566371"/>
                <a:gd name="connsiteX7" fmla="*/ 409037 w 607318"/>
                <a:gd name="connsiteY7" fmla="*/ 275522 h 566371"/>
                <a:gd name="connsiteX8" fmla="*/ 390459 w 607318"/>
                <a:gd name="connsiteY8" fmla="*/ 210364 h 566371"/>
                <a:gd name="connsiteX9" fmla="*/ 493748 w 607318"/>
                <a:gd name="connsiteY9" fmla="*/ 10883 h 566371"/>
                <a:gd name="connsiteX10" fmla="*/ 257439 w 607318"/>
                <a:gd name="connsiteY10" fmla="*/ 134872 h 566371"/>
                <a:gd name="connsiteX0" fmla="*/ 257439 w 607318"/>
                <a:gd name="connsiteY0" fmla="*/ 134872 h 566371"/>
                <a:gd name="connsiteX1" fmla="*/ 178 w 607318"/>
                <a:gd name="connsiteY1" fmla="*/ 321552 h 566371"/>
                <a:gd name="connsiteX2" fmla="*/ 145033 w 607318"/>
                <a:gd name="connsiteY2" fmla="*/ 300915 h 566371"/>
                <a:gd name="connsiteX3" fmla="*/ 179651 w 607318"/>
                <a:gd name="connsiteY3" fmla="*/ 399552 h 566371"/>
                <a:gd name="connsiteX4" fmla="*/ 130408 w 607318"/>
                <a:gd name="connsiteY4" fmla="*/ 566358 h 566371"/>
                <a:gd name="connsiteX5" fmla="*/ 368367 w 607318"/>
                <a:gd name="connsiteY5" fmla="*/ 390561 h 566371"/>
                <a:gd name="connsiteX6" fmla="*/ 607120 w 607318"/>
                <a:gd name="connsiteY6" fmla="*/ 298226 h 566371"/>
                <a:gd name="connsiteX7" fmla="*/ 409037 w 607318"/>
                <a:gd name="connsiteY7" fmla="*/ 275522 h 566371"/>
                <a:gd name="connsiteX8" fmla="*/ 390459 w 607318"/>
                <a:gd name="connsiteY8" fmla="*/ 210364 h 566371"/>
                <a:gd name="connsiteX9" fmla="*/ 493748 w 607318"/>
                <a:gd name="connsiteY9" fmla="*/ 10883 h 566371"/>
                <a:gd name="connsiteX10" fmla="*/ 257439 w 607318"/>
                <a:gd name="connsiteY10" fmla="*/ 134872 h 566371"/>
                <a:gd name="connsiteX0" fmla="*/ 257439 w 607316"/>
                <a:gd name="connsiteY0" fmla="*/ 134872 h 566371"/>
                <a:gd name="connsiteX1" fmla="*/ 178 w 607316"/>
                <a:gd name="connsiteY1" fmla="*/ 321552 h 566371"/>
                <a:gd name="connsiteX2" fmla="*/ 145033 w 607316"/>
                <a:gd name="connsiteY2" fmla="*/ 300915 h 566371"/>
                <a:gd name="connsiteX3" fmla="*/ 179651 w 607316"/>
                <a:gd name="connsiteY3" fmla="*/ 399552 h 566371"/>
                <a:gd name="connsiteX4" fmla="*/ 130408 w 607316"/>
                <a:gd name="connsiteY4" fmla="*/ 566358 h 566371"/>
                <a:gd name="connsiteX5" fmla="*/ 368367 w 607316"/>
                <a:gd name="connsiteY5" fmla="*/ 390561 h 566371"/>
                <a:gd name="connsiteX6" fmla="*/ 607120 w 607316"/>
                <a:gd name="connsiteY6" fmla="*/ 298226 h 566371"/>
                <a:gd name="connsiteX7" fmla="*/ 409037 w 607316"/>
                <a:gd name="connsiteY7" fmla="*/ 275522 h 566371"/>
                <a:gd name="connsiteX8" fmla="*/ 390459 w 607316"/>
                <a:gd name="connsiteY8" fmla="*/ 210364 h 566371"/>
                <a:gd name="connsiteX9" fmla="*/ 493748 w 607316"/>
                <a:gd name="connsiteY9" fmla="*/ 10883 h 566371"/>
                <a:gd name="connsiteX10" fmla="*/ 257439 w 607316"/>
                <a:gd name="connsiteY10" fmla="*/ 134872 h 566371"/>
                <a:gd name="connsiteX0" fmla="*/ 257439 w 607312"/>
                <a:gd name="connsiteY0" fmla="*/ 134872 h 566371"/>
                <a:gd name="connsiteX1" fmla="*/ 178 w 607312"/>
                <a:gd name="connsiteY1" fmla="*/ 321552 h 566371"/>
                <a:gd name="connsiteX2" fmla="*/ 145033 w 607312"/>
                <a:gd name="connsiteY2" fmla="*/ 300915 h 566371"/>
                <a:gd name="connsiteX3" fmla="*/ 179651 w 607312"/>
                <a:gd name="connsiteY3" fmla="*/ 399552 h 566371"/>
                <a:gd name="connsiteX4" fmla="*/ 130408 w 607312"/>
                <a:gd name="connsiteY4" fmla="*/ 566358 h 566371"/>
                <a:gd name="connsiteX5" fmla="*/ 368367 w 607312"/>
                <a:gd name="connsiteY5" fmla="*/ 390561 h 566371"/>
                <a:gd name="connsiteX6" fmla="*/ 607120 w 607312"/>
                <a:gd name="connsiteY6" fmla="*/ 298226 h 566371"/>
                <a:gd name="connsiteX7" fmla="*/ 409037 w 607312"/>
                <a:gd name="connsiteY7" fmla="*/ 275522 h 566371"/>
                <a:gd name="connsiteX8" fmla="*/ 390459 w 607312"/>
                <a:gd name="connsiteY8" fmla="*/ 210364 h 566371"/>
                <a:gd name="connsiteX9" fmla="*/ 493748 w 607312"/>
                <a:gd name="connsiteY9" fmla="*/ 10883 h 566371"/>
                <a:gd name="connsiteX10" fmla="*/ 257439 w 607312"/>
                <a:gd name="connsiteY10" fmla="*/ 134872 h 566371"/>
                <a:gd name="connsiteX0" fmla="*/ 257439 w 607318"/>
                <a:gd name="connsiteY0" fmla="*/ 124736 h 556235"/>
                <a:gd name="connsiteX1" fmla="*/ 178 w 607318"/>
                <a:gd name="connsiteY1" fmla="*/ 311416 h 556235"/>
                <a:gd name="connsiteX2" fmla="*/ 145033 w 607318"/>
                <a:gd name="connsiteY2" fmla="*/ 290779 h 556235"/>
                <a:gd name="connsiteX3" fmla="*/ 179651 w 607318"/>
                <a:gd name="connsiteY3" fmla="*/ 389416 h 556235"/>
                <a:gd name="connsiteX4" fmla="*/ 130408 w 607318"/>
                <a:gd name="connsiteY4" fmla="*/ 556222 h 556235"/>
                <a:gd name="connsiteX5" fmla="*/ 368367 w 607318"/>
                <a:gd name="connsiteY5" fmla="*/ 380425 h 556235"/>
                <a:gd name="connsiteX6" fmla="*/ 607120 w 607318"/>
                <a:gd name="connsiteY6" fmla="*/ 288090 h 556235"/>
                <a:gd name="connsiteX7" fmla="*/ 409037 w 607318"/>
                <a:gd name="connsiteY7" fmla="*/ 265386 h 556235"/>
                <a:gd name="connsiteX8" fmla="*/ 390459 w 607318"/>
                <a:gd name="connsiteY8" fmla="*/ 181178 h 556235"/>
                <a:gd name="connsiteX9" fmla="*/ 493748 w 607318"/>
                <a:gd name="connsiteY9" fmla="*/ 747 h 556235"/>
                <a:gd name="connsiteX10" fmla="*/ 257439 w 607318"/>
                <a:gd name="connsiteY10" fmla="*/ 124736 h 556235"/>
                <a:gd name="connsiteX0" fmla="*/ 257439 w 607318"/>
                <a:gd name="connsiteY0" fmla="*/ 124736 h 556222"/>
                <a:gd name="connsiteX1" fmla="*/ 178 w 607318"/>
                <a:gd name="connsiteY1" fmla="*/ 311416 h 556222"/>
                <a:gd name="connsiteX2" fmla="*/ 145033 w 607318"/>
                <a:gd name="connsiteY2" fmla="*/ 290779 h 556222"/>
                <a:gd name="connsiteX3" fmla="*/ 201876 w 607318"/>
                <a:gd name="connsiteY3" fmla="*/ 379891 h 556222"/>
                <a:gd name="connsiteX4" fmla="*/ 130408 w 607318"/>
                <a:gd name="connsiteY4" fmla="*/ 556222 h 556222"/>
                <a:gd name="connsiteX5" fmla="*/ 368367 w 607318"/>
                <a:gd name="connsiteY5" fmla="*/ 380425 h 556222"/>
                <a:gd name="connsiteX6" fmla="*/ 607120 w 607318"/>
                <a:gd name="connsiteY6" fmla="*/ 288090 h 556222"/>
                <a:gd name="connsiteX7" fmla="*/ 409037 w 607318"/>
                <a:gd name="connsiteY7" fmla="*/ 265386 h 556222"/>
                <a:gd name="connsiteX8" fmla="*/ 390459 w 607318"/>
                <a:gd name="connsiteY8" fmla="*/ 181178 h 556222"/>
                <a:gd name="connsiteX9" fmla="*/ 493748 w 607318"/>
                <a:gd name="connsiteY9" fmla="*/ 747 h 556222"/>
                <a:gd name="connsiteX10" fmla="*/ 257439 w 607318"/>
                <a:gd name="connsiteY10" fmla="*/ 124736 h 556222"/>
                <a:gd name="connsiteX0" fmla="*/ 257439 w 607318"/>
                <a:gd name="connsiteY0" fmla="*/ 124736 h 556223"/>
                <a:gd name="connsiteX1" fmla="*/ 178 w 607318"/>
                <a:gd name="connsiteY1" fmla="*/ 311416 h 556223"/>
                <a:gd name="connsiteX2" fmla="*/ 145033 w 607318"/>
                <a:gd name="connsiteY2" fmla="*/ 290779 h 556223"/>
                <a:gd name="connsiteX3" fmla="*/ 173301 w 607318"/>
                <a:gd name="connsiteY3" fmla="*/ 383066 h 556223"/>
                <a:gd name="connsiteX4" fmla="*/ 130408 w 607318"/>
                <a:gd name="connsiteY4" fmla="*/ 556222 h 556223"/>
                <a:gd name="connsiteX5" fmla="*/ 368367 w 607318"/>
                <a:gd name="connsiteY5" fmla="*/ 380425 h 556223"/>
                <a:gd name="connsiteX6" fmla="*/ 607120 w 607318"/>
                <a:gd name="connsiteY6" fmla="*/ 288090 h 556223"/>
                <a:gd name="connsiteX7" fmla="*/ 409037 w 607318"/>
                <a:gd name="connsiteY7" fmla="*/ 265386 h 556223"/>
                <a:gd name="connsiteX8" fmla="*/ 390459 w 607318"/>
                <a:gd name="connsiteY8" fmla="*/ 181178 h 556223"/>
                <a:gd name="connsiteX9" fmla="*/ 493748 w 607318"/>
                <a:gd name="connsiteY9" fmla="*/ 747 h 556223"/>
                <a:gd name="connsiteX10" fmla="*/ 257439 w 607318"/>
                <a:gd name="connsiteY10" fmla="*/ 124736 h 556223"/>
                <a:gd name="connsiteX0" fmla="*/ 258436 w 608315"/>
                <a:gd name="connsiteY0" fmla="*/ 124736 h 556223"/>
                <a:gd name="connsiteX1" fmla="*/ 1175 w 608315"/>
                <a:gd name="connsiteY1" fmla="*/ 311416 h 556223"/>
                <a:gd name="connsiteX2" fmla="*/ 161905 w 608315"/>
                <a:gd name="connsiteY2" fmla="*/ 274904 h 556223"/>
                <a:gd name="connsiteX3" fmla="*/ 174298 w 608315"/>
                <a:gd name="connsiteY3" fmla="*/ 383066 h 556223"/>
                <a:gd name="connsiteX4" fmla="*/ 131405 w 608315"/>
                <a:gd name="connsiteY4" fmla="*/ 556222 h 556223"/>
                <a:gd name="connsiteX5" fmla="*/ 369364 w 608315"/>
                <a:gd name="connsiteY5" fmla="*/ 380425 h 556223"/>
                <a:gd name="connsiteX6" fmla="*/ 608117 w 608315"/>
                <a:gd name="connsiteY6" fmla="*/ 288090 h 556223"/>
                <a:gd name="connsiteX7" fmla="*/ 410034 w 608315"/>
                <a:gd name="connsiteY7" fmla="*/ 265386 h 556223"/>
                <a:gd name="connsiteX8" fmla="*/ 391456 w 608315"/>
                <a:gd name="connsiteY8" fmla="*/ 181178 h 556223"/>
                <a:gd name="connsiteX9" fmla="*/ 494745 w 608315"/>
                <a:gd name="connsiteY9" fmla="*/ 747 h 556223"/>
                <a:gd name="connsiteX10" fmla="*/ 258436 w 608315"/>
                <a:gd name="connsiteY10" fmla="*/ 124736 h 556223"/>
                <a:gd name="connsiteX0" fmla="*/ 257444 w 607323"/>
                <a:gd name="connsiteY0" fmla="*/ 124736 h 556223"/>
                <a:gd name="connsiteX1" fmla="*/ 183 w 607323"/>
                <a:gd name="connsiteY1" fmla="*/ 311416 h 556223"/>
                <a:gd name="connsiteX2" fmla="*/ 160913 w 607323"/>
                <a:gd name="connsiteY2" fmla="*/ 274904 h 556223"/>
                <a:gd name="connsiteX3" fmla="*/ 173306 w 607323"/>
                <a:gd name="connsiteY3" fmla="*/ 383066 h 556223"/>
                <a:gd name="connsiteX4" fmla="*/ 130413 w 607323"/>
                <a:gd name="connsiteY4" fmla="*/ 556222 h 556223"/>
                <a:gd name="connsiteX5" fmla="*/ 368372 w 607323"/>
                <a:gd name="connsiteY5" fmla="*/ 380425 h 556223"/>
                <a:gd name="connsiteX6" fmla="*/ 607125 w 607323"/>
                <a:gd name="connsiteY6" fmla="*/ 288090 h 556223"/>
                <a:gd name="connsiteX7" fmla="*/ 409042 w 607323"/>
                <a:gd name="connsiteY7" fmla="*/ 265386 h 556223"/>
                <a:gd name="connsiteX8" fmla="*/ 390464 w 607323"/>
                <a:gd name="connsiteY8" fmla="*/ 181178 h 556223"/>
                <a:gd name="connsiteX9" fmla="*/ 493753 w 607323"/>
                <a:gd name="connsiteY9" fmla="*/ 747 h 556223"/>
                <a:gd name="connsiteX10" fmla="*/ 257444 w 607323"/>
                <a:gd name="connsiteY10" fmla="*/ 124736 h 556223"/>
                <a:gd name="connsiteX0" fmla="*/ 247932 w 597811"/>
                <a:gd name="connsiteY0" fmla="*/ 124711 h 556198"/>
                <a:gd name="connsiteX1" fmla="*/ 196 w 597811"/>
                <a:gd name="connsiteY1" fmla="*/ 292341 h 556198"/>
                <a:gd name="connsiteX2" fmla="*/ 151401 w 597811"/>
                <a:gd name="connsiteY2" fmla="*/ 274879 h 556198"/>
                <a:gd name="connsiteX3" fmla="*/ 163794 w 597811"/>
                <a:gd name="connsiteY3" fmla="*/ 383041 h 556198"/>
                <a:gd name="connsiteX4" fmla="*/ 120901 w 597811"/>
                <a:gd name="connsiteY4" fmla="*/ 556197 h 556198"/>
                <a:gd name="connsiteX5" fmla="*/ 358860 w 597811"/>
                <a:gd name="connsiteY5" fmla="*/ 380400 h 556198"/>
                <a:gd name="connsiteX6" fmla="*/ 597613 w 597811"/>
                <a:gd name="connsiteY6" fmla="*/ 288065 h 556198"/>
                <a:gd name="connsiteX7" fmla="*/ 399530 w 597811"/>
                <a:gd name="connsiteY7" fmla="*/ 265361 h 556198"/>
                <a:gd name="connsiteX8" fmla="*/ 380952 w 597811"/>
                <a:gd name="connsiteY8" fmla="*/ 181153 h 556198"/>
                <a:gd name="connsiteX9" fmla="*/ 484241 w 597811"/>
                <a:gd name="connsiteY9" fmla="*/ 722 h 556198"/>
                <a:gd name="connsiteX10" fmla="*/ 247932 w 597811"/>
                <a:gd name="connsiteY10" fmla="*/ 124711 h 556198"/>
                <a:gd name="connsiteX0" fmla="*/ 247932 w 597811"/>
                <a:gd name="connsiteY0" fmla="*/ 125206 h 556693"/>
                <a:gd name="connsiteX1" fmla="*/ 196 w 597811"/>
                <a:gd name="connsiteY1" fmla="*/ 292836 h 556693"/>
                <a:gd name="connsiteX2" fmla="*/ 151401 w 597811"/>
                <a:gd name="connsiteY2" fmla="*/ 275374 h 556693"/>
                <a:gd name="connsiteX3" fmla="*/ 163794 w 597811"/>
                <a:gd name="connsiteY3" fmla="*/ 383536 h 556693"/>
                <a:gd name="connsiteX4" fmla="*/ 120901 w 597811"/>
                <a:gd name="connsiteY4" fmla="*/ 556692 h 556693"/>
                <a:gd name="connsiteX5" fmla="*/ 358860 w 597811"/>
                <a:gd name="connsiteY5" fmla="*/ 380895 h 556693"/>
                <a:gd name="connsiteX6" fmla="*/ 597613 w 597811"/>
                <a:gd name="connsiteY6" fmla="*/ 288560 h 556693"/>
                <a:gd name="connsiteX7" fmla="*/ 399530 w 597811"/>
                <a:gd name="connsiteY7" fmla="*/ 265856 h 556693"/>
                <a:gd name="connsiteX8" fmla="*/ 380952 w 597811"/>
                <a:gd name="connsiteY8" fmla="*/ 181648 h 556693"/>
                <a:gd name="connsiteX9" fmla="*/ 484241 w 597811"/>
                <a:gd name="connsiteY9" fmla="*/ 1217 h 556693"/>
                <a:gd name="connsiteX10" fmla="*/ 247932 w 597811"/>
                <a:gd name="connsiteY10" fmla="*/ 125206 h 556693"/>
                <a:gd name="connsiteX0" fmla="*/ 247932 w 597811"/>
                <a:gd name="connsiteY0" fmla="*/ 128401 h 559888"/>
                <a:gd name="connsiteX1" fmla="*/ 196 w 597811"/>
                <a:gd name="connsiteY1" fmla="*/ 296031 h 559888"/>
                <a:gd name="connsiteX2" fmla="*/ 151401 w 597811"/>
                <a:gd name="connsiteY2" fmla="*/ 278569 h 559888"/>
                <a:gd name="connsiteX3" fmla="*/ 163794 w 597811"/>
                <a:gd name="connsiteY3" fmla="*/ 386731 h 559888"/>
                <a:gd name="connsiteX4" fmla="*/ 120901 w 597811"/>
                <a:gd name="connsiteY4" fmla="*/ 559887 h 559888"/>
                <a:gd name="connsiteX5" fmla="*/ 358860 w 597811"/>
                <a:gd name="connsiteY5" fmla="*/ 384090 h 559888"/>
                <a:gd name="connsiteX6" fmla="*/ 597613 w 597811"/>
                <a:gd name="connsiteY6" fmla="*/ 291755 h 559888"/>
                <a:gd name="connsiteX7" fmla="*/ 399530 w 597811"/>
                <a:gd name="connsiteY7" fmla="*/ 269051 h 559888"/>
                <a:gd name="connsiteX8" fmla="*/ 380952 w 597811"/>
                <a:gd name="connsiteY8" fmla="*/ 184843 h 559888"/>
                <a:gd name="connsiteX9" fmla="*/ 484241 w 597811"/>
                <a:gd name="connsiteY9" fmla="*/ 4412 h 559888"/>
                <a:gd name="connsiteX10" fmla="*/ 247932 w 597811"/>
                <a:gd name="connsiteY10" fmla="*/ 128401 h 559888"/>
                <a:gd name="connsiteX0" fmla="*/ 248982 w 598861"/>
                <a:gd name="connsiteY0" fmla="*/ 143316 h 555753"/>
                <a:gd name="connsiteX1" fmla="*/ 1246 w 598861"/>
                <a:gd name="connsiteY1" fmla="*/ 291896 h 555753"/>
                <a:gd name="connsiteX2" fmla="*/ 152451 w 598861"/>
                <a:gd name="connsiteY2" fmla="*/ 274434 h 555753"/>
                <a:gd name="connsiteX3" fmla="*/ 164844 w 598861"/>
                <a:gd name="connsiteY3" fmla="*/ 382596 h 555753"/>
                <a:gd name="connsiteX4" fmla="*/ 121951 w 598861"/>
                <a:gd name="connsiteY4" fmla="*/ 555752 h 555753"/>
                <a:gd name="connsiteX5" fmla="*/ 359910 w 598861"/>
                <a:gd name="connsiteY5" fmla="*/ 379955 h 555753"/>
                <a:gd name="connsiteX6" fmla="*/ 598663 w 598861"/>
                <a:gd name="connsiteY6" fmla="*/ 287620 h 555753"/>
                <a:gd name="connsiteX7" fmla="*/ 400580 w 598861"/>
                <a:gd name="connsiteY7" fmla="*/ 264916 h 555753"/>
                <a:gd name="connsiteX8" fmla="*/ 382002 w 598861"/>
                <a:gd name="connsiteY8" fmla="*/ 180708 h 555753"/>
                <a:gd name="connsiteX9" fmla="*/ 485291 w 598861"/>
                <a:gd name="connsiteY9" fmla="*/ 277 h 555753"/>
                <a:gd name="connsiteX10" fmla="*/ 248982 w 598861"/>
                <a:gd name="connsiteY10" fmla="*/ 143316 h 555753"/>
                <a:gd name="connsiteX0" fmla="*/ 248982 w 598861"/>
                <a:gd name="connsiteY0" fmla="*/ 143308 h 555745"/>
                <a:gd name="connsiteX1" fmla="*/ 1246 w 598861"/>
                <a:gd name="connsiteY1" fmla="*/ 291888 h 555745"/>
                <a:gd name="connsiteX2" fmla="*/ 152451 w 598861"/>
                <a:gd name="connsiteY2" fmla="*/ 274426 h 555745"/>
                <a:gd name="connsiteX3" fmla="*/ 164844 w 598861"/>
                <a:gd name="connsiteY3" fmla="*/ 382588 h 555745"/>
                <a:gd name="connsiteX4" fmla="*/ 121951 w 598861"/>
                <a:gd name="connsiteY4" fmla="*/ 555744 h 555745"/>
                <a:gd name="connsiteX5" fmla="*/ 359910 w 598861"/>
                <a:gd name="connsiteY5" fmla="*/ 379947 h 555745"/>
                <a:gd name="connsiteX6" fmla="*/ 598663 w 598861"/>
                <a:gd name="connsiteY6" fmla="*/ 287612 h 555745"/>
                <a:gd name="connsiteX7" fmla="*/ 400580 w 598861"/>
                <a:gd name="connsiteY7" fmla="*/ 264908 h 555745"/>
                <a:gd name="connsiteX8" fmla="*/ 382002 w 598861"/>
                <a:gd name="connsiteY8" fmla="*/ 180700 h 555745"/>
                <a:gd name="connsiteX9" fmla="*/ 485291 w 598861"/>
                <a:gd name="connsiteY9" fmla="*/ 269 h 555745"/>
                <a:gd name="connsiteX10" fmla="*/ 248982 w 598861"/>
                <a:gd name="connsiteY10" fmla="*/ 143308 h 555745"/>
                <a:gd name="connsiteX0" fmla="*/ 248442 w 598321"/>
                <a:gd name="connsiteY0" fmla="*/ 143308 h 555745"/>
                <a:gd name="connsiteX1" fmla="*/ 706 w 598321"/>
                <a:gd name="connsiteY1" fmla="*/ 291888 h 555745"/>
                <a:gd name="connsiteX2" fmla="*/ 151911 w 598321"/>
                <a:gd name="connsiteY2" fmla="*/ 274426 h 555745"/>
                <a:gd name="connsiteX3" fmla="*/ 164304 w 598321"/>
                <a:gd name="connsiteY3" fmla="*/ 382588 h 555745"/>
                <a:gd name="connsiteX4" fmla="*/ 121411 w 598321"/>
                <a:gd name="connsiteY4" fmla="*/ 555744 h 555745"/>
                <a:gd name="connsiteX5" fmla="*/ 359370 w 598321"/>
                <a:gd name="connsiteY5" fmla="*/ 379947 h 555745"/>
                <a:gd name="connsiteX6" fmla="*/ 598123 w 598321"/>
                <a:gd name="connsiteY6" fmla="*/ 287612 h 555745"/>
                <a:gd name="connsiteX7" fmla="*/ 400040 w 598321"/>
                <a:gd name="connsiteY7" fmla="*/ 264908 h 555745"/>
                <a:gd name="connsiteX8" fmla="*/ 381462 w 598321"/>
                <a:gd name="connsiteY8" fmla="*/ 180700 h 555745"/>
                <a:gd name="connsiteX9" fmla="*/ 484751 w 598321"/>
                <a:gd name="connsiteY9" fmla="*/ 269 h 555745"/>
                <a:gd name="connsiteX10" fmla="*/ 248442 w 598321"/>
                <a:gd name="connsiteY10" fmla="*/ 143308 h 555745"/>
                <a:gd name="connsiteX0" fmla="*/ 248040 w 597919"/>
                <a:gd name="connsiteY0" fmla="*/ 143308 h 555745"/>
                <a:gd name="connsiteX1" fmla="*/ 304 w 597919"/>
                <a:gd name="connsiteY1" fmla="*/ 291888 h 555745"/>
                <a:gd name="connsiteX2" fmla="*/ 151509 w 597919"/>
                <a:gd name="connsiteY2" fmla="*/ 274426 h 555745"/>
                <a:gd name="connsiteX3" fmla="*/ 163902 w 597919"/>
                <a:gd name="connsiteY3" fmla="*/ 382588 h 555745"/>
                <a:gd name="connsiteX4" fmla="*/ 121009 w 597919"/>
                <a:gd name="connsiteY4" fmla="*/ 555744 h 555745"/>
                <a:gd name="connsiteX5" fmla="*/ 358968 w 597919"/>
                <a:gd name="connsiteY5" fmla="*/ 379947 h 555745"/>
                <a:gd name="connsiteX6" fmla="*/ 597721 w 597919"/>
                <a:gd name="connsiteY6" fmla="*/ 287612 h 555745"/>
                <a:gd name="connsiteX7" fmla="*/ 399638 w 597919"/>
                <a:gd name="connsiteY7" fmla="*/ 264908 h 555745"/>
                <a:gd name="connsiteX8" fmla="*/ 381060 w 597919"/>
                <a:gd name="connsiteY8" fmla="*/ 180700 h 555745"/>
                <a:gd name="connsiteX9" fmla="*/ 484349 w 597919"/>
                <a:gd name="connsiteY9" fmla="*/ 269 h 555745"/>
                <a:gd name="connsiteX10" fmla="*/ 248040 w 597919"/>
                <a:gd name="connsiteY10" fmla="*/ 143308 h 555745"/>
                <a:gd name="connsiteX0" fmla="*/ 248951 w 598830"/>
                <a:gd name="connsiteY0" fmla="*/ 143308 h 555745"/>
                <a:gd name="connsiteX1" fmla="*/ 1215 w 598830"/>
                <a:gd name="connsiteY1" fmla="*/ 291888 h 555745"/>
                <a:gd name="connsiteX2" fmla="*/ 152420 w 598830"/>
                <a:gd name="connsiteY2" fmla="*/ 274426 h 555745"/>
                <a:gd name="connsiteX3" fmla="*/ 164813 w 598830"/>
                <a:gd name="connsiteY3" fmla="*/ 382588 h 555745"/>
                <a:gd name="connsiteX4" fmla="*/ 121920 w 598830"/>
                <a:gd name="connsiteY4" fmla="*/ 555744 h 555745"/>
                <a:gd name="connsiteX5" fmla="*/ 359879 w 598830"/>
                <a:gd name="connsiteY5" fmla="*/ 379947 h 555745"/>
                <a:gd name="connsiteX6" fmla="*/ 598632 w 598830"/>
                <a:gd name="connsiteY6" fmla="*/ 287612 h 555745"/>
                <a:gd name="connsiteX7" fmla="*/ 400549 w 598830"/>
                <a:gd name="connsiteY7" fmla="*/ 264908 h 555745"/>
                <a:gd name="connsiteX8" fmla="*/ 381971 w 598830"/>
                <a:gd name="connsiteY8" fmla="*/ 180700 h 555745"/>
                <a:gd name="connsiteX9" fmla="*/ 485260 w 598830"/>
                <a:gd name="connsiteY9" fmla="*/ 269 h 555745"/>
                <a:gd name="connsiteX10" fmla="*/ 248951 w 598830"/>
                <a:gd name="connsiteY10" fmla="*/ 143308 h 555745"/>
                <a:gd name="connsiteX0" fmla="*/ 239526 w 589405"/>
                <a:gd name="connsiteY0" fmla="*/ 143307 h 555744"/>
                <a:gd name="connsiteX1" fmla="*/ 1315 w 589405"/>
                <a:gd name="connsiteY1" fmla="*/ 269662 h 555744"/>
                <a:gd name="connsiteX2" fmla="*/ 142995 w 589405"/>
                <a:gd name="connsiteY2" fmla="*/ 274425 h 555744"/>
                <a:gd name="connsiteX3" fmla="*/ 155388 w 589405"/>
                <a:gd name="connsiteY3" fmla="*/ 382587 h 555744"/>
                <a:gd name="connsiteX4" fmla="*/ 112495 w 589405"/>
                <a:gd name="connsiteY4" fmla="*/ 555743 h 555744"/>
                <a:gd name="connsiteX5" fmla="*/ 350454 w 589405"/>
                <a:gd name="connsiteY5" fmla="*/ 379946 h 555744"/>
                <a:gd name="connsiteX6" fmla="*/ 589207 w 589405"/>
                <a:gd name="connsiteY6" fmla="*/ 287611 h 555744"/>
                <a:gd name="connsiteX7" fmla="*/ 391124 w 589405"/>
                <a:gd name="connsiteY7" fmla="*/ 264907 h 555744"/>
                <a:gd name="connsiteX8" fmla="*/ 372546 w 589405"/>
                <a:gd name="connsiteY8" fmla="*/ 180699 h 555744"/>
                <a:gd name="connsiteX9" fmla="*/ 475835 w 589405"/>
                <a:gd name="connsiteY9" fmla="*/ 268 h 555744"/>
                <a:gd name="connsiteX10" fmla="*/ 239526 w 589405"/>
                <a:gd name="connsiteY10" fmla="*/ 143307 h 555744"/>
                <a:gd name="connsiteX0" fmla="*/ 239505 w 589384"/>
                <a:gd name="connsiteY0" fmla="*/ 127469 h 539906"/>
                <a:gd name="connsiteX1" fmla="*/ 1294 w 589384"/>
                <a:gd name="connsiteY1" fmla="*/ 253824 h 539906"/>
                <a:gd name="connsiteX2" fmla="*/ 142974 w 589384"/>
                <a:gd name="connsiteY2" fmla="*/ 258587 h 539906"/>
                <a:gd name="connsiteX3" fmla="*/ 155367 w 589384"/>
                <a:gd name="connsiteY3" fmla="*/ 366749 h 539906"/>
                <a:gd name="connsiteX4" fmla="*/ 112474 w 589384"/>
                <a:gd name="connsiteY4" fmla="*/ 539905 h 539906"/>
                <a:gd name="connsiteX5" fmla="*/ 350433 w 589384"/>
                <a:gd name="connsiteY5" fmla="*/ 364108 h 539906"/>
                <a:gd name="connsiteX6" fmla="*/ 589186 w 589384"/>
                <a:gd name="connsiteY6" fmla="*/ 271773 h 539906"/>
                <a:gd name="connsiteX7" fmla="*/ 391103 w 589384"/>
                <a:gd name="connsiteY7" fmla="*/ 249069 h 539906"/>
                <a:gd name="connsiteX8" fmla="*/ 372525 w 589384"/>
                <a:gd name="connsiteY8" fmla="*/ 164861 h 539906"/>
                <a:gd name="connsiteX9" fmla="*/ 456764 w 589384"/>
                <a:gd name="connsiteY9" fmla="*/ 305 h 539906"/>
                <a:gd name="connsiteX10" fmla="*/ 239505 w 589384"/>
                <a:gd name="connsiteY10" fmla="*/ 127469 h 539906"/>
                <a:gd name="connsiteX0" fmla="*/ 239505 w 589384"/>
                <a:gd name="connsiteY0" fmla="*/ 128571 h 541008"/>
                <a:gd name="connsiteX1" fmla="*/ 1294 w 589384"/>
                <a:gd name="connsiteY1" fmla="*/ 254926 h 541008"/>
                <a:gd name="connsiteX2" fmla="*/ 142974 w 589384"/>
                <a:gd name="connsiteY2" fmla="*/ 259689 h 541008"/>
                <a:gd name="connsiteX3" fmla="*/ 155367 w 589384"/>
                <a:gd name="connsiteY3" fmla="*/ 367851 h 541008"/>
                <a:gd name="connsiteX4" fmla="*/ 112474 w 589384"/>
                <a:gd name="connsiteY4" fmla="*/ 541007 h 541008"/>
                <a:gd name="connsiteX5" fmla="*/ 350433 w 589384"/>
                <a:gd name="connsiteY5" fmla="*/ 365210 h 541008"/>
                <a:gd name="connsiteX6" fmla="*/ 589186 w 589384"/>
                <a:gd name="connsiteY6" fmla="*/ 272875 h 541008"/>
                <a:gd name="connsiteX7" fmla="*/ 391103 w 589384"/>
                <a:gd name="connsiteY7" fmla="*/ 250171 h 541008"/>
                <a:gd name="connsiteX8" fmla="*/ 372525 w 589384"/>
                <a:gd name="connsiteY8" fmla="*/ 165963 h 541008"/>
                <a:gd name="connsiteX9" fmla="*/ 456764 w 589384"/>
                <a:gd name="connsiteY9" fmla="*/ 1407 h 541008"/>
                <a:gd name="connsiteX10" fmla="*/ 239505 w 589384"/>
                <a:gd name="connsiteY10" fmla="*/ 128571 h 541008"/>
                <a:gd name="connsiteX0" fmla="*/ 239505 w 589384"/>
                <a:gd name="connsiteY0" fmla="*/ 132159 h 544596"/>
                <a:gd name="connsiteX1" fmla="*/ 1294 w 589384"/>
                <a:gd name="connsiteY1" fmla="*/ 258514 h 544596"/>
                <a:gd name="connsiteX2" fmla="*/ 142974 w 589384"/>
                <a:gd name="connsiteY2" fmla="*/ 263277 h 544596"/>
                <a:gd name="connsiteX3" fmla="*/ 155367 w 589384"/>
                <a:gd name="connsiteY3" fmla="*/ 371439 h 544596"/>
                <a:gd name="connsiteX4" fmla="*/ 112474 w 589384"/>
                <a:gd name="connsiteY4" fmla="*/ 544595 h 544596"/>
                <a:gd name="connsiteX5" fmla="*/ 350433 w 589384"/>
                <a:gd name="connsiteY5" fmla="*/ 368798 h 544596"/>
                <a:gd name="connsiteX6" fmla="*/ 589186 w 589384"/>
                <a:gd name="connsiteY6" fmla="*/ 276463 h 544596"/>
                <a:gd name="connsiteX7" fmla="*/ 391103 w 589384"/>
                <a:gd name="connsiteY7" fmla="*/ 253759 h 544596"/>
                <a:gd name="connsiteX8" fmla="*/ 372525 w 589384"/>
                <a:gd name="connsiteY8" fmla="*/ 169551 h 544596"/>
                <a:gd name="connsiteX9" fmla="*/ 456764 w 589384"/>
                <a:gd name="connsiteY9" fmla="*/ 4995 h 544596"/>
                <a:gd name="connsiteX10" fmla="*/ 239505 w 589384"/>
                <a:gd name="connsiteY10" fmla="*/ 132159 h 544596"/>
                <a:gd name="connsiteX0" fmla="*/ 239505 w 589384"/>
                <a:gd name="connsiteY0" fmla="*/ 132159 h 548476"/>
                <a:gd name="connsiteX1" fmla="*/ 1294 w 589384"/>
                <a:gd name="connsiteY1" fmla="*/ 258514 h 548476"/>
                <a:gd name="connsiteX2" fmla="*/ 142974 w 589384"/>
                <a:gd name="connsiteY2" fmla="*/ 263277 h 548476"/>
                <a:gd name="connsiteX3" fmla="*/ 155367 w 589384"/>
                <a:gd name="connsiteY3" fmla="*/ 371439 h 548476"/>
                <a:gd name="connsiteX4" fmla="*/ 112474 w 589384"/>
                <a:gd name="connsiteY4" fmla="*/ 544595 h 548476"/>
                <a:gd name="connsiteX5" fmla="*/ 350433 w 589384"/>
                <a:gd name="connsiteY5" fmla="*/ 368798 h 548476"/>
                <a:gd name="connsiteX6" fmla="*/ 589186 w 589384"/>
                <a:gd name="connsiteY6" fmla="*/ 276463 h 548476"/>
                <a:gd name="connsiteX7" fmla="*/ 391103 w 589384"/>
                <a:gd name="connsiteY7" fmla="*/ 253759 h 548476"/>
                <a:gd name="connsiteX8" fmla="*/ 372525 w 589384"/>
                <a:gd name="connsiteY8" fmla="*/ 169551 h 548476"/>
                <a:gd name="connsiteX9" fmla="*/ 456764 w 589384"/>
                <a:gd name="connsiteY9" fmla="*/ 4995 h 548476"/>
                <a:gd name="connsiteX10" fmla="*/ 239505 w 589384"/>
                <a:gd name="connsiteY10" fmla="*/ 132159 h 548476"/>
                <a:gd name="connsiteX0" fmla="*/ 239505 w 589384"/>
                <a:gd name="connsiteY0" fmla="*/ 132159 h 548946"/>
                <a:gd name="connsiteX1" fmla="*/ 1294 w 589384"/>
                <a:gd name="connsiteY1" fmla="*/ 258514 h 548946"/>
                <a:gd name="connsiteX2" fmla="*/ 142974 w 589384"/>
                <a:gd name="connsiteY2" fmla="*/ 263277 h 548946"/>
                <a:gd name="connsiteX3" fmla="*/ 155367 w 589384"/>
                <a:gd name="connsiteY3" fmla="*/ 371439 h 548946"/>
                <a:gd name="connsiteX4" fmla="*/ 112474 w 589384"/>
                <a:gd name="connsiteY4" fmla="*/ 544595 h 548946"/>
                <a:gd name="connsiteX5" fmla="*/ 350433 w 589384"/>
                <a:gd name="connsiteY5" fmla="*/ 368798 h 548946"/>
                <a:gd name="connsiteX6" fmla="*/ 589186 w 589384"/>
                <a:gd name="connsiteY6" fmla="*/ 276463 h 548946"/>
                <a:gd name="connsiteX7" fmla="*/ 391103 w 589384"/>
                <a:gd name="connsiteY7" fmla="*/ 253759 h 548946"/>
                <a:gd name="connsiteX8" fmla="*/ 372525 w 589384"/>
                <a:gd name="connsiteY8" fmla="*/ 169551 h 548946"/>
                <a:gd name="connsiteX9" fmla="*/ 456764 w 589384"/>
                <a:gd name="connsiteY9" fmla="*/ 4995 h 548946"/>
                <a:gd name="connsiteX10" fmla="*/ 239505 w 589384"/>
                <a:gd name="connsiteY10" fmla="*/ 132159 h 548946"/>
                <a:gd name="connsiteX0" fmla="*/ 239505 w 589601"/>
                <a:gd name="connsiteY0" fmla="*/ 132159 h 548946"/>
                <a:gd name="connsiteX1" fmla="*/ 1294 w 589601"/>
                <a:gd name="connsiteY1" fmla="*/ 258514 h 548946"/>
                <a:gd name="connsiteX2" fmla="*/ 142974 w 589601"/>
                <a:gd name="connsiteY2" fmla="*/ 263277 h 548946"/>
                <a:gd name="connsiteX3" fmla="*/ 155367 w 589601"/>
                <a:gd name="connsiteY3" fmla="*/ 371439 h 548946"/>
                <a:gd name="connsiteX4" fmla="*/ 112474 w 589601"/>
                <a:gd name="connsiteY4" fmla="*/ 544595 h 548946"/>
                <a:gd name="connsiteX5" fmla="*/ 350433 w 589601"/>
                <a:gd name="connsiteY5" fmla="*/ 368798 h 548946"/>
                <a:gd name="connsiteX6" fmla="*/ 589186 w 589601"/>
                <a:gd name="connsiteY6" fmla="*/ 276463 h 548946"/>
                <a:gd name="connsiteX7" fmla="*/ 391103 w 589601"/>
                <a:gd name="connsiteY7" fmla="*/ 253759 h 548946"/>
                <a:gd name="connsiteX8" fmla="*/ 372525 w 589601"/>
                <a:gd name="connsiteY8" fmla="*/ 169551 h 548946"/>
                <a:gd name="connsiteX9" fmla="*/ 456764 w 589601"/>
                <a:gd name="connsiteY9" fmla="*/ 4995 h 548946"/>
                <a:gd name="connsiteX10" fmla="*/ 239505 w 589601"/>
                <a:gd name="connsiteY10" fmla="*/ 132159 h 548946"/>
                <a:gd name="connsiteX0" fmla="*/ 239505 w 590319"/>
                <a:gd name="connsiteY0" fmla="*/ 132159 h 548946"/>
                <a:gd name="connsiteX1" fmla="*/ 1294 w 590319"/>
                <a:gd name="connsiteY1" fmla="*/ 258514 h 548946"/>
                <a:gd name="connsiteX2" fmla="*/ 142974 w 590319"/>
                <a:gd name="connsiteY2" fmla="*/ 263277 h 548946"/>
                <a:gd name="connsiteX3" fmla="*/ 155367 w 590319"/>
                <a:gd name="connsiteY3" fmla="*/ 371439 h 548946"/>
                <a:gd name="connsiteX4" fmla="*/ 112474 w 590319"/>
                <a:gd name="connsiteY4" fmla="*/ 544595 h 548946"/>
                <a:gd name="connsiteX5" fmla="*/ 350433 w 590319"/>
                <a:gd name="connsiteY5" fmla="*/ 368798 h 548946"/>
                <a:gd name="connsiteX6" fmla="*/ 589186 w 590319"/>
                <a:gd name="connsiteY6" fmla="*/ 276463 h 548946"/>
                <a:gd name="connsiteX7" fmla="*/ 391103 w 590319"/>
                <a:gd name="connsiteY7" fmla="*/ 253759 h 548946"/>
                <a:gd name="connsiteX8" fmla="*/ 372525 w 590319"/>
                <a:gd name="connsiteY8" fmla="*/ 169551 h 548946"/>
                <a:gd name="connsiteX9" fmla="*/ 456764 w 590319"/>
                <a:gd name="connsiteY9" fmla="*/ 4995 h 548946"/>
                <a:gd name="connsiteX10" fmla="*/ 239505 w 590319"/>
                <a:gd name="connsiteY10" fmla="*/ 132159 h 548946"/>
                <a:gd name="connsiteX0" fmla="*/ 239505 w 561905"/>
                <a:gd name="connsiteY0" fmla="*/ 132159 h 548946"/>
                <a:gd name="connsiteX1" fmla="*/ 1294 w 561905"/>
                <a:gd name="connsiteY1" fmla="*/ 258514 h 548946"/>
                <a:gd name="connsiteX2" fmla="*/ 142974 w 561905"/>
                <a:gd name="connsiteY2" fmla="*/ 263277 h 548946"/>
                <a:gd name="connsiteX3" fmla="*/ 155367 w 561905"/>
                <a:gd name="connsiteY3" fmla="*/ 371439 h 548946"/>
                <a:gd name="connsiteX4" fmla="*/ 112474 w 561905"/>
                <a:gd name="connsiteY4" fmla="*/ 544595 h 548946"/>
                <a:gd name="connsiteX5" fmla="*/ 350433 w 561905"/>
                <a:gd name="connsiteY5" fmla="*/ 368798 h 548946"/>
                <a:gd name="connsiteX6" fmla="*/ 560611 w 561905"/>
                <a:gd name="connsiteY6" fmla="*/ 257413 h 548946"/>
                <a:gd name="connsiteX7" fmla="*/ 391103 w 561905"/>
                <a:gd name="connsiteY7" fmla="*/ 253759 h 548946"/>
                <a:gd name="connsiteX8" fmla="*/ 372525 w 561905"/>
                <a:gd name="connsiteY8" fmla="*/ 169551 h 548946"/>
                <a:gd name="connsiteX9" fmla="*/ 456764 w 561905"/>
                <a:gd name="connsiteY9" fmla="*/ 4995 h 548946"/>
                <a:gd name="connsiteX10" fmla="*/ 239505 w 561905"/>
                <a:gd name="connsiteY10" fmla="*/ 132159 h 548946"/>
                <a:gd name="connsiteX0" fmla="*/ 239505 w 561089"/>
                <a:gd name="connsiteY0" fmla="*/ 132159 h 544611"/>
                <a:gd name="connsiteX1" fmla="*/ 1294 w 561089"/>
                <a:gd name="connsiteY1" fmla="*/ 258514 h 544611"/>
                <a:gd name="connsiteX2" fmla="*/ 142974 w 561089"/>
                <a:gd name="connsiteY2" fmla="*/ 263277 h 544611"/>
                <a:gd name="connsiteX3" fmla="*/ 155367 w 561089"/>
                <a:gd name="connsiteY3" fmla="*/ 371439 h 544611"/>
                <a:gd name="connsiteX4" fmla="*/ 112474 w 561089"/>
                <a:gd name="connsiteY4" fmla="*/ 544595 h 544611"/>
                <a:gd name="connsiteX5" fmla="*/ 331383 w 561089"/>
                <a:gd name="connsiteY5" fmla="*/ 381498 h 544611"/>
                <a:gd name="connsiteX6" fmla="*/ 560611 w 561089"/>
                <a:gd name="connsiteY6" fmla="*/ 257413 h 544611"/>
                <a:gd name="connsiteX7" fmla="*/ 391103 w 561089"/>
                <a:gd name="connsiteY7" fmla="*/ 253759 h 544611"/>
                <a:gd name="connsiteX8" fmla="*/ 372525 w 561089"/>
                <a:gd name="connsiteY8" fmla="*/ 169551 h 544611"/>
                <a:gd name="connsiteX9" fmla="*/ 456764 w 561089"/>
                <a:gd name="connsiteY9" fmla="*/ 4995 h 544611"/>
                <a:gd name="connsiteX10" fmla="*/ 239505 w 561089"/>
                <a:gd name="connsiteY10" fmla="*/ 132159 h 544611"/>
                <a:gd name="connsiteX0" fmla="*/ 239505 w 560678"/>
                <a:gd name="connsiteY0" fmla="*/ 132159 h 544611"/>
                <a:gd name="connsiteX1" fmla="*/ 1294 w 560678"/>
                <a:gd name="connsiteY1" fmla="*/ 258514 h 544611"/>
                <a:gd name="connsiteX2" fmla="*/ 142974 w 560678"/>
                <a:gd name="connsiteY2" fmla="*/ 263277 h 544611"/>
                <a:gd name="connsiteX3" fmla="*/ 155367 w 560678"/>
                <a:gd name="connsiteY3" fmla="*/ 371439 h 544611"/>
                <a:gd name="connsiteX4" fmla="*/ 112474 w 560678"/>
                <a:gd name="connsiteY4" fmla="*/ 544595 h 544611"/>
                <a:gd name="connsiteX5" fmla="*/ 331383 w 560678"/>
                <a:gd name="connsiteY5" fmla="*/ 381498 h 544611"/>
                <a:gd name="connsiteX6" fmla="*/ 560611 w 560678"/>
                <a:gd name="connsiteY6" fmla="*/ 257413 h 544611"/>
                <a:gd name="connsiteX7" fmla="*/ 391103 w 560678"/>
                <a:gd name="connsiteY7" fmla="*/ 253759 h 544611"/>
                <a:gd name="connsiteX8" fmla="*/ 372525 w 560678"/>
                <a:gd name="connsiteY8" fmla="*/ 169551 h 544611"/>
                <a:gd name="connsiteX9" fmla="*/ 456764 w 560678"/>
                <a:gd name="connsiteY9" fmla="*/ 4995 h 544611"/>
                <a:gd name="connsiteX10" fmla="*/ 239505 w 560678"/>
                <a:gd name="connsiteY10" fmla="*/ 132159 h 544611"/>
                <a:gd name="connsiteX0" fmla="*/ 239505 w 560678"/>
                <a:gd name="connsiteY0" fmla="*/ 132159 h 547837"/>
                <a:gd name="connsiteX1" fmla="*/ 1294 w 560678"/>
                <a:gd name="connsiteY1" fmla="*/ 258514 h 547837"/>
                <a:gd name="connsiteX2" fmla="*/ 142974 w 560678"/>
                <a:gd name="connsiteY2" fmla="*/ 263277 h 547837"/>
                <a:gd name="connsiteX3" fmla="*/ 155367 w 560678"/>
                <a:gd name="connsiteY3" fmla="*/ 371439 h 547837"/>
                <a:gd name="connsiteX4" fmla="*/ 112474 w 560678"/>
                <a:gd name="connsiteY4" fmla="*/ 544595 h 547837"/>
                <a:gd name="connsiteX5" fmla="*/ 331383 w 560678"/>
                <a:gd name="connsiteY5" fmla="*/ 381498 h 547837"/>
                <a:gd name="connsiteX6" fmla="*/ 560611 w 560678"/>
                <a:gd name="connsiteY6" fmla="*/ 257413 h 547837"/>
                <a:gd name="connsiteX7" fmla="*/ 391103 w 560678"/>
                <a:gd name="connsiteY7" fmla="*/ 253759 h 547837"/>
                <a:gd name="connsiteX8" fmla="*/ 372525 w 560678"/>
                <a:gd name="connsiteY8" fmla="*/ 169551 h 547837"/>
                <a:gd name="connsiteX9" fmla="*/ 456764 w 560678"/>
                <a:gd name="connsiteY9" fmla="*/ 4995 h 547837"/>
                <a:gd name="connsiteX10" fmla="*/ 239505 w 560678"/>
                <a:gd name="connsiteY10" fmla="*/ 132159 h 547837"/>
                <a:gd name="connsiteX0" fmla="*/ 238233 w 559406"/>
                <a:gd name="connsiteY0" fmla="*/ 132159 h 547837"/>
                <a:gd name="connsiteX1" fmla="*/ 22 w 559406"/>
                <a:gd name="connsiteY1" fmla="*/ 258514 h 547837"/>
                <a:gd name="connsiteX2" fmla="*/ 141702 w 559406"/>
                <a:gd name="connsiteY2" fmla="*/ 263277 h 547837"/>
                <a:gd name="connsiteX3" fmla="*/ 154095 w 559406"/>
                <a:gd name="connsiteY3" fmla="*/ 371439 h 547837"/>
                <a:gd name="connsiteX4" fmla="*/ 111202 w 559406"/>
                <a:gd name="connsiteY4" fmla="*/ 544595 h 547837"/>
                <a:gd name="connsiteX5" fmla="*/ 330111 w 559406"/>
                <a:gd name="connsiteY5" fmla="*/ 381498 h 547837"/>
                <a:gd name="connsiteX6" fmla="*/ 559339 w 559406"/>
                <a:gd name="connsiteY6" fmla="*/ 257413 h 547837"/>
                <a:gd name="connsiteX7" fmla="*/ 389831 w 559406"/>
                <a:gd name="connsiteY7" fmla="*/ 253759 h 547837"/>
                <a:gd name="connsiteX8" fmla="*/ 371253 w 559406"/>
                <a:gd name="connsiteY8" fmla="*/ 169551 h 547837"/>
                <a:gd name="connsiteX9" fmla="*/ 455492 w 559406"/>
                <a:gd name="connsiteY9" fmla="*/ 4995 h 547837"/>
                <a:gd name="connsiteX10" fmla="*/ 238233 w 559406"/>
                <a:gd name="connsiteY10" fmla="*/ 132159 h 547837"/>
                <a:gd name="connsiteX0" fmla="*/ 238233 w 559406"/>
                <a:gd name="connsiteY0" fmla="*/ 135858 h 551536"/>
                <a:gd name="connsiteX1" fmla="*/ 22 w 559406"/>
                <a:gd name="connsiteY1" fmla="*/ 262213 h 551536"/>
                <a:gd name="connsiteX2" fmla="*/ 141702 w 559406"/>
                <a:gd name="connsiteY2" fmla="*/ 266976 h 551536"/>
                <a:gd name="connsiteX3" fmla="*/ 154095 w 559406"/>
                <a:gd name="connsiteY3" fmla="*/ 375138 h 551536"/>
                <a:gd name="connsiteX4" fmla="*/ 111202 w 559406"/>
                <a:gd name="connsiteY4" fmla="*/ 548294 h 551536"/>
                <a:gd name="connsiteX5" fmla="*/ 330111 w 559406"/>
                <a:gd name="connsiteY5" fmla="*/ 385197 h 551536"/>
                <a:gd name="connsiteX6" fmla="*/ 559339 w 559406"/>
                <a:gd name="connsiteY6" fmla="*/ 261112 h 551536"/>
                <a:gd name="connsiteX7" fmla="*/ 389831 w 559406"/>
                <a:gd name="connsiteY7" fmla="*/ 257458 h 551536"/>
                <a:gd name="connsiteX8" fmla="*/ 371253 w 559406"/>
                <a:gd name="connsiteY8" fmla="*/ 173250 h 551536"/>
                <a:gd name="connsiteX9" fmla="*/ 455492 w 559406"/>
                <a:gd name="connsiteY9" fmla="*/ 8694 h 551536"/>
                <a:gd name="connsiteX10" fmla="*/ 238233 w 559406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48401"/>
                <a:gd name="connsiteX1" fmla="*/ 22 w 559404"/>
                <a:gd name="connsiteY1" fmla="*/ 262213 h 548401"/>
                <a:gd name="connsiteX2" fmla="*/ 141702 w 559404"/>
                <a:gd name="connsiteY2" fmla="*/ 266976 h 548401"/>
                <a:gd name="connsiteX3" fmla="*/ 166795 w 559404"/>
                <a:gd name="connsiteY3" fmla="*/ 359263 h 548401"/>
                <a:gd name="connsiteX4" fmla="*/ 111202 w 559404"/>
                <a:gd name="connsiteY4" fmla="*/ 548294 h 548401"/>
                <a:gd name="connsiteX5" fmla="*/ 330111 w 559404"/>
                <a:gd name="connsiteY5" fmla="*/ 385197 h 548401"/>
                <a:gd name="connsiteX6" fmla="*/ 559339 w 559404"/>
                <a:gd name="connsiteY6" fmla="*/ 261112 h 548401"/>
                <a:gd name="connsiteX7" fmla="*/ 389831 w 559404"/>
                <a:gd name="connsiteY7" fmla="*/ 257458 h 548401"/>
                <a:gd name="connsiteX8" fmla="*/ 371253 w 559404"/>
                <a:gd name="connsiteY8" fmla="*/ 173250 h 548401"/>
                <a:gd name="connsiteX9" fmla="*/ 455492 w 559404"/>
                <a:gd name="connsiteY9" fmla="*/ 8694 h 548401"/>
                <a:gd name="connsiteX10" fmla="*/ 238233 w 559404"/>
                <a:gd name="connsiteY10" fmla="*/ 135858 h 548401"/>
                <a:gd name="connsiteX0" fmla="*/ 238233 w 559404"/>
                <a:gd name="connsiteY0" fmla="*/ 135858 h 552815"/>
                <a:gd name="connsiteX1" fmla="*/ 22 w 559404"/>
                <a:gd name="connsiteY1" fmla="*/ 262213 h 552815"/>
                <a:gd name="connsiteX2" fmla="*/ 141702 w 559404"/>
                <a:gd name="connsiteY2" fmla="*/ 266976 h 552815"/>
                <a:gd name="connsiteX3" fmla="*/ 166795 w 559404"/>
                <a:gd name="connsiteY3" fmla="*/ 359263 h 552815"/>
                <a:gd name="connsiteX4" fmla="*/ 111202 w 559404"/>
                <a:gd name="connsiteY4" fmla="*/ 548294 h 552815"/>
                <a:gd name="connsiteX5" fmla="*/ 330111 w 559404"/>
                <a:gd name="connsiteY5" fmla="*/ 385197 h 552815"/>
                <a:gd name="connsiteX6" fmla="*/ 559339 w 559404"/>
                <a:gd name="connsiteY6" fmla="*/ 261112 h 552815"/>
                <a:gd name="connsiteX7" fmla="*/ 389831 w 559404"/>
                <a:gd name="connsiteY7" fmla="*/ 257458 h 552815"/>
                <a:gd name="connsiteX8" fmla="*/ 371253 w 559404"/>
                <a:gd name="connsiteY8" fmla="*/ 173250 h 552815"/>
                <a:gd name="connsiteX9" fmla="*/ 455492 w 559404"/>
                <a:gd name="connsiteY9" fmla="*/ 8694 h 552815"/>
                <a:gd name="connsiteX10" fmla="*/ 238233 w 559404"/>
                <a:gd name="connsiteY10" fmla="*/ 135858 h 552815"/>
                <a:gd name="connsiteX0" fmla="*/ 238233 w 559404"/>
                <a:gd name="connsiteY0" fmla="*/ 8930 h 425887"/>
                <a:gd name="connsiteX1" fmla="*/ 22 w 559404"/>
                <a:gd name="connsiteY1" fmla="*/ 135285 h 425887"/>
                <a:gd name="connsiteX2" fmla="*/ 141702 w 559404"/>
                <a:gd name="connsiteY2" fmla="*/ 140048 h 425887"/>
                <a:gd name="connsiteX3" fmla="*/ 166795 w 559404"/>
                <a:gd name="connsiteY3" fmla="*/ 232335 h 425887"/>
                <a:gd name="connsiteX4" fmla="*/ 111202 w 559404"/>
                <a:gd name="connsiteY4" fmla="*/ 421366 h 425887"/>
                <a:gd name="connsiteX5" fmla="*/ 330111 w 559404"/>
                <a:gd name="connsiteY5" fmla="*/ 258269 h 425887"/>
                <a:gd name="connsiteX6" fmla="*/ 559339 w 559404"/>
                <a:gd name="connsiteY6" fmla="*/ 134184 h 425887"/>
                <a:gd name="connsiteX7" fmla="*/ 389831 w 559404"/>
                <a:gd name="connsiteY7" fmla="*/ 130530 h 425887"/>
                <a:gd name="connsiteX8" fmla="*/ 371253 w 559404"/>
                <a:gd name="connsiteY8" fmla="*/ 46322 h 425887"/>
                <a:gd name="connsiteX9" fmla="*/ 486448 w 559404"/>
                <a:gd name="connsiteY9" fmla="*/ 38928 h 425887"/>
                <a:gd name="connsiteX10" fmla="*/ 238233 w 559404"/>
                <a:gd name="connsiteY10" fmla="*/ 8930 h 425887"/>
                <a:gd name="connsiteX0" fmla="*/ 238233 w 489448"/>
                <a:gd name="connsiteY0" fmla="*/ 8930 h 425887"/>
                <a:gd name="connsiteX1" fmla="*/ 22 w 489448"/>
                <a:gd name="connsiteY1" fmla="*/ 135285 h 425887"/>
                <a:gd name="connsiteX2" fmla="*/ 141702 w 489448"/>
                <a:gd name="connsiteY2" fmla="*/ 140048 h 425887"/>
                <a:gd name="connsiteX3" fmla="*/ 166795 w 489448"/>
                <a:gd name="connsiteY3" fmla="*/ 232335 h 425887"/>
                <a:gd name="connsiteX4" fmla="*/ 111202 w 489448"/>
                <a:gd name="connsiteY4" fmla="*/ 421366 h 425887"/>
                <a:gd name="connsiteX5" fmla="*/ 330111 w 489448"/>
                <a:gd name="connsiteY5" fmla="*/ 258269 h 425887"/>
                <a:gd name="connsiteX6" fmla="*/ 456945 w 489448"/>
                <a:gd name="connsiteY6" fmla="*/ 415171 h 425887"/>
                <a:gd name="connsiteX7" fmla="*/ 389831 w 489448"/>
                <a:gd name="connsiteY7" fmla="*/ 130530 h 425887"/>
                <a:gd name="connsiteX8" fmla="*/ 371253 w 489448"/>
                <a:gd name="connsiteY8" fmla="*/ 46322 h 425887"/>
                <a:gd name="connsiteX9" fmla="*/ 486448 w 489448"/>
                <a:gd name="connsiteY9" fmla="*/ 38928 h 425887"/>
                <a:gd name="connsiteX10" fmla="*/ 238233 w 489448"/>
                <a:gd name="connsiteY10" fmla="*/ 8930 h 425887"/>
                <a:gd name="connsiteX0" fmla="*/ 238233 w 489448"/>
                <a:gd name="connsiteY0" fmla="*/ 8930 h 425887"/>
                <a:gd name="connsiteX1" fmla="*/ 22 w 489448"/>
                <a:gd name="connsiteY1" fmla="*/ 135285 h 425887"/>
                <a:gd name="connsiteX2" fmla="*/ 141702 w 489448"/>
                <a:gd name="connsiteY2" fmla="*/ 140048 h 425887"/>
                <a:gd name="connsiteX3" fmla="*/ 166795 w 489448"/>
                <a:gd name="connsiteY3" fmla="*/ 232335 h 425887"/>
                <a:gd name="connsiteX4" fmla="*/ 111202 w 489448"/>
                <a:gd name="connsiteY4" fmla="*/ 421366 h 425887"/>
                <a:gd name="connsiteX5" fmla="*/ 330111 w 489448"/>
                <a:gd name="connsiteY5" fmla="*/ 258269 h 425887"/>
                <a:gd name="connsiteX6" fmla="*/ 296669 w 489448"/>
                <a:gd name="connsiteY6" fmla="*/ 267133 h 425887"/>
                <a:gd name="connsiteX7" fmla="*/ 456945 w 489448"/>
                <a:gd name="connsiteY7" fmla="*/ 415171 h 425887"/>
                <a:gd name="connsiteX8" fmla="*/ 389831 w 489448"/>
                <a:gd name="connsiteY8" fmla="*/ 130530 h 425887"/>
                <a:gd name="connsiteX9" fmla="*/ 371253 w 489448"/>
                <a:gd name="connsiteY9" fmla="*/ 46322 h 425887"/>
                <a:gd name="connsiteX10" fmla="*/ 486448 w 489448"/>
                <a:gd name="connsiteY10" fmla="*/ 38928 h 425887"/>
                <a:gd name="connsiteX11" fmla="*/ 238233 w 489448"/>
                <a:gd name="connsiteY11" fmla="*/ 8930 h 425887"/>
                <a:gd name="connsiteX0" fmla="*/ 238233 w 489448"/>
                <a:gd name="connsiteY0" fmla="*/ 8930 h 421520"/>
                <a:gd name="connsiteX1" fmla="*/ 22 w 489448"/>
                <a:gd name="connsiteY1" fmla="*/ 135285 h 421520"/>
                <a:gd name="connsiteX2" fmla="*/ 141702 w 489448"/>
                <a:gd name="connsiteY2" fmla="*/ 140048 h 421520"/>
                <a:gd name="connsiteX3" fmla="*/ 166795 w 489448"/>
                <a:gd name="connsiteY3" fmla="*/ 232335 h 421520"/>
                <a:gd name="connsiteX4" fmla="*/ 111202 w 489448"/>
                <a:gd name="connsiteY4" fmla="*/ 421366 h 421520"/>
                <a:gd name="connsiteX5" fmla="*/ 296669 w 489448"/>
                <a:gd name="connsiteY5" fmla="*/ 267133 h 421520"/>
                <a:gd name="connsiteX6" fmla="*/ 456945 w 489448"/>
                <a:gd name="connsiteY6" fmla="*/ 415171 h 421520"/>
                <a:gd name="connsiteX7" fmla="*/ 389831 w 489448"/>
                <a:gd name="connsiteY7" fmla="*/ 130530 h 421520"/>
                <a:gd name="connsiteX8" fmla="*/ 371253 w 489448"/>
                <a:gd name="connsiteY8" fmla="*/ 46322 h 421520"/>
                <a:gd name="connsiteX9" fmla="*/ 486448 w 489448"/>
                <a:gd name="connsiteY9" fmla="*/ 38928 h 421520"/>
                <a:gd name="connsiteX10" fmla="*/ 238233 w 489448"/>
                <a:gd name="connsiteY10" fmla="*/ 8930 h 421520"/>
                <a:gd name="connsiteX0" fmla="*/ 238233 w 489448"/>
                <a:gd name="connsiteY0" fmla="*/ 8930 h 421955"/>
                <a:gd name="connsiteX1" fmla="*/ 22 w 489448"/>
                <a:gd name="connsiteY1" fmla="*/ 135285 h 421955"/>
                <a:gd name="connsiteX2" fmla="*/ 141702 w 489448"/>
                <a:gd name="connsiteY2" fmla="*/ 140048 h 421955"/>
                <a:gd name="connsiteX3" fmla="*/ 166795 w 489448"/>
                <a:gd name="connsiteY3" fmla="*/ 232335 h 421955"/>
                <a:gd name="connsiteX4" fmla="*/ 111202 w 489448"/>
                <a:gd name="connsiteY4" fmla="*/ 421366 h 421955"/>
                <a:gd name="connsiteX5" fmla="*/ 237138 w 489448"/>
                <a:gd name="connsiteY5" fmla="*/ 290945 h 421955"/>
                <a:gd name="connsiteX6" fmla="*/ 296669 w 489448"/>
                <a:gd name="connsiteY6" fmla="*/ 267133 h 421955"/>
                <a:gd name="connsiteX7" fmla="*/ 456945 w 489448"/>
                <a:gd name="connsiteY7" fmla="*/ 415171 h 421955"/>
                <a:gd name="connsiteX8" fmla="*/ 389831 w 489448"/>
                <a:gd name="connsiteY8" fmla="*/ 130530 h 421955"/>
                <a:gd name="connsiteX9" fmla="*/ 371253 w 489448"/>
                <a:gd name="connsiteY9" fmla="*/ 46322 h 421955"/>
                <a:gd name="connsiteX10" fmla="*/ 486448 w 489448"/>
                <a:gd name="connsiteY10" fmla="*/ 38928 h 421955"/>
                <a:gd name="connsiteX11" fmla="*/ 238233 w 489448"/>
                <a:gd name="connsiteY11" fmla="*/ 8930 h 421955"/>
                <a:gd name="connsiteX0" fmla="*/ 238233 w 489448"/>
                <a:gd name="connsiteY0" fmla="*/ 8930 h 421520"/>
                <a:gd name="connsiteX1" fmla="*/ 22 w 489448"/>
                <a:gd name="connsiteY1" fmla="*/ 135285 h 421520"/>
                <a:gd name="connsiteX2" fmla="*/ 141702 w 489448"/>
                <a:gd name="connsiteY2" fmla="*/ 140048 h 421520"/>
                <a:gd name="connsiteX3" fmla="*/ 166795 w 489448"/>
                <a:gd name="connsiteY3" fmla="*/ 232335 h 421520"/>
                <a:gd name="connsiteX4" fmla="*/ 111202 w 489448"/>
                <a:gd name="connsiteY4" fmla="*/ 421366 h 421520"/>
                <a:gd name="connsiteX5" fmla="*/ 296669 w 489448"/>
                <a:gd name="connsiteY5" fmla="*/ 267133 h 421520"/>
                <a:gd name="connsiteX6" fmla="*/ 456945 w 489448"/>
                <a:gd name="connsiteY6" fmla="*/ 415171 h 421520"/>
                <a:gd name="connsiteX7" fmla="*/ 389831 w 489448"/>
                <a:gd name="connsiteY7" fmla="*/ 130530 h 421520"/>
                <a:gd name="connsiteX8" fmla="*/ 371253 w 489448"/>
                <a:gd name="connsiteY8" fmla="*/ 46322 h 421520"/>
                <a:gd name="connsiteX9" fmla="*/ 486448 w 489448"/>
                <a:gd name="connsiteY9" fmla="*/ 38928 h 421520"/>
                <a:gd name="connsiteX10" fmla="*/ 238233 w 489448"/>
                <a:gd name="connsiteY10" fmla="*/ 8930 h 421520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456945 w 489448"/>
                <a:gd name="connsiteY6" fmla="*/ 415171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440276 w 489448"/>
                <a:gd name="connsiteY6" fmla="*/ 393740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440276 w 489448"/>
                <a:gd name="connsiteY6" fmla="*/ 393740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395032 w 489448"/>
                <a:gd name="connsiteY6" fmla="*/ 396121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390"/>
                <a:gd name="connsiteX1" fmla="*/ 22 w 489448"/>
                <a:gd name="connsiteY1" fmla="*/ 135285 h 421390"/>
                <a:gd name="connsiteX2" fmla="*/ 141702 w 489448"/>
                <a:gd name="connsiteY2" fmla="*/ 140048 h 421390"/>
                <a:gd name="connsiteX3" fmla="*/ 166795 w 489448"/>
                <a:gd name="connsiteY3" fmla="*/ 232335 h 421390"/>
                <a:gd name="connsiteX4" fmla="*/ 111202 w 489448"/>
                <a:gd name="connsiteY4" fmla="*/ 421366 h 421390"/>
                <a:gd name="connsiteX5" fmla="*/ 280000 w 489448"/>
                <a:gd name="connsiteY5" fmla="*/ 274277 h 421390"/>
                <a:gd name="connsiteX6" fmla="*/ 395032 w 489448"/>
                <a:gd name="connsiteY6" fmla="*/ 396121 h 421390"/>
                <a:gd name="connsiteX7" fmla="*/ 389831 w 489448"/>
                <a:gd name="connsiteY7" fmla="*/ 130530 h 421390"/>
                <a:gd name="connsiteX8" fmla="*/ 371253 w 489448"/>
                <a:gd name="connsiteY8" fmla="*/ 46322 h 421390"/>
                <a:gd name="connsiteX9" fmla="*/ 486448 w 489448"/>
                <a:gd name="connsiteY9" fmla="*/ 38928 h 421390"/>
                <a:gd name="connsiteX10" fmla="*/ 238233 w 489448"/>
                <a:gd name="connsiteY10" fmla="*/ 8930 h 421390"/>
                <a:gd name="connsiteX0" fmla="*/ 238233 w 489448"/>
                <a:gd name="connsiteY0" fmla="*/ 8930 h 409486"/>
                <a:gd name="connsiteX1" fmla="*/ 22 w 489448"/>
                <a:gd name="connsiteY1" fmla="*/ 135285 h 409486"/>
                <a:gd name="connsiteX2" fmla="*/ 141702 w 489448"/>
                <a:gd name="connsiteY2" fmla="*/ 140048 h 409486"/>
                <a:gd name="connsiteX3" fmla="*/ 166795 w 489448"/>
                <a:gd name="connsiteY3" fmla="*/ 232335 h 409486"/>
                <a:gd name="connsiteX4" fmla="*/ 173115 w 489448"/>
                <a:gd name="connsiteY4" fmla="*/ 409460 h 409486"/>
                <a:gd name="connsiteX5" fmla="*/ 280000 w 489448"/>
                <a:gd name="connsiteY5" fmla="*/ 274277 h 409486"/>
                <a:gd name="connsiteX6" fmla="*/ 395032 w 489448"/>
                <a:gd name="connsiteY6" fmla="*/ 396121 h 409486"/>
                <a:gd name="connsiteX7" fmla="*/ 389831 w 489448"/>
                <a:gd name="connsiteY7" fmla="*/ 130530 h 409486"/>
                <a:gd name="connsiteX8" fmla="*/ 371253 w 489448"/>
                <a:gd name="connsiteY8" fmla="*/ 46322 h 409486"/>
                <a:gd name="connsiteX9" fmla="*/ 486448 w 489448"/>
                <a:gd name="connsiteY9" fmla="*/ 38928 h 409486"/>
                <a:gd name="connsiteX10" fmla="*/ 238233 w 489448"/>
                <a:gd name="connsiteY10" fmla="*/ 8930 h 409486"/>
                <a:gd name="connsiteX0" fmla="*/ 238233 w 489448"/>
                <a:gd name="connsiteY0" fmla="*/ 8930 h 409486"/>
                <a:gd name="connsiteX1" fmla="*/ 22 w 489448"/>
                <a:gd name="connsiteY1" fmla="*/ 135285 h 409486"/>
                <a:gd name="connsiteX2" fmla="*/ 141702 w 489448"/>
                <a:gd name="connsiteY2" fmla="*/ 140048 h 409486"/>
                <a:gd name="connsiteX3" fmla="*/ 166795 w 489448"/>
                <a:gd name="connsiteY3" fmla="*/ 232335 h 409486"/>
                <a:gd name="connsiteX4" fmla="*/ 173115 w 489448"/>
                <a:gd name="connsiteY4" fmla="*/ 409460 h 409486"/>
                <a:gd name="connsiteX5" fmla="*/ 280000 w 489448"/>
                <a:gd name="connsiteY5" fmla="*/ 274277 h 409486"/>
                <a:gd name="connsiteX6" fmla="*/ 395032 w 489448"/>
                <a:gd name="connsiteY6" fmla="*/ 396121 h 409486"/>
                <a:gd name="connsiteX7" fmla="*/ 389831 w 489448"/>
                <a:gd name="connsiteY7" fmla="*/ 130530 h 409486"/>
                <a:gd name="connsiteX8" fmla="*/ 371253 w 489448"/>
                <a:gd name="connsiteY8" fmla="*/ 46322 h 409486"/>
                <a:gd name="connsiteX9" fmla="*/ 486448 w 489448"/>
                <a:gd name="connsiteY9" fmla="*/ 38928 h 409486"/>
                <a:gd name="connsiteX10" fmla="*/ 238233 w 489448"/>
                <a:gd name="connsiteY10" fmla="*/ 8930 h 409486"/>
                <a:gd name="connsiteX0" fmla="*/ 238233 w 489448"/>
                <a:gd name="connsiteY0" fmla="*/ 8930 h 409486"/>
                <a:gd name="connsiteX1" fmla="*/ 22 w 489448"/>
                <a:gd name="connsiteY1" fmla="*/ 135285 h 409486"/>
                <a:gd name="connsiteX2" fmla="*/ 141702 w 489448"/>
                <a:gd name="connsiteY2" fmla="*/ 140048 h 409486"/>
                <a:gd name="connsiteX3" fmla="*/ 166795 w 489448"/>
                <a:gd name="connsiteY3" fmla="*/ 232335 h 409486"/>
                <a:gd name="connsiteX4" fmla="*/ 173115 w 489448"/>
                <a:gd name="connsiteY4" fmla="*/ 409460 h 409486"/>
                <a:gd name="connsiteX5" fmla="*/ 280000 w 489448"/>
                <a:gd name="connsiteY5" fmla="*/ 274277 h 409486"/>
                <a:gd name="connsiteX6" fmla="*/ 395032 w 489448"/>
                <a:gd name="connsiteY6" fmla="*/ 396121 h 409486"/>
                <a:gd name="connsiteX7" fmla="*/ 389831 w 489448"/>
                <a:gd name="connsiteY7" fmla="*/ 130530 h 409486"/>
                <a:gd name="connsiteX8" fmla="*/ 371253 w 489448"/>
                <a:gd name="connsiteY8" fmla="*/ 46322 h 409486"/>
                <a:gd name="connsiteX9" fmla="*/ 486448 w 489448"/>
                <a:gd name="connsiteY9" fmla="*/ 38928 h 409486"/>
                <a:gd name="connsiteX10" fmla="*/ 238233 w 489448"/>
                <a:gd name="connsiteY10" fmla="*/ 8930 h 409486"/>
                <a:gd name="connsiteX0" fmla="*/ 238233 w 489448"/>
                <a:gd name="connsiteY0" fmla="*/ 8930 h 409711"/>
                <a:gd name="connsiteX1" fmla="*/ 22 w 489448"/>
                <a:gd name="connsiteY1" fmla="*/ 135285 h 409711"/>
                <a:gd name="connsiteX2" fmla="*/ 141702 w 489448"/>
                <a:gd name="connsiteY2" fmla="*/ 140048 h 409711"/>
                <a:gd name="connsiteX3" fmla="*/ 166795 w 489448"/>
                <a:gd name="connsiteY3" fmla="*/ 232335 h 409711"/>
                <a:gd name="connsiteX4" fmla="*/ 173115 w 489448"/>
                <a:gd name="connsiteY4" fmla="*/ 409460 h 409711"/>
                <a:gd name="connsiteX5" fmla="*/ 287144 w 489448"/>
                <a:gd name="connsiteY5" fmla="*/ 274277 h 409711"/>
                <a:gd name="connsiteX6" fmla="*/ 395032 w 489448"/>
                <a:gd name="connsiteY6" fmla="*/ 396121 h 409711"/>
                <a:gd name="connsiteX7" fmla="*/ 389831 w 489448"/>
                <a:gd name="connsiteY7" fmla="*/ 130530 h 409711"/>
                <a:gd name="connsiteX8" fmla="*/ 371253 w 489448"/>
                <a:gd name="connsiteY8" fmla="*/ 46322 h 409711"/>
                <a:gd name="connsiteX9" fmla="*/ 486448 w 489448"/>
                <a:gd name="connsiteY9" fmla="*/ 38928 h 409711"/>
                <a:gd name="connsiteX10" fmla="*/ 238233 w 489448"/>
                <a:gd name="connsiteY10" fmla="*/ 8930 h 409711"/>
                <a:gd name="connsiteX0" fmla="*/ 238233 w 501154"/>
                <a:gd name="connsiteY0" fmla="*/ 10 h 400791"/>
                <a:gd name="connsiteX1" fmla="*/ 22 w 501154"/>
                <a:gd name="connsiteY1" fmla="*/ 126365 h 400791"/>
                <a:gd name="connsiteX2" fmla="*/ 141702 w 501154"/>
                <a:gd name="connsiteY2" fmla="*/ 131128 h 400791"/>
                <a:gd name="connsiteX3" fmla="*/ 166795 w 501154"/>
                <a:gd name="connsiteY3" fmla="*/ 223415 h 400791"/>
                <a:gd name="connsiteX4" fmla="*/ 173115 w 501154"/>
                <a:gd name="connsiteY4" fmla="*/ 400540 h 400791"/>
                <a:gd name="connsiteX5" fmla="*/ 287144 w 501154"/>
                <a:gd name="connsiteY5" fmla="*/ 265357 h 400791"/>
                <a:gd name="connsiteX6" fmla="*/ 395032 w 501154"/>
                <a:gd name="connsiteY6" fmla="*/ 387201 h 400791"/>
                <a:gd name="connsiteX7" fmla="*/ 389831 w 501154"/>
                <a:gd name="connsiteY7" fmla="*/ 121610 h 400791"/>
                <a:gd name="connsiteX8" fmla="*/ 371253 w 501154"/>
                <a:gd name="connsiteY8" fmla="*/ 37402 h 400791"/>
                <a:gd name="connsiteX9" fmla="*/ 498354 w 501154"/>
                <a:gd name="connsiteY9" fmla="*/ 120495 h 400791"/>
                <a:gd name="connsiteX10" fmla="*/ 238233 w 501154"/>
                <a:gd name="connsiteY10" fmla="*/ 10 h 400791"/>
                <a:gd name="connsiteX0" fmla="*/ 238233 w 499996"/>
                <a:gd name="connsiteY0" fmla="*/ 9 h 400790"/>
                <a:gd name="connsiteX1" fmla="*/ 22 w 499996"/>
                <a:gd name="connsiteY1" fmla="*/ 126364 h 400790"/>
                <a:gd name="connsiteX2" fmla="*/ 141702 w 499996"/>
                <a:gd name="connsiteY2" fmla="*/ 131127 h 400790"/>
                <a:gd name="connsiteX3" fmla="*/ 166795 w 499996"/>
                <a:gd name="connsiteY3" fmla="*/ 223414 h 400790"/>
                <a:gd name="connsiteX4" fmla="*/ 173115 w 499996"/>
                <a:gd name="connsiteY4" fmla="*/ 400539 h 400790"/>
                <a:gd name="connsiteX5" fmla="*/ 287144 w 499996"/>
                <a:gd name="connsiteY5" fmla="*/ 265356 h 400790"/>
                <a:gd name="connsiteX6" fmla="*/ 395032 w 499996"/>
                <a:gd name="connsiteY6" fmla="*/ 387200 h 400790"/>
                <a:gd name="connsiteX7" fmla="*/ 389831 w 499996"/>
                <a:gd name="connsiteY7" fmla="*/ 121609 h 400790"/>
                <a:gd name="connsiteX8" fmla="*/ 371253 w 499996"/>
                <a:gd name="connsiteY8" fmla="*/ 37401 h 400790"/>
                <a:gd name="connsiteX9" fmla="*/ 498354 w 499996"/>
                <a:gd name="connsiteY9" fmla="*/ 120494 h 400790"/>
                <a:gd name="connsiteX10" fmla="*/ 238233 w 499996"/>
                <a:gd name="connsiteY10" fmla="*/ 9 h 400790"/>
                <a:gd name="connsiteX0" fmla="*/ 238233 w 501922"/>
                <a:gd name="connsiteY0" fmla="*/ 8 h 400789"/>
                <a:gd name="connsiteX1" fmla="*/ 22 w 501922"/>
                <a:gd name="connsiteY1" fmla="*/ 126363 h 400789"/>
                <a:gd name="connsiteX2" fmla="*/ 141702 w 501922"/>
                <a:gd name="connsiteY2" fmla="*/ 131126 h 400789"/>
                <a:gd name="connsiteX3" fmla="*/ 166795 w 501922"/>
                <a:gd name="connsiteY3" fmla="*/ 223413 h 400789"/>
                <a:gd name="connsiteX4" fmla="*/ 173115 w 501922"/>
                <a:gd name="connsiteY4" fmla="*/ 400538 h 400789"/>
                <a:gd name="connsiteX5" fmla="*/ 287144 w 501922"/>
                <a:gd name="connsiteY5" fmla="*/ 265355 h 400789"/>
                <a:gd name="connsiteX6" fmla="*/ 395032 w 501922"/>
                <a:gd name="connsiteY6" fmla="*/ 387199 h 400789"/>
                <a:gd name="connsiteX7" fmla="*/ 389831 w 501922"/>
                <a:gd name="connsiteY7" fmla="*/ 121608 h 400789"/>
                <a:gd name="connsiteX8" fmla="*/ 498354 w 501922"/>
                <a:gd name="connsiteY8" fmla="*/ 120493 h 400789"/>
                <a:gd name="connsiteX9" fmla="*/ 238233 w 501922"/>
                <a:gd name="connsiteY9" fmla="*/ 8 h 400789"/>
                <a:gd name="connsiteX0" fmla="*/ 238233 w 500525"/>
                <a:gd name="connsiteY0" fmla="*/ 8 h 400789"/>
                <a:gd name="connsiteX1" fmla="*/ 22 w 500525"/>
                <a:gd name="connsiteY1" fmla="*/ 126363 h 400789"/>
                <a:gd name="connsiteX2" fmla="*/ 141702 w 500525"/>
                <a:gd name="connsiteY2" fmla="*/ 131126 h 400789"/>
                <a:gd name="connsiteX3" fmla="*/ 166795 w 500525"/>
                <a:gd name="connsiteY3" fmla="*/ 223413 h 400789"/>
                <a:gd name="connsiteX4" fmla="*/ 173115 w 500525"/>
                <a:gd name="connsiteY4" fmla="*/ 400538 h 400789"/>
                <a:gd name="connsiteX5" fmla="*/ 287144 w 500525"/>
                <a:gd name="connsiteY5" fmla="*/ 265355 h 400789"/>
                <a:gd name="connsiteX6" fmla="*/ 395032 w 500525"/>
                <a:gd name="connsiteY6" fmla="*/ 387199 h 400789"/>
                <a:gd name="connsiteX7" fmla="*/ 389831 w 500525"/>
                <a:gd name="connsiteY7" fmla="*/ 121608 h 400789"/>
                <a:gd name="connsiteX8" fmla="*/ 498354 w 500525"/>
                <a:gd name="connsiteY8" fmla="*/ 120493 h 400789"/>
                <a:gd name="connsiteX9" fmla="*/ 238233 w 500525"/>
                <a:gd name="connsiteY9" fmla="*/ 8 h 400789"/>
                <a:gd name="connsiteX0" fmla="*/ 238233 w 481642"/>
                <a:gd name="connsiteY0" fmla="*/ 215 h 400996"/>
                <a:gd name="connsiteX1" fmla="*/ 22 w 481642"/>
                <a:gd name="connsiteY1" fmla="*/ 126570 h 400996"/>
                <a:gd name="connsiteX2" fmla="*/ 141702 w 481642"/>
                <a:gd name="connsiteY2" fmla="*/ 131333 h 400996"/>
                <a:gd name="connsiteX3" fmla="*/ 166795 w 481642"/>
                <a:gd name="connsiteY3" fmla="*/ 223620 h 400996"/>
                <a:gd name="connsiteX4" fmla="*/ 173115 w 481642"/>
                <a:gd name="connsiteY4" fmla="*/ 400745 h 400996"/>
                <a:gd name="connsiteX5" fmla="*/ 287144 w 481642"/>
                <a:gd name="connsiteY5" fmla="*/ 265562 h 400996"/>
                <a:gd name="connsiteX6" fmla="*/ 395032 w 481642"/>
                <a:gd name="connsiteY6" fmla="*/ 387406 h 400996"/>
                <a:gd name="connsiteX7" fmla="*/ 389831 w 481642"/>
                <a:gd name="connsiteY7" fmla="*/ 121815 h 400996"/>
                <a:gd name="connsiteX8" fmla="*/ 479304 w 481642"/>
                <a:gd name="connsiteY8" fmla="*/ 156418 h 400996"/>
                <a:gd name="connsiteX9" fmla="*/ 238233 w 481642"/>
                <a:gd name="connsiteY9" fmla="*/ 215 h 400996"/>
                <a:gd name="connsiteX0" fmla="*/ 286088 w 484148"/>
                <a:gd name="connsiteY0" fmla="*/ 161 h 403323"/>
                <a:gd name="connsiteX1" fmla="*/ 2633 w 484148"/>
                <a:gd name="connsiteY1" fmla="*/ 128897 h 403323"/>
                <a:gd name="connsiteX2" fmla="*/ 144313 w 484148"/>
                <a:gd name="connsiteY2" fmla="*/ 133660 h 403323"/>
                <a:gd name="connsiteX3" fmla="*/ 169406 w 484148"/>
                <a:gd name="connsiteY3" fmla="*/ 225947 h 403323"/>
                <a:gd name="connsiteX4" fmla="*/ 175726 w 484148"/>
                <a:gd name="connsiteY4" fmla="*/ 403072 h 403323"/>
                <a:gd name="connsiteX5" fmla="*/ 289755 w 484148"/>
                <a:gd name="connsiteY5" fmla="*/ 267889 h 403323"/>
                <a:gd name="connsiteX6" fmla="*/ 397643 w 484148"/>
                <a:gd name="connsiteY6" fmla="*/ 389733 h 403323"/>
                <a:gd name="connsiteX7" fmla="*/ 392442 w 484148"/>
                <a:gd name="connsiteY7" fmla="*/ 124142 h 403323"/>
                <a:gd name="connsiteX8" fmla="*/ 481915 w 484148"/>
                <a:gd name="connsiteY8" fmla="*/ 158745 h 403323"/>
                <a:gd name="connsiteX9" fmla="*/ 286088 w 484148"/>
                <a:gd name="connsiteY9" fmla="*/ 161 h 403323"/>
                <a:gd name="connsiteX0" fmla="*/ 286088 w 484148"/>
                <a:gd name="connsiteY0" fmla="*/ 1 h 403163"/>
                <a:gd name="connsiteX1" fmla="*/ 2633 w 484148"/>
                <a:gd name="connsiteY1" fmla="*/ 128737 h 403163"/>
                <a:gd name="connsiteX2" fmla="*/ 144313 w 484148"/>
                <a:gd name="connsiteY2" fmla="*/ 133500 h 403163"/>
                <a:gd name="connsiteX3" fmla="*/ 169406 w 484148"/>
                <a:gd name="connsiteY3" fmla="*/ 225787 h 403163"/>
                <a:gd name="connsiteX4" fmla="*/ 175726 w 484148"/>
                <a:gd name="connsiteY4" fmla="*/ 402912 h 403163"/>
                <a:gd name="connsiteX5" fmla="*/ 289755 w 484148"/>
                <a:gd name="connsiteY5" fmla="*/ 267729 h 403163"/>
                <a:gd name="connsiteX6" fmla="*/ 397643 w 484148"/>
                <a:gd name="connsiteY6" fmla="*/ 389573 h 403163"/>
                <a:gd name="connsiteX7" fmla="*/ 392442 w 484148"/>
                <a:gd name="connsiteY7" fmla="*/ 123982 h 403163"/>
                <a:gd name="connsiteX8" fmla="*/ 481915 w 484148"/>
                <a:gd name="connsiteY8" fmla="*/ 158585 h 403163"/>
                <a:gd name="connsiteX9" fmla="*/ 286088 w 484148"/>
                <a:gd name="connsiteY9" fmla="*/ 1 h 403163"/>
                <a:gd name="connsiteX0" fmla="*/ 286088 w 483654"/>
                <a:gd name="connsiteY0" fmla="*/ 1 h 403163"/>
                <a:gd name="connsiteX1" fmla="*/ 2633 w 483654"/>
                <a:gd name="connsiteY1" fmla="*/ 128737 h 403163"/>
                <a:gd name="connsiteX2" fmla="*/ 144313 w 483654"/>
                <a:gd name="connsiteY2" fmla="*/ 133500 h 403163"/>
                <a:gd name="connsiteX3" fmla="*/ 169406 w 483654"/>
                <a:gd name="connsiteY3" fmla="*/ 225787 h 403163"/>
                <a:gd name="connsiteX4" fmla="*/ 175726 w 483654"/>
                <a:gd name="connsiteY4" fmla="*/ 402912 h 403163"/>
                <a:gd name="connsiteX5" fmla="*/ 289755 w 483654"/>
                <a:gd name="connsiteY5" fmla="*/ 267729 h 403163"/>
                <a:gd name="connsiteX6" fmla="*/ 397643 w 483654"/>
                <a:gd name="connsiteY6" fmla="*/ 389573 h 403163"/>
                <a:gd name="connsiteX7" fmla="*/ 382917 w 483654"/>
                <a:gd name="connsiteY7" fmla="*/ 147795 h 403163"/>
                <a:gd name="connsiteX8" fmla="*/ 481915 w 483654"/>
                <a:gd name="connsiteY8" fmla="*/ 158585 h 403163"/>
                <a:gd name="connsiteX9" fmla="*/ 286088 w 483654"/>
                <a:gd name="connsiteY9" fmla="*/ 1 h 403163"/>
                <a:gd name="connsiteX0" fmla="*/ 286088 w 484648"/>
                <a:gd name="connsiteY0" fmla="*/ 1 h 403163"/>
                <a:gd name="connsiteX1" fmla="*/ 2633 w 484648"/>
                <a:gd name="connsiteY1" fmla="*/ 128737 h 403163"/>
                <a:gd name="connsiteX2" fmla="*/ 144313 w 484648"/>
                <a:gd name="connsiteY2" fmla="*/ 133500 h 403163"/>
                <a:gd name="connsiteX3" fmla="*/ 169406 w 484648"/>
                <a:gd name="connsiteY3" fmla="*/ 225787 h 403163"/>
                <a:gd name="connsiteX4" fmla="*/ 175726 w 484648"/>
                <a:gd name="connsiteY4" fmla="*/ 402912 h 403163"/>
                <a:gd name="connsiteX5" fmla="*/ 289755 w 484648"/>
                <a:gd name="connsiteY5" fmla="*/ 267729 h 403163"/>
                <a:gd name="connsiteX6" fmla="*/ 397643 w 484648"/>
                <a:gd name="connsiteY6" fmla="*/ 389573 h 403163"/>
                <a:gd name="connsiteX7" fmla="*/ 382917 w 484648"/>
                <a:gd name="connsiteY7" fmla="*/ 147795 h 403163"/>
                <a:gd name="connsiteX8" fmla="*/ 481915 w 484648"/>
                <a:gd name="connsiteY8" fmla="*/ 158585 h 403163"/>
                <a:gd name="connsiteX9" fmla="*/ 286088 w 484648"/>
                <a:gd name="connsiteY9" fmla="*/ 1 h 403163"/>
                <a:gd name="connsiteX0" fmla="*/ 286088 w 484791"/>
                <a:gd name="connsiteY0" fmla="*/ 1 h 403163"/>
                <a:gd name="connsiteX1" fmla="*/ 2633 w 484791"/>
                <a:gd name="connsiteY1" fmla="*/ 128737 h 403163"/>
                <a:gd name="connsiteX2" fmla="*/ 144313 w 484791"/>
                <a:gd name="connsiteY2" fmla="*/ 133500 h 403163"/>
                <a:gd name="connsiteX3" fmla="*/ 169406 w 484791"/>
                <a:gd name="connsiteY3" fmla="*/ 225787 h 403163"/>
                <a:gd name="connsiteX4" fmla="*/ 175726 w 484791"/>
                <a:gd name="connsiteY4" fmla="*/ 402912 h 403163"/>
                <a:gd name="connsiteX5" fmla="*/ 289755 w 484791"/>
                <a:gd name="connsiteY5" fmla="*/ 267729 h 403163"/>
                <a:gd name="connsiteX6" fmla="*/ 397643 w 484791"/>
                <a:gd name="connsiteY6" fmla="*/ 389573 h 403163"/>
                <a:gd name="connsiteX7" fmla="*/ 382917 w 484791"/>
                <a:gd name="connsiteY7" fmla="*/ 147795 h 403163"/>
                <a:gd name="connsiteX8" fmla="*/ 481915 w 484791"/>
                <a:gd name="connsiteY8" fmla="*/ 158585 h 403163"/>
                <a:gd name="connsiteX9" fmla="*/ 286088 w 484791"/>
                <a:gd name="connsiteY9" fmla="*/ 1 h 403163"/>
                <a:gd name="connsiteX0" fmla="*/ 286088 w 474474"/>
                <a:gd name="connsiteY0" fmla="*/ 306 h 403468"/>
                <a:gd name="connsiteX1" fmla="*/ 2633 w 474474"/>
                <a:gd name="connsiteY1" fmla="*/ 129042 h 403468"/>
                <a:gd name="connsiteX2" fmla="*/ 144313 w 474474"/>
                <a:gd name="connsiteY2" fmla="*/ 133805 h 403468"/>
                <a:gd name="connsiteX3" fmla="*/ 169406 w 474474"/>
                <a:gd name="connsiteY3" fmla="*/ 226092 h 403468"/>
                <a:gd name="connsiteX4" fmla="*/ 175726 w 474474"/>
                <a:gd name="connsiteY4" fmla="*/ 403217 h 403468"/>
                <a:gd name="connsiteX5" fmla="*/ 289755 w 474474"/>
                <a:gd name="connsiteY5" fmla="*/ 268034 h 403468"/>
                <a:gd name="connsiteX6" fmla="*/ 397643 w 474474"/>
                <a:gd name="connsiteY6" fmla="*/ 389878 h 403468"/>
                <a:gd name="connsiteX7" fmla="*/ 382917 w 474474"/>
                <a:gd name="connsiteY7" fmla="*/ 148100 h 403468"/>
                <a:gd name="connsiteX8" fmla="*/ 472390 w 474474"/>
                <a:gd name="connsiteY8" fmla="*/ 170796 h 403468"/>
                <a:gd name="connsiteX9" fmla="*/ 286088 w 474474"/>
                <a:gd name="connsiteY9" fmla="*/ 306 h 403468"/>
                <a:gd name="connsiteX0" fmla="*/ 286088 w 474474"/>
                <a:gd name="connsiteY0" fmla="*/ 306 h 405405"/>
                <a:gd name="connsiteX1" fmla="*/ 2633 w 474474"/>
                <a:gd name="connsiteY1" fmla="*/ 129042 h 405405"/>
                <a:gd name="connsiteX2" fmla="*/ 144313 w 474474"/>
                <a:gd name="connsiteY2" fmla="*/ 133805 h 405405"/>
                <a:gd name="connsiteX3" fmla="*/ 175726 w 474474"/>
                <a:gd name="connsiteY3" fmla="*/ 403217 h 405405"/>
                <a:gd name="connsiteX4" fmla="*/ 289755 w 474474"/>
                <a:gd name="connsiteY4" fmla="*/ 268034 h 405405"/>
                <a:gd name="connsiteX5" fmla="*/ 397643 w 474474"/>
                <a:gd name="connsiteY5" fmla="*/ 389878 h 405405"/>
                <a:gd name="connsiteX6" fmla="*/ 382917 w 474474"/>
                <a:gd name="connsiteY6" fmla="*/ 148100 h 405405"/>
                <a:gd name="connsiteX7" fmla="*/ 472390 w 474474"/>
                <a:gd name="connsiteY7" fmla="*/ 170796 h 405405"/>
                <a:gd name="connsiteX8" fmla="*/ 286088 w 474474"/>
                <a:gd name="connsiteY8" fmla="*/ 306 h 405405"/>
                <a:gd name="connsiteX0" fmla="*/ 285364 w 473750"/>
                <a:gd name="connsiteY0" fmla="*/ 306 h 405405"/>
                <a:gd name="connsiteX1" fmla="*/ 1909 w 473750"/>
                <a:gd name="connsiteY1" fmla="*/ 129042 h 405405"/>
                <a:gd name="connsiteX2" fmla="*/ 160258 w 473750"/>
                <a:gd name="connsiteY2" fmla="*/ 133805 h 405405"/>
                <a:gd name="connsiteX3" fmla="*/ 175002 w 473750"/>
                <a:gd name="connsiteY3" fmla="*/ 403217 h 405405"/>
                <a:gd name="connsiteX4" fmla="*/ 289031 w 473750"/>
                <a:gd name="connsiteY4" fmla="*/ 268034 h 405405"/>
                <a:gd name="connsiteX5" fmla="*/ 396919 w 473750"/>
                <a:gd name="connsiteY5" fmla="*/ 389878 h 405405"/>
                <a:gd name="connsiteX6" fmla="*/ 382193 w 473750"/>
                <a:gd name="connsiteY6" fmla="*/ 148100 h 405405"/>
                <a:gd name="connsiteX7" fmla="*/ 471666 w 473750"/>
                <a:gd name="connsiteY7" fmla="*/ 170796 h 405405"/>
                <a:gd name="connsiteX8" fmla="*/ 285364 w 473750"/>
                <a:gd name="connsiteY8" fmla="*/ 306 h 405405"/>
                <a:gd name="connsiteX0" fmla="*/ 201531 w 389735"/>
                <a:gd name="connsiteY0" fmla="*/ 5 h 405104"/>
                <a:gd name="connsiteX1" fmla="*/ 3801 w 389735"/>
                <a:gd name="connsiteY1" fmla="*/ 176366 h 405104"/>
                <a:gd name="connsiteX2" fmla="*/ 76425 w 389735"/>
                <a:gd name="connsiteY2" fmla="*/ 133504 h 405104"/>
                <a:gd name="connsiteX3" fmla="*/ 91169 w 389735"/>
                <a:gd name="connsiteY3" fmla="*/ 402916 h 405104"/>
                <a:gd name="connsiteX4" fmla="*/ 205198 w 389735"/>
                <a:gd name="connsiteY4" fmla="*/ 267733 h 405104"/>
                <a:gd name="connsiteX5" fmla="*/ 313086 w 389735"/>
                <a:gd name="connsiteY5" fmla="*/ 389577 h 405104"/>
                <a:gd name="connsiteX6" fmla="*/ 298360 w 389735"/>
                <a:gd name="connsiteY6" fmla="*/ 147799 h 405104"/>
                <a:gd name="connsiteX7" fmla="*/ 387833 w 389735"/>
                <a:gd name="connsiteY7" fmla="*/ 170495 h 405104"/>
                <a:gd name="connsiteX8" fmla="*/ 201531 w 389735"/>
                <a:gd name="connsiteY8" fmla="*/ 5 h 405104"/>
                <a:gd name="connsiteX0" fmla="*/ 201689 w 389893"/>
                <a:gd name="connsiteY0" fmla="*/ 5 h 405104"/>
                <a:gd name="connsiteX1" fmla="*/ 3959 w 389893"/>
                <a:gd name="connsiteY1" fmla="*/ 176366 h 405104"/>
                <a:gd name="connsiteX2" fmla="*/ 76583 w 389893"/>
                <a:gd name="connsiteY2" fmla="*/ 133504 h 405104"/>
                <a:gd name="connsiteX3" fmla="*/ 91327 w 389893"/>
                <a:gd name="connsiteY3" fmla="*/ 402916 h 405104"/>
                <a:gd name="connsiteX4" fmla="*/ 205356 w 389893"/>
                <a:gd name="connsiteY4" fmla="*/ 267733 h 405104"/>
                <a:gd name="connsiteX5" fmla="*/ 313244 w 389893"/>
                <a:gd name="connsiteY5" fmla="*/ 389577 h 405104"/>
                <a:gd name="connsiteX6" fmla="*/ 298518 w 389893"/>
                <a:gd name="connsiteY6" fmla="*/ 147799 h 405104"/>
                <a:gd name="connsiteX7" fmla="*/ 387991 w 389893"/>
                <a:gd name="connsiteY7" fmla="*/ 170495 h 405104"/>
                <a:gd name="connsiteX8" fmla="*/ 201689 w 389893"/>
                <a:gd name="connsiteY8" fmla="*/ 5 h 405104"/>
                <a:gd name="connsiteX0" fmla="*/ 202194 w 390398"/>
                <a:gd name="connsiteY0" fmla="*/ 5 h 405104"/>
                <a:gd name="connsiteX1" fmla="*/ 4464 w 390398"/>
                <a:gd name="connsiteY1" fmla="*/ 176366 h 405104"/>
                <a:gd name="connsiteX2" fmla="*/ 77088 w 390398"/>
                <a:gd name="connsiteY2" fmla="*/ 133504 h 405104"/>
                <a:gd name="connsiteX3" fmla="*/ 91832 w 390398"/>
                <a:gd name="connsiteY3" fmla="*/ 402916 h 405104"/>
                <a:gd name="connsiteX4" fmla="*/ 205861 w 390398"/>
                <a:gd name="connsiteY4" fmla="*/ 267733 h 405104"/>
                <a:gd name="connsiteX5" fmla="*/ 313749 w 390398"/>
                <a:gd name="connsiteY5" fmla="*/ 389577 h 405104"/>
                <a:gd name="connsiteX6" fmla="*/ 299023 w 390398"/>
                <a:gd name="connsiteY6" fmla="*/ 147799 h 405104"/>
                <a:gd name="connsiteX7" fmla="*/ 388496 w 390398"/>
                <a:gd name="connsiteY7" fmla="*/ 170495 h 405104"/>
                <a:gd name="connsiteX8" fmla="*/ 202194 w 390398"/>
                <a:gd name="connsiteY8" fmla="*/ 5 h 405104"/>
                <a:gd name="connsiteX0" fmla="*/ 199686 w 387890"/>
                <a:gd name="connsiteY0" fmla="*/ 5 h 405315"/>
                <a:gd name="connsiteX1" fmla="*/ 1956 w 387890"/>
                <a:gd name="connsiteY1" fmla="*/ 176366 h 405315"/>
                <a:gd name="connsiteX2" fmla="*/ 100773 w 387890"/>
                <a:gd name="connsiteY2" fmla="*/ 126360 h 405315"/>
                <a:gd name="connsiteX3" fmla="*/ 89324 w 387890"/>
                <a:gd name="connsiteY3" fmla="*/ 402916 h 405315"/>
                <a:gd name="connsiteX4" fmla="*/ 203353 w 387890"/>
                <a:gd name="connsiteY4" fmla="*/ 267733 h 405315"/>
                <a:gd name="connsiteX5" fmla="*/ 311241 w 387890"/>
                <a:gd name="connsiteY5" fmla="*/ 389577 h 405315"/>
                <a:gd name="connsiteX6" fmla="*/ 296515 w 387890"/>
                <a:gd name="connsiteY6" fmla="*/ 147799 h 405315"/>
                <a:gd name="connsiteX7" fmla="*/ 385988 w 387890"/>
                <a:gd name="connsiteY7" fmla="*/ 170495 h 405315"/>
                <a:gd name="connsiteX8" fmla="*/ 199686 w 387890"/>
                <a:gd name="connsiteY8" fmla="*/ 5 h 405315"/>
                <a:gd name="connsiteX0" fmla="*/ 199686 w 387890"/>
                <a:gd name="connsiteY0" fmla="*/ 5 h 405315"/>
                <a:gd name="connsiteX1" fmla="*/ 1956 w 387890"/>
                <a:gd name="connsiteY1" fmla="*/ 176366 h 405315"/>
                <a:gd name="connsiteX2" fmla="*/ 100773 w 387890"/>
                <a:gd name="connsiteY2" fmla="*/ 126360 h 405315"/>
                <a:gd name="connsiteX3" fmla="*/ 89324 w 387890"/>
                <a:gd name="connsiteY3" fmla="*/ 402916 h 405315"/>
                <a:gd name="connsiteX4" fmla="*/ 203353 w 387890"/>
                <a:gd name="connsiteY4" fmla="*/ 267733 h 405315"/>
                <a:gd name="connsiteX5" fmla="*/ 311241 w 387890"/>
                <a:gd name="connsiteY5" fmla="*/ 389577 h 405315"/>
                <a:gd name="connsiteX6" fmla="*/ 296515 w 387890"/>
                <a:gd name="connsiteY6" fmla="*/ 147799 h 405315"/>
                <a:gd name="connsiteX7" fmla="*/ 385988 w 387890"/>
                <a:gd name="connsiteY7" fmla="*/ 170495 h 405315"/>
                <a:gd name="connsiteX8" fmla="*/ 199686 w 387890"/>
                <a:gd name="connsiteY8" fmla="*/ 5 h 405315"/>
                <a:gd name="connsiteX0" fmla="*/ 199686 w 387890"/>
                <a:gd name="connsiteY0" fmla="*/ 2 h 405312"/>
                <a:gd name="connsiteX1" fmla="*/ 1956 w 387890"/>
                <a:gd name="connsiteY1" fmla="*/ 176363 h 405312"/>
                <a:gd name="connsiteX2" fmla="*/ 100773 w 387890"/>
                <a:gd name="connsiteY2" fmla="*/ 126357 h 405312"/>
                <a:gd name="connsiteX3" fmla="*/ 89324 w 387890"/>
                <a:gd name="connsiteY3" fmla="*/ 402913 h 405312"/>
                <a:gd name="connsiteX4" fmla="*/ 203353 w 387890"/>
                <a:gd name="connsiteY4" fmla="*/ 267730 h 405312"/>
                <a:gd name="connsiteX5" fmla="*/ 311241 w 387890"/>
                <a:gd name="connsiteY5" fmla="*/ 389574 h 405312"/>
                <a:gd name="connsiteX6" fmla="*/ 296515 w 387890"/>
                <a:gd name="connsiteY6" fmla="*/ 147796 h 405312"/>
                <a:gd name="connsiteX7" fmla="*/ 385988 w 387890"/>
                <a:gd name="connsiteY7" fmla="*/ 170492 h 405312"/>
                <a:gd name="connsiteX8" fmla="*/ 199686 w 387890"/>
                <a:gd name="connsiteY8" fmla="*/ 2 h 405312"/>
                <a:gd name="connsiteX0" fmla="*/ 199686 w 388465"/>
                <a:gd name="connsiteY0" fmla="*/ 452 h 405762"/>
                <a:gd name="connsiteX1" fmla="*/ 1956 w 388465"/>
                <a:gd name="connsiteY1" fmla="*/ 176813 h 405762"/>
                <a:gd name="connsiteX2" fmla="*/ 100773 w 388465"/>
                <a:gd name="connsiteY2" fmla="*/ 126807 h 405762"/>
                <a:gd name="connsiteX3" fmla="*/ 89324 w 388465"/>
                <a:gd name="connsiteY3" fmla="*/ 403363 h 405762"/>
                <a:gd name="connsiteX4" fmla="*/ 203353 w 388465"/>
                <a:gd name="connsiteY4" fmla="*/ 268180 h 405762"/>
                <a:gd name="connsiteX5" fmla="*/ 311241 w 388465"/>
                <a:gd name="connsiteY5" fmla="*/ 390024 h 405762"/>
                <a:gd name="connsiteX6" fmla="*/ 296515 w 388465"/>
                <a:gd name="connsiteY6" fmla="*/ 148246 h 405762"/>
                <a:gd name="connsiteX7" fmla="*/ 385988 w 388465"/>
                <a:gd name="connsiteY7" fmla="*/ 170942 h 405762"/>
                <a:gd name="connsiteX8" fmla="*/ 199686 w 388465"/>
                <a:gd name="connsiteY8" fmla="*/ 452 h 405762"/>
                <a:gd name="connsiteX0" fmla="*/ 201011 w 389790"/>
                <a:gd name="connsiteY0" fmla="*/ 433 h 405743"/>
                <a:gd name="connsiteX1" fmla="*/ 3281 w 389790"/>
                <a:gd name="connsiteY1" fmla="*/ 176794 h 405743"/>
                <a:gd name="connsiteX2" fmla="*/ 102098 w 389790"/>
                <a:gd name="connsiteY2" fmla="*/ 126788 h 405743"/>
                <a:gd name="connsiteX3" fmla="*/ 90649 w 389790"/>
                <a:gd name="connsiteY3" fmla="*/ 403344 h 405743"/>
                <a:gd name="connsiteX4" fmla="*/ 204678 w 389790"/>
                <a:gd name="connsiteY4" fmla="*/ 268161 h 405743"/>
                <a:gd name="connsiteX5" fmla="*/ 312566 w 389790"/>
                <a:gd name="connsiteY5" fmla="*/ 390005 h 405743"/>
                <a:gd name="connsiteX6" fmla="*/ 297840 w 389790"/>
                <a:gd name="connsiteY6" fmla="*/ 148227 h 405743"/>
                <a:gd name="connsiteX7" fmla="*/ 387313 w 389790"/>
                <a:gd name="connsiteY7" fmla="*/ 170923 h 405743"/>
                <a:gd name="connsiteX8" fmla="*/ 201011 w 389790"/>
                <a:gd name="connsiteY8" fmla="*/ 433 h 405743"/>
                <a:gd name="connsiteX0" fmla="*/ 201507 w 390286"/>
                <a:gd name="connsiteY0" fmla="*/ 422 h 405732"/>
                <a:gd name="connsiteX1" fmla="*/ 3777 w 390286"/>
                <a:gd name="connsiteY1" fmla="*/ 176783 h 405732"/>
                <a:gd name="connsiteX2" fmla="*/ 102594 w 390286"/>
                <a:gd name="connsiteY2" fmla="*/ 126777 h 405732"/>
                <a:gd name="connsiteX3" fmla="*/ 91145 w 390286"/>
                <a:gd name="connsiteY3" fmla="*/ 403333 h 405732"/>
                <a:gd name="connsiteX4" fmla="*/ 205174 w 390286"/>
                <a:gd name="connsiteY4" fmla="*/ 268150 h 405732"/>
                <a:gd name="connsiteX5" fmla="*/ 313062 w 390286"/>
                <a:gd name="connsiteY5" fmla="*/ 389994 h 405732"/>
                <a:gd name="connsiteX6" fmla="*/ 298336 w 390286"/>
                <a:gd name="connsiteY6" fmla="*/ 148216 h 405732"/>
                <a:gd name="connsiteX7" fmla="*/ 387809 w 390286"/>
                <a:gd name="connsiteY7" fmla="*/ 170912 h 405732"/>
                <a:gd name="connsiteX8" fmla="*/ 201507 w 390286"/>
                <a:gd name="connsiteY8" fmla="*/ 422 h 405732"/>
                <a:gd name="connsiteX0" fmla="*/ 201507 w 391402"/>
                <a:gd name="connsiteY0" fmla="*/ 422 h 405732"/>
                <a:gd name="connsiteX1" fmla="*/ 3777 w 391402"/>
                <a:gd name="connsiteY1" fmla="*/ 176783 h 405732"/>
                <a:gd name="connsiteX2" fmla="*/ 102594 w 391402"/>
                <a:gd name="connsiteY2" fmla="*/ 126777 h 405732"/>
                <a:gd name="connsiteX3" fmla="*/ 91145 w 391402"/>
                <a:gd name="connsiteY3" fmla="*/ 403333 h 405732"/>
                <a:gd name="connsiteX4" fmla="*/ 205174 w 391402"/>
                <a:gd name="connsiteY4" fmla="*/ 268150 h 405732"/>
                <a:gd name="connsiteX5" fmla="*/ 313062 w 391402"/>
                <a:gd name="connsiteY5" fmla="*/ 389994 h 405732"/>
                <a:gd name="connsiteX6" fmla="*/ 298336 w 391402"/>
                <a:gd name="connsiteY6" fmla="*/ 148216 h 405732"/>
                <a:gd name="connsiteX7" fmla="*/ 387809 w 391402"/>
                <a:gd name="connsiteY7" fmla="*/ 170912 h 405732"/>
                <a:gd name="connsiteX8" fmla="*/ 201507 w 391402"/>
                <a:gd name="connsiteY8" fmla="*/ 422 h 405732"/>
                <a:gd name="connsiteX0" fmla="*/ 201507 w 391402"/>
                <a:gd name="connsiteY0" fmla="*/ 422 h 405732"/>
                <a:gd name="connsiteX1" fmla="*/ 3777 w 391402"/>
                <a:gd name="connsiteY1" fmla="*/ 176783 h 405732"/>
                <a:gd name="connsiteX2" fmla="*/ 102594 w 391402"/>
                <a:gd name="connsiteY2" fmla="*/ 126777 h 405732"/>
                <a:gd name="connsiteX3" fmla="*/ 91145 w 391402"/>
                <a:gd name="connsiteY3" fmla="*/ 403333 h 405732"/>
                <a:gd name="connsiteX4" fmla="*/ 205174 w 391402"/>
                <a:gd name="connsiteY4" fmla="*/ 268150 h 405732"/>
                <a:gd name="connsiteX5" fmla="*/ 313062 w 391402"/>
                <a:gd name="connsiteY5" fmla="*/ 389994 h 405732"/>
                <a:gd name="connsiteX6" fmla="*/ 298336 w 391402"/>
                <a:gd name="connsiteY6" fmla="*/ 148216 h 405732"/>
                <a:gd name="connsiteX7" fmla="*/ 387809 w 391402"/>
                <a:gd name="connsiteY7" fmla="*/ 170912 h 405732"/>
                <a:gd name="connsiteX8" fmla="*/ 201507 w 391402"/>
                <a:gd name="connsiteY8" fmla="*/ 422 h 405732"/>
                <a:gd name="connsiteX0" fmla="*/ 201507 w 391402"/>
                <a:gd name="connsiteY0" fmla="*/ 422 h 405732"/>
                <a:gd name="connsiteX1" fmla="*/ 3777 w 391402"/>
                <a:gd name="connsiteY1" fmla="*/ 176783 h 405732"/>
                <a:gd name="connsiteX2" fmla="*/ 102594 w 391402"/>
                <a:gd name="connsiteY2" fmla="*/ 126777 h 405732"/>
                <a:gd name="connsiteX3" fmla="*/ 91145 w 391402"/>
                <a:gd name="connsiteY3" fmla="*/ 403333 h 405732"/>
                <a:gd name="connsiteX4" fmla="*/ 205174 w 391402"/>
                <a:gd name="connsiteY4" fmla="*/ 268150 h 405732"/>
                <a:gd name="connsiteX5" fmla="*/ 313062 w 391402"/>
                <a:gd name="connsiteY5" fmla="*/ 389994 h 405732"/>
                <a:gd name="connsiteX6" fmla="*/ 298336 w 391402"/>
                <a:gd name="connsiteY6" fmla="*/ 148216 h 405732"/>
                <a:gd name="connsiteX7" fmla="*/ 387809 w 391402"/>
                <a:gd name="connsiteY7" fmla="*/ 170912 h 405732"/>
                <a:gd name="connsiteX8" fmla="*/ 201507 w 391402"/>
                <a:gd name="connsiteY8" fmla="*/ 422 h 405732"/>
                <a:gd name="connsiteX0" fmla="*/ 201507 w 389432"/>
                <a:gd name="connsiteY0" fmla="*/ 422 h 405732"/>
                <a:gd name="connsiteX1" fmla="*/ 3777 w 389432"/>
                <a:gd name="connsiteY1" fmla="*/ 176783 h 405732"/>
                <a:gd name="connsiteX2" fmla="*/ 102594 w 389432"/>
                <a:gd name="connsiteY2" fmla="*/ 126777 h 405732"/>
                <a:gd name="connsiteX3" fmla="*/ 91145 w 389432"/>
                <a:gd name="connsiteY3" fmla="*/ 403333 h 405732"/>
                <a:gd name="connsiteX4" fmla="*/ 205174 w 389432"/>
                <a:gd name="connsiteY4" fmla="*/ 268150 h 405732"/>
                <a:gd name="connsiteX5" fmla="*/ 313062 w 389432"/>
                <a:gd name="connsiteY5" fmla="*/ 389994 h 405732"/>
                <a:gd name="connsiteX6" fmla="*/ 293574 w 389432"/>
                <a:gd name="connsiteY6" fmla="*/ 114878 h 405732"/>
                <a:gd name="connsiteX7" fmla="*/ 387809 w 389432"/>
                <a:gd name="connsiteY7" fmla="*/ 170912 h 405732"/>
                <a:gd name="connsiteX8" fmla="*/ 201507 w 389432"/>
                <a:gd name="connsiteY8" fmla="*/ 422 h 405732"/>
                <a:gd name="connsiteX0" fmla="*/ 201507 w 391458"/>
                <a:gd name="connsiteY0" fmla="*/ 422 h 405732"/>
                <a:gd name="connsiteX1" fmla="*/ 3777 w 391458"/>
                <a:gd name="connsiteY1" fmla="*/ 176783 h 405732"/>
                <a:gd name="connsiteX2" fmla="*/ 102594 w 391458"/>
                <a:gd name="connsiteY2" fmla="*/ 126777 h 405732"/>
                <a:gd name="connsiteX3" fmla="*/ 91145 w 391458"/>
                <a:gd name="connsiteY3" fmla="*/ 403333 h 405732"/>
                <a:gd name="connsiteX4" fmla="*/ 205174 w 391458"/>
                <a:gd name="connsiteY4" fmla="*/ 268150 h 405732"/>
                <a:gd name="connsiteX5" fmla="*/ 313062 w 391458"/>
                <a:gd name="connsiteY5" fmla="*/ 389994 h 405732"/>
                <a:gd name="connsiteX6" fmla="*/ 293574 w 391458"/>
                <a:gd name="connsiteY6" fmla="*/ 114878 h 405732"/>
                <a:gd name="connsiteX7" fmla="*/ 387809 w 391458"/>
                <a:gd name="connsiteY7" fmla="*/ 170912 h 405732"/>
                <a:gd name="connsiteX8" fmla="*/ 201507 w 391458"/>
                <a:gd name="connsiteY8" fmla="*/ 422 h 405732"/>
                <a:gd name="connsiteX0" fmla="*/ 201507 w 392688"/>
                <a:gd name="connsiteY0" fmla="*/ 422 h 405732"/>
                <a:gd name="connsiteX1" fmla="*/ 3777 w 392688"/>
                <a:gd name="connsiteY1" fmla="*/ 176783 h 405732"/>
                <a:gd name="connsiteX2" fmla="*/ 102594 w 392688"/>
                <a:gd name="connsiteY2" fmla="*/ 126777 h 405732"/>
                <a:gd name="connsiteX3" fmla="*/ 91145 w 392688"/>
                <a:gd name="connsiteY3" fmla="*/ 403333 h 405732"/>
                <a:gd name="connsiteX4" fmla="*/ 205174 w 392688"/>
                <a:gd name="connsiteY4" fmla="*/ 268150 h 405732"/>
                <a:gd name="connsiteX5" fmla="*/ 313062 w 392688"/>
                <a:gd name="connsiteY5" fmla="*/ 389994 h 405732"/>
                <a:gd name="connsiteX6" fmla="*/ 293574 w 392688"/>
                <a:gd name="connsiteY6" fmla="*/ 114878 h 405732"/>
                <a:gd name="connsiteX7" fmla="*/ 387809 w 392688"/>
                <a:gd name="connsiteY7" fmla="*/ 170912 h 405732"/>
                <a:gd name="connsiteX8" fmla="*/ 201507 w 392688"/>
                <a:gd name="connsiteY8" fmla="*/ 422 h 405732"/>
                <a:gd name="connsiteX0" fmla="*/ 201507 w 392688"/>
                <a:gd name="connsiteY0" fmla="*/ 422 h 405732"/>
                <a:gd name="connsiteX1" fmla="*/ 3777 w 392688"/>
                <a:gd name="connsiteY1" fmla="*/ 176783 h 405732"/>
                <a:gd name="connsiteX2" fmla="*/ 102594 w 392688"/>
                <a:gd name="connsiteY2" fmla="*/ 126777 h 405732"/>
                <a:gd name="connsiteX3" fmla="*/ 91145 w 392688"/>
                <a:gd name="connsiteY3" fmla="*/ 403333 h 405732"/>
                <a:gd name="connsiteX4" fmla="*/ 205174 w 392688"/>
                <a:gd name="connsiteY4" fmla="*/ 268150 h 405732"/>
                <a:gd name="connsiteX5" fmla="*/ 313062 w 392688"/>
                <a:gd name="connsiteY5" fmla="*/ 389994 h 405732"/>
                <a:gd name="connsiteX6" fmla="*/ 293574 w 392688"/>
                <a:gd name="connsiteY6" fmla="*/ 114878 h 405732"/>
                <a:gd name="connsiteX7" fmla="*/ 387809 w 392688"/>
                <a:gd name="connsiteY7" fmla="*/ 170912 h 405732"/>
                <a:gd name="connsiteX8" fmla="*/ 201507 w 392688"/>
                <a:gd name="connsiteY8" fmla="*/ 422 h 405732"/>
                <a:gd name="connsiteX0" fmla="*/ 201507 w 392688"/>
                <a:gd name="connsiteY0" fmla="*/ 422 h 404584"/>
                <a:gd name="connsiteX1" fmla="*/ 3777 w 392688"/>
                <a:gd name="connsiteY1" fmla="*/ 176783 h 404584"/>
                <a:gd name="connsiteX2" fmla="*/ 102594 w 392688"/>
                <a:gd name="connsiteY2" fmla="*/ 126777 h 404584"/>
                <a:gd name="connsiteX3" fmla="*/ 91145 w 392688"/>
                <a:gd name="connsiteY3" fmla="*/ 403333 h 404584"/>
                <a:gd name="connsiteX4" fmla="*/ 205174 w 392688"/>
                <a:gd name="connsiteY4" fmla="*/ 268150 h 404584"/>
                <a:gd name="connsiteX5" fmla="*/ 313062 w 392688"/>
                <a:gd name="connsiteY5" fmla="*/ 389994 h 404584"/>
                <a:gd name="connsiteX6" fmla="*/ 293574 w 392688"/>
                <a:gd name="connsiteY6" fmla="*/ 114878 h 404584"/>
                <a:gd name="connsiteX7" fmla="*/ 387809 w 392688"/>
                <a:gd name="connsiteY7" fmla="*/ 170912 h 404584"/>
                <a:gd name="connsiteX8" fmla="*/ 201507 w 392688"/>
                <a:gd name="connsiteY8" fmla="*/ 422 h 404584"/>
                <a:gd name="connsiteX0" fmla="*/ 199950 w 391131"/>
                <a:gd name="connsiteY0" fmla="*/ 461 h 405225"/>
                <a:gd name="connsiteX1" fmla="*/ 2220 w 391131"/>
                <a:gd name="connsiteY1" fmla="*/ 176822 h 405225"/>
                <a:gd name="connsiteX2" fmla="*/ 96275 w 391131"/>
                <a:gd name="connsiteY2" fmla="*/ 145866 h 405225"/>
                <a:gd name="connsiteX3" fmla="*/ 89588 w 391131"/>
                <a:gd name="connsiteY3" fmla="*/ 403372 h 405225"/>
                <a:gd name="connsiteX4" fmla="*/ 203617 w 391131"/>
                <a:gd name="connsiteY4" fmla="*/ 268189 h 405225"/>
                <a:gd name="connsiteX5" fmla="*/ 311505 w 391131"/>
                <a:gd name="connsiteY5" fmla="*/ 390033 h 405225"/>
                <a:gd name="connsiteX6" fmla="*/ 292017 w 391131"/>
                <a:gd name="connsiteY6" fmla="*/ 114917 h 405225"/>
                <a:gd name="connsiteX7" fmla="*/ 386252 w 391131"/>
                <a:gd name="connsiteY7" fmla="*/ 170951 h 405225"/>
                <a:gd name="connsiteX8" fmla="*/ 199950 w 391131"/>
                <a:gd name="connsiteY8" fmla="*/ 461 h 405225"/>
                <a:gd name="connsiteX0" fmla="*/ 199950 w 387769"/>
                <a:gd name="connsiteY0" fmla="*/ 461 h 405225"/>
                <a:gd name="connsiteX1" fmla="*/ 2220 w 387769"/>
                <a:gd name="connsiteY1" fmla="*/ 176822 h 405225"/>
                <a:gd name="connsiteX2" fmla="*/ 96275 w 387769"/>
                <a:gd name="connsiteY2" fmla="*/ 145866 h 405225"/>
                <a:gd name="connsiteX3" fmla="*/ 89588 w 387769"/>
                <a:gd name="connsiteY3" fmla="*/ 403372 h 405225"/>
                <a:gd name="connsiteX4" fmla="*/ 203617 w 387769"/>
                <a:gd name="connsiteY4" fmla="*/ 268189 h 405225"/>
                <a:gd name="connsiteX5" fmla="*/ 311505 w 387769"/>
                <a:gd name="connsiteY5" fmla="*/ 390033 h 405225"/>
                <a:gd name="connsiteX6" fmla="*/ 289636 w 387769"/>
                <a:gd name="connsiteY6" fmla="*/ 136348 h 405225"/>
                <a:gd name="connsiteX7" fmla="*/ 386252 w 387769"/>
                <a:gd name="connsiteY7" fmla="*/ 170951 h 405225"/>
                <a:gd name="connsiteX8" fmla="*/ 199950 w 387769"/>
                <a:gd name="connsiteY8" fmla="*/ 461 h 405225"/>
                <a:gd name="connsiteX0" fmla="*/ 199950 w 389450"/>
                <a:gd name="connsiteY0" fmla="*/ 461 h 405225"/>
                <a:gd name="connsiteX1" fmla="*/ 2220 w 389450"/>
                <a:gd name="connsiteY1" fmla="*/ 176822 h 405225"/>
                <a:gd name="connsiteX2" fmla="*/ 96275 w 389450"/>
                <a:gd name="connsiteY2" fmla="*/ 145866 h 405225"/>
                <a:gd name="connsiteX3" fmla="*/ 89588 w 389450"/>
                <a:gd name="connsiteY3" fmla="*/ 403372 h 405225"/>
                <a:gd name="connsiteX4" fmla="*/ 203617 w 389450"/>
                <a:gd name="connsiteY4" fmla="*/ 268189 h 405225"/>
                <a:gd name="connsiteX5" fmla="*/ 311505 w 389450"/>
                <a:gd name="connsiteY5" fmla="*/ 390033 h 405225"/>
                <a:gd name="connsiteX6" fmla="*/ 289636 w 389450"/>
                <a:gd name="connsiteY6" fmla="*/ 136348 h 405225"/>
                <a:gd name="connsiteX7" fmla="*/ 386252 w 389450"/>
                <a:gd name="connsiteY7" fmla="*/ 170951 h 405225"/>
                <a:gd name="connsiteX8" fmla="*/ 199950 w 389450"/>
                <a:gd name="connsiteY8" fmla="*/ 461 h 405225"/>
                <a:gd name="connsiteX0" fmla="*/ 199950 w 390015"/>
                <a:gd name="connsiteY0" fmla="*/ 461 h 405225"/>
                <a:gd name="connsiteX1" fmla="*/ 2220 w 390015"/>
                <a:gd name="connsiteY1" fmla="*/ 176822 h 405225"/>
                <a:gd name="connsiteX2" fmla="*/ 96275 w 390015"/>
                <a:gd name="connsiteY2" fmla="*/ 145866 h 405225"/>
                <a:gd name="connsiteX3" fmla="*/ 89588 w 390015"/>
                <a:gd name="connsiteY3" fmla="*/ 403372 h 405225"/>
                <a:gd name="connsiteX4" fmla="*/ 203617 w 390015"/>
                <a:gd name="connsiteY4" fmla="*/ 268189 h 405225"/>
                <a:gd name="connsiteX5" fmla="*/ 311505 w 390015"/>
                <a:gd name="connsiteY5" fmla="*/ 390033 h 405225"/>
                <a:gd name="connsiteX6" fmla="*/ 289636 w 390015"/>
                <a:gd name="connsiteY6" fmla="*/ 136348 h 405225"/>
                <a:gd name="connsiteX7" fmla="*/ 386252 w 390015"/>
                <a:gd name="connsiteY7" fmla="*/ 170951 h 405225"/>
                <a:gd name="connsiteX8" fmla="*/ 199950 w 390015"/>
                <a:gd name="connsiteY8" fmla="*/ 461 h 405225"/>
                <a:gd name="connsiteX0" fmla="*/ 202344 w 392409"/>
                <a:gd name="connsiteY0" fmla="*/ 421 h 405185"/>
                <a:gd name="connsiteX1" fmla="*/ 4614 w 392409"/>
                <a:gd name="connsiteY1" fmla="*/ 176782 h 405185"/>
                <a:gd name="connsiteX2" fmla="*/ 98669 w 392409"/>
                <a:gd name="connsiteY2" fmla="*/ 145826 h 405185"/>
                <a:gd name="connsiteX3" fmla="*/ 91982 w 392409"/>
                <a:gd name="connsiteY3" fmla="*/ 403332 h 405185"/>
                <a:gd name="connsiteX4" fmla="*/ 206011 w 392409"/>
                <a:gd name="connsiteY4" fmla="*/ 268149 h 405185"/>
                <a:gd name="connsiteX5" fmla="*/ 313899 w 392409"/>
                <a:gd name="connsiteY5" fmla="*/ 389993 h 405185"/>
                <a:gd name="connsiteX6" fmla="*/ 292030 w 392409"/>
                <a:gd name="connsiteY6" fmla="*/ 136308 h 405185"/>
                <a:gd name="connsiteX7" fmla="*/ 388646 w 392409"/>
                <a:gd name="connsiteY7" fmla="*/ 170911 h 405185"/>
                <a:gd name="connsiteX8" fmla="*/ 202344 w 392409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88035"/>
                <a:gd name="connsiteY0" fmla="*/ 421 h 405185"/>
                <a:gd name="connsiteX1" fmla="*/ 2883 w 388035"/>
                <a:gd name="connsiteY1" fmla="*/ 176782 h 405185"/>
                <a:gd name="connsiteX2" fmla="*/ 96938 w 388035"/>
                <a:gd name="connsiteY2" fmla="*/ 145826 h 405185"/>
                <a:gd name="connsiteX3" fmla="*/ 90251 w 388035"/>
                <a:gd name="connsiteY3" fmla="*/ 403332 h 405185"/>
                <a:gd name="connsiteX4" fmla="*/ 204280 w 388035"/>
                <a:gd name="connsiteY4" fmla="*/ 268149 h 405185"/>
                <a:gd name="connsiteX5" fmla="*/ 312168 w 388035"/>
                <a:gd name="connsiteY5" fmla="*/ 389993 h 405185"/>
                <a:gd name="connsiteX6" fmla="*/ 280774 w 388035"/>
                <a:gd name="connsiteY6" fmla="*/ 138690 h 405185"/>
                <a:gd name="connsiteX7" fmla="*/ 386915 w 388035"/>
                <a:gd name="connsiteY7" fmla="*/ 170911 h 405185"/>
                <a:gd name="connsiteX8" fmla="*/ 200613 w 388035"/>
                <a:gd name="connsiteY8" fmla="*/ 421 h 405185"/>
                <a:gd name="connsiteX0" fmla="*/ 200613 w 388035"/>
                <a:gd name="connsiteY0" fmla="*/ 421 h 405185"/>
                <a:gd name="connsiteX1" fmla="*/ 2883 w 388035"/>
                <a:gd name="connsiteY1" fmla="*/ 176782 h 405185"/>
                <a:gd name="connsiteX2" fmla="*/ 96938 w 388035"/>
                <a:gd name="connsiteY2" fmla="*/ 145826 h 405185"/>
                <a:gd name="connsiteX3" fmla="*/ 90251 w 388035"/>
                <a:gd name="connsiteY3" fmla="*/ 403332 h 405185"/>
                <a:gd name="connsiteX4" fmla="*/ 204280 w 388035"/>
                <a:gd name="connsiteY4" fmla="*/ 268149 h 405185"/>
                <a:gd name="connsiteX5" fmla="*/ 312168 w 388035"/>
                <a:gd name="connsiteY5" fmla="*/ 389993 h 405185"/>
                <a:gd name="connsiteX6" fmla="*/ 280774 w 388035"/>
                <a:gd name="connsiteY6" fmla="*/ 138690 h 405185"/>
                <a:gd name="connsiteX7" fmla="*/ 386915 w 388035"/>
                <a:gd name="connsiteY7" fmla="*/ 170911 h 405185"/>
                <a:gd name="connsiteX8" fmla="*/ 200613 w 388035"/>
                <a:gd name="connsiteY8" fmla="*/ 421 h 405185"/>
                <a:gd name="connsiteX0" fmla="*/ 200613 w 388035"/>
                <a:gd name="connsiteY0" fmla="*/ 421 h 405185"/>
                <a:gd name="connsiteX1" fmla="*/ 2883 w 388035"/>
                <a:gd name="connsiteY1" fmla="*/ 176782 h 405185"/>
                <a:gd name="connsiteX2" fmla="*/ 96938 w 388035"/>
                <a:gd name="connsiteY2" fmla="*/ 145826 h 405185"/>
                <a:gd name="connsiteX3" fmla="*/ 90251 w 388035"/>
                <a:gd name="connsiteY3" fmla="*/ 403332 h 405185"/>
                <a:gd name="connsiteX4" fmla="*/ 204280 w 388035"/>
                <a:gd name="connsiteY4" fmla="*/ 268149 h 405185"/>
                <a:gd name="connsiteX5" fmla="*/ 312168 w 388035"/>
                <a:gd name="connsiteY5" fmla="*/ 389993 h 405185"/>
                <a:gd name="connsiteX6" fmla="*/ 280774 w 388035"/>
                <a:gd name="connsiteY6" fmla="*/ 138690 h 405185"/>
                <a:gd name="connsiteX7" fmla="*/ 386915 w 388035"/>
                <a:gd name="connsiteY7" fmla="*/ 170911 h 405185"/>
                <a:gd name="connsiteX8" fmla="*/ 200613 w 388035"/>
                <a:gd name="connsiteY8" fmla="*/ 421 h 405185"/>
                <a:gd name="connsiteX0" fmla="*/ 200613 w 390912"/>
                <a:gd name="connsiteY0" fmla="*/ 421 h 405185"/>
                <a:gd name="connsiteX1" fmla="*/ 2883 w 390912"/>
                <a:gd name="connsiteY1" fmla="*/ 176782 h 405185"/>
                <a:gd name="connsiteX2" fmla="*/ 96938 w 390912"/>
                <a:gd name="connsiteY2" fmla="*/ 145826 h 405185"/>
                <a:gd name="connsiteX3" fmla="*/ 90251 w 390912"/>
                <a:gd name="connsiteY3" fmla="*/ 403332 h 405185"/>
                <a:gd name="connsiteX4" fmla="*/ 204280 w 390912"/>
                <a:gd name="connsiteY4" fmla="*/ 268149 h 405185"/>
                <a:gd name="connsiteX5" fmla="*/ 312168 w 390912"/>
                <a:gd name="connsiteY5" fmla="*/ 389993 h 405185"/>
                <a:gd name="connsiteX6" fmla="*/ 280774 w 390912"/>
                <a:gd name="connsiteY6" fmla="*/ 138690 h 405185"/>
                <a:gd name="connsiteX7" fmla="*/ 386915 w 390912"/>
                <a:gd name="connsiteY7" fmla="*/ 170911 h 405185"/>
                <a:gd name="connsiteX8" fmla="*/ 200613 w 390912"/>
                <a:gd name="connsiteY8" fmla="*/ 421 h 405185"/>
                <a:gd name="connsiteX0" fmla="*/ 199742 w 370458"/>
                <a:gd name="connsiteY0" fmla="*/ 5 h 404769"/>
                <a:gd name="connsiteX1" fmla="*/ 2012 w 370458"/>
                <a:gd name="connsiteY1" fmla="*/ 176366 h 404769"/>
                <a:gd name="connsiteX2" fmla="*/ 96067 w 370458"/>
                <a:gd name="connsiteY2" fmla="*/ 145410 h 404769"/>
                <a:gd name="connsiteX3" fmla="*/ 89380 w 370458"/>
                <a:gd name="connsiteY3" fmla="*/ 402916 h 404769"/>
                <a:gd name="connsiteX4" fmla="*/ 203409 w 370458"/>
                <a:gd name="connsiteY4" fmla="*/ 267733 h 404769"/>
                <a:gd name="connsiteX5" fmla="*/ 311297 w 370458"/>
                <a:gd name="connsiteY5" fmla="*/ 389577 h 404769"/>
                <a:gd name="connsiteX6" fmla="*/ 279903 w 370458"/>
                <a:gd name="connsiteY6" fmla="*/ 138274 h 404769"/>
                <a:gd name="connsiteX7" fmla="*/ 366994 w 370458"/>
                <a:gd name="connsiteY7" fmla="*/ 170495 h 404769"/>
                <a:gd name="connsiteX8" fmla="*/ 199742 w 370458"/>
                <a:gd name="connsiteY8" fmla="*/ 5 h 404769"/>
                <a:gd name="connsiteX0" fmla="*/ 200502 w 371214"/>
                <a:gd name="connsiteY0" fmla="*/ 84 h 404848"/>
                <a:gd name="connsiteX1" fmla="*/ 2772 w 371214"/>
                <a:gd name="connsiteY1" fmla="*/ 176445 h 404848"/>
                <a:gd name="connsiteX2" fmla="*/ 96827 w 371214"/>
                <a:gd name="connsiteY2" fmla="*/ 145489 h 404848"/>
                <a:gd name="connsiteX3" fmla="*/ 90140 w 371214"/>
                <a:gd name="connsiteY3" fmla="*/ 402995 h 404848"/>
                <a:gd name="connsiteX4" fmla="*/ 204169 w 371214"/>
                <a:gd name="connsiteY4" fmla="*/ 267812 h 404848"/>
                <a:gd name="connsiteX5" fmla="*/ 312057 w 371214"/>
                <a:gd name="connsiteY5" fmla="*/ 389656 h 404848"/>
                <a:gd name="connsiteX6" fmla="*/ 280663 w 371214"/>
                <a:gd name="connsiteY6" fmla="*/ 138353 h 404848"/>
                <a:gd name="connsiteX7" fmla="*/ 367754 w 371214"/>
                <a:gd name="connsiteY7" fmla="*/ 170574 h 404848"/>
                <a:gd name="connsiteX8" fmla="*/ 200502 w 371214"/>
                <a:gd name="connsiteY8" fmla="*/ 84 h 404848"/>
                <a:gd name="connsiteX0" fmla="*/ 200506 w 372452"/>
                <a:gd name="connsiteY0" fmla="*/ 125 h 404889"/>
                <a:gd name="connsiteX1" fmla="*/ 2776 w 372452"/>
                <a:gd name="connsiteY1" fmla="*/ 176486 h 404889"/>
                <a:gd name="connsiteX2" fmla="*/ 96831 w 372452"/>
                <a:gd name="connsiteY2" fmla="*/ 145530 h 404889"/>
                <a:gd name="connsiteX3" fmla="*/ 90144 w 372452"/>
                <a:gd name="connsiteY3" fmla="*/ 403036 h 404889"/>
                <a:gd name="connsiteX4" fmla="*/ 204173 w 372452"/>
                <a:gd name="connsiteY4" fmla="*/ 267853 h 404889"/>
                <a:gd name="connsiteX5" fmla="*/ 312061 w 372452"/>
                <a:gd name="connsiteY5" fmla="*/ 389697 h 404889"/>
                <a:gd name="connsiteX6" fmla="*/ 280667 w 372452"/>
                <a:gd name="connsiteY6" fmla="*/ 138394 h 404889"/>
                <a:gd name="connsiteX7" fmla="*/ 367758 w 372452"/>
                <a:gd name="connsiteY7" fmla="*/ 170615 h 404889"/>
                <a:gd name="connsiteX8" fmla="*/ 200506 w 372452"/>
                <a:gd name="connsiteY8" fmla="*/ 125 h 404889"/>
                <a:gd name="connsiteX0" fmla="*/ 187668 w 368529"/>
                <a:gd name="connsiteY0" fmla="*/ 136 h 407281"/>
                <a:gd name="connsiteX1" fmla="*/ 1844 w 368529"/>
                <a:gd name="connsiteY1" fmla="*/ 178878 h 407281"/>
                <a:gd name="connsiteX2" fmla="*/ 95899 w 368529"/>
                <a:gd name="connsiteY2" fmla="*/ 147922 h 407281"/>
                <a:gd name="connsiteX3" fmla="*/ 89212 w 368529"/>
                <a:gd name="connsiteY3" fmla="*/ 405428 h 407281"/>
                <a:gd name="connsiteX4" fmla="*/ 203241 w 368529"/>
                <a:gd name="connsiteY4" fmla="*/ 270245 h 407281"/>
                <a:gd name="connsiteX5" fmla="*/ 311129 w 368529"/>
                <a:gd name="connsiteY5" fmla="*/ 392089 h 407281"/>
                <a:gd name="connsiteX6" fmla="*/ 279735 w 368529"/>
                <a:gd name="connsiteY6" fmla="*/ 140786 h 407281"/>
                <a:gd name="connsiteX7" fmla="*/ 366826 w 368529"/>
                <a:gd name="connsiteY7" fmla="*/ 173007 h 407281"/>
                <a:gd name="connsiteX8" fmla="*/ 187668 w 368529"/>
                <a:gd name="connsiteY8" fmla="*/ 136 h 407281"/>
                <a:gd name="connsiteX0" fmla="*/ 187668 w 368529"/>
                <a:gd name="connsiteY0" fmla="*/ 1 h 407146"/>
                <a:gd name="connsiteX1" fmla="*/ 1844 w 368529"/>
                <a:gd name="connsiteY1" fmla="*/ 178743 h 407146"/>
                <a:gd name="connsiteX2" fmla="*/ 95899 w 368529"/>
                <a:gd name="connsiteY2" fmla="*/ 147787 h 407146"/>
                <a:gd name="connsiteX3" fmla="*/ 89212 w 368529"/>
                <a:gd name="connsiteY3" fmla="*/ 405293 h 407146"/>
                <a:gd name="connsiteX4" fmla="*/ 203241 w 368529"/>
                <a:gd name="connsiteY4" fmla="*/ 270110 h 407146"/>
                <a:gd name="connsiteX5" fmla="*/ 311129 w 368529"/>
                <a:gd name="connsiteY5" fmla="*/ 391954 h 407146"/>
                <a:gd name="connsiteX6" fmla="*/ 279735 w 368529"/>
                <a:gd name="connsiteY6" fmla="*/ 140651 h 407146"/>
                <a:gd name="connsiteX7" fmla="*/ 366826 w 368529"/>
                <a:gd name="connsiteY7" fmla="*/ 172872 h 407146"/>
                <a:gd name="connsiteX8" fmla="*/ 187668 w 368529"/>
                <a:gd name="connsiteY8" fmla="*/ 1 h 407146"/>
                <a:gd name="connsiteX0" fmla="*/ 187668 w 371670"/>
                <a:gd name="connsiteY0" fmla="*/ 1 h 407146"/>
                <a:gd name="connsiteX1" fmla="*/ 1844 w 371670"/>
                <a:gd name="connsiteY1" fmla="*/ 178743 h 407146"/>
                <a:gd name="connsiteX2" fmla="*/ 95899 w 371670"/>
                <a:gd name="connsiteY2" fmla="*/ 147787 h 407146"/>
                <a:gd name="connsiteX3" fmla="*/ 89212 w 371670"/>
                <a:gd name="connsiteY3" fmla="*/ 405293 h 407146"/>
                <a:gd name="connsiteX4" fmla="*/ 203241 w 371670"/>
                <a:gd name="connsiteY4" fmla="*/ 270110 h 407146"/>
                <a:gd name="connsiteX5" fmla="*/ 311129 w 371670"/>
                <a:gd name="connsiteY5" fmla="*/ 391954 h 407146"/>
                <a:gd name="connsiteX6" fmla="*/ 279735 w 371670"/>
                <a:gd name="connsiteY6" fmla="*/ 140651 h 407146"/>
                <a:gd name="connsiteX7" fmla="*/ 366826 w 371670"/>
                <a:gd name="connsiteY7" fmla="*/ 172872 h 407146"/>
                <a:gd name="connsiteX8" fmla="*/ 187668 w 371670"/>
                <a:gd name="connsiteY8" fmla="*/ 1 h 407146"/>
                <a:gd name="connsiteX0" fmla="*/ 190427 w 374429"/>
                <a:gd name="connsiteY0" fmla="*/ 1 h 407146"/>
                <a:gd name="connsiteX1" fmla="*/ 4603 w 374429"/>
                <a:gd name="connsiteY1" fmla="*/ 178743 h 407146"/>
                <a:gd name="connsiteX2" fmla="*/ 98658 w 374429"/>
                <a:gd name="connsiteY2" fmla="*/ 147787 h 407146"/>
                <a:gd name="connsiteX3" fmla="*/ 91971 w 374429"/>
                <a:gd name="connsiteY3" fmla="*/ 405293 h 407146"/>
                <a:gd name="connsiteX4" fmla="*/ 206000 w 374429"/>
                <a:gd name="connsiteY4" fmla="*/ 270110 h 407146"/>
                <a:gd name="connsiteX5" fmla="*/ 313888 w 374429"/>
                <a:gd name="connsiteY5" fmla="*/ 391954 h 407146"/>
                <a:gd name="connsiteX6" fmla="*/ 282494 w 374429"/>
                <a:gd name="connsiteY6" fmla="*/ 140651 h 407146"/>
                <a:gd name="connsiteX7" fmla="*/ 369585 w 374429"/>
                <a:gd name="connsiteY7" fmla="*/ 172872 h 407146"/>
                <a:gd name="connsiteX8" fmla="*/ 190427 w 374429"/>
                <a:gd name="connsiteY8" fmla="*/ 1 h 407146"/>
                <a:gd name="connsiteX0" fmla="*/ 190641 w 374643"/>
                <a:gd name="connsiteY0" fmla="*/ 1 h 407146"/>
                <a:gd name="connsiteX1" fmla="*/ 4817 w 374643"/>
                <a:gd name="connsiteY1" fmla="*/ 178743 h 407146"/>
                <a:gd name="connsiteX2" fmla="*/ 98872 w 374643"/>
                <a:gd name="connsiteY2" fmla="*/ 147787 h 407146"/>
                <a:gd name="connsiteX3" fmla="*/ 92185 w 374643"/>
                <a:gd name="connsiteY3" fmla="*/ 405293 h 407146"/>
                <a:gd name="connsiteX4" fmla="*/ 206214 w 374643"/>
                <a:gd name="connsiteY4" fmla="*/ 270110 h 407146"/>
                <a:gd name="connsiteX5" fmla="*/ 314102 w 374643"/>
                <a:gd name="connsiteY5" fmla="*/ 391954 h 407146"/>
                <a:gd name="connsiteX6" fmla="*/ 282708 w 374643"/>
                <a:gd name="connsiteY6" fmla="*/ 140651 h 407146"/>
                <a:gd name="connsiteX7" fmla="*/ 369799 w 374643"/>
                <a:gd name="connsiteY7" fmla="*/ 172872 h 407146"/>
                <a:gd name="connsiteX8" fmla="*/ 190641 w 374643"/>
                <a:gd name="connsiteY8" fmla="*/ 1 h 407146"/>
                <a:gd name="connsiteX0" fmla="*/ 189531 w 429690"/>
                <a:gd name="connsiteY0" fmla="*/ 2847 h 409992"/>
                <a:gd name="connsiteX1" fmla="*/ 3707 w 429690"/>
                <a:gd name="connsiteY1" fmla="*/ 181589 h 409992"/>
                <a:gd name="connsiteX2" fmla="*/ 97762 w 429690"/>
                <a:gd name="connsiteY2" fmla="*/ 150633 h 409992"/>
                <a:gd name="connsiteX3" fmla="*/ 91075 w 429690"/>
                <a:gd name="connsiteY3" fmla="*/ 408139 h 409992"/>
                <a:gd name="connsiteX4" fmla="*/ 205104 w 429690"/>
                <a:gd name="connsiteY4" fmla="*/ 272956 h 409992"/>
                <a:gd name="connsiteX5" fmla="*/ 312992 w 429690"/>
                <a:gd name="connsiteY5" fmla="*/ 394800 h 409992"/>
                <a:gd name="connsiteX6" fmla="*/ 281598 w 429690"/>
                <a:gd name="connsiteY6" fmla="*/ 143497 h 409992"/>
                <a:gd name="connsiteX7" fmla="*/ 426990 w 429690"/>
                <a:gd name="connsiteY7" fmla="*/ 68322 h 409992"/>
                <a:gd name="connsiteX8" fmla="*/ 189531 w 429690"/>
                <a:gd name="connsiteY8" fmla="*/ 2847 h 409992"/>
                <a:gd name="connsiteX0" fmla="*/ 189531 w 429310"/>
                <a:gd name="connsiteY0" fmla="*/ 4492 h 411637"/>
                <a:gd name="connsiteX1" fmla="*/ 3707 w 429310"/>
                <a:gd name="connsiteY1" fmla="*/ 183234 h 411637"/>
                <a:gd name="connsiteX2" fmla="*/ 97762 w 429310"/>
                <a:gd name="connsiteY2" fmla="*/ 152278 h 411637"/>
                <a:gd name="connsiteX3" fmla="*/ 91075 w 429310"/>
                <a:gd name="connsiteY3" fmla="*/ 409784 h 411637"/>
                <a:gd name="connsiteX4" fmla="*/ 205104 w 429310"/>
                <a:gd name="connsiteY4" fmla="*/ 274601 h 411637"/>
                <a:gd name="connsiteX5" fmla="*/ 312992 w 429310"/>
                <a:gd name="connsiteY5" fmla="*/ 396445 h 411637"/>
                <a:gd name="connsiteX6" fmla="*/ 281598 w 429310"/>
                <a:gd name="connsiteY6" fmla="*/ 145142 h 411637"/>
                <a:gd name="connsiteX7" fmla="*/ 426990 w 429310"/>
                <a:gd name="connsiteY7" fmla="*/ 69967 h 411637"/>
                <a:gd name="connsiteX8" fmla="*/ 189531 w 429310"/>
                <a:gd name="connsiteY8" fmla="*/ 4492 h 411637"/>
                <a:gd name="connsiteX0" fmla="*/ 195557 w 435336"/>
                <a:gd name="connsiteY0" fmla="*/ 1 h 407146"/>
                <a:gd name="connsiteX1" fmla="*/ 3596 w 435336"/>
                <a:gd name="connsiteY1" fmla="*/ 65210 h 407146"/>
                <a:gd name="connsiteX2" fmla="*/ 103788 w 435336"/>
                <a:gd name="connsiteY2" fmla="*/ 147787 h 407146"/>
                <a:gd name="connsiteX3" fmla="*/ 97101 w 435336"/>
                <a:gd name="connsiteY3" fmla="*/ 405293 h 407146"/>
                <a:gd name="connsiteX4" fmla="*/ 211130 w 435336"/>
                <a:gd name="connsiteY4" fmla="*/ 270110 h 407146"/>
                <a:gd name="connsiteX5" fmla="*/ 319018 w 435336"/>
                <a:gd name="connsiteY5" fmla="*/ 391954 h 407146"/>
                <a:gd name="connsiteX6" fmla="*/ 287624 w 435336"/>
                <a:gd name="connsiteY6" fmla="*/ 140651 h 407146"/>
                <a:gd name="connsiteX7" fmla="*/ 433016 w 435336"/>
                <a:gd name="connsiteY7" fmla="*/ 65476 h 407146"/>
                <a:gd name="connsiteX8" fmla="*/ 195557 w 435336"/>
                <a:gd name="connsiteY8" fmla="*/ 1 h 407146"/>
                <a:gd name="connsiteX0" fmla="*/ 191998 w 431777"/>
                <a:gd name="connsiteY0" fmla="*/ 1 h 407146"/>
                <a:gd name="connsiteX1" fmla="*/ 37 w 431777"/>
                <a:gd name="connsiteY1" fmla="*/ 65210 h 407146"/>
                <a:gd name="connsiteX2" fmla="*/ 100229 w 431777"/>
                <a:gd name="connsiteY2" fmla="*/ 147787 h 407146"/>
                <a:gd name="connsiteX3" fmla="*/ 93542 w 431777"/>
                <a:gd name="connsiteY3" fmla="*/ 405293 h 407146"/>
                <a:gd name="connsiteX4" fmla="*/ 207571 w 431777"/>
                <a:gd name="connsiteY4" fmla="*/ 270110 h 407146"/>
                <a:gd name="connsiteX5" fmla="*/ 315459 w 431777"/>
                <a:gd name="connsiteY5" fmla="*/ 391954 h 407146"/>
                <a:gd name="connsiteX6" fmla="*/ 284065 w 431777"/>
                <a:gd name="connsiteY6" fmla="*/ 140651 h 407146"/>
                <a:gd name="connsiteX7" fmla="*/ 429457 w 431777"/>
                <a:gd name="connsiteY7" fmla="*/ 65476 h 407146"/>
                <a:gd name="connsiteX8" fmla="*/ 191998 w 431777"/>
                <a:gd name="connsiteY8" fmla="*/ 1 h 407146"/>
                <a:gd name="connsiteX0" fmla="*/ 190525 w 432282"/>
                <a:gd name="connsiteY0" fmla="*/ 1 h 385667"/>
                <a:gd name="connsiteX1" fmla="*/ 1632 w 432282"/>
                <a:gd name="connsiteY1" fmla="*/ 43731 h 385667"/>
                <a:gd name="connsiteX2" fmla="*/ 101824 w 432282"/>
                <a:gd name="connsiteY2" fmla="*/ 126308 h 385667"/>
                <a:gd name="connsiteX3" fmla="*/ 95137 w 432282"/>
                <a:gd name="connsiteY3" fmla="*/ 383814 h 385667"/>
                <a:gd name="connsiteX4" fmla="*/ 209166 w 432282"/>
                <a:gd name="connsiteY4" fmla="*/ 248631 h 385667"/>
                <a:gd name="connsiteX5" fmla="*/ 317054 w 432282"/>
                <a:gd name="connsiteY5" fmla="*/ 370475 h 385667"/>
                <a:gd name="connsiteX6" fmla="*/ 285660 w 432282"/>
                <a:gd name="connsiteY6" fmla="*/ 119172 h 385667"/>
                <a:gd name="connsiteX7" fmla="*/ 431052 w 432282"/>
                <a:gd name="connsiteY7" fmla="*/ 43997 h 385667"/>
                <a:gd name="connsiteX8" fmla="*/ 190525 w 432282"/>
                <a:gd name="connsiteY8" fmla="*/ 1 h 385667"/>
                <a:gd name="connsiteX0" fmla="*/ 190525 w 410966"/>
                <a:gd name="connsiteY0" fmla="*/ 27139 h 412805"/>
                <a:gd name="connsiteX1" fmla="*/ 1632 w 410966"/>
                <a:gd name="connsiteY1" fmla="*/ 70869 h 412805"/>
                <a:gd name="connsiteX2" fmla="*/ 101824 w 410966"/>
                <a:gd name="connsiteY2" fmla="*/ 153446 h 412805"/>
                <a:gd name="connsiteX3" fmla="*/ 95137 w 410966"/>
                <a:gd name="connsiteY3" fmla="*/ 410952 h 412805"/>
                <a:gd name="connsiteX4" fmla="*/ 209166 w 410966"/>
                <a:gd name="connsiteY4" fmla="*/ 275769 h 412805"/>
                <a:gd name="connsiteX5" fmla="*/ 317054 w 410966"/>
                <a:gd name="connsiteY5" fmla="*/ 397613 h 412805"/>
                <a:gd name="connsiteX6" fmla="*/ 285660 w 410966"/>
                <a:gd name="connsiteY6" fmla="*/ 146310 h 412805"/>
                <a:gd name="connsiteX7" fmla="*/ 409573 w 410966"/>
                <a:gd name="connsiteY7" fmla="*/ 6697 h 412805"/>
                <a:gd name="connsiteX8" fmla="*/ 190525 w 410966"/>
                <a:gd name="connsiteY8" fmla="*/ 27139 h 412805"/>
                <a:gd name="connsiteX0" fmla="*/ 196569 w 417010"/>
                <a:gd name="connsiteY0" fmla="*/ 26038 h 411704"/>
                <a:gd name="connsiteX1" fmla="*/ 1539 w 417010"/>
                <a:gd name="connsiteY1" fmla="*/ 11468 h 411704"/>
                <a:gd name="connsiteX2" fmla="*/ 107868 w 417010"/>
                <a:gd name="connsiteY2" fmla="*/ 152345 h 411704"/>
                <a:gd name="connsiteX3" fmla="*/ 101181 w 417010"/>
                <a:gd name="connsiteY3" fmla="*/ 409851 h 411704"/>
                <a:gd name="connsiteX4" fmla="*/ 215210 w 417010"/>
                <a:gd name="connsiteY4" fmla="*/ 274668 h 411704"/>
                <a:gd name="connsiteX5" fmla="*/ 323098 w 417010"/>
                <a:gd name="connsiteY5" fmla="*/ 396512 h 411704"/>
                <a:gd name="connsiteX6" fmla="*/ 291704 w 417010"/>
                <a:gd name="connsiteY6" fmla="*/ 145209 h 411704"/>
                <a:gd name="connsiteX7" fmla="*/ 415617 w 417010"/>
                <a:gd name="connsiteY7" fmla="*/ 5596 h 411704"/>
                <a:gd name="connsiteX8" fmla="*/ 196569 w 417010"/>
                <a:gd name="connsiteY8" fmla="*/ 26038 h 411704"/>
                <a:gd name="connsiteX0" fmla="*/ 196381 w 416822"/>
                <a:gd name="connsiteY0" fmla="*/ 26038 h 411704"/>
                <a:gd name="connsiteX1" fmla="*/ 1351 w 416822"/>
                <a:gd name="connsiteY1" fmla="*/ 11468 h 411704"/>
                <a:gd name="connsiteX2" fmla="*/ 107680 w 416822"/>
                <a:gd name="connsiteY2" fmla="*/ 152345 h 411704"/>
                <a:gd name="connsiteX3" fmla="*/ 100993 w 416822"/>
                <a:gd name="connsiteY3" fmla="*/ 409851 h 411704"/>
                <a:gd name="connsiteX4" fmla="*/ 215022 w 416822"/>
                <a:gd name="connsiteY4" fmla="*/ 274668 h 411704"/>
                <a:gd name="connsiteX5" fmla="*/ 322910 w 416822"/>
                <a:gd name="connsiteY5" fmla="*/ 396512 h 411704"/>
                <a:gd name="connsiteX6" fmla="*/ 291516 w 416822"/>
                <a:gd name="connsiteY6" fmla="*/ 145209 h 411704"/>
                <a:gd name="connsiteX7" fmla="*/ 415429 w 416822"/>
                <a:gd name="connsiteY7" fmla="*/ 5596 h 411704"/>
                <a:gd name="connsiteX8" fmla="*/ 196381 w 416822"/>
                <a:gd name="connsiteY8" fmla="*/ 26038 h 411704"/>
                <a:gd name="connsiteX0" fmla="*/ 196381 w 416683"/>
                <a:gd name="connsiteY0" fmla="*/ 26038 h 411704"/>
                <a:gd name="connsiteX1" fmla="*/ 1351 w 416683"/>
                <a:gd name="connsiteY1" fmla="*/ 11468 h 411704"/>
                <a:gd name="connsiteX2" fmla="*/ 107680 w 416683"/>
                <a:gd name="connsiteY2" fmla="*/ 152345 h 411704"/>
                <a:gd name="connsiteX3" fmla="*/ 100993 w 416683"/>
                <a:gd name="connsiteY3" fmla="*/ 409851 h 411704"/>
                <a:gd name="connsiteX4" fmla="*/ 215022 w 416683"/>
                <a:gd name="connsiteY4" fmla="*/ 274668 h 411704"/>
                <a:gd name="connsiteX5" fmla="*/ 322910 w 416683"/>
                <a:gd name="connsiteY5" fmla="*/ 396512 h 411704"/>
                <a:gd name="connsiteX6" fmla="*/ 291516 w 416683"/>
                <a:gd name="connsiteY6" fmla="*/ 145209 h 411704"/>
                <a:gd name="connsiteX7" fmla="*/ 415429 w 416683"/>
                <a:gd name="connsiteY7" fmla="*/ 5596 h 411704"/>
                <a:gd name="connsiteX8" fmla="*/ 196381 w 416683"/>
                <a:gd name="connsiteY8" fmla="*/ 26038 h 411704"/>
                <a:gd name="connsiteX0" fmla="*/ 196381 w 416683"/>
                <a:gd name="connsiteY0" fmla="*/ 26038 h 410315"/>
                <a:gd name="connsiteX1" fmla="*/ 1351 w 416683"/>
                <a:gd name="connsiteY1" fmla="*/ 11468 h 410315"/>
                <a:gd name="connsiteX2" fmla="*/ 107680 w 416683"/>
                <a:gd name="connsiteY2" fmla="*/ 152345 h 410315"/>
                <a:gd name="connsiteX3" fmla="*/ 100993 w 416683"/>
                <a:gd name="connsiteY3" fmla="*/ 409851 h 410315"/>
                <a:gd name="connsiteX4" fmla="*/ 215022 w 416683"/>
                <a:gd name="connsiteY4" fmla="*/ 274668 h 410315"/>
                <a:gd name="connsiteX5" fmla="*/ 322910 w 416683"/>
                <a:gd name="connsiteY5" fmla="*/ 396512 h 410315"/>
                <a:gd name="connsiteX6" fmla="*/ 291516 w 416683"/>
                <a:gd name="connsiteY6" fmla="*/ 145209 h 410315"/>
                <a:gd name="connsiteX7" fmla="*/ 415429 w 416683"/>
                <a:gd name="connsiteY7" fmla="*/ 5596 h 410315"/>
                <a:gd name="connsiteX8" fmla="*/ 196381 w 416683"/>
                <a:gd name="connsiteY8" fmla="*/ 26038 h 410315"/>
                <a:gd name="connsiteX0" fmla="*/ 196381 w 416683"/>
                <a:gd name="connsiteY0" fmla="*/ 26038 h 410315"/>
                <a:gd name="connsiteX1" fmla="*/ 1351 w 416683"/>
                <a:gd name="connsiteY1" fmla="*/ 11468 h 410315"/>
                <a:gd name="connsiteX2" fmla="*/ 107680 w 416683"/>
                <a:gd name="connsiteY2" fmla="*/ 152345 h 410315"/>
                <a:gd name="connsiteX3" fmla="*/ 100993 w 416683"/>
                <a:gd name="connsiteY3" fmla="*/ 409851 h 410315"/>
                <a:gd name="connsiteX4" fmla="*/ 215022 w 416683"/>
                <a:gd name="connsiteY4" fmla="*/ 274668 h 410315"/>
                <a:gd name="connsiteX5" fmla="*/ 322910 w 416683"/>
                <a:gd name="connsiteY5" fmla="*/ 396512 h 410315"/>
                <a:gd name="connsiteX6" fmla="*/ 291516 w 416683"/>
                <a:gd name="connsiteY6" fmla="*/ 145209 h 410315"/>
                <a:gd name="connsiteX7" fmla="*/ 415429 w 416683"/>
                <a:gd name="connsiteY7" fmla="*/ 5596 h 410315"/>
                <a:gd name="connsiteX8" fmla="*/ 196381 w 416683"/>
                <a:gd name="connsiteY8" fmla="*/ 26038 h 410315"/>
                <a:gd name="connsiteX0" fmla="*/ 196381 w 416683"/>
                <a:gd name="connsiteY0" fmla="*/ 26038 h 409854"/>
                <a:gd name="connsiteX1" fmla="*/ 1351 w 416683"/>
                <a:gd name="connsiteY1" fmla="*/ 11468 h 409854"/>
                <a:gd name="connsiteX2" fmla="*/ 107680 w 416683"/>
                <a:gd name="connsiteY2" fmla="*/ 152345 h 409854"/>
                <a:gd name="connsiteX3" fmla="*/ 100993 w 416683"/>
                <a:gd name="connsiteY3" fmla="*/ 409851 h 409854"/>
                <a:gd name="connsiteX4" fmla="*/ 215022 w 416683"/>
                <a:gd name="connsiteY4" fmla="*/ 274668 h 409854"/>
                <a:gd name="connsiteX5" fmla="*/ 322910 w 416683"/>
                <a:gd name="connsiteY5" fmla="*/ 396512 h 409854"/>
                <a:gd name="connsiteX6" fmla="*/ 291516 w 416683"/>
                <a:gd name="connsiteY6" fmla="*/ 145209 h 409854"/>
                <a:gd name="connsiteX7" fmla="*/ 415429 w 416683"/>
                <a:gd name="connsiteY7" fmla="*/ 5596 h 409854"/>
                <a:gd name="connsiteX8" fmla="*/ 196381 w 416683"/>
                <a:gd name="connsiteY8" fmla="*/ 26038 h 409854"/>
                <a:gd name="connsiteX0" fmla="*/ 196381 w 415467"/>
                <a:gd name="connsiteY0" fmla="*/ 45390 h 429206"/>
                <a:gd name="connsiteX1" fmla="*/ 1351 w 415467"/>
                <a:gd name="connsiteY1" fmla="*/ 30820 h 429206"/>
                <a:gd name="connsiteX2" fmla="*/ 107680 w 415467"/>
                <a:gd name="connsiteY2" fmla="*/ 171697 h 429206"/>
                <a:gd name="connsiteX3" fmla="*/ 100993 w 415467"/>
                <a:gd name="connsiteY3" fmla="*/ 429203 h 429206"/>
                <a:gd name="connsiteX4" fmla="*/ 215022 w 415467"/>
                <a:gd name="connsiteY4" fmla="*/ 294020 h 429206"/>
                <a:gd name="connsiteX5" fmla="*/ 322910 w 415467"/>
                <a:gd name="connsiteY5" fmla="*/ 415864 h 429206"/>
                <a:gd name="connsiteX6" fmla="*/ 291516 w 415467"/>
                <a:gd name="connsiteY6" fmla="*/ 164561 h 429206"/>
                <a:gd name="connsiteX7" fmla="*/ 415429 w 415467"/>
                <a:gd name="connsiteY7" fmla="*/ 24948 h 429206"/>
                <a:gd name="connsiteX8" fmla="*/ 196381 w 415467"/>
                <a:gd name="connsiteY8" fmla="*/ 45390 h 429206"/>
                <a:gd name="connsiteX0" fmla="*/ 195105 w 414191"/>
                <a:gd name="connsiteY0" fmla="*/ 45390 h 429206"/>
                <a:gd name="connsiteX1" fmla="*/ 75 w 414191"/>
                <a:gd name="connsiteY1" fmla="*/ 30820 h 429206"/>
                <a:gd name="connsiteX2" fmla="*/ 106404 w 414191"/>
                <a:gd name="connsiteY2" fmla="*/ 171697 h 429206"/>
                <a:gd name="connsiteX3" fmla="*/ 99717 w 414191"/>
                <a:gd name="connsiteY3" fmla="*/ 429203 h 429206"/>
                <a:gd name="connsiteX4" fmla="*/ 213746 w 414191"/>
                <a:gd name="connsiteY4" fmla="*/ 294020 h 429206"/>
                <a:gd name="connsiteX5" fmla="*/ 321634 w 414191"/>
                <a:gd name="connsiteY5" fmla="*/ 415864 h 429206"/>
                <a:gd name="connsiteX6" fmla="*/ 290240 w 414191"/>
                <a:gd name="connsiteY6" fmla="*/ 164561 h 429206"/>
                <a:gd name="connsiteX7" fmla="*/ 414153 w 414191"/>
                <a:gd name="connsiteY7" fmla="*/ 24948 h 429206"/>
                <a:gd name="connsiteX8" fmla="*/ 195105 w 414191"/>
                <a:gd name="connsiteY8" fmla="*/ 45390 h 429206"/>
                <a:gd name="connsiteX0" fmla="*/ 195112 w 414198"/>
                <a:gd name="connsiteY0" fmla="*/ 45390 h 429206"/>
                <a:gd name="connsiteX1" fmla="*/ 82 w 414198"/>
                <a:gd name="connsiteY1" fmla="*/ 30820 h 429206"/>
                <a:gd name="connsiteX2" fmla="*/ 106411 w 414198"/>
                <a:gd name="connsiteY2" fmla="*/ 171697 h 429206"/>
                <a:gd name="connsiteX3" fmla="*/ 99724 w 414198"/>
                <a:gd name="connsiteY3" fmla="*/ 429203 h 429206"/>
                <a:gd name="connsiteX4" fmla="*/ 213753 w 414198"/>
                <a:gd name="connsiteY4" fmla="*/ 294020 h 429206"/>
                <a:gd name="connsiteX5" fmla="*/ 321641 w 414198"/>
                <a:gd name="connsiteY5" fmla="*/ 415864 h 429206"/>
                <a:gd name="connsiteX6" fmla="*/ 290247 w 414198"/>
                <a:gd name="connsiteY6" fmla="*/ 164561 h 429206"/>
                <a:gd name="connsiteX7" fmla="*/ 414160 w 414198"/>
                <a:gd name="connsiteY7" fmla="*/ 24948 h 429206"/>
                <a:gd name="connsiteX8" fmla="*/ 195112 w 414198"/>
                <a:gd name="connsiteY8" fmla="*/ 45390 h 429206"/>
                <a:gd name="connsiteX0" fmla="*/ 195525 w 414611"/>
                <a:gd name="connsiteY0" fmla="*/ 45390 h 429206"/>
                <a:gd name="connsiteX1" fmla="*/ 495 w 414611"/>
                <a:gd name="connsiteY1" fmla="*/ 30820 h 429206"/>
                <a:gd name="connsiteX2" fmla="*/ 106824 w 414611"/>
                <a:gd name="connsiteY2" fmla="*/ 171697 h 429206"/>
                <a:gd name="connsiteX3" fmla="*/ 100137 w 414611"/>
                <a:gd name="connsiteY3" fmla="*/ 429203 h 429206"/>
                <a:gd name="connsiteX4" fmla="*/ 214166 w 414611"/>
                <a:gd name="connsiteY4" fmla="*/ 294020 h 429206"/>
                <a:gd name="connsiteX5" fmla="*/ 322054 w 414611"/>
                <a:gd name="connsiteY5" fmla="*/ 415864 h 429206"/>
                <a:gd name="connsiteX6" fmla="*/ 290660 w 414611"/>
                <a:gd name="connsiteY6" fmla="*/ 164561 h 429206"/>
                <a:gd name="connsiteX7" fmla="*/ 414573 w 414611"/>
                <a:gd name="connsiteY7" fmla="*/ 24948 h 429206"/>
                <a:gd name="connsiteX8" fmla="*/ 195525 w 414611"/>
                <a:gd name="connsiteY8" fmla="*/ 45390 h 429206"/>
                <a:gd name="connsiteX0" fmla="*/ 195725 w 414811"/>
                <a:gd name="connsiteY0" fmla="*/ 45390 h 429206"/>
                <a:gd name="connsiteX1" fmla="*/ 695 w 414811"/>
                <a:gd name="connsiteY1" fmla="*/ 30820 h 429206"/>
                <a:gd name="connsiteX2" fmla="*/ 107024 w 414811"/>
                <a:gd name="connsiteY2" fmla="*/ 171697 h 429206"/>
                <a:gd name="connsiteX3" fmla="*/ 100337 w 414811"/>
                <a:gd name="connsiteY3" fmla="*/ 429203 h 429206"/>
                <a:gd name="connsiteX4" fmla="*/ 214366 w 414811"/>
                <a:gd name="connsiteY4" fmla="*/ 294020 h 429206"/>
                <a:gd name="connsiteX5" fmla="*/ 322254 w 414811"/>
                <a:gd name="connsiteY5" fmla="*/ 415864 h 429206"/>
                <a:gd name="connsiteX6" fmla="*/ 290860 w 414811"/>
                <a:gd name="connsiteY6" fmla="*/ 164561 h 429206"/>
                <a:gd name="connsiteX7" fmla="*/ 414773 w 414811"/>
                <a:gd name="connsiteY7" fmla="*/ 24948 h 429206"/>
                <a:gd name="connsiteX8" fmla="*/ 195725 w 414811"/>
                <a:gd name="connsiteY8" fmla="*/ 45390 h 429206"/>
                <a:gd name="connsiteX0" fmla="*/ 195725 w 415882"/>
                <a:gd name="connsiteY0" fmla="*/ 41592 h 425408"/>
                <a:gd name="connsiteX1" fmla="*/ 695 w 415882"/>
                <a:gd name="connsiteY1" fmla="*/ 27022 h 425408"/>
                <a:gd name="connsiteX2" fmla="*/ 107024 w 415882"/>
                <a:gd name="connsiteY2" fmla="*/ 167899 h 425408"/>
                <a:gd name="connsiteX3" fmla="*/ 100337 w 415882"/>
                <a:gd name="connsiteY3" fmla="*/ 425405 h 425408"/>
                <a:gd name="connsiteX4" fmla="*/ 214366 w 415882"/>
                <a:gd name="connsiteY4" fmla="*/ 290222 h 425408"/>
                <a:gd name="connsiteX5" fmla="*/ 322254 w 415882"/>
                <a:gd name="connsiteY5" fmla="*/ 412066 h 425408"/>
                <a:gd name="connsiteX6" fmla="*/ 290860 w 415882"/>
                <a:gd name="connsiteY6" fmla="*/ 160763 h 425408"/>
                <a:gd name="connsiteX7" fmla="*/ 414773 w 415882"/>
                <a:gd name="connsiteY7" fmla="*/ 21150 h 425408"/>
                <a:gd name="connsiteX8" fmla="*/ 195725 w 415882"/>
                <a:gd name="connsiteY8" fmla="*/ 41592 h 425408"/>
                <a:gd name="connsiteX0" fmla="*/ 195725 w 416007"/>
                <a:gd name="connsiteY0" fmla="*/ 52133 h 435949"/>
                <a:gd name="connsiteX1" fmla="*/ 695 w 416007"/>
                <a:gd name="connsiteY1" fmla="*/ 37563 h 435949"/>
                <a:gd name="connsiteX2" fmla="*/ 107024 w 416007"/>
                <a:gd name="connsiteY2" fmla="*/ 178440 h 435949"/>
                <a:gd name="connsiteX3" fmla="*/ 100337 w 416007"/>
                <a:gd name="connsiteY3" fmla="*/ 435946 h 435949"/>
                <a:gd name="connsiteX4" fmla="*/ 214366 w 416007"/>
                <a:gd name="connsiteY4" fmla="*/ 300763 h 435949"/>
                <a:gd name="connsiteX5" fmla="*/ 322254 w 416007"/>
                <a:gd name="connsiteY5" fmla="*/ 422607 h 435949"/>
                <a:gd name="connsiteX6" fmla="*/ 290860 w 416007"/>
                <a:gd name="connsiteY6" fmla="*/ 171304 h 435949"/>
                <a:gd name="connsiteX7" fmla="*/ 414773 w 416007"/>
                <a:gd name="connsiteY7" fmla="*/ 19417 h 435949"/>
                <a:gd name="connsiteX8" fmla="*/ 195725 w 416007"/>
                <a:gd name="connsiteY8" fmla="*/ 52133 h 435949"/>
                <a:gd name="connsiteX0" fmla="*/ 195725 w 415954"/>
                <a:gd name="connsiteY0" fmla="*/ 52133 h 435949"/>
                <a:gd name="connsiteX1" fmla="*/ 695 w 415954"/>
                <a:gd name="connsiteY1" fmla="*/ 37563 h 435949"/>
                <a:gd name="connsiteX2" fmla="*/ 107024 w 415954"/>
                <a:gd name="connsiteY2" fmla="*/ 178440 h 435949"/>
                <a:gd name="connsiteX3" fmla="*/ 100337 w 415954"/>
                <a:gd name="connsiteY3" fmla="*/ 435946 h 435949"/>
                <a:gd name="connsiteX4" fmla="*/ 214366 w 415954"/>
                <a:gd name="connsiteY4" fmla="*/ 300763 h 435949"/>
                <a:gd name="connsiteX5" fmla="*/ 322254 w 415954"/>
                <a:gd name="connsiteY5" fmla="*/ 422607 h 435949"/>
                <a:gd name="connsiteX6" fmla="*/ 290860 w 415954"/>
                <a:gd name="connsiteY6" fmla="*/ 171304 h 435949"/>
                <a:gd name="connsiteX7" fmla="*/ 414773 w 415954"/>
                <a:gd name="connsiteY7" fmla="*/ 19417 h 435949"/>
                <a:gd name="connsiteX8" fmla="*/ 195725 w 415954"/>
                <a:gd name="connsiteY8" fmla="*/ 52133 h 435949"/>
                <a:gd name="connsiteX0" fmla="*/ 195725 w 415943"/>
                <a:gd name="connsiteY0" fmla="*/ 52133 h 435949"/>
                <a:gd name="connsiteX1" fmla="*/ 695 w 415943"/>
                <a:gd name="connsiteY1" fmla="*/ 37563 h 435949"/>
                <a:gd name="connsiteX2" fmla="*/ 107024 w 415943"/>
                <a:gd name="connsiteY2" fmla="*/ 178440 h 435949"/>
                <a:gd name="connsiteX3" fmla="*/ 100337 w 415943"/>
                <a:gd name="connsiteY3" fmla="*/ 435946 h 435949"/>
                <a:gd name="connsiteX4" fmla="*/ 214366 w 415943"/>
                <a:gd name="connsiteY4" fmla="*/ 300763 h 435949"/>
                <a:gd name="connsiteX5" fmla="*/ 322254 w 415943"/>
                <a:gd name="connsiteY5" fmla="*/ 422607 h 435949"/>
                <a:gd name="connsiteX6" fmla="*/ 290860 w 415943"/>
                <a:gd name="connsiteY6" fmla="*/ 171304 h 435949"/>
                <a:gd name="connsiteX7" fmla="*/ 414773 w 415943"/>
                <a:gd name="connsiteY7" fmla="*/ 19417 h 435949"/>
                <a:gd name="connsiteX8" fmla="*/ 195725 w 415943"/>
                <a:gd name="connsiteY8" fmla="*/ 52133 h 435949"/>
                <a:gd name="connsiteX0" fmla="*/ 195725 w 415943"/>
                <a:gd name="connsiteY0" fmla="*/ 52133 h 437987"/>
                <a:gd name="connsiteX1" fmla="*/ 695 w 415943"/>
                <a:gd name="connsiteY1" fmla="*/ 37563 h 437987"/>
                <a:gd name="connsiteX2" fmla="*/ 107024 w 415943"/>
                <a:gd name="connsiteY2" fmla="*/ 178440 h 437987"/>
                <a:gd name="connsiteX3" fmla="*/ 105491 w 415943"/>
                <a:gd name="connsiteY3" fmla="*/ 171663 h 437987"/>
                <a:gd name="connsiteX4" fmla="*/ 100337 w 415943"/>
                <a:gd name="connsiteY4" fmla="*/ 435946 h 437987"/>
                <a:gd name="connsiteX5" fmla="*/ 214366 w 415943"/>
                <a:gd name="connsiteY5" fmla="*/ 300763 h 437987"/>
                <a:gd name="connsiteX6" fmla="*/ 322254 w 415943"/>
                <a:gd name="connsiteY6" fmla="*/ 422607 h 437987"/>
                <a:gd name="connsiteX7" fmla="*/ 290860 w 415943"/>
                <a:gd name="connsiteY7" fmla="*/ 171304 h 437987"/>
                <a:gd name="connsiteX8" fmla="*/ 414773 w 415943"/>
                <a:gd name="connsiteY8" fmla="*/ 19417 h 437987"/>
                <a:gd name="connsiteX9" fmla="*/ 195725 w 415943"/>
                <a:gd name="connsiteY9" fmla="*/ 52133 h 437987"/>
                <a:gd name="connsiteX0" fmla="*/ 195725 w 415943"/>
                <a:gd name="connsiteY0" fmla="*/ 52133 h 447087"/>
                <a:gd name="connsiteX1" fmla="*/ 695 w 415943"/>
                <a:gd name="connsiteY1" fmla="*/ 37563 h 447087"/>
                <a:gd name="connsiteX2" fmla="*/ 107024 w 415943"/>
                <a:gd name="connsiteY2" fmla="*/ 178440 h 447087"/>
                <a:gd name="connsiteX3" fmla="*/ 105491 w 415943"/>
                <a:gd name="connsiteY3" fmla="*/ 171663 h 447087"/>
                <a:gd name="connsiteX4" fmla="*/ 84995 w 415943"/>
                <a:gd name="connsiteY4" fmla="*/ 445151 h 447087"/>
                <a:gd name="connsiteX5" fmla="*/ 214366 w 415943"/>
                <a:gd name="connsiteY5" fmla="*/ 300763 h 447087"/>
                <a:gd name="connsiteX6" fmla="*/ 322254 w 415943"/>
                <a:gd name="connsiteY6" fmla="*/ 422607 h 447087"/>
                <a:gd name="connsiteX7" fmla="*/ 290860 w 415943"/>
                <a:gd name="connsiteY7" fmla="*/ 171304 h 447087"/>
                <a:gd name="connsiteX8" fmla="*/ 414773 w 415943"/>
                <a:gd name="connsiteY8" fmla="*/ 19417 h 447087"/>
                <a:gd name="connsiteX9" fmla="*/ 195725 w 415943"/>
                <a:gd name="connsiteY9" fmla="*/ 52133 h 447087"/>
                <a:gd name="connsiteX0" fmla="*/ 195725 w 415943"/>
                <a:gd name="connsiteY0" fmla="*/ 52133 h 445162"/>
                <a:gd name="connsiteX1" fmla="*/ 695 w 415943"/>
                <a:gd name="connsiteY1" fmla="*/ 37563 h 445162"/>
                <a:gd name="connsiteX2" fmla="*/ 107024 w 415943"/>
                <a:gd name="connsiteY2" fmla="*/ 178440 h 445162"/>
                <a:gd name="connsiteX3" fmla="*/ 105491 w 415943"/>
                <a:gd name="connsiteY3" fmla="*/ 171663 h 445162"/>
                <a:gd name="connsiteX4" fmla="*/ 84995 w 415943"/>
                <a:gd name="connsiteY4" fmla="*/ 445151 h 445162"/>
                <a:gd name="connsiteX5" fmla="*/ 214366 w 415943"/>
                <a:gd name="connsiteY5" fmla="*/ 300763 h 445162"/>
                <a:gd name="connsiteX6" fmla="*/ 322254 w 415943"/>
                <a:gd name="connsiteY6" fmla="*/ 422607 h 445162"/>
                <a:gd name="connsiteX7" fmla="*/ 290860 w 415943"/>
                <a:gd name="connsiteY7" fmla="*/ 171304 h 445162"/>
                <a:gd name="connsiteX8" fmla="*/ 414773 w 415943"/>
                <a:gd name="connsiteY8" fmla="*/ 19417 h 445162"/>
                <a:gd name="connsiteX9" fmla="*/ 195725 w 415943"/>
                <a:gd name="connsiteY9" fmla="*/ 52133 h 445162"/>
                <a:gd name="connsiteX0" fmla="*/ 195725 w 415975"/>
                <a:gd name="connsiteY0" fmla="*/ 52133 h 445162"/>
                <a:gd name="connsiteX1" fmla="*/ 695 w 415975"/>
                <a:gd name="connsiteY1" fmla="*/ 37563 h 445162"/>
                <a:gd name="connsiteX2" fmla="*/ 107024 w 415975"/>
                <a:gd name="connsiteY2" fmla="*/ 178440 h 445162"/>
                <a:gd name="connsiteX3" fmla="*/ 105491 w 415975"/>
                <a:gd name="connsiteY3" fmla="*/ 171663 h 445162"/>
                <a:gd name="connsiteX4" fmla="*/ 84995 w 415975"/>
                <a:gd name="connsiteY4" fmla="*/ 445151 h 445162"/>
                <a:gd name="connsiteX5" fmla="*/ 214366 w 415975"/>
                <a:gd name="connsiteY5" fmla="*/ 300763 h 445162"/>
                <a:gd name="connsiteX6" fmla="*/ 343733 w 415975"/>
                <a:gd name="connsiteY6" fmla="*/ 422607 h 445162"/>
                <a:gd name="connsiteX7" fmla="*/ 290860 w 415975"/>
                <a:gd name="connsiteY7" fmla="*/ 171304 h 445162"/>
                <a:gd name="connsiteX8" fmla="*/ 414773 w 415975"/>
                <a:gd name="connsiteY8" fmla="*/ 19417 h 445162"/>
                <a:gd name="connsiteX9" fmla="*/ 195725 w 415975"/>
                <a:gd name="connsiteY9" fmla="*/ 52133 h 445162"/>
                <a:gd name="connsiteX0" fmla="*/ 195725 w 415975"/>
                <a:gd name="connsiteY0" fmla="*/ 52133 h 445162"/>
                <a:gd name="connsiteX1" fmla="*/ 695 w 415975"/>
                <a:gd name="connsiteY1" fmla="*/ 37563 h 445162"/>
                <a:gd name="connsiteX2" fmla="*/ 107024 w 415975"/>
                <a:gd name="connsiteY2" fmla="*/ 178440 h 445162"/>
                <a:gd name="connsiteX3" fmla="*/ 105491 w 415975"/>
                <a:gd name="connsiteY3" fmla="*/ 171663 h 445162"/>
                <a:gd name="connsiteX4" fmla="*/ 84995 w 415975"/>
                <a:gd name="connsiteY4" fmla="*/ 445151 h 445162"/>
                <a:gd name="connsiteX5" fmla="*/ 214366 w 415975"/>
                <a:gd name="connsiteY5" fmla="*/ 300763 h 445162"/>
                <a:gd name="connsiteX6" fmla="*/ 343733 w 415975"/>
                <a:gd name="connsiteY6" fmla="*/ 422607 h 445162"/>
                <a:gd name="connsiteX7" fmla="*/ 290860 w 415975"/>
                <a:gd name="connsiteY7" fmla="*/ 171304 h 445162"/>
                <a:gd name="connsiteX8" fmla="*/ 414773 w 415975"/>
                <a:gd name="connsiteY8" fmla="*/ 19417 h 445162"/>
                <a:gd name="connsiteX9" fmla="*/ 195725 w 415975"/>
                <a:gd name="connsiteY9" fmla="*/ 52133 h 445162"/>
                <a:gd name="connsiteX0" fmla="*/ 195725 w 415849"/>
                <a:gd name="connsiteY0" fmla="*/ 52133 h 445162"/>
                <a:gd name="connsiteX1" fmla="*/ 695 w 415849"/>
                <a:gd name="connsiteY1" fmla="*/ 37563 h 445162"/>
                <a:gd name="connsiteX2" fmla="*/ 107024 w 415849"/>
                <a:gd name="connsiteY2" fmla="*/ 178440 h 445162"/>
                <a:gd name="connsiteX3" fmla="*/ 105491 w 415849"/>
                <a:gd name="connsiteY3" fmla="*/ 171663 h 445162"/>
                <a:gd name="connsiteX4" fmla="*/ 84995 w 415849"/>
                <a:gd name="connsiteY4" fmla="*/ 445151 h 445162"/>
                <a:gd name="connsiteX5" fmla="*/ 214366 w 415849"/>
                <a:gd name="connsiteY5" fmla="*/ 300763 h 445162"/>
                <a:gd name="connsiteX6" fmla="*/ 343733 w 415849"/>
                <a:gd name="connsiteY6" fmla="*/ 422607 h 445162"/>
                <a:gd name="connsiteX7" fmla="*/ 290860 w 415849"/>
                <a:gd name="connsiteY7" fmla="*/ 171304 h 445162"/>
                <a:gd name="connsiteX8" fmla="*/ 414773 w 415849"/>
                <a:gd name="connsiteY8" fmla="*/ 19417 h 445162"/>
                <a:gd name="connsiteX9" fmla="*/ 195725 w 415849"/>
                <a:gd name="connsiteY9" fmla="*/ 52133 h 445162"/>
                <a:gd name="connsiteX0" fmla="*/ 195725 w 415941"/>
                <a:gd name="connsiteY0" fmla="*/ 52133 h 445162"/>
                <a:gd name="connsiteX1" fmla="*/ 695 w 415941"/>
                <a:gd name="connsiteY1" fmla="*/ 37563 h 445162"/>
                <a:gd name="connsiteX2" fmla="*/ 107024 w 415941"/>
                <a:gd name="connsiteY2" fmla="*/ 178440 h 445162"/>
                <a:gd name="connsiteX3" fmla="*/ 105491 w 415941"/>
                <a:gd name="connsiteY3" fmla="*/ 171663 h 445162"/>
                <a:gd name="connsiteX4" fmla="*/ 84995 w 415941"/>
                <a:gd name="connsiteY4" fmla="*/ 445151 h 445162"/>
                <a:gd name="connsiteX5" fmla="*/ 214366 w 415941"/>
                <a:gd name="connsiteY5" fmla="*/ 300763 h 445162"/>
                <a:gd name="connsiteX6" fmla="*/ 343733 w 415941"/>
                <a:gd name="connsiteY6" fmla="*/ 422607 h 445162"/>
                <a:gd name="connsiteX7" fmla="*/ 290860 w 415941"/>
                <a:gd name="connsiteY7" fmla="*/ 171304 h 445162"/>
                <a:gd name="connsiteX8" fmla="*/ 414773 w 415941"/>
                <a:gd name="connsiteY8" fmla="*/ 19417 h 445162"/>
                <a:gd name="connsiteX9" fmla="*/ 195725 w 415941"/>
                <a:gd name="connsiteY9" fmla="*/ 52133 h 445162"/>
                <a:gd name="connsiteX0" fmla="*/ 195725 w 415892"/>
                <a:gd name="connsiteY0" fmla="*/ 52133 h 445162"/>
                <a:gd name="connsiteX1" fmla="*/ 695 w 415892"/>
                <a:gd name="connsiteY1" fmla="*/ 37563 h 445162"/>
                <a:gd name="connsiteX2" fmla="*/ 107024 w 415892"/>
                <a:gd name="connsiteY2" fmla="*/ 178440 h 445162"/>
                <a:gd name="connsiteX3" fmla="*/ 105491 w 415892"/>
                <a:gd name="connsiteY3" fmla="*/ 171663 h 445162"/>
                <a:gd name="connsiteX4" fmla="*/ 84995 w 415892"/>
                <a:gd name="connsiteY4" fmla="*/ 445151 h 445162"/>
                <a:gd name="connsiteX5" fmla="*/ 214366 w 415892"/>
                <a:gd name="connsiteY5" fmla="*/ 300763 h 445162"/>
                <a:gd name="connsiteX6" fmla="*/ 343733 w 415892"/>
                <a:gd name="connsiteY6" fmla="*/ 422607 h 445162"/>
                <a:gd name="connsiteX7" fmla="*/ 290860 w 415892"/>
                <a:gd name="connsiteY7" fmla="*/ 171304 h 445162"/>
                <a:gd name="connsiteX8" fmla="*/ 414773 w 415892"/>
                <a:gd name="connsiteY8" fmla="*/ 19417 h 445162"/>
                <a:gd name="connsiteX9" fmla="*/ 195725 w 415892"/>
                <a:gd name="connsiteY9" fmla="*/ 52133 h 445162"/>
                <a:gd name="connsiteX0" fmla="*/ 195725 w 416751"/>
                <a:gd name="connsiteY0" fmla="*/ 36875 h 429904"/>
                <a:gd name="connsiteX1" fmla="*/ 695 w 416751"/>
                <a:gd name="connsiteY1" fmla="*/ 22305 h 429904"/>
                <a:gd name="connsiteX2" fmla="*/ 107024 w 416751"/>
                <a:gd name="connsiteY2" fmla="*/ 163182 h 429904"/>
                <a:gd name="connsiteX3" fmla="*/ 105491 w 416751"/>
                <a:gd name="connsiteY3" fmla="*/ 156405 h 429904"/>
                <a:gd name="connsiteX4" fmla="*/ 84995 w 416751"/>
                <a:gd name="connsiteY4" fmla="*/ 429893 h 429904"/>
                <a:gd name="connsiteX5" fmla="*/ 214366 w 416751"/>
                <a:gd name="connsiteY5" fmla="*/ 285505 h 429904"/>
                <a:gd name="connsiteX6" fmla="*/ 343733 w 416751"/>
                <a:gd name="connsiteY6" fmla="*/ 407349 h 429904"/>
                <a:gd name="connsiteX7" fmla="*/ 309271 w 416751"/>
                <a:gd name="connsiteY7" fmla="*/ 146841 h 429904"/>
                <a:gd name="connsiteX8" fmla="*/ 414773 w 416751"/>
                <a:gd name="connsiteY8" fmla="*/ 4159 h 429904"/>
                <a:gd name="connsiteX9" fmla="*/ 195725 w 416751"/>
                <a:gd name="connsiteY9" fmla="*/ 36875 h 429904"/>
                <a:gd name="connsiteX0" fmla="*/ 195725 w 416195"/>
                <a:gd name="connsiteY0" fmla="*/ 42548 h 435577"/>
                <a:gd name="connsiteX1" fmla="*/ 695 w 416195"/>
                <a:gd name="connsiteY1" fmla="*/ 27978 h 435577"/>
                <a:gd name="connsiteX2" fmla="*/ 107024 w 416195"/>
                <a:gd name="connsiteY2" fmla="*/ 168855 h 435577"/>
                <a:gd name="connsiteX3" fmla="*/ 105491 w 416195"/>
                <a:gd name="connsiteY3" fmla="*/ 162078 h 435577"/>
                <a:gd name="connsiteX4" fmla="*/ 84995 w 416195"/>
                <a:gd name="connsiteY4" fmla="*/ 435566 h 435577"/>
                <a:gd name="connsiteX5" fmla="*/ 214366 w 416195"/>
                <a:gd name="connsiteY5" fmla="*/ 291178 h 435577"/>
                <a:gd name="connsiteX6" fmla="*/ 343733 w 416195"/>
                <a:gd name="connsiteY6" fmla="*/ 413022 h 435577"/>
                <a:gd name="connsiteX7" fmla="*/ 309271 w 416195"/>
                <a:gd name="connsiteY7" fmla="*/ 152514 h 435577"/>
                <a:gd name="connsiteX8" fmla="*/ 414773 w 416195"/>
                <a:gd name="connsiteY8" fmla="*/ 9832 h 435577"/>
                <a:gd name="connsiteX9" fmla="*/ 195725 w 416195"/>
                <a:gd name="connsiteY9" fmla="*/ 42548 h 435577"/>
                <a:gd name="connsiteX0" fmla="*/ 195725 w 401158"/>
                <a:gd name="connsiteY0" fmla="*/ 42548 h 435577"/>
                <a:gd name="connsiteX1" fmla="*/ 695 w 401158"/>
                <a:gd name="connsiteY1" fmla="*/ 27978 h 435577"/>
                <a:gd name="connsiteX2" fmla="*/ 107024 w 401158"/>
                <a:gd name="connsiteY2" fmla="*/ 168855 h 435577"/>
                <a:gd name="connsiteX3" fmla="*/ 105491 w 401158"/>
                <a:gd name="connsiteY3" fmla="*/ 162078 h 435577"/>
                <a:gd name="connsiteX4" fmla="*/ 84995 w 401158"/>
                <a:gd name="connsiteY4" fmla="*/ 435566 h 435577"/>
                <a:gd name="connsiteX5" fmla="*/ 214366 w 401158"/>
                <a:gd name="connsiteY5" fmla="*/ 291178 h 435577"/>
                <a:gd name="connsiteX6" fmla="*/ 343733 w 401158"/>
                <a:gd name="connsiteY6" fmla="*/ 413022 h 435577"/>
                <a:gd name="connsiteX7" fmla="*/ 309271 w 401158"/>
                <a:gd name="connsiteY7" fmla="*/ 152514 h 435577"/>
                <a:gd name="connsiteX8" fmla="*/ 399431 w 401158"/>
                <a:gd name="connsiteY8" fmla="*/ 9832 h 435577"/>
                <a:gd name="connsiteX9" fmla="*/ 195725 w 401158"/>
                <a:gd name="connsiteY9" fmla="*/ 42548 h 435577"/>
                <a:gd name="connsiteX0" fmla="*/ 195725 w 401158"/>
                <a:gd name="connsiteY0" fmla="*/ 42548 h 437322"/>
                <a:gd name="connsiteX1" fmla="*/ 695 w 401158"/>
                <a:gd name="connsiteY1" fmla="*/ 27978 h 437322"/>
                <a:gd name="connsiteX2" fmla="*/ 107024 w 401158"/>
                <a:gd name="connsiteY2" fmla="*/ 168855 h 437322"/>
                <a:gd name="connsiteX3" fmla="*/ 84995 w 401158"/>
                <a:gd name="connsiteY3" fmla="*/ 435566 h 437322"/>
                <a:gd name="connsiteX4" fmla="*/ 214366 w 401158"/>
                <a:gd name="connsiteY4" fmla="*/ 291178 h 437322"/>
                <a:gd name="connsiteX5" fmla="*/ 343733 w 401158"/>
                <a:gd name="connsiteY5" fmla="*/ 413022 h 437322"/>
                <a:gd name="connsiteX6" fmla="*/ 309271 w 401158"/>
                <a:gd name="connsiteY6" fmla="*/ 152514 h 437322"/>
                <a:gd name="connsiteX7" fmla="*/ 399431 w 401158"/>
                <a:gd name="connsiteY7" fmla="*/ 9832 h 437322"/>
                <a:gd name="connsiteX8" fmla="*/ 195725 w 401158"/>
                <a:gd name="connsiteY8" fmla="*/ 42548 h 437322"/>
                <a:gd name="connsiteX0" fmla="*/ 195725 w 401158"/>
                <a:gd name="connsiteY0" fmla="*/ 42548 h 435570"/>
                <a:gd name="connsiteX1" fmla="*/ 695 w 401158"/>
                <a:gd name="connsiteY1" fmla="*/ 27978 h 435570"/>
                <a:gd name="connsiteX2" fmla="*/ 107024 w 401158"/>
                <a:gd name="connsiteY2" fmla="*/ 168855 h 435570"/>
                <a:gd name="connsiteX3" fmla="*/ 84995 w 401158"/>
                <a:gd name="connsiteY3" fmla="*/ 435566 h 435570"/>
                <a:gd name="connsiteX4" fmla="*/ 214366 w 401158"/>
                <a:gd name="connsiteY4" fmla="*/ 291178 h 435570"/>
                <a:gd name="connsiteX5" fmla="*/ 343733 w 401158"/>
                <a:gd name="connsiteY5" fmla="*/ 413022 h 435570"/>
                <a:gd name="connsiteX6" fmla="*/ 309271 w 401158"/>
                <a:gd name="connsiteY6" fmla="*/ 152514 h 435570"/>
                <a:gd name="connsiteX7" fmla="*/ 399431 w 401158"/>
                <a:gd name="connsiteY7" fmla="*/ 9832 h 435570"/>
                <a:gd name="connsiteX8" fmla="*/ 195725 w 401158"/>
                <a:gd name="connsiteY8" fmla="*/ 42548 h 435570"/>
                <a:gd name="connsiteX0" fmla="*/ 195691 w 401124"/>
                <a:gd name="connsiteY0" fmla="*/ 42548 h 435570"/>
                <a:gd name="connsiteX1" fmla="*/ 661 w 401124"/>
                <a:gd name="connsiteY1" fmla="*/ 27978 h 435570"/>
                <a:gd name="connsiteX2" fmla="*/ 106990 w 401124"/>
                <a:gd name="connsiteY2" fmla="*/ 168855 h 435570"/>
                <a:gd name="connsiteX3" fmla="*/ 84961 w 401124"/>
                <a:gd name="connsiteY3" fmla="*/ 435566 h 435570"/>
                <a:gd name="connsiteX4" fmla="*/ 214332 w 401124"/>
                <a:gd name="connsiteY4" fmla="*/ 291178 h 435570"/>
                <a:gd name="connsiteX5" fmla="*/ 343699 w 401124"/>
                <a:gd name="connsiteY5" fmla="*/ 413022 h 435570"/>
                <a:gd name="connsiteX6" fmla="*/ 309237 w 401124"/>
                <a:gd name="connsiteY6" fmla="*/ 152514 h 435570"/>
                <a:gd name="connsiteX7" fmla="*/ 399397 w 401124"/>
                <a:gd name="connsiteY7" fmla="*/ 9832 h 435570"/>
                <a:gd name="connsiteX8" fmla="*/ 195691 w 401124"/>
                <a:gd name="connsiteY8" fmla="*/ 42548 h 435570"/>
                <a:gd name="connsiteX0" fmla="*/ 196431 w 401864"/>
                <a:gd name="connsiteY0" fmla="*/ 42548 h 437653"/>
                <a:gd name="connsiteX1" fmla="*/ 1401 w 401864"/>
                <a:gd name="connsiteY1" fmla="*/ 27978 h 437653"/>
                <a:gd name="connsiteX2" fmla="*/ 104661 w 401864"/>
                <a:gd name="connsiteY2" fmla="*/ 156581 h 437653"/>
                <a:gd name="connsiteX3" fmla="*/ 85701 w 401864"/>
                <a:gd name="connsiteY3" fmla="*/ 435566 h 437653"/>
                <a:gd name="connsiteX4" fmla="*/ 215072 w 401864"/>
                <a:gd name="connsiteY4" fmla="*/ 291178 h 437653"/>
                <a:gd name="connsiteX5" fmla="*/ 344439 w 401864"/>
                <a:gd name="connsiteY5" fmla="*/ 413022 h 437653"/>
                <a:gd name="connsiteX6" fmla="*/ 309977 w 401864"/>
                <a:gd name="connsiteY6" fmla="*/ 152514 h 437653"/>
                <a:gd name="connsiteX7" fmla="*/ 400137 w 401864"/>
                <a:gd name="connsiteY7" fmla="*/ 9832 h 437653"/>
                <a:gd name="connsiteX8" fmla="*/ 196431 w 401864"/>
                <a:gd name="connsiteY8" fmla="*/ 42548 h 437653"/>
                <a:gd name="connsiteX0" fmla="*/ 196431 w 402889"/>
                <a:gd name="connsiteY0" fmla="*/ 36196 h 431301"/>
                <a:gd name="connsiteX1" fmla="*/ 1401 w 402889"/>
                <a:gd name="connsiteY1" fmla="*/ 21626 h 431301"/>
                <a:gd name="connsiteX2" fmla="*/ 104661 w 402889"/>
                <a:gd name="connsiteY2" fmla="*/ 150229 h 431301"/>
                <a:gd name="connsiteX3" fmla="*/ 85701 w 402889"/>
                <a:gd name="connsiteY3" fmla="*/ 429214 h 431301"/>
                <a:gd name="connsiteX4" fmla="*/ 215072 w 402889"/>
                <a:gd name="connsiteY4" fmla="*/ 284826 h 431301"/>
                <a:gd name="connsiteX5" fmla="*/ 344439 w 402889"/>
                <a:gd name="connsiteY5" fmla="*/ 406670 h 431301"/>
                <a:gd name="connsiteX6" fmla="*/ 316114 w 402889"/>
                <a:gd name="connsiteY6" fmla="*/ 133888 h 431301"/>
                <a:gd name="connsiteX7" fmla="*/ 400137 w 402889"/>
                <a:gd name="connsiteY7" fmla="*/ 3480 h 431301"/>
                <a:gd name="connsiteX8" fmla="*/ 196431 w 402889"/>
                <a:gd name="connsiteY8" fmla="*/ 36196 h 431301"/>
                <a:gd name="connsiteX0" fmla="*/ 196431 w 402618"/>
                <a:gd name="connsiteY0" fmla="*/ 36196 h 431301"/>
                <a:gd name="connsiteX1" fmla="*/ 1401 w 402618"/>
                <a:gd name="connsiteY1" fmla="*/ 21626 h 431301"/>
                <a:gd name="connsiteX2" fmla="*/ 104661 w 402618"/>
                <a:gd name="connsiteY2" fmla="*/ 150229 h 431301"/>
                <a:gd name="connsiteX3" fmla="*/ 85701 w 402618"/>
                <a:gd name="connsiteY3" fmla="*/ 429214 h 431301"/>
                <a:gd name="connsiteX4" fmla="*/ 215072 w 402618"/>
                <a:gd name="connsiteY4" fmla="*/ 284826 h 431301"/>
                <a:gd name="connsiteX5" fmla="*/ 344439 w 402618"/>
                <a:gd name="connsiteY5" fmla="*/ 406670 h 431301"/>
                <a:gd name="connsiteX6" fmla="*/ 316114 w 402618"/>
                <a:gd name="connsiteY6" fmla="*/ 133888 h 431301"/>
                <a:gd name="connsiteX7" fmla="*/ 400137 w 402618"/>
                <a:gd name="connsiteY7" fmla="*/ 3480 h 431301"/>
                <a:gd name="connsiteX8" fmla="*/ 196431 w 402618"/>
                <a:gd name="connsiteY8" fmla="*/ 36196 h 431301"/>
                <a:gd name="connsiteX0" fmla="*/ 196431 w 411912"/>
                <a:gd name="connsiteY0" fmla="*/ 39114 h 434219"/>
                <a:gd name="connsiteX1" fmla="*/ 1401 w 411912"/>
                <a:gd name="connsiteY1" fmla="*/ 24544 h 434219"/>
                <a:gd name="connsiteX2" fmla="*/ 104661 w 411912"/>
                <a:gd name="connsiteY2" fmla="*/ 153147 h 434219"/>
                <a:gd name="connsiteX3" fmla="*/ 85701 w 411912"/>
                <a:gd name="connsiteY3" fmla="*/ 432132 h 434219"/>
                <a:gd name="connsiteX4" fmla="*/ 215072 w 411912"/>
                <a:gd name="connsiteY4" fmla="*/ 287744 h 434219"/>
                <a:gd name="connsiteX5" fmla="*/ 344439 w 411912"/>
                <a:gd name="connsiteY5" fmla="*/ 409588 h 434219"/>
                <a:gd name="connsiteX6" fmla="*/ 316114 w 411912"/>
                <a:gd name="connsiteY6" fmla="*/ 136806 h 434219"/>
                <a:gd name="connsiteX7" fmla="*/ 409342 w 411912"/>
                <a:gd name="connsiteY7" fmla="*/ 3330 h 434219"/>
                <a:gd name="connsiteX8" fmla="*/ 196431 w 411912"/>
                <a:gd name="connsiteY8" fmla="*/ 39114 h 434219"/>
                <a:gd name="connsiteX0" fmla="*/ 196431 w 411344"/>
                <a:gd name="connsiteY0" fmla="*/ 42259 h 437364"/>
                <a:gd name="connsiteX1" fmla="*/ 1401 w 411344"/>
                <a:gd name="connsiteY1" fmla="*/ 27689 h 437364"/>
                <a:gd name="connsiteX2" fmla="*/ 104661 w 411344"/>
                <a:gd name="connsiteY2" fmla="*/ 156292 h 437364"/>
                <a:gd name="connsiteX3" fmla="*/ 85701 w 411344"/>
                <a:gd name="connsiteY3" fmla="*/ 435277 h 437364"/>
                <a:gd name="connsiteX4" fmla="*/ 215072 w 411344"/>
                <a:gd name="connsiteY4" fmla="*/ 290889 h 437364"/>
                <a:gd name="connsiteX5" fmla="*/ 344439 w 411344"/>
                <a:gd name="connsiteY5" fmla="*/ 412733 h 437364"/>
                <a:gd name="connsiteX6" fmla="*/ 316114 w 411344"/>
                <a:gd name="connsiteY6" fmla="*/ 139951 h 437364"/>
                <a:gd name="connsiteX7" fmla="*/ 409342 w 411344"/>
                <a:gd name="connsiteY7" fmla="*/ 6475 h 437364"/>
                <a:gd name="connsiteX8" fmla="*/ 196431 w 411344"/>
                <a:gd name="connsiteY8" fmla="*/ 42259 h 437364"/>
                <a:gd name="connsiteX0" fmla="*/ 196907 w 411820"/>
                <a:gd name="connsiteY0" fmla="*/ 42259 h 437364"/>
                <a:gd name="connsiteX1" fmla="*/ 1877 w 411820"/>
                <a:gd name="connsiteY1" fmla="*/ 27689 h 437364"/>
                <a:gd name="connsiteX2" fmla="*/ 105137 w 411820"/>
                <a:gd name="connsiteY2" fmla="*/ 156292 h 437364"/>
                <a:gd name="connsiteX3" fmla="*/ 86177 w 411820"/>
                <a:gd name="connsiteY3" fmla="*/ 435277 h 437364"/>
                <a:gd name="connsiteX4" fmla="*/ 215548 w 411820"/>
                <a:gd name="connsiteY4" fmla="*/ 290889 h 437364"/>
                <a:gd name="connsiteX5" fmla="*/ 344915 w 411820"/>
                <a:gd name="connsiteY5" fmla="*/ 412733 h 437364"/>
                <a:gd name="connsiteX6" fmla="*/ 316590 w 411820"/>
                <a:gd name="connsiteY6" fmla="*/ 139951 h 437364"/>
                <a:gd name="connsiteX7" fmla="*/ 409818 w 411820"/>
                <a:gd name="connsiteY7" fmla="*/ 6475 h 437364"/>
                <a:gd name="connsiteX8" fmla="*/ 196907 w 411820"/>
                <a:gd name="connsiteY8" fmla="*/ 42259 h 437364"/>
                <a:gd name="connsiteX0" fmla="*/ 195082 w 409995"/>
                <a:gd name="connsiteY0" fmla="*/ 42259 h 437364"/>
                <a:gd name="connsiteX1" fmla="*/ 52 w 409995"/>
                <a:gd name="connsiteY1" fmla="*/ 27689 h 437364"/>
                <a:gd name="connsiteX2" fmla="*/ 103312 w 409995"/>
                <a:gd name="connsiteY2" fmla="*/ 156292 h 437364"/>
                <a:gd name="connsiteX3" fmla="*/ 84352 w 409995"/>
                <a:gd name="connsiteY3" fmla="*/ 435277 h 437364"/>
                <a:gd name="connsiteX4" fmla="*/ 213723 w 409995"/>
                <a:gd name="connsiteY4" fmla="*/ 290889 h 437364"/>
                <a:gd name="connsiteX5" fmla="*/ 343090 w 409995"/>
                <a:gd name="connsiteY5" fmla="*/ 412733 h 437364"/>
                <a:gd name="connsiteX6" fmla="*/ 314765 w 409995"/>
                <a:gd name="connsiteY6" fmla="*/ 139951 h 437364"/>
                <a:gd name="connsiteX7" fmla="*/ 407993 w 409995"/>
                <a:gd name="connsiteY7" fmla="*/ 6475 h 437364"/>
                <a:gd name="connsiteX8" fmla="*/ 195082 w 409995"/>
                <a:gd name="connsiteY8" fmla="*/ 42259 h 437364"/>
                <a:gd name="connsiteX0" fmla="*/ 195082 w 408462"/>
                <a:gd name="connsiteY0" fmla="*/ 49379 h 444484"/>
                <a:gd name="connsiteX1" fmla="*/ 52 w 408462"/>
                <a:gd name="connsiteY1" fmla="*/ 34809 h 444484"/>
                <a:gd name="connsiteX2" fmla="*/ 103312 w 408462"/>
                <a:gd name="connsiteY2" fmla="*/ 163412 h 444484"/>
                <a:gd name="connsiteX3" fmla="*/ 84352 w 408462"/>
                <a:gd name="connsiteY3" fmla="*/ 442397 h 444484"/>
                <a:gd name="connsiteX4" fmla="*/ 213723 w 408462"/>
                <a:gd name="connsiteY4" fmla="*/ 298009 h 444484"/>
                <a:gd name="connsiteX5" fmla="*/ 343090 w 408462"/>
                <a:gd name="connsiteY5" fmla="*/ 419853 h 444484"/>
                <a:gd name="connsiteX6" fmla="*/ 314765 w 408462"/>
                <a:gd name="connsiteY6" fmla="*/ 147071 h 444484"/>
                <a:gd name="connsiteX7" fmla="*/ 407993 w 408462"/>
                <a:gd name="connsiteY7" fmla="*/ 13595 h 444484"/>
                <a:gd name="connsiteX8" fmla="*/ 195082 w 408462"/>
                <a:gd name="connsiteY8" fmla="*/ 49379 h 444484"/>
                <a:gd name="connsiteX0" fmla="*/ 195082 w 408462"/>
                <a:gd name="connsiteY0" fmla="*/ 49379 h 442398"/>
                <a:gd name="connsiteX1" fmla="*/ 52 w 408462"/>
                <a:gd name="connsiteY1" fmla="*/ 34809 h 442398"/>
                <a:gd name="connsiteX2" fmla="*/ 103312 w 408462"/>
                <a:gd name="connsiteY2" fmla="*/ 163412 h 442398"/>
                <a:gd name="connsiteX3" fmla="*/ 84352 w 408462"/>
                <a:gd name="connsiteY3" fmla="*/ 442397 h 442398"/>
                <a:gd name="connsiteX4" fmla="*/ 213723 w 408462"/>
                <a:gd name="connsiteY4" fmla="*/ 298009 h 442398"/>
                <a:gd name="connsiteX5" fmla="*/ 343090 w 408462"/>
                <a:gd name="connsiteY5" fmla="*/ 419853 h 442398"/>
                <a:gd name="connsiteX6" fmla="*/ 314765 w 408462"/>
                <a:gd name="connsiteY6" fmla="*/ 147071 h 442398"/>
                <a:gd name="connsiteX7" fmla="*/ 407993 w 408462"/>
                <a:gd name="connsiteY7" fmla="*/ 13595 h 442398"/>
                <a:gd name="connsiteX8" fmla="*/ 195082 w 408462"/>
                <a:gd name="connsiteY8" fmla="*/ 49379 h 442398"/>
                <a:gd name="connsiteX0" fmla="*/ 195082 w 408462"/>
                <a:gd name="connsiteY0" fmla="*/ 49379 h 442398"/>
                <a:gd name="connsiteX1" fmla="*/ 52 w 408462"/>
                <a:gd name="connsiteY1" fmla="*/ 34809 h 442398"/>
                <a:gd name="connsiteX2" fmla="*/ 103312 w 408462"/>
                <a:gd name="connsiteY2" fmla="*/ 163412 h 442398"/>
                <a:gd name="connsiteX3" fmla="*/ 84352 w 408462"/>
                <a:gd name="connsiteY3" fmla="*/ 442397 h 442398"/>
                <a:gd name="connsiteX4" fmla="*/ 213723 w 408462"/>
                <a:gd name="connsiteY4" fmla="*/ 298009 h 442398"/>
                <a:gd name="connsiteX5" fmla="*/ 343090 w 408462"/>
                <a:gd name="connsiteY5" fmla="*/ 419853 h 442398"/>
                <a:gd name="connsiteX6" fmla="*/ 314765 w 408462"/>
                <a:gd name="connsiteY6" fmla="*/ 147071 h 442398"/>
                <a:gd name="connsiteX7" fmla="*/ 407993 w 408462"/>
                <a:gd name="connsiteY7" fmla="*/ 13595 h 442398"/>
                <a:gd name="connsiteX8" fmla="*/ 195082 w 408462"/>
                <a:gd name="connsiteY8" fmla="*/ 49379 h 442398"/>
                <a:gd name="connsiteX0" fmla="*/ 195082 w 408454"/>
                <a:gd name="connsiteY0" fmla="*/ 49379 h 442398"/>
                <a:gd name="connsiteX1" fmla="*/ 52 w 408454"/>
                <a:gd name="connsiteY1" fmla="*/ 34809 h 442398"/>
                <a:gd name="connsiteX2" fmla="*/ 103312 w 408454"/>
                <a:gd name="connsiteY2" fmla="*/ 163412 h 442398"/>
                <a:gd name="connsiteX3" fmla="*/ 84352 w 408454"/>
                <a:gd name="connsiteY3" fmla="*/ 442397 h 442398"/>
                <a:gd name="connsiteX4" fmla="*/ 213723 w 408454"/>
                <a:gd name="connsiteY4" fmla="*/ 298009 h 442398"/>
                <a:gd name="connsiteX5" fmla="*/ 352295 w 408454"/>
                <a:gd name="connsiteY5" fmla="*/ 435196 h 442398"/>
                <a:gd name="connsiteX6" fmla="*/ 314765 w 408454"/>
                <a:gd name="connsiteY6" fmla="*/ 147071 h 442398"/>
                <a:gd name="connsiteX7" fmla="*/ 407993 w 408454"/>
                <a:gd name="connsiteY7" fmla="*/ 13595 h 442398"/>
                <a:gd name="connsiteX8" fmla="*/ 195082 w 408454"/>
                <a:gd name="connsiteY8" fmla="*/ 49379 h 442398"/>
                <a:gd name="connsiteX0" fmla="*/ 196431 w 411880"/>
                <a:gd name="connsiteY0" fmla="*/ 25894 h 434256"/>
                <a:gd name="connsiteX1" fmla="*/ 1401 w 411880"/>
                <a:gd name="connsiteY1" fmla="*/ 26667 h 434256"/>
                <a:gd name="connsiteX2" fmla="*/ 104661 w 411880"/>
                <a:gd name="connsiteY2" fmla="*/ 155270 h 434256"/>
                <a:gd name="connsiteX3" fmla="*/ 85701 w 411880"/>
                <a:gd name="connsiteY3" fmla="*/ 434255 h 434256"/>
                <a:gd name="connsiteX4" fmla="*/ 215072 w 411880"/>
                <a:gd name="connsiteY4" fmla="*/ 289867 h 434256"/>
                <a:gd name="connsiteX5" fmla="*/ 353644 w 411880"/>
                <a:gd name="connsiteY5" fmla="*/ 427054 h 434256"/>
                <a:gd name="connsiteX6" fmla="*/ 316114 w 411880"/>
                <a:gd name="connsiteY6" fmla="*/ 138929 h 434256"/>
                <a:gd name="connsiteX7" fmla="*/ 409342 w 411880"/>
                <a:gd name="connsiteY7" fmla="*/ 5453 h 434256"/>
                <a:gd name="connsiteX8" fmla="*/ 196431 w 411880"/>
                <a:gd name="connsiteY8" fmla="*/ 25894 h 434256"/>
                <a:gd name="connsiteX0" fmla="*/ 196431 w 414894"/>
                <a:gd name="connsiteY0" fmla="*/ 42998 h 451360"/>
                <a:gd name="connsiteX1" fmla="*/ 1401 w 414894"/>
                <a:gd name="connsiteY1" fmla="*/ 43771 h 451360"/>
                <a:gd name="connsiteX2" fmla="*/ 104661 w 414894"/>
                <a:gd name="connsiteY2" fmla="*/ 172374 h 451360"/>
                <a:gd name="connsiteX3" fmla="*/ 85701 w 414894"/>
                <a:gd name="connsiteY3" fmla="*/ 451359 h 451360"/>
                <a:gd name="connsiteX4" fmla="*/ 215072 w 414894"/>
                <a:gd name="connsiteY4" fmla="*/ 306971 h 451360"/>
                <a:gd name="connsiteX5" fmla="*/ 353644 w 414894"/>
                <a:gd name="connsiteY5" fmla="*/ 444158 h 451360"/>
                <a:gd name="connsiteX6" fmla="*/ 316114 w 414894"/>
                <a:gd name="connsiteY6" fmla="*/ 156033 h 451360"/>
                <a:gd name="connsiteX7" fmla="*/ 412411 w 414894"/>
                <a:gd name="connsiteY7" fmla="*/ 4146 h 451360"/>
                <a:gd name="connsiteX8" fmla="*/ 196431 w 414894"/>
                <a:gd name="connsiteY8" fmla="*/ 42998 h 451360"/>
                <a:gd name="connsiteX0" fmla="*/ 211620 w 430083"/>
                <a:gd name="connsiteY0" fmla="*/ 42850 h 451212"/>
                <a:gd name="connsiteX1" fmla="*/ 1248 w 430083"/>
                <a:gd name="connsiteY1" fmla="*/ 28280 h 451212"/>
                <a:gd name="connsiteX2" fmla="*/ 119850 w 430083"/>
                <a:gd name="connsiteY2" fmla="*/ 172226 h 451212"/>
                <a:gd name="connsiteX3" fmla="*/ 100890 w 430083"/>
                <a:gd name="connsiteY3" fmla="*/ 451211 h 451212"/>
                <a:gd name="connsiteX4" fmla="*/ 230261 w 430083"/>
                <a:gd name="connsiteY4" fmla="*/ 306823 h 451212"/>
                <a:gd name="connsiteX5" fmla="*/ 368833 w 430083"/>
                <a:gd name="connsiteY5" fmla="*/ 444010 h 451212"/>
                <a:gd name="connsiteX6" fmla="*/ 331303 w 430083"/>
                <a:gd name="connsiteY6" fmla="*/ 155885 h 451212"/>
                <a:gd name="connsiteX7" fmla="*/ 427600 w 430083"/>
                <a:gd name="connsiteY7" fmla="*/ 3998 h 451212"/>
                <a:gd name="connsiteX8" fmla="*/ 211620 w 430083"/>
                <a:gd name="connsiteY8" fmla="*/ 42850 h 451212"/>
                <a:gd name="connsiteX0" fmla="*/ 211455 w 429918"/>
                <a:gd name="connsiteY0" fmla="*/ 42850 h 451212"/>
                <a:gd name="connsiteX1" fmla="*/ 1083 w 429918"/>
                <a:gd name="connsiteY1" fmla="*/ 28280 h 451212"/>
                <a:gd name="connsiteX2" fmla="*/ 119685 w 429918"/>
                <a:gd name="connsiteY2" fmla="*/ 172226 h 451212"/>
                <a:gd name="connsiteX3" fmla="*/ 100725 w 429918"/>
                <a:gd name="connsiteY3" fmla="*/ 451211 h 451212"/>
                <a:gd name="connsiteX4" fmla="*/ 230096 w 429918"/>
                <a:gd name="connsiteY4" fmla="*/ 306823 h 451212"/>
                <a:gd name="connsiteX5" fmla="*/ 368668 w 429918"/>
                <a:gd name="connsiteY5" fmla="*/ 444010 h 451212"/>
                <a:gd name="connsiteX6" fmla="*/ 331138 w 429918"/>
                <a:gd name="connsiteY6" fmla="*/ 155885 h 451212"/>
                <a:gd name="connsiteX7" fmla="*/ 427435 w 429918"/>
                <a:gd name="connsiteY7" fmla="*/ 3998 h 451212"/>
                <a:gd name="connsiteX8" fmla="*/ 211455 w 429918"/>
                <a:gd name="connsiteY8" fmla="*/ 42850 h 451212"/>
                <a:gd name="connsiteX0" fmla="*/ 211455 w 428910"/>
                <a:gd name="connsiteY0" fmla="*/ 47167 h 455529"/>
                <a:gd name="connsiteX1" fmla="*/ 1083 w 428910"/>
                <a:gd name="connsiteY1" fmla="*/ 32597 h 455529"/>
                <a:gd name="connsiteX2" fmla="*/ 119685 w 428910"/>
                <a:gd name="connsiteY2" fmla="*/ 176543 h 455529"/>
                <a:gd name="connsiteX3" fmla="*/ 100725 w 428910"/>
                <a:gd name="connsiteY3" fmla="*/ 455528 h 455529"/>
                <a:gd name="connsiteX4" fmla="*/ 230096 w 428910"/>
                <a:gd name="connsiteY4" fmla="*/ 311140 h 455529"/>
                <a:gd name="connsiteX5" fmla="*/ 368668 w 428910"/>
                <a:gd name="connsiteY5" fmla="*/ 448327 h 455529"/>
                <a:gd name="connsiteX6" fmla="*/ 331138 w 428910"/>
                <a:gd name="connsiteY6" fmla="*/ 160202 h 455529"/>
                <a:gd name="connsiteX7" fmla="*/ 427435 w 428910"/>
                <a:gd name="connsiteY7" fmla="*/ 8315 h 455529"/>
                <a:gd name="connsiteX8" fmla="*/ 211455 w 428910"/>
                <a:gd name="connsiteY8" fmla="*/ 47167 h 455529"/>
                <a:gd name="connsiteX0" fmla="*/ 211620 w 429075"/>
                <a:gd name="connsiteY0" fmla="*/ 47167 h 458150"/>
                <a:gd name="connsiteX1" fmla="*/ 1248 w 429075"/>
                <a:gd name="connsiteY1" fmla="*/ 32597 h 458150"/>
                <a:gd name="connsiteX2" fmla="*/ 119850 w 429075"/>
                <a:gd name="connsiteY2" fmla="*/ 158132 h 458150"/>
                <a:gd name="connsiteX3" fmla="*/ 100890 w 429075"/>
                <a:gd name="connsiteY3" fmla="*/ 455528 h 458150"/>
                <a:gd name="connsiteX4" fmla="*/ 230261 w 429075"/>
                <a:gd name="connsiteY4" fmla="*/ 311140 h 458150"/>
                <a:gd name="connsiteX5" fmla="*/ 368833 w 429075"/>
                <a:gd name="connsiteY5" fmla="*/ 448327 h 458150"/>
                <a:gd name="connsiteX6" fmla="*/ 331303 w 429075"/>
                <a:gd name="connsiteY6" fmla="*/ 160202 h 458150"/>
                <a:gd name="connsiteX7" fmla="*/ 427600 w 429075"/>
                <a:gd name="connsiteY7" fmla="*/ 8315 h 458150"/>
                <a:gd name="connsiteX8" fmla="*/ 211620 w 429075"/>
                <a:gd name="connsiteY8" fmla="*/ 47167 h 458150"/>
                <a:gd name="connsiteX0" fmla="*/ 211570 w 429025"/>
                <a:gd name="connsiteY0" fmla="*/ 47167 h 458150"/>
                <a:gd name="connsiteX1" fmla="*/ 1198 w 429025"/>
                <a:gd name="connsiteY1" fmla="*/ 32597 h 458150"/>
                <a:gd name="connsiteX2" fmla="*/ 119800 w 429025"/>
                <a:gd name="connsiteY2" fmla="*/ 158132 h 458150"/>
                <a:gd name="connsiteX3" fmla="*/ 100840 w 429025"/>
                <a:gd name="connsiteY3" fmla="*/ 455528 h 458150"/>
                <a:gd name="connsiteX4" fmla="*/ 230211 w 429025"/>
                <a:gd name="connsiteY4" fmla="*/ 311140 h 458150"/>
                <a:gd name="connsiteX5" fmla="*/ 368783 w 429025"/>
                <a:gd name="connsiteY5" fmla="*/ 448327 h 458150"/>
                <a:gd name="connsiteX6" fmla="*/ 331253 w 429025"/>
                <a:gd name="connsiteY6" fmla="*/ 160202 h 458150"/>
                <a:gd name="connsiteX7" fmla="*/ 427550 w 429025"/>
                <a:gd name="connsiteY7" fmla="*/ 8315 h 458150"/>
                <a:gd name="connsiteX8" fmla="*/ 211570 w 429025"/>
                <a:gd name="connsiteY8" fmla="*/ 47167 h 458150"/>
                <a:gd name="connsiteX0" fmla="*/ 211570 w 429025"/>
                <a:gd name="connsiteY0" fmla="*/ 47167 h 456409"/>
                <a:gd name="connsiteX1" fmla="*/ 1198 w 429025"/>
                <a:gd name="connsiteY1" fmla="*/ 32597 h 456409"/>
                <a:gd name="connsiteX2" fmla="*/ 119800 w 429025"/>
                <a:gd name="connsiteY2" fmla="*/ 158132 h 456409"/>
                <a:gd name="connsiteX3" fmla="*/ 100840 w 429025"/>
                <a:gd name="connsiteY3" fmla="*/ 455528 h 456409"/>
                <a:gd name="connsiteX4" fmla="*/ 230211 w 429025"/>
                <a:gd name="connsiteY4" fmla="*/ 311140 h 456409"/>
                <a:gd name="connsiteX5" fmla="*/ 368783 w 429025"/>
                <a:gd name="connsiteY5" fmla="*/ 448327 h 456409"/>
                <a:gd name="connsiteX6" fmla="*/ 331253 w 429025"/>
                <a:gd name="connsiteY6" fmla="*/ 160202 h 456409"/>
                <a:gd name="connsiteX7" fmla="*/ 427550 w 429025"/>
                <a:gd name="connsiteY7" fmla="*/ 8315 h 456409"/>
                <a:gd name="connsiteX8" fmla="*/ 211570 w 429025"/>
                <a:gd name="connsiteY8" fmla="*/ 47167 h 456409"/>
                <a:gd name="connsiteX0" fmla="*/ 211570 w 429025"/>
                <a:gd name="connsiteY0" fmla="*/ 47167 h 455612"/>
                <a:gd name="connsiteX1" fmla="*/ 1198 w 429025"/>
                <a:gd name="connsiteY1" fmla="*/ 32597 h 455612"/>
                <a:gd name="connsiteX2" fmla="*/ 119800 w 429025"/>
                <a:gd name="connsiteY2" fmla="*/ 158132 h 455612"/>
                <a:gd name="connsiteX3" fmla="*/ 100840 w 429025"/>
                <a:gd name="connsiteY3" fmla="*/ 455528 h 455612"/>
                <a:gd name="connsiteX4" fmla="*/ 230211 w 429025"/>
                <a:gd name="connsiteY4" fmla="*/ 311140 h 455612"/>
                <a:gd name="connsiteX5" fmla="*/ 368783 w 429025"/>
                <a:gd name="connsiteY5" fmla="*/ 448327 h 455612"/>
                <a:gd name="connsiteX6" fmla="*/ 331253 w 429025"/>
                <a:gd name="connsiteY6" fmla="*/ 160202 h 455612"/>
                <a:gd name="connsiteX7" fmla="*/ 427550 w 429025"/>
                <a:gd name="connsiteY7" fmla="*/ 8315 h 455612"/>
                <a:gd name="connsiteX8" fmla="*/ 211570 w 429025"/>
                <a:gd name="connsiteY8" fmla="*/ 47167 h 455612"/>
                <a:gd name="connsiteX0" fmla="*/ 211570 w 429025"/>
                <a:gd name="connsiteY0" fmla="*/ 47167 h 455612"/>
                <a:gd name="connsiteX1" fmla="*/ 1198 w 429025"/>
                <a:gd name="connsiteY1" fmla="*/ 32597 h 455612"/>
                <a:gd name="connsiteX2" fmla="*/ 119800 w 429025"/>
                <a:gd name="connsiteY2" fmla="*/ 158132 h 455612"/>
                <a:gd name="connsiteX3" fmla="*/ 100840 w 429025"/>
                <a:gd name="connsiteY3" fmla="*/ 455528 h 455612"/>
                <a:gd name="connsiteX4" fmla="*/ 230211 w 429025"/>
                <a:gd name="connsiteY4" fmla="*/ 311140 h 455612"/>
                <a:gd name="connsiteX5" fmla="*/ 368783 w 429025"/>
                <a:gd name="connsiteY5" fmla="*/ 448327 h 455612"/>
                <a:gd name="connsiteX6" fmla="*/ 331253 w 429025"/>
                <a:gd name="connsiteY6" fmla="*/ 160202 h 455612"/>
                <a:gd name="connsiteX7" fmla="*/ 427550 w 429025"/>
                <a:gd name="connsiteY7" fmla="*/ 8315 h 455612"/>
                <a:gd name="connsiteX8" fmla="*/ 211570 w 429025"/>
                <a:gd name="connsiteY8" fmla="*/ 47167 h 455612"/>
                <a:gd name="connsiteX0" fmla="*/ 210499 w 427954"/>
                <a:gd name="connsiteY0" fmla="*/ 47167 h 455612"/>
                <a:gd name="connsiteX1" fmla="*/ 127 w 427954"/>
                <a:gd name="connsiteY1" fmla="*/ 32597 h 455612"/>
                <a:gd name="connsiteX2" fmla="*/ 118729 w 427954"/>
                <a:gd name="connsiteY2" fmla="*/ 158132 h 455612"/>
                <a:gd name="connsiteX3" fmla="*/ 99769 w 427954"/>
                <a:gd name="connsiteY3" fmla="*/ 455528 h 455612"/>
                <a:gd name="connsiteX4" fmla="*/ 229140 w 427954"/>
                <a:gd name="connsiteY4" fmla="*/ 311140 h 455612"/>
                <a:gd name="connsiteX5" fmla="*/ 367712 w 427954"/>
                <a:gd name="connsiteY5" fmla="*/ 448327 h 455612"/>
                <a:gd name="connsiteX6" fmla="*/ 330182 w 427954"/>
                <a:gd name="connsiteY6" fmla="*/ 160202 h 455612"/>
                <a:gd name="connsiteX7" fmla="*/ 426479 w 427954"/>
                <a:gd name="connsiteY7" fmla="*/ 8315 h 455612"/>
                <a:gd name="connsiteX8" fmla="*/ 210499 w 427954"/>
                <a:gd name="connsiteY8" fmla="*/ 47167 h 45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954" h="455612">
                  <a:moveTo>
                    <a:pt x="210499" y="47167"/>
                  </a:moveTo>
                  <a:cubicBezTo>
                    <a:pt x="139440" y="51214"/>
                    <a:pt x="6217" y="1830"/>
                    <a:pt x="127" y="32597"/>
                  </a:cubicBezTo>
                  <a:cubicBezTo>
                    <a:pt x="-4533" y="56140"/>
                    <a:pt x="121192" y="131667"/>
                    <a:pt x="118729" y="158132"/>
                  </a:cubicBezTo>
                  <a:cubicBezTo>
                    <a:pt x="132779" y="226063"/>
                    <a:pt x="38409" y="460711"/>
                    <a:pt x="99769" y="455528"/>
                  </a:cubicBezTo>
                  <a:cubicBezTo>
                    <a:pt x="131105" y="452881"/>
                    <a:pt x="190566" y="312172"/>
                    <a:pt x="229140" y="311140"/>
                  </a:cubicBezTo>
                  <a:cubicBezTo>
                    <a:pt x="258189" y="310108"/>
                    <a:pt x="337510" y="450396"/>
                    <a:pt x="367712" y="448327"/>
                  </a:cubicBezTo>
                  <a:cubicBezTo>
                    <a:pt x="421374" y="444651"/>
                    <a:pt x="320388" y="233537"/>
                    <a:pt x="330182" y="160202"/>
                  </a:cubicBezTo>
                  <a:cubicBezTo>
                    <a:pt x="339976" y="86867"/>
                    <a:pt x="441287" y="31413"/>
                    <a:pt x="426479" y="8315"/>
                  </a:cubicBezTo>
                  <a:cubicBezTo>
                    <a:pt x="406532" y="-22798"/>
                    <a:pt x="281558" y="43120"/>
                    <a:pt x="210499" y="4716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3305019" y="3111556"/>
              <a:ext cx="360040" cy="3600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3393885" y="3273932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3546406" y="327254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  <p:sp>
          <p:nvSpPr>
            <p:cNvPr id="96" name="弦 95"/>
            <p:cNvSpPr/>
            <p:nvPr/>
          </p:nvSpPr>
          <p:spPr>
            <a:xfrm>
              <a:off x="3393885" y="3270864"/>
              <a:ext cx="192104" cy="174796"/>
            </a:xfrm>
            <a:prstGeom prst="chord">
              <a:avLst>
                <a:gd name="adj1" fmla="val 60113"/>
                <a:gd name="adj2" fmla="val 1055527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</p:grpSp>
      <p:sp>
        <p:nvSpPr>
          <p:cNvPr id="97" name="円形吹き出し 96"/>
          <p:cNvSpPr/>
          <p:nvPr/>
        </p:nvSpPr>
        <p:spPr>
          <a:xfrm>
            <a:off x="6883376" y="4240551"/>
            <a:ext cx="1273049" cy="617531"/>
          </a:xfrm>
          <a:prstGeom prst="wedgeEllipseCallout">
            <a:avLst>
              <a:gd name="adj1" fmla="val -36343"/>
              <a:gd name="adj2" fmla="val 58171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おはよう！</a:t>
            </a:r>
            <a:endParaRPr lang="en-US" altLang="ja-JP" sz="923" dirty="0">
              <a:solidFill>
                <a:schemeClr val="tx1"/>
              </a:solidFill>
            </a:endParaRPr>
          </a:p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よし！残り時間で</a:t>
            </a:r>
            <a:endParaRPr lang="en-US" altLang="ja-JP" sz="923" dirty="0">
              <a:solidFill>
                <a:schemeClr val="tx1"/>
              </a:solidFill>
            </a:endParaRPr>
          </a:p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がんばるぞ！</a:t>
            </a:r>
            <a:endParaRPr lang="en-US" altLang="ja-JP" sz="923" dirty="0">
              <a:solidFill>
                <a:schemeClr val="tx1"/>
              </a:solidFill>
            </a:endParaRPr>
          </a:p>
        </p:txBody>
      </p:sp>
      <p:sp>
        <p:nvSpPr>
          <p:cNvPr id="98" name="円形吹き出し 97"/>
          <p:cNvSpPr/>
          <p:nvPr/>
        </p:nvSpPr>
        <p:spPr>
          <a:xfrm>
            <a:off x="4916825" y="5195124"/>
            <a:ext cx="1180839" cy="355560"/>
          </a:xfrm>
          <a:prstGeom prst="wedgeEllipseCallout">
            <a:avLst>
              <a:gd name="adj1" fmla="val -29677"/>
              <a:gd name="adj2" fmla="val -5474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明日早く起きよう！</a:t>
            </a:r>
            <a:endParaRPr lang="en-US" altLang="ja-JP" sz="923" dirty="0">
              <a:solidFill>
                <a:schemeClr val="tx1"/>
              </a:solidFill>
            </a:endParaRPr>
          </a:p>
        </p:txBody>
      </p:sp>
      <p:grpSp>
        <p:nvGrpSpPr>
          <p:cNvPr id="99" name="グループ化 98"/>
          <p:cNvGrpSpPr/>
          <p:nvPr/>
        </p:nvGrpSpPr>
        <p:grpSpPr>
          <a:xfrm>
            <a:off x="6372868" y="2544257"/>
            <a:ext cx="648645" cy="499470"/>
            <a:chOff x="644782" y="5616065"/>
            <a:chExt cx="648645" cy="541092"/>
          </a:xfrm>
        </p:grpSpPr>
        <p:grpSp>
          <p:nvGrpSpPr>
            <p:cNvPr id="100" name="グループ化 99"/>
            <p:cNvGrpSpPr/>
            <p:nvPr/>
          </p:nvGrpSpPr>
          <p:grpSpPr>
            <a:xfrm>
              <a:off x="644782" y="5616065"/>
              <a:ext cx="648645" cy="541092"/>
              <a:chOff x="257320" y="5616065"/>
              <a:chExt cx="648645" cy="541092"/>
            </a:xfrm>
          </p:grpSpPr>
          <p:sp>
            <p:nvSpPr>
              <p:cNvPr id="105" name="円/楕円 104"/>
              <p:cNvSpPr/>
              <p:nvPr/>
            </p:nvSpPr>
            <p:spPr>
              <a:xfrm>
                <a:off x="257320" y="5616065"/>
                <a:ext cx="360040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64000">
                    <a:schemeClr val="bg1">
                      <a:lumMod val="75000"/>
                    </a:schemeClr>
                  </a:gs>
                  <a:gs pos="99000">
                    <a:schemeClr val="bg1">
                      <a:lumMod val="95000"/>
                    </a:schemeClr>
                  </a:gs>
                </a:gsLst>
                <a:lin ang="5400000" scaled="0"/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106" name="フリーフォーム 105"/>
              <p:cNvSpPr/>
              <p:nvPr/>
            </p:nvSpPr>
            <p:spPr>
              <a:xfrm>
                <a:off x="506751" y="5960697"/>
                <a:ext cx="118369" cy="153081"/>
              </a:xfrm>
              <a:custGeom>
                <a:avLst/>
                <a:gdLst>
                  <a:gd name="connsiteX0" fmla="*/ 0 w 94696"/>
                  <a:gd name="connsiteY0" fmla="*/ 0 h 106564"/>
                  <a:gd name="connsiteX1" fmla="*/ 68063 w 94696"/>
                  <a:gd name="connsiteY1" fmla="*/ 106532 h 106564"/>
                  <a:gd name="connsiteX2" fmla="*/ 94696 w 94696"/>
                  <a:gd name="connsiteY2" fmla="*/ 8877 h 106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696" h="106564">
                    <a:moveTo>
                      <a:pt x="0" y="0"/>
                    </a:moveTo>
                    <a:cubicBezTo>
                      <a:pt x="26140" y="52526"/>
                      <a:pt x="52280" y="105053"/>
                      <a:pt x="68063" y="106532"/>
                    </a:cubicBezTo>
                    <a:cubicBezTo>
                      <a:pt x="83846" y="108012"/>
                      <a:pt x="89271" y="58444"/>
                      <a:pt x="94696" y="8877"/>
                    </a:cubicBezTo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64000">
                    <a:schemeClr val="bg1">
                      <a:lumMod val="75000"/>
                    </a:schemeClr>
                  </a:gs>
                  <a:gs pos="99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107" name="フリーフォーム 106"/>
              <p:cNvSpPr/>
              <p:nvPr/>
            </p:nvSpPr>
            <p:spPr>
              <a:xfrm>
                <a:off x="402121" y="5879331"/>
                <a:ext cx="503844" cy="277826"/>
              </a:xfrm>
              <a:custGeom>
                <a:avLst/>
                <a:gdLst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10012 w 694391"/>
                  <a:gd name="connsiteY80" fmla="*/ 168998 h 649663"/>
                  <a:gd name="connsiteX81" fmla="*/ 528119 w 694391"/>
                  <a:gd name="connsiteY81" fmla="*/ 162963 h 649663"/>
                  <a:gd name="connsiteX82" fmla="*/ 549244 w 694391"/>
                  <a:gd name="connsiteY82" fmla="*/ 150891 h 649663"/>
                  <a:gd name="connsiteX83" fmla="*/ 558297 w 694391"/>
                  <a:gd name="connsiteY83" fmla="*/ 147873 h 649663"/>
                  <a:gd name="connsiteX84" fmla="*/ 579422 w 694391"/>
                  <a:gd name="connsiteY84" fmla="*/ 135802 h 649663"/>
                  <a:gd name="connsiteX85" fmla="*/ 591493 w 694391"/>
                  <a:gd name="connsiteY85" fmla="*/ 129767 h 649663"/>
                  <a:gd name="connsiteX86" fmla="*/ 603564 w 694391"/>
                  <a:gd name="connsiteY86" fmla="*/ 117695 h 649663"/>
                  <a:gd name="connsiteX87" fmla="*/ 612618 w 694391"/>
                  <a:gd name="connsiteY87" fmla="*/ 111660 h 649663"/>
                  <a:gd name="connsiteX88" fmla="*/ 624689 w 694391"/>
                  <a:gd name="connsiteY88" fmla="*/ 102606 h 649663"/>
                  <a:gd name="connsiteX89" fmla="*/ 639778 w 694391"/>
                  <a:gd name="connsiteY89" fmla="*/ 84499 h 649663"/>
                  <a:gd name="connsiteX90" fmla="*/ 648832 w 694391"/>
                  <a:gd name="connsiteY90" fmla="*/ 63374 h 649663"/>
                  <a:gd name="connsiteX91" fmla="*/ 651849 w 694391"/>
                  <a:gd name="connsiteY91" fmla="*/ 51303 h 649663"/>
                  <a:gd name="connsiteX92" fmla="*/ 657885 w 694391"/>
                  <a:gd name="connsiteY92" fmla="*/ 36214 h 649663"/>
                  <a:gd name="connsiteX93" fmla="*/ 660903 w 694391"/>
                  <a:gd name="connsiteY93" fmla="*/ 24143 h 649663"/>
                  <a:gd name="connsiteX94" fmla="*/ 663921 w 694391"/>
                  <a:gd name="connsiteY94" fmla="*/ 15089 h 649663"/>
                  <a:gd name="connsiteX95" fmla="*/ 642796 w 694391"/>
                  <a:gd name="connsiteY95" fmla="*/ 9054 h 649663"/>
                  <a:gd name="connsiteX96" fmla="*/ 627707 w 694391"/>
                  <a:gd name="connsiteY96" fmla="*/ 6036 h 649663"/>
                  <a:gd name="connsiteX97" fmla="*/ 618653 w 694391"/>
                  <a:gd name="connsiteY97" fmla="*/ 3018 h 649663"/>
                  <a:gd name="connsiteX98" fmla="*/ 606582 w 694391"/>
                  <a:gd name="connsiteY98" fmla="*/ 0 h 649663"/>
                  <a:gd name="connsiteX99" fmla="*/ 519065 w 694391"/>
                  <a:gd name="connsiteY99" fmla="*/ 3018 h 649663"/>
                  <a:gd name="connsiteX100" fmla="*/ 500958 w 694391"/>
                  <a:gd name="connsiteY100" fmla="*/ 9054 h 649663"/>
                  <a:gd name="connsiteX101" fmla="*/ 488887 w 694391"/>
                  <a:gd name="connsiteY101" fmla="*/ 12071 h 649663"/>
                  <a:gd name="connsiteX102" fmla="*/ 470780 w 694391"/>
                  <a:gd name="connsiteY102" fmla="*/ 21125 h 649663"/>
                  <a:gd name="connsiteX103" fmla="*/ 461727 w 694391"/>
                  <a:gd name="connsiteY103" fmla="*/ 27161 h 649663"/>
                  <a:gd name="connsiteX104" fmla="*/ 443620 w 694391"/>
                  <a:gd name="connsiteY104" fmla="*/ 33196 h 649663"/>
                  <a:gd name="connsiteX105" fmla="*/ 437584 w 694391"/>
                  <a:gd name="connsiteY105" fmla="*/ 42250 h 649663"/>
                  <a:gd name="connsiteX106" fmla="*/ 425513 w 694391"/>
                  <a:gd name="connsiteY106" fmla="*/ 48285 h 649663"/>
                  <a:gd name="connsiteX107" fmla="*/ 416459 w 694391"/>
                  <a:gd name="connsiteY107" fmla="*/ 54321 h 649663"/>
                  <a:gd name="connsiteX108" fmla="*/ 404388 w 694391"/>
                  <a:gd name="connsiteY108" fmla="*/ 60357 h 649663"/>
                  <a:gd name="connsiteX109" fmla="*/ 395335 w 694391"/>
                  <a:gd name="connsiteY109" fmla="*/ 69410 h 649663"/>
                  <a:gd name="connsiteX110" fmla="*/ 374210 w 694391"/>
                  <a:gd name="connsiteY110" fmla="*/ 78464 h 649663"/>
                  <a:gd name="connsiteX111" fmla="*/ 365156 w 694391"/>
                  <a:gd name="connsiteY111" fmla="*/ 84499 h 649663"/>
                  <a:gd name="connsiteX112" fmla="*/ 353085 w 694391"/>
                  <a:gd name="connsiteY112" fmla="*/ 90535 h 649663"/>
                  <a:gd name="connsiteX113" fmla="*/ 344032 w 694391"/>
                  <a:gd name="connsiteY113" fmla="*/ 96570 h 649663"/>
                  <a:gd name="connsiteX114" fmla="*/ 319889 w 694391"/>
                  <a:gd name="connsiteY114" fmla="*/ 102606 h 649663"/>
                  <a:gd name="connsiteX115" fmla="*/ 301782 w 694391"/>
                  <a:gd name="connsiteY115" fmla="*/ 108642 h 649663"/>
                  <a:gd name="connsiteX116" fmla="*/ 292729 w 694391"/>
                  <a:gd name="connsiteY116" fmla="*/ 111660 h 649663"/>
                  <a:gd name="connsiteX117" fmla="*/ 280657 w 694391"/>
                  <a:gd name="connsiteY117" fmla="*/ 114677 h 649663"/>
                  <a:gd name="connsiteX118" fmla="*/ 271604 w 694391"/>
                  <a:gd name="connsiteY118" fmla="*/ 117695 h 649663"/>
                  <a:gd name="connsiteX119" fmla="*/ 229354 w 694391"/>
                  <a:gd name="connsiteY119" fmla="*/ 120713 h 649663"/>
                  <a:gd name="connsiteX120" fmla="*/ 217283 w 694391"/>
                  <a:gd name="connsiteY120" fmla="*/ 123731 h 649663"/>
                  <a:gd name="connsiteX121" fmla="*/ 184087 w 694391"/>
                  <a:gd name="connsiteY121" fmla="*/ 129767 h 649663"/>
                  <a:gd name="connsiteX122" fmla="*/ 190123 w 694391"/>
                  <a:gd name="connsiteY122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10012 w 694391"/>
                  <a:gd name="connsiteY80" fmla="*/ 168998 h 649663"/>
                  <a:gd name="connsiteX81" fmla="*/ 528119 w 694391"/>
                  <a:gd name="connsiteY81" fmla="*/ 162963 h 649663"/>
                  <a:gd name="connsiteX82" fmla="*/ 549244 w 694391"/>
                  <a:gd name="connsiteY82" fmla="*/ 150891 h 649663"/>
                  <a:gd name="connsiteX83" fmla="*/ 579422 w 694391"/>
                  <a:gd name="connsiteY83" fmla="*/ 135802 h 649663"/>
                  <a:gd name="connsiteX84" fmla="*/ 591493 w 694391"/>
                  <a:gd name="connsiteY84" fmla="*/ 129767 h 649663"/>
                  <a:gd name="connsiteX85" fmla="*/ 603564 w 694391"/>
                  <a:gd name="connsiteY85" fmla="*/ 117695 h 649663"/>
                  <a:gd name="connsiteX86" fmla="*/ 612618 w 694391"/>
                  <a:gd name="connsiteY86" fmla="*/ 111660 h 649663"/>
                  <a:gd name="connsiteX87" fmla="*/ 624689 w 694391"/>
                  <a:gd name="connsiteY87" fmla="*/ 102606 h 649663"/>
                  <a:gd name="connsiteX88" fmla="*/ 639778 w 694391"/>
                  <a:gd name="connsiteY88" fmla="*/ 84499 h 649663"/>
                  <a:gd name="connsiteX89" fmla="*/ 648832 w 694391"/>
                  <a:gd name="connsiteY89" fmla="*/ 63374 h 649663"/>
                  <a:gd name="connsiteX90" fmla="*/ 651849 w 694391"/>
                  <a:gd name="connsiteY90" fmla="*/ 51303 h 649663"/>
                  <a:gd name="connsiteX91" fmla="*/ 657885 w 694391"/>
                  <a:gd name="connsiteY91" fmla="*/ 36214 h 649663"/>
                  <a:gd name="connsiteX92" fmla="*/ 660903 w 694391"/>
                  <a:gd name="connsiteY92" fmla="*/ 24143 h 649663"/>
                  <a:gd name="connsiteX93" fmla="*/ 663921 w 694391"/>
                  <a:gd name="connsiteY93" fmla="*/ 15089 h 649663"/>
                  <a:gd name="connsiteX94" fmla="*/ 642796 w 694391"/>
                  <a:gd name="connsiteY94" fmla="*/ 9054 h 649663"/>
                  <a:gd name="connsiteX95" fmla="*/ 627707 w 694391"/>
                  <a:gd name="connsiteY95" fmla="*/ 6036 h 649663"/>
                  <a:gd name="connsiteX96" fmla="*/ 618653 w 694391"/>
                  <a:gd name="connsiteY96" fmla="*/ 3018 h 649663"/>
                  <a:gd name="connsiteX97" fmla="*/ 606582 w 694391"/>
                  <a:gd name="connsiteY97" fmla="*/ 0 h 649663"/>
                  <a:gd name="connsiteX98" fmla="*/ 519065 w 694391"/>
                  <a:gd name="connsiteY98" fmla="*/ 3018 h 649663"/>
                  <a:gd name="connsiteX99" fmla="*/ 500958 w 694391"/>
                  <a:gd name="connsiteY99" fmla="*/ 9054 h 649663"/>
                  <a:gd name="connsiteX100" fmla="*/ 488887 w 694391"/>
                  <a:gd name="connsiteY100" fmla="*/ 12071 h 649663"/>
                  <a:gd name="connsiteX101" fmla="*/ 470780 w 694391"/>
                  <a:gd name="connsiteY101" fmla="*/ 21125 h 649663"/>
                  <a:gd name="connsiteX102" fmla="*/ 461727 w 694391"/>
                  <a:gd name="connsiteY102" fmla="*/ 27161 h 649663"/>
                  <a:gd name="connsiteX103" fmla="*/ 443620 w 694391"/>
                  <a:gd name="connsiteY103" fmla="*/ 33196 h 649663"/>
                  <a:gd name="connsiteX104" fmla="*/ 437584 w 694391"/>
                  <a:gd name="connsiteY104" fmla="*/ 42250 h 649663"/>
                  <a:gd name="connsiteX105" fmla="*/ 425513 w 694391"/>
                  <a:gd name="connsiteY105" fmla="*/ 48285 h 649663"/>
                  <a:gd name="connsiteX106" fmla="*/ 416459 w 694391"/>
                  <a:gd name="connsiteY106" fmla="*/ 54321 h 649663"/>
                  <a:gd name="connsiteX107" fmla="*/ 404388 w 694391"/>
                  <a:gd name="connsiteY107" fmla="*/ 60357 h 649663"/>
                  <a:gd name="connsiteX108" fmla="*/ 395335 w 694391"/>
                  <a:gd name="connsiteY108" fmla="*/ 69410 h 649663"/>
                  <a:gd name="connsiteX109" fmla="*/ 374210 w 694391"/>
                  <a:gd name="connsiteY109" fmla="*/ 78464 h 649663"/>
                  <a:gd name="connsiteX110" fmla="*/ 365156 w 694391"/>
                  <a:gd name="connsiteY110" fmla="*/ 84499 h 649663"/>
                  <a:gd name="connsiteX111" fmla="*/ 353085 w 694391"/>
                  <a:gd name="connsiteY111" fmla="*/ 90535 h 649663"/>
                  <a:gd name="connsiteX112" fmla="*/ 344032 w 694391"/>
                  <a:gd name="connsiteY112" fmla="*/ 96570 h 649663"/>
                  <a:gd name="connsiteX113" fmla="*/ 319889 w 694391"/>
                  <a:gd name="connsiteY113" fmla="*/ 102606 h 649663"/>
                  <a:gd name="connsiteX114" fmla="*/ 301782 w 694391"/>
                  <a:gd name="connsiteY114" fmla="*/ 108642 h 649663"/>
                  <a:gd name="connsiteX115" fmla="*/ 292729 w 694391"/>
                  <a:gd name="connsiteY115" fmla="*/ 111660 h 649663"/>
                  <a:gd name="connsiteX116" fmla="*/ 280657 w 694391"/>
                  <a:gd name="connsiteY116" fmla="*/ 114677 h 649663"/>
                  <a:gd name="connsiteX117" fmla="*/ 271604 w 694391"/>
                  <a:gd name="connsiteY117" fmla="*/ 117695 h 649663"/>
                  <a:gd name="connsiteX118" fmla="*/ 229354 w 694391"/>
                  <a:gd name="connsiteY118" fmla="*/ 120713 h 649663"/>
                  <a:gd name="connsiteX119" fmla="*/ 217283 w 694391"/>
                  <a:gd name="connsiteY119" fmla="*/ 123731 h 649663"/>
                  <a:gd name="connsiteX120" fmla="*/ 184087 w 694391"/>
                  <a:gd name="connsiteY120" fmla="*/ 129767 h 649663"/>
                  <a:gd name="connsiteX121" fmla="*/ 190123 w 694391"/>
                  <a:gd name="connsiteY121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10012 w 694391"/>
                  <a:gd name="connsiteY80" fmla="*/ 168998 h 649663"/>
                  <a:gd name="connsiteX81" fmla="*/ 549244 w 694391"/>
                  <a:gd name="connsiteY81" fmla="*/ 150891 h 649663"/>
                  <a:gd name="connsiteX82" fmla="*/ 579422 w 694391"/>
                  <a:gd name="connsiteY82" fmla="*/ 135802 h 649663"/>
                  <a:gd name="connsiteX83" fmla="*/ 591493 w 694391"/>
                  <a:gd name="connsiteY83" fmla="*/ 129767 h 649663"/>
                  <a:gd name="connsiteX84" fmla="*/ 603564 w 694391"/>
                  <a:gd name="connsiteY84" fmla="*/ 117695 h 649663"/>
                  <a:gd name="connsiteX85" fmla="*/ 612618 w 694391"/>
                  <a:gd name="connsiteY85" fmla="*/ 111660 h 649663"/>
                  <a:gd name="connsiteX86" fmla="*/ 624689 w 694391"/>
                  <a:gd name="connsiteY86" fmla="*/ 102606 h 649663"/>
                  <a:gd name="connsiteX87" fmla="*/ 639778 w 694391"/>
                  <a:gd name="connsiteY87" fmla="*/ 84499 h 649663"/>
                  <a:gd name="connsiteX88" fmla="*/ 648832 w 694391"/>
                  <a:gd name="connsiteY88" fmla="*/ 63374 h 649663"/>
                  <a:gd name="connsiteX89" fmla="*/ 651849 w 694391"/>
                  <a:gd name="connsiteY89" fmla="*/ 51303 h 649663"/>
                  <a:gd name="connsiteX90" fmla="*/ 657885 w 694391"/>
                  <a:gd name="connsiteY90" fmla="*/ 36214 h 649663"/>
                  <a:gd name="connsiteX91" fmla="*/ 660903 w 694391"/>
                  <a:gd name="connsiteY91" fmla="*/ 24143 h 649663"/>
                  <a:gd name="connsiteX92" fmla="*/ 663921 w 694391"/>
                  <a:gd name="connsiteY92" fmla="*/ 15089 h 649663"/>
                  <a:gd name="connsiteX93" fmla="*/ 642796 w 694391"/>
                  <a:gd name="connsiteY93" fmla="*/ 9054 h 649663"/>
                  <a:gd name="connsiteX94" fmla="*/ 627707 w 694391"/>
                  <a:gd name="connsiteY94" fmla="*/ 6036 h 649663"/>
                  <a:gd name="connsiteX95" fmla="*/ 618653 w 694391"/>
                  <a:gd name="connsiteY95" fmla="*/ 3018 h 649663"/>
                  <a:gd name="connsiteX96" fmla="*/ 606582 w 694391"/>
                  <a:gd name="connsiteY96" fmla="*/ 0 h 649663"/>
                  <a:gd name="connsiteX97" fmla="*/ 519065 w 694391"/>
                  <a:gd name="connsiteY97" fmla="*/ 3018 h 649663"/>
                  <a:gd name="connsiteX98" fmla="*/ 500958 w 694391"/>
                  <a:gd name="connsiteY98" fmla="*/ 9054 h 649663"/>
                  <a:gd name="connsiteX99" fmla="*/ 488887 w 694391"/>
                  <a:gd name="connsiteY99" fmla="*/ 12071 h 649663"/>
                  <a:gd name="connsiteX100" fmla="*/ 470780 w 694391"/>
                  <a:gd name="connsiteY100" fmla="*/ 21125 h 649663"/>
                  <a:gd name="connsiteX101" fmla="*/ 461727 w 694391"/>
                  <a:gd name="connsiteY101" fmla="*/ 27161 h 649663"/>
                  <a:gd name="connsiteX102" fmla="*/ 443620 w 694391"/>
                  <a:gd name="connsiteY102" fmla="*/ 33196 h 649663"/>
                  <a:gd name="connsiteX103" fmla="*/ 437584 w 694391"/>
                  <a:gd name="connsiteY103" fmla="*/ 42250 h 649663"/>
                  <a:gd name="connsiteX104" fmla="*/ 425513 w 694391"/>
                  <a:gd name="connsiteY104" fmla="*/ 48285 h 649663"/>
                  <a:gd name="connsiteX105" fmla="*/ 416459 w 694391"/>
                  <a:gd name="connsiteY105" fmla="*/ 54321 h 649663"/>
                  <a:gd name="connsiteX106" fmla="*/ 404388 w 694391"/>
                  <a:gd name="connsiteY106" fmla="*/ 60357 h 649663"/>
                  <a:gd name="connsiteX107" fmla="*/ 395335 w 694391"/>
                  <a:gd name="connsiteY107" fmla="*/ 69410 h 649663"/>
                  <a:gd name="connsiteX108" fmla="*/ 374210 w 694391"/>
                  <a:gd name="connsiteY108" fmla="*/ 78464 h 649663"/>
                  <a:gd name="connsiteX109" fmla="*/ 365156 w 694391"/>
                  <a:gd name="connsiteY109" fmla="*/ 84499 h 649663"/>
                  <a:gd name="connsiteX110" fmla="*/ 353085 w 694391"/>
                  <a:gd name="connsiteY110" fmla="*/ 90535 h 649663"/>
                  <a:gd name="connsiteX111" fmla="*/ 344032 w 694391"/>
                  <a:gd name="connsiteY111" fmla="*/ 96570 h 649663"/>
                  <a:gd name="connsiteX112" fmla="*/ 319889 w 694391"/>
                  <a:gd name="connsiteY112" fmla="*/ 102606 h 649663"/>
                  <a:gd name="connsiteX113" fmla="*/ 301782 w 694391"/>
                  <a:gd name="connsiteY113" fmla="*/ 108642 h 649663"/>
                  <a:gd name="connsiteX114" fmla="*/ 292729 w 694391"/>
                  <a:gd name="connsiteY114" fmla="*/ 111660 h 649663"/>
                  <a:gd name="connsiteX115" fmla="*/ 280657 w 694391"/>
                  <a:gd name="connsiteY115" fmla="*/ 114677 h 649663"/>
                  <a:gd name="connsiteX116" fmla="*/ 271604 w 694391"/>
                  <a:gd name="connsiteY116" fmla="*/ 117695 h 649663"/>
                  <a:gd name="connsiteX117" fmla="*/ 229354 w 694391"/>
                  <a:gd name="connsiteY117" fmla="*/ 120713 h 649663"/>
                  <a:gd name="connsiteX118" fmla="*/ 217283 w 694391"/>
                  <a:gd name="connsiteY118" fmla="*/ 123731 h 649663"/>
                  <a:gd name="connsiteX119" fmla="*/ 184087 w 694391"/>
                  <a:gd name="connsiteY119" fmla="*/ 129767 h 649663"/>
                  <a:gd name="connsiteX120" fmla="*/ 190123 w 694391"/>
                  <a:gd name="connsiteY120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12618 w 694391"/>
                  <a:gd name="connsiteY84" fmla="*/ 111660 h 649663"/>
                  <a:gd name="connsiteX85" fmla="*/ 624689 w 694391"/>
                  <a:gd name="connsiteY85" fmla="*/ 102606 h 649663"/>
                  <a:gd name="connsiteX86" fmla="*/ 639778 w 694391"/>
                  <a:gd name="connsiteY86" fmla="*/ 84499 h 649663"/>
                  <a:gd name="connsiteX87" fmla="*/ 648832 w 694391"/>
                  <a:gd name="connsiteY87" fmla="*/ 63374 h 649663"/>
                  <a:gd name="connsiteX88" fmla="*/ 651849 w 694391"/>
                  <a:gd name="connsiteY88" fmla="*/ 51303 h 649663"/>
                  <a:gd name="connsiteX89" fmla="*/ 657885 w 694391"/>
                  <a:gd name="connsiteY89" fmla="*/ 36214 h 649663"/>
                  <a:gd name="connsiteX90" fmla="*/ 660903 w 694391"/>
                  <a:gd name="connsiteY90" fmla="*/ 24143 h 649663"/>
                  <a:gd name="connsiteX91" fmla="*/ 663921 w 694391"/>
                  <a:gd name="connsiteY91" fmla="*/ 15089 h 649663"/>
                  <a:gd name="connsiteX92" fmla="*/ 642796 w 694391"/>
                  <a:gd name="connsiteY92" fmla="*/ 9054 h 649663"/>
                  <a:gd name="connsiteX93" fmla="*/ 627707 w 694391"/>
                  <a:gd name="connsiteY93" fmla="*/ 6036 h 649663"/>
                  <a:gd name="connsiteX94" fmla="*/ 618653 w 694391"/>
                  <a:gd name="connsiteY94" fmla="*/ 3018 h 649663"/>
                  <a:gd name="connsiteX95" fmla="*/ 606582 w 694391"/>
                  <a:gd name="connsiteY95" fmla="*/ 0 h 649663"/>
                  <a:gd name="connsiteX96" fmla="*/ 519065 w 694391"/>
                  <a:gd name="connsiteY96" fmla="*/ 3018 h 649663"/>
                  <a:gd name="connsiteX97" fmla="*/ 500958 w 694391"/>
                  <a:gd name="connsiteY97" fmla="*/ 9054 h 649663"/>
                  <a:gd name="connsiteX98" fmla="*/ 488887 w 694391"/>
                  <a:gd name="connsiteY98" fmla="*/ 12071 h 649663"/>
                  <a:gd name="connsiteX99" fmla="*/ 470780 w 694391"/>
                  <a:gd name="connsiteY99" fmla="*/ 21125 h 649663"/>
                  <a:gd name="connsiteX100" fmla="*/ 461727 w 694391"/>
                  <a:gd name="connsiteY100" fmla="*/ 27161 h 649663"/>
                  <a:gd name="connsiteX101" fmla="*/ 443620 w 694391"/>
                  <a:gd name="connsiteY101" fmla="*/ 33196 h 649663"/>
                  <a:gd name="connsiteX102" fmla="*/ 437584 w 694391"/>
                  <a:gd name="connsiteY102" fmla="*/ 42250 h 649663"/>
                  <a:gd name="connsiteX103" fmla="*/ 425513 w 694391"/>
                  <a:gd name="connsiteY103" fmla="*/ 48285 h 649663"/>
                  <a:gd name="connsiteX104" fmla="*/ 416459 w 694391"/>
                  <a:gd name="connsiteY104" fmla="*/ 54321 h 649663"/>
                  <a:gd name="connsiteX105" fmla="*/ 404388 w 694391"/>
                  <a:gd name="connsiteY105" fmla="*/ 60357 h 649663"/>
                  <a:gd name="connsiteX106" fmla="*/ 395335 w 694391"/>
                  <a:gd name="connsiteY106" fmla="*/ 69410 h 649663"/>
                  <a:gd name="connsiteX107" fmla="*/ 374210 w 694391"/>
                  <a:gd name="connsiteY107" fmla="*/ 78464 h 649663"/>
                  <a:gd name="connsiteX108" fmla="*/ 365156 w 694391"/>
                  <a:gd name="connsiteY108" fmla="*/ 84499 h 649663"/>
                  <a:gd name="connsiteX109" fmla="*/ 353085 w 694391"/>
                  <a:gd name="connsiteY109" fmla="*/ 90535 h 649663"/>
                  <a:gd name="connsiteX110" fmla="*/ 344032 w 694391"/>
                  <a:gd name="connsiteY110" fmla="*/ 96570 h 649663"/>
                  <a:gd name="connsiteX111" fmla="*/ 319889 w 694391"/>
                  <a:gd name="connsiteY111" fmla="*/ 102606 h 649663"/>
                  <a:gd name="connsiteX112" fmla="*/ 301782 w 694391"/>
                  <a:gd name="connsiteY112" fmla="*/ 108642 h 649663"/>
                  <a:gd name="connsiteX113" fmla="*/ 292729 w 694391"/>
                  <a:gd name="connsiteY113" fmla="*/ 111660 h 649663"/>
                  <a:gd name="connsiteX114" fmla="*/ 280657 w 694391"/>
                  <a:gd name="connsiteY114" fmla="*/ 114677 h 649663"/>
                  <a:gd name="connsiteX115" fmla="*/ 271604 w 694391"/>
                  <a:gd name="connsiteY115" fmla="*/ 117695 h 649663"/>
                  <a:gd name="connsiteX116" fmla="*/ 229354 w 694391"/>
                  <a:gd name="connsiteY116" fmla="*/ 120713 h 649663"/>
                  <a:gd name="connsiteX117" fmla="*/ 217283 w 694391"/>
                  <a:gd name="connsiteY117" fmla="*/ 123731 h 649663"/>
                  <a:gd name="connsiteX118" fmla="*/ 184087 w 694391"/>
                  <a:gd name="connsiteY118" fmla="*/ 129767 h 649663"/>
                  <a:gd name="connsiteX119" fmla="*/ 190123 w 694391"/>
                  <a:gd name="connsiteY119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24689 w 694391"/>
                  <a:gd name="connsiteY84" fmla="*/ 102606 h 649663"/>
                  <a:gd name="connsiteX85" fmla="*/ 639778 w 694391"/>
                  <a:gd name="connsiteY85" fmla="*/ 84499 h 649663"/>
                  <a:gd name="connsiteX86" fmla="*/ 648832 w 694391"/>
                  <a:gd name="connsiteY86" fmla="*/ 63374 h 649663"/>
                  <a:gd name="connsiteX87" fmla="*/ 651849 w 694391"/>
                  <a:gd name="connsiteY87" fmla="*/ 51303 h 649663"/>
                  <a:gd name="connsiteX88" fmla="*/ 657885 w 694391"/>
                  <a:gd name="connsiteY88" fmla="*/ 36214 h 649663"/>
                  <a:gd name="connsiteX89" fmla="*/ 660903 w 694391"/>
                  <a:gd name="connsiteY89" fmla="*/ 24143 h 649663"/>
                  <a:gd name="connsiteX90" fmla="*/ 663921 w 694391"/>
                  <a:gd name="connsiteY90" fmla="*/ 15089 h 649663"/>
                  <a:gd name="connsiteX91" fmla="*/ 642796 w 694391"/>
                  <a:gd name="connsiteY91" fmla="*/ 9054 h 649663"/>
                  <a:gd name="connsiteX92" fmla="*/ 627707 w 694391"/>
                  <a:gd name="connsiteY92" fmla="*/ 6036 h 649663"/>
                  <a:gd name="connsiteX93" fmla="*/ 618653 w 694391"/>
                  <a:gd name="connsiteY93" fmla="*/ 3018 h 649663"/>
                  <a:gd name="connsiteX94" fmla="*/ 606582 w 694391"/>
                  <a:gd name="connsiteY94" fmla="*/ 0 h 649663"/>
                  <a:gd name="connsiteX95" fmla="*/ 519065 w 694391"/>
                  <a:gd name="connsiteY95" fmla="*/ 3018 h 649663"/>
                  <a:gd name="connsiteX96" fmla="*/ 500958 w 694391"/>
                  <a:gd name="connsiteY96" fmla="*/ 9054 h 649663"/>
                  <a:gd name="connsiteX97" fmla="*/ 488887 w 694391"/>
                  <a:gd name="connsiteY97" fmla="*/ 12071 h 649663"/>
                  <a:gd name="connsiteX98" fmla="*/ 470780 w 694391"/>
                  <a:gd name="connsiteY98" fmla="*/ 21125 h 649663"/>
                  <a:gd name="connsiteX99" fmla="*/ 461727 w 694391"/>
                  <a:gd name="connsiteY99" fmla="*/ 27161 h 649663"/>
                  <a:gd name="connsiteX100" fmla="*/ 443620 w 694391"/>
                  <a:gd name="connsiteY100" fmla="*/ 33196 h 649663"/>
                  <a:gd name="connsiteX101" fmla="*/ 437584 w 694391"/>
                  <a:gd name="connsiteY101" fmla="*/ 42250 h 649663"/>
                  <a:gd name="connsiteX102" fmla="*/ 425513 w 694391"/>
                  <a:gd name="connsiteY102" fmla="*/ 48285 h 649663"/>
                  <a:gd name="connsiteX103" fmla="*/ 416459 w 694391"/>
                  <a:gd name="connsiteY103" fmla="*/ 54321 h 649663"/>
                  <a:gd name="connsiteX104" fmla="*/ 404388 w 694391"/>
                  <a:gd name="connsiteY104" fmla="*/ 60357 h 649663"/>
                  <a:gd name="connsiteX105" fmla="*/ 395335 w 694391"/>
                  <a:gd name="connsiteY105" fmla="*/ 69410 h 649663"/>
                  <a:gd name="connsiteX106" fmla="*/ 374210 w 694391"/>
                  <a:gd name="connsiteY106" fmla="*/ 78464 h 649663"/>
                  <a:gd name="connsiteX107" fmla="*/ 365156 w 694391"/>
                  <a:gd name="connsiteY107" fmla="*/ 84499 h 649663"/>
                  <a:gd name="connsiteX108" fmla="*/ 353085 w 694391"/>
                  <a:gd name="connsiteY108" fmla="*/ 90535 h 649663"/>
                  <a:gd name="connsiteX109" fmla="*/ 344032 w 694391"/>
                  <a:gd name="connsiteY109" fmla="*/ 96570 h 649663"/>
                  <a:gd name="connsiteX110" fmla="*/ 319889 w 694391"/>
                  <a:gd name="connsiteY110" fmla="*/ 102606 h 649663"/>
                  <a:gd name="connsiteX111" fmla="*/ 301782 w 694391"/>
                  <a:gd name="connsiteY111" fmla="*/ 108642 h 649663"/>
                  <a:gd name="connsiteX112" fmla="*/ 292729 w 694391"/>
                  <a:gd name="connsiteY112" fmla="*/ 111660 h 649663"/>
                  <a:gd name="connsiteX113" fmla="*/ 280657 w 694391"/>
                  <a:gd name="connsiteY113" fmla="*/ 114677 h 649663"/>
                  <a:gd name="connsiteX114" fmla="*/ 271604 w 694391"/>
                  <a:gd name="connsiteY114" fmla="*/ 117695 h 649663"/>
                  <a:gd name="connsiteX115" fmla="*/ 229354 w 694391"/>
                  <a:gd name="connsiteY115" fmla="*/ 120713 h 649663"/>
                  <a:gd name="connsiteX116" fmla="*/ 217283 w 694391"/>
                  <a:gd name="connsiteY116" fmla="*/ 123731 h 649663"/>
                  <a:gd name="connsiteX117" fmla="*/ 184087 w 694391"/>
                  <a:gd name="connsiteY117" fmla="*/ 129767 h 649663"/>
                  <a:gd name="connsiteX118" fmla="*/ 190123 w 694391"/>
                  <a:gd name="connsiteY118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24689 w 694391"/>
                  <a:gd name="connsiteY84" fmla="*/ 102606 h 649663"/>
                  <a:gd name="connsiteX85" fmla="*/ 633743 w 694391"/>
                  <a:gd name="connsiteY85" fmla="*/ 93553 h 649663"/>
                  <a:gd name="connsiteX86" fmla="*/ 639778 w 694391"/>
                  <a:gd name="connsiteY86" fmla="*/ 84499 h 649663"/>
                  <a:gd name="connsiteX87" fmla="*/ 648832 w 694391"/>
                  <a:gd name="connsiteY87" fmla="*/ 63374 h 649663"/>
                  <a:gd name="connsiteX88" fmla="*/ 651849 w 694391"/>
                  <a:gd name="connsiteY88" fmla="*/ 51303 h 649663"/>
                  <a:gd name="connsiteX89" fmla="*/ 657885 w 694391"/>
                  <a:gd name="connsiteY89" fmla="*/ 36214 h 649663"/>
                  <a:gd name="connsiteX90" fmla="*/ 660903 w 694391"/>
                  <a:gd name="connsiteY90" fmla="*/ 24143 h 649663"/>
                  <a:gd name="connsiteX91" fmla="*/ 663921 w 694391"/>
                  <a:gd name="connsiteY91" fmla="*/ 15089 h 649663"/>
                  <a:gd name="connsiteX92" fmla="*/ 642796 w 694391"/>
                  <a:gd name="connsiteY92" fmla="*/ 9054 h 649663"/>
                  <a:gd name="connsiteX93" fmla="*/ 627707 w 694391"/>
                  <a:gd name="connsiteY93" fmla="*/ 6036 h 649663"/>
                  <a:gd name="connsiteX94" fmla="*/ 618653 w 694391"/>
                  <a:gd name="connsiteY94" fmla="*/ 3018 h 649663"/>
                  <a:gd name="connsiteX95" fmla="*/ 606582 w 694391"/>
                  <a:gd name="connsiteY95" fmla="*/ 0 h 649663"/>
                  <a:gd name="connsiteX96" fmla="*/ 519065 w 694391"/>
                  <a:gd name="connsiteY96" fmla="*/ 3018 h 649663"/>
                  <a:gd name="connsiteX97" fmla="*/ 500958 w 694391"/>
                  <a:gd name="connsiteY97" fmla="*/ 9054 h 649663"/>
                  <a:gd name="connsiteX98" fmla="*/ 488887 w 694391"/>
                  <a:gd name="connsiteY98" fmla="*/ 12071 h 649663"/>
                  <a:gd name="connsiteX99" fmla="*/ 470780 w 694391"/>
                  <a:gd name="connsiteY99" fmla="*/ 21125 h 649663"/>
                  <a:gd name="connsiteX100" fmla="*/ 461727 w 694391"/>
                  <a:gd name="connsiteY100" fmla="*/ 27161 h 649663"/>
                  <a:gd name="connsiteX101" fmla="*/ 443620 w 694391"/>
                  <a:gd name="connsiteY101" fmla="*/ 33196 h 649663"/>
                  <a:gd name="connsiteX102" fmla="*/ 437584 w 694391"/>
                  <a:gd name="connsiteY102" fmla="*/ 42250 h 649663"/>
                  <a:gd name="connsiteX103" fmla="*/ 425513 w 694391"/>
                  <a:gd name="connsiteY103" fmla="*/ 48285 h 649663"/>
                  <a:gd name="connsiteX104" fmla="*/ 416459 w 694391"/>
                  <a:gd name="connsiteY104" fmla="*/ 54321 h 649663"/>
                  <a:gd name="connsiteX105" fmla="*/ 404388 w 694391"/>
                  <a:gd name="connsiteY105" fmla="*/ 60357 h 649663"/>
                  <a:gd name="connsiteX106" fmla="*/ 395335 w 694391"/>
                  <a:gd name="connsiteY106" fmla="*/ 69410 h 649663"/>
                  <a:gd name="connsiteX107" fmla="*/ 374210 w 694391"/>
                  <a:gd name="connsiteY107" fmla="*/ 78464 h 649663"/>
                  <a:gd name="connsiteX108" fmla="*/ 365156 w 694391"/>
                  <a:gd name="connsiteY108" fmla="*/ 84499 h 649663"/>
                  <a:gd name="connsiteX109" fmla="*/ 353085 w 694391"/>
                  <a:gd name="connsiteY109" fmla="*/ 90535 h 649663"/>
                  <a:gd name="connsiteX110" fmla="*/ 344032 w 694391"/>
                  <a:gd name="connsiteY110" fmla="*/ 96570 h 649663"/>
                  <a:gd name="connsiteX111" fmla="*/ 319889 w 694391"/>
                  <a:gd name="connsiteY111" fmla="*/ 102606 h 649663"/>
                  <a:gd name="connsiteX112" fmla="*/ 301782 w 694391"/>
                  <a:gd name="connsiteY112" fmla="*/ 108642 h 649663"/>
                  <a:gd name="connsiteX113" fmla="*/ 292729 w 694391"/>
                  <a:gd name="connsiteY113" fmla="*/ 111660 h 649663"/>
                  <a:gd name="connsiteX114" fmla="*/ 280657 w 694391"/>
                  <a:gd name="connsiteY114" fmla="*/ 114677 h 649663"/>
                  <a:gd name="connsiteX115" fmla="*/ 271604 w 694391"/>
                  <a:gd name="connsiteY115" fmla="*/ 117695 h 649663"/>
                  <a:gd name="connsiteX116" fmla="*/ 229354 w 694391"/>
                  <a:gd name="connsiteY116" fmla="*/ 120713 h 649663"/>
                  <a:gd name="connsiteX117" fmla="*/ 217283 w 694391"/>
                  <a:gd name="connsiteY117" fmla="*/ 123731 h 649663"/>
                  <a:gd name="connsiteX118" fmla="*/ 184087 w 694391"/>
                  <a:gd name="connsiteY118" fmla="*/ 129767 h 649663"/>
                  <a:gd name="connsiteX119" fmla="*/ 190123 w 694391"/>
                  <a:gd name="connsiteY119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24689 w 694391"/>
                  <a:gd name="connsiteY84" fmla="*/ 102606 h 649663"/>
                  <a:gd name="connsiteX85" fmla="*/ 633743 w 694391"/>
                  <a:gd name="connsiteY85" fmla="*/ 93553 h 649663"/>
                  <a:gd name="connsiteX86" fmla="*/ 639778 w 694391"/>
                  <a:gd name="connsiteY86" fmla="*/ 84499 h 649663"/>
                  <a:gd name="connsiteX87" fmla="*/ 648832 w 694391"/>
                  <a:gd name="connsiteY87" fmla="*/ 63374 h 649663"/>
                  <a:gd name="connsiteX88" fmla="*/ 651849 w 694391"/>
                  <a:gd name="connsiteY88" fmla="*/ 51303 h 649663"/>
                  <a:gd name="connsiteX89" fmla="*/ 657885 w 694391"/>
                  <a:gd name="connsiteY89" fmla="*/ 36214 h 649663"/>
                  <a:gd name="connsiteX90" fmla="*/ 660903 w 694391"/>
                  <a:gd name="connsiteY90" fmla="*/ 24143 h 649663"/>
                  <a:gd name="connsiteX91" fmla="*/ 642796 w 694391"/>
                  <a:gd name="connsiteY91" fmla="*/ 9054 h 649663"/>
                  <a:gd name="connsiteX92" fmla="*/ 627707 w 694391"/>
                  <a:gd name="connsiteY92" fmla="*/ 6036 h 649663"/>
                  <a:gd name="connsiteX93" fmla="*/ 618653 w 694391"/>
                  <a:gd name="connsiteY93" fmla="*/ 3018 h 649663"/>
                  <a:gd name="connsiteX94" fmla="*/ 606582 w 694391"/>
                  <a:gd name="connsiteY94" fmla="*/ 0 h 649663"/>
                  <a:gd name="connsiteX95" fmla="*/ 519065 w 694391"/>
                  <a:gd name="connsiteY95" fmla="*/ 3018 h 649663"/>
                  <a:gd name="connsiteX96" fmla="*/ 500958 w 694391"/>
                  <a:gd name="connsiteY96" fmla="*/ 9054 h 649663"/>
                  <a:gd name="connsiteX97" fmla="*/ 488887 w 694391"/>
                  <a:gd name="connsiteY97" fmla="*/ 12071 h 649663"/>
                  <a:gd name="connsiteX98" fmla="*/ 470780 w 694391"/>
                  <a:gd name="connsiteY98" fmla="*/ 21125 h 649663"/>
                  <a:gd name="connsiteX99" fmla="*/ 461727 w 694391"/>
                  <a:gd name="connsiteY99" fmla="*/ 27161 h 649663"/>
                  <a:gd name="connsiteX100" fmla="*/ 443620 w 694391"/>
                  <a:gd name="connsiteY100" fmla="*/ 33196 h 649663"/>
                  <a:gd name="connsiteX101" fmla="*/ 437584 w 694391"/>
                  <a:gd name="connsiteY101" fmla="*/ 42250 h 649663"/>
                  <a:gd name="connsiteX102" fmla="*/ 425513 w 694391"/>
                  <a:gd name="connsiteY102" fmla="*/ 48285 h 649663"/>
                  <a:gd name="connsiteX103" fmla="*/ 416459 w 694391"/>
                  <a:gd name="connsiteY103" fmla="*/ 54321 h 649663"/>
                  <a:gd name="connsiteX104" fmla="*/ 404388 w 694391"/>
                  <a:gd name="connsiteY104" fmla="*/ 60357 h 649663"/>
                  <a:gd name="connsiteX105" fmla="*/ 395335 w 694391"/>
                  <a:gd name="connsiteY105" fmla="*/ 69410 h 649663"/>
                  <a:gd name="connsiteX106" fmla="*/ 374210 w 694391"/>
                  <a:gd name="connsiteY106" fmla="*/ 78464 h 649663"/>
                  <a:gd name="connsiteX107" fmla="*/ 365156 w 694391"/>
                  <a:gd name="connsiteY107" fmla="*/ 84499 h 649663"/>
                  <a:gd name="connsiteX108" fmla="*/ 353085 w 694391"/>
                  <a:gd name="connsiteY108" fmla="*/ 90535 h 649663"/>
                  <a:gd name="connsiteX109" fmla="*/ 344032 w 694391"/>
                  <a:gd name="connsiteY109" fmla="*/ 96570 h 649663"/>
                  <a:gd name="connsiteX110" fmla="*/ 319889 w 694391"/>
                  <a:gd name="connsiteY110" fmla="*/ 102606 h 649663"/>
                  <a:gd name="connsiteX111" fmla="*/ 301782 w 694391"/>
                  <a:gd name="connsiteY111" fmla="*/ 108642 h 649663"/>
                  <a:gd name="connsiteX112" fmla="*/ 292729 w 694391"/>
                  <a:gd name="connsiteY112" fmla="*/ 111660 h 649663"/>
                  <a:gd name="connsiteX113" fmla="*/ 280657 w 694391"/>
                  <a:gd name="connsiteY113" fmla="*/ 114677 h 649663"/>
                  <a:gd name="connsiteX114" fmla="*/ 271604 w 694391"/>
                  <a:gd name="connsiteY114" fmla="*/ 117695 h 649663"/>
                  <a:gd name="connsiteX115" fmla="*/ 229354 w 694391"/>
                  <a:gd name="connsiteY115" fmla="*/ 120713 h 649663"/>
                  <a:gd name="connsiteX116" fmla="*/ 217283 w 694391"/>
                  <a:gd name="connsiteY116" fmla="*/ 123731 h 649663"/>
                  <a:gd name="connsiteX117" fmla="*/ 184087 w 694391"/>
                  <a:gd name="connsiteY117" fmla="*/ 129767 h 649663"/>
                  <a:gd name="connsiteX118" fmla="*/ 190123 w 694391"/>
                  <a:gd name="connsiteY118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24689 w 694391"/>
                  <a:gd name="connsiteY84" fmla="*/ 102606 h 649663"/>
                  <a:gd name="connsiteX85" fmla="*/ 633743 w 694391"/>
                  <a:gd name="connsiteY85" fmla="*/ 93553 h 649663"/>
                  <a:gd name="connsiteX86" fmla="*/ 639778 w 694391"/>
                  <a:gd name="connsiteY86" fmla="*/ 84499 h 649663"/>
                  <a:gd name="connsiteX87" fmla="*/ 648832 w 694391"/>
                  <a:gd name="connsiteY87" fmla="*/ 63374 h 649663"/>
                  <a:gd name="connsiteX88" fmla="*/ 657885 w 694391"/>
                  <a:gd name="connsiteY88" fmla="*/ 36214 h 649663"/>
                  <a:gd name="connsiteX89" fmla="*/ 660903 w 694391"/>
                  <a:gd name="connsiteY89" fmla="*/ 24143 h 649663"/>
                  <a:gd name="connsiteX90" fmla="*/ 642796 w 694391"/>
                  <a:gd name="connsiteY90" fmla="*/ 9054 h 649663"/>
                  <a:gd name="connsiteX91" fmla="*/ 627707 w 694391"/>
                  <a:gd name="connsiteY91" fmla="*/ 6036 h 649663"/>
                  <a:gd name="connsiteX92" fmla="*/ 618653 w 694391"/>
                  <a:gd name="connsiteY92" fmla="*/ 3018 h 649663"/>
                  <a:gd name="connsiteX93" fmla="*/ 606582 w 694391"/>
                  <a:gd name="connsiteY93" fmla="*/ 0 h 649663"/>
                  <a:gd name="connsiteX94" fmla="*/ 519065 w 694391"/>
                  <a:gd name="connsiteY94" fmla="*/ 3018 h 649663"/>
                  <a:gd name="connsiteX95" fmla="*/ 500958 w 694391"/>
                  <a:gd name="connsiteY95" fmla="*/ 9054 h 649663"/>
                  <a:gd name="connsiteX96" fmla="*/ 488887 w 694391"/>
                  <a:gd name="connsiteY96" fmla="*/ 12071 h 649663"/>
                  <a:gd name="connsiteX97" fmla="*/ 470780 w 694391"/>
                  <a:gd name="connsiteY97" fmla="*/ 21125 h 649663"/>
                  <a:gd name="connsiteX98" fmla="*/ 461727 w 694391"/>
                  <a:gd name="connsiteY98" fmla="*/ 27161 h 649663"/>
                  <a:gd name="connsiteX99" fmla="*/ 443620 w 694391"/>
                  <a:gd name="connsiteY99" fmla="*/ 33196 h 649663"/>
                  <a:gd name="connsiteX100" fmla="*/ 437584 w 694391"/>
                  <a:gd name="connsiteY100" fmla="*/ 42250 h 649663"/>
                  <a:gd name="connsiteX101" fmla="*/ 425513 w 694391"/>
                  <a:gd name="connsiteY101" fmla="*/ 48285 h 649663"/>
                  <a:gd name="connsiteX102" fmla="*/ 416459 w 694391"/>
                  <a:gd name="connsiteY102" fmla="*/ 54321 h 649663"/>
                  <a:gd name="connsiteX103" fmla="*/ 404388 w 694391"/>
                  <a:gd name="connsiteY103" fmla="*/ 60357 h 649663"/>
                  <a:gd name="connsiteX104" fmla="*/ 395335 w 694391"/>
                  <a:gd name="connsiteY104" fmla="*/ 69410 h 649663"/>
                  <a:gd name="connsiteX105" fmla="*/ 374210 w 694391"/>
                  <a:gd name="connsiteY105" fmla="*/ 78464 h 649663"/>
                  <a:gd name="connsiteX106" fmla="*/ 365156 w 694391"/>
                  <a:gd name="connsiteY106" fmla="*/ 84499 h 649663"/>
                  <a:gd name="connsiteX107" fmla="*/ 353085 w 694391"/>
                  <a:gd name="connsiteY107" fmla="*/ 90535 h 649663"/>
                  <a:gd name="connsiteX108" fmla="*/ 344032 w 694391"/>
                  <a:gd name="connsiteY108" fmla="*/ 96570 h 649663"/>
                  <a:gd name="connsiteX109" fmla="*/ 319889 w 694391"/>
                  <a:gd name="connsiteY109" fmla="*/ 102606 h 649663"/>
                  <a:gd name="connsiteX110" fmla="*/ 301782 w 694391"/>
                  <a:gd name="connsiteY110" fmla="*/ 108642 h 649663"/>
                  <a:gd name="connsiteX111" fmla="*/ 292729 w 694391"/>
                  <a:gd name="connsiteY111" fmla="*/ 111660 h 649663"/>
                  <a:gd name="connsiteX112" fmla="*/ 280657 w 694391"/>
                  <a:gd name="connsiteY112" fmla="*/ 114677 h 649663"/>
                  <a:gd name="connsiteX113" fmla="*/ 271604 w 694391"/>
                  <a:gd name="connsiteY113" fmla="*/ 117695 h 649663"/>
                  <a:gd name="connsiteX114" fmla="*/ 229354 w 694391"/>
                  <a:gd name="connsiteY114" fmla="*/ 120713 h 649663"/>
                  <a:gd name="connsiteX115" fmla="*/ 217283 w 694391"/>
                  <a:gd name="connsiteY115" fmla="*/ 123731 h 649663"/>
                  <a:gd name="connsiteX116" fmla="*/ 184087 w 694391"/>
                  <a:gd name="connsiteY116" fmla="*/ 129767 h 649663"/>
                  <a:gd name="connsiteX117" fmla="*/ 190123 w 694391"/>
                  <a:gd name="connsiteY117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603564 w 694391"/>
                  <a:gd name="connsiteY82" fmla="*/ 117695 h 649663"/>
                  <a:gd name="connsiteX83" fmla="*/ 624689 w 694391"/>
                  <a:gd name="connsiteY83" fmla="*/ 102606 h 649663"/>
                  <a:gd name="connsiteX84" fmla="*/ 633743 w 694391"/>
                  <a:gd name="connsiteY84" fmla="*/ 93553 h 649663"/>
                  <a:gd name="connsiteX85" fmla="*/ 639778 w 694391"/>
                  <a:gd name="connsiteY85" fmla="*/ 84499 h 649663"/>
                  <a:gd name="connsiteX86" fmla="*/ 648832 w 694391"/>
                  <a:gd name="connsiteY86" fmla="*/ 63374 h 649663"/>
                  <a:gd name="connsiteX87" fmla="*/ 657885 w 694391"/>
                  <a:gd name="connsiteY87" fmla="*/ 36214 h 649663"/>
                  <a:gd name="connsiteX88" fmla="*/ 660903 w 694391"/>
                  <a:gd name="connsiteY88" fmla="*/ 24143 h 649663"/>
                  <a:gd name="connsiteX89" fmla="*/ 642796 w 694391"/>
                  <a:gd name="connsiteY89" fmla="*/ 9054 h 649663"/>
                  <a:gd name="connsiteX90" fmla="*/ 627707 w 694391"/>
                  <a:gd name="connsiteY90" fmla="*/ 6036 h 649663"/>
                  <a:gd name="connsiteX91" fmla="*/ 618653 w 694391"/>
                  <a:gd name="connsiteY91" fmla="*/ 3018 h 649663"/>
                  <a:gd name="connsiteX92" fmla="*/ 606582 w 694391"/>
                  <a:gd name="connsiteY92" fmla="*/ 0 h 649663"/>
                  <a:gd name="connsiteX93" fmla="*/ 519065 w 694391"/>
                  <a:gd name="connsiteY93" fmla="*/ 3018 h 649663"/>
                  <a:gd name="connsiteX94" fmla="*/ 500958 w 694391"/>
                  <a:gd name="connsiteY94" fmla="*/ 9054 h 649663"/>
                  <a:gd name="connsiteX95" fmla="*/ 488887 w 694391"/>
                  <a:gd name="connsiteY95" fmla="*/ 12071 h 649663"/>
                  <a:gd name="connsiteX96" fmla="*/ 470780 w 694391"/>
                  <a:gd name="connsiteY96" fmla="*/ 21125 h 649663"/>
                  <a:gd name="connsiteX97" fmla="*/ 461727 w 694391"/>
                  <a:gd name="connsiteY97" fmla="*/ 27161 h 649663"/>
                  <a:gd name="connsiteX98" fmla="*/ 443620 w 694391"/>
                  <a:gd name="connsiteY98" fmla="*/ 33196 h 649663"/>
                  <a:gd name="connsiteX99" fmla="*/ 437584 w 694391"/>
                  <a:gd name="connsiteY99" fmla="*/ 42250 h 649663"/>
                  <a:gd name="connsiteX100" fmla="*/ 425513 w 694391"/>
                  <a:gd name="connsiteY100" fmla="*/ 48285 h 649663"/>
                  <a:gd name="connsiteX101" fmla="*/ 416459 w 694391"/>
                  <a:gd name="connsiteY101" fmla="*/ 54321 h 649663"/>
                  <a:gd name="connsiteX102" fmla="*/ 404388 w 694391"/>
                  <a:gd name="connsiteY102" fmla="*/ 60357 h 649663"/>
                  <a:gd name="connsiteX103" fmla="*/ 395335 w 694391"/>
                  <a:gd name="connsiteY103" fmla="*/ 69410 h 649663"/>
                  <a:gd name="connsiteX104" fmla="*/ 374210 w 694391"/>
                  <a:gd name="connsiteY104" fmla="*/ 78464 h 649663"/>
                  <a:gd name="connsiteX105" fmla="*/ 365156 w 694391"/>
                  <a:gd name="connsiteY105" fmla="*/ 84499 h 649663"/>
                  <a:gd name="connsiteX106" fmla="*/ 353085 w 694391"/>
                  <a:gd name="connsiteY106" fmla="*/ 90535 h 649663"/>
                  <a:gd name="connsiteX107" fmla="*/ 344032 w 694391"/>
                  <a:gd name="connsiteY107" fmla="*/ 96570 h 649663"/>
                  <a:gd name="connsiteX108" fmla="*/ 319889 w 694391"/>
                  <a:gd name="connsiteY108" fmla="*/ 102606 h 649663"/>
                  <a:gd name="connsiteX109" fmla="*/ 301782 w 694391"/>
                  <a:gd name="connsiteY109" fmla="*/ 108642 h 649663"/>
                  <a:gd name="connsiteX110" fmla="*/ 292729 w 694391"/>
                  <a:gd name="connsiteY110" fmla="*/ 111660 h 649663"/>
                  <a:gd name="connsiteX111" fmla="*/ 280657 w 694391"/>
                  <a:gd name="connsiteY111" fmla="*/ 114677 h 649663"/>
                  <a:gd name="connsiteX112" fmla="*/ 271604 w 694391"/>
                  <a:gd name="connsiteY112" fmla="*/ 117695 h 649663"/>
                  <a:gd name="connsiteX113" fmla="*/ 229354 w 694391"/>
                  <a:gd name="connsiteY113" fmla="*/ 120713 h 649663"/>
                  <a:gd name="connsiteX114" fmla="*/ 217283 w 694391"/>
                  <a:gd name="connsiteY114" fmla="*/ 123731 h 649663"/>
                  <a:gd name="connsiteX115" fmla="*/ 184087 w 694391"/>
                  <a:gd name="connsiteY115" fmla="*/ 129767 h 649663"/>
                  <a:gd name="connsiteX116" fmla="*/ 190123 w 694391"/>
                  <a:gd name="connsiteY116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95335 w 694391"/>
                  <a:gd name="connsiteY102" fmla="*/ 69410 h 649663"/>
                  <a:gd name="connsiteX103" fmla="*/ 374210 w 694391"/>
                  <a:gd name="connsiteY103" fmla="*/ 78464 h 649663"/>
                  <a:gd name="connsiteX104" fmla="*/ 365156 w 694391"/>
                  <a:gd name="connsiteY104" fmla="*/ 84499 h 649663"/>
                  <a:gd name="connsiteX105" fmla="*/ 353085 w 694391"/>
                  <a:gd name="connsiteY105" fmla="*/ 90535 h 649663"/>
                  <a:gd name="connsiteX106" fmla="*/ 344032 w 694391"/>
                  <a:gd name="connsiteY106" fmla="*/ 96570 h 649663"/>
                  <a:gd name="connsiteX107" fmla="*/ 319889 w 694391"/>
                  <a:gd name="connsiteY107" fmla="*/ 102606 h 649663"/>
                  <a:gd name="connsiteX108" fmla="*/ 301782 w 694391"/>
                  <a:gd name="connsiteY108" fmla="*/ 108642 h 649663"/>
                  <a:gd name="connsiteX109" fmla="*/ 292729 w 694391"/>
                  <a:gd name="connsiteY109" fmla="*/ 111660 h 649663"/>
                  <a:gd name="connsiteX110" fmla="*/ 280657 w 694391"/>
                  <a:gd name="connsiteY110" fmla="*/ 114677 h 649663"/>
                  <a:gd name="connsiteX111" fmla="*/ 271604 w 694391"/>
                  <a:gd name="connsiteY111" fmla="*/ 117695 h 649663"/>
                  <a:gd name="connsiteX112" fmla="*/ 229354 w 694391"/>
                  <a:gd name="connsiteY112" fmla="*/ 120713 h 649663"/>
                  <a:gd name="connsiteX113" fmla="*/ 217283 w 694391"/>
                  <a:gd name="connsiteY113" fmla="*/ 123731 h 649663"/>
                  <a:gd name="connsiteX114" fmla="*/ 184087 w 694391"/>
                  <a:gd name="connsiteY114" fmla="*/ 129767 h 649663"/>
                  <a:gd name="connsiteX115" fmla="*/ 190123 w 694391"/>
                  <a:gd name="connsiteY115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53085 w 694391"/>
                  <a:gd name="connsiteY104" fmla="*/ 90535 h 649663"/>
                  <a:gd name="connsiteX105" fmla="*/ 344032 w 694391"/>
                  <a:gd name="connsiteY105" fmla="*/ 96570 h 649663"/>
                  <a:gd name="connsiteX106" fmla="*/ 319889 w 694391"/>
                  <a:gd name="connsiteY106" fmla="*/ 102606 h 649663"/>
                  <a:gd name="connsiteX107" fmla="*/ 301782 w 694391"/>
                  <a:gd name="connsiteY107" fmla="*/ 108642 h 649663"/>
                  <a:gd name="connsiteX108" fmla="*/ 292729 w 694391"/>
                  <a:gd name="connsiteY108" fmla="*/ 111660 h 649663"/>
                  <a:gd name="connsiteX109" fmla="*/ 280657 w 694391"/>
                  <a:gd name="connsiteY109" fmla="*/ 114677 h 649663"/>
                  <a:gd name="connsiteX110" fmla="*/ 271604 w 694391"/>
                  <a:gd name="connsiteY110" fmla="*/ 117695 h 649663"/>
                  <a:gd name="connsiteX111" fmla="*/ 229354 w 694391"/>
                  <a:gd name="connsiteY111" fmla="*/ 120713 h 649663"/>
                  <a:gd name="connsiteX112" fmla="*/ 217283 w 694391"/>
                  <a:gd name="connsiteY112" fmla="*/ 123731 h 649663"/>
                  <a:gd name="connsiteX113" fmla="*/ 184087 w 694391"/>
                  <a:gd name="connsiteY113" fmla="*/ 129767 h 649663"/>
                  <a:gd name="connsiteX114" fmla="*/ 190123 w 694391"/>
                  <a:gd name="connsiteY114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19889 w 694391"/>
                  <a:gd name="connsiteY105" fmla="*/ 102606 h 649663"/>
                  <a:gd name="connsiteX106" fmla="*/ 301782 w 694391"/>
                  <a:gd name="connsiteY106" fmla="*/ 108642 h 649663"/>
                  <a:gd name="connsiteX107" fmla="*/ 292729 w 694391"/>
                  <a:gd name="connsiteY107" fmla="*/ 111660 h 649663"/>
                  <a:gd name="connsiteX108" fmla="*/ 280657 w 694391"/>
                  <a:gd name="connsiteY108" fmla="*/ 114677 h 649663"/>
                  <a:gd name="connsiteX109" fmla="*/ 271604 w 694391"/>
                  <a:gd name="connsiteY109" fmla="*/ 117695 h 649663"/>
                  <a:gd name="connsiteX110" fmla="*/ 229354 w 694391"/>
                  <a:gd name="connsiteY110" fmla="*/ 120713 h 649663"/>
                  <a:gd name="connsiteX111" fmla="*/ 217283 w 694391"/>
                  <a:gd name="connsiteY111" fmla="*/ 123731 h 649663"/>
                  <a:gd name="connsiteX112" fmla="*/ 184087 w 694391"/>
                  <a:gd name="connsiteY112" fmla="*/ 129767 h 649663"/>
                  <a:gd name="connsiteX113" fmla="*/ 190123 w 694391"/>
                  <a:gd name="connsiteY113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01782 w 694391"/>
                  <a:gd name="connsiteY105" fmla="*/ 108642 h 649663"/>
                  <a:gd name="connsiteX106" fmla="*/ 292729 w 694391"/>
                  <a:gd name="connsiteY106" fmla="*/ 111660 h 649663"/>
                  <a:gd name="connsiteX107" fmla="*/ 280657 w 694391"/>
                  <a:gd name="connsiteY107" fmla="*/ 114677 h 649663"/>
                  <a:gd name="connsiteX108" fmla="*/ 271604 w 694391"/>
                  <a:gd name="connsiteY108" fmla="*/ 117695 h 649663"/>
                  <a:gd name="connsiteX109" fmla="*/ 229354 w 694391"/>
                  <a:gd name="connsiteY109" fmla="*/ 120713 h 649663"/>
                  <a:gd name="connsiteX110" fmla="*/ 217283 w 694391"/>
                  <a:gd name="connsiteY110" fmla="*/ 123731 h 649663"/>
                  <a:gd name="connsiteX111" fmla="*/ 184087 w 694391"/>
                  <a:gd name="connsiteY111" fmla="*/ 129767 h 649663"/>
                  <a:gd name="connsiteX112" fmla="*/ 190123 w 694391"/>
                  <a:gd name="connsiteY112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25925 w 694391"/>
                  <a:gd name="connsiteY105" fmla="*/ 93553 h 649663"/>
                  <a:gd name="connsiteX106" fmla="*/ 301782 w 694391"/>
                  <a:gd name="connsiteY106" fmla="*/ 108642 h 649663"/>
                  <a:gd name="connsiteX107" fmla="*/ 292729 w 694391"/>
                  <a:gd name="connsiteY107" fmla="*/ 111660 h 649663"/>
                  <a:gd name="connsiteX108" fmla="*/ 280657 w 694391"/>
                  <a:gd name="connsiteY108" fmla="*/ 114677 h 649663"/>
                  <a:gd name="connsiteX109" fmla="*/ 271604 w 694391"/>
                  <a:gd name="connsiteY109" fmla="*/ 117695 h 649663"/>
                  <a:gd name="connsiteX110" fmla="*/ 229354 w 694391"/>
                  <a:gd name="connsiteY110" fmla="*/ 120713 h 649663"/>
                  <a:gd name="connsiteX111" fmla="*/ 217283 w 694391"/>
                  <a:gd name="connsiteY111" fmla="*/ 123731 h 649663"/>
                  <a:gd name="connsiteX112" fmla="*/ 184087 w 694391"/>
                  <a:gd name="connsiteY112" fmla="*/ 129767 h 649663"/>
                  <a:gd name="connsiteX113" fmla="*/ 190123 w 694391"/>
                  <a:gd name="connsiteY113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25925 w 694391"/>
                  <a:gd name="connsiteY105" fmla="*/ 93553 h 649663"/>
                  <a:gd name="connsiteX106" fmla="*/ 292729 w 694391"/>
                  <a:gd name="connsiteY106" fmla="*/ 111660 h 649663"/>
                  <a:gd name="connsiteX107" fmla="*/ 280657 w 694391"/>
                  <a:gd name="connsiteY107" fmla="*/ 114677 h 649663"/>
                  <a:gd name="connsiteX108" fmla="*/ 271604 w 694391"/>
                  <a:gd name="connsiteY108" fmla="*/ 117695 h 649663"/>
                  <a:gd name="connsiteX109" fmla="*/ 229354 w 694391"/>
                  <a:gd name="connsiteY109" fmla="*/ 120713 h 649663"/>
                  <a:gd name="connsiteX110" fmla="*/ 217283 w 694391"/>
                  <a:gd name="connsiteY110" fmla="*/ 123731 h 649663"/>
                  <a:gd name="connsiteX111" fmla="*/ 184087 w 694391"/>
                  <a:gd name="connsiteY111" fmla="*/ 129767 h 649663"/>
                  <a:gd name="connsiteX112" fmla="*/ 190123 w 694391"/>
                  <a:gd name="connsiteY112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25925 w 694391"/>
                  <a:gd name="connsiteY105" fmla="*/ 93553 h 649663"/>
                  <a:gd name="connsiteX106" fmla="*/ 292729 w 694391"/>
                  <a:gd name="connsiteY106" fmla="*/ 111660 h 649663"/>
                  <a:gd name="connsiteX107" fmla="*/ 280657 w 694391"/>
                  <a:gd name="connsiteY107" fmla="*/ 114677 h 649663"/>
                  <a:gd name="connsiteX108" fmla="*/ 229354 w 694391"/>
                  <a:gd name="connsiteY108" fmla="*/ 120713 h 649663"/>
                  <a:gd name="connsiteX109" fmla="*/ 217283 w 694391"/>
                  <a:gd name="connsiteY109" fmla="*/ 123731 h 649663"/>
                  <a:gd name="connsiteX110" fmla="*/ 184087 w 694391"/>
                  <a:gd name="connsiteY110" fmla="*/ 129767 h 649663"/>
                  <a:gd name="connsiteX111" fmla="*/ 190123 w 694391"/>
                  <a:gd name="connsiteY111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8642 w 694391"/>
                  <a:gd name="connsiteY8" fmla="*/ 187105 h 649663"/>
                  <a:gd name="connsiteX9" fmla="*/ 102606 w 694391"/>
                  <a:gd name="connsiteY9" fmla="*/ 196159 h 649663"/>
                  <a:gd name="connsiteX10" fmla="*/ 84499 w 694391"/>
                  <a:gd name="connsiteY10" fmla="*/ 208230 h 649663"/>
                  <a:gd name="connsiteX11" fmla="*/ 66392 w 694391"/>
                  <a:gd name="connsiteY11" fmla="*/ 217283 h 649663"/>
                  <a:gd name="connsiteX12" fmla="*/ 57339 w 694391"/>
                  <a:gd name="connsiteY12" fmla="*/ 223319 h 649663"/>
                  <a:gd name="connsiteX13" fmla="*/ 51303 w 694391"/>
                  <a:gd name="connsiteY13" fmla="*/ 232372 h 649663"/>
                  <a:gd name="connsiteX14" fmla="*/ 33196 w 694391"/>
                  <a:gd name="connsiteY14" fmla="*/ 244444 h 649663"/>
                  <a:gd name="connsiteX15" fmla="*/ 21125 w 694391"/>
                  <a:gd name="connsiteY15" fmla="*/ 262551 h 649663"/>
                  <a:gd name="connsiteX16" fmla="*/ 18107 w 694391"/>
                  <a:gd name="connsiteY16" fmla="*/ 271604 h 649663"/>
                  <a:gd name="connsiteX17" fmla="*/ 6036 w 694391"/>
                  <a:gd name="connsiteY17" fmla="*/ 289711 h 649663"/>
                  <a:gd name="connsiteX18" fmla="*/ 0 w 694391"/>
                  <a:gd name="connsiteY18" fmla="*/ 307818 h 649663"/>
                  <a:gd name="connsiteX19" fmla="*/ 144855 w 694391"/>
                  <a:gd name="connsiteY19" fmla="*/ 307818 h 649663"/>
                  <a:gd name="connsiteX20" fmla="*/ 162962 w 694391"/>
                  <a:gd name="connsiteY20" fmla="*/ 304800 h 649663"/>
                  <a:gd name="connsiteX21" fmla="*/ 168998 w 694391"/>
                  <a:gd name="connsiteY21" fmla="*/ 316871 h 649663"/>
                  <a:gd name="connsiteX22" fmla="*/ 165980 w 694391"/>
                  <a:gd name="connsiteY22" fmla="*/ 410424 h 649663"/>
                  <a:gd name="connsiteX23" fmla="*/ 156927 w 694391"/>
                  <a:gd name="connsiteY23" fmla="*/ 446638 h 649663"/>
                  <a:gd name="connsiteX24" fmla="*/ 147873 w 694391"/>
                  <a:gd name="connsiteY24" fmla="*/ 476816 h 649663"/>
                  <a:gd name="connsiteX25" fmla="*/ 141838 w 694391"/>
                  <a:gd name="connsiteY25" fmla="*/ 488887 h 649663"/>
                  <a:gd name="connsiteX26" fmla="*/ 132784 w 694391"/>
                  <a:gd name="connsiteY26" fmla="*/ 510012 h 649663"/>
                  <a:gd name="connsiteX27" fmla="*/ 126748 w 694391"/>
                  <a:gd name="connsiteY27" fmla="*/ 528119 h 649663"/>
                  <a:gd name="connsiteX28" fmla="*/ 123731 w 694391"/>
                  <a:gd name="connsiteY28" fmla="*/ 540190 h 649663"/>
                  <a:gd name="connsiteX29" fmla="*/ 117695 w 694391"/>
                  <a:gd name="connsiteY29" fmla="*/ 549244 h 649663"/>
                  <a:gd name="connsiteX30" fmla="*/ 111659 w 694391"/>
                  <a:gd name="connsiteY30" fmla="*/ 567351 h 649663"/>
                  <a:gd name="connsiteX31" fmla="*/ 105624 w 694391"/>
                  <a:gd name="connsiteY31" fmla="*/ 588475 h 649663"/>
                  <a:gd name="connsiteX32" fmla="*/ 102606 w 694391"/>
                  <a:gd name="connsiteY32" fmla="*/ 597529 h 649663"/>
                  <a:gd name="connsiteX33" fmla="*/ 105624 w 694391"/>
                  <a:gd name="connsiteY33" fmla="*/ 636761 h 649663"/>
                  <a:gd name="connsiteX34" fmla="*/ 114677 w 694391"/>
                  <a:gd name="connsiteY34" fmla="*/ 639778 h 649663"/>
                  <a:gd name="connsiteX35" fmla="*/ 147873 w 694391"/>
                  <a:gd name="connsiteY35" fmla="*/ 642796 h 649663"/>
                  <a:gd name="connsiteX36" fmla="*/ 211247 w 694391"/>
                  <a:gd name="connsiteY36" fmla="*/ 645814 h 649663"/>
                  <a:gd name="connsiteX37" fmla="*/ 232372 w 694391"/>
                  <a:gd name="connsiteY37" fmla="*/ 633743 h 649663"/>
                  <a:gd name="connsiteX38" fmla="*/ 268586 w 694391"/>
                  <a:gd name="connsiteY38" fmla="*/ 612618 h 649663"/>
                  <a:gd name="connsiteX39" fmla="*/ 286693 w 694391"/>
                  <a:gd name="connsiteY39" fmla="*/ 594511 h 649663"/>
                  <a:gd name="connsiteX40" fmla="*/ 307818 w 694391"/>
                  <a:gd name="connsiteY40" fmla="*/ 579422 h 649663"/>
                  <a:gd name="connsiteX41" fmla="*/ 328943 w 694391"/>
                  <a:gd name="connsiteY41" fmla="*/ 564333 h 649663"/>
                  <a:gd name="connsiteX42" fmla="*/ 344032 w 694391"/>
                  <a:gd name="connsiteY42" fmla="*/ 552262 h 649663"/>
                  <a:gd name="connsiteX43" fmla="*/ 362139 w 694391"/>
                  <a:gd name="connsiteY43" fmla="*/ 540190 h 649663"/>
                  <a:gd name="connsiteX44" fmla="*/ 371192 w 694391"/>
                  <a:gd name="connsiteY44" fmla="*/ 531137 h 649663"/>
                  <a:gd name="connsiteX45" fmla="*/ 398352 w 694391"/>
                  <a:gd name="connsiteY45" fmla="*/ 522083 h 649663"/>
                  <a:gd name="connsiteX46" fmla="*/ 407406 w 694391"/>
                  <a:gd name="connsiteY46" fmla="*/ 513030 h 649663"/>
                  <a:gd name="connsiteX47" fmla="*/ 416459 w 694391"/>
                  <a:gd name="connsiteY47" fmla="*/ 510012 h 649663"/>
                  <a:gd name="connsiteX48" fmla="*/ 431548 w 694391"/>
                  <a:gd name="connsiteY48" fmla="*/ 500959 h 649663"/>
                  <a:gd name="connsiteX49" fmla="*/ 443620 w 694391"/>
                  <a:gd name="connsiteY49" fmla="*/ 494923 h 649663"/>
                  <a:gd name="connsiteX50" fmla="*/ 458709 w 694391"/>
                  <a:gd name="connsiteY50" fmla="*/ 485870 h 649663"/>
                  <a:gd name="connsiteX51" fmla="*/ 476816 w 694391"/>
                  <a:gd name="connsiteY51" fmla="*/ 476816 h 649663"/>
                  <a:gd name="connsiteX52" fmla="*/ 488887 w 694391"/>
                  <a:gd name="connsiteY52" fmla="*/ 467763 h 649663"/>
                  <a:gd name="connsiteX53" fmla="*/ 513030 w 694391"/>
                  <a:gd name="connsiteY53" fmla="*/ 458709 h 649663"/>
                  <a:gd name="connsiteX54" fmla="*/ 531137 w 694391"/>
                  <a:gd name="connsiteY54" fmla="*/ 446638 h 649663"/>
                  <a:gd name="connsiteX55" fmla="*/ 540190 w 694391"/>
                  <a:gd name="connsiteY55" fmla="*/ 437584 h 649663"/>
                  <a:gd name="connsiteX56" fmla="*/ 567350 w 694391"/>
                  <a:gd name="connsiteY56" fmla="*/ 425513 h 649663"/>
                  <a:gd name="connsiteX57" fmla="*/ 576404 w 694391"/>
                  <a:gd name="connsiteY57" fmla="*/ 419477 h 649663"/>
                  <a:gd name="connsiteX58" fmla="*/ 591493 w 694391"/>
                  <a:gd name="connsiteY58" fmla="*/ 410424 h 649663"/>
                  <a:gd name="connsiteX59" fmla="*/ 600546 w 694391"/>
                  <a:gd name="connsiteY59" fmla="*/ 404388 h 649663"/>
                  <a:gd name="connsiteX60" fmla="*/ 609600 w 694391"/>
                  <a:gd name="connsiteY60" fmla="*/ 401370 h 649663"/>
                  <a:gd name="connsiteX61" fmla="*/ 618653 w 694391"/>
                  <a:gd name="connsiteY61" fmla="*/ 392317 h 649663"/>
                  <a:gd name="connsiteX62" fmla="*/ 627707 w 694391"/>
                  <a:gd name="connsiteY62" fmla="*/ 389299 h 649663"/>
                  <a:gd name="connsiteX63" fmla="*/ 648832 w 694391"/>
                  <a:gd name="connsiteY63" fmla="*/ 377228 h 649663"/>
                  <a:gd name="connsiteX64" fmla="*/ 657885 w 694391"/>
                  <a:gd name="connsiteY64" fmla="*/ 374210 h 649663"/>
                  <a:gd name="connsiteX65" fmla="*/ 682028 w 694391"/>
                  <a:gd name="connsiteY65" fmla="*/ 362139 h 649663"/>
                  <a:gd name="connsiteX66" fmla="*/ 691081 w 694391"/>
                  <a:gd name="connsiteY66" fmla="*/ 353085 h 649663"/>
                  <a:gd name="connsiteX67" fmla="*/ 691081 w 694391"/>
                  <a:gd name="connsiteY67" fmla="*/ 328943 h 649663"/>
                  <a:gd name="connsiteX68" fmla="*/ 672974 w 694391"/>
                  <a:gd name="connsiteY68" fmla="*/ 322907 h 649663"/>
                  <a:gd name="connsiteX69" fmla="*/ 657885 w 694391"/>
                  <a:gd name="connsiteY69" fmla="*/ 319889 h 649663"/>
                  <a:gd name="connsiteX70" fmla="*/ 639778 w 694391"/>
                  <a:gd name="connsiteY70" fmla="*/ 316871 h 649663"/>
                  <a:gd name="connsiteX71" fmla="*/ 630725 w 694391"/>
                  <a:gd name="connsiteY71" fmla="*/ 313854 h 649663"/>
                  <a:gd name="connsiteX72" fmla="*/ 500958 w 694391"/>
                  <a:gd name="connsiteY72" fmla="*/ 322907 h 649663"/>
                  <a:gd name="connsiteX73" fmla="*/ 491905 w 694391"/>
                  <a:gd name="connsiteY73" fmla="*/ 325925 h 649663"/>
                  <a:gd name="connsiteX74" fmla="*/ 455691 w 694391"/>
                  <a:gd name="connsiteY74" fmla="*/ 322907 h 649663"/>
                  <a:gd name="connsiteX75" fmla="*/ 449655 w 694391"/>
                  <a:gd name="connsiteY75" fmla="*/ 313854 h 649663"/>
                  <a:gd name="connsiteX76" fmla="*/ 440602 w 694391"/>
                  <a:gd name="connsiteY76" fmla="*/ 298765 h 649663"/>
                  <a:gd name="connsiteX77" fmla="*/ 446638 w 694391"/>
                  <a:gd name="connsiteY77" fmla="*/ 187105 h 649663"/>
                  <a:gd name="connsiteX78" fmla="*/ 458709 w 694391"/>
                  <a:gd name="connsiteY78" fmla="*/ 184087 h 649663"/>
                  <a:gd name="connsiteX79" fmla="*/ 482851 w 694391"/>
                  <a:gd name="connsiteY79" fmla="*/ 181070 h 649663"/>
                  <a:gd name="connsiteX80" fmla="*/ 500958 w 694391"/>
                  <a:gd name="connsiteY80" fmla="*/ 175034 h 649663"/>
                  <a:gd name="connsiteX81" fmla="*/ 549244 w 694391"/>
                  <a:gd name="connsiteY81" fmla="*/ 150891 h 649663"/>
                  <a:gd name="connsiteX82" fmla="*/ 603564 w 694391"/>
                  <a:gd name="connsiteY82" fmla="*/ 117695 h 649663"/>
                  <a:gd name="connsiteX83" fmla="*/ 624689 w 694391"/>
                  <a:gd name="connsiteY83" fmla="*/ 102606 h 649663"/>
                  <a:gd name="connsiteX84" fmla="*/ 633743 w 694391"/>
                  <a:gd name="connsiteY84" fmla="*/ 93553 h 649663"/>
                  <a:gd name="connsiteX85" fmla="*/ 639778 w 694391"/>
                  <a:gd name="connsiteY85" fmla="*/ 84499 h 649663"/>
                  <a:gd name="connsiteX86" fmla="*/ 648832 w 694391"/>
                  <a:gd name="connsiteY86" fmla="*/ 63374 h 649663"/>
                  <a:gd name="connsiteX87" fmla="*/ 657885 w 694391"/>
                  <a:gd name="connsiteY87" fmla="*/ 36214 h 649663"/>
                  <a:gd name="connsiteX88" fmla="*/ 660903 w 694391"/>
                  <a:gd name="connsiteY88" fmla="*/ 24143 h 649663"/>
                  <a:gd name="connsiteX89" fmla="*/ 642796 w 694391"/>
                  <a:gd name="connsiteY89" fmla="*/ 9054 h 649663"/>
                  <a:gd name="connsiteX90" fmla="*/ 627707 w 694391"/>
                  <a:gd name="connsiteY90" fmla="*/ 6036 h 649663"/>
                  <a:gd name="connsiteX91" fmla="*/ 618653 w 694391"/>
                  <a:gd name="connsiteY91" fmla="*/ 3018 h 649663"/>
                  <a:gd name="connsiteX92" fmla="*/ 606582 w 694391"/>
                  <a:gd name="connsiteY92" fmla="*/ 0 h 649663"/>
                  <a:gd name="connsiteX93" fmla="*/ 519065 w 694391"/>
                  <a:gd name="connsiteY93" fmla="*/ 3018 h 649663"/>
                  <a:gd name="connsiteX94" fmla="*/ 500958 w 694391"/>
                  <a:gd name="connsiteY94" fmla="*/ 9054 h 649663"/>
                  <a:gd name="connsiteX95" fmla="*/ 488887 w 694391"/>
                  <a:gd name="connsiteY95" fmla="*/ 12071 h 649663"/>
                  <a:gd name="connsiteX96" fmla="*/ 470780 w 694391"/>
                  <a:gd name="connsiteY96" fmla="*/ 21125 h 649663"/>
                  <a:gd name="connsiteX97" fmla="*/ 461727 w 694391"/>
                  <a:gd name="connsiteY97" fmla="*/ 27161 h 649663"/>
                  <a:gd name="connsiteX98" fmla="*/ 443620 w 694391"/>
                  <a:gd name="connsiteY98" fmla="*/ 33196 h 649663"/>
                  <a:gd name="connsiteX99" fmla="*/ 437584 w 694391"/>
                  <a:gd name="connsiteY99" fmla="*/ 42250 h 649663"/>
                  <a:gd name="connsiteX100" fmla="*/ 425513 w 694391"/>
                  <a:gd name="connsiteY100" fmla="*/ 48285 h 649663"/>
                  <a:gd name="connsiteX101" fmla="*/ 416459 w 694391"/>
                  <a:gd name="connsiteY101" fmla="*/ 54321 h 649663"/>
                  <a:gd name="connsiteX102" fmla="*/ 404388 w 694391"/>
                  <a:gd name="connsiteY102" fmla="*/ 60357 h 649663"/>
                  <a:gd name="connsiteX103" fmla="*/ 374210 w 694391"/>
                  <a:gd name="connsiteY103" fmla="*/ 78464 h 649663"/>
                  <a:gd name="connsiteX104" fmla="*/ 365156 w 694391"/>
                  <a:gd name="connsiteY104" fmla="*/ 84499 h 649663"/>
                  <a:gd name="connsiteX105" fmla="*/ 344032 w 694391"/>
                  <a:gd name="connsiteY105" fmla="*/ 96570 h 649663"/>
                  <a:gd name="connsiteX106" fmla="*/ 325925 w 694391"/>
                  <a:gd name="connsiteY106" fmla="*/ 93553 h 649663"/>
                  <a:gd name="connsiteX107" fmla="*/ 292729 w 694391"/>
                  <a:gd name="connsiteY107" fmla="*/ 111660 h 649663"/>
                  <a:gd name="connsiteX108" fmla="*/ 280657 w 694391"/>
                  <a:gd name="connsiteY108" fmla="*/ 114677 h 649663"/>
                  <a:gd name="connsiteX109" fmla="*/ 229354 w 694391"/>
                  <a:gd name="connsiteY109" fmla="*/ 120713 h 649663"/>
                  <a:gd name="connsiteX110" fmla="*/ 217283 w 694391"/>
                  <a:gd name="connsiteY110" fmla="*/ 123731 h 649663"/>
                  <a:gd name="connsiteX111" fmla="*/ 184087 w 694391"/>
                  <a:gd name="connsiteY111" fmla="*/ 129767 h 649663"/>
                  <a:gd name="connsiteX112" fmla="*/ 190123 w 694391"/>
                  <a:gd name="connsiteY112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25925 w 694391"/>
                  <a:gd name="connsiteY105" fmla="*/ 93553 h 649663"/>
                  <a:gd name="connsiteX106" fmla="*/ 292729 w 694391"/>
                  <a:gd name="connsiteY106" fmla="*/ 111660 h 649663"/>
                  <a:gd name="connsiteX107" fmla="*/ 280657 w 694391"/>
                  <a:gd name="connsiteY107" fmla="*/ 114677 h 649663"/>
                  <a:gd name="connsiteX108" fmla="*/ 229354 w 694391"/>
                  <a:gd name="connsiteY108" fmla="*/ 120713 h 649663"/>
                  <a:gd name="connsiteX109" fmla="*/ 217283 w 694391"/>
                  <a:gd name="connsiteY109" fmla="*/ 123731 h 649663"/>
                  <a:gd name="connsiteX110" fmla="*/ 184087 w 694391"/>
                  <a:gd name="connsiteY110" fmla="*/ 129767 h 649663"/>
                  <a:gd name="connsiteX111" fmla="*/ 190123 w 694391"/>
                  <a:gd name="connsiteY111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66392 w 694391"/>
                  <a:gd name="connsiteY9" fmla="*/ 217283 h 649663"/>
                  <a:gd name="connsiteX10" fmla="*/ 57339 w 694391"/>
                  <a:gd name="connsiteY10" fmla="*/ 223319 h 649663"/>
                  <a:gd name="connsiteX11" fmla="*/ 51303 w 694391"/>
                  <a:gd name="connsiteY11" fmla="*/ 232372 h 649663"/>
                  <a:gd name="connsiteX12" fmla="*/ 33196 w 694391"/>
                  <a:gd name="connsiteY12" fmla="*/ 244444 h 649663"/>
                  <a:gd name="connsiteX13" fmla="*/ 21125 w 694391"/>
                  <a:gd name="connsiteY13" fmla="*/ 262551 h 649663"/>
                  <a:gd name="connsiteX14" fmla="*/ 18107 w 694391"/>
                  <a:gd name="connsiteY14" fmla="*/ 271604 h 649663"/>
                  <a:gd name="connsiteX15" fmla="*/ 6036 w 694391"/>
                  <a:gd name="connsiteY15" fmla="*/ 289711 h 649663"/>
                  <a:gd name="connsiteX16" fmla="*/ 0 w 694391"/>
                  <a:gd name="connsiteY16" fmla="*/ 307818 h 649663"/>
                  <a:gd name="connsiteX17" fmla="*/ 144855 w 694391"/>
                  <a:gd name="connsiteY17" fmla="*/ 307818 h 649663"/>
                  <a:gd name="connsiteX18" fmla="*/ 162962 w 694391"/>
                  <a:gd name="connsiteY18" fmla="*/ 304800 h 649663"/>
                  <a:gd name="connsiteX19" fmla="*/ 168998 w 694391"/>
                  <a:gd name="connsiteY19" fmla="*/ 316871 h 649663"/>
                  <a:gd name="connsiteX20" fmla="*/ 165980 w 694391"/>
                  <a:gd name="connsiteY20" fmla="*/ 410424 h 649663"/>
                  <a:gd name="connsiteX21" fmla="*/ 156927 w 694391"/>
                  <a:gd name="connsiteY21" fmla="*/ 446638 h 649663"/>
                  <a:gd name="connsiteX22" fmla="*/ 147873 w 694391"/>
                  <a:gd name="connsiteY22" fmla="*/ 476816 h 649663"/>
                  <a:gd name="connsiteX23" fmla="*/ 141838 w 694391"/>
                  <a:gd name="connsiteY23" fmla="*/ 488887 h 649663"/>
                  <a:gd name="connsiteX24" fmla="*/ 132784 w 694391"/>
                  <a:gd name="connsiteY24" fmla="*/ 510012 h 649663"/>
                  <a:gd name="connsiteX25" fmla="*/ 126748 w 694391"/>
                  <a:gd name="connsiteY25" fmla="*/ 528119 h 649663"/>
                  <a:gd name="connsiteX26" fmla="*/ 123731 w 694391"/>
                  <a:gd name="connsiteY26" fmla="*/ 540190 h 649663"/>
                  <a:gd name="connsiteX27" fmla="*/ 117695 w 694391"/>
                  <a:gd name="connsiteY27" fmla="*/ 549244 h 649663"/>
                  <a:gd name="connsiteX28" fmla="*/ 111659 w 694391"/>
                  <a:gd name="connsiteY28" fmla="*/ 567351 h 649663"/>
                  <a:gd name="connsiteX29" fmla="*/ 105624 w 694391"/>
                  <a:gd name="connsiteY29" fmla="*/ 588475 h 649663"/>
                  <a:gd name="connsiteX30" fmla="*/ 102606 w 694391"/>
                  <a:gd name="connsiteY30" fmla="*/ 597529 h 649663"/>
                  <a:gd name="connsiteX31" fmla="*/ 105624 w 694391"/>
                  <a:gd name="connsiteY31" fmla="*/ 636761 h 649663"/>
                  <a:gd name="connsiteX32" fmla="*/ 114677 w 694391"/>
                  <a:gd name="connsiteY32" fmla="*/ 639778 h 649663"/>
                  <a:gd name="connsiteX33" fmla="*/ 147873 w 694391"/>
                  <a:gd name="connsiteY33" fmla="*/ 642796 h 649663"/>
                  <a:gd name="connsiteX34" fmla="*/ 211247 w 694391"/>
                  <a:gd name="connsiteY34" fmla="*/ 645814 h 649663"/>
                  <a:gd name="connsiteX35" fmla="*/ 232372 w 694391"/>
                  <a:gd name="connsiteY35" fmla="*/ 633743 h 649663"/>
                  <a:gd name="connsiteX36" fmla="*/ 268586 w 694391"/>
                  <a:gd name="connsiteY36" fmla="*/ 612618 h 649663"/>
                  <a:gd name="connsiteX37" fmla="*/ 286693 w 694391"/>
                  <a:gd name="connsiteY37" fmla="*/ 594511 h 649663"/>
                  <a:gd name="connsiteX38" fmla="*/ 307818 w 694391"/>
                  <a:gd name="connsiteY38" fmla="*/ 579422 h 649663"/>
                  <a:gd name="connsiteX39" fmla="*/ 328943 w 694391"/>
                  <a:gd name="connsiteY39" fmla="*/ 564333 h 649663"/>
                  <a:gd name="connsiteX40" fmla="*/ 344032 w 694391"/>
                  <a:gd name="connsiteY40" fmla="*/ 552262 h 649663"/>
                  <a:gd name="connsiteX41" fmla="*/ 362139 w 694391"/>
                  <a:gd name="connsiteY41" fmla="*/ 540190 h 649663"/>
                  <a:gd name="connsiteX42" fmla="*/ 371192 w 694391"/>
                  <a:gd name="connsiteY42" fmla="*/ 531137 h 649663"/>
                  <a:gd name="connsiteX43" fmla="*/ 398352 w 694391"/>
                  <a:gd name="connsiteY43" fmla="*/ 522083 h 649663"/>
                  <a:gd name="connsiteX44" fmla="*/ 407406 w 694391"/>
                  <a:gd name="connsiteY44" fmla="*/ 513030 h 649663"/>
                  <a:gd name="connsiteX45" fmla="*/ 416459 w 694391"/>
                  <a:gd name="connsiteY45" fmla="*/ 510012 h 649663"/>
                  <a:gd name="connsiteX46" fmla="*/ 431548 w 694391"/>
                  <a:gd name="connsiteY46" fmla="*/ 500959 h 649663"/>
                  <a:gd name="connsiteX47" fmla="*/ 443620 w 694391"/>
                  <a:gd name="connsiteY47" fmla="*/ 494923 h 649663"/>
                  <a:gd name="connsiteX48" fmla="*/ 458709 w 694391"/>
                  <a:gd name="connsiteY48" fmla="*/ 485870 h 649663"/>
                  <a:gd name="connsiteX49" fmla="*/ 476816 w 694391"/>
                  <a:gd name="connsiteY49" fmla="*/ 476816 h 649663"/>
                  <a:gd name="connsiteX50" fmla="*/ 488887 w 694391"/>
                  <a:gd name="connsiteY50" fmla="*/ 467763 h 649663"/>
                  <a:gd name="connsiteX51" fmla="*/ 513030 w 694391"/>
                  <a:gd name="connsiteY51" fmla="*/ 458709 h 649663"/>
                  <a:gd name="connsiteX52" fmla="*/ 531137 w 694391"/>
                  <a:gd name="connsiteY52" fmla="*/ 446638 h 649663"/>
                  <a:gd name="connsiteX53" fmla="*/ 540190 w 694391"/>
                  <a:gd name="connsiteY53" fmla="*/ 437584 h 649663"/>
                  <a:gd name="connsiteX54" fmla="*/ 567350 w 694391"/>
                  <a:gd name="connsiteY54" fmla="*/ 425513 h 649663"/>
                  <a:gd name="connsiteX55" fmla="*/ 576404 w 694391"/>
                  <a:gd name="connsiteY55" fmla="*/ 419477 h 649663"/>
                  <a:gd name="connsiteX56" fmla="*/ 591493 w 694391"/>
                  <a:gd name="connsiteY56" fmla="*/ 410424 h 649663"/>
                  <a:gd name="connsiteX57" fmla="*/ 600546 w 694391"/>
                  <a:gd name="connsiteY57" fmla="*/ 404388 h 649663"/>
                  <a:gd name="connsiteX58" fmla="*/ 609600 w 694391"/>
                  <a:gd name="connsiteY58" fmla="*/ 401370 h 649663"/>
                  <a:gd name="connsiteX59" fmla="*/ 618653 w 694391"/>
                  <a:gd name="connsiteY59" fmla="*/ 392317 h 649663"/>
                  <a:gd name="connsiteX60" fmla="*/ 627707 w 694391"/>
                  <a:gd name="connsiteY60" fmla="*/ 389299 h 649663"/>
                  <a:gd name="connsiteX61" fmla="*/ 648832 w 694391"/>
                  <a:gd name="connsiteY61" fmla="*/ 377228 h 649663"/>
                  <a:gd name="connsiteX62" fmla="*/ 657885 w 694391"/>
                  <a:gd name="connsiteY62" fmla="*/ 374210 h 649663"/>
                  <a:gd name="connsiteX63" fmla="*/ 682028 w 694391"/>
                  <a:gd name="connsiteY63" fmla="*/ 362139 h 649663"/>
                  <a:gd name="connsiteX64" fmla="*/ 691081 w 694391"/>
                  <a:gd name="connsiteY64" fmla="*/ 353085 h 649663"/>
                  <a:gd name="connsiteX65" fmla="*/ 691081 w 694391"/>
                  <a:gd name="connsiteY65" fmla="*/ 328943 h 649663"/>
                  <a:gd name="connsiteX66" fmla="*/ 672974 w 694391"/>
                  <a:gd name="connsiteY66" fmla="*/ 322907 h 649663"/>
                  <a:gd name="connsiteX67" fmla="*/ 657885 w 694391"/>
                  <a:gd name="connsiteY67" fmla="*/ 319889 h 649663"/>
                  <a:gd name="connsiteX68" fmla="*/ 639778 w 694391"/>
                  <a:gd name="connsiteY68" fmla="*/ 316871 h 649663"/>
                  <a:gd name="connsiteX69" fmla="*/ 630725 w 694391"/>
                  <a:gd name="connsiteY69" fmla="*/ 313854 h 649663"/>
                  <a:gd name="connsiteX70" fmla="*/ 500958 w 694391"/>
                  <a:gd name="connsiteY70" fmla="*/ 322907 h 649663"/>
                  <a:gd name="connsiteX71" fmla="*/ 491905 w 694391"/>
                  <a:gd name="connsiteY71" fmla="*/ 325925 h 649663"/>
                  <a:gd name="connsiteX72" fmla="*/ 455691 w 694391"/>
                  <a:gd name="connsiteY72" fmla="*/ 322907 h 649663"/>
                  <a:gd name="connsiteX73" fmla="*/ 449655 w 694391"/>
                  <a:gd name="connsiteY73" fmla="*/ 313854 h 649663"/>
                  <a:gd name="connsiteX74" fmla="*/ 440602 w 694391"/>
                  <a:gd name="connsiteY74" fmla="*/ 298765 h 649663"/>
                  <a:gd name="connsiteX75" fmla="*/ 446638 w 694391"/>
                  <a:gd name="connsiteY75" fmla="*/ 187105 h 649663"/>
                  <a:gd name="connsiteX76" fmla="*/ 458709 w 694391"/>
                  <a:gd name="connsiteY76" fmla="*/ 184087 h 649663"/>
                  <a:gd name="connsiteX77" fmla="*/ 482851 w 694391"/>
                  <a:gd name="connsiteY77" fmla="*/ 181070 h 649663"/>
                  <a:gd name="connsiteX78" fmla="*/ 500958 w 694391"/>
                  <a:gd name="connsiteY78" fmla="*/ 175034 h 649663"/>
                  <a:gd name="connsiteX79" fmla="*/ 549244 w 694391"/>
                  <a:gd name="connsiteY79" fmla="*/ 150891 h 649663"/>
                  <a:gd name="connsiteX80" fmla="*/ 603564 w 694391"/>
                  <a:gd name="connsiteY80" fmla="*/ 117695 h 649663"/>
                  <a:gd name="connsiteX81" fmla="*/ 624689 w 694391"/>
                  <a:gd name="connsiteY81" fmla="*/ 102606 h 649663"/>
                  <a:gd name="connsiteX82" fmla="*/ 633743 w 694391"/>
                  <a:gd name="connsiteY82" fmla="*/ 93553 h 649663"/>
                  <a:gd name="connsiteX83" fmla="*/ 639778 w 694391"/>
                  <a:gd name="connsiteY83" fmla="*/ 84499 h 649663"/>
                  <a:gd name="connsiteX84" fmla="*/ 648832 w 694391"/>
                  <a:gd name="connsiteY84" fmla="*/ 63374 h 649663"/>
                  <a:gd name="connsiteX85" fmla="*/ 657885 w 694391"/>
                  <a:gd name="connsiteY85" fmla="*/ 36214 h 649663"/>
                  <a:gd name="connsiteX86" fmla="*/ 660903 w 694391"/>
                  <a:gd name="connsiteY86" fmla="*/ 24143 h 649663"/>
                  <a:gd name="connsiteX87" fmla="*/ 642796 w 694391"/>
                  <a:gd name="connsiteY87" fmla="*/ 9054 h 649663"/>
                  <a:gd name="connsiteX88" fmla="*/ 627707 w 694391"/>
                  <a:gd name="connsiteY88" fmla="*/ 6036 h 649663"/>
                  <a:gd name="connsiteX89" fmla="*/ 618653 w 694391"/>
                  <a:gd name="connsiteY89" fmla="*/ 3018 h 649663"/>
                  <a:gd name="connsiteX90" fmla="*/ 606582 w 694391"/>
                  <a:gd name="connsiteY90" fmla="*/ 0 h 649663"/>
                  <a:gd name="connsiteX91" fmla="*/ 519065 w 694391"/>
                  <a:gd name="connsiteY91" fmla="*/ 3018 h 649663"/>
                  <a:gd name="connsiteX92" fmla="*/ 500958 w 694391"/>
                  <a:gd name="connsiteY92" fmla="*/ 9054 h 649663"/>
                  <a:gd name="connsiteX93" fmla="*/ 488887 w 694391"/>
                  <a:gd name="connsiteY93" fmla="*/ 12071 h 649663"/>
                  <a:gd name="connsiteX94" fmla="*/ 470780 w 694391"/>
                  <a:gd name="connsiteY94" fmla="*/ 21125 h 649663"/>
                  <a:gd name="connsiteX95" fmla="*/ 461727 w 694391"/>
                  <a:gd name="connsiteY95" fmla="*/ 27161 h 649663"/>
                  <a:gd name="connsiteX96" fmla="*/ 443620 w 694391"/>
                  <a:gd name="connsiteY96" fmla="*/ 33196 h 649663"/>
                  <a:gd name="connsiteX97" fmla="*/ 437584 w 694391"/>
                  <a:gd name="connsiteY97" fmla="*/ 42250 h 649663"/>
                  <a:gd name="connsiteX98" fmla="*/ 425513 w 694391"/>
                  <a:gd name="connsiteY98" fmla="*/ 48285 h 649663"/>
                  <a:gd name="connsiteX99" fmla="*/ 416459 w 694391"/>
                  <a:gd name="connsiteY99" fmla="*/ 54321 h 649663"/>
                  <a:gd name="connsiteX100" fmla="*/ 404388 w 694391"/>
                  <a:gd name="connsiteY100" fmla="*/ 60357 h 649663"/>
                  <a:gd name="connsiteX101" fmla="*/ 374210 w 694391"/>
                  <a:gd name="connsiteY101" fmla="*/ 78464 h 649663"/>
                  <a:gd name="connsiteX102" fmla="*/ 365156 w 694391"/>
                  <a:gd name="connsiteY102" fmla="*/ 84499 h 649663"/>
                  <a:gd name="connsiteX103" fmla="*/ 344032 w 694391"/>
                  <a:gd name="connsiteY103" fmla="*/ 96570 h 649663"/>
                  <a:gd name="connsiteX104" fmla="*/ 325925 w 694391"/>
                  <a:gd name="connsiteY104" fmla="*/ 93553 h 649663"/>
                  <a:gd name="connsiteX105" fmla="*/ 292729 w 694391"/>
                  <a:gd name="connsiteY105" fmla="*/ 111660 h 649663"/>
                  <a:gd name="connsiteX106" fmla="*/ 280657 w 694391"/>
                  <a:gd name="connsiteY106" fmla="*/ 114677 h 649663"/>
                  <a:gd name="connsiteX107" fmla="*/ 229354 w 694391"/>
                  <a:gd name="connsiteY107" fmla="*/ 120713 h 649663"/>
                  <a:gd name="connsiteX108" fmla="*/ 217283 w 694391"/>
                  <a:gd name="connsiteY108" fmla="*/ 123731 h 649663"/>
                  <a:gd name="connsiteX109" fmla="*/ 184087 w 694391"/>
                  <a:gd name="connsiteY109" fmla="*/ 129767 h 649663"/>
                  <a:gd name="connsiteX110" fmla="*/ 190123 w 694391"/>
                  <a:gd name="connsiteY110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66392 w 694391"/>
                  <a:gd name="connsiteY9" fmla="*/ 217283 h 649663"/>
                  <a:gd name="connsiteX10" fmla="*/ 51303 w 694391"/>
                  <a:gd name="connsiteY10" fmla="*/ 232372 h 649663"/>
                  <a:gd name="connsiteX11" fmla="*/ 33196 w 694391"/>
                  <a:gd name="connsiteY11" fmla="*/ 244444 h 649663"/>
                  <a:gd name="connsiteX12" fmla="*/ 21125 w 694391"/>
                  <a:gd name="connsiteY12" fmla="*/ 262551 h 649663"/>
                  <a:gd name="connsiteX13" fmla="*/ 18107 w 694391"/>
                  <a:gd name="connsiteY13" fmla="*/ 271604 h 649663"/>
                  <a:gd name="connsiteX14" fmla="*/ 6036 w 694391"/>
                  <a:gd name="connsiteY14" fmla="*/ 289711 h 649663"/>
                  <a:gd name="connsiteX15" fmla="*/ 0 w 694391"/>
                  <a:gd name="connsiteY15" fmla="*/ 307818 h 649663"/>
                  <a:gd name="connsiteX16" fmla="*/ 144855 w 694391"/>
                  <a:gd name="connsiteY16" fmla="*/ 307818 h 649663"/>
                  <a:gd name="connsiteX17" fmla="*/ 162962 w 694391"/>
                  <a:gd name="connsiteY17" fmla="*/ 304800 h 649663"/>
                  <a:gd name="connsiteX18" fmla="*/ 168998 w 694391"/>
                  <a:gd name="connsiteY18" fmla="*/ 316871 h 649663"/>
                  <a:gd name="connsiteX19" fmla="*/ 165980 w 694391"/>
                  <a:gd name="connsiteY19" fmla="*/ 410424 h 649663"/>
                  <a:gd name="connsiteX20" fmla="*/ 156927 w 694391"/>
                  <a:gd name="connsiteY20" fmla="*/ 446638 h 649663"/>
                  <a:gd name="connsiteX21" fmla="*/ 147873 w 694391"/>
                  <a:gd name="connsiteY21" fmla="*/ 476816 h 649663"/>
                  <a:gd name="connsiteX22" fmla="*/ 141838 w 694391"/>
                  <a:gd name="connsiteY22" fmla="*/ 488887 h 649663"/>
                  <a:gd name="connsiteX23" fmla="*/ 132784 w 694391"/>
                  <a:gd name="connsiteY23" fmla="*/ 510012 h 649663"/>
                  <a:gd name="connsiteX24" fmla="*/ 126748 w 694391"/>
                  <a:gd name="connsiteY24" fmla="*/ 528119 h 649663"/>
                  <a:gd name="connsiteX25" fmla="*/ 123731 w 694391"/>
                  <a:gd name="connsiteY25" fmla="*/ 540190 h 649663"/>
                  <a:gd name="connsiteX26" fmla="*/ 117695 w 694391"/>
                  <a:gd name="connsiteY26" fmla="*/ 549244 h 649663"/>
                  <a:gd name="connsiteX27" fmla="*/ 111659 w 694391"/>
                  <a:gd name="connsiteY27" fmla="*/ 567351 h 649663"/>
                  <a:gd name="connsiteX28" fmla="*/ 105624 w 694391"/>
                  <a:gd name="connsiteY28" fmla="*/ 588475 h 649663"/>
                  <a:gd name="connsiteX29" fmla="*/ 102606 w 694391"/>
                  <a:gd name="connsiteY29" fmla="*/ 597529 h 649663"/>
                  <a:gd name="connsiteX30" fmla="*/ 105624 w 694391"/>
                  <a:gd name="connsiteY30" fmla="*/ 636761 h 649663"/>
                  <a:gd name="connsiteX31" fmla="*/ 114677 w 694391"/>
                  <a:gd name="connsiteY31" fmla="*/ 639778 h 649663"/>
                  <a:gd name="connsiteX32" fmla="*/ 147873 w 694391"/>
                  <a:gd name="connsiteY32" fmla="*/ 642796 h 649663"/>
                  <a:gd name="connsiteX33" fmla="*/ 211247 w 694391"/>
                  <a:gd name="connsiteY33" fmla="*/ 645814 h 649663"/>
                  <a:gd name="connsiteX34" fmla="*/ 232372 w 694391"/>
                  <a:gd name="connsiteY34" fmla="*/ 633743 h 649663"/>
                  <a:gd name="connsiteX35" fmla="*/ 268586 w 694391"/>
                  <a:gd name="connsiteY35" fmla="*/ 612618 h 649663"/>
                  <a:gd name="connsiteX36" fmla="*/ 286693 w 694391"/>
                  <a:gd name="connsiteY36" fmla="*/ 594511 h 649663"/>
                  <a:gd name="connsiteX37" fmla="*/ 307818 w 694391"/>
                  <a:gd name="connsiteY37" fmla="*/ 579422 h 649663"/>
                  <a:gd name="connsiteX38" fmla="*/ 328943 w 694391"/>
                  <a:gd name="connsiteY38" fmla="*/ 564333 h 649663"/>
                  <a:gd name="connsiteX39" fmla="*/ 344032 w 694391"/>
                  <a:gd name="connsiteY39" fmla="*/ 552262 h 649663"/>
                  <a:gd name="connsiteX40" fmla="*/ 362139 w 694391"/>
                  <a:gd name="connsiteY40" fmla="*/ 540190 h 649663"/>
                  <a:gd name="connsiteX41" fmla="*/ 371192 w 694391"/>
                  <a:gd name="connsiteY41" fmla="*/ 531137 h 649663"/>
                  <a:gd name="connsiteX42" fmla="*/ 398352 w 694391"/>
                  <a:gd name="connsiteY42" fmla="*/ 522083 h 649663"/>
                  <a:gd name="connsiteX43" fmla="*/ 407406 w 694391"/>
                  <a:gd name="connsiteY43" fmla="*/ 513030 h 649663"/>
                  <a:gd name="connsiteX44" fmla="*/ 416459 w 694391"/>
                  <a:gd name="connsiteY44" fmla="*/ 510012 h 649663"/>
                  <a:gd name="connsiteX45" fmla="*/ 431548 w 694391"/>
                  <a:gd name="connsiteY45" fmla="*/ 500959 h 649663"/>
                  <a:gd name="connsiteX46" fmla="*/ 443620 w 694391"/>
                  <a:gd name="connsiteY46" fmla="*/ 494923 h 649663"/>
                  <a:gd name="connsiteX47" fmla="*/ 458709 w 694391"/>
                  <a:gd name="connsiteY47" fmla="*/ 485870 h 649663"/>
                  <a:gd name="connsiteX48" fmla="*/ 476816 w 694391"/>
                  <a:gd name="connsiteY48" fmla="*/ 476816 h 649663"/>
                  <a:gd name="connsiteX49" fmla="*/ 488887 w 694391"/>
                  <a:gd name="connsiteY49" fmla="*/ 467763 h 649663"/>
                  <a:gd name="connsiteX50" fmla="*/ 513030 w 694391"/>
                  <a:gd name="connsiteY50" fmla="*/ 458709 h 649663"/>
                  <a:gd name="connsiteX51" fmla="*/ 531137 w 694391"/>
                  <a:gd name="connsiteY51" fmla="*/ 446638 h 649663"/>
                  <a:gd name="connsiteX52" fmla="*/ 540190 w 694391"/>
                  <a:gd name="connsiteY52" fmla="*/ 437584 h 649663"/>
                  <a:gd name="connsiteX53" fmla="*/ 567350 w 694391"/>
                  <a:gd name="connsiteY53" fmla="*/ 425513 h 649663"/>
                  <a:gd name="connsiteX54" fmla="*/ 576404 w 694391"/>
                  <a:gd name="connsiteY54" fmla="*/ 419477 h 649663"/>
                  <a:gd name="connsiteX55" fmla="*/ 591493 w 694391"/>
                  <a:gd name="connsiteY55" fmla="*/ 410424 h 649663"/>
                  <a:gd name="connsiteX56" fmla="*/ 600546 w 694391"/>
                  <a:gd name="connsiteY56" fmla="*/ 404388 h 649663"/>
                  <a:gd name="connsiteX57" fmla="*/ 609600 w 694391"/>
                  <a:gd name="connsiteY57" fmla="*/ 401370 h 649663"/>
                  <a:gd name="connsiteX58" fmla="*/ 618653 w 694391"/>
                  <a:gd name="connsiteY58" fmla="*/ 392317 h 649663"/>
                  <a:gd name="connsiteX59" fmla="*/ 627707 w 694391"/>
                  <a:gd name="connsiteY59" fmla="*/ 389299 h 649663"/>
                  <a:gd name="connsiteX60" fmla="*/ 648832 w 694391"/>
                  <a:gd name="connsiteY60" fmla="*/ 377228 h 649663"/>
                  <a:gd name="connsiteX61" fmla="*/ 657885 w 694391"/>
                  <a:gd name="connsiteY61" fmla="*/ 374210 h 649663"/>
                  <a:gd name="connsiteX62" fmla="*/ 682028 w 694391"/>
                  <a:gd name="connsiteY62" fmla="*/ 362139 h 649663"/>
                  <a:gd name="connsiteX63" fmla="*/ 691081 w 694391"/>
                  <a:gd name="connsiteY63" fmla="*/ 353085 h 649663"/>
                  <a:gd name="connsiteX64" fmla="*/ 691081 w 694391"/>
                  <a:gd name="connsiteY64" fmla="*/ 328943 h 649663"/>
                  <a:gd name="connsiteX65" fmla="*/ 672974 w 694391"/>
                  <a:gd name="connsiteY65" fmla="*/ 322907 h 649663"/>
                  <a:gd name="connsiteX66" fmla="*/ 657885 w 694391"/>
                  <a:gd name="connsiteY66" fmla="*/ 319889 h 649663"/>
                  <a:gd name="connsiteX67" fmla="*/ 639778 w 694391"/>
                  <a:gd name="connsiteY67" fmla="*/ 316871 h 649663"/>
                  <a:gd name="connsiteX68" fmla="*/ 630725 w 694391"/>
                  <a:gd name="connsiteY68" fmla="*/ 313854 h 649663"/>
                  <a:gd name="connsiteX69" fmla="*/ 500958 w 694391"/>
                  <a:gd name="connsiteY69" fmla="*/ 322907 h 649663"/>
                  <a:gd name="connsiteX70" fmla="*/ 491905 w 694391"/>
                  <a:gd name="connsiteY70" fmla="*/ 325925 h 649663"/>
                  <a:gd name="connsiteX71" fmla="*/ 455691 w 694391"/>
                  <a:gd name="connsiteY71" fmla="*/ 322907 h 649663"/>
                  <a:gd name="connsiteX72" fmla="*/ 449655 w 694391"/>
                  <a:gd name="connsiteY72" fmla="*/ 313854 h 649663"/>
                  <a:gd name="connsiteX73" fmla="*/ 440602 w 694391"/>
                  <a:gd name="connsiteY73" fmla="*/ 298765 h 649663"/>
                  <a:gd name="connsiteX74" fmla="*/ 446638 w 694391"/>
                  <a:gd name="connsiteY74" fmla="*/ 187105 h 649663"/>
                  <a:gd name="connsiteX75" fmla="*/ 458709 w 694391"/>
                  <a:gd name="connsiteY75" fmla="*/ 184087 h 649663"/>
                  <a:gd name="connsiteX76" fmla="*/ 482851 w 694391"/>
                  <a:gd name="connsiteY76" fmla="*/ 181070 h 649663"/>
                  <a:gd name="connsiteX77" fmla="*/ 500958 w 694391"/>
                  <a:gd name="connsiteY77" fmla="*/ 175034 h 649663"/>
                  <a:gd name="connsiteX78" fmla="*/ 549244 w 694391"/>
                  <a:gd name="connsiteY78" fmla="*/ 150891 h 649663"/>
                  <a:gd name="connsiteX79" fmla="*/ 603564 w 694391"/>
                  <a:gd name="connsiteY79" fmla="*/ 117695 h 649663"/>
                  <a:gd name="connsiteX80" fmla="*/ 624689 w 694391"/>
                  <a:gd name="connsiteY80" fmla="*/ 102606 h 649663"/>
                  <a:gd name="connsiteX81" fmla="*/ 633743 w 694391"/>
                  <a:gd name="connsiteY81" fmla="*/ 93553 h 649663"/>
                  <a:gd name="connsiteX82" fmla="*/ 639778 w 694391"/>
                  <a:gd name="connsiteY82" fmla="*/ 84499 h 649663"/>
                  <a:gd name="connsiteX83" fmla="*/ 648832 w 694391"/>
                  <a:gd name="connsiteY83" fmla="*/ 63374 h 649663"/>
                  <a:gd name="connsiteX84" fmla="*/ 657885 w 694391"/>
                  <a:gd name="connsiteY84" fmla="*/ 36214 h 649663"/>
                  <a:gd name="connsiteX85" fmla="*/ 660903 w 694391"/>
                  <a:gd name="connsiteY85" fmla="*/ 24143 h 649663"/>
                  <a:gd name="connsiteX86" fmla="*/ 642796 w 694391"/>
                  <a:gd name="connsiteY86" fmla="*/ 9054 h 649663"/>
                  <a:gd name="connsiteX87" fmla="*/ 627707 w 694391"/>
                  <a:gd name="connsiteY87" fmla="*/ 6036 h 649663"/>
                  <a:gd name="connsiteX88" fmla="*/ 618653 w 694391"/>
                  <a:gd name="connsiteY88" fmla="*/ 3018 h 649663"/>
                  <a:gd name="connsiteX89" fmla="*/ 606582 w 694391"/>
                  <a:gd name="connsiteY89" fmla="*/ 0 h 649663"/>
                  <a:gd name="connsiteX90" fmla="*/ 519065 w 694391"/>
                  <a:gd name="connsiteY90" fmla="*/ 3018 h 649663"/>
                  <a:gd name="connsiteX91" fmla="*/ 500958 w 694391"/>
                  <a:gd name="connsiteY91" fmla="*/ 9054 h 649663"/>
                  <a:gd name="connsiteX92" fmla="*/ 488887 w 694391"/>
                  <a:gd name="connsiteY92" fmla="*/ 12071 h 649663"/>
                  <a:gd name="connsiteX93" fmla="*/ 470780 w 694391"/>
                  <a:gd name="connsiteY93" fmla="*/ 21125 h 649663"/>
                  <a:gd name="connsiteX94" fmla="*/ 461727 w 694391"/>
                  <a:gd name="connsiteY94" fmla="*/ 27161 h 649663"/>
                  <a:gd name="connsiteX95" fmla="*/ 443620 w 694391"/>
                  <a:gd name="connsiteY95" fmla="*/ 33196 h 649663"/>
                  <a:gd name="connsiteX96" fmla="*/ 437584 w 694391"/>
                  <a:gd name="connsiteY96" fmla="*/ 42250 h 649663"/>
                  <a:gd name="connsiteX97" fmla="*/ 425513 w 694391"/>
                  <a:gd name="connsiteY97" fmla="*/ 48285 h 649663"/>
                  <a:gd name="connsiteX98" fmla="*/ 416459 w 694391"/>
                  <a:gd name="connsiteY98" fmla="*/ 54321 h 649663"/>
                  <a:gd name="connsiteX99" fmla="*/ 404388 w 694391"/>
                  <a:gd name="connsiteY99" fmla="*/ 60357 h 649663"/>
                  <a:gd name="connsiteX100" fmla="*/ 374210 w 694391"/>
                  <a:gd name="connsiteY100" fmla="*/ 78464 h 649663"/>
                  <a:gd name="connsiteX101" fmla="*/ 365156 w 694391"/>
                  <a:gd name="connsiteY101" fmla="*/ 84499 h 649663"/>
                  <a:gd name="connsiteX102" fmla="*/ 344032 w 694391"/>
                  <a:gd name="connsiteY102" fmla="*/ 96570 h 649663"/>
                  <a:gd name="connsiteX103" fmla="*/ 325925 w 694391"/>
                  <a:gd name="connsiteY103" fmla="*/ 93553 h 649663"/>
                  <a:gd name="connsiteX104" fmla="*/ 292729 w 694391"/>
                  <a:gd name="connsiteY104" fmla="*/ 111660 h 649663"/>
                  <a:gd name="connsiteX105" fmla="*/ 280657 w 694391"/>
                  <a:gd name="connsiteY105" fmla="*/ 114677 h 649663"/>
                  <a:gd name="connsiteX106" fmla="*/ 229354 w 694391"/>
                  <a:gd name="connsiteY106" fmla="*/ 120713 h 649663"/>
                  <a:gd name="connsiteX107" fmla="*/ 217283 w 694391"/>
                  <a:gd name="connsiteY107" fmla="*/ 123731 h 649663"/>
                  <a:gd name="connsiteX108" fmla="*/ 184087 w 694391"/>
                  <a:gd name="connsiteY108" fmla="*/ 129767 h 649663"/>
                  <a:gd name="connsiteX109" fmla="*/ 190123 w 694391"/>
                  <a:gd name="connsiteY109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66392 w 694391"/>
                  <a:gd name="connsiteY9" fmla="*/ 217283 h 649663"/>
                  <a:gd name="connsiteX10" fmla="*/ 33196 w 694391"/>
                  <a:gd name="connsiteY10" fmla="*/ 244444 h 649663"/>
                  <a:gd name="connsiteX11" fmla="*/ 21125 w 694391"/>
                  <a:gd name="connsiteY11" fmla="*/ 262551 h 649663"/>
                  <a:gd name="connsiteX12" fmla="*/ 18107 w 694391"/>
                  <a:gd name="connsiteY12" fmla="*/ 271604 h 649663"/>
                  <a:gd name="connsiteX13" fmla="*/ 6036 w 694391"/>
                  <a:gd name="connsiteY13" fmla="*/ 289711 h 649663"/>
                  <a:gd name="connsiteX14" fmla="*/ 0 w 694391"/>
                  <a:gd name="connsiteY14" fmla="*/ 307818 h 649663"/>
                  <a:gd name="connsiteX15" fmla="*/ 144855 w 694391"/>
                  <a:gd name="connsiteY15" fmla="*/ 307818 h 649663"/>
                  <a:gd name="connsiteX16" fmla="*/ 162962 w 694391"/>
                  <a:gd name="connsiteY16" fmla="*/ 304800 h 649663"/>
                  <a:gd name="connsiteX17" fmla="*/ 168998 w 694391"/>
                  <a:gd name="connsiteY17" fmla="*/ 316871 h 649663"/>
                  <a:gd name="connsiteX18" fmla="*/ 165980 w 694391"/>
                  <a:gd name="connsiteY18" fmla="*/ 410424 h 649663"/>
                  <a:gd name="connsiteX19" fmla="*/ 156927 w 694391"/>
                  <a:gd name="connsiteY19" fmla="*/ 446638 h 649663"/>
                  <a:gd name="connsiteX20" fmla="*/ 147873 w 694391"/>
                  <a:gd name="connsiteY20" fmla="*/ 476816 h 649663"/>
                  <a:gd name="connsiteX21" fmla="*/ 141838 w 694391"/>
                  <a:gd name="connsiteY21" fmla="*/ 488887 h 649663"/>
                  <a:gd name="connsiteX22" fmla="*/ 132784 w 694391"/>
                  <a:gd name="connsiteY22" fmla="*/ 510012 h 649663"/>
                  <a:gd name="connsiteX23" fmla="*/ 126748 w 694391"/>
                  <a:gd name="connsiteY23" fmla="*/ 528119 h 649663"/>
                  <a:gd name="connsiteX24" fmla="*/ 123731 w 694391"/>
                  <a:gd name="connsiteY24" fmla="*/ 540190 h 649663"/>
                  <a:gd name="connsiteX25" fmla="*/ 117695 w 694391"/>
                  <a:gd name="connsiteY25" fmla="*/ 549244 h 649663"/>
                  <a:gd name="connsiteX26" fmla="*/ 111659 w 694391"/>
                  <a:gd name="connsiteY26" fmla="*/ 567351 h 649663"/>
                  <a:gd name="connsiteX27" fmla="*/ 105624 w 694391"/>
                  <a:gd name="connsiteY27" fmla="*/ 588475 h 649663"/>
                  <a:gd name="connsiteX28" fmla="*/ 102606 w 694391"/>
                  <a:gd name="connsiteY28" fmla="*/ 597529 h 649663"/>
                  <a:gd name="connsiteX29" fmla="*/ 105624 w 694391"/>
                  <a:gd name="connsiteY29" fmla="*/ 636761 h 649663"/>
                  <a:gd name="connsiteX30" fmla="*/ 114677 w 694391"/>
                  <a:gd name="connsiteY30" fmla="*/ 639778 h 649663"/>
                  <a:gd name="connsiteX31" fmla="*/ 147873 w 694391"/>
                  <a:gd name="connsiteY31" fmla="*/ 642796 h 649663"/>
                  <a:gd name="connsiteX32" fmla="*/ 211247 w 694391"/>
                  <a:gd name="connsiteY32" fmla="*/ 645814 h 649663"/>
                  <a:gd name="connsiteX33" fmla="*/ 232372 w 694391"/>
                  <a:gd name="connsiteY33" fmla="*/ 633743 h 649663"/>
                  <a:gd name="connsiteX34" fmla="*/ 268586 w 694391"/>
                  <a:gd name="connsiteY34" fmla="*/ 612618 h 649663"/>
                  <a:gd name="connsiteX35" fmla="*/ 286693 w 694391"/>
                  <a:gd name="connsiteY35" fmla="*/ 594511 h 649663"/>
                  <a:gd name="connsiteX36" fmla="*/ 307818 w 694391"/>
                  <a:gd name="connsiteY36" fmla="*/ 579422 h 649663"/>
                  <a:gd name="connsiteX37" fmla="*/ 328943 w 694391"/>
                  <a:gd name="connsiteY37" fmla="*/ 564333 h 649663"/>
                  <a:gd name="connsiteX38" fmla="*/ 344032 w 694391"/>
                  <a:gd name="connsiteY38" fmla="*/ 552262 h 649663"/>
                  <a:gd name="connsiteX39" fmla="*/ 362139 w 694391"/>
                  <a:gd name="connsiteY39" fmla="*/ 540190 h 649663"/>
                  <a:gd name="connsiteX40" fmla="*/ 371192 w 694391"/>
                  <a:gd name="connsiteY40" fmla="*/ 531137 h 649663"/>
                  <a:gd name="connsiteX41" fmla="*/ 398352 w 694391"/>
                  <a:gd name="connsiteY41" fmla="*/ 522083 h 649663"/>
                  <a:gd name="connsiteX42" fmla="*/ 407406 w 694391"/>
                  <a:gd name="connsiteY42" fmla="*/ 513030 h 649663"/>
                  <a:gd name="connsiteX43" fmla="*/ 416459 w 694391"/>
                  <a:gd name="connsiteY43" fmla="*/ 510012 h 649663"/>
                  <a:gd name="connsiteX44" fmla="*/ 431548 w 694391"/>
                  <a:gd name="connsiteY44" fmla="*/ 500959 h 649663"/>
                  <a:gd name="connsiteX45" fmla="*/ 443620 w 694391"/>
                  <a:gd name="connsiteY45" fmla="*/ 494923 h 649663"/>
                  <a:gd name="connsiteX46" fmla="*/ 458709 w 694391"/>
                  <a:gd name="connsiteY46" fmla="*/ 485870 h 649663"/>
                  <a:gd name="connsiteX47" fmla="*/ 476816 w 694391"/>
                  <a:gd name="connsiteY47" fmla="*/ 476816 h 649663"/>
                  <a:gd name="connsiteX48" fmla="*/ 488887 w 694391"/>
                  <a:gd name="connsiteY48" fmla="*/ 467763 h 649663"/>
                  <a:gd name="connsiteX49" fmla="*/ 513030 w 694391"/>
                  <a:gd name="connsiteY49" fmla="*/ 458709 h 649663"/>
                  <a:gd name="connsiteX50" fmla="*/ 531137 w 694391"/>
                  <a:gd name="connsiteY50" fmla="*/ 446638 h 649663"/>
                  <a:gd name="connsiteX51" fmla="*/ 540190 w 694391"/>
                  <a:gd name="connsiteY51" fmla="*/ 437584 h 649663"/>
                  <a:gd name="connsiteX52" fmla="*/ 567350 w 694391"/>
                  <a:gd name="connsiteY52" fmla="*/ 425513 h 649663"/>
                  <a:gd name="connsiteX53" fmla="*/ 576404 w 694391"/>
                  <a:gd name="connsiteY53" fmla="*/ 419477 h 649663"/>
                  <a:gd name="connsiteX54" fmla="*/ 591493 w 694391"/>
                  <a:gd name="connsiteY54" fmla="*/ 410424 h 649663"/>
                  <a:gd name="connsiteX55" fmla="*/ 600546 w 694391"/>
                  <a:gd name="connsiteY55" fmla="*/ 404388 h 649663"/>
                  <a:gd name="connsiteX56" fmla="*/ 609600 w 694391"/>
                  <a:gd name="connsiteY56" fmla="*/ 401370 h 649663"/>
                  <a:gd name="connsiteX57" fmla="*/ 618653 w 694391"/>
                  <a:gd name="connsiteY57" fmla="*/ 392317 h 649663"/>
                  <a:gd name="connsiteX58" fmla="*/ 627707 w 694391"/>
                  <a:gd name="connsiteY58" fmla="*/ 389299 h 649663"/>
                  <a:gd name="connsiteX59" fmla="*/ 648832 w 694391"/>
                  <a:gd name="connsiteY59" fmla="*/ 377228 h 649663"/>
                  <a:gd name="connsiteX60" fmla="*/ 657885 w 694391"/>
                  <a:gd name="connsiteY60" fmla="*/ 374210 h 649663"/>
                  <a:gd name="connsiteX61" fmla="*/ 682028 w 694391"/>
                  <a:gd name="connsiteY61" fmla="*/ 362139 h 649663"/>
                  <a:gd name="connsiteX62" fmla="*/ 691081 w 694391"/>
                  <a:gd name="connsiteY62" fmla="*/ 353085 h 649663"/>
                  <a:gd name="connsiteX63" fmla="*/ 691081 w 694391"/>
                  <a:gd name="connsiteY63" fmla="*/ 328943 h 649663"/>
                  <a:gd name="connsiteX64" fmla="*/ 672974 w 694391"/>
                  <a:gd name="connsiteY64" fmla="*/ 322907 h 649663"/>
                  <a:gd name="connsiteX65" fmla="*/ 657885 w 694391"/>
                  <a:gd name="connsiteY65" fmla="*/ 319889 h 649663"/>
                  <a:gd name="connsiteX66" fmla="*/ 639778 w 694391"/>
                  <a:gd name="connsiteY66" fmla="*/ 316871 h 649663"/>
                  <a:gd name="connsiteX67" fmla="*/ 630725 w 694391"/>
                  <a:gd name="connsiteY67" fmla="*/ 313854 h 649663"/>
                  <a:gd name="connsiteX68" fmla="*/ 500958 w 694391"/>
                  <a:gd name="connsiteY68" fmla="*/ 322907 h 649663"/>
                  <a:gd name="connsiteX69" fmla="*/ 491905 w 694391"/>
                  <a:gd name="connsiteY69" fmla="*/ 325925 h 649663"/>
                  <a:gd name="connsiteX70" fmla="*/ 455691 w 694391"/>
                  <a:gd name="connsiteY70" fmla="*/ 322907 h 649663"/>
                  <a:gd name="connsiteX71" fmla="*/ 449655 w 694391"/>
                  <a:gd name="connsiteY71" fmla="*/ 313854 h 649663"/>
                  <a:gd name="connsiteX72" fmla="*/ 440602 w 694391"/>
                  <a:gd name="connsiteY72" fmla="*/ 298765 h 649663"/>
                  <a:gd name="connsiteX73" fmla="*/ 446638 w 694391"/>
                  <a:gd name="connsiteY73" fmla="*/ 187105 h 649663"/>
                  <a:gd name="connsiteX74" fmla="*/ 458709 w 694391"/>
                  <a:gd name="connsiteY74" fmla="*/ 184087 h 649663"/>
                  <a:gd name="connsiteX75" fmla="*/ 482851 w 694391"/>
                  <a:gd name="connsiteY75" fmla="*/ 181070 h 649663"/>
                  <a:gd name="connsiteX76" fmla="*/ 500958 w 694391"/>
                  <a:gd name="connsiteY76" fmla="*/ 175034 h 649663"/>
                  <a:gd name="connsiteX77" fmla="*/ 549244 w 694391"/>
                  <a:gd name="connsiteY77" fmla="*/ 150891 h 649663"/>
                  <a:gd name="connsiteX78" fmla="*/ 603564 w 694391"/>
                  <a:gd name="connsiteY78" fmla="*/ 117695 h 649663"/>
                  <a:gd name="connsiteX79" fmla="*/ 624689 w 694391"/>
                  <a:gd name="connsiteY79" fmla="*/ 102606 h 649663"/>
                  <a:gd name="connsiteX80" fmla="*/ 633743 w 694391"/>
                  <a:gd name="connsiteY80" fmla="*/ 93553 h 649663"/>
                  <a:gd name="connsiteX81" fmla="*/ 639778 w 694391"/>
                  <a:gd name="connsiteY81" fmla="*/ 84499 h 649663"/>
                  <a:gd name="connsiteX82" fmla="*/ 648832 w 694391"/>
                  <a:gd name="connsiteY82" fmla="*/ 63374 h 649663"/>
                  <a:gd name="connsiteX83" fmla="*/ 657885 w 694391"/>
                  <a:gd name="connsiteY83" fmla="*/ 36214 h 649663"/>
                  <a:gd name="connsiteX84" fmla="*/ 660903 w 694391"/>
                  <a:gd name="connsiteY84" fmla="*/ 24143 h 649663"/>
                  <a:gd name="connsiteX85" fmla="*/ 642796 w 694391"/>
                  <a:gd name="connsiteY85" fmla="*/ 9054 h 649663"/>
                  <a:gd name="connsiteX86" fmla="*/ 627707 w 694391"/>
                  <a:gd name="connsiteY86" fmla="*/ 6036 h 649663"/>
                  <a:gd name="connsiteX87" fmla="*/ 618653 w 694391"/>
                  <a:gd name="connsiteY87" fmla="*/ 3018 h 649663"/>
                  <a:gd name="connsiteX88" fmla="*/ 606582 w 694391"/>
                  <a:gd name="connsiteY88" fmla="*/ 0 h 649663"/>
                  <a:gd name="connsiteX89" fmla="*/ 519065 w 694391"/>
                  <a:gd name="connsiteY89" fmla="*/ 3018 h 649663"/>
                  <a:gd name="connsiteX90" fmla="*/ 500958 w 694391"/>
                  <a:gd name="connsiteY90" fmla="*/ 9054 h 649663"/>
                  <a:gd name="connsiteX91" fmla="*/ 488887 w 694391"/>
                  <a:gd name="connsiteY91" fmla="*/ 12071 h 649663"/>
                  <a:gd name="connsiteX92" fmla="*/ 470780 w 694391"/>
                  <a:gd name="connsiteY92" fmla="*/ 21125 h 649663"/>
                  <a:gd name="connsiteX93" fmla="*/ 461727 w 694391"/>
                  <a:gd name="connsiteY93" fmla="*/ 27161 h 649663"/>
                  <a:gd name="connsiteX94" fmla="*/ 443620 w 694391"/>
                  <a:gd name="connsiteY94" fmla="*/ 33196 h 649663"/>
                  <a:gd name="connsiteX95" fmla="*/ 437584 w 694391"/>
                  <a:gd name="connsiteY95" fmla="*/ 42250 h 649663"/>
                  <a:gd name="connsiteX96" fmla="*/ 425513 w 694391"/>
                  <a:gd name="connsiteY96" fmla="*/ 48285 h 649663"/>
                  <a:gd name="connsiteX97" fmla="*/ 416459 w 694391"/>
                  <a:gd name="connsiteY97" fmla="*/ 54321 h 649663"/>
                  <a:gd name="connsiteX98" fmla="*/ 404388 w 694391"/>
                  <a:gd name="connsiteY98" fmla="*/ 60357 h 649663"/>
                  <a:gd name="connsiteX99" fmla="*/ 374210 w 694391"/>
                  <a:gd name="connsiteY99" fmla="*/ 78464 h 649663"/>
                  <a:gd name="connsiteX100" fmla="*/ 365156 w 694391"/>
                  <a:gd name="connsiteY100" fmla="*/ 84499 h 649663"/>
                  <a:gd name="connsiteX101" fmla="*/ 344032 w 694391"/>
                  <a:gd name="connsiteY101" fmla="*/ 96570 h 649663"/>
                  <a:gd name="connsiteX102" fmla="*/ 325925 w 694391"/>
                  <a:gd name="connsiteY102" fmla="*/ 93553 h 649663"/>
                  <a:gd name="connsiteX103" fmla="*/ 292729 w 694391"/>
                  <a:gd name="connsiteY103" fmla="*/ 111660 h 649663"/>
                  <a:gd name="connsiteX104" fmla="*/ 280657 w 694391"/>
                  <a:gd name="connsiteY104" fmla="*/ 114677 h 649663"/>
                  <a:gd name="connsiteX105" fmla="*/ 229354 w 694391"/>
                  <a:gd name="connsiteY105" fmla="*/ 120713 h 649663"/>
                  <a:gd name="connsiteX106" fmla="*/ 217283 w 694391"/>
                  <a:gd name="connsiteY106" fmla="*/ 123731 h 649663"/>
                  <a:gd name="connsiteX107" fmla="*/ 184087 w 694391"/>
                  <a:gd name="connsiteY107" fmla="*/ 129767 h 649663"/>
                  <a:gd name="connsiteX108" fmla="*/ 190123 w 694391"/>
                  <a:gd name="connsiteY108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66392 w 694391"/>
                  <a:gd name="connsiteY9" fmla="*/ 217283 h 649663"/>
                  <a:gd name="connsiteX10" fmla="*/ 33196 w 694391"/>
                  <a:gd name="connsiteY10" fmla="*/ 244444 h 649663"/>
                  <a:gd name="connsiteX11" fmla="*/ 21125 w 694391"/>
                  <a:gd name="connsiteY11" fmla="*/ 262551 h 649663"/>
                  <a:gd name="connsiteX12" fmla="*/ 6036 w 694391"/>
                  <a:gd name="connsiteY12" fmla="*/ 289711 h 649663"/>
                  <a:gd name="connsiteX13" fmla="*/ 0 w 694391"/>
                  <a:gd name="connsiteY13" fmla="*/ 307818 h 649663"/>
                  <a:gd name="connsiteX14" fmla="*/ 144855 w 694391"/>
                  <a:gd name="connsiteY14" fmla="*/ 307818 h 649663"/>
                  <a:gd name="connsiteX15" fmla="*/ 162962 w 694391"/>
                  <a:gd name="connsiteY15" fmla="*/ 304800 h 649663"/>
                  <a:gd name="connsiteX16" fmla="*/ 168998 w 694391"/>
                  <a:gd name="connsiteY16" fmla="*/ 316871 h 649663"/>
                  <a:gd name="connsiteX17" fmla="*/ 165980 w 694391"/>
                  <a:gd name="connsiteY17" fmla="*/ 410424 h 649663"/>
                  <a:gd name="connsiteX18" fmla="*/ 156927 w 694391"/>
                  <a:gd name="connsiteY18" fmla="*/ 446638 h 649663"/>
                  <a:gd name="connsiteX19" fmla="*/ 147873 w 694391"/>
                  <a:gd name="connsiteY19" fmla="*/ 476816 h 649663"/>
                  <a:gd name="connsiteX20" fmla="*/ 141838 w 694391"/>
                  <a:gd name="connsiteY20" fmla="*/ 488887 h 649663"/>
                  <a:gd name="connsiteX21" fmla="*/ 132784 w 694391"/>
                  <a:gd name="connsiteY21" fmla="*/ 510012 h 649663"/>
                  <a:gd name="connsiteX22" fmla="*/ 126748 w 694391"/>
                  <a:gd name="connsiteY22" fmla="*/ 528119 h 649663"/>
                  <a:gd name="connsiteX23" fmla="*/ 123731 w 694391"/>
                  <a:gd name="connsiteY23" fmla="*/ 540190 h 649663"/>
                  <a:gd name="connsiteX24" fmla="*/ 117695 w 694391"/>
                  <a:gd name="connsiteY24" fmla="*/ 549244 h 649663"/>
                  <a:gd name="connsiteX25" fmla="*/ 111659 w 694391"/>
                  <a:gd name="connsiteY25" fmla="*/ 567351 h 649663"/>
                  <a:gd name="connsiteX26" fmla="*/ 105624 w 694391"/>
                  <a:gd name="connsiteY26" fmla="*/ 588475 h 649663"/>
                  <a:gd name="connsiteX27" fmla="*/ 102606 w 694391"/>
                  <a:gd name="connsiteY27" fmla="*/ 597529 h 649663"/>
                  <a:gd name="connsiteX28" fmla="*/ 105624 w 694391"/>
                  <a:gd name="connsiteY28" fmla="*/ 636761 h 649663"/>
                  <a:gd name="connsiteX29" fmla="*/ 114677 w 694391"/>
                  <a:gd name="connsiteY29" fmla="*/ 639778 h 649663"/>
                  <a:gd name="connsiteX30" fmla="*/ 147873 w 694391"/>
                  <a:gd name="connsiteY30" fmla="*/ 642796 h 649663"/>
                  <a:gd name="connsiteX31" fmla="*/ 211247 w 694391"/>
                  <a:gd name="connsiteY31" fmla="*/ 645814 h 649663"/>
                  <a:gd name="connsiteX32" fmla="*/ 232372 w 694391"/>
                  <a:gd name="connsiteY32" fmla="*/ 633743 h 649663"/>
                  <a:gd name="connsiteX33" fmla="*/ 268586 w 694391"/>
                  <a:gd name="connsiteY33" fmla="*/ 612618 h 649663"/>
                  <a:gd name="connsiteX34" fmla="*/ 286693 w 694391"/>
                  <a:gd name="connsiteY34" fmla="*/ 594511 h 649663"/>
                  <a:gd name="connsiteX35" fmla="*/ 307818 w 694391"/>
                  <a:gd name="connsiteY35" fmla="*/ 579422 h 649663"/>
                  <a:gd name="connsiteX36" fmla="*/ 328943 w 694391"/>
                  <a:gd name="connsiteY36" fmla="*/ 564333 h 649663"/>
                  <a:gd name="connsiteX37" fmla="*/ 344032 w 694391"/>
                  <a:gd name="connsiteY37" fmla="*/ 552262 h 649663"/>
                  <a:gd name="connsiteX38" fmla="*/ 362139 w 694391"/>
                  <a:gd name="connsiteY38" fmla="*/ 540190 h 649663"/>
                  <a:gd name="connsiteX39" fmla="*/ 371192 w 694391"/>
                  <a:gd name="connsiteY39" fmla="*/ 531137 h 649663"/>
                  <a:gd name="connsiteX40" fmla="*/ 398352 w 694391"/>
                  <a:gd name="connsiteY40" fmla="*/ 522083 h 649663"/>
                  <a:gd name="connsiteX41" fmla="*/ 407406 w 694391"/>
                  <a:gd name="connsiteY41" fmla="*/ 513030 h 649663"/>
                  <a:gd name="connsiteX42" fmla="*/ 416459 w 694391"/>
                  <a:gd name="connsiteY42" fmla="*/ 510012 h 649663"/>
                  <a:gd name="connsiteX43" fmla="*/ 431548 w 694391"/>
                  <a:gd name="connsiteY43" fmla="*/ 500959 h 649663"/>
                  <a:gd name="connsiteX44" fmla="*/ 443620 w 694391"/>
                  <a:gd name="connsiteY44" fmla="*/ 494923 h 649663"/>
                  <a:gd name="connsiteX45" fmla="*/ 458709 w 694391"/>
                  <a:gd name="connsiteY45" fmla="*/ 485870 h 649663"/>
                  <a:gd name="connsiteX46" fmla="*/ 476816 w 694391"/>
                  <a:gd name="connsiteY46" fmla="*/ 476816 h 649663"/>
                  <a:gd name="connsiteX47" fmla="*/ 488887 w 694391"/>
                  <a:gd name="connsiteY47" fmla="*/ 467763 h 649663"/>
                  <a:gd name="connsiteX48" fmla="*/ 513030 w 694391"/>
                  <a:gd name="connsiteY48" fmla="*/ 458709 h 649663"/>
                  <a:gd name="connsiteX49" fmla="*/ 531137 w 694391"/>
                  <a:gd name="connsiteY49" fmla="*/ 446638 h 649663"/>
                  <a:gd name="connsiteX50" fmla="*/ 540190 w 694391"/>
                  <a:gd name="connsiteY50" fmla="*/ 437584 h 649663"/>
                  <a:gd name="connsiteX51" fmla="*/ 567350 w 694391"/>
                  <a:gd name="connsiteY51" fmla="*/ 425513 h 649663"/>
                  <a:gd name="connsiteX52" fmla="*/ 576404 w 694391"/>
                  <a:gd name="connsiteY52" fmla="*/ 419477 h 649663"/>
                  <a:gd name="connsiteX53" fmla="*/ 591493 w 694391"/>
                  <a:gd name="connsiteY53" fmla="*/ 410424 h 649663"/>
                  <a:gd name="connsiteX54" fmla="*/ 600546 w 694391"/>
                  <a:gd name="connsiteY54" fmla="*/ 404388 h 649663"/>
                  <a:gd name="connsiteX55" fmla="*/ 609600 w 694391"/>
                  <a:gd name="connsiteY55" fmla="*/ 401370 h 649663"/>
                  <a:gd name="connsiteX56" fmla="*/ 618653 w 694391"/>
                  <a:gd name="connsiteY56" fmla="*/ 392317 h 649663"/>
                  <a:gd name="connsiteX57" fmla="*/ 627707 w 694391"/>
                  <a:gd name="connsiteY57" fmla="*/ 389299 h 649663"/>
                  <a:gd name="connsiteX58" fmla="*/ 648832 w 694391"/>
                  <a:gd name="connsiteY58" fmla="*/ 377228 h 649663"/>
                  <a:gd name="connsiteX59" fmla="*/ 657885 w 694391"/>
                  <a:gd name="connsiteY59" fmla="*/ 374210 h 649663"/>
                  <a:gd name="connsiteX60" fmla="*/ 682028 w 694391"/>
                  <a:gd name="connsiteY60" fmla="*/ 362139 h 649663"/>
                  <a:gd name="connsiteX61" fmla="*/ 691081 w 694391"/>
                  <a:gd name="connsiteY61" fmla="*/ 353085 h 649663"/>
                  <a:gd name="connsiteX62" fmla="*/ 691081 w 694391"/>
                  <a:gd name="connsiteY62" fmla="*/ 328943 h 649663"/>
                  <a:gd name="connsiteX63" fmla="*/ 672974 w 694391"/>
                  <a:gd name="connsiteY63" fmla="*/ 322907 h 649663"/>
                  <a:gd name="connsiteX64" fmla="*/ 657885 w 694391"/>
                  <a:gd name="connsiteY64" fmla="*/ 319889 h 649663"/>
                  <a:gd name="connsiteX65" fmla="*/ 639778 w 694391"/>
                  <a:gd name="connsiteY65" fmla="*/ 316871 h 649663"/>
                  <a:gd name="connsiteX66" fmla="*/ 630725 w 694391"/>
                  <a:gd name="connsiteY66" fmla="*/ 313854 h 649663"/>
                  <a:gd name="connsiteX67" fmla="*/ 500958 w 694391"/>
                  <a:gd name="connsiteY67" fmla="*/ 322907 h 649663"/>
                  <a:gd name="connsiteX68" fmla="*/ 491905 w 694391"/>
                  <a:gd name="connsiteY68" fmla="*/ 325925 h 649663"/>
                  <a:gd name="connsiteX69" fmla="*/ 455691 w 694391"/>
                  <a:gd name="connsiteY69" fmla="*/ 322907 h 649663"/>
                  <a:gd name="connsiteX70" fmla="*/ 449655 w 694391"/>
                  <a:gd name="connsiteY70" fmla="*/ 313854 h 649663"/>
                  <a:gd name="connsiteX71" fmla="*/ 440602 w 694391"/>
                  <a:gd name="connsiteY71" fmla="*/ 298765 h 649663"/>
                  <a:gd name="connsiteX72" fmla="*/ 446638 w 694391"/>
                  <a:gd name="connsiteY72" fmla="*/ 187105 h 649663"/>
                  <a:gd name="connsiteX73" fmla="*/ 458709 w 694391"/>
                  <a:gd name="connsiteY73" fmla="*/ 184087 h 649663"/>
                  <a:gd name="connsiteX74" fmla="*/ 482851 w 694391"/>
                  <a:gd name="connsiteY74" fmla="*/ 181070 h 649663"/>
                  <a:gd name="connsiteX75" fmla="*/ 500958 w 694391"/>
                  <a:gd name="connsiteY75" fmla="*/ 175034 h 649663"/>
                  <a:gd name="connsiteX76" fmla="*/ 549244 w 694391"/>
                  <a:gd name="connsiteY76" fmla="*/ 150891 h 649663"/>
                  <a:gd name="connsiteX77" fmla="*/ 603564 w 694391"/>
                  <a:gd name="connsiteY77" fmla="*/ 117695 h 649663"/>
                  <a:gd name="connsiteX78" fmla="*/ 624689 w 694391"/>
                  <a:gd name="connsiteY78" fmla="*/ 102606 h 649663"/>
                  <a:gd name="connsiteX79" fmla="*/ 633743 w 694391"/>
                  <a:gd name="connsiteY79" fmla="*/ 93553 h 649663"/>
                  <a:gd name="connsiteX80" fmla="*/ 639778 w 694391"/>
                  <a:gd name="connsiteY80" fmla="*/ 84499 h 649663"/>
                  <a:gd name="connsiteX81" fmla="*/ 648832 w 694391"/>
                  <a:gd name="connsiteY81" fmla="*/ 63374 h 649663"/>
                  <a:gd name="connsiteX82" fmla="*/ 657885 w 694391"/>
                  <a:gd name="connsiteY82" fmla="*/ 36214 h 649663"/>
                  <a:gd name="connsiteX83" fmla="*/ 660903 w 694391"/>
                  <a:gd name="connsiteY83" fmla="*/ 24143 h 649663"/>
                  <a:gd name="connsiteX84" fmla="*/ 642796 w 694391"/>
                  <a:gd name="connsiteY84" fmla="*/ 9054 h 649663"/>
                  <a:gd name="connsiteX85" fmla="*/ 627707 w 694391"/>
                  <a:gd name="connsiteY85" fmla="*/ 6036 h 649663"/>
                  <a:gd name="connsiteX86" fmla="*/ 618653 w 694391"/>
                  <a:gd name="connsiteY86" fmla="*/ 3018 h 649663"/>
                  <a:gd name="connsiteX87" fmla="*/ 606582 w 694391"/>
                  <a:gd name="connsiteY87" fmla="*/ 0 h 649663"/>
                  <a:gd name="connsiteX88" fmla="*/ 519065 w 694391"/>
                  <a:gd name="connsiteY88" fmla="*/ 3018 h 649663"/>
                  <a:gd name="connsiteX89" fmla="*/ 500958 w 694391"/>
                  <a:gd name="connsiteY89" fmla="*/ 9054 h 649663"/>
                  <a:gd name="connsiteX90" fmla="*/ 488887 w 694391"/>
                  <a:gd name="connsiteY90" fmla="*/ 12071 h 649663"/>
                  <a:gd name="connsiteX91" fmla="*/ 470780 w 694391"/>
                  <a:gd name="connsiteY91" fmla="*/ 21125 h 649663"/>
                  <a:gd name="connsiteX92" fmla="*/ 461727 w 694391"/>
                  <a:gd name="connsiteY92" fmla="*/ 27161 h 649663"/>
                  <a:gd name="connsiteX93" fmla="*/ 443620 w 694391"/>
                  <a:gd name="connsiteY93" fmla="*/ 33196 h 649663"/>
                  <a:gd name="connsiteX94" fmla="*/ 437584 w 694391"/>
                  <a:gd name="connsiteY94" fmla="*/ 42250 h 649663"/>
                  <a:gd name="connsiteX95" fmla="*/ 425513 w 694391"/>
                  <a:gd name="connsiteY95" fmla="*/ 48285 h 649663"/>
                  <a:gd name="connsiteX96" fmla="*/ 416459 w 694391"/>
                  <a:gd name="connsiteY96" fmla="*/ 54321 h 649663"/>
                  <a:gd name="connsiteX97" fmla="*/ 404388 w 694391"/>
                  <a:gd name="connsiteY97" fmla="*/ 60357 h 649663"/>
                  <a:gd name="connsiteX98" fmla="*/ 374210 w 694391"/>
                  <a:gd name="connsiteY98" fmla="*/ 78464 h 649663"/>
                  <a:gd name="connsiteX99" fmla="*/ 365156 w 694391"/>
                  <a:gd name="connsiteY99" fmla="*/ 84499 h 649663"/>
                  <a:gd name="connsiteX100" fmla="*/ 344032 w 694391"/>
                  <a:gd name="connsiteY100" fmla="*/ 96570 h 649663"/>
                  <a:gd name="connsiteX101" fmla="*/ 325925 w 694391"/>
                  <a:gd name="connsiteY101" fmla="*/ 93553 h 649663"/>
                  <a:gd name="connsiteX102" fmla="*/ 292729 w 694391"/>
                  <a:gd name="connsiteY102" fmla="*/ 111660 h 649663"/>
                  <a:gd name="connsiteX103" fmla="*/ 280657 w 694391"/>
                  <a:gd name="connsiteY103" fmla="*/ 114677 h 649663"/>
                  <a:gd name="connsiteX104" fmla="*/ 229354 w 694391"/>
                  <a:gd name="connsiteY104" fmla="*/ 120713 h 649663"/>
                  <a:gd name="connsiteX105" fmla="*/ 217283 w 694391"/>
                  <a:gd name="connsiteY105" fmla="*/ 123731 h 649663"/>
                  <a:gd name="connsiteX106" fmla="*/ 184087 w 694391"/>
                  <a:gd name="connsiteY106" fmla="*/ 129767 h 649663"/>
                  <a:gd name="connsiteX107" fmla="*/ 190123 w 694391"/>
                  <a:gd name="connsiteY107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2606 w 694391"/>
                  <a:gd name="connsiteY7" fmla="*/ 196159 h 649663"/>
                  <a:gd name="connsiteX8" fmla="*/ 66392 w 694391"/>
                  <a:gd name="connsiteY8" fmla="*/ 217283 h 649663"/>
                  <a:gd name="connsiteX9" fmla="*/ 33196 w 694391"/>
                  <a:gd name="connsiteY9" fmla="*/ 244444 h 649663"/>
                  <a:gd name="connsiteX10" fmla="*/ 21125 w 694391"/>
                  <a:gd name="connsiteY10" fmla="*/ 262551 h 649663"/>
                  <a:gd name="connsiteX11" fmla="*/ 6036 w 694391"/>
                  <a:gd name="connsiteY11" fmla="*/ 289711 h 649663"/>
                  <a:gd name="connsiteX12" fmla="*/ 0 w 694391"/>
                  <a:gd name="connsiteY12" fmla="*/ 307818 h 649663"/>
                  <a:gd name="connsiteX13" fmla="*/ 144855 w 694391"/>
                  <a:gd name="connsiteY13" fmla="*/ 307818 h 649663"/>
                  <a:gd name="connsiteX14" fmla="*/ 162962 w 694391"/>
                  <a:gd name="connsiteY14" fmla="*/ 304800 h 649663"/>
                  <a:gd name="connsiteX15" fmla="*/ 168998 w 694391"/>
                  <a:gd name="connsiteY15" fmla="*/ 316871 h 649663"/>
                  <a:gd name="connsiteX16" fmla="*/ 165980 w 694391"/>
                  <a:gd name="connsiteY16" fmla="*/ 410424 h 649663"/>
                  <a:gd name="connsiteX17" fmla="*/ 156927 w 694391"/>
                  <a:gd name="connsiteY17" fmla="*/ 446638 h 649663"/>
                  <a:gd name="connsiteX18" fmla="*/ 147873 w 694391"/>
                  <a:gd name="connsiteY18" fmla="*/ 476816 h 649663"/>
                  <a:gd name="connsiteX19" fmla="*/ 141838 w 694391"/>
                  <a:gd name="connsiteY19" fmla="*/ 488887 h 649663"/>
                  <a:gd name="connsiteX20" fmla="*/ 132784 w 694391"/>
                  <a:gd name="connsiteY20" fmla="*/ 510012 h 649663"/>
                  <a:gd name="connsiteX21" fmla="*/ 126748 w 694391"/>
                  <a:gd name="connsiteY21" fmla="*/ 528119 h 649663"/>
                  <a:gd name="connsiteX22" fmla="*/ 123731 w 694391"/>
                  <a:gd name="connsiteY22" fmla="*/ 540190 h 649663"/>
                  <a:gd name="connsiteX23" fmla="*/ 117695 w 694391"/>
                  <a:gd name="connsiteY23" fmla="*/ 549244 h 649663"/>
                  <a:gd name="connsiteX24" fmla="*/ 111659 w 694391"/>
                  <a:gd name="connsiteY24" fmla="*/ 567351 h 649663"/>
                  <a:gd name="connsiteX25" fmla="*/ 105624 w 694391"/>
                  <a:gd name="connsiteY25" fmla="*/ 588475 h 649663"/>
                  <a:gd name="connsiteX26" fmla="*/ 102606 w 694391"/>
                  <a:gd name="connsiteY26" fmla="*/ 597529 h 649663"/>
                  <a:gd name="connsiteX27" fmla="*/ 105624 w 694391"/>
                  <a:gd name="connsiteY27" fmla="*/ 636761 h 649663"/>
                  <a:gd name="connsiteX28" fmla="*/ 114677 w 694391"/>
                  <a:gd name="connsiteY28" fmla="*/ 639778 h 649663"/>
                  <a:gd name="connsiteX29" fmla="*/ 147873 w 694391"/>
                  <a:gd name="connsiteY29" fmla="*/ 642796 h 649663"/>
                  <a:gd name="connsiteX30" fmla="*/ 211247 w 694391"/>
                  <a:gd name="connsiteY30" fmla="*/ 645814 h 649663"/>
                  <a:gd name="connsiteX31" fmla="*/ 232372 w 694391"/>
                  <a:gd name="connsiteY31" fmla="*/ 633743 h 649663"/>
                  <a:gd name="connsiteX32" fmla="*/ 268586 w 694391"/>
                  <a:gd name="connsiteY32" fmla="*/ 612618 h 649663"/>
                  <a:gd name="connsiteX33" fmla="*/ 286693 w 694391"/>
                  <a:gd name="connsiteY33" fmla="*/ 594511 h 649663"/>
                  <a:gd name="connsiteX34" fmla="*/ 307818 w 694391"/>
                  <a:gd name="connsiteY34" fmla="*/ 579422 h 649663"/>
                  <a:gd name="connsiteX35" fmla="*/ 328943 w 694391"/>
                  <a:gd name="connsiteY35" fmla="*/ 564333 h 649663"/>
                  <a:gd name="connsiteX36" fmla="*/ 344032 w 694391"/>
                  <a:gd name="connsiteY36" fmla="*/ 552262 h 649663"/>
                  <a:gd name="connsiteX37" fmla="*/ 362139 w 694391"/>
                  <a:gd name="connsiteY37" fmla="*/ 540190 h 649663"/>
                  <a:gd name="connsiteX38" fmla="*/ 371192 w 694391"/>
                  <a:gd name="connsiteY38" fmla="*/ 531137 h 649663"/>
                  <a:gd name="connsiteX39" fmla="*/ 398352 w 694391"/>
                  <a:gd name="connsiteY39" fmla="*/ 522083 h 649663"/>
                  <a:gd name="connsiteX40" fmla="*/ 407406 w 694391"/>
                  <a:gd name="connsiteY40" fmla="*/ 513030 h 649663"/>
                  <a:gd name="connsiteX41" fmla="*/ 416459 w 694391"/>
                  <a:gd name="connsiteY41" fmla="*/ 510012 h 649663"/>
                  <a:gd name="connsiteX42" fmla="*/ 431548 w 694391"/>
                  <a:gd name="connsiteY42" fmla="*/ 500959 h 649663"/>
                  <a:gd name="connsiteX43" fmla="*/ 443620 w 694391"/>
                  <a:gd name="connsiteY43" fmla="*/ 494923 h 649663"/>
                  <a:gd name="connsiteX44" fmla="*/ 458709 w 694391"/>
                  <a:gd name="connsiteY44" fmla="*/ 485870 h 649663"/>
                  <a:gd name="connsiteX45" fmla="*/ 476816 w 694391"/>
                  <a:gd name="connsiteY45" fmla="*/ 476816 h 649663"/>
                  <a:gd name="connsiteX46" fmla="*/ 488887 w 694391"/>
                  <a:gd name="connsiteY46" fmla="*/ 467763 h 649663"/>
                  <a:gd name="connsiteX47" fmla="*/ 513030 w 694391"/>
                  <a:gd name="connsiteY47" fmla="*/ 458709 h 649663"/>
                  <a:gd name="connsiteX48" fmla="*/ 531137 w 694391"/>
                  <a:gd name="connsiteY48" fmla="*/ 446638 h 649663"/>
                  <a:gd name="connsiteX49" fmla="*/ 540190 w 694391"/>
                  <a:gd name="connsiteY49" fmla="*/ 437584 h 649663"/>
                  <a:gd name="connsiteX50" fmla="*/ 567350 w 694391"/>
                  <a:gd name="connsiteY50" fmla="*/ 425513 h 649663"/>
                  <a:gd name="connsiteX51" fmla="*/ 576404 w 694391"/>
                  <a:gd name="connsiteY51" fmla="*/ 419477 h 649663"/>
                  <a:gd name="connsiteX52" fmla="*/ 591493 w 694391"/>
                  <a:gd name="connsiteY52" fmla="*/ 410424 h 649663"/>
                  <a:gd name="connsiteX53" fmla="*/ 600546 w 694391"/>
                  <a:gd name="connsiteY53" fmla="*/ 404388 h 649663"/>
                  <a:gd name="connsiteX54" fmla="*/ 609600 w 694391"/>
                  <a:gd name="connsiteY54" fmla="*/ 401370 h 649663"/>
                  <a:gd name="connsiteX55" fmla="*/ 618653 w 694391"/>
                  <a:gd name="connsiteY55" fmla="*/ 392317 h 649663"/>
                  <a:gd name="connsiteX56" fmla="*/ 627707 w 694391"/>
                  <a:gd name="connsiteY56" fmla="*/ 389299 h 649663"/>
                  <a:gd name="connsiteX57" fmla="*/ 648832 w 694391"/>
                  <a:gd name="connsiteY57" fmla="*/ 377228 h 649663"/>
                  <a:gd name="connsiteX58" fmla="*/ 657885 w 694391"/>
                  <a:gd name="connsiteY58" fmla="*/ 374210 h 649663"/>
                  <a:gd name="connsiteX59" fmla="*/ 682028 w 694391"/>
                  <a:gd name="connsiteY59" fmla="*/ 362139 h 649663"/>
                  <a:gd name="connsiteX60" fmla="*/ 691081 w 694391"/>
                  <a:gd name="connsiteY60" fmla="*/ 353085 h 649663"/>
                  <a:gd name="connsiteX61" fmla="*/ 691081 w 694391"/>
                  <a:gd name="connsiteY61" fmla="*/ 328943 h 649663"/>
                  <a:gd name="connsiteX62" fmla="*/ 672974 w 694391"/>
                  <a:gd name="connsiteY62" fmla="*/ 322907 h 649663"/>
                  <a:gd name="connsiteX63" fmla="*/ 657885 w 694391"/>
                  <a:gd name="connsiteY63" fmla="*/ 319889 h 649663"/>
                  <a:gd name="connsiteX64" fmla="*/ 639778 w 694391"/>
                  <a:gd name="connsiteY64" fmla="*/ 316871 h 649663"/>
                  <a:gd name="connsiteX65" fmla="*/ 630725 w 694391"/>
                  <a:gd name="connsiteY65" fmla="*/ 313854 h 649663"/>
                  <a:gd name="connsiteX66" fmla="*/ 500958 w 694391"/>
                  <a:gd name="connsiteY66" fmla="*/ 322907 h 649663"/>
                  <a:gd name="connsiteX67" fmla="*/ 491905 w 694391"/>
                  <a:gd name="connsiteY67" fmla="*/ 325925 h 649663"/>
                  <a:gd name="connsiteX68" fmla="*/ 455691 w 694391"/>
                  <a:gd name="connsiteY68" fmla="*/ 322907 h 649663"/>
                  <a:gd name="connsiteX69" fmla="*/ 449655 w 694391"/>
                  <a:gd name="connsiteY69" fmla="*/ 313854 h 649663"/>
                  <a:gd name="connsiteX70" fmla="*/ 440602 w 694391"/>
                  <a:gd name="connsiteY70" fmla="*/ 298765 h 649663"/>
                  <a:gd name="connsiteX71" fmla="*/ 446638 w 694391"/>
                  <a:gd name="connsiteY71" fmla="*/ 187105 h 649663"/>
                  <a:gd name="connsiteX72" fmla="*/ 458709 w 694391"/>
                  <a:gd name="connsiteY72" fmla="*/ 184087 h 649663"/>
                  <a:gd name="connsiteX73" fmla="*/ 482851 w 694391"/>
                  <a:gd name="connsiteY73" fmla="*/ 181070 h 649663"/>
                  <a:gd name="connsiteX74" fmla="*/ 500958 w 694391"/>
                  <a:gd name="connsiteY74" fmla="*/ 175034 h 649663"/>
                  <a:gd name="connsiteX75" fmla="*/ 549244 w 694391"/>
                  <a:gd name="connsiteY75" fmla="*/ 150891 h 649663"/>
                  <a:gd name="connsiteX76" fmla="*/ 603564 w 694391"/>
                  <a:gd name="connsiteY76" fmla="*/ 117695 h 649663"/>
                  <a:gd name="connsiteX77" fmla="*/ 624689 w 694391"/>
                  <a:gd name="connsiteY77" fmla="*/ 102606 h 649663"/>
                  <a:gd name="connsiteX78" fmla="*/ 633743 w 694391"/>
                  <a:gd name="connsiteY78" fmla="*/ 93553 h 649663"/>
                  <a:gd name="connsiteX79" fmla="*/ 639778 w 694391"/>
                  <a:gd name="connsiteY79" fmla="*/ 84499 h 649663"/>
                  <a:gd name="connsiteX80" fmla="*/ 648832 w 694391"/>
                  <a:gd name="connsiteY80" fmla="*/ 63374 h 649663"/>
                  <a:gd name="connsiteX81" fmla="*/ 657885 w 694391"/>
                  <a:gd name="connsiteY81" fmla="*/ 36214 h 649663"/>
                  <a:gd name="connsiteX82" fmla="*/ 660903 w 694391"/>
                  <a:gd name="connsiteY82" fmla="*/ 24143 h 649663"/>
                  <a:gd name="connsiteX83" fmla="*/ 642796 w 694391"/>
                  <a:gd name="connsiteY83" fmla="*/ 9054 h 649663"/>
                  <a:gd name="connsiteX84" fmla="*/ 627707 w 694391"/>
                  <a:gd name="connsiteY84" fmla="*/ 6036 h 649663"/>
                  <a:gd name="connsiteX85" fmla="*/ 618653 w 694391"/>
                  <a:gd name="connsiteY85" fmla="*/ 3018 h 649663"/>
                  <a:gd name="connsiteX86" fmla="*/ 606582 w 694391"/>
                  <a:gd name="connsiteY86" fmla="*/ 0 h 649663"/>
                  <a:gd name="connsiteX87" fmla="*/ 519065 w 694391"/>
                  <a:gd name="connsiteY87" fmla="*/ 3018 h 649663"/>
                  <a:gd name="connsiteX88" fmla="*/ 500958 w 694391"/>
                  <a:gd name="connsiteY88" fmla="*/ 9054 h 649663"/>
                  <a:gd name="connsiteX89" fmla="*/ 488887 w 694391"/>
                  <a:gd name="connsiteY89" fmla="*/ 12071 h 649663"/>
                  <a:gd name="connsiteX90" fmla="*/ 470780 w 694391"/>
                  <a:gd name="connsiteY90" fmla="*/ 21125 h 649663"/>
                  <a:gd name="connsiteX91" fmla="*/ 461727 w 694391"/>
                  <a:gd name="connsiteY91" fmla="*/ 27161 h 649663"/>
                  <a:gd name="connsiteX92" fmla="*/ 443620 w 694391"/>
                  <a:gd name="connsiteY92" fmla="*/ 33196 h 649663"/>
                  <a:gd name="connsiteX93" fmla="*/ 437584 w 694391"/>
                  <a:gd name="connsiteY93" fmla="*/ 42250 h 649663"/>
                  <a:gd name="connsiteX94" fmla="*/ 425513 w 694391"/>
                  <a:gd name="connsiteY94" fmla="*/ 48285 h 649663"/>
                  <a:gd name="connsiteX95" fmla="*/ 416459 w 694391"/>
                  <a:gd name="connsiteY95" fmla="*/ 54321 h 649663"/>
                  <a:gd name="connsiteX96" fmla="*/ 404388 w 694391"/>
                  <a:gd name="connsiteY96" fmla="*/ 60357 h 649663"/>
                  <a:gd name="connsiteX97" fmla="*/ 374210 w 694391"/>
                  <a:gd name="connsiteY97" fmla="*/ 78464 h 649663"/>
                  <a:gd name="connsiteX98" fmla="*/ 365156 w 694391"/>
                  <a:gd name="connsiteY98" fmla="*/ 84499 h 649663"/>
                  <a:gd name="connsiteX99" fmla="*/ 344032 w 694391"/>
                  <a:gd name="connsiteY99" fmla="*/ 96570 h 649663"/>
                  <a:gd name="connsiteX100" fmla="*/ 325925 w 694391"/>
                  <a:gd name="connsiteY100" fmla="*/ 93553 h 649663"/>
                  <a:gd name="connsiteX101" fmla="*/ 292729 w 694391"/>
                  <a:gd name="connsiteY101" fmla="*/ 111660 h 649663"/>
                  <a:gd name="connsiteX102" fmla="*/ 280657 w 694391"/>
                  <a:gd name="connsiteY102" fmla="*/ 114677 h 649663"/>
                  <a:gd name="connsiteX103" fmla="*/ 229354 w 694391"/>
                  <a:gd name="connsiteY103" fmla="*/ 120713 h 649663"/>
                  <a:gd name="connsiteX104" fmla="*/ 217283 w 694391"/>
                  <a:gd name="connsiteY104" fmla="*/ 123731 h 649663"/>
                  <a:gd name="connsiteX105" fmla="*/ 184087 w 694391"/>
                  <a:gd name="connsiteY105" fmla="*/ 129767 h 649663"/>
                  <a:gd name="connsiteX106" fmla="*/ 190123 w 694391"/>
                  <a:gd name="connsiteY106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65156 w 694391"/>
                  <a:gd name="connsiteY97" fmla="*/ 84499 h 649663"/>
                  <a:gd name="connsiteX98" fmla="*/ 344032 w 694391"/>
                  <a:gd name="connsiteY98" fmla="*/ 96570 h 649663"/>
                  <a:gd name="connsiteX99" fmla="*/ 325925 w 694391"/>
                  <a:gd name="connsiteY99" fmla="*/ 93553 h 649663"/>
                  <a:gd name="connsiteX100" fmla="*/ 292729 w 694391"/>
                  <a:gd name="connsiteY100" fmla="*/ 111660 h 649663"/>
                  <a:gd name="connsiteX101" fmla="*/ 280657 w 694391"/>
                  <a:gd name="connsiteY101" fmla="*/ 114677 h 649663"/>
                  <a:gd name="connsiteX102" fmla="*/ 229354 w 694391"/>
                  <a:gd name="connsiteY102" fmla="*/ 120713 h 649663"/>
                  <a:gd name="connsiteX103" fmla="*/ 217283 w 694391"/>
                  <a:gd name="connsiteY103" fmla="*/ 123731 h 649663"/>
                  <a:gd name="connsiteX104" fmla="*/ 184087 w 694391"/>
                  <a:gd name="connsiteY104" fmla="*/ 129767 h 649663"/>
                  <a:gd name="connsiteX105" fmla="*/ 190123 w 694391"/>
                  <a:gd name="connsiteY105" fmla="*/ 135802 h 649663"/>
                  <a:gd name="connsiteX0" fmla="*/ 184087 w 694391"/>
                  <a:gd name="connsiteY0" fmla="*/ 129767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65156 w 694391"/>
                  <a:gd name="connsiteY97" fmla="*/ 84499 h 649663"/>
                  <a:gd name="connsiteX98" fmla="*/ 344032 w 694391"/>
                  <a:gd name="connsiteY98" fmla="*/ 96570 h 649663"/>
                  <a:gd name="connsiteX99" fmla="*/ 325925 w 694391"/>
                  <a:gd name="connsiteY99" fmla="*/ 93553 h 649663"/>
                  <a:gd name="connsiteX100" fmla="*/ 292729 w 694391"/>
                  <a:gd name="connsiteY100" fmla="*/ 111660 h 649663"/>
                  <a:gd name="connsiteX101" fmla="*/ 280657 w 694391"/>
                  <a:gd name="connsiteY101" fmla="*/ 114677 h 649663"/>
                  <a:gd name="connsiteX102" fmla="*/ 229354 w 694391"/>
                  <a:gd name="connsiteY102" fmla="*/ 120713 h 649663"/>
                  <a:gd name="connsiteX103" fmla="*/ 217283 w 694391"/>
                  <a:gd name="connsiteY103" fmla="*/ 123731 h 649663"/>
                  <a:gd name="connsiteX104" fmla="*/ 184087 w 694391"/>
                  <a:gd name="connsiteY104" fmla="*/ 129767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65156 w 694391"/>
                  <a:gd name="connsiteY97" fmla="*/ 84499 h 649663"/>
                  <a:gd name="connsiteX98" fmla="*/ 344032 w 694391"/>
                  <a:gd name="connsiteY98" fmla="*/ 96570 h 649663"/>
                  <a:gd name="connsiteX99" fmla="*/ 325925 w 694391"/>
                  <a:gd name="connsiteY99" fmla="*/ 93553 h 649663"/>
                  <a:gd name="connsiteX100" fmla="*/ 292729 w 694391"/>
                  <a:gd name="connsiteY100" fmla="*/ 111660 h 649663"/>
                  <a:gd name="connsiteX101" fmla="*/ 280657 w 694391"/>
                  <a:gd name="connsiteY101" fmla="*/ 114677 h 649663"/>
                  <a:gd name="connsiteX102" fmla="*/ 229354 w 694391"/>
                  <a:gd name="connsiteY102" fmla="*/ 120713 h 649663"/>
                  <a:gd name="connsiteX103" fmla="*/ 217283 w 694391"/>
                  <a:gd name="connsiteY103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65156 w 694391"/>
                  <a:gd name="connsiteY97" fmla="*/ 84499 h 649663"/>
                  <a:gd name="connsiteX98" fmla="*/ 344032 w 694391"/>
                  <a:gd name="connsiteY98" fmla="*/ 96570 h 649663"/>
                  <a:gd name="connsiteX99" fmla="*/ 292729 w 694391"/>
                  <a:gd name="connsiteY99" fmla="*/ 111660 h 649663"/>
                  <a:gd name="connsiteX100" fmla="*/ 280657 w 694391"/>
                  <a:gd name="connsiteY100" fmla="*/ 114677 h 649663"/>
                  <a:gd name="connsiteX101" fmla="*/ 229354 w 694391"/>
                  <a:gd name="connsiteY101" fmla="*/ 120713 h 649663"/>
                  <a:gd name="connsiteX102" fmla="*/ 217283 w 694391"/>
                  <a:gd name="connsiteY102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44032 w 694391"/>
                  <a:gd name="connsiteY97" fmla="*/ 96570 h 649663"/>
                  <a:gd name="connsiteX98" fmla="*/ 292729 w 694391"/>
                  <a:gd name="connsiteY98" fmla="*/ 111660 h 649663"/>
                  <a:gd name="connsiteX99" fmla="*/ 280657 w 694391"/>
                  <a:gd name="connsiteY99" fmla="*/ 114677 h 649663"/>
                  <a:gd name="connsiteX100" fmla="*/ 229354 w 694391"/>
                  <a:gd name="connsiteY100" fmla="*/ 120713 h 649663"/>
                  <a:gd name="connsiteX101" fmla="*/ 217283 w 694391"/>
                  <a:gd name="connsiteY101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92317 w 694391"/>
                  <a:gd name="connsiteY96" fmla="*/ 69410 h 649663"/>
                  <a:gd name="connsiteX97" fmla="*/ 374210 w 694391"/>
                  <a:gd name="connsiteY97" fmla="*/ 78464 h 649663"/>
                  <a:gd name="connsiteX98" fmla="*/ 344032 w 694391"/>
                  <a:gd name="connsiteY98" fmla="*/ 96570 h 649663"/>
                  <a:gd name="connsiteX99" fmla="*/ 292729 w 694391"/>
                  <a:gd name="connsiteY99" fmla="*/ 111660 h 649663"/>
                  <a:gd name="connsiteX100" fmla="*/ 280657 w 694391"/>
                  <a:gd name="connsiteY100" fmla="*/ 114677 h 649663"/>
                  <a:gd name="connsiteX101" fmla="*/ 229354 w 694391"/>
                  <a:gd name="connsiteY101" fmla="*/ 120713 h 649663"/>
                  <a:gd name="connsiteX102" fmla="*/ 217283 w 694391"/>
                  <a:gd name="connsiteY102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25513 w 694391"/>
                  <a:gd name="connsiteY92" fmla="*/ 48285 h 649663"/>
                  <a:gd name="connsiteX93" fmla="*/ 416459 w 694391"/>
                  <a:gd name="connsiteY93" fmla="*/ 54321 h 649663"/>
                  <a:gd name="connsiteX94" fmla="*/ 404388 w 694391"/>
                  <a:gd name="connsiteY94" fmla="*/ 60357 h 649663"/>
                  <a:gd name="connsiteX95" fmla="*/ 392317 w 694391"/>
                  <a:gd name="connsiteY95" fmla="*/ 69410 h 649663"/>
                  <a:gd name="connsiteX96" fmla="*/ 374210 w 694391"/>
                  <a:gd name="connsiteY96" fmla="*/ 78464 h 649663"/>
                  <a:gd name="connsiteX97" fmla="*/ 344032 w 694391"/>
                  <a:gd name="connsiteY97" fmla="*/ 96570 h 649663"/>
                  <a:gd name="connsiteX98" fmla="*/ 292729 w 694391"/>
                  <a:gd name="connsiteY98" fmla="*/ 111660 h 649663"/>
                  <a:gd name="connsiteX99" fmla="*/ 280657 w 694391"/>
                  <a:gd name="connsiteY99" fmla="*/ 114677 h 649663"/>
                  <a:gd name="connsiteX100" fmla="*/ 229354 w 694391"/>
                  <a:gd name="connsiteY100" fmla="*/ 120713 h 649663"/>
                  <a:gd name="connsiteX101" fmla="*/ 217283 w 694391"/>
                  <a:gd name="connsiteY101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25513 w 694391"/>
                  <a:gd name="connsiteY92" fmla="*/ 48285 h 649663"/>
                  <a:gd name="connsiteX93" fmla="*/ 416459 w 694391"/>
                  <a:gd name="connsiteY93" fmla="*/ 54321 h 649663"/>
                  <a:gd name="connsiteX94" fmla="*/ 392317 w 694391"/>
                  <a:gd name="connsiteY94" fmla="*/ 69410 h 649663"/>
                  <a:gd name="connsiteX95" fmla="*/ 374210 w 694391"/>
                  <a:gd name="connsiteY95" fmla="*/ 78464 h 649663"/>
                  <a:gd name="connsiteX96" fmla="*/ 344032 w 694391"/>
                  <a:gd name="connsiteY96" fmla="*/ 96570 h 649663"/>
                  <a:gd name="connsiteX97" fmla="*/ 292729 w 694391"/>
                  <a:gd name="connsiteY97" fmla="*/ 111660 h 649663"/>
                  <a:gd name="connsiteX98" fmla="*/ 280657 w 694391"/>
                  <a:gd name="connsiteY98" fmla="*/ 114677 h 649663"/>
                  <a:gd name="connsiteX99" fmla="*/ 229354 w 694391"/>
                  <a:gd name="connsiteY99" fmla="*/ 120713 h 649663"/>
                  <a:gd name="connsiteX100" fmla="*/ 217283 w 694391"/>
                  <a:gd name="connsiteY100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25513 w 694391"/>
                  <a:gd name="connsiteY92" fmla="*/ 48285 h 649663"/>
                  <a:gd name="connsiteX93" fmla="*/ 416459 w 694391"/>
                  <a:gd name="connsiteY93" fmla="*/ 54321 h 649663"/>
                  <a:gd name="connsiteX94" fmla="*/ 404388 w 694391"/>
                  <a:gd name="connsiteY94" fmla="*/ 66392 h 649663"/>
                  <a:gd name="connsiteX95" fmla="*/ 392317 w 694391"/>
                  <a:gd name="connsiteY95" fmla="*/ 69410 h 649663"/>
                  <a:gd name="connsiteX96" fmla="*/ 374210 w 694391"/>
                  <a:gd name="connsiteY96" fmla="*/ 78464 h 649663"/>
                  <a:gd name="connsiteX97" fmla="*/ 344032 w 694391"/>
                  <a:gd name="connsiteY97" fmla="*/ 96570 h 649663"/>
                  <a:gd name="connsiteX98" fmla="*/ 292729 w 694391"/>
                  <a:gd name="connsiteY98" fmla="*/ 111660 h 649663"/>
                  <a:gd name="connsiteX99" fmla="*/ 280657 w 694391"/>
                  <a:gd name="connsiteY99" fmla="*/ 114677 h 649663"/>
                  <a:gd name="connsiteX100" fmla="*/ 229354 w 694391"/>
                  <a:gd name="connsiteY100" fmla="*/ 120713 h 649663"/>
                  <a:gd name="connsiteX101" fmla="*/ 217283 w 694391"/>
                  <a:gd name="connsiteY101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58709 w 694391"/>
                  <a:gd name="connsiteY42" fmla="*/ 485870 h 649663"/>
                  <a:gd name="connsiteX43" fmla="*/ 476816 w 694391"/>
                  <a:gd name="connsiteY43" fmla="*/ 476816 h 649663"/>
                  <a:gd name="connsiteX44" fmla="*/ 488887 w 694391"/>
                  <a:gd name="connsiteY44" fmla="*/ 467763 h 649663"/>
                  <a:gd name="connsiteX45" fmla="*/ 513030 w 694391"/>
                  <a:gd name="connsiteY45" fmla="*/ 458709 h 649663"/>
                  <a:gd name="connsiteX46" fmla="*/ 531137 w 694391"/>
                  <a:gd name="connsiteY46" fmla="*/ 446638 h 649663"/>
                  <a:gd name="connsiteX47" fmla="*/ 540190 w 694391"/>
                  <a:gd name="connsiteY47" fmla="*/ 437584 h 649663"/>
                  <a:gd name="connsiteX48" fmla="*/ 567350 w 694391"/>
                  <a:gd name="connsiteY48" fmla="*/ 425513 h 649663"/>
                  <a:gd name="connsiteX49" fmla="*/ 576404 w 694391"/>
                  <a:gd name="connsiteY49" fmla="*/ 419477 h 649663"/>
                  <a:gd name="connsiteX50" fmla="*/ 591493 w 694391"/>
                  <a:gd name="connsiteY50" fmla="*/ 410424 h 649663"/>
                  <a:gd name="connsiteX51" fmla="*/ 600546 w 694391"/>
                  <a:gd name="connsiteY51" fmla="*/ 404388 h 649663"/>
                  <a:gd name="connsiteX52" fmla="*/ 609600 w 694391"/>
                  <a:gd name="connsiteY52" fmla="*/ 401370 h 649663"/>
                  <a:gd name="connsiteX53" fmla="*/ 618653 w 694391"/>
                  <a:gd name="connsiteY53" fmla="*/ 392317 h 649663"/>
                  <a:gd name="connsiteX54" fmla="*/ 627707 w 694391"/>
                  <a:gd name="connsiteY54" fmla="*/ 389299 h 649663"/>
                  <a:gd name="connsiteX55" fmla="*/ 648832 w 694391"/>
                  <a:gd name="connsiteY55" fmla="*/ 377228 h 649663"/>
                  <a:gd name="connsiteX56" fmla="*/ 657885 w 694391"/>
                  <a:gd name="connsiteY56" fmla="*/ 374210 h 649663"/>
                  <a:gd name="connsiteX57" fmla="*/ 682028 w 694391"/>
                  <a:gd name="connsiteY57" fmla="*/ 362139 h 649663"/>
                  <a:gd name="connsiteX58" fmla="*/ 691081 w 694391"/>
                  <a:gd name="connsiteY58" fmla="*/ 353085 h 649663"/>
                  <a:gd name="connsiteX59" fmla="*/ 691081 w 694391"/>
                  <a:gd name="connsiteY59" fmla="*/ 328943 h 649663"/>
                  <a:gd name="connsiteX60" fmla="*/ 672974 w 694391"/>
                  <a:gd name="connsiteY60" fmla="*/ 322907 h 649663"/>
                  <a:gd name="connsiteX61" fmla="*/ 657885 w 694391"/>
                  <a:gd name="connsiteY61" fmla="*/ 319889 h 649663"/>
                  <a:gd name="connsiteX62" fmla="*/ 639778 w 694391"/>
                  <a:gd name="connsiteY62" fmla="*/ 316871 h 649663"/>
                  <a:gd name="connsiteX63" fmla="*/ 630725 w 694391"/>
                  <a:gd name="connsiteY63" fmla="*/ 313854 h 649663"/>
                  <a:gd name="connsiteX64" fmla="*/ 500958 w 694391"/>
                  <a:gd name="connsiteY64" fmla="*/ 322907 h 649663"/>
                  <a:gd name="connsiteX65" fmla="*/ 491905 w 694391"/>
                  <a:gd name="connsiteY65" fmla="*/ 325925 h 649663"/>
                  <a:gd name="connsiteX66" fmla="*/ 455691 w 694391"/>
                  <a:gd name="connsiteY66" fmla="*/ 322907 h 649663"/>
                  <a:gd name="connsiteX67" fmla="*/ 449655 w 694391"/>
                  <a:gd name="connsiteY67" fmla="*/ 313854 h 649663"/>
                  <a:gd name="connsiteX68" fmla="*/ 440602 w 694391"/>
                  <a:gd name="connsiteY68" fmla="*/ 298765 h 649663"/>
                  <a:gd name="connsiteX69" fmla="*/ 446638 w 694391"/>
                  <a:gd name="connsiteY69" fmla="*/ 187105 h 649663"/>
                  <a:gd name="connsiteX70" fmla="*/ 458709 w 694391"/>
                  <a:gd name="connsiteY70" fmla="*/ 184087 h 649663"/>
                  <a:gd name="connsiteX71" fmla="*/ 482851 w 694391"/>
                  <a:gd name="connsiteY71" fmla="*/ 181070 h 649663"/>
                  <a:gd name="connsiteX72" fmla="*/ 500958 w 694391"/>
                  <a:gd name="connsiteY72" fmla="*/ 175034 h 649663"/>
                  <a:gd name="connsiteX73" fmla="*/ 549244 w 694391"/>
                  <a:gd name="connsiteY73" fmla="*/ 150891 h 649663"/>
                  <a:gd name="connsiteX74" fmla="*/ 603564 w 694391"/>
                  <a:gd name="connsiteY74" fmla="*/ 117695 h 649663"/>
                  <a:gd name="connsiteX75" fmla="*/ 624689 w 694391"/>
                  <a:gd name="connsiteY75" fmla="*/ 102606 h 649663"/>
                  <a:gd name="connsiteX76" fmla="*/ 633743 w 694391"/>
                  <a:gd name="connsiteY76" fmla="*/ 93553 h 649663"/>
                  <a:gd name="connsiteX77" fmla="*/ 639778 w 694391"/>
                  <a:gd name="connsiteY77" fmla="*/ 84499 h 649663"/>
                  <a:gd name="connsiteX78" fmla="*/ 648832 w 694391"/>
                  <a:gd name="connsiteY78" fmla="*/ 63374 h 649663"/>
                  <a:gd name="connsiteX79" fmla="*/ 657885 w 694391"/>
                  <a:gd name="connsiteY79" fmla="*/ 36214 h 649663"/>
                  <a:gd name="connsiteX80" fmla="*/ 660903 w 694391"/>
                  <a:gd name="connsiteY80" fmla="*/ 24143 h 649663"/>
                  <a:gd name="connsiteX81" fmla="*/ 642796 w 694391"/>
                  <a:gd name="connsiteY81" fmla="*/ 9054 h 649663"/>
                  <a:gd name="connsiteX82" fmla="*/ 627707 w 694391"/>
                  <a:gd name="connsiteY82" fmla="*/ 6036 h 649663"/>
                  <a:gd name="connsiteX83" fmla="*/ 618653 w 694391"/>
                  <a:gd name="connsiteY83" fmla="*/ 3018 h 649663"/>
                  <a:gd name="connsiteX84" fmla="*/ 606582 w 694391"/>
                  <a:gd name="connsiteY84" fmla="*/ 0 h 649663"/>
                  <a:gd name="connsiteX85" fmla="*/ 519065 w 694391"/>
                  <a:gd name="connsiteY85" fmla="*/ 3018 h 649663"/>
                  <a:gd name="connsiteX86" fmla="*/ 500958 w 694391"/>
                  <a:gd name="connsiteY86" fmla="*/ 9054 h 649663"/>
                  <a:gd name="connsiteX87" fmla="*/ 488887 w 694391"/>
                  <a:gd name="connsiteY87" fmla="*/ 12071 h 649663"/>
                  <a:gd name="connsiteX88" fmla="*/ 470780 w 694391"/>
                  <a:gd name="connsiteY88" fmla="*/ 21125 h 649663"/>
                  <a:gd name="connsiteX89" fmla="*/ 461727 w 694391"/>
                  <a:gd name="connsiteY89" fmla="*/ 27161 h 649663"/>
                  <a:gd name="connsiteX90" fmla="*/ 443620 w 694391"/>
                  <a:gd name="connsiteY90" fmla="*/ 33196 h 649663"/>
                  <a:gd name="connsiteX91" fmla="*/ 425513 w 694391"/>
                  <a:gd name="connsiteY91" fmla="*/ 48285 h 649663"/>
                  <a:gd name="connsiteX92" fmla="*/ 416459 w 694391"/>
                  <a:gd name="connsiteY92" fmla="*/ 54321 h 649663"/>
                  <a:gd name="connsiteX93" fmla="*/ 404388 w 694391"/>
                  <a:gd name="connsiteY93" fmla="*/ 66392 h 649663"/>
                  <a:gd name="connsiteX94" fmla="*/ 392317 w 694391"/>
                  <a:gd name="connsiteY94" fmla="*/ 69410 h 649663"/>
                  <a:gd name="connsiteX95" fmla="*/ 374210 w 694391"/>
                  <a:gd name="connsiteY95" fmla="*/ 78464 h 649663"/>
                  <a:gd name="connsiteX96" fmla="*/ 344032 w 694391"/>
                  <a:gd name="connsiteY96" fmla="*/ 96570 h 649663"/>
                  <a:gd name="connsiteX97" fmla="*/ 292729 w 694391"/>
                  <a:gd name="connsiteY97" fmla="*/ 111660 h 649663"/>
                  <a:gd name="connsiteX98" fmla="*/ 280657 w 694391"/>
                  <a:gd name="connsiteY98" fmla="*/ 114677 h 649663"/>
                  <a:gd name="connsiteX99" fmla="*/ 229354 w 694391"/>
                  <a:gd name="connsiteY99" fmla="*/ 120713 h 649663"/>
                  <a:gd name="connsiteX100" fmla="*/ 217283 w 694391"/>
                  <a:gd name="connsiteY100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58709 w 694391"/>
                  <a:gd name="connsiteY42" fmla="*/ 485870 h 649663"/>
                  <a:gd name="connsiteX43" fmla="*/ 488887 w 694391"/>
                  <a:gd name="connsiteY43" fmla="*/ 467763 h 649663"/>
                  <a:gd name="connsiteX44" fmla="*/ 513030 w 694391"/>
                  <a:gd name="connsiteY44" fmla="*/ 458709 h 649663"/>
                  <a:gd name="connsiteX45" fmla="*/ 531137 w 694391"/>
                  <a:gd name="connsiteY45" fmla="*/ 446638 h 649663"/>
                  <a:gd name="connsiteX46" fmla="*/ 540190 w 694391"/>
                  <a:gd name="connsiteY46" fmla="*/ 437584 h 649663"/>
                  <a:gd name="connsiteX47" fmla="*/ 567350 w 694391"/>
                  <a:gd name="connsiteY47" fmla="*/ 425513 h 649663"/>
                  <a:gd name="connsiteX48" fmla="*/ 576404 w 694391"/>
                  <a:gd name="connsiteY48" fmla="*/ 419477 h 649663"/>
                  <a:gd name="connsiteX49" fmla="*/ 591493 w 694391"/>
                  <a:gd name="connsiteY49" fmla="*/ 410424 h 649663"/>
                  <a:gd name="connsiteX50" fmla="*/ 600546 w 694391"/>
                  <a:gd name="connsiteY50" fmla="*/ 404388 h 649663"/>
                  <a:gd name="connsiteX51" fmla="*/ 609600 w 694391"/>
                  <a:gd name="connsiteY51" fmla="*/ 401370 h 649663"/>
                  <a:gd name="connsiteX52" fmla="*/ 618653 w 694391"/>
                  <a:gd name="connsiteY52" fmla="*/ 392317 h 649663"/>
                  <a:gd name="connsiteX53" fmla="*/ 627707 w 694391"/>
                  <a:gd name="connsiteY53" fmla="*/ 389299 h 649663"/>
                  <a:gd name="connsiteX54" fmla="*/ 648832 w 694391"/>
                  <a:gd name="connsiteY54" fmla="*/ 377228 h 649663"/>
                  <a:gd name="connsiteX55" fmla="*/ 657885 w 694391"/>
                  <a:gd name="connsiteY55" fmla="*/ 374210 h 649663"/>
                  <a:gd name="connsiteX56" fmla="*/ 682028 w 694391"/>
                  <a:gd name="connsiteY56" fmla="*/ 362139 h 649663"/>
                  <a:gd name="connsiteX57" fmla="*/ 691081 w 694391"/>
                  <a:gd name="connsiteY57" fmla="*/ 353085 h 649663"/>
                  <a:gd name="connsiteX58" fmla="*/ 691081 w 694391"/>
                  <a:gd name="connsiteY58" fmla="*/ 328943 h 649663"/>
                  <a:gd name="connsiteX59" fmla="*/ 672974 w 694391"/>
                  <a:gd name="connsiteY59" fmla="*/ 322907 h 649663"/>
                  <a:gd name="connsiteX60" fmla="*/ 657885 w 694391"/>
                  <a:gd name="connsiteY60" fmla="*/ 319889 h 649663"/>
                  <a:gd name="connsiteX61" fmla="*/ 639778 w 694391"/>
                  <a:gd name="connsiteY61" fmla="*/ 316871 h 649663"/>
                  <a:gd name="connsiteX62" fmla="*/ 630725 w 694391"/>
                  <a:gd name="connsiteY62" fmla="*/ 313854 h 649663"/>
                  <a:gd name="connsiteX63" fmla="*/ 500958 w 694391"/>
                  <a:gd name="connsiteY63" fmla="*/ 322907 h 649663"/>
                  <a:gd name="connsiteX64" fmla="*/ 491905 w 694391"/>
                  <a:gd name="connsiteY64" fmla="*/ 325925 h 649663"/>
                  <a:gd name="connsiteX65" fmla="*/ 455691 w 694391"/>
                  <a:gd name="connsiteY65" fmla="*/ 322907 h 649663"/>
                  <a:gd name="connsiteX66" fmla="*/ 449655 w 694391"/>
                  <a:gd name="connsiteY66" fmla="*/ 313854 h 649663"/>
                  <a:gd name="connsiteX67" fmla="*/ 440602 w 694391"/>
                  <a:gd name="connsiteY67" fmla="*/ 298765 h 649663"/>
                  <a:gd name="connsiteX68" fmla="*/ 446638 w 694391"/>
                  <a:gd name="connsiteY68" fmla="*/ 187105 h 649663"/>
                  <a:gd name="connsiteX69" fmla="*/ 458709 w 694391"/>
                  <a:gd name="connsiteY69" fmla="*/ 184087 h 649663"/>
                  <a:gd name="connsiteX70" fmla="*/ 482851 w 694391"/>
                  <a:gd name="connsiteY70" fmla="*/ 181070 h 649663"/>
                  <a:gd name="connsiteX71" fmla="*/ 500958 w 694391"/>
                  <a:gd name="connsiteY71" fmla="*/ 175034 h 649663"/>
                  <a:gd name="connsiteX72" fmla="*/ 549244 w 694391"/>
                  <a:gd name="connsiteY72" fmla="*/ 150891 h 649663"/>
                  <a:gd name="connsiteX73" fmla="*/ 603564 w 694391"/>
                  <a:gd name="connsiteY73" fmla="*/ 117695 h 649663"/>
                  <a:gd name="connsiteX74" fmla="*/ 624689 w 694391"/>
                  <a:gd name="connsiteY74" fmla="*/ 102606 h 649663"/>
                  <a:gd name="connsiteX75" fmla="*/ 633743 w 694391"/>
                  <a:gd name="connsiteY75" fmla="*/ 93553 h 649663"/>
                  <a:gd name="connsiteX76" fmla="*/ 639778 w 694391"/>
                  <a:gd name="connsiteY76" fmla="*/ 84499 h 649663"/>
                  <a:gd name="connsiteX77" fmla="*/ 648832 w 694391"/>
                  <a:gd name="connsiteY77" fmla="*/ 63374 h 649663"/>
                  <a:gd name="connsiteX78" fmla="*/ 657885 w 694391"/>
                  <a:gd name="connsiteY78" fmla="*/ 36214 h 649663"/>
                  <a:gd name="connsiteX79" fmla="*/ 660903 w 694391"/>
                  <a:gd name="connsiteY79" fmla="*/ 24143 h 649663"/>
                  <a:gd name="connsiteX80" fmla="*/ 642796 w 694391"/>
                  <a:gd name="connsiteY80" fmla="*/ 9054 h 649663"/>
                  <a:gd name="connsiteX81" fmla="*/ 627707 w 694391"/>
                  <a:gd name="connsiteY81" fmla="*/ 6036 h 649663"/>
                  <a:gd name="connsiteX82" fmla="*/ 618653 w 694391"/>
                  <a:gd name="connsiteY82" fmla="*/ 3018 h 649663"/>
                  <a:gd name="connsiteX83" fmla="*/ 606582 w 694391"/>
                  <a:gd name="connsiteY83" fmla="*/ 0 h 649663"/>
                  <a:gd name="connsiteX84" fmla="*/ 519065 w 694391"/>
                  <a:gd name="connsiteY84" fmla="*/ 3018 h 649663"/>
                  <a:gd name="connsiteX85" fmla="*/ 500958 w 694391"/>
                  <a:gd name="connsiteY85" fmla="*/ 9054 h 649663"/>
                  <a:gd name="connsiteX86" fmla="*/ 488887 w 694391"/>
                  <a:gd name="connsiteY86" fmla="*/ 12071 h 649663"/>
                  <a:gd name="connsiteX87" fmla="*/ 470780 w 694391"/>
                  <a:gd name="connsiteY87" fmla="*/ 21125 h 649663"/>
                  <a:gd name="connsiteX88" fmla="*/ 461727 w 694391"/>
                  <a:gd name="connsiteY88" fmla="*/ 27161 h 649663"/>
                  <a:gd name="connsiteX89" fmla="*/ 443620 w 694391"/>
                  <a:gd name="connsiteY89" fmla="*/ 33196 h 649663"/>
                  <a:gd name="connsiteX90" fmla="*/ 425513 w 694391"/>
                  <a:gd name="connsiteY90" fmla="*/ 48285 h 649663"/>
                  <a:gd name="connsiteX91" fmla="*/ 416459 w 694391"/>
                  <a:gd name="connsiteY91" fmla="*/ 54321 h 649663"/>
                  <a:gd name="connsiteX92" fmla="*/ 404388 w 694391"/>
                  <a:gd name="connsiteY92" fmla="*/ 66392 h 649663"/>
                  <a:gd name="connsiteX93" fmla="*/ 392317 w 694391"/>
                  <a:gd name="connsiteY93" fmla="*/ 69410 h 649663"/>
                  <a:gd name="connsiteX94" fmla="*/ 374210 w 694391"/>
                  <a:gd name="connsiteY94" fmla="*/ 78464 h 649663"/>
                  <a:gd name="connsiteX95" fmla="*/ 344032 w 694391"/>
                  <a:gd name="connsiteY95" fmla="*/ 96570 h 649663"/>
                  <a:gd name="connsiteX96" fmla="*/ 292729 w 694391"/>
                  <a:gd name="connsiteY96" fmla="*/ 111660 h 649663"/>
                  <a:gd name="connsiteX97" fmla="*/ 280657 w 694391"/>
                  <a:gd name="connsiteY97" fmla="*/ 114677 h 649663"/>
                  <a:gd name="connsiteX98" fmla="*/ 229354 w 694391"/>
                  <a:gd name="connsiteY98" fmla="*/ 120713 h 649663"/>
                  <a:gd name="connsiteX99" fmla="*/ 217283 w 694391"/>
                  <a:gd name="connsiteY99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31548 w 694391"/>
                  <a:gd name="connsiteY40" fmla="*/ 500959 h 649663"/>
                  <a:gd name="connsiteX41" fmla="*/ 458709 w 694391"/>
                  <a:gd name="connsiteY41" fmla="*/ 485870 h 649663"/>
                  <a:gd name="connsiteX42" fmla="*/ 488887 w 694391"/>
                  <a:gd name="connsiteY42" fmla="*/ 467763 h 649663"/>
                  <a:gd name="connsiteX43" fmla="*/ 513030 w 694391"/>
                  <a:gd name="connsiteY43" fmla="*/ 458709 h 649663"/>
                  <a:gd name="connsiteX44" fmla="*/ 531137 w 694391"/>
                  <a:gd name="connsiteY44" fmla="*/ 446638 h 649663"/>
                  <a:gd name="connsiteX45" fmla="*/ 540190 w 694391"/>
                  <a:gd name="connsiteY45" fmla="*/ 437584 h 649663"/>
                  <a:gd name="connsiteX46" fmla="*/ 567350 w 694391"/>
                  <a:gd name="connsiteY46" fmla="*/ 425513 h 649663"/>
                  <a:gd name="connsiteX47" fmla="*/ 576404 w 694391"/>
                  <a:gd name="connsiteY47" fmla="*/ 419477 h 649663"/>
                  <a:gd name="connsiteX48" fmla="*/ 591493 w 694391"/>
                  <a:gd name="connsiteY48" fmla="*/ 410424 h 649663"/>
                  <a:gd name="connsiteX49" fmla="*/ 600546 w 694391"/>
                  <a:gd name="connsiteY49" fmla="*/ 404388 h 649663"/>
                  <a:gd name="connsiteX50" fmla="*/ 609600 w 694391"/>
                  <a:gd name="connsiteY50" fmla="*/ 401370 h 649663"/>
                  <a:gd name="connsiteX51" fmla="*/ 618653 w 694391"/>
                  <a:gd name="connsiteY51" fmla="*/ 392317 h 649663"/>
                  <a:gd name="connsiteX52" fmla="*/ 627707 w 694391"/>
                  <a:gd name="connsiteY52" fmla="*/ 389299 h 649663"/>
                  <a:gd name="connsiteX53" fmla="*/ 648832 w 694391"/>
                  <a:gd name="connsiteY53" fmla="*/ 377228 h 649663"/>
                  <a:gd name="connsiteX54" fmla="*/ 657885 w 694391"/>
                  <a:gd name="connsiteY54" fmla="*/ 374210 h 649663"/>
                  <a:gd name="connsiteX55" fmla="*/ 682028 w 694391"/>
                  <a:gd name="connsiteY55" fmla="*/ 362139 h 649663"/>
                  <a:gd name="connsiteX56" fmla="*/ 691081 w 694391"/>
                  <a:gd name="connsiteY56" fmla="*/ 353085 h 649663"/>
                  <a:gd name="connsiteX57" fmla="*/ 691081 w 694391"/>
                  <a:gd name="connsiteY57" fmla="*/ 328943 h 649663"/>
                  <a:gd name="connsiteX58" fmla="*/ 672974 w 694391"/>
                  <a:gd name="connsiteY58" fmla="*/ 322907 h 649663"/>
                  <a:gd name="connsiteX59" fmla="*/ 657885 w 694391"/>
                  <a:gd name="connsiteY59" fmla="*/ 319889 h 649663"/>
                  <a:gd name="connsiteX60" fmla="*/ 639778 w 694391"/>
                  <a:gd name="connsiteY60" fmla="*/ 316871 h 649663"/>
                  <a:gd name="connsiteX61" fmla="*/ 630725 w 694391"/>
                  <a:gd name="connsiteY61" fmla="*/ 313854 h 649663"/>
                  <a:gd name="connsiteX62" fmla="*/ 500958 w 694391"/>
                  <a:gd name="connsiteY62" fmla="*/ 322907 h 649663"/>
                  <a:gd name="connsiteX63" fmla="*/ 491905 w 694391"/>
                  <a:gd name="connsiteY63" fmla="*/ 325925 h 649663"/>
                  <a:gd name="connsiteX64" fmla="*/ 455691 w 694391"/>
                  <a:gd name="connsiteY64" fmla="*/ 322907 h 649663"/>
                  <a:gd name="connsiteX65" fmla="*/ 449655 w 694391"/>
                  <a:gd name="connsiteY65" fmla="*/ 313854 h 649663"/>
                  <a:gd name="connsiteX66" fmla="*/ 440602 w 694391"/>
                  <a:gd name="connsiteY66" fmla="*/ 298765 h 649663"/>
                  <a:gd name="connsiteX67" fmla="*/ 446638 w 694391"/>
                  <a:gd name="connsiteY67" fmla="*/ 187105 h 649663"/>
                  <a:gd name="connsiteX68" fmla="*/ 458709 w 694391"/>
                  <a:gd name="connsiteY68" fmla="*/ 184087 h 649663"/>
                  <a:gd name="connsiteX69" fmla="*/ 482851 w 694391"/>
                  <a:gd name="connsiteY69" fmla="*/ 181070 h 649663"/>
                  <a:gd name="connsiteX70" fmla="*/ 500958 w 694391"/>
                  <a:gd name="connsiteY70" fmla="*/ 175034 h 649663"/>
                  <a:gd name="connsiteX71" fmla="*/ 549244 w 694391"/>
                  <a:gd name="connsiteY71" fmla="*/ 150891 h 649663"/>
                  <a:gd name="connsiteX72" fmla="*/ 603564 w 694391"/>
                  <a:gd name="connsiteY72" fmla="*/ 117695 h 649663"/>
                  <a:gd name="connsiteX73" fmla="*/ 624689 w 694391"/>
                  <a:gd name="connsiteY73" fmla="*/ 102606 h 649663"/>
                  <a:gd name="connsiteX74" fmla="*/ 633743 w 694391"/>
                  <a:gd name="connsiteY74" fmla="*/ 93553 h 649663"/>
                  <a:gd name="connsiteX75" fmla="*/ 639778 w 694391"/>
                  <a:gd name="connsiteY75" fmla="*/ 84499 h 649663"/>
                  <a:gd name="connsiteX76" fmla="*/ 648832 w 694391"/>
                  <a:gd name="connsiteY76" fmla="*/ 63374 h 649663"/>
                  <a:gd name="connsiteX77" fmla="*/ 657885 w 694391"/>
                  <a:gd name="connsiteY77" fmla="*/ 36214 h 649663"/>
                  <a:gd name="connsiteX78" fmla="*/ 660903 w 694391"/>
                  <a:gd name="connsiteY78" fmla="*/ 24143 h 649663"/>
                  <a:gd name="connsiteX79" fmla="*/ 642796 w 694391"/>
                  <a:gd name="connsiteY79" fmla="*/ 9054 h 649663"/>
                  <a:gd name="connsiteX80" fmla="*/ 627707 w 694391"/>
                  <a:gd name="connsiteY80" fmla="*/ 6036 h 649663"/>
                  <a:gd name="connsiteX81" fmla="*/ 618653 w 694391"/>
                  <a:gd name="connsiteY81" fmla="*/ 3018 h 649663"/>
                  <a:gd name="connsiteX82" fmla="*/ 606582 w 694391"/>
                  <a:gd name="connsiteY82" fmla="*/ 0 h 649663"/>
                  <a:gd name="connsiteX83" fmla="*/ 519065 w 694391"/>
                  <a:gd name="connsiteY83" fmla="*/ 3018 h 649663"/>
                  <a:gd name="connsiteX84" fmla="*/ 500958 w 694391"/>
                  <a:gd name="connsiteY84" fmla="*/ 9054 h 649663"/>
                  <a:gd name="connsiteX85" fmla="*/ 488887 w 694391"/>
                  <a:gd name="connsiteY85" fmla="*/ 12071 h 649663"/>
                  <a:gd name="connsiteX86" fmla="*/ 470780 w 694391"/>
                  <a:gd name="connsiteY86" fmla="*/ 21125 h 649663"/>
                  <a:gd name="connsiteX87" fmla="*/ 461727 w 694391"/>
                  <a:gd name="connsiteY87" fmla="*/ 27161 h 649663"/>
                  <a:gd name="connsiteX88" fmla="*/ 443620 w 694391"/>
                  <a:gd name="connsiteY88" fmla="*/ 33196 h 649663"/>
                  <a:gd name="connsiteX89" fmla="*/ 425513 w 694391"/>
                  <a:gd name="connsiteY89" fmla="*/ 48285 h 649663"/>
                  <a:gd name="connsiteX90" fmla="*/ 416459 w 694391"/>
                  <a:gd name="connsiteY90" fmla="*/ 54321 h 649663"/>
                  <a:gd name="connsiteX91" fmla="*/ 404388 w 694391"/>
                  <a:gd name="connsiteY91" fmla="*/ 66392 h 649663"/>
                  <a:gd name="connsiteX92" fmla="*/ 392317 w 694391"/>
                  <a:gd name="connsiteY92" fmla="*/ 69410 h 649663"/>
                  <a:gd name="connsiteX93" fmla="*/ 374210 w 694391"/>
                  <a:gd name="connsiteY93" fmla="*/ 78464 h 649663"/>
                  <a:gd name="connsiteX94" fmla="*/ 344032 w 694391"/>
                  <a:gd name="connsiteY94" fmla="*/ 96570 h 649663"/>
                  <a:gd name="connsiteX95" fmla="*/ 292729 w 694391"/>
                  <a:gd name="connsiteY95" fmla="*/ 111660 h 649663"/>
                  <a:gd name="connsiteX96" fmla="*/ 280657 w 694391"/>
                  <a:gd name="connsiteY96" fmla="*/ 114677 h 649663"/>
                  <a:gd name="connsiteX97" fmla="*/ 229354 w 694391"/>
                  <a:gd name="connsiteY97" fmla="*/ 120713 h 649663"/>
                  <a:gd name="connsiteX98" fmla="*/ 217283 w 694391"/>
                  <a:gd name="connsiteY98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31548 w 694391"/>
                  <a:gd name="connsiteY39" fmla="*/ 500959 h 649663"/>
                  <a:gd name="connsiteX40" fmla="*/ 458709 w 694391"/>
                  <a:gd name="connsiteY40" fmla="*/ 485870 h 649663"/>
                  <a:gd name="connsiteX41" fmla="*/ 488887 w 694391"/>
                  <a:gd name="connsiteY41" fmla="*/ 467763 h 649663"/>
                  <a:gd name="connsiteX42" fmla="*/ 513030 w 694391"/>
                  <a:gd name="connsiteY42" fmla="*/ 458709 h 649663"/>
                  <a:gd name="connsiteX43" fmla="*/ 531137 w 694391"/>
                  <a:gd name="connsiteY43" fmla="*/ 446638 h 649663"/>
                  <a:gd name="connsiteX44" fmla="*/ 540190 w 694391"/>
                  <a:gd name="connsiteY44" fmla="*/ 437584 h 649663"/>
                  <a:gd name="connsiteX45" fmla="*/ 567350 w 694391"/>
                  <a:gd name="connsiteY45" fmla="*/ 425513 h 649663"/>
                  <a:gd name="connsiteX46" fmla="*/ 576404 w 694391"/>
                  <a:gd name="connsiteY46" fmla="*/ 419477 h 649663"/>
                  <a:gd name="connsiteX47" fmla="*/ 591493 w 694391"/>
                  <a:gd name="connsiteY47" fmla="*/ 410424 h 649663"/>
                  <a:gd name="connsiteX48" fmla="*/ 600546 w 694391"/>
                  <a:gd name="connsiteY48" fmla="*/ 404388 h 649663"/>
                  <a:gd name="connsiteX49" fmla="*/ 609600 w 694391"/>
                  <a:gd name="connsiteY49" fmla="*/ 401370 h 649663"/>
                  <a:gd name="connsiteX50" fmla="*/ 618653 w 694391"/>
                  <a:gd name="connsiteY50" fmla="*/ 392317 h 649663"/>
                  <a:gd name="connsiteX51" fmla="*/ 627707 w 694391"/>
                  <a:gd name="connsiteY51" fmla="*/ 389299 h 649663"/>
                  <a:gd name="connsiteX52" fmla="*/ 648832 w 694391"/>
                  <a:gd name="connsiteY52" fmla="*/ 377228 h 649663"/>
                  <a:gd name="connsiteX53" fmla="*/ 657885 w 694391"/>
                  <a:gd name="connsiteY53" fmla="*/ 374210 h 649663"/>
                  <a:gd name="connsiteX54" fmla="*/ 682028 w 694391"/>
                  <a:gd name="connsiteY54" fmla="*/ 362139 h 649663"/>
                  <a:gd name="connsiteX55" fmla="*/ 691081 w 694391"/>
                  <a:gd name="connsiteY55" fmla="*/ 353085 h 649663"/>
                  <a:gd name="connsiteX56" fmla="*/ 691081 w 694391"/>
                  <a:gd name="connsiteY56" fmla="*/ 328943 h 649663"/>
                  <a:gd name="connsiteX57" fmla="*/ 672974 w 694391"/>
                  <a:gd name="connsiteY57" fmla="*/ 322907 h 649663"/>
                  <a:gd name="connsiteX58" fmla="*/ 657885 w 694391"/>
                  <a:gd name="connsiteY58" fmla="*/ 319889 h 649663"/>
                  <a:gd name="connsiteX59" fmla="*/ 639778 w 694391"/>
                  <a:gd name="connsiteY59" fmla="*/ 316871 h 649663"/>
                  <a:gd name="connsiteX60" fmla="*/ 630725 w 694391"/>
                  <a:gd name="connsiteY60" fmla="*/ 313854 h 649663"/>
                  <a:gd name="connsiteX61" fmla="*/ 500958 w 694391"/>
                  <a:gd name="connsiteY61" fmla="*/ 322907 h 649663"/>
                  <a:gd name="connsiteX62" fmla="*/ 491905 w 694391"/>
                  <a:gd name="connsiteY62" fmla="*/ 325925 h 649663"/>
                  <a:gd name="connsiteX63" fmla="*/ 455691 w 694391"/>
                  <a:gd name="connsiteY63" fmla="*/ 322907 h 649663"/>
                  <a:gd name="connsiteX64" fmla="*/ 449655 w 694391"/>
                  <a:gd name="connsiteY64" fmla="*/ 313854 h 649663"/>
                  <a:gd name="connsiteX65" fmla="*/ 440602 w 694391"/>
                  <a:gd name="connsiteY65" fmla="*/ 298765 h 649663"/>
                  <a:gd name="connsiteX66" fmla="*/ 446638 w 694391"/>
                  <a:gd name="connsiteY66" fmla="*/ 187105 h 649663"/>
                  <a:gd name="connsiteX67" fmla="*/ 458709 w 694391"/>
                  <a:gd name="connsiteY67" fmla="*/ 184087 h 649663"/>
                  <a:gd name="connsiteX68" fmla="*/ 482851 w 694391"/>
                  <a:gd name="connsiteY68" fmla="*/ 181070 h 649663"/>
                  <a:gd name="connsiteX69" fmla="*/ 500958 w 694391"/>
                  <a:gd name="connsiteY69" fmla="*/ 175034 h 649663"/>
                  <a:gd name="connsiteX70" fmla="*/ 549244 w 694391"/>
                  <a:gd name="connsiteY70" fmla="*/ 150891 h 649663"/>
                  <a:gd name="connsiteX71" fmla="*/ 603564 w 694391"/>
                  <a:gd name="connsiteY71" fmla="*/ 117695 h 649663"/>
                  <a:gd name="connsiteX72" fmla="*/ 624689 w 694391"/>
                  <a:gd name="connsiteY72" fmla="*/ 102606 h 649663"/>
                  <a:gd name="connsiteX73" fmla="*/ 633743 w 694391"/>
                  <a:gd name="connsiteY73" fmla="*/ 93553 h 649663"/>
                  <a:gd name="connsiteX74" fmla="*/ 639778 w 694391"/>
                  <a:gd name="connsiteY74" fmla="*/ 84499 h 649663"/>
                  <a:gd name="connsiteX75" fmla="*/ 648832 w 694391"/>
                  <a:gd name="connsiteY75" fmla="*/ 63374 h 649663"/>
                  <a:gd name="connsiteX76" fmla="*/ 657885 w 694391"/>
                  <a:gd name="connsiteY76" fmla="*/ 36214 h 649663"/>
                  <a:gd name="connsiteX77" fmla="*/ 660903 w 694391"/>
                  <a:gd name="connsiteY77" fmla="*/ 24143 h 649663"/>
                  <a:gd name="connsiteX78" fmla="*/ 642796 w 694391"/>
                  <a:gd name="connsiteY78" fmla="*/ 9054 h 649663"/>
                  <a:gd name="connsiteX79" fmla="*/ 627707 w 694391"/>
                  <a:gd name="connsiteY79" fmla="*/ 6036 h 649663"/>
                  <a:gd name="connsiteX80" fmla="*/ 618653 w 694391"/>
                  <a:gd name="connsiteY80" fmla="*/ 3018 h 649663"/>
                  <a:gd name="connsiteX81" fmla="*/ 606582 w 694391"/>
                  <a:gd name="connsiteY81" fmla="*/ 0 h 649663"/>
                  <a:gd name="connsiteX82" fmla="*/ 519065 w 694391"/>
                  <a:gd name="connsiteY82" fmla="*/ 3018 h 649663"/>
                  <a:gd name="connsiteX83" fmla="*/ 500958 w 694391"/>
                  <a:gd name="connsiteY83" fmla="*/ 9054 h 649663"/>
                  <a:gd name="connsiteX84" fmla="*/ 488887 w 694391"/>
                  <a:gd name="connsiteY84" fmla="*/ 12071 h 649663"/>
                  <a:gd name="connsiteX85" fmla="*/ 470780 w 694391"/>
                  <a:gd name="connsiteY85" fmla="*/ 21125 h 649663"/>
                  <a:gd name="connsiteX86" fmla="*/ 461727 w 694391"/>
                  <a:gd name="connsiteY86" fmla="*/ 27161 h 649663"/>
                  <a:gd name="connsiteX87" fmla="*/ 443620 w 694391"/>
                  <a:gd name="connsiteY87" fmla="*/ 33196 h 649663"/>
                  <a:gd name="connsiteX88" fmla="*/ 425513 w 694391"/>
                  <a:gd name="connsiteY88" fmla="*/ 48285 h 649663"/>
                  <a:gd name="connsiteX89" fmla="*/ 416459 w 694391"/>
                  <a:gd name="connsiteY89" fmla="*/ 54321 h 649663"/>
                  <a:gd name="connsiteX90" fmla="*/ 404388 w 694391"/>
                  <a:gd name="connsiteY90" fmla="*/ 66392 h 649663"/>
                  <a:gd name="connsiteX91" fmla="*/ 392317 w 694391"/>
                  <a:gd name="connsiteY91" fmla="*/ 69410 h 649663"/>
                  <a:gd name="connsiteX92" fmla="*/ 374210 w 694391"/>
                  <a:gd name="connsiteY92" fmla="*/ 78464 h 649663"/>
                  <a:gd name="connsiteX93" fmla="*/ 344032 w 694391"/>
                  <a:gd name="connsiteY93" fmla="*/ 96570 h 649663"/>
                  <a:gd name="connsiteX94" fmla="*/ 292729 w 694391"/>
                  <a:gd name="connsiteY94" fmla="*/ 111660 h 649663"/>
                  <a:gd name="connsiteX95" fmla="*/ 280657 w 694391"/>
                  <a:gd name="connsiteY95" fmla="*/ 114677 h 649663"/>
                  <a:gd name="connsiteX96" fmla="*/ 229354 w 694391"/>
                  <a:gd name="connsiteY96" fmla="*/ 120713 h 649663"/>
                  <a:gd name="connsiteX97" fmla="*/ 217283 w 694391"/>
                  <a:gd name="connsiteY97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18875 w 694391"/>
                  <a:gd name="connsiteY34" fmla="*/ 569826 h 649663"/>
                  <a:gd name="connsiteX35" fmla="*/ 328943 w 694391"/>
                  <a:gd name="connsiteY35" fmla="*/ 564333 h 649663"/>
                  <a:gd name="connsiteX36" fmla="*/ 344032 w 694391"/>
                  <a:gd name="connsiteY36" fmla="*/ 552262 h 649663"/>
                  <a:gd name="connsiteX37" fmla="*/ 362139 w 694391"/>
                  <a:gd name="connsiteY37" fmla="*/ 540190 h 649663"/>
                  <a:gd name="connsiteX38" fmla="*/ 371192 w 694391"/>
                  <a:gd name="connsiteY38" fmla="*/ 531137 h 649663"/>
                  <a:gd name="connsiteX39" fmla="*/ 398352 w 694391"/>
                  <a:gd name="connsiteY39" fmla="*/ 522083 h 649663"/>
                  <a:gd name="connsiteX40" fmla="*/ 431548 w 694391"/>
                  <a:gd name="connsiteY40" fmla="*/ 500959 h 649663"/>
                  <a:gd name="connsiteX41" fmla="*/ 458709 w 694391"/>
                  <a:gd name="connsiteY41" fmla="*/ 485870 h 649663"/>
                  <a:gd name="connsiteX42" fmla="*/ 488887 w 694391"/>
                  <a:gd name="connsiteY42" fmla="*/ 467763 h 649663"/>
                  <a:gd name="connsiteX43" fmla="*/ 513030 w 694391"/>
                  <a:gd name="connsiteY43" fmla="*/ 458709 h 649663"/>
                  <a:gd name="connsiteX44" fmla="*/ 531137 w 694391"/>
                  <a:gd name="connsiteY44" fmla="*/ 446638 h 649663"/>
                  <a:gd name="connsiteX45" fmla="*/ 540190 w 694391"/>
                  <a:gd name="connsiteY45" fmla="*/ 437584 h 649663"/>
                  <a:gd name="connsiteX46" fmla="*/ 567350 w 694391"/>
                  <a:gd name="connsiteY46" fmla="*/ 425513 h 649663"/>
                  <a:gd name="connsiteX47" fmla="*/ 576404 w 694391"/>
                  <a:gd name="connsiteY47" fmla="*/ 419477 h 649663"/>
                  <a:gd name="connsiteX48" fmla="*/ 591493 w 694391"/>
                  <a:gd name="connsiteY48" fmla="*/ 410424 h 649663"/>
                  <a:gd name="connsiteX49" fmla="*/ 600546 w 694391"/>
                  <a:gd name="connsiteY49" fmla="*/ 404388 h 649663"/>
                  <a:gd name="connsiteX50" fmla="*/ 609600 w 694391"/>
                  <a:gd name="connsiteY50" fmla="*/ 401370 h 649663"/>
                  <a:gd name="connsiteX51" fmla="*/ 618653 w 694391"/>
                  <a:gd name="connsiteY51" fmla="*/ 392317 h 649663"/>
                  <a:gd name="connsiteX52" fmla="*/ 627707 w 694391"/>
                  <a:gd name="connsiteY52" fmla="*/ 389299 h 649663"/>
                  <a:gd name="connsiteX53" fmla="*/ 648832 w 694391"/>
                  <a:gd name="connsiteY53" fmla="*/ 377228 h 649663"/>
                  <a:gd name="connsiteX54" fmla="*/ 657885 w 694391"/>
                  <a:gd name="connsiteY54" fmla="*/ 374210 h 649663"/>
                  <a:gd name="connsiteX55" fmla="*/ 682028 w 694391"/>
                  <a:gd name="connsiteY55" fmla="*/ 362139 h 649663"/>
                  <a:gd name="connsiteX56" fmla="*/ 691081 w 694391"/>
                  <a:gd name="connsiteY56" fmla="*/ 353085 h 649663"/>
                  <a:gd name="connsiteX57" fmla="*/ 691081 w 694391"/>
                  <a:gd name="connsiteY57" fmla="*/ 328943 h 649663"/>
                  <a:gd name="connsiteX58" fmla="*/ 672974 w 694391"/>
                  <a:gd name="connsiteY58" fmla="*/ 322907 h 649663"/>
                  <a:gd name="connsiteX59" fmla="*/ 657885 w 694391"/>
                  <a:gd name="connsiteY59" fmla="*/ 319889 h 649663"/>
                  <a:gd name="connsiteX60" fmla="*/ 639778 w 694391"/>
                  <a:gd name="connsiteY60" fmla="*/ 316871 h 649663"/>
                  <a:gd name="connsiteX61" fmla="*/ 630725 w 694391"/>
                  <a:gd name="connsiteY61" fmla="*/ 313854 h 649663"/>
                  <a:gd name="connsiteX62" fmla="*/ 500958 w 694391"/>
                  <a:gd name="connsiteY62" fmla="*/ 322907 h 649663"/>
                  <a:gd name="connsiteX63" fmla="*/ 491905 w 694391"/>
                  <a:gd name="connsiteY63" fmla="*/ 325925 h 649663"/>
                  <a:gd name="connsiteX64" fmla="*/ 455691 w 694391"/>
                  <a:gd name="connsiteY64" fmla="*/ 322907 h 649663"/>
                  <a:gd name="connsiteX65" fmla="*/ 449655 w 694391"/>
                  <a:gd name="connsiteY65" fmla="*/ 313854 h 649663"/>
                  <a:gd name="connsiteX66" fmla="*/ 440602 w 694391"/>
                  <a:gd name="connsiteY66" fmla="*/ 298765 h 649663"/>
                  <a:gd name="connsiteX67" fmla="*/ 446638 w 694391"/>
                  <a:gd name="connsiteY67" fmla="*/ 187105 h 649663"/>
                  <a:gd name="connsiteX68" fmla="*/ 458709 w 694391"/>
                  <a:gd name="connsiteY68" fmla="*/ 184087 h 649663"/>
                  <a:gd name="connsiteX69" fmla="*/ 482851 w 694391"/>
                  <a:gd name="connsiteY69" fmla="*/ 181070 h 649663"/>
                  <a:gd name="connsiteX70" fmla="*/ 500958 w 694391"/>
                  <a:gd name="connsiteY70" fmla="*/ 175034 h 649663"/>
                  <a:gd name="connsiteX71" fmla="*/ 549244 w 694391"/>
                  <a:gd name="connsiteY71" fmla="*/ 150891 h 649663"/>
                  <a:gd name="connsiteX72" fmla="*/ 603564 w 694391"/>
                  <a:gd name="connsiteY72" fmla="*/ 117695 h 649663"/>
                  <a:gd name="connsiteX73" fmla="*/ 624689 w 694391"/>
                  <a:gd name="connsiteY73" fmla="*/ 102606 h 649663"/>
                  <a:gd name="connsiteX74" fmla="*/ 633743 w 694391"/>
                  <a:gd name="connsiteY74" fmla="*/ 93553 h 649663"/>
                  <a:gd name="connsiteX75" fmla="*/ 639778 w 694391"/>
                  <a:gd name="connsiteY75" fmla="*/ 84499 h 649663"/>
                  <a:gd name="connsiteX76" fmla="*/ 648832 w 694391"/>
                  <a:gd name="connsiteY76" fmla="*/ 63374 h 649663"/>
                  <a:gd name="connsiteX77" fmla="*/ 657885 w 694391"/>
                  <a:gd name="connsiteY77" fmla="*/ 36214 h 649663"/>
                  <a:gd name="connsiteX78" fmla="*/ 660903 w 694391"/>
                  <a:gd name="connsiteY78" fmla="*/ 24143 h 649663"/>
                  <a:gd name="connsiteX79" fmla="*/ 642796 w 694391"/>
                  <a:gd name="connsiteY79" fmla="*/ 9054 h 649663"/>
                  <a:gd name="connsiteX80" fmla="*/ 627707 w 694391"/>
                  <a:gd name="connsiteY80" fmla="*/ 6036 h 649663"/>
                  <a:gd name="connsiteX81" fmla="*/ 618653 w 694391"/>
                  <a:gd name="connsiteY81" fmla="*/ 3018 h 649663"/>
                  <a:gd name="connsiteX82" fmla="*/ 606582 w 694391"/>
                  <a:gd name="connsiteY82" fmla="*/ 0 h 649663"/>
                  <a:gd name="connsiteX83" fmla="*/ 519065 w 694391"/>
                  <a:gd name="connsiteY83" fmla="*/ 3018 h 649663"/>
                  <a:gd name="connsiteX84" fmla="*/ 500958 w 694391"/>
                  <a:gd name="connsiteY84" fmla="*/ 9054 h 649663"/>
                  <a:gd name="connsiteX85" fmla="*/ 488887 w 694391"/>
                  <a:gd name="connsiteY85" fmla="*/ 12071 h 649663"/>
                  <a:gd name="connsiteX86" fmla="*/ 470780 w 694391"/>
                  <a:gd name="connsiteY86" fmla="*/ 21125 h 649663"/>
                  <a:gd name="connsiteX87" fmla="*/ 461727 w 694391"/>
                  <a:gd name="connsiteY87" fmla="*/ 27161 h 649663"/>
                  <a:gd name="connsiteX88" fmla="*/ 443620 w 694391"/>
                  <a:gd name="connsiteY88" fmla="*/ 33196 h 649663"/>
                  <a:gd name="connsiteX89" fmla="*/ 425513 w 694391"/>
                  <a:gd name="connsiteY89" fmla="*/ 48285 h 649663"/>
                  <a:gd name="connsiteX90" fmla="*/ 416459 w 694391"/>
                  <a:gd name="connsiteY90" fmla="*/ 54321 h 649663"/>
                  <a:gd name="connsiteX91" fmla="*/ 404388 w 694391"/>
                  <a:gd name="connsiteY91" fmla="*/ 66392 h 649663"/>
                  <a:gd name="connsiteX92" fmla="*/ 392317 w 694391"/>
                  <a:gd name="connsiteY92" fmla="*/ 69410 h 649663"/>
                  <a:gd name="connsiteX93" fmla="*/ 374210 w 694391"/>
                  <a:gd name="connsiteY93" fmla="*/ 78464 h 649663"/>
                  <a:gd name="connsiteX94" fmla="*/ 344032 w 694391"/>
                  <a:gd name="connsiteY94" fmla="*/ 96570 h 649663"/>
                  <a:gd name="connsiteX95" fmla="*/ 292729 w 694391"/>
                  <a:gd name="connsiteY95" fmla="*/ 111660 h 649663"/>
                  <a:gd name="connsiteX96" fmla="*/ 280657 w 694391"/>
                  <a:gd name="connsiteY96" fmla="*/ 114677 h 649663"/>
                  <a:gd name="connsiteX97" fmla="*/ 229354 w 694391"/>
                  <a:gd name="connsiteY97" fmla="*/ 120713 h 649663"/>
                  <a:gd name="connsiteX98" fmla="*/ 217283 w 694391"/>
                  <a:gd name="connsiteY98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18875 w 694391"/>
                  <a:gd name="connsiteY34" fmla="*/ 569826 h 649663"/>
                  <a:gd name="connsiteX35" fmla="*/ 328943 w 694391"/>
                  <a:gd name="connsiteY35" fmla="*/ 564333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31548 w 694391"/>
                  <a:gd name="connsiteY39" fmla="*/ 500959 h 649663"/>
                  <a:gd name="connsiteX40" fmla="*/ 458709 w 694391"/>
                  <a:gd name="connsiteY40" fmla="*/ 485870 h 649663"/>
                  <a:gd name="connsiteX41" fmla="*/ 488887 w 694391"/>
                  <a:gd name="connsiteY41" fmla="*/ 467763 h 649663"/>
                  <a:gd name="connsiteX42" fmla="*/ 513030 w 694391"/>
                  <a:gd name="connsiteY42" fmla="*/ 458709 h 649663"/>
                  <a:gd name="connsiteX43" fmla="*/ 531137 w 694391"/>
                  <a:gd name="connsiteY43" fmla="*/ 446638 h 649663"/>
                  <a:gd name="connsiteX44" fmla="*/ 540190 w 694391"/>
                  <a:gd name="connsiteY44" fmla="*/ 437584 h 649663"/>
                  <a:gd name="connsiteX45" fmla="*/ 567350 w 694391"/>
                  <a:gd name="connsiteY45" fmla="*/ 425513 h 649663"/>
                  <a:gd name="connsiteX46" fmla="*/ 576404 w 694391"/>
                  <a:gd name="connsiteY46" fmla="*/ 419477 h 649663"/>
                  <a:gd name="connsiteX47" fmla="*/ 591493 w 694391"/>
                  <a:gd name="connsiteY47" fmla="*/ 410424 h 649663"/>
                  <a:gd name="connsiteX48" fmla="*/ 600546 w 694391"/>
                  <a:gd name="connsiteY48" fmla="*/ 404388 h 649663"/>
                  <a:gd name="connsiteX49" fmla="*/ 609600 w 694391"/>
                  <a:gd name="connsiteY49" fmla="*/ 401370 h 649663"/>
                  <a:gd name="connsiteX50" fmla="*/ 618653 w 694391"/>
                  <a:gd name="connsiteY50" fmla="*/ 392317 h 649663"/>
                  <a:gd name="connsiteX51" fmla="*/ 627707 w 694391"/>
                  <a:gd name="connsiteY51" fmla="*/ 389299 h 649663"/>
                  <a:gd name="connsiteX52" fmla="*/ 648832 w 694391"/>
                  <a:gd name="connsiteY52" fmla="*/ 377228 h 649663"/>
                  <a:gd name="connsiteX53" fmla="*/ 657885 w 694391"/>
                  <a:gd name="connsiteY53" fmla="*/ 374210 h 649663"/>
                  <a:gd name="connsiteX54" fmla="*/ 682028 w 694391"/>
                  <a:gd name="connsiteY54" fmla="*/ 362139 h 649663"/>
                  <a:gd name="connsiteX55" fmla="*/ 691081 w 694391"/>
                  <a:gd name="connsiteY55" fmla="*/ 353085 h 649663"/>
                  <a:gd name="connsiteX56" fmla="*/ 691081 w 694391"/>
                  <a:gd name="connsiteY56" fmla="*/ 328943 h 649663"/>
                  <a:gd name="connsiteX57" fmla="*/ 672974 w 694391"/>
                  <a:gd name="connsiteY57" fmla="*/ 322907 h 649663"/>
                  <a:gd name="connsiteX58" fmla="*/ 657885 w 694391"/>
                  <a:gd name="connsiteY58" fmla="*/ 319889 h 649663"/>
                  <a:gd name="connsiteX59" fmla="*/ 639778 w 694391"/>
                  <a:gd name="connsiteY59" fmla="*/ 316871 h 649663"/>
                  <a:gd name="connsiteX60" fmla="*/ 630725 w 694391"/>
                  <a:gd name="connsiteY60" fmla="*/ 313854 h 649663"/>
                  <a:gd name="connsiteX61" fmla="*/ 500958 w 694391"/>
                  <a:gd name="connsiteY61" fmla="*/ 322907 h 649663"/>
                  <a:gd name="connsiteX62" fmla="*/ 491905 w 694391"/>
                  <a:gd name="connsiteY62" fmla="*/ 325925 h 649663"/>
                  <a:gd name="connsiteX63" fmla="*/ 455691 w 694391"/>
                  <a:gd name="connsiteY63" fmla="*/ 322907 h 649663"/>
                  <a:gd name="connsiteX64" fmla="*/ 449655 w 694391"/>
                  <a:gd name="connsiteY64" fmla="*/ 313854 h 649663"/>
                  <a:gd name="connsiteX65" fmla="*/ 440602 w 694391"/>
                  <a:gd name="connsiteY65" fmla="*/ 298765 h 649663"/>
                  <a:gd name="connsiteX66" fmla="*/ 446638 w 694391"/>
                  <a:gd name="connsiteY66" fmla="*/ 187105 h 649663"/>
                  <a:gd name="connsiteX67" fmla="*/ 458709 w 694391"/>
                  <a:gd name="connsiteY67" fmla="*/ 184087 h 649663"/>
                  <a:gd name="connsiteX68" fmla="*/ 482851 w 694391"/>
                  <a:gd name="connsiteY68" fmla="*/ 181070 h 649663"/>
                  <a:gd name="connsiteX69" fmla="*/ 500958 w 694391"/>
                  <a:gd name="connsiteY69" fmla="*/ 175034 h 649663"/>
                  <a:gd name="connsiteX70" fmla="*/ 549244 w 694391"/>
                  <a:gd name="connsiteY70" fmla="*/ 150891 h 649663"/>
                  <a:gd name="connsiteX71" fmla="*/ 603564 w 694391"/>
                  <a:gd name="connsiteY71" fmla="*/ 117695 h 649663"/>
                  <a:gd name="connsiteX72" fmla="*/ 624689 w 694391"/>
                  <a:gd name="connsiteY72" fmla="*/ 102606 h 649663"/>
                  <a:gd name="connsiteX73" fmla="*/ 633743 w 694391"/>
                  <a:gd name="connsiteY73" fmla="*/ 93553 h 649663"/>
                  <a:gd name="connsiteX74" fmla="*/ 639778 w 694391"/>
                  <a:gd name="connsiteY74" fmla="*/ 84499 h 649663"/>
                  <a:gd name="connsiteX75" fmla="*/ 648832 w 694391"/>
                  <a:gd name="connsiteY75" fmla="*/ 63374 h 649663"/>
                  <a:gd name="connsiteX76" fmla="*/ 657885 w 694391"/>
                  <a:gd name="connsiteY76" fmla="*/ 36214 h 649663"/>
                  <a:gd name="connsiteX77" fmla="*/ 660903 w 694391"/>
                  <a:gd name="connsiteY77" fmla="*/ 24143 h 649663"/>
                  <a:gd name="connsiteX78" fmla="*/ 642796 w 694391"/>
                  <a:gd name="connsiteY78" fmla="*/ 9054 h 649663"/>
                  <a:gd name="connsiteX79" fmla="*/ 627707 w 694391"/>
                  <a:gd name="connsiteY79" fmla="*/ 6036 h 649663"/>
                  <a:gd name="connsiteX80" fmla="*/ 618653 w 694391"/>
                  <a:gd name="connsiteY80" fmla="*/ 3018 h 649663"/>
                  <a:gd name="connsiteX81" fmla="*/ 606582 w 694391"/>
                  <a:gd name="connsiteY81" fmla="*/ 0 h 649663"/>
                  <a:gd name="connsiteX82" fmla="*/ 519065 w 694391"/>
                  <a:gd name="connsiteY82" fmla="*/ 3018 h 649663"/>
                  <a:gd name="connsiteX83" fmla="*/ 500958 w 694391"/>
                  <a:gd name="connsiteY83" fmla="*/ 9054 h 649663"/>
                  <a:gd name="connsiteX84" fmla="*/ 488887 w 694391"/>
                  <a:gd name="connsiteY84" fmla="*/ 12071 h 649663"/>
                  <a:gd name="connsiteX85" fmla="*/ 470780 w 694391"/>
                  <a:gd name="connsiteY85" fmla="*/ 21125 h 649663"/>
                  <a:gd name="connsiteX86" fmla="*/ 461727 w 694391"/>
                  <a:gd name="connsiteY86" fmla="*/ 27161 h 649663"/>
                  <a:gd name="connsiteX87" fmla="*/ 443620 w 694391"/>
                  <a:gd name="connsiteY87" fmla="*/ 33196 h 649663"/>
                  <a:gd name="connsiteX88" fmla="*/ 425513 w 694391"/>
                  <a:gd name="connsiteY88" fmla="*/ 48285 h 649663"/>
                  <a:gd name="connsiteX89" fmla="*/ 416459 w 694391"/>
                  <a:gd name="connsiteY89" fmla="*/ 54321 h 649663"/>
                  <a:gd name="connsiteX90" fmla="*/ 404388 w 694391"/>
                  <a:gd name="connsiteY90" fmla="*/ 66392 h 649663"/>
                  <a:gd name="connsiteX91" fmla="*/ 392317 w 694391"/>
                  <a:gd name="connsiteY91" fmla="*/ 69410 h 649663"/>
                  <a:gd name="connsiteX92" fmla="*/ 374210 w 694391"/>
                  <a:gd name="connsiteY92" fmla="*/ 78464 h 649663"/>
                  <a:gd name="connsiteX93" fmla="*/ 344032 w 694391"/>
                  <a:gd name="connsiteY93" fmla="*/ 96570 h 649663"/>
                  <a:gd name="connsiteX94" fmla="*/ 292729 w 694391"/>
                  <a:gd name="connsiteY94" fmla="*/ 111660 h 649663"/>
                  <a:gd name="connsiteX95" fmla="*/ 280657 w 694391"/>
                  <a:gd name="connsiteY95" fmla="*/ 114677 h 649663"/>
                  <a:gd name="connsiteX96" fmla="*/ 229354 w 694391"/>
                  <a:gd name="connsiteY96" fmla="*/ 120713 h 649663"/>
                  <a:gd name="connsiteX97" fmla="*/ 217283 w 694391"/>
                  <a:gd name="connsiteY97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18875 w 694391"/>
                  <a:gd name="connsiteY34" fmla="*/ 569826 h 649663"/>
                  <a:gd name="connsiteX35" fmla="*/ 362139 w 694391"/>
                  <a:gd name="connsiteY35" fmla="*/ 540190 h 649663"/>
                  <a:gd name="connsiteX36" fmla="*/ 371192 w 694391"/>
                  <a:gd name="connsiteY36" fmla="*/ 531137 h 649663"/>
                  <a:gd name="connsiteX37" fmla="*/ 398352 w 694391"/>
                  <a:gd name="connsiteY37" fmla="*/ 522083 h 649663"/>
                  <a:gd name="connsiteX38" fmla="*/ 431548 w 694391"/>
                  <a:gd name="connsiteY38" fmla="*/ 500959 h 649663"/>
                  <a:gd name="connsiteX39" fmla="*/ 458709 w 694391"/>
                  <a:gd name="connsiteY39" fmla="*/ 485870 h 649663"/>
                  <a:gd name="connsiteX40" fmla="*/ 488887 w 694391"/>
                  <a:gd name="connsiteY40" fmla="*/ 467763 h 649663"/>
                  <a:gd name="connsiteX41" fmla="*/ 513030 w 694391"/>
                  <a:gd name="connsiteY41" fmla="*/ 458709 h 649663"/>
                  <a:gd name="connsiteX42" fmla="*/ 531137 w 694391"/>
                  <a:gd name="connsiteY42" fmla="*/ 446638 h 649663"/>
                  <a:gd name="connsiteX43" fmla="*/ 540190 w 694391"/>
                  <a:gd name="connsiteY43" fmla="*/ 437584 h 649663"/>
                  <a:gd name="connsiteX44" fmla="*/ 567350 w 694391"/>
                  <a:gd name="connsiteY44" fmla="*/ 425513 h 649663"/>
                  <a:gd name="connsiteX45" fmla="*/ 576404 w 694391"/>
                  <a:gd name="connsiteY45" fmla="*/ 419477 h 649663"/>
                  <a:gd name="connsiteX46" fmla="*/ 591493 w 694391"/>
                  <a:gd name="connsiteY46" fmla="*/ 410424 h 649663"/>
                  <a:gd name="connsiteX47" fmla="*/ 600546 w 694391"/>
                  <a:gd name="connsiteY47" fmla="*/ 404388 h 649663"/>
                  <a:gd name="connsiteX48" fmla="*/ 609600 w 694391"/>
                  <a:gd name="connsiteY48" fmla="*/ 401370 h 649663"/>
                  <a:gd name="connsiteX49" fmla="*/ 618653 w 694391"/>
                  <a:gd name="connsiteY49" fmla="*/ 392317 h 649663"/>
                  <a:gd name="connsiteX50" fmla="*/ 627707 w 694391"/>
                  <a:gd name="connsiteY50" fmla="*/ 389299 h 649663"/>
                  <a:gd name="connsiteX51" fmla="*/ 648832 w 694391"/>
                  <a:gd name="connsiteY51" fmla="*/ 377228 h 649663"/>
                  <a:gd name="connsiteX52" fmla="*/ 657885 w 694391"/>
                  <a:gd name="connsiteY52" fmla="*/ 374210 h 649663"/>
                  <a:gd name="connsiteX53" fmla="*/ 682028 w 694391"/>
                  <a:gd name="connsiteY53" fmla="*/ 362139 h 649663"/>
                  <a:gd name="connsiteX54" fmla="*/ 691081 w 694391"/>
                  <a:gd name="connsiteY54" fmla="*/ 353085 h 649663"/>
                  <a:gd name="connsiteX55" fmla="*/ 691081 w 694391"/>
                  <a:gd name="connsiteY55" fmla="*/ 328943 h 649663"/>
                  <a:gd name="connsiteX56" fmla="*/ 672974 w 694391"/>
                  <a:gd name="connsiteY56" fmla="*/ 322907 h 649663"/>
                  <a:gd name="connsiteX57" fmla="*/ 657885 w 694391"/>
                  <a:gd name="connsiteY57" fmla="*/ 319889 h 649663"/>
                  <a:gd name="connsiteX58" fmla="*/ 639778 w 694391"/>
                  <a:gd name="connsiteY58" fmla="*/ 316871 h 649663"/>
                  <a:gd name="connsiteX59" fmla="*/ 630725 w 694391"/>
                  <a:gd name="connsiteY59" fmla="*/ 313854 h 649663"/>
                  <a:gd name="connsiteX60" fmla="*/ 500958 w 694391"/>
                  <a:gd name="connsiteY60" fmla="*/ 322907 h 649663"/>
                  <a:gd name="connsiteX61" fmla="*/ 491905 w 694391"/>
                  <a:gd name="connsiteY61" fmla="*/ 325925 h 649663"/>
                  <a:gd name="connsiteX62" fmla="*/ 455691 w 694391"/>
                  <a:gd name="connsiteY62" fmla="*/ 322907 h 649663"/>
                  <a:gd name="connsiteX63" fmla="*/ 449655 w 694391"/>
                  <a:gd name="connsiteY63" fmla="*/ 313854 h 649663"/>
                  <a:gd name="connsiteX64" fmla="*/ 440602 w 694391"/>
                  <a:gd name="connsiteY64" fmla="*/ 298765 h 649663"/>
                  <a:gd name="connsiteX65" fmla="*/ 446638 w 694391"/>
                  <a:gd name="connsiteY65" fmla="*/ 187105 h 649663"/>
                  <a:gd name="connsiteX66" fmla="*/ 458709 w 694391"/>
                  <a:gd name="connsiteY66" fmla="*/ 184087 h 649663"/>
                  <a:gd name="connsiteX67" fmla="*/ 482851 w 694391"/>
                  <a:gd name="connsiteY67" fmla="*/ 181070 h 649663"/>
                  <a:gd name="connsiteX68" fmla="*/ 500958 w 694391"/>
                  <a:gd name="connsiteY68" fmla="*/ 175034 h 649663"/>
                  <a:gd name="connsiteX69" fmla="*/ 549244 w 694391"/>
                  <a:gd name="connsiteY69" fmla="*/ 150891 h 649663"/>
                  <a:gd name="connsiteX70" fmla="*/ 603564 w 694391"/>
                  <a:gd name="connsiteY70" fmla="*/ 117695 h 649663"/>
                  <a:gd name="connsiteX71" fmla="*/ 624689 w 694391"/>
                  <a:gd name="connsiteY71" fmla="*/ 102606 h 649663"/>
                  <a:gd name="connsiteX72" fmla="*/ 633743 w 694391"/>
                  <a:gd name="connsiteY72" fmla="*/ 93553 h 649663"/>
                  <a:gd name="connsiteX73" fmla="*/ 639778 w 694391"/>
                  <a:gd name="connsiteY73" fmla="*/ 84499 h 649663"/>
                  <a:gd name="connsiteX74" fmla="*/ 648832 w 694391"/>
                  <a:gd name="connsiteY74" fmla="*/ 63374 h 649663"/>
                  <a:gd name="connsiteX75" fmla="*/ 657885 w 694391"/>
                  <a:gd name="connsiteY75" fmla="*/ 36214 h 649663"/>
                  <a:gd name="connsiteX76" fmla="*/ 660903 w 694391"/>
                  <a:gd name="connsiteY76" fmla="*/ 24143 h 649663"/>
                  <a:gd name="connsiteX77" fmla="*/ 642796 w 694391"/>
                  <a:gd name="connsiteY77" fmla="*/ 9054 h 649663"/>
                  <a:gd name="connsiteX78" fmla="*/ 627707 w 694391"/>
                  <a:gd name="connsiteY78" fmla="*/ 6036 h 649663"/>
                  <a:gd name="connsiteX79" fmla="*/ 618653 w 694391"/>
                  <a:gd name="connsiteY79" fmla="*/ 3018 h 649663"/>
                  <a:gd name="connsiteX80" fmla="*/ 606582 w 694391"/>
                  <a:gd name="connsiteY80" fmla="*/ 0 h 649663"/>
                  <a:gd name="connsiteX81" fmla="*/ 519065 w 694391"/>
                  <a:gd name="connsiteY81" fmla="*/ 3018 h 649663"/>
                  <a:gd name="connsiteX82" fmla="*/ 500958 w 694391"/>
                  <a:gd name="connsiteY82" fmla="*/ 9054 h 649663"/>
                  <a:gd name="connsiteX83" fmla="*/ 488887 w 694391"/>
                  <a:gd name="connsiteY83" fmla="*/ 12071 h 649663"/>
                  <a:gd name="connsiteX84" fmla="*/ 470780 w 694391"/>
                  <a:gd name="connsiteY84" fmla="*/ 21125 h 649663"/>
                  <a:gd name="connsiteX85" fmla="*/ 461727 w 694391"/>
                  <a:gd name="connsiteY85" fmla="*/ 27161 h 649663"/>
                  <a:gd name="connsiteX86" fmla="*/ 443620 w 694391"/>
                  <a:gd name="connsiteY86" fmla="*/ 33196 h 649663"/>
                  <a:gd name="connsiteX87" fmla="*/ 425513 w 694391"/>
                  <a:gd name="connsiteY87" fmla="*/ 48285 h 649663"/>
                  <a:gd name="connsiteX88" fmla="*/ 416459 w 694391"/>
                  <a:gd name="connsiteY88" fmla="*/ 54321 h 649663"/>
                  <a:gd name="connsiteX89" fmla="*/ 404388 w 694391"/>
                  <a:gd name="connsiteY89" fmla="*/ 66392 h 649663"/>
                  <a:gd name="connsiteX90" fmla="*/ 392317 w 694391"/>
                  <a:gd name="connsiteY90" fmla="*/ 69410 h 649663"/>
                  <a:gd name="connsiteX91" fmla="*/ 374210 w 694391"/>
                  <a:gd name="connsiteY91" fmla="*/ 78464 h 649663"/>
                  <a:gd name="connsiteX92" fmla="*/ 344032 w 694391"/>
                  <a:gd name="connsiteY92" fmla="*/ 96570 h 649663"/>
                  <a:gd name="connsiteX93" fmla="*/ 292729 w 694391"/>
                  <a:gd name="connsiteY93" fmla="*/ 111660 h 649663"/>
                  <a:gd name="connsiteX94" fmla="*/ 280657 w 694391"/>
                  <a:gd name="connsiteY94" fmla="*/ 114677 h 649663"/>
                  <a:gd name="connsiteX95" fmla="*/ 229354 w 694391"/>
                  <a:gd name="connsiteY95" fmla="*/ 120713 h 649663"/>
                  <a:gd name="connsiteX96" fmla="*/ 217283 w 694391"/>
                  <a:gd name="connsiteY96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32784 w 694391"/>
                  <a:gd name="connsiteY18" fmla="*/ 510012 h 649663"/>
                  <a:gd name="connsiteX19" fmla="*/ 126748 w 694391"/>
                  <a:gd name="connsiteY19" fmla="*/ 528119 h 649663"/>
                  <a:gd name="connsiteX20" fmla="*/ 123731 w 694391"/>
                  <a:gd name="connsiteY20" fmla="*/ 540190 h 649663"/>
                  <a:gd name="connsiteX21" fmla="*/ 117695 w 694391"/>
                  <a:gd name="connsiteY21" fmla="*/ 549244 h 649663"/>
                  <a:gd name="connsiteX22" fmla="*/ 111659 w 694391"/>
                  <a:gd name="connsiteY22" fmla="*/ 567351 h 649663"/>
                  <a:gd name="connsiteX23" fmla="*/ 105624 w 694391"/>
                  <a:gd name="connsiteY23" fmla="*/ 588475 h 649663"/>
                  <a:gd name="connsiteX24" fmla="*/ 102606 w 694391"/>
                  <a:gd name="connsiteY24" fmla="*/ 597529 h 649663"/>
                  <a:gd name="connsiteX25" fmla="*/ 105624 w 694391"/>
                  <a:gd name="connsiteY25" fmla="*/ 636761 h 649663"/>
                  <a:gd name="connsiteX26" fmla="*/ 114677 w 694391"/>
                  <a:gd name="connsiteY26" fmla="*/ 639778 h 649663"/>
                  <a:gd name="connsiteX27" fmla="*/ 147873 w 694391"/>
                  <a:gd name="connsiteY27" fmla="*/ 642796 h 649663"/>
                  <a:gd name="connsiteX28" fmla="*/ 211247 w 694391"/>
                  <a:gd name="connsiteY28" fmla="*/ 645814 h 649663"/>
                  <a:gd name="connsiteX29" fmla="*/ 232372 w 694391"/>
                  <a:gd name="connsiteY29" fmla="*/ 633743 h 649663"/>
                  <a:gd name="connsiteX30" fmla="*/ 268586 w 694391"/>
                  <a:gd name="connsiteY30" fmla="*/ 612618 h 649663"/>
                  <a:gd name="connsiteX31" fmla="*/ 286693 w 694391"/>
                  <a:gd name="connsiteY31" fmla="*/ 594511 h 649663"/>
                  <a:gd name="connsiteX32" fmla="*/ 307818 w 694391"/>
                  <a:gd name="connsiteY32" fmla="*/ 579422 h 649663"/>
                  <a:gd name="connsiteX33" fmla="*/ 318875 w 694391"/>
                  <a:gd name="connsiteY33" fmla="*/ 569826 h 649663"/>
                  <a:gd name="connsiteX34" fmla="*/ 362139 w 694391"/>
                  <a:gd name="connsiteY34" fmla="*/ 540190 h 649663"/>
                  <a:gd name="connsiteX35" fmla="*/ 371192 w 694391"/>
                  <a:gd name="connsiteY35" fmla="*/ 531137 h 649663"/>
                  <a:gd name="connsiteX36" fmla="*/ 398352 w 694391"/>
                  <a:gd name="connsiteY36" fmla="*/ 522083 h 649663"/>
                  <a:gd name="connsiteX37" fmla="*/ 431548 w 694391"/>
                  <a:gd name="connsiteY37" fmla="*/ 500959 h 649663"/>
                  <a:gd name="connsiteX38" fmla="*/ 458709 w 694391"/>
                  <a:gd name="connsiteY38" fmla="*/ 485870 h 649663"/>
                  <a:gd name="connsiteX39" fmla="*/ 488887 w 694391"/>
                  <a:gd name="connsiteY39" fmla="*/ 467763 h 649663"/>
                  <a:gd name="connsiteX40" fmla="*/ 513030 w 694391"/>
                  <a:gd name="connsiteY40" fmla="*/ 458709 h 649663"/>
                  <a:gd name="connsiteX41" fmla="*/ 531137 w 694391"/>
                  <a:gd name="connsiteY41" fmla="*/ 446638 h 649663"/>
                  <a:gd name="connsiteX42" fmla="*/ 540190 w 694391"/>
                  <a:gd name="connsiteY42" fmla="*/ 437584 h 649663"/>
                  <a:gd name="connsiteX43" fmla="*/ 567350 w 694391"/>
                  <a:gd name="connsiteY43" fmla="*/ 425513 h 649663"/>
                  <a:gd name="connsiteX44" fmla="*/ 576404 w 694391"/>
                  <a:gd name="connsiteY44" fmla="*/ 419477 h 649663"/>
                  <a:gd name="connsiteX45" fmla="*/ 591493 w 694391"/>
                  <a:gd name="connsiteY45" fmla="*/ 410424 h 649663"/>
                  <a:gd name="connsiteX46" fmla="*/ 600546 w 694391"/>
                  <a:gd name="connsiteY46" fmla="*/ 404388 h 649663"/>
                  <a:gd name="connsiteX47" fmla="*/ 609600 w 694391"/>
                  <a:gd name="connsiteY47" fmla="*/ 401370 h 649663"/>
                  <a:gd name="connsiteX48" fmla="*/ 618653 w 694391"/>
                  <a:gd name="connsiteY48" fmla="*/ 392317 h 649663"/>
                  <a:gd name="connsiteX49" fmla="*/ 627707 w 694391"/>
                  <a:gd name="connsiteY49" fmla="*/ 389299 h 649663"/>
                  <a:gd name="connsiteX50" fmla="*/ 648832 w 694391"/>
                  <a:gd name="connsiteY50" fmla="*/ 377228 h 649663"/>
                  <a:gd name="connsiteX51" fmla="*/ 657885 w 694391"/>
                  <a:gd name="connsiteY51" fmla="*/ 374210 h 649663"/>
                  <a:gd name="connsiteX52" fmla="*/ 682028 w 694391"/>
                  <a:gd name="connsiteY52" fmla="*/ 362139 h 649663"/>
                  <a:gd name="connsiteX53" fmla="*/ 691081 w 694391"/>
                  <a:gd name="connsiteY53" fmla="*/ 353085 h 649663"/>
                  <a:gd name="connsiteX54" fmla="*/ 691081 w 694391"/>
                  <a:gd name="connsiteY54" fmla="*/ 328943 h 649663"/>
                  <a:gd name="connsiteX55" fmla="*/ 672974 w 694391"/>
                  <a:gd name="connsiteY55" fmla="*/ 322907 h 649663"/>
                  <a:gd name="connsiteX56" fmla="*/ 657885 w 694391"/>
                  <a:gd name="connsiteY56" fmla="*/ 319889 h 649663"/>
                  <a:gd name="connsiteX57" fmla="*/ 639778 w 694391"/>
                  <a:gd name="connsiteY57" fmla="*/ 316871 h 649663"/>
                  <a:gd name="connsiteX58" fmla="*/ 630725 w 694391"/>
                  <a:gd name="connsiteY58" fmla="*/ 313854 h 649663"/>
                  <a:gd name="connsiteX59" fmla="*/ 500958 w 694391"/>
                  <a:gd name="connsiteY59" fmla="*/ 322907 h 649663"/>
                  <a:gd name="connsiteX60" fmla="*/ 491905 w 694391"/>
                  <a:gd name="connsiteY60" fmla="*/ 325925 h 649663"/>
                  <a:gd name="connsiteX61" fmla="*/ 455691 w 694391"/>
                  <a:gd name="connsiteY61" fmla="*/ 322907 h 649663"/>
                  <a:gd name="connsiteX62" fmla="*/ 449655 w 694391"/>
                  <a:gd name="connsiteY62" fmla="*/ 313854 h 649663"/>
                  <a:gd name="connsiteX63" fmla="*/ 440602 w 694391"/>
                  <a:gd name="connsiteY63" fmla="*/ 298765 h 649663"/>
                  <a:gd name="connsiteX64" fmla="*/ 446638 w 694391"/>
                  <a:gd name="connsiteY64" fmla="*/ 187105 h 649663"/>
                  <a:gd name="connsiteX65" fmla="*/ 458709 w 694391"/>
                  <a:gd name="connsiteY65" fmla="*/ 184087 h 649663"/>
                  <a:gd name="connsiteX66" fmla="*/ 482851 w 694391"/>
                  <a:gd name="connsiteY66" fmla="*/ 181070 h 649663"/>
                  <a:gd name="connsiteX67" fmla="*/ 500958 w 694391"/>
                  <a:gd name="connsiteY67" fmla="*/ 175034 h 649663"/>
                  <a:gd name="connsiteX68" fmla="*/ 549244 w 694391"/>
                  <a:gd name="connsiteY68" fmla="*/ 150891 h 649663"/>
                  <a:gd name="connsiteX69" fmla="*/ 603564 w 694391"/>
                  <a:gd name="connsiteY69" fmla="*/ 117695 h 649663"/>
                  <a:gd name="connsiteX70" fmla="*/ 624689 w 694391"/>
                  <a:gd name="connsiteY70" fmla="*/ 102606 h 649663"/>
                  <a:gd name="connsiteX71" fmla="*/ 633743 w 694391"/>
                  <a:gd name="connsiteY71" fmla="*/ 93553 h 649663"/>
                  <a:gd name="connsiteX72" fmla="*/ 639778 w 694391"/>
                  <a:gd name="connsiteY72" fmla="*/ 84499 h 649663"/>
                  <a:gd name="connsiteX73" fmla="*/ 648832 w 694391"/>
                  <a:gd name="connsiteY73" fmla="*/ 63374 h 649663"/>
                  <a:gd name="connsiteX74" fmla="*/ 657885 w 694391"/>
                  <a:gd name="connsiteY74" fmla="*/ 36214 h 649663"/>
                  <a:gd name="connsiteX75" fmla="*/ 660903 w 694391"/>
                  <a:gd name="connsiteY75" fmla="*/ 24143 h 649663"/>
                  <a:gd name="connsiteX76" fmla="*/ 642796 w 694391"/>
                  <a:gd name="connsiteY76" fmla="*/ 9054 h 649663"/>
                  <a:gd name="connsiteX77" fmla="*/ 627707 w 694391"/>
                  <a:gd name="connsiteY77" fmla="*/ 6036 h 649663"/>
                  <a:gd name="connsiteX78" fmla="*/ 618653 w 694391"/>
                  <a:gd name="connsiteY78" fmla="*/ 3018 h 649663"/>
                  <a:gd name="connsiteX79" fmla="*/ 606582 w 694391"/>
                  <a:gd name="connsiteY79" fmla="*/ 0 h 649663"/>
                  <a:gd name="connsiteX80" fmla="*/ 519065 w 694391"/>
                  <a:gd name="connsiteY80" fmla="*/ 3018 h 649663"/>
                  <a:gd name="connsiteX81" fmla="*/ 500958 w 694391"/>
                  <a:gd name="connsiteY81" fmla="*/ 9054 h 649663"/>
                  <a:gd name="connsiteX82" fmla="*/ 488887 w 694391"/>
                  <a:gd name="connsiteY82" fmla="*/ 12071 h 649663"/>
                  <a:gd name="connsiteX83" fmla="*/ 470780 w 694391"/>
                  <a:gd name="connsiteY83" fmla="*/ 21125 h 649663"/>
                  <a:gd name="connsiteX84" fmla="*/ 461727 w 694391"/>
                  <a:gd name="connsiteY84" fmla="*/ 27161 h 649663"/>
                  <a:gd name="connsiteX85" fmla="*/ 443620 w 694391"/>
                  <a:gd name="connsiteY85" fmla="*/ 33196 h 649663"/>
                  <a:gd name="connsiteX86" fmla="*/ 425513 w 694391"/>
                  <a:gd name="connsiteY86" fmla="*/ 48285 h 649663"/>
                  <a:gd name="connsiteX87" fmla="*/ 416459 w 694391"/>
                  <a:gd name="connsiteY87" fmla="*/ 54321 h 649663"/>
                  <a:gd name="connsiteX88" fmla="*/ 404388 w 694391"/>
                  <a:gd name="connsiteY88" fmla="*/ 66392 h 649663"/>
                  <a:gd name="connsiteX89" fmla="*/ 392317 w 694391"/>
                  <a:gd name="connsiteY89" fmla="*/ 69410 h 649663"/>
                  <a:gd name="connsiteX90" fmla="*/ 374210 w 694391"/>
                  <a:gd name="connsiteY90" fmla="*/ 78464 h 649663"/>
                  <a:gd name="connsiteX91" fmla="*/ 344032 w 694391"/>
                  <a:gd name="connsiteY91" fmla="*/ 96570 h 649663"/>
                  <a:gd name="connsiteX92" fmla="*/ 292729 w 694391"/>
                  <a:gd name="connsiteY92" fmla="*/ 111660 h 649663"/>
                  <a:gd name="connsiteX93" fmla="*/ 280657 w 694391"/>
                  <a:gd name="connsiteY93" fmla="*/ 114677 h 649663"/>
                  <a:gd name="connsiteX94" fmla="*/ 229354 w 694391"/>
                  <a:gd name="connsiteY94" fmla="*/ 120713 h 649663"/>
                  <a:gd name="connsiteX95" fmla="*/ 217283 w 694391"/>
                  <a:gd name="connsiteY95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23731 w 694391"/>
                  <a:gd name="connsiteY19" fmla="*/ 540190 h 649663"/>
                  <a:gd name="connsiteX20" fmla="*/ 117695 w 694391"/>
                  <a:gd name="connsiteY20" fmla="*/ 549244 h 649663"/>
                  <a:gd name="connsiteX21" fmla="*/ 111659 w 694391"/>
                  <a:gd name="connsiteY21" fmla="*/ 567351 h 649663"/>
                  <a:gd name="connsiteX22" fmla="*/ 105624 w 694391"/>
                  <a:gd name="connsiteY22" fmla="*/ 588475 h 649663"/>
                  <a:gd name="connsiteX23" fmla="*/ 102606 w 694391"/>
                  <a:gd name="connsiteY23" fmla="*/ 597529 h 649663"/>
                  <a:gd name="connsiteX24" fmla="*/ 105624 w 694391"/>
                  <a:gd name="connsiteY24" fmla="*/ 636761 h 649663"/>
                  <a:gd name="connsiteX25" fmla="*/ 114677 w 694391"/>
                  <a:gd name="connsiteY25" fmla="*/ 639778 h 649663"/>
                  <a:gd name="connsiteX26" fmla="*/ 147873 w 694391"/>
                  <a:gd name="connsiteY26" fmla="*/ 642796 h 649663"/>
                  <a:gd name="connsiteX27" fmla="*/ 211247 w 694391"/>
                  <a:gd name="connsiteY27" fmla="*/ 645814 h 649663"/>
                  <a:gd name="connsiteX28" fmla="*/ 232372 w 694391"/>
                  <a:gd name="connsiteY28" fmla="*/ 633743 h 649663"/>
                  <a:gd name="connsiteX29" fmla="*/ 268586 w 694391"/>
                  <a:gd name="connsiteY29" fmla="*/ 612618 h 649663"/>
                  <a:gd name="connsiteX30" fmla="*/ 286693 w 694391"/>
                  <a:gd name="connsiteY30" fmla="*/ 594511 h 649663"/>
                  <a:gd name="connsiteX31" fmla="*/ 307818 w 694391"/>
                  <a:gd name="connsiteY31" fmla="*/ 579422 h 649663"/>
                  <a:gd name="connsiteX32" fmla="*/ 318875 w 694391"/>
                  <a:gd name="connsiteY32" fmla="*/ 569826 h 649663"/>
                  <a:gd name="connsiteX33" fmla="*/ 362139 w 694391"/>
                  <a:gd name="connsiteY33" fmla="*/ 540190 h 649663"/>
                  <a:gd name="connsiteX34" fmla="*/ 371192 w 694391"/>
                  <a:gd name="connsiteY34" fmla="*/ 531137 h 649663"/>
                  <a:gd name="connsiteX35" fmla="*/ 398352 w 694391"/>
                  <a:gd name="connsiteY35" fmla="*/ 522083 h 649663"/>
                  <a:gd name="connsiteX36" fmla="*/ 431548 w 694391"/>
                  <a:gd name="connsiteY36" fmla="*/ 500959 h 649663"/>
                  <a:gd name="connsiteX37" fmla="*/ 458709 w 694391"/>
                  <a:gd name="connsiteY37" fmla="*/ 485870 h 649663"/>
                  <a:gd name="connsiteX38" fmla="*/ 488887 w 694391"/>
                  <a:gd name="connsiteY38" fmla="*/ 467763 h 649663"/>
                  <a:gd name="connsiteX39" fmla="*/ 513030 w 694391"/>
                  <a:gd name="connsiteY39" fmla="*/ 458709 h 649663"/>
                  <a:gd name="connsiteX40" fmla="*/ 531137 w 694391"/>
                  <a:gd name="connsiteY40" fmla="*/ 446638 h 649663"/>
                  <a:gd name="connsiteX41" fmla="*/ 540190 w 694391"/>
                  <a:gd name="connsiteY41" fmla="*/ 437584 h 649663"/>
                  <a:gd name="connsiteX42" fmla="*/ 567350 w 694391"/>
                  <a:gd name="connsiteY42" fmla="*/ 425513 h 649663"/>
                  <a:gd name="connsiteX43" fmla="*/ 576404 w 694391"/>
                  <a:gd name="connsiteY43" fmla="*/ 419477 h 649663"/>
                  <a:gd name="connsiteX44" fmla="*/ 591493 w 694391"/>
                  <a:gd name="connsiteY44" fmla="*/ 410424 h 649663"/>
                  <a:gd name="connsiteX45" fmla="*/ 600546 w 694391"/>
                  <a:gd name="connsiteY45" fmla="*/ 404388 h 649663"/>
                  <a:gd name="connsiteX46" fmla="*/ 609600 w 694391"/>
                  <a:gd name="connsiteY46" fmla="*/ 401370 h 649663"/>
                  <a:gd name="connsiteX47" fmla="*/ 618653 w 694391"/>
                  <a:gd name="connsiteY47" fmla="*/ 392317 h 649663"/>
                  <a:gd name="connsiteX48" fmla="*/ 627707 w 694391"/>
                  <a:gd name="connsiteY48" fmla="*/ 389299 h 649663"/>
                  <a:gd name="connsiteX49" fmla="*/ 648832 w 694391"/>
                  <a:gd name="connsiteY49" fmla="*/ 377228 h 649663"/>
                  <a:gd name="connsiteX50" fmla="*/ 657885 w 694391"/>
                  <a:gd name="connsiteY50" fmla="*/ 374210 h 649663"/>
                  <a:gd name="connsiteX51" fmla="*/ 682028 w 694391"/>
                  <a:gd name="connsiteY51" fmla="*/ 362139 h 649663"/>
                  <a:gd name="connsiteX52" fmla="*/ 691081 w 694391"/>
                  <a:gd name="connsiteY52" fmla="*/ 353085 h 649663"/>
                  <a:gd name="connsiteX53" fmla="*/ 691081 w 694391"/>
                  <a:gd name="connsiteY53" fmla="*/ 328943 h 649663"/>
                  <a:gd name="connsiteX54" fmla="*/ 672974 w 694391"/>
                  <a:gd name="connsiteY54" fmla="*/ 322907 h 649663"/>
                  <a:gd name="connsiteX55" fmla="*/ 657885 w 694391"/>
                  <a:gd name="connsiteY55" fmla="*/ 319889 h 649663"/>
                  <a:gd name="connsiteX56" fmla="*/ 639778 w 694391"/>
                  <a:gd name="connsiteY56" fmla="*/ 316871 h 649663"/>
                  <a:gd name="connsiteX57" fmla="*/ 630725 w 694391"/>
                  <a:gd name="connsiteY57" fmla="*/ 313854 h 649663"/>
                  <a:gd name="connsiteX58" fmla="*/ 500958 w 694391"/>
                  <a:gd name="connsiteY58" fmla="*/ 322907 h 649663"/>
                  <a:gd name="connsiteX59" fmla="*/ 491905 w 694391"/>
                  <a:gd name="connsiteY59" fmla="*/ 325925 h 649663"/>
                  <a:gd name="connsiteX60" fmla="*/ 455691 w 694391"/>
                  <a:gd name="connsiteY60" fmla="*/ 322907 h 649663"/>
                  <a:gd name="connsiteX61" fmla="*/ 449655 w 694391"/>
                  <a:gd name="connsiteY61" fmla="*/ 313854 h 649663"/>
                  <a:gd name="connsiteX62" fmla="*/ 440602 w 694391"/>
                  <a:gd name="connsiteY62" fmla="*/ 298765 h 649663"/>
                  <a:gd name="connsiteX63" fmla="*/ 446638 w 694391"/>
                  <a:gd name="connsiteY63" fmla="*/ 187105 h 649663"/>
                  <a:gd name="connsiteX64" fmla="*/ 458709 w 694391"/>
                  <a:gd name="connsiteY64" fmla="*/ 184087 h 649663"/>
                  <a:gd name="connsiteX65" fmla="*/ 482851 w 694391"/>
                  <a:gd name="connsiteY65" fmla="*/ 181070 h 649663"/>
                  <a:gd name="connsiteX66" fmla="*/ 500958 w 694391"/>
                  <a:gd name="connsiteY66" fmla="*/ 175034 h 649663"/>
                  <a:gd name="connsiteX67" fmla="*/ 549244 w 694391"/>
                  <a:gd name="connsiteY67" fmla="*/ 150891 h 649663"/>
                  <a:gd name="connsiteX68" fmla="*/ 603564 w 694391"/>
                  <a:gd name="connsiteY68" fmla="*/ 117695 h 649663"/>
                  <a:gd name="connsiteX69" fmla="*/ 624689 w 694391"/>
                  <a:gd name="connsiteY69" fmla="*/ 102606 h 649663"/>
                  <a:gd name="connsiteX70" fmla="*/ 633743 w 694391"/>
                  <a:gd name="connsiteY70" fmla="*/ 93553 h 649663"/>
                  <a:gd name="connsiteX71" fmla="*/ 639778 w 694391"/>
                  <a:gd name="connsiteY71" fmla="*/ 84499 h 649663"/>
                  <a:gd name="connsiteX72" fmla="*/ 648832 w 694391"/>
                  <a:gd name="connsiteY72" fmla="*/ 63374 h 649663"/>
                  <a:gd name="connsiteX73" fmla="*/ 657885 w 694391"/>
                  <a:gd name="connsiteY73" fmla="*/ 36214 h 649663"/>
                  <a:gd name="connsiteX74" fmla="*/ 660903 w 694391"/>
                  <a:gd name="connsiteY74" fmla="*/ 24143 h 649663"/>
                  <a:gd name="connsiteX75" fmla="*/ 642796 w 694391"/>
                  <a:gd name="connsiteY75" fmla="*/ 9054 h 649663"/>
                  <a:gd name="connsiteX76" fmla="*/ 627707 w 694391"/>
                  <a:gd name="connsiteY76" fmla="*/ 6036 h 649663"/>
                  <a:gd name="connsiteX77" fmla="*/ 618653 w 694391"/>
                  <a:gd name="connsiteY77" fmla="*/ 3018 h 649663"/>
                  <a:gd name="connsiteX78" fmla="*/ 606582 w 694391"/>
                  <a:gd name="connsiteY78" fmla="*/ 0 h 649663"/>
                  <a:gd name="connsiteX79" fmla="*/ 519065 w 694391"/>
                  <a:gd name="connsiteY79" fmla="*/ 3018 h 649663"/>
                  <a:gd name="connsiteX80" fmla="*/ 500958 w 694391"/>
                  <a:gd name="connsiteY80" fmla="*/ 9054 h 649663"/>
                  <a:gd name="connsiteX81" fmla="*/ 488887 w 694391"/>
                  <a:gd name="connsiteY81" fmla="*/ 12071 h 649663"/>
                  <a:gd name="connsiteX82" fmla="*/ 470780 w 694391"/>
                  <a:gd name="connsiteY82" fmla="*/ 21125 h 649663"/>
                  <a:gd name="connsiteX83" fmla="*/ 461727 w 694391"/>
                  <a:gd name="connsiteY83" fmla="*/ 27161 h 649663"/>
                  <a:gd name="connsiteX84" fmla="*/ 443620 w 694391"/>
                  <a:gd name="connsiteY84" fmla="*/ 33196 h 649663"/>
                  <a:gd name="connsiteX85" fmla="*/ 425513 w 694391"/>
                  <a:gd name="connsiteY85" fmla="*/ 48285 h 649663"/>
                  <a:gd name="connsiteX86" fmla="*/ 416459 w 694391"/>
                  <a:gd name="connsiteY86" fmla="*/ 54321 h 649663"/>
                  <a:gd name="connsiteX87" fmla="*/ 404388 w 694391"/>
                  <a:gd name="connsiteY87" fmla="*/ 66392 h 649663"/>
                  <a:gd name="connsiteX88" fmla="*/ 392317 w 694391"/>
                  <a:gd name="connsiteY88" fmla="*/ 69410 h 649663"/>
                  <a:gd name="connsiteX89" fmla="*/ 374210 w 694391"/>
                  <a:gd name="connsiteY89" fmla="*/ 78464 h 649663"/>
                  <a:gd name="connsiteX90" fmla="*/ 344032 w 694391"/>
                  <a:gd name="connsiteY90" fmla="*/ 96570 h 649663"/>
                  <a:gd name="connsiteX91" fmla="*/ 292729 w 694391"/>
                  <a:gd name="connsiteY91" fmla="*/ 111660 h 649663"/>
                  <a:gd name="connsiteX92" fmla="*/ 280657 w 694391"/>
                  <a:gd name="connsiteY92" fmla="*/ 114677 h 649663"/>
                  <a:gd name="connsiteX93" fmla="*/ 229354 w 694391"/>
                  <a:gd name="connsiteY93" fmla="*/ 120713 h 649663"/>
                  <a:gd name="connsiteX94" fmla="*/ 217283 w 694391"/>
                  <a:gd name="connsiteY94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17695 w 694391"/>
                  <a:gd name="connsiteY19" fmla="*/ 549244 h 649663"/>
                  <a:gd name="connsiteX20" fmla="*/ 111659 w 694391"/>
                  <a:gd name="connsiteY20" fmla="*/ 567351 h 649663"/>
                  <a:gd name="connsiteX21" fmla="*/ 105624 w 694391"/>
                  <a:gd name="connsiteY21" fmla="*/ 588475 h 649663"/>
                  <a:gd name="connsiteX22" fmla="*/ 102606 w 694391"/>
                  <a:gd name="connsiteY22" fmla="*/ 597529 h 649663"/>
                  <a:gd name="connsiteX23" fmla="*/ 105624 w 694391"/>
                  <a:gd name="connsiteY23" fmla="*/ 636761 h 649663"/>
                  <a:gd name="connsiteX24" fmla="*/ 114677 w 694391"/>
                  <a:gd name="connsiteY24" fmla="*/ 639778 h 649663"/>
                  <a:gd name="connsiteX25" fmla="*/ 147873 w 694391"/>
                  <a:gd name="connsiteY25" fmla="*/ 642796 h 649663"/>
                  <a:gd name="connsiteX26" fmla="*/ 211247 w 694391"/>
                  <a:gd name="connsiteY26" fmla="*/ 645814 h 649663"/>
                  <a:gd name="connsiteX27" fmla="*/ 232372 w 694391"/>
                  <a:gd name="connsiteY27" fmla="*/ 633743 h 649663"/>
                  <a:gd name="connsiteX28" fmla="*/ 268586 w 694391"/>
                  <a:gd name="connsiteY28" fmla="*/ 612618 h 649663"/>
                  <a:gd name="connsiteX29" fmla="*/ 286693 w 694391"/>
                  <a:gd name="connsiteY29" fmla="*/ 594511 h 649663"/>
                  <a:gd name="connsiteX30" fmla="*/ 307818 w 694391"/>
                  <a:gd name="connsiteY30" fmla="*/ 579422 h 649663"/>
                  <a:gd name="connsiteX31" fmla="*/ 318875 w 694391"/>
                  <a:gd name="connsiteY31" fmla="*/ 569826 h 649663"/>
                  <a:gd name="connsiteX32" fmla="*/ 362139 w 694391"/>
                  <a:gd name="connsiteY32" fmla="*/ 540190 h 649663"/>
                  <a:gd name="connsiteX33" fmla="*/ 371192 w 694391"/>
                  <a:gd name="connsiteY33" fmla="*/ 531137 h 649663"/>
                  <a:gd name="connsiteX34" fmla="*/ 398352 w 694391"/>
                  <a:gd name="connsiteY34" fmla="*/ 522083 h 649663"/>
                  <a:gd name="connsiteX35" fmla="*/ 431548 w 694391"/>
                  <a:gd name="connsiteY35" fmla="*/ 500959 h 649663"/>
                  <a:gd name="connsiteX36" fmla="*/ 458709 w 694391"/>
                  <a:gd name="connsiteY36" fmla="*/ 485870 h 649663"/>
                  <a:gd name="connsiteX37" fmla="*/ 488887 w 694391"/>
                  <a:gd name="connsiteY37" fmla="*/ 467763 h 649663"/>
                  <a:gd name="connsiteX38" fmla="*/ 513030 w 694391"/>
                  <a:gd name="connsiteY38" fmla="*/ 458709 h 649663"/>
                  <a:gd name="connsiteX39" fmla="*/ 531137 w 694391"/>
                  <a:gd name="connsiteY39" fmla="*/ 446638 h 649663"/>
                  <a:gd name="connsiteX40" fmla="*/ 540190 w 694391"/>
                  <a:gd name="connsiteY40" fmla="*/ 437584 h 649663"/>
                  <a:gd name="connsiteX41" fmla="*/ 567350 w 694391"/>
                  <a:gd name="connsiteY41" fmla="*/ 425513 h 649663"/>
                  <a:gd name="connsiteX42" fmla="*/ 576404 w 694391"/>
                  <a:gd name="connsiteY42" fmla="*/ 419477 h 649663"/>
                  <a:gd name="connsiteX43" fmla="*/ 591493 w 694391"/>
                  <a:gd name="connsiteY43" fmla="*/ 410424 h 649663"/>
                  <a:gd name="connsiteX44" fmla="*/ 600546 w 694391"/>
                  <a:gd name="connsiteY44" fmla="*/ 404388 h 649663"/>
                  <a:gd name="connsiteX45" fmla="*/ 609600 w 694391"/>
                  <a:gd name="connsiteY45" fmla="*/ 401370 h 649663"/>
                  <a:gd name="connsiteX46" fmla="*/ 618653 w 694391"/>
                  <a:gd name="connsiteY46" fmla="*/ 392317 h 649663"/>
                  <a:gd name="connsiteX47" fmla="*/ 627707 w 694391"/>
                  <a:gd name="connsiteY47" fmla="*/ 389299 h 649663"/>
                  <a:gd name="connsiteX48" fmla="*/ 648832 w 694391"/>
                  <a:gd name="connsiteY48" fmla="*/ 377228 h 649663"/>
                  <a:gd name="connsiteX49" fmla="*/ 657885 w 694391"/>
                  <a:gd name="connsiteY49" fmla="*/ 374210 h 649663"/>
                  <a:gd name="connsiteX50" fmla="*/ 682028 w 694391"/>
                  <a:gd name="connsiteY50" fmla="*/ 362139 h 649663"/>
                  <a:gd name="connsiteX51" fmla="*/ 691081 w 694391"/>
                  <a:gd name="connsiteY51" fmla="*/ 353085 h 649663"/>
                  <a:gd name="connsiteX52" fmla="*/ 691081 w 694391"/>
                  <a:gd name="connsiteY52" fmla="*/ 328943 h 649663"/>
                  <a:gd name="connsiteX53" fmla="*/ 672974 w 694391"/>
                  <a:gd name="connsiteY53" fmla="*/ 322907 h 649663"/>
                  <a:gd name="connsiteX54" fmla="*/ 657885 w 694391"/>
                  <a:gd name="connsiteY54" fmla="*/ 319889 h 649663"/>
                  <a:gd name="connsiteX55" fmla="*/ 639778 w 694391"/>
                  <a:gd name="connsiteY55" fmla="*/ 316871 h 649663"/>
                  <a:gd name="connsiteX56" fmla="*/ 630725 w 694391"/>
                  <a:gd name="connsiteY56" fmla="*/ 313854 h 649663"/>
                  <a:gd name="connsiteX57" fmla="*/ 500958 w 694391"/>
                  <a:gd name="connsiteY57" fmla="*/ 322907 h 649663"/>
                  <a:gd name="connsiteX58" fmla="*/ 491905 w 694391"/>
                  <a:gd name="connsiteY58" fmla="*/ 325925 h 649663"/>
                  <a:gd name="connsiteX59" fmla="*/ 455691 w 694391"/>
                  <a:gd name="connsiteY59" fmla="*/ 322907 h 649663"/>
                  <a:gd name="connsiteX60" fmla="*/ 449655 w 694391"/>
                  <a:gd name="connsiteY60" fmla="*/ 313854 h 649663"/>
                  <a:gd name="connsiteX61" fmla="*/ 440602 w 694391"/>
                  <a:gd name="connsiteY61" fmla="*/ 298765 h 649663"/>
                  <a:gd name="connsiteX62" fmla="*/ 446638 w 694391"/>
                  <a:gd name="connsiteY62" fmla="*/ 187105 h 649663"/>
                  <a:gd name="connsiteX63" fmla="*/ 458709 w 694391"/>
                  <a:gd name="connsiteY63" fmla="*/ 184087 h 649663"/>
                  <a:gd name="connsiteX64" fmla="*/ 482851 w 694391"/>
                  <a:gd name="connsiteY64" fmla="*/ 181070 h 649663"/>
                  <a:gd name="connsiteX65" fmla="*/ 500958 w 694391"/>
                  <a:gd name="connsiteY65" fmla="*/ 175034 h 649663"/>
                  <a:gd name="connsiteX66" fmla="*/ 549244 w 694391"/>
                  <a:gd name="connsiteY66" fmla="*/ 150891 h 649663"/>
                  <a:gd name="connsiteX67" fmla="*/ 603564 w 694391"/>
                  <a:gd name="connsiteY67" fmla="*/ 117695 h 649663"/>
                  <a:gd name="connsiteX68" fmla="*/ 624689 w 694391"/>
                  <a:gd name="connsiteY68" fmla="*/ 102606 h 649663"/>
                  <a:gd name="connsiteX69" fmla="*/ 633743 w 694391"/>
                  <a:gd name="connsiteY69" fmla="*/ 93553 h 649663"/>
                  <a:gd name="connsiteX70" fmla="*/ 639778 w 694391"/>
                  <a:gd name="connsiteY70" fmla="*/ 84499 h 649663"/>
                  <a:gd name="connsiteX71" fmla="*/ 648832 w 694391"/>
                  <a:gd name="connsiteY71" fmla="*/ 63374 h 649663"/>
                  <a:gd name="connsiteX72" fmla="*/ 657885 w 694391"/>
                  <a:gd name="connsiteY72" fmla="*/ 36214 h 649663"/>
                  <a:gd name="connsiteX73" fmla="*/ 660903 w 694391"/>
                  <a:gd name="connsiteY73" fmla="*/ 24143 h 649663"/>
                  <a:gd name="connsiteX74" fmla="*/ 642796 w 694391"/>
                  <a:gd name="connsiteY74" fmla="*/ 9054 h 649663"/>
                  <a:gd name="connsiteX75" fmla="*/ 627707 w 694391"/>
                  <a:gd name="connsiteY75" fmla="*/ 6036 h 649663"/>
                  <a:gd name="connsiteX76" fmla="*/ 618653 w 694391"/>
                  <a:gd name="connsiteY76" fmla="*/ 3018 h 649663"/>
                  <a:gd name="connsiteX77" fmla="*/ 606582 w 694391"/>
                  <a:gd name="connsiteY77" fmla="*/ 0 h 649663"/>
                  <a:gd name="connsiteX78" fmla="*/ 519065 w 694391"/>
                  <a:gd name="connsiteY78" fmla="*/ 3018 h 649663"/>
                  <a:gd name="connsiteX79" fmla="*/ 500958 w 694391"/>
                  <a:gd name="connsiteY79" fmla="*/ 9054 h 649663"/>
                  <a:gd name="connsiteX80" fmla="*/ 488887 w 694391"/>
                  <a:gd name="connsiteY80" fmla="*/ 12071 h 649663"/>
                  <a:gd name="connsiteX81" fmla="*/ 470780 w 694391"/>
                  <a:gd name="connsiteY81" fmla="*/ 21125 h 649663"/>
                  <a:gd name="connsiteX82" fmla="*/ 461727 w 694391"/>
                  <a:gd name="connsiteY82" fmla="*/ 27161 h 649663"/>
                  <a:gd name="connsiteX83" fmla="*/ 443620 w 694391"/>
                  <a:gd name="connsiteY83" fmla="*/ 33196 h 649663"/>
                  <a:gd name="connsiteX84" fmla="*/ 425513 w 694391"/>
                  <a:gd name="connsiteY84" fmla="*/ 48285 h 649663"/>
                  <a:gd name="connsiteX85" fmla="*/ 416459 w 694391"/>
                  <a:gd name="connsiteY85" fmla="*/ 54321 h 649663"/>
                  <a:gd name="connsiteX86" fmla="*/ 404388 w 694391"/>
                  <a:gd name="connsiteY86" fmla="*/ 66392 h 649663"/>
                  <a:gd name="connsiteX87" fmla="*/ 392317 w 694391"/>
                  <a:gd name="connsiteY87" fmla="*/ 69410 h 649663"/>
                  <a:gd name="connsiteX88" fmla="*/ 374210 w 694391"/>
                  <a:gd name="connsiteY88" fmla="*/ 78464 h 649663"/>
                  <a:gd name="connsiteX89" fmla="*/ 344032 w 694391"/>
                  <a:gd name="connsiteY89" fmla="*/ 96570 h 649663"/>
                  <a:gd name="connsiteX90" fmla="*/ 292729 w 694391"/>
                  <a:gd name="connsiteY90" fmla="*/ 111660 h 649663"/>
                  <a:gd name="connsiteX91" fmla="*/ 280657 w 694391"/>
                  <a:gd name="connsiteY91" fmla="*/ 114677 h 649663"/>
                  <a:gd name="connsiteX92" fmla="*/ 229354 w 694391"/>
                  <a:gd name="connsiteY92" fmla="*/ 120713 h 649663"/>
                  <a:gd name="connsiteX93" fmla="*/ 217283 w 694391"/>
                  <a:gd name="connsiteY93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11659 w 694391"/>
                  <a:gd name="connsiteY19" fmla="*/ 567351 h 649663"/>
                  <a:gd name="connsiteX20" fmla="*/ 105624 w 694391"/>
                  <a:gd name="connsiteY20" fmla="*/ 588475 h 649663"/>
                  <a:gd name="connsiteX21" fmla="*/ 102606 w 694391"/>
                  <a:gd name="connsiteY21" fmla="*/ 597529 h 649663"/>
                  <a:gd name="connsiteX22" fmla="*/ 105624 w 694391"/>
                  <a:gd name="connsiteY22" fmla="*/ 636761 h 649663"/>
                  <a:gd name="connsiteX23" fmla="*/ 114677 w 694391"/>
                  <a:gd name="connsiteY23" fmla="*/ 639778 h 649663"/>
                  <a:gd name="connsiteX24" fmla="*/ 147873 w 694391"/>
                  <a:gd name="connsiteY24" fmla="*/ 642796 h 649663"/>
                  <a:gd name="connsiteX25" fmla="*/ 211247 w 694391"/>
                  <a:gd name="connsiteY25" fmla="*/ 645814 h 649663"/>
                  <a:gd name="connsiteX26" fmla="*/ 232372 w 694391"/>
                  <a:gd name="connsiteY26" fmla="*/ 633743 h 649663"/>
                  <a:gd name="connsiteX27" fmla="*/ 268586 w 694391"/>
                  <a:gd name="connsiteY27" fmla="*/ 612618 h 649663"/>
                  <a:gd name="connsiteX28" fmla="*/ 286693 w 694391"/>
                  <a:gd name="connsiteY28" fmla="*/ 594511 h 649663"/>
                  <a:gd name="connsiteX29" fmla="*/ 307818 w 694391"/>
                  <a:gd name="connsiteY29" fmla="*/ 579422 h 649663"/>
                  <a:gd name="connsiteX30" fmla="*/ 318875 w 694391"/>
                  <a:gd name="connsiteY30" fmla="*/ 569826 h 649663"/>
                  <a:gd name="connsiteX31" fmla="*/ 362139 w 694391"/>
                  <a:gd name="connsiteY31" fmla="*/ 540190 h 649663"/>
                  <a:gd name="connsiteX32" fmla="*/ 371192 w 694391"/>
                  <a:gd name="connsiteY32" fmla="*/ 531137 h 649663"/>
                  <a:gd name="connsiteX33" fmla="*/ 398352 w 694391"/>
                  <a:gd name="connsiteY33" fmla="*/ 522083 h 649663"/>
                  <a:gd name="connsiteX34" fmla="*/ 431548 w 694391"/>
                  <a:gd name="connsiteY34" fmla="*/ 500959 h 649663"/>
                  <a:gd name="connsiteX35" fmla="*/ 458709 w 694391"/>
                  <a:gd name="connsiteY35" fmla="*/ 485870 h 649663"/>
                  <a:gd name="connsiteX36" fmla="*/ 488887 w 694391"/>
                  <a:gd name="connsiteY36" fmla="*/ 467763 h 649663"/>
                  <a:gd name="connsiteX37" fmla="*/ 513030 w 694391"/>
                  <a:gd name="connsiteY37" fmla="*/ 458709 h 649663"/>
                  <a:gd name="connsiteX38" fmla="*/ 531137 w 694391"/>
                  <a:gd name="connsiteY38" fmla="*/ 446638 h 649663"/>
                  <a:gd name="connsiteX39" fmla="*/ 540190 w 694391"/>
                  <a:gd name="connsiteY39" fmla="*/ 437584 h 649663"/>
                  <a:gd name="connsiteX40" fmla="*/ 567350 w 694391"/>
                  <a:gd name="connsiteY40" fmla="*/ 425513 h 649663"/>
                  <a:gd name="connsiteX41" fmla="*/ 576404 w 694391"/>
                  <a:gd name="connsiteY41" fmla="*/ 419477 h 649663"/>
                  <a:gd name="connsiteX42" fmla="*/ 591493 w 694391"/>
                  <a:gd name="connsiteY42" fmla="*/ 410424 h 649663"/>
                  <a:gd name="connsiteX43" fmla="*/ 600546 w 694391"/>
                  <a:gd name="connsiteY43" fmla="*/ 404388 h 649663"/>
                  <a:gd name="connsiteX44" fmla="*/ 609600 w 694391"/>
                  <a:gd name="connsiteY44" fmla="*/ 401370 h 649663"/>
                  <a:gd name="connsiteX45" fmla="*/ 618653 w 694391"/>
                  <a:gd name="connsiteY45" fmla="*/ 392317 h 649663"/>
                  <a:gd name="connsiteX46" fmla="*/ 627707 w 694391"/>
                  <a:gd name="connsiteY46" fmla="*/ 389299 h 649663"/>
                  <a:gd name="connsiteX47" fmla="*/ 648832 w 694391"/>
                  <a:gd name="connsiteY47" fmla="*/ 377228 h 649663"/>
                  <a:gd name="connsiteX48" fmla="*/ 657885 w 694391"/>
                  <a:gd name="connsiteY48" fmla="*/ 374210 h 649663"/>
                  <a:gd name="connsiteX49" fmla="*/ 682028 w 694391"/>
                  <a:gd name="connsiteY49" fmla="*/ 362139 h 649663"/>
                  <a:gd name="connsiteX50" fmla="*/ 691081 w 694391"/>
                  <a:gd name="connsiteY50" fmla="*/ 353085 h 649663"/>
                  <a:gd name="connsiteX51" fmla="*/ 691081 w 694391"/>
                  <a:gd name="connsiteY51" fmla="*/ 328943 h 649663"/>
                  <a:gd name="connsiteX52" fmla="*/ 672974 w 694391"/>
                  <a:gd name="connsiteY52" fmla="*/ 322907 h 649663"/>
                  <a:gd name="connsiteX53" fmla="*/ 657885 w 694391"/>
                  <a:gd name="connsiteY53" fmla="*/ 319889 h 649663"/>
                  <a:gd name="connsiteX54" fmla="*/ 639778 w 694391"/>
                  <a:gd name="connsiteY54" fmla="*/ 316871 h 649663"/>
                  <a:gd name="connsiteX55" fmla="*/ 630725 w 694391"/>
                  <a:gd name="connsiteY55" fmla="*/ 313854 h 649663"/>
                  <a:gd name="connsiteX56" fmla="*/ 500958 w 694391"/>
                  <a:gd name="connsiteY56" fmla="*/ 322907 h 649663"/>
                  <a:gd name="connsiteX57" fmla="*/ 491905 w 694391"/>
                  <a:gd name="connsiteY57" fmla="*/ 325925 h 649663"/>
                  <a:gd name="connsiteX58" fmla="*/ 455691 w 694391"/>
                  <a:gd name="connsiteY58" fmla="*/ 322907 h 649663"/>
                  <a:gd name="connsiteX59" fmla="*/ 449655 w 694391"/>
                  <a:gd name="connsiteY59" fmla="*/ 313854 h 649663"/>
                  <a:gd name="connsiteX60" fmla="*/ 440602 w 694391"/>
                  <a:gd name="connsiteY60" fmla="*/ 298765 h 649663"/>
                  <a:gd name="connsiteX61" fmla="*/ 446638 w 694391"/>
                  <a:gd name="connsiteY61" fmla="*/ 187105 h 649663"/>
                  <a:gd name="connsiteX62" fmla="*/ 458709 w 694391"/>
                  <a:gd name="connsiteY62" fmla="*/ 184087 h 649663"/>
                  <a:gd name="connsiteX63" fmla="*/ 482851 w 694391"/>
                  <a:gd name="connsiteY63" fmla="*/ 181070 h 649663"/>
                  <a:gd name="connsiteX64" fmla="*/ 500958 w 694391"/>
                  <a:gd name="connsiteY64" fmla="*/ 175034 h 649663"/>
                  <a:gd name="connsiteX65" fmla="*/ 549244 w 694391"/>
                  <a:gd name="connsiteY65" fmla="*/ 150891 h 649663"/>
                  <a:gd name="connsiteX66" fmla="*/ 603564 w 694391"/>
                  <a:gd name="connsiteY66" fmla="*/ 117695 h 649663"/>
                  <a:gd name="connsiteX67" fmla="*/ 624689 w 694391"/>
                  <a:gd name="connsiteY67" fmla="*/ 102606 h 649663"/>
                  <a:gd name="connsiteX68" fmla="*/ 633743 w 694391"/>
                  <a:gd name="connsiteY68" fmla="*/ 93553 h 649663"/>
                  <a:gd name="connsiteX69" fmla="*/ 639778 w 694391"/>
                  <a:gd name="connsiteY69" fmla="*/ 84499 h 649663"/>
                  <a:gd name="connsiteX70" fmla="*/ 648832 w 694391"/>
                  <a:gd name="connsiteY70" fmla="*/ 63374 h 649663"/>
                  <a:gd name="connsiteX71" fmla="*/ 657885 w 694391"/>
                  <a:gd name="connsiteY71" fmla="*/ 36214 h 649663"/>
                  <a:gd name="connsiteX72" fmla="*/ 660903 w 694391"/>
                  <a:gd name="connsiteY72" fmla="*/ 24143 h 649663"/>
                  <a:gd name="connsiteX73" fmla="*/ 642796 w 694391"/>
                  <a:gd name="connsiteY73" fmla="*/ 9054 h 649663"/>
                  <a:gd name="connsiteX74" fmla="*/ 627707 w 694391"/>
                  <a:gd name="connsiteY74" fmla="*/ 6036 h 649663"/>
                  <a:gd name="connsiteX75" fmla="*/ 618653 w 694391"/>
                  <a:gd name="connsiteY75" fmla="*/ 3018 h 649663"/>
                  <a:gd name="connsiteX76" fmla="*/ 606582 w 694391"/>
                  <a:gd name="connsiteY76" fmla="*/ 0 h 649663"/>
                  <a:gd name="connsiteX77" fmla="*/ 519065 w 694391"/>
                  <a:gd name="connsiteY77" fmla="*/ 3018 h 649663"/>
                  <a:gd name="connsiteX78" fmla="*/ 500958 w 694391"/>
                  <a:gd name="connsiteY78" fmla="*/ 9054 h 649663"/>
                  <a:gd name="connsiteX79" fmla="*/ 488887 w 694391"/>
                  <a:gd name="connsiteY79" fmla="*/ 12071 h 649663"/>
                  <a:gd name="connsiteX80" fmla="*/ 470780 w 694391"/>
                  <a:gd name="connsiteY80" fmla="*/ 21125 h 649663"/>
                  <a:gd name="connsiteX81" fmla="*/ 461727 w 694391"/>
                  <a:gd name="connsiteY81" fmla="*/ 27161 h 649663"/>
                  <a:gd name="connsiteX82" fmla="*/ 443620 w 694391"/>
                  <a:gd name="connsiteY82" fmla="*/ 33196 h 649663"/>
                  <a:gd name="connsiteX83" fmla="*/ 425513 w 694391"/>
                  <a:gd name="connsiteY83" fmla="*/ 48285 h 649663"/>
                  <a:gd name="connsiteX84" fmla="*/ 416459 w 694391"/>
                  <a:gd name="connsiteY84" fmla="*/ 54321 h 649663"/>
                  <a:gd name="connsiteX85" fmla="*/ 404388 w 694391"/>
                  <a:gd name="connsiteY85" fmla="*/ 66392 h 649663"/>
                  <a:gd name="connsiteX86" fmla="*/ 392317 w 694391"/>
                  <a:gd name="connsiteY86" fmla="*/ 69410 h 649663"/>
                  <a:gd name="connsiteX87" fmla="*/ 374210 w 694391"/>
                  <a:gd name="connsiteY87" fmla="*/ 78464 h 649663"/>
                  <a:gd name="connsiteX88" fmla="*/ 344032 w 694391"/>
                  <a:gd name="connsiteY88" fmla="*/ 96570 h 649663"/>
                  <a:gd name="connsiteX89" fmla="*/ 292729 w 694391"/>
                  <a:gd name="connsiteY89" fmla="*/ 111660 h 649663"/>
                  <a:gd name="connsiteX90" fmla="*/ 280657 w 694391"/>
                  <a:gd name="connsiteY90" fmla="*/ 114677 h 649663"/>
                  <a:gd name="connsiteX91" fmla="*/ 229354 w 694391"/>
                  <a:gd name="connsiteY91" fmla="*/ 120713 h 649663"/>
                  <a:gd name="connsiteX92" fmla="*/ 217283 w 694391"/>
                  <a:gd name="connsiteY92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2606 w 694391"/>
                  <a:gd name="connsiteY20" fmla="*/ 597529 h 649663"/>
                  <a:gd name="connsiteX21" fmla="*/ 105624 w 694391"/>
                  <a:gd name="connsiteY21" fmla="*/ 636761 h 649663"/>
                  <a:gd name="connsiteX22" fmla="*/ 114677 w 694391"/>
                  <a:gd name="connsiteY22" fmla="*/ 639778 h 649663"/>
                  <a:gd name="connsiteX23" fmla="*/ 147873 w 694391"/>
                  <a:gd name="connsiteY23" fmla="*/ 642796 h 649663"/>
                  <a:gd name="connsiteX24" fmla="*/ 211247 w 694391"/>
                  <a:gd name="connsiteY24" fmla="*/ 645814 h 649663"/>
                  <a:gd name="connsiteX25" fmla="*/ 232372 w 694391"/>
                  <a:gd name="connsiteY25" fmla="*/ 633743 h 649663"/>
                  <a:gd name="connsiteX26" fmla="*/ 268586 w 694391"/>
                  <a:gd name="connsiteY26" fmla="*/ 612618 h 649663"/>
                  <a:gd name="connsiteX27" fmla="*/ 286693 w 694391"/>
                  <a:gd name="connsiteY27" fmla="*/ 594511 h 649663"/>
                  <a:gd name="connsiteX28" fmla="*/ 307818 w 694391"/>
                  <a:gd name="connsiteY28" fmla="*/ 579422 h 649663"/>
                  <a:gd name="connsiteX29" fmla="*/ 318875 w 694391"/>
                  <a:gd name="connsiteY29" fmla="*/ 569826 h 649663"/>
                  <a:gd name="connsiteX30" fmla="*/ 362139 w 694391"/>
                  <a:gd name="connsiteY30" fmla="*/ 540190 h 649663"/>
                  <a:gd name="connsiteX31" fmla="*/ 371192 w 694391"/>
                  <a:gd name="connsiteY31" fmla="*/ 531137 h 649663"/>
                  <a:gd name="connsiteX32" fmla="*/ 398352 w 694391"/>
                  <a:gd name="connsiteY32" fmla="*/ 522083 h 649663"/>
                  <a:gd name="connsiteX33" fmla="*/ 431548 w 694391"/>
                  <a:gd name="connsiteY33" fmla="*/ 500959 h 649663"/>
                  <a:gd name="connsiteX34" fmla="*/ 458709 w 694391"/>
                  <a:gd name="connsiteY34" fmla="*/ 485870 h 649663"/>
                  <a:gd name="connsiteX35" fmla="*/ 488887 w 694391"/>
                  <a:gd name="connsiteY35" fmla="*/ 467763 h 649663"/>
                  <a:gd name="connsiteX36" fmla="*/ 513030 w 694391"/>
                  <a:gd name="connsiteY36" fmla="*/ 458709 h 649663"/>
                  <a:gd name="connsiteX37" fmla="*/ 531137 w 694391"/>
                  <a:gd name="connsiteY37" fmla="*/ 446638 h 649663"/>
                  <a:gd name="connsiteX38" fmla="*/ 540190 w 694391"/>
                  <a:gd name="connsiteY38" fmla="*/ 437584 h 649663"/>
                  <a:gd name="connsiteX39" fmla="*/ 567350 w 694391"/>
                  <a:gd name="connsiteY39" fmla="*/ 425513 h 649663"/>
                  <a:gd name="connsiteX40" fmla="*/ 576404 w 694391"/>
                  <a:gd name="connsiteY40" fmla="*/ 419477 h 649663"/>
                  <a:gd name="connsiteX41" fmla="*/ 591493 w 694391"/>
                  <a:gd name="connsiteY41" fmla="*/ 410424 h 649663"/>
                  <a:gd name="connsiteX42" fmla="*/ 600546 w 694391"/>
                  <a:gd name="connsiteY42" fmla="*/ 404388 h 649663"/>
                  <a:gd name="connsiteX43" fmla="*/ 609600 w 694391"/>
                  <a:gd name="connsiteY43" fmla="*/ 401370 h 649663"/>
                  <a:gd name="connsiteX44" fmla="*/ 618653 w 694391"/>
                  <a:gd name="connsiteY44" fmla="*/ 392317 h 649663"/>
                  <a:gd name="connsiteX45" fmla="*/ 627707 w 694391"/>
                  <a:gd name="connsiteY45" fmla="*/ 389299 h 649663"/>
                  <a:gd name="connsiteX46" fmla="*/ 648832 w 694391"/>
                  <a:gd name="connsiteY46" fmla="*/ 377228 h 649663"/>
                  <a:gd name="connsiteX47" fmla="*/ 657885 w 694391"/>
                  <a:gd name="connsiteY47" fmla="*/ 374210 h 649663"/>
                  <a:gd name="connsiteX48" fmla="*/ 682028 w 694391"/>
                  <a:gd name="connsiteY48" fmla="*/ 362139 h 649663"/>
                  <a:gd name="connsiteX49" fmla="*/ 691081 w 694391"/>
                  <a:gd name="connsiteY49" fmla="*/ 353085 h 649663"/>
                  <a:gd name="connsiteX50" fmla="*/ 691081 w 694391"/>
                  <a:gd name="connsiteY50" fmla="*/ 328943 h 649663"/>
                  <a:gd name="connsiteX51" fmla="*/ 672974 w 694391"/>
                  <a:gd name="connsiteY51" fmla="*/ 322907 h 649663"/>
                  <a:gd name="connsiteX52" fmla="*/ 657885 w 694391"/>
                  <a:gd name="connsiteY52" fmla="*/ 319889 h 649663"/>
                  <a:gd name="connsiteX53" fmla="*/ 639778 w 694391"/>
                  <a:gd name="connsiteY53" fmla="*/ 316871 h 649663"/>
                  <a:gd name="connsiteX54" fmla="*/ 630725 w 694391"/>
                  <a:gd name="connsiteY54" fmla="*/ 313854 h 649663"/>
                  <a:gd name="connsiteX55" fmla="*/ 500958 w 694391"/>
                  <a:gd name="connsiteY55" fmla="*/ 322907 h 649663"/>
                  <a:gd name="connsiteX56" fmla="*/ 491905 w 694391"/>
                  <a:gd name="connsiteY56" fmla="*/ 325925 h 649663"/>
                  <a:gd name="connsiteX57" fmla="*/ 455691 w 694391"/>
                  <a:gd name="connsiteY57" fmla="*/ 322907 h 649663"/>
                  <a:gd name="connsiteX58" fmla="*/ 449655 w 694391"/>
                  <a:gd name="connsiteY58" fmla="*/ 313854 h 649663"/>
                  <a:gd name="connsiteX59" fmla="*/ 440602 w 694391"/>
                  <a:gd name="connsiteY59" fmla="*/ 298765 h 649663"/>
                  <a:gd name="connsiteX60" fmla="*/ 446638 w 694391"/>
                  <a:gd name="connsiteY60" fmla="*/ 187105 h 649663"/>
                  <a:gd name="connsiteX61" fmla="*/ 458709 w 694391"/>
                  <a:gd name="connsiteY61" fmla="*/ 184087 h 649663"/>
                  <a:gd name="connsiteX62" fmla="*/ 482851 w 694391"/>
                  <a:gd name="connsiteY62" fmla="*/ 181070 h 649663"/>
                  <a:gd name="connsiteX63" fmla="*/ 500958 w 694391"/>
                  <a:gd name="connsiteY63" fmla="*/ 175034 h 649663"/>
                  <a:gd name="connsiteX64" fmla="*/ 549244 w 694391"/>
                  <a:gd name="connsiteY64" fmla="*/ 150891 h 649663"/>
                  <a:gd name="connsiteX65" fmla="*/ 603564 w 694391"/>
                  <a:gd name="connsiteY65" fmla="*/ 117695 h 649663"/>
                  <a:gd name="connsiteX66" fmla="*/ 624689 w 694391"/>
                  <a:gd name="connsiteY66" fmla="*/ 102606 h 649663"/>
                  <a:gd name="connsiteX67" fmla="*/ 633743 w 694391"/>
                  <a:gd name="connsiteY67" fmla="*/ 93553 h 649663"/>
                  <a:gd name="connsiteX68" fmla="*/ 639778 w 694391"/>
                  <a:gd name="connsiteY68" fmla="*/ 84499 h 649663"/>
                  <a:gd name="connsiteX69" fmla="*/ 648832 w 694391"/>
                  <a:gd name="connsiteY69" fmla="*/ 63374 h 649663"/>
                  <a:gd name="connsiteX70" fmla="*/ 657885 w 694391"/>
                  <a:gd name="connsiteY70" fmla="*/ 36214 h 649663"/>
                  <a:gd name="connsiteX71" fmla="*/ 660903 w 694391"/>
                  <a:gd name="connsiteY71" fmla="*/ 24143 h 649663"/>
                  <a:gd name="connsiteX72" fmla="*/ 642796 w 694391"/>
                  <a:gd name="connsiteY72" fmla="*/ 9054 h 649663"/>
                  <a:gd name="connsiteX73" fmla="*/ 627707 w 694391"/>
                  <a:gd name="connsiteY73" fmla="*/ 6036 h 649663"/>
                  <a:gd name="connsiteX74" fmla="*/ 618653 w 694391"/>
                  <a:gd name="connsiteY74" fmla="*/ 3018 h 649663"/>
                  <a:gd name="connsiteX75" fmla="*/ 606582 w 694391"/>
                  <a:gd name="connsiteY75" fmla="*/ 0 h 649663"/>
                  <a:gd name="connsiteX76" fmla="*/ 519065 w 694391"/>
                  <a:gd name="connsiteY76" fmla="*/ 3018 h 649663"/>
                  <a:gd name="connsiteX77" fmla="*/ 500958 w 694391"/>
                  <a:gd name="connsiteY77" fmla="*/ 9054 h 649663"/>
                  <a:gd name="connsiteX78" fmla="*/ 488887 w 694391"/>
                  <a:gd name="connsiteY78" fmla="*/ 12071 h 649663"/>
                  <a:gd name="connsiteX79" fmla="*/ 470780 w 694391"/>
                  <a:gd name="connsiteY79" fmla="*/ 21125 h 649663"/>
                  <a:gd name="connsiteX80" fmla="*/ 461727 w 694391"/>
                  <a:gd name="connsiteY80" fmla="*/ 27161 h 649663"/>
                  <a:gd name="connsiteX81" fmla="*/ 443620 w 694391"/>
                  <a:gd name="connsiteY81" fmla="*/ 33196 h 649663"/>
                  <a:gd name="connsiteX82" fmla="*/ 425513 w 694391"/>
                  <a:gd name="connsiteY82" fmla="*/ 48285 h 649663"/>
                  <a:gd name="connsiteX83" fmla="*/ 416459 w 694391"/>
                  <a:gd name="connsiteY83" fmla="*/ 54321 h 649663"/>
                  <a:gd name="connsiteX84" fmla="*/ 404388 w 694391"/>
                  <a:gd name="connsiteY84" fmla="*/ 66392 h 649663"/>
                  <a:gd name="connsiteX85" fmla="*/ 392317 w 694391"/>
                  <a:gd name="connsiteY85" fmla="*/ 69410 h 649663"/>
                  <a:gd name="connsiteX86" fmla="*/ 374210 w 694391"/>
                  <a:gd name="connsiteY86" fmla="*/ 78464 h 649663"/>
                  <a:gd name="connsiteX87" fmla="*/ 344032 w 694391"/>
                  <a:gd name="connsiteY87" fmla="*/ 96570 h 649663"/>
                  <a:gd name="connsiteX88" fmla="*/ 292729 w 694391"/>
                  <a:gd name="connsiteY88" fmla="*/ 111660 h 649663"/>
                  <a:gd name="connsiteX89" fmla="*/ 280657 w 694391"/>
                  <a:gd name="connsiteY89" fmla="*/ 114677 h 649663"/>
                  <a:gd name="connsiteX90" fmla="*/ 229354 w 694391"/>
                  <a:gd name="connsiteY90" fmla="*/ 120713 h 649663"/>
                  <a:gd name="connsiteX91" fmla="*/ 217283 w 694391"/>
                  <a:gd name="connsiteY91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13030 w 694391"/>
                  <a:gd name="connsiteY35" fmla="*/ 458709 h 649663"/>
                  <a:gd name="connsiteX36" fmla="*/ 531137 w 694391"/>
                  <a:gd name="connsiteY36" fmla="*/ 446638 h 649663"/>
                  <a:gd name="connsiteX37" fmla="*/ 540190 w 694391"/>
                  <a:gd name="connsiteY37" fmla="*/ 437584 h 649663"/>
                  <a:gd name="connsiteX38" fmla="*/ 567350 w 694391"/>
                  <a:gd name="connsiteY38" fmla="*/ 425513 h 649663"/>
                  <a:gd name="connsiteX39" fmla="*/ 576404 w 694391"/>
                  <a:gd name="connsiteY39" fmla="*/ 419477 h 649663"/>
                  <a:gd name="connsiteX40" fmla="*/ 591493 w 694391"/>
                  <a:gd name="connsiteY40" fmla="*/ 410424 h 649663"/>
                  <a:gd name="connsiteX41" fmla="*/ 600546 w 694391"/>
                  <a:gd name="connsiteY41" fmla="*/ 404388 h 649663"/>
                  <a:gd name="connsiteX42" fmla="*/ 609600 w 694391"/>
                  <a:gd name="connsiteY42" fmla="*/ 401370 h 649663"/>
                  <a:gd name="connsiteX43" fmla="*/ 618653 w 694391"/>
                  <a:gd name="connsiteY43" fmla="*/ 392317 h 649663"/>
                  <a:gd name="connsiteX44" fmla="*/ 627707 w 694391"/>
                  <a:gd name="connsiteY44" fmla="*/ 389299 h 649663"/>
                  <a:gd name="connsiteX45" fmla="*/ 648832 w 694391"/>
                  <a:gd name="connsiteY45" fmla="*/ 377228 h 649663"/>
                  <a:gd name="connsiteX46" fmla="*/ 657885 w 694391"/>
                  <a:gd name="connsiteY46" fmla="*/ 374210 h 649663"/>
                  <a:gd name="connsiteX47" fmla="*/ 682028 w 694391"/>
                  <a:gd name="connsiteY47" fmla="*/ 362139 h 649663"/>
                  <a:gd name="connsiteX48" fmla="*/ 691081 w 694391"/>
                  <a:gd name="connsiteY48" fmla="*/ 353085 h 649663"/>
                  <a:gd name="connsiteX49" fmla="*/ 691081 w 694391"/>
                  <a:gd name="connsiteY49" fmla="*/ 328943 h 649663"/>
                  <a:gd name="connsiteX50" fmla="*/ 672974 w 694391"/>
                  <a:gd name="connsiteY50" fmla="*/ 322907 h 649663"/>
                  <a:gd name="connsiteX51" fmla="*/ 657885 w 694391"/>
                  <a:gd name="connsiteY51" fmla="*/ 319889 h 649663"/>
                  <a:gd name="connsiteX52" fmla="*/ 639778 w 694391"/>
                  <a:gd name="connsiteY52" fmla="*/ 316871 h 649663"/>
                  <a:gd name="connsiteX53" fmla="*/ 630725 w 694391"/>
                  <a:gd name="connsiteY53" fmla="*/ 313854 h 649663"/>
                  <a:gd name="connsiteX54" fmla="*/ 500958 w 694391"/>
                  <a:gd name="connsiteY54" fmla="*/ 322907 h 649663"/>
                  <a:gd name="connsiteX55" fmla="*/ 491905 w 694391"/>
                  <a:gd name="connsiteY55" fmla="*/ 325925 h 649663"/>
                  <a:gd name="connsiteX56" fmla="*/ 455691 w 694391"/>
                  <a:gd name="connsiteY56" fmla="*/ 322907 h 649663"/>
                  <a:gd name="connsiteX57" fmla="*/ 449655 w 694391"/>
                  <a:gd name="connsiteY57" fmla="*/ 313854 h 649663"/>
                  <a:gd name="connsiteX58" fmla="*/ 440602 w 694391"/>
                  <a:gd name="connsiteY58" fmla="*/ 298765 h 649663"/>
                  <a:gd name="connsiteX59" fmla="*/ 446638 w 694391"/>
                  <a:gd name="connsiteY59" fmla="*/ 187105 h 649663"/>
                  <a:gd name="connsiteX60" fmla="*/ 458709 w 694391"/>
                  <a:gd name="connsiteY60" fmla="*/ 184087 h 649663"/>
                  <a:gd name="connsiteX61" fmla="*/ 482851 w 694391"/>
                  <a:gd name="connsiteY61" fmla="*/ 181070 h 649663"/>
                  <a:gd name="connsiteX62" fmla="*/ 500958 w 694391"/>
                  <a:gd name="connsiteY62" fmla="*/ 175034 h 649663"/>
                  <a:gd name="connsiteX63" fmla="*/ 549244 w 694391"/>
                  <a:gd name="connsiteY63" fmla="*/ 150891 h 649663"/>
                  <a:gd name="connsiteX64" fmla="*/ 603564 w 694391"/>
                  <a:gd name="connsiteY64" fmla="*/ 117695 h 649663"/>
                  <a:gd name="connsiteX65" fmla="*/ 624689 w 694391"/>
                  <a:gd name="connsiteY65" fmla="*/ 102606 h 649663"/>
                  <a:gd name="connsiteX66" fmla="*/ 633743 w 694391"/>
                  <a:gd name="connsiteY66" fmla="*/ 93553 h 649663"/>
                  <a:gd name="connsiteX67" fmla="*/ 639778 w 694391"/>
                  <a:gd name="connsiteY67" fmla="*/ 84499 h 649663"/>
                  <a:gd name="connsiteX68" fmla="*/ 648832 w 694391"/>
                  <a:gd name="connsiteY68" fmla="*/ 63374 h 649663"/>
                  <a:gd name="connsiteX69" fmla="*/ 657885 w 694391"/>
                  <a:gd name="connsiteY69" fmla="*/ 36214 h 649663"/>
                  <a:gd name="connsiteX70" fmla="*/ 660903 w 694391"/>
                  <a:gd name="connsiteY70" fmla="*/ 24143 h 649663"/>
                  <a:gd name="connsiteX71" fmla="*/ 642796 w 694391"/>
                  <a:gd name="connsiteY71" fmla="*/ 9054 h 649663"/>
                  <a:gd name="connsiteX72" fmla="*/ 627707 w 694391"/>
                  <a:gd name="connsiteY72" fmla="*/ 6036 h 649663"/>
                  <a:gd name="connsiteX73" fmla="*/ 618653 w 694391"/>
                  <a:gd name="connsiteY73" fmla="*/ 3018 h 649663"/>
                  <a:gd name="connsiteX74" fmla="*/ 606582 w 694391"/>
                  <a:gd name="connsiteY74" fmla="*/ 0 h 649663"/>
                  <a:gd name="connsiteX75" fmla="*/ 519065 w 694391"/>
                  <a:gd name="connsiteY75" fmla="*/ 3018 h 649663"/>
                  <a:gd name="connsiteX76" fmla="*/ 500958 w 694391"/>
                  <a:gd name="connsiteY76" fmla="*/ 9054 h 649663"/>
                  <a:gd name="connsiteX77" fmla="*/ 488887 w 694391"/>
                  <a:gd name="connsiteY77" fmla="*/ 12071 h 649663"/>
                  <a:gd name="connsiteX78" fmla="*/ 470780 w 694391"/>
                  <a:gd name="connsiteY78" fmla="*/ 21125 h 649663"/>
                  <a:gd name="connsiteX79" fmla="*/ 461727 w 694391"/>
                  <a:gd name="connsiteY79" fmla="*/ 27161 h 649663"/>
                  <a:gd name="connsiteX80" fmla="*/ 443620 w 694391"/>
                  <a:gd name="connsiteY80" fmla="*/ 33196 h 649663"/>
                  <a:gd name="connsiteX81" fmla="*/ 425513 w 694391"/>
                  <a:gd name="connsiteY81" fmla="*/ 48285 h 649663"/>
                  <a:gd name="connsiteX82" fmla="*/ 416459 w 694391"/>
                  <a:gd name="connsiteY82" fmla="*/ 54321 h 649663"/>
                  <a:gd name="connsiteX83" fmla="*/ 404388 w 694391"/>
                  <a:gd name="connsiteY83" fmla="*/ 66392 h 649663"/>
                  <a:gd name="connsiteX84" fmla="*/ 392317 w 694391"/>
                  <a:gd name="connsiteY84" fmla="*/ 69410 h 649663"/>
                  <a:gd name="connsiteX85" fmla="*/ 374210 w 694391"/>
                  <a:gd name="connsiteY85" fmla="*/ 78464 h 649663"/>
                  <a:gd name="connsiteX86" fmla="*/ 344032 w 694391"/>
                  <a:gd name="connsiteY86" fmla="*/ 96570 h 649663"/>
                  <a:gd name="connsiteX87" fmla="*/ 292729 w 694391"/>
                  <a:gd name="connsiteY87" fmla="*/ 111660 h 649663"/>
                  <a:gd name="connsiteX88" fmla="*/ 280657 w 694391"/>
                  <a:gd name="connsiteY88" fmla="*/ 114677 h 649663"/>
                  <a:gd name="connsiteX89" fmla="*/ 229354 w 694391"/>
                  <a:gd name="connsiteY89" fmla="*/ 120713 h 649663"/>
                  <a:gd name="connsiteX90" fmla="*/ 217283 w 694391"/>
                  <a:gd name="connsiteY90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13030 w 694391"/>
                  <a:gd name="connsiteY35" fmla="*/ 458709 h 649663"/>
                  <a:gd name="connsiteX36" fmla="*/ 531137 w 694391"/>
                  <a:gd name="connsiteY36" fmla="*/ 446638 h 649663"/>
                  <a:gd name="connsiteX37" fmla="*/ 540190 w 694391"/>
                  <a:gd name="connsiteY37" fmla="*/ 437584 h 649663"/>
                  <a:gd name="connsiteX38" fmla="*/ 567350 w 694391"/>
                  <a:gd name="connsiteY38" fmla="*/ 425513 h 649663"/>
                  <a:gd name="connsiteX39" fmla="*/ 576404 w 694391"/>
                  <a:gd name="connsiteY39" fmla="*/ 419477 h 649663"/>
                  <a:gd name="connsiteX40" fmla="*/ 591493 w 694391"/>
                  <a:gd name="connsiteY40" fmla="*/ 410424 h 649663"/>
                  <a:gd name="connsiteX41" fmla="*/ 600546 w 694391"/>
                  <a:gd name="connsiteY41" fmla="*/ 404388 h 649663"/>
                  <a:gd name="connsiteX42" fmla="*/ 609600 w 694391"/>
                  <a:gd name="connsiteY42" fmla="*/ 401370 h 649663"/>
                  <a:gd name="connsiteX43" fmla="*/ 618653 w 694391"/>
                  <a:gd name="connsiteY43" fmla="*/ 392317 h 649663"/>
                  <a:gd name="connsiteX44" fmla="*/ 648832 w 694391"/>
                  <a:gd name="connsiteY44" fmla="*/ 377228 h 649663"/>
                  <a:gd name="connsiteX45" fmla="*/ 657885 w 694391"/>
                  <a:gd name="connsiteY45" fmla="*/ 374210 h 649663"/>
                  <a:gd name="connsiteX46" fmla="*/ 682028 w 694391"/>
                  <a:gd name="connsiteY46" fmla="*/ 362139 h 649663"/>
                  <a:gd name="connsiteX47" fmla="*/ 691081 w 694391"/>
                  <a:gd name="connsiteY47" fmla="*/ 353085 h 649663"/>
                  <a:gd name="connsiteX48" fmla="*/ 691081 w 694391"/>
                  <a:gd name="connsiteY48" fmla="*/ 328943 h 649663"/>
                  <a:gd name="connsiteX49" fmla="*/ 672974 w 694391"/>
                  <a:gd name="connsiteY49" fmla="*/ 322907 h 649663"/>
                  <a:gd name="connsiteX50" fmla="*/ 657885 w 694391"/>
                  <a:gd name="connsiteY50" fmla="*/ 319889 h 649663"/>
                  <a:gd name="connsiteX51" fmla="*/ 639778 w 694391"/>
                  <a:gd name="connsiteY51" fmla="*/ 316871 h 649663"/>
                  <a:gd name="connsiteX52" fmla="*/ 630725 w 694391"/>
                  <a:gd name="connsiteY52" fmla="*/ 313854 h 649663"/>
                  <a:gd name="connsiteX53" fmla="*/ 500958 w 694391"/>
                  <a:gd name="connsiteY53" fmla="*/ 322907 h 649663"/>
                  <a:gd name="connsiteX54" fmla="*/ 491905 w 694391"/>
                  <a:gd name="connsiteY54" fmla="*/ 325925 h 649663"/>
                  <a:gd name="connsiteX55" fmla="*/ 455691 w 694391"/>
                  <a:gd name="connsiteY55" fmla="*/ 322907 h 649663"/>
                  <a:gd name="connsiteX56" fmla="*/ 449655 w 694391"/>
                  <a:gd name="connsiteY56" fmla="*/ 313854 h 649663"/>
                  <a:gd name="connsiteX57" fmla="*/ 440602 w 694391"/>
                  <a:gd name="connsiteY57" fmla="*/ 298765 h 649663"/>
                  <a:gd name="connsiteX58" fmla="*/ 446638 w 694391"/>
                  <a:gd name="connsiteY58" fmla="*/ 187105 h 649663"/>
                  <a:gd name="connsiteX59" fmla="*/ 458709 w 694391"/>
                  <a:gd name="connsiteY59" fmla="*/ 184087 h 649663"/>
                  <a:gd name="connsiteX60" fmla="*/ 482851 w 694391"/>
                  <a:gd name="connsiteY60" fmla="*/ 181070 h 649663"/>
                  <a:gd name="connsiteX61" fmla="*/ 500958 w 694391"/>
                  <a:gd name="connsiteY61" fmla="*/ 175034 h 649663"/>
                  <a:gd name="connsiteX62" fmla="*/ 549244 w 694391"/>
                  <a:gd name="connsiteY62" fmla="*/ 150891 h 649663"/>
                  <a:gd name="connsiteX63" fmla="*/ 603564 w 694391"/>
                  <a:gd name="connsiteY63" fmla="*/ 117695 h 649663"/>
                  <a:gd name="connsiteX64" fmla="*/ 624689 w 694391"/>
                  <a:gd name="connsiteY64" fmla="*/ 102606 h 649663"/>
                  <a:gd name="connsiteX65" fmla="*/ 633743 w 694391"/>
                  <a:gd name="connsiteY65" fmla="*/ 93553 h 649663"/>
                  <a:gd name="connsiteX66" fmla="*/ 639778 w 694391"/>
                  <a:gd name="connsiteY66" fmla="*/ 84499 h 649663"/>
                  <a:gd name="connsiteX67" fmla="*/ 648832 w 694391"/>
                  <a:gd name="connsiteY67" fmla="*/ 63374 h 649663"/>
                  <a:gd name="connsiteX68" fmla="*/ 657885 w 694391"/>
                  <a:gd name="connsiteY68" fmla="*/ 36214 h 649663"/>
                  <a:gd name="connsiteX69" fmla="*/ 660903 w 694391"/>
                  <a:gd name="connsiteY69" fmla="*/ 24143 h 649663"/>
                  <a:gd name="connsiteX70" fmla="*/ 642796 w 694391"/>
                  <a:gd name="connsiteY70" fmla="*/ 9054 h 649663"/>
                  <a:gd name="connsiteX71" fmla="*/ 627707 w 694391"/>
                  <a:gd name="connsiteY71" fmla="*/ 6036 h 649663"/>
                  <a:gd name="connsiteX72" fmla="*/ 618653 w 694391"/>
                  <a:gd name="connsiteY72" fmla="*/ 3018 h 649663"/>
                  <a:gd name="connsiteX73" fmla="*/ 606582 w 694391"/>
                  <a:gd name="connsiteY73" fmla="*/ 0 h 649663"/>
                  <a:gd name="connsiteX74" fmla="*/ 519065 w 694391"/>
                  <a:gd name="connsiteY74" fmla="*/ 3018 h 649663"/>
                  <a:gd name="connsiteX75" fmla="*/ 500958 w 694391"/>
                  <a:gd name="connsiteY75" fmla="*/ 9054 h 649663"/>
                  <a:gd name="connsiteX76" fmla="*/ 488887 w 694391"/>
                  <a:gd name="connsiteY76" fmla="*/ 12071 h 649663"/>
                  <a:gd name="connsiteX77" fmla="*/ 470780 w 694391"/>
                  <a:gd name="connsiteY77" fmla="*/ 21125 h 649663"/>
                  <a:gd name="connsiteX78" fmla="*/ 461727 w 694391"/>
                  <a:gd name="connsiteY78" fmla="*/ 27161 h 649663"/>
                  <a:gd name="connsiteX79" fmla="*/ 443620 w 694391"/>
                  <a:gd name="connsiteY79" fmla="*/ 33196 h 649663"/>
                  <a:gd name="connsiteX80" fmla="*/ 425513 w 694391"/>
                  <a:gd name="connsiteY80" fmla="*/ 48285 h 649663"/>
                  <a:gd name="connsiteX81" fmla="*/ 416459 w 694391"/>
                  <a:gd name="connsiteY81" fmla="*/ 54321 h 649663"/>
                  <a:gd name="connsiteX82" fmla="*/ 404388 w 694391"/>
                  <a:gd name="connsiteY82" fmla="*/ 66392 h 649663"/>
                  <a:gd name="connsiteX83" fmla="*/ 392317 w 694391"/>
                  <a:gd name="connsiteY83" fmla="*/ 69410 h 649663"/>
                  <a:gd name="connsiteX84" fmla="*/ 374210 w 694391"/>
                  <a:gd name="connsiteY84" fmla="*/ 78464 h 649663"/>
                  <a:gd name="connsiteX85" fmla="*/ 344032 w 694391"/>
                  <a:gd name="connsiteY85" fmla="*/ 96570 h 649663"/>
                  <a:gd name="connsiteX86" fmla="*/ 292729 w 694391"/>
                  <a:gd name="connsiteY86" fmla="*/ 111660 h 649663"/>
                  <a:gd name="connsiteX87" fmla="*/ 280657 w 694391"/>
                  <a:gd name="connsiteY87" fmla="*/ 114677 h 649663"/>
                  <a:gd name="connsiteX88" fmla="*/ 229354 w 694391"/>
                  <a:gd name="connsiteY88" fmla="*/ 120713 h 649663"/>
                  <a:gd name="connsiteX89" fmla="*/ 217283 w 694391"/>
                  <a:gd name="connsiteY89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13030 w 694391"/>
                  <a:gd name="connsiteY35" fmla="*/ 458709 h 649663"/>
                  <a:gd name="connsiteX36" fmla="*/ 531137 w 694391"/>
                  <a:gd name="connsiteY36" fmla="*/ 446638 h 649663"/>
                  <a:gd name="connsiteX37" fmla="*/ 540190 w 694391"/>
                  <a:gd name="connsiteY37" fmla="*/ 437584 h 649663"/>
                  <a:gd name="connsiteX38" fmla="*/ 567350 w 694391"/>
                  <a:gd name="connsiteY38" fmla="*/ 425513 h 649663"/>
                  <a:gd name="connsiteX39" fmla="*/ 576404 w 694391"/>
                  <a:gd name="connsiteY39" fmla="*/ 419477 h 649663"/>
                  <a:gd name="connsiteX40" fmla="*/ 591493 w 694391"/>
                  <a:gd name="connsiteY40" fmla="*/ 410424 h 649663"/>
                  <a:gd name="connsiteX41" fmla="*/ 600546 w 694391"/>
                  <a:gd name="connsiteY41" fmla="*/ 404388 h 649663"/>
                  <a:gd name="connsiteX42" fmla="*/ 618653 w 694391"/>
                  <a:gd name="connsiteY42" fmla="*/ 392317 h 649663"/>
                  <a:gd name="connsiteX43" fmla="*/ 648832 w 694391"/>
                  <a:gd name="connsiteY43" fmla="*/ 377228 h 649663"/>
                  <a:gd name="connsiteX44" fmla="*/ 657885 w 694391"/>
                  <a:gd name="connsiteY44" fmla="*/ 374210 h 649663"/>
                  <a:gd name="connsiteX45" fmla="*/ 682028 w 694391"/>
                  <a:gd name="connsiteY45" fmla="*/ 362139 h 649663"/>
                  <a:gd name="connsiteX46" fmla="*/ 691081 w 694391"/>
                  <a:gd name="connsiteY46" fmla="*/ 353085 h 649663"/>
                  <a:gd name="connsiteX47" fmla="*/ 691081 w 694391"/>
                  <a:gd name="connsiteY47" fmla="*/ 328943 h 649663"/>
                  <a:gd name="connsiteX48" fmla="*/ 672974 w 694391"/>
                  <a:gd name="connsiteY48" fmla="*/ 322907 h 649663"/>
                  <a:gd name="connsiteX49" fmla="*/ 657885 w 694391"/>
                  <a:gd name="connsiteY49" fmla="*/ 319889 h 649663"/>
                  <a:gd name="connsiteX50" fmla="*/ 639778 w 694391"/>
                  <a:gd name="connsiteY50" fmla="*/ 316871 h 649663"/>
                  <a:gd name="connsiteX51" fmla="*/ 630725 w 694391"/>
                  <a:gd name="connsiteY51" fmla="*/ 313854 h 649663"/>
                  <a:gd name="connsiteX52" fmla="*/ 500958 w 694391"/>
                  <a:gd name="connsiteY52" fmla="*/ 322907 h 649663"/>
                  <a:gd name="connsiteX53" fmla="*/ 491905 w 694391"/>
                  <a:gd name="connsiteY53" fmla="*/ 325925 h 649663"/>
                  <a:gd name="connsiteX54" fmla="*/ 455691 w 694391"/>
                  <a:gd name="connsiteY54" fmla="*/ 322907 h 649663"/>
                  <a:gd name="connsiteX55" fmla="*/ 449655 w 694391"/>
                  <a:gd name="connsiteY55" fmla="*/ 313854 h 649663"/>
                  <a:gd name="connsiteX56" fmla="*/ 440602 w 694391"/>
                  <a:gd name="connsiteY56" fmla="*/ 298765 h 649663"/>
                  <a:gd name="connsiteX57" fmla="*/ 446638 w 694391"/>
                  <a:gd name="connsiteY57" fmla="*/ 187105 h 649663"/>
                  <a:gd name="connsiteX58" fmla="*/ 458709 w 694391"/>
                  <a:gd name="connsiteY58" fmla="*/ 184087 h 649663"/>
                  <a:gd name="connsiteX59" fmla="*/ 482851 w 694391"/>
                  <a:gd name="connsiteY59" fmla="*/ 181070 h 649663"/>
                  <a:gd name="connsiteX60" fmla="*/ 500958 w 694391"/>
                  <a:gd name="connsiteY60" fmla="*/ 175034 h 649663"/>
                  <a:gd name="connsiteX61" fmla="*/ 549244 w 694391"/>
                  <a:gd name="connsiteY61" fmla="*/ 150891 h 649663"/>
                  <a:gd name="connsiteX62" fmla="*/ 603564 w 694391"/>
                  <a:gd name="connsiteY62" fmla="*/ 117695 h 649663"/>
                  <a:gd name="connsiteX63" fmla="*/ 624689 w 694391"/>
                  <a:gd name="connsiteY63" fmla="*/ 102606 h 649663"/>
                  <a:gd name="connsiteX64" fmla="*/ 633743 w 694391"/>
                  <a:gd name="connsiteY64" fmla="*/ 93553 h 649663"/>
                  <a:gd name="connsiteX65" fmla="*/ 639778 w 694391"/>
                  <a:gd name="connsiteY65" fmla="*/ 84499 h 649663"/>
                  <a:gd name="connsiteX66" fmla="*/ 648832 w 694391"/>
                  <a:gd name="connsiteY66" fmla="*/ 63374 h 649663"/>
                  <a:gd name="connsiteX67" fmla="*/ 657885 w 694391"/>
                  <a:gd name="connsiteY67" fmla="*/ 36214 h 649663"/>
                  <a:gd name="connsiteX68" fmla="*/ 660903 w 694391"/>
                  <a:gd name="connsiteY68" fmla="*/ 24143 h 649663"/>
                  <a:gd name="connsiteX69" fmla="*/ 642796 w 694391"/>
                  <a:gd name="connsiteY69" fmla="*/ 9054 h 649663"/>
                  <a:gd name="connsiteX70" fmla="*/ 627707 w 694391"/>
                  <a:gd name="connsiteY70" fmla="*/ 6036 h 649663"/>
                  <a:gd name="connsiteX71" fmla="*/ 618653 w 694391"/>
                  <a:gd name="connsiteY71" fmla="*/ 3018 h 649663"/>
                  <a:gd name="connsiteX72" fmla="*/ 606582 w 694391"/>
                  <a:gd name="connsiteY72" fmla="*/ 0 h 649663"/>
                  <a:gd name="connsiteX73" fmla="*/ 519065 w 694391"/>
                  <a:gd name="connsiteY73" fmla="*/ 3018 h 649663"/>
                  <a:gd name="connsiteX74" fmla="*/ 500958 w 694391"/>
                  <a:gd name="connsiteY74" fmla="*/ 9054 h 649663"/>
                  <a:gd name="connsiteX75" fmla="*/ 488887 w 694391"/>
                  <a:gd name="connsiteY75" fmla="*/ 12071 h 649663"/>
                  <a:gd name="connsiteX76" fmla="*/ 470780 w 694391"/>
                  <a:gd name="connsiteY76" fmla="*/ 21125 h 649663"/>
                  <a:gd name="connsiteX77" fmla="*/ 461727 w 694391"/>
                  <a:gd name="connsiteY77" fmla="*/ 27161 h 649663"/>
                  <a:gd name="connsiteX78" fmla="*/ 443620 w 694391"/>
                  <a:gd name="connsiteY78" fmla="*/ 33196 h 649663"/>
                  <a:gd name="connsiteX79" fmla="*/ 425513 w 694391"/>
                  <a:gd name="connsiteY79" fmla="*/ 48285 h 649663"/>
                  <a:gd name="connsiteX80" fmla="*/ 416459 w 694391"/>
                  <a:gd name="connsiteY80" fmla="*/ 54321 h 649663"/>
                  <a:gd name="connsiteX81" fmla="*/ 404388 w 694391"/>
                  <a:gd name="connsiteY81" fmla="*/ 66392 h 649663"/>
                  <a:gd name="connsiteX82" fmla="*/ 392317 w 694391"/>
                  <a:gd name="connsiteY82" fmla="*/ 69410 h 649663"/>
                  <a:gd name="connsiteX83" fmla="*/ 374210 w 694391"/>
                  <a:gd name="connsiteY83" fmla="*/ 78464 h 649663"/>
                  <a:gd name="connsiteX84" fmla="*/ 344032 w 694391"/>
                  <a:gd name="connsiteY84" fmla="*/ 96570 h 649663"/>
                  <a:gd name="connsiteX85" fmla="*/ 292729 w 694391"/>
                  <a:gd name="connsiteY85" fmla="*/ 111660 h 649663"/>
                  <a:gd name="connsiteX86" fmla="*/ 280657 w 694391"/>
                  <a:gd name="connsiteY86" fmla="*/ 114677 h 649663"/>
                  <a:gd name="connsiteX87" fmla="*/ 229354 w 694391"/>
                  <a:gd name="connsiteY87" fmla="*/ 120713 h 649663"/>
                  <a:gd name="connsiteX88" fmla="*/ 217283 w 694391"/>
                  <a:gd name="connsiteY88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13030 w 694391"/>
                  <a:gd name="connsiteY35" fmla="*/ 458709 h 649663"/>
                  <a:gd name="connsiteX36" fmla="*/ 531137 w 694391"/>
                  <a:gd name="connsiteY36" fmla="*/ 446638 h 649663"/>
                  <a:gd name="connsiteX37" fmla="*/ 567350 w 694391"/>
                  <a:gd name="connsiteY37" fmla="*/ 425513 h 649663"/>
                  <a:gd name="connsiteX38" fmla="*/ 576404 w 694391"/>
                  <a:gd name="connsiteY38" fmla="*/ 419477 h 649663"/>
                  <a:gd name="connsiteX39" fmla="*/ 591493 w 694391"/>
                  <a:gd name="connsiteY39" fmla="*/ 410424 h 649663"/>
                  <a:gd name="connsiteX40" fmla="*/ 600546 w 694391"/>
                  <a:gd name="connsiteY40" fmla="*/ 404388 h 649663"/>
                  <a:gd name="connsiteX41" fmla="*/ 618653 w 694391"/>
                  <a:gd name="connsiteY41" fmla="*/ 392317 h 649663"/>
                  <a:gd name="connsiteX42" fmla="*/ 648832 w 694391"/>
                  <a:gd name="connsiteY42" fmla="*/ 377228 h 649663"/>
                  <a:gd name="connsiteX43" fmla="*/ 657885 w 694391"/>
                  <a:gd name="connsiteY43" fmla="*/ 374210 h 649663"/>
                  <a:gd name="connsiteX44" fmla="*/ 682028 w 694391"/>
                  <a:gd name="connsiteY44" fmla="*/ 362139 h 649663"/>
                  <a:gd name="connsiteX45" fmla="*/ 691081 w 694391"/>
                  <a:gd name="connsiteY45" fmla="*/ 353085 h 649663"/>
                  <a:gd name="connsiteX46" fmla="*/ 691081 w 694391"/>
                  <a:gd name="connsiteY46" fmla="*/ 328943 h 649663"/>
                  <a:gd name="connsiteX47" fmla="*/ 672974 w 694391"/>
                  <a:gd name="connsiteY47" fmla="*/ 322907 h 649663"/>
                  <a:gd name="connsiteX48" fmla="*/ 657885 w 694391"/>
                  <a:gd name="connsiteY48" fmla="*/ 319889 h 649663"/>
                  <a:gd name="connsiteX49" fmla="*/ 639778 w 694391"/>
                  <a:gd name="connsiteY49" fmla="*/ 316871 h 649663"/>
                  <a:gd name="connsiteX50" fmla="*/ 630725 w 694391"/>
                  <a:gd name="connsiteY50" fmla="*/ 313854 h 649663"/>
                  <a:gd name="connsiteX51" fmla="*/ 500958 w 694391"/>
                  <a:gd name="connsiteY51" fmla="*/ 322907 h 649663"/>
                  <a:gd name="connsiteX52" fmla="*/ 491905 w 694391"/>
                  <a:gd name="connsiteY52" fmla="*/ 325925 h 649663"/>
                  <a:gd name="connsiteX53" fmla="*/ 455691 w 694391"/>
                  <a:gd name="connsiteY53" fmla="*/ 322907 h 649663"/>
                  <a:gd name="connsiteX54" fmla="*/ 449655 w 694391"/>
                  <a:gd name="connsiteY54" fmla="*/ 313854 h 649663"/>
                  <a:gd name="connsiteX55" fmla="*/ 440602 w 694391"/>
                  <a:gd name="connsiteY55" fmla="*/ 298765 h 649663"/>
                  <a:gd name="connsiteX56" fmla="*/ 446638 w 694391"/>
                  <a:gd name="connsiteY56" fmla="*/ 187105 h 649663"/>
                  <a:gd name="connsiteX57" fmla="*/ 458709 w 694391"/>
                  <a:gd name="connsiteY57" fmla="*/ 184087 h 649663"/>
                  <a:gd name="connsiteX58" fmla="*/ 482851 w 694391"/>
                  <a:gd name="connsiteY58" fmla="*/ 181070 h 649663"/>
                  <a:gd name="connsiteX59" fmla="*/ 500958 w 694391"/>
                  <a:gd name="connsiteY59" fmla="*/ 175034 h 649663"/>
                  <a:gd name="connsiteX60" fmla="*/ 549244 w 694391"/>
                  <a:gd name="connsiteY60" fmla="*/ 150891 h 649663"/>
                  <a:gd name="connsiteX61" fmla="*/ 603564 w 694391"/>
                  <a:gd name="connsiteY61" fmla="*/ 117695 h 649663"/>
                  <a:gd name="connsiteX62" fmla="*/ 624689 w 694391"/>
                  <a:gd name="connsiteY62" fmla="*/ 102606 h 649663"/>
                  <a:gd name="connsiteX63" fmla="*/ 633743 w 694391"/>
                  <a:gd name="connsiteY63" fmla="*/ 93553 h 649663"/>
                  <a:gd name="connsiteX64" fmla="*/ 639778 w 694391"/>
                  <a:gd name="connsiteY64" fmla="*/ 84499 h 649663"/>
                  <a:gd name="connsiteX65" fmla="*/ 648832 w 694391"/>
                  <a:gd name="connsiteY65" fmla="*/ 63374 h 649663"/>
                  <a:gd name="connsiteX66" fmla="*/ 657885 w 694391"/>
                  <a:gd name="connsiteY66" fmla="*/ 36214 h 649663"/>
                  <a:gd name="connsiteX67" fmla="*/ 660903 w 694391"/>
                  <a:gd name="connsiteY67" fmla="*/ 24143 h 649663"/>
                  <a:gd name="connsiteX68" fmla="*/ 642796 w 694391"/>
                  <a:gd name="connsiteY68" fmla="*/ 9054 h 649663"/>
                  <a:gd name="connsiteX69" fmla="*/ 627707 w 694391"/>
                  <a:gd name="connsiteY69" fmla="*/ 6036 h 649663"/>
                  <a:gd name="connsiteX70" fmla="*/ 618653 w 694391"/>
                  <a:gd name="connsiteY70" fmla="*/ 3018 h 649663"/>
                  <a:gd name="connsiteX71" fmla="*/ 606582 w 694391"/>
                  <a:gd name="connsiteY71" fmla="*/ 0 h 649663"/>
                  <a:gd name="connsiteX72" fmla="*/ 519065 w 694391"/>
                  <a:gd name="connsiteY72" fmla="*/ 3018 h 649663"/>
                  <a:gd name="connsiteX73" fmla="*/ 500958 w 694391"/>
                  <a:gd name="connsiteY73" fmla="*/ 9054 h 649663"/>
                  <a:gd name="connsiteX74" fmla="*/ 488887 w 694391"/>
                  <a:gd name="connsiteY74" fmla="*/ 12071 h 649663"/>
                  <a:gd name="connsiteX75" fmla="*/ 470780 w 694391"/>
                  <a:gd name="connsiteY75" fmla="*/ 21125 h 649663"/>
                  <a:gd name="connsiteX76" fmla="*/ 461727 w 694391"/>
                  <a:gd name="connsiteY76" fmla="*/ 27161 h 649663"/>
                  <a:gd name="connsiteX77" fmla="*/ 443620 w 694391"/>
                  <a:gd name="connsiteY77" fmla="*/ 33196 h 649663"/>
                  <a:gd name="connsiteX78" fmla="*/ 425513 w 694391"/>
                  <a:gd name="connsiteY78" fmla="*/ 48285 h 649663"/>
                  <a:gd name="connsiteX79" fmla="*/ 416459 w 694391"/>
                  <a:gd name="connsiteY79" fmla="*/ 54321 h 649663"/>
                  <a:gd name="connsiteX80" fmla="*/ 404388 w 694391"/>
                  <a:gd name="connsiteY80" fmla="*/ 66392 h 649663"/>
                  <a:gd name="connsiteX81" fmla="*/ 392317 w 694391"/>
                  <a:gd name="connsiteY81" fmla="*/ 69410 h 649663"/>
                  <a:gd name="connsiteX82" fmla="*/ 374210 w 694391"/>
                  <a:gd name="connsiteY82" fmla="*/ 78464 h 649663"/>
                  <a:gd name="connsiteX83" fmla="*/ 344032 w 694391"/>
                  <a:gd name="connsiteY83" fmla="*/ 96570 h 649663"/>
                  <a:gd name="connsiteX84" fmla="*/ 292729 w 694391"/>
                  <a:gd name="connsiteY84" fmla="*/ 111660 h 649663"/>
                  <a:gd name="connsiteX85" fmla="*/ 280657 w 694391"/>
                  <a:gd name="connsiteY85" fmla="*/ 114677 h 649663"/>
                  <a:gd name="connsiteX86" fmla="*/ 229354 w 694391"/>
                  <a:gd name="connsiteY86" fmla="*/ 120713 h 649663"/>
                  <a:gd name="connsiteX87" fmla="*/ 217283 w 694391"/>
                  <a:gd name="connsiteY87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31137 w 694391"/>
                  <a:gd name="connsiteY35" fmla="*/ 446638 h 649663"/>
                  <a:gd name="connsiteX36" fmla="*/ 567350 w 694391"/>
                  <a:gd name="connsiteY36" fmla="*/ 425513 h 649663"/>
                  <a:gd name="connsiteX37" fmla="*/ 576404 w 694391"/>
                  <a:gd name="connsiteY37" fmla="*/ 419477 h 649663"/>
                  <a:gd name="connsiteX38" fmla="*/ 591493 w 694391"/>
                  <a:gd name="connsiteY38" fmla="*/ 410424 h 649663"/>
                  <a:gd name="connsiteX39" fmla="*/ 600546 w 694391"/>
                  <a:gd name="connsiteY39" fmla="*/ 404388 h 649663"/>
                  <a:gd name="connsiteX40" fmla="*/ 618653 w 694391"/>
                  <a:gd name="connsiteY40" fmla="*/ 392317 h 649663"/>
                  <a:gd name="connsiteX41" fmla="*/ 648832 w 694391"/>
                  <a:gd name="connsiteY41" fmla="*/ 377228 h 649663"/>
                  <a:gd name="connsiteX42" fmla="*/ 657885 w 694391"/>
                  <a:gd name="connsiteY42" fmla="*/ 374210 h 649663"/>
                  <a:gd name="connsiteX43" fmla="*/ 682028 w 694391"/>
                  <a:gd name="connsiteY43" fmla="*/ 362139 h 649663"/>
                  <a:gd name="connsiteX44" fmla="*/ 691081 w 694391"/>
                  <a:gd name="connsiteY44" fmla="*/ 353085 h 649663"/>
                  <a:gd name="connsiteX45" fmla="*/ 691081 w 694391"/>
                  <a:gd name="connsiteY45" fmla="*/ 328943 h 649663"/>
                  <a:gd name="connsiteX46" fmla="*/ 672974 w 694391"/>
                  <a:gd name="connsiteY46" fmla="*/ 322907 h 649663"/>
                  <a:gd name="connsiteX47" fmla="*/ 657885 w 694391"/>
                  <a:gd name="connsiteY47" fmla="*/ 319889 h 649663"/>
                  <a:gd name="connsiteX48" fmla="*/ 639778 w 694391"/>
                  <a:gd name="connsiteY48" fmla="*/ 316871 h 649663"/>
                  <a:gd name="connsiteX49" fmla="*/ 630725 w 694391"/>
                  <a:gd name="connsiteY49" fmla="*/ 313854 h 649663"/>
                  <a:gd name="connsiteX50" fmla="*/ 500958 w 694391"/>
                  <a:gd name="connsiteY50" fmla="*/ 322907 h 649663"/>
                  <a:gd name="connsiteX51" fmla="*/ 491905 w 694391"/>
                  <a:gd name="connsiteY51" fmla="*/ 325925 h 649663"/>
                  <a:gd name="connsiteX52" fmla="*/ 455691 w 694391"/>
                  <a:gd name="connsiteY52" fmla="*/ 322907 h 649663"/>
                  <a:gd name="connsiteX53" fmla="*/ 449655 w 694391"/>
                  <a:gd name="connsiteY53" fmla="*/ 313854 h 649663"/>
                  <a:gd name="connsiteX54" fmla="*/ 440602 w 694391"/>
                  <a:gd name="connsiteY54" fmla="*/ 298765 h 649663"/>
                  <a:gd name="connsiteX55" fmla="*/ 446638 w 694391"/>
                  <a:gd name="connsiteY55" fmla="*/ 187105 h 649663"/>
                  <a:gd name="connsiteX56" fmla="*/ 458709 w 694391"/>
                  <a:gd name="connsiteY56" fmla="*/ 184087 h 649663"/>
                  <a:gd name="connsiteX57" fmla="*/ 482851 w 694391"/>
                  <a:gd name="connsiteY57" fmla="*/ 181070 h 649663"/>
                  <a:gd name="connsiteX58" fmla="*/ 500958 w 694391"/>
                  <a:gd name="connsiteY58" fmla="*/ 175034 h 649663"/>
                  <a:gd name="connsiteX59" fmla="*/ 549244 w 694391"/>
                  <a:gd name="connsiteY59" fmla="*/ 150891 h 649663"/>
                  <a:gd name="connsiteX60" fmla="*/ 603564 w 694391"/>
                  <a:gd name="connsiteY60" fmla="*/ 117695 h 649663"/>
                  <a:gd name="connsiteX61" fmla="*/ 624689 w 694391"/>
                  <a:gd name="connsiteY61" fmla="*/ 102606 h 649663"/>
                  <a:gd name="connsiteX62" fmla="*/ 633743 w 694391"/>
                  <a:gd name="connsiteY62" fmla="*/ 93553 h 649663"/>
                  <a:gd name="connsiteX63" fmla="*/ 639778 w 694391"/>
                  <a:gd name="connsiteY63" fmla="*/ 84499 h 649663"/>
                  <a:gd name="connsiteX64" fmla="*/ 648832 w 694391"/>
                  <a:gd name="connsiteY64" fmla="*/ 63374 h 649663"/>
                  <a:gd name="connsiteX65" fmla="*/ 657885 w 694391"/>
                  <a:gd name="connsiteY65" fmla="*/ 36214 h 649663"/>
                  <a:gd name="connsiteX66" fmla="*/ 660903 w 694391"/>
                  <a:gd name="connsiteY66" fmla="*/ 24143 h 649663"/>
                  <a:gd name="connsiteX67" fmla="*/ 642796 w 694391"/>
                  <a:gd name="connsiteY67" fmla="*/ 9054 h 649663"/>
                  <a:gd name="connsiteX68" fmla="*/ 627707 w 694391"/>
                  <a:gd name="connsiteY68" fmla="*/ 6036 h 649663"/>
                  <a:gd name="connsiteX69" fmla="*/ 618653 w 694391"/>
                  <a:gd name="connsiteY69" fmla="*/ 3018 h 649663"/>
                  <a:gd name="connsiteX70" fmla="*/ 606582 w 694391"/>
                  <a:gd name="connsiteY70" fmla="*/ 0 h 649663"/>
                  <a:gd name="connsiteX71" fmla="*/ 519065 w 694391"/>
                  <a:gd name="connsiteY71" fmla="*/ 3018 h 649663"/>
                  <a:gd name="connsiteX72" fmla="*/ 500958 w 694391"/>
                  <a:gd name="connsiteY72" fmla="*/ 9054 h 649663"/>
                  <a:gd name="connsiteX73" fmla="*/ 488887 w 694391"/>
                  <a:gd name="connsiteY73" fmla="*/ 12071 h 649663"/>
                  <a:gd name="connsiteX74" fmla="*/ 470780 w 694391"/>
                  <a:gd name="connsiteY74" fmla="*/ 21125 h 649663"/>
                  <a:gd name="connsiteX75" fmla="*/ 461727 w 694391"/>
                  <a:gd name="connsiteY75" fmla="*/ 27161 h 649663"/>
                  <a:gd name="connsiteX76" fmla="*/ 443620 w 694391"/>
                  <a:gd name="connsiteY76" fmla="*/ 33196 h 649663"/>
                  <a:gd name="connsiteX77" fmla="*/ 425513 w 694391"/>
                  <a:gd name="connsiteY77" fmla="*/ 48285 h 649663"/>
                  <a:gd name="connsiteX78" fmla="*/ 416459 w 694391"/>
                  <a:gd name="connsiteY78" fmla="*/ 54321 h 649663"/>
                  <a:gd name="connsiteX79" fmla="*/ 404388 w 694391"/>
                  <a:gd name="connsiteY79" fmla="*/ 66392 h 649663"/>
                  <a:gd name="connsiteX80" fmla="*/ 392317 w 694391"/>
                  <a:gd name="connsiteY80" fmla="*/ 69410 h 649663"/>
                  <a:gd name="connsiteX81" fmla="*/ 374210 w 694391"/>
                  <a:gd name="connsiteY81" fmla="*/ 78464 h 649663"/>
                  <a:gd name="connsiteX82" fmla="*/ 344032 w 694391"/>
                  <a:gd name="connsiteY82" fmla="*/ 96570 h 649663"/>
                  <a:gd name="connsiteX83" fmla="*/ 292729 w 694391"/>
                  <a:gd name="connsiteY83" fmla="*/ 111660 h 649663"/>
                  <a:gd name="connsiteX84" fmla="*/ 280657 w 694391"/>
                  <a:gd name="connsiteY84" fmla="*/ 114677 h 649663"/>
                  <a:gd name="connsiteX85" fmla="*/ 229354 w 694391"/>
                  <a:gd name="connsiteY85" fmla="*/ 120713 h 649663"/>
                  <a:gd name="connsiteX86" fmla="*/ 217283 w 694391"/>
                  <a:gd name="connsiteY86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98352 w 694391"/>
                  <a:gd name="connsiteY30" fmla="*/ 522083 h 649663"/>
                  <a:gd name="connsiteX31" fmla="*/ 431548 w 694391"/>
                  <a:gd name="connsiteY31" fmla="*/ 500959 h 649663"/>
                  <a:gd name="connsiteX32" fmla="*/ 458709 w 694391"/>
                  <a:gd name="connsiteY32" fmla="*/ 485870 h 649663"/>
                  <a:gd name="connsiteX33" fmla="*/ 488887 w 694391"/>
                  <a:gd name="connsiteY33" fmla="*/ 467763 h 649663"/>
                  <a:gd name="connsiteX34" fmla="*/ 531137 w 694391"/>
                  <a:gd name="connsiteY34" fmla="*/ 446638 h 649663"/>
                  <a:gd name="connsiteX35" fmla="*/ 567350 w 694391"/>
                  <a:gd name="connsiteY35" fmla="*/ 425513 h 649663"/>
                  <a:gd name="connsiteX36" fmla="*/ 576404 w 694391"/>
                  <a:gd name="connsiteY36" fmla="*/ 419477 h 649663"/>
                  <a:gd name="connsiteX37" fmla="*/ 591493 w 694391"/>
                  <a:gd name="connsiteY37" fmla="*/ 410424 h 649663"/>
                  <a:gd name="connsiteX38" fmla="*/ 600546 w 694391"/>
                  <a:gd name="connsiteY38" fmla="*/ 404388 h 649663"/>
                  <a:gd name="connsiteX39" fmla="*/ 618653 w 694391"/>
                  <a:gd name="connsiteY39" fmla="*/ 392317 h 649663"/>
                  <a:gd name="connsiteX40" fmla="*/ 648832 w 694391"/>
                  <a:gd name="connsiteY40" fmla="*/ 377228 h 649663"/>
                  <a:gd name="connsiteX41" fmla="*/ 657885 w 694391"/>
                  <a:gd name="connsiteY41" fmla="*/ 374210 h 649663"/>
                  <a:gd name="connsiteX42" fmla="*/ 682028 w 694391"/>
                  <a:gd name="connsiteY42" fmla="*/ 362139 h 649663"/>
                  <a:gd name="connsiteX43" fmla="*/ 691081 w 694391"/>
                  <a:gd name="connsiteY43" fmla="*/ 353085 h 649663"/>
                  <a:gd name="connsiteX44" fmla="*/ 691081 w 694391"/>
                  <a:gd name="connsiteY44" fmla="*/ 328943 h 649663"/>
                  <a:gd name="connsiteX45" fmla="*/ 672974 w 694391"/>
                  <a:gd name="connsiteY45" fmla="*/ 322907 h 649663"/>
                  <a:gd name="connsiteX46" fmla="*/ 657885 w 694391"/>
                  <a:gd name="connsiteY46" fmla="*/ 319889 h 649663"/>
                  <a:gd name="connsiteX47" fmla="*/ 639778 w 694391"/>
                  <a:gd name="connsiteY47" fmla="*/ 316871 h 649663"/>
                  <a:gd name="connsiteX48" fmla="*/ 630725 w 694391"/>
                  <a:gd name="connsiteY48" fmla="*/ 313854 h 649663"/>
                  <a:gd name="connsiteX49" fmla="*/ 500958 w 694391"/>
                  <a:gd name="connsiteY49" fmla="*/ 322907 h 649663"/>
                  <a:gd name="connsiteX50" fmla="*/ 491905 w 694391"/>
                  <a:gd name="connsiteY50" fmla="*/ 325925 h 649663"/>
                  <a:gd name="connsiteX51" fmla="*/ 455691 w 694391"/>
                  <a:gd name="connsiteY51" fmla="*/ 322907 h 649663"/>
                  <a:gd name="connsiteX52" fmla="*/ 449655 w 694391"/>
                  <a:gd name="connsiteY52" fmla="*/ 313854 h 649663"/>
                  <a:gd name="connsiteX53" fmla="*/ 440602 w 694391"/>
                  <a:gd name="connsiteY53" fmla="*/ 298765 h 649663"/>
                  <a:gd name="connsiteX54" fmla="*/ 446638 w 694391"/>
                  <a:gd name="connsiteY54" fmla="*/ 187105 h 649663"/>
                  <a:gd name="connsiteX55" fmla="*/ 458709 w 694391"/>
                  <a:gd name="connsiteY55" fmla="*/ 184087 h 649663"/>
                  <a:gd name="connsiteX56" fmla="*/ 482851 w 694391"/>
                  <a:gd name="connsiteY56" fmla="*/ 181070 h 649663"/>
                  <a:gd name="connsiteX57" fmla="*/ 500958 w 694391"/>
                  <a:gd name="connsiteY57" fmla="*/ 175034 h 649663"/>
                  <a:gd name="connsiteX58" fmla="*/ 549244 w 694391"/>
                  <a:gd name="connsiteY58" fmla="*/ 150891 h 649663"/>
                  <a:gd name="connsiteX59" fmla="*/ 603564 w 694391"/>
                  <a:gd name="connsiteY59" fmla="*/ 117695 h 649663"/>
                  <a:gd name="connsiteX60" fmla="*/ 624689 w 694391"/>
                  <a:gd name="connsiteY60" fmla="*/ 102606 h 649663"/>
                  <a:gd name="connsiteX61" fmla="*/ 633743 w 694391"/>
                  <a:gd name="connsiteY61" fmla="*/ 93553 h 649663"/>
                  <a:gd name="connsiteX62" fmla="*/ 639778 w 694391"/>
                  <a:gd name="connsiteY62" fmla="*/ 84499 h 649663"/>
                  <a:gd name="connsiteX63" fmla="*/ 648832 w 694391"/>
                  <a:gd name="connsiteY63" fmla="*/ 63374 h 649663"/>
                  <a:gd name="connsiteX64" fmla="*/ 657885 w 694391"/>
                  <a:gd name="connsiteY64" fmla="*/ 36214 h 649663"/>
                  <a:gd name="connsiteX65" fmla="*/ 660903 w 694391"/>
                  <a:gd name="connsiteY65" fmla="*/ 24143 h 649663"/>
                  <a:gd name="connsiteX66" fmla="*/ 642796 w 694391"/>
                  <a:gd name="connsiteY66" fmla="*/ 9054 h 649663"/>
                  <a:gd name="connsiteX67" fmla="*/ 627707 w 694391"/>
                  <a:gd name="connsiteY67" fmla="*/ 6036 h 649663"/>
                  <a:gd name="connsiteX68" fmla="*/ 618653 w 694391"/>
                  <a:gd name="connsiteY68" fmla="*/ 3018 h 649663"/>
                  <a:gd name="connsiteX69" fmla="*/ 606582 w 694391"/>
                  <a:gd name="connsiteY69" fmla="*/ 0 h 649663"/>
                  <a:gd name="connsiteX70" fmla="*/ 519065 w 694391"/>
                  <a:gd name="connsiteY70" fmla="*/ 3018 h 649663"/>
                  <a:gd name="connsiteX71" fmla="*/ 500958 w 694391"/>
                  <a:gd name="connsiteY71" fmla="*/ 9054 h 649663"/>
                  <a:gd name="connsiteX72" fmla="*/ 488887 w 694391"/>
                  <a:gd name="connsiteY72" fmla="*/ 12071 h 649663"/>
                  <a:gd name="connsiteX73" fmla="*/ 470780 w 694391"/>
                  <a:gd name="connsiteY73" fmla="*/ 21125 h 649663"/>
                  <a:gd name="connsiteX74" fmla="*/ 461727 w 694391"/>
                  <a:gd name="connsiteY74" fmla="*/ 27161 h 649663"/>
                  <a:gd name="connsiteX75" fmla="*/ 443620 w 694391"/>
                  <a:gd name="connsiteY75" fmla="*/ 33196 h 649663"/>
                  <a:gd name="connsiteX76" fmla="*/ 425513 w 694391"/>
                  <a:gd name="connsiteY76" fmla="*/ 48285 h 649663"/>
                  <a:gd name="connsiteX77" fmla="*/ 416459 w 694391"/>
                  <a:gd name="connsiteY77" fmla="*/ 54321 h 649663"/>
                  <a:gd name="connsiteX78" fmla="*/ 404388 w 694391"/>
                  <a:gd name="connsiteY78" fmla="*/ 66392 h 649663"/>
                  <a:gd name="connsiteX79" fmla="*/ 392317 w 694391"/>
                  <a:gd name="connsiteY79" fmla="*/ 69410 h 649663"/>
                  <a:gd name="connsiteX80" fmla="*/ 374210 w 694391"/>
                  <a:gd name="connsiteY80" fmla="*/ 78464 h 649663"/>
                  <a:gd name="connsiteX81" fmla="*/ 344032 w 694391"/>
                  <a:gd name="connsiteY81" fmla="*/ 96570 h 649663"/>
                  <a:gd name="connsiteX82" fmla="*/ 292729 w 694391"/>
                  <a:gd name="connsiteY82" fmla="*/ 111660 h 649663"/>
                  <a:gd name="connsiteX83" fmla="*/ 280657 w 694391"/>
                  <a:gd name="connsiteY83" fmla="*/ 114677 h 649663"/>
                  <a:gd name="connsiteX84" fmla="*/ 229354 w 694391"/>
                  <a:gd name="connsiteY84" fmla="*/ 120713 h 649663"/>
                  <a:gd name="connsiteX85" fmla="*/ 217283 w 694391"/>
                  <a:gd name="connsiteY85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62139 w 694391"/>
                  <a:gd name="connsiteY28" fmla="*/ 540190 h 649663"/>
                  <a:gd name="connsiteX29" fmla="*/ 398352 w 694391"/>
                  <a:gd name="connsiteY29" fmla="*/ 522083 h 649663"/>
                  <a:gd name="connsiteX30" fmla="*/ 431548 w 694391"/>
                  <a:gd name="connsiteY30" fmla="*/ 500959 h 649663"/>
                  <a:gd name="connsiteX31" fmla="*/ 458709 w 694391"/>
                  <a:gd name="connsiteY31" fmla="*/ 485870 h 649663"/>
                  <a:gd name="connsiteX32" fmla="*/ 488887 w 694391"/>
                  <a:gd name="connsiteY32" fmla="*/ 467763 h 649663"/>
                  <a:gd name="connsiteX33" fmla="*/ 531137 w 694391"/>
                  <a:gd name="connsiteY33" fmla="*/ 446638 h 649663"/>
                  <a:gd name="connsiteX34" fmla="*/ 567350 w 694391"/>
                  <a:gd name="connsiteY34" fmla="*/ 425513 h 649663"/>
                  <a:gd name="connsiteX35" fmla="*/ 576404 w 694391"/>
                  <a:gd name="connsiteY35" fmla="*/ 419477 h 649663"/>
                  <a:gd name="connsiteX36" fmla="*/ 591493 w 694391"/>
                  <a:gd name="connsiteY36" fmla="*/ 410424 h 649663"/>
                  <a:gd name="connsiteX37" fmla="*/ 600546 w 694391"/>
                  <a:gd name="connsiteY37" fmla="*/ 404388 h 649663"/>
                  <a:gd name="connsiteX38" fmla="*/ 618653 w 694391"/>
                  <a:gd name="connsiteY38" fmla="*/ 392317 h 649663"/>
                  <a:gd name="connsiteX39" fmla="*/ 648832 w 694391"/>
                  <a:gd name="connsiteY39" fmla="*/ 377228 h 649663"/>
                  <a:gd name="connsiteX40" fmla="*/ 657885 w 694391"/>
                  <a:gd name="connsiteY40" fmla="*/ 374210 h 649663"/>
                  <a:gd name="connsiteX41" fmla="*/ 682028 w 694391"/>
                  <a:gd name="connsiteY41" fmla="*/ 362139 h 649663"/>
                  <a:gd name="connsiteX42" fmla="*/ 691081 w 694391"/>
                  <a:gd name="connsiteY42" fmla="*/ 353085 h 649663"/>
                  <a:gd name="connsiteX43" fmla="*/ 691081 w 694391"/>
                  <a:gd name="connsiteY43" fmla="*/ 328943 h 649663"/>
                  <a:gd name="connsiteX44" fmla="*/ 672974 w 694391"/>
                  <a:gd name="connsiteY44" fmla="*/ 322907 h 649663"/>
                  <a:gd name="connsiteX45" fmla="*/ 657885 w 694391"/>
                  <a:gd name="connsiteY45" fmla="*/ 319889 h 649663"/>
                  <a:gd name="connsiteX46" fmla="*/ 639778 w 694391"/>
                  <a:gd name="connsiteY46" fmla="*/ 316871 h 649663"/>
                  <a:gd name="connsiteX47" fmla="*/ 630725 w 694391"/>
                  <a:gd name="connsiteY47" fmla="*/ 313854 h 649663"/>
                  <a:gd name="connsiteX48" fmla="*/ 500958 w 694391"/>
                  <a:gd name="connsiteY48" fmla="*/ 322907 h 649663"/>
                  <a:gd name="connsiteX49" fmla="*/ 491905 w 694391"/>
                  <a:gd name="connsiteY49" fmla="*/ 325925 h 649663"/>
                  <a:gd name="connsiteX50" fmla="*/ 455691 w 694391"/>
                  <a:gd name="connsiteY50" fmla="*/ 322907 h 649663"/>
                  <a:gd name="connsiteX51" fmla="*/ 449655 w 694391"/>
                  <a:gd name="connsiteY51" fmla="*/ 313854 h 649663"/>
                  <a:gd name="connsiteX52" fmla="*/ 440602 w 694391"/>
                  <a:gd name="connsiteY52" fmla="*/ 298765 h 649663"/>
                  <a:gd name="connsiteX53" fmla="*/ 446638 w 694391"/>
                  <a:gd name="connsiteY53" fmla="*/ 187105 h 649663"/>
                  <a:gd name="connsiteX54" fmla="*/ 458709 w 694391"/>
                  <a:gd name="connsiteY54" fmla="*/ 184087 h 649663"/>
                  <a:gd name="connsiteX55" fmla="*/ 482851 w 694391"/>
                  <a:gd name="connsiteY55" fmla="*/ 181070 h 649663"/>
                  <a:gd name="connsiteX56" fmla="*/ 500958 w 694391"/>
                  <a:gd name="connsiteY56" fmla="*/ 175034 h 649663"/>
                  <a:gd name="connsiteX57" fmla="*/ 549244 w 694391"/>
                  <a:gd name="connsiteY57" fmla="*/ 150891 h 649663"/>
                  <a:gd name="connsiteX58" fmla="*/ 603564 w 694391"/>
                  <a:gd name="connsiteY58" fmla="*/ 117695 h 649663"/>
                  <a:gd name="connsiteX59" fmla="*/ 624689 w 694391"/>
                  <a:gd name="connsiteY59" fmla="*/ 102606 h 649663"/>
                  <a:gd name="connsiteX60" fmla="*/ 633743 w 694391"/>
                  <a:gd name="connsiteY60" fmla="*/ 93553 h 649663"/>
                  <a:gd name="connsiteX61" fmla="*/ 639778 w 694391"/>
                  <a:gd name="connsiteY61" fmla="*/ 84499 h 649663"/>
                  <a:gd name="connsiteX62" fmla="*/ 648832 w 694391"/>
                  <a:gd name="connsiteY62" fmla="*/ 63374 h 649663"/>
                  <a:gd name="connsiteX63" fmla="*/ 657885 w 694391"/>
                  <a:gd name="connsiteY63" fmla="*/ 36214 h 649663"/>
                  <a:gd name="connsiteX64" fmla="*/ 660903 w 694391"/>
                  <a:gd name="connsiteY64" fmla="*/ 24143 h 649663"/>
                  <a:gd name="connsiteX65" fmla="*/ 642796 w 694391"/>
                  <a:gd name="connsiteY65" fmla="*/ 9054 h 649663"/>
                  <a:gd name="connsiteX66" fmla="*/ 627707 w 694391"/>
                  <a:gd name="connsiteY66" fmla="*/ 6036 h 649663"/>
                  <a:gd name="connsiteX67" fmla="*/ 618653 w 694391"/>
                  <a:gd name="connsiteY67" fmla="*/ 3018 h 649663"/>
                  <a:gd name="connsiteX68" fmla="*/ 606582 w 694391"/>
                  <a:gd name="connsiteY68" fmla="*/ 0 h 649663"/>
                  <a:gd name="connsiteX69" fmla="*/ 519065 w 694391"/>
                  <a:gd name="connsiteY69" fmla="*/ 3018 h 649663"/>
                  <a:gd name="connsiteX70" fmla="*/ 500958 w 694391"/>
                  <a:gd name="connsiteY70" fmla="*/ 9054 h 649663"/>
                  <a:gd name="connsiteX71" fmla="*/ 488887 w 694391"/>
                  <a:gd name="connsiteY71" fmla="*/ 12071 h 649663"/>
                  <a:gd name="connsiteX72" fmla="*/ 470780 w 694391"/>
                  <a:gd name="connsiteY72" fmla="*/ 21125 h 649663"/>
                  <a:gd name="connsiteX73" fmla="*/ 461727 w 694391"/>
                  <a:gd name="connsiteY73" fmla="*/ 27161 h 649663"/>
                  <a:gd name="connsiteX74" fmla="*/ 443620 w 694391"/>
                  <a:gd name="connsiteY74" fmla="*/ 33196 h 649663"/>
                  <a:gd name="connsiteX75" fmla="*/ 425513 w 694391"/>
                  <a:gd name="connsiteY75" fmla="*/ 48285 h 649663"/>
                  <a:gd name="connsiteX76" fmla="*/ 416459 w 694391"/>
                  <a:gd name="connsiteY76" fmla="*/ 54321 h 649663"/>
                  <a:gd name="connsiteX77" fmla="*/ 404388 w 694391"/>
                  <a:gd name="connsiteY77" fmla="*/ 66392 h 649663"/>
                  <a:gd name="connsiteX78" fmla="*/ 392317 w 694391"/>
                  <a:gd name="connsiteY78" fmla="*/ 69410 h 649663"/>
                  <a:gd name="connsiteX79" fmla="*/ 374210 w 694391"/>
                  <a:gd name="connsiteY79" fmla="*/ 78464 h 649663"/>
                  <a:gd name="connsiteX80" fmla="*/ 344032 w 694391"/>
                  <a:gd name="connsiteY80" fmla="*/ 96570 h 649663"/>
                  <a:gd name="connsiteX81" fmla="*/ 292729 w 694391"/>
                  <a:gd name="connsiteY81" fmla="*/ 111660 h 649663"/>
                  <a:gd name="connsiteX82" fmla="*/ 280657 w 694391"/>
                  <a:gd name="connsiteY82" fmla="*/ 114677 h 649663"/>
                  <a:gd name="connsiteX83" fmla="*/ 229354 w 694391"/>
                  <a:gd name="connsiteY83" fmla="*/ 120713 h 649663"/>
                  <a:gd name="connsiteX84" fmla="*/ 217283 w 694391"/>
                  <a:gd name="connsiteY84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62139 w 694391"/>
                  <a:gd name="connsiteY27" fmla="*/ 540190 h 649663"/>
                  <a:gd name="connsiteX28" fmla="*/ 398352 w 694391"/>
                  <a:gd name="connsiteY28" fmla="*/ 522083 h 649663"/>
                  <a:gd name="connsiteX29" fmla="*/ 431548 w 694391"/>
                  <a:gd name="connsiteY29" fmla="*/ 500959 h 649663"/>
                  <a:gd name="connsiteX30" fmla="*/ 458709 w 694391"/>
                  <a:gd name="connsiteY30" fmla="*/ 485870 h 649663"/>
                  <a:gd name="connsiteX31" fmla="*/ 488887 w 694391"/>
                  <a:gd name="connsiteY31" fmla="*/ 467763 h 649663"/>
                  <a:gd name="connsiteX32" fmla="*/ 531137 w 694391"/>
                  <a:gd name="connsiteY32" fmla="*/ 446638 h 649663"/>
                  <a:gd name="connsiteX33" fmla="*/ 567350 w 694391"/>
                  <a:gd name="connsiteY33" fmla="*/ 425513 h 649663"/>
                  <a:gd name="connsiteX34" fmla="*/ 576404 w 694391"/>
                  <a:gd name="connsiteY34" fmla="*/ 419477 h 649663"/>
                  <a:gd name="connsiteX35" fmla="*/ 591493 w 694391"/>
                  <a:gd name="connsiteY35" fmla="*/ 410424 h 649663"/>
                  <a:gd name="connsiteX36" fmla="*/ 600546 w 694391"/>
                  <a:gd name="connsiteY36" fmla="*/ 404388 h 649663"/>
                  <a:gd name="connsiteX37" fmla="*/ 618653 w 694391"/>
                  <a:gd name="connsiteY37" fmla="*/ 392317 h 649663"/>
                  <a:gd name="connsiteX38" fmla="*/ 648832 w 694391"/>
                  <a:gd name="connsiteY38" fmla="*/ 377228 h 649663"/>
                  <a:gd name="connsiteX39" fmla="*/ 657885 w 694391"/>
                  <a:gd name="connsiteY39" fmla="*/ 374210 h 649663"/>
                  <a:gd name="connsiteX40" fmla="*/ 682028 w 694391"/>
                  <a:gd name="connsiteY40" fmla="*/ 362139 h 649663"/>
                  <a:gd name="connsiteX41" fmla="*/ 691081 w 694391"/>
                  <a:gd name="connsiteY41" fmla="*/ 353085 h 649663"/>
                  <a:gd name="connsiteX42" fmla="*/ 691081 w 694391"/>
                  <a:gd name="connsiteY42" fmla="*/ 328943 h 649663"/>
                  <a:gd name="connsiteX43" fmla="*/ 672974 w 694391"/>
                  <a:gd name="connsiteY43" fmla="*/ 322907 h 649663"/>
                  <a:gd name="connsiteX44" fmla="*/ 657885 w 694391"/>
                  <a:gd name="connsiteY44" fmla="*/ 319889 h 649663"/>
                  <a:gd name="connsiteX45" fmla="*/ 639778 w 694391"/>
                  <a:gd name="connsiteY45" fmla="*/ 316871 h 649663"/>
                  <a:gd name="connsiteX46" fmla="*/ 630725 w 694391"/>
                  <a:gd name="connsiteY46" fmla="*/ 313854 h 649663"/>
                  <a:gd name="connsiteX47" fmla="*/ 500958 w 694391"/>
                  <a:gd name="connsiteY47" fmla="*/ 322907 h 649663"/>
                  <a:gd name="connsiteX48" fmla="*/ 491905 w 694391"/>
                  <a:gd name="connsiteY48" fmla="*/ 325925 h 649663"/>
                  <a:gd name="connsiteX49" fmla="*/ 455691 w 694391"/>
                  <a:gd name="connsiteY49" fmla="*/ 322907 h 649663"/>
                  <a:gd name="connsiteX50" fmla="*/ 449655 w 694391"/>
                  <a:gd name="connsiteY50" fmla="*/ 313854 h 649663"/>
                  <a:gd name="connsiteX51" fmla="*/ 440602 w 694391"/>
                  <a:gd name="connsiteY51" fmla="*/ 298765 h 649663"/>
                  <a:gd name="connsiteX52" fmla="*/ 446638 w 694391"/>
                  <a:gd name="connsiteY52" fmla="*/ 187105 h 649663"/>
                  <a:gd name="connsiteX53" fmla="*/ 458709 w 694391"/>
                  <a:gd name="connsiteY53" fmla="*/ 184087 h 649663"/>
                  <a:gd name="connsiteX54" fmla="*/ 482851 w 694391"/>
                  <a:gd name="connsiteY54" fmla="*/ 181070 h 649663"/>
                  <a:gd name="connsiteX55" fmla="*/ 500958 w 694391"/>
                  <a:gd name="connsiteY55" fmla="*/ 175034 h 649663"/>
                  <a:gd name="connsiteX56" fmla="*/ 549244 w 694391"/>
                  <a:gd name="connsiteY56" fmla="*/ 150891 h 649663"/>
                  <a:gd name="connsiteX57" fmla="*/ 603564 w 694391"/>
                  <a:gd name="connsiteY57" fmla="*/ 117695 h 649663"/>
                  <a:gd name="connsiteX58" fmla="*/ 624689 w 694391"/>
                  <a:gd name="connsiteY58" fmla="*/ 102606 h 649663"/>
                  <a:gd name="connsiteX59" fmla="*/ 633743 w 694391"/>
                  <a:gd name="connsiteY59" fmla="*/ 93553 h 649663"/>
                  <a:gd name="connsiteX60" fmla="*/ 639778 w 694391"/>
                  <a:gd name="connsiteY60" fmla="*/ 84499 h 649663"/>
                  <a:gd name="connsiteX61" fmla="*/ 648832 w 694391"/>
                  <a:gd name="connsiteY61" fmla="*/ 63374 h 649663"/>
                  <a:gd name="connsiteX62" fmla="*/ 657885 w 694391"/>
                  <a:gd name="connsiteY62" fmla="*/ 36214 h 649663"/>
                  <a:gd name="connsiteX63" fmla="*/ 660903 w 694391"/>
                  <a:gd name="connsiteY63" fmla="*/ 24143 h 649663"/>
                  <a:gd name="connsiteX64" fmla="*/ 642796 w 694391"/>
                  <a:gd name="connsiteY64" fmla="*/ 9054 h 649663"/>
                  <a:gd name="connsiteX65" fmla="*/ 627707 w 694391"/>
                  <a:gd name="connsiteY65" fmla="*/ 6036 h 649663"/>
                  <a:gd name="connsiteX66" fmla="*/ 618653 w 694391"/>
                  <a:gd name="connsiteY66" fmla="*/ 3018 h 649663"/>
                  <a:gd name="connsiteX67" fmla="*/ 606582 w 694391"/>
                  <a:gd name="connsiteY67" fmla="*/ 0 h 649663"/>
                  <a:gd name="connsiteX68" fmla="*/ 519065 w 694391"/>
                  <a:gd name="connsiteY68" fmla="*/ 3018 h 649663"/>
                  <a:gd name="connsiteX69" fmla="*/ 500958 w 694391"/>
                  <a:gd name="connsiteY69" fmla="*/ 9054 h 649663"/>
                  <a:gd name="connsiteX70" fmla="*/ 488887 w 694391"/>
                  <a:gd name="connsiteY70" fmla="*/ 12071 h 649663"/>
                  <a:gd name="connsiteX71" fmla="*/ 470780 w 694391"/>
                  <a:gd name="connsiteY71" fmla="*/ 21125 h 649663"/>
                  <a:gd name="connsiteX72" fmla="*/ 461727 w 694391"/>
                  <a:gd name="connsiteY72" fmla="*/ 27161 h 649663"/>
                  <a:gd name="connsiteX73" fmla="*/ 443620 w 694391"/>
                  <a:gd name="connsiteY73" fmla="*/ 33196 h 649663"/>
                  <a:gd name="connsiteX74" fmla="*/ 425513 w 694391"/>
                  <a:gd name="connsiteY74" fmla="*/ 48285 h 649663"/>
                  <a:gd name="connsiteX75" fmla="*/ 416459 w 694391"/>
                  <a:gd name="connsiteY75" fmla="*/ 54321 h 649663"/>
                  <a:gd name="connsiteX76" fmla="*/ 404388 w 694391"/>
                  <a:gd name="connsiteY76" fmla="*/ 66392 h 649663"/>
                  <a:gd name="connsiteX77" fmla="*/ 392317 w 694391"/>
                  <a:gd name="connsiteY77" fmla="*/ 69410 h 649663"/>
                  <a:gd name="connsiteX78" fmla="*/ 374210 w 694391"/>
                  <a:gd name="connsiteY78" fmla="*/ 78464 h 649663"/>
                  <a:gd name="connsiteX79" fmla="*/ 344032 w 694391"/>
                  <a:gd name="connsiteY79" fmla="*/ 96570 h 649663"/>
                  <a:gd name="connsiteX80" fmla="*/ 292729 w 694391"/>
                  <a:gd name="connsiteY80" fmla="*/ 111660 h 649663"/>
                  <a:gd name="connsiteX81" fmla="*/ 280657 w 694391"/>
                  <a:gd name="connsiteY81" fmla="*/ 114677 h 649663"/>
                  <a:gd name="connsiteX82" fmla="*/ 229354 w 694391"/>
                  <a:gd name="connsiteY82" fmla="*/ 120713 h 649663"/>
                  <a:gd name="connsiteX83" fmla="*/ 217283 w 694391"/>
                  <a:gd name="connsiteY83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362139 w 694391"/>
                  <a:gd name="connsiteY26" fmla="*/ 540190 h 649663"/>
                  <a:gd name="connsiteX27" fmla="*/ 398352 w 694391"/>
                  <a:gd name="connsiteY27" fmla="*/ 522083 h 649663"/>
                  <a:gd name="connsiteX28" fmla="*/ 431548 w 694391"/>
                  <a:gd name="connsiteY28" fmla="*/ 500959 h 649663"/>
                  <a:gd name="connsiteX29" fmla="*/ 458709 w 694391"/>
                  <a:gd name="connsiteY29" fmla="*/ 485870 h 649663"/>
                  <a:gd name="connsiteX30" fmla="*/ 488887 w 694391"/>
                  <a:gd name="connsiteY30" fmla="*/ 467763 h 649663"/>
                  <a:gd name="connsiteX31" fmla="*/ 531137 w 694391"/>
                  <a:gd name="connsiteY31" fmla="*/ 446638 h 649663"/>
                  <a:gd name="connsiteX32" fmla="*/ 567350 w 694391"/>
                  <a:gd name="connsiteY32" fmla="*/ 425513 h 649663"/>
                  <a:gd name="connsiteX33" fmla="*/ 576404 w 694391"/>
                  <a:gd name="connsiteY33" fmla="*/ 419477 h 649663"/>
                  <a:gd name="connsiteX34" fmla="*/ 591493 w 694391"/>
                  <a:gd name="connsiteY34" fmla="*/ 410424 h 649663"/>
                  <a:gd name="connsiteX35" fmla="*/ 600546 w 694391"/>
                  <a:gd name="connsiteY35" fmla="*/ 404388 h 649663"/>
                  <a:gd name="connsiteX36" fmla="*/ 618653 w 694391"/>
                  <a:gd name="connsiteY36" fmla="*/ 392317 h 649663"/>
                  <a:gd name="connsiteX37" fmla="*/ 648832 w 694391"/>
                  <a:gd name="connsiteY37" fmla="*/ 377228 h 649663"/>
                  <a:gd name="connsiteX38" fmla="*/ 657885 w 694391"/>
                  <a:gd name="connsiteY38" fmla="*/ 374210 h 649663"/>
                  <a:gd name="connsiteX39" fmla="*/ 682028 w 694391"/>
                  <a:gd name="connsiteY39" fmla="*/ 362139 h 649663"/>
                  <a:gd name="connsiteX40" fmla="*/ 691081 w 694391"/>
                  <a:gd name="connsiteY40" fmla="*/ 353085 h 649663"/>
                  <a:gd name="connsiteX41" fmla="*/ 691081 w 694391"/>
                  <a:gd name="connsiteY41" fmla="*/ 328943 h 649663"/>
                  <a:gd name="connsiteX42" fmla="*/ 672974 w 694391"/>
                  <a:gd name="connsiteY42" fmla="*/ 322907 h 649663"/>
                  <a:gd name="connsiteX43" fmla="*/ 657885 w 694391"/>
                  <a:gd name="connsiteY43" fmla="*/ 319889 h 649663"/>
                  <a:gd name="connsiteX44" fmla="*/ 639778 w 694391"/>
                  <a:gd name="connsiteY44" fmla="*/ 316871 h 649663"/>
                  <a:gd name="connsiteX45" fmla="*/ 630725 w 694391"/>
                  <a:gd name="connsiteY45" fmla="*/ 313854 h 649663"/>
                  <a:gd name="connsiteX46" fmla="*/ 500958 w 694391"/>
                  <a:gd name="connsiteY46" fmla="*/ 322907 h 649663"/>
                  <a:gd name="connsiteX47" fmla="*/ 491905 w 694391"/>
                  <a:gd name="connsiteY47" fmla="*/ 325925 h 649663"/>
                  <a:gd name="connsiteX48" fmla="*/ 455691 w 694391"/>
                  <a:gd name="connsiteY48" fmla="*/ 322907 h 649663"/>
                  <a:gd name="connsiteX49" fmla="*/ 449655 w 694391"/>
                  <a:gd name="connsiteY49" fmla="*/ 313854 h 649663"/>
                  <a:gd name="connsiteX50" fmla="*/ 440602 w 694391"/>
                  <a:gd name="connsiteY50" fmla="*/ 298765 h 649663"/>
                  <a:gd name="connsiteX51" fmla="*/ 446638 w 694391"/>
                  <a:gd name="connsiteY51" fmla="*/ 187105 h 649663"/>
                  <a:gd name="connsiteX52" fmla="*/ 458709 w 694391"/>
                  <a:gd name="connsiteY52" fmla="*/ 184087 h 649663"/>
                  <a:gd name="connsiteX53" fmla="*/ 482851 w 694391"/>
                  <a:gd name="connsiteY53" fmla="*/ 181070 h 649663"/>
                  <a:gd name="connsiteX54" fmla="*/ 500958 w 694391"/>
                  <a:gd name="connsiteY54" fmla="*/ 175034 h 649663"/>
                  <a:gd name="connsiteX55" fmla="*/ 549244 w 694391"/>
                  <a:gd name="connsiteY55" fmla="*/ 150891 h 649663"/>
                  <a:gd name="connsiteX56" fmla="*/ 603564 w 694391"/>
                  <a:gd name="connsiteY56" fmla="*/ 117695 h 649663"/>
                  <a:gd name="connsiteX57" fmla="*/ 624689 w 694391"/>
                  <a:gd name="connsiteY57" fmla="*/ 102606 h 649663"/>
                  <a:gd name="connsiteX58" fmla="*/ 633743 w 694391"/>
                  <a:gd name="connsiteY58" fmla="*/ 93553 h 649663"/>
                  <a:gd name="connsiteX59" fmla="*/ 639778 w 694391"/>
                  <a:gd name="connsiteY59" fmla="*/ 84499 h 649663"/>
                  <a:gd name="connsiteX60" fmla="*/ 648832 w 694391"/>
                  <a:gd name="connsiteY60" fmla="*/ 63374 h 649663"/>
                  <a:gd name="connsiteX61" fmla="*/ 657885 w 694391"/>
                  <a:gd name="connsiteY61" fmla="*/ 36214 h 649663"/>
                  <a:gd name="connsiteX62" fmla="*/ 660903 w 694391"/>
                  <a:gd name="connsiteY62" fmla="*/ 24143 h 649663"/>
                  <a:gd name="connsiteX63" fmla="*/ 642796 w 694391"/>
                  <a:gd name="connsiteY63" fmla="*/ 9054 h 649663"/>
                  <a:gd name="connsiteX64" fmla="*/ 627707 w 694391"/>
                  <a:gd name="connsiteY64" fmla="*/ 6036 h 649663"/>
                  <a:gd name="connsiteX65" fmla="*/ 618653 w 694391"/>
                  <a:gd name="connsiteY65" fmla="*/ 3018 h 649663"/>
                  <a:gd name="connsiteX66" fmla="*/ 606582 w 694391"/>
                  <a:gd name="connsiteY66" fmla="*/ 0 h 649663"/>
                  <a:gd name="connsiteX67" fmla="*/ 519065 w 694391"/>
                  <a:gd name="connsiteY67" fmla="*/ 3018 h 649663"/>
                  <a:gd name="connsiteX68" fmla="*/ 500958 w 694391"/>
                  <a:gd name="connsiteY68" fmla="*/ 9054 h 649663"/>
                  <a:gd name="connsiteX69" fmla="*/ 488887 w 694391"/>
                  <a:gd name="connsiteY69" fmla="*/ 12071 h 649663"/>
                  <a:gd name="connsiteX70" fmla="*/ 470780 w 694391"/>
                  <a:gd name="connsiteY70" fmla="*/ 21125 h 649663"/>
                  <a:gd name="connsiteX71" fmla="*/ 461727 w 694391"/>
                  <a:gd name="connsiteY71" fmla="*/ 27161 h 649663"/>
                  <a:gd name="connsiteX72" fmla="*/ 443620 w 694391"/>
                  <a:gd name="connsiteY72" fmla="*/ 33196 h 649663"/>
                  <a:gd name="connsiteX73" fmla="*/ 425513 w 694391"/>
                  <a:gd name="connsiteY73" fmla="*/ 48285 h 649663"/>
                  <a:gd name="connsiteX74" fmla="*/ 416459 w 694391"/>
                  <a:gd name="connsiteY74" fmla="*/ 54321 h 649663"/>
                  <a:gd name="connsiteX75" fmla="*/ 404388 w 694391"/>
                  <a:gd name="connsiteY75" fmla="*/ 66392 h 649663"/>
                  <a:gd name="connsiteX76" fmla="*/ 392317 w 694391"/>
                  <a:gd name="connsiteY76" fmla="*/ 69410 h 649663"/>
                  <a:gd name="connsiteX77" fmla="*/ 374210 w 694391"/>
                  <a:gd name="connsiteY77" fmla="*/ 78464 h 649663"/>
                  <a:gd name="connsiteX78" fmla="*/ 344032 w 694391"/>
                  <a:gd name="connsiteY78" fmla="*/ 96570 h 649663"/>
                  <a:gd name="connsiteX79" fmla="*/ 292729 w 694391"/>
                  <a:gd name="connsiteY79" fmla="*/ 111660 h 649663"/>
                  <a:gd name="connsiteX80" fmla="*/ 280657 w 694391"/>
                  <a:gd name="connsiteY80" fmla="*/ 114677 h 649663"/>
                  <a:gd name="connsiteX81" fmla="*/ 229354 w 694391"/>
                  <a:gd name="connsiteY81" fmla="*/ 120713 h 649663"/>
                  <a:gd name="connsiteX82" fmla="*/ 217283 w 694391"/>
                  <a:gd name="connsiteY82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362139 w 694391"/>
                  <a:gd name="connsiteY25" fmla="*/ 540190 h 649663"/>
                  <a:gd name="connsiteX26" fmla="*/ 398352 w 694391"/>
                  <a:gd name="connsiteY26" fmla="*/ 522083 h 649663"/>
                  <a:gd name="connsiteX27" fmla="*/ 431548 w 694391"/>
                  <a:gd name="connsiteY27" fmla="*/ 500959 h 649663"/>
                  <a:gd name="connsiteX28" fmla="*/ 458709 w 694391"/>
                  <a:gd name="connsiteY28" fmla="*/ 485870 h 649663"/>
                  <a:gd name="connsiteX29" fmla="*/ 488887 w 694391"/>
                  <a:gd name="connsiteY29" fmla="*/ 467763 h 649663"/>
                  <a:gd name="connsiteX30" fmla="*/ 531137 w 694391"/>
                  <a:gd name="connsiteY30" fmla="*/ 446638 h 649663"/>
                  <a:gd name="connsiteX31" fmla="*/ 567350 w 694391"/>
                  <a:gd name="connsiteY31" fmla="*/ 425513 h 649663"/>
                  <a:gd name="connsiteX32" fmla="*/ 576404 w 694391"/>
                  <a:gd name="connsiteY32" fmla="*/ 419477 h 649663"/>
                  <a:gd name="connsiteX33" fmla="*/ 591493 w 694391"/>
                  <a:gd name="connsiteY33" fmla="*/ 410424 h 649663"/>
                  <a:gd name="connsiteX34" fmla="*/ 600546 w 694391"/>
                  <a:gd name="connsiteY34" fmla="*/ 404388 h 649663"/>
                  <a:gd name="connsiteX35" fmla="*/ 618653 w 694391"/>
                  <a:gd name="connsiteY35" fmla="*/ 392317 h 649663"/>
                  <a:gd name="connsiteX36" fmla="*/ 648832 w 694391"/>
                  <a:gd name="connsiteY36" fmla="*/ 377228 h 649663"/>
                  <a:gd name="connsiteX37" fmla="*/ 657885 w 694391"/>
                  <a:gd name="connsiteY37" fmla="*/ 374210 h 649663"/>
                  <a:gd name="connsiteX38" fmla="*/ 682028 w 694391"/>
                  <a:gd name="connsiteY38" fmla="*/ 362139 h 649663"/>
                  <a:gd name="connsiteX39" fmla="*/ 691081 w 694391"/>
                  <a:gd name="connsiteY39" fmla="*/ 353085 h 649663"/>
                  <a:gd name="connsiteX40" fmla="*/ 691081 w 694391"/>
                  <a:gd name="connsiteY40" fmla="*/ 328943 h 649663"/>
                  <a:gd name="connsiteX41" fmla="*/ 672974 w 694391"/>
                  <a:gd name="connsiteY41" fmla="*/ 322907 h 649663"/>
                  <a:gd name="connsiteX42" fmla="*/ 657885 w 694391"/>
                  <a:gd name="connsiteY42" fmla="*/ 319889 h 649663"/>
                  <a:gd name="connsiteX43" fmla="*/ 639778 w 694391"/>
                  <a:gd name="connsiteY43" fmla="*/ 316871 h 649663"/>
                  <a:gd name="connsiteX44" fmla="*/ 630725 w 694391"/>
                  <a:gd name="connsiteY44" fmla="*/ 313854 h 649663"/>
                  <a:gd name="connsiteX45" fmla="*/ 500958 w 694391"/>
                  <a:gd name="connsiteY45" fmla="*/ 322907 h 649663"/>
                  <a:gd name="connsiteX46" fmla="*/ 491905 w 694391"/>
                  <a:gd name="connsiteY46" fmla="*/ 325925 h 649663"/>
                  <a:gd name="connsiteX47" fmla="*/ 455691 w 694391"/>
                  <a:gd name="connsiteY47" fmla="*/ 322907 h 649663"/>
                  <a:gd name="connsiteX48" fmla="*/ 449655 w 694391"/>
                  <a:gd name="connsiteY48" fmla="*/ 313854 h 649663"/>
                  <a:gd name="connsiteX49" fmla="*/ 440602 w 694391"/>
                  <a:gd name="connsiteY49" fmla="*/ 298765 h 649663"/>
                  <a:gd name="connsiteX50" fmla="*/ 446638 w 694391"/>
                  <a:gd name="connsiteY50" fmla="*/ 187105 h 649663"/>
                  <a:gd name="connsiteX51" fmla="*/ 458709 w 694391"/>
                  <a:gd name="connsiteY51" fmla="*/ 184087 h 649663"/>
                  <a:gd name="connsiteX52" fmla="*/ 482851 w 694391"/>
                  <a:gd name="connsiteY52" fmla="*/ 181070 h 649663"/>
                  <a:gd name="connsiteX53" fmla="*/ 500958 w 694391"/>
                  <a:gd name="connsiteY53" fmla="*/ 175034 h 649663"/>
                  <a:gd name="connsiteX54" fmla="*/ 549244 w 694391"/>
                  <a:gd name="connsiteY54" fmla="*/ 150891 h 649663"/>
                  <a:gd name="connsiteX55" fmla="*/ 603564 w 694391"/>
                  <a:gd name="connsiteY55" fmla="*/ 117695 h 649663"/>
                  <a:gd name="connsiteX56" fmla="*/ 624689 w 694391"/>
                  <a:gd name="connsiteY56" fmla="*/ 102606 h 649663"/>
                  <a:gd name="connsiteX57" fmla="*/ 633743 w 694391"/>
                  <a:gd name="connsiteY57" fmla="*/ 93553 h 649663"/>
                  <a:gd name="connsiteX58" fmla="*/ 639778 w 694391"/>
                  <a:gd name="connsiteY58" fmla="*/ 84499 h 649663"/>
                  <a:gd name="connsiteX59" fmla="*/ 648832 w 694391"/>
                  <a:gd name="connsiteY59" fmla="*/ 63374 h 649663"/>
                  <a:gd name="connsiteX60" fmla="*/ 657885 w 694391"/>
                  <a:gd name="connsiteY60" fmla="*/ 36214 h 649663"/>
                  <a:gd name="connsiteX61" fmla="*/ 660903 w 694391"/>
                  <a:gd name="connsiteY61" fmla="*/ 24143 h 649663"/>
                  <a:gd name="connsiteX62" fmla="*/ 642796 w 694391"/>
                  <a:gd name="connsiteY62" fmla="*/ 9054 h 649663"/>
                  <a:gd name="connsiteX63" fmla="*/ 627707 w 694391"/>
                  <a:gd name="connsiteY63" fmla="*/ 6036 h 649663"/>
                  <a:gd name="connsiteX64" fmla="*/ 618653 w 694391"/>
                  <a:gd name="connsiteY64" fmla="*/ 3018 h 649663"/>
                  <a:gd name="connsiteX65" fmla="*/ 606582 w 694391"/>
                  <a:gd name="connsiteY65" fmla="*/ 0 h 649663"/>
                  <a:gd name="connsiteX66" fmla="*/ 519065 w 694391"/>
                  <a:gd name="connsiteY66" fmla="*/ 3018 h 649663"/>
                  <a:gd name="connsiteX67" fmla="*/ 500958 w 694391"/>
                  <a:gd name="connsiteY67" fmla="*/ 9054 h 649663"/>
                  <a:gd name="connsiteX68" fmla="*/ 488887 w 694391"/>
                  <a:gd name="connsiteY68" fmla="*/ 12071 h 649663"/>
                  <a:gd name="connsiteX69" fmla="*/ 470780 w 694391"/>
                  <a:gd name="connsiteY69" fmla="*/ 21125 h 649663"/>
                  <a:gd name="connsiteX70" fmla="*/ 461727 w 694391"/>
                  <a:gd name="connsiteY70" fmla="*/ 27161 h 649663"/>
                  <a:gd name="connsiteX71" fmla="*/ 443620 w 694391"/>
                  <a:gd name="connsiteY71" fmla="*/ 33196 h 649663"/>
                  <a:gd name="connsiteX72" fmla="*/ 425513 w 694391"/>
                  <a:gd name="connsiteY72" fmla="*/ 48285 h 649663"/>
                  <a:gd name="connsiteX73" fmla="*/ 416459 w 694391"/>
                  <a:gd name="connsiteY73" fmla="*/ 54321 h 649663"/>
                  <a:gd name="connsiteX74" fmla="*/ 404388 w 694391"/>
                  <a:gd name="connsiteY74" fmla="*/ 66392 h 649663"/>
                  <a:gd name="connsiteX75" fmla="*/ 392317 w 694391"/>
                  <a:gd name="connsiteY75" fmla="*/ 69410 h 649663"/>
                  <a:gd name="connsiteX76" fmla="*/ 374210 w 694391"/>
                  <a:gd name="connsiteY76" fmla="*/ 78464 h 649663"/>
                  <a:gd name="connsiteX77" fmla="*/ 344032 w 694391"/>
                  <a:gd name="connsiteY77" fmla="*/ 96570 h 649663"/>
                  <a:gd name="connsiteX78" fmla="*/ 292729 w 694391"/>
                  <a:gd name="connsiteY78" fmla="*/ 111660 h 649663"/>
                  <a:gd name="connsiteX79" fmla="*/ 280657 w 694391"/>
                  <a:gd name="connsiteY79" fmla="*/ 114677 h 649663"/>
                  <a:gd name="connsiteX80" fmla="*/ 229354 w 694391"/>
                  <a:gd name="connsiteY80" fmla="*/ 120713 h 649663"/>
                  <a:gd name="connsiteX81" fmla="*/ 217283 w 694391"/>
                  <a:gd name="connsiteY81" fmla="*/ 123731 h 649663"/>
                  <a:gd name="connsiteX0" fmla="*/ 217283 w 694391"/>
                  <a:gd name="connsiteY0" fmla="*/ 123731 h 646200"/>
                  <a:gd name="connsiteX1" fmla="*/ 172016 w 694391"/>
                  <a:gd name="connsiteY1" fmla="*/ 144856 h 646200"/>
                  <a:gd name="connsiteX2" fmla="*/ 162962 w 694391"/>
                  <a:gd name="connsiteY2" fmla="*/ 153909 h 646200"/>
                  <a:gd name="connsiteX3" fmla="*/ 147873 w 694391"/>
                  <a:gd name="connsiteY3" fmla="*/ 165980 h 646200"/>
                  <a:gd name="connsiteX4" fmla="*/ 126748 w 694391"/>
                  <a:gd name="connsiteY4" fmla="*/ 175034 h 646200"/>
                  <a:gd name="connsiteX5" fmla="*/ 117695 w 694391"/>
                  <a:gd name="connsiteY5" fmla="*/ 184087 h 646200"/>
                  <a:gd name="connsiteX6" fmla="*/ 102606 w 694391"/>
                  <a:gd name="connsiteY6" fmla="*/ 196159 h 646200"/>
                  <a:gd name="connsiteX7" fmla="*/ 66392 w 694391"/>
                  <a:gd name="connsiteY7" fmla="*/ 217283 h 646200"/>
                  <a:gd name="connsiteX8" fmla="*/ 33196 w 694391"/>
                  <a:gd name="connsiteY8" fmla="*/ 244444 h 646200"/>
                  <a:gd name="connsiteX9" fmla="*/ 21125 w 694391"/>
                  <a:gd name="connsiteY9" fmla="*/ 262551 h 646200"/>
                  <a:gd name="connsiteX10" fmla="*/ 6036 w 694391"/>
                  <a:gd name="connsiteY10" fmla="*/ 289711 h 646200"/>
                  <a:gd name="connsiteX11" fmla="*/ 0 w 694391"/>
                  <a:gd name="connsiteY11" fmla="*/ 307818 h 646200"/>
                  <a:gd name="connsiteX12" fmla="*/ 144855 w 694391"/>
                  <a:gd name="connsiteY12" fmla="*/ 307818 h 646200"/>
                  <a:gd name="connsiteX13" fmla="*/ 162962 w 694391"/>
                  <a:gd name="connsiteY13" fmla="*/ 304800 h 646200"/>
                  <a:gd name="connsiteX14" fmla="*/ 168998 w 694391"/>
                  <a:gd name="connsiteY14" fmla="*/ 316871 h 646200"/>
                  <a:gd name="connsiteX15" fmla="*/ 165980 w 694391"/>
                  <a:gd name="connsiteY15" fmla="*/ 410424 h 646200"/>
                  <a:gd name="connsiteX16" fmla="*/ 156927 w 694391"/>
                  <a:gd name="connsiteY16" fmla="*/ 446638 h 646200"/>
                  <a:gd name="connsiteX17" fmla="*/ 147873 w 694391"/>
                  <a:gd name="connsiteY17" fmla="*/ 476816 h 646200"/>
                  <a:gd name="connsiteX18" fmla="*/ 126748 w 694391"/>
                  <a:gd name="connsiteY18" fmla="*/ 528119 h 646200"/>
                  <a:gd name="connsiteX19" fmla="*/ 105624 w 694391"/>
                  <a:gd name="connsiteY19" fmla="*/ 588475 h 646200"/>
                  <a:gd name="connsiteX20" fmla="*/ 105624 w 694391"/>
                  <a:gd name="connsiteY20" fmla="*/ 636761 h 646200"/>
                  <a:gd name="connsiteX21" fmla="*/ 114677 w 694391"/>
                  <a:gd name="connsiteY21" fmla="*/ 639778 h 646200"/>
                  <a:gd name="connsiteX22" fmla="*/ 211247 w 694391"/>
                  <a:gd name="connsiteY22" fmla="*/ 645814 h 646200"/>
                  <a:gd name="connsiteX23" fmla="*/ 232372 w 694391"/>
                  <a:gd name="connsiteY23" fmla="*/ 633743 h 646200"/>
                  <a:gd name="connsiteX24" fmla="*/ 362139 w 694391"/>
                  <a:gd name="connsiteY24" fmla="*/ 540190 h 646200"/>
                  <a:gd name="connsiteX25" fmla="*/ 398352 w 694391"/>
                  <a:gd name="connsiteY25" fmla="*/ 522083 h 646200"/>
                  <a:gd name="connsiteX26" fmla="*/ 431548 w 694391"/>
                  <a:gd name="connsiteY26" fmla="*/ 500959 h 646200"/>
                  <a:gd name="connsiteX27" fmla="*/ 458709 w 694391"/>
                  <a:gd name="connsiteY27" fmla="*/ 485870 h 646200"/>
                  <a:gd name="connsiteX28" fmla="*/ 488887 w 694391"/>
                  <a:gd name="connsiteY28" fmla="*/ 467763 h 646200"/>
                  <a:gd name="connsiteX29" fmla="*/ 531137 w 694391"/>
                  <a:gd name="connsiteY29" fmla="*/ 446638 h 646200"/>
                  <a:gd name="connsiteX30" fmla="*/ 567350 w 694391"/>
                  <a:gd name="connsiteY30" fmla="*/ 425513 h 646200"/>
                  <a:gd name="connsiteX31" fmla="*/ 576404 w 694391"/>
                  <a:gd name="connsiteY31" fmla="*/ 419477 h 646200"/>
                  <a:gd name="connsiteX32" fmla="*/ 591493 w 694391"/>
                  <a:gd name="connsiteY32" fmla="*/ 410424 h 646200"/>
                  <a:gd name="connsiteX33" fmla="*/ 600546 w 694391"/>
                  <a:gd name="connsiteY33" fmla="*/ 404388 h 646200"/>
                  <a:gd name="connsiteX34" fmla="*/ 618653 w 694391"/>
                  <a:gd name="connsiteY34" fmla="*/ 392317 h 646200"/>
                  <a:gd name="connsiteX35" fmla="*/ 648832 w 694391"/>
                  <a:gd name="connsiteY35" fmla="*/ 377228 h 646200"/>
                  <a:gd name="connsiteX36" fmla="*/ 657885 w 694391"/>
                  <a:gd name="connsiteY36" fmla="*/ 374210 h 646200"/>
                  <a:gd name="connsiteX37" fmla="*/ 682028 w 694391"/>
                  <a:gd name="connsiteY37" fmla="*/ 362139 h 646200"/>
                  <a:gd name="connsiteX38" fmla="*/ 691081 w 694391"/>
                  <a:gd name="connsiteY38" fmla="*/ 353085 h 646200"/>
                  <a:gd name="connsiteX39" fmla="*/ 691081 w 694391"/>
                  <a:gd name="connsiteY39" fmla="*/ 328943 h 646200"/>
                  <a:gd name="connsiteX40" fmla="*/ 672974 w 694391"/>
                  <a:gd name="connsiteY40" fmla="*/ 322907 h 646200"/>
                  <a:gd name="connsiteX41" fmla="*/ 657885 w 694391"/>
                  <a:gd name="connsiteY41" fmla="*/ 319889 h 646200"/>
                  <a:gd name="connsiteX42" fmla="*/ 639778 w 694391"/>
                  <a:gd name="connsiteY42" fmla="*/ 316871 h 646200"/>
                  <a:gd name="connsiteX43" fmla="*/ 630725 w 694391"/>
                  <a:gd name="connsiteY43" fmla="*/ 313854 h 646200"/>
                  <a:gd name="connsiteX44" fmla="*/ 500958 w 694391"/>
                  <a:gd name="connsiteY44" fmla="*/ 322907 h 646200"/>
                  <a:gd name="connsiteX45" fmla="*/ 491905 w 694391"/>
                  <a:gd name="connsiteY45" fmla="*/ 325925 h 646200"/>
                  <a:gd name="connsiteX46" fmla="*/ 455691 w 694391"/>
                  <a:gd name="connsiteY46" fmla="*/ 322907 h 646200"/>
                  <a:gd name="connsiteX47" fmla="*/ 449655 w 694391"/>
                  <a:gd name="connsiteY47" fmla="*/ 313854 h 646200"/>
                  <a:gd name="connsiteX48" fmla="*/ 440602 w 694391"/>
                  <a:gd name="connsiteY48" fmla="*/ 298765 h 646200"/>
                  <a:gd name="connsiteX49" fmla="*/ 446638 w 694391"/>
                  <a:gd name="connsiteY49" fmla="*/ 187105 h 646200"/>
                  <a:gd name="connsiteX50" fmla="*/ 458709 w 694391"/>
                  <a:gd name="connsiteY50" fmla="*/ 184087 h 646200"/>
                  <a:gd name="connsiteX51" fmla="*/ 482851 w 694391"/>
                  <a:gd name="connsiteY51" fmla="*/ 181070 h 646200"/>
                  <a:gd name="connsiteX52" fmla="*/ 500958 w 694391"/>
                  <a:gd name="connsiteY52" fmla="*/ 175034 h 646200"/>
                  <a:gd name="connsiteX53" fmla="*/ 549244 w 694391"/>
                  <a:gd name="connsiteY53" fmla="*/ 150891 h 646200"/>
                  <a:gd name="connsiteX54" fmla="*/ 603564 w 694391"/>
                  <a:gd name="connsiteY54" fmla="*/ 117695 h 646200"/>
                  <a:gd name="connsiteX55" fmla="*/ 624689 w 694391"/>
                  <a:gd name="connsiteY55" fmla="*/ 102606 h 646200"/>
                  <a:gd name="connsiteX56" fmla="*/ 633743 w 694391"/>
                  <a:gd name="connsiteY56" fmla="*/ 93553 h 646200"/>
                  <a:gd name="connsiteX57" fmla="*/ 639778 w 694391"/>
                  <a:gd name="connsiteY57" fmla="*/ 84499 h 646200"/>
                  <a:gd name="connsiteX58" fmla="*/ 648832 w 694391"/>
                  <a:gd name="connsiteY58" fmla="*/ 63374 h 646200"/>
                  <a:gd name="connsiteX59" fmla="*/ 657885 w 694391"/>
                  <a:gd name="connsiteY59" fmla="*/ 36214 h 646200"/>
                  <a:gd name="connsiteX60" fmla="*/ 660903 w 694391"/>
                  <a:gd name="connsiteY60" fmla="*/ 24143 h 646200"/>
                  <a:gd name="connsiteX61" fmla="*/ 642796 w 694391"/>
                  <a:gd name="connsiteY61" fmla="*/ 9054 h 646200"/>
                  <a:gd name="connsiteX62" fmla="*/ 627707 w 694391"/>
                  <a:gd name="connsiteY62" fmla="*/ 6036 h 646200"/>
                  <a:gd name="connsiteX63" fmla="*/ 618653 w 694391"/>
                  <a:gd name="connsiteY63" fmla="*/ 3018 h 646200"/>
                  <a:gd name="connsiteX64" fmla="*/ 606582 w 694391"/>
                  <a:gd name="connsiteY64" fmla="*/ 0 h 646200"/>
                  <a:gd name="connsiteX65" fmla="*/ 519065 w 694391"/>
                  <a:gd name="connsiteY65" fmla="*/ 3018 h 646200"/>
                  <a:gd name="connsiteX66" fmla="*/ 500958 w 694391"/>
                  <a:gd name="connsiteY66" fmla="*/ 9054 h 646200"/>
                  <a:gd name="connsiteX67" fmla="*/ 488887 w 694391"/>
                  <a:gd name="connsiteY67" fmla="*/ 12071 h 646200"/>
                  <a:gd name="connsiteX68" fmla="*/ 470780 w 694391"/>
                  <a:gd name="connsiteY68" fmla="*/ 21125 h 646200"/>
                  <a:gd name="connsiteX69" fmla="*/ 461727 w 694391"/>
                  <a:gd name="connsiteY69" fmla="*/ 27161 h 646200"/>
                  <a:gd name="connsiteX70" fmla="*/ 443620 w 694391"/>
                  <a:gd name="connsiteY70" fmla="*/ 33196 h 646200"/>
                  <a:gd name="connsiteX71" fmla="*/ 425513 w 694391"/>
                  <a:gd name="connsiteY71" fmla="*/ 48285 h 646200"/>
                  <a:gd name="connsiteX72" fmla="*/ 416459 w 694391"/>
                  <a:gd name="connsiteY72" fmla="*/ 54321 h 646200"/>
                  <a:gd name="connsiteX73" fmla="*/ 404388 w 694391"/>
                  <a:gd name="connsiteY73" fmla="*/ 66392 h 646200"/>
                  <a:gd name="connsiteX74" fmla="*/ 392317 w 694391"/>
                  <a:gd name="connsiteY74" fmla="*/ 69410 h 646200"/>
                  <a:gd name="connsiteX75" fmla="*/ 374210 w 694391"/>
                  <a:gd name="connsiteY75" fmla="*/ 78464 h 646200"/>
                  <a:gd name="connsiteX76" fmla="*/ 344032 w 694391"/>
                  <a:gd name="connsiteY76" fmla="*/ 96570 h 646200"/>
                  <a:gd name="connsiteX77" fmla="*/ 292729 w 694391"/>
                  <a:gd name="connsiteY77" fmla="*/ 111660 h 646200"/>
                  <a:gd name="connsiteX78" fmla="*/ 280657 w 694391"/>
                  <a:gd name="connsiteY78" fmla="*/ 114677 h 646200"/>
                  <a:gd name="connsiteX79" fmla="*/ 229354 w 694391"/>
                  <a:gd name="connsiteY79" fmla="*/ 120713 h 646200"/>
                  <a:gd name="connsiteX80" fmla="*/ 217283 w 694391"/>
                  <a:gd name="connsiteY80" fmla="*/ 123731 h 646200"/>
                  <a:gd name="connsiteX0" fmla="*/ 217283 w 694391"/>
                  <a:gd name="connsiteY0" fmla="*/ 123731 h 646419"/>
                  <a:gd name="connsiteX1" fmla="*/ 172016 w 694391"/>
                  <a:gd name="connsiteY1" fmla="*/ 144856 h 646419"/>
                  <a:gd name="connsiteX2" fmla="*/ 162962 w 694391"/>
                  <a:gd name="connsiteY2" fmla="*/ 153909 h 646419"/>
                  <a:gd name="connsiteX3" fmla="*/ 147873 w 694391"/>
                  <a:gd name="connsiteY3" fmla="*/ 165980 h 646419"/>
                  <a:gd name="connsiteX4" fmla="*/ 126748 w 694391"/>
                  <a:gd name="connsiteY4" fmla="*/ 175034 h 646419"/>
                  <a:gd name="connsiteX5" fmla="*/ 117695 w 694391"/>
                  <a:gd name="connsiteY5" fmla="*/ 184087 h 646419"/>
                  <a:gd name="connsiteX6" fmla="*/ 102606 w 694391"/>
                  <a:gd name="connsiteY6" fmla="*/ 196159 h 646419"/>
                  <a:gd name="connsiteX7" fmla="*/ 66392 w 694391"/>
                  <a:gd name="connsiteY7" fmla="*/ 217283 h 646419"/>
                  <a:gd name="connsiteX8" fmla="*/ 33196 w 694391"/>
                  <a:gd name="connsiteY8" fmla="*/ 244444 h 646419"/>
                  <a:gd name="connsiteX9" fmla="*/ 21125 w 694391"/>
                  <a:gd name="connsiteY9" fmla="*/ 262551 h 646419"/>
                  <a:gd name="connsiteX10" fmla="*/ 6036 w 694391"/>
                  <a:gd name="connsiteY10" fmla="*/ 289711 h 646419"/>
                  <a:gd name="connsiteX11" fmla="*/ 0 w 694391"/>
                  <a:gd name="connsiteY11" fmla="*/ 307818 h 646419"/>
                  <a:gd name="connsiteX12" fmla="*/ 144855 w 694391"/>
                  <a:gd name="connsiteY12" fmla="*/ 307818 h 646419"/>
                  <a:gd name="connsiteX13" fmla="*/ 162962 w 694391"/>
                  <a:gd name="connsiteY13" fmla="*/ 304800 h 646419"/>
                  <a:gd name="connsiteX14" fmla="*/ 168998 w 694391"/>
                  <a:gd name="connsiteY14" fmla="*/ 316871 h 646419"/>
                  <a:gd name="connsiteX15" fmla="*/ 165980 w 694391"/>
                  <a:gd name="connsiteY15" fmla="*/ 410424 h 646419"/>
                  <a:gd name="connsiteX16" fmla="*/ 156927 w 694391"/>
                  <a:gd name="connsiteY16" fmla="*/ 446638 h 646419"/>
                  <a:gd name="connsiteX17" fmla="*/ 147873 w 694391"/>
                  <a:gd name="connsiteY17" fmla="*/ 476816 h 646419"/>
                  <a:gd name="connsiteX18" fmla="*/ 126748 w 694391"/>
                  <a:gd name="connsiteY18" fmla="*/ 528119 h 646419"/>
                  <a:gd name="connsiteX19" fmla="*/ 105624 w 694391"/>
                  <a:gd name="connsiteY19" fmla="*/ 588475 h 646419"/>
                  <a:gd name="connsiteX20" fmla="*/ 105624 w 694391"/>
                  <a:gd name="connsiteY20" fmla="*/ 636761 h 646419"/>
                  <a:gd name="connsiteX21" fmla="*/ 211247 w 694391"/>
                  <a:gd name="connsiteY21" fmla="*/ 645814 h 646419"/>
                  <a:gd name="connsiteX22" fmla="*/ 232372 w 694391"/>
                  <a:gd name="connsiteY22" fmla="*/ 633743 h 646419"/>
                  <a:gd name="connsiteX23" fmla="*/ 362139 w 694391"/>
                  <a:gd name="connsiteY23" fmla="*/ 540190 h 646419"/>
                  <a:gd name="connsiteX24" fmla="*/ 398352 w 694391"/>
                  <a:gd name="connsiteY24" fmla="*/ 522083 h 646419"/>
                  <a:gd name="connsiteX25" fmla="*/ 431548 w 694391"/>
                  <a:gd name="connsiteY25" fmla="*/ 500959 h 646419"/>
                  <a:gd name="connsiteX26" fmla="*/ 458709 w 694391"/>
                  <a:gd name="connsiteY26" fmla="*/ 485870 h 646419"/>
                  <a:gd name="connsiteX27" fmla="*/ 488887 w 694391"/>
                  <a:gd name="connsiteY27" fmla="*/ 467763 h 646419"/>
                  <a:gd name="connsiteX28" fmla="*/ 531137 w 694391"/>
                  <a:gd name="connsiteY28" fmla="*/ 446638 h 646419"/>
                  <a:gd name="connsiteX29" fmla="*/ 567350 w 694391"/>
                  <a:gd name="connsiteY29" fmla="*/ 425513 h 646419"/>
                  <a:gd name="connsiteX30" fmla="*/ 576404 w 694391"/>
                  <a:gd name="connsiteY30" fmla="*/ 419477 h 646419"/>
                  <a:gd name="connsiteX31" fmla="*/ 591493 w 694391"/>
                  <a:gd name="connsiteY31" fmla="*/ 410424 h 646419"/>
                  <a:gd name="connsiteX32" fmla="*/ 600546 w 694391"/>
                  <a:gd name="connsiteY32" fmla="*/ 404388 h 646419"/>
                  <a:gd name="connsiteX33" fmla="*/ 618653 w 694391"/>
                  <a:gd name="connsiteY33" fmla="*/ 392317 h 646419"/>
                  <a:gd name="connsiteX34" fmla="*/ 648832 w 694391"/>
                  <a:gd name="connsiteY34" fmla="*/ 377228 h 646419"/>
                  <a:gd name="connsiteX35" fmla="*/ 657885 w 694391"/>
                  <a:gd name="connsiteY35" fmla="*/ 374210 h 646419"/>
                  <a:gd name="connsiteX36" fmla="*/ 682028 w 694391"/>
                  <a:gd name="connsiteY36" fmla="*/ 362139 h 646419"/>
                  <a:gd name="connsiteX37" fmla="*/ 691081 w 694391"/>
                  <a:gd name="connsiteY37" fmla="*/ 353085 h 646419"/>
                  <a:gd name="connsiteX38" fmla="*/ 691081 w 694391"/>
                  <a:gd name="connsiteY38" fmla="*/ 328943 h 646419"/>
                  <a:gd name="connsiteX39" fmla="*/ 672974 w 694391"/>
                  <a:gd name="connsiteY39" fmla="*/ 322907 h 646419"/>
                  <a:gd name="connsiteX40" fmla="*/ 657885 w 694391"/>
                  <a:gd name="connsiteY40" fmla="*/ 319889 h 646419"/>
                  <a:gd name="connsiteX41" fmla="*/ 639778 w 694391"/>
                  <a:gd name="connsiteY41" fmla="*/ 316871 h 646419"/>
                  <a:gd name="connsiteX42" fmla="*/ 630725 w 694391"/>
                  <a:gd name="connsiteY42" fmla="*/ 313854 h 646419"/>
                  <a:gd name="connsiteX43" fmla="*/ 500958 w 694391"/>
                  <a:gd name="connsiteY43" fmla="*/ 322907 h 646419"/>
                  <a:gd name="connsiteX44" fmla="*/ 491905 w 694391"/>
                  <a:gd name="connsiteY44" fmla="*/ 325925 h 646419"/>
                  <a:gd name="connsiteX45" fmla="*/ 455691 w 694391"/>
                  <a:gd name="connsiteY45" fmla="*/ 322907 h 646419"/>
                  <a:gd name="connsiteX46" fmla="*/ 449655 w 694391"/>
                  <a:gd name="connsiteY46" fmla="*/ 313854 h 646419"/>
                  <a:gd name="connsiteX47" fmla="*/ 440602 w 694391"/>
                  <a:gd name="connsiteY47" fmla="*/ 298765 h 646419"/>
                  <a:gd name="connsiteX48" fmla="*/ 446638 w 694391"/>
                  <a:gd name="connsiteY48" fmla="*/ 187105 h 646419"/>
                  <a:gd name="connsiteX49" fmla="*/ 458709 w 694391"/>
                  <a:gd name="connsiteY49" fmla="*/ 184087 h 646419"/>
                  <a:gd name="connsiteX50" fmla="*/ 482851 w 694391"/>
                  <a:gd name="connsiteY50" fmla="*/ 181070 h 646419"/>
                  <a:gd name="connsiteX51" fmla="*/ 500958 w 694391"/>
                  <a:gd name="connsiteY51" fmla="*/ 175034 h 646419"/>
                  <a:gd name="connsiteX52" fmla="*/ 549244 w 694391"/>
                  <a:gd name="connsiteY52" fmla="*/ 150891 h 646419"/>
                  <a:gd name="connsiteX53" fmla="*/ 603564 w 694391"/>
                  <a:gd name="connsiteY53" fmla="*/ 117695 h 646419"/>
                  <a:gd name="connsiteX54" fmla="*/ 624689 w 694391"/>
                  <a:gd name="connsiteY54" fmla="*/ 102606 h 646419"/>
                  <a:gd name="connsiteX55" fmla="*/ 633743 w 694391"/>
                  <a:gd name="connsiteY55" fmla="*/ 93553 h 646419"/>
                  <a:gd name="connsiteX56" fmla="*/ 639778 w 694391"/>
                  <a:gd name="connsiteY56" fmla="*/ 84499 h 646419"/>
                  <a:gd name="connsiteX57" fmla="*/ 648832 w 694391"/>
                  <a:gd name="connsiteY57" fmla="*/ 63374 h 646419"/>
                  <a:gd name="connsiteX58" fmla="*/ 657885 w 694391"/>
                  <a:gd name="connsiteY58" fmla="*/ 36214 h 646419"/>
                  <a:gd name="connsiteX59" fmla="*/ 660903 w 694391"/>
                  <a:gd name="connsiteY59" fmla="*/ 24143 h 646419"/>
                  <a:gd name="connsiteX60" fmla="*/ 642796 w 694391"/>
                  <a:gd name="connsiteY60" fmla="*/ 9054 h 646419"/>
                  <a:gd name="connsiteX61" fmla="*/ 627707 w 694391"/>
                  <a:gd name="connsiteY61" fmla="*/ 6036 h 646419"/>
                  <a:gd name="connsiteX62" fmla="*/ 618653 w 694391"/>
                  <a:gd name="connsiteY62" fmla="*/ 3018 h 646419"/>
                  <a:gd name="connsiteX63" fmla="*/ 606582 w 694391"/>
                  <a:gd name="connsiteY63" fmla="*/ 0 h 646419"/>
                  <a:gd name="connsiteX64" fmla="*/ 519065 w 694391"/>
                  <a:gd name="connsiteY64" fmla="*/ 3018 h 646419"/>
                  <a:gd name="connsiteX65" fmla="*/ 500958 w 694391"/>
                  <a:gd name="connsiteY65" fmla="*/ 9054 h 646419"/>
                  <a:gd name="connsiteX66" fmla="*/ 488887 w 694391"/>
                  <a:gd name="connsiteY66" fmla="*/ 12071 h 646419"/>
                  <a:gd name="connsiteX67" fmla="*/ 470780 w 694391"/>
                  <a:gd name="connsiteY67" fmla="*/ 21125 h 646419"/>
                  <a:gd name="connsiteX68" fmla="*/ 461727 w 694391"/>
                  <a:gd name="connsiteY68" fmla="*/ 27161 h 646419"/>
                  <a:gd name="connsiteX69" fmla="*/ 443620 w 694391"/>
                  <a:gd name="connsiteY69" fmla="*/ 33196 h 646419"/>
                  <a:gd name="connsiteX70" fmla="*/ 425513 w 694391"/>
                  <a:gd name="connsiteY70" fmla="*/ 48285 h 646419"/>
                  <a:gd name="connsiteX71" fmla="*/ 416459 w 694391"/>
                  <a:gd name="connsiteY71" fmla="*/ 54321 h 646419"/>
                  <a:gd name="connsiteX72" fmla="*/ 404388 w 694391"/>
                  <a:gd name="connsiteY72" fmla="*/ 66392 h 646419"/>
                  <a:gd name="connsiteX73" fmla="*/ 392317 w 694391"/>
                  <a:gd name="connsiteY73" fmla="*/ 69410 h 646419"/>
                  <a:gd name="connsiteX74" fmla="*/ 374210 w 694391"/>
                  <a:gd name="connsiteY74" fmla="*/ 78464 h 646419"/>
                  <a:gd name="connsiteX75" fmla="*/ 344032 w 694391"/>
                  <a:gd name="connsiteY75" fmla="*/ 96570 h 646419"/>
                  <a:gd name="connsiteX76" fmla="*/ 292729 w 694391"/>
                  <a:gd name="connsiteY76" fmla="*/ 111660 h 646419"/>
                  <a:gd name="connsiteX77" fmla="*/ 280657 w 694391"/>
                  <a:gd name="connsiteY77" fmla="*/ 114677 h 646419"/>
                  <a:gd name="connsiteX78" fmla="*/ 229354 w 694391"/>
                  <a:gd name="connsiteY78" fmla="*/ 120713 h 646419"/>
                  <a:gd name="connsiteX79" fmla="*/ 217283 w 694391"/>
                  <a:gd name="connsiteY79" fmla="*/ 123731 h 646419"/>
                  <a:gd name="connsiteX0" fmla="*/ 217283 w 694391"/>
                  <a:gd name="connsiteY0" fmla="*/ 123731 h 644141"/>
                  <a:gd name="connsiteX1" fmla="*/ 172016 w 694391"/>
                  <a:gd name="connsiteY1" fmla="*/ 144856 h 644141"/>
                  <a:gd name="connsiteX2" fmla="*/ 162962 w 694391"/>
                  <a:gd name="connsiteY2" fmla="*/ 153909 h 644141"/>
                  <a:gd name="connsiteX3" fmla="*/ 147873 w 694391"/>
                  <a:gd name="connsiteY3" fmla="*/ 165980 h 644141"/>
                  <a:gd name="connsiteX4" fmla="*/ 126748 w 694391"/>
                  <a:gd name="connsiteY4" fmla="*/ 175034 h 644141"/>
                  <a:gd name="connsiteX5" fmla="*/ 117695 w 694391"/>
                  <a:gd name="connsiteY5" fmla="*/ 184087 h 644141"/>
                  <a:gd name="connsiteX6" fmla="*/ 102606 w 694391"/>
                  <a:gd name="connsiteY6" fmla="*/ 196159 h 644141"/>
                  <a:gd name="connsiteX7" fmla="*/ 66392 w 694391"/>
                  <a:gd name="connsiteY7" fmla="*/ 217283 h 644141"/>
                  <a:gd name="connsiteX8" fmla="*/ 33196 w 694391"/>
                  <a:gd name="connsiteY8" fmla="*/ 244444 h 644141"/>
                  <a:gd name="connsiteX9" fmla="*/ 21125 w 694391"/>
                  <a:gd name="connsiteY9" fmla="*/ 262551 h 644141"/>
                  <a:gd name="connsiteX10" fmla="*/ 6036 w 694391"/>
                  <a:gd name="connsiteY10" fmla="*/ 289711 h 644141"/>
                  <a:gd name="connsiteX11" fmla="*/ 0 w 694391"/>
                  <a:gd name="connsiteY11" fmla="*/ 307818 h 644141"/>
                  <a:gd name="connsiteX12" fmla="*/ 144855 w 694391"/>
                  <a:gd name="connsiteY12" fmla="*/ 307818 h 644141"/>
                  <a:gd name="connsiteX13" fmla="*/ 162962 w 694391"/>
                  <a:gd name="connsiteY13" fmla="*/ 304800 h 644141"/>
                  <a:gd name="connsiteX14" fmla="*/ 168998 w 694391"/>
                  <a:gd name="connsiteY14" fmla="*/ 316871 h 644141"/>
                  <a:gd name="connsiteX15" fmla="*/ 165980 w 694391"/>
                  <a:gd name="connsiteY15" fmla="*/ 410424 h 644141"/>
                  <a:gd name="connsiteX16" fmla="*/ 156927 w 694391"/>
                  <a:gd name="connsiteY16" fmla="*/ 446638 h 644141"/>
                  <a:gd name="connsiteX17" fmla="*/ 147873 w 694391"/>
                  <a:gd name="connsiteY17" fmla="*/ 476816 h 644141"/>
                  <a:gd name="connsiteX18" fmla="*/ 126748 w 694391"/>
                  <a:gd name="connsiteY18" fmla="*/ 528119 h 644141"/>
                  <a:gd name="connsiteX19" fmla="*/ 105624 w 694391"/>
                  <a:gd name="connsiteY19" fmla="*/ 588475 h 644141"/>
                  <a:gd name="connsiteX20" fmla="*/ 105624 w 694391"/>
                  <a:gd name="connsiteY20" fmla="*/ 636761 h 644141"/>
                  <a:gd name="connsiteX21" fmla="*/ 232372 w 694391"/>
                  <a:gd name="connsiteY21" fmla="*/ 633743 h 644141"/>
                  <a:gd name="connsiteX22" fmla="*/ 362139 w 694391"/>
                  <a:gd name="connsiteY22" fmla="*/ 540190 h 644141"/>
                  <a:gd name="connsiteX23" fmla="*/ 398352 w 694391"/>
                  <a:gd name="connsiteY23" fmla="*/ 522083 h 644141"/>
                  <a:gd name="connsiteX24" fmla="*/ 431548 w 694391"/>
                  <a:gd name="connsiteY24" fmla="*/ 500959 h 644141"/>
                  <a:gd name="connsiteX25" fmla="*/ 458709 w 694391"/>
                  <a:gd name="connsiteY25" fmla="*/ 485870 h 644141"/>
                  <a:gd name="connsiteX26" fmla="*/ 488887 w 694391"/>
                  <a:gd name="connsiteY26" fmla="*/ 467763 h 644141"/>
                  <a:gd name="connsiteX27" fmla="*/ 531137 w 694391"/>
                  <a:gd name="connsiteY27" fmla="*/ 446638 h 644141"/>
                  <a:gd name="connsiteX28" fmla="*/ 567350 w 694391"/>
                  <a:gd name="connsiteY28" fmla="*/ 425513 h 644141"/>
                  <a:gd name="connsiteX29" fmla="*/ 576404 w 694391"/>
                  <a:gd name="connsiteY29" fmla="*/ 419477 h 644141"/>
                  <a:gd name="connsiteX30" fmla="*/ 591493 w 694391"/>
                  <a:gd name="connsiteY30" fmla="*/ 410424 h 644141"/>
                  <a:gd name="connsiteX31" fmla="*/ 600546 w 694391"/>
                  <a:gd name="connsiteY31" fmla="*/ 404388 h 644141"/>
                  <a:gd name="connsiteX32" fmla="*/ 618653 w 694391"/>
                  <a:gd name="connsiteY32" fmla="*/ 392317 h 644141"/>
                  <a:gd name="connsiteX33" fmla="*/ 648832 w 694391"/>
                  <a:gd name="connsiteY33" fmla="*/ 377228 h 644141"/>
                  <a:gd name="connsiteX34" fmla="*/ 657885 w 694391"/>
                  <a:gd name="connsiteY34" fmla="*/ 374210 h 644141"/>
                  <a:gd name="connsiteX35" fmla="*/ 682028 w 694391"/>
                  <a:gd name="connsiteY35" fmla="*/ 362139 h 644141"/>
                  <a:gd name="connsiteX36" fmla="*/ 691081 w 694391"/>
                  <a:gd name="connsiteY36" fmla="*/ 353085 h 644141"/>
                  <a:gd name="connsiteX37" fmla="*/ 691081 w 694391"/>
                  <a:gd name="connsiteY37" fmla="*/ 328943 h 644141"/>
                  <a:gd name="connsiteX38" fmla="*/ 672974 w 694391"/>
                  <a:gd name="connsiteY38" fmla="*/ 322907 h 644141"/>
                  <a:gd name="connsiteX39" fmla="*/ 657885 w 694391"/>
                  <a:gd name="connsiteY39" fmla="*/ 319889 h 644141"/>
                  <a:gd name="connsiteX40" fmla="*/ 639778 w 694391"/>
                  <a:gd name="connsiteY40" fmla="*/ 316871 h 644141"/>
                  <a:gd name="connsiteX41" fmla="*/ 630725 w 694391"/>
                  <a:gd name="connsiteY41" fmla="*/ 313854 h 644141"/>
                  <a:gd name="connsiteX42" fmla="*/ 500958 w 694391"/>
                  <a:gd name="connsiteY42" fmla="*/ 322907 h 644141"/>
                  <a:gd name="connsiteX43" fmla="*/ 491905 w 694391"/>
                  <a:gd name="connsiteY43" fmla="*/ 325925 h 644141"/>
                  <a:gd name="connsiteX44" fmla="*/ 455691 w 694391"/>
                  <a:gd name="connsiteY44" fmla="*/ 322907 h 644141"/>
                  <a:gd name="connsiteX45" fmla="*/ 449655 w 694391"/>
                  <a:gd name="connsiteY45" fmla="*/ 313854 h 644141"/>
                  <a:gd name="connsiteX46" fmla="*/ 440602 w 694391"/>
                  <a:gd name="connsiteY46" fmla="*/ 298765 h 644141"/>
                  <a:gd name="connsiteX47" fmla="*/ 446638 w 694391"/>
                  <a:gd name="connsiteY47" fmla="*/ 187105 h 644141"/>
                  <a:gd name="connsiteX48" fmla="*/ 458709 w 694391"/>
                  <a:gd name="connsiteY48" fmla="*/ 184087 h 644141"/>
                  <a:gd name="connsiteX49" fmla="*/ 482851 w 694391"/>
                  <a:gd name="connsiteY49" fmla="*/ 181070 h 644141"/>
                  <a:gd name="connsiteX50" fmla="*/ 500958 w 694391"/>
                  <a:gd name="connsiteY50" fmla="*/ 175034 h 644141"/>
                  <a:gd name="connsiteX51" fmla="*/ 549244 w 694391"/>
                  <a:gd name="connsiteY51" fmla="*/ 150891 h 644141"/>
                  <a:gd name="connsiteX52" fmla="*/ 603564 w 694391"/>
                  <a:gd name="connsiteY52" fmla="*/ 117695 h 644141"/>
                  <a:gd name="connsiteX53" fmla="*/ 624689 w 694391"/>
                  <a:gd name="connsiteY53" fmla="*/ 102606 h 644141"/>
                  <a:gd name="connsiteX54" fmla="*/ 633743 w 694391"/>
                  <a:gd name="connsiteY54" fmla="*/ 93553 h 644141"/>
                  <a:gd name="connsiteX55" fmla="*/ 639778 w 694391"/>
                  <a:gd name="connsiteY55" fmla="*/ 84499 h 644141"/>
                  <a:gd name="connsiteX56" fmla="*/ 648832 w 694391"/>
                  <a:gd name="connsiteY56" fmla="*/ 63374 h 644141"/>
                  <a:gd name="connsiteX57" fmla="*/ 657885 w 694391"/>
                  <a:gd name="connsiteY57" fmla="*/ 36214 h 644141"/>
                  <a:gd name="connsiteX58" fmla="*/ 660903 w 694391"/>
                  <a:gd name="connsiteY58" fmla="*/ 24143 h 644141"/>
                  <a:gd name="connsiteX59" fmla="*/ 642796 w 694391"/>
                  <a:gd name="connsiteY59" fmla="*/ 9054 h 644141"/>
                  <a:gd name="connsiteX60" fmla="*/ 627707 w 694391"/>
                  <a:gd name="connsiteY60" fmla="*/ 6036 h 644141"/>
                  <a:gd name="connsiteX61" fmla="*/ 618653 w 694391"/>
                  <a:gd name="connsiteY61" fmla="*/ 3018 h 644141"/>
                  <a:gd name="connsiteX62" fmla="*/ 606582 w 694391"/>
                  <a:gd name="connsiteY62" fmla="*/ 0 h 644141"/>
                  <a:gd name="connsiteX63" fmla="*/ 519065 w 694391"/>
                  <a:gd name="connsiteY63" fmla="*/ 3018 h 644141"/>
                  <a:gd name="connsiteX64" fmla="*/ 500958 w 694391"/>
                  <a:gd name="connsiteY64" fmla="*/ 9054 h 644141"/>
                  <a:gd name="connsiteX65" fmla="*/ 488887 w 694391"/>
                  <a:gd name="connsiteY65" fmla="*/ 12071 h 644141"/>
                  <a:gd name="connsiteX66" fmla="*/ 470780 w 694391"/>
                  <a:gd name="connsiteY66" fmla="*/ 21125 h 644141"/>
                  <a:gd name="connsiteX67" fmla="*/ 461727 w 694391"/>
                  <a:gd name="connsiteY67" fmla="*/ 27161 h 644141"/>
                  <a:gd name="connsiteX68" fmla="*/ 443620 w 694391"/>
                  <a:gd name="connsiteY68" fmla="*/ 33196 h 644141"/>
                  <a:gd name="connsiteX69" fmla="*/ 425513 w 694391"/>
                  <a:gd name="connsiteY69" fmla="*/ 48285 h 644141"/>
                  <a:gd name="connsiteX70" fmla="*/ 416459 w 694391"/>
                  <a:gd name="connsiteY70" fmla="*/ 54321 h 644141"/>
                  <a:gd name="connsiteX71" fmla="*/ 404388 w 694391"/>
                  <a:gd name="connsiteY71" fmla="*/ 66392 h 644141"/>
                  <a:gd name="connsiteX72" fmla="*/ 392317 w 694391"/>
                  <a:gd name="connsiteY72" fmla="*/ 69410 h 644141"/>
                  <a:gd name="connsiteX73" fmla="*/ 374210 w 694391"/>
                  <a:gd name="connsiteY73" fmla="*/ 78464 h 644141"/>
                  <a:gd name="connsiteX74" fmla="*/ 344032 w 694391"/>
                  <a:gd name="connsiteY74" fmla="*/ 96570 h 644141"/>
                  <a:gd name="connsiteX75" fmla="*/ 292729 w 694391"/>
                  <a:gd name="connsiteY75" fmla="*/ 111660 h 644141"/>
                  <a:gd name="connsiteX76" fmla="*/ 280657 w 694391"/>
                  <a:gd name="connsiteY76" fmla="*/ 114677 h 644141"/>
                  <a:gd name="connsiteX77" fmla="*/ 229354 w 694391"/>
                  <a:gd name="connsiteY77" fmla="*/ 120713 h 644141"/>
                  <a:gd name="connsiteX78" fmla="*/ 217283 w 694391"/>
                  <a:gd name="connsiteY78" fmla="*/ 123731 h 644141"/>
                  <a:gd name="connsiteX0" fmla="*/ 217283 w 694391"/>
                  <a:gd name="connsiteY0" fmla="*/ 123731 h 644141"/>
                  <a:gd name="connsiteX1" fmla="*/ 172016 w 694391"/>
                  <a:gd name="connsiteY1" fmla="*/ 144856 h 644141"/>
                  <a:gd name="connsiteX2" fmla="*/ 162962 w 694391"/>
                  <a:gd name="connsiteY2" fmla="*/ 153909 h 644141"/>
                  <a:gd name="connsiteX3" fmla="*/ 147873 w 694391"/>
                  <a:gd name="connsiteY3" fmla="*/ 165980 h 644141"/>
                  <a:gd name="connsiteX4" fmla="*/ 126748 w 694391"/>
                  <a:gd name="connsiteY4" fmla="*/ 175034 h 644141"/>
                  <a:gd name="connsiteX5" fmla="*/ 117695 w 694391"/>
                  <a:gd name="connsiteY5" fmla="*/ 184087 h 644141"/>
                  <a:gd name="connsiteX6" fmla="*/ 102606 w 694391"/>
                  <a:gd name="connsiteY6" fmla="*/ 196159 h 644141"/>
                  <a:gd name="connsiteX7" fmla="*/ 66392 w 694391"/>
                  <a:gd name="connsiteY7" fmla="*/ 217283 h 644141"/>
                  <a:gd name="connsiteX8" fmla="*/ 33196 w 694391"/>
                  <a:gd name="connsiteY8" fmla="*/ 244444 h 644141"/>
                  <a:gd name="connsiteX9" fmla="*/ 21125 w 694391"/>
                  <a:gd name="connsiteY9" fmla="*/ 262551 h 644141"/>
                  <a:gd name="connsiteX10" fmla="*/ 6036 w 694391"/>
                  <a:gd name="connsiteY10" fmla="*/ 289711 h 644141"/>
                  <a:gd name="connsiteX11" fmla="*/ 0 w 694391"/>
                  <a:gd name="connsiteY11" fmla="*/ 307818 h 644141"/>
                  <a:gd name="connsiteX12" fmla="*/ 144855 w 694391"/>
                  <a:gd name="connsiteY12" fmla="*/ 307818 h 644141"/>
                  <a:gd name="connsiteX13" fmla="*/ 162962 w 694391"/>
                  <a:gd name="connsiteY13" fmla="*/ 304800 h 644141"/>
                  <a:gd name="connsiteX14" fmla="*/ 168998 w 694391"/>
                  <a:gd name="connsiteY14" fmla="*/ 316871 h 644141"/>
                  <a:gd name="connsiteX15" fmla="*/ 165980 w 694391"/>
                  <a:gd name="connsiteY15" fmla="*/ 410424 h 644141"/>
                  <a:gd name="connsiteX16" fmla="*/ 156927 w 694391"/>
                  <a:gd name="connsiteY16" fmla="*/ 446638 h 644141"/>
                  <a:gd name="connsiteX17" fmla="*/ 126748 w 694391"/>
                  <a:gd name="connsiteY17" fmla="*/ 528119 h 644141"/>
                  <a:gd name="connsiteX18" fmla="*/ 105624 w 694391"/>
                  <a:gd name="connsiteY18" fmla="*/ 588475 h 644141"/>
                  <a:gd name="connsiteX19" fmla="*/ 105624 w 694391"/>
                  <a:gd name="connsiteY19" fmla="*/ 636761 h 644141"/>
                  <a:gd name="connsiteX20" fmla="*/ 232372 w 694391"/>
                  <a:gd name="connsiteY20" fmla="*/ 633743 h 644141"/>
                  <a:gd name="connsiteX21" fmla="*/ 362139 w 694391"/>
                  <a:gd name="connsiteY21" fmla="*/ 540190 h 644141"/>
                  <a:gd name="connsiteX22" fmla="*/ 398352 w 694391"/>
                  <a:gd name="connsiteY22" fmla="*/ 522083 h 644141"/>
                  <a:gd name="connsiteX23" fmla="*/ 431548 w 694391"/>
                  <a:gd name="connsiteY23" fmla="*/ 500959 h 644141"/>
                  <a:gd name="connsiteX24" fmla="*/ 458709 w 694391"/>
                  <a:gd name="connsiteY24" fmla="*/ 485870 h 644141"/>
                  <a:gd name="connsiteX25" fmla="*/ 488887 w 694391"/>
                  <a:gd name="connsiteY25" fmla="*/ 467763 h 644141"/>
                  <a:gd name="connsiteX26" fmla="*/ 531137 w 694391"/>
                  <a:gd name="connsiteY26" fmla="*/ 446638 h 644141"/>
                  <a:gd name="connsiteX27" fmla="*/ 567350 w 694391"/>
                  <a:gd name="connsiteY27" fmla="*/ 425513 h 644141"/>
                  <a:gd name="connsiteX28" fmla="*/ 576404 w 694391"/>
                  <a:gd name="connsiteY28" fmla="*/ 419477 h 644141"/>
                  <a:gd name="connsiteX29" fmla="*/ 591493 w 694391"/>
                  <a:gd name="connsiteY29" fmla="*/ 410424 h 644141"/>
                  <a:gd name="connsiteX30" fmla="*/ 600546 w 694391"/>
                  <a:gd name="connsiteY30" fmla="*/ 404388 h 644141"/>
                  <a:gd name="connsiteX31" fmla="*/ 618653 w 694391"/>
                  <a:gd name="connsiteY31" fmla="*/ 392317 h 644141"/>
                  <a:gd name="connsiteX32" fmla="*/ 648832 w 694391"/>
                  <a:gd name="connsiteY32" fmla="*/ 377228 h 644141"/>
                  <a:gd name="connsiteX33" fmla="*/ 657885 w 694391"/>
                  <a:gd name="connsiteY33" fmla="*/ 374210 h 644141"/>
                  <a:gd name="connsiteX34" fmla="*/ 682028 w 694391"/>
                  <a:gd name="connsiteY34" fmla="*/ 362139 h 644141"/>
                  <a:gd name="connsiteX35" fmla="*/ 691081 w 694391"/>
                  <a:gd name="connsiteY35" fmla="*/ 353085 h 644141"/>
                  <a:gd name="connsiteX36" fmla="*/ 691081 w 694391"/>
                  <a:gd name="connsiteY36" fmla="*/ 328943 h 644141"/>
                  <a:gd name="connsiteX37" fmla="*/ 672974 w 694391"/>
                  <a:gd name="connsiteY37" fmla="*/ 322907 h 644141"/>
                  <a:gd name="connsiteX38" fmla="*/ 657885 w 694391"/>
                  <a:gd name="connsiteY38" fmla="*/ 319889 h 644141"/>
                  <a:gd name="connsiteX39" fmla="*/ 639778 w 694391"/>
                  <a:gd name="connsiteY39" fmla="*/ 316871 h 644141"/>
                  <a:gd name="connsiteX40" fmla="*/ 630725 w 694391"/>
                  <a:gd name="connsiteY40" fmla="*/ 313854 h 644141"/>
                  <a:gd name="connsiteX41" fmla="*/ 500958 w 694391"/>
                  <a:gd name="connsiteY41" fmla="*/ 322907 h 644141"/>
                  <a:gd name="connsiteX42" fmla="*/ 491905 w 694391"/>
                  <a:gd name="connsiteY42" fmla="*/ 325925 h 644141"/>
                  <a:gd name="connsiteX43" fmla="*/ 455691 w 694391"/>
                  <a:gd name="connsiteY43" fmla="*/ 322907 h 644141"/>
                  <a:gd name="connsiteX44" fmla="*/ 449655 w 694391"/>
                  <a:gd name="connsiteY44" fmla="*/ 313854 h 644141"/>
                  <a:gd name="connsiteX45" fmla="*/ 440602 w 694391"/>
                  <a:gd name="connsiteY45" fmla="*/ 298765 h 644141"/>
                  <a:gd name="connsiteX46" fmla="*/ 446638 w 694391"/>
                  <a:gd name="connsiteY46" fmla="*/ 187105 h 644141"/>
                  <a:gd name="connsiteX47" fmla="*/ 458709 w 694391"/>
                  <a:gd name="connsiteY47" fmla="*/ 184087 h 644141"/>
                  <a:gd name="connsiteX48" fmla="*/ 482851 w 694391"/>
                  <a:gd name="connsiteY48" fmla="*/ 181070 h 644141"/>
                  <a:gd name="connsiteX49" fmla="*/ 500958 w 694391"/>
                  <a:gd name="connsiteY49" fmla="*/ 175034 h 644141"/>
                  <a:gd name="connsiteX50" fmla="*/ 549244 w 694391"/>
                  <a:gd name="connsiteY50" fmla="*/ 150891 h 644141"/>
                  <a:gd name="connsiteX51" fmla="*/ 603564 w 694391"/>
                  <a:gd name="connsiteY51" fmla="*/ 117695 h 644141"/>
                  <a:gd name="connsiteX52" fmla="*/ 624689 w 694391"/>
                  <a:gd name="connsiteY52" fmla="*/ 102606 h 644141"/>
                  <a:gd name="connsiteX53" fmla="*/ 633743 w 694391"/>
                  <a:gd name="connsiteY53" fmla="*/ 93553 h 644141"/>
                  <a:gd name="connsiteX54" fmla="*/ 639778 w 694391"/>
                  <a:gd name="connsiteY54" fmla="*/ 84499 h 644141"/>
                  <a:gd name="connsiteX55" fmla="*/ 648832 w 694391"/>
                  <a:gd name="connsiteY55" fmla="*/ 63374 h 644141"/>
                  <a:gd name="connsiteX56" fmla="*/ 657885 w 694391"/>
                  <a:gd name="connsiteY56" fmla="*/ 36214 h 644141"/>
                  <a:gd name="connsiteX57" fmla="*/ 660903 w 694391"/>
                  <a:gd name="connsiteY57" fmla="*/ 24143 h 644141"/>
                  <a:gd name="connsiteX58" fmla="*/ 642796 w 694391"/>
                  <a:gd name="connsiteY58" fmla="*/ 9054 h 644141"/>
                  <a:gd name="connsiteX59" fmla="*/ 627707 w 694391"/>
                  <a:gd name="connsiteY59" fmla="*/ 6036 h 644141"/>
                  <a:gd name="connsiteX60" fmla="*/ 618653 w 694391"/>
                  <a:gd name="connsiteY60" fmla="*/ 3018 h 644141"/>
                  <a:gd name="connsiteX61" fmla="*/ 606582 w 694391"/>
                  <a:gd name="connsiteY61" fmla="*/ 0 h 644141"/>
                  <a:gd name="connsiteX62" fmla="*/ 519065 w 694391"/>
                  <a:gd name="connsiteY62" fmla="*/ 3018 h 644141"/>
                  <a:gd name="connsiteX63" fmla="*/ 500958 w 694391"/>
                  <a:gd name="connsiteY63" fmla="*/ 9054 h 644141"/>
                  <a:gd name="connsiteX64" fmla="*/ 488887 w 694391"/>
                  <a:gd name="connsiteY64" fmla="*/ 12071 h 644141"/>
                  <a:gd name="connsiteX65" fmla="*/ 470780 w 694391"/>
                  <a:gd name="connsiteY65" fmla="*/ 21125 h 644141"/>
                  <a:gd name="connsiteX66" fmla="*/ 461727 w 694391"/>
                  <a:gd name="connsiteY66" fmla="*/ 27161 h 644141"/>
                  <a:gd name="connsiteX67" fmla="*/ 443620 w 694391"/>
                  <a:gd name="connsiteY67" fmla="*/ 33196 h 644141"/>
                  <a:gd name="connsiteX68" fmla="*/ 425513 w 694391"/>
                  <a:gd name="connsiteY68" fmla="*/ 48285 h 644141"/>
                  <a:gd name="connsiteX69" fmla="*/ 416459 w 694391"/>
                  <a:gd name="connsiteY69" fmla="*/ 54321 h 644141"/>
                  <a:gd name="connsiteX70" fmla="*/ 404388 w 694391"/>
                  <a:gd name="connsiteY70" fmla="*/ 66392 h 644141"/>
                  <a:gd name="connsiteX71" fmla="*/ 392317 w 694391"/>
                  <a:gd name="connsiteY71" fmla="*/ 69410 h 644141"/>
                  <a:gd name="connsiteX72" fmla="*/ 374210 w 694391"/>
                  <a:gd name="connsiteY72" fmla="*/ 78464 h 644141"/>
                  <a:gd name="connsiteX73" fmla="*/ 344032 w 694391"/>
                  <a:gd name="connsiteY73" fmla="*/ 96570 h 644141"/>
                  <a:gd name="connsiteX74" fmla="*/ 292729 w 694391"/>
                  <a:gd name="connsiteY74" fmla="*/ 111660 h 644141"/>
                  <a:gd name="connsiteX75" fmla="*/ 280657 w 694391"/>
                  <a:gd name="connsiteY75" fmla="*/ 114677 h 644141"/>
                  <a:gd name="connsiteX76" fmla="*/ 229354 w 694391"/>
                  <a:gd name="connsiteY76" fmla="*/ 120713 h 644141"/>
                  <a:gd name="connsiteX77" fmla="*/ 217283 w 694391"/>
                  <a:gd name="connsiteY77" fmla="*/ 123731 h 644141"/>
                  <a:gd name="connsiteX0" fmla="*/ 223573 w 700681"/>
                  <a:gd name="connsiteY0" fmla="*/ 123731 h 644141"/>
                  <a:gd name="connsiteX1" fmla="*/ 178306 w 700681"/>
                  <a:gd name="connsiteY1" fmla="*/ 144856 h 644141"/>
                  <a:gd name="connsiteX2" fmla="*/ 169252 w 700681"/>
                  <a:gd name="connsiteY2" fmla="*/ 153909 h 644141"/>
                  <a:gd name="connsiteX3" fmla="*/ 154163 w 700681"/>
                  <a:gd name="connsiteY3" fmla="*/ 165980 h 644141"/>
                  <a:gd name="connsiteX4" fmla="*/ 133038 w 700681"/>
                  <a:gd name="connsiteY4" fmla="*/ 175034 h 644141"/>
                  <a:gd name="connsiteX5" fmla="*/ 123985 w 700681"/>
                  <a:gd name="connsiteY5" fmla="*/ 184087 h 644141"/>
                  <a:gd name="connsiteX6" fmla="*/ 108896 w 700681"/>
                  <a:gd name="connsiteY6" fmla="*/ 196159 h 644141"/>
                  <a:gd name="connsiteX7" fmla="*/ 72682 w 700681"/>
                  <a:gd name="connsiteY7" fmla="*/ 217283 h 644141"/>
                  <a:gd name="connsiteX8" fmla="*/ 39486 w 700681"/>
                  <a:gd name="connsiteY8" fmla="*/ 244444 h 644141"/>
                  <a:gd name="connsiteX9" fmla="*/ 27415 w 700681"/>
                  <a:gd name="connsiteY9" fmla="*/ 262551 h 644141"/>
                  <a:gd name="connsiteX10" fmla="*/ 6290 w 700681"/>
                  <a:gd name="connsiteY10" fmla="*/ 307818 h 644141"/>
                  <a:gd name="connsiteX11" fmla="*/ 151145 w 700681"/>
                  <a:gd name="connsiteY11" fmla="*/ 307818 h 644141"/>
                  <a:gd name="connsiteX12" fmla="*/ 169252 w 700681"/>
                  <a:gd name="connsiteY12" fmla="*/ 304800 h 644141"/>
                  <a:gd name="connsiteX13" fmla="*/ 175288 w 700681"/>
                  <a:gd name="connsiteY13" fmla="*/ 316871 h 644141"/>
                  <a:gd name="connsiteX14" fmla="*/ 172270 w 700681"/>
                  <a:gd name="connsiteY14" fmla="*/ 410424 h 644141"/>
                  <a:gd name="connsiteX15" fmla="*/ 163217 w 700681"/>
                  <a:gd name="connsiteY15" fmla="*/ 446638 h 644141"/>
                  <a:gd name="connsiteX16" fmla="*/ 133038 w 700681"/>
                  <a:gd name="connsiteY16" fmla="*/ 528119 h 644141"/>
                  <a:gd name="connsiteX17" fmla="*/ 111914 w 700681"/>
                  <a:gd name="connsiteY17" fmla="*/ 588475 h 644141"/>
                  <a:gd name="connsiteX18" fmla="*/ 111914 w 700681"/>
                  <a:gd name="connsiteY18" fmla="*/ 636761 h 644141"/>
                  <a:gd name="connsiteX19" fmla="*/ 238662 w 700681"/>
                  <a:gd name="connsiteY19" fmla="*/ 633743 h 644141"/>
                  <a:gd name="connsiteX20" fmla="*/ 368429 w 700681"/>
                  <a:gd name="connsiteY20" fmla="*/ 540190 h 644141"/>
                  <a:gd name="connsiteX21" fmla="*/ 404642 w 700681"/>
                  <a:gd name="connsiteY21" fmla="*/ 522083 h 644141"/>
                  <a:gd name="connsiteX22" fmla="*/ 437838 w 700681"/>
                  <a:gd name="connsiteY22" fmla="*/ 500959 h 644141"/>
                  <a:gd name="connsiteX23" fmla="*/ 464999 w 700681"/>
                  <a:gd name="connsiteY23" fmla="*/ 485870 h 644141"/>
                  <a:gd name="connsiteX24" fmla="*/ 495177 w 700681"/>
                  <a:gd name="connsiteY24" fmla="*/ 467763 h 644141"/>
                  <a:gd name="connsiteX25" fmla="*/ 537427 w 700681"/>
                  <a:gd name="connsiteY25" fmla="*/ 446638 h 644141"/>
                  <a:gd name="connsiteX26" fmla="*/ 573640 w 700681"/>
                  <a:gd name="connsiteY26" fmla="*/ 425513 h 644141"/>
                  <a:gd name="connsiteX27" fmla="*/ 582694 w 700681"/>
                  <a:gd name="connsiteY27" fmla="*/ 419477 h 644141"/>
                  <a:gd name="connsiteX28" fmla="*/ 597783 w 700681"/>
                  <a:gd name="connsiteY28" fmla="*/ 410424 h 644141"/>
                  <a:gd name="connsiteX29" fmla="*/ 606836 w 700681"/>
                  <a:gd name="connsiteY29" fmla="*/ 404388 h 644141"/>
                  <a:gd name="connsiteX30" fmla="*/ 624943 w 700681"/>
                  <a:gd name="connsiteY30" fmla="*/ 392317 h 644141"/>
                  <a:gd name="connsiteX31" fmla="*/ 655122 w 700681"/>
                  <a:gd name="connsiteY31" fmla="*/ 377228 h 644141"/>
                  <a:gd name="connsiteX32" fmla="*/ 664175 w 700681"/>
                  <a:gd name="connsiteY32" fmla="*/ 374210 h 644141"/>
                  <a:gd name="connsiteX33" fmla="*/ 688318 w 700681"/>
                  <a:gd name="connsiteY33" fmla="*/ 362139 h 644141"/>
                  <a:gd name="connsiteX34" fmla="*/ 697371 w 700681"/>
                  <a:gd name="connsiteY34" fmla="*/ 353085 h 644141"/>
                  <a:gd name="connsiteX35" fmla="*/ 697371 w 700681"/>
                  <a:gd name="connsiteY35" fmla="*/ 328943 h 644141"/>
                  <a:gd name="connsiteX36" fmla="*/ 679264 w 700681"/>
                  <a:gd name="connsiteY36" fmla="*/ 322907 h 644141"/>
                  <a:gd name="connsiteX37" fmla="*/ 664175 w 700681"/>
                  <a:gd name="connsiteY37" fmla="*/ 319889 h 644141"/>
                  <a:gd name="connsiteX38" fmla="*/ 646068 w 700681"/>
                  <a:gd name="connsiteY38" fmla="*/ 316871 h 644141"/>
                  <a:gd name="connsiteX39" fmla="*/ 637015 w 700681"/>
                  <a:gd name="connsiteY39" fmla="*/ 313854 h 644141"/>
                  <a:gd name="connsiteX40" fmla="*/ 507248 w 700681"/>
                  <a:gd name="connsiteY40" fmla="*/ 322907 h 644141"/>
                  <a:gd name="connsiteX41" fmla="*/ 498195 w 700681"/>
                  <a:gd name="connsiteY41" fmla="*/ 325925 h 644141"/>
                  <a:gd name="connsiteX42" fmla="*/ 461981 w 700681"/>
                  <a:gd name="connsiteY42" fmla="*/ 322907 h 644141"/>
                  <a:gd name="connsiteX43" fmla="*/ 455945 w 700681"/>
                  <a:gd name="connsiteY43" fmla="*/ 313854 h 644141"/>
                  <a:gd name="connsiteX44" fmla="*/ 446892 w 700681"/>
                  <a:gd name="connsiteY44" fmla="*/ 298765 h 644141"/>
                  <a:gd name="connsiteX45" fmla="*/ 452928 w 700681"/>
                  <a:gd name="connsiteY45" fmla="*/ 187105 h 644141"/>
                  <a:gd name="connsiteX46" fmla="*/ 464999 w 700681"/>
                  <a:gd name="connsiteY46" fmla="*/ 184087 h 644141"/>
                  <a:gd name="connsiteX47" fmla="*/ 489141 w 700681"/>
                  <a:gd name="connsiteY47" fmla="*/ 181070 h 644141"/>
                  <a:gd name="connsiteX48" fmla="*/ 507248 w 700681"/>
                  <a:gd name="connsiteY48" fmla="*/ 175034 h 644141"/>
                  <a:gd name="connsiteX49" fmla="*/ 555534 w 700681"/>
                  <a:gd name="connsiteY49" fmla="*/ 150891 h 644141"/>
                  <a:gd name="connsiteX50" fmla="*/ 609854 w 700681"/>
                  <a:gd name="connsiteY50" fmla="*/ 117695 h 644141"/>
                  <a:gd name="connsiteX51" fmla="*/ 630979 w 700681"/>
                  <a:gd name="connsiteY51" fmla="*/ 102606 h 644141"/>
                  <a:gd name="connsiteX52" fmla="*/ 640033 w 700681"/>
                  <a:gd name="connsiteY52" fmla="*/ 93553 h 644141"/>
                  <a:gd name="connsiteX53" fmla="*/ 646068 w 700681"/>
                  <a:gd name="connsiteY53" fmla="*/ 84499 h 644141"/>
                  <a:gd name="connsiteX54" fmla="*/ 655122 w 700681"/>
                  <a:gd name="connsiteY54" fmla="*/ 63374 h 644141"/>
                  <a:gd name="connsiteX55" fmla="*/ 664175 w 700681"/>
                  <a:gd name="connsiteY55" fmla="*/ 36214 h 644141"/>
                  <a:gd name="connsiteX56" fmla="*/ 667193 w 700681"/>
                  <a:gd name="connsiteY56" fmla="*/ 24143 h 644141"/>
                  <a:gd name="connsiteX57" fmla="*/ 649086 w 700681"/>
                  <a:gd name="connsiteY57" fmla="*/ 9054 h 644141"/>
                  <a:gd name="connsiteX58" fmla="*/ 633997 w 700681"/>
                  <a:gd name="connsiteY58" fmla="*/ 6036 h 644141"/>
                  <a:gd name="connsiteX59" fmla="*/ 624943 w 700681"/>
                  <a:gd name="connsiteY59" fmla="*/ 3018 h 644141"/>
                  <a:gd name="connsiteX60" fmla="*/ 612872 w 700681"/>
                  <a:gd name="connsiteY60" fmla="*/ 0 h 644141"/>
                  <a:gd name="connsiteX61" fmla="*/ 525355 w 700681"/>
                  <a:gd name="connsiteY61" fmla="*/ 3018 h 644141"/>
                  <a:gd name="connsiteX62" fmla="*/ 507248 w 700681"/>
                  <a:gd name="connsiteY62" fmla="*/ 9054 h 644141"/>
                  <a:gd name="connsiteX63" fmla="*/ 495177 w 700681"/>
                  <a:gd name="connsiteY63" fmla="*/ 12071 h 644141"/>
                  <a:gd name="connsiteX64" fmla="*/ 477070 w 700681"/>
                  <a:gd name="connsiteY64" fmla="*/ 21125 h 644141"/>
                  <a:gd name="connsiteX65" fmla="*/ 468017 w 700681"/>
                  <a:gd name="connsiteY65" fmla="*/ 27161 h 644141"/>
                  <a:gd name="connsiteX66" fmla="*/ 449910 w 700681"/>
                  <a:gd name="connsiteY66" fmla="*/ 33196 h 644141"/>
                  <a:gd name="connsiteX67" fmla="*/ 431803 w 700681"/>
                  <a:gd name="connsiteY67" fmla="*/ 48285 h 644141"/>
                  <a:gd name="connsiteX68" fmla="*/ 422749 w 700681"/>
                  <a:gd name="connsiteY68" fmla="*/ 54321 h 644141"/>
                  <a:gd name="connsiteX69" fmla="*/ 410678 w 700681"/>
                  <a:gd name="connsiteY69" fmla="*/ 66392 h 644141"/>
                  <a:gd name="connsiteX70" fmla="*/ 398607 w 700681"/>
                  <a:gd name="connsiteY70" fmla="*/ 69410 h 644141"/>
                  <a:gd name="connsiteX71" fmla="*/ 380500 w 700681"/>
                  <a:gd name="connsiteY71" fmla="*/ 78464 h 644141"/>
                  <a:gd name="connsiteX72" fmla="*/ 350322 w 700681"/>
                  <a:gd name="connsiteY72" fmla="*/ 96570 h 644141"/>
                  <a:gd name="connsiteX73" fmla="*/ 299019 w 700681"/>
                  <a:gd name="connsiteY73" fmla="*/ 111660 h 644141"/>
                  <a:gd name="connsiteX74" fmla="*/ 286947 w 700681"/>
                  <a:gd name="connsiteY74" fmla="*/ 114677 h 644141"/>
                  <a:gd name="connsiteX75" fmla="*/ 235644 w 700681"/>
                  <a:gd name="connsiteY75" fmla="*/ 120713 h 644141"/>
                  <a:gd name="connsiteX76" fmla="*/ 223573 w 700681"/>
                  <a:gd name="connsiteY76" fmla="*/ 123731 h 644141"/>
                  <a:gd name="connsiteX0" fmla="*/ 222083 w 699191"/>
                  <a:gd name="connsiteY0" fmla="*/ 123731 h 644141"/>
                  <a:gd name="connsiteX1" fmla="*/ 176816 w 699191"/>
                  <a:gd name="connsiteY1" fmla="*/ 144856 h 644141"/>
                  <a:gd name="connsiteX2" fmla="*/ 167762 w 699191"/>
                  <a:gd name="connsiteY2" fmla="*/ 153909 h 644141"/>
                  <a:gd name="connsiteX3" fmla="*/ 152673 w 699191"/>
                  <a:gd name="connsiteY3" fmla="*/ 165980 h 644141"/>
                  <a:gd name="connsiteX4" fmla="*/ 131548 w 699191"/>
                  <a:gd name="connsiteY4" fmla="*/ 175034 h 644141"/>
                  <a:gd name="connsiteX5" fmla="*/ 122495 w 699191"/>
                  <a:gd name="connsiteY5" fmla="*/ 184087 h 644141"/>
                  <a:gd name="connsiteX6" fmla="*/ 107406 w 699191"/>
                  <a:gd name="connsiteY6" fmla="*/ 196159 h 644141"/>
                  <a:gd name="connsiteX7" fmla="*/ 71192 w 699191"/>
                  <a:gd name="connsiteY7" fmla="*/ 217283 h 644141"/>
                  <a:gd name="connsiteX8" fmla="*/ 37996 w 699191"/>
                  <a:gd name="connsiteY8" fmla="*/ 244444 h 644141"/>
                  <a:gd name="connsiteX9" fmla="*/ 4800 w 699191"/>
                  <a:gd name="connsiteY9" fmla="*/ 307818 h 644141"/>
                  <a:gd name="connsiteX10" fmla="*/ 149655 w 699191"/>
                  <a:gd name="connsiteY10" fmla="*/ 307818 h 644141"/>
                  <a:gd name="connsiteX11" fmla="*/ 167762 w 699191"/>
                  <a:gd name="connsiteY11" fmla="*/ 304800 h 644141"/>
                  <a:gd name="connsiteX12" fmla="*/ 173798 w 699191"/>
                  <a:gd name="connsiteY12" fmla="*/ 316871 h 644141"/>
                  <a:gd name="connsiteX13" fmla="*/ 170780 w 699191"/>
                  <a:gd name="connsiteY13" fmla="*/ 410424 h 644141"/>
                  <a:gd name="connsiteX14" fmla="*/ 161727 w 699191"/>
                  <a:gd name="connsiteY14" fmla="*/ 446638 h 644141"/>
                  <a:gd name="connsiteX15" fmla="*/ 131548 w 699191"/>
                  <a:gd name="connsiteY15" fmla="*/ 528119 h 644141"/>
                  <a:gd name="connsiteX16" fmla="*/ 110424 w 699191"/>
                  <a:gd name="connsiteY16" fmla="*/ 588475 h 644141"/>
                  <a:gd name="connsiteX17" fmla="*/ 110424 w 699191"/>
                  <a:gd name="connsiteY17" fmla="*/ 636761 h 644141"/>
                  <a:gd name="connsiteX18" fmla="*/ 237172 w 699191"/>
                  <a:gd name="connsiteY18" fmla="*/ 633743 h 644141"/>
                  <a:gd name="connsiteX19" fmla="*/ 366939 w 699191"/>
                  <a:gd name="connsiteY19" fmla="*/ 540190 h 644141"/>
                  <a:gd name="connsiteX20" fmla="*/ 403152 w 699191"/>
                  <a:gd name="connsiteY20" fmla="*/ 522083 h 644141"/>
                  <a:gd name="connsiteX21" fmla="*/ 436348 w 699191"/>
                  <a:gd name="connsiteY21" fmla="*/ 500959 h 644141"/>
                  <a:gd name="connsiteX22" fmla="*/ 463509 w 699191"/>
                  <a:gd name="connsiteY22" fmla="*/ 485870 h 644141"/>
                  <a:gd name="connsiteX23" fmla="*/ 493687 w 699191"/>
                  <a:gd name="connsiteY23" fmla="*/ 467763 h 644141"/>
                  <a:gd name="connsiteX24" fmla="*/ 535937 w 699191"/>
                  <a:gd name="connsiteY24" fmla="*/ 446638 h 644141"/>
                  <a:gd name="connsiteX25" fmla="*/ 572150 w 699191"/>
                  <a:gd name="connsiteY25" fmla="*/ 425513 h 644141"/>
                  <a:gd name="connsiteX26" fmla="*/ 581204 w 699191"/>
                  <a:gd name="connsiteY26" fmla="*/ 419477 h 644141"/>
                  <a:gd name="connsiteX27" fmla="*/ 596293 w 699191"/>
                  <a:gd name="connsiteY27" fmla="*/ 410424 h 644141"/>
                  <a:gd name="connsiteX28" fmla="*/ 605346 w 699191"/>
                  <a:gd name="connsiteY28" fmla="*/ 404388 h 644141"/>
                  <a:gd name="connsiteX29" fmla="*/ 623453 w 699191"/>
                  <a:gd name="connsiteY29" fmla="*/ 392317 h 644141"/>
                  <a:gd name="connsiteX30" fmla="*/ 653632 w 699191"/>
                  <a:gd name="connsiteY30" fmla="*/ 377228 h 644141"/>
                  <a:gd name="connsiteX31" fmla="*/ 662685 w 699191"/>
                  <a:gd name="connsiteY31" fmla="*/ 374210 h 644141"/>
                  <a:gd name="connsiteX32" fmla="*/ 686828 w 699191"/>
                  <a:gd name="connsiteY32" fmla="*/ 362139 h 644141"/>
                  <a:gd name="connsiteX33" fmla="*/ 695881 w 699191"/>
                  <a:gd name="connsiteY33" fmla="*/ 353085 h 644141"/>
                  <a:gd name="connsiteX34" fmla="*/ 695881 w 699191"/>
                  <a:gd name="connsiteY34" fmla="*/ 328943 h 644141"/>
                  <a:gd name="connsiteX35" fmla="*/ 677774 w 699191"/>
                  <a:gd name="connsiteY35" fmla="*/ 322907 h 644141"/>
                  <a:gd name="connsiteX36" fmla="*/ 662685 w 699191"/>
                  <a:gd name="connsiteY36" fmla="*/ 319889 h 644141"/>
                  <a:gd name="connsiteX37" fmla="*/ 644578 w 699191"/>
                  <a:gd name="connsiteY37" fmla="*/ 316871 h 644141"/>
                  <a:gd name="connsiteX38" fmla="*/ 635525 w 699191"/>
                  <a:gd name="connsiteY38" fmla="*/ 313854 h 644141"/>
                  <a:gd name="connsiteX39" fmla="*/ 505758 w 699191"/>
                  <a:gd name="connsiteY39" fmla="*/ 322907 h 644141"/>
                  <a:gd name="connsiteX40" fmla="*/ 496705 w 699191"/>
                  <a:gd name="connsiteY40" fmla="*/ 325925 h 644141"/>
                  <a:gd name="connsiteX41" fmla="*/ 460491 w 699191"/>
                  <a:gd name="connsiteY41" fmla="*/ 322907 h 644141"/>
                  <a:gd name="connsiteX42" fmla="*/ 454455 w 699191"/>
                  <a:gd name="connsiteY42" fmla="*/ 313854 h 644141"/>
                  <a:gd name="connsiteX43" fmla="*/ 445402 w 699191"/>
                  <a:gd name="connsiteY43" fmla="*/ 298765 h 644141"/>
                  <a:gd name="connsiteX44" fmla="*/ 451438 w 699191"/>
                  <a:gd name="connsiteY44" fmla="*/ 187105 h 644141"/>
                  <a:gd name="connsiteX45" fmla="*/ 463509 w 699191"/>
                  <a:gd name="connsiteY45" fmla="*/ 184087 h 644141"/>
                  <a:gd name="connsiteX46" fmla="*/ 487651 w 699191"/>
                  <a:gd name="connsiteY46" fmla="*/ 181070 h 644141"/>
                  <a:gd name="connsiteX47" fmla="*/ 505758 w 699191"/>
                  <a:gd name="connsiteY47" fmla="*/ 175034 h 644141"/>
                  <a:gd name="connsiteX48" fmla="*/ 554044 w 699191"/>
                  <a:gd name="connsiteY48" fmla="*/ 150891 h 644141"/>
                  <a:gd name="connsiteX49" fmla="*/ 608364 w 699191"/>
                  <a:gd name="connsiteY49" fmla="*/ 117695 h 644141"/>
                  <a:gd name="connsiteX50" fmla="*/ 629489 w 699191"/>
                  <a:gd name="connsiteY50" fmla="*/ 102606 h 644141"/>
                  <a:gd name="connsiteX51" fmla="*/ 638543 w 699191"/>
                  <a:gd name="connsiteY51" fmla="*/ 93553 h 644141"/>
                  <a:gd name="connsiteX52" fmla="*/ 644578 w 699191"/>
                  <a:gd name="connsiteY52" fmla="*/ 84499 h 644141"/>
                  <a:gd name="connsiteX53" fmla="*/ 653632 w 699191"/>
                  <a:gd name="connsiteY53" fmla="*/ 63374 h 644141"/>
                  <a:gd name="connsiteX54" fmla="*/ 662685 w 699191"/>
                  <a:gd name="connsiteY54" fmla="*/ 36214 h 644141"/>
                  <a:gd name="connsiteX55" fmla="*/ 665703 w 699191"/>
                  <a:gd name="connsiteY55" fmla="*/ 24143 h 644141"/>
                  <a:gd name="connsiteX56" fmla="*/ 647596 w 699191"/>
                  <a:gd name="connsiteY56" fmla="*/ 9054 h 644141"/>
                  <a:gd name="connsiteX57" fmla="*/ 632507 w 699191"/>
                  <a:gd name="connsiteY57" fmla="*/ 6036 h 644141"/>
                  <a:gd name="connsiteX58" fmla="*/ 623453 w 699191"/>
                  <a:gd name="connsiteY58" fmla="*/ 3018 h 644141"/>
                  <a:gd name="connsiteX59" fmla="*/ 611382 w 699191"/>
                  <a:gd name="connsiteY59" fmla="*/ 0 h 644141"/>
                  <a:gd name="connsiteX60" fmla="*/ 523865 w 699191"/>
                  <a:gd name="connsiteY60" fmla="*/ 3018 h 644141"/>
                  <a:gd name="connsiteX61" fmla="*/ 505758 w 699191"/>
                  <a:gd name="connsiteY61" fmla="*/ 9054 h 644141"/>
                  <a:gd name="connsiteX62" fmla="*/ 493687 w 699191"/>
                  <a:gd name="connsiteY62" fmla="*/ 12071 h 644141"/>
                  <a:gd name="connsiteX63" fmla="*/ 475580 w 699191"/>
                  <a:gd name="connsiteY63" fmla="*/ 21125 h 644141"/>
                  <a:gd name="connsiteX64" fmla="*/ 466527 w 699191"/>
                  <a:gd name="connsiteY64" fmla="*/ 27161 h 644141"/>
                  <a:gd name="connsiteX65" fmla="*/ 448420 w 699191"/>
                  <a:gd name="connsiteY65" fmla="*/ 33196 h 644141"/>
                  <a:gd name="connsiteX66" fmla="*/ 430313 w 699191"/>
                  <a:gd name="connsiteY66" fmla="*/ 48285 h 644141"/>
                  <a:gd name="connsiteX67" fmla="*/ 421259 w 699191"/>
                  <a:gd name="connsiteY67" fmla="*/ 54321 h 644141"/>
                  <a:gd name="connsiteX68" fmla="*/ 409188 w 699191"/>
                  <a:gd name="connsiteY68" fmla="*/ 66392 h 644141"/>
                  <a:gd name="connsiteX69" fmla="*/ 397117 w 699191"/>
                  <a:gd name="connsiteY69" fmla="*/ 69410 h 644141"/>
                  <a:gd name="connsiteX70" fmla="*/ 379010 w 699191"/>
                  <a:gd name="connsiteY70" fmla="*/ 78464 h 644141"/>
                  <a:gd name="connsiteX71" fmla="*/ 348832 w 699191"/>
                  <a:gd name="connsiteY71" fmla="*/ 96570 h 644141"/>
                  <a:gd name="connsiteX72" fmla="*/ 297529 w 699191"/>
                  <a:gd name="connsiteY72" fmla="*/ 111660 h 644141"/>
                  <a:gd name="connsiteX73" fmla="*/ 285457 w 699191"/>
                  <a:gd name="connsiteY73" fmla="*/ 114677 h 644141"/>
                  <a:gd name="connsiteX74" fmla="*/ 234154 w 699191"/>
                  <a:gd name="connsiteY74" fmla="*/ 120713 h 644141"/>
                  <a:gd name="connsiteX75" fmla="*/ 222083 w 699191"/>
                  <a:gd name="connsiteY75" fmla="*/ 123731 h 644141"/>
                  <a:gd name="connsiteX0" fmla="*/ 222618 w 699726"/>
                  <a:gd name="connsiteY0" fmla="*/ 123731 h 644141"/>
                  <a:gd name="connsiteX1" fmla="*/ 177351 w 699726"/>
                  <a:gd name="connsiteY1" fmla="*/ 144856 h 644141"/>
                  <a:gd name="connsiteX2" fmla="*/ 168297 w 699726"/>
                  <a:gd name="connsiteY2" fmla="*/ 153909 h 644141"/>
                  <a:gd name="connsiteX3" fmla="*/ 153208 w 699726"/>
                  <a:gd name="connsiteY3" fmla="*/ 165980 h 644141"/>
                  <a:gd name="connsiteX4" fmla="*/ 132083 w 699726"/>
                  <a:gd name="connsiteY4" fmla="*/ 175034 h 644141"/>
                  <a:gd name="connsiteX5" fmla="*/ 123030 w 699726"/>
                  <a:gd name="connsiteY5" fmla="*/ 184087 h 644141"/>
                  <a:gd name="connsiteX6" fmla="*/ 107941 w 699726"/>
                  <a:gd name="connsiteY6" fmla="*/ 196159 h 644141"/>
                  <a:gd name="connsiteX7" fmla="*/ 38531 w 699726"/>
                  <a:gd name="connsiteY7" fmla="*/ 244444 h 644141"/>
                  <a:gd name="connsiteX8" fmla="*/ 5335 w 699726"/>
                  <a:gd name="connsiteY8" fmla="*/ 307818 h 644141"/>
                  <a:gd name="connsiteX9" fmla="*/ 150190 w 699726"/>
                  <a:gd name="connsiteY9" fmla="*/ 307818 h 644141"/>
                  <a:gd name="connsiteX10" fmla="*/ 168297 w 699726"/>
                  <a:gd name="connsiteY10" fmla="*/ 304800 h 644141"/>
                  <a:gd name="connsiteX11" fmla="*/ 174333 w 699726"/>
                  <a:gd name="connsiteY11" fmla="*/ 316871 h 644141"/>
                  <a:gd name="connsiteX12" fmla="*/ 171315 w 699726"/>
                  <a:gd name="connsiteY12" fmla="*/ 410424 h 644141"/>
                  <a:gd name="connsiteX13" fmla="*/ 162262 w 699726"/>
                  <a:gd name="connsiteY13" fmla="*/ 446638 h 644141"/>
                  <a:gd name="connsiteX14" fmla="*/ 132083 w 699726"/>
                  <a:gd name="connsiteY14" fmla="*/ 528119 h 644141"/>
                  <a:gd name="connsiteX15" fmla="*/ 110959 w 699726"/>
                  <a:gd name="connsiteY15" fmla="*/ 588475 h 644141"/>
                  <a:gd name="connsiteX16" fmla="*/ 110959 w 699726"/>
                  <a:gd name="connsiteY16" fmla="*/ 636761 h 644141"/>
                  <a:gd name="connsiteX17" fmla="*/ 237707 w 699726"/>
                  <a:gd name="connsiteY17" fmla="*/ 633743 h 644141"/>
                  <a:gd name="connsiteX18" fmla="*/ 367474 w 699726"/>
                  <a:gd name="connsiteY18" fmla="*/ 540190 h 644141"/>
                  <a:gd name="connsiteX19" fmla="*/ 403687 w 699726"/>
                  <a:gd name="connsiteY19" fmla="*/ 522083 h 644141"/>
                  <a:gd name="connsiteX20" fmla="*/ 436883 w 699726"/>
                  <a:gd name="connsiteY20" fmla="*/ 500959 h 644141"/>
                  <a:gd name="connsiteX21" fmla="*/ 464044 w 699726"/>
                  <a:gd name="connsiteY21" fmla="*/ 485870 h 644141"/>
                  <a:gd name="connsiteX22" fmla="*/ 494222 w 699726"/>
                  <a:gd name="connsiteY22" fmla="*/ 467763 h 644141"/>
                  <a:gd name="connsiteX23" fmla="*/ 536472 w 699726"/>
                  <a:gd name="connsiteY23" fmla="*/ 446638 h 644141"/>
                  <a:gd name="connsiteX24" fmla="*/ 572685 w 699726"/>
                  <a:gd name="connsiteY24" fmla="*/ 425513 h 644141"/>
                  <a:gd name="connsiteX25" fmla="*/ 581739 w 699726"/>
                  <a:gd name="connsiteY25" fmla="*/ 419477 h 644141"/>
                  <a:gd name="connsiteX26" fmla="*/ 596828 w 699726"/>
                  <a:gd name="connsiteY26" fmla="*/ 410424 h 644141"/>
                  <a:gd name="connsiteX27" fmla="*/ 605881 w 699726"/>
                  <a:gd name="connsiteY27" fmla="*/ 404388 h 644141"/>
                  <a:gd name="connsiteX28" fmla="*/ 623988 w 699726"/>
                  <a:gd name="connsiteY28" fmla="*/ 392317 h 644141"/>
                  <a:gd name="connsiteX29" fmla="*/ 654167 w 699726"/>
                  <a:gd name="connsiteY29" fmla="*/ 377228 h 644141"/>
                  <a:gd name="connsiteX30" fmla="*/ 663220 w 699726"/>
                  <a:gd name="connsiteY30" fmla="*/ 374210 h 644141"/>
                  <a:gd name="connsiteX31" fmla="*/ 687363 w 699726"/>
                  <a:gd name="connsiteY31" fmla="*/ 362139 h 644141"/>
                  <a:gd name="connsiteX32" fmla="*/ 696416 w 699726"/>
                  <a:gd name="connsiteY32" fmla="*/ 353085 h 644141"/>
                  <a:gd name="connsiteX33" fmla="*/ 696416 w 699726"/>
                  <a:gd name="connsiteY33" fmla="*/ 328943 h 644141"/>
                  <a:gd name="connsiteX34" fmla="*/ 678309 w 699726"/>
                  <a:gd name="connsiteY34" fmla="*/ 322907 h 644141"/>
                  <a:gd name="connsiteX35" fmla="*/ 663220 w 699726"/>
                  <a:gd name="connsiteY35" fmla="*/ 319889 h 644141"/>
                  <a:gd name="connsiteX36" fmla="*/ 645113 w 699726"/>
                  <a:gd name="connsiteY36" fmla="*/ 316871 h 644141"/>
                  <a:gd name="connsiteX37" fmla="*/ 636060 w 699726"/>
                  <a:gd name="connsiteY37" fmla="*/ 313854 h 644141"/>
                  <a:gd name="connsiteX38" fmla="*/ 506293 w 699726"/>
                  <a:gd name="connsiteY38" fmla="*/ 322907 h 644141"/>
                  <a:gd name="connsiteX39" fmla="*/ 497240 w 699726"/>
                  <a:gd name="connsiteY39" fmla="*/ 325925 h 644141"/>
                  <a:gd name="connsiteX40" fmla="*/ 461026 w 699726"/>
                  <a:gd name="connsiteY40" fmla="*/ 322907 h 644141"/>
                  <a:gd name="connsiteX41" fmla="*/ 454990 w 699726"/>
                  <a:gd name="connsiteY41" fmla="*/ 313854 h 644141"/>
                  <a:gd name="connsiteX42" fmla="*/ 445937 w 699726"/>
                  <a:gd name="connsiteY42" fmla="*/ 298765 h 644141"/>
                  <a:gd name="connsiteX43" fmla="*/ 451973 w 699726"/>
                  <a:gd name="connsiteY43" fmla="*/ 187105 h 644141"/>
                  <a:gd name="connsiteX44" fmla="*/ 464044 w 699726"/>
                  <a:gd name="connsiteY44" fmla="*/ 184087 h 644141"/>
                  <a:gd name="connsiteX45" fmla="*/ 488186 w 699726"/>
                  <a:gd name="connsiteY45" fmla="*/ 181070 h 644141"/>
                  <a:gd name="connsiteX46" fmla="*/ 506293 w 699726"/>
                  <a:gd name="connsiteY46" fmla="*/ 175034 h 644141"/>
                  <a:gd name="connsiteX47" fmla="*/ 554579 w 699726"/>
                  <a:gd name="connsiteY47" fmla="*/ 150891 h 644141"/>
                  <a:gd name="connsiteX48" fmla="*/ 608899 w 699726"/>
                  <a:gd name="connsiteY48" fmla="*/ 117695 h 644141"/>
                  <a:gd name="connsiteX49" fmla="*/ 630024 w 699726"/>
                  <a:gd name="connsiteY49" fmla="*/ 102606 h 644141"/>
                  <a:gd name="connsiteX50" fmla="*/ 639078 w 699726"/>
                  <a:gd name="connsiteY50" fmla="*/ 93553 h 644141"/>
                  <a:gd name="connsiteX51" fmla="*/ 645113 w 699726"/>
                  <a:gd name="connsiteY51" fmla="*/ 84499 h 644141"/>
                  <a:gd name="connsiteX52" fmla="*/ 654167 w 699726"/>
                  <a:gd name="connsiteY52" fmla="*/ 63374 h 644141"/>
                  <a:gd name="connsiteX53" fmla="*/ 663220 w 699726"/>
                  <a:gd name="connsiteY53" fmla="*/ 36214 h 644141"/>
                  <a:gd name="connsiteX54" fmla="*/ 666238 w 699726"/>
                  <a:gd name="connsiteY54" fmla="*/ 24143 h 644141"/>
                  <a:gd name="connsiteX55" fmla="*/ 648131 w 699726"/>
                  <a:gd name="connsiteY55" fmla="*/ 9054 h 644141"/>
                  <a:gd name="connsiteX56" fmla="*/ 633042 w 699726"/>
                  <a:gd name="connsiteY56" fmla="*/ 6036 h 644141"/>
                  <a:gd name="connsiteX57" fmla="*/ 623988 w 699726"/>
                  <a:gd name="connsiteY57" fmla="*/ 3018 h 644141"/>
                  <a:gd name="connsiteX58" fmla="*/ 611917 w 699726"/>
                  <a:gd name="connsiteY58" fmla="*/ 0 h 644141"/>
                  <a:gd name="connsiteX59" fmla="*/ 524400 w 699726"/>
                  <a:gd name="connsiteY59" fmla="*/ 3018 h 644141"/>
                  <a:gd name="connsiteX60" fmla="*/ 506293 w 699726"/>
                  <a:gd name="connsiteY60" fmla="*/ 9054 h 644141"/>
                  <a:gd name="connsiteX61" fmla="*/ 494222 w 699726"/>
                  <a:gd name="connsiteY61" fmla="*/ 12071 h 644141"/>
                  <a:gd name="connsiteX62" fmla="*/ 476115 w 699726"/>
                  <a:gd name="connsiteY62" fmla="*/ 21125 h 644141"/>
                  <a:gd name="connsiteX63" fmla="*/ 467062 w 699726"/>
                  <a:gd name="connsiteY63" fmla="*/ 27161 h 644141"/>
                  <a:gd name="connsiteX64" fmla="*/ 448955 w 699726"/>
                  <a:gd name="connsiteY64" fmla="*/ 33196 h 644141"/>
                  <a:gd name="connsiteX65" fmla="*/ 430848 w 699726"/>
                  <a:gd name="connsiteY65" fmla="*/ 48285 h 644141"/>
                  <a:gd name="connsiteX66" fmla="*/ 421794 w 699726"/>
                  <a:gd name="connsiteY66" fmla="*/ 54321 h 644141"/>
                  <a:gd name="connsiteX67" fmla="*/ 409723 w 699726"/>
                  <a:gd name="connsiteY67" fmla="*/ 66392 h 644141"/>
                  <a:gd name="connsiteX68" fmla="*/ 397652 w 699726"/>
                  <a:gd name="connsiteY68" fmla="*/ 69410 h 644141"/>
                  <a:gd name="connsiteX69" fmla="*/ 379545 w 699726"/>
                  <a:gd name="connsiteY69" fmla="*/ 78464 h 644141"/>
                  <a:gd name="connsiteX70" fmla="*/ 349367 w 699726"/>
                  <a:gd name="connsiteY70" fmla="*/ 96570 h 644141"/>
                  <a:gd name="connsiteX71" fmla="*/ 298064 w 699726"/>
                  <a:gd name="connsiteY71" fmla="*/ 111660 h 644141"/>
                  <a:gd name="connsiteX72" fmla="*/ 285992 w 699726"/>
                  <a:gd name="connsiteY72" fmla="*/ 114677 h 644141"/>
                  <a:gd name="connsiteX73" fmla="*/ 234689 w 699726"/>
                  <a:gd name="connsiteY73" fmla="*/ 120713 h 644141"/>
                  <a:gd name="connsiteX74" fmla="*/ 222618 w 699726"/>
                  <a:gd name="connsiteY74" fmla="*/ 123731 h 644141"/>
                  <a:gd name="connsiteX0" fmla="*/ 222618 w 699726"/>
                  <a:gd name="connsiteY0" fmla="*/ 123731 h 644141"/>
                  <a:gd name="connsiteX1" fmla="*/ 177351 w 699726"/>
                  <a:gd name="connsiteY1" fmla="*/ 144856 h 644141"/>
                  <a:gd name="connsiteX2" fmla="*/ 168297 w 699726"/>
                  <a:gd name="connsiteY2" fmla="*/ 153909 h 644141"/>
                  <a:gd name="connsiteX3" fmla="*/ 153208 w 699726"/>
                  <a:gd name="connsiteY3" fmla="*/ 165980 h 644141"/>
                  <a:gd name="connsiteX4" fmla="*/ 132083 w 699726"/>
                  <a:gd name="connsiteY4" fmla="*/ 175034 h 644141"/>
                  <a:gd name="connsiteX5" fmla="*/ 107941 w 699726"/>
                  <a:gd name="connsiteY5" fmla="*/ 196159 h 644141"/>
                  <a:gd name="connsiteX6" fmla="*/ 38531 w 699726"/>
                  <a:gd name="connsiteY6" fmla="*/ 244444 h 644141"/>
                  <a:gd name="connsiteX7" fmla="*/ 5335 w 699726"/>
                  <a:gd name="connsiteY7" fmla="*/ 307818 h 644141"/>
                  <a:gd name="connsiteX8" fmla="*/ 150190 w 699726"/>
                  <a:gd name="connsiteY8" fmla="*/ 307818 h 644141"/>
                  <a:gd name="connsiteX9" fmla="*/ 168297 w 699726"/>
                  <a:gd name="connsiteY9" fmla="*/ 304800 h 644141"/>
                  <a:gd name="connsiteX10" fmla="*/ 174333 w 699726"/>
                  <a:gd name="connsiteY10" fmla="*/ 316871 h 644141"/>
                  <a:gd name="connsiteX11" fmla="*/ 171315 w 699726"/>
                  <a:gd name="connsiteY11" fmla="*/ 410424 h 644141"/>
                  <a:gd name="connsiteX12" fmla="*/ 162262 w 699726"/>
                  <a:gd name="connsiteY12" fmla="*/ 446638 h 644141"/>
                  <a:gd name="connsiteX13" fmla="*/ 132083 w 699726"/>
                  <a:gd name="connsiteY13" fmla="*/ 528119 h 644141"/>
                  <a:gd name="connsiteX14" fmla="*/ 110959 w 699726"/>
                  <a:gd name="connsiteY14" fmla="*/ 588475 h 644141"/>
                  <a:gd name="connsiteX15" fmla="*/ 110959 w 699726"/>
                  <a:gd name="connsiteY15" fmla="*/ 636761 h 644141"/>
                  <a:gd name="connsiteX16" fmla="*/ 237707 w 699726"/>
                  <a:gd name="connsiteY16" fmla="*/ 633743 h 644141"/>
                  <a:gd name="connsiteX17" fmla="*/ 367474 w 699726"/>
                  <a:gd name="connsiteY17" fmla="*/ 540190 h 644141"/>
                  <a:gd name="connsiteX18" fmla="*/ 403687 w 699726"/>
                  <a:gd name="connsiteY18" fmla="*/ 522083 h 644141"/>
                  <a:gd name="connsiteX19" fmla="*/ 436883 w 699726"/>
                  <a:gd name="connsiteY19" fmla="*/ 500959 h 644141"/>
                  <a:gd name="connsiteX20" fmla="*/ 464044 w 699726"/>
                  <a:gd name="connsiteY20" fmla="*/ 485870 h 644141"/>
                  <a:gd name="connsiteX21" fmla="*/ 494222 w 699726"/>
                  <a:gd name="connsiteY21" fmla="*/ 467763 h 644141"/>
                  <a:gd name="connsiteX22" fmla="*/ 536472 w 699726"/>
                  <a:gd name="connsiteY22" fmla="*/ 446638 h 644141"/>
                  <a:gd name="connsiteX23" fmla="*/ 572685 w 699726"/>
                  <a:gd name="connsiteY23" fmla="*/ 425513 h 644141"/>
                  <a:gd name="connsiteX24" fmla="*/ 581739 w 699726"/>
                  <a:gd name="connsiteY24" fmla="*/ 419477 h 644141"/>
                  <a:gd name="connsiteX25" fmla="*/ 596828 w 699726"/>
                  <a:gd name="connsiteY25" fmla="*/ 410424 h 644141"/>
                  <a:gd name="connsiteX26" fmla="*/ 605881 w 699726"/>
                  <a:gd name="connsiteY26" fmla="*/ 404388 h 644141"/>
                  <a:gd name="connsiteX27" fmla="*/ 623988 w 699726"/>
                  <a:gd name="connsiteY27" fmla="*/ 392317 h 644141"/>
                  <a:gd name="connsiteX28" fmla="*/ 654167 w 699726"/>
                  <a:gd name="connsiteY28" fmla="*/ 377228 h 644141"/>
                  <a:gd name="connsiteX29" fmla="*/ 663220 w 699726"/>
                  <a:gd name="connsiteY29" fmla="*/ 374210 h 644141"/>
                  <a:gd name="connsiteX30" fmla="*/ 687363 w 699726"/>
                  <a:gd name="connsiteY30" fmla="*/ 362139 h 644141"/>
                  <a:gd name="connsiteX31" fmla="*/ 696416 w 699726"/>
                  <a:gd name="connsiteY31" fmla="*/ 353085 h 644141"/>
                  <a:gd name="connsiteX32" fmla="*/ 696416 w 699726"/>
                  <a:gd name="connsiteY32" fmla="*/ 328943 h 644141"/>
                  <a:gd name="connsiteX33" fmla="*/ 678309 w 699726"/>
                  <a:gd name="connsiteY33" fmla="*/ 322907 h 644141"/>
                  <a:gd name="connsiteX34" fmla="*/ 663220 w 699726"/>
                  <a:gd name="connsiteY34" fmla="*/ 319889 h 644141"/>
                  <a:gd name="connsiteX35" fmla="*/ 645113 w 699726"/>
                  <a:gd name="connsiteY35" fmla="*/ 316871 h 644141"/>
                  <a:gd name="connsiteX36" fmla="*/ 636060 w 699726"/>
                  <a:gd name="connsiteY36" fmla="*/ 313854 h 644141"/>
                  <a:gd name="connsiteX37" fmla="*/ 506293 w 699726"/>
                  <a:gd name="connsiteY37" fmla="*/ 322907 h 644141"/>
                  <a:gd name="connsiteX38" fmla="*/ 497240 w 699726"/>
                  <a:gd name="connsiteY38" fmla="*/ 325925 h 644141"/>
                  <a:gd name="connsiteX39" fmla="*/ 461026 w 699726"/>
                  <a:gd name="connsiteY39" fmla="*/ 322907 h 644141"/>
                  <a:gd name="connsiteX40" fmla="*/ 454990 w 699726"/>
                  <a:gd name="connsiteY40" fmla="*/ 313854 h 644141"/>
                  <a:gd name="connsiteX41" fmla="*/ 445937 w 699726"/>
                  <a:gd name="connsiteY41" fmla="*/ 298765 h 644141"/>
                  <a:gd name="connsiteX42" fmla="*/ 451973 w 699726"/>
                  <a:gd name="connsiteY42" fmla="*/ 187105 h 644141"/>
                  <a:gd name="connsiteX43" fmla="*/ 464044 w 699726"/>
                  <a:gd name="connsiteY43" fmla="*/ 184087 h 644141"/>
                  <a:gd name="connsiteX44" fmla="*/ 488186 w 699726"/>
                  <a:gd name="connsiteY44" fmla="*/ 181070 h 644141"/>
                  <a:gd name="connsiteX45" fmla="*/ 506293 w 699726"/>
                  <a:gd name="connsiteY45" fmla="*/ 175034 h 644141"/>
                  <a:gd name="connsiteX46" fmla="*/ 554579 w 699726"/>
                  <a:gd name="connsiteY46" fmla="*/ 150891 h 644141"/>
                  <a:gd name="connsiteX47" fmla="*/ 608899 w 699726"/>
                  <a:gd name="connsiteY47" fmla="*/ 117695 h 644141"/>
                  <a:gd name="connsiteX48" fmla="*/ 630024 w 699726"/>
                  <a:gd name="connsiteY48" fmla="*/ 102606 h 644141"/>
                  <a:gd name="connsiteX49" fmla="*/ 639078 w 699726"/>
                  <a:gd name="connsiteY49" fmla="*/ 93553 h 644141"/>
                  <a:gd name="connsiteX50" fmla="*/ 645113 w 699726"/>
                  <a:gd name="connsiteY50" fmla="*/ 84499 h 644141"/>
                  <a:gd name="connsiteX51" fmla="*/ 654167 w 699726"/>
                  <a:gd name="connsiteY51" fmla="*/ 63374 h 644141"/>
                  <a:gd name="connsiteX52" fmla="*/ 663220 w 699726"/>
                  <a:gd name="connsiteY52" fmla="*/ 36214 h 644141"/>
                  <a:gd name="connsiteX53" fmla="*/ 666238 w 699726"/>
                  <a:gd name="connsiteY53" fmla="*/ 24143 h 644141"/>
                  <a:gd name="connsiteX54" fmla="*/ 648131 w 699726"/>
                  <a:gd name="connsiteY54" fmla="*/ 9054 h 644141"/>
                  <a:gd name="connsiteX55" fmla="*/ 633042 w 699726"/>
                  <a:gd name="connsiteY55" fmla="*/ 6036 h 644141"/>
                  <a:gd name="connsiteX56" fmla="*/ 623988 w 699726"/>
                  <a:gd name="connsiteY56" fmla="*/ 3018 h 644141"/>
                  <a:gd name="connsiteX57" fmla="*/ 611917 w 699726"/>
                  <a:gd name="connsiteY57" fmla="*/ 0 h 644141"/>
                  <a:gd name="connsiteX58" fmla="*/ 524400 w 699726"/>
                  <a:gd name="connsiteY58" fmla="*/ 3018 h 644141"/>
                  <a:gd name="connsiteX59" fmla="*/ 506293 w 699726"/>
                  <a:gd name="connsiteY59" fmla="*/ 9054 h 644141"/>
                  <a:gd name="connsiteX60" fmla="*/ 494222 w 699726"/>
                  <a:gd name="connsiteY60" fmla="*/ 12071 h 644141"/>
                  <a:gd name="connsiteX61" fmla="*/ 476115 w 699726"/>
                  <a:gd name="connsiteY61" fmla="*/ 21125 h 644141"/>
                  <a:gd name="connsiteX62" fmla="*/ 467062 w 699726"/>
                  <a:gd name="connsiteY62" fmla="*/ 27161 h 644141"/>
                  <a:gd name="connsiteX63" fmla="*/ 448955 w 699726"/>
                  <a:gd name="connsiteY63" fmla="*/ 33196 h 644141"/>
                  <a:gd name="connsiteX64" fmla="*/ 430848 w 699726"/>
                  <a:gd name="connsiteY64" fmla="*/ 48285 h 644141"/>
                  <a:gd name="connsiteX65" fmla="*/ 421794 w 699726"/>
                  <a:gd name="connsiteY65" fmla="*/ 54321 h 644141"/>
                  <a:gd name="connsiteX66" fmla="*/ 409723 w 699726"/>
                  <a:gd name="connsiteY66" fmla="*/ 66392 h 644141"/>
                  <a:gd name="connsiteX67" fmla="*/ 397652 w 699726"/>
                  <a:gd name="connsiteY67" fmla="*/ 69410 h 644141"/>
                  <a:gd name="connsiteX68" fmla="*/ 379545 w 699726"/>
                  <a:gd name="connsiteY68" fmla="*/ 78464 h 644141"/>
                  <a:gd name="connsiteX69" fmla="*/ 349367 w 699726"/>
                  <a:gd name="connsiteY69" fmla="*/ 96570 h 644141"/>
                  <a:gd name="connsiteX70" fmla="*/ 298064 w 699726"/>
                  <a:gd name="connsiteY70" fmla="*/ 111660 h 644141"/>
                  <a:gd name="connsiteX71" fmla="*/ 285992 w 699726"/>
                  <a:gd name="connsiteY71" fmla="*/ 114677 h 644141"/>
                  <a:gd name="connsiteX72" fmla="*/ 234689 w 699726"/>
                  <a:gd name="connsiteY72" fmla="*/ 120713 h 644141"/>
                  <a:gd name="connsiteX73" fmla="*/ 222618 w 699726"/>
                  <a:gd name="connsiteY73" fmla="*/ 123731 h 644141"/>
                  <a:gd name="connsiteX0" fmla="*/ 222618 w 699726"/>
                  <a:gd name="connsiteY0" fmla="*/ 123731 h 644141"/>
                  <a:gd name="connsiteX1" fmla="*/ 177351 w 699726"/>
                  <a:gd name="connsiteY1" fmla="*/ 144856 h 644141"/>
                  <a:gd name="connsiteX2" fmla="*/ 168297 w 699726"/>
                  <a:gd name="connsiteY2" fmla="*/ 153909 h 644141"/>
                  <a:gd name="connsiteX3" fmla="*/ 153208 w 699726"/>
                  <a:gd name="connsiteY3" fmla="*/ 165980 h 644141"/>
                  <a:gd name="connsiteX4" fmla="*/ 107941 w 699726"/>
                  <a:gd name="connsiteY4" fmla="*/ 196159 h 644141"/>
                  <a:gd name="connsiteX5" fmla="*/ 38531 w 699726"/>
                  <a:gd name="connsiteY5" fmla="*/ 244444 h 644141"/>
                  <a:gd name="connsiteX6" fmla="*/ 5335 w 699726"/>
                  <a:gd name="connsiteY6" fmla="*/ 307818 h 644141"/>
                  <a:gd name="connsiteX7" fmla="*/ 150190 w 699726"/>
                  <a:gd name="connsiteY7" fmla="*/ 307818 h 644141"/>
                  <a:gd name="connsiteX8" fmla="*/ 168297 w 699726"/>
                  <a:gd name="connsiteY8" fmla="*/ 304800 h 644141"/>
                  <a:gd name="connsiteX9" fmla="*/ 174333 w 699726"/>
                  <a:gd name="connsiteY9" fmla="*/ 316871 h 644141"/>
                  <a:gd name="connsiteX10" fmla="*/ 171315 w 699726"/>
                  <a:gd name="connsiteY10" fmla="*/ 410424 h 644141"/>
                  <a:gd name="connsiteX11" fmla="*/ 162262 w 699726"/>
                  <a:gd name="connsiteY11" fmla="*/ 446638 h 644141"/>
                  <a:gd name="connsiteX12" fmla="*/ 132083 w 699726"/>
                  <a:gd name="connsiteY12" fmla="*/ 528119 h 644141"/>
                  <a:gd name="connsiteX13" fmla="*/ 110959 w 699726"/>
                  <a:gd name="connsiteY13" fmla="*/ 588475 h 644141"/>
                  <a:gd name="connsiteX14" fmla="*/ 110959 w 699726"/>
                  <a:gd name="connsiteY14" fmla="*/ 636761 h 644141"/>
                  <a:gd name="connsiteX15" fmla="*/ 237707 w 699726"/>
                  <a:gd name="connsiteY15" fmla="*/ 633743 h 644141"/>
                  <a:gd name="connsiteX16" fmla="*/ 367474 w 699726"/>
                  <a:gd name="connsiteY16" fmla="*/ 540190 h 644141"/>
                  <a:gd name="connsiteX17" fmla="*/ 403687 w 699726"/>
                  <a:gd name="connsiteY17" fmla="*/ 522083 h 644141"/>
                  <a:gd name="connsiteX18" fmla="*/ 436883 w 699726"/>
                  <a:gd name="connsiteY18" fmla="*/ 500959 h 644141"/>
                  <a:gd name="connsiteX19" fmla="*/ 464044 w 699726"/>
                  <a:gd name="connsiteY19" fmla="*/ 485870 h 644141"/>
                  <a:gd name="connsiteX20" fmla="*/ 494222 w 699726"/>
                  <a:gd name="connsiteY20" fmla="*/ 467763 h 644141"/>
                  <a:gd name="connsiteX21" fmla="*/ 536472 w 699726"/>
                  <a:gd name="connsiteY21" fmla="*/ 446638 h 644141"/>
                  <a:gd name="connsiteX22" fmla="*/ 572685 w 699726"/>
                  <a:gd name="connsiteY22" fmla="*/ 425513 h 644141"/>
                  <a:gd name="connsiteX23" fmla="*/ 581739 w 699726"/>
                  <a:gd name="connsiteY23" fmla="*/ 419477 h 644141"/>
                  <a:gd name="connsiteX24" fmla="*/ 596828 w 699726"/>
                  <a:gd name="connsiteY24" fmla="*/ 410424 h 644141"/>
                  <a:gd name="connsiteX25" fmla="*/ 605881 w 699726"/>
                  <a:gd name="connsiteY25" fmla="*/ 404388 h 644141"/>
                  <a:gd name="connsiteX26" fmla="*/ 623988 w 699726"/>
                  <a:gd name="connsiteY26" fmla="*/ 392317 h 644141"/>
                  <a:gd name="connsiteX27" fmla="*/ 654167 w 699726"/>
                  <a:gd name="connsiteY27" fmla="*/ 377228 h 644141"/>
                  <a:gd name="connsiteX28" fmla="*/ 663220 w 699726"/>
                  <a:gd name="connsiteY28" fmla="*/ 374210 h 644141"/>
                  <a:gd name="connsiteX29" fmla="*/ 687363 w 699726"/>
                  <a:gd name="connsiteY29" fmla="*/ 362139 h 644141"/>
                  <a:gd name="connsiteX30" fmla="*/ 696416 w 699726"/>
                  <a:gd name="connsiteY30" fmla="*/ 353085 h 644141"/>
                  <a:gd name="connsiteX31" fmla="*/ 696416 w 699726"/>
                  <a:gd name="connsiteY31" fmla="*/ 328943 h 644141"/>
                  <a:gd name="connsiteX32" fmla="*/ 678309 w 699726"/>
                  <a:gd name="connsiteY32" fmla="*/ 322907 h 644141"/>
                  <a:gd name="connsiteX33" fmla="*/ 663220 w 699726"/>
                  <a:gd name="connsiteY33" fmla="*/ 319889 h 644141"/>
                  <a:gd name="connsiteX34" fmla="*/ 645113 w 699726"/>
                  <a:gd name="connsiteY34" fmla="*/ 316871 h 644141"/>
                  <a:gd name="connsiteX35" fmla="*/ 636060 w 699726"/>
                  <a:gd name="connsiteY35" fmla="*/ 313854 h 644141"/>
                  <a:gd name="connsiteX36" fmla="*/ 506293 w 699726"/>
                  <a:gd name="connsiteY36" fmla="*/ 322907 h 644141"/>
                  <a:gd name="connsiteX37" fmla="*/ 497240 w 699726"/>
                  <a:gd name="connsiteY37" fmla="*/ 325925 h 644141"/>
                  <a:gd name="connsiteX38" fmla="*/ 461026 w 699726"/>
                  <a:gd name="connsiteY38" fmla="*/ 322907 h 644141"/>
                  <a:gd name="connsiteX39" fmla="*/ 454990 w 699726"/>
                  <a:gd name="connsiteY39" fmla="*/ 313854 h 644141"/>
                  <a:gd name="connsiteX40" fmla="*/ 445937 w 699726"/>
                  <a:gd name="connsiteY40" fmla="*/ 298765 h 644141"/>
                  <a:gd name="connsiteX41" fmla="*/ 451973 w 699726"/>
                  <a:gd name="connsiteY41" fmla="*/ 187105 h 644141"/>
                  <a:gd name="connsiteX42" fmla="*/ 464044 w 699726"/>
                  <a:gd name="connsiteY42" fmla="*/ 184087 h 644141"/>
                  <a:gd name="connsiteX43" fmla="*/ 488186 w 699726"/>
                  <a:gd name="connsiteY43" fmla="*/ 181070 h 644141"/>
                  <a:gd name="connsiteX44" fmla="*/ 506293 w 699726"/>
                  <a:gd name="connsiteY44" fmla="*/ 175034 h 644141"/>
                  <a:gd name="connsiteX45" fmla="*/ 554579 w 699726"/>
                  <a:gd name="connsiteY45" fmla="*/ 150891 h 644141"/>
                  <a:gd name="connsiteX46" fmla="*/ 608899 w 699726"/>
                  <a:gd name="connsiteY46" fmla="*/ 117695 h 644141"/>
                  <a:gd name="connsiteX47" fmla="*/ 630024 w 699726"/>
                  <a:gd name="connsiteY47" fmla="*/ 102606 h 644141"/>
                  <a:gd name="connsiteX48" fmla="*/ 639078 w 699726"/>
                  <a:gd name="connsiteY48" fmla="*/ 93553 h 644141"/>
                  <a:gd name="connsiteX49" fmla="*/ 645113 w 699726"/>
                  <a:gd name="connsiteY49" fmla="*/ 84499 h 644141"/>
                  <a:gd name="connsiteX50" fmla="*/ 654167 w 699726"/>
                  <a:gd name="connsiteY50" fmla="*/ 63374 h 644141"/>
                  <a:gd name="connsiteX51" fmla="*/ 663220 w 699726"/>
                  <a:gd name="connsiteY51" fmla="*/ 36214 h 644141"/>
                  <a:gd name="connsiteX52" fmla="*/ 666238 w 699726"/>
                  <a:gd name="connsiteY52" fmla="*/ 24143 h 644141"/>
                  <a:gd name="connsiteX53" fmla="*/ 648131 w 699726"/>
                  <a:gd name="connsiteY53" fmla="*/ 9054 h 644141"/>
                  <a:gd name="connsiteX54" fmla="*/ 633042 w 699726"/>
                  <a:gd name="connsiteY54" fmla="*/ 6036 h 644141"/>
                  <a:gd name="connsiteX55" fmla="*/ 623988 w 699726"/>
                  <a:gd name="connsiteY55" fmla="*/ 3018 h 644141"/>
                  <a:gd name="connsiteX56" fmla="*/ 611917 w 699726"/>
                  <a:gd name="connsiteY56" fmla="*/ 0 h 644141"/>
                  <a:gd name="connsiteX57" fmla="*/ 524400 w 699726"/>
                  <a:gd name="connsiteY57" fmla="*/ 3018 h 644141"/>
                  <a:gd name="connsiteX58" fmla="*/ 506293 w 699726"/>
                  <a:gd name="connsiteY58" fmla="*/ 9054 h 644141"/>
                  <a:gd name="connsiteX59" fmla="*/ 494222 w 699726"/>
                  <a:gd name="connsiteY59" fmla="*/ 12071 h 644141"/>
                  <a:gd name="connsiteX60" fmla="*/ 476115 w 699726"/>
                  <a:gd name="connsiteY60" fmla="*/ 21125 h 644141"/>
                  <a:gd name="connsiteX61" fmla="*/ 467062 w 699726"/>
                  <a:gd name="connsiteY61" fmla="*/ 27161 h 644141"/>
                  <a:gd name="connsiteX62" fmla="*/ 448955 w 699726"/>
                  <a:gd name="connsiteY62" fmla="*/ 33196 h 644141"/>
                  <a:gd name="connsiteX63" fmla="*/ 430848 w 699726"/>
                  <a:gd name="connsiteY63" fmla="*/ 48285 h 644141"/>
                  <a:gd name="connsiteX64" fmla="*/ 421794 w 699726"/>
                  <a:gd name="connsiteY64" fmla="*/ 54321 h 644141"/>
                  <a:gd name="connsiteX65" fmla="*/ 409723 w 699726"/>
                  <a:gd name="connsiteY65" fmla="*/ 66392 h 644141"/>
                  <a:gd name="connsiteX66" fmla="*/ 397652 w 699726"/>
                  <a:gd name="connsiteY66" fmla="*/ 69410 h 644141"/>
                  <a:gd name="connsiteX67" fmla="*/ 379545 w 699726"/>
                  <a:gd name="connsiteY67" fmla="*/ 78464 h 644141"/>
                  <a:gd name="connsiteX68" fmla="*/ 349367 w 699726"/>
                  <a:gd name="connsiteY68" fmla="*/ 96570 h 644141"/>
                  <a:gd name="connsiteX69" fmla="*/ 298064 w 699726"/>
                  <a:gd name="connsiteY69" fmla="*/ 111660 h 644141"/>
                  <a:gd name="connsiteX70" fmla="*/ 285992 w 699726"/>
                  <a:gd name="connsiteY70" fmla="*/ 114677 h 644141"/>
                  <a:gd name="connsiteX71" fmla="*/ 234689 w 699726"/>
                  <a:gd name="connsiteY71" fmla="*/ 120713 h 644141"/>
                  <a:gd name="connsiteX72" fmla="*/ 222618 w 699726"/>
                  <a:gd name="connsiteY72" fmla="*/ 123731 h 644141"/>
                  <a:gd name="connsiteX0" fmla="*/ 222618 w 699726"/>
                  <a:gd name="connsiteY0" fmla="*/ 123731 h 644141"/>
                  <a:gd name="connsiteX1" fmla="*/ 177351 w 699726"/>
                  <a:gd name="connsiteY1" fmla="*/ 144856 h 644141"/>
                  <a:gd name="connsiteX2" fmla="*/ 168297 w 699726"/>
                  <a:gd name="connsiteY2" fmla="*/ 153909 h 644141"/>
                  <a:gd name="connsiteX3" fmla="*/ 162285 w 699726"/>
                  <a:gd name="connsiteY3" fmla="*/ 162633 h 644141"/>
                  <a:gd name="connsiteX4" fmla="*/ 153208 w 699726"/>
                  <a:gd name="connsiteY4" fmla="*/ 165980 h 644141"/>
                  <a:gd name="connsiteX5" fmla="*/ 107941 w 699726"/>
                  <a:gd name="connsiteY5" fmla="*/ 196159 h 644141"/>
                  <a:gd name="connsiteX6" fmla="*/ 38531 w 699726"/>
                  <a:gd name="connsiteY6" fmla="*/ 244444 h 644141"/>
                  <a:gd name="connsiteX7" fmla="*/ 5335 w 699726"/>
                  <a:gd name="connsiteY7" fmla="*/ 307818 h 644141"/>
                  <a:gd name="connsiteX8" fmla="*/ 150190 w 699726"/>
                  <a:gd name="connsiteY8" fmla="*/ 307818 h 644141"/>
                  <a:gd name="connsiteX9" fmla="*/ 168297 w 699726"/>
                  <a:gd name="connsiteY9" fmla="*/ 304800 h 644141"/>
                  <a:gd name="connsiteX10" fmla="*/ 174333 w 699726"/>
                  <a:gd name="connsiteY10" fmla="*/ 316871 h 644141"/>
                  <a:gd name="connsiteX11" fmla="*/ 171315 w 699726"/>
                  <a:gd name="connsiteY11" fmla="*/ 410424 h 644141"/>
                  <a:gd name="connsiteX12" fmla="*/ 162262 w 699726"/>
                  <a:gd name="connsiteY12" fmla="*/ 446638 h 644141"/>
                  <a:gd name="connsiteX13" fmla="*/ 132083 w 699726"/>
                  <a:gd name="connsiteY13" fmla="*/ 528119 h 644141"/>
                  <a:gd name="connsiteX14" fmla="*/ 110959 w 699726"/>
                  <a:gd name="connsiteY14" fmla="*/ 588475 h 644141"/>
                  <a:gd name="connsiteX15" fmla="*/ 110959 w 699726"/>
                  <a:gd name="connsiteY15" fmla="*/ 636761 h 644141"/>
                  <a:gd name="connsiteX16" fmla="*/ 237707 w 699726"/>
                  <a:gd name="connsiteY16" fmla="*/ 633743 h 644141"/>
                  <a:gd name="connsiteX17" fmla="*/ 367474 w 699726"/>
                  <a:gd name="connsiteY17" fmla="*/ 540190 h 644141"/>
                  <a:gd name="connsiteX18" fmla="*/ 403687 w 699726"/>
                  <a:gd name="connsiteY18" fmla="*/ 522083 h 644141"/>
                  <a:gd name="connsiteX19" fmla="*/ 436883 w 699726"/>
                  <a:gd name="connsiteY19" fmla="*/ 500959 h 644141"/>
                  <a:gd name="connsiteX20" fmla="*/ 464044 w 699726"/>
                  <a:gd name="connsiteY20" fmla="*/ 485870 h 644141"/>
                  <a:gd name="connsiteX21" fmla="*/ 494222 w 699726"/>
                  <a:gd name="connsiteY21" fmla="*/ 467763 h 644141"/>
                  <a:gd name="connsiteX22" fmla="*/ 536472 w 699726"/>
                  <a:gd name="connsiteY22" fmla="*/ 446638 h 644141"/>
                  <a:gd name="connsiteX23" fmla="*/ 572685 w 699726"/>
                  <a:gd name="connsiteY23" fmla="*/ 425513 h 644141"/>
                  <a:gd name="connsiteX24" fmla="*/ 581739 w 699726"/>
                  <a:gd name="connsiteY24" fmla="*/ 419477 h 644141"/>
                  <a:gd name="connsiteX25" fmla="*/ 596828 w 699726"/>
                  <a:gd name="connsiteY25" fmla="*/ 410424 h 644141"/>
                  <a:gd name="connsiteX26" fmla="*/ 605881 w 699726"/>
                  <a:gd name="connsiteY26" fmla="*/ 404388 h 644141"/>
                  <a:gd name="connsiteX27" fmla="*/ 623988 w 699726"/>
                  <a:gd name="connsiteY27" fmla="*/ 392317 h 644141"/>
                  <a:gd name="connsiteX28" fmla="*/ 654167 w 699726"/>
                  <a:gd name="connsiteY28" fmla="*/ 377228 h 644141"/>
                  <a:gd name="connsiteX29" fmla="*/ 663220 w 699726"/>
                  <a:gd name="connsiteY29" fmla="*/ 374210 h 644141"/>
                  <a:gd name="connsiteX30" fmla="*/ 687363 w 699726"/>
                  <a:gd name="connsiteY30" fmla="*/ 362139 h 644141"/>
                  <a:gd name="connsiteX31" fmla="*/ 696416 w 699726"/>
                  <a:gd name="connsiteY31" fmla="*/ 353085 h 644141"/>
                  <a:gd name="connsiteX32" fmla="*/ 696416 w 699726"/>
                  <a:gd name="connsiteY32" fmla="*/ 328943 h 644141"/>
                  <a:gd name="connsiteX33" fmla="*/ 678309 w 699726"/>
                  <a:gd name="connsiteY33" fmla="*/ 322907 h 644141"/>
                  <a:gd name="connsiteX34" fmla="*/ 663220 w 699726"/>
                  <a:gd name="connsiteY34" fmla="*/ 319889 h 644141"/>
                  <a:gd name="connsiteX35" fmla="*/ 645113 w 699726"/>
                  <a:gd name="connsiteY35" fmla="*/ 316871 h 644141"/>
                  <a:gd name="connsiteX36" fmla="*/ 636060 w 699726"/>
                  <a:gd name="connsiteY36" fmla="*/ 313854 h 644141"/>
                  <a:gd name="connsiteX37" fmla="*/ 506293 w 699726"/>
                  <a:gd name="connsiteY37" fmla="*/ 322907 h 644141"/>
                  <a:gd name="connsiteX38" fmla="*/ 497240 w 699726"/>
                  <a:gd name="connsiteY38" fmla="*/ 325925 h 644141"/>
                  <a:gd name="connsiteX39" fmla="*/ 461026 w 699726"/>
                  <a:gd name="connsiteY39" fmla="*/ 322907 h 644141"/>
                  <a:gd name="connsiteX40" fmla="*/ 454990 w 699726"/>
                  <a:gd name="connsiteY40" fmla="*/ 313854 h 644141"/>
                  <a:gd name="connsiteX41" fmla="*/ 445937 w 699726"/>
                  <a:gd name="connsiteY41" fmla="*/ 298765 h 644141"/>
                  <a:gd name="connsiteX42" fmla="*/ 451973 w 699726"/>
                  <a:gd name="connsiteY42" fmla="*/ 187105 h 644141"/>
                  <a:gd name="connsiteX43" fmla="*/ 464044 w 699726"/>
                  <a:gd name="connsiteY43" fmla="*/ 184087 h 644141"/>
                  <a:gd name="connsiteX44" fmla="*/ 488186 w 699726"/>
                  <a:gd name="connsiteY44" fmla="*/ 181070 h 644141"/>
                  <a:gd name="connsiteX45" fmla="*/ 506293 w 699726"/>
                  <a:gd name="connsiteY45" fmla="*/ 175034 h 644141"/>
                  <a:gd name="connsiteX46" fmla="*/ 554579 w 699726"/>
                  <a:gd name="connsiteY46" fmla="*/ 150891 h 644141"/>
                  <a:gd name="connsiteX47" fmla="*/ 608899 w 699726"/>
                  <a:gd name="connsiteY47" fmla="*/ 117695 h 644141"/>
                  <a:gd name="connsiteX48" fmla="*/ 630024 w 699726"/>
                  <a:gd name="connsiteY48" fmla="*/ 102606 h 644141"/>
                  <a:gd name="connsiteX49" fmla="*/ 639078 w 699726"/>
                  <a:gd name="connsiteY49" fmla="*/ 93553 h 644141"/>
                  <a:gd name="connsiteX50" fmla="*/ 645113 w 699726"/>
                  <a:gd name="connsiteY50" fmla="*/ 84499 h 644141"/>
                  <a:gd name="connsiteX51" fmla="*/ 654167 w 699726"/>
                  <a:gd name="connsiteY51" fmla="*/ 63374 h 644141"/>
                  <a:gd name="connsiteX52" fmla="*/ 663220 w 699726"/>
                  <a:gd name="connsiteY52" fmla="*/ 36214 h 644141"/>
                  <a:gd name="connsiteX53" fmla="*/ 666238 w 699726"/>
                  <a:gd name="connsiteY53" fmla="*/ 24143 h 644141"/>
                  <a:gd name="connsiteX54" fmla="*/ 648131 w 699726"/>
                  <a:gd name="connsiteY54" fmla="*/ 9054 h 644141"/>
                  <a:gd name="connsiteX55" fmla="*/ 633042 w 699726"/>
                  <a:gd name="connsiteY55" fmla="*/ 6036 h 644141"/>
                  <a:gd name="connsiteX56" fmla="*/ 623988 w 699726"/>
                  <a:gd name="connsiteY56" fmla="*/ 3018 h 644141"/>
                  <a:gd name="connsiteX57" fmla="*/ 611917 w 699726"/>
                  <a:gd name="connsiteY57" fmla="*/ 0 h 644141"/>
                  <a:gd name="connsiteX58" fmla="*/ 524400 w 699726"/>
                  <a:gd name="connsiteY58" fmla="*/ 3018 h 644141"/>
                  <a:gd name="connsiteX59" fmla="*/ 506293 w 699726"/>
                  <a:gd name="connsiteY59" fmla="*/ 9054 h 644141"/>
                  <a:gd name="connsiteX60" fmla="*/ 494222 w 699726"/>
                  <a:gd name="connsiteY60" fmla="*/ 12071 h 644141"/>
                  <a:gd name="connsiteX61" fmla="*/ 476115 w 699726"/>
                  <a:gd name="connsiteY61" fmla="*/ 21125 h 644141"/>
                  <a:gd name="connsiteX62" fmla="*/ 467062 w 699726"/>
                  <a:gd name="connsiteY62" fmla="*/ 27161 h 644141"/>
                  <a:gd name="connsiteX63" fmla="*/ 448955 w 699726"/>
                  <a:gd name="connsiteY63" fmla="*/ 33196 h 644141"/>
                  <a:gd name="connsiteX64" fmla="*/ 430848 w 699726"/>
                  <a:gd name="connsiteY64" fmla="*/ 48285 h 644141"/>
                  <a:gd name="connsiteX65" fmla="*/ 421794 w 699726"/>
                  <a:gd name="connsiteY65" fmla="*/ 54321 h 644141"/>
                  <a:gd name="connsiteX66" fmla="*/ 409723 w 699726"/>
                  <a:gd name="connsiteY66" fmla="*/ 66392 h 644141"/>
                  <a:gd name="connsiteX67" fmla="*/ 397652 w 699726"/>
                  <a:gd name="connsiteY67" fmla="*/ 69410 h 644141"/>
                  <a:gd name="connsiteX68" fmla="*/ 379545 w 699726"/>
                  <a:gd name="connsiteY68" fmla="*/ 78464 h 644141"/>
                  <a:gd name="connsiteX69" fmla="*/ 349367 w 699726"/>
                  <a:gd name="connsiteY69" fmla="*/ 96570 h 644141"/>
                  <a:gd name="connsiteX70" fmla="*/ 298064 w 699726"/>
                  <a:gd name="connsiteY70" fmla="*/ 111660 h 644141"/>
                  <a:gd name="connsiteX71" fmla="*/ 285992 w 699726"/>
                  <a:gd name="connsiteY71" fmla="*/ 114677 h 644141"/>
                  <a:gd name="connsiteX72" fmla="*/ 234689 w 699726"/>
                  <a:gd name="connsiteY72" fmla="*/ 120713 h 644141"/>
                  <a:gd name="connsiteX73" fmla="*/ 222618 w 699726"/>
                  <a:gd name="connsiteY73" fmla="*/ 123731 h 644141"/>
                  <a:gd name="connsiteX0" fmla="*/ 222618 w 699726"/>
                  <a:gd name="connsiteY0" fmla="*/ 123731 h 644141"/>
                  <a:gd name="connsiteX1" fmla="*/ 168297 w 699726"/>
                  <a:gd name="connsiteY1" fmla="*/ 153909 h 644141"/>
                  <a:gd name="connsiteX2" fmla="*/ 162285 w 699726"/>
                  <a:gd name="connsiteY2" fmla="*/ 162633 h 644141"/>
                  <a:gd name="connsiteX3" fmla="*/ 153208 w 699726"/>
                  <a:gd name="connsiteY3" fmla="*/ 165980 h 644141"/>
                  <a:gd name="connsiteX4" fmla="*/ 107941 w 699726"/>
                  <a:gd name="connsiteY4" fmla="*/ 196159 h 644141"/>
                  <a:gd name="connsiteX5" fmla="*/ 38531 w 699726"/>
                  <a:gd name="connsiteY5" fmla="*/ 244444 h 644141"/>
                  <a:gd name="connsiteX6" fmla="*/ 5335 w 699726"/>
                  <a:gd name="connsiteY6" fmla="*/ 307818 h 644141"/>
                  <a:gd name="connsiteX7" fmla="*/ 150190 w 699726"/>
                  <a:gd name="connsiteY7" fmla="*/ 307818 h 644141"/>
                  <a:gd name="connsiteX8" fmla="*/ 168297 w 699726"/>
                  <a:gd name="connsiteY8" fmla="*/ 304800 h 644141"/>
                  <a:gd name="connsiteX9" fmla="*/ 174333 w 699726"/>
                  <a:gd name="connsiteY9" fmla="*/ 316871 h 644141"/>
                  <a:gd name="connsiteX10" fmla="*/ 171315 w 699726"/>
                  <a:gd name="connsiteY10" fmla="*/ 410424 h 644141"/>
                  <a:gd name="connsiteX11" fmla="*/ 162262 w 699726"/>
                  <a:gd name="connsiteY11" fmla="*/ 446638 h 644141"/>
                  <a:gd name="connsiteX12" fmla="*/ 132083 w 699726"/>
                  <a:gd name="connsiteY12" fmla="*/ 528119 h 644141"/>
                  <a:gd name="connsiteX13" fmla="*/ 110959 w 699726"/>
                  <a:gd name="connsiteY13" fmla="*/ 588475 h 644141"/>
                  <a:gd name="connsiteX14" fmla="*/ 110959 w 699726"/>
                  <a:gd name="connsiteY14" fmla="*/ 636761 h 644141"/>
                  <a:gd name="connsiteX15" fmla="*/ 237707 w 699726"/>
                  <a:gd name="connsiteY15" fmla="*/ 633743 h 644141"/>
                  <a:gd name="connsiteX16" fmla="*/ 367474 w 699726"/>
                  <a:gd name="connsiteY16" fmla="*/ 540190 h 644141"/>
                  <a:gd name="connsiteX17" fmla="*/ 403687 w 699726"/>
                  <a:gd name="connsiteY17" fmla="*/ 522083 h 644141"/>
                  <a:gd name="connsiteX18" fmla="*/ 436883 w 699726"/>
                  <a:gd name="connsiteY18" fmla="*/ 500959 h 644141"/>
                  <a:gd name="connsiteX19" fmla="*/ 464044 w 699726"/>
                  <a:gd name="connsiteY19" fmla="*/ 485870 h 644141"/>
                  <a:gd name="connsiteX20" fmla="*/ 494222 w 699726"/>
                  <a:gd name="connsiteY20" fmla="*/ 467763 h 644141"/>
                  <a:gd name="connsiteX21" fmla="*/ 536472 w 699726"/>
                  <a:gd name="connsiteY21" fmla="*/ 446638 h 644141"/>
                  <a:gd name="connsiteX22" fmla="*/ 572685 w 699726"/>
                  <a:gd name="connsiteY22" fmla="*/ 425513 h 644141"/>
                  <a:gd name="connsiteX23" fmla="*/ 581739 w 699726"/>
                  <a:gd name="connsiteY23" fmla="*/ 419477 h 644141"/>
                  <a:gd name="connsiteX24" fmla="*/ 596828 w 699726"/>
                  <a:gd name="connsiteY24" fmla="*/ 410424 h 644141"/>
                  <a:gd name="connsiteX25" fmla="*/ 605881 w 699726"/>
                  <a:gd name="connsiteY25" fmla="*/ 404388 h 644141"/>
                  <a:gd name="connsiteX26" fmla="*/ 623988 w 699726"/>
                  <a:gd name="connsiteY26" fmla="*/ 392317 h 644141"/>
                  <a:gd name="connsiteX27" fmla="*/ 654167 w 699726"/>
                  <a:gd name="connsiteY27" fmla="*/ 377228 h 644141"/>
                  <a:gd name="connsiteX28" fmla="*/ 663220 w 699726"/>
                  <a:gd name="connsiteY28" fmla="*/ 374210 h 644141"/>
                  <a:gd name="connsiteX29" fmla="*/ 687363 w 699726"/>
                  <a:gd name="connsiteY29" fmla="*/ 362139 h 644141"/>
                  <a:gd name="connsiteX30" fmla="*/ 696416 w 699726"/>
                  <a:gd name="connsiteY30" fmla="*/ 353085 h 644141"/>
                  <a:gd name="connsiteX31" fmla="*/ 696416 w 699726"/>
                  <a:gd name="connsiteY31" fmla="*/ 328943 h 644141"/>
                  <a:gd name="connsiteX32" fmla="*/ 678309 w 699726"/>
                  <a:gd name="connsiteY32" fmla="*/ 322907 h 644141"/>
                  <a:gd name="connsiteX33" fmla="*/ 663220 w 699726"/>
                  <a:gd name="connsiteY33" fmla="*/ 319889 h 644141"/>
                  <a:gd name="connsiteX34" fmla="*/ 645113 w 699726"/>
                  <a:gd name="connsiteY34" fmla="*/ 316871 h 644141"/>
                  <a:gd name="connsiteX35" fmla="*/ 636060 w 699726"/>
                  <a:gd name="connsiteY35" fmla="*/ 313854 h 644141"/>
                  <a:gd name="connsiteX36" fmla="*/ 506293 w 699726"/>
                  <a:gd name="connsiteY36" fmla="*/ 322907 h 644141"/>
                  <a:gd name="connsiteX37" fmla="*/ 497240 w 699726"/>
                  <a:gd name="connsiteY37" fmla="*/ 325925 h 644141"/>
                  <a:gd name="connsiteX38" fmla="*/ 461026 w 699726"/>
                  <a:gd name="connsiteY38" fmla="*/ 322907 h 644141"/>
                  <a:gd name="connsiteX39" fmla="*/ 454990 w 699726"/>
                  <a:gd name="connsiteY39" fmla="*/ 313854 h 644141"/>
                  <a:gd name="connsiteX40" fmla="*/ 445937 w 699726"/>
                  <a:gd name="connsiteY40" fmla="*/ 298765 h 644141"/>
                  <a:gd name="connsiteX41" fmla="*/ 451973 w 699726"/>
                  <a:gd name="connsiteY41" fmla="*/ 187105 h 644141"/>
                  <a:gd name="connsiteX42" fmla="*/ 464044 w 699726"/>
                  <a:gd name="connsiteY42" fmla="*/ 184087 h 644141"/>
                  <a:gd name="connsiteX43" fmla="*/ 488186 w 699726"/>
                  <a:gd name="connsiteY43" fmla="*/ 181070 h 644141"/>
                  <a:gd name="connsiteX44" fmla="*/ 506293 w 699726"/>
                  <a:gd name="connsiteY44" fmla="*/ 175034 h 644141"/>
                  <a:gd name="connsiteX45" fmla="*/ 554579 w 699726"/>
                  <a:gd name="connsiteY45" fmla="*/ 150891 h 644141"/>
                  <a:gd name="connsiteX46" fmla="*/ 608899 w 699726"/>
                  <a:gd name="connsiteY46" fmla="*/ 117695 h 644141"/>
                  <a:gd name="connsiteX47" fmla="*/ 630024 w 699726"/>
                  <a:gd name="connsiteY47" fmla="*/ 102606 h 644141"/>
                  <a:gd name="connsiteX48" fmla="*/ 639078 w 699726"/>
                  <a:gd name="connsiteY48" fmla="*/ 93553 h 644141"/>
                  <a:gd name="connsiteX49" fmla="*/ 645113 w 699726"/>
                  <a:gd name="connsiteY49" fmla="*/ 84499 h 644141"/>
                  <a:gd name="connsiteX50" fmla="*/ 654167 w 699726"/>
                  <a:gd name="connsiteY50" fmla="*/ 63374 h 644141"/>
                  <a:gd name="connsiteX51" fmla="*/ 663220 w 699726"/>
                  <a:gd name="connsiteY51" fmla="*/ 36214 h 644141"/>
                  <a:gd name="connsiteX52" fmla="*/ 666238 w 699726"/>
                  <a:gd name="connsiteY52" fmla="*/ 24143 h 644141"/>
                  <a:gd name="connsiteX53" fmla="*/ 648131 w 699726"/>
                  <a:gd name="connsiteY53" fmla="*/ 9054 h 644141"/>
                  <a:gd name="connsiteX54" fmla="*/ 633042 w 699726"/>
                  <a:gd name="connsiteY54" fmla="*/ 6036 h 644141"/>
                  <a:gd name="connsiteX55" fmla="*/ 623988 w 699726"/>
                  <a:gd name="connsiteY55" fmla="*/ 3018 h 644141"/>
                  <a:gd name="connsiteX56" fmla="*/ 611917 w 699726"/>
                  <a:gd name="connsiteY56" fmla="*/ 0 h 644141"/>
                  <a:gd name="connsiteX57" fmla="*/ 524400 w 699726"/>
                  <a:gd name="connsiteY57" fmla="*/ 3018 h 644141"/>
                  <a:gd name="connsiteX58" fmla="*/ 506293 w 699726"/>
                  <a:gd name="connsiteY58" fmla="*/ 9054 h 644141"/>
                  <a:gd name="connsiteX59" fmla="*/ 494222 w 699726"/>
                  <a:gd name="connsiteY59" fmla="*/ 12071 h 644141"/>
                  <a:gd name="connsiteX60" fmla="*/ 476115 w 699726"/>
                  <a:gd name="connsiteY60" fmla="*/ 21125 h 644141"/>
                  <a:gd name="connsiteX61" fmla="*/ 467062 w 699726"/>
                  <a:gd name="connsiteY61" fmla="*/ 27161 h 644141"/>
                  <a:gd name="connsiteX62" fmla="*/ 448955 w 699726"/>
                  <a:gd name="connsiteY62" fmla="*/ 33196 h 644141"/>
                  <a:gd name="connsiteX63" fmla="*/ 430848 w 699726"/>
                  <a:gd name="connsiteY63" fmla="*/ 48285 h 644141"/>
                  <a:gd name="connsiteX64" fmla="*/ 421794 w 699726"/>
                  <a:gd name="connsiteY64" fmla="*/ 54321 h 644141"/>
                  <a:gd name="connsiteX65" fmla="*/ 409723 w 699726"/>
                  <a:gd name="connsiteY65" fmla="*/ 66392 h 644141"/>
                  <a:gd name="connsiteX66" fmla="*/ 397652 w 699726"/>
                  <a:gd name="connsiteY66" fmla="*/ 69410 h 644141"/>
                  <a:gd name="connsiteX67" fmla="*/ 379545 w 699726"/>
                  <a:gd name="connsiteY67" fmla="*/ 78464 h 644141"/>
                  <a:gd name="connsiteX68" fmla="*/ 349367 w 699726"/>
                  <a:gd name="connsiteY68" fmla="*/ 96570 h 644141"/>
                  <a:gd name="connsiteX69" fmla="*/ 298064 w 699726"/>
                  <a:gd name="connsiteY69" fmla="*/ 111660 h 644141"/>
                  <a:gd name="connsiteX70" fmla="*/ 285992 w 699726"/>
                  <a:gd name="connsiteY70" fmla="*/ 114677 h 644141"/>
                  <a:gd name="connsiteX71" fmla="*/ 234689 w 699726"/>
                  <a:gd name="connsiteY71" fmla="*/ 120713 h 644141"/>
                  <a:gd name="connsiteX72" fmla="*/ 222618 w 699726"/>
                  <a:gd name="connsiteY72" fmla="*/ 123731 h 644141"/>
                  <a:gd name="connsiteX0" fmla="*/ 222618 w 699726"/>
                  <a:gd name="connsiteY0" fmla="*/ 123731 h 644141"/>
                  <a:gd name="connsiteX1" fmla="*/ 162285 w 699726"/>
                  <a:gd name="connsiteY1" fmla="*/ 162633 h 644141"/>
                  <a:gd name="connsiteX2" fmla="*/ 153208 w 699726"/>
                  <a:gd name="connsiteY2" fmla="*/ 165980 h 644141"/>
                  <a:gd name="connsiteX3" fmla="*/ 107941 w 699726"/>
                  <a:gd name="connsiteY3" fmla="*/ 196159 h 644141"/>
                  <a:gd name="connsiteX4" fmla="*/ 38531 w 699726"/>
                  <a:gd name="connsiteY4" fmla="*/ 244444 h 644141"/>
                  <a:gd name="connsiteX5" fmla="*/ 5335 w 699726"/>
                  <a:gd name="connsiteY5" fmla="*/ 307818 h 644141"/>
                  <a:gd name="connsiteX6" fmla="*/ 150190 w 699726"/>
                  <a:gd name="connsiteY6" fmla="*/ 307818 h 644141"/>
                  <a:gd name="connsiteX7" fmla="*/ 168297 w 699726"/>
                  <a:gd name="connsiteY7" fmla="*/ 304800 h 644141"/>
                  <a:gd name="connsiteX8" fmla="*/ 174333 w 699726"/>
                  <a:gd name="connsiteY8" fmla="*/ 316871 h 644141"/>
                  <a:gd name="connsiteX9" fmla="*/ 171315 w 699726"/>
                  <a:gd name="connsiteY9" fmla="*/ 410424 h 644141"/>
                  <a:gd name="connsiteX10" fmla="*/ 162262 w 699726"/>
                  <a:gd name="connsiteY10" fmla="*/ 446638 h 644141"/>
                  <a:gd name="connsiteX11" fmla="*/ 132083 w 699726"/>
                  <a:gd name="connsiteY11" fmla="*/ 528119 h 644141"/>
                  <a:gd name="connsiteX12" fmla="*/ 110959 w 699726"/>
                  <a:gd name="connsiteY12" fmla="*/ 588475 h 644141"/>
                  <a:gd name="connsiteX13" fmla="*/ 110959 w 699726"/>
                  <a:gd name="connsiteY13" fmla="*/ 636761 h 644141"/>
                  <a:gd name="connsiteX14" fmla="*/ 237707 w 699726"/>
                  <a:gd name="connsiteY14" fmla="*/ 633743 h 644141"/>
                  <a:gd name="connsiteX15" fmla="*/ 367474 w 699726"/>
                  <a:gd name="connsiteY15" fmla="*/ 540190 h 644141"/>
                  <a:gd name="connsiteX16" fmla="*/ 403687 w 699726"/>
                  <a:gd name="connsiteY16" fmla="*/ 522083 h 644141"/>
                  <a:gd name="connsiteX17" fmla="*/ 436883 w 699726"/>
                  <a:gd name="connsiteY17" fmla="*/ 500959 h 644141"/>
                  <a:gd name="connsiteX18" fmla="*/ 464044 w 699726"/>
                  <a:gd name="connsiteY18" fmla="*/ 485870 h 644141"/>
                  <a:gd name="connsiteX19" fmla="*/ 494222 w 699726"/>
                  <a:gd name="connsiteY19" fmla="*/ 467763 h 644141"/>
                  <a:gd name="connsiteX20" fmla="*/ 536472 w 699726"/>
                  <a:gd name="connsiteY20" fmla="*/ 446638 h 644141"/>
                  <a:gd name="connsiteX21" fmla="*/ 572685 w 699726"/>
                  <a:gd name="connsiteY21" fmla="*/ 425513 h 644141"/>
                  <a:gd name="connsiteX22" fmla="*/ 581739 w 699726"/>
                  <a:gd name="connsiteY22" fmla="*/ 419477 h 644141"/>
                  <a:gd name="connsiteX23" fmla="*/ 596828 w 699726"/>
                  <a:gd name="connsiteY23" fmla="*/ 410424 h 644141"/>
                  <a:gd name="connsiteX24" fmla="*/ 605881 w 699726"/>
                  <a:gd name="connsiteY24" fmla="*/ 404388 h 644141"/>
                  <a:gd name="connsiteX25" fmla="*/ 623988 w 699726"/>
                  <a:gd name="connsiteY25" fmla="*/ 392317 h 644141"/>
                  <a:gd name="connsiteX26" fmla="*/ 654167 w 699726"/>
                  <a:gd name="connsiteY26" fmla="*/ 377228 h 644141"/>
                  <a:gd name="connsiteX27" fmla="*/ 663220 w 699726"/>
                  <a:gd name="connsiteY27" fmla="*/ 374210 h 644141"/>
                  <a:gd name="connsiteX28" fmla="*/ 687363 w 699726"/>
                  <a:gd name="connsiteY28" fmla="*/ 362139 h 644141"/>
                  <a:gd name="connsiteX29" fmla="*/ 696416 w 699726"/>
                  <a:gd name="connsiteY29" fmla="*/ 353085 h 644141"/>
                  <a:gd name="connsiteX30" fmla="*/ 696416 w 699726"/>
                  <a:gd name="connsiteY30" fmla="*/ 328943 h 644141"/>
                  <a:gd name="connsiteX31" fmla="*/ 678309 w 699726"/>
                  <a:gd name="connsiteY31" fmla="*/ 322907 h 644141"/>
                  <a:gd name="connsiteX32" fmla="*/ 663220 w 699726"/>
                  <a:gd name="connsiteY32" fmla="*/ 319889 h 644141"/>
                  <a:gd name="connsiteX33" fmla="*/ 645113 w 699726"/>
                  <a:gd name="connsiteY33" fmla="*/ 316871 h 644141"/>
                  <a:gd name="connsiteX34" fmla="*/ 636060 w 699726"/>
                  <a:gd name="connsiteY34" fmla="*/ 313854 h 644141"/>
                  <a:gd name="connsiteX35" fmla="*/ 506293 w 699726"/>
                  <a:gd name="connsiteY35" fmla="*/ 322907 h 644141"/>
                  <a:gd name="connsiteX36" fmla="*/ 497240 w 699726"/>
                  <a:gd name="connsiteY36" fmla="*/ 325925 h 644141"/>
                  <a:gd name="connsiteX37" fmla="*/ 461026 w 699726"/>
                  <a:gd name="connsiteY37" fmla="*/ 322907 h 644141"/>
                  <a:gd name="connsiteX38" fmla="*/ 454990 w 699726"/>
                  <a:gd name="connsiteY38" fmla="*/ 313854 h 644141"/>
                  <a:gd name="connsiteX39" fmla="*/ 445937 w 699726"/>
                  <a:gd name="connsiteY39" fmla="*/ 298765 h 644141"/>
                  <a:gd name="connsiteX40" fmla="*/ 451973 w 699726"/>
                  <a:gd name="connsiteY40" fmla="*/ 187105 h 644141"/>
                  <a:gd name="connsiteX41" fmla="*/ 464044 w 699726"/>
                  <a:gd name="connsiteY41" fmla="*/ 184087 h 644141"/>
                  <a:gd name="connsiteX42" fmla="*/ 488186 w 699726"/>
                  <a:gd name="connsiteY42" fmla="*/ 181070 h 644141"/>
                  <a:gd name="connsiteX43" fmla="*/ 506293 w 699726"/>
                  <a:gd name="connsiteY43" fmla="*/ 175034 h 644141"/>
                  <a:gd name="connsiteX44" fmla="*/ 554579 w 699726"/>
                  <a:gd name="connsiteY44" fmla="*/ 150891 h 644141"/>
                  <a:gd name="connsiteX45" fmla="*/ 608899 w 699726"/>
                  <a:gd name="connsiteY45" fmla="*/ 117695 h 644141"/>
                  <a:gd name="connsiteX46" fmla="*/ 630024 w 699726"/>
                  <a:gd name="connsiteY46" fmla="*/ 102606 h 644141"/>
                  <a:gd name="connsiteX47" fmla="*/ 639078 w 699726"/>
                  <a:gd name="connsiteY47" fmla="*/ 93553 h 644141"/>
                  <a:gd name="connsiteX48" fmla="*/ 645113 w 699726"/>
                  <a:gd name="connsiteY48" fmla="*/ 84499 h 644141"/>
                  <a:gd name="connsiteX49" fmla="*/ 654167 w 699726"/>
                  <a:gd name="connsiteY49" fmla="*/ 63374 h 644141"/>
                  <a:gd name="connsiteX50" fmla="*/ 663220 w 699726"/>
                  <a:gd name="connsiteY50" fmla="*/ 36214 h 644141"/>
                  <a:gd name="connsiteX51" fmla="*/ 666238 w 699726"/>
                  <a:gd name="connsiteY51" fmla="*/ 24143 h 644141"/>
                  <a:gd name="connsiteX52" fmla="*/ 648131 w 699726"/>
                  <a:gd name="connsiteY52" fmla="*/ 9054 h 644141"/>
                  <a:gd name="connsiteX53" fmla="*/ 633042 w 699726"/>
                  <a:gd name="connsiteY53" fmla="*/ 6036 h 644141"/>
                  <a:gd name="connsiteX54" fmla="*/ 623988 w 699726"/>
                  <a:gd name="connsiteY54" fmla="*/ 3018 h 644141"/>
                  <a:gd name="connsiteX55" fmla="*/ 611917 w 699726"/>
                  <a:gd name="connsiteY55" fmla="*/ 0 h 644141"/>
                  <a:gd name="connsiteX56" fmla="*/ 524400 w 699726"/>
                  <a:gd name="connsiteY56" fmla="*/ 3018 h 644141"/>
                  <a:gd name="connsiteX57" fmla="*/ 506293 w 699726"/>
                  <a:gd name="connsiteY57" fmla="*/ 9054 h 644141"/>
                  <a:gd name="connsiteX58" fmla="*/ 494222 w 699726"/>
                  <a:gd name="connsiteY58" fmla="*/ 12071 h 644141"/>
                  <a:gd name="connsiteX59" fmla="*/ 476115 w 699726"/>
                  <a:gd name="connsiteY59" fmla="*/ 21125 h 644141"/>
                  <a:gd name="connsiteX60" fmla="*/ 467062 w 699726"/>
                  <a:gd name="connsiteY60" fmla="*/ 27161 h 644141"/>
                  <a:gd name="connsiteX61" fmla="*/ 448955 w 699726"/>
                  <a:gd name="connsiteY61" fmla="*/ 33196 h 644141"/>
                  <a:gd name="connsiteX62" fmla="*/ 430848 w 699726"/>
                  <a:gd name="connsiteY62" fmla="*/ 48285 h 644141"/>
                  <a:gd name="connsiteX63" fmla="*/ 421794 w 699726"/>
                  <a:gd name="connsiteY63" fmla="*/ 54321 h 644141"/>
                  <a:gd name="connsiteX64" fmla="*/ 409723 w 699726"/>
                  <a:gd name="connsiteY64" fmla="*/ 66392 h 644141"/>
                  <a:gd name="connsiteX65" fmla="*/ 397652 w 699726"/>
                  <a:gd name="connsiteY65" fmla="*/ 69410 h 644141"/>
                  <a:gd name="connsiteX66" fmla="*/ 379545 w 699726"/>
                  <a:gd name="connsiteY66" fmla="*/ 78464 h 644141"/>
                  <a:gd name="connsiteX67" fmla="*/ 349367 w 699726"/>
                  <a:gd name="connsiteY67" fmla="*/ 96570 h 644141"/>
                  <a:gd name="connsiteX68" fmla="*/ 298064 w 699726"/>
                  <a:gd name="connsiteY68" fmla="*/ 111660 h 644141"/>
                  <a:gd name="connsiteX69" fmla="*/ 285992 w 699726"/>
                  <a:gd name="connsiteY69" fmla="*/ 114677 h 644141"/>
                  <a:gd name="connsiteX70" fmla="*/ 234689 w 699726"/>
                  <a:gd name="connsiteY70" fmla="*/ 120713 h 644141"/>
                  <a:gd name="connsiteX71" fmla="*/ 222618 w 699726"/>
                  <a:gd name="connsiteY71" fmla="*/ 123731 h 644141"/>
                  <a:gd name="connsiteX0" fmla="*/ 222618 w 699726"/>
                  <a:gd name="connsiteY0" fmla="*/ 123731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67" fmla="*/ 298064 w 699726"/>
                  <a:gd name="connsiteY67" fmla="*/ 111660 h 644141"/>
                  <a:gd name="connsiteX68" fmla="*/ 285992 w 699726"/>
                  <a:gd name="connsiteY68" fmla="*/ 114677 h 644141"/>
                  <a:gd name="connsiteX69" fmla="*/ 234689 w 699726"/>
                  <a:gd name="connsiteY69" fmla="*/ 120713 h 644141"/>
                  <a:gd name="connsiteX70" fmla="*/ 222618 w 699726"/>
                  <a:gd name="connsiteY70" fmla="*/ 123731 h 644141"/>
                  <a:gd name="connsiteX0" fmla="*/ 234689 w 699726"/>
                  <a:gd name="connsiteY0" fmla="*/ 120713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67" fmla="*/ 298064 w 699726"/>
                  <a:gd name="connsiteY67" fmla="*/ 111660 h 644141"/>
                  <a:gd name="connsiteX68" fmla="*/ 285992 w 699726"/>
                  <a:gd name="connsiteY68" fmla="*/ 114677 h 644141"/>
                  <a:gd name="connsiteX69" fmla="*/ 234689 w 699726"/>
                  <a:gd name="connsiteY69" fmla="*/ 120713 h 644141"/>
                  <a:gd name="connsiteX0" fmla="*/ 285992 w 699726"/>
                  <a:gd name="connsiteY0" fmla="*/ 114677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67" fmla="*/ 298064 w 699726"/>
                  <a:gd name="connsiteY67" fmla="*/ 111660 h 644141"/>
                  <a:gd name="connsiteX68" fmla="*/ 285992 w 699726"/>
                  <a:gd name="connsiteY68" fmla="*/ 114677 h 644141"/>
                  <a:gd name="connsiteX0" fmla="*/ 298064 w 699726"/>
                  <a:gd name="connsiteY0" fmla="*/ 111660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67" fmla="*/ 298064 w 699726"/>
                  <a:gd name="connsiteY67" fmla="*/ 111660 h 644141"/>
                  <a:gd name="connsiteX0" fmla="*/ 349367 w 699726"/>
                  <a:gd name="connsiteY0" fmla="*/ 96570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79545 w 699726"/>
                  <a:gd name="connsiteY64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0848 w 699726"/>
                  <a:gd name="connsiteY60" fmla="*/ 48285 h 644141"/>
                  <a:gd name="connsiteX61" fmla="*/ 421794 w 699726"/>
                  <a:gd name="connsiteY61" fmla="*/ 54321 h 644141"/>
                  <a:gd name="connsiteX62" fmla="*/ 409723 w 699726"/>
                  <a:gd name="connsiteY62" fmla="*/ 66392 h 644141"/>
                  <a:gd name="connsiteX63" fmla="*/ 379545 w 699726"/>
                  <a:gd name="connsiteY63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8510 w 699726"/>
                  <a:gd name="connsiteY60" fmla="*/ 38808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79545 w 699726"/>
                  <a:gd name="connsiteY64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8510 w 699726"/>
                  <a:gd name="connsiteY60" fmla="*/ 38808 h 644141"/>
                  <a:gd name="connsiteX61" fmla="*/ 430848 w 699726"/>
                  <a:gd name="connsiteY61" fmla="*/ 48285 h 644141"/>
                  <a:gd name="connsiteX62" fmla="*/ 409723 w 699726"/>
                  <a:gd name="connsiteY62" fmla="*/ 66392 h 644141"/>
                  <a:gd name="connsiteX63" fmla="*/ 379545 w 699726"/>
                  <a:gd name="connsiteY63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8510 w 699726"/>
                  <a:gd name="connsiteY60" fmla="*/ 38808 h 644141"/>
                  <a:gd name="connsiteX61" fmla="*/ 430848 w 699726"/>
                  <a:gd name="connsiteY61" fmla="*/ 48285 h 644141"/>
                  <a:gd name="connsiteX62" fmla="*/ 379545 w 699726"/>
                  <a:gd name="connsiteY62" fmla="*/ 78464 h 644141"/>
                  <a:gd name="connsiteX0" fmla="*/ 430848 w 699726"/>
                  <a:gd name="connsiteY0" fmla="*/ 4828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8510 w 699726"/>
                  <a:gd name="connsiteY60" fmla="*/ 38808 h 644141"/>
                  <a:gd name="connsiteX61" fmla="*/ 430848 w 699726"/>
                  <a:gd name="connsiteY61" fmla="*/ 48285 h 644141"/>
                  <a:gd name="connsiteX0" fmla="*/ 430848 w 699726"/>
                  <a:gd name="connsiteY0" fmla="*/ 4828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76115 w 699726"/>
                  <a:gd name="connsiteY57" fmla="*/ 21125 h 644141"/>
                  <a:gd name="connsiteX58" fmla="*/ 448955 w 699726"/>
                  <a:gd name="connsiteY58" fmla="*/ 33196 h 644141"/>
                  <a:gd name="connsiteX59" fmla="*/ 438510 w 699726"/>
                  <a:gd name="connsiteY59" fmla="*/ 38808 h 644141"/>
                  <a:gd name="connsiteX60" fmla="*/ 430848 w 699726"/>
                  <a:gd name="connsiteY60" fmla="*/ 48285 h 644141"/>
                  <a:gd name="connsiteX0" fmla="*/ 430848 w 699726"/>
                  <a:gd name="connsiteY0" fmla="*/ 4828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76115 w 699726"/>
                  <a:gd name="connsiteY57" fmla="*/ 21125 h 644141"/>
                  <a:gd name="connsiteX58" fmla="*/ 438510 w 699726"/>
                  <a:gd name="connsiteY58" fmla="*/ 38808 h 644141"/>
                  <a:gd name="connsiteX59" fmla="*/ 430848 w 699726"/>
                  <a:gd name="connsiteY59" fmla="*/ 48285 h 644141"/>
                  <a:gd name="connsiteX0" fmla="*/ 438510 w 699726"/>
                  <a:gd name="connsiteY0" fmla="*/ 38808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76115 w 699726"/>
                  <a:gd name="connsiteY57" fmla="*/ 21125 h 644141"/>
                  <a:gd name="connsiteX58" fmla="*/ 438510 w 699726"/>
                  <a:gd name="connsiteY58" fmla="*/ 38808 h 644141"/>
                  <a:gd name="connsiteX0" fmla="*/ 476115 w 699726"/>
                  <a:gd name="connsiteY0" fmla="*/ 2112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76115 w 699726"/>
                  <a:gd name="connsiteY57" fmla="*/ 21125 h 644141"/>
                  <a:gd name="connsiteX0" fmla="*/ 476115 w 699726"/>
                  <a:gd name="connsiteY0" fmla="*/ 2112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476115 w 699726"/>
                  <a:gd name="connsiteY56" fmla="*/ 21125 h 644141"/>
                  <a:gd name="connsiteX0" fmla="*/ 476115 w 699726"/>
                  <a:gd name="connsiteY0" fmla="*/ 19568 h 642584"/>
                  <a:gd name="connsiteX1" fmla="*/ 162285 w 699726"/>
                  <a:gd name="connsiteY1" fmla="*/ 161076 h 642584"/>
                  <a:gd name="connsiteX2" fmla="*/ 107941 w 699726"/>
                  <a:gd name="connsiteY2" fmla="*/ 194602 h 642584"/>
                  <a:gd name="connsiteX3" fmla="*/ 38531 w 699726"/>
                  <a:gd name="connsiteY3" fmla="*/ 242887 h 642584"/>
                  <a:gd name="connsiteX4" fmla="*/ 5335 w 699726"/>
                  <a:gd name="connsiteY4" fmla="*/ 306261 h 642584"/>
                  <a:gd name="connsiteX5" fmla="*/ 150190 w 699726"/>
                  <a:gd name="connsiteY5" fmla="*/ 306261 h 642584"/>
                  <a:gd name="connsiteX6" fmla="*/ 168297 w 699726"/>
                  <a:gd name="connsiteY6" fmla="*/ 303243 h 642584"/>
                  <a:gd name="connsiteX7" fmla="*/ 174333 w 699726"/>
                  <a:gd name="connsiteY7" fmla="*/ 315314 h 642584"/>
                  <a:gd name="connsiteX8" fmla="*/ 171315 w 699726"/>
                  <a:gd name="connsiteY8" fmla="*/ 408867 h 642584"/>
                  <a:gd name="connsiteX9" fmla="*/ 162262 w 699726"/>
                  <a:gd name="connsiteY9" fmla="*/ 445081 h 642584"/>
                  <a:gd name="connsiteX10" fmla="*/ 132083 w 699726"/>
                  <a:gd name="connsiteY10" fmla="*/ 526562 h 642584"/>
                  <a:gd name="connsiteX11" fmla="*/ 110959 w 699726"/>
                  <a:gd name="connsiteY11" fmla="*/ 586918 h 642584"/>
                  <a:gd name="connsiteX12" fmla="*/ 110959 w 699726"/>
                  <a:gd name="connsiteY12" fmla="*/ 635204 h 642584"/>
                  <a:gd name="connsiteX13" fmla="*/ 237707 w 699726"/>
                  <a:gd name="connsiteY13" fmla="*/ 632186 h 642584"/>
                  <a:gd name="connsiteX14" fmla="*/ 367474 w 699726"/>
                  <a:gd name="connsiteY14" fmla="*/ 538633 h 642584"/>
                  <a:gd name="connsiteX15" fmla="*/ 403687 w 699726"/>
                  <a:gd name="connsiteY15" fmla="*/ 520526 h 642584"/>
                  <a:gd name="connsiteX16" fmla="*/ 436883 w 699726"/>
                  <a:gd name="connsiteY16" fmla="*/ 499402 h 642584"/>
                  <a:gd name="connsiteX17" fmla="*/ 464044 w 699726"/>
                  <a:gd name="connsiteY17" fmla="*/ 484313 h 642584"/>
                  <a:gd name="connsiteX18" fmla="*/ 494222 w 699726"/>
                  <a:gd name="connsiteY18" fmla="*/ 466206 h 642584"/>
                  <a:gd name="connsiteX19" fmla="*/ 536472 w 699726"/>
                  <a:gd name="connsiteY19" fmla="*/ 445081 h 642584"/>
                  <a:gd name="connsiteX20" fmla="*/ 572685 w 699726"/>
                  <a:gd name="connsiteY20" fmla="*/ 423956 h 642584"/>
                  <a:gd name="connsiteX21" fmla="*/ 581739 w 699726"/>
                  <a:gd name="connsiteY21" fmla="*/ 417920 h 642584"/>
                  <a:gd name="connsiteX22" fmla="*/ 596828 w 699726"/>
                  <a:gd name="connsiteY22" fmla="*/ 408867 h 642584"/>
                  <a:gd name="connsiteX23" fmla="*/ 605881 w 699726"/>
                  <a:gd name="connsiteY23" fmla="*/ 402831 h 642584"/>
                  <a:gd name="connsiteX24" fmla="*/ 623988 w 699726"/>
                  <a:gd name="connsiteY24" fmla="*/ 390760 h 642584"/>
                  <a:gd name="connsiteX25" fmla="*/ 654167 w 699726"/>
                  <a:gd name="connsiteY25" fmla="*/ 375671 h 642584"/>
                  <a:gd name="connsiteX26" fmla="*/ 663220 w 699726"/>
                  <a:gd name="connsiteY26" fmla="*/ 372653 h 642584"/>
                  <a:gd name="connsiteX27" fmla="*/ 687363 w 699726"/>
                  <a:gd name="connsiteY27" fmla="*/ 360582 h 642584"/>
                  <a:gd name="connsiteX28" fmla="*/ 696416 w 699726"/>
                  <a:gd name="connsiteY28" fmla="*/ 351528 h 642584"/>
                  <a:gd name="connsiteX29" fmla="*/ 696416 w 699726"/>
                  <a:gd name="connsiteY29" fmla="*/ 327386 h 642584"/>
                  <a:gd name="connsiteX30" fmla="*/ 678309 w 699726"/>
                  <a:gd name="connsiteY30" fmla="*/ 321350 h 642584"/>
                  <a:gd name="connsiteX31" fmla="*/ 663220 w 699726"/>
                  <a:gd name="connsiteY31" fmla="*/ 318332 h 642584"/>
                  <a:gd name="connsiteX32" fmla="*/ 645113 w 699726"/>
                  <a:gd name="connsiteY32" fmla="*/ 315314 h 642584"/>
                  <a:gd name="connsiteX33" fmla="*/ 636060 w 699726"/>
                  <a:gd name="connsiteY33" fmla="*/ 312297 h 642584"/>
                  <a:gd name="connsiteX34" fmla="*/ 506293 w 699726"/>
                  <a:gd name="connsiteY34" fmla="*/ 321350 h 642584"/>
                  <a:gd name="connsiteX35" fmla="*/ 497240 w 699726"/>
                  <a:gd name="connsiteY35" fmla="*/ 324368 h 642584"/>
                  <a:gd name="connsiteX36" fmla="*/ 461026 w 699726"/>
                  <a:gd name="connsiteY36" fmla="*/ 321350 h 642584"/>
                  <a:gd name="connsiteX37" fmla="*/ 454990 w 699726"/>
                  <a:gd name="connsiteY37" fmla="*/ 312297 h 642584"/>
                  <a:gd name="connsiteX38" fmla="*/ 445937 w 699726"/>
                  <a:gd name="connsiteY38" fmla="*/ 297208 h 642584"/>
                  <a:gd name="connsiteX39" fmla="*/ 451973 w 699726"/>
                  <a:gd name="connsiteY39" fmla="*/ 185548 h 642584"/>
                  <a:gd name="connsiteX40" fmla="*/ 464044 w 699726"/>
                  <a:gd name="connsiteY40" fmla="*/ 182530 h 642584"/>
                  <a:gd name="connsiteX41" fmla="*/ 488186 w 699726"/>
                  <a:gd name="connsiteY41" fmla="*/ 179513 h 642584"/>
                  <a:gd name="connsiteX42" fmla="*/ 506293 w 699726"/>
                  <a:gd name="connsiteY42" fmla="*/ 173477 h 642584"/>
                  <a:gd name="connsiteX43" fmla="*/ 554579 w 699726"/>
                  <a:gd name="connsiteY43" fmla="*/ 149334 h 642584"/>
                  <a:gd name="connsiteX44" fmla="*/ 608899 w 699726"/>
                  <a:gd name="connsiteY44" fmla="*/ 116138 h 642584"/>
                  <a:gd name="connsiteX45" fmla="*/ 630024 w 699726"/>
                  <a:gd name="connsiteY45" fmla="*/ 101049 h 642584"/>
                  <a:gd name="connsiteX46" fmla="*/ 639078 w 699726"/>
                  <a:gd name="connsiteY46" fmla="*/ 91996 h 642584"/>
                  <a:gd name="connsiteX47" fmla="*/ 645113 w 699726"/>
                  <a:gd name="connsiteY47" fmla="*/ 82942 h 642584"/>
                  <a:gd name="connsiteX48" fmla="*/ 654167 w 699726"/>
                  <a:gd name="connsiteY48" fmla="*/ 61817 h 642584"/>
                  <a:gd name="connsiteX49" fmla="*/ 663220 w 699726"/>
                  <a:gd name="connsiteY49" fmla="*/ 34657 h 642584"/>
                  <a:gd name="connsiteX50" fmla="*/ 666238 w 699726"/>
                  <a:gd name="connsiteY50" fmla="*/ 22586 h 642584"/>
                  <a:gd name="connsiteX51" fmla="*/ 648131 w 699726"/>
                  <a:gd name="connsiteY51" fmla="*/ 7497 h 642584"/>
                  <a:gd name="connsiteX52" fmla="*/ 633042 w 699726"/>
                  <a:gd name="connsiteY52" fmla="*/ 4479 h 642584"/>
                  <a:gd name="connsiteX53" fmla="*/ 623988 w 699726"/>
                  <a:gd name="connsiteY53" fmla="*/ 1461 h 642584"/>
                  <a:gd name="connsiteX54" fmla="*/ 524400 w 699726"/>
                  <a:gd name="connsiteY54" fmla="*/ 1461 h 642584"/>
                  <a:gd name="connsiteX55" fmla="*/ 476115 w 699726"/>
                  <a:gd name="connsiteY55" fmla="*/ 19568 h 642584"/>
                  <a:gd name="connsiteX0" fmla="*/ 476115 w 699726"/>
                  <a:gd name="connsiteY0" fmla="*/ 18858 h 641874"/>
                  <a:gd name="connsiteX1" fmla="*/ 162285 w 699726"/>
                  <a:gd name="connsiteY1" fmla="*/ 160366 h 641874"/>
                  <a:gd name="connsiteX2" fmla="*/ 107941 w 699726"/>
                  <a:gd name="connsiteY2" fmla="*/ 193892 h 641874"/>
                  <a:gd name="connsiteX3" fmla="*/ 38531 w 699726"/>
                  <a:gd name="connsiteY3" fmla="*/ 242177 h 641874"/>
                  <a:gd name="connsiteX4" fmla="*/ 5335 w 699726"/>
                  <a:gd name="connsiteY4" fmla="*/ 305551 h 641874"/>
                  <a:gd name="connsiteX5" fmla="*/ 150190 w 699726"/>
                  <a:gd name="connsiteY5" fmla="*/ 305551 h 641874"/>
                  <a:gd name="connsiteX6" fmla="*/ 168297 w 699726"/>
                  <a:gd name="connsiteY6" fmla="*/ 302533 h 641874"/>
                  <a:gd name="connsiteX7" fmla="*/ 174333 w 699726"/>
                  <a:gd name="connsiteY7" fmla="*/ 314604 h 641874"/>
                  <a:gd name="connsiteX8" fmla="*/ 171315 w 699726"/>
                  <a:gd name="connsiteY8" fmla="*/ 408157 h 641874"/>
                  <a:gd name="connsiteX9" fmla="*/ 162262 w 699726"/>
                  <a:gd name="connsiteY9" fmla="*/ 444371 h 641874"/>
                  <a:gd name="connsiteX10" fmla="*/ 132083 w 699726"/>
                  <a:gd name="connsiteY10" fmla="*/ 525852 h 641874"/>
                  <a:gd name="connsiteX11" fmla="*/ 110959 w 699726"/>
                  <a:gd name="connsiteY11" fmla="*/ 586208 h 641874"/>
                  <a:gd name="connsiteX12" fmla="*/ 110959 w 699726"/>
                  <a:gd name="connsiteY12" fmla="*/ 634494 h 641874"/>
                  <a:gd name="connsiteX13" fmla="*/ 237707 w 699726"/>
                  <a:gd name="connsiteY13" fmla="*/ 631476 h 641874"/>
                  <a:gd name="connsiteX14" fmla="*/ 367474 w 699726"/>
                  <a:gd name="connsiteY14" fmla="*/ 537923 h 641874"/>
                  <a:gd name="connsiteX15" fmla="*/ 403687 w 699726"/>
                  <a:gd name="connsiteY15" fmla="*/ 519816 h 641874"/>
                  <a:gd name="connsiteX16" fmla="*/ 436883 w 699726"/>
                  <a:gd name="connsiteY16" fmla="*/ 498692 h 641874"/>
                  <a:gd name="connsiteX17" fmla="*/ 464044 w 699726"/>
                  <a:gd name="connsiteY17" fmla="*/ 483603 h 641874"/>
                  <a:gd name="connsiteX18" fmla="*/ 494222 w 699726"/>
                  <a:gd name="connsiteY18" fmla="*/ 465496 h 641874"/>
                  <a:gd name="connsiteX19" fmla="*/ 536472 w 699726"/>
                  <a:gd name="connsiteY19" fmla="*/ 444371 h 641874"/>
                  <a:gd name="connsiteX20" fmla="*/ 572685 w 699726"/>
                  <a:gd name="connsiteY20" fmla="*/ 423246 h 641874"/>
                  <a:gd name="connsiteX21" fmla="*/ 581739 w 699726"/>
                  <a:gd name="connsiteY21" fmla="*/ 417210 h 641874"/>
                  <a:gd name="connsiteX22" fmla="*/ 596828 w 699726"/>
                  <a:gd name="connsiteY22" fmla="*/ 408157 h 641874"/>
                  <a:gd name="connsiteX23" fmla="*/ 605881 w 699726"/>
                  <a:gd name="connsiteY23" fmla="*/ 402121 h 641874"/>
                  <a:gd name="connsiteX24" fmla="*/ 623988 w 699726"/>
                  <a:gd name="connsiteY24" fmla="*/ 390050 h 641874"/>
                  <a:gd name="connsiteX25" fmla="*/ 654167 w 699726"/>
                  <a:gd name="connsiteY25" fmla="*/ 374961 h 641874"/>
                  <a:gd name="connsiteX26" fmla="*/ 663220 w 699726"/>
                  <a:gd name="connsiteY26" fmla="*/ 371943 h 641874"/>
                  <a:gd name="connsiteX27" fmla="*/ 687363 w 699726"/>
                  <a:gd name="connsiteY27" fmla="*/ 359872 h 641874"/>
                  <a:gd name="connsiteX28" fmla="*/ 696416 w 699726"/>
                  <a:gd name="connsiteY28" fmla="*/ 350818 h 641874"/>
                  <a:gd name="connsiteX29" fmla="*/ 696416 w 699726"/>
                  <a:gd name="connsiteY29" fmla="*/ 326676 h 641874"/>
                  <a:gd name="connsiteX30" fmla="*/ 678309 w 699726"/>
                  <a:gd name="connsiteY30" fmla="*/ 320640 h 641874"/>
                  <a:gd name="connsiteX31" fmla="*/ 663220 w 699726"/>
                  <a:gd name="connsiteY31" fmla="*/ 317622 h 641874"/>
                  <a:gd name="connsiteX32" fmla="*/ 645113 w 699726"/>
                  <a:gd name="connsiteY32" fmla="*/ 314604 h 641874"/>
                  <a:gd name="connsiteX33" fmla="*/ 636060 w 699726"/>
                  <a:gd name="connsiteY33" fmla="*/ 311587 h 641874"/>
                  <a:gd name="connsiteX34" fmla="*/ 506293 w 699726"/>
                  <a:gd name="connsiteY34" fmla="*/ 320640 h 641874"/>
                  <a:gd name="connsiteX35" fmla="*/ 497240 w 699726"/>
                  <a:gd name="connsiteY35" fmla="*/ 323658 h 641874"/>
                  <a:gd name="connsiteX36" fmla="*/ 461026 w 699726"/>
                  <a:gd name="connsiteY36" fmla="*/ 320640 h 641874"/>
                  <a:gd name="connsiteX37" fmla="*/ 454990 w 699726"/>
                  <a:gd name="connsiteY37" fmla="*/ 311587 h 641874"/>
                  <a:gd name="connsiteX38" fmla="*/ 445937 w 699726"/>
                  <a:gd name="connsiteY38" fmla="*/ 296498 h 641874"/>
                  <a:gd name="connsiteX39" fmla="*/ 451973 w 699726"/>
                  <a:gd name="connsiteY39" fmla="*/ 184838 h 641874"/>
                  <a:gd name="connsiteX40" fmla="*/ 464044 w 699726"/>
                  <a:gd name="connsiteY40" fmla="*/ 181820 h 641874"/>
                  <a:gd name="connsiteX41" fmla="*/ 488186 w 699726"/>
                  <a:gd name="connsiteY41" fmla="*/ 178803 h 641874"/>
                  <a:gd name="connsiteX42" fmla="*/ 506293 w 699726"/>
                  <a:gd name="connsiteY42" fmla="*/ 172767 h 641874"/>
                  <a:gd name="connsiteX43" fmla="*/ 554579 w 699726"/>
                  <a:gd name="connsiteY43" fmla="*/ 148624 h 641874"/>
                  <a:gd name="connsiteX44" fmla="*/ 608899 w 699726"/>
                  <a:gd name="connsiteY44" fmla="*/ 115428 h 641874"/>
                  <a:gd name="connsiteX45" fmla="*/ 630024 w 699726"/>
                  <a:gd name="connsiteY45" fmla="*/ 100339 h 641874"/>
                  <a:gd name="connsiteX46" fmla="*/ 639078 w 699726"/>
                  <a:gd name="connsiteY46" fmla="*/ 91286 h 641874"/>
                  <a:gd name="connsiteX47" fmla="*/ 645113 w 699726"/>
                  <a:gd name="connsiteY47" fmla="*/ 82232 h 641874"/>
                  <a:gd name="connsiteX48" fmla="*/ 654167 w 699726"/>
                  <a:gd name="connsiteY48" fmla="*/ 61107 h 641874"/>
                  <a:gd name="connsiteX49" fmla="*/ 663220 w 699726"/>
                  <a:gd name="connsiteY49" fmla="*/ 33947 h 641874"/>
                  <a:gd name="connsiteX50" fmla="*/ 666238 w 699726"/>
                  <a:gd name="connsiteY50" fmla="*/ 21876 h 641874"/>
                  <a:gd name="connsiteX51" fmla="*/ 648131 w 699726"/>
                  <a:gd name="connsiteY51" fmla="*/ 6787 h 641874"/>
                  <a:gd name="connsiteX52" fmla="*/ 633042 w 699726"/>
                  <a:gd name="connsiteY52" fmla="*/ 3769 h 641874"/>
                  <a:gd name="connsiteX53" fmla="*/ 524400 w 699726"/>
                  <a:gd name="connsiteY53" fmla="*/ 751 h 641874"/>
                  <a:gd name="connsiteX54" fmla="*/ 476115 w 699726"/>
                  <a:gd name="connsiteY54" fmla="*/ 18858 h 641874"/>
                  <a:gd name="connsiteX0" fmla="*/ 476115 w 699726"/>
                  <a:gd name="connsiteY0" fmla="*/ 18604 h 641620"/>
                  <a:gd name="connsiteX1" fmla="*/ 162285 w 699726"/>
                  <a:gd name="connsiteY1" fmla="*/ 160112 h 641620"/>
                  <a:gd name="connsiteX2" fmla="*/ 107941 w 699726"/>
                  <a:gd name="connsiteY2" fmla="*/ 193638 h 641620"/>
                  <a:gd name="connsiteX3" fmla="*/ 38531 w 699726"/>
                  <a:gd name="connsiteY3" fmla="*/ 241923 h 641620"/>
                  <a:gd name="connsiteX4" fmla="*/ 5335 w 699726"/>
                  <a:gd name="connsiteY4" fmla="*/ 305297 h 641620"/>
                  <a:gd name="connsiteX5" fmla="*/ 150190 w 699726"/>
                  <a:gd name="connsiteY5" fmla="*/ 305297 h 641620"/>
                  <a:gd name="connsiteX6" fmla="*/ 168297 w 699726"/>
                  <a:gd name="connsiteY6" fmla="*/ 302279 h 641620"/>
                  <a:gd name="connsiteX7" fmla="*/ 174333 w 699726"/>
                  <a:gd name="connsiteY7" fmla="*/ 314350 h 641620"/>
                  <a:gd name="connsiteX8" fmla="*/ 171315 w 699726"/>
                  <a:gd name="connsiteY8" fmla="*/ 407903 h 641620"/>
                  <a:gd name="connsiteX9" fmla="*/ 162262 w 699726"/>
                  <a:gd name="connsiteY9" fmla="*/ 444117 h 641620"/>
                  <a:gd name="connsiteX10" fmla="*/ 132083 w 699726"/>
                  <a:gd name="connsiteY10" fmla="*/ 525598 h 641620"/>
                  <a:gd name="connsiteX11" fmla="*/ 110959 w 699726"/>
                  <a:gd name="connsiteY11" fmla="*/ 585954 h 641620"/>
                  <a:gd name="connsiteX12" fmla="*/ 110959 w 699726"/>
                  <a:gd name="connsiteY12" fmla="*/ 634240 h 641620"/>
                  <a:gd name="connsiteX13" fmla="*/ 237707 w 699726"/>
                  <a:gd name="connsiteY13" fmla="*/ 631222 h 641620"/>
                  <a:gd name="connsiteX14" fmla="*/ 367474 w 699726"/>
                  <a:gd name="connsiteY14" fmla="*/ 537669 h 641620"/>
                  <a:gd name="connsiteX15" fmla="*/ 403687 w 699726"/>
                  <a:gd name="connsiteY15" fmla="*/ 519562 h 641620"/>
                  <a:gd name="connsiteX16" fmla="*/ 436883 w 699726"/>
                  <a:gd name="connsiteY16" fmla="*/ 498438 h 641620"/>
                  <a:gd name="connsiteX17" fmla="*/ 464044 w 699726"/>
                  <a:gd name="connsiteY17" fmla="*/ 483349 h 641620"/>
                  <a:gd name="connsiteX18" fmla="*/ 494222 w 699726"/>
                  <a:gd name="connsiteY18" fmla="*/ 465242 h 641620"/>
                  <a:gd name="connsiteX19" fmla="*/ 536472 w 699726"/>
                  <a:gd name="connsiteY19" fmla="*/ 444117 h 641620"/>
                  <a:gd name="connsiteX20" fmla="*/ 572685 w 699726"/>
                  <a:gd name="connsiteY20" fmla="*/ 422992 h 641620"/>
                  <a:gd name="connsiteX21" fmla="*/ 581739 w 699726"/>
                  <a:gd name="connsiteY21" fmla="*/ 416956 h 641620"/>
                  <a:gd name="connsiteX22" fmla="*/ 596828 w 699726"/>
                  <a:gd name="connsiteY22" fmla="*/ 407903 h 641620"/>
                  <a:gd name="connsiteX23" fmla="*/ 605881 w 699726"/>
                  <a:gd name="connsiteY23" fmla="*/ 401867 h 641620"/>
                  <a:gd name="connsiteX24" fmla="*/ 623988 w 699726"/>
                  <a:gd name="connsiteY24" fmla="*/ 389796 h 641620"/>
                  <a:gd name="connsiteX25" fmla="*/ 654167 w 699726"/>
                  <a:gd name="connsiteY25" fmla="*/ 374707 h 641620"/>
                  <a:gd name="connsiteX26" fmla="*/ 663220 w 699726"/>
                  <a:gd name="connsiteY26" fmla="*/ 371689 h 641620"/>
                  <a:gd name="connsiteX27" fmla="*/ 687363 w 699726"/>
                  <a:gd name="connsiteY27" fmla="*/ 359618 h 641620"/>
                  <a:gd name="connsiteX28" fmla="*/ 696416 w 699726"/>
                  <a:gd name="connsiteY28" fmla="*/ 350564 h 641620"/>
                  <a:gd name="connsiteX29" fmla="*/ 696416 w 699726"/>
                  <a:gd name="connsiteY29" fmla="*/ 326422 h 641620"/>
                  <a:gd name="connsiteX30" fmla="*/ 678309 w 699726"/>
                  <a:gd name="connsiteY30" fmla="*/ 320386 h 641620"/>
                  <a:gd name="connsiteX31" fmla="*/ 663220 w 699726"/>
                  <a:gd name="connsiteY31" fmla="*/ 317368 h 641620"/>
                  <a:gd name="connsiteX32" fmla="*/ 645113 w 699726"/>
                  <a:gd name="connsiteY32" fmla="*/ 314350 h 641620"/>
                  <a:gd name="connsiteX33" fmla="*/ 636060 w 699726"/>
                  <a:gd name="connsiteY33" fmla="*/ 311333 h 641620"/>
                  <a:gd name="connsiteX34" fmla="*/ 506293 w 699726"/>
                  <a:gd name="connsiteY34" fmla="*/ 320386 h 641620"/>
                  <a:gd name="connsiteX35" fmla="*/ 497240 w 699726"/>
                  <a:gd name="connsiteY35" fmla="*/ 323404 h 641620"/>
                  <a:gd name="connsiteX36" fmla="*/ 461026 w 699726"/>
                  <a:gd name="connsiteY36" fmla="*/ 320386 h 641620"/>
                  <a:gd name="connsiteX37" fmla="*/ 454990 w 699726"/>
                  <a:gd name="connsiteY37" fmla="*/ 311333 h 641620"/>
                  <a:gd name="connsiteX38" fmla="*/ 445937 w 699726"/>
                  <a:gd name="connsiteY38" fmla="*/ 296244 h 641620"/>
                  <a:gd name="connsiteX39" fmla="*/ 451973 w 699726"/>
                  <a:gd name="connsiteY39" fmla="*/ 184584 h 641620"/>
                  <a:gd name="connsiteX40" fmla="*/ 464044 w 699726"/>
                  <a:gd name="connsiteY40" fmla="*/ 181566 h 641620"/>
                  <a:gd name="connsiteX41" fmla="*/ 488186 w 699726"/>
                  <a:gd name="connsiteY41" fmla="*/ 178549 h 641620"/>
                  <a:gd name="connsiteX42" fmla="*/ 506293 w 699726"/>
                  <a:gd name="connsiteY42" fmla="*/ 172513 h 641620"/>
                  <a:gd name="connsiteX43" fmla="*/ 554579 w 699726"/>
                  <a:gd name="connsiteY43" fmla="*/ 148370 h 641620"/>
                  <a:gd name="connsiteX44" fmla="*/ 608899 w 699726"/>
                  <a:gd name="connsiteY44" fmla="*/ 115174 h 641620"/>
                  <a:gd name="connsiteX45" fmla="*/ 630024 w 699726"/>
                  <a:gd name="connsiteY45" fmla="*/ 100085 h 641620"/>
                  <a:gd name="connsiteX46" fmla="*/ 639078 w 699726"/>
                  <a:gd name="connsiteY46" fmla="*/ 91032 h 641620"/>
                  <a:gd name="connsiteX47" fmla="*/ 645113 w 699726"/>
                  <a:gd name="connsiteY47" fmla="*/ 81978 h 641620"/>
                  <a:gd name="connsiteX48" fmla="*/ 654167 w 699726"/>
                  <a:gd name="connsiteY48" fmla="*/ 60853 h 641620"/>
                  <a:gd name="connsiteX49" fmla="*/ 663220 w 699726"/>
                  <a:gd name="connsiteY49" fmla="*/ 33693 h 641620"/>
                  <a:gd name="connsiteX50" fmla="*/ 666238 w 699726"/>
                  <a:gd name="connsiteY50" fmla="*/ 21622 h 641620"/>
                  <a:gd name="connsiteX51" fmla="*/ 648131 w 699726"/>
                  <a:gd name="connsiteY51" fmla="*/ 6533 h 641620"/>
                  <a:gd name="connsiteX52" fmla="*/ 524400 w 699726"/>
                  <a:gd name="connsiteY52" fmla="*/ 497 h 641620"/>
                  <a:gd name="connsiteX53" fmla="*/ 476115 w 699726"/>
                  <a:gd name="connsiteY53" fmla="*/ 18604 h 641620"/>
                  <a:gd name="connsiteX0" fmla="*/ 476115 w 699726"/>
                  <a:gd name="connsiteY0" fmla="*/ 18604 h 641620"/>
                  <a:gd name="connsiteX1" fmla="*/ 162285 w 699726"/>
                  <a:gd name="connsiteY1" fmla="*/ 160112 h 641620"/>
                  <a:gd name="connsiteX2" fmla="*/ 107941 w 699726"/>
                  <a:gd name="connsiteY2" fmla="*/ 193638 h 641620"/>
                  <a:gd name="connsiteX3" fmla="*/ 38531 w 699726"/>
                  <a:gd name="connsiteY3" fmla="*/ 241923 h 641620"/>
                  <a:gd name="connsiteX4" fmla="*/ 5335 w 699726"/>
                  <a:gd name="connsiteY4" fmla="*/ 305297 h 641620"/>
                  <a:gd name="connsiteX5" fmla="*/ 150190 w 699726"/>
                  <a:gd name="connsiteY5" fmla="*/ 305297 h 641620"/>
                  <a:gd name="connsiteX6" fmla="*/ 168297 w 699726"/>
                  <a:gd name="connsiteY6" fmla="*/ 302279 h 641620"/>
                  <a:gd name="connsiteX7" fmla="*/ 174333 w 699726"/>
                  <a:gd name="connsiteY7" fmla="*/ 314350 h 641620"/>
                  <a:gd name="connsiteX8" fmla="*/ 171315 w 699726"/>
                  <a:gd name="connsiteY8" fmla="*/ 407903 h 641620"/>
                  <a:gd name="connsiteX9" fmla="*/ 162262 w 699726"/>
                  <a:gd name="connsiteY9" fmla="*/ 444117 h 641620"/>
                  <a:gd name="connsiteX10" fmla="*/ 132083 w 699726"/>
                  <a:gd name="connsiteY10" fmla="*/ 525598 h 641620"/>
                  <a:gd name="connsiteX11" fmla="*/ 110959 w 699726"/>
                  <a:gd name="connsiteY11" fmla="*/ 585954 h 641620"/>
                  <a:gd name="connsiteX12" fmla="*/ 110959 w 699726"/>
                  <a:gd name="connsiteY12" fmla="*/ 634240 h 641620"/>
                  <a:gd name="connsiteX13" fmla="*/ 237707 w 699726"/>
                  <a:gd name="connsiteY13" fmla="*/ 631222 h 641620"/>
                  <a:gd name="connsiteX14" fmla="*/ 367474 w 699726"/>
                  <a:gd name="connsiteY14" fmla="*/ 537669 h 641620"/>
                  <a:gd name="connsiteX15" fmla="*/ 403687 w 699726"/>
                  <a:gd name="connsiteY15" fmla="*/ 519562 h 641620"/>
                  <a:gd name="connsiteX16" fmla="*/ 436883 w 699726"/>
                  <a:gd name="connsiteY16" fmla="*/ 498438 h 641620"/>
                  <a:gd name="connsiteX17" fmla="*/ 464044 w 699726"/>
                  <a:gd name="connsiteY17" fmla="*/ 483349 h 641620"/>
                  <a:gd name="connsiteX18" fmla="*/ 494222 w 699726"/>
                  <a:gd name="connsiteY18" fmla="*/ 465242 h 641620"/>
                  <a:gd name="connsiteX19" fmla="*/ 536472 w 699726"/>
                  <a:gd name="connsiteY19" fmla="*/ 444117 h 641620"/>
                  <a:gd name="connsiteX20" fmla="*/ 572685 w 699726"/>
                  <a:gd name="connsiteY20" fmla="*/ 422992 h 641620"/>
                  <a:gd name="connsiteX21" fmla="*/ 581739 w 699726"/>
                  <a:gd name="connsiteY21" fmla="*/ 416956 h 641620"/>
                  <a:gd name="connsiteX22" fmla="*/ 596828 w 699726"/>
                  <a:gd name="connsiteY22" fmla="*/ 407903 h 641620"/>
                  <a:gd name="connsiteX23" fmla="*/ 605881 w 699726"/>
                  <a:gd name="connsiteY23" fmla="*/ 401867 h 641620"/>
                  <a:gd name="connsiteX24" fmla="*/ 623988 w 699726"/>
                  <a:gd name="connsiteY24" fmla="*/ 389796 h 641620"/>
                  <a:gd name="connsiteX25" fmla="*/ 654167 w 699726"/>
                  <a:gd name="connsiteY25" fmla="*/ 374707 h 641620"/>
                  <a:gd name="connsiteX26" fmla="*/ 663220 w 699726"/>
                  <a:gd name="connsiteY26" fmla="*/ 371689 h 641620"/>
                  <a:gd name="connsiteX27" fmla="*/ 687363 w 699726"/>
                  <a:gd name="connsiteY27" fmla="*/ 359618 h 641620"/>
                  <a:gd name="connsiteX28" fmla="*/ 696416 w 699726"/>
                  <a:gd name="connsiteY28" fmla="*/ 350564 h 641620"/>
                  <a:gd name="connsiteX29" fmla="*/ 696416 w 699726"/>
                  <a:gd name="connsiteY29" fmla="*/ 326422 h 641620"/>
                  <a:gd name="connsiteX30" fmla="*/ 678309 w 699726"/>
                  <a:gd name="connsiteY30" fmla="*/ 320386 h 641620"/>
                  <a:gd name="connsiteX31" fmla="*/ 663220 w 699726"/>
                  <a:gd name="connsiteY31" fmla="*/ 317368 h 641620"/>
                  <a:gd name="connsiteX32" fmla="*/ 645113 w 699726"/>
                  <a:gd name="connsiteY32" fmla="*/ 314350 h 641620"/>
                  <a:gd name="connsiteX33" fmla="*/ 636060 w 699726"/>
                  <a:gd name="connsiteY33" fmla="*/ 311333 h 641620"/>
                  <a:gd name="connsiteX34" fmla="*/ 506293 w 699726"/>
                  <a:gd name="connsiteY34" fmla="*/ 320386 h 641620"/>
                  <a:gd name="connsiteX35" fmla="*/ 497240 w 699726"/>
                  <a:gd name="connsiteY35" fmla="*/ 323404 h 641620"/>
                  <a:gd name="connsiteX36" fmla="*/ 461026 w 699726"/>
                  <a:gd name="connsiteY36" fmla="*/ 320386 h 641620"/>
                  <a:gd name="connsiteX37" fmla="*/ 454990 w 699726"/>
                  <a:gd name="connsiteY37" fmla="*/ 311333 h 641620"/>
                  <a:gd name="connsiteX38" fmla="*/ 445937 w 699726"/>
                  <a:gd name="connsiteY38" fmla="*/ 296244 h 641620"/>
                  <a:gd name="connsiteX39" fmla="*/ 451973 w 699726"/>
                  <a:gd name="connsiteY39" fmla="*/ 184584 h 641620"/>
                  <a:gd name="connsiteX40" fmla="*/ 464044 w 699726"/>
                  <a:gd name="connsiteY40" fmla="*/ 181566 h 641620"/>
                  <a:gd name="connsiteX41" fmla="*/ 488186 w 699726"/>
                  <a:gd name="connsiteY41" fmla="*/ 178549 h 641620"/>
                  <a:gd name="connsiteX42" fmla="*/ 506293 w 699726"/>
                  <a:gd name="connsiteY42" fmla="*/ 172513 h 641620"/>
                  <a:gd name="connsiteX43" fmla="*/ 554579 w 699726"/>
                  <a:gd name="connsiteY43" fmla="*/ 148370 h 641620"/>
                  <a:gd name="connsiteX44" fmla="*/ 608899 w 699726"/>
                  <a:gd name="connsiteY44" fmla="*/ 115174 h 641620"/>
                  <a:gd name="connsiteX45" fmla="*/ 630024 w 699726"/>
                  <a:gd name="connsiteY45" fmla="*/ 100085 h 641620"/>
                  <a:gd name="connsiteX46" fmla="*/ 639078 w 699726"/>
                  <a:gd name="connsiteY46" fmla="*/ 91032 h 641620"/>
                  <a:gd name="connsiteX47" fmla="*/ 645113 w 699726"/>
                  <a:gd name="connsiteY47" fmla="*/ 81978 h 641620"/>
                  <a:gd name="connsiteX48" fmla="*/ 654167 w 699726"/>
                  <a:gd name="connsiteY48" fmla="*/ 60853 h 641620"/>
                  <a:gd name="connsiteX49" fmla="*/ 666238 w 699726"/>
                  <a:gd name="connsiteY49" fmla="*/ 21622 h 641620"/>
                  <a:gd name="connsiteX50" fmla="*/ 648131 w 699726"/>
                  <a:gd name="connsiteY50" fmla="*/ 6533 h 641620"/>
                  <a:gd name="connsiteX51" fmla="*/ 524400 w 699726"/>
                  <a:gd name="connsiteY51" fmla="*/ 497 h 641620"/>
                  <a:gd name="connsiteX52" fmla="*/ 476115 w 699726"/>
                  <a:gd name="connsiteY52" fmla="*/ 18604 h 641620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08899 w 699726"/>
                  <a:gd name="connsiteY44" fmla="*/ 116319 h 642765"/>
                  <a:gd name="connsiteX45" fmla="*/ 630024 w 699726"/>
                  <a:gd name="connsiteY45" fmla="*/ 101230 h 642765"/>
                  <a:gd name="connsiteX46" fmla="*/ 639078 w 699726"/>
                  <a:gd name="connsiteY46" fmla="*/ 92177 h 642765"/>
                  <a:gd name="connsiteX47" fmla="*/ 645113 w 699726"/>
                  <a:gd name="connsiteY47" fmla="*/ 83123 h 642765"/>
                  <a:gd name="connsiteX48" fmla="*/ 654167 w 699726"/>
                  <a:gd name="connsiteY48" fmla="*/ 61998 h 642765"/>
                  <a:gd name="connsiteX49" fmla="*/ 648131 w 699726"/>
                  <a:gd name="connsiteY49" fmla="*/ 7678 h 642765"/>
                  <a:gd name="connsiteX50" fmla="*/ 524400 w 699726"/>
                  <a:gd name="connsiteY50" fmla="*/ 1642 h 642765"/>
                  <a:gd name="connsiteX51" fmla="*/ 476115 w 699726"/>
                  <a:gd name="connsiteY51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08899 w 699726"/>
                  <a:gd name="connsiteY44" fmla="*/ 116319 h 642765"/>
                  <a:gd name="connsiteX45" fmla="*/ 630024 w 699726"/>
                  <a:gd name="connsiteY45" fmla="*/ 101230 h 642765"/>
                  <a:gd name="connsiteX46" fmla="*/ 639078 w 699726"/>
                  <a:gd name="connsiteY46" fmla="*/ 92177 h 642765"/>
                  <a:gd name="connsiteX47" fmla="*/ 654167 w 699726"/>
                  <a:gd name="connsiteY47" fmla="*/ 61998 h 642765"/>
                  <a:gd name="connsiteX48" fmla="*/ 648131 w 699726"/>
                  <a:gd name="connsiteY48" fmla="*/ 7678 h 642765"/>
                  <a:gd name="connsiteX49" fmla="*/ 524400 w 699726"/>
                  <a:gd name="connsiteY49" fmla="*/ 1642 h 642765"/>
                  <a:gd name="connsiteX50" fmla="*/ 476115 w 699726"/>
                  <a:gd name="connsiteY50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08899 w 699726"/>
                  <a:gd name="connsiteY44" fmla="*/ 116319 h 642765"/>
                  <a:gd name="connsiteX45" fmla="*/ 630024 w 699726"/>
                  <a:gd name="connsiteY45" fmla="*/ 101230 h 642765"/>
                  <a:gd name="connsiteX46" fmla="*/ 654167 w 699726"/>
                  <a:gd name="connsiteY46" fmla="*/ 61998 h 642765"/>
                  <a:gd name="connsiteX47" fmla="*/ 648131 w 699726"/>
                  <a:gd name="connsiteY47" fmla="*/ 7678 h 642765"/>
                  <a:gd name="connsiteX48" fmla="*/ 524400 w 699726"/>
                  <a:gd name="connsiteY48" fmla="*/ 1642 h 642765"/>
                  <a:gd name="connsiteX49" fmla="*/ 476115 w 699726"/>
                  <a:gd name="connsiteY49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08899 w 699726"/>
                  <a:gd name="connsiteY44" fmla="*/ 116319 h 642765"/>
                  <a:gd name="connsiteX45" fmla="*/ 654167 w 699726"/>
                  <a:gd name="connsiteY45" fmla="*/ 61998 h 642765"/>
                  <a:gd name="connsiteX46" fmla="*/ 648131 w 699726"/>
                  <a:gd name="connsiteY46" fmla="*/ 7678 h 642765"/>
                  <a:gd name="connsiteX47" fmla="*/ 524400 w 699726"/>
                  <a:gd name="connsiteY47" fmla="*/ 1642 h 642765"/>
                  <a:gd name="connsiteX48" fmla="*/ 476115 w 699726"/>
                  <a:gd name="connsiteY48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54167 w 699726"/>
                  <a:gd name="connsiteY44" fmla="*/ 61998 h 642765"/>
                  <a:gd name="connsiteX45" fmla="*/ 648131 w 699726"/>
                  <a:gd name="connsiteY45" fmla="*/ 7678 h 642765"/>
                  <a:gd name="connsiteX46" fmla="*/ 524400 w 699726"/>
                  <a:gd name="connsiteY46" fmla="*/ 1642 h 642765"/>
                  <a:gd name="connsiteX47" fmla="*/ 476115 w 699726"/>
                  <a:gd name="connsiteY47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54579 w 699726"/>
                  <a:gd name="connsiteY42" fmla="*/ 149515 h 642765"/>
                  <a:gd name="connsiteX43" fmla="*/ 654167 w 699726"/>
                  <a:gd name="connsiteY43" fmla="*/ 61998 h 642765"/>
                  <a:gd name="connsiteX44" fmla="*/ 648131 w 699726"/>
                  <a:gd name="connsiteY44" fmla="*/ 7678 h 642765"/>
                  <a:gd name="connsiteX45" fmla="*/ 524400 w 699726"/>
                  <a:gd name="connsiteY45" fmla="*/ 1642 h 642765"/>
                  <a:gd name="connsiteX46" fmla="*/ 476115 w 699726"/>
                  <a:gd name="connsiteY46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554579 w 699726"/>
                  <a:gd name="connsiteY41" fmla="*/ 149515 h 642765"/>
                  <a:gd name="connsiteX42" fmla="*/ 654167 w 699726"/>
                  <a:gd name="connsiteY42" fmla="*/ 61998 h 642765"/>
                  <a:gd name="connsiteX43" fmla="*/ 648131 w 699726"/>
                  <a:gd name="connsiteY43" fmla="*/ 7678 h 642765"/>
                  <a:gd name="connsiteX44" fmla="*/ 524400 w 699726"/>
                  <a:gd name="connsiteY44" fmla="*/ 1642 h 642765"/>
                  <a:gd name="connsiteX45" fmla="*/ 476115 w 699726"/>
                  <a:gd name="connsiteY45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554579 w 699726"/>
                  <a:gd name="connsiteY40" fmla="*/ 149515 h 642765"/>
                  <a:gd name="connsiteX41" fmla="*/ 654167 w 699726"/>
                  <a:gd name="connsiteY41" fmla="*/ 61998 h 642765"/>
                  <a:gd name="connsiteX42" fmla="*/ 648131 w 699726"/>
                  <a:gd name="connsiteY42" fmla="*/ 7678 h 642765"/>
                  <a:gd name="connsiteX43" fmla="*/ 524400 w 699726"/>
                  <a:gd name="connsiteY43" fmla="*/ 1642 h 642765"/>
                  <a:gd name="connsiteX44" fmla="*/ 476115 w 699726"/>
                  <a:gd name="connsiteY44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45937 w 699726"/>
                  <a:gd name="connsiteY37" fmla="*/ 297389 h 642765"/>
                  <a:gd name="connsiteX38" fmla="*/ 451973 w 699726"/>
                  <a:gd name="connsiteY38" fmla="*/ 185729 h 642765"/>
                  <a:gd name="connsiteX39" fmla="*/ 554579 w 699726"/>
                  <a:gd name="connsiteY39" fmla="*/ 149515 h 642765"/>
                  <a:gd name="connsiteX40" fmla="*/ 654167 w 699726"/>
                  <a:gd name="connsiteY40" fmla="*/ 61998 h 642765"/>
                  <a:gd name="connsiteX41" fmla="*/ 648131 w 699726"/>
                  <a:gd name="connsiteY41" fmla="*/ 7678 h 642765"/>
                  <a:gd name="connsiteX42" fmla="*/ 524400 w 699726"/>
                  <a:gd name="connsiteY42" fmla="*/ 1642 h 642765"/>
                  <a:gd name="connsiteX43" fmla="*/ 476115 w 699726"/>
                  <a:gd name="connsiteY43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497240 w 699726"/>
                  <a:gd name="connsiteY34" fmla="*/ 324549 h 642765"/>
                  <a:gd name="connsiteX35" fmla="*/ 461026 w 699726"/>
                  <a:gd name="connsiteY35" fmla="*/ 321531 h 642765"/>
                  <a:gd name="connsiteX36" fmla="*/ 445937 w 699726"/>
                  <a:gd name="connsiteY36" fmla="*/ 297389 h 642765"/>
                  <a:gd name="connsiteX37" fmla="*/ 451973 w 699726"/>
                  <a:gd name="connsiteY37" fmla="*/ 185729 h 642765"/>
                  <a:gd name="connsiteX38" fmla="*/ 554579 w 699726"/>
                  <a:gd name="connsiteY38" fmla="*/ 149515 h 642765"/>
                  <a:gd name="connsiteX39" fmla="*/ 654167 w 699726"/>
                  <a:gd name="connsiteY39" fmla="*/ 61998 h 642765"/>
                  <a:gd name="connsiteX40" fmla="*/ 648131 w 699726"/>
                  <a:gd name="connsiteY40" fmla="*/ 7678 h 642765"/>
                  <a:gd name="connsiteX41" fmla="*/ 524400 w 699726"/>
                  <a:gd name="connsiteY41" fmla="*/ 1642 h 642765"/>
                  <a:gd name="connsiteX42" fmla="*/ 476115 w 699726"/>
                  <a:gd name="connsiteY42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461026 w 699726"/>
                  <a:gd name="connsiteY34" fmla="*/ 321531 h 642765"/>
                  <a:gd name="connsiteX35" fmla="*/ 445937 w 699726"/>
                  <a:gd name="connsiteY35" fmla="*/ 297389 h 642765"/>
                  <a:gd name="connsiteX36" fmla="*/ 451973 w 699726"/>
                  <a:gd name="connsiteY36" fmla="*/ 185729 h 642765"/>
                  <a:gd name="connsiteX37" fmla="*/ 554579 w 699726"/>
                  <a:gd name="connsiteY37" fmla="*/ 149515 h 642765"/>
                  <a:gd name="connsiteX38" fmla="*/ 654167 w 699726"/>
                  <a:gd name="connsiteY38" fmla="*/ 61998 h 642765"/>
                  <a:gd name="connsiteX39" fmla="*/ 648131 w 699726"/>
                  <a:gd name="connsiteY39" fmla="*/ 7678 h 642765"/>
                  <a:gd name="connsiteX40" fmla="*/ 524400 w 699726"/>
                  <a:gd name="connsiteY40" fmla="*/ 1642 h 642765"/>
                  <a:gd name="connsiteX41" fmla="*/ 476115 w 699726"/>
                  <a:gd name="connsiteY41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461026 w 699726"/>
                  <a:gd name="connsiteY33" fmla="*/ 321531 h 642765"/>
                  <a:gd name="connsiteX34" fmla="*/ 445937 w 699726"/>
                  <a:gd name="connsiteY34" fmla="*/ 297389 h 642765"/>
                  <a:gd name="connsiteX35" fmla="*/ 451973 w 699726"/>
                  <a:gd name="connsiteY35" fmla="*/ 185729 h 642765"/>
                  <a:gd name="connsiteX36" fmla="*/ 554579 w 699726"/>
                  <a:gd name="connsiteY36" fmla="*/ 149515 h 642765"/>
                  <a:gd name="connsiteX37" fmla="*/ 654167 w 699726"/>
                  <a:gd name="connsiteY37" fmla="*/ 61998 h 642765"/>
                  <a:gd name="connsiteX38" fmla="*/ 648131 w 699726"/>
                  <a:gd name="connsiteY38" fmla="*/ 7678 h 642765"/>
                  <a:gd name="connsiteX39" fmla="*/ 524400 w 699726"/>
                  <a:gd name="connsiteY39" fmla="*/ 1642 h 642765"/>
                  <a:gd name="connsiteX40" fmla="*/ 476115 w 699726"/>
                  <a:gd name="connsiteY40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45113 w 699726"/>
                  <a:gd name="connsiteY31" fmla="*/ 315495 h 642765"/>
                  <a:gd name="connsiteX32" fmla="*/ 461026 w 699726"/>
                  <a:gd name="connsiteY32" fmla="*/ 321531 h 642765"/>
                  <a:gd name="connsiteX33" fmla="*/ 445937 w 699726"/>
                  <a:gd name="connsiteY33" fmla="*/ 297389 h 642765"/>
                  <a:gd name="connsiteX34" fmla="*/ 451973 w 699726"/>
                  <a:gd name="connsiteY34" fmla="*/ 185729 h 642765"/>
                  <a:gd name="connsiteX35" fmla="*/ 554579 w 699726"/>
                  <a:gd name="connsiteY35" fmla="*/ 149515 h 642765"/>
                  <a:gd name="connsiteX36" fmla="*/ 654167 w 699726"/>
                  <a:gd name="connsiteY36" fmla="*/ 61998 h 642765"/>
                  <a:gd name="connsiteX37" fmla="*/ 648131 w 699726"/>
                  <a:gd name="connsiteY37" fmla="*/ 7678 h 642765"/>
                  <a:gd name="connsiteX38" fmla="*/ 524400 w 699726"/>
                  <a:gd name="connsiteY38" fmla="*/ 1642 h 642765"/>
                  <a:gd name="connsiteX39" fmla="*/ 476115 w 699726"/>
                  <a:gd name="connsiteY39" fmla="*/ 19749 h 642765"/>
                  <a:gd name="connsiteX0" fmla="*/ 476115 w 701211"/>
                  <a:gd name="connsiteY0" fmla="*/ 19749 h 642765"/>
                  <a:gd name="connsiteX1" fmla="*/ 162285 w 701211"/>
                  <a:gd name="connsiteY1" fmla="*/ 161257 h 642765"/>
                  <a:gd name="connsiteX2" fmla="*/ 107941 w 701211"/>
                  <a:gd name="connsiteY2" fmla="*/ 194783 h 642765"/>
                  <a:gd name="connsiteX3" fmla="*/ 38531 w 701211"/>
                  <a:gd name="connsiteY3" fmla="*/ 243068 h 642765"/>
                  <a:gd name="connsiteX4" fmla="*/ 5335 w 701211"/>
                  <a:gd name="connsiteY4" fmla="*/ 306442 h 642765"/>
                  <a:gd name="connsiteX5" fmla="*/ 150190 w 701211"/>
                  <a:gd name="connsiteY5" fmla="*/ 306442 h 642765"/>
                  <a:gd name="connsiteX6" fmla="*/ 168297 w 701211"/>
                  <a:gd name="connsiteY6" fmla="*/ 303424 h 642765"/>
                  <a:gd name="connsiteX7" fmla="*/ 174333 w 701211"/>
                  <a:gd name="connsiteY7" fmla="*/ 315495 h 642765"/>
                  <a:gd name="connsiteX8" fmla="*/ 171315 w 701211"/>
                  <a:gd name="connsiteY8" fmla="*/ 409048 h 642765"/>
                  <a:gd name="connsiteX9" fmla="*/ 162262 w 701211"/>
                  <a:gd name="connsiteY9" fmla="*/ 445262 h 642765"/>
                  <a:gd name="connsiteX10" fmla="*/ 132083 w 701211"/>
                  <a:gd name="connsiteY10" fmla="*/ 526743 h 642765"/>
                  <a:gd name="connsiteX11" fmla="*/ 110959 w 701211"/>
                  <a:gd name="connsiteY11" fmla="*/ 587099 h 642765"/>
                  <a:gd name="connsiteX12" fmla="*/ 110959 w 701211"/>
                  <a:gd name="connsiteY12" fmla="*/ 635385 h 642765"/>
                  <a:gd name="connsiteX13" fmla="*/ 237707 w 701211"/>
                  <a:gd name="connsiteY13" fmla="*/ 632367 h 642765"/>
                  <a:gd name="connsiteX14" fmla="*/ 367474 w 701211"/>
                  <a:gd name="connsiteY14" fmla="*/ 538814 h 642765"/>
                  <a:gd name="connsiteX15" fmla="*/ 403687 w 701211"/>
                  <a:gd name="connsiteY15" fmla="*/ 520707 h 642765"/>
                  <a:gd name="connsiteX16" fmla="*/ 436883 w 701211"/>
                  <a:gd name="connsiteY16" fmla="*/ 499583 h 642765"/>
                  <a:gd name="connsiteX17" fmla="*/ 464044 w 701211"/>
                  <a:gd name="connsiteY17" fmla="*/ 484494 h 642765"/>
                  <a:gd name="connsiteX18" fmla="*/ 494222 w 701211"/>
                  <a:gd name="connsiteY18" fmla="*/ 466387 h 642765"/>
                  <a:gd name="connsiteX19" fmla="*/ 536472 w 701211"/>
                  <a:gd name="connsiteY19" fmla="*/ 445262 h 642765"/>
                  <a:gd name="connsiteX20" fmla="*/ 572685 w 701211"/>
                  <a:gd name="connsiteY20" fmla="*/ 424137 h 642765"/>
                  <a:gd name="connsiteX21" fmla="*/ 581739 w 701211"/>
                  <a:gd name="connsiteY21" fmla="*/ 418101 h 642765"/>
                  <a:gd name="connsiteX22" fmla="*/ 596828 w 701211"/>
                  <a:gd name="connsiteY22" fmla="*/ 409048 h 642765"/>
                  <a:gd name="connsiteX23" fmla="*/ 605881 w 701211"/>
                  <a:gd name="connsiteY23" fmla="*/ 403012 h 642765"/>
                  <a:gd name="connsiteX24" fmla="*/ 623988 w 701211"/>
                  <a:gd name="connsiteY24" fmla="*/ 390941 h 642765"/>
                  <a:gd name="connsiteX25" fmla="*/ 654167 w 701211"/>
                  <a:gd name="connsiteY25" fmla="*/ 375852 h 642765"/>
                  <a:gd name="connsiteX26" fmla="*/ 663220 w 701211"/>
                  <a:gd name="connsiteY26" fmla="*/ 372834 h 642765"/>
                  <a:gd name="connsiteX27" fmla="*/ 687363 w 701211"/>
                  <a:gd name="connsiteY27" fmla="*/ 360763 h 642765"/>
                  <a:gd name="connsiteX28" fmla="*/ 696416 w 701211"/>
                  <a:gd name="connsiteY28" fmla="*/ 351709 h 642765"/>
                  <a:gd name="connsiteX29" fmla="*/ 696416 w 701211"/>
                  <a:gd name="connsiteY29" fmla="*/ 327567 h 642765"/>
                  <a:gd name="connsiteX30" fmla="*/ 645113 w 701211"/>
                  <a:gd name="connsiteY30" fmla="*/ 315495 h 642765"/>
                  <a:gd name="connsiteX31" fmla="*/ 461026 w 701211"/>
                  <a:gd name="connsiteY31" fmla="*/ 321531 h 642765"/>
                  <a:gd name="connsiteX32" fmla="*/ 445937 w 701211"/>
                  <a:gd name="connsiteY32" fmla="*/ 297389 h 642765"/>
                  <a:gd name="connsiteX33" fmla="*/ 451973 w 701211"/>
                  <a:gd name="connsiteY33" fmla="*/ 185729 h 642765"/>
                  <a:gd name="connsiteX34" fmla="*/ 554579 w 701211"/>
                  <a:gd name="connsiteY34" fmla="*/ 149515 h 642765"/>
                  <a:gd name="connsiteX35" fmla="*/ 654167 w 701211"/>
                  <a:gd name="connsiteY35" fmla="*/ 61998 h 642765"/>
                  <a:gd name="connsiteX36" fmla="*/ 648131 w 701211"/>
                  <a:gd name="connsiteY36" fmla="*/ 7678 h 642765"/>
                  <a:gd name="connsiteX37" fmla="*/ 524400 w 701211"/>
                  <a:gd name="connsiteY37" fmla="*/ 1642 h 642765"/>
                  <a:gd name="connsiteX38" fmla="*/ 476115 w 701211"/>
                  <a:gd name="connsiteY38" fmla="*/ 19749 h 642765"/>
                  <a:gd name="connsiteX0" fmla="*/ 476115 w 703447"/>
                  <a:gd name="connsiteY0" fmla="*/ 19749 h 642765"/>
                  <a:gd name="connsiteX1" fmla="*/ 162285 w 703447"/>
                  <a:gd name="connsiteY1" fmla="*/ 161257 h 642765"/>
                  <a:gd name="connsiteX2" fmla="*/ 107941 w 703447"/>
                  <a:gd name="connsiteY2" fmla="*/ 194783 h 642765"/>
                  <a:gd name="connsiteX3" fmla="*/ 38531 w 703447"/>
                  <a:gd name="connsiteY3" fmla="*/ 243068 h 642765"/>
                  <a:gd name="connsiteX4" fmla="*/ 5335 w 703447"/>
                  <a:gd name="connsiteY4" fmla="*/ 306442 h 642765"/>
                  <a:gd name="connsiteX5" fmla="*/ 150190 w 703447"/>
                  <a:gd name="connsiteY5" fmla="*/ 306442 h 642765"/>
                  <a:gd name="connsiteX6" fmla="*/ 168297 w 703447"/>
                  <a:gd name="connsiteY6" fmla="*/ 303424 h 642765"/>
                  <a:gd name="connsiteX7" fmla="*/ 174333 w 703447"/>
                  <a:gd name="connsiteY7" fmla="*/ 315495 h 642765"/>
                  <a:gd name="connsiteX8" fmla="*/ 171315 w 703447"/>
                  <a:gd name="connsiteY8" fmla="*/ 409048 h 642765"/>
                  <a:gd name="connsiteX9" fmla="*/ 162262 w 703447"/>
                  <a:gd name="connsiteY9" fmla="*/ 445262 h 642765"/>
                  <a:gd name="connsiteX10" fmla="*/ 132083 w 703447"/>
                  <a:gd name="connsiteY10" fmla="*/ 526743 h 642765"/>
                  <a:gd name="connsiteX11" fmla="*/ 110959 w 703447"/>
                  <a:gd name="connsiteY11" fmla="*/ 587099 h 642765"/>
                  <a:gd name="connsiteX12" fmla="*/ 110959 w 703447"/>
                  <a:gd name="connsiteY12" fmla="*/ 635385 h 642765"/>
                  <a:gd name="connsiteX13" fmla="*/ 237707 w 703447"/>
                  <a:gd name="connsiteY13" fmla="*/ 632367 h 642765"/>
                  <a:gd name="connsiteX14" fmla="*/ 367474 w 703447"/>
                  <a:gd name="connsiteY14" fmla="*/ 538814 h 642765"/>
                  <a:gd name="connsiteX15" fmla="*/ 403687 w 703447"/>
                  <a:gd name="connsiteY15" fmla="*/ 520707 h 642765"/>
                  <a:gd name="connsiteX16" fmla="*/ 436883 w 703447"/>
                  <a:gd name="connsiteY16" fmla="*/ 499583 h 642765"/>
                  <a:gd name="connsiteX17" fmla="*/ 464044 w 703447"/>
                  <a:gd name="connsiteY17" fmla="*/ 484494 h 642765"/>
                  <a:gd name="connsiteX18" fmla="*/ 494222 w 703447"/>
                  <a:gd name="connsiteY18" fmla="*/ 466387 h 642765"/>
                  <a:gd name="connsiteX19" fmla="*/ 536472 w 703447"/>
                  <a:gd name="connsiteY19" fmla="*/ 445262 h 642765"/>
                  <a:gd name="connsiteX20" fmla="*/ 572685 w 703447"/>
                  <a:gd name="connsiteY20" fmla="*/ 424137 h 642765"/>
                  <a:gd name="connsiteX21" fmla="*/ 581739 w 703447"/>
                  <a:gd name="connsiteY21" fmla="*/ 418101 h 642765"/>
                  <a:gd name="connsiteX22" fmla="*/ 596828 w 703447"/>
                  <a:gd name="connsiteY22" fmla="*/ 409048 h 642765"/>
                  <a:gd name="connsiteX23" fmla="*/ 605881 w 703447"/>
                  <a:gd name="connsiteY23" fmla="*/ 403012 h 642765"/>
                  <a:gd name="connsiteX24" fmla="*/ 623988 w 703447"/>
                  <a:gd name="connsiteY24" fmla="*/ 390941 h 642765"/>
                  <a:gd name="connsiteX25" fmla="*/ 654167 w 703447"/>
                  <a:gd name="connsiteY25" fmla="*/ 375852 h 642765"/>
                  <a:gd name="connsiteX26" fmla="*/ 663220 w 703447"/>
                  <a:gd name="connsiteY26" fmla="*/ 372834 h 642765"/>
                  <a:gd name="connsiteX27" fmla="*/ 687363 w 703447"/>
                  <a:gd name="connsiteY27" fmla="*/ 360763 h 642765"/>
                  <a:gd name="connsiteX28" fmla="*/ 696416 w 703447"/>
                  <a:gd name="connsiteY28" fmla="*/ 351709 h 642765"/>
                  <a:gd name="connsiteX29" fmla="*/ 696416 w 703447"/>
                  <a:gd name="connsiteY29" fmla="*/ 327567 h 642765"/>
                  <a:gd name="connsiteX30" fmla="*/ 614156 w 703447"/>
                  <a:gd name="connsiteY30" fmla="*/ 298826 h 642765"/>
                  <a:gd name="connsiteX31" fmla="*/ 461026 w 703447"/>
                  <a:gd name="connsiteY31" fmla="*/ 321531 h 642765"/>
                  <a:gd name="connsiteX32" fmla="*/ 445937 w 703447"/>
                  <a:gd name="connsiteY32" fmla="*/ 297389 h 642765"/>
                  <a:gd name="connsiteX33" fmla="*/ 451973 w 703447"/>
                  <a:gd name="connsiteY33" fmla="*/ 185729 h 642765"/>
                  <a:gd name="connsiteX34" fmla="*/ 554579 w 703447"/>
                  <a:gd name="connsiteY34" fmla="*/ 149515 h 642765"/>
                  <a:gd name="connsiteX35" fmla="*/ 654167 w 703447"/>
                  <a:gd name="connsiteY35" fmla="*/ 61998 h 642765"/>
                  <a:gd name="connsiteX36" fmla="*/ 648131 w 703447"/>
                  <a:gd name="connsiteY36" fmla="*/ 7678 h 642765"/>
                  <a:gd name="connsiteX37" fmla="*/ 524400 w 703447"/>
                  <a:gd name="connsiteY37" fmla="*/ 1642 h 642765"/>
                  <a:gd name="connsiteX38" fmla="*/ 476115 w 703447"/>
                  <a:gd name="connsiteY38" fmla="*/ 19749 h 642765"/>
                  <a:gd name="connsiteX0" fmla="*/ 476115 w 704705"/>
                  <a:gd name="connsiteY0" fmla="*/ 19749 h 642765"/>
                  <a:gd name="connsiteX1" fmla="*/ 162285 w 704705"/>
                  <a:gd name="connsiteY1" fmla="*/ 161257 h 642765"/>
                  <a:gd name="connsiteX2" fmla="*/ 107941 w 704705"/>
                  <a:gd name="connsiteY2" fmla="*/ 194783 h 642765"/>
                  <a:gd name="connsiteX3" fmla="*/ 38531 w 704705"/>
                  <a:gd name="connsiteY3" fmla="*/ 243068 h 642765"/>
                  <a:gd name="connsiteX4" fmla="*/ 5335 w 704705"/>
                  <a:gd name="connsiteY4" fmla="*/ 306442 h 642765"/>
                  <a:gd name="connsiteX5" fmla="*/ 150190 w 704705"/>
                  <a:gd name="connsiteY5" fmla="*/ 306442 h 642765"/>
                  <a:gd name="connsiteX6" fmla="*/ 168297 w 704705"/>
                  <a:gd name="connsiteY6" fmla="*/ 303424 h 642765"/>
                  <a:gd name="connsiteX7" fmla="*/ 174333 w 704705"/>
                  <a:gd name="connsiteY7" fmla="*/ 315495 h 642765"/>
                  <a:gd name="connsiteX8" fmla="*/ 171315 w 704705"/>
                  <a:gd name="connsiteY8" fmla="*/ 409048 h 642765"/>
                  <a:gd name="connsiteX9" fmla="*/ 162262 w 704705"/>
                  <a:gd name="connsiteY9" fmla="*/ 445262 h 642765"/>
                  <a:gd name="connsiteX10" fmla="*/ 132083 w 704705"/>
                  <a:gd name="connsiteY10" fmla="*/ 526743 h 642765"/>
                  <a:gd name="connsiteX11" fmla="*/ 110959 w 704705"/>
                  <a:gd name="connsiteY11" fmla="*/ 587099 h 642765"/>
                  <a:gd name="connsiteX12" fmla="*/ 110959 w 704705"/>
                  <a:gd name="connsiteY12" fmla="*/ 635385 h 642765"/>
                  <a:gd name="connsiteX13" fmla="*/ 237707 w 704705"/>
                  <a:gd name="connsiteY13" fmla="*/ 632367 h 642765"/>
                  <a:gd name="connsiteX14" fmla="*/ 367474 w 704705"/>
                  <a:gd name="connsiteY14" fmla="*/ 538814 h 642765"/>
                  <a:gd name="connsiteX15" fmla="*/ 403687 w 704705"/>
                  <a:gd name="connsiteY15" fmla="*/ 520707 h 642765"/>
                  <a:gd name="connsiteX16" fmla="*/ 436883 w 704705"/>
                  <a:gd name="connsiteY16" fmla="*/ 499583 h 642765"/>
                  <a:gd name="connsiteX17" fmla="*/ 464044 w 704705"/>
                  <a:gd name="connsiteY17" fmla="*/ 484494 h 642765"/>
                  <a:gd name="connsiteX18" fmla="*/ 494222 w 704705"/>
                  <a:gd name="connsiteY18" fmla="*/ 466387 h 642765"/>
                  <a:gd name="connsiteX19" fmla="*/ 536472 w 704705"/>
                  <a:gd name="connsiteY19" fmla="*/ 445262 h 642765"/>
                  <a:gd name="connsiteX20" fmla="*/ 572685 w 704705"/>
                  <a:gd name="connsiteY20" fmla="*/ 424137 h 642765"/>
                  <a:gd name="connsiteX21" fmla="*/ 581739 w 704705"/>
                  <a:gd name="connsiteY21" fmla="*/ 418101 h 642765"/>
                  <a:gd name="connsiteX22" fmla="*/ 596828 w 704705"/>
                  <a:gd name="connsiteY22" fmla="*/ 409048 h 642765"/>
                  <a:gd name="connsiteX23" fmla="*/ 605881 w 704705"/>
                  <a:gd name="connsiteY23" fmla="*/ 403012 h 642765"/>
                  <a:gd name="connsiteX24" fmla="*/ 623988 w 704705"/>
                  <a:gd name="connsiteY24" fmla="*/ 390941 h 642765"/>
                  <a:gd name="connsiteX25" fmla="*/ 654167 w 704705"/>
                  <a:gd name="connsiteY25" fmla="*/ 375852 h 642765"/>
                  <a:gd name="connsiteX26" fmla="*/ 663220 w 704705"/>
                  <a:gd name="connsiteY26" fmla="*/ 372834 h 642765"/>
                  <a:gd name="connsiteX27" fmla="*/ 687363 w 704705"/>
                  <a:gd name="connsiteY27" fmla="*/ 360763 h 642765"/>
                  <a:gd name="connsiteX28" fmla="*/ 696416 w 704705"/>
                  <a:gd name="connsiteY28" fmla="*/ 351709 h 642765"/>
                  <a:gd name="connsiteX29" fmla="*/ 698797 w 704705"/>
                  <a:gd name="connsiteY29" fmla="*/ 315661 h 642765"/>
                  <a:gd name="connsiteX30" fmla="*/ 614156 w 704705"/>
                  <a:gd name="connsiteY30" fmla="*/ 298826 h 642765"/>
                  <a:gd name="connsiteX31" fmla="*/ 461026 w 704705"/>
                  <a:gd name="connsiteY31" fmla="*/ 321531 h 642765"/>
                  <a:gd name="connsiteX32" fmla="*/ 445937 w 704705"/>
                  <a:gd name="connsiteY32" fmla="*/ 297389 h 642765"/>
                  <a:gd name="connsiteX33" fmla="*/ 451973 w 704705"/>
                  <a:gd name="connsiteY33" fmla="*/ 185729 h 642765"/>
                  <a:gd name="connsiteX34" fmla="*/ 554579 w 704705"/>
                  <a:gd name="connsiteY34" fmla="*/ 149515 h 642765"/>
                  <a:gd name="connsiteX35" fmla="*/ 654167 w 704705"/>
                  <a:gd name="connsiteY35" fmla="*/ 61998 h 642765"/>
                  <a:gd name="connsiteX36" fmla="*/ 648131 w 704705"/>
                  <a:gd name="connsiteY36" fmla="*/ 7678 h 642765"/>
                  <a:gd name="connsiteX37" fmla="*/ 524400 w 704705"/>
                  <a:gd name="connsiteY37" fmla="*/ 1642 h 642765"/>
                  <a:gd name="connsiteX38" fmla="*/ 476115 w 704705"/>
                  <a:gd name="connsiteY38" fmla="*/ 19749 h 642765"/>
                  <a:gd name="connsiteX0" fmla="*/ 476115 w 703649"/>
                  <a:gd name="connsiteY0" fmla="*/ 19749 h 642765"/>
                  <a:gd name="connsiteX1" fmla="*/ 162285 w 703649"/>
                  <a:gd name="connsiteY1" fmla="*/ 161257 h 642765"/>
                  <a:gd name="connsiteX2" fmla="*/ 107941 w 703649"/>
                  <a:gd name="connsiteY2" fmla="*/ 194783 h 642765"/>
                  <a:gd name="connsiteX3" fmla="*/ 38531 w 703649"/>
                  <a:gd name="connsiteY3" fmla="*/ 243068 h 642765"/>
                  <a:gd name="connsiteX4" fmla="*/ 5335 w 703649"/>
                  <a:gd name="connsiteY4" fmla="*/ 306442 h 642765"/>
                  <a:gd name="connsiteX5" fmla="*/ 150190 w 703649"/>
                  <a:gd name="connsiteY5" fmla="*/ 306442 h 642765"/>
                  <a:gd name="connsiteX6" fmla="*/ 168297 w 703649"/>
                  <a:gd name="connsiteY6" fmla="*/ 303424 h 642765"/>
                  <a:gd name="connsiteX7" fmla="*/ 174333 w 703649"/>
                  <a:gd name="connsiteY7" fmla="*/ 315495 h 642765"/>
                  <a:gd name="connsiteX8" fmla="*/ 171315 w 703649"/>
                  <a:gd name="connsiteY8" fmla="*/ 409048 h 642765"/>
                  <a:gd name="connsiteX9" fmla="*/ 162262 w 703649"/>
                  <a:gd name="connsiteY9" fmla="*/ 445262 h 642765"/>
                  <a:gd name="connsiteX10" fmla="*/ 132083 w 703649"/>
                  <a:gd name="connsiteY10" fmla="*/ 526743 h 642765"/>
                  <a:gd name="connsiteX11" fmla="*/ 110959 w 703649"/>
                  <a:gd name="connsiteY11" fmla="*/ 587099 h 642765"/>
                  <a:gd name="connsiteX12" fmla="*/ 110959 w 703649"/>
                  <a:gd name="connsiteY12" fmla="*/ 635385 h 642765"/>
                  <a:gd name="connsiteX13" fmla="*/ 237707 w 703649"/>
                  <a:gd name="connsiteY13" fmla="*/ 632367 h 642765"/>
                  <a:gd name="connsiteX14" fmla="*/ 367474 w 703649"/>
                  <a:gd name="connsiteY14" fmla="*/ 538814 h 642765"/>
                  <a:gd name="connsiteX15" fmla="*/ 403687 w 703649"/>
                  <a:gd name="connsiteY15" fmla="*/ 520707 h 642765"/>
                  <a:gd name="connsiteX16" fmla="*/ 436883 w 703649"/>
                  <a:gd name="connsiteY16" fmla="*/ 499583 h 642765"/>
                  <a:gd name="connsiteX17" fmla="*/ 464044 w 703649"/>
                  <a:gd name="connsiteY17" fmla="*/ 484494 h 642765"/>
                  <a:gd name="connsiteX18" fmla="*/ 494222 w 703649"/>
                  <a:gd name="connsiteY18" fmla="*/ 466387 h 642765"/>
                  <a:gd name="connsiteX19" fmla="*/ 536472 w 703649"/>
                  <a:gd name="connsiteY19" fmla="*/ 445262 h 642765"/>
                  <a:gd name="connsiteX20" fmla="*/ 572685 w 703649"/>
                  <a:gd name="connsiteY20" fmla="*/ 424137 h 642765"/>
                  <a:gd name="connsiteX21" fmla="*/ 581739 w 703649"/>
                  <a:gd name="connsiteY21" fmla="*/ 418101 h 642765"/>
                  <a:gd name="connsiteX22" fmla="*/ 596828 w 703649"/>
                  <a:gd name="connsiteY22" fmla="*/ 409048 h 642765"/>
                  <a:gd name="connsiteX23" fmla="*/ 605881 w 703649"/>
                  <a:gd name="connsiteY23" fmla="*/ 403012 h 642765"/>
                  <a:gd name="connsiteX24" fmla="*/ 623988 w 703649"/>
                  <a:gd name="connsiteY24" fmla="*/ 390941 h 642765"/>
                  <a:gd name="connsiteX25" fmla="*/ 654167 w 703649"/>
                  <a:gd name="connsiteY25" fmla="*/ 375852 h 642765"/>
                  <a:gd name="connsiteX26" fmla="*/ 663220 w 703649"/>
                  <a:gd name="connsiteY26" fmla="*/ 372834 h 642765"/>
                  <a:gd name="connsiteX27" fmla="*/ 687363 w 703649"/>
                  <a:gd name="connsiteY27" fmla="*/ 360763 h 642765"/>
                  <a:gd name="connsiteX28" fmla="*/ 696416 w 703649"/>
                  <a:gd name="connsiteY28" fmla="*/ 351709 h 642765"/>
                  <a:gd name="connsiteX29" fmla="*/ 698797 w 703649"/>
                  <a:gd name="connsiteY29" fmla="*/ 315661 h 642765"/>
                  <a:gd name="connsiteX30" fmla="*/ 614156 w 703649"/>
                  <a:gd name="connsiteY30" fmla="*/ 298826 h 642765"/>
                  <a:gd name="connsiteX31" fmla="*/ 461026 w 703649"/>
                  <a:gd name="connsiteY31" fmla="*/ 321531 h 642765"/>
                  <a:gd name="connsiteX32" fmla="*/ 445937 w 703649"/>
                  <a:gd name="connsiteY32" fmla="*/ 297389 h 642765"/>
                  <a:gd name="connsiteX33" fmla="*/ 451973 w 703649"/>
                  <a:gd name="connsiteY33" fmla="*/ 185729 h 642765"/>
                  <a:gd name="connsiteX34" fmla="*/ 554579 w 703649"/>
                  <a:gd name="connsiteY34" fmla="*/ 149515 h 642765"/>
                  <a:gd name="connsiteX35" fmla="*/ 654167 w 703649"/>
                  <a:gd name="connsiteY35" fmla="*/ 61998 h 642765"/>
                  <a:gd name="connsiteX36" fmla="*/ 648131 w 703649"/>
                  <a:gd name="connsiteY36" fmla="*/ 7678 h 642765"/>
                  <a:gd name="connsiteX37" fmla="*/ 524400 w 703649"/>
                  <a:gd name="connsiteY37" fmla="*/ 1642 h 642765"/>
                  <a:gd name="connsiteX38" fmla="*/ 476115 w 703649"/>
                  <a:gd name="connsiteY38" fmla="*/ 19749 h 642765"/>
                  <a:gd name="connsiteX0" fmla="*/ 476115 w 702992"/>
                  <a:gd name="connsiteY0" fmla="*/ 19749 h 642765"/>
                  <a:gd name="connsiteX1" fmla="*/ 162285 w 702992"/>
                  <a:gd name="connsiteY1" fmla="*/ 161257 h 642765"/>
                  <a:gd name="connsiteX2" fmla="*/ 107941 w 702992"/>
                  <a:gd name="connsiteY2" fmla="*/ 194783 h 642765"/>
                  <a:gd name="connsiteX3" fmla="*/ 38531 w 702992"/>
                  <a:gd name="connsiteY3" fmla="*/ 243068 h 642765"/>
                  <a:gd name="connsiteX4" fmla="*/ 5335 w 702992"/>
                  <a:gd name="connsiteY4" fmla="*/ 306442 h 642765"/>
                  <a:gd name="connsiteX5" fmla="*/ 150190 w 702992"/>
                  <a:gd name="connsiteY5" fmla="*/ 306442 h 642765"/>
                  <a:gd name="connsiteX6" fmla="*/ 168297 w 702992"/>
                  <a:gd name="connsiteY6" fmla="*/ 303424 h 642765"/>
                  <a:gd name="connsiteX7" fmla="*/ 174333 w 702992"/>
                  <a:gd name="connsiteY7" fmla="*/ 315495 h 642765"/>
                  <a:gd name="connsiteX8" fmla="*/ 171315 w 702992"/>
                  <a:gd name="connsiteY8" fmla="*/ 409048 h 642765"/>
                  <a:gd name="connsiteX9" fmla="*/ 162262 w 702992"/>
                  <a:gd name="connsiteY9" fmla="*/ 445262 h 642765"/>
                  <a:gd name="connsiteX10" fmla="*/ 132083 w 702992"/>
                  <a:gd name="connsiteY10" fmla="*/ 526743 h 642765"/>
                  <a:gd name="connsiteX11" fmla="*/ 110959 w 702992"/>
                  <a:gd name="connsiteY11" fmla="*/ 587099 h 642765"/>
                  <a:gd name="connsiteX12" fmla="*/ 110959 w 702992"/>
                  <a:gd name="connsiteY12" fmla="*/ 635385 h 642765"/>
                  <a:gd name="connsiteX13" fmla="*/ 237707 w 702992"/>
                  <a:gd name="connsiteY13" fmla="*/ 632367 h 642765"/>
                  <a:gd name="connsiteX14" fmla="*/ 367474 w 702992"/>
                  <a:gd name="connsiteY14" fmla="*/ 538814 h 642765"/>
                  <a:gd name="connsiteX15" fmla="*/ 403687 w 702992"/>
                  <a:gd name="connsiteY15" fmla="*/ 520707 h 642765"/>
                  <a:gd name="connsiteX16" fmla="*/ 436883 w 702992"/>
                  <a:gd name="connsiteY16" fmla="*/ 499583 h 642765"/>
                  <a:gd name="connsiteX17" fmla="*/ 464044 w 702992"/>
                  <a:gd name="connsiteY17" fmla="*/ 484494 h 642765"/>
                  <a:gd name="connsiteX18" fmla="*/ 494222 w 702992"/>
                  <a:gd name="connsiteY18" fmla="*/ 466387 h 642765"/>
                  <a:gd name="connsiteX19" fmla="*/ 536472 w 702992"/>
                  <a:gd name="connsiteY19" fmla="*/ 445262 h 642765"/>
                  <a:gd name="connsiteX20" fmla="*/ 572685 w 702992"/>
                  <a:gd name="connsiteY20" fmla="*/ 424137 h 642765"/>
                  <a:gd name="connsiteX21" fmla="*/ 581739 w 702992"/>
                  <a:gd name="connsiteY21" fmla="*/ 418101 h 642765"/>
                  <a:gd name="connsiteX22" fmla="*/ 596828 w 702992"/>
                  <a:gd name="connsiteY22" fmla="*/ 409048 h 642765"/>
                  <a:gd name="connsiteX23" fmla="*/ 605881 w 702992"/>
                  <a:gd name="connsiteY23" fmla="*/ 403012 h 642765"/>
                  <a:gd name="connsiteX24" fmla="*/ 623988 w 702992"/>
                  <a:gd name="connsiteY24" fmla="*/ 390941 h 642765"/>
                  <a:gd name="connsiteX25" fmla="*/ 654167 w 702992"/>
                  <a:gd name="connsiteY25" fmla="*/ 375852 h 642765"/>
                  <a:gd name="connsiteX26" fmla="*/ 663220 w 702992"/>
                  <a:gd name="connsiteY26" fmla="*/ 372834 h 642765"/>
                  <a:gd name="connsiteX27" fmla="*/ 687363 w 702992"/>
                  <a:gd name="connsiteY27" fmla="*/ 360763 h 642765"/>
                  <a:gd name="connsiteX28" fmla="*/ 698797 w 702992"/>
                  <a:gd name="connsiteY28" fmla="*/ 315661 h 642765"/>
                  <a:gd name="connsiteX29" fmla="*/ 614156 w 702992"/>
                  <a:gd name="connsiteY29" fmla="*/ 298826 h 642765"/>
                  <a:gd name="connsiteX30" fmla="*/ 461026 w 702992"/>
                  <a:gd name="connsiteY30" fmla="*/ 321531 h 642765"/>
                  <a:gd name="connsiteX31" fmla="*/ 445937 w 702992"/>
                  <a:gd name="connsiteY31" fmla="*/ 297389 h 642765"/>
                  <a:gd name="connsiteX32" fmla="*/ 451973 w 702992"/>
                  <a:gd name="connsiteY32" fmla="*/ 185729 h 642765"/>
                  <a:gd name="connsiteX33" fmla="*/ 554579 w 702992"/>
                  <a:gd name="connsiteY33" fmla="*/ 149515 h 642765"/>
                  <a:gd name="connsiteX34" fmla="*/ 654167 w 702992"/>
                  <a:gd name="connsiteY34" fmla="*/ 61998 h 642765"/>
                  <a:gd name="connsiteX35" fmla="*/ 648131 w 702992"/>
                  <a:gd name="connsiteY35" fmla="*/ 7678 h 642765"/>
                  <a:gd name="connsiteX36" fmla="*/ 524400 w 702992"/>
                  <a:gd name="connsiteY36" fmla="*/ 1642 h 642765"/>
                  <a:gd name="connsiteX37" fmla="*/ 476115 w 702992"/>
                  <a:gd name="connsiteY37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581739 w 699988"/>
                  <a:gd name="connsiteY21" fmla="*/ 418101 h 642765"/>
                  <a:gd name="connsiteX22" fmla="*/ 596828 w 699988"/>
                  <a:gd name="connsiteY22" fmla="*/ 409048 h 642765"/>
                  <a:gd name="connsiteX23" fmla="*/ 605881 w 699988"/>
                  <a:gd name="connsiteY23" fmla="*/ 403012 h 642765"/>
                  <a:gd name="connsiteX24" fmla="*/ 623988 w 699988"/>
                  <a:gd name="connsiteY24" fmla="*/ 390941 h 642765"/>
                  <a:gd name="connsiteX25" fmla="*/ 654167 w 699988"/>
                  <a:gd name="connsiteY25" fmla="*/ 375852 h 642765"/>
                  <a:gd name="connsiteX26" fmla="*/ 663220 w 699988"/>
                  <a:gd name="connsiteY26" fmla="*/ 372834 h 642765"/>
                  <a:gd name="connsiteX27" fmla="*/ 698797 w 699988"/>
                  <a:gd name="connsiteY27" fmla="*/ 315661 h 642765"/>
                  <a:gd name="connsiteX28" fmla="*/ 614156 w 699988"/>
                  <a:gd name="connsiteY28" fmla="*/ 298826 h 642765"/>
                  <a:gd name="connsiteX29" fmla="*/ 461026 w 699988"/>
                  <a:gd name="connsiteY29" fmla="*/ 321531 h 642765"/>
                  <a:gd name="connsiteX30" fmla="*/ 445937 w 699988"/>
                  <a:gd name="connsiteY30" fmla="*/ 297389 h 642765"/>
                  <a:gd name="connsiteX31" fmla="*/ 451973 w 699988"/>
                  <a:gd name="connsiteY31" fmla="*/ 185729 h 642765"/>
                  <a:gd name="connsiteX32" fmla="*/ 554579 w 699988"/>
                  <a:gd name="connsiteY32" fmla="*/ 149515 h 642765"/>
                  <a:gd name="connsiteX33" fmla="*/ 654167 w 699988"/>
                  <a:gd name="connsiteY33" fmla="*/ 61998 h 642765"/>
                  <a:gd name="connsiteX34" fmla="*/ 648131 w 699988"/>
                  <a:gd name="connsiteY34" fmla="*/ 7678 h 642765"/>
                  <a:gd name="connsiteX35" fmla="*/ 524400 w 699988"/>
                  <a:gd name="connsiteY35" fmla="*/ 1642 h 642765"/>
                  <a:gd name="connsiteX36" fmla="*/ 476115 w 699988"/>
                  <a:gd name="connsiteY36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581739 w 699988"/>
                  <a:gd name="connsiteY21" fmla="*/ 418101 h 642765"/>
                  <a:gd name="connsiteX22" fmla="*/ 596828 w 699988"/>
                  <a:gd name="connsiteY22" fmla="*/ 409048 h 642765"/>
                  <a:gd name="connsiteX23" fmla="*/ 605881 w 699988"/>
                  <a:gd name="connsiteY23" fmla="*/ 403012 h 642765"/>
                  <a:gd name="connsiteX24" fmla="*/ 654167 w 699988"/>
                  <a:gd name="connsiteY24" fmla="*/ 375852 h 642765"/>
                  <a:gd name="connsiteX25" fmla="*/ 663220 w 699988"/>
                  <a:gd name="connsiteY25" fmla="*/ 372834 h 642765"/>
                  <a:gd name="connsiteX26" fmla="*/ 698797 w 699988"/>
                  <a:gd name="connsiteY26" fmla="*/ 315661 h 642765"/>
                  <a:gd name="connsiteX27" fmla="*/ 614156 w 699988"/>
                  <a:gd name="connsiteY27" fmla="*/ 298826 h 642765"/>
                  <a:gd name="connsiteX28" fmla="*/ 461026 w 699988"/>
                  <a:gd name="connsiteY28" fmla="*/ 321531 h 642765"/>
                  <a:gd name="connsiteX29" fmla="*/ 445937 w 699988"/>
                  <a:gd name="connsiteY29" fmla="*/ 297389 h 642765"/>
                  <a:gd name="connsiteX30" fmla="*/ 451973 w 699988"/>
                  <a:gd name="connsiteY30" fmla="*/ 185729 h 642765"/>
                  <a:gd name="connsiteX31" fmla="*/ 554579 w 699988"/>
                  <a:gd name="connsiteY31" fmla="*/ 149515 h 642765"/>
                  <a:gd name="connsiteX32" fmla="*/ 654167 w 699988"/>
                  <a:gd name="connsiteY32" fmla="*/ 61998 h 642765"/>
                  <a:gd name="connsiteX33" fmla="*/ 648131 w 699988"/>
                  <a:gd name="connsiteY33" fmla="*/ 7678 h 642765"/>
                  <a:gd name="connsiteX34" fmla="*/ 524400 w 699988"/>
                  <a:gd name="connsiteY34" fmla="*/ 1642 h 642765"/>
                  <a:gd name="connsiteX35" fmla="*/ 476115 w 699988"/>
                  <a:gd name="connsiteY35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581739 w 699988"/>
                  <a:gd name="connsiteY21" fmla="*/ 418101 h 642765"/>
                  <a:gd name="connsiteX22" fmla="*/ 596828 w 699988"/>
                  <a:gd name="connsiteY22" fmla="*/ 409048 h 642765"/>
                  <a:gd name="connsiteX23" fmla="*/ 654167 w 699988"/>
                  <a:gd name="connsiteY23" fmla="*/ 375852 h 642765"/>
                  <a:gd name="connsiteX24" fmla="*/ 663220 w 699988"/>
                  <a:gd name="connsiteY24" fmla="*/ 372834 h 642765"/>
                  <a:gd name="connsiteX25" fmla="*/ 698797 w 699988"/>
                  <a:gd name="connsiteY25" fmla="*/ 315661 h 642765"/>
                  <a:gd name="connsiteX26" fmla="*/ 614156 w 699988"/>
                  <a:gd name="connsiteY26" fmla="*/ 298826 h 642765"/>
                  <a:gd name="connsiteX27" fmla="*/ 461026 w 699988"/>
                  <a:gd name="connsiteY27" fmla="*/ 321531 h 642765"/>
                  <a:gd name="connsiteX28" fmla="*/ 445937 w 699988"/>
                  <a:gd name="connsiteY28" fmla="*/ 297389 h 642765"/>
                  <a:gd name="connsiteX29" fmla="*/ 451973 w 699988"/>
                  <a:gd name="connsiteY29" fmla="*/ 185729 h 642765"/>
                  <a:gd name="connsiteX30" fmla="*/ 554579 w 699988"/>
                  <a:gd name="connsiteY30" fmla="*/ 149515 h 642765"/>
                  <a:gd name="connsiteX31" fmla="*/ 654167 w 699988"/>
                  <a:gd name="connsiteY31" fmla="*/ 61998 h 642765"/>
                  <a:gd name="connsiteX32" fmla="*/ 648131 w 699988"/>
                  <a:gd name="connsiteY32" fmla="*/ 7678 h 642765"/>
                  <a:gd name="connsiteX33" fmla="*/ 524400 w 699988"/>
                  <a:gd name="connsiteY33" fmla="*/ 1642 h 642765"/>
                  <a:gd name="connsiteX34" fmla="*/ 476115 w 699988"/>
                  <a:gd name="connsiteY34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581739 w 699988"/>
                  <a:gd name="connsiteY21" fmla="*/ 418101 h 642765"/>
                  <a:gd name="connsiteX22" fmla="*/ 654167 w 699988"/>
                  <a:gd name="connsiteY22" fmla="*/ 375852 h 642765"/>
                  <a:gd name="connsiteX23" fmla="*/ 663220 w 699988"/>
                  <a:gd name="connsiteY23" fmla="*/ 372834 h 642765"/>
                  <a:gd name="connsiteX24" fmla="*/ 698797 w 699988"/>
                  <a:gd name="connsiteY24" fmla="*/ 315661 h 642765"/>
                  <a:gd name="connsiteX25" fmla="*/ 614156 w 699988"/>
                  <a:gd name="connsiteY25" fmla="*/ 298826 h 642765"/>
                  <a:gd name="connsiteX26" fmla="*/ 461026 w 699988"/>
                  <a:gd name="connsiteY26" fmla="*/ 321531 h 642765"/>
                  <a:gd name="connsiteX27" fmla="*/ 445937 w 699988"/>
                  <a:gd name="connsiteY27" fmla="*/ 297389 h 642765"/>
                  <a:gd name="connsiteX28" fmla="*/ 451973 w 699988"/>
                  <a:gd name="connsiteY28" fmla="*/ 185729 h 642765"/>
                  <a:gd name="connsiteX29" fmla="*/ 554579 w 699988"/>
                  <a:gd name="connsiteY29" fmla="*/ 149515 h 642765"/>
                  <a:gd name="connsiteX30" fmla="*/ 654167 w 699988"/>
                  <a:gd name="connsiteY30" fmla="*/ 61998 h 642765"/>
                  <a:gd name="connsiteX31" fmla="*/ 648131 w 699988"/>
                  <a:gd name="connsiteY31" fmla="*/ 7678 h 642765"/>
                  <a:gd name="connsiteX32" fmla="*/ 524400 w 699988"/>
                  <a:gd name="connsiteY32" fmla="*/ 1642 h 642765"/>
                  <a:gd name="connsiteX33" fmla="*/ 476115 w 699988"/>
                  <a:gd name="connsiteY33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654167 w 699988"/>
                  <a:gd name="connsiteY21" fmla="*/ 375852 h 642765"/>
                  <a:gd name="connsiteX22" fmla="*/ 663220 w 699988"/>
                  <a:gd name="connsiteY22" fmla="*/ 372834 h 642765"/>
                  <a:gd name="connsiteX23" fmla="*/ 698797 w 699988"/>
                  <a:gd name="connsiteY23" fmla="*/ 315661 h 642765"/>
                  <a:gd name="connsiteX24" fmla="*/ 614156 w 699988"/>
                  <a:gd name="connsiteY24" fmla="*/ 298826 h 642765"/>
                  <a:gd name="connsiteX25" fmla="*/ 461026 w 699988"/>
                  <a:gd name="connsiteY25" fmla="*/ 321531 h 642765"/>
                  <a:gd name="connsiteX26" fmla="*/ 445937 w 699988"/>
                  <a:gd name="connsiteY26" fmla="*/ 297389 h 642765"/>
                  <a:gd name="connsiteX27" fmla="*/ 451973 w 699988"/>
                  <a:gd name="connsiteY27" fmla="*/ 185729 h 642765"/>
                  <a:gd name="connsiteX28" fmla="*/ 554579 w 699988"/>
                  <a:gd name="connsiteY28" fmla="*/ 149515 h 642765"/>
                  <a:gd name="connsiteX29" fmla="*/ 654167 w 699988"/>
                  <a:gd name="connsiteY29" fmla="*/ 61998 h 642765"/>
                  <a:gd name="connsiteX30" fmla="*/ 648131 w 699988"/>
                  <a:gd name="connsiteY30" fmla="*/ 7678 h 642765"/>
                  <a:gd name="connsiteX31" fmla="*/ 524400 w 699988"/>
                  <a:gd name="connsiteY31" fmla="*/ 1642 h 642765"/>
                  <a:gd name="connsiteX32" fmla="*/ 476115 w 699988"/>
                  <a:gd name="connsiteY32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536472 w 699988"/>
                  <a:gd name="connsiteY18" fmla="*/ 445262 h 642765"/>
                  <a:gd name="connsiteX19" fmla="*/ 572685 w 699988"/>
                  <a:gd name="connsiteY19" fmla="*/ 424137 h 642765"/>
                  <a:gd name="connsiteX20" fmla="*/ 654167 w 699988"/>
                  <a:gd name="connsiteY20" fmla="*/ 375852 h 642765"/>
                  <a:gd name="connsiteX21" fmla="*/ 663220 w 699988"/>
                  <a:gd name="connsiteY21" fmla="*/ 372834 h 642765"/>
                  <a:gd name="connsiteX22" fmla="*/ 698797 w 699988"/>
                  <a:gd name="connsiteY22" fmla="*/ 315661 h 642765"/>
                  <a:gd name="connsiteX23" fmla="*/ 614156 w 699988"/>
                  <a:gd name="connsiteY23" fmla="*/ 298826 h 642765"/>
                  <a:gd name="connsiteX24" fmla="*/ 461026 w 699988"/>
                  <a:gd name="connsiteY24" fmla="*/ 321531 h 642765"/>
                  <a:gd name="connsiteX25" fmla="*/ 445937 w 699988"/>
                  <a:gd name="connsiteY25" fmla="*/ 297389 h 642765"/>
                  <a:gd name="connsiteX26" fmla="*/ 451973 w 699988"/>
                  <a:gd name="connsiteY26" fmla="*/ 185729 h 642765"/>
                  <a:gd name="connsiteX27" fmla="*/ 554579 w 699988"/>
                  <a:gd name="connsiteY27" fmla="*/ 149515 h 642765"/>
                  <a:gd name="connsiteX28" fmla="*/ 654167 w 699988"/>
                  <a:gd name="connsiteY28" fmla="*/ 61998 h 642765"/>
                  <a:gd name="connsiteX29" fmla="*/ 648131 w 699988"/>
                  <a:gd name="connsiteY29" fmla="*/ 7678 h 642765"/>
                  <a:gd name="connsiteX30" fmla="*/ 524400 w 699988"/>
                  <a:gd name="connsiteY30" fmla="*/ 1642 h 642765"/>
                  <a:gd name="connsiteX31" fmla="*/ 476115 w 699988"/>
                  <a:gd name="connsiteY31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536472 w 699988"/>
                  <a:gd name="connsiteY17" fmla="*/ 445262 h 642765"/>
                  <a:gd name="connsiteX18" fmla="*/ 572685 w 699988"/>
                  <a:gd name="connsiteY18" fmla="*/ 424137 h 642765"/>
                  <a:gd name="connsiteX19" fmla="*/ 654167 w 699988"/>
                  <a:gd name="connsiteY19" fmla="*/ 375852 h 642765"/>
                  <a:gd name="connsiteX20" fmla="*/ 663220 w 699988"/>
                  <a:gd name="connsiteY20" fmla="*/ 372834 h 642765"/>
                  <a:gd name="connsiteX21" fmla="*/ 698797 w 699988"/>
                  <a:gd name="connsiteY21" fmla="*/ 315661 h 642765"/>
                  <a:gd name="connsiteX22" fmla="*/ 614156 w 699988"/>
                  <a:gd name="connsiteY22" fmla="*/ 298826 h 642765"/>
                  <a:gd name="connsiteX23" fmla="*/ 461026 w 699988"/>
                  <a:gd name="connsiteY23" fmla="*/ 321531 h 642765"/>
                  <a:gd name="connsiteX24" fmla="*/ 445937 w 699988"/>
                  <a:gd name="connsiteY24" fmla="*/ 297389 h 642765"/>
                  <a:gd name="connsiteX25" fmla="*/ 451973 w 699988"/>
                  <a:gd name="connsiteY25" fmla="*/ 185729 h 642765"/>
                  <a:gd name="connsiteX26" fmla="*/ 554579 w 699988"/>
                  <a:gd name="connsiteY26" fmla="*/ 149515 h 642765"/>
                  <a:gd name="connsiteX27" fmla="*/ 654167 w 699988"/>
                  <a:gd name="connsiteY27" fmla="*/ 61998 h 642765"/>
                  <a:gd name="connsiteX28" fmla="*/ 648131 w 699988"/>
                  <a:gd name="connsiteY28" fmla="*/ 7678 h 642765"/>
                  <a:gd name="connsiteX29" fmla="*/ 524400 w 699988"/>
                  <a:gd name="connsiteY29" fmla="*/ 1642 h 642765"/>
                  <a:gd name="connsiteX30" fmla="*/ 476115 w 699988"/>
                  <a:gd name="connsiteY30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536472 w 699988"/>
                  <a:gd name="connsiteY16" fmla="*/ 445262 h 642765"/>
                  <a:gd name="connsiteX17" fmla="*/ 572685 w 699988"/>
                  <a:gd name="connsiteY17" fmla="*/ 424137 h 642765"/>
                  <a:gd name="connsiteX18" fmla="*/ 654167 w 699988"/>
                  <a:gd name="connsiteY18" fmla="*/ 375852 h 642765"/>
                  <a:gd name="connsiteX19" fmla="*/ 663220 w 699988"/>
                  <a:gd name="connsiteY19" fmla="*/ 372834 h 642765"/>
                  <a:gd name="connsiteX20" fmla="*/ 698797 w 699988"/>
                  <a:gd name="connsiteY20" fmla="*/ 315661 h 642765"/>
                  <a:gd name="connsiteX21" fmla="*/ 614156 w 699988"/>
                  <a:gd name="connsiteY21" fmla="*/ 298826 h 642765"/>
                  <a:gd name="connsiteX22" fmla="*/ 461026 w 699988"/>
                  <a:gd name="connsiteY22" fmla="*/ 321531 h 642765"/>
                  <a:gd name="connsiteX23" fmla="*/ 445937 w 699988"/>
                  <a:gd name="connsiteY23" fmla="*/ 297389 h 642765"/>
                  <a:gd name="connsiteX24" fmla="*/ 451973 w 699988"/>
                  <a:gd name="connsiteY24" fmla="*/ 185729 h 642765"/>
                  <a:gd name="connsiteX25" fmla="*/ 554579 w 699988"/>
                  <a:gd name="connsiteY25" fmla="*/ 149515 h 642765"/>
                  <a:gd name="connsiteX26" fmla="*/ 654167 w 699988"/>
                  <a:gd name="connsiteY26" fmla="*/ 61998 h 642765"/>
                  <a:gd name="connsiteX27" fmla="*/ 648131 w 699988"/>
                  <a:gd name="connsiteY27" fmla="*/ 7678 h 642765"/>
                  <a:gd name="connsiteX28" fmla="*/ 524400 w 699988"/>
                  <a:gd name="connsiteY28" fmla="*/ 1642 h 642765"/>
                  <a:gd name="connsiteX29" fmla="*/ 476115 w 699988"/>
                  <a:gd name="connsiteY29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6068 w 699988"/>
                  <a:gd name="connsiteY15" fmla="*/ 506420 h 642765"/>
                  <a:gd name="connsiteX16" fmla="*/ 536472 w 699988"/>
                  <a:gd name="connsiteY16" fmla="*/ 445262 h 642765"/>
                  <a:gd name="connsiteX17" fmla="*/ 572685 w 699988"/>
                  <a:gd name="connsiteY17" fmla="*/ 424137 h 642765"/>
                  <a:gd name="connsiteX18" fmla="*/ 654167 w 699988"/>
                  <a:gd name="connsiteY18" fmla="*/ 375852 h 642765"/>
                  <a:gd name="connsiteX19" fmla="*/ 663220 w 699988"/>
                  <a:gd name="connsiteY19" fmla="*/ 372834 h 642765"/>
                  <a:gd name="connsiteX20" fmla="*/ 698797 w 699988"/>
                  <a:gd name="connsiteY20" fmla="*/ 315661 h 642765"/>
                  <a:gd name="connsiteX21" fmla="*/ 614156 w 699988"/>
                  <a:gd name="connsiteY21" fmla="*/ 298826 h 642765"/>
                  <a:gd name="connsiteX22" fmla="*/ 461026 w 699988"/>
                  <a:gd name="connsiteY22" fmla="*/ 321531 h 642765"/>
                  <a:gd name="connsiteX23" fmla="*/ 445937 w 699988"/>
                  <a:gd name="connsiteY23" fmla="*/ 297389 h 642765"/>
                  <a:gd name="connsiteX24" fmla="*/ 451973 w 699988"/>
                  <a:gd name="connsiteY24" fmla="*/ 185729 h 642765"/>
                  <a:gd name="connsiteX25" fmla="*/ 554579 w 699988"/>
                  <a:gd name="connsiteY25" fmla="*/ 149515 h 642765"/>
                  <a:gd name="connsiteX26" fmla="*/ 654167 w 699988"/>
                  <a:gd name="connsiteY26" fmla="*/ 61998 h 642765"/>
                  <a:gd name="connsiteX27" fmla="*/ 648131 w 699988"/>
                  <a:gd name="connsiteY27" fmla="*/ 7678 h 642765"/>
                  <a:gd name="connsiteX28" fmla="*/ 524400 w 699988"/>
                  <a:gd name="connsiteY28" fmla="*/ 1642 h 642765"/>
                  <a:gd name="connsiteX29" fmla="*/ 476115 w 699988"/>
                  <a:gd name="connsiteY29" fmla="*/ 19749 h 642765"/>
                  <a:gd name="connsiteX0" fmla="*/ 476115 w 699988"/>
                  <a:gd name="connsiteY0" fmla="*/ 19749 h 644957"/>
                  <a:gd name="connsiteX1" fmla="*/ 162285 w 699988"/>
                  <a:gd name="connsiteY1" fmla="*/ 161257 h 644957"/>
                  <a:gd name="connsiteX2" fmla="*/ 107941 w 699988"/>
                  <a:gd name="connsiteY2" fmla="*/ 194783 h 644957"/>
                  <a:gd name="connsiteX3" fmla="*/ 38531 w 699988"/>
                  <a:gd name="connsiteY3" fmla="*/ 243068 h 644957"/>
                  <a:gd name="connsiteX4" fmla="*/ 5335 w 699988"/>
                  <a:gd name="connsiteY4" fmla="*/ 306442 h 644957"/>
                  <a:gd name="connsiteX5" fmla="*/ 150190 w 699988"/>
                  <a:gd name="connsiteY5" fmla="*/ 306442 h 644957"/>
                  <a:gd name="connsiteX6" fmla="*/ 168297 w 699988"/>
                  <a:gd name="connsiteY6" fmla="*/ 303424 h 644957"/>
                  <a:gd name="connsiteX7" fmla="*/ 174333 w 699988"/>
                  <a:gd name="connsiteY7" fmla="*/ 315495 h 644957"/>
                  <a:gd name="connsiteX8" fmla="*/ 171315 w 699988"/>
                  <a:gd name="connsiteY8" fmla="*/ 409048 h 644957"/>
                  <a:gd name="connsiteX9" fmla="*/ 162262 w 699988"/>
                  <a:gd name="connsiteY9" fmla="*/ 445262 h 644957"/>
                  <a:gd name="connsiteX10" fmla="*/ 132083 w 699988"/>
                  <a:gd name="connsiteY10" fmla="*/ 526743 h 644957"/>
                  <a:gd name="connsiteX11" fmla="*/ 110959 w 699988"/>
                  <a:gd name="connsiteY11" fmla="*/ 587099 h 644957"/>
                  <a:gd name="connsiteX12" fmla="*/ 110959 w 699988"/>
                  <a:gd name="connsiteY12" fmla="*/ 635385 h 644957"/>
                  <a:gd name="connsiteX13" fmla="*/ 237707 w 699988"/>
                  <a:gd name="connsiteY13" fmla="*/ 632367 h 644957"/>
                  <a:gd name="connsiteX14" fmla="*/ 406068 w 699988"/>
                  <a:gd name="connsiteY14" fmla="*/ 506420 h 644957"/>
                  <a:gd name="connsiteX15" fmla="*/ 536472 w 699988"/>
                  <a:gd name="connsiteY15" fmla="*/ 445262 h 644957"/>
                  <a:gd name="connsiteX16" fmla="*/ 572685 w 699988"/>
                  <a:gd name="connsiteY16" fmla="*/ 424137 h 644957"/>
                  <a:gd name="connsiteX17" fmla="*/ 654167 w 699988"/>
                  <a:gd name="connsiteY17" fmla="*/ 375852 h 644957"/>
                  <a:gd name="connsiteX18" fmla="*/ 663220 w 699988"/>
                  <a:gd name="connsiteY18" fmla="*/ 372834 h 644957"/>
                  <a:gd name="connsiteX19" fmla="*/ 698797 w 699988"/>
                  <a:gd name="connsiteY19" fmla="*/ 315661 h 644957"/>
                  <a:gd name="connsiteX20" fmla="*/ 614156 w 699988"/>
                  <a:gd name="connsiteY20" fmla="*/ 298826 h 644957"/>
                  <a:gd name="connsiteX21" fmla="*/ 461026 w 699988"/>
                  <a:gd name="connsiteY21" fmla="*/ 321531 h 644957"/>
                  <a:gd name="connsiteX22" fmla="*/ 445937 w 699988"/>
                  <a:gd name="connsiteY22" fmla="*/ 297389 h 644957"/>
                  <a:gd name="connsiteX23" fmla="*/ 451973 w 699988"/>
                  <a:gd name="connsiteY23" fmla="*/ 185729 h 644957"/>
                  <a:gd name="connsiteX24" fmla="*/ 554579 w 699988"/>
                  <a:gd name="connsiteY24" fmla="*/ 149515 h 644957"/>
                  <a:gd name="connsiteX25" fmla="*/ 654167 w 699988"/>
                  <a:gd name="connsiteY25" fmla="*/ 61998 h 644957"/>
                  <a:gd name="connsiteX26" fmla="*/ 648131 w 699988"/>
                  <a:gd name="connsiteY26" fmla="*/ 7678 h 644957"/>
                  <a:gd name="connsiteX27" fmla="*/ 524400 w 699988"/>
                  <a:gd name="connsiteY27" fmla="*/ 1642 h 644957"/>
                  <a:gd name="connsiteX28" fmla="*/ 476115 w 699988"/>
                  <a:gd name="connsiteY28" fmla="*/ 19749 h 644957"/>
                  <a:gd name="connsiteX0" fmla="*/ 476115 w 699988"/>
                  <a:gd name="connsiteY0" fmla="*/ 19749 h 646548"/>
                  <a:gd name="connsiteX1" fmla="*/ 162285 w 699988"/>
                  <a:gd name="connsiteY1" fmla="*/ 161257 h 646548"/>
                  <a:gd name="connsiteX2" fmla="*/ 107941 w 699988"/>
                  <a:gd name="connsiteY2" fmla="*/ 194783 h 646548"/>
                  <a:gd name="connsiteX3" fmla="*/ 38531 w 699988"/>
                  <a:gd name="connsiteY3" fmla="*/ 243068 h 646548"/>
                  <a:gd name="connsiteX4" fmla="*/ 5335 w 699988"/>
                  <a:gd name="connsiteY4" fmla="*/ 306442 h 646548"/>
                  <a:gd name="connsiteX5" fmla="*/ 150190 w 699988"/>
                  <a:gd name="connsiteY5" fmla="*/ 306442 h 646548"/>
                  <a:gd name="connsiteX6" fmla="*/ 168297 w 699988"/>
                  <a:gd name="connsiteY6" fmla="*/ 303424 h 646548"/>
                  <a:gd name="connsiteX7" fmla="*/ 174333 w 699988"/>
                  <a:gd name="connsiteY7" fmla="*/ 315495 h 646548"/>
                  <a:gd name="connsiteX8" fmla="*/ 171315 w 699988"/>
                  <a:gd name="connsiteY8" fmla="*/ 409048 h 646548"/>
                  <a:gd name="connsiteX9" fmla="*/ 162262 w 699988"/>
                  <a:gd name="connsiteY9" fmla="*/ 445262 h 646548"/>
                  <a:gd name="connsiteX10" fmla="*/ 132083 w 699988"/>
                  <a:gd name="connsiteY10" fmla="*/ 526743 h 646548"/>
                  <a:gd name="connsiteX11" fmla="*/ 110959 w 699988"/>
                  <a:gd name="connsiteY11" fmla="*/ 587099 h 646548"/>
                  <a:gd name="connsiteX12" fmla="*/ 110959 w 699988"/>
                  <a:gd name="connsiteY12" fmla="*/ 635385 h 646548"/>
                  <a:gd name="connsiteX13" fmla="*/ 204369 w 699988"/>
                  <a:gd name="connsiteY13" fmla="*/ 634749 h 646548"/>
                  <a:gd name="connsiteX14" fmla="*/ 406068 w 699988"/>
                  <a:gd name="connsiteY14" fmla="*/ 506420 h 646548"/>
                  <a:gd name="connsiteX15" fmla="*/ 536472 w 699988"/>
                  <a:gd name="connsiteY15" fmla="*/ 445262 h 646548"/>
                  <a:gd name="connsiteX16" fmla="*/ 572685 w 699988"/>
                  <a:gd name="connsiteY16" fmla="*/ 424137 h 646548"/>
                  <a:gd name="connsiteX17" fmla="*/ 654167 w 699988"/>
                  <a:gd name="connsiteY17" fmla="*/ 375852 h 646548"/>
                  <a:gd name="connsiteX18" fmla="*/ 663220 w 699988"/>
                  <a:gd name="connsiteY18" fmla="*/ 372834 h 646548"/>
                  <a:gd name="connsiteX19" fmla="*/ 698797 w 699988"/>
                  <a:gd name="connsiteY19" fmla="*/ 315661 h 646548"/>
                  <a:gd name="connsiteX20" fmla="*/ 614156 w 699988"/>
                  <a:gd name="connsiteY20" fmla="*/ 298826 h 646548"/>
                  <a:gd name="connsiteX21" fmla="*/ 461026 w 699988"/>
                  <a:gd name="connsiteY21" fmla="*/ 321531 h 646548"/>
                  <a:gd name="connsiteX22" fmla="*/ 445937 w 699988"/>
                  <a:gd name="connsiteY22" fmla="*/ 297389 h 646548"/>
                  <a:gd name="connsiteX23" fmla="*/ 451973 w 699988"/>
                  <a:gd name="connsiteY23" fmla="*/ 185729 h 646548"/>
                  <a:gd name="connsiteX24" fmla="*/ 554579 w 699988"/>
                  <a:gd name="connsiteY24" fmla="*/ 149515 h 646548"/>
                  <a:gd name="connsiteX25" fmla="*/ 654167 w 699988"/>
                  <a:gd name="connsiteY25" fmla="*/ 61998 h 646548"/>
                  <a:gd name="connsiteX26" fmla="*/ 648131 w 699988"/>
                  <a:gd name="connsiteY26" fmla="*/ 7678 h 646548"/>
                  <a:gd name="connsiteX27" fmla="*/ 524400 w 699988"/>
                  <a:gd name="connsiteY27" fmla="*/ 1642 h 646548"/>
                  <a:gd name="connsiteX28" fmla="*/ 476115 w 699988"/>
                  <a:gd name="connsiteY28" fmla="*/ 19749 h 646548"/>
                  <a:gd name="connsiteX0" fmla="*/ 476115 w 699988"/>
                  <a:gd name="connsiteY0" fmla="*/ 19749 h 646548"/>
                  <a:gd name="connsiteX1" fmla="*/ 162285 w 699988"/>
                  <a:gd name="connsiteY1" fmla="*/ 161257 h 646548"/>
                  <a:gd name="connsiteX2" fmla="*/ 107941 w 699988"/>
                  <a:gd name="connsiteY2" fmla="*/ 194783 h 646548"/>
                  <a:gd name="connsiteX3" fmla="*/ 38531 w 699988"/>
                  <a:gd name="connsiteY3" fmla="*/ 243068 h 646548"/>
                  <a:gd name="connsiteX4" fmla="*/ 5335 w 699988"/>
                  <a:gd name="connsiteY4" fmla="*/ 306442 h 646548"/>
                  <a:gd name="connsiteX5" fmla="*/ 150190 w 699988"/>
                  <a:gd name="connsiteY5" fmla="*/ 306442 h 646548"/>
                  <a:gd name="connsiteX6" fmla="*/ 168297 w 699988"/>
                  <a:gd name="connsiteY6" fmla="*/ 303424 h 646548"/>
                  <a:gd name="connsiteX7" fmla="*/ 174333 w 699988"/>
                  <a:gd name="connsiteY7" fmla="*/ 315495 h 646548"/>
                  <a:gd name="connsiteX8" fmla="*/ 171315 w 699988"/>
                  <a:gd name="connsiteY8" fmla="*/ 409048 h 646548"/>
                  <a:gd name="connsiteX9" fmla="*/ 162262 w 699988"/>
                  <a:gd name="connsiteY9" fmla="*/ 445262 h 646548"/>
                  <a:gd name="connsiteX10" fmla="*/ 132083 w 699988"/>
                  <a:gd name="connsiteY10" fmla="*/ 526743 h 646548"/>
                  <a:gd name="connsiteX11" fmla="*/ 110959 w 699988"/>
                  <a:gd name="connsiteY11" fmla="*/ 587099 h 646548"/>
                  <a:gd name="connsiteX12" fmla="*/ 110959 w 699988"/>
                  <a:gd name="connsiteY12" fmla="*/ 635385 h 646548"/>
                  <a:gd name="connsiteX13" fmla="*/ 204369 w 699988"/>
                  <a:gd name="connsiteY13" fmla="*/ 634749 h 646548"/>
                  <a:gd name="connsiteX14" fmla="*/ 406068 w 699988"/>
                  <a:gd name="connsiteY14" fmla="*/ 506420 h 646548"/>
                  <a:gd name="connsiteX15" fmla="*/ 536472 w 699988"/>
                  <a:gd name="connsiteY15" fmla="*/ 445262 h 646548"/>
                  <a:gd name="connsiteX16" fmla="*/ 572685 w 699988"/>
                  <a:gd name="connsiteY16" fmla="*/ 424137 h 646548"/>
                  <a:gd name="connsiteX17" fmla="*/ 654167 w 699988"/>
                  <a:gd name="connsiteY17" fmla="*/ 375852 h 646548"/>
                  <a:gd name="connsiteX18" fmla="*/ 663220 w 699988"/>
                  <a:gd name="connsiteY18" fmla="*/ 372834 h 646548"/>
                  <a:gd name="connsiteX19" fmla="*/ 698797 w 699988"/>
                  <a:gd name="connsiteY19" fmla="*/ 315661 h 646548"/>
                  <a:gd name="connsiteX20" fmla="*/ 614156 w 699988"/>
                  <a:gd name="connsiteY20" fmla="*/ 298826 h 646548"/>
                  <a:gd name="connsiteX21" fmla="*/ 461026 w 699988"/>
                  <a:gd name="connsiteY21" fmla="*/ 321531 h 646548"/>
                  <a:gd name="connsiteX22" fmla="*/ 445937 w 699988"/>
                  <a:gd name="connsiteY22" fmla="*/ 297389 h 646548"/>
                  <a:gd name="connsiteX23" fmla="*/ 451973 w 699988"/>
                  <a:gd name="connsiteY23" fmla="*/ 185729 h 646548"/>
                  <a:gd name="connsiteX24" fmla="*/ 554579 w 699988"/>
                  <a:gd name="connsiteY24" fmla="*/ 149515 h 646548"/>
                  <a:gd name="connsiteX25" fmla="*/ 654167 w 699988"/>
                  <a:gd name="connsiteY25" fmla="*/ 61998 h 646548"/>
                  <a:gd name="connsiteX26" fmla="*/ 648131 w 699988"/>
                  <a:gd name="connsiteY26" fmla="*/ 7678 h 646548"/>
                  <a:gd name="connsiteX27" fmla="*/ 524400 w 699988"/>
                  <a:gd name="connsiteY27" fmla="*/ 1642 h 646548"/>
                  <a:gd name="connsiteX28" fmla="*/ 476115 w 699988"/>
                  <a:gd name="connsiteY28" fmla="*/ 19749 h 646548"/>
                  <a:gd name="connsiteX0" fmla="*/ 476115 w 699988"/>
                  <a:gd name="connsiteY0" fmla="*/ 19749 h 649889"/>
                  <a:gd name="connsiteX1" fmla="*/ 162285 w 699988"/>
                  <a:gd name="connsiteY1" fmla="*/ 161257 h 649889"/>
                  <a:gd name="connsiteX2" fmla="*/ 107941 w 699988"/>
                  <a:gd name="connsiteY2" fmla="*/ 194783 h 649889"/>
                  <a:gd name="connsiteX3" fmla="*/ 38531 w 699988"/>
                  <a:gd name="connsiteY3" fmla="*/ 243068 h 649889"/>
                  <a:gd name="connsiteX4" fmla="*/ 5335 w 699988"/>
                  <a:gd name="connsiteY4" fmla="*/ 306442 h 649889"/>
                  <a:gd name="connsiteX5" fmla="*/ 150190 w 699988"/>
                  <a:gd name="connsiteY5" fmla="*/ 306442 h 649889"/>
                  <a:gd name="connsiteX6" fmla="*/ 168297 w 699988"/>
                  <a:gd name="connsiteY6" fmla="*/ 303424 h 649889"/>
                  <a:gd name="connsiteX7" fmla="*/ 174333 w 699988"/>
                  <a:gd name="connsiteY7" fmla="*/ 315495 h 649889"/>
                  <a:gd name="connsiteX8" fmla="*/ 171315 w 699988"/>
                  <a:gd name="connsiteY8" fmla="*/ 409048 h 649889"/>
                  <a:gd name="connsiteX9" fmla="*/ 162262 w 699988"/>
                  <a:gd name="connsiteY9" fmla="*/ 445262 h 649889"/>
                  <a:gd name="connsiteX10" fmla="*/ 132083 w 699988"/>
                  <a:gd name="connsiteY10" fmla="*/ 526743 h 649889"/>
                  <a:gd name="connsiteX11" fmla="*/ 110959 w 699988"/>
                  <a:gd name="connsiteY11" fmla="*/ 635385 h 649889"/>
                  <a:gd name="connsiteX12" fmla="*/ 204369 w 699988"/>
                  <a:gd name="connsiteY12" fmla="*/ 634749 h 649889"/>
                  <a:gd name="connsiteX13" fmla="*/ 406068 w 699988"/>
                  <a:gd name="connsiteY13" fmla="*/ 506420 h 649889"/>
                  <a:gd name="connsiteX14" fmla="*/ 536472 w 699988"/>
                  <a:gd name="connsiteY14" fmla="*/ 445262 h 649889"/>
                  <a:gd name="connsiteX15" fmla="*/ 572685 w 699988"/>
                  <a:gd name="connsiteY15" fmla="*/ 424137 h 649889"/>
                  <a:gd name="connsiteX16" fmla="*/ 654167 w 699988"/>
                  <a:gd name="connsiteY16" fmla="*/ 375852 h 649889"/>
                  <a:gd name="connsiteX17" fmla="*/ 663220 w 699988"/>
                  <a:gd name="connsiteY17" fmla="*/ 372834 h 649889"/>
                  <a:gd name="connsiteX18" fmla="*/ 698797 w 699988"/>
                  <a:gd name="connsiteY18" fmla="*/ 315661 h 649889"/>
                  <a:gd name="connsiteX19" fmla="*/ 614156 w 699988"/>
                  <a:gd name="connsiteY19" fmla="*/ 298826 h 649889"/>
                  <a:gd name="connsiteX20" fmla="*/ 461026 w 699988"/>
                  <a:gd name="connsiteY20" fmla="*/ 321531 h 649889"/>
                  <a:gd name="connsiteX21" fmla="*/ 445937 w 699988"/>
                  <a:gd name="connsiteY21" fmla="*/ 297389 h 649889"/>
                  <a:gd name="connsiteX22" fmla="*/ 451973 w 699988"/>
                  <a:gd name="connsiteY22" fmla="*/ 185729 h 649889"/>
                  <a:gd name="connsiteX23" fmla="*/ 554579 w 699988"/>
                  <a:gd name="connsiteY23" fmla="*/ 149515 h 649889"/>
                  <a:gd name="connsiteX24" fmla="*/ 654167 w 699988"/>
                  <a:gd name="connsiteY24" fmla="*/ 61998 h 649889"/>
                  <a:gd name="connsiteX25" fmla="*/ 648131 w 699988"/>
                  <a:gd name="connsiteY25" fmla="*/ 7678 h 649889"/>
                  <a:gd name="connsiteX26" fmla="*/ 524400 w 699988"/>
                  <a:gd name="connsiteY26" fmla="*/ 1642 h 649889"/>
                  <a:gd name="connsiteX27" fmla="*/ 476115 w 699988"/>
                  <a:gd name="connsiteY27" fmla="*/ 19749 h 649889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68297 w 699988"/>
                  <a:gd name="connsiteY6" fmla="*/ 303424 h 649601"/>
                  <a:gd name="connsiteX7" fmla="*/ 174333 w 699988"/>
                  <a:gd name="connsiteY7" fmla="*/ 315495 h 649601"/>
                  <a:gd name="connsiteX8" fmla="*/ 171315 w 699988"/>
                  <a:gd name="connsiteY8" fmla="*/ 409048 h 649601"/>
                  <a:gd name="connsiteX9" fmla="*/ 162262 w 699988"/>
                  <a:gd name="connsiteY9" fmla="*/ 445262 h 649601"/>
                  <a:gd name="connsiteX10" fmla="*/ 122558 w 699988"/>
                  <a:gd name="connsiteY10" fmla="*/ 531505 h 649601"/>
                  <a:gd name="connsiteX11" fmla="*/ 110959 w 699988"/>
                  <a:gd name="connsiteY11" fmla="*/ 635385 h 649601"/>
                  <a:gd name="connsiteX12" fmla="*/ 204369 w 699988"/>
                  <a:gd name="connsiteY12" fmla="*/ 634749 h 649601"/>
                  <a:gd name="connsiteX13" fmla="*/ 406068 w 699988"/>
                  <a:gd name="connsiteY13" fmla="*/ 506420 h 649601"/>
                  <a:gd name="connsiteX14" fmla="*/ 536472 w 699988"/>
                  <a:gd name="connsiteY14" fmla="*/ 445262 h 649601"/>
                  <a:gd name="connsiteX15" fmla="*/ 572685 w 699988"/>
                  <a:gd name="connsiteY15" fmla="*/ 424137 h 649601"/>
                  <a:gd name="connsiteX16" fmla="*/ 654167 w 699988"/>
                  <a:gd name="connsiteY16" fmla="*/ 375852 h 649601"/>
                  <a:gd name="connsiteX17" fmla="*/ 663220 w 699988"/>
                  <a:gd name="connsiteY17" fmla="*/ 372834 h 649601"/>
                  <a:gd name="connsiteX18" fmla="*/ 698797 w 699988"/>
                  <a:gd name="connsiteY18" fmla="*/ 315661 h 649601"/>
                  <a:gd name="connsiteX19" fmla="*/ 614156 w 699988"/>
                  <a:gd name="connsiteY19" fmla="*/ 298826 h 649601"/>
                  <a:gd name="connsiteX20" fmla="*/ 461026 w 699988"/>
                  <a:gd name="connsiteY20" fmla="*/ 321531 h 649601"/>
                  <a:gd name="connsiteX21" fmla="*/ 445937 w 699988"/>
                  <a:gd name="connsiteY21" fmla="*/ 297389 h 649601"/>
                  <a:gd name="connsiteX22" fmla="*/ 451973 w 699988"/>
                  <a:gd name="connsiteY22" fmla="*/ 185729 h 649601"/>
                  <a:gd name="connsiteX23" fmla="*/ 554579 w 699988"/>
                  <a:gd name="connsiteY23" fmla="*/ 149515 h 649601"/>
                  <a:gd name="connsiteX24" fmla="*/ 654167 w 699988"/>
                  <a:gd name="connsiteY24" fmla="*/ 61998 h 649601"/>
                  <a:gd name="connsiteX25" fmla="*/ 648131 w 699988"/>
                  <a:gd name="connsiteY25" fmla="*/ 7678 h 649601"/>
                  <a:gd name="connsiteX26" fmla="*/ 524400 w 699988"/>
                  <a:gd name="connsiteY26" fmla="*/ 1642 h 649601"/>
                  <a:gd name="connsiteX27" fmla="*/ 476115 w 699988"/>
                  <a:gd name="connsiteY27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68297 w 699988"/>
                  <a:gd name="connsiteY6" fmla="*/ 303424 h 649601"/>
                  <a:gd name="connsiteX7" fmla="*/ 174333 w 699988"/>
                  <a:gd name="connsiteY7" fmla="*/ 315495 h 649601"/>
                  <a:gd name="connsiteX8" fmla="*/ 171315 w 699988"/>
                  <a:gd name="connsiteY8" fmla="*/ 409048 h 649601"/>
                  <a:gd name="connsiteX9" fmla="*/ 162262 w 699988"/>
                  <a:gd name="connsiteY9" fmla="*/ 445262 h 649601"/>
                  <a:gd name="connsiteX10" fmla="*/ 122558 w 699988"/>
                  <a:gd name="connsiteY10" fmla="*/ 531505 h 649601"/>
                  <a:gd name="connsiteX11" fmla="*/ 110959 w 699988"/>
                  <a:gd name="connsiteY11" fmla="*/ 635385 h 649601"/>
                  <a:gd name="connsiteX12" fmla="*/ 204369 w 699988"/>
                  <a:gd name="connsiteY12" fmla="*/ 634749 h 649601"/>
                  <a:gd name="connsiteX13" fmla="*/ 406068 w 699988"/>
                  <a:gd name="connsiteY13" fmla="*/ 506420 h 649601"/>
                  <a:gd name="connsiteX14" fmla="*/ 536472 w 699988"/>
                  <a:gd name="connsiteY14" fmla="*/ 445262 h 649601"/>
                  <a:gd name="connsiteX15" fmla="*/ 572685 w 699988"/>
                  <a:gd name="connsiteY15" fmla="*/ 424137 h 649601"/>
                  <a:gd name="connsiteX16" fmla="*/ 654167 w 699988"/>
                  <a:gd name="connsiteY16" fmla="*/ 375852 h 649601"/>
                  <a:gd name="connsiteX17" fmla="*/ 663220 w 699988"/>
                  <a:gd name="connsiteY17" fmla="*/ 372834 h 649601"/>
                  <a:gd name="connsiteX18" fmla="*/ 698797 w 699988"/>
                  <a:gd name="connsiteY18" fmla="*/ 315661 h 649601"/>
                  <a:gd name="connsiteX19" fmla="*/ 614156 w 699988"/>
                  <a:gd name="connsiteY19" fmla="*/ 298826 h 649601"/>
                  <a:gd name="connsiteX20" fmla="*/ 461026 w 699988"/>
                  <a:gd name="connsiteY20" fmla="*/ 321531 h 649601"/>
                  <a:gd name="connsiteX21" fmla="*/ 445937 w 699988"/>
                  <a:gd name="connsiteY21" fmla="*/ 297389 h 649601"/>
                  <a:gd name="connsiteX22" fmla="*/ 451973 w 699988"/>
                  <a:gd name="connsiteY22" fmla="*/ 185729 h 649601"/>
                  <a:gd name="connsiteX23" fmla="*/ 554579 w 699988"/>
                  <a:gd name="connsiteY23" fmla="*/ 149515 h 649601"/>
                  <a:gd name="connsiteX24" fmla="*/ 654167 w 699988"/>
                  <a:gd name="connsiteY24" fmla="*/ 61998 h 649601"/>
                  <a:gd name="connsiteX25" fmla="*/ 648131 w 699988"/>
                  <a:gd name="connsiteY25" fmla="*/ 7678 h 649601"/>
                  <a:gd name="connsiteX26" fmla="*/ 524400 w 699988"/>
                  <a:gd name="connsiteY26" fmla="*/ 1642 h 649601"/>
                  <a:gd name="connsiteX27" fmla="*/ 476115 w 699988"/>
                  <a:gd name="connsiteY27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68297 w 699988"/>
                  <a:gd name="connsiteY6" fmla="*/ 303424 h 649601"/>
                  <a:gd name="connsiteX7" fmla="*/ 174333 w 699988"/>
                  <a:gd name="connsiteY7" fmla="*/ 315495 h 649601"/>
                  <a:gd name="connsiteX8" fmla="*/ 171315 w 699988"/>
                  <a:gd name="connsiteY8" fmla="*/ 409048 h 649601"/>
                  <a:gd name="connsiteX9" fmla="*/ 122558 w 699988"/>
                  <a:gd name="connsiteY9" fmla="*/ 531505 h 649601"/>
                  <a:gd name="connsiteX10" fmla="*/ 110959 w 699988"/>
                  <a:gd name="connsiteY10" fmla="*/ 635385 h 649601"/>
                  <a:gd name="connsiteX11" fmla="*/ 204369 w 699988"/>
                  <a:gd name="connsiteY11" fmla="*/ 634749 h 649601"/>
                  <a:gd name="connsiteX12" fmla="*/ 406068 w 699988"/>
                  <a:gd name="connsiteY12" fmla="*/ 506420 h 649601"/>
                  <a:gd name="connsiteX13" fmla="*/ 536472 w 699988"/>
                  <a:gd name="connsiteY13" fmla="*/ 445262 h 649601"/>
                  <a:gd name="connsiteX14" fmla="*/ 572685 w 699988"/>
                  <a:gd name="connsiteY14" fmla="*/ 424137 h 649601"/>
                  <a:gd name="connsiteX15" fmla="*/ 654167 w 699988"/>
                  <a:gd name="connsiteY15" fmla="*/ 375852 h 649601"/>
                  <a:gd name="connsiteX16" fmla="*/ 663220 w 699988"/>
                  <a:gd name="connsiteY16" fmla="*/ 372834 h 649601"/>
                  <a:gd name="connsiteX17" fmla="*/ 698797 w 699988"/>
                  <a:gd name="connsiteY17" fmla="*/ 315661 h 649601"/>
                  <a:gd name="connsiteX18" fmla="*/ 614156 w 699988"/>
                  <a:gd name="connsiteY18" fmla="*/ 298826 h 649601"/>
                  <a:gd name="connsiteX19" fmla="*/ 461026 w 699988"/>
                  <a:gd name="connsiteY19" fmla="*/ 321531 h 649601"/>
                  <a:gd name="connsiteX20" fmla="*/ 445937 w 699988"/>
                  <a:gd name="connsiteY20" fmla="*/ 297389 h 649601"/>
                  <a:gd name="connsiteX21" fmla="*/ 451973 w 699988"/>
                  <a:gd name="connsiteY21" fmla="*/ 185729 h 649601"/>
                  <a:gd name="connsiteX22" fmla="*/ 554579 w 699988"/>
                  <a:gd name="connsiteY22" fmla="*/ 149515 h 649601"/>
                  <a:gd name="connsiteX23" fmla="*/ 654167 w 699988"/>
                  <a:gd name="connsiteY23" fmla="*/ 61998 h 649601"/>
                  <a:gd name="connsiteX24" fmla="*/ 648131 w 699988"/>
                  <a:gd name="connsiteY24" fmla="*/ 7678 h 649601"/>
                  <a:gd name="connsiteX25" fmla="*/ 524400 w 699988"/>
                  <a:gd name="connsiteY25" fmla="*/ 1642 h 649601"/>
                  <a:gd name="connsiteX26" fmla="*/ 476115 w 699988"/>
                  <a:gd name="connsiteY26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74333 w 699988"/>
                  <a:gd name="connsiteY6" fmla="*/ 315495 h 649601"/>
                  <a:gd name="connsiteX7" fmla="*/ 171315 w 699988"/>
                  <a:gd name="connsiteY7" fmla="*/ 409048 h 649601"/>
                  <a:gd name="connsiteX8" fmla="*/ 122558 w 699988"/>
                  <a:gd name="connsiteY8" fmla="*/ 531505 h 649601"/>
                  <a:gd name="connsiteX9" fmla="*/ 110959 w 699988"/>
                  <a:gd name="connsiteY9" fmla="*/ 635385 h 649601"/>
                  <a:gd name="connsiteX10" fmla="*/ 204369 w 699988"/>
                  <a:gd name="connsiteY10" fmla="*/ 634749 h 649601"/>
                  <a:gd name="connsiteX11" fmla="*/ 406068 w 699988"/>
                  <a:gd name="connsiteY11" fmla="*/ 506420 h 649601"/>
                  <a:gd name="connsiteX12" fmla="*/ 536472 w 699988"/>
                  <a:gd name="connsiteY12" fmla="*/ 445262 h 649601"/>
                  <a:gd name="connsiteX13" fmla="*/ 572685 w 699988"/>
                  <a:gd name="connsiteY13" fmla="*/ 424137 h 649601"/>
                  <a:gd name="connsiteX14" fmla="*/ 654167 w 699988"/>
                  <a:gd name="connsiteY14" fmla="*/ 375852 h 649601"/>
                  <a:gd name="connsiteX15" fmla="*/ 663220 w 699988"/>
                  <a:gd name="connsiteY15" fmla="*/ 372834 h 649601"/>
                  <a:gd name="connsiteX16" fmla="*/ 698797 w 699988"/>
                  <a:gd name="connsiteY16" fmla="*/ 315661 h 649601"/>
                  <a:gd name="connsiteX17" fmla="*/ 614156 w 699988"/>
                  <a:gd name="connsiteY17" fmla="*/ 298826 h 649601"/>
                  <a:gd name="connsiteX18" fmla="*/ 461026 w 699988"/>
                  <a:gd name="connsiteY18" fmla="*/ 321531 h 649601"/>
                  <a:gd name="connsiteX19" fmla="*/ 445937 w 699988"/>
                  <a:gd name="connsiteY19" fmla="*/ 297389 h 649601"/>
                  <a:gd name="connsiteX20" fmla="*/ 451973 w 699988"/>
                  <a:gd name="connsiteY20" fmla="*/ 185729 h 649601"/>
                  <a:gd name="connsiteX21" fmla="*/ 554579 w 699988"/>
                  <a:gd name="connsiteY21" fmla="*/ 149515 h 649601"/>
                  <a:gd name="connsiteX22" fmla="*/ 654167 w 699988"/>
                  <a:gd name="connsiteY22" fmla="*/ 61998 h 649601"/>
                  <a:gd name="connsiteX23" fmla="*/ 648131 w 699988"/>
                  <a:gd name="connsiteY23" fmla="*/ 7678 h 649601"/>
                  <a:gd name="connsiteX24" fmla="*/ 524400 w 699988"/>
                  <a:gd name="connsiteY24" fmla="*/ 1642 h 649601"/>
                  <a:gd name="connsiteX25" fmla="*/ 476115 w 699988"/>
                  <a:gd name="connsiteY25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71315 w 699988"/>
                  <a:gd name="connsiteY6" fmla="*/ 409048 h 649601"/>
                  <a:gd name="connsiteX7" fmla="*/ 122558 w 699988"/>
                  <a:gd name="connsiteY7" fmla="*/ 531505 h 649601"/>
                  <a:gd name="connsiteX8" fmla="*/ 110959 w 699988"/>
                  <a:gd name="connsiteY8" fmla="*/ 635385 h 649601"/>
                  <a:gd name="connsiteX9" fmla="*/ 204369 w 699988"/>
                  <a:gd name="connsiteY9" fmla="*/ 634749 h 649601"/>
                  <a:gd name="connsiteX10" fmla="*/ 406068 w 699988"/>
                  <a:gd name="connsiteY10" fmla="*/ 506420 h 649601"/>
                  <a:gd name="connsiteX11" fmla="*/ 536472 w 699988"/>
                  <a:gd name="connsiteY11" fmla="*/ 445262 h 649601"/>
                  <a:gd name="connsiteX12" fmla="*/ 572685 w 699988"/>
                  <a:gd name="connsiteY12" fmla="*/ 424137 h 649601"/>
                  <a:gd name="connsiteX13" fmla="*/ 654167 w 699988"/>
                  <a:gd name="connsiteY13" fmla="*/ 375852 h 649601"/>
                  <a:gd name="connsiteX14" fmla="*/ 663220 w 699988"/>
                  <a:gd name="connsiteY14" fmla="*/ 372834 h 649601"/>
                  <a:gd name="connsiteX15" fmla="*/ 698797 w 699988"/>
                  <a:gd name="connsiteY15" fmla="*/ 315661 h 649601"/>
                  <a:gd name="connsiteX16" fmla="*/ 614156 w 699988"/>
                  <a:gd name="connsiteY16" fmla="*/ 298826 h 649601"/>
                  <a:gd name="connsiteX17" fmla="*/ 461026 w 699988"/>
                  <a:gd name="connsiteY17" fmla="*/ 321531 h 649601"/>
                  <a:gd name="connsiteX18" fmla="*/ 445937 w 699988"/>
                  <a:gd name="connsiteY18" fmla="*/ 297389 h 649601"/>
                  <a:gd name="connsiteX19" fmla="*/ 451973 w 699988"/>
                  <a:gd name="connsiteY19" fmla="*/ 185729 h 649601"/>
                  <a:gd name="connsiteX20" fmla="*/ 554579 w 699988"/>
                  <a:gd name="connsiteY20" fmla="*/ 149515 h 649601"/>
                  <a:gd name="connsiteX21" fmla="*/ 654167 w 699988"/>
                  <a:gd name="connsiteY21" fmla="*/ 61998 h 649601"/>
                  <a:gd name="connsiteX22" fmla="*/ 648131 w 699988"/>
                  <a:gd name="connsiteY22" fmla="*/ 7678 h 649601"/>
                  <a:gd name="connsiteX23" fmla="*/ 524400 w 699988"/>
                  <a:gd name="connsiteY23" fmla="*/ 1642 h 649601"/>
                  <a:gd name="connsiteX24" fmla="*/ 476115 w 699988"/>
                  <a:gd name="connsiteY24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202271 w 699988"/>
                  <a:gd name="connsiteY6" fmla="*/ 404286 h 649601"/>
                  <a:gd name="connsiteX7" fmla="*/ 122558 w 699988"/>
                  <a:gd name="connsiteY7" fmla="*/ 531505 h 649601"/>
                  <a:gd name="connsiteX8" fmla="*/ 110959 w 699988"/>
                  <a:gd name="connsiteY8" fmla="*/ 635385 h 649601"/>
                  <a:gd name="connsiteX9" fmla="*/ 204369 w 699988"/>
                  <a:gd name="connsiteY9" fmla="*/ 634749 h 649601"/>
                  <a:gd name="connsiteX10" fmla="*/ 406068 w 699988"/>
                  <a:gd name="connsiteY10" fmla="*/ 506420 h 649601"/>
                  <a:gd name="connsiteX11" fmla="*/ 536472 w 699988"/>
                  <a:gd name="connsiteY11" fmla="*/ 445262 h 649601"/>
                  <a:gd name="connsiteX12" fmla="*/ 572685 w 699988"/>
                  <a:gd name="connsiteY12" fmla="*/ 424137 h 649601"/>
                  <a:gd name="connsiteX13" fmla="*/ 654167 w 699988"/>
                  <a:gd name="connsiteY13" fmla="*/ 375852 h 649601"/>
                  <a:gd name="connsiteX14" fmla="*/ 663220 w 699988"/>
                  <a:gd name="connsiteY14" fmla="*/ 372834 h 649601"/>
                  <a:gd name="connsiteX15" fmla="*/ 698797 w 699988"/>
                  <a:gd name="connsiteY15" fmla="*/ 315661 h 649601"/>
                  <a:gd name="connsiteX16" fmla="*/ 614156 w 699988"/>
                  <a:gd name="connsiteY16" fmla="*/ 298826 h 649601"/>
                  <a:gd name="connsiteX17" fmla="*/ 461026 w 699988"/>
                  <a:gd name="connsiteY17" fmla="*/ 321531 h 649601"/>
                  <a:gd name="connsiteX18" fmla="*/ 445937 w 699988"/>
                  <a:gd name="connsiteY18" fmla="*/ 297389 h 649601"/>
                  <a:gd name="connsiteX19" fmla="*/ 451973 w 699988"/>
                  <a:gd name="connsiteY19" fmla="*/ 185729 h 649601"/>
                  <a:gd name="connsiteX20" fmla="*/ 554579 w 699988"/>
                  <a:gd name="connsiteY20" fmla="*/ 149515 h 649601"/>
                  <a:gd name="connsiteX21" fmla="*/ 654167 w 699988"/>
                  <a:gd name="connsiteY21" fmla="*/ 61998 h 649601"/>
                  <a:gd name="connsiteX22" fmla="*/ 648131 w 699988"/>
                  <a:gd name="connsiteY22" fmla="*/ 7678 h 649601"/>
                  <a:gd name="connsiteX23" fmla="*/ 524400 w 699988"/>
                  <a:gd name="connsiteY23" fmla="*/ 1642 h 649601"/>
                  <a:gd name="connsiteX24" fmla="*/ 476115 w 699988"/>
                  <a:gd name="connsiteY24" fmla="*/ 19749 h 649601"/>
                  <a:gd name="connsiteX0" fmla="*/ 478307 w 702180"/>
                  <a:gd name="connsiteY0" fmla="*/ 19749 h 649601"/>
                  <a:gd name="connsiteX1" fmla="*/ 164477 w 702180"/>
                  <a:gd name="connsiteY1" fmla="*/ 161257 h 649601"/>
                  <a:gd name="connsiteX2" fmla="*/ 110133 w 702180"/>
                  <a:gd name="connsiteY2" fmla="*/ 194783 h 649601"/>
                  <a:gd name="connsiteX3" fmla="*/ 40723 w 702180"/>
                  <a:gd name="connsiteY3" fmla="*/ 243068 h 649601"/>
                  <a:gd name="connsiteX4" fmla="*/ 7527 w 702180"/>
                  <a:gd name="connsiteY4" fmla="*/ 306442 h 649601"/>
                  <a:gd name="connsiteX5" fmla="*/ 185720 w 702180"/>
                  <a:gd name="connsiteY5" fmla="*/ 263580 h 649601"/>
                  <a:gd name="connsiteX6" fmla="*/ 204463 w 702180"/>
                  <a:gd name="connsiteY6" fmla="*/ 404286 h 649601"/>
                  <a:gd name="connsiteX7" fmla="*/ 124750 w 702180"/>
                  <a:gd name="connsiteY7" fmla="*/ 531505 h 649601"/>
                  <a:gd name="connsiteX8" fmla="*/ 113151 w 702180"/>
                  <a:gd name="connsiteY8" fmla="*/ 635385 h 649601"/>
                  <a:gd name="connsiteX9" fmla="*/ 206561 w 702180"/>
                  <a:gd name="connsiteY9" fmla="*/ 634749 h 649601"/>
                  <a:gd name="connsiteX10" fmla="*/ 408260 w 702180"/>
                  <a:gd name="connsiteY10" fmla="*/ 506420 h 649601"/>
                  <a:gd name="connsiteX11" fmla="*/ 538664 w 702180"/>
                  <a:gd name="connsiteY11" fmla="*/ 445262 h 649601"/>
                  <a:gd name="connsiteX12" fmla="*/ 574877 w 702180"/>
                  <a:gd name="connsiteY12" fmla="*/ 424137 h 649601"/>
                  <a:gd name="connsiteX13" fmla="*/ 656359 w 702180"/>
                  <a:gd name="connsiteY13" fmla="*/ 375852 h 649601"/>
                  <a:gd name="connsiteX14" fmla="*/ 665412 w 702180"/>
                  <a:gd name="connsiteY14" fmla="*/ 372834 h 649601"/>
                  <a:gd name="connsiteX15" fmla="*/ 700989 w 702180"/>
                  <a:gd name="connsiteY15" fmla="*/ 315661 h 649601"/>
                  <a:gd name="connsiteX16" fmla="*/ 616348 w 702180"/>
                  <a:gd name="connsiteY16" fmla="*/ 298826 h 649601"/>
                  <a:gd name="connsiteX17" fmla="*/ 463218 w 702180"/>
                  <a:gd name="connsiteY17" fmla="*/ 321531 h 649601"/>
                  <a:gd name="connsiteX18" fmla="*/ 448129 w 702180"/>
                  <a:gd name="connsiteY18" fmla="*/ 297389 h 649601"/>
                  <a:gd name="connsiteX19" fmla="*/ 454165 w 702180"/>
                  <a:gd name="connsiteY19" fmla="*/ 185729 h 649601"/>
                  <a:gd name="connsiteX20" fmla="*/ 556771 w 702180"/>
                  <a:gd name="connsiteY20" fmla="*/ 149515 h 649601"/>
                  <a:gd name="connsiteX21" fmla="*/ 656359 w 702180"/>
                  <a:gd name="connsiteY21" fmla="*/ 61998 h 649601"/>
                  <a:gd name="connsiteX22" fmla="*/ 650323 w 702180"/>
                  <a:gd name="connsiteY22" fmla="*/ 7678 h 649601"/>
                  <a:gd name="connsiteX23" fmla="*/ 526592 w 702180"/>
                  <a:gd name="connsiteY23" fmla="*/ 1642 h 649601"/>
                  <a:gd name="connsiteX24" fmla="*/ 478307 w 702180"/>
                  <a:gd name="connsiteY24" fmla="*/ 19749 h 649601"/>
                  <a:gd name="connsiteX0" fmla="*/ 478307 w 702180"/>
                  <a:gd name="connsiteY0" fmla="*/ 19749 h 649601"/>
                  <a:gd name="connsiteX1" fmla="*/ 164477 w 702180"/>
                  <a:gd name="connsiteY1" fmla="*/ 161257 h 649601"/>
                  <a:gd name="connsiteX2" fmla="*/ 110133 w 702180"/>
                  <a:gd name="connsiteY2" fmla="*/ 194783 h 649601"/>
                  <a:gd name="connsiteX3" fmla="*/ 40723 w 702180"/>
                  <a:gd name="connsiteY3" fmla="*/ 243068 h 649601"/>
                  <a:gd name="connsiteX4" fmla="*/ 7527 w 702180"/>
                  <a:gd name="connsiteY4" fmla="*/ 306442 h 649601"/>
                  <a:gd name="connsiteX5" fmla="*/ 185720 w 702180"/>
                  <a:gd name="connsiteY5" fmla="*/ 263580 h 649601"/>
                  <a:gd name="connsiteX6" fmla="*/ 204463 w 702180"/>
                  <a:gd name="connsiteY6" fmla="*/ 404286 h 649601"/>
                  <a:gd name="connsiteX7" fmla="*/ 124750 w 702180"/>
                  <a:gd name="connsiteY7" fmla="*/ 531505 h 649601"/>
                  <a:gd name="connsiteX8" fmla="*/ 113151 w 702180"/>
                  <a:gd name="connsiteY8" fmla="*/ 635385 h 649601"/>
                  <a:gd name="connsiteX9" fmla="*/ 206561 w 702180"/>
                  <a:gd name="connsiteY9" fmla="*/ 634749 h 649601"/>
                  <a:gd name="connsiteX10" fmla="*/ 408260 w 702180"/>
                  <a:gd name="connsiteY10" fmla="*/ 506420 h 649601"/>
                  <a:gd name="connsiteX11" fmla="*/ 538664 w 702180"/>
                  <a:gd name="connsiteY11" fmla="*/ 445262 h 649601"/>
                  <a:gd name="connsiteX12" fmla="*/ 574877 w 702180"/>
                  <a:gd name="connsiteY12" fmla="*/ 424137 h 649601"/>
                  <a:gd name="connsiteX13" fmla="*/ 656359 w 702180"/>
                  <a:gd name="connsiteY13" fmla="*/ 375852 h 649601"/>
                  <a:gd name="connsiteX14" fmla="*/ 665412 w 702180"/>
                  <a:gd name="connsiteY14" fmla="*/ 372834 h 649601"/>
                  <a:gd name="connsiteX15" fmla="*/ 700989 w 702180"/>
                  <a:gd name="connsiteY15" fmla="*/ 315661 h 649601"/>
                  <a:gd name="connsiteX16" fmla="*/ 616348 w 702180"/>
                  <a:gd name="connsiteY16" fmla="*/ 298826 h 649601"/>
                  <a:gd name="connsiteX17" fmla="*/ 463218 w 702180"/>
                  <a:gd name="connsiteY17" fmla="*/ 321531 h 649601"/>
                  <a:gd name="connsiteX18" fmla="*/ 448129 w 702180"/>
                  <a:gd name="connsiteY18" fmla="*/ 297389 h 649601"/>
                  <a:gd name="connsiteX19" fmla="*/ 454165 w 702180"/>
                  <a:gd name="connsiteY19" fmla="*/ 185729 h 649601"/>
                  <a:gd name="connsiteX20" fmla="*/ 556771 w 702180"/>
                  <a:gd name="connsiteY20" fmla="*/ 149515 h 649601"/>
                  <a:gd name="connsiteX21" fmla="*/ 656359 w 702180"/>
                  <a:gd name="connsiteY21" fmla="*/ 61998 h 649601"/>
                  <a:gd name="connsiteX22" fmla="*/ 650323 w 702180"/>
                  <a:gd name="connsiteY22" fmla="*/ 7678 h 649601"/>
                  <a:gd name="connsiteX23" fmla="*/ 526592 w 702180"/>
                  <a:gd name="connsiteY23" fmla="*/ 1642 h 649601"/>
                  <a:gd name="connsiteX24" fmla="*/ 478307 w 702180"/>
                  <a:gd name="connsiteY24" fmla="*/ 19749 h 649601"/>
                  <a:gd name="connsiteX0" fmla="*/ 474370 w 698243"/>
                  <a:gd name="connsiteY0" fmla="*/ 19749 h 649601"/>
                  <a:gd name="connsiteX1" fmla="*/ 160540 w 698243"/>
                  <a:gd name="connsiteY1" fmla="*/ 161257 h 649601"/>
                  <a:gd name="connsiteX2" fmla="*/ 106196 w 698243"/>
                  <a:gd name="connsiteY2" fmla="*/ 194783 h 649601"/>
                  <a:gd name="connsiteX3" fmla="*/ 36786 w 698243"/>
                  <a:gd name="connsiteY3" fmla="*/ 243068 h 649601"/>
                  <a:gd name="connsiteX4" fmla="*/ 3590 w 698243"/>
                  <a:gd name="connsiteY4" fmla="*/ 306442 h 649601"/>
                  <a:gd name="connsiteX5" fmla="*/ 181783 w 698243"/>
                  <a:gd name="connsiteY5" fmla="*/ 263580 h 649601"/>
                  <a:gd name="connsiteX6" fmla="*/ 200526 w 698243"/>
                  <a:gd name="connsiteY6" fmla="*/ 404286 h 649601"/>
                  <a:gd name="connsiteX7" fmla="*/ 120813 w 698243"/>
                  <a:gd name="connsiteY7" fmla="*/ 531505 h 649601"/>
                  <a:gd name="connsiteX8" fmla="*/ 109214 w 698243"/>
                  <a:gd name="connsiteY8" fmla="*/ 635385 h 649601"/>
                  <a:gd name="connsiteX9" fmla="*/ 202624 w 698243"/>
                  <a:gd name="connsiteY9" fmla="*/ 634749 h 649601"/>
                  <a:gd name="connsiteX10" fmla="*/ 404323 w 698243"/>
                  <a:gd name="connsiteY10" fmla="*/ 506420 h 649601"/>
                  <a:gd name="connsiteX11" fmla="*/ 534727 w 698243"/>
                  <a:gd name="connsiteY11" fmla="*/ 445262 h 649601"/>
                  <a:gd name="connsiteX12" fmla="*/ 570940 w 698243"/>
                  <a:gd name="connsiteY12" fmla="*/ 424137 h 649601"/>
                  <a:gd name="connsiteX13" fmla="*/ 652422 w 698243"/>
                  <a:gd name="connsiteY13" fmla="*/ 375852 h 649601"/>
                  <a:gd name="connsiteX14" fmla="*/ 661475 w 698243"/>
                  <a:gd name="connsiteY14" fmla="*/ 372834 h 649601"/>
                  <a:gd name="connsiteX15" fmla="*/ 697052 w 698243"/>
                  <a:gd name="connsiteY15" fmla="*/ 315661 h 649601"/>
                  <a:gd name="connsiteX16" fmla="*/ 612411 w 698243"/>
                  <a:gd name="connsiteY16" fmla="*/ 298826 h 649601"/>
                  <a:gd name="connsiteX17" fmla="*/ 459281 w 698243"/>
                  <a:gd name="connsiteY17" fmla="*/ 321531 h 649601"/>
                  <a:gd name="connsiteX18" fmla="*/ 444192 w 698243"/>
                  <a:gd name="connsiteY18" fmla="*/ 297389 h 649601"/>
                  <a:gd name="connsiteX19" fmla="*/ 450228 w 698243"/>
                  <a:gd name="connsiteY19" fmla="*/ 185729 h 649601"/>
                  <a:gd name="connsiteX20" fmla="*/ 552834 w 698243"/>
                  <a:gd name="connsiteY20" fmla="*/ 149515 h 649601"/>
                  <a:gd name="connsiteX21" fmla="*/ 652422 w 698243"/>
                  <a:gd name="connsiteY21" fmla="*/ 61998 h 649601"/>
                  <a:gd name="connsiteX22" fmla="*/ 646386 w 698243"/>
                  <a:gd name="connsiteY22" fmla="*/ 7678 h 649601"/>
                  <a:gd name="connsiteX23" fmla="*/ 522655 w 698243"/>
                  <a:gd name="connsiteY23" fmla="*/ 1642 h 649601"/>
                  <a:gd name="connsiteX24" fmla="*/ 474370 w 698243"/>
                  <a:gd name="connsiteY24" fmla="*/ 19749 h 649601"/>
                  <a:gd name="connsiteX0" fmla="*/ 474401 w 698274"/>
                  <a:gd name="connsiteY0" fmla="*/ 19749 h 649601"/>
                  <a:gd name="connsiteX1" fmla="*/ 160571 w 698274"/>
                  <a:gd name="connsiteY1" fmla="*/ 161257 h 649601"/>
                  <a:gd name="connsiteX2" fmla="*/ 106227 w 698274"/>
                  <a:gd name="connsiteY2" fmla="*/ 194783 h 649601"/>
                  <a:gd name="connsiteX3" fmla="*/ 65392 w 698274"/>
                  <a:gd name="connsiteY3" fmla="*/ 233543 h 649601"/>
                  <a:gd name="connsiteX4" fmla="*/ 3621 w 698274"/>
                  <a:gd name="connsiteY4" fmla="*/ 306442 h 649601"/>
                  <a:gd name="connsiteX5" fmla="*/ 181814 w 698274"/>
                  <a:gd name="connsiteY5" fmla="*/ 263580 h 649601"/>
                  <a:gd name="connsiteX6" fmla="*/ 200557 w 698274"/>
                  <a:gd name="connsiteY6" fmla="*/ 404286 h 649601"/>
                  <a:gd name="connsiteX7" fmla="*/ 120844 w 698274"/>
                  <a:gd name="connsiteY7" fmla="*/ 531505 h 649601"/>
                  <a:gd name="connsiteX8" fmla="*/ 109245 w 698274"/>
                  <a:gd name="connsiteY8" fmla="*/ 635385 h 649601"/>
                  <a:gd name="connsiteX9" fmla="*/ 202655 w 698274"/>
                  <a:gd name="connsiteY9" fmla="*/ 634749 h 649601"/>
                  <a:gd name="connsiteX10" fmla="*/ 404354 w 698274"/>
                  <a:gd name="connsiteY10" fmla="*/ 506420 h 649601"/>
                  <a:gd name="connsiteX11" fmla="*/ 534758 w 698274"/>
                  <a:gd name="connsiteY11" fmla="*/ 445262 h 649601"/>
                  <a:gd name="connsiteX12" fmla="*/ 570971 w 698274"/>
                  <a:gd name="connsiteY12" fmla="*/ 424137 h 649601"/>
                  <a:gd name="connsiteX13" fmla="*/ 652453 w 698274"/>
                  <a:gd name="connsiteY13" fmla="*/ 375852 h 649601"/>
                  <a:gd name="connsiteX14" fmla="*/ 661506 w 698274"/>
                  <a:gd name="connsiteY14" fmla="*/ 372834 h 649601"/>
                  <a:gd name="connsiteX15" fmla="*/ 697083 w 698274"/>
                  <a:gd name="connsiteY15" fmla="*/ 315661 h 649601"/>
                  <a:gd name="connsiteX16" fmla="*/ 612442 w 698274"/>
                  <a:gd name="connsiteY16" fmla="*/ 298826 h 649601"/>
                  <a:gd name="connsiteX17" fmla="*/ 459312 w 698274"/>
                  <a:gd name="connsiteY17" fmla="*/ 321531 h 649601"/>
                  <a:gd name="connsiteX18" fmla="*/ 444223 w 698274"/>
                  <a:gd name="connsiteY18" fmla="*/ 297389 h 649601"/>
                  <a:gd name="connsiteX19" fmla="*/ 450259 w 698274"/>
                  <a:gd name="connsiteY19" fmla="*/ 185729 h 649601"/>
                  <a:gd name="connsiteX20" fmla="*/ 552865 w 698274"/>
                  <a:gd name="connsiteY20" fmla="*/ 149515 h 649601"/>
                  <a:gd name="connsiteX21" fmla="*/ 652453 w 698274"/>
                  <a:gd name="connsiteY21" fmla="*/ 61998 h 649601"/>
                  <a:gd name="connsiteX22" fmla="*/ 646417 w 698274"/>
                  <a:gd name="connsiteY22" fmla="*/ 7678 h 649601"/>
                  <a:gd name="connsiteX23" fmla="*/ 522686 w 698274"/>
                  <a:gd name="connsiteY23" fmla="*/ 1642 h 649601"/>
                  <a:gd name="connsiteX24" fmla="*/ 474401 w 698274"/>
                  <a:gd name="connsiteY24" fmla="*/ 19749 h 649601"/>
                  <a:gd name="connsiteX0" fmla="*/ 471994 w 695867"/>
                  <a:gd name="connsiteY0" fmla="*/ 19749 h 649601"/>
                  <a:gd name="connsiteX1" fmla="*/ 158164 w 695867"/>
                  <a:gd name="connsiteY1" fmla="*/ 161257 h 649601"/>
                  <a:gd name="connsiteX2" fmla="*/ 103820 w 695867"/>
                  <a:gd name="connsiteY2" fmla="*/ 194783 h 649601"/>
                  <a:gd name="connsiteX3" fmla="*/ 1214 w 695867"/>
                  <a:gd name="connsiteY3" fmla="*/ 306442 h 649601"/>
                  <a:gd name="connsiteX4" fmla="*/ 179407 w 695867"/>
                  <a:gd name="connsiteY4" fmla="*/ 263580 h 649601"/>
                  <a:gd name="connsiteX5" fmla="*/ 198150 w 695867"/>
                  <a:gd name="connsiteY5" fmla="*/ 404286 h 649601"/>
                  <a:gd name="connsiteX6" fmla="*/ 118437 w 695867"/>
                  <a:gd name="connsiteY6" fmla="*/ 531505 h 649601"/>
                  <a:gd name="connsiteX7" fmla="*/ 106838 w 695867"/>
                  <a:gd name="connsiteY7" fmla="*/ 635385 h 649601"/>
                  <a:gd name="connsiteX8" fmla="*/ 200248 w 695867"/>
                  <a:gd name="connsiteY8" fmla="*/ 634749 h 649601"/>
                  <a:gd name="connsiteX9" fmla="*/ 401947 w 695867"/>
                  <a:gd name="connsiteY9" fmla="*/ 506420 h 649601"/>
                  <a:gd name="connsiteX10" fmla="*/ 532351 w 695867"/>
                  <a:gd name="connsiteY10" fmla="*/ 445262 h 649601"/>
                  <a:gd name="connsiteX11" fmla="*/ 568564 w 695867"/>
                  <a:gd name="connsiteY11" fmla="*/ 424137 h 649601"/>
                  <a:gd name="connsiteX12" fmla="*/ 650046 w 695867"/>
                  <a:gd name="connsiteY12" fmla="*/ 375852 h 649601"/>
                  <a:gd name="connsiteX13" fmla="*/ 659099 w 695867"/>
                  <a:gd name="connsiteY13" fmla="*/ 372834 h 649601"/>
                  <a:gd name="connsiteX14" fmla="*/ 694676 w 695867"/>
                  <a:gd name="connsiteY14" fmla="*/ 315661 h 649601"/>
                  <a:gd name="connsiteX15" fmla="*/ 610035 w 695867"/>
                  <a:gd name="connsiteY15" fmla="*/ 298826 h 649601"/>
                  <a:gd name="connsiteX16" fmla="*/ 456905 w 695867"/>
                  <a:gd name="connsiteY16" fmla="*/ 321531 h 649601"/>
                  <a:gd name="connsiteX17" fmla="*/ 441816 w 695867"/>
                  <a:gd name="connsiteY17" fmla="*/ 297389 h 649601"/>
                  <a:gd name="connsiteX18" fmla="*/ 447852 w 695867"/>
                  <a:gd name="connsiteY18" fmla="*/ 185729 h 649601"/>
                  <a:gd name="connsiteX19" fmla="*/ 550458 w 695867"/>
                  <a:gd name="connsiteY19" fmla="*/ 149515 h 649601"/>
                  <a:gd name="connsiteX20" fmla="*/ 650046 w 695867"/>
                  <a:gd name="connsiteY20" fmla="*/ 61998 h 649601"/>
                  <a:gd name="connsiteX21" fmla="*/ 644010 w 695867"/>
                  <a:gd name="connsiteY21" fmla="*/ 7678 h 649601"/>
                  <a:gd name="connsiteX22" fmla="*/ 520279 w 695867"/>
                  <a:gd name="connsiteY22" fmla="*/ 1642 h 649601"/>
                  <a:gd name="connsiteX23" fmla="*/ 471994 w 695867"/>
                  <a:gd name="connsiteY23" fmla="*/ 19749 h 649601"/>
                  <a:gd name="connsiteX0" fmla="*/ 475855 w 699728"/>
                  <a:gd name="connsiteY0" fmla="*/ 19749 h 649601"/>
                  <a:gd name="connsiteX1" fmla="*/ 162025 w 699728"/>
                  <a:gd name="connsiteY1" fmla="*/ 161257 h 649601"/>
                  <a:gd name="connsiteX2" fmla="*/ 107681 w 699728"/>
                  <a:gd name="connsiteY2" fmla="*/ 194783 h 649601"/>
                  <a:gd name="connsiteX3" fmla="*/ 5075 w 699728"/>
                  <a:gd name="connsiteY3" fmla="*/ 306442 h 649601"/>
                  <a:gd name="connsiteX4" fmla="*/ 183268 w 699728"/>
                  <a:gd name="connsiteY4" fmla="*/ 263580 h 649601"/>
                  <a:gd name="connsiteX5" fmla="*/ 202011 w 699728"/>
                  <a:gd name="connsiteY5" fmla="*/ 404286 h 649601"/>
                  <a:gd name="connsiteX6" fmla="*/ 122298 w 699728"/>
                  <a:gd name="connsiteY6" fmla="*/ 531505 h 649601"/>
                  <a:gd name="connsiteX7" fmla="*/ 110699 w 699728"/>
                  <a:gd name="connsiteY7" fmla="*/ 635385 h 649601"/>
                  <a:gd name="connsiteX8" fmla="*/ 204109 w 699728"/>
                  <a:gd name="connsiteY8" fmla="*/ 634749 h 649601"/>
                  <a:gd name="connsiteX9" fmla="*/ 405808 w 699728"/>
                  <a:gd name="connsiteY9" fmla="*/ 506420 h 649601"/>
                  <a:gd name="connsiteX10" fmla="*/ 536212 w 699728"/>
                  <a:gd name="connsiteY10" fmla="*/ 445262 h 649601"/>
                  <a:gd name="connsiteX11" fmla="*/ 572425 w 699728"/>
                  <a:gd name="connsiteY11" fmla="*/ 424137 h 649601"/>
                  <a:gd name="connsiteX12" fmla="*/ 653907 w 699728"/>
                  <a:gd name="connsiteY12" fmla="*/ 375852 h 649601"/>
                  <a:gd name="connsiteX13" fmla="*/ 662960 w 699728"/>
                  <a:gd name="connsiteY13" fmla="*/ 372834 h 649601"/>
                  <a:gd name="connsiteX14" fmla="*/ 698537 w 699728"/>
                  <a:gd name="connsiteY14" fmla="*/ 315661 h 649601"/>
                  <a:gd name="connsiteX15" fmla="*/ 613896 w 699728"/>
                  <a:gd name="connsiteY15" fmla="*/ 298826 h 649601"/>
                  <a:gd name="connsiteX16" fmla="*/ 460766 w 699728"/>
                  <a:gd name="connsiteY16" fmla="*/ 321531 h 649601"/>
                  <a:gd name="connsiteX17" fmla="*/ 445677 w 699728"/>
                  <a:gd name="connsiteY17" fmla="*/ 297389 h 649601"/>
                  <a:gd name="connsiteX18" fmla="*/ 451713 w 699728"/>
                  <a:gd name="connsiteY18" fmla="*/ 185729 h 649601"/>
                  <a:gd name="connsiteX19" fmla="*/ 554319 w 699728"/>
                  <a:gd name="connsiteY19" fmla="*/ 149515 h 649601"/>
                  <a:gd name="connsiteX20" fmla="*/ 653907 w 699728"/>
                  <a:gd name="connsiteY20" fmla="*/ 61998 h 649601"/>
                  <a:gd name="connsiteX21" fmla="*/ 647871 w 699728"/>
                  <a:gd name="connsiteY21" fmla="*/ 7678 h 649601"/>
                  <a:gd name="connsiteX22" fmla="*/ 524140 w 699728"/>
                  <a:gd name="connsiteY22" fmla="*/ 1642 h 649601"/>
                  <a:gd name="connsiteX23" fmla="*/ 475855 w 699728"/>
                  <a:gd name="connsiteY23" fmla="*/ 19749 h 649601"/>
                  <a:gd name="connsiteX0" fmla="*/ 478903 w 702776"/>
                  <a:gd name="connsiteY0" fmla="*/ 20383 h 650235"/>
                  <a:gd name="connsiteX1" fmla="*/ 110729 w 702776"/>
                  <a:gd name="connsiteY1" fmla="*/ 195417 h 650235"/>
                  <a:gd name="connsiteX2" fmla="*/ 8123 w 702776"/>
                  <a:gd name="connsiteY2" fmla="*/ 307076 h 650235"/>
                  <a:gd name="connsiteX3" fmla="*/ 186316 w 702776"/>
                  <a:gd name="connsiteY3" fmla="*/ 264214 h 650235"/>
                  <a:gd name="connsiteX4" fmla="*/ 205059 w 702776"/>
                  <a:gd name="connsiteY4" fmla="*/ 404920 h 650235"/>
                  <a:gd name="connsiteX5" fmla="*/ 125346 w 702776"/>
                  <a:gd name="connsiteY5" fmla="*/ 532139 h 650235"/>
                  <a:gd name="connsiteX6" fmla="*/ 113747 w 702776"/>
                  <a:gd name="connsiteY6" fmla="*/ 636019 h 650235"/>
                  <a:gd name="connsiteX7" fmla="*/ 207157 w 702776"/>
                  <a:gd name="connsiteY7" fmla="*/ 635383 h 650235"/>
                  <a:gd name="connsiteX8" fmla="*/ 408856 w 702776"/>
                  <a:gd name="connsiteY8" fmla="*/ 507054 h 650235"/>
                  <a:gd name="connsiteX9" fmla="*/ 539260 w 702776"/>
                  <a:gd name="connsiteY9" fmla="*/ 445896 h 650235"/>
                  <a:gd name="connsiteX10" fmla="*/ 575473 w 702776"/>
                  <a:gd name="connsiteY10" fmla="*/ 424771 h 650235"/>
                  <a:gd name="connsiteX11" fmla="*/ 656955 w 702776"/>
                  <a:gd name="connsiteY11" fmla="*/ 376486 h 650235"/>
                  <a:gd name="connsiteX12" fmla="*/ 666008 w 702776"/>
                  <a:gd name="connsiteY12" fmla="*/ 373468 h 650235"/>
                  <a:gd name="connsiteX13" fmla="*/ 701585 w 702776"/>
                  <a:gd name="connsiteY13" fmla="*/ 316295 h 650235"/>
                  <a:gd name="connsiteX14" fmla="*/ 616944 w 702776"/>
                  <a:gd name="connsiteY14" fmla="*/ 299460 h 650235"/>
                  <a:gd name="connsiteX15" fmla="*/ 463814 w 702776"/>
                  <a:gd name="connsiteY15" fmla="*/ 322165 h 650235"/>
                  <a:gd name="connsiteX16" fmla="*/ 448725 w 702776"/>
                  <a:gd name="connsiteY16" fmla="*/ 298023 h 650235"/>
                  <a:gd name="connsiteX17" fmla="*/ 454761 w 702776"/>
                  <a:gd name="connsiteY17" fmla="*/ 186363 h 650235"/>
                  <a:gd name="connsiteX18" fmla="*/ 557367 w 702776"/>
                  <a:gd name="connsiteY18" fmla="*/ 150149 h 650235"/>
                  <a:gd name="connsiteX19" fmla="*/ 656955 w 702776"/>
                  <a:gd name="connsiteY19" fmla="*/ 62632 h 650235"/>
                  <a:gd name="connsiteX20" fmla="*/ 650919 w 702776"/>
                  <a:gd name="connsiteY20" fmla="*/ 8312 h 650235"/>
                  <a:gd name="connsiteX21" fmla="*/ 527188 w 702776"/>
                  <a:gd name="connsiteY21" fmla="*/ 2276 h 650235"/>
                  <a:gd name="connsiteX22" fmla="*/ 478903 w 702776"/>
                  <a:gd name="connsiteY22" fmla="*/ 20383 h 650235"/>
                  <a:gd name="connsiteX0" fmla="*/ 478903 w 702776"/>
                  <a:gd name="connsiteY0" fmla="*/ 20370 h 650222"/>
                  <a:gd name="connsiteX1" fmla="*/ 110729 w 702776"/>
                  <a:gd name="connsiteY1" fmla="*/ 195404 h 650222"/>
                  <a:gd name="connsiteX2" fmla="*/ 8123 w 702776"/>
                  <a:gd name="connsiteY2" fmla="*/ 307063 h 650222"/>
                  <a:gd name="connsiteX3" fmla="*/ 186316 w 702776"/>
                  <a:gd name="connsiteY3" fmla="*/ 264201 h 650222"/>
                  <a:gd name="connsiteX4" fmla="*/ 205059 w 702776"/>
                  <a:gd name="connsiteY4" fmla="*/ 404907 h 650222"/>
                  <a:gd name="connsiteX5" fmla="*/ 125346 w 702776"/>
                  <a:gd name="connsiteY5" fmla="*/ 532126 h 650222"/>
                  <a:gd name="connsiteX6" fmla="*/ 113747 w 702776"/>
                  <a:gd name="connsiteY6" fmla="*/ 636006 h 650222"/>
                  <a:gd name="connsiteX7" fmla="*/ 207157 w 702776"/>
                  <a:gd name="connsiteY7" fmla="*/ 635370 h 650222"/>
                  <a:gd name="connsiteX8" fmla="*/ 408856 w 702776"/>
                  <a:gd name="connsiteY8" fmla="*/ 507041 h 650222"/>
                  <a:gd name="connsiteX9" fmla="*/ 539260 w 702776"/>
                  <a:gd name="connsiteY9" fmla="*/ 445883 h 650222"/>
                  <a:gd name="connsiteX10" fmla="*/ 575473 w 702776"/>
                  <a:gd name="connsiteY10" fmla="*/ 424758 h 650222"/>
                  <a:gd name="connsiteX11" fmla="*/ 656955 w 702776"/>
                  <a:gd name="connsiteY11" fmla="*/ 376473 h 650222"/>
                  <a:gd name="connsiteX12" fmla="*/ 666008 w 702776"/>
                  <a:gd name="connsiteY12" fmla="*/ 373455 h 650222"/>
                  <a:gd name="connsiteX13" fmla="*/ 701585 w 702776"/>
                  <a:gd name="connsiteY13" fmla="*/ 316282 h 650222"/>
                  <a:gd name="connsiteX14" fmla="*/ 616944 w 702776"/>
                  <a:gd name="connsiteY14" fmla="*/ 299447 h 650222"/>
                  <a:gd name="connsiteX15" fmla="*/ 463814 w 702776"/>
                  <a:gd name="connsiteY15" fmla="*/ 322152 h 650222"/>
                  <a:gd name="connsiteX16" fmla="*/ 448725 w 702776"/>
                  <a:gd name="connsiteY16" fmla="*/ 298010 h 650222"/>
                  <a:gd name="connsiteX17" fmla="*/ 454761 w 702776"/>
                  <a:gd name="connsiteY17" fmla="*/ 186350 h 650222"/>
                  <a:gd name="connsiteX18" fmla="*/ 557367 w 702776"/>
                  <a:gd name="connsiteY18" fmla="*/ 150136 h 650222"/>
                  <a:gd name="connsiteX19" fmla="*/ 656955 w 702776"/>
                  <a:gd name="connsiteY19" fmla="*/ 62619 h 650222"/>
                  <a:gd name="connsiteX20" fmla="*/ 650919 w 702776"/>
                  <a:gd name="connsiteY20" fmla="*/ 8299 h 650222"/>
                  <a:gd name="connsiteX21" fmla="*/ 478903 w 702776"/>
                  <a:gd name="connsiteY21" fmla="*/ 20370 h 650222"/>
                  <a:gd name="connsiteX0" fmla="*/ 493402 w 702988"/>
                  <a:gd name="connsiteY0" fmla="*/ 32363 h 643165"/>
                  <a:gd name="connsiteX1" fmla="*/ 110941 w 702988"/>
                  <a:gd name="connsiteY1" fmla="*/ 188347 h 643165"/>
                  <a:gd name="connsiteX2" fmla="*/ 8335 w 702988"/>
                  <a:gd name="connsiteY2" fmla="*/ 300006 h 643165"/>
                  <a:gd name="connsiteX3" fmla="*/ 186528 w 702988"/>
                  <a:gd name="connsiteY3" fmla="*/ 257144 h 643165"/>
                  <a:gd name="connsiteX4" fmla="*/ 205271 w 702988"/>
                  <a:gd name="connsiteY4" fmla="*/ 397850 h 643165"/>
                  <a:gd name="connsiteX5" fmla="*/ 125558 w 702988"/>
                  <a:gd name="connsiteY5" fmla="*/ 525069 h 643165"/>
                  <a:gd name="connsiteX6" fmla="*/ 113959 w 702988"/>
                  <a:gd name="connsiteY6" fmla="*/ 628949 h 643165"/>
                  <a:gd name="connsiteX7" fmla="*/ 207369 w 702988"/>
                  <a:gd name="connsiteY7" fmla="*/ 628313 h 643165"/>
                  <a:gd name="connsiteX8" fmla="*/ 409068 w 702988"/>
                  <a:gd name="connsiteY8" fmla="*/ 499984 h 643165"/>
                  <a:gd name="connsiteX9" fmla="*/ 539472 w 702988"/>
                  <a:gd name="connsiteY9" fmla="*/ 438826 h 643165"/>
                  <a:gd name="connsiteX10" fmla="*/ 575685 w 702988"/>
                  <a:gd name="connsiteY10" fmla="*/ 417701 h 643165"/>
                  <a:gd name="connsiteX11" fmla="*/ 657167 w 702988"/>
                  <a:gd name="connsiteY11" fmla="*/ 369416 h 643165"/>
                  <a:gd name="connsiteX12" fmla="*/ 666220 w 702988"/>
                  <a:gd name="connsiteY12" fmla="*/ 366398 h 643165"/>
                  <a:gd name="connsiteX13" fmla="*/ 701797 w 702988"/>
                  <a:gd name="connsiteY13" fmla="*/ 309225 h 643165"/>
                  <a:gd name="connsiteX14" fmla="*/ 617156 w 702988"/>
                  <a:gd name="connsiteY14" fmla="*/ 292390 h 643165"/>
                  <a:gd name="connsiteX15" fmla="*/ 464026 w 702988"/>
                  <a:gd name="connsiteY15" fmla="*/ 315095 h 643165"/>
                  <a:gd name="connsiteX16" fmla="*/ 448937 w 702988"/>
                  <a:gd name="connsiteY16" fmla="*/ 290953 h 643165"/>
                  <a:gd name="connsiteX17" fmla="*/ 454973 w 702988"/>
                  <a:gd name="connsiteY17" fmla="*/ 179293 h 643165"/>
                  <a:gd name="connsiteX18" fmla="*/ 557579 w 702988"/>
                  <a:gd name="connsiteY18" fmla="*/ 143079 h 643165"/>
                  <a:gd name="connsiteX19" fmla="*/ 657167 w 702988"/>
                  <a:gd name="connsiteY19" fmla="*/ 55562 h 643165"/>
                  <a:gd name="connsiteX20" fmla="*/ 651131 w 702988"/>
                  <a:gd name="connsiteY20" fmla="*/ 1242 h 643165"/>
                  <a:gd name="connsiteX21" fmla="*/ 493402 w 702988"/>
                  <a:gd name="connsiteY21" fmla="*/ 32363 h 643165"/>
                  <a:gd name="connsiteX0" fmla="*/ 493402 w 702988"/>
                  <a:gd name="connsiteY0" fmla="*/ 34472 h 645274"/>
                  <a:gd name="connsiteX1" fmla="*/ 110941 w 702988"/>
                  <a:gd name="connsiteY1" fmla="*/ 190456 h 645274"/>
                  <a:gd name="connsiteX2" fmla="*/ 8335 w 702988"/>
                  <a:gd name="connsiteY2" fmla="*/ 302115 h 645274"/>
                  <a:gd name="connsiteX3" fmla="*/ 186528 w 702988"/>
                  <a:gd name="connsiteY3" fmla="*/ 259253 h 645274"/>
                  <a:gd name="connsiteX4" fmla="*/ 205271 w 702988"/>
                  <a:gd name="connsiteY4" fmla="*/ 399959 h 645274"/>
                  <a:gd name="connsiteX5" fmla="*/ 125558 w 702988"/>
                  <a:gd name="connsiteY5" fmla="*/ 527178 h 645274"/>
                  <a:gd name="connsiteX6" fmla="*/ 113959 w 702988"/>
                  <a:gd name="connsiteY6" fmla="*/ 631058 h 645274"/>
                  <a:gd name="connsiteX7" fmla="*/ 207369 w 702988"/>
                  <a:gd name="connsiteY7" fmla="*/ 630422 h 645274"/>
                  <a:gd name="connsiteX8" fmla="*/ 409068 w 702988"/>
                  <a:gd name="connsiteY8" fmla="*/ 502093 h 645274"/>
                  <a:gd name="connsiteX9" fmla="*/ 539472 w 702988"/>
                  <a:gd name="connsiteY9" fmla="*/ 440935 h 645274"/>
                  <a:gd name="connsiteX10" fmla="*/ 575685 w 702988"/>
                  <a:gd name="connsiteY10" fmla="*/ 419810 h 645274"/>
                  <a:gd name="connsiteX11" fmla="*/ 657167 w 702988"/>
                  <a:gd name="connsiteY11" fmla="*/ 371525 h 645274"/>
                  <a:gd name="connsiteX12" fmla="*/ 666220 w 702988"/>
                  <a:gd name="connsiteY12" fmla="*/ 368507 h 645274"/>
                  <a:gd name="connsiteX13" fmla="*/ 701797 w 702988"/>
                  <a:gd name="connsiteY13" fmla="*/ 311334 h 645274"/>
                  <a:gd name="connsiteX14" fmla="*/ 617156 w 702988"/>
                  <a:gd name="connsiteY14" fmla="*/ 294499 h 645274"/>
                  <a:gd name="connsiteX15" fmla="*/ 464026 w 702988"/>
                  <a:gd name="connsiteY15" fmla="*/ 317204 h 645274"/>
                  <a:gd name="connsiteX16" fmla="*/ 448937 w 702988"/>
                  <a:gd name="connsiteY16" fmla="*/ 293062 h 645274"/>
                  <a:gd name="connsiteX17" fmla="*/ 454973 w 702988"/>
                  <a:gd name="connsiteY17" fmla="*/ 181402 h 645274"/>
                  <a:gd name="connsiteX18" fmla="*/ 557579 w 702988"/>
                  <a:gd name="connsiteY18" fmla="*/ 145188 h 645274"/>
                  <a:gd name="connsiteX19" fmla="*/ 657167 w 702988"/>
                  <a:gd name="connsiteY19" fmla="*/ 57671 h 645274"/>
                  <a:gd name="connsiteX20" fmla="*/ 651131 w 702988"/>
                  <a:gd name="connsiteY20" fmla="*/ 3351 h 645274"/>
                  <a:gd name="connsiteX21" fmla="*/ 493402 w 702988"/>
                  <a:gd name="connsiteY21" fmla="*/ 34472 h 645274"/>
                  <a:gd name="connsiteX0" fmla="*/ 493402 w 702988"/>
                  <a:gd name="connsiteY0" fmla="*/ 32408 h 643210"/>
                  <a:gd name="connsiteX1" fmla="*/ 110941 w 702988"/>
                  <a:gd name="connsiteY1" fmla="*/ 188392 h 643210"/>
                  <a:gd name="connsiteX2" fmla="*/ 8335 w 702988"/>
                  <a:gd name="connsiteY2" fmla="*/ 300051 h 643210"/>
                  <a:gd name="connsiteX3" fmla="*/ 186528 w 702988"/>
                  <a:gd name="connsiteY3" fmla="*/ 257189 h 643210"/>
                  <a:gd name="connsiteX4" fmla="*/ 205271 w 702988"/>
                  <a:gd name="connsiteY4" fmla="*/ 397895 h 643210"/>
                  <a:gd name="connsiteX5" fmla="*/ 125558 w 702988"/>
                  <a:gd name="connsiteY5" fmla="*/ 525114 h 643210"/>
                  <a:gd name="connsiteX6" fmla="*/ 113959 w 702988"/>
                  <a:gd name="connsiteY6" fmla="*/ 628994 h 643210"/>
                  <a:gd name="connsiteX7" fmla="*/ 207369 w 702988"/>
                  <a:gd name="connsiteY7" fmla="*/ 628358 h 643210"/>
                  <a:gd name="connsiteX8" fmla="*/ 409068 w 702988"/>
                  <a:gd name="connsiteY8" fmla="*/ 500029 h 643210"/>
                  <a:gd name="connsiteX9" fmla="*/ 539472 w 702988"/>
                  <a:gd name="connsiteY9" fmla="*/ 438871 h 643210"/>
                  <a:gd name="connsiteX10" fmla="*/ 575685 w 702988"/>
                  <a:gd name="connsiteY10" fmla="*/ 417746 h 643210"/>
                  <a:gd name="connsiteX11" fmla="*/ 657167 w 702988"/>
                  <a:gd name="connsiteY11" fmla="*/ 369461 h 643210"/>
                  <a:gd name="connsiteX12" fmla="*/ 666220 w 702988"/>
                  <a:gd name="connsiteY12" fmla="*/ 366443 h 643210"/>
                  <a:gd name="connsiteX13" fmla="*/ 701797 w 702988"/>
                  <a:gd name="connsiteY13" fmla="*/ 309270 h 643210"/>
                  <a:gd name="connsiteX14" fmla="*/ 617156 w 702988"/>
                  <a:gd name="connsiteY14" fmla="*/ 292435 h 643210"/>
                  <a:gd name="connsiteX15" fmla="*/ 464026 w 702988"/>
                  <a:gd name="connsiteY15" fmla="*/ 315140 h 643210"/>
                  <a:gd name="connsiteX16" fmla="*/ 448937 w 702988"/>
                  <a:gd name="connsiteY16" fmla="*/ 290998 h 643210"/>
                  <a:gd name="connsiteX17" fmla="*/ 454973 w 702988"/>
                  <a:gd name="connsiteY17" fmla="*/ 179338 h 643210"/>
                  <a:gd name="connsiteX18" fmla="*/ 557579 w 702988"/>
                  <a:gd name="connsiteY18" fmla="*/ 143124 h 643210"/>
                  <a:gd name="connsiteX19" fmla="*/ 657167 w 702988"/>
                  <a:gd name="connsiteY19" fmla="*/ 55607 h 643210"/>
                  <a:gd name="connsiteX20" fmla="*/ 651131 w 702988"/>
                  <a:gd name="connsiteY20" fmla="*/ 1287 h 643210"/>
                  <a:gd name="connsiteX21" fmla="*/ 493402 w 702988"/>
                  <a:gd name="connsiteY21" fmla="*/ 32408 h 643210"/>
                  <a:gd name="connsiteX0" fmla="*/ 551497 w 703933"/>
                  <a:gd name="connsiteY0" fmla="*/ 21622 h 649092"/>
                  <a:gd name="connsiteX1" fmla="*/ 111886 w 703933"/>
                  <a:gd name="connsiteY1" fmla="*/ 194274 h 649092"/>
                  <a:gd name="connsiteX2" fmla="*/ 9280 w 703933"/>
                  <a:gd name="connsiteY2" fmla="*/ 305933 h 649092"/>
                  <a:gd name="connsiteX3" fmla="*/ 187473 w 703933"/>
                  <a:gd name="connsiteY3" fmla="*/ 263071 h 649092"/>
                  <a:gd name="connsiteX4" fmla="*/ 206216 w 703933"/>
                  <a:gd name="connsiteY4" fmla="*/ 403777 h 649092"/>
                  <a:gd name="connsiteX5" fmla="*/ 126503 w 703933"/>
                  <a:gd name="connsiteY5" fmla="*/ 530996 h 649092"/>
                  <a:gd name="connsiteX6" fmla="*/ 114904 w 703933"/>
                  <a:gd name="connsiteY6" fmla="*/ 634876 h 649092"/>
                  <a:gd name="connsiteX7" fmla="*/ 208314 w 703933"/>
                  <a:gd name="connsiteY7" fmla="*/ 634240 h 649092"/>
                  <a:gd name="connsiteX8" fmla="*/ 410013 w 703933"/>
                  <a:gd name="connsiteY8" fmla="*/ 505911 h 649092"/>
                  <a:gd name="connsiteX9" fmla="*/ 540417 w 703933"/>
                  <a:gd name="connsiteY9" fmla="*/ 444753 h 649092"/>
                  <a:gd name="connsiteX10" fmla="*/ 576630 w 703933"/>
                  <a:gd name="connsiteY10" fmla="*/ 423628 h 649092"/>
                  <a:gd name="connsiteX11" fmla="*/ 658112 w 703933"/>
                  <a:gd name="connsiteY11" fmla="*/ 375343 h 649092"/>
                  <a:gd name="connsiteX12" fmla="*/ 667165 w 703933"/>
                  <a:gd name="connsiteY12" fmla="*/ 372325 h 649092"/>
                  <a:gd name="connsiteX13" fmla="*/ 702742 w 703933"/>
                  <a:gd name="connsiteY13" fmla="*/ 315152 h 649092"/>
                  <a:gd name="connsiteX14" fmla="*/ 618101 w 703933"/>
                  <a:gd name="connsiteY14" fmla="*/ 298317 h 649092"/>
                  <a:gd name="connsiteX15" fmla="*/ 464971 w 703933"/>
                  <a:gd name="connsiteY15" fmla="*/ 321022 h 649092"/>
                  <a:gd name="connsiteX16" fmla="*/ 449882 w 703933"/>
                  <a:gd name="connsiteY16" fmla="*/ 296880 h 649092"/>
                  <a:gd name="connsiteX17" fmla="*/ 455918 w 703933"/>
                  <a:gd name="connsiteY17" fmla="*/ 185220 h 649092"/>
                  <a:gd name="connsiteX18" fmla="*/ 558524 w 703933"/>
                  <a:gd name="connsiteY18" fmla="*/ 149006 h 649092"/>
                  <a:gd name="connsiteX19" fmla="*/ 658112 w 703933"/>
                  <a:gd name="connsiteY19" fmla="*/ 61489 h 649092"/>
                  <a:gd name="connsiteX20" fmla="*/ 652076 w 703933"/>
                  <a:gd name="connsiteY20" fmla="*/ 7169 h 649092"/>
                  <a:gd name="connsiteX21" fmla="*/ 551497 w 703933"/>
                  <a:gd name="connsiteY21" fmla="*/ 21622 h 649092"/>
                  <a:gd name="connsiteX0" fmla="*/ 551497 w 703933"/>
                  <a:gd name="connsiteY0" fmla="*/ 17543 h 645013"/>
                  <a:gd name="connsiteX1" fmla="*/ 111886 w 703933"/>
                  <a:gd name="connsiteY1" fmla="*/ 190195 h 645013"/>
                  <a:gd name="connsiteX2" fmla="*/ 9280 w 703933"/>
                  <a:gd name="connsiteY2" fmla="*/ 301854 h 645013"/>
                  <a:gd name="connsiteX3" fmla="*/ 187473 w 703933"/>
                  <a:gd name="connsiteY3" fmla="*/ 258992 h 645013"/>
                  <a:gd name="connsiteX4" fmla="*/ 206216 w 703933"/>
                  <a:gd name="connsiteY4" fmla="*/ 399698 h 645013"/>
                  <a:gd name="connsiteX5" fmla="*/ 126503 w 703933"/>
                  <a:gd name="connsiteY5" fmla="*/ 526917 h 645013"/>
                  <a:gd name="connsiteX6" fmla="*/ 114904 w 703933"/>
                  <a:gd name="connsiteY6" fmla="*/ 630797 h 645013"/>
                  <a:gd name="connsiteX7" fmla="*/ 208314 w 703933"/>
                  <a:gd name="connsiteY7" fmla="*/ 630161 h 645013"/>
                  <a:gd name="connsiteX8" fmla="*/ 410013 w 703933"/>
                  <a:gd name="connsiteY8" fmla="*/ 501832 h 645013"/>
                  <a:gd name="connsiteX9" fmla="*/ 540417 w 703933"/>
                  <a:gd name="connsiteY9" fmla="*/ 440674 h 645013"/>
                  <a:gd name="connsiteX10" fmla="*/ 576630 w 703933"/>
                  <a:gd name="connsiteY10" fmla="*/ 419549 h 645013"/>
                  <a:gd name="connsiteX11" fmla="*/ 658112 w 703933"/>
                  <a:gd name="connsiteY11" fmla="*/ 371264 h 645013"/>
                  <a:gd name="connsiteX12" fmla="*/ 667165 w 703933"/>
                  <a:gd name="connsiteY12" fmla="*/ 368246 h 645013"/>
                  <a:gd name="connsiteX13" fmla="*/ 702742 w 703933"/>
                  <a:gd name="connsiteY13" fmla="*/ 311073 h 645013"/>
                  <a:gd name="connsiteX14" fmla="*/ 618101 w 703933"/>
                  <a:gd name="connsiteY14" fmla="*/ 294238 h 645013"/>
                  <a:gd name="connsiteX15" fmla="*/ 464971 w 703933"/>
                  <a:gd name="connsiteY15" fmla="*/ 316943 h 645013"/>
                  <a:gd name="connsiteX16" fmla="*/ 449882 w 703933"/>
                  <a:gd name="connsiteY16" fmla="*/ 292801 h 645013"/>
                  <a:gd name="connsiteX17" fmla="*/ 455918 w 703933"/>
                  <a:gd name="connsiteY17" fmla="*/ 181141 h 645013"/>
                  <a:gd name="connsiteX18" fmla="*/ 558524 w 703933"/>
                  <a:gd name="connsiteY18" fmla="*/ 144927 h 645013"/>
                  <a:gd name="connsiteX19" fmla="*/ 658112 w 703933"/>
                  <a:gd name="connsiteY19" fmla="*/ 57410 h 645013"/>
                  <a:gd name="connsiteX20" fmla="*/ 652076 w 703933"/>
                  <a:gd name="connsiteY20" fmla="*/ 3090 h 645013"/>
                  <a:gd name="connsiteX21" fmla="*/ 551497 w 703933"/>
                  <a:gd name="connsiteY21" fmla="*/ 17543 h 645013"/>
                  <a:gd name="connsiteX0" fmla="*/ 551497 w 703933"/>
                  <a:gd name="connsiteY0" fmla="*/ 24010 h 651480"/>
                  <a:gd name="connsiteX1" fmla="*/ 111886 w 703933"/>
                  <a:gd name="connsiteY1" fmla="*/ 196662 h 651480"/>
                  <a:gd name="connsiteX2" fmla="*/ 9280 w 703933"/>
                  <a:gd name="connsiteY2" fmla="*/ 308321 h 651480"/>
                  <a:gd name="connsiteX3" fmla="*/ 187473 w 703933"/>
                  <a:gd name="connsiteY3" fmla="*/ 265459 h 651480"/>
                  <a:gd name="connsiteX4" fmla="*/ 206216 w 703933"/>
                  <a:gd name="connsiteY4" fmla="*/ 406165 h 651480"/>
                  <a:gd name="connsiteX5" fmla="*/ 126503 w 703933"/>
                  <a:gd name="connsiteY5" fmla="*/ 533384 h 651480"/>
                  <a:gd name="connsiteX6" fmla="*/ 114904 w 703933"/>
                  <a:gd name="connsiteY6" fmla="*/ 637264 h 651480"/>
                  <a:gd name="connsiteX7" fmla="*/ 208314 w 703933"/>
                  <a:gd name="connsiteY7" fmla="*/ 636628 h 651480"/>
                  <a:gd name="connsiteX8" fmla="*/ 410013 w 703933"/>
                  <a:gd name="connsiteY8" fmla="*/ 508299 h 651480"/>
                  <a:gd name="connsiteX9" fmla="*/ 540417 w 703933"/>
                  <a:gd name="connsiteY9" fmla="*/ 447141 h 651480"/>
                  <a:gd name="connsiteX10" fmla="*/ 576630 w 703933"/>
                  <a:gd name="connsiteY10" fmla="*/ 426016 h 651480"/>
                  <a:gd name="connsiteX11" fmla="*/ 658112 w 703933"/>
                  <a:gd name="connsiteY11" fmla="*/ 377731 h 651480"/>
                  <a:gd name="connsiteX12" fmla="*/ 667165 w 703933"/>
                  <a:gd name="connsiteY12" fmla="*/ 374713 h 651480"/>
                  <a:gd name="connsiteX13" fmla="*/ 702742 w 703933"/>
                  <a:gd name="connsiteY13" fmla="*/ 317540 h 651480"/>
                  <a:gd name="connsiteX14" fmla="*/ 618101 w 703933"/>
                  <a:gd name="connsiteY14" fmla="*/ 300705 h 651480"/>
                  <a:gd name="connsiteX15" fmla="*/ 464971 w 703933"/>
                  <a:gd name="connsiteY15" fmla="*/ 323410 h 651480"/>
                  <a:gd name="connsiteX16" fmla="*/ 449882 w 703933"/>
                  <a:gd name="connsiteY16" fmla="*/ 299268 h 651480"/>
                  <a:gd name="connsiteX17" fmla="*/ 455918 w 703933"/>
                  <a:gd name="connsiteY17" fmla="*/ 187608 h 651480"/>
                  <a:gd name="connsiteX18" fmla="*/ 558524 w 703933"/>
                  <a:gd name="connsiteY18" fmla="*/ 151394 h 651480"/>
                  <a:gd name="connsiteX19" fmla="*/ 652076 w 703933"/>
                  <a:gd name="connsiteY19" fmla="*/ 9557 h 651480"/>
                  <a:gd name="connsiteX20" fmla="*/ 551497 w 703933"/>
                  <a:gd name="connsiteY20" fmla="*/ 24010 h 651480"/>
                  <a:gd name="connsiteX0" fmla="*/ 551497 w 703933"/>
                  <a:gd name="connsiteY0" fmla="*/ 21925 h 649395"/>
                  <a:gd name="connsiteX1" fmla="*/ 111886 w 703933"/>
                  <a:gd name="connsiteY1" fmla="*/ 194577 h 649395"/>
                  <a:gd name="connsiteX2" fmla="*/ 9280 w 703933"/>
                  <a:gd name="connsiteY2" fmla="*/ 306236 h 649395"/>
                  <a:gd name="connsiteX3" fmla="*/ 187473 w 703933"/>
                  <a:gd name="connsiteY3" fmla="*/ 263374 h 649395"/>
                  <a:gd name="connsiteX4" fmla="*/ 206216 w 703933"/>
                  <a:gd name="connsiteY4" fmla="*/ 404080 h 649395"/>
                  <a:gd name="connsiteX5" fmla="*/ 126503 w 703933"/>
                  <a:gd name="connsiteY5" fmla="*/ 531299 h 649395"/>
                  <a:gd name="connsiteX6" fmla="*/ 114904 w 703933"/>
                  <a:gd name="connsiteY6" fmla="*/ 635179 h 649395"/>
                  <a:gd name="connsiteX7" fmla="*/ 208314 w 703933"/>
                  <a:gd name="connsiteY7" fmla="*/ 634543 h 649395"/>
                  <a:gd name="connsiteX8" fmla="*/ 410013 w 703933"/>
                  <a:gd name="connsiteY8" fmla="*/ 506214 h 649395"/>
                  <a:gd name="connsiteX9" fmla="*/ 540417 w 703933"/>
                  <a:gd name="connsiteY9" fmla="*/ 445056 h 649395"/>
                  <a:gd name="connsiteX10" fmla="*/ 576630 w 703933"/>
                  <a:gd name="connsiteY10" fmla="*/ 423931 h 649395"/>
                  <a:gd name="connsiteX11" fmla="*/ 658112 w 703933"/>
                  <a:gd name="connsiteY11" fmla="*/ 375646 h 649395"/>
                  <a:gd name="connsiteX12" fmla="*/ 667165 w 703933"/>
                  <a:gd name="connsiteY12" fmla="*/ 372628 h 649395"/>
                  <a:gd name="connsiteX13" fmla="*/ 702742 w 703933"/>
                  <a:gd name="connsiteY13" fmla="*/ 315455 h 649395"/>
                  <a:gd name="connsiteX14" fmla="*/ 618101 w 703933"/>
                  <a:gd name="connsiteY14" fmla="*/ 298620 h 649395"/>
                  <a:gd name="connsiteX15" fmla="*/ 464971 w 703933"/>
                  <a:gd name="connsiteY15" fmla="*/ 321325 h 649395"/>
                  <a:gd name="connsiteX16" fmla="*/ 449882 w 703933"/>
                  <a:gd name="connsiteY16" fmla="*/ 297183 h 649395"/>
                  <a:gd name="connsiteX17" fmla="*/ 455918 w 703933"/>
                  <a:gd name="connsiteY17" fmla="*/ 185523 h 649395"/>
                  <a:gd name="connsiteX18" fmla="*/ 558524 w 703933"/>
                  <a:gd name="connsiteY18" fmla="*/ 149309 h 649395"/>
                  <a:gd name="connsiteX19" fmla="*/ 652076 w 703933"/>
                  <a:gd name="connsiteY19" fmla="*/ 7472 h 649395"/>
                  <a:gd name="connsiteX20" fmla="*/ 551497 w 703933"/>
                  <a:gd name="connsiteY20" fmla="*/ 21925 h 64939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464971 w 703933"/>
                  <a:gd name="connsiteY15" fmla="*/ 322705 h 650775"/>
                  <a:gd name="connsiteX16" fmla="*/ 449882 w 703933"/>
                  <a:gd name="connsiteY16" fmla="*/ 298563 h 650775"/>
                  <a:gd name="connsiteX17" fmla="*/ 455918 w 703933"/>
                  <a:gd name="connsiteY17" fmla="*/ 186903 h 650775"/>
                  <a:gd name="connsiteX18" fmla="*/ 551380 w 703933"/>
                  <a:gd name="connsiteY18" fmla="*/ 141164 h 650775"/>
                  <a:gd name="connsiteX19" fmla="*/ 652076 w 703933"/>
                  <a:gd name="connsiteY19" fmla="*/ 8852 h 650775"/>
                  <a:gd name="connsiteX20" fmla="*/ 551497 w 703933"/>
                  <a:gd name="connsiteY20" fmla="*/ 23305 h 65077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464971 w 703933"/>
                  <a:gd name="connsiteY15" fmla="*/ 322705 h 650775"/>
                  <a:gd name="connsiteX16" fmla="*/ 449882 w 703933"/>
                  <a:gd name="connsiteY16" fmla="*/ 298563 h 650775"/>
                  <a:gd name="connsiteX17" fmla="*/ 474968 w 703933"/>
                  <a:gd name="connsiteY17" fmla="*/ 191666 h 650775"/>
                  <a:gd name="connsiteX18" fmla="*/ 551380 w 703933"/>
                  <a:gd name="connsiteY18" fmla="*/ 141164 h 650775"/>
                  <a:gd name="connsiteX19" fmla="*/ 652076 w 703933"/>
                  <a:gd name="connsiteY19" fmla="*/ 8852 h 650775"/>
                  <a:gd name="connsiteX20" fmla="*/ 551497 w 703933"/>
                  <a:gd name="connsiteY20" fmla="*/ 23305 h 65077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464971 w 703933"/>
                  <a:gd name="connsiteY15" fmla="*/ 322705 h 650775"/>
                  <a:gd name="connsiteX16" fmla="*/ 474968 w 703933"/>
                  <a:gd name="connsiteY16" fmla="*/ 191666 h 650775"/>
                  <a:gd name="connsiteX17" fmla="*/ 551380 w 703933"/>
                  <a:gd name="connsiteY17" fmla="*/ 141164 h 650775"/>
                  <a:gd name="connsiteX18" fmla="*/ 652076 w 703933"/>
                  <a:gd name="connsiteY18" fmla="*/ 8852 h 650775"/>
                  <a:gd name="connsiteX19" fmla="*/ 551497 w 703933"/>
                  <a:gd name="connsiteY19" fmla="*/ 23305 h 65077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512596 w 703933"/>
                  <a:gd name="connsiteY15" fmla="*/ 303655 h 650775"/>
                  <a:gd name="connsiteX16" fmla="*/ 474968 w 703933"/>
                  <a:gd name="connsiteY16" fmla="*/ 191666 h 650775"/>
                  <a:gd name="connsiteX17" fmla="*/ 551380 w 703933"/>
                  <a:gd name="connsiteY17" fmla="*/ 141164 h 650775"/>
                  <a:gd name="connsiteX18" fmla="*/ 652076 w 703933"/>
                  <a:gd name="connsiteY18" fmla="*/ 8852 h 650775"/>
                  <a:gd name="connsiteX19" fmla="*/ 551497 w 703933"/>
                  <a:gd name="connsiteY19" fmla="*/ 23305 h 65077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512596 w 703933"/>
                  <a:gd name="connsiteY15" fmla="*/ 303655 h 650775"/>
                  <a:gd name="connsiteX16" fmla="*/ 474968 w 703933"/>
                  <a:gd name="connsiteY16" fmla="*/ 191666 h 650775"/>
                  <a:gd name="connsiteX17" fmla="*/ 551380 w 703933"/>
                  <a:gd name="connsiteY17" fmla="*/ 141164 h 650775"/>
                  <a:gd name="connsiteX18" fmla="*/ 652076 w 703933"/>
                  <a:gd name="connsiteY18" fmla="*/ 8852 h 650775"/>
                  <a:gd name="connsiteX19" fmla="*/ 551497 w 703933"/>
                  <a:gd name="connsiteY19" fmla="*/ 23305 h 650775"/>
                  <a:gd name="connsiteX0" fmla="*/ 551497 w 703681"/>
                  <a:gd name="connsiteY0" fmla="*/ 23305 h 650775"/>
                  <a:gd name="connsiteX1" fmla="*/ 111886 w 703681"/>
                  <a:gd name="connsiteY1" fmla="*/ 195957 h 650775"/>
                  <a:gd name="connsiteX2" fmla="*/ 9280 w 703681"/>
                  <a:gd name="connsiteY2" fmla="*/ 307616 h 650775"/>
                  <a:gd name="connsiteX3" fmla="*/ 187473 w 703681"/>
                  <a:gd name="connsiteY3" fmla="*/ 264754 h 650775"/>
                  <a:gd name="connsiteX4" fmla="*/ 206216 w 703681"/>
                  <a:gd name="connsiteY4" fmla="*/ 405460 h 650775"/>
                  <a:gd name="connsiteX5" fmla="*/ 126503 w 703681"/>
                  <a:gd name="connsiteY5" fmla="*/ 532679 h 650775"/>
                  <a:gd name="connsiteX6" fmla="*/ 114904 w 703681"/>
                  <a:gd name="connsiteY6" fmla="*/ 636559 h 650775"/>
                  <a:gd name="connsiteX7" fmla="*/ 208314 w 703681"/>
                  <a:gd name="connsiteY7" fmla="*/ 635923 h 650775"/>
                  <a:gd name="connsiteX8" fmla="*/ 410013 w 703681"/>
                  <a:gd name="connsiteY8" fmla="*/ 507594 h 650775"/>
                  <a:gd name="connsiteX9" fmla="*/ 540417 w 703681"/>
                  <a:gd name="connsiteY9" fmla="*/ 446436 h 650775"/>
                  <a:gd name="connsiteX10" fmla="*/ 576630 w 703681"/>
                  <a:gd name="connsiteY10" fmla="*/ 425311 h 650775"/>
                  <a:gd name="connsiteX11" fmla="*/ 658112 w 703681"/>
                  <a:gd name="connsiteY11" fmla="*/ 377026 h 650775"/>
                  <a:gd name="connsiteX12" fmla="*/ 702742 w 703681"/>
                  <a:gd name="connsiteY12" fmla="*/ 316835 h 650775"/>
                  <a:gd name="connsiteX13" fmla="*/ 618101 w 703681"/>
                  <a:gd name="connsiteY13" fmla="*/ 300000 h 650775"/>
                  <a:gd name="connsiteX14" fmla="*/ 512596 w 703681"/>
                  <a:gd name="connsiteY14" fmla="*/ 303655 h 650775"/>
                  <a:gd name="connsiteX15" fmla="*/ 474968 w 703681"/>
                  <a:gd name="connsiteY15" fmla="*/ 191666 h 650775"/>
                  <a:gd name="connsiteX16" fmla="*/ 551380 w 703681"/>
                  <a:gd name="connsiteY16" fmla="*/ 141164 h 650775"/>
                  <a:gd name="connsiteX17" fmla="*/ 652076 w 703681"/>
                  <a:gd name="connsiteY17" fmla="*/ 8852 h 650775"/>
                  <a:gd name="connsiteX18" fmla="*/ 551497 w 703681"/>
                  <a:gd name="connsiteY18" fmla="*/ 23305 h 650775"/>
                  <a:gd name="connsiteX0" fmla="*/ 551497 w 703858"/>
                  <a:gd name="connsiteY0" fmla="*/ 23305 h 650775"/>
                  <a:gd name="connsiteX1" fmla="*/ 111886 w 703858"/>
                  <a:gd name="connsiteY1" fmla="*/ 195957 h 650775"/>
                  <a:gd name="connsiteX2" fmla="*/ 9280 w 703858"/>
                  <a:gd name="connsiteY2" fmla="*/ 307616 h 650775"/>
                  <a:gd name="connsiteX3" fmla="*/ 187473 w 703858"/>
                  <a:gd name="connsiteY3" fmla="*/ 264754 h 650775"/>
                  <a:gd name="connsiteX4" fmla="*/ 206216 w 703858"/>
                  <a:gd name="connsiteY4" fmla="*/ 405460 h 650775"/>
                  <a:gd name="connsiteX5" fmla="*/ 126503 w 703858"/>
                  <a:gd name="connsiteY5" fmla="*/ 532679 h 650775"/>
                  <a:gd name="connsiteX6" fmla="*/ 114904 w 703858"/>
                  <a:gd name="connsiteY6" fmla="*/ 636559 h 650775"/>
                  <a:gd name="connsiteX7" fmla="*/ 208314 w 703858"/>
                  <a:gd name="connsiteY7" fmla="*/ 635923 h 650775"/>
                  <a:gd name="connsiteX8" fmla="*/ 410013 w 703858"/>
                  <a:gd name="connsiteY8" fmla="*/ 507594 h 650775"/>
                  <a:gd name="connsiteX9" fmla="*/ 540417 w 703858"/>
                  <a:gd name="connsiteY9" fmla="*/ 446436 h 650775"/>
                  <a:gd name="connsiteX10" fmla="*/ 658112 w 703858"/>
                  <a:gd name="connsiteY10" fmla="*/ 377026 h 650775"/>
                  <a:gd name="connsiteX11" fmla="*/ 702742 w 703858"/>
                  <a:gd name="connsiteY11" fmla="*/ 316835 h 650775"/>
                  <a:gd name="connsiteX12" fmla="*/ 618101 w 703858"/>
                  <a:gd name="connsiteY12" fmla="*/ 300000 h 650775"/>
                  <a:gd name="connsiteX13" fmla="*/ 512596 w 703858"/>
                  <a:gd name="connsiteY13" fmla="*/ 303655 h 650775"/>
                  <a:gd name="connsiteX14" fmla="*/ 474968 w 703858"/>
                  <a:gd name="connsiteY14" fmla="*/ 191666 h 650775"/>
                  <a:gd name="connsiteX15" fmla="*/ 551380 w 703858"/>
                  <a:gd name="connsiteY15" fmla="*/ 141164 h 650775"/>
                  <a:gd name="connsiteX16" fmla="*/ 652076 w 703858"/>
                  <a:gd name="connsiteY16" fmla="*/ 8852 h 650775"/>
                  <a:gd name="connsiteX17" fmla="*/ 551497 w 703858"/>
                  <a:gd name="connsiteY17" fmla="*/ 23305 h 650775"/>
                  <a:gd name="connsiteX0" fmla="*/ 551497 w 705444"/>
                  <a:gd name="connsiteY0" fmla="*/ 23305 h 650775"/>
                  <a:gd name="connsiteX1" fmla="*/ 111886 w 705444"/>
                  <a:gd name="connsiteY1" fmla="*/ 195957 h 650775"/>
                  <a:gd name="connsiteX2" fmla="*/ 9280 w 705444"/>
                  <a:gd name="connsiteY2" fmla="*/ 307616 h 650775"/>
                  <a:gd name="connsiteX3" fmla="*/ 187473 w 705444"/>
                  <a:gd name="connsiteY3" fmla="*/ 264754 h 650775"/>
                  <a:gd name="connsiteX4" fmla="*/ 206216 w 705444"/>
                  <a:gd name="connsiteY4" fmla="*/ 405460 h 650775"/>
                  <a:gd name="connsiteX5" fmla="*/ 126503 w 705444"/>
                  <a:gd name="connsiteY5" fmla="*/ 532679 h 650775"/>
                  <a:gd name="connsiteX6" fmla="*/ 114904 w 705444"/>
                  <a:gd name="connsiteY6" fmla="*/ 636559 h 650775"/>
                  <a:gd name="connsiteX7" fmla="*/ 208314 w 705444"/>
                  <a:gd name="connsiteY7" fmla="*/ 635923 h 650775"/>
                  <a:gd name="connsiteX8" fmla="*/ 410013 w 705444"/>
                  <a:gd name="connsiteY8" fmla="*/ 507594 h 650775"/>
                  <a:gd name="connsiteX9" fmla="*/ 658112 w 705444"/>
                  <a:gd name="connsiteY9" fmla="*/ 377026 h 650775"/>
                  <a:gd name="connsiteX10" fmla="*/ 702742 w 705444"/>
                  <a:gd name="connsiteY10" fmla="*/ 316835 h 650775"/>
                  <a:gd name="connsiteX11" fmla="*/ 618101 w 705444"/>
                  <a:gd name="connsiteY11" fmla="*/ 300000 h 650775"/>
                  <a:gd name="connsiteX12" fmla="*/ 512596 w 705444"/>
                  <a:gd name="connsiteY12" fmla="*/ 303655 h 650775"/>
                  <a:gd name="connsiteX13" fmla="*/ 474968 w 705444"/>
                  <a:gd name="connsiteY13" fmla="*/ 191666 h 650775"/>
                  <a:gd name="connsiteX14" fmla="*/ 551380 w 705444"/>
                  <a:gd name="connsiteY14" fmla="*/ 141164 h 650775"/>
                  <a:gd name="connsiteX15" fmla="*/ 652076 w 705444"/>
                  <a:gd name="connsiteY15" fmla="*/ 8852 h 650775"/>
                  <a:gd name="connsiteX16" fmla="*/ 551497 w 705444"/>
                  <a:gd name="connsiteY16" fmla="*/ 23305 h 650775"/>
                  <a:gd name="connsiteX0" fmla="*/ 551497 w 704579"/>
                  <a:gd name="connsiteY0" fmla="*/ 23305 h 650775"/>
                  <a:gd name="connsiteX1" fmla="*/ 111886 w 704579"/>
                  <a:gd name="connsiteY1" fmla="*/ 195957 h 650775"/>
                  <a:gd name="connsiteX2" fmla="*/ 9280 w 704579"/>
                  <a:gd name="connsiteY2" fmla="*/ 307616 h 650775"/>
                  <a:gd name="connsiteX3" fmla="*/ 187473 w 704579"/>
                  <a:gd name="connsiteY3" fmla="*/ 264754 h 650775"/>
                  <a:gd name="connsiteX4" fmla="*/ 206216 w 704579"/>
                  <a:gd name="connsiteY4" fmla="*/ 405460 h 650775"/>
                  <a:gd name="connsiteX5" fmla="*/ 126503 w 704579"/>
                  <a:gd name="connsiteY5" fmla="*/ 532679 h 650775"/>
                  <a:gd name="connsiteX6" fmla="*/ 114904 w 704579"/>
                  <a:gd name="connsiteY6" fmla="*/ 636559 h 650775"/>
                  <a:gd name="connsiteX7" fmla="*/ 208314 w 704579"/>
                  <a:gd name="connsiteY7" fmla="*/ 635923 h 650775"/>
                  <a:gd name="connsiteX8" fmla="*/ 410013 w 704579"/>
                  <a:gd name="connsiteY8" fmla="*/ 507594 h 650775"/>
                  <a:gd name="connsiteX9" fmla="*/ 658112 w 704579"/>
                  <a:gd name="connsiteY9" fmla="*/ 377026 h 650775"/>
                  <a:gd name="connsiteX10" fmla="*/ 702742 w 704579"/>
                  <a:gd name="connsiteY10" fmla="*/ 316835 h 650775"/>
                  <a:gd name="connsiteX11" fmla="*/ 618101 w 704579"/>
                  <a:gd name="connsiteY11" fmla="*/ 300000 h 650775"/>
                  <a:gd name="connsiteX12" fmla="*/ 512596 w 704579"/>
                  <a:gd name="connsiteY12" fmla="*/ 303655 h 650775"/>
                  <a:gd name="connsiteX13" fmla="*/ 474968 w 704579"/>
                  <a:gd name="connsiteY13" fmla="*/ 191666 h 650775"/>
                  <a:gd name="connsiteX14" fmla="*/ 551380 w 704579"/>
                  <a:gd name="connsiteY14" fmla="*/ 141164 h 650775"/>
                  <a:gd name="connsiteX15" fmla="*/ 652076 w 704579"/>
                  <a:gd name="connsiteY15" fmla="*/ 8852 h 650775"/>
                  <a:gd name="connsiteX16" fmla="*/ 551497 w 704579"/>
                  <a:gd name="connsiteY16" fmla="*/ 23305 h 650775"/>
                  <a:gd name="connsiteX0" fmla="*/ 551497 w 706572"/>
                  <a:gd name="connsiteY0" fmla="*/ 23305 h 650775"/>
                  <a:gd name="connsiteX1" fmla="*/ 111886 w 706572"/>
                  <a:gd name="connsiteY1" fmla="*/ 195957 h 650775"/>
                  <a:gd name="connsiteX2" fmla="*/ 9280 w 706572"/>
                  <a:gd name="connsiteY2" fmla="*/ 307616 h 650775"/>
                  <a:gd name="connsiteX3" fmla="*/ 187473 w 706572"/>
                  <a:gd name="connsiteY3" fmla="*/ 264754 h 650775"/>
                  <a:gd name="connsiteX4" fmla="*/ 206216 w 706572"/>
                  <a:gd name="connsiteY4" fmla="*/ 405460 h 650775"/>
                  <a:gd name="connsiteX5" fmla="*/ 126503 w 706572"/>
                  <a:gd name="connsiteY5" fmla="*/ 532679 h 650775"/>
                  <a:gd name="connsiteX6" fmla="*/ 114904 w 706572"/>
                  <a:gd name="connsiteY6" fmla="*/ 636559 h 650775"/>
                  <a:gd name="connsiteX7" fmla="*/ 208314 w 706572"/>
                  <a:gd name="connsiteY7" fmla="*/ 635923 h 650775"/>
                  <a:gd name="connsiteX8" fmla="*/ 410013 w 706572"/>
                  <a:gd name="connsiteY8" fmla="*/ 507594 h 650775"/>
                  <a:gd name="connsiteX9" fmla="*/ 658112 w 706572"/>
                  <a:gd name="connsiteY9" fmla="*/ 377026 h 650775"/>
                  <a:gd name="connsiteX10" fmla="*/ 702742 w 706572"/>
                  <a:gd name="connsiteY10" fmla="*/ 316835 h 650775"/>
                  <a:gd name="connsiteX11" fmla="*/ 618101 w 706572"/>
                  <a:gd name="connsiteY11" fmla="*/ 300000 h 650775"/>
                  <a:gd name="connsiteX12" fmla="*/ 512596 w 706572"/>
                  <a:gd name="connsiteY12" fmla="*/ 303655 h 650775"/>
                  <a:gd name="connsiteX13" fmla="*/ 474968 w 706572"/>
                  <a:gd name="connsiteY13" fmla="*/ 191666 h 650775"/>
                  <a:gd name="connsiteX14" fmla="*/ 551380 w 706572"/>
                  <a:gd name="connsiteY14" fmla="*/ 141164 h 650775"/>
                  <a:gd name="connsiteX15" fmla="*/ 652076 w 706572"/>
                  <a:gd name="connsiteY15" fmla="*/ 8852 h 650775"/>
                  <a:gd name="connsiteX16" fmla="*/ 551497 w 706572"/>
                  <a:gd name="connsiteY16" fmla="*/ 23305 h 650775"/>
                  <a:gd name="connsiteX0" fmla="*/ 551497 w 703168"/>
                  <a:gd name="connsiteY0" fmla="*/ 23305 h 650775"/>
                  <a:gd name="connsiteX1" fmla="*/ 111886 w 703168"/>
                  <a:gd name="connsiteY1" fmla="*/ 195957 h 650775"/>
                  <a:gd name="connsiteX2" fmla="*/ 9280 w 703168"/>
                  <a:gd name="connsiteY2" fmla="*/ 307616 h 650775"/>
                  <a:gd name="connsiteX3" fmla="*/ 187473 w 703168"/>
                  <a:gd name="connsiteY3" fmla="*/ 264754 h 650775"/>
                  <a:gd name="connsiteX4" fmla="*/ 206216 w 703168"/>
                  <a:gd name="connsiteY4" fmla="*/ 405460 h 650775"/>
                  <a:gd name="connsiteX5" fmla="*/ 126503 w 703168"/>
                  <a:gd name="connsiteY5" fmla="*/ 532679 h 650775"/>
                  <a:gd name="connsiteX6" fmla="*/ 114904 w 703168"/>
                  <a:gd name="connsiteY6" fmla="*/ 636559 h 650775"/>
                  <a:gd name="connsiteX7" fmla="*/ 208314 w 703168"/>
                  <a:gd name="connsiteY7" fmla="*/ 635923 h 650775"/>
                  <a:gd name="connsiteX8" fmla="*/ 410013 w 703168"/>
                  <a:gd name="connsiteY8" fmla="*/ 507594 h 650775"/>
                  <a:gd name="connsiteX9" fmla="*/ 584294 w 703168"/>
                  <a:gd name="connsiteY9" fmla="*/ 379407 h 650775"/>
                  <a:gd name="connsiteX10" fmla="*/ 702742 w 703168"/>
                  <a:gd name="connsiteY10" fmla="*/ 316835 h 650775"/>
                  <a:gd name="connsiteX11" fmla="*/ 618101 w 703168"/>
                  <a:gd name="connsiteY11" fmla="*/ 300000 h 650775"/>
                  <a:gd name="connsiteX12" fmla="*/ 512596 w 703168"/>
                  <a:gd name="connsiteY12" fmla="*/ 303655 h 650775"/>
                  <a:gd name="connsiteX13" fmla="*/ 474968 w 703168"/>
                  <a:gd name="connsiteY13" fmla="*/ 191666 h 650775"/>
                  <a:gd name="connsiteX14" fmla="*/ 551380 w 703168"/>
                  <a:gd name="connsiteY14" fmla="*/ 141164 h 650775"/>
                  <a:gd name="connsiteX15" fmla="*/ 652076 w 703168"/>
                  <a:gd name="connsiteY15" fmla="*/ 8852 h 650775"/>
                  <a:gd name="connsiteX16" fmla="*/ 551497 w 703168"/>
                  <a:gd name="connsiteY16" fmla="*/ 23305 h 650775"/>
                  <a:gd name="connsiteX0" fmla="*/ 551497 w 703168"/>
                  <a:gd name="connsiteY0" fmla="*/ 23305 h 650775"/>
                  <a:gd name="connsiteX1" fmla="*/ 111886 w 703168"/>
                  <a:gd name="connsiteY1" fmla="*/ 195957 h 650775"/>
                  <a:gd name="connsiteX2" fmla="*/ 9280 w 703168"/>
                  <a:gd name="connsiteY2" fmla="*/ 307616 h 650775"/>
                  <a:gd name="connsiteX3" fmla="*/ 187473 w 703168"/>
                  <a:gd name="connsiteY3" fmla="*/ 264754 h 650775"/>
                  <a:gd name="connsiteX4" fmla="*/ 206216 w 703168"/>
                  <a:gd name="connsiteY4" fmla="*/ 405460 h 650775"/>
                  <a:gd name="connsiteX5" fmla="*/ 126503 w 703168"/>
                  <a:gd name="connsiteY5" fmla="*/ 532679 h 650775"/>
                  <a:gd name="connsiteX6" fmla="*/ 114904 w 703168"/>
                  <a:gd name="connsiteY6" fmla="*/ 636559 h 650775"/>
                  <a:gd name="connsiteX7" fmla="*/ 208314 w 703168"/>
                  <a:gd name="connsiteY7" fmla="*/ 635923 h 650775"/>
                  <a:gd name="connsiteX8" fmla="*/ 410013 w 703168"/>
                  <a:gd name="connsiteY8" fmla="*/ 507594 h 650775"/>
                  <a:gd name="connsiteX9" fmla="*/ 584294 w 703168"/>
                  <a:gd name="connsiteY9" fmla="*/ 379407 h 650775"/>
                  <a:gd name="connsiteX10" fmla="*/ 702742 w 703168"/>
                  <a:gd name="connsiteY10" fmla="*/ 316835 h 650775"/>
                  <a:gd name="connsiteX11" fmla="*/ 618101 w 703168"/>
                  <a:gd name="connsiteY11" fmla="*/ 300000 h 650775"/>
                  <a:gd name="connsiteX12" fmla="*/ 512596 w 703168"/>
                  <a:gd name="connsiteY12" fmla="*/ 303655 h 650775"/>
                  <a:gd name="connsiteX13" fmla="*/ 474968 w 703168"/>
                  <a:gd name="connsiteY13" fmla="*/ 191666 h 650775"/>
                  <a:gd name="connsiteX14" fmla="*/ 551380 w 703168"/>
                  <a:gd name="connsiteY14" fmla="*/ 141164 h 650775"/>
                  <a:gd name="connsiteX15" fmla="*/ 652076 w 703168"/>
                  <a:gd name="connsiteY15" fmla="*/ 8852 h 650775"/>
                  <a:gd name="connsiteX16" fmla="*/ 551497 w 703168"/>
                  <a:gd name="connsiteY16" fmla="*/ 23305 h 650775"/>
                  <a:gd name="connsiteX0" fmla="*/ 551497 w 702784"/>
                  <a:gd name="connsiteY0" fmla="*/ 23305 h 650775"/>
                  <a:gd name="connsiteX1" fmla="*/ 111886 w 702784"/>
                  <a:gd name="connsiteY1" fmla="*/ 195957 h 650775"/>
                  <a:gd name="connsiteX2" fmla="*/ 9280 w 702784"/>
                  <a:gd name="connsiteY2" fmla="*/ 307616 h 650775"/>
                  <a:gd name="connsiteX3" fmla="*/ 187473 w 702784"/>
                  <a:gd name="connsiteY3" fmla="*/ 264754 h 650775"/>
                  <a:gd name="connsiteX4" fmla="*/ 206216 w 702784"/>
                  <a:gd name="connsiteY4" fmla="*/ 405460 h 650775"/>
                  <a:gd name="connsiteX5" fmla="*/ 126503 w 702784"/>
                  <a:gd name="connsiteY5" fmla="*/ 532679 h 650775"/>
                  <a:gd name="connsiteX6" fmla="*/ 114904 w 702784"/>
                  <a:gd name="connsiteY6" fmla="*/ 636559 h 650775"/>
                  <a:gd name="connsiteX7" fmla="*/ 208314 w 702784"/>
                  <a:gd name="connsiteY7" fmla="*/ 635923 h 650775"/>
                  <a:gd name="connsiteX8" fmla="*/ 410013 w 702784"/>
                  <a:gd name="connsiteY8" fmla="*/ 507594 h 650775"/>
                  <a:gd name="connsiteX9" fmla="*/ 608107 w 702784"/>
                  <a:gd name="connsiteY9" fmla="*/ 407982 h 650775"/>
                  <a:gd name="connsiteX10" fmla="*/ 702742 w 702784"/>
                  <a:gd name="connsiteY10" fmla="*/ 316835 h 650775"/>
                  <a:gd name="connsiteX11" fmla="*/ 618101 w 702784"/>
                  <a:gd name="connsiteY11" fmla="*/ 300000 h 650775"/>
                  <a:gd name="connsiteX12" fmla="*/ 512596 w 702784"/>
                  <a:gd name="connsiteY12" fmla="*/ 303655 h 650775"/>
                  <a:gd name="connsiteX13" fmla="*/ 474968 w 702784"/>
                  <a:gd name="connsiteY13" fmla="*/ 191666 h 650775"/>
                  <a:gd name="connsiteX14" fmla="*/ 551380 w 702784"/>
                  <a:gd name="connsiteY14" fmla="*/ 141164 h 650775"/>
                  <a:gd name="connsiteX15" fmla="*/ 652076 w 702784"/>
                  <a:gd name="connsiteY15" fmla="*/ 8852 h 650775"/>
                  <a:gd name="connsiteX16" fmla="*/ 551497 w 702784"/>
                  <a:gd name="connsiteY16" fmla="*/ 23305 h 650775"/>
                  <a:gd name="connsiteX0" fmla="*/ 551497 w 703314"/>
                  <a:gd name="connsiteY0" fmla="*/ 23305 h 650775"/>
                  <a:gd name="connsiteX1" fmla="*/ 111886 w 703314"/>
                  <a:gd name="connsiteY1" fmla="*/ 195957 h 650775"/>
                  <a:gd name="connsiteX2" fmla="*/ 9280 w 703314"/>
                  <a:gd name="connsiteY2" fmla="*/ 307616 h 650775"/>
                  <a:gd name="connsiteX3" fmla="*/ 187473 w 703314"/>
                  <a:gd name="connsiteY3" fmla="*/ 264754 h 650775"/>
                  <a:gd name="connsiteX4" fmla="*/ 206216 w 703314"/>
                  <a:gd name="connsiteY4" fmla="*/ 405460 h 650775"/>
                  <a:gd name="connsiteX5" fmla="*/ 126503 w 703314"/>
                  <a:gd name="connsiteY5" fmla="*/ 532679 h 650775"/>
                  <a:gd name="connsiteX6" fmla="*/ 114904 w 703314"/>
                  <a:gd name="connsiteY6" fmla="*/ 636559 h 650775"/>
                  <a:gd name="connsiteX7" fmla="*/ 208314 w 703314"/>
                  <a:gd name="connsiteY7" fmla="*/ 635923 h 650775"/>
                  <a:gd name="connsiteX8" fmla="*/ 410013 w 703314"/>
                  <a:gd name="connsiteY8" fmla="*/ 507594 h 650775"/>
                  <a:gd name="connsiteX9" fmla="*/ 608107 w 703314"/>
                  <a:gd name="connsiteY9" fmla="*/ 407982 h 650775"/>
                  <a:gd name="connsiteX10" fmla="*/ 702742 w 703314"/>
                  <a:gd name="connsiteY10" fmla="*/ 316835 h 650775"/>
                  <a:gd name="connsiteX11" fmla="*/ 618101 w 703314"/>
                  <a:gd name="connsiteY11" fmla="*/ 300000 h 650775"/>
                  <a:gd name="connsiteX12" fmla="*/ 512596 w 703314"/>
                  <a:gd name="connsiteY12" fmla="*/ 303655 h 650775"/>
                  <a:gd name="connsiteX13" fmla="*/ 474968 w 703314"/>
                  <a:gd name="connsiteY13" fmla="*/ 191666 h 650775"/>
                  <a:gd name="connsiteX14" fmla="*/ 551380 w 703314"/>
                  <a:gd name="connsiteY14" fmla="*/ 141164 h 650775"/>
                  <a:gd name="connsiteX15" fmla="*/ 652076 w 703314"/>
                  <a:gd name="connsiteY15" fmla="*/ 8852 h 650775"/>
                  <a:gd name="connsiteX16" fmla="*/ 551497 w 703314"/>
                  <a:gd name="connsiteY16" fmla="*/ 23305 h 650775"/>
                  <a:gd name="connsiteX0" fmla="*/ 551497 w 703471"/>
                  <a:gd name="connsiteY0" fmla="*/ 23305 h 653313"/>
                  <a:gd name="connsiteX1" fmla="*/ 111886 w 703471"/>
                  <a:gd name="connsiteY1" fmla="*/ 195957 h 653313"/>
                  <a:gd name="connsiteX2" fmla="*/ 9280 w 703471"/>
                  <a:gd name="connsiteY2" fmla="*/ 307616 h 653313"/>
                  <a:gd name="connsiteX3" fmla="*/ 187473 w 703471"/>
                  <a:gd name="connsiteY3" fmla="*/ 264754 h 653313"/>
                  <a:gd name="connsiteX4" fmla="*/ 206216 w 703471"/>
                  <a:gd name="connsiteY4" fmla="*/ 405460 h 653313"/>
                  <a:gd name="connsiteX5" fmla="*/ 126503 w 703471"/>
                  <a:gd name="connsiteY5" fmla="*/ 532679 h 653313"/>
                  <a:gd name="connsiteX6" fmla="*/ 114904 w 703471"/>
                  <a:gd name="connsiteY6" fmla="*/ 636559 h 653313"/>
                  <a:gd name="connsiteX7" fmla="*/ 208314 w 703471"/>
                  <a:gd name="connsiteY7" fmla="*/ 635923 h 653313"/>
                  <a:gd name="connsiteX8" fmla="*/ 431444 w 703471"/>
                  <a:gd name="connsiteY8" fmla="*/ 469494 h 653313"/>
                  <a:gd name="connsiteX9" fmla="*/ 608107 w 703471"/>
                  <a:gd name="connsiteY9" fmla="*/ 407982 h 653313"/>
                  <a:gd name="connsiteX10" fmla="*/ 702742 w 703471"/>
                  <a:gd name="connsiteY10" fmla="*/ 316835 h 653313"/>
                  <a:gd name="connsiteX11" fmla="*/ 618101 w 703471"/>
                  <a:gd name="connsiteY11" fmla="*/ 300000 h 653313"/>
                  <a:gd name="connsiteX12" fmla="*/ 512596 w 703471"/>
                  <a:gd name="connsiteY12" fmla="*/ 303655 h 653313"/>
                  <a:gd name="connsiteX13" fmla="*/ 474968 w 703471"/>
                  <a:gd name="connsiteY13" fmla="*/ 191666 h 653313"/>
                  <a:gd name="connsiteX14" fmla="*/ 551380 w 703471"/>
                  <a:gd name="connsiteY14" fmla="*/ 141164 h 653313"/>
                  <a:gd name="connsiteX15" fmla="*/ 652076 w 703471"/>
                  <a:gd name="connsiteY15" fmla="*/ 8852 h 653313"/>
                  <a:gd name="connsiteX16" fmla="*/ 551497 w 703471"/>
                  <a:gd name="connsiteY16" fmla="*/ 23305 h 653313"/>
                  <a:gd name="connsiteX0" fmla="*/ 551497 w 703471"/>
                  <a:gd name="connsiteY0" fmla="*/ 23305 h 640185"/>
                  <a:gd name="connsiteX1" fmla="*/ 111886 w 703471"/>
                  <a:gd name="connsiteY1" fmla="*/ 195957 h 640185"/>
                  <a:gd name="connsiteX2" fmla="*/ 9280 w 703471"/>
                  <a:gd name="connsiteY2" fmla="*/ 307616 h 640185"/>
                  <a:gd name="connsiteX3" fmla="*/ 187473 w 703471"/>
                  <a:gd name="connsiteY3" fmla="*/ 264754 h 640185"/>
                  <a:gd name="connsiteX4" fmla="*/ 206216 w 703471"/>
                  <a:gd name="connsiteY4" fmla="*/ 405460 h 640185"/>
                  <a:gd name="connsiteX5" fmla="*/ 126503 w 703471"/>
                  <a:gd name="connsiteY5" fmla="*/ 532679 h 640185"/>
                  <a:gd name="connsiteX6" fmla="*/ 114904 w 703471"/>
                  <a:gd name="connsiteY6" fmla="*/ 636559 h 640185"/>
                  <a:gd name="connsiteX7" fmla="*/ 244033 w 703471"/>
                  <a:gd name="connsiteY7" fmla="*/ 602585 h 640185"/>
                  <a:gd name="connsiteX8" fmla="*/ 431444 w 703471"/>
                  <a:gd name="connsiteY8" fmla="*/ 469494 h 640185"/>
                  <a:gd name="connsiteX9" fmla="*/ 608107 w 703471"/>
                  <a:gd name="connsiteY9" fmla="*/ 407982 h 640185"/>
                  <a:gd name="connsiteX10" fmla="*/ 702742 w 703471"/>
                  <a:gd name="connsiteY10" fmla="*/ 316835 h 640185"/>
                  <a:gd name="connsiteX11" fmla="*/ 618101 w 703471"/>
                  <a:gd name="connsiteY11" fmla="*/ 300000 h 640185"/>
                  <a:gd name="connsiteX12" fmla="*/ 512596 w 703471"/>
                  <a:gd name="connsiteY12" fmla="*/ 303655 h 640185"/>
                  <a:gd name="connsiteX13" fmla="*/ 474968 w 703471"/>
                  <a:gd name="connsiteY13" fmla="*/ 191666 h 640185"/>
                  <a:gd name="connsiteX14" fmla="*/ 551380 w 703471"/>
                  <a:gd name="connsiteY14" fmla="*/ 141164 h 640185"/>
                  <a:gd name="connsiteX15" fmla="*/ 652076 w 703471"/>
                  <a:gd name="connsiteY15" fmla="*/ 8852 h 640185"/>
                  <a:gd name="connsiteX16" fmla="*/ 551497 w 703471"/>
                  <a:gd name="connsiteY16" fmla="*/ 23305 h 640185"/>
                  <a:gd name="connsiteX0" fmla="*/ 551497 w 703471"/>
                  <a:gd name="connsiteY0" fmla="*/ 23305 h 639360"/>
                  <a:gd name="connsiteX1" fmla="*/ 111886 w 703471"/>
                  <a:gd name="connsiteY1" fmla="*/ 195957 h 639360"/>
                  <a:gd name="connsiteX2" fmla="*/ 9280 w 703471"/>
                  <a:gd name="connsiteY2" fmla="*/ 307616 h 639360"/>
                  <a:gd name="connsiteX3" fmla="*/ 187473 w 703471"/>
                  <a:gd name="connsiteY3" fmla="*/ 264754 h 639360"/>
                  <a:gd name="connsiteX4" fmla="*/ 206216 w 703471"/>
                  <a:gd name="connsiteY4" fmla="*/ 405460 h 639360"/>
                  <a:gd name="connsiteX5" fmla="*/ 126503 w 703471"/>
                  <a:gd name="connsiteY5" fmla="*/ 532679 h 639360"/>
                  <a:gd name="connsiteX6" fmla="*/ 114904 w 703471"/>
                  <a:gd name="connsiteY6" fmla="*/ 636559 h 639360"/>
                  <a:gd name="connsiteX7" fmla="*/ 244033 w 703471"/>
                  <a:gd name="connsiteY7" fmla="*/ 602585 h 639360"/>
                  <a:gd name="connsiteX8" fmla="*/ 431444 w 703471"/>
                  <a:gd name="connsiteY8" fmla="*/ 469494 h 639360"/>
                  <a:gd name="connsiteX9" fmla="*/ 608107 w 703471"/>
                  <a:gd name="connsiteY9" fmla="*/ 407982 h 639360"/>
                  <a:gd name="connsiteX10" fmla="*/ 702742 w 703471"/>
                  <a:gd name="connsiteY10" fmla="*/ 316835 h 639360"/>
                  <a:gd name="connsiteX11" fmla="*/ 618101 w 703471"/>
                  <a:gd name="connsiteY11" fmla="*/ 300000 h 639360"/>
                  <a:gd name="connsiteX12" fmla="*/ 512596 w 703471"/>
                  <a:gd name="connsiteY12" fmla="*/ 303655 h 639360"/>
                  <a:gd name="connsiteX13" fmla="*/ 474968 w 703471"/>
                  <a:gd name="connsiteY13" fmla="*/ 191666 h 639360"/>
                  <a:gd name="connsiteX14" fmla="*/ 551380 w 703471"/>
                  <a:gd name="connsiteY14" fmla="*/ 141164 h 639360"/>
                  <a:gd name="connsiteX15" fmla="*/ 652076 w 703471"/>
                  <a:gd name="connsiteY15" fmla="*/ 8852 h 639360"/>
                  <a:gd name="connsiteX16" fmla="*/ 551497 w 703471"/>
                  <a:gd name="connsiteY16" fmla="*/ 23305 h 639360"/>
                  <a:gd name="connsiteX0" fmla="*/ 551497 w 703471"/>
                  <a:gd name="connsiteY0" fmla="*/ 23305 h 652828"/>
                  <a:gd name="connsiteX1" fmla="*/ 111886 w 703471"/>
                  <a:gd name="connsiteY1" fmla="*/ 195957 h 652828"/>
                  <a:gd name="connsiteX2" fmla="*/ 9280 w 703471"/>
                  <a:gd name="connsiteY2" fmla="*/ 307616 h 652828"/>
                  <a:gd name="connsiteX3" fmla="*/ 187473 w 703471"/>
                  <a:gd name="connsiteY3" fmla="*/ 264754 h 652828"/>
                  <a:gd name="connsiteX4" fmla="*/ 206216 w 703471"/>
                  <a:gd name="connsiteY4" fmla="*/ 405460 h 652828"/>
                  <a:gd name="connsiteX5" fmla="*/ 126503 w 703471"/>
                  <a:gd name="connsiteY5" fmla="*/ 532679 h 652828"/>
                  <a:gd name="connsiteX6" fmla="*/ 114904 w 703471"/>
                  <a:gd name="connsiteY6" fmla="*/ 636559 h 652828"/>
                  <a:gd name="connsiteX7" fmla="*/ 244033 w 703471"/>
                  <a:gd name="connsiteY7" fmla="*/ 602585 h 652828"/>
                  <a:gd name="connsiteX8" fmla="*/ 431444 w 703471"/>
                  <a:gd name="connsiteY8" fmla="*/ 469494 h 652828"/>
                  <a:gd name="connsiteX9" fmla="*/ 608107 w 703471"/>
                  <a:gd name="connsiteY9" fmla="*/ 407982 h 652828"/>
                  <a:gd name="connsiteX10" fmla="*/ 702742 w 703471"/>
                  <a:gd name="connsiteY10" fmla="*/ 316835 h 652828"/>
                  <a:gd name="connsiteX11" fmla="*/ 618101 w 703471"/>
                  <a:gd name="connsiteY11" fmla="*/ 300000 h 652828"/>
                  <a:gd name="connsiteX12" fmla="*/ 512596 w 703471"/>
                  <a:gd name="connsiteY12" fmla="*/ 303655 h 652828"/>
                  <a:gd name="connsiteX13" fmla="*/ 474968 w 703471"/>
                  <a:gd name="connsiteY13" fmla="*/ 191666 h 652828"/>
                  <a:gd name="connsiteX14" fmla="*/ 551380 w 703471"/>
                  <a:gd name="connsiteY14" fmla="*/ 141164 h 652828"/>
                  <a:gd name="connsiteX15" fmla="*/ 652076 w 703471"/>
                  <a:gd name="connsiteY15" fmla="*/ 8852 h 652828"/>
                  <a:gd name="connsiteX16" fmla="*/ 551497 w 703471"/>
                  <a:gd name="connsiteY16" fmla="*/ 23305 h 652828"/>
                  <a:gd name="connsiteX0" fmla="*/ 551497 w 703471"/>
                  <a:gd name="connsiteY0" fmla="*/ 23305 h 657276"/>
                  <a:gd name="connsiteX1" fmla="*/ 111886 w 703471"/>
                  <a:gd name="connsiteY1" fmla="*/ 195957 h 657276"/>
                  <a:gd name="connsiteX2" fmla="*/ 9280 w 703471"/>
                  <a:gd name="connsiteY2" fmla="*/ 307616 h 657276"/>
                  <a:gd name="connsiteX3" fmla="*/ 187473 w 703471"/>
                  <a:gd name="connsiteY3" fmla="*/ 264754 h 657276"/>
                  <a:gd name="connsiteX4" fmla="*/ 206216 w 703471"/>
                  <a:gd name="connsiteY4" fmla="*/ 405460 h 657276"/>
                  <a:gd name="connsiteX5" fmla="*/ 126503 w 703471"/>
                  <a:gd name="connsiteY5" fmla="*/ 532679 h 657276"/>
                  <a:gd name="connsiteX6" fmla="*/ 114904 w 703471"/>
                  <a:gd name="connsiteY6" fmla="*/ 636559 h 657276"/>
                  <a:gd name="connsiteX7" fmla="*/ 244033 w 703471"/>
                  <a:gd name="connsiteY7" fmla="*/ 602585 h 657276"/>
                  <a:gd name="connsiteX8" fmla="*/ 431444 w 703471"/>
                  <a:gd name="connsiteY8" fmla="*/ 469494 h 657276"/>
                  <a:gd name="connsiteX9" fmla="*/ 608107 w 703471"/>
                  <a:gd name="connsiteY9" fmla="*/ 407982 h 657276"/>
                  <a:gd name="connsiteX10" fmla="*/ 702742 w 703471"/>
                  <a:gd name="connsiteY10" fmla="*/ 316835 h 657276"/>
                  <a:gd name="connsiteX11" fmla="*/ 618101 w 703471"/>
                  <a:gd name="connsiteY11" fmla="*/ 300000 h 657276"/>
                  <a:gd name="connsiteX12" fmla="*/ 512596 w 703471"/>
                  <a:gd name="connsiteY12" fmla="*/ 303655 h 657276"/>
                  <a:gd name="connsiteX13" fmla="*/ 474968 w 703471"/>
                  <a:gd name="connsiteY13" fmla="*/ 191666 h 657276"/>
                  <a:gd name="connsiteX14" fmla="*/ 551380 w 703471"/>
                  <a:gd name="connsiteY14" fmla="*/ 141164 h 657276"/>
                  <a:gd name="connsiteX15" fmla="*/ 652076 w 703471"/>
                  <a:gd name="connsiteY15" fmla="*/ 8852 h 657276"/>
                  <a:gd name="connsiteX16" fmla="*/ 551497 w 703471"/>
                  <a:gd name="connsiteY16" fmla="*/ 23305 h 657276"/>
                  <a:gd name="connsiteX0" fmla="*/ 551497 w 703471"/>
                  <a:gd name="connsiteY0" fmla="*/ 23305 h 640499"/>
                  <a:gd name="connsiteX1" fmla="*/ 111886 w 703471"/>
                  <a:gd name="connsiteY1" fmla="*/ 195957 h 640499"/>
                  <a:gd name="connsiteX2" fmla="*/ 9280 w 703471"/>
                  <a:gd name="connsiteY2" fmla="*/ 307616 h 640499"/>
                  <a:gd name="connsiteX3" fmla="*/ 187473 w 703471"/>
                  <a:gd name="connsiteY3" fmla="*/ 264754 h 640499"/>
                  <a:gd name="connsiteX4" fmla="*/ 206216 w 703471"/>
                  <a:gd name="connsiteY4" fmla="*/ 405460 h 640499"/>
                  <a:gd name="connsiteX5" fmla="*/ 157460 w 703471"/>
                  <a:gd name="connsiteY5" fmla="*/ 513629 h 640499"/>
                  <a:gd name="connsiteX6" fmla="*/ 114904 w 703471"/>
                  <a:gd name="connsiteY6" fmla="*/ 636559 h 640499"/>
                  <a:gd name="connsiteX7" fmla="*/ 244033 w 703471"/>
                  <a:gd name="connsiteY7" fmla="*/ 602585 h 640499"/>
                  <a:gd name="connsiteX8" fmla="*/ 431444 w 703471"/>
                  <a:gd name="connsiteY8" fmla="*/ 469494 h 640499"/>
                  <a:gd name="connsiteX9" fmla="*/ 608107 w 703471"/>
                  <a:gd name="connsiteY9" fmla="*/ 407982 h 640499"/>
                  <a:gd name="connsiteX10" fmla="*/ 702742 w 703471"/>
                  <a:gd name="connsiteY10" fmla="*/ 316835 h 640499"/>
                  <a:gd name="connsiteX11" fmla="*/ 618101 w 703471"/>
                  <a:gd name="connsiteY11" fmla="*/ 300000 h 640499"/>
                  <a:gd name="connsiteX12" fmla="*/ 512596 w 703471"/>
                  <a:gd name="connsiteY12" fmla="*/ 303655 h 640499"/>
                  <a:gd name="connsiteX13" fmla="*/ 474968 w 703471"/>
                  <a:gd name="connsiteY13" fmla="*/ 191666 h 640499"/>
                  <a:gd name="connsiteX14" fmla="*/ 551380 w 703471"/>
                  <a:gd name="connsiteY14" fmla="*/ 141164 h 640499"/>
                  <a:gd name="connsiteX15" fmla="*/ 652076 w 703471"/>
                  <a:gd name="connsiteY15" fmla="*/ 8852 h 640499"/>
                  <a:gd name="connsiteX16" fmla="*/ 551497 w 703471"/>
                  <a:gd name="connsiteY16" fmla="*/ 23305 h 640499"/>
                  <a:gd name="connsiteX0" fmla="*/ 551497 w 703471"/>
                  <a:gd name="connsiteY0" fmla="*/ 23305 h 640499"/>
                  <a:gd name="connsiteX1" fmla="*/ 111886 w 703471"/>
                  <a:gd name="connsiteY1" fmla="*/ 195957 h 640499"/>
                  <a:gd name="connsiteX2" fmla="*/ 9280 w 703471"/>
                  <a:gd name="connsiteY2" fmla="*/ 307616 h 640499"/>
                  <a:gd name="connsiteX3" fmla="*/ 187473 w 703471"/>
                  <a:gd name="connsiteY3" fmla="*/ 264754 h 640499"/>
                  <a:gd name="connsiteX4" fmla="*/ 206216 w 703471"/>
                  <a:gd name="connsiteY4" fmla="*/ 405460 h 640499"/>
                  <a:gd name="connsiteX5" fmla="*/ 157460 w 703471"/>
                  <a:gd name="connsiteY5" fmla="*/ 513629 h 640499"/>
                  <a:gd name="connsiteX6" fmla="*/ 114904 w 703471"/>
                  <a:gd name="connsiteY6" fmla="*/ 636559 h 640499"/>
                  <a:gd name="connsiteX7" fmla="*/ 244033 w 703471"/>
                  <a:gd name="connsiteY7" fmla="*/ 602585 h 640499"/>
                  <a:gd name="connsiteX8" fmla="*/ 431444 w 703471"/>
                  <a:gd name="connsiteY8" fmla="*/ 469494 h 640499"/>
                  <a:gd name="connsiteX9" fmla="*/ 608107 w 703471"/>
                  <a:gd name="connsiteY9" fmla="*/ 407982 h 640499"/>
                  <a:gd name="connsiteX10" fmla="*/ 702742 w 703471"/>
                  <a:gd name="connsiteY10" fmla="*/ 316835 h 640499"/>
                  <a:gd name="connsiteX11" fmla="*/ 618101 w 703471"/>
                  <a:gd name="connsiteY11" fmla="*/ 300000 h 640499"/>
                  <a:gd name="connsiteX12" fmla="*/ 512596 w 703471"/>
                  <a:gd name="connsiteY12" fmla="*/ 303655 h 640499"/>
                  <a:gd name="connsiteX13" fmla="*/ 474968 w 703471"/>
                  <a:gd name="connsiteY13" fmla="*/ 191666 h 640499"/>
                  <a:gd name="connsiteX14" fmla="*/ 551380 w 703471"/>
                  <a:gd name="connsiteY14" fmla="*/ 141164 h 640499"/>
                  <a:gd name="connsiteX15" fmla="*/ 652076 w 703471"/>
                  <a:gd name="connsiteY15" fmla="*/ 8852 h 640499"/>
                  <a:gd name="connsiteX16" fmla="*/ 551497 w 703471"/>
                  <a:gd name="connsiteY16" fmla="*/ 23305 h 640499"/>
                  <a:gd name="connsiteX0" fmla="*/ 551497 w 703471"/>
                  <a:gd name="connsiteY0" fmla="*/ 23305 h 641633"/>
                  <a:gd name="connsiteX1" fmla="*/ 111886 w 703471"/>
                  <a:gd name="connsiteY1" fmla="*/ 195957 h 641633"/>
                  <a:gd name="connsiteX2" fmla="*/ 9280 w 703471"/>
                  <a:gd name="connsiteY2" fmla="*/ 307616 h 641633"/>
                  <a:gd name="connsiteX3" fmla="*/ 187473 w 703471"/>
                  <a:gd name="connsiteY3" fmla="*/ 264754 h 641633"/>
                  <a:gd name="connsiteX4" fmla="*/ 206216 w 703471"/>
                  <a:gd name="connsiteY4" fmla="*/ 405460 h 641633"/>
                  <a:gd name="connsiteX5" fmla="*/ 157460 w 703471"/>
                  <a:gd name="connsiteY5" fmla="*/ 513629 h 641633"/>
                  <a:gd name="connsiteX6" fmla="*/ 114904 w 703471"/>
                  <a:gd name="connsiteY6" fmla="*/ 636559 h 641633"/>
                  <a:gd name="connsiteX7" fmla="*/ 244033 w 703471"/>
                  <a:gd name="connsiteY7" fmla="*/ 602585 h 641633"/>
                  <a:gd name="connsiteX8" fmla="*/ 431444 w 703471"/>
                  <a:gd name="connsiteY8" fmla="*/ 469494 h 641633"/>
                  <a:gd name="connsiteX9" fmla="*/ 608107 w 703471"/>
                  <a:gd name="connsiteY9" fmla="*/ 407982 h 641633"/>
                  <a:gd name="connsiteX10" fmla="*/ 702742 w 703471"/>
                  <a:gd name="connsiteY10" fmla="*/ 316835 h 641633"/>
                  <a:gd name="connsiteX11" fmla="*/ 618101 w 703471"/>
                  <a:gd name="connsiteY11" fmla="*/ 300000 h 641633"/>
                  <a:gd name="connsiteX12" fmla="*/ 512596 w 703471"/>
                  <a:gd name="connsiteY12" fmla="*/ 303655 h 641633"/>
                  <a:gd name="connsiteX13" fmla="*/ 474968 w 703471"/>
                  <a:gd name="connsiteY13" fmla="*/ 191666 h 641633"/>
                  <a:gd name="connsiteX14" fmla="*/ 551380 w 703471"/>
                  <a:gd name="connsiteY14" fmla="*/ 141164 h 641633"/>
                  <a:gd name="connsiteX15" fmla="*/ 652076 w 703471"/>
                  <a:gd name="connsiteY15" fmla="*/ 8852 h 641633"/>
                  <a:gd name="connsiteX16" fmla="*/ 551497 w 703471"/>
                  <a:gd name="connsiteY16" fmla="*/ 23305 h 641633"/>
                  <a:gd name="connsiteX0" fmla="*/ 551497 w 703471"/>
                  <a:gd name="connsiteY0" fmla="*/ 23305 h 638809"/>
                  <a:gd name="connsiteX1" fmla="*/ 111886 w 703471"/>
                  <a:gd name="connsiteY1" fmla="*/ 195957 h 638809"/>
                  <a:gd name="connsiteX2" fmla="*/ 9280 w 703471"/>
                  <a:gd name="connsiteY2" fmla="*/ 307616 h 638809"/>
                  <a:gd name="connsiteX3" fmla="*/ 187473 w 703471"/>
                  <a:gd name="connsiteY3" fmla="*/ 264754 h 638809"/>
                  <a:gd name="connsiteX4" fmla="*/ 206216 w 703471"/>
                  <a:gd name="connsiteY4" fmla="*/ 405460 h 638809"/>
                  <a:gd name="connsiteX5" fmla="*/ 157460 w 703471"/>
                  <a:gd name="connsiteY5" fmla="*/ 513629 h 638809"/>
                  <a:gd name="connsiteX6" fmla="*/ 114904 w 703471"/>
                  <a:gd name="connsiteY6" fmla="*/ 636559 h 638809"/>
                  <a:gd name="connsiteX7" fmla="*/ 258321 w 703471"/>
                  <a:gd name="connsiteY7" fmla="*/ 588298 h 638809"/>
                  <a:gd name="connsiteX8" fmla="*/ 431444 w 703471"/>
                  <a:gd name="connsiteY8" fmla="*/ 469494 h 638809"/>
                  <a:gd name="connsiteX9" fmla="*/ 608107 w 703471"/>
                  <a:gd name="connsiteY9" fmla="*/ 407982 h 638809"/>
                  <a:gd name="connsiteX10" fmla="*/ 702742 w 703471"/>
                  <a:gd name="connsiteY10" fmla="*/ 316835 h 638809"/>
                  <a:gd name="connsiteX11" fmla="*/ 618101 w 703471"/>
                  <a:gd name="connsiteY11" fmla="*/ 300000 h 638809"/>
                  <a:gd name="connsiteX12" fmla="*/ 512596 w 703471"/>
                  <a:gd name="connsiteY12" fmla="*/ 303655 h 638809"/>
                  <a:gd name="connsiteX13" fmla="*/ 474968 w 703471"/>
                  <a:gd name="connsiteY13" fmla="*/ 191666 h 638809"/>
                  <a:gd name="connsiteX14" fmla="*/ 551380 w 703471"/>
                  <a:gd name="connsiteY14" fmla="*/ 141164 h 638809"/>
                  <a:gd name="connsiteX15" fmla="*/ 652076 w 703471"/>
                  <a:gd name="connsiteY15" fmla="*/ 8852 h 638809"/>
                  <a:gd name="connsiteX16" fmla="*/ 551497 w 703471"/>
                  <a:gd name="connsiteY16" fmla="*/ 23305 h 638809"/>
                  <a:gd name="connsiteX0" fmla="*/ 551497 w 703471"/>
                  <a:gd name="connsiteY0" fmla="*/ 23305 h 638629"/>
                  <a:gd name="connsiteX1" fmla="*/ 111886 w 703471"/>
                  <a:gd name="connsiteY1" fmla="*/ 195957 h 638629"/>
                  <a:gd name="connsiteX2" fmla="*/ 9280 w 703471"/>
                  <a:gd name="connsiteY2" fmla="*/ 307616 h 638629"/>
                  <a:gd name="connsiteX3" fmla="*/ 187473 w 703471"/>
                  <a:gd name="connsiteY3" fmla="*/ 264754 h 638629"/>
                  <a:gd name="connsiteX4" fmla="*/ 206216 w 703471"/>
                  <a:gd name="connsiteY4" fmla="*/ 405460 h 638629"/>
                  <a:gd name="connsiteX5" fmla="*/ 157460 w 703471"/>
                  <a:gd name="connsiteY5" fmla="*/ 513629 h 638629"/>
                  <a:gd name="connsiteX6" fmla="*/ 114904 w 703471"/>
                  <a:gd name="connsiteY6" fmla="*/ 636559 h 638629"/>
                  <a:gd name="connsiteX7" fmla="*/ 258321 w 703471"/>
                  <a:gd name="connsiteY7" fmla="*/ 588298 h 638629"/>
                  <a:gd name="connsiteX8" fmla="*/ 431444 w 703471"/>
                  <a:gd name="connsiteY8" fmla="*/ 469494 h 638629"/>
                  <a:gd name="connsiteX9" fmla="*/ 608107 w 703471"/>
                  <a:gd name="connsiteY9" fmla="*/ 407982 h 638629"/>
                  <a:gd name="connsiteX10" fmla="*/ 702742 w 703471"/>
                  <a:gd name="connsiteY10" fmla="*/ 316835 h 638629"/>
                  <a:gd name="connsiteX11" fmla="*/ 618101 w 703471"/>
                  <a:gd name="connsiteY11" fmla="*/ 300000 h 638629"/>
                  <a:gd name="connsiteX12" fmla="*/ 512596 w 703471"/>
                  <a:gd name="connsiteY12" fmla="*/ 303655 h 638629"/>
                  <a:gd name="connsiteX13" fmla="*/ 474968 w 703471"/>
                  <a:gd name="connsiteY13" fmla="*/ 191666 h 638629"/>
                  <a:gd name="connsiteX14" fmla="*/ 551380 w 703471"/>
                  <a:gd name="connsiteY14" fmla="*/ 141164 h 638629"/>
                  <a:gd name="connsiteX15" fmla="*/ 652076 w 703471"/>
                  <a:gd name="connsiteY15" fmla="*/ 8852 h 638629"/>
                  <a:gd name="connsiteX16" fmla="*/ 551497 w 703471"/>
                  <a:gd name="connsiteY16" fmla="*/ 23305 h 638629"/>
                  <a:gd name="connsiteX0" fmla="*/ 551497 w 703471"/>
                  <a:gd name="connsiteY0" fmla="*/ 23305 h 638599"/>
                  <a:gd name="connsiteX1" fmla="*/ 111886 w 703471"/>
                  <a:gd name="connsiteY1" fmla="*/ 195957 h 638599"/>
                  <a:gd name="connsiteX2" fmla="*/ 9280 w 703471"/>
                  <a:gd name="connsiteY2" fmla="*/ 307616 h 638599"/>
                  <a:gd name="connsiteX3" fmla="*/ 187473 w 703471"/>
                  <a:gd name="connsiteY3" fmla="*/ 264754 h 638599"/>
                  <a:gd name="connsiteX4" fmla="*/ 206216 w 703471"/>
                  <a:gd name="connsiteY4" fmla="*/ 405460 h 638599"/>
                  <a:gd name="connsiteX5" fmla="*/ 157460 w 703471"/>
                  <a:gd name="connsiteY5" fmla="*/ 513629 h 638599"/>
                  <a:gd name="connsiteX6" fmla="*/ 114904 w 703471"/>
                  <a:gd name="connsiteY6" fmla="*/ 636559 h 638599"/>
                  <a:gd name="connsiteX7" fmla="*/ 258321 w 703471"/>
                  <a:gd name="connsiteY7" fmla="*/ 588298 h 638599"/>
                  <a:gd name="connsiteX8" fmla="*/ 431444 w 703471"/>
                  <a:gd name="connsiteY8" fmla="*/ 469494 h 638599"/>
                  <a:gd name="connsiteX9" fmla="*/ 608107 w 703471"/>
                  <a:gd name="connsiteY9" fmla="*/ 407982 h 638599"/>
                  <a:gd name="connsiteX10" fmla="*/ 702742 w 703471"/>
                  <a:gd name="connsiteY10" fmla="*/ 316835 h 638599"/>
                  <a:gd name="connsiteX11" fmla="*/ 618101 w 703471"/>
                  <a:gd name="connsiteY11" fmla="*/ 300000 h 638599"/>
                  <a:gd name="connsiteX12" fmla="*/ 512596 w 703471"/>
                  <a:gd name="connsiteY12" fmla="*/ 303655 h 638599"/>
                  <a:gd name="connsiteX13" fmla="*/ 474968 w 703471"/>
                  <a:gd name="connsiteY13" fmla="*/ 191666 h 638599"/>
                  <a:gd name="connsiteX14" fmla="*/ 551380 w 703471"/>
                  <a:gd name="connsiteY14" fmla="*/ 141164 h 638599"/>
                  <a:gd name="connsiteX15" fmla="*/ 652076 w 703471"/>
                  <a:gd name="connsiteY15" fmla="*/ 8852 h 638599"/>
                  <a:gd name="connsiteX16" fmla="*/ 551497 w 703471"/>
                  <a:gd name="connsiteY16" fmla="*/ 23305 h 638599"/>
                  <a:gd name="connsiteX0" fmla="*/ 551497 w 703471"/>
                  <a:gd name="connsiteY0" fmla="*/ 23305 h 644887"/>
                  <a:gd name="connsiteX1" fmla="*/ 111886 w 703471"/>
                  <a:gd name="connsiteY1" fmla="*/ 195957 h 644887"/>
                  <a:gd name="connsiteX2" fmla="*/ 9280 w 703471"/>
                  <a:gd name="connsiteY2" fmla="*/ 307616 h 644887"/>
                  <a:gd name="connsiteX3" fmla="*/ 187473 w 703471"/>
                  <a:gd name="connsiteY3" fmla="*/ 264754 h 644887"/>
                  <a:gd name="connsiteX4" fmla="*/ 206216 w 703471"/>
                  <a:gd name="connsiteY4" fmla="*/ 405460 h 644887"/>
                  <a:gd name="connsiteX5" fmla="*/ 157460 w 703471"/>
                  <a:gd name="connsiteY5" fmla="*/ 513629 h 644887"/>
                  <a:gd name="connsiteX6" fmla="*/ 114904 w 703471"/>
                  <a:gd name="connsiteY6" fmla="*/ 636559 h 644887"/>
                  <a:gd name="connsiteX7" fmla="*/ 258321 w 703471"/>
                  <a:gd name="connsiteY7" fmla="*/ 588298 h 644887"/>
                  <a:gd name="connsiteX8" fmla="*/ 431444 w 703471"/>
                  <a:gd name="connsiteY8" fmla="*/ 469494 h 644887"/>
                  <a:gd name="connsiteX9" fmla="*/ 608107 w 703471"/>
                  <a:gd name="connsiteY9" fmla="*/ 407982 h 644887"/>
                  <a:gd name="connsiteX10" fmla="*/ 702742 w 703471"/>
                  <a:gd name="connsiteY10" fmla="*/ 316835 h 644887"/>
                  <a:gd name="connsiteX11" fmla="*/ 618101 w 703471"/>
                  <a:gd name="connsiteY11" fmla="*/ 300000 h 644887"/>
                  <a:gd name="connsiteX12" fmla="*/ 512596 w 703471"/>
                  <a:gd name="connsiteY12" fmla="*/ 303655 h 644887"/>
                  <a:gd name="connsiteX13" fmla="*/ 474968 w 703471"/>
                  <a:gd name="connsiteY13" fmla="*/ 191666 h 644887"/>
                  <a:gd name="connsiteX14" fmla="*/ 551380 w 703471"/>
                  <a:gd name="connsiteY14" fmla="*/ 141164 h 644887"/>
                  <a:gd name="connsiteX15" fmla="*/ 652076 w 703471"/>
                  <a:gd name="connsiteY15" fmla="*/ 8852 h 644887"/>
                  <a:gd name="connsiteX16" fmla="*/ 551497 w 703471"/>
                  <a:gd name="connsiteY16" fmla="*/ 23305 h 644887"/>
                  <a:gd name="connsiteX0" fmla="*/ 551497 w 703471"/>
                  <a:gd name="connsiteY0" fmla="*/ 23305 h 647152"/>
                  <a:gd name="connsiteX1" fmla="*/ 111886 w 703471"/>
                  <a:gd name="connsiteY1" fmla="*/ 195957 h 647152"/>
                  <a:gd name="connsiteX2" fmla="*/ 9280 w 703471"/>
                  <a:gd name="connsiteY2" fmla="*/ 307616 h 647152"/>
                  <a:gd name="connsiteX3" fmla="*/ 187473 w 703471"/>
                  <a:gd name="connsiteY3" fmla="*/ 264754 h 647152"/>
                  <a:gd name="connsiteX4" fmla="*/ 206216 w 703471"/>
                  <a:gd name="connsiteY4" fmla="*/ 405460 h 647152"/>
                  <a:gd name="connsiteX5" fmla="*/ 157460 w 703471"/>
                  <a:gd name="connsiteY5" fmla="*/ 513629 h 647152"/>
                  <a:gd name="connsiteX6" fmla="*/ 114904 w 703471"/>
                  <a:gd name="connsiteY6" fmla="*/ 636559 h 647152"/>
                  <a:gd name="connsiteX7" fmla="*/ 258321 w 703471"/>
                  <a:gd name="connsiteY7" fmla="*/ 588298 h 647152"/>
                  <a:gd name="connsiteX8" fmla="*/ 431444 w 703471"/>
                  <a:gd name="connsiteY8" fmla="*/ 469494 h 647152"/>
                  <a:gd name="connsiteX9" fmla="*/ 608107 w 703471"/>
                  <a:gd name="connsiteY9" fmla="*/ 407982 h 647152"/>
                  <a:gd name="connsiteX10" fmla="*/ 702742 w 703471"/>
                  <a:gd name="connsiteY10" fmla="*/ 316835 h 647152"/>
                  <a:gd name="connsiteX11" fmla="*/ 618101 w 703471"/>
                  <a:gd name="connsiteY11" fmla="*/ 300000 h 647152"/>
                  <a:gd name="connsiteX12" fmla="*/ 512596 w 703471"/>
                  <a:gd name="connsiteY12" fmla="*/ 303655 h 647152"/>
                  <a:gd name="connsiteX13" fmla="*/ 474968 w 703471"/>
                  <a:gd name="connsiteY13" fmla="*/ 191666 h 647152"/>
                  <a:gd name="connsiteX14" fmla="*/ 551380 w 703471"/>
                  <a:gd name="connsiteY14" fmla="*/ 141164 h 647152"/>
                  <a:gd name="connsiteX15" fmla="*/ 652076 w 703471"/>
                  <a:gd name="connsiteY15" fmla="*/ 8852 h 647152"/>
                  <a:gd name="connsiteX16" fmla="*/ 551497 w 703471"/>
                  <a:gd name="connsiteY16" fmla="*/ 23305 h 647152"/>
                  <a:gd name="connsiteX0" fmla="*/ 551497 w 703471"/>
                  <a:gd name="connsiteY0" fmla="*/ 23305 h 647152"/>
                  <a:gd name="connsiteX1" fmla="*/ 111886 w 703471"/>
                  <a:gd name="connsiteY1" fmla="*/ 195957 h 647152"/>
                  <a:gd name="connsiteX2" fmla="*/ 9280 w 703471"/>
                  <a:gd name="connsiteY2" fmla="*/ 307616 h 647152"/>
                  <a:gd name="connsiteX3" fmla="*/ 187473 w 703471"/>
                  <a:gd name="connsiteY3" fmla="*/ 264754 h 647152"/>
                  <a:gd name="connsiteX4" fmla="*/ 220503 w 703471"/>
                  <a:gd name="connsiteY4" fmla="*/ 405460 h 647152"/>
                  <a:gd name="connsiteX5" fmla="*/ 157460 w 703471"/>
                  <a:gd name="connsiteY5" fmla="*/ 513629 h 647152"/>
                  <a:gd name="connsiteX6" fmla="*/ 114904 w 703471"/>
                  <a:gd name="connsiteY6" fmla="*/ 636559 h 647152"/>
                  <a:gd name="connsiteX7" fmla="*/ 258321 w 703471"/>
                  <a:gd name="connsiteY7" fmla="*/ 588298 h 647152"/>
                  <a:gd name="connsiteX8" fmla="*/ 431444 w 703471"/>
                  <a:gd name="connsiteY8" fmla="*/ 469494 h 647152"/>
                  <a:gd name="connsiteX9" fmla="*/ 608107 w 703471"/>
                  <a:gd name="connsiteY9" fmla="*/ 407982 h 647152"/>
                  <a:gd name="connsiteX10" fmla="*/ 702742 w 703471"/>
                  <a:gd name="connsiteY10" fmla="*/ 316835 h 647152"/>
                  <a:gd name="connsiteX11" fmla="*/ 618101 w 703471"/>
                  <a:gd name="connsiteY11" fmla="*/ 300000 h 647152"/>
                  <a:gd name="connsiteX12" fmla="*/ 512596 w 703471"/>
                  <a:gd name="connsiteY12" fmla="*/ 303655 h 647152"/>
                  <a:gd name="connsiteX13" fmla="*/ 474968 w 703471"/>
                  <a:gd name="connsiteY13" fmla="*/ 191666 h 647152"/>
                  <a:gd name="connsiteX14" fmla="*/ 551380 w 703471"/>
                  <a:gd name="connsiteY14" fmla="*/ 141164 h 647152"/>
                  <a:gd name="connsiteX15" fmla="*/ 652076 w 703471"/>
                  <a:gd name="connsiteY15" fmla="*/ 8852 h 647152"/>
                  <a:gd name="connsiteX16" fmla="*/ 551497 w 703471"/>
                  <a:gd name="connsiteY16" fmla="*/ 23305 h 647152"/>
                  <a:gd name="connsiteX0" fmla="*/ 551497 w 703471"/>
                  <a:gd name="connsiteY0" fmla="*/ 23305 h 647152"/>
                  <a:gd name="connsiteX1" fmla="*/ 111886 w 703471"/>
                  <a:gd name="connsiteY1" fmla="*/ 195957 h 647152"/>
                  <a:gd name="connsiteX2" fmla="*/ 9280 w 703471"/>
                  <a:gd name="connsiteY2" fmla="*/ 307616 h 647152"/>
                  <a:gd name="connsiteX3" fmla="*/ 187473 w 703471"/>
                  <a:gd name="connsiteY3" fmla="*/ 264754 h 647152"/>
                  <a:gd name="connsiteX4" fmla="*/ 220503 w 703471"/>
                  <a:gd name="connsiteY4" fmla="*/ 405460 h 647152"/>
                  <a:gd name="connsiteX5" fmla="*/ 157460 w 703471"/>
                  <a:gd name="connsiteY5" fmla="*/ 513629 h 647152"/>
                  <a:gd name="connsiteX6" fmla="*/ 114904 w 703471"/>
                  <a:gd name="connsiteY6" fmla="*/ 636559 h 647152"/>
                  <a:gd name="connsiteX7" fmla="*/ 258321 w 703471"/>
                  <a:gd name="connsiteY7" fmla="*/ 588298 h 647152"/>
                  <a:gd name="connsiteX8" fmla="*/ 431444 w 703471"/>
                  <a:gd name="connsiteY8" fmla="*/ 469494 h 647152"/>
                  <a:gd name="connsiteX9" fmla="*/ 608107 w 703471"/>
                  <a:gd name="connsiteY9" fmla="*/ 407982 h 647152"/>
                  <a:gd name="connsiteX10" fmla="*/ 702742 w 703471"/>
                  <a:gd name="connsiteY10" fmla="*/ 316835 h 647152"/>
                  <a:gd name="connsiteX11" fmla="*/ 618101 w 703471"/>
                  <a:gd name="connsiteY11" fmla="*/ 300000 h 647152"/>
                  <a:gd name="connsiteX12" fmla="*/ 512596 w 703471"/>
                  <a:gd name="connsiteY12" fmla="*/ 303655 h 647152"/>
                  <a:gd name="connsiteX13" fmla="*/ 474968 w 703471"/>
                  <a:gd name="connsiteY13" fmla="*/ 191666 h 647152"/>
                  <a:gd name="connsiteX14" fmla="*/ 551380 w 703471"/>
                  <a:gd name="connsiteY14" fmla="*/ 141164 h 647152"/>
                  <a:gd name="connsiteX15" fmla="*/ 652076 w 703471"/>
                  <a:gd name="connsiteY15" fmla="*/ 8852 h 647152"/>
                  <a:gd name="connsiteX16" fmla="*/ 551497 w 703471"/>
                  <a:gd name="connsiteY16" fmla="*/ 23305 h 647152"/>
                  <a:gd name="connsiteX0" fmla="*/ 551497 w 703471"/>
                  <a:gd name="connsiteY0" fmla="*/ 23305 h 647152"/>
                  <a:gd name="connsiteX1" fmla="*/ 111886 w 703471"/>
                  <a:gd name="connsiteY1" fmla="*/ 195957 h 647152"/>
                  <a:gd name="connsiteX2" fmla="*/ 9280 w 703471"/>
                  <a:gd name="connsiteY2" fmla="*/ 307616 h 647152"/>
                  <a:gd name="connsiteX3" fmla="*/ 187473 w 703471"/>
                  <a:gd name="connsiteY3" fmla="*/ 264754 h 647152"/>
                  <a:gd name="connsiteX4" fmla="*/ 234791 w 703471"/>
                  <a:gd name="connsiteY4" fmla="*/ 407841 h 647152"/>
                  <a:gd name="connsiteX5" fmla="*/ 157460 w 703471"/>
                  <a:gd name="connsiteY5" fmla="*/ 513629 h 647152"/>
                  <a:gd name="connsiteX6" fmla="*/ 114904 w 703471"/>
                  <a:gd name="connsiteY6" fmla="*/ 636559 h 647152"/>
                  <a:gd name="connsiteX7" fmla="*/ 258321 w 703471"/>
                  <a:gd name="connsiteY7" fmla="*/ 588298 h 647152"/>
                  <a:gd name="connsiteX8" fmla="*/ 431444 w 703471"/>
                  <a:gd name="connsiteY8" fmla="*/ 469494 h 647152"/>
                  <a:gd name="connsiteX9" fmla="*/ 608107 w 703471"/>
                  <a:gd name="connsiteY9" fmla="*/ 407982 h 647152"/>
                  <a:gd name="connsiteX10" fmla="*/ 702742 w 703471"/>
                  <a:gd name="connsiteY10" fmla="*/ 316835 h 647152"/>
                  <a:gd name="connsiteX11" fmla="*/ 618101 w 703471"/>
                  <a:gd name="connsiteY11" fmla="*/ 300000 h 647152"/>
                  <a:gd name="connsiteX12" fmla="*/ 512596 w 703471"/>
                  <a:gd name="connsiteY12" fmla="*/ 303655 h 647152"/>
                  <a:gd name="connsiteX13" fmla="*/ 474968 w 703471"/>
                  <a:gd name="connsiteY13" fmla="*/ 191666 h 647152"/>
                  <a:gd name="connsiteX14" fmla="*/ 551380 w 703471"/>
                  <a:gd name="connsiteY14" fmla="*/ 141164 h 647152"/>
                  <a:gd name="connsiteX15" fmla="*/ 652076 w 703471"/>
                  <a:gd name="connsiteY15" fmla="*/ 8852 h 647152"/>
                  <a:gd name="connsiteX16" fmla="*/ 551497 w 703471"/>
                  <a:gd name="connsiteY16" fmla="*/ 23305 h 647152"/>
                  <a:gd name="connsiteX0" fmla="*/ 551497 w 703471"/>
                  <a:gd name="connsiteY0" fmla="*/ 23305 h 638599"/>
                  <a:gd name="connsiteX1" fmla="*/ 111886 w 703471"/>
                  <a:gd name="connsiteY1" fmla="*/ 195957 h 638599"/>
                  <a:gd name="connsiteX2" fmla="*/ 9280 w 703471"/>
                  <a:gd name="connsiteY2" fmla="*/ 307616 h 638599"/>
                  <a:gd name="connsiteX3" fmla="*/ 187473 w 703471"/>
                  <a:gd name="connsiteY3" fmla="*/ 264754 h 638599"/>
                  <a:gd name="connsiteX4" fmla="*/ 234791 w 703471"/>
                  <a:gd name="connsiteY4" fmla="*/ 407841 h 638599"/>
                  <a:gd name="connsiteX5" fmla="*/ 171747 w 703471"/>
                  <a:gd name="connsiteY5" fmla="*/ 513629 h 638599"/>
                  <a:gd name="connsiteX6" fmla="*/ 114904 w 703471"/>
                  <a:gd name="connsiteY6" fmla="*/ 636559 h 638599"/>
                  <a:gd name="connsiteX7" fmla="*/ 258321 w 703471"/>
                  <a:gd name="connsiteY7" fmla="*/ 588298 h 638599"/>
                  <a:gd name="connsiteX8" fmla="*/ 431444 w 703471"/>
                  <a:gd name="connsiteY8" fmla="*/ 469494 h 638599"/>
                  <a:gd name="connsiteX9" fmla="*/ 608107 w 703471"/>
                  <a:gd name="connsiteY9" fmla="*/ 407982 h 638599"/>
                  <a:gd name="connsiteX10" fmla="*/ 702742 w 703471"/>
                  <a:gd name="connsiteY10" fmla="*/ 316835 h 638599"/>
                  <a:gd name="connsiteX11" fmla="*/ 618101 w 703471"/>
                  <a:gd name="connsiteY11" fmla="*/ 300000 h 638599"/>
                  <a:gd name="connsiteX12" fmla="*/ 512596 w 703471"/>
                  <a:gd name="connsiteY12" fmla="*/ 303655 h 638599"/>
                  <a:gd name="connsiteX13" fmla="*/ 474968 w 703471"/>
                  <a:gd name="connsiteY13" fmla="*/ 191666 h 638599"/>
                  <a:gd name="connsiteX14" fmla="*/ 551380 w 703471"/>
                  <a:gd name="connsiteY14" fmla="*/ 141164 h 638599"/>
                  <a:gd name="connsiteX15" fmla="*/ 652076 w 703471"/>
                  <a:gd name="connsiteY15" fmla="*/ 8852 h 638599"/>
                  <a:gd name="connsiteX16" fmla="*/ 551497 w 703471"/>
                  <a:gd name="connsiteY16" fmla="*/ 23305 h 638599"/>
                  <a:gd name="connsiteX0" fmla="*/ 551497 w 703471"/>
                  <a:gd name="connsiteY0" fmla="*/ 23305 h 638599"/>
                  <a:gd name="connsiteX1" fmla="*/ 111886 w 703471"/>
                  <a:gd name="connsiteY1" fmla="*/ 195957 h 638599"/>
                  <a:gd name="connsiteX2" fmla="*/ 9280 w 703471"/>
                  <a:gd name="connsiteY2" fmla="*/ 307616 h 638599"/>
                  <a:gd name="connsiteX3" fmla="*/ 187473 w 703471"/>
                  <a:gd name="connsiteY3" fmla="*/ 264754 h 638599"/>
                  <a:gd name="connsiteX4" fmla="*/ 234791 w 703471"/>
                  <a:gd name="connsiteY4" fmla="*/ 407841 h 638599"/>
                  <a:gd name="connsiteX5" fmla="*/ 171747 w 703471"/>
                  <a:gd name="connsiteY5" fmla="*/ 513629 h 638599"/>
                  <a:gd name="connsiteX6" fmla="*/ 114904 w 703471"/>
                  <a:gd name="connsiteY6" fmla="*/ 636559 h 638599"/>
                  <a:gd name="connsiteX7" fmla="*/ 258321 w 703471"/>
                  <a:gd name="connsiteY7" fmla="*/ 588298 h 638599"/>
                  <a:gd name="connsiteX8" fmla="*/ 431444 w 703471"/>
                  <a:gd name="connsiteY8" fmla="*/ 469494 h 638599"/>
                  <a:gd name="connsiteX9" fmla="*/ 608107 w 703471"/>
                  <a:gd name="connsiteY9" fmla="*/ 407982 h 638599"/>
                  <a:gd name="connsiteX10" fmla="*/ 702742 w 703471"/>
                  <a:gd name="connsiteY10" fmla="*/ 316835 h 638599"/>
                  <a:gd name="connsiteX11" fmla="*/ 618101 w 703471"/>
                  <a:gd name="connsiteY11" fmla="*/ 300000 h 638599"/>
                  <a:gd name="connsiteX12" fmla="*/ 512596 w 703471"/>
                  <a:gd name="connsiteY12" fmla="*/ 303655 h 638599"/>
                  <a:gd name="connsiteX13" fmla="*/ 474968 w 703471"/>
                  <a:gd name="connsiteY13" fmla="*/ 191666 h 638599"/>
                  <a:gd name="connsiteX14" fmla="*/ 551380 w 703471"/>
                  <a:gd name="connsiteY14" fmla="*/ 141164 h 638599"/>
                  <a:gd name="connsiteX15" fmla="*/ 652076 w 703471"/>
                  <a:gd name="connsiteY15" fmla="*/ 8852 h 638599"/>
                  <a:gd name="connsiteX16" fmla="*/ 551497 w 703471"/>
                  <a:gd name="connsiteY16" fmla="*/ 23305 h 638599"/>
                  <a:gd name="connsiteX0" fmla="*/ 551497 w 703471"/>
                  <a:gd name="connsiteY0" fmla="*/ 23305 h 638599"/>
                  <a:gd name="connsiteX1" fmla="*/ 111886 w 703471"/>
                  <a:gd name="connsiteY1" fmla="*/ 195957 h 638599"/>
                  <a:gd name="connsiteX2" fmla="*/ 9280 w 703471"/>
                  <a:gd name="connsiteY2" fmla="*/ 307616 h 638599"/>
                  <a:gd name="connsiteX3" fmla="*/ 187473 w 703471"/>
                  <a:gd name="connsiteY3" fmla="*/ 264754 h 638599"/>
                  <a:gd name="connsiteX4" fmla="*/ 234791 w 703471"/>
                  <a:gd name="connsiteY4" fmla="*/ 407841 h 638599"/>
                  <a:gd name="connsiteX5" fmla="*/ 171747 w 703471"/>
                  <a:gd name="connsiteY5" fmla="*/ 513629 h 638599"/>
                  <a:gd name="connsiteX6" fmla="*/ 114904 w 703471"/>
                  <a:gd name="connsiteY6" fmla="*/ 636559 h 638599"/>
                  <a:gd name="connsiteX7" fmla="*/ 258321 w 703471"/>
                  <a:gd name="connsiteY7" fmla="*/ 588298 h 638599"/>
                  <a:gd name="connsiteX8" fmla="*/ 431444 w 703471"/>
                  <a:gd name="connsiteY8" fmla="*/ 469494 h 638599"/>
                  <a:gd name="connsiteX9" fmla="*/ 608107 w 703471"/>
                  <a:gd name="connsiteY9" fmla="*/ 407982 h 638599"/>
                  <a:gd name="connsiteX10" fmla="*/ 702742 w 703471"/>
                  <a:gd name="connsiteY10" fmla="*/ 316835 h 638599"/>
                  <a:gd name="connsiteX11" fmla="*/ 618101 w 703471"/>
                  <a:gd name="connsiteY11" fmla="*/ 300000 h 638599"/>
                  <a:gd name="connsiteX12" fmla="*/ 512596 w 703471"/>
                  <a:gd name="connsiteY12" fmla="*/ 303655 h 638599"/>
                  <a:gd name="connsiteX13" fmla="*/ 474968 w 703471"/>
                  <a:gd name="connsiteY13" fmla="*/ 191666 h 638599"/>
                  <a:gd name="connsiteX14" fmla="*/ 551380 w 703471"/>
                  <a:gd name="connsiteY14" fmla="*/ 141164 h 638599"/>
                  <a:gd name="connsiteX15" fmla="*/ 652076 w 703471"/>
                  <a:gd name="connsiteY15" fmla="*/ 8852 h 638599"/>
                  <a:gd name="connsiteX16" fmla="*/ 551497 w 703471"/>
                  <a:gd name="connsiteY16" fmla="*/ 23305 h 638599"/>
                  <a:gd name="connsiteX0" fmla="*/ 551497 w 703471"/>
                  <a:gd name="connsiteY0" fmla="*/ 23305 h 623813"/>
                  <a:gd name="connsiteX1" fmla="*/ 111886 w 703471"/>
                  <a:gd name="connsiteY1" fmla="*/ 195957 h 623813"/>
                  <a:gd name="connsiteX2" fmla="*/ 9280 w 703471"/>
                  <a:gd name="connsiteY2" fmla="*/ 307616 h 623813"/>
                  <a:gd name="connsiteX3" fmla="*/ 187473 w 703471"/>
                  <a:gd name="connsiteY3" fmla="*/ 264754 h 623813"/>
                  <a:gd name="connsiteX4" fmla="*/ 234791 w 703471"/>
                  <a:gd name="connsiteY4" fmla="*/ 407841 h 623813"/>
                  <a:gd name="connsiteX5" fmla="*/ 171747 w 703471"/>
                  <a:gd name="connsiteY5" fmla="*/ 513629 h 623813"/>
                  <a:gd name="connsiteX6" fmla="*/ 110142 w 703471"/>
                  <a:gd name="connsiteY6" fmla="*/ 619891 h 623813"/>
                  <a:gd name="connsiteX7" fmla="*/ 258321 w 703471"/>
                  <a:gd name="connsiteY7" fmla="*/ 588298 h 623813"/>
                  <a:gd name="connsiteX8" fmla="*/ 431444 w 703471"/>
                  <a:gd name="connsiteY8" fmla="*/ 469494 h 623813"/>
                  <a:gd name="connsiteX9" fmla="*/ 608107 w 703471"/>
                  <a:gd name="connsiteY9" fmla="*/ 407982 h 623813"/>
                  <a:gd name="connsiteX10" fmla="*/ 702742 w 703471"/>
                  <a:gd name="connsiteY10" fmla="*/ 316835 h 623813"/>
                  <a:gd name="connsiteX11" fmla="*/ 618101 w 703471"/>
                  <a:gd name="connsiteY11" fmla="*/ 300000 h 623813"/>
                  <a:gd name="connsiteX12" fmla="*/ 512596 w 703471"/>
                  <a:gd name="connsiteY12" fmla="*/ 303655 h 623813"/>
                  <a:gd name="connsiteX13" fmla="*/ 474968 w 703471"/>
                  <a:gd name="connsiteY13" fmla="*/ 191666 h 623813"/>
                  <a:gd name="connsiteX14" fmla="*/ 551380 w 703471"/>
                  <a:gd name="connsiteY14" fmla="*/ 141164 h 623813"/>
                  <a:gd name="connsiteX15" fmla="*/ 652076 w 703471"/>
                  <a:gd name="connsiteY15" fmla="*/ 8852 h 623813"/>
                  <a:gd name="connsiteX16" fmla="*/ 551497 w 703471"/>
                  <a:gd name="connsiteY16" fmla="*/ 23305 h 623813"/>
                  <a:gd name="connsiteX0" fmla="*/ 551497 w 703471"/>
                  <a:gd name="connsiteY0" fmla="*/ 23305 h 625957"/>
                  <a:gd name="connsiteX1" fmla="*/ 111886 w 703471"/>
                  <a:gd name="connsiteY1" fmla="*/ 195957 h 625957"/>
                  <a:gd name="connsiteX2" fmla="*/ 9280 w 703471"/>
                  <a:gd name="connsiteY2" fmla="*/ 307616 h 625957"/>
                  <a:gd name="connsiteX3" fmla="*/ 187473 w 703471"/>
                  <a:gd name="connsiteY3" fmla="*/ 264754 h 625957"/>
                  <a:gd name="connsiteX4" fmla="*/ 234791 w 703471"/>
                  <a:gd name="connsiteY4" fmla="*/ 407841 h 625957"/>
                  <a:gd name="connsiteX5" fmla="*/ 171747 w 703471"/>
                  <a:gd name="connsiteY5" fmla="*/ 513629 h 625957"/>
                  <a:gd name="connsiteX6" fmla="*/ 110142 w 703471"/>
                  <a:gd name="connsiteY6" fmla="*/ 619891 h 625957"/>
                  <a:gd name="connsiteX7" fmla="*/ 258321 w 703471"/>
                  <a:gd name="connsiteY7" fmla="*/ 588298 h 625957"/>
                  <a:gd name="connsiteX8" fmla="*/ 431444 w 703471"/>
                  <a:gd name="connsiteY8" fmla="*/ 469494 h 625957"/>
                  <a:gd name="connsiteX9" fmla="*/ 608107 w 703471"/>
                  <a:gd name="connsiteY9" fmla="*/ 407982 h 625957"/>
                  <a:gd name="connsiteX10" fmla="*/ 702742 w 703471"/>
                  <a:gd name="connsiteY10" fmla="*/ 316835 h 625957"/>
                  <a:gd name="connsiteX11" fmla="*/ 618101 w 703471"/>
                  <a:gd name="connsiteY11" fmla="*/ 300000 h 625957"/>
                  <a:gd name="connsiteX12" fmla="*/ 512596 w 703471"/>
                  <a:gd name="connsiteY12" fmla="*/ 303655 h 625957"/>
                  <a:gd name="connsiteX13" fmla="*/ 474968 w 703471"/>
                  <a:gd name="connsiteY13" fmla="*/ 191666 h 625957"/>
                  <a:gd name="connsiteX14" fmla="*/ 551380 w 703471"/>
                  <a:gd name="connsiteY14" fmla="*/ 141164 h 625957"/>
                  <a:gd name="connsiteX15" fmla="*/ 652076 w 703471"/>
                  <a:gd name="connsiteY15" fmla="*/ 8852 h 625957"/>
                  <a:gd name="connsiteX16" fmla="*/ 551497 w 703471"/>
                  <a:gd name="connsiteY16" fmla="*/ 23305 h 625957"/>
                  <a:gd name="connsiteX0" fmla="*/ 551497 w 703471"/>
                  <a:gd name="connsiteY0" fmla="*/ 23305 h 634096"/>
                  <a:gd name="connsiteX1" fmla="*/ 111886 w 703471"/>
                  <a:gd name="connsiteY1" fmla="*/ 195957 h 634096"/>
                  <a:gd name="connsiteX2" fmla="*/ 9280 w 703471"/>
                  <a:gd name="connsiteY2" fmla="*/ 307616 h 634096"/>
                  <a:gd name="connsiteX3" fmla="*/ 187473 w 703471"/>
                  <a:gd name="connsiteY3" fmla="*/ 264754 h 634096"/>
                  <a:gd name="connsiteX4" fmla="*/ 234791 w 703471"/>
                  <a:gd name="connsiteY4" fmla="*/ 407841 h 634096"/>
                  <a:gd name="connsiteX5" fmla="*/ 171747 w 703471"/>
                  <a:gd name="connsiteY5" fmla="*/ 513629 h 634096"/>
                  <a:gd name="connsiteX6" fmla="*/ 110142 w 703471"/>
                  <a:gd name="connsiteY6" fmla="*/ 619891 h 634096"/>
                  <a:gd name="connsiteX7" fmla="*/ 258321 w 703471"/>
                  <a:gd name="connsiteY7" fmla="*/ 588298 h 634096"/>
                  <a:gd name="connsiteX8" fmla="*/ 431444 w 703471"/>
                  <a:gd name="connsiteY8" fmla="*/ 469494 h 634096"/>
                  <a:gd name="connsiteX9" fmla="*/ 608107 w 703471"/>
                  <a:gd name="connsiteY9" fmla="*/ 407982 h 634096"/>
                  <a:gd name="connsiteX10" fmla="*/ 702742 w 703471"/>
                  <a:gd name="connsiteY10" fmla="*/ 316835 h 634096"/>
                  <a:gd name="connsiteX11" fmla="*/ 618101 w 703471"/>
                  <a:gd name="connsiteY11" fmla="*/ 300000 h 634096"/>
                  <a:gd name="connsiteX12" fmla="*/ 512596 w 703471"/>
                  <a:gd name="connsiteY12" fmla="*/ 303655 h 634096"/>
                  <a:gd name="connsiteX13" fmla="*/ 474968 w 703471"/>
                  <a:gd name="connsiteY13" fmla="*/ 191666 h 634096"/>
                  <a:gd name="connsiteX14" fmla="*/ 551380 w 703471"/>
                  <a:gd name="connsiteY14" fmla="*/ 141164 h 634096"/>
                  <a:gd name="connsiteX15" fmla="*/ 652076 w 703471"/>
                  <a:gd name="connsiteY15" fmla="*/ 8852 h 634096"/>
                  <a:gd name="connsiteX16" fmla="*/ 551497 w 703471"/>
                  <a:gd name="connsiteY16" fmla="*/ 23305 h 634096"/>
                  <a:gd name="connsiteX0" fmla="*/ 551497 w 703471"/>
                  <a:gd name="connsiteY0" fmla="*/ 23305 h 632105"/>
                  <a:gd name="connsiteX1" fmla="*/ 111886 w 703471"/>
                  <a:gd name="connsiteY1" fmla="*/ 195957 h 632105"/>
                  <a:gd name="connsiteX2" fmla="*/ 9280 w 703471"/>
                  <a:gd name="connsiteY2" fmla="*/ 307616 h 632105"/>
                  <a:gd name="connsiteX3" fmla="*/ 187473 w 703471"/>
                  <a:gd name="connsiteY3" fmla="*/ 264754 h 632105"/>
                  <a:gd name="connsiteX4" fmla="*/ 234791 w 703471"/>
                  <a:gd name="connsiteY4" fmla="*/ 407841 h 632105"/>
                  <a:gd name="connsiteX5" fmla="*/ 171747 w 703471"/>
                  <a:gd name="connsiteY5" fmla="*/ 513629 h 632105"/>
                  <a:gd name="connsiteX6" fmla="*/ 143479 w 703471"/>
                  <a:gd name="connsiteY6" fmla="*/ 617510 h 632105"/>
                  <a:gd name="connsiteX7" fmla="*/ 258321 w 703471"/>
                  <a:gd name="connsiteY7" fmla="*/ 588298 h 632105"/>
                  <a:gd name="connsiteX8" fmla="*/ 431444 w 703471"/>
                  <a:gd name="connsiteY8" fmla="*/ 469494 h 632105"/>
                  <a:gd name="connsiteX9" fmla="*/ 608107 w 703471"/>
                  <a:gd name="connsiteY9" fmla="*/ 407982 h 632105"/>
                  <a:gd name="connsiteX10" fmla="*/ 702742 w 703471"/>
                  <a:gd name="connsiteY10" fmla="*/ 316835 h 632105"/>
                  <a:gd name="connsiteX11" fmla="*/ 618101 w 703471"/>
                  <a:gd name="connsiteY11" fmla="*/ 300000 h 632105"/>
                  <a:gd name="connsiteX12" fmla="*/ 512596 w 703471"/>
                  <a:gd name="connsiteY12" fmla="*/ 303655 h 632105"/>
                  <a:gd name="connsiteX13" fmla="*/ 474968 w 703471"/>
                  <a:gd name="connsiteY13" fmla="*/ 191666 h 632105"/>
                  <a:gd name="connsiteX14" fmla="*/ 551380 w 703471"/>
                  <a:gd name="connsiteY14" fmla="*/ 141164 h 632105"/>
                  <a:gd name="connsiteX15" fmla="*/ 652076 w 703471"/>
                  <a:gd name="connsiteY15" fmla="*/ 8852 h 632105"/>
                  <a:gd name="connsiteX16" fmla="*/ 551497 w 703471"/>
                  <a:gd name="connsiteY16" fmla="*/ 23305 h 632105"/>
                  <a:gd name="connsiteX0" fmla="*/ 551497 w 703471"/>
                  <a:gd name="connsiteY0" fmla="*/ 21224 h 630024"/>
                  <a:gd name="connsiteX1" fmla="*/ 111886 w 703471"/>
                  <a:gd name="connsiteY1" fmla="*/ 193876 h 630024"/>
                  <a:gd name="connsiteX2" fmla="*/ 9280 w 703471"/>
                  <a:gd name="connsiteY2" fmla="*/ 305535 h 630024"/>
                  <a:gd name="connsiteX3" fmla="*/ 187473 w 703471"/>
                  <a:gd name="connsiteY3" fmla="*/ 262673 h 630024"/>
                  <a:gd name="connsiteX4" fmla="*/ 234791 w 703471"/>
                  <a:gd name="connsiteY4" fmla="*/ 405760 h 630024"/>
                  <a:gd name="connsiteX5" fmla="*/ 171747 w 703471"/>
                  <a:gd name="connsiteY5" fmla="*/ 511548 h 630024"/>
                  <a:gd name="connsiteX6" fmla="*/ 143479 w 703471"/>
                  <a:gd name="connsiteY6" fmla="*/ 615429 h 630024"/>
                  <a:gd name="connsiteX7" fmla="*/ 258321 w 703471"/>
                  <a:gd name="connsiteY7" fmla="*/ 586217 h 630024"/>
                  <a:gd name="connsiteX8" fmla="*/ 431444 w 703471"/>
                  <a:gd name="connsiteY8" fmla="*/ 467413 h 630024"/>
                  <a:gd name="connsiteX9" fmla="*/ 608107 w 703471"/>
                  <a:gd name="connsiteY9" fmla="*/ 405901 h 630024"/>
                  <a:gd name="connsiteX10" fmla="*/ 702742 w 703471"/>
                  <a:gd name="connsiteY10" fmla="*/ 314754 h 630024"/>
                  <a:gd name="connsiteX11" fmla="*/ 618101 w 703471"/>
                  <a:gd name="connsiteY11" fmla="*/ 297919 h 630024"/>
                  <a:gd name="connsiteX12" fmla="*/ 512596 w 703471"/>
                  <a:gd name="connsiteY12" fmla="*/ 301574 h 630024"/>
                  <a:gd name="connsiteX13" fmla="*/ 474968 w 703471"/>
                  <a:gd name="connsiteY13" fmla="*/ 189585 h 630024"/>
                  <a:gd name="connsiteX14" fmla="*/ 551380 w 703471"/>
                  <a:gd name="connsiteY14" fmla="*/ 139083 h 630024"/>
                  <a:gd name="connsiteX15" fmla="*/ 652076 w 703471"/>
                  <a:gd name="connsiteY15" fmla="*/ 6771 h 630024"/>
                  <a:gd name="connsiteX16" fmla="*/ 551497 w 703471"/>
                  <a:gd name="connsiteY16" fmla="*/ 21224 h 630024"/>
                  <a:gd name="connsiteX0" fmla="*/ 551497 w 703471"/>
                  <a:gd name="connsiteY0" fmla="*/ 31798 h 640598"/>
                  <a:gd name="connsiteX1" fmla="*/ 111886 w 703471"/>
                  <a:gd name="connsiteY1" fmla="*/ 204450 h 640598"/>
                  <a:gd name="connsiteX2" fmla="*/ 9280 w 703471"/>
                  <a:gd name="connsiteY2" fmla="*/ 316109 h 640598"/>
                  <a:gd name="connsiteX3" fmla="*/ 187473 w 703471"/>
                  <a:gd name="connsiteY3" fmla="*/ 273247 h 640598"/>
                  <a:gd name="connsiteX4" fmla="*/ 234791 w 703471"/>
                  <a:gd name="connsiteY4" fmla="*/ 416334 h 640598"/>
                  <a:gd name="connsiteX5" fmla="*/ 171747 w 703471"/>
                  <a:gd name="connsiteY5" fmla="*/ 522122 h 640598"/>
                  <a:gd name="connsiteX6" fmla="*/ 143479 w 703471"/>
                  <a:gd name="connsiteY6" fmla="*/ 626003 h 640598"/>
                  <a:gd name="connsiteX7" fmla="*/ 258321 w 703471"/>
                  <a:gd name="connsiteY7" fmla="*/ 596791 h 640598"/>
                  <a:gd name="connsiteX8" fmla="*/ 431444 w 703471"/>
                  <a:gd name="connsiteY8" fmla="*/ 477987 h 640598"/>
                  <a:gd name="connsiteX9" fmla="*/ 608107 w 703471"/>
                  <a:gd name="connsiteY9" fmla="*/ 416475 h 640598"/>
                  <a:gd name="connsiteX10" fmla="*/ 702742 w 703471"/>
                  <a:gd name="connsiteY10" fmla="*/ 325328 h 640598"/>
                  <a:gd name="connsiteX11" fmla="*/ 618101 w 703471"/>
                  <a:gd name="connsiteY11" fmla="*/ 308493 h 640598"/>
                  <a:gd name="connsiteX12" fmla="*/ 512596 w 703471"/>
                  <a:gd name="connsiteY12" fmla="*/ 312148 h 640598"/>
                  <a:gd name="connsiteX13" fmla="*/ 474968 w 703471"/>
                  <a:gd name="connsiteY13" fmla="*/ 200159 h 640598"/>
                  <a:gd name="connsiteX14" fmla="*/ 551380 w 703471"/>
                  <a:gd name="connsiteY14" fmla="*/ 149657 h 640598"/>
                  <a:gd name="connsiteX15" fmla="*/ 652076 w 703471"/>
                  <a:gd name="connsiteY15" fmla="*/ 17345 h 640598"/>
                  <a:gd name="connsiteX16" fmla="*/ 551497 w 703471"/>
                  <a:gd name="connsiteY16" fmla="*/ 31798 h 640598"/>
                  <a:gd name="connsiteX0" fmla="*/ 507912 w 702749"/>
                  <a:gd name="connsiteY0" fmla="*/ 38016 h 627766"/>
                  <a:gd name="connsiteX1" fmla="*/ 111164 w 702749"/>
                  <a:gd name="connsiteY1" fmla="*/ 191618 h 627766"/>
                  <a:gd name="connsiteX2" fmla="*/ 8558 w 702749"/>
                  <a:gd name="connsiteY2" fmla="*/ 303277 h 627766"/>
                  <a:gd name="connsiteX3" fmla="*/ 186751 w 702749"/>
                  <a:gd name="connsiteY3" fmla="*/ 260415 h 627766"/>
                  <a:gd name="connsiteX4" fmla="*/ 234069 w 702749"/>
                  <a:gd name="connsiteY4" fmla="*/ 403502 h 627766"/>
                  <a:gd name="connsiteX5" fmla="*/ 171025 w 702749"/>
                  <a:gd name="connsiteY5" fmla="*/ 509290 h 627766"/>
                  <a:gd name="connsiteX6" fmla="*/ 142757 w 702749"/>
                  <a:gd name="connsiteY6" fmla="*/ 613171 h 627766"/>
                  <a:gd name="connsiteX7" fmla="*/ 257599 w 702749"/>
                  <a:gd name="connsiteY7" fmla="*/ 583959 h 627766"/>
                  <a:gd name="connsiteX8" fmla="*/ 430722 w 702749"/>
                  <a:gd name="connsiteY8" fmla="*/ 465155 h 627766"/>
                  <a:gd name="connsiteX9" fmla="*/ 607385 w 702749"/>
                  <a:gd name="connsiteY9" fmla="*/ 403643 h 627766"/>
                  <a:gd name="connsiteX10" fmla="*/ 702020 w 702749"/>
                  <a:gd name="connsiteY10" fmla="*/ 312496 h 627766"/>
                  <a:gd name="connsiteX11" fmla="*/ 617379 w 702749"/>
                  <a:gd name="connsiteY11" fmla="*/ 295661 h 627766"/>
                  <a:gd name="connsiteX12" fmla="*/ 511874 w 702749"/>
                  <a:gd name="connsiteY12" fmla="*/ 299316 h 627766"/>
                  <a:gd name="connsiteX13" fmla="*/ 474246 w 702749"/>
                  <a:gd name="connsiteY13" fmla="*/ 187327 h 627766"/>
                  <a:gd name="connsiteX14" fmla="*/ 550658 w 702749"/>
                  <a:gd name="connsiteY14" fmla="*/ 136825 h 627766"/>
                  <a:gd name="connsiteX15" fmla="*/ 651354 w 702749"/>
                  <a:gd name="connsiteY15" fmla="*/ 4513 h 627766"/>
                  <a:gd name="connsiteX16" fmla="*/ 507912 w 702749"/>
                  <a:gd name="connsiteY16" fmla="*/ 38016 h 627766"/>
                  <a:gd name="connsiteX0" fmla="*/ 507912 w 702749"/>
                  <a:gd name="connsiteY0" fmla="*/ 22929 h 612679"/>
                  <a:gd name="connsiteX1" fmla="*/ 111164 w 702749"/>
                  <a:gd name="connsiteY1" fmla="*/ 176531 h 612679"/>
                  <a:gd name="connsiteX2" fmla="*/ 8558 w 702749"/>
                  <a:gd name="connsiteY2" fmla="*/ 288190 h 612679"/>
                  <a:gd name="connsiteX3" fmla="*/ 186751 w 702749"/>
                  <a:gd name="connsiteY3" fmla="*/ 245328 h 612679"/>
                  <a:gd name="connsiteX4" fmla="*/ 234069 w 702749"/>
                  <a:gd name="connsiteY4" fmla="*/ 388415 h 612679"/>
                  <a:gd name="connsiteX5" fmla="*/ 171025 w 702749"/>
                  <a:gd name="connsiteY5" fmla="*/ 494203 h 612679"/>
                  <a:gd name="connsiteX6" fmla="*/ 142757 w 702749"/>
                  <a:gd name="connsiteY6" fmla="*/ 598084 h 612679"/>
                  <a:gd name="connsiteX7" fmla="*/ 257599 w 702749"/>
                  <a:gd name="connsiteY7" fmla="*/ 568872 h 612679"/>
                  <a:gd name="connsiteX8" fmla="*/ 430722 w 702749"/>
                  <a:gd name="connsiteY8" fmla="*/ 450068 h 612679"/>
                  <a:gd name="connsiteX9" fmla="*/ 607385 w 702749"/>
                  <a:gd name="connsiteY9" fmla="*/ 388556 h 612679"/>
                  <a:gd name="connsiteX10" fmla="*/ 702020 w 702749"/>
                  <a:gd name="connsiteY10" fmla="*/ 297409 h 612679"/>
                  <a:gd name="connsiteX11" fmla="*/ 617379 w 702749"/>
                  <a:gd name="connsiteY11" fmla="*/ 280574 h 612679"/>
                  <a:gd name="connsiteX12" fmla="*/ 511874 w 702749"/>
                  <a:gd name="connsiteY12" fmla="*/ 284229 h 612679"/>
                  <a:gd name="connsiteX13" fmla="*/ 474246 w 702749"/>
                  <a:gd name="connsiteY13" fmla="*/ 172240 h 612679"/>
                  <a:gd name="connsiteX14" fmla="*/ 550658 w 702749"/>
                  <a:gd name="connsiteY14" fmla="*/ 121738 h 612679"/>
                  <a:gd name="connsiteX15" fmla="*/ 608491 w 702749"/>
                  <a:gd name="connsiteY15" fmla="*/ 10858 h 612679"/>
                  <a:gd name="connsiteX16" fmla="*/ 507912 w 702749"/>
                  <a:gd name="connsiteY16" fmla="*/ 22929 h 612679"/>
                  <a:gd name="connsiteX0" fmla="*/ 507912 w 702749"/>
                  <a:gd name="connsiteY0" fmla="*/ 21766 h 611516"/>
                  <a:gd name="connsiteX1" fmla="*/ 111164 w 702749"/>
                  <a:gd name="connsiteY1" fmla="*/ 175368 h 611516"/>
                  <a:gd name="connsiteX2" fmla="*/ 8558 w 702749"/>
                  <a:gd name="connsiteY2" fmla="*/ 287027 h 611516"/>
                  <a:gd name="connsiteX3" fmla="*/ 186751 w 702749"/>
                  <a:gd name="connsiteY3" fmla="*/ 244165 h 611516"/>
                  <a:gd name="connsiteX4" fmla="*/ 234069 w 702749"/>
                  <a:gd name="connsiteY4" fmla="*/ 387252 h 611516"/>
                  <a:gd name="connsiteX5" fmla="*/ 171025 w 702749"/>
                  <a:gd name="connsiteY5" fmla="*/ 493040 h 611516"/>
                  <a:gd name="connsiteX6" fmla="*/ 142757 w 702749"/>
                  <a:gd name="connsiteY6" fmla="*/ 596921 h 611516"/>
                  <a:gd name="connsiteX7" fmla="*/ 257599 w 702749"/>
                  <a:gd name="connsiteY7" fmla="*/ 567709 h 611516"/>
                  <a:gd name="connsiteX8" fmla="*/ 430722 w 702749"/>
                  <a:gd name="connsiteY8" fmla="*/ 448905 h 611516"/>
                  <a:gd name="connsiteX9" fmla="*/ 607385 w 702749"/>
                  <a:gd name="connsiteY9" fmla="*/ 387393 h 611516"/>
                  <a:gd name="connsiteX10" fmla="*/ 702020 w 702749"/>
                  <a:gd name="connsiteY10" fmla="*/ 296246 h 611516"/>
                  <a:gd name="connsiteX11" fmla="*/ 617379 w 702749"/>
                  <a:gd name="connsiteY11" fmla="*/ 279411 h 611516"/>
                  <a:gd name="connsiteX12" fmla="*/ 511874 w 702749"/>
                  <a:gd name="connsiteY12" fmla="*/ 283066 h 611516"/>
                  <a:gd name="connsiteX13" fmla="*/ 474246 w 702749"/>
                  <a:gd name="connsiteY13" fmla="*/ 171077 h 611516"/>
                  <a:gd name="connsiteX14" fmla="*/ 545895 w 702749"/>
                  <a:gd name="connsiteY14" fmla="*/ 103906 h 611516"/>
                  <a:gd name="connsiteX15" fmla="*/ 608491 w 702749"/>
                  <a:gd name="connsiteY15" fmla="*/ 9695 h 611516"/>
                  <a:gd name="connsiteX16" fmla="*/ 507912 w 702749"/>
                  <a:gd name="connsiteY16" fmla="*/ 21766 h 611516"/>
                  <a:gd name="connsiteX0" fmla="*/ 507912 w 702749"/>
                  <a:gd name="connsiteY0" fmla="*/ 20635 h 610385"/>
                  <a:gd name="connsiteX1" fmla="*/ 111164 w 702749"/>
                  <a:gd name="connsiteY1" fmla="*/ 174237 h 610385"/>
                  <a:gd name="connsiteX2" fmla="*/ 8558 w 702749"/>
                  <a:gd name="connsiteY2" fmla="*/ 285896 h 610385"/>
                  <a:gd name="connsiteX3" fmla="*/ 186751 w 702749"/>
                  <a:gd name="connsiteY3" fmla="*/ 243034 h 610385"/>
                  <a:gd name="connsiteX4" fmla="*/ 234069 w 702749"/>
                  <a:gd name="connsiteY4" fmla="*/ 386121 h 610385"/>
                  <a:gd name="connsiteX5" fmla="*/ 171025 w 702749"/>
                  <a:gd name="connsiteY5" fmla="*/ 491909 h 610385"/>
                  <a:gd name="connsiteX6" fmla="*/ 142757 w 702749"/>
                  <a:gd name="connsiteY6" fmla="*/ 595790 h 610385"/>
                  <a:gd name="connsiteX7" fmla="*/ 257599 w 702749"/>
                  <a:gd name="connsiteY7" fmla="*/ 566578 h 610385"/>
                  <a:gd name="connsiteX8" fmla="*/ 430722 w 702749"/>
                  <a:gd name="connsiteY8" fmla="*/ 447774 h 610385"/>
                  <a:gd name="connsiteX9" fmla="*/ 607385 w 702749"/>
                  <a:gd name="connsiteY9" fmla="*/ 386262 h 610385"/>
                  <a:gd name="connsiteX10" fmla="*/ 702020 w 702749"/>
                  <a:gd name="connsiteY10" fmla="*/ 295115 h 610385"/>
                  <a:gd name="connsiteX11" fmla="*/ 617379 w 702749"/>
                  <a:gd name="connsiteY11" fmla="*/ 278280 h 610385"/>
                  <a:gd name="connsiteX12" fmla="*/ 511874 w 702749"/>
                  <a:gd name="connsiteY12" fmla="*/ 281935 h 610385"/>
                  <a:gd name="connsiteX13" fmla="*/ 474246 w 702749"/>
                  <a:gd name="connsiteY13" fmla="*/ 169946 h 610385"/>
                  <a:gd name="connsiteX14" fmla="*/ 545895 w 702749"/>
                  <a:gd name="connsiteY14" fmla="*/ 102775 h 610385"/>
                  <a:gd name="connsiteX15" fmla="*/ 608491 w 702749"/>
                  <a:gd name="connsiteY15" fmla="*/ 8564 h 610385"/>
                  <a:gd name="connsiteX16" fmla="*/ 507912 w 702749"/>
                  <a:gd name="connsiteY16" fmla="*/ 20635 h 610385"/>
                  <a:gd name="connsiteX0" fmla="*/ 507912 w 702749"/>
                  <a:gd name="connsiteY0" fmla="*/ 37089 h 626839"/>
                  <a:gd name="connsiteX1" fmla="*/ 111164 w 702749"/>
                  <a:gd name="connsiteY1" fmla="*/ 190691 h 626839"/>
                  <a:gd name="connsiteX2" fmla="*/ 8558 w 702749"/>
                  <a:gd name="connsiteY2" fmla="*/ 302350 h 626839"/>
                  <a:gd name="connsiteX3" fmla="*/ 186751 w 702749"/>
                  <a:gd name="connsiteY3" fmla="*/ 259488 h 626839"/>
                  <a:gd name="connsiteX4" fmla="*/ 234069 w 702749"/>
                  <a:gd name="connsiteY4" fmla="*/ 402575 h 626839"/>
                  <a:gd name="connsiteX5" fmla="*/ 171025 w 702749"/>
                  <a:gd name="connsiteY5" fmla="*/ 508363 h 626839"/>
                  <a:gd name="connsiteX6" fmla="*/ 142757 w 702749"/>
                  <a:gd name="connsiteY6" fmla="*/ 612244 h 626839"/>
                  <a:gd name="connsiteX7" fmla="*/ 257599 w 702749"/>
                  <a:gd name="connsiteY7" fmla="*/ 583032 h 626839"/>
                  <a:gd name="connsiteX8" fmla="*/ 430722 w 702749"/>
                  <a:gd name="connsiteY8" fmla="*/ 464228 h 626839"/>
                  <a:gd name="connsiteX9" fmla="*/ 607385 w 702749"/>
                  <a:gd name="connsiteY9" fmla="*/ 402716 h 626839"/>
                  <a:gd name="connsiteX10" fmla="*/ 702020 w 702749"/>
                  <a:gd name="connsiteY10" fmla="*/ 311569 h 626839"/>
                  <a:gd name="connsiteX11" fmla="*/ 617379 w 702749"/>
                  <a:gd name="connsiteY11" fmla="*/ 294734 h 626839"/>
                  <a:gd name="connsiteX12" fmla="*/ 511874 w 702749"/>
                  <a:gd name="connsiteY12" fmla="*/ 298389 h 626839"/>
                  <a:gd name="connsiteX13" fmla="*/ 474246 w 702749"/>
                  <a:gd name="connsiteY13" fmla="*/ 186400 h 626839"/>
                  <a:gd name="connsiteX14" fmla="*/ 545895 w 702749"/>
                  <a:gd name="connsiteY14" fmla="*/ 119229 h 626839"/>
                  <a:gd name="connsiteX15" fmla="*/ 608491 w 702749"/>
                  <a:gd name="connsiteY15" fmla="*/ 25018 h 626839"/>
                  <a:gd name="connsiteX16" fmla="*/ 507912 w 702749"/>
                  <a:gd name="connsiteY16" fmla="*/ 37089 h 626839"/>
                  <a:gd name="connsiteX0" fmla="*/ 507912 w 702749"/>
                  <a:gd name="connsiteY0" fmla="*/ 36113 h 625863"/>
                  <a:gd name="connsiteX1" fmla="*/ 111164 w 702749"/>
                  <a:gd name="connsiteY1" fmla="*/ 189715 h 625863"/>
                  <a:gd name="connsiteX2" fmla="*/ 8558 w 702749"/>
                  <a:gd name="connsiteY2" fmla="*/ 301374 h 625863"/>
                  <a:gd name="connsiteX3" fmla="*/ 186751 w 702749"/>
                  <a:gd name="connsiteY3" fmla="*/ 258512 h 625863"/>
                  <a:gd name="connsiteX4" fmla="*/ 234069 w 702749"/>
                  <a:gd name="connsiteY4" fmla="*/ 401599 h 625863"/>
                  <a:gd name="connsiteX5" fmla="*/ 171025 w 702749"/>
                  <a:gd name="connsiteY5" fmla="*/ 507387 h 625863"/>
                  <a:gd name="connsiteX6" fmla="*/ 142757 w 702749"/>
                  <a:gd name="connsiteY6" fmla="*/ 611268 h 625863"/>
                  <a:gd name="connsiteX7" fmla="*/ 257599 w 702749"/>
                  <a:gd name="connsiteY7" fmla="*/ 582056 h 625863"/>
                  <a:gd name="connsiteX8" fmla="*/ 430722 w 702749"/>
                  <a:gd name="connsiteY8" fmla="*/ 463252 h 625863"/>
                  <a:gd name="connsiteX9" fmla="*/ 607385 w 702749"/>
                  <a:gd name="connsiteY9" fmla="*/ 401740 h 625863"/>
                  <a:gd name="connsiteX10" fmla="*/ 702020 w 702749"/>
                  <a:gd name="connsiteY10" fmla="*/ 310593 h 625863"/>
                  <a:gd name="connsiteX11" fmla="*/ 617379 w 702749"/>
                  <a:gd name="connsiteY11" fmla="*/ 293758 h 625863"/>
                  <a:gd name="connsiteX12" fmla="*/ 511874 w 702749"/>
                  <a:gd name="connsiteY12" fmla="*/ 297413 h 625863"/>
                  <a:gd name="connsiteX13" fmla="*/ 474246 w 702749"/>
                  <a:gd name="connsiteY13" fmla="*/ 185424 h 625863"/>
                  <a:gd name="connsiteX14" fmla="*/ 545895 w 702749"/>
                  <a:gd name="connsiteY14" fmla="*/ 118253 h 625863"/>
                  <a:gd name="connsiteX15" fmla="*/ 608491 w 702749"/>
                  <a:gd name="connsiteY15" fmla="*/ 24042 h 625863"/>
                  <a:gd name="connsiteX16" fmla="*/ 507912 w 702749"/>
                  <a:gd name="connsiteY16" fmla="*/ 36113 h 625863"/>
                  <a:gd name="connsiteX0" fmla="*/ 507912 w 702749"/>
                  <a:gd name="connsiteY0" fmla="*/ 31931 h 621681"/>
                  <a:gd name="connsiteX1" fmla="*/ 111164 w 702749"/>
                  <a:gd name="connsiteY1" fmla="*/ 185533 h 621681"/>
                  <a:gd name="connsiteX2" fmla="*/ 8558 w 702749"/>
                  <a:gd name="connsiteY2" fmla="*/ 297192 h 621681"/>
                  <a:gd name="connsiteX3" fmla="*/ 186751 w 702749"/>
                  <a:gd name="connsiteY3" fmla="*/ 254330 h 621681"/>
                  <a:gd name="connsiteX4" fmla="*/ 234069 w 702749"/>
                  <a:gd name="connsiteY4" fmla="*/ 397417 h 621681"/>
                  <a:gd name="connsiteX5" fmla="*/ 171025 w 702749"/>
                  <a:gd name="connsiteY5" fmla="*/ 503205 h 621681"/>
                  <a:gd name="connsiteX6" fmla="*/ 142757 w 702749"/>
                  <a:gd name="connsiteY6" fmla="*/ 607086 h 621681"/>
                  <a:gd name="connsiteX7" fmla="*/ 257599 w 702749"/>
                  <a:gd name="connsiteY7" fmla="*/ 577874 h 621681"/>
                  <a:gd name="connsiteX8" fmla="*/ 430722 w 702749"/>
                  <a:gd name="connsiteY8" fmla="*/ 459070 h 621681"/>
                  <a:gd name="connsiteX9" fmla="*/ 607385 w 702749"/>
                  <a:gd name="connsiteY9" fmla="*/ 397558 h 621681"/>
                  <a:gd name="connsiteX10" fmla="*/ 702020 w 702749"/>
                  <a:gd name="connsiteY10" fmla="*/ 306411 h 621681"/>
                  <a:gd name="connsiteX11" fmla="*/ 617379 w 702749"/>
                  <a:gd name="connsiteY11" fmla="*/ 289576 h 621681"/>
                  <a:gd name="connsiteX12" fmla="*/ 511874 w 702749"/>
                  <a:gd name="connsiteY12" fmla="*/ 293231 h 621681"/>
                  <a:gd name="connsiteX13" fmla="*/ 474246 w 702749"/>
                  <a:gd name="connsiteY13" fmla="*/ 181242 h 621681"/>
                  <a:gd name="connsiteX14" fmla="*/ 545895 w 702749"/>
                  <a:gd name="connsiteY14" fmla="*/ 114071 h 621681"/>
                  <a:gd name="connsiteX15" fmla="*/ 608491 w 702749"/>
                  <a:gd name="connsiteY15" fmla="*/ 19860 h 621681"/>
                  <a:gd name="connsiteX16" fmla="*/ 507912 w 702749"/>
                  <a:gd name="connsiteY16" fmla="*/ 31931 h 621681"/>
                  <a:gd name="connsiteX0" fmla="*/ 486152 w 702420"/>
                  <a:gd name="connsiteY0" fmla="*/ 42665 h 603840"/>
                  <a:gd name="connsiteX1" fmla="*/ 110835 w 702420"/>
                  <a:gd name="connsiteY1" fmla="*/ 167692 h 603840"/>
                  <a:gd name="connsiteX2" fmla="*/ 8229 w 702420"/>
                  <a:gd name="connsiteY2" fmla="*/ 279351 h 603840"/>
                  <a:gd name="connsiteX3" fmla="*/ 186422 w 702420"/>
                  <a:gd name="connsiteY3" fmla="*/ 236489 h 603840"/>
                  <a:gd name="connsiteX4" fmla="*/ 233740 w 702420"/>
                  <a:gd name="connsiteY4" fmla="*/ 379576 h 603840"/>
                  <a:gd name="connsiteX5" fmla="*/ 170696 w 702420"/>
                  <a:gd name="connsiteY5" fmla="*/ 485364 h 603840"/>
                  <a:gd name="connsiteX6" fmla="*/ 142428 w 702420"/>
                  <a:gd name="connsiteY6" fmla="*/ 589245 h 603840"/>
                  <a:gd name="connsiteX7" fmla="*/ 257270 w 702420"/>
                  <a:gd name="connsiteY7" fmla="*/ 560033 h 603840"/>
                  <a:gd name="connsiteX8" fmla="*/ 430393 w 702420"/>
                  <a:gd name="connsiteY8" fmla="*/ 441229 h 603840"/>
                  <a:gd name="connsiteX9" fmla="*/ 607056 w 702420"/>
                  <a:gd name="connsiteY9" fmla="*/ 379717 h 603840"/>
                  <a:gd name="connsiteX10" fmla="*/ 701691 w 702420"/>
                  <a:gd name="connsiteY10" fmla="*/ 288570 h 603840"/>
                  <a:gd name="connsiteX11" fmla="*/ 617050 w 702420"/>
                  <a:gd name="connsiteY11" fmla="*/ 271735 h 603840"/>
                  <a:gd name="connsiteX12" fmla="*/ 511545 w 702420"/>
                  <a:gd name="connsiteY12" fmla="*/ 275390 h 603840"/>
                  <a:gd name="connsiteX13" fmla="*/ 473917 w 702420"/>
                  <a:gd name="connsiteY13" fmla="*/ 163401 h 603840"/>
                  <a:gd name="connsiteX14" fmla="*/ 545566 w 702420"/>
                  <a:gd name="connsiteY14" fmla="*/ 96230 h 603840"/>
                  <a:gd name="connsiteX15" fmla="*/ 608162 w 702420"/>
                  <a:gd name="connsiteY15" fmla="*/ 2019 h 603840"/>
                  <a:gd name="connsiteX16" fmla="*/ 486152 w 702420"/>
                  <a:gd name="connsiteY16" fmla="*/ 42665 h 603840"/>
                  <a:gd name="connsiteX0" fmla="*/ 486152 w 702420"/>
                  <a:gd name="connsiteY0" fmla="*/ 41910 h 603085"/>
                  <a:gd name="connsiteX1" fmla="*/ 110835 w 702420"/>
                  <a:gd name="connsiteY1" fmla="*/ 166937 h 603085"/>
                  <a:gd name="connsiteX2" fmla="*/ 8229 w 702420"/>
                  <a:gd name="connsiteY2" fmla="*/ 278596 h 603085"/>
                  <a:gd name="connsiteX3" fmla="*/ 186422 w 702420"/>
                  <a:gd name="connsiteY3" fmla="*/ 235734 h 603085"/>
                  <a:gd name="connsiteX4" fmla="*/ 233740 w 702420"/>
                  <a:gd name="connsiteY4" fmla="*/ 378821 h 603085"/>
                  <a:gd name="connsiteX5" fmla="*/ 170696 w 702420"/>
                  <a:gd name="connsiteY5" fmla="*/ 484609 h 603085"/>
                  <a:gd name="connsiteX6" fmla="*/ 142428 w 702420"/>
                  <a:gd name="connsiteY6" fmla="*/ 588490 h 603085"/>
                  <a:gd name="connsiteX7" fmla="*/ 257270 w 702420"/>
                  <a:gd name="connsiteY7" fmla="*/ 559278 h 603085"/>
                  <a:gd name="connsiteX8" fmla="*/ 430393 w 702420"/>
                  <a:gd name="connsiteY8" fmla="*/ 440474 h 603085"/>
                  <a:gd name="connsiteX9" fmla="*/ 607056 w 702420"/>
                  <a:gd name="connsiteY9" fmla="*/ 378962 h 603085"/>
                  <a:gd name="connsiteX10" fmla="*/ 701691 w 702420"/>
                  <a:gd name="connsiteY10" fmla="*/ 287815 h 603085"/>
                  <a:gd name="connsiteX11" fmla="*/ 617050 w 702420"/>
                  <a:gd name="connsiteY11" fmla="*/ 270980 h 603085"/>
                  <a:gd name="connsiteX12" fmla="*/ 511545 w 702420"/>
                  <a:gd name="connsiteY12" fmla="*/ 274635 h 603085"/>
                  <a:gd name="connsiteX13" fmla="*/ 473917 w 702420"/>
                  <a:gd name="connsiteY13" fmla="*/ 162646 h 603085"/>
                  <a:gd name="connsiteX14" fmla="*/ 545566 w 702420"/>
                  <a:gd name="connsiteY14" fmla="*/ 95475 h 603085"/>
                  <a:gd name="connsiteX15" fmla="*/ 608162 w 702420"/>
                  <a:gd name="connsiteY15" fmla="*/ 1264 h 603085"/>
                  <a:gd name="connsiteX16" fmla="*/ 486152 w 702420"/>
                  <a:gd name="connsiteY16" fmla="*/ 41910 h 603085"/>
                  <a:gd name="connsiteX0" fmla="*/ 486152 w 702420"/>
                  <a:gd name="connsiteY0" fmla="*/ 42001 h 603176"/>
                  <a:gd name="connsiteX1" fmla="*/ 110835 w 702420"/>
                  <a:gd name="connsiteY1" fmla="*/ 167028 h 603176"/>
                  <a:gd name="connsiteX2" fmla="*/ 8229 w 702420"/>
                  <a:gd name="connsiteY2" fmla="*/ 278687 h 603176"/>
                  <a:gd name="connsiteX3" fmla="*/ 186422 w 702420"/>
                  <a:gd name="connsiteY3" fmla="*/ 235825 h 603176"/>
                  <a:gd name="connsiteX4" fmla="*/ 233740 w 702420"/>
                  <a:gd name="connsiteY4" fmla="*/ 378912 h 603176"/>
                  <a:gd name="connsiteX5" fmla="*/ 170696 w 702420"/>
                  <a:gd name="connsiteY5" fmla="*/ 484700 h 603176"/>
                  <a:gd name="connsiteX6" fmla="*/ 142428 w 702420"/>
                  <a:gd name="connsiteY6" fmla="*/ 588581 h 603176"/>
                  <a:gd name="connsiteX7" fmla="*/ 257270 w 702420"/>
                  <a:gd name="connsiteY7" fmla="*/ 559369 h 603176"/>
                  <a:gd name="connsiteX8" fmla="*/ 430393 w 702420"/>
                  <a:gd name="connsiteY8" fmla="*/ 440565 h 603176"/>
                  <a:gd name="connsiteX9" fmla="*/ 607056 w 702420"/>
                  <a:gd name="connsiteY9" fmla="*/ 379053 h 603176"/>
                  <a:gd name="connsiteX10" fmla="*/ 701691 w 702420"/>
                  <a:gd name="connsiteY10" fmla="*/ 287906 h 603176"/>
                  <a:gd name="connsiteX11" fmla="*/ 617050 w 702420"/>
                  <a:gd name="connsiteY11" fmla="*/ 271071 h 603176"/>
                  <a:gd name="connsiteX12" fmla="*/ 511545 w 702420"/>
                  <a:gd name="connsiteY12" fmla="*/ 274726 h 603176"/>
                  <a:gd name="connsiteX13" fmla="*/ 473917 w 702420"/>
                  <a:gd name="connsiteY13" fmla="*/ 162737 h 603176"/>
                  <a:gd name="connsiteX14" fmla="*/ 545566 w 702420"/>
                  <a:gd name="connsiteY14" fmla="*/ 95566 h 603176"/>
                  <a:gd name="connsiteX15" fmla="*/ 608162 w 702420"/>
                  <a:gd name="connsiteY15" fmla="*/ 1355 h 603176"/>
                  <a:gd name="connsiteX16" fmla="*/ 486152 w 702420"/>
                  <a:gd name="connsiteY16" fmla="*/ 42001 h 603176"/>
                  <a:gd name="connsiteX0" fmla="*/ 486152 w 702420"/>
                  <a:gd name="connsiteY0" fmla="*/ 51812 h 612987"/>
                  <a:gd name="connsiteX1" fmla="*/ 110835 w 702420"/>
                  <a:gd name="connsiteY1" fmla="*/ 176839 h 612987"/>
                  <a:gd name="connsiteX2" fmla="*/ 8229 w 702420"/>
                  <a:gd name="connsiteY2" fmla="*/ 288498 h 612987"/>
                  <a:gd name="connsiteX3" fmla="*/ 186422 w 702420"/>
                  <a:gd name="connsiteY3" fmla="*/ 245636 h 612987"/>
                  <a:gd name="connsiteX4" fmla="*/ 233740 w 702420"/>
                  <a:gd name="connsiteY4" fmla="*/ 388723 h 612987"/>
                  <a:gd name="connsiteX5" fmla="*/ 170696 w 702420"/>
                  <a:gd name="connsiteY5" fmla="*/ 494511 h 612987"/>
                  <a:gd name="connsiteX6" fmla="*/ 142428 w 702420"/>
                  <a:gd name="connsiteY6" fmla="*/ 598392 h 612987"/>
                  <a:gd name="connsiteX7" fmla="*/ 257270 w 702420"/>
                  <a:gd name="connsiteY7" fmla="*/ 569180 h 612987"/>
                  <a:gd name="connsiteX8" fmla="*/ 430393 w 702420"/>
                  <a:gd name="connsiteY8" fmla="*/ 450376 h 612987"/>
                  <a:gd name="connsiteX9" fmla="*/ 607056 w 702420"/>
                  <a:gd name="connsiteY9" fmla="*/ 388864 h 612987"/>
                  <a:gd name="connsiteX10" fmla="*/ 701691 w 702420"/>
                  <a:gd name="connsiteY10" fmla="*/ 297717 h 612987"/>
                  <a:gd name="connsiteX11" fmla="*/ 617050 w 702420"/>
                  <a:gd name="connsiteY11" fmla="*/ 280882 h 612987"/>
                  <a:gd name="connsiteX12" fmla="*/ 511545 w 702420"/>
                  <a:gd name="connsiteY12" fmla="*/ 284537 h 612987"/>
                  <a:gd name="connsiteX13" fmla="*/ 473917 w 702420"/>
                  <a:gd name="connsiteY13" fmla="*/ 172548 h 612987"/>
                  <a:gd name="connsiteX14" fmla="*/ 545566 w 702420"/>
                  <a:gd name="connsiteY14" fmla="*/ 105377 h 612987"/>
                  <a:gd name="connsiteX15" fmla="*/ 608162 w 702420"/>
                  <a:gd name="connsiteY15" fmla="*/ 11166 h 612987"/>
                  <a:gd name="connsiteX16" fmla="*/ 486152 w 702420"/>
                  <a:gd name="connsiteY16" fmla="*/ 51812 h 612987"/>
                  <a:gd name="connsiteX0" fmla="*/ 440279 w 701790"/>
                  <a:gd name="connsiteY0" fmla="*/ 62421 h 602165"/>
                  <a:gd name="connsiteX1" fmla="*/ 110205 w 701790"/>
                  <a:gd name="connsiteY1" fmla="*/ 166017 h 602165"/>
                  <a:gd name="connsiteX2" fmla="*/ 7599 w 701790"/>
                  <a:gd name="connsiteY2" fmla="*/ 277676 h 602165"/>
                  <a:gd name="connsiteX3" fmla="*/ 185792 w 701790"/>
                  <a:gd name="connsiteY3" fmla="*/ 234814 h 602165"/>
                  <a:gd name="connsiteX4" fmla="*/ 233110 w 701790"/>
                  <a:gd name="connsiteY4" fmla="*/ 377901 h 602165"/>
                  <a:gd name="connsiteX5" fmla="*/ 170066 w 701790"/>
                  <a:gd name="connsiteY5" fmla="*/ 483689 h 602165"/>
                  <a:gd name="connsiteX6" fmla="*/ 141798 w 701790"/>
                  <a:gd name="connsiteY6" fmla="*/ 587570 h 602165"/>
                  <a:gd name="connsiteX7" fmla="*/ 256640 w 701790"/>
                  <a:gd name="connsiteY7" fmla="*/ 558358 h 602165"/>
                  <a:gd name="connsiteX8" fmla="*/ 429763 w 701790"/>
                  <a:gd name="connsiteY8" fmla="*/ 439554 h 602165"/>
                  <a:gd name="connsiteX9" fmla="*/ 606426 w 701790"/>
                  <a:gd name="connsiteY9" fmla="*/ 378042 h 602165"/>
                  <a:gd name="connsiteX10" fmla="*/ 701061 w 701790"/>
                  <a:gd name="connsiteY10" fmla="*/ 286895 h 602165"/>
                  <a:gd name="connsiteX11" fmla="*/ 616420 w 701790"/>
                  <a:gd name="connsiteY11" fmla="*/ 270060 h 602165"/>
                  <a:gd name="connsiteX12" fmla="*/ 510915 w 701790"/>
                  <a:gd name="connsiteY12" fmla="*/ 273715 h 602165"/>
                  <a:gd name="connsiteX13" fmla="*/ 473287 w 701790"/>
                  <a:gd name="connsiteY13" fmla="*/ 161726 h 602165"/>
                  <a:gd name="connsiteX14" fmla="*/ 544936 w 701790"/>
                  <a:gd name="connsiteY14" fmla="*/ 94555 h 602165"/>
                  <a:gd name="connsiteX15" fmla="*/ 607532 w 701790"/>
                  <a:gd name="connsiteY15" fmla="*/ 344 h 602165"/>
                  <a:gd name="connsiteX16" fmla="*/ 440279 w 701790"/>
                  <a:gd name="connsiteY16" fmla="*/ 62421 h 602165"/>
                  <a:gd name="connsiteX0" fmla="*/ 440279 w 701790"/>
                  <a:gd name="connsiteY0" fmla="*/ 62519 h 602263"/>
                  <a:gd name="connsiteX1" fmla="*/ 110205 w 701790"/>
                  <a:gd name="connsiteY1" fmla="*/ 166115 h 602263"/>
                  <a:gd name="connsiteX2" fmla="*/ 7599 w 701790"/>
                  <a:gd name="connsiteY2" fmla="*/ 277774 h 602263"/>
                  <a:gd name="connsiteX3" fmla="*/ 185792 w 701790"/>
                  <a:gd name="connsiteY3" fmla="*/ 234912 h 602263"/>
                  <a:gd name="connsiteX4" fmla="*/ 233110 w 701790"/>
                  <a:gd name="connsiteY4" fmla="*/ 377999 h 602263"/>
                  <a:gd name="connsiteX5" fmla="*/ 170066 w 701790"/>
                  <a:gd name="connsiteY5" fmla="*/ 483787 h 602263"/>
                  <a:gd name="connsiteX6" fmla="*/ 141798 w 701790"/>
                  <a:gd name="connsiteY6" fmla="*/ 587668 h 602263"/>
                  <a:gd name="connsiteX7" fmla="*/ 256640 w 701790"/>
                  <a:gd name="connsiteY7" fmla="*/ 558456 h 602263"/>
                  <a:gd name="connsiteX8" fmla="*/ 429763 w 701790"/>
                  <a:gd name="connsiteY8" fmla="*/ 439652 h 602263"/>
                  <a:gd name="connsiteX9" fmla="*/ 606426 w 701790"/>
                  <a:gd name="connsiteY9" fmla="*/ 378140 h 602263"/>
                  <a:gd name="connsiteX10" fmla="*/ 701061 w 701790"/>
                  <a:gd name="connsiteY10" fmla="*/ 286993 h 602263"/>
                  <a:gd name="connsiteX11" fmla="*/ 616420 w 701790"/>
                  <a:gd name="connsiteY11" fmla="*/ 270158 h 602263"/>
                  <a:gd name="connsiteX12" fmla="*/ 510915 w 701790"/>
                  <a:gd name="connsiteY12" fmla="*/ 273813 h 602263"/>
                  <a:gd name="connsiteX13" fmla="*/ 473287 w 701790"/>
                  <a:gd name="connsiteY13" fmla="*/ 161824 h 602263"/>
                  <a:gd name="connsiteX14" fmla="*/ 544936 w 701790"/>
                  <a:gd name="connsiteY14" fmla="*/ 94653 h 602263"/>
                  <a:gd name="connsiteX15" fmla="*/ 607532 w 701790"/>
                  <a:gd name="connsiteY15" fmla="*/ 442 h 602263"/>
                  <a:gd name="connsiteX16" fmla="*/ 440279 w 701790"/>
                  <a:gd name="connsiteY16" fmla="*/ 62519 h 602263"/>
                  <a:gd name="connsiteX0" fmla="*/ 440279 w 701790"/>
                  <a:gd name="connsiteY0" fmla="*/ 62502 h 602246"/>
                  <a:gd name="connsiteX1" fmla="*/ 110205 w 701790"/>
                  <a:gd name="connsiteY1" fmla="*/ 166098 h 602246"/>
                  <a:gd name="connsiteX2" fmla="*/ 7599 w 701790"/>
                  <a:gd name="connsiteY2" fmla="*/ 277757 h 602246"/>
                  <a:gd name="connsiteX3" fmla="*/ 185792 w 701790"/>
                  <a:gd name="connsiteY3" fmla="*/ 234895 h 602246"/>
                  <a:gd name="connsiteX4" fmla="*/ 233110 w 701790"/>
                  <a:gd name="connsiteY4" fmla="*/ 377982 h 602246"/>
                  <a:gd name="connsiteX5" fmla="*/ 170066 w 701790"/>
                  <a:gd name="connsiteY5" fmla="*/ 483770 h 602246"/>
                  <a:gd name="connsiteX6" fmla="*/ 141798 w 701790"/>
                  <a:gd name="connsiteY6" fmla="*/ 587651 h 602246"/>
                  <a:gd name="connsiteX7" fmla="*/ 256640 w 701790"/>
                  <a:gd name="connsiteY7" fmla="*/ 558439 h 602246"/>
                  <a:gd name="connsiteX8" fmla="*/ 429763 w 701790"/>
                  <a:gd name="connsiteY8" fmla="*/ 439635 h 602246"/>
                  <a:gd name="connsiteX9" fmla="*/ 606426 w 701790"/>
                  <a:gd name="connsiteY9" fmla="*/ 378123 h 602246"/>
                  <a:gd name="connsiteX10" fmla="*/ 701061 w 701790"/>
                  <a:gd name="connsiteY10" fmla="*/ 286976 h 602246"/>
                  <a:gd name="connsiteX11" fmla="*/ 616420 w 701790"/>
                  <a:gd name="connsiteY11" fmla="*/ 270141 h 602246"/>
                  <a:gd name="connsiteX12" fmla="*/ 510915 w 701790"/>
                  <a:gd name="connsiteY12" fmla="*/ 273796 h 602246"/>
                  <a:gd name="connsiteX13" fmla="*/ 473287 w 701790"/>
                  <a:gd name="connsiteY13" fmla="*/ 161807 h 602246"/>
                  <a:gd name="connsiteX14" fmla="*/ 544936 w 701790"/>
                  <a:gd name="connsiteY14" fmla="*/ 94636 h 602246"/>
                  <a:gd name="connsiteX15" fmla="*/ 607532 w 701790"/>
                  <a:gd name="connsiteY15" fmla="*/ 425 h 602246"/>
                  <a:gd name="connsiteX16" fmla="*/ 440279 w 701790"/>
                  <a:gd name="connsiteY16" fmla="*/ 62502 h 602246"/>
                  <a:gd name="connsiteX0" fmla="*/ 440279 w 701790"/>
                  <a:gd name="connsiteY0" fmla="*/ 79915 h 619659"/>
                  <a:gd name="connsiteX1" fmla="*/ 110205 w 701790"/>
                  <a:gd name="connsiteY1" fmla="*/ 183511 h 619659"/>
                  <a:gd name="connsiteX2" fmla="*/ 7599 w 701790"/>
                  <a:gd name="connsiteY2" fmla="*/ 295170 h 619659"/>
                  <a:gd name="connsiteX3" fmla="*/ 185792 w 701790"/>
                  <a:gd name="connsiteY3" fmla="*/ 252308 h 619659"/>
                  <a:gd name="connsiteX4" fmla="*/ 233110 w 701790"/>
                  <a:gd name="connsiteY4" fmla="*/ 395395 h 619659"/>
                  <a:gd name="connsiteX5" fmla="*/ 170066 w 701790"/>
                  <a:gd name="connsiteY5" fmla="*/ 501183 h 619659"/>
                  <a:gd name="connsiteX6" fmla="*/ 141798 w 701790"/>
                  <a:gd name="connsiteY6" fmla="*/ 605064 h 619659"/>
                  <a:gd name="connsiteX7" fmla="*/ 256640 w 701790"/>
                  <a:gd name="connsiteY7" fmla="*/ 575852 h 619659"/>
                  <a:gd name="connsiteX8" fmla="*/ 429763 w 701790"/>
                  <a:gd name="connsiteY8" fmla="*/ 457048 h 619659"/>
                  <a:gd name="connsiteX9" fmla="*/ 606426 w 701790"/>
                  <a:gd name="connsiteY9" fmla="*/ 395536 h 619659"/>
                  <a:gd name="connsiteX10" fmla="*/ 701061 w 701790"/>
                  <a:gd name="connsiteY10" fmla="*/ 304389 h 619659"/>
                  <a:gd name="connsiteX11" fmla="*/ 616420 w 701790"/>
                  <a:gd name="connsiteY11" fmla="*/ 287554 h 619659"/>
                  <a:gd name="connsiteX12" fmla="*/ 510915 w 701790"/>
                  <a:gd name="connsiteY12" fmla="*/ 291209 h 619659"/>
                  <a:gd name="connsiteX13" fmla="*/ 473287 w 701790"/>
                  <a:gd name="connsiteY13" fmla="*/ 179220 h 619659"/>
                  <a:gd name="connsiteX14" fmla="*/ 544936 w 701790"/>
                  <a:gd name="connsiteY14" fmla="*/ 112049 h 619659"/>
                  <a:gd name="connsiteX15" fmla="*/ 607532 w 701790"/>
                  <a:gd name="connsiteY15" fmla="*/ 17838 h 619659"/>
                  <a:gd name="connsiteX16" fmla="*/ 440279 w 701790"/>
                  <a:gd name="connsiteY16" fmla="*/ 79915 h 619659"/>
                  <a:gd name="connsiteX0" fmla="*/ 440279 w 701790"/>
                  <a:gd name="connsiteY0" fmla="*/ 75602 h 615346"/>
                  <a:gd name="connsiteX1" fmla="*/ 110205 w 701790"/>
                  <a:gd name="connsiteY1" fmla="*/ 179198 h 615346"/>
                  <a:gd name="connsiteX2" fmla="*/ 7599 w 701790"/>
                  <a:gd name="connsiteY2" fmla="*/ 290857 h 615346"/>
                  <a:gd name="connsiteX3" fmla="*/ 185792 w 701790"/>
                  <a:gd name="connsiteY3" fmla="*/ 247995 h 615346"/>
                  <a:gd name="connsiteX4" fmla="*/ 233110 w 701790"/>
                  <a:gd name="connsiteY4" fmla="*/ 391082 h 615346"/>
                  <a:gd name="connsiteX5" fmla="*/ 170066 w 701790"/>
                  <a:gd name="connsiteY5" fmla="*/ 496870 h 615346"/>
                  <a:gd name="connsiteX6" fmla="*/ 141798 w 701790"/>
                  <a:gd name="connsiteY6" fmla="*/ 600751 h 615346"/>
                  <a:gd name="connsiteX7" fmla="*/ 256640 w 701790"/>
                  <a:gd name="connsiteY7" fmla="*/ 571539 h 615346"/>
                  <a:gd name="connsiteX8" fmla="*/ 429763 w 701790"/>
                  <a:gd name="connsiteY8" fmla="*/ 452735 h 615346"/>
                  <a:gd name="connsiteX9" fmla="*/ 606426 w 701790"/>
                  <a:gd name="connsiteY9" fmla="*/ 391223 h 615346"/>
                  <a:gd name="connsiteX10" fmla="*/ 701061 w 701790"/>
                  <a:gd name="connsiteY10" fmla="*/ 300076 h 615346"/>
                  <a:gd name="connsiteX11" fmla="*/ 616420 w 701790"/>
                  <a:gd name="connsiteY11" fmla="*/ 283241 h 615346"/>
                  <a:gd name="connsiteX12" fmla="*/ 510915 w 701790"/>
                  <a:gd name="connsiteY12" fmla="*/ 286896 h 615346"/>
                  <a:gd name="connsiteX13" fmla="*/ 473287 w 701790"/>
                  <a:gd name="connsiteY13" fmla="*/ 174907 h 615346"/>
                  <a:gd name="connsiteX14" fmla="*/ 544936 w 701790"/>
                  <a:gd name="connsiteY14" fmla="*/ 107736 h 615346"/>
                  <a:gd name="connsiteX15" fmla="*/ 607532 w 701790"/>
                  <a:gd name="connsiteY15" fmla="*/ 13525 h 615346"/>
                  <a:gd name="connsiteX16" fmla="*/ 440279 w 701790"/>
                  <a:gd name="connsiteY16" fmla="*/ 75602 h 615346"/>
                  <a:gd name="connsiteX0" fmla="*/ 440279 w 701790"/>
                  <a:gd name="connsiteY0" fmla="*/ 89296 h 629040"/>
                  <a:gd name="connsiteX1" fmla="*/ 110205 w 701790"/>
                  <a:gd name="connsiteY1" fmla="*/ 192892 h 629040"/>
                  <a:gd name="connsiteX2" fmla="*/ 7599 w 701790"/>
                  <a:gd name="connsiteY2" fmla="*/ 304551 h 629040"/>
                  <a:gd name="connsiteX3" fmla="*/ 185792 w 701790"/>
                  <a:gd name="connsiteY3" fmla="*/ 261689 h 629040"/>
                  <a:gd name="connsiteX4" fmla="*/ 233110 w 701790"/>
                  <a:gd name="connsiteY4" fmla="*/ 404776 h 629040"/>
                  <a:gd name="connsiteX5" fmla="*/ 170066 w 701790"/>
                  <a:gd name="connsiteY5" fmla="*/ 510564 h 629040"/>
                  <a:gd name="connsiteX6" fmla="*/ 141798 w 701790"/>
                  <a:gd name="connsiteY6" fmla="*/ 614445 h 629040"/>
                  <a:gd name="connsiteX7" fmla="*/ 256640 w 701790"/>
                  <a:gd name="connsiteY7" fmla="*/ 585233 h 629040"/>
                  <a:gd name="connsiteX8" fmla="*/ 429763 w 701790"/>
                  <a:gd name="connsiteY8" fmla="*/ 466429 h 629040"/>
                  <a:gd name="connsiteX9" fmla="*/ 606426 w 701790"/>
                  <a:gd name="connsiteY9" fmla="*/ 404917 h 629040"/>
                  <a:gd name="connsiteX10" fmla="*/ 701061 w 701790"/>
                  <a:gd name="connsiteY10" fmla="*/ 313770 h 629040"/>
                  <a:gd name="connsiteX11" fmla="*/ 616420 w 701790"/>
                  <a:gd name="connsiteY11" fmla="*/ 296935 h 629040"/>
                  <a:gd name="connsiteX12" fmla="*/ 510915 w 701790"/>
                  <a:gd name="connsiteY12" fmla="*/ 300590 h 629040"/>
                  <a:gd name="connsiteX13" fmla="*/ 473287 w 701790"/>
                  <a:gd name="connsiteY13" fmla="*/ 188601 h 629040"/>
                  <a:gd name="connsiteX14" fmla="*/ 544936 w 701790"/>
                  <a:gd name="connsiteY14" fmla="*/ 121430 h 629040"/>
                  <a:gd name="connsiteX15" fmla="*/ 607532 w 701790"/>
                  <a:gd name="connsiteY15" fmla="*/ 12932 h 629040"/>
                  <a:gd name="connsiteX16" fmla="*/ 440279 w 701790"/>
                  <a:gd name="connsiteY16" fmla="*/ 89296 h 629040"/>
                  <a:gd name="connsiteX0" fmla="*/ 440279 w 701790"/>
                  <a:gd name="connsiteY0" fmla="*/ 89296 h 629040"/>
                  <a:gd name="connsiteX1" fmla="*/ 110205 w 701790"/>
                  <a:gd name="connsiteY1" fmla="*/ 192892 h 629040"/>
                  <a:gd name="connsiteX2" fmla="*/ 7599 w 701790"/>
                  <a:gd name="connsiteY2" fmla="*/ 304551 h 629040"/>
                  <a:gd name="connsiteX3" fmla="*/ 185792 w 701790"/>
                  <a:gd name="connsiteY3" fmla="*/ 261689 h 629040"/>
                  <a:gd name="connsiteX4" fmla="*/ 233110 w 701790"/>
                  <a:gd name="connsiteY4" fmla="*/ 404776 h 629040"/>
                  <a:gd name="connsiteX5" fmla="*/ 170066 w 701790"/>
                  <a:gd name="connsiteY5" fmla="*/ 510564 h 629040"/>
                  <a:gd name="connsiteX6" fmla="*/ 141798 w 701790"/>
                  <a:gd name="connsiteY6" fmla="*/ 614445 h 629040"/>
                  <a:gd name="connsiteX7" fmla="*/ 256640 w 701790"/>
                  <a:gd name="connsiteY7" fmla="*/ 585233 h 629040"/>
                  <a:gd name="connsiteX8" fmla="*/ 429763 w 701790"/>
                  <a:gd name="connsiteY8" fmla="*/ 466429 h 629040"/>
                  <a:gd name="connsiteX9" fmla="*/ 606426 w 701790"/>
                  <a:gd name="connsiteY9" fmla="*/ 404917 h 629040"/>
                  <a:gd name="connsiteX10" fmla="*/ 701061 w 701790"/>
                  <a:gd name="connsiteY10" fmla="*/ 313770 h 629040"/>
                  <a:gd name="connsiteX11" fmla="*/ 616420 w 701790"/>
                  <a:gd name="connsiteY11" fmla="*/ 296935 h 629040"/>
                  <a:gd name="connsiteX12" fmla="*/ 510915 w 701790"/>
                  <a:gd name="connsiteY12" fmla="*/ 300590 h 629040"/>
                  <a:gd name="connsiteX13" fmla="*/ 485193 w 701790"/>
                  <a:gd name="connsiteY13" fmla="*/ 193363 h 629040"/>
                  <a:gd name="connsiteX14" fmla="*/ 544936 w 701790"/>
                  <a:gd name="connsiteY14" fmla="*/ 121430 h 629040"/>
                  <a:gd name="connsiteX15" fmla="*/ 607532 w 701790"/>
                  <a:gd name="connsiteY15" fmla="*/ 12932 h 629040"/>
                  <a:gd name="connsiteX16" fmla="*/ 440279 w 701790"/>
                  <a:gd name="connsiteY16" fmla="*/ 89296 h 629040"/>
                  <a:gd name="connsiteX0" fmla="*/ 440279 w 701790"/>
                  <a:gd name="connsiteY0" fmla="*/ 76750 h 616494"/>
                  <a:gd name="connsiteX1" fmla="*/ 110205 w 701790"/>
                  <a:gd name="connsiteY1" fmla="*/ 180346 h 616494"/>
                  <a:gd name="connsiteX2" fmla="*/ 7599 w 701790"/>
                  <a:gd name="connsiteY2" fmla="*/ 292005 h 616494"/>
                  <a:gd name="connsiteX3" fmla="*/ 185792 w 701790"/>
                  <a:gd name="connsiteY3" fmla="*/ 249143 h 616494"/>
                  <a:gd name="connsiteX4" fmla="*/ 233110 w 701790"/>
                  <a:gd name="connsiteY4" fmla="*/ 392230 h 616494"/>
                  <a:gd name="connsiteX5" fmla="*/ 170066 w 701790"/>
                  <a:gd name="connsiteY5" fmla="*/ 498018 h 616494"/>
                  <a:gd name="connsiteX6" fmla="*/ 141798 w 701790"/>
                  <a:gd name="connsiteY6" fmla="*/ 601899 h 616494"/>
                  <a:gd name="connsiteX7" fmla="*/ 256640 w 701790"/>
                  <a:gd name="connsiteY7" fmla="*/ 572687 h 616494"/>
                  <a:gd name="connsiteX8" fmla="*/ 429763 w 701790"/>
                  <a:gd name="connsiteY8" fmla="*/ 453883 h 616494"/>
                  <a:gd name="connsiteX9" fmla="*/ 606426 w 701790"/>
                  <a:gd name="connsiteY9" fmla="*/ 392371 h 616494"/>
                  <a:gd name="connsiteX10" fmla="*/ 701061 w 701790"/>
                  <a:gd name="connsiteY10" fmla="*/ 301224 h 616494"/>
                  <a:gd name="connsiteX11" fmla="*/ 616420 w 701790"/>
                  <a:gd name="connsiteY11" fmla="*/ 284389 h 616494"/>
                  <a:gd name="connsiteX12" fmla="*/ 510915 w 701790"/>
                  <a:gd name="connsiteY12" fmla="*/ 288044 h 616494"/>
                  <a:gd name="connsiteX13" fmla="*/ 485193 w 701790"/>
                  <a:gd name="connsiteY13" fmla="*/ 180817 h 616494"/>
                  <a:gd name="connsiteX14" fmla="*/ 554461 w 701790"/>
                  <a:gd name="connsiteY14" fmla="*/ 108884 h 616494"/>
                  <a:gd name="connsiteX15" fmla="*/ 607532 w 701790"/>
                  <a:gd name="connsiteY15" fmla="*/ 386 h 616494"/>
                  <a:gd name="connsiteX16" fmla="*/ 440279 w 701790"/>
                  <a:gd name="connsiteY16" fmla="*/ 76750 h 616494"/>
                  <a:gd name="connsiteX0" fmla="*/ 444716 w 706227"/>
                  <a:gd name="connsiteY0" fmla="*/ 76750 h 616494"/>
                  <a:gd name="connsiteX1" fmla="*/ 114642 w 706227"/>
                  <a:gd name="connsiteY1" fmla="*/ 180346 h 616494"/>
                  <a:gd name="connsiteX2" fmla="*/ 7274 w 706227"/>
                  <a:gd name="connsiteY2" fmla="*/ 263430 h 616494"/>
                  <a:gd name="connsiteX3" fmla="*/ 190229 w 706227"/>
                  <a:gd name="connsiteY3" fmla="*/ 249143 h 616494"/>
                  <a:gd name="connsiteX4" fmla="*/ 237547 w 706227"/>
                  <a:gd name="connsiteY4" fmla="*/ 392230 h 616494"/>
                  <a:gd name="connsiteX5" fmla="*/ 174503 w 706227"/>
                  <a:gd name="connsiteY5" fmla="*/ 498018 h 616494"/>
                  <a:gd name="connsiteX6" fmla="*/ 146235 w 706227"/>
                  <a:gd name="connsiteY6" fmla="*/ 601899 h 616494"/>
                  <a:gd name="connsiteX7" fmla="*/ 261077 w 706227"/>
                  <a:gd name="connsiteY7" fmla="*/ 572687 h 616494"/>
                  <a:gd name="connsiteX8" fmla="*/ 434200 w 706227"/>
                  <a:gd name="connsiteY8" fmla="*/ 453883 h 616494"/>
                  <a:gd name="connsiteX9" fmla="*/ 610863 w 706227"/>
                  <a:gd name="connsiteY9" fmla="*/ 392371 h 616494"/>
                  <a:gd name="connsiteX10" fmla="*/ 705498 w 706227"/>
                  <a:gd name="connsiteY10" fmla="*/ 301224 h 616494"/>
                  <a:gd name="connsiteX11" fmla="*/ 620857 w 706227"/>
                  <a:gd name="connsiteY11" fmla="*/ 284389 h 616494"/>
                  <a:gd name="connsiteX12" fmla="*/ 515352 w 706227"/>
                  <a:gd name="connsiteY12" fmla="*/ 288044 h 616494"/>
                  <a:gd name="connsiteX13" fmla="*/ 489630 w 706227"/>
                  <a:gd name="connsiteY13" fmla="*/ 180817 h 616494"/>
                  <a:gd name="connsiteX14" fmla="*/ 558898 w 706227"/>
                  <a:gd name="connsiteY14" fmla="*/ 108884 h 616494"/>
                  <a:gd name="connsiteX15" fmla="*/ 611969 w 706227"/>
                  <a:gd name="connsiteY15" fmla="*/ 386 h 616494"/>
                  <a:gd name="connsiteX16" fmla="*/ 444716 w 706227"/>
                  <a:gd name="connsiteY16" fmla="*/ 76750 h 616494"/>
                  <a:gd name="connsiteX0" fmla="*/ 438485 w 699996"/>
                  <a:gd name="connsiteY0" fmla="*/ 76750 h 616494"/>
                  <a:gd name="connsiteX1" fmla="*/ 125080 w 699996"/>
                  <a:gd name="connsiteY1" fmla="*/ 180346 h 616494"/>
                  <a:gd name="connsiteX2" fmla="*/ 1043 w 699996"/>
                  <a:gd name="connsiteY2" fmla="*/ 263430 h 616494"/>
                  <a:gd name="connsiteX3" fmla="*/ 183998 w 699996"/>
                  <a:gd name="connsiteY3" fmla="*/ 249143 h 616494"/>
                  <a:gd name="connsiteX4" fmla="*/ 231316 w 699996"/>
                  <a:gd name="connsiteY4" fmla="*/ 392230 h 616494"/>
                  <a:gd name="connsiteX5" fmla="*/ 168272 w 699996"/>
                  <a:gd name="connsiteY5" fmla="*/ 498018 h 616494"/>
                  <a:gd name="connsiteX6" fmla="*/ 140004 w 699996"/>
                  <a:gd name="connsiteY6" fmla="*/ 601899 h 616494"/>
                  <a:gd name="connsiteX7" fmla="*/ 254846 w 699996"/>
                  <a:gd name="connsiteY7" fmla="*/ 572687 h 616494"/>
                  <a:gd name="connsiteX8" fmla="*/ 427969 w 699996"/>
                  <a:gd name="connsiteY8" fmla="*/ 453883 h 616494"/>
                  <a:gd name="connsiteX9" fmla="*/ 604632 w 699996"/>
                  <a:gd name="connsiteY9" fmla="*/ 392371 h 616494"/>
                  <a:gd name="connsiteX10" fmla="*/ 699267 w 699996"/>
                  <a:gd name="connsiteY10" fmla="*/ 301224 h 616494"/>
                  <a:gd name="connsiteX11" fmla="*/ 614626 w 699996"/>
                  <a:gd name="connsiteY11" fmla="*/ 284389 h 616494"/>
                  <a:gd name="connsiteX12" fmla="*/ 509121 w 699996"/>
                  <a:gd name="connsiteY12" fmla="*/ 288044 h 616494"/>
                  <a:gd name="connsiteX13" fmla="*/ 483399 w 699996"/>
                  <a:gd name="connsiteY13" fmla="*/ 180817 h 616494"/>
                  <a:gd name="connsiteX14" fmla="*/ 552667 w 699996"/>
                  <a:gd name="connsiteY14" fmla="*/ 108884 h 616494"/>
                  <a:gd name="connsiteX15" fmla="*/ 605738 w 699996"/>
                  <a:gd name="connsiteY15" fmla="*/ 386 h 616494"/>
                  <a:gd name="connsiteX16" fmla="*/ 438485 w 699996"/>
                  <a:gd name="connsiteY16" fmla="*/ 76750 h 616494"/>
                  <a:gd name="connsiteX0" fmla="*/ 437998 w 699509"/>
                  <a:gd name="connsiteY0" fmla="*/ 76750 h 616494"/>
                  <a:gd name="connsiteX1" fmla="*/ 124593 w 699509"/>
                  <a:gd name="connsiteY1" fmla="*/ 180346 h 616494"/>
                  <a:gd name="connsiteX2" fmla="*/ 556 w 699509"/>
                  <a:gd name="connsiteY2" fmla="*/ 263430 h 616494"/>
                  <a:gd name="connsiteX3" fmla="*/ 183511 w 699509"/>
                  <a:gd name="connsiteY3" fmla="*/ 249143 h 616494"/>
                  <a:gd name="connsiteX4" fmla="*/ 230829 w 699509"/>
                  <a:gd name="connsiteY4" fmla="*/ 392230 h 616494"/>
                  <a:gd name="connsiteX5" fmla="*/ 167785 w 699509"/>
                  <a:gd name="connsiteY5" fmla="*/ 498018 h 616494"/>
                  <a:gd name="connsiteX6" fmla="*/ 139517 w 699509"/>
                  <a:gd name="connsiteY6" fmla="*/ 601899 h 616494"/>
                  <a:gd name="connsiteX7" fmla="*/ 254359 w 699509"/>
                  <a:gd name="connsiteY7" fmla="*/ 572687 h 616494"/>
                  <a:gd name="connsiteX8" fmla="*/ 427482 w 699509"/>
                  <a:gd name="connsiteY8" fmla="*/ 453883 h 616494"/>
                  <a:gd name="connsiteX9" fmla="*/ 604145 w 699509"/>
                  <a:gd name="connsiteY9" fmla="*/ 392371 h 616494"/>
                  <a:gd name="connsiteX10" fmla="*/ 698780 w 699509"/>
                  <a:gd name="connsiteY10" fmla="*/ 301224 h 616494"/>
                  <a:gd name="connsiteX11" fmla="*/ 614139 w 699509"/>
                  <a:gd name="connsiteY11" fmla="*/ 284389 h 616494"/>
                  <a:gd name="connsiteX12" fmla="*/ 508634 w 699509"/>
                  <a:gd name="connsiteY12" fmla="*/ 288044 h 616494"/>
                  <a:gd name="connsiteX13" fmla="*/ 482912 w 699509"/>
                  <a:gd name="connsiteY13" fmla="*/ 180817 h 616494"/>
                  <a:gd name="connsiteX14" fmla="*/ 552180 w 699509"/>
                  <a:gd name="connsiteY14" fmla="*/ 108884 h 616494"/>
                  <a:gd name="connsiteX15" fmla="*/ 605251 w 699509"/>
                  <a:gd name="connsiteY15" fmla="*/ 386 h 616494"/>
                  <a:gd name="connsiteX16" fmla="*/ 437998 w 699509"/>
                  <a:gd name="connsiteY16" fmla="*/ 76750 h 616494"/>
                  <a:gd name="connsiteX0" fmla="*/ 438383 w 699894"/>
                  <a:gd name="connsiteY0" fmla="*/ 76750 h 616494"/>
                  <a:gd name="connsiteX1" fmla="*/ 124978 w 699894"/>
                  <a:gd name="connsiteY1" fmla="*/ 180346 h 616494"/>
                  <a:gd name="connsiteX2" fmla="*/ 941 w 699894"/>
                  <a:gd name="connsiteY2" fmla="*/ 263430 h 616494"/>
                  <a:gd name="connsiteX3" fmla="*/ 183896 w 699894"/>
                  <a:gd name="connsiteY3" fmla="*/ 249143 h 616494"/>
                  <a:gd name="connsiteX4" fmla="*/ 231214 w 699894"/>
                  <a:gd name="connsiteY4" fmla="*/ 392230 h 616494"/>
                  <a:gd name="connsiteX5" fmla="*/ 168170 w 699894"/>
                  <a:gd name="connsiteY5" fmla="*/ 498018 h 616494"/>
                  <a:gd name="connsiteX6" fmla="*/ 139902 w 699894"/>
                  <a:gd name="connsiteY6" fmla="*/ 601899 h 616494"/>
                  <a:gd name="connsiteX7" fmla="*/ 254744 w 699894"/>
                  <a:gd name="connsiteY7" fmla="*/ 572687 h 616494"/>
                  <a:gd name="connsiteX8" fmla="*/ 427867 w 699894"/>
                  <a:gd name="connsiteY8" fmla="*/ 453883 h 616494"/>
                  <a:gd name="connsiteX9" fmla="*/ 604530 w 699894"/>
                  <a:gd name="connsiteY9" fmla="*/ 392371 h 616494"/>
                  <a:gd name="connsiteX10" fmla="*/ 699165 w 699894"/>
                  <a:gd name="connsiteY10" fmla="*/ 301224 h 616494"/>
                  <a:gd name="connsiteX11" fmla="*/ 614524 w 699894"/>
                  <a:gd name="connsiteY11" fmla="*/ 284389 h 616494"/>
                  <a:gd name="connsiteX12" fmla="*/ 509019 w 699894"/>
                  <a:gd name="connsiteY12" fmla="*/ 288044 h 616494"/>
                  <a:gd name="connsiteX13" fmla="*/ 483297 w 699894"/>
                  <a:gd name="connsiteY13" fmla="*/ 180817 h 616494"/>
                  <a:gd name="connsiteX14" fmla="*/ 552565 w 699894"/>
                  <a:gd name="connsiteY14" fmla="*/ 108884 h 616494"/>
                  <a:gd name="connsiteX15" fmla="*/ 605636 w 699894"/>
                  <a:gd name="connsiteY15" fmla="*/ 386 h 616494"/>
                  <a:gd name="connsiteX16" fmla="*/ 438383 w 699894"/>
                  <a:gd name="connsiteY16" fmla="*/ 76750 h 616494"/>
                  <a:gd name="connsiteX0" fmla="*/ 438383 w 699894"/>
                  <a:gd name="connsiteY0" fmla="*/ 82155 h 621899"/>
                  <a:gd name="connsiteX1" fmla="*/ 124978 w 699894"/>
                  <a:gd name="connsiteY1" fmla="*/ 185751 h 621899"/>
                  <a:gd name="connsiteX2" fmla="*/ 941 w 699894"/>
                  <a:gd name="connsiteY2" fmla="*/ 268835 h 621899"/>
                  <a:gd name="connsiteX3" fmla="*/ 183896 w 699894"/>
                  <a:gd name="connsiteY3" fmla="*/ 254548 h 621899"/>
                  <a:gd name="connsiteX4" fmla="*/ 231214 w 699894"/>
                  <a:gd name="connsiteY4" fmla="*/ 397635 h 621899"/>
                  <a:gd name="connsiteX5" fmla="*/ 168170 w 699894"/>
                  <a:gd name="connsiteY5" fmla="*/ 503423 h 621899"/>
                  <a:gd name="connsiteX6" fmla="*/ 139902 w 699894"/>
                  <a:gd name="connsiteY6" fmla="*/ 607304 h 621899"/>
                  <a:gd name="connsiteX7" fmla="*/ 254744 w 699894"/>
                  <a:gd name="connsiteY7" fmla="*/ 578092 h 621899"/>
                  <a:gd name="connsiteX8" fmla="*/ 427867 w 699894"/>
                  <a:gd name="connsiteY8" fmla="*/ 459288 h 621899"/>
                  <a:gd name="connsiteX9" fmla="*/ 604530 w 699894"/>
                  <a:gd name="connsiteY9" fmla="*/ 397776 h 621899"/>
                  <a:gd name="connsiteX10" fmla="*/ 699165 w 699894"/>
                  <a:gd name="connsiteY10" fmla="*/ 306629 h 621899"/>
                  <a:gd name="connsiteX11" fmla="*/ 614524 w 699894"/>
                  <a:gd name="connsiteY11" fmla="*/ 289794 h 621899"/>
                  <a:gd name="connsiteX12" fmla="*/ 509019 w 699894"/>
                  <a:gd name="connsiteY12" fmla="*/ 293449 h 621899"/>
                  <a:gd name="connsiteX13" fmla="*/ 483297 w 699894"/>
                  <a:gd name="connsiteY13" fmla="*/ 186222 h 621899"/>
                  <a:gd name="connsiteX14" fmla="*/ 552565 w 699894"/>
                  <a:gd name="connsiteY14" fmla="*/ 114289 h 621899"/>
                  <a:gd name="connsiteX15" fmla="*/ 605636 w 699894"/>
                  <a:gd name="connsiteY15" fmla="*/ 5791 h 621899"/>
                  <a:gd name="connsiteX16" fmla="*/ 438383 w 699894"/>
                  <a:gd name="connsiteY16" fmla="*/ 82155 h 621899"/>
                  <a:gd name="connsiteX0" fmla="*/ 438383 w 699894"/>
                  <a:gd name="connsiteY0" fmla="*/ 82745 h 622489"/>
                  <a:gd name="connsiteX1" fmla="*/ 124978 w 699894"/>
                  <a:gd name="connsiteY1" fmla="*/ 186341 h 622489"/>
                  <a:gd name="connsiteX2" fmla="*/ 941 w 699894"/>
                  <a:gd name="connsiteY2" fmla="*/ 269425 h 622489"/>
                  <a:gd name="connsiteX3" fmla="*/ 183896 w 699894"/>
                  <a:gd name="connsiteY3" fmla="*/ 255138 h 622489"/>
                  <a:gd name="connsiteX4" fmla="*/ 231214 w 699894"/>
                  <a:gd name="connsiteY4" fmla="*/ 398225 h 622489"/>
                  <a:gd name="connsiteX5" fmla="*/ 168170 w 699894"/>
                  <a:gd name="connsiteY5" fmla="*/ 504013 h 622489"/>
                  <a:gd name="connsiteX6" fmla="*/ 139902 w 699894"/>
                  <a:gd name="connsiteY6" fmla="*/ 607894 h 622489"/>
                  <a:gd name="connsiteX7" fmla="*/ 254744 w 699894"/>
                  <a:gd name="connsiteY7" fmla="*/ 578682 h 622489"/>
                  <a:gd name="connsiteX8" fmla="*/ 427867 w 699894"/>
                  <a:gd name="connsiteY8" fmla="*/ 459878 h 622489"/>
                  <a:gd name="connsiteX9" fmla="*/ 604530 w 699894"/>
                  <a:gd name="connsiteY9" fmla="*/ 398366 h 622489"/>
                  <a:gd name="connsiteX10" fmla="*/ 699165 w 699894"/>
                  <a:gd name="connsiteY10" fmla="*/ 307219 h 622489"/>
                  <a:gd name="connsiteX11" fmla="*/ 614524 w 699894"/>
                  <a:gd name="connsiteY11" fmla="*/ 290384 h 622489"/>
                  <a:gd name="connsiteX12" fmla="*/ 509019 w 699894"/>
                  <a:gd name="connsiteY12" fmla="*/ 294039 h 622489"/>
                  <a:gd name="connsiteX13" fmla="*/ 483297 w 699894"/>
                  <a:gd name="connsiteY13" fmla="*/ 186812 h 622489"/>
                  <a:gd name="connsiteX14" fmla="*/ 552565 w 699894"/>
                  <a:gd name="connsiteY14" fmla="*/ 114879 h 622489"/>
                  <a:gd name="connsiteX15" fmla="*/ 605636 w 699894"/>
                  <a:gd name="connsiteY15" fmla="*/ 6381 h 622489"/>
                  <a:gd name="connsiteX16" fmla="*/ 438383 w 699894"/>
                  <a:gd name="connsiteY16" fmla="*/ 82745 h 622489"/>
                  <a:gd name="connsiteX0" fmla="*/ 438383 w 699894"/>
                  <a:gd name="connsiteY0" fmla="*/ 76920 h 616664"/>
                  <a:gd name="connsiteX1" fmla="*/ 124978 w 699894"/>
                  <a:gd name="connsiteY1" fmla="*/ 180516 h 616664"/>
                  <a:gd name="connsiteX2" fmla="*/ 941 w 699894"/>
                  <a:gd name="connsiteY2" fmla="*/ 263600 h 616664"/>
                  <a:gd name="connsiteX3" fmla="*/ 183896 w 699894"/>
                  <a:gd name="connsiteY3" fmla="*/ 249313 h 616664"/>
                  <a:gd name="connsiteX4" fmla="*/ 231214 w 699894"/>
                  <a:gd name="connsiteY4" fmla="*/ 392400 h 616664"/>
                  <a:gd name="connsiteX5" fmla="*/ 168170 w 699894"/>
                  <a:gd name="connsiteY5" fmla="*/ 498188 h 616664"/>
                  <a:gd name="connsiteX6" fmla="*/ 139902 w 699894"/>
                  <a:gd name="connsiteY6" fmla="*/ 602069 h 616664"/>
                  <a:gd name="connsiteX7" fmla="*/ 254744 w 699894"/>
                  <a:gd name="connsiteY7" fmla="*/ 572857 h 616664"/>
                  <a:gd name="connsiteX8" fmla="*/ 427867 w 699894"/>
                  <a:gd name="connsiteY8" fmla="*/ 454053 h 616664"/>
                  <a:gd name="connsiteX9" fmla="*/ 604530 w 699894"/>
                  <a:gd name="connsiteY9" fmla="*/ 392541 h 616664"/>
                  <a:gd name="connsiteX10" fmla="*/ 699165 w 699894"/>
                  <a:gd name="connsiteY10" fmla="*/ 301394 h 616664"/>
                  <a:gd name="connsiteX11" fmla="*/ 614524 w 699894"/>
                  <a:gd name="connsiteY11" fmla="*/ 284559 h 616664"/>
                  <a:gd name="connsiteX12" fmla="*/ 509019 w 699894"/>
                  <a:gd name="connsiteY12" fmla="*/ 288214 h 616664"/>
                  <a:gd name="connsiteX13" fmla="*/ 483297 w 699894"/>
                  <a:gd name="connsiteY13" fmla="*/ 180987 h 616664"/>
                  <a:gd name="connsiteX14" fmla="*/ 559709 w 699894"/>
                  <a:gd name="connsiteY14" fmla="*/ 116198 h 616664"/>
                  <a:gd name="connsiteX15" fmla="*/ 605636 w 699894"/>
                  <a:gd name="connsiteY15" fmla="*/ 556 h 616664"/>
                  <a:gd name="connsiteX16" fmla="*/ 438383 w 699894"/>
                  <a:gd name="connsiteY16" fmla="*/ 76920 h 616664"/>
                  <a:gd name="connsiteX0" fmla="*/ 438383 w 699894"/>
                  <a:gd name="connsiteY0" fmla="*/ 76920 h 616664"/>
                  <a:gd name="connsiteX1" fmla="*/ 124978 w 699894"/>
                  <a:gd name="connsiteY1" fmla="*/ 180516 h 616664"/>
                  <a:gd name="connsiteX2" fmla="*/ 941 w 699894"/>
                  <a:gd name="connsiteY2" fmla="*/ 263600 h 616664"/>
                  <a:gd name="connsiteX3" fmla="*/ 183896 w 699894"/>
                  <a:gd name="connsiteY3" fmla="*/ 249313 h 616664"/>
                  <a:gd name="connsiteX4" fmla="*/ 231214 w 699894"/>
                  <a:gd name="connsiteY4" fmla="*/ 392400 h 616664"/>
                  <a:gd name="connsiteX5" fmla="*/ 168170 w 699894"/>
                  <a:gd name="connsiteY5" fmla="*/ 498188 h 616664"/>
                  <a:gd name="connsiteX6" fmla="*/ 139902 w 699894"/>
                  <a:gd name="connsiteY6" fmla="*/ 602069 h 616664"/>
                  <a:gd name="connsiteX7" fmla="*/ 254744 w 699894"/>
                  <a:gd name="connsiteY7" fmla="*/ 572857 h 616664"/>
                  <a:gd name="connsiteX8" fmla="*/ 427867 w 699894"/>
                  <a:gd name="connsiteY8" fmla="*/ 454053 h 616664"/>
                  <a:gd name="connsiteX9" fmla="*/ 604530 w 699894"/>
                  <a:gd name="connsiteY9" fmla="*/ 392541 h 616664"/>
                  <a:gd name="connsiteX10" fmla="*/ 699165 w 699894"/>
                  <a:gd name="connsiteY10" fmla="*/ 301394 h 616664"/>
                  <a:gd name="connsiteX11" fmla="*/ 614524 w 699894"/>
                  <a:gd name="connsiteY11" fmla="*/ 284559 h 616664"/>
                  <a:gd name="connsiteX12" fmla="*/ 509019 w 699894"/>
                  <a:gd name="connsiteY12" fmla="*/ 288214 h 616664"/>
                  <a:gd name="connsiteX13" fmla="*/ 502347 w 699894"/>
                  <a:gd name="connsiteY13" fmla="*/ 200037 h 616664"/>
                  <a:gd name="connsiteX14" fmla="*/ 559709 w 699894"/>
                  <a:gd name="connsiteY14" fmla="*/ 116198 h 616664"/>
                  <a:gd name="connsiteX15" fmla="*/ 605636 w 699894"/>
                  <a:gd name="connsiteY15" fmla="*/ 556 h 616664"/>
                  <a:gd name="connsiteX16" fmla="*/ 438383 w 699894"/>
                  <a:gd name="connsiteY16" fmla="*/ 76920 h 616664"/>
                  <a:gd name="connsiteX0" fmla="*/ 438383 w 699894"/>
                  <a:gd name="connsiteY0" fmla="*/ 76920 h 616664"/>
                  <a:gd name="connsiteX1" fmla="*/ 124978 w 699894"/>
                  <a:gd name="connsiteY1" fmla="*/ 180516 h 616664"/>
                  <a:gd name="connsiteX2" fmla="*/ 941 w 699894"/>
                  <a:gd name="connsiteY2" fmla="*/ 263600 h 616664"/>
                  <a:gd name="connsiteX3" fmla="*/ 183896 w 699894"/>
                  <a:gd name="connsiteY3" fmla="*/ 249313 h 616664"/>
                  <a:gd name="connsiteX4" fmla="*/ 231214 w 699894"/>
                  <a:gd name="connsiteY4" fmla="*/ 392400 h 616664"/>
                  <a:gd name="connsiteX5" fmla="*/ 168170 w 699894"/>
                  <a:gd name="connsiteY5" fmla="*/ 498188 h 616664"/>
                  <a:gd name="connsiteX6" fmla="*/ 139902 w 699894"/>
                  <a:gd name="connsiteY6" fmla="*/ 602069 h 616664"/>
                  <a:gd name="connsiteX7" fmla="*/ 254744 w 699894"/>
                  <a:gd name="connsiteY7" fmla="*/ 572857 h 616664"/>
                  <a:gd name="connsiteX8" fmla="*/ 427867 w 699894"/>
                  <a:gd name="connsiteY8" fmla="*/ 454053 h 616664"/>
                  <a:gd name="connsiteX9" fmla="*/ 604530 w 699894"/>
                  <a:gd name="connsiteY9" fmla="*/ 392541 h 616664"/>
                  <a:gd name="connsiteX10" fmla="*/ 699165 w 699894"/>
                  <a:gd name="connsiteY10" fmla="*/ 301394 h 616664"/>
                  <a:gd name="connsiteX11" fmla="*/ 614524 w 699894"/>
                  <a:gd name="connsiteY11" fmla="*/ 284559 h 616664"/>
                  <a:gd name="connsiteX12" fmla="*/ 530450 w 699894"/>
                  <a:gd name="connsiteY12" fmla="*/ 281070 h 616664"/>
                  <a:gd name="connsiteX13" fmla="*/ 502347 w 699894"/>
                  <a:gd name="connsiteY13" fmla="*/ 200037 h 616664"/>
                  <a:gd name="connsiteX14" fmla="*/ 559709 w 699894"/>
                  <a:gd name="connsiteY14" fmla="*/ 116198 h 616664"/>
                  <a:gd name="connsiteX15" fmla="*/ 605636 w 699894"/>
                  <a:gd name="connsiteY15" fmla="*/ 556 h 616664"/>
                  <a:gd name="connsiteX16" fmla="*/ 438383 w 699894"/>
                  <a:gd name="connsiteY16" fmla="*/ 76920 h 616664"/>
                  <a:gd name="connsiteX0" fmla="*/ 438383 w 699921"/>
                  <a:gd name="connsiteY0" fmla="*/ 76920 h 617159"/>
                  <a:gd name="connsiteX1" fmla="*/ 124978 w 699921"/>
                  <a:gd name="connsiteY1" fmla="*/ 180516 h 617159"/>
                  <a:gd name="connsiteX2" fmla="*/ 941 w 699921"/>
                  <a:gd name="connsiteY2" fmla="*/ 263600 h 617159"/>
                  <a:gd name="connsiteX3" fmla="*/ 183896 w 699921"/>
                  <a:gd name="connsiteY3" fmla="*/ 249313 h 617159"/>
                  <a:gd name="connsiteX4" fmla="*/ 231214 w 699921"/>
                  <a:gd name="connsiteY4" fmla="*/ 392400 h 617159"/>
                  <a:gd name="connsiteX5" fmla="*/ 168170 w 699921"/>
                  <a:gd name="connsiteY5" fmla="*/ 498188 h 617159"/>
                  <a:gd name="connsiteX6" fmla="*/ 139902 w 699921"/>
                  <a:gd name="connsiteY6" fmla="*/ 602069 h 617159"/>
                  <a:gd name="connsiteX7" fmla="*/ 254744 w 699921"/>
                  <a:gd name="connsiteY7" fmla="*/ 572857 h 617159"/>
                  <a:gd name="connsiteX8" fmla="*/ 413580 w 699921"/>
                  <a:gd name="connsiteY8" fmla="*/ 437384 h 617159"/>
                  <a:gd name="connsiteX9" fmla="*/ 604530 w 699921"/>
                  <a:gd name="connsiteY9" fmla="*/ 392541 h 617159"/>
                  <a:gd name="connsiteX10" fmla="*/ 699165 w 699921"/>
                  <a:gd name="connsiteY10" fmla="*/ 301394 h 617159"/>
                  <a:gd name="connsiteX11" fmla="*/ 614524 w 699921"/>
                  <a:gd name="connsiteY11" fmla="*/ 284559 h 617159"/>
                  <a:gd name="connsiteX12" fmla="*/ 530450 w 699921"/>
                  <a:gd name="connsiteY12" fmla="*/ 281070 h 617159"/>
                  <a:gd name="connsiteX13" fmla="*/ 502347 w 699921"/>
                  <a:gd name="connsiteY13" fmla="*/ 200037 h 617159"/>
                  <a:gd name="connsiteX14" fmla="*/ 559709 w 699921"/>
                  <a:gd name="connsiteY14" fmla="*/ 116198 h 617159"/>
                  <a:gd name="connsiteX15" fmla="*/ 605636 w 699921"/>
                  <a:gd name="connsiteY15" fmla="*/ 556 h 617159"/>
                  <a:gd name="connsiteX16" fmla="*/ 438383 w 699921"/>
                  <a:gd name="connsiteY16" fmla="*/ 76920 h 617159"/>
                  <a:gd name="connsiteX0" fmla="*/ 438383 w 699176"/>
                  <a:gd name="connsiteY0" fmla="*/ 76920 h 617159"/>
                  <a:gd name="connsiteX1" fmla="*/ 124978 w 699176"/>
                  <a:gd name="connsiteY1" fmla="*/ 180516 h 617159"/>
                  <a:gd name="connsiteX2" fmla="*/ 941 w 699176"/>
                  <a:gd name="connsiteY2" fmla="*/ 263600 h 617159"/>
                  <a:gd name="connsiteX3" fmla="*/ 183896 w 699176"/>
                  <a:gd name="connsiteY3" fmla="*/ 249313 h 617159"/>
                  <a:gd name="connsiteX4" fmla="*/ 231214 w 699176"/>
                  <a:gd name="connsiteY4" fmla="*/ 392400 h 617159"/>
                  <a:gd name="connsiteX5" fmla="*/ 168170 w 699176"/>
                  <a:gd name="connsiteY5" fmla="*/ 498188 h 617159"/>
                  <a:gd name="connsiteX6" fmla="*/ 139902 w 699176"/>
                  <a:gd name="connsiteY6" fmla="*/ 602069 h 617159"/>
                  <a:gd name="connsiteX7" fmla="*/ 254744 w 699176"/>
                  <a:gd name="connsiteY7" fmla="*/ 572857 h 617159"/>
                  <a:gd name="connsiteX8" fmla="*/ 413580 w 699176"/>
                  <a:gd name="connsiteY8" fmla="*/ 437384 h 617159"/>
                  <a:gd name="connsiteX9" fmla="*/ 618817 w 699176"/>
                  <a:gd name="connsiteY9" fmla="*/ 366347 h 617159"/>
                  <a:gd name="connsiteX10" fmla="*/ 699165 w 699176"/>
                  <a:gd name="connsiteY10" fmla="*/ 301394 h 617159"/>
                  <a:gd name="connsiteX11" fmla="*/ 614524 w 699176"/>
                  <a:gd name="connsiteY11" fmla="*/ 284559 h 617159"/>
                  <a:gd name="connsiteX12" fmla="*/ 530450 w 699176"/>
                  <a:gd name="connsiteY12" fmla="*/ 281070 h 617159"/>
                  <a:gd name="connsiteX13" fmla="*/ 502347 w 699176"/>
                  <a:gd name="connsiteY13" fmla="*/ 200037 h 617159"/>
                  <a:gd name="connsiteX14" fmla="*/ 559709 w 699176"/>
                  <a:gd name="connsiteY14" fmla="*/ 116198 h 617159"/>
                  <a:gd name="connsiteX15" fmla="*/ 605636 w 699176"/>
                  <a:gd name="connsiteY15" fmla="*/ 556 h 617159"/>
                  <a:gd name="connsiteX16" fmla="*/ 438383 w 699176"/>
                  <a:gd name="connsiteY16" fmla="*/ 76920 h 617159"/>
                  <a:gd name="connsiteX0" fmla="*/ 438383 w 699176"/>
                  <a:gd name="connsiteY0" fmla="*/ 76920 h 617159"/>
                  <a:gd name="connsiteX1" fmla="*/ 124978 w 699176"/>
                  <a:gd name="connsiteY1" fmla="*/ 180516 h 617159"/>
                  <a:gd name="connsiteX2" fmla="*/ 941 w 699176"/>
                  <a:gd name="connsiteY2" fmla="*/ 263600 h 617159"/>
                  <a:gd name="connsiteX3" fmla="*/ 183896 w 699176"/>
                  <a:gd name="connsiteY3" fmla="*/ 249313 h 617159"/>
                  <a:gd name="connsiteX4" fmla="*/ 231214 w 699176"/>
                  <a:gd name="connsiteY4" fmla="*/ 392400 h 617159"/>
                  <a:gd name="connsiteX5" fmla="*/ 168170 w 699176"/>
                  <a:gd name="connsiteY5" fmla="*/ 498188 h 617159"/>
                  <a:gd name="connsiteX6" fmla="*/ 139902 w 699176"/>
                  <a:gd name="connsiteY6" fmla="*/ 602069 h 617159"/>
                  <a:gd name="connsiteX7" fmla="*/ 254744 w 699176"/>
                  <a:gd name="connsiteY7" fmla="*/ 572857 h 617159"/>
                  <a:gd name="connsiteX8" fmla="*/ 413580 w 699176"/>
                  <a:gd name="connsiteY8" fmla="*/ 437384 h 617159"/>
                  <a:gd name="connsiteX9" fmla="*/ 618817 w 699176"/>
                  <a:gd name="connsiteY9" fmla="*/ 366347 h 617159"/>
                  <a:gd name="connsiteX10" fmla="*/ 699165 w 699176"/>
                  <a:gd name="connsiteY10" fmla="*/ 270437 h 617159"/>
                  <a:gd name="connsiteX11" fmla="*/ 614524 w 699176"/>
                  <a:gd name="connsiteY11" fmla="*/ 284559 h 617159"/>
                  <a:gd name="connsiteX12" fmla="*/ 530450 w 699176"/>
                  <a:gd name="connsiteY12" fmla="*/ 281070 h 617159"/>
                  <a:gd name="connsiteX13" fmla="*/ 502347 w 699176"/>
                  <a:gd name="connsiteY13" fmla="*/ 200037 h 617159"/>
                  <a:gd name="connsiteX14" fmla="*/ 559709 w 699176"/>
                  <a:gd name="connsiteY14" fmla="*/ 116198 h 617159"/>
                  <a:gd name="connsiteX15" fmla="*/ 605636 w 699176"/>
                  <a:gd name="connsiteY15" fmla="*/ 556 h 617159"/>
                  <a:gd name="connsiteX16" fmla="*/ 438383 w 699176"/>
                  <a:gd name="connsiteY16" fmla="*/ 76920 h 617159"/>
                  <a:gd name="connsiteX0" fmla="*/ 438383 w 699191"/>
                  <a:gd name="connsiteY0" fmla="*/ 76920 h 617159"/>
                  <a:gd name="connsiteX1" fmla="*/ 124978 w 699191"/>
                  <a:gd name="connsiteY1" fmla="*/ 180516 h 617159"/>
                  <a:gd name="connsiteX2" fmla="*/ 941 w 699191"/>
                  <a:gd name="connsiteY2" fmla="*/ 263600 h 617159"/>
                  <a:gd name="connsiteX3" fmla="*/ 183896 w 699191"/>
                  <a:gd name="connsiteY3" fmla="*/ 249313 h 617159"/>
                  <a:gd name="connsiteX4" fmla="*/ 231214 w 699191"/>
                  <a:gd name="connsiteY4" fmla="*/ 392400 h 617159"/>
                  <a:gd name="connsiteX5" fmla="*/ 168170 w 699191"/>
                  <a:gd name="connsiteY5" fmla="*/ 498188 h 617159"/>
                  <a:gd name="connsiteX6" fmla="*/ 139902 w 699191"/>
                  <a:gd name="connsiteY6" fmla="*/ 602069 h 617159"/>
                  <a:gd name="connsiteX7" fmla="*/ 254744 w 699191"/>
                  <a:gd name="connsiteY7" fmla="*/ 572857 h 617159"/>
                  <a:gd name="connsiteX8" fmla="*/ 413580 w 699191"/>
                  <a:gd name="connsiteY8" fmla="*/ 437384 h 617159"/>
                  <a:gd name="connsiteX9" fmla="*/ 618817 w 699191"/>
                  <a:gd name="connsiteY9" fmla="*/ 366347 h 617159"/>
                  <a:gd name="connsiteX10" fmla="*/ 699165 w 699191"/>
                  <a:gd name="connsiteY10" fmla="*/ 270437 h 617159"/>
                  <a:gd name="connsiteX11" fmla="*/ 612143 w 699191"/>
                  <a:gd name="connsiteY11" fmla="*/ 263127 h 617159"/>
                  <a:gd name="connsiteX12" fmla="*/ 530450 w 699191"/>
                  <a:gd name="connsiteY12" fmla="*/ 281070 h 617159"/>
                  <a:gd name="connsiteX13" fmla="*/ 502347 w 699191"/>
                  <a:gd name="connsiteY13" fmla="*/ 200037 h 617159"/>
                  <a:gd name="connsiteX14" fmla="*/ 559709 w 699191"/>
                  <a:gd name="connsiteY14" fmla="*/ 116198 h 617159"/>
                  <a:gd name="connsiteX15" fmla="*/ 605636 w 699191"/>
                  <a:gd name="connsiteY15" fmla="*/ 556 h 617159"/>
                  <a:gd name="connsiteX16" fmla="*/ 438383 w 699191"/>
                  <a:gd name="connsiteY16" fmla="*/ 76920 h 617159"/>
                  <a:gd name="connsiteX0" fmla="*/ 438383 w 701893"/>
                  <a:gd name="connsiteY0" fmla="*/ 76920 h 617159"/>
                  <a:gd name="connsiteX1" fmla="*/ 124978 w 701893"/>
                  <a:gd name="connsiteY1" fmla="*/ 180516 h 617159"/>
                  <a:gd name="connsiteX2" fmla="*/ 941 w 701893"/>
                  <a:gd name="connsiteY2" fmla="*/ 263600 h 617159"/>
                  <a:gd name="connsiteX3" fmla="*/ 183896 w 701893"/>
                  <a:gd name="connsiteY3" fmla="*/ 249313 h 617159"/>
                  <a:gd name="connsiteX4" fmla="*/ 231214 w 701893"/>
                  <a:gd name="connsiteY4" fmla="*/ 392400 h 617159"/>
                  <a:gd name="connsiteX5" fmla="*/ 168170 w 701893"/>
                  <a:gd name="connsiteY5" fmla="*/ 498188 h 617159"/>
                  <a:gd name="connsiteX6" fmla="*/ 139902 w 701893"/>
                  <a:gd name="connsiteY6" fmla="*/ 602069 h 617159"/>
                  <a:gd name="connsiteX7" fmla="*/ 254744 w 701893"/>
                  <a:gd name="connsiteY7" fmla="*/ 572857 h 617159"/>
                  <a:gd name="connsiteX8" fmla="*/ 413580 w 701893"/>
                  <a:gd name="connsiteY8" fmla="*/ 437384 h 617159"/>
                  <a:gd name="connsiteX9" fmla="*/ 618817 w 701893"/>
                  <a:gd name="connsiteY9" fmla="*/ 366347 h 617159"/>
                  <a:gd name="connsiteX10" fmla="*/ 699165 w 701893"/>
                  <a:gd name="connsiteY10" fmla="*/ 270437 h 617159"/>
                  <a:gd name="connsiteX11" fmla="*/ 530450 w 701893"/>
                  <a:gd name="connsiteY11" fmla="*/ 281070 h 617159"/>
                  <a:gd name="connsiteX12" fmla="*/ 502347 w 701893"/>
                  <a:gd name="connsiteY12" fmla="*/ 200037 h 617159"/>
                  <a:gd name="connsiteX13" fmla="*/ 559709 w 701893"/>
                  <a:gd name="connsiteY13" fmla="*/ 116198 h 617159"/>
                  <a:gd name="connsiteX14" fmla="*/ 605636 w 701893"/>
                  <a:gd name="connsiteY14" fmla="*/ 556 h 617159"/>
                  <a:gd name="connsiteX15" fmla="*/ 438383 w 701893"/>
                  <a:gd name="connsiteY15" fmla="*/ 76920 h 617159"/>
                  <a:gd name="connsiteX0" fmla="*/ 438383 w 701166"/>
                  <a:gd name="connsiteY0" fmla="*/ 76920 h 617159"/>
                  <a:gd name="connsiteX1" fmla="*/ 124978 w 701166"/>
                  <a:gd name="connsiteY1" fmla="*/ 180516 h 617159"/>
                  <a:gd name="connsiteX2" fmla="*/ 941 w 701166"/>
                  <a:gd name="connsiteY2" fmla="*/ 263600 h 617159"/>
                  <a:gd name="connsiteX3" fmla="*/ 183896 w 701166"/>
                  <a:gd name="connsiteY3" fmla="*/ 249313 h 617159"/>
                  <a:gd name="connsiteX4" fmla="*/ 231214 w 701166"/>
                  <a:gd name="connsiteY4" fmla="*/ 392400 h 617159"/>
                  <a:gd name="connsiteX5" fmla="*/ 168170 w 701166"/>
                  <a:gd name="connsiteY5" fmla="*/ 498188 h 617159"/>
                  <a:gd name="connsiteX6" fmla="*/ 139902 w 701166"/>
                  <a:gd name="connsiteY6" fmla="*/ 602069 h 617159"/>
                  <a:gd name="connsiteX7" fmla="*/ 254744 w 701166"/>
                  <a:gd name="connsiteY7" fmla="*/ 572857 h 617159"/>
                  <a:gd name="connsiteX8" fmla="*/ 413580 w 701166"/>
                  <a:gd name="connsiteY8" fmla="*/ 437384 h 617159"/>
                  <a:gd name="connsiteX9" fmla="*/ 618817 w 701166"/>
                  <a:gd name="connsiteY9" fmla="*/ 366347 h 617159"/>
                  <a:gd name="connsiteX10" fmla="*/ 699165 w 701166"/>
                  <a:gd name="connsiteY10" fmla="*/ 270437 h 617159"/>
                  <a:gd name="connsiteX11" fmla="*/ 530450 w 701166"/>
                  <a:gd name="connsiteY11" fmla="*/ 281070 h 617159"/>
                  <a:gd name="connsiteX12" fmla="*/ 502347 w 701166"/>
                  <a:gd name="connsiteY12" fmla="*/ 200037 h 617159"/>
                  <a:gd name="connsiteX13" fmla="*/ 559709 w 701166"/>
                  <a:gd name="connsiteY13" fmla="*/ 116198 h 617159"/>
                  <a:gd name="connsiteX14" fmla="*/ 605636 w 701166"/>
                  <a:gd name="connsiteY14" fmla="*/ 556 h 617159"/>
                  <a:gd name="connsiteX15" fmla="*/ 438383 w 701166"/>
                  <a:gd name="connsiteY15" fmla="*/ 76920 h 617159"/>
                  <a:gd name="connsiteX0" fmla="*/ 438383 w 703479"/>
                  <a:gd name="connsiteY0" fmla="*/ 76920 h 617159"/>
                  <a:gd name="connsiteX1" fmla="*/ 124978 w 703479"/>
                  <a:gd name="connsiteY1" fmla="*/ 180516 h 617159"/>
                  <a:gd name="connsiteX2" fmla="*/ 941 w 703479"/>
                  <a:gd name="connsiteY2" fmla="*/ 263600 h 617159"/>
                  <a:gd name="connsiteX3" fmla="*/ 183896 w 703479"/>
                  <a:gd name="connsiteY3" fmla="*/ 249313 h 617159"/>
                  <a:gd name="connsiteX4" fmla="*/ 231214 w 703479"/>
                  <a:gd name="connsiteY4" fmla="*/ 392400 h 617159"/>
                  <a:gd name="connsiteX5" fmla="*/ 168170 w 703479"/>
                  <a:gd name="connsiteY5" fmla="*/ 498188 h 617159"/>
                  <a:gd name="connsiteX6" fmla="*/ 139902 w 703479"/>
                  <a:gd name="connsiteY6" fmla="*/ 602069 h 617159"/>
                  <a:gd name="connsiteX7" fmla="*/ 254744 w 703479"/>
                  <a:gd name="connsiteY7" fmla="*/ 572857 h 617159"/>
                  <a:gd name="connsiteX8" fmla="*/ 413580 w 703479"/>
                  <a:gd name="connsiteY8" fmla="*/ 437384 h 617159"/>
                  <a:gd name="connsiteX9" fmla="*/ 618817 w 703479"/>
                  <a:gd name="connsiteY9" fmla="*/ 366347 h 617159"/>
                  <a:gd name="connsiteX10" fmla="*/ 701546 w 703479"/>
                  <a:gd name="connsiteY10" fmla="*/ 256149 h 617159"/>
                  <a:gd name="connsiteX11" fmla="*/ 530450 w 703479"/>
                  <a:gd name="connsiteY11" fmla="*/ 281070 h 617159"/>
                  <a:gd name="connsiteX12" fmla="*/ 502347 w 703479"/>
                  <a:gd name="connsiteY12" fmla="*/ 200037 h 617159"/>
                  <a:gd name="connsiteX13" fmla="*/ 559709 w 703479"/>
                  <a:gd name="connsiteY13" fmla="*/ 116198 h 617159"/>
                  <a:gd name="connsiteX14" fmla="*/ 605636 w 703479"/>
                  <a:gd name="connsiteY14" fmla="*/ 556 h 617159"/>
                  <a:gd name="connsiteX15" fmla="*/ 438383 w 703479"/>
                  <a:gd name="connsiteY15" fmla="*/ 76920 h 617159"/>
                  <a:gd name="connsiteX0" fmla="*/ 438383 w 703452"/>
                  <a:gd name="connsiteY0" fmla="*/ 76920 h 617159"/>
                  <a:gd name="connsiteX1" fmla="*/ 124978 w 703452"/>
                  <a:gd name="connsiteY1" fmla="*/ 180516 h 617159"/>
                  <a:gd name="connsiteX2" fmla="*/ 941 w 703452"/>
                  <a:gd name="connsiteY2" fmla="*/ 263600 h 617159"/>
                  <a:gd name="connsiteX3" fmla="*/ 183896 w 703452"/>
                  <a:gd name="connsiteY3" fmla="*/ 249313 h 617159"/>
                  <a:gd name="connsiteX4" fmla="*/ 231214 w 703452"/>
                  <a:gd name="connsiteY4" fmla="*/ 392400 h 617159"/>
                  <a:gd name="connsiteX5" fmla="*/ 168170 w 703452"/>
                  <a:gd name="connsiteY5" fmla="*/ 498188 h 617159"/>
                  <a:gd name="connsiteX6" fmla="*/ 139902 w 703452"/>
                  <a:gd name="connsiteY6" fmla="*/ 602069 h 617159"/>
                  <a:gd name="connsiteX7" fmla="*/ 254744 w 703452"/>
                  <a:gd name="connsiteY7" fmla="*/ 572857 h 617159"/>
                  <a:gd name="connsiteX8" fmla="*/ 413580 w 703452"/>
                  <a:gd name="connsiteY8" fmla="*/ 437384 h 617159"/>
                  <a:gd name="connsiteX9" fmla="*/ 609292 w 703452"/>
                  <a:gd name="connsiteY9" fmla="*/ 356822 h 617159"/>
                  <a:gd name="connsiteX10" fmla="*/ 701546 w 703452"/>
                  <a:gd name="connsiteY10" fmla="*/ 256149 h 617159"/>
                  <a:gd name="connsiteX11" fmla="*/ 530450 w 703452"/>
                  <a:gd name="connsiteY11" fmla="*/ 281070 h 617159"/>
                  <a:gd name="connsiteX12" fmla="*/ 502347 w 703452"/>
                  <a:gd name="connsiteY12" fmla="*/ 200037 h 617159"/>
                  <a:gd name="connsiteX13" fmla="*/ 559709 w 703452"/>
                  <a:gd name="connsiteY13" fmla="*/ 116198 h 617159"/>
                  <a:gd name="connsiteX14" fmla="*/ 605636 w 703452"/>
                  <a:gd name="connsiteY14" fmla="*/ 556 h 617159"/>
                  <a:gd name="connsiteX15" fmla="*/ 438383 w 703452"/>
                  <a:gd name="connsiteY15" fmla="*/ 76920 h 617159"/>
                  <a:gd name="connsiteX0" fmla="*/ 438383 w 736241"/>
                  <a:gd name="connsiteY0" fmla="*/ 76920 h 617159"/>
                  <a:gd name="connsiteX1" fmla="*/ 124978 w 736241"/>
                  <a:gd name="connsiteY1" fmla="*/ 180516 h 617159"/>
                  <a:gd name="connsiteX2" fmla="*/ 941 w 736241"/>
                  <a:gd name="connsiteY2" fmla="*/ 263600 h 617159"/>
                  <a:gd name="connsiteX3" fmla="*/ 183896 w 736241"/>
                  <a:gd name="connsiteY3" fmla="*/ 249313 h 617159"/>
                  <a:gd name="connsiteX4" fmla="*/ 231214 w 736241"/>
                  <a:gd name="connsiteY4" fmla="*/ 392400 h 617159"/>
                  <a:gd name="connsiteX5" fmla="*/ 168170 w 736241"/>
                  <a:gd name="connsiteY5" fmla="*/ 498188 h 617159"/>
                  <a:gd name="connsiteX6" fmla="*/ 139902 w 736241"/>
                  <a:gd name="connsiteY6" fmla="*/ 602069 h 617159"/>
                  <a:gd name="connsiteX7" fmla="*/ 254744 w 736241"/>
                  <a:gd name="connsiteY7" fmla="*/ 572857 h 617159"/>
                  <a:gd name="connsiteX8" fmla="*/ 413580 w 736241"/>
                  <a:gd name="connsiteY8" fmla="*/ 437384 h 617159"/>
                  <a:gd name="connsiteX9" fmla="*/ 609292 w 736241"/>
                  <a:gd name="connsiteY9" fmla="*/ 356822 h 617159"/>
                  <a:gd name="connsiteX10" fmla="*/ 734883 w 736241"/>
                  <a:gd name="connsiteY10" fmla="*/ 294249 h 617159"/>
                  <a:gd name="connsiteX11" fmla="*/ 530450 w 736241"/>
                  <a:gd name="connsiteY11" fmla="*/ 281070 h 617159"/>
                  <a:gd name="connsiteX12" fmla="*/ 502347 w 736241"/>
                  <a:gd name="connsiteY12" fmla="*/ 200037 h 617159"/>
                  <a:gd name="connsiteX13" fmla="*/ 559709 w 736241"/>
                  <a:gd name="connsiteY13" fmla="*/ 116198 h 617159"/>
                  <a:gd name="connsiteX14" fmla="*/ 605636 w 736241"/>
                  <a:gd name="connsiteY14" fmla="*/ 556 h 617159"/>
                  <a:gd name="connsiteX15" fmla="*/ 438383 w 736241"/>
                  <a:gd name="connsiteY15" fmla="*/ 76920 h 617159"/>
                  <a:gd name="connsiteX0" fmla="*/ 438383 w 735359"/>
                  <a:gd name="connsiteY0" fmla="*/ 76920 h 617159"/>
                  <a:gd name="connsiteX1" fmla="*/ 124978 w 735359"/>
                  <a:gd name="connsiteY1" fmla="*/ 180516 h 617159"/>
                  <a:gd name="connsiteX2" fmla="*/ 941 w 735359"/>
                  <a:gd name="connsiteY2" fmla="*/ 263600 h 617159"/>
                  <a:gd name="connsiteX3" fmla="*/ 183896 w 735359"/>
                  <a:gd name="connsiteY3" fmla="*/ 249313 h 617159"/>
                  <a:gd name="connsiteX4" fmla="*/ 231214 w 735359"/>
                  <a:gd name="connsiteY4" fmla="*/ 392400 h 617159"/>
                  <a:gd name="connsiteX5" fmla="*/ 168170 w 735359"/>
                  <a:gd name="connsiteY5" fmla="*/ 498188 h 617159"/>
                  <a:gd name="connsiteX6" fmla="*/ 139902 w 735359"/>
                  <a:gd name="connsiteY6" fmla="*/ 602069 h 617159"/>
                  <a:gd name="connsiteX7" fmla="*/ 254744 w 735359"/>
                  <a:gd name="connsiteY7" fmla="*/ 572857 h 617159"/>
                  <a:gd name="connsiteX8" fmla="*/ 413580 w 735359"/>
                  <a:gd name="connsiteY8" fmla="*/ 437384 h 617159"/>
                  <a:gd name="connsiteX9" fmla="*/ 609292 w 735359"/>
                  <a:gd name="connsiteY9" fmla="*/ 356822 h 617159"/>
                  <a:gd name="connsiteX10" fmla="*/ 734883 w 735359"/>
                  <a:gd name="connsiteY10" fmla="*/ 294249 h 617159"/>
                  <a:gd name="connsiteX11" fmla="*/ 530450 w 735359"/>
                  <a:gd name="connsiteY11" fmla="*/ 281070 h 617159"/>
                  <a:gd name="connsiteX12" fmla="*/ 502347 w 735359"/>
                  <a:gd name="connsiteY12" fmla="*/ 200037 h 617159"/>
                  <a:gd name="connsiteX13" fmla="*/ 559709 w 735359"/>
                  <a:gd name="connsiteY13" fmla="*/ 116198 h 617159"/>
                  <a:gd name="connsiteX14" fmla="*/ 605636 w 735359"/>
                  <a:gd name="connsiteY14" fmla="*/ 556 h 617159"/>
                  <a:gd name="connsiteX15" fmla="*/ 438383 w 735359"/>
                  <a:gd name="connsiteY15" fmla="*/ 76920 h 617159"/>
                  <a:gd name="connsiteX0" fmla="*/ 438383 w 735166"/>
                  <a:gd name="connsiteY0" fmla="*/ 76920 h 617159"/>
                  <a:gd name="connsiteX1" fmla="*/ 124978 w 735166"/>
                  <a:gd name="connsiteY1" fmla="*/ 180516 h 617159"/>
                  <a:gd name="connsiteX2" fmla="*/ 941 w 735166"/>
                  <a:gd name="connsiteY2" fmla="*/ 263600 h 617159"/>
                  <a:gd name="connsiteX3" fmla="*/ 183896 w 735166"/>
                  <a:gd name="connsiteY3" fmla="*/ 249313 h 617159"/>
                  <a:gd name="connsiteX4" fmla="*/ 231214 w 735166"/>
                  <a:gd name="connsiteY4" fmla="*/ 392400 h 617159"/>
                  <a:gd name="connsiteX5" fmla="*/ 168170 w 735166"/>
                  <a:gd name="connsiteY5" fmla="*/ 498188 h 617159"/>
                  <a:gd name="connsiteX6" fmla="*/ 139902 w 735166"/>
                  <a:gd name="connsiteY6" fmla="*/ 602069 h 617159"/>
                  <a:gd name="connsiteX7" fmla="*/ 254744 w 735166"/>
                  <a:gd name="connsiteY7" fmla="*/ 572857 h 617159"/>
                  <a:gd name="connsiteX8" fmla="*/ 413580 w 735166"/>
                  <a:gd name="connsiteY8" fmla="*/ 437384 h 617159"/>
                  <a:gd name="connsiteX9" fmla="*/ 571192 w 735166"/>
                  <a:gd name="connsiteY9" fmla="*/ 356822 h 617159"/>
                  <a:gd name="connsiteX10" fmla="*/ 734883 w 735166"/>
                  <a:gd name="connsiteY10" fmla="*/ 294249 h 617159"/>
                  <a:gd name="connsiteX11" fmla="*/ 530450 w 735166"/>
                  <a:gd name="connsiteY11" fmla="*/ 281070 h 617159"/>
                  <a:gd name="connsiteX12" fmla="*/ 502347 w 735166"/>
                  <a:gd name="connsiteY12" fmla="*/ 200037 h 617159"/>
                  <a:gd name="connsiteX13" fmla="*/ 559709 w 735166"/>
                  <a:gd name="connsiteY13" fmla="*/ 116198 h 617159"/>
                  <a:gd name="connsiteX14" fmla="*/ 605636 w 735166"/>
                  <a:gd name="connsiteY14" fmla="*/ 556 h 617159"/>
                  <a:gd name="connsiteX15" fmla="*/ 438383 w 735166"/>
                  <a:gd name="connsiteY15" fmla="*/ 76920 h 617159"/>
                  <a:gd name="connsiteX0" fmla="*/ 438383 w 735166"/>
                  <a:gd name="connsiteY0" fmla="*/ 76920 h 605868"/>
                  <a:gd name="connsiteX1" fmla="*/ 124978 w 735166"/>
                  <a:gd name="connsiteY1" fmla="*/ 180516 h 605868"/>
                  <a:gd name="connsiteX2" fmla="*/ 941 w 735166"/>
                  <a:gd name="connsiteY2" fmla="*/ 263600 h 605868"/>
                  <a:gd name="connsiteX3" fmla="*/ 183896 w 735166"/>
                  <a:gd name="connsiteY3" fmla="*/ 249313 h 605868"/>
                  <a:gd name="connsiteX4" fmla="*/ 231214 w 735166"/>
                  <a:gd name="connsiteY4" fmla="*/ 392400 h 605868"/>
                  <a:gd name="connsiteX5" fmla="*/ 168170 w 735166"/>
                  <a:gd name="connsiteY5" fmla="*/ 498188 h 605868"/>
                  <a:gd name="connsiteX6" fmla="*/ 156571 w 735166"/>
                  <a:gd name="connsiteY6" fmla="*/ 587781 h 605868"/>
                  <a:gd name="connsiteX7" fmla="*/ 254744 w 735166"/>
                  <a:gd name="connsiteY7" fmla="*/ 572857 h 605868"/>
                  <a:gd name="connsiteX8" fmla="*/ 413580 w 735166"/>
                  <a:gd name="connsiteY8" fmla="*/ 437384 h 605868"/>
                  <a:gd name="connsiteX9" fmla="*/ 571192 w 735166"/>
                  <a:gd name="connsiteY9" fmla="*/ 356822 h 605868"/>
                  <a:gd name="connsiteX10" fmla="*/ 734883 w 735166"/>
                  <a:gd name="connsiteY10" fmla="*/ 294249 h 605868"/>
                  <a:gd name="connsiteX11" fmla="*/ 530450 w 735166"/>
                  <a:gd name="connsiteY11" fmla="*/ 281070 h 605868"/>
                  <a:gd name="connsiteX12" fmla="*/ 502347 w 735166"/>
                  <a:gd name="connsiteY12" fmla="*/ 200037 h 605868"/>
                  <a:gd name="connsiteX13" fmla="*/ 559709 w 735166"/>
                  <a:gd name="connsiteY13" fmla="*/ 116198 h 605868"/>
                  <a:gd name="connsiteX14" fmla="*/ 605636 w 735166"/>
                  <a:gd name="connsiteY14" fmla="*/ 556 h 605868"/>
                  <a:gd name="connsiteX15" fmla="*/ 438383 w 735166"/>
                  <a:gd name="connsiteY15" fmla="*/ 76920 h 605868"/>
                  <a:gd name="connsiteX0" fmla="*/ 438383 w 735166"/>
                  <a:gd name="connsiteY0" fmla="*/ 76920 h 595487"/>
                  <a:gd name="connsiteX1" fmla="*/ 124978 w 735166"/>
                  <a:gd name="connsiteY1" fmla="*/ 180516 h 595487"/>
                  <a:gd name="connsiteX2" fmla="*/ 941 w 735166"/>
                  <a:gd name="connsiteY2" fmla="*/ 263600 h 595487"/>
                  <a:gd name="connsiteX3" fmla="*/ 183896 w 735166"/>
                  <a:gd name="connsiteY3" fmla="*/ 249313 h 595487"/>
                  <a:gd name="connsiteX4" fmla="*/ 231214 w 735166"/>
                  <a:gd name="connsiteY4" fmla="*/ 392400 h 595487"/>
                  <a:gd name="connsiteX5" fmla="*/ 199127 w 735166"/>
                  <a:gd name="connsiteY5" fmla="*/ 493426 h 595487"/>
                  <a:gd name="connsiteX6" fmla="*/ 156571 w 735166"/>
                  <a:gd name="connsiteY6" fmla="*/ 587781 h 595487"/>
                  <a:gd name="connsiteX7" fmla="*/ 254744 w 735166"/>
                  <a:gd name="connsiteY7" fmla="*/ 572857 h 595487"/>
                  <a:gd name="connsiteX8" fmla="*/ 413580 w 735166"/>
                  <a:gd name="connsiteY8" fmla="*/ 437384 h 595487"/>
                  <a:gd name="connsiteX9" fmla="*/ 571192 w 735166"/>
                  <a:gd name="connsiteY9" fmla="*/ 356822 h 595487"/>
                  <a:gd name="connsiteX10" fmla="*/ 734883 w 735166"/>
                  <a:gd name="connsiteY10" fmla="*/ 294249 h 595487"/>
                  <a:gd name="connsiteX11" fmla="*/ 530450 w 735166"/>
                  <a:gd name="connsiteY11" fmla="*/ 281070 h 595487"/>
                  <a:gd name="connsiteX12" fmla="*/ 502347 w 735166"/>
                  <a:gd name="connsiteY12" fmla="*/ 200037 h 595487"/>
                  <a:gd name="connsiteX13" fmla="*/ 559709 w 735166"/>
                  <a:gd name="connsiteY13" fmla="*/ 116198 h 595487"/>
                  <a:gd name="connsiteX14" fmla="*/ 605636 w 735166"/>
                  <a:gd name="connsiteY14" fmla="*/ 556 h 595487"/>
                  <a:gd name="connsiteX15" fmla="*/ 438383 w 735166"/>
                  <a:gd name="connsiteY15" fmla="*/ 76920 h 595487"/>
                  <a:gd name="connsiteX0" fmla="*/ 438383 w 735166"/>
                  <a:gd name="connsiteY0" fmla="*/ 76920 h 589612"/>
                  <a:gd name="connsiteX1" fmla="*/ 124978 w 735166"/>
                  <a:gd name="connsiteY1" fmla="*/ 180516 h 589612"/>
                  <a:gd name="connsiteX2" fmla="*/ 941 w 735166"/>
                  <a:gd name="connsiteY2" fmla="*/ 263600 h 589612"/>
                  <a:gd name="connsiteX3" fmla="*/ 183896 w 735166"/>
                  <a:gd name="connsiteY3" fmla="*/ 249313 h 589612"/>
                  <a:gd name="connsiteX4" fmla="*/ 231214 w 735166"/>
                  <a:gd name="connsiteY4" fmla="*/ 392400 h 589612"/>
                  <a:gd name="connsiteX5" fmla="*/ 199127 w 735166"/>
                  <a:gd name="connsiteY5" fmla="*/ 493426 h 589612"/>
                  <a:gd name="connsiteX6" fmla="*/ 156571 w 735166"/>
                  <a:gd name="connsiteY6" fmla="*/ 587781 h 589612"/>
                  <a:gd name="connsiteX7" fmla="*/ 261888 w 735166"/>
                  <a:gd name="connsiteY7" fmla="*/ 546663 h 589612"/>
                  <a:gd name="connsiteX8" fmla="*/ 413580 w 735166"/>
                  <a:gd name="connsiteY8" fmla="*/ 437384 h 589612"/>
                  <a:gd name="connsiteX9" fmla="*/ 571192 w 735166"/>
                  <a:gd name="connsiteY9" fmla="*/ 356822 h 589612"/>
                  <a:gd name="connsiteX10" fmla="*/ 734883 w 735166"/>
                  <a:gd name="connsiteY10" fmla="*/ 294249 h 589612"/>
                  <a:gd name="connsiteX11" fmla="*/ 530450 w 735166"/>
                  <a:gd name="connsiteY11" fmla="*/ 281070 h 589612"/>
                  <a:gd name="connsiteX12" fmla="*/ 502347 w 735166"/>
                  <a:gd name="connsiteY12" fmla="*/ 200037 h 589612"/>
                  <a:gd name="connsiteX13" fmla="*/ 559709 w 735166"/>
                  <a:gd name="connsiteY13" fmla="*/ 116198 h 589612"/>
                  <a:gd name="connsiteX14" fmla="*/ 605636 w 735166"/>
                  <a:gd name="connsiteY14" fmla="*/ 556 h 589612"/>
                  <a:gd name="connsiteX15" fmla="*/ 438383 w 735166"/>
                  <a:gd name="connsiteY15" fmla="*/ 76920 h 589612"/>
                  <a:gd name="connsiteX0" fmla="*/ 369197 w 735036"/>
                  <a:gd name="connsiteY0" fmla="*/ 124007 h 589074"/>
                  <a:gd name="connsiteX1" fmla="*/ 124848 w 735036"/>
                  <a:gd name="connsiteY1" fmla="*/ 179978 h 589074"/>
                  <a:gd name="connsiteX2" fmla="*/ 811 w 735036"/>
                  <a:gd name="connsiteY2" fmla="*/ 263062 h 589074"/>
                  <a:gd name="connsiteX3" fmla="*/ 183766 w 735036"/>
                  <a:gd name="connsiteY3" fmla="*/ 248775 h 589074"/>
                  <a:gd name="connsiteX4" fmla="*/ 231084 w 735036"/>
                  <a:gd name="connsiteY4" fmla="*/ 391862 h 589074"/>
                  <a:gd name="connsiteX5" fmla="*/ 198997 w 735036"/>
                  <a:gd name="connsiteY5" fmla="*/ 492888 h 589074"/>
                  <a:gd name="connsiteX6" fmla="*/ 156441 w 735036"/>
                  <a:gd name="connsiteY6" fmla="*/ 587243 h 589074"/>
                  <a:gd name="connsiteX7" fmla="*/ 261758 w 735036"/>
                  <a:gd name="connsiteY7" fmla="*/ 546125 h 589074"/>
                  <a:gd name="connsiteX8" fmla="*/ 413450 w 735036"/>
                  <a:gd name="connsiteY8" fmla="*/ 436846 h 589074"/>
                  <a:gd name="connsiteX9" fmla="*/ 571062 w 735036"/>
                  <a:gd name="connsiteY9" fmla="*/ 356284 h 589074"/>
                  <a:gd name="connsiteX10" fmla="*/ 734753 w 735036"/>
                  <a:gd name="connsiteY10" fmla="*/ 293711 h 589074"/>
                  <a:gd name="connsiteX11" fmla="*/ 530320 w 735036"/>
                  <a:gd name="connsiteY11" fmla="*/ 280532 h 589074"/>
                  <a:gd name="connsiteX12" fmla="*/ 502217 w 735036"/>
                  <a:gd name="connsiteY12" fmla="*/ 199499 h 589074"/>
                  <a:gd name="connsiteX13" fmla="*/ 559579 w 735036"/>
                  <a:gd name="connsiteY13" fmla="*/ 115660 h 589074"/>
                  <a:gd name="connsiteX14" fmla="*/ 605506 w 735036"/>
                  <a:gd name="connsiteY14" fmla="*/ 18 h 589074"/>
                  <a:gd name="connsiteX15" fmla="*/ 369197 w 735036"/>
                  <a:gd name="connsiteY15" fmla="*/ 124007 h 589074"/>
                  <a:gd name="connsiteX0" fmla="*/ 368446 w 734285"/>
                  <a:gd name="connsiteY0" fmla="*/ 124007 h 589074"/>
                  <a:gd name="connsiteX1" fmla="*/ 165372 w 734285"/>
                  <a:gd name="connsiteY1" fmla="*/ 179978 h 589074"/>
                  <a:gd name="connsiteX2" fmla="*/ 60 w 734285"/>
                  <a:gd name="connsiteY2" fmla="*/ 263062 h 589074"/>
                  <a:gd name="connsiteX3" fmla="*/ 183015 w 734285"/>
                  <a:gd name="connsiteY3" fmla="*/ 248775 h 589074"/>
                  <a:gd name="connsiteX4" fmla="*/ 230333 w 734285"/>
                  <a:gd name="connsiteY4" fmla="*/ 391862 h 589074"/>
                  <a:gd name="connsiteX5" fmla="*/ 198246 w 734285"/>
                  <a:gd name="connsiteY5" fmla="*/ 492888 h 589074"/>
                  <a:gd name="connsiteX6" fmla="*/ 155690 w 734285"/>
                  <a:gd name="connsiteY6" fmla="*/ 587243 h 589074"/>
                  <a:gd name="connsiteX7" fmla="*/ 261007 w 734285"/>
                  <a:gd name="connsiteY7" fmla="*/ 546125 h 589074"/>
                  <a:gd name="connsiteX8" fmla="*/ 412699 w 734285"/>
                  <a:gd name="connsiteY8" fmla="*/ 436846 h 589074"/>
                  <a:gd name="connsiteX9" fmla="*/ 570311 w 734285"/>
                  <a:gd name="connsiteY9" fmla="*/ 356284 h 589074"/>
                  <a:gd name="connsiteX10" fmla="*/ 734002 w 734285"/>
                  <a:gd name="connsiteY10" fmla="*/ 293711 h 589074"/>
                  <a:gd name="connsiteX11" fmla="*/ 529569 w 734285"/>
                  <a:gd name="connsiteY11" fmla="*/ 280532 h 589074"/>
                  <a:gd name="connsiteX12" fmla="*/ 501466 w 734285"/>
                  <a:gd name="connsiteY12" fmla="*/ 199499 h 589074"/>
                  <a:gd name="connsiteX13" fmla="*/ 558828 w 734285"/>
                  <a:gd name="connsiteY13" fmla="*/ 115660 h 589074"/>
                  <a:gd name="connsiteX14" fmla="*/ 604755 w 734285"/>
                  <a:gd name="connsiteY14" fmla="*/ 18 h 589074"/>
                  <a:gd name="connsiteX15" fmla="*/ 368446 w 734285"/>
                  <a:gd name="connsiteY15" fmla="*/ 124007 h 589074"/>
                  <a:gd name="connsiteX0" fmla="*/ 369173 w 735012"/>
                  <a:gd name="connsiteY0" fmla="*/ 124007 h 589074"/>
                  <a:gd name="connsiteX1" fmla="*/ 166099 w 735012"/>
                  <a:gd name="connsiteY1" fmla="*/ 179978 h 589074"/>
                  <a:gd name="connsiteX2" fmla="*/ 787 w 735012"/>
                  <a:gd name="connsiteY2" fmla="*/ 263062 h 589074"/>
                  <a:gd name="connsiteX3" fmla="*/ 234542 w 735012"/>
                  <a:gd name="connsiteY3" fmla="*/ 264650 h 589074"/>
                  <a:gd name="connsiteX4" fmla="*/ 231060 w 735012"/>
                  <a:gd name="connsiteY4" fmla="*/ 391862 h 589074"/>
                  <a:gd name="connsiteX5" fmla="*/ 198973 w 735012"/>
                  <a:gd name="connsiteY5" fmla="*/ 492888 h 589074"/>
                  <a:gd name="connsiteX6" fmla="*/ 156417 w 735012"/>
                  <a:gd name="connsiteY6" fmla="*/ 587243 h 589074"/>
                  <a:gd name="connsiteX7" fmla="*/ 261734 w 735012"/>
                  <a:gd name="connsiteY7" fmla="*/ 546125 h 589074"/>
                  <a:gd name="connsiteX8" fmla="*/ 413426 w 735012"/>
                  <a:gd name="connsiteY8" fmla="*/ 436846 h 589074"/>
                  <a:gd name="connsiteX9" fmla="*/ 571038 w 735012"/>
                  <a:gd name="connsiteY9" fmla="*/ 356284 h 589074"/>
                  <a:gd name="connsiteX10" fmla="*/ 734729 w 735012"/>
                  <a:gd name="connsiteY10" fmla="*/ 293711 h 589074"/>
                  <a:gd name="connsiteX11" fmla="*/ 530296 w 735012"/>
                  <a:gd name="connsiteY11" fmla="*/ 280532 h 589074"/>
                  <a:gd name="connsiteX12" fmla="*/ 502193 w 735012"/>
                  <a:gd name="connsiteY12" fmla="*/ 199499 h 589074"/>
                  <a:gd name="connsiteX13" fmla="*/ 559555 w 735012"/>
                  <a:gd name="connsiteY13" fmla="*/ 115660 h 589074"/>
                  <a:gd name="connsiteX14" fmla="*/ 605482 w 735012"/>
                  <a:gd name="connsiteY14" fmla="*/ 18 h 589074"/>
                  <a:gd name="connsiteX15" fmla="*/ 369173 w 735012"/>
                  <a:gd name="connsiteY15" fmla="*/ 124007 h 589074"/>
                  <a:gd name="connsiteX0" fmla="*/ 315641 w 681480"/>
                  <a:gd name="connsiteY0" fmla="*/ 124007 h 589074"/>
                  <a:gd name="connsiteX1" fmla="*/ 112567 w 681480"/>
                  <a:gd name="connsiteY1" fmla="*/ 179978 h 589074"/>
                  <a:gd name="connsiteX2" fmla="*/ 1230 w 681480"/>
                  <a:gd name="connsiteY2" fmla="*/ 310687 h 589074"/>
                  <a:gd name="connsiteX3" fmla="*/ 181010 w 681480"/>
                  <a:gd name="connsiteY3" fmla="*/ 264650 h 589074"/>
                  <a:gd name="connsiteX4" fmla="*/ 177528 w 681480"/>
                  <a:gd name="connsiteY4" fmla="*/ 391862 h 589074"/>
                  <a:gd name="connsiteX5" fmla="*/ 145441 w 681480"/>
                  <a:gd name="connsiteY5" fmla="*/ 492888 h 589074"/>
                  <a:gd name="connsiteX6" fmla="*/ 102885 w 681480"/>
                  <a:gd name="connsiteY6" fmla="*/ 587243 h 589074"/>
                  <a:gd name="connsiteX7" fmla="*/ 208202 w 681480"/>
                  <a:gd name="connsiteY7" fmla="*/ 546125 h 589074"/>
                  <a:gd name="connsiteX8" fmla="*/ 359894 w 681480"/>
                  <a:gd name="connsiteY8" fmla="*/ 436846 h 589074"/>
                  <a:gd name="connsiteX9" fmla="*/ 517506 w 681480"/>
                  <a:gd name="connsiteY9" fmla="*/ 356284 h 589074"/>
                  <a:gd name="connsiteX10" fmla="*/ 681197 w 681480"/>
                  <a:gd name="connsiteY10" fmla="*/ 293711 h 589074"/>
                  <a:gd name="connsiteX11" fmla="*/ 476764 w 681480"/>
                  <a:gd name="connsiteY11" fmla="*/ 280532 h 589074"/>
                  <a:gd name="connsiteX12" fmla="*/ 448661 w 681480"/>
                  <a:gd name="connsiteY12" fmla="*/ 199499 h 589074"/>
                  <a:gd name="connsiteX13" fmla="*/ 506023 w 681480"/>
                  <a:gd name="connsiteY13" fmla="*/ 115660 h 589074"/>
                  <a:gd name="connsiteX14" fmla="*/ 551950 w 681480"/>
                  <a:gd name="connsiteY14" fmla="*/ 18 h 589074"/>
                  <a:gd name="connsiteX15" fmla="*/ 315641 w 681480"/>
                  <a:gd name="connsiteY15" fmla="*/ 124007 h 589074"/>
                  <a:gd name="connsiteX0" fmla="*/ 314637 w 680476"/>
                  <a:gd name="connsiteY0" fmla="*/ 124007 h 589074"/>
                  <a:gd name="connsiteX1" fmla="*/ 146488 w 680476"/>
                  <a:gd name="connsiteY1" fmla="*/ 173628 h 589074"/>
                  <a:gd name="connsiteX2" fmla="*/ 226 w 680476"/>
                  <a:gd name="connsiteY2" fmla="*/ 310687 h 589074"/>
                  <a:gd name="connsiteX3" fmla="*/ 180006 w 680476"/>
                  <a:gd name="connsiteY3" fmla="*/ 264650 h 589074"/>
                  <a:gd name="connsiteX4" fmla="*/ 176524 w 680476"/>
                  <a:gd name="connsiteY4" fmla="*/ 391862 h 589074"/>
                  <a:gd name="connsiteX5" fmla="*/ 144437 w 680476"/>
                  <a:gd name="connsiteY5" fmla="*/ 492888 h 589074"/>
                  <a:gd name="connsiteX6" fmla="*/ 101881 w 680476"/>
                  <a:gd name="connsiteY6" fmla="*/ 587243 h 589074"/>
                  <a:gd name="connsiteX7" fmla="*/ 207198 w 680476"/>
                  <a:gd name="connsiteY7" fmla="*/ 546125 h 589074"/>
                  <a:gd name="connsiteX8" fmla="*/ 358890 w 680476"/>
                  <a:gd name="connsiteY8" fmla="*/ 436846 h 589074"/>
                  <a:gd name="connsiteX9" fmla="*/ 516502 w 680476"/>
                  <a:gd name="connsiteY9" fmla="*/ 356284 h 589074"/>
                  <a:gd name="connsiteX10" fmla="*/ 680193 w 680476"/>
                  <a:gd name="connsiteY10" fmla="*/ 293711 h 589074"/>
                  <a:gd name="connsiteX11" fmla="*/ 475760 w 680476"/>
                  <a:gd name="connsiteY11" fmla="*/ 280532 h 589074"/>
                  <a:gd name="connsiteX12" fmla="*/ 447657 w 680476"/>
                  <a:gd name="connsiteY12" fmla="*/ 199499 h 589074"/>
                  <a:gd name="connsiteX13" fmla="*/ 505019 w 680476"/>
                  <a:gd name="connsiteY13" fmla="*/ 115660 h 589074"/>
                  <a:gd name="connsiteX14" fmla="*/ 550946 w 680476"/>
                  <a:gd name="connsiteY14" fmla="*/ 18 h 589074"/>
                  <a:gd name="connsiteX15" fmla="*/ 314637 w 680476"/>
                  <a:gd name="connsiteY15" fmla="*/ 124007 h 589074"/>
                  <a:gd name="connsiteX0" fmla="*/ 314637 w 680476"/>
                  <a:gd name="connsiteY0" fmla="*/ 124007 h 589074"/>
                  <a:gd name="connsiteX1" fmla="*/ 146488 w 680476"/>
                  <a:gd name="connsiteY1" fmla="*/ 173628 h 589074"/>
                  <a:gd name="connsiteX2" fmla="*/ 226 w 680476"/>
                  <a:gd name="connsiteY2" fmla="*/ 310687 h 589074"/>
                  <a:gd name="connsiteX3" fmla="*/ 180006 w 680476"/>
                  <a:gd name="connsiteY3" fmla="*/ 264650 h 589074"/>
                  <a:gd name="connsiteX4" fmla="*/ 214624 w 680476"/>
                  <a:gd name="connsiteY4" fmla="*/ 391862 h 589074"/>
                  <a:gd name="connsiteX5" fmla="*/ 144437 w 680476"/>
                  <a:gd name="connsiteY5" fmla="*/ 492888 h 589074"/>
                  <a:gd name="connsiteX6" fmla="*/ 101881 w 680476"/>
                  <a:gd name="connsiteY6" fmla="*/ 587243 h 589074"/>
                  <a:gd name="connsiteX7" fmla="*/ 207198 w 680476"/>
                  <a:gd name="connsiteY7" fmla="*/ 546125 h 589074"/>
                  <a:gd name="connsiteX8" fmla="*/ 358890 w 680476"/>
                  <a:gd name="connsiteY8" fmla="*/ 436846 h 589074"/>
                  <a:gd name="connsiteX9" fmla="*/ 516502 w 680476"/>
                  <a:gd name="connsiteY9" fmla="*/ 356284 h 589074"/>
                  <a:gd name="connsiteX10" fmla="*/ 680193 w 680476"/>
                  <a:gd name="connsiteY10" fmla="*/ 293711 h 589074"/>
                  <a:gd name="connsiteX11" fmla="*/ 475760 w 680476"/>
                  <a:gd name="connsiteY11" fmla="*/ 280532 h 589074"/>
                  <a:gd name="connsiteX12" fmla="*/ 447657 w 680476"/>
                  <a:gd name="connsiteY12" fmla="*/ 199499 h 589074"/>
                  <a:gd name="connsiteX13" fmla="*/ 505019 w 680476"/>
                  <a:gd name="connsiteY13" fmla="*/ 115660 h 589074"/>
                  <a:gd name="connsiteX14" fmla="*/ 550946 w 680476"/>
                  <a:gd name="connsiteY14" fmla="*/ 18 h 589074"/>
                  <a:gd name="connsiteX15" fmla="*/ 314637 w 680476"/>
                  <a:gd name="connsiteY15" fmla="*/ 124007 h 589074"/>
                  <a:gd name="connsiteX0" fmla="*/ 314637 w 680476"/>
                  <a:gd name="connsiteY0" fmla="*/ 124007 h 595311"/>
                  <a:gd name="connsiteX1" fmla="*/ 146488 w 680476"/>
                  <a:gd name="connsiteY1" fmla="*/ 173628 h 595311"/>
                  <a:gd name="connsiteX2" fmla="*/ 226 w 680476"/>
                  <a:gd name="connsiteY2" fmla="*/ 310687 h 595311"/>
                  <a:gd name="connsiteX3" fmla="*/ 180006 w 680476"/>
                  <a:gd name="connsiteY3" fmla="*/ 264650 h 595311"/>
                  <a:gd name="connsiteX4" fmla="*/ 214624 w 680476"/>
                  <a:gd name="connsiteY4" fmla="*/ 391862 h 595311"/>
                  <a:gd name="connsiteX5" fmla="*/ 101881 w 680476"/>
                  <a:gd name="connsiteY5" fmla="*/ 587243 h 595311"/>
                  <a:gd name="connsiteX6" fmla="*/ 207198 w 680476"/>
                  <a:gd name="connsiteY6" fmla="*/ 546125 h 595311"/>
                  <a:gd name="connsiteX7" fmla="*/ 358890 w 680476"/>
                  <a:gd name="connsiteY7" fmla="*/ 436846 h 595311"/>
                  <a:gd name="connsiteX8" fmla="*/ 516502 w 680476"/>
                  <a:gd name="connsiteY8" fmla="*/ 356284 h 595311"/>
                  <a:gd name="connsiteX9" fmla="*/ 680193 w 680476"/>
                  <a:gd name="connsiteY9" fmla="*/ 293711 h 595311"/>
                  <a:gd name="connsiteX10" fmla="*/ 475760 w 680476"/>
                  <a:gd name="connsiteY10" fmla="*/ 280532 h 595311"/>
                  <a:gd name="connsiteX11" fmla="*/ 447657 w 680476"/>
                  <a:gd name="connsiteY11" fmla="*/ 199499 h 595311"/>
                  <a:gd name="connsiteX12" fmla="*/ 505019 w 680476"/>
                  <a:gd name="connsiteY12" fmla="*/ 115660 h 595311"/>
                  <a:gd name="connsiteX13" fmla="*/ 550946 w 680476"/>
                  <a:gd name="connsiteY13" fmla="*/ 18 h 595311"/>
                  <a:gd name="connsiteX14" fmla="*/ 314637 w 680476"/>
                  <a:gd name="connsiteY14" fmla="*/ 124007 h 595311"/>
                  <a:gd name="connsiteX0" fmla="*/ 314637 w 680476"/>
                  <a:gd name="connsiteY0" fmla="*/ 124007 h 592365"/>
                  <a:gd name="connsiteX1" fmla="*/ 146488 w 680476"/>
                  <a:gd name="connsiteY1" fmla="*/ 173628 h 592365"/>
                  <a:gd name="connsiteX2" fmla="*/ 226 w 680476"/>
                  <a:gd name="connsiteY2" fmla="*/ 310687 h 592365"/>
                  <a:gd name="connsiteX3" fmla="*/ 180006 w 680476"/>
                  <a:gd name="connsiteY3" fmla="*/ 264650 h 592365"/>
                  <a:gd name="connsiteX4" fmla="*/ 214624 w 680476"/>
                  <a:gd name="connsiteY4" fmla="*/ 391862 h 592365"/>
                  <a:gd name="connsiteX5" fmla="*/ 101881 w 680476"/>
                  <a:gd name="connsiteY5" fmla="*/ 587243 h 592365"/>
                  <a:gd name="connsiteX6" fmla="*/ 267523 w 680476"/>
                  <a:gd name="connsiteY6" fmla="*/ 527075 h 592365"/>
                  <a:gd name="connsiteX7" fmla="*/ 358890 w 680476"/>
                  <a:gd name="connsiteY7" fmla="*/ 436846 h 592365"/>
                  <a:gd name="connsiteX8" fmla="*/ 516502 w 680476"/>
                  <a:gd name="connsiteY8" fmla="*/ 356284 h 592365"/>
                  <a:gd name="connsiteX9" fmla="*/ 680193 w 680476"/>
                  <a:gd name="connsiteY9" fmla="*/ 293711 h 592365"/>
                  <a:gd name="connsiteX10" fmla="*/ 475760 w 680476"/>
                  <a:gd name="connsiteY10" fmla="*/ 280532 h 592365"/>
                  <a:gd name="connsiteX11" fmla="*/ 447657 w 680476"/>
                  <a:gd name="connsiteY11" fmla="*/ 199499 h 592365"/>
                  <a:gd name="connsiteX12" fmla="*/ 505019 w 680476"/>
                  <a:gd name="connsiteY12" fmla="*/ 115660 h 592365"/>
                  <a:gd name="connsiteX13" fmla="*/ 550946 w 680476"/>
                  <a:gd name="connsiteY13" fmla="*/ 18 h 592365"/>
                  <a:gd name="connsiteX14" fmla="*/ 314637 w 680476"/>
                  <a:gd name="connsiteY14" fmla="*/ 124007 h 592365"/>
                  <a:gd name="connsiteX0" fmla="*/ 314637 w 680476"/>
                  <a:gd name="connsiteY0" fmla="*/ 124007 h 592365"/>
                  <a:gd name="connsiteX1" fmla="*/ 146488 w 680476"/>
                  <a:gd name="connsiteY1" fmla="*/ 173628 h 592365"/>
                  <a:gd name="connsiteX2" fmla="*/ 226 w 680476"/>
                  <a:gd name="connsiteY2" fmla="*/ 310687 h 592365"/>
                  <a:gd name="connsiteX3" fmla="*/ 180006 w 680476"/>
                  <a:gd name="connsiteY3" fmla="*/ 264650 h 592365"/>
                  <a:gd name="connsiteX4" fmla="*/ 214624 w 680476"/>
                  <a:gd name="connsiteY4" fmla="*/ 391862 h 592365"/>
                  <a:gd name="connsiteX5" fmla="*/ 101881 w 680476"/>
                  <a:gd name="connsiteY5" fmla="*/ 587243 h 592365"/>
                  <a:gd name="connsiteX6" fmla="*/ 267523 w 680476"/>
                  <a:gd name="connsiteY6" fmla="*/ 527075 h 592365"/>
                  <a:gd name="connsiteX7" fmla="*/ 358890 w 680476"/>
                  <a:gd name="connsiteY7" fmla="*/ 436846 h 592365"/>
                  <a:gd name="connsiteX8" fmla="*/ 516502 w 680476"/>
                  <a:gd name="connsiteY8" fmla="*/ 356284 h 592365"/>
                  <a:gd name="connsiteX9" fmla="*/ 680193 w 680476"/>
                  <a:gd name="connsiteY9" fmla="*/ 293711 h 592365"/>
                  <a:gd name="connsiteX10" fmla="*/ 475760 w 680476"/>
                  <a:gd name="connsiteY10" fmla="*/ 280532 h 592365"/>
                  <a:gd name="connsiteX11" fmla="*/ 447657 w 680476"/>
                  <a:gd name="connsiteY11" fmla="*/ 199499 h 592365"/>
                  <a:gd name="connsiteX12" fmla="*/ 505019 w 680476"/>
                  <a:gd name="connsiteY12" fmla="*/ 115660 h 592365"/>
                  <a:gd name="connsiteX13" fmla="*/ 550946 w 680476"/>
                  <a:gd name="connsiteY13" fmla="*/ 18 h 592365"/>
                  <a:gd name="connsiteX14" fmla="*/ 314637 w 680476"/>
                  <a:gd name="connsiteY14" fmla="*/ 124007 h 592365"/>
                  <a:gd name="connsiteX0" fmla="*/ 314637 w 680476"/>
                  <a:gd name="connsiteY0" fmla="*/ 124007 h 592365"/>
                  <a:gd name="connsiteX1" fmla="*/ 146488 w 680476"/>
                  <a:gd name="connsiteY1" fmla="*/ 173628 h 592365"/>
                  <a:gd name="connsiteX2" fmla="*/ 226 w 680476"/>
                  <a:gd name="connsiteY2" fmla="*/ 310687 h 592365"/>
                  <a:gd name="connsiteX3" fmla="*/ 180006 w 680476"/>
                  <a:gd name="connsiteY3" fmla="*/ 264650 h 592365"/>
                  <a:gd name="connsiteX4" fmla="*/ 214624 w 680476"/>
                  <a:gd name="connsiteY4" fmla="*/ 391862 h 592365"/>
                  <a:gd name="connsiteX5" fmla="*/ 101881 w 680476"/>
                  <a:gd name="connsiteY5" fmla="*/ 587243 h 592365"/>
                  <a:gd name="connsiteX6" fmla="*/ 267523 w 680476"/>
                  <a:gd name="connsiteY6" fmla="*/ 527075 h 592365"/>
                  <a:gd name="connsiteX7" fmla="*/ 358890 w 680476"/>
                  <a:gd name="connsiteY7" fmla="*/ 436846 h 592365"/>
                  <a:gd name="connsiteX8" fmla="*/ 516502 w 680476"/>
                  <a:gd name="connsiteY8" fmla="*/ 356284 h 592365"/>
                  <a:gd name="connsiteX9" fmla="*/ 680193 w 680476"/>
                  <a:gd name="connsiteY9" fmla="*/ 293711 h 592365"/>
                  <a:gd name="connsiteX10" fmla="*/ 475760 w 680476"/>
                  <a:gd name="connsiteY10" fmla="*/ 280532 h 592365"/>
                  <a:gd name="connsiteX11" fmla="*/ 447657 w 680476"/>
                  <a:gd name="connsiteY11" fmla="*/ 199499 h 592365"/>
                  <a:gd name="connsiteX12" fmla="*/ 505019 w 680476"/>
                  <a:gd name="connsiteY12" fmla="*/ 115660 h 592365"/>
                  <a:gd name="connsiteX13" fmla="*/ 550946 w 680476"/>
                  <a:gd name="connsiteY13" fmla="*/ 18 h 592365"/>
                  <a:gd name="connsiteX14" fmla="*/ 314637 w 680476"/>
                  <a:gd name="connsiteY14" fmla="*/ 124007 h 592365"/>
                  <a:gd name="connsiteX0" fmla="*/ 314637 w 680476"/>
                  <a:gd name="connsiteY0" fmla="*/ 124007 h 594180"/>
                  <a:gd name="connsiteX1" fmla="*/ 146488 w 680476"/>
                  <a:gd name="connsiteY1" fmla="*/ 173628 h 594180"/>
                  <a:gd name="connsiteX2" fmla="*/ 226 w 680476"/>
                  <a:gd name="connsiteY2" fmla="*/ 310687 h 594180"/>
                  <a:gd name="connsiteX3" fmla="*/ 180006 w 680476"/>
                  <a:gd name="connsiteY3" fmla="*/ 264650 h 594180"/>
                  <a:gd name="connsiteX4" fmla="*/ 214624 w 680476"/>
                  <a:gd name="connsiteY4" fmla="*/ 391862 h 594180"/>
                  <a:gd name="connsiteX5" fmla="*/ 101881 w 680476"/>
                  <a:gd name="connsiteY5" fmla="*/ 587243 h 594180"/>
                  <a:gd name="connsiteX6" fmla="*/ 235773 w 680476"/>
                  <a:gd name="connsiteY6" fmla="*/ 539775 h 594180"/>
                  <a:gd name="connsiteX7" fmla="*/ 358890 w 680476"/>
                  <a:gd name="connsiteY7" fmla="*/ 436846 h 594180"/>
                  <a:gd name="connsiteX8" fmla="*/ 516502 w 680476"/>
                  <a:gd name="connsiteY8" fmla="*/ 356284 h 594180"/>
                  <a:gd name="connsiteX9" fmla="*/ 680193 w 680476"/>
                  <a:gd name="connsiteY9" fmla="*/ 293711 h 594180"/>
                  <a:gd name="connsiteX10" fmla="*/ 475760 w 680476"/>
                  <a:gd name="connsiteY10" fmla="*/ 280532 h 594180"/>
                  <a:gd name="connsiteX11" fmla="*/ 447657 w 680476"/>
                  <a:gd name="connsiteY11" fmla="*/ 199499 h 594180"/>
                  <a:gd name="connsiteX12" fmla="*/ 505019 w 680476"/>
                  <a:gd name="connsiteY12" fmla="*/ 115660 h 594180"/>
                  <a:gd name="connsiteX13" fmla="*/ 550946 w 680476"/>
                  <a:gd name="connsiteY13" fmla="*/ 18 h 594180"/>
                  <a:gd name="connsiteX14" fmla="*/ 314637 w 680476"/>
                  <a:gd name="connsiteY14" fmla="*/ 124007 h 594180"/>
                  <a:gd name="connsiteX0" fmla="*/ 314637 w 681168"/>
                  <a:gd name="connsiteY0" fmla="*/ 124007 h 594180"/>
                  <a:gd name="connsiteX1" fmla="*/ 146488 w 681168"/>
                  <a:gd name="connsiteY1" fmla="*/ 173628 h 594180"/>
                  <a:gd name="connsiteX2" fmla="*/ 226 w 681168"/>
                  <a:gd name="connsiteY2" fmla="*/ 310687 h 594180"/>
                  <a:gd name="connsiteX3" fmla="*/ 180006 w 681168"/>
                  <a:gd name="connsiteY3" fmla="*/ 264650 h 594180"/>
                  <a:gd name="connsiteX4" fmla="*/ 214624 w 681168"/>
                  <a:gd name="connsiteY4" fmla="*/ 391862 h 594180"/>
                  <a:gd name="connsiteX5" fmla="*/ 101881 w 681168"/>
                  <a:gd name="connsiteY5" fmla="*/ 587243 h 594180"/>
                  <a:gd name="connsiteX6" fmla="*/ 235773 w 681168"/>
                  <a:gd name="connsiteY6" fmla="*/ 539775 h 594180"/>
                  <a:gd name="connsiteX7" fmla="*/ 358890 w 681168"/>
                  <a:gd name="connsiteY7" fmla="*/ 436846 h 594180"/>
                  <a:gd name="connsiteX8" fmla="*/ 516502 w 681168"/>
                  <a:gd name="connsiteY8" fmla="*/ 356284 h 594180"/>
                  <a:gd name="connsiteX9" fmla="*/ 680193 w 681168"/>
                  <a:gd name="connsiteY9" fmla="*/ 293711 h 594180"/>
                  <a:gd name="connsiteX10" fmla="*/ 579538 w 681168"/>
                  <a:gd name="connsiteY10" fmla="*/ 269524 h 594180"/>
                  <a:gd name="connsiteX11" fmla="*/ 475760 w 681168"/>
                  <a:gd name="connsiteY11" fmla="*/ 280532 h 594180"/>
                  <a:gd name="connsiteX12" fmla="*/ 447657 w 681168"/>
                  <a:gd name="connsiteY12" fmla="*/ 199499 h 594180"/>
                  <a:gd name="connsiteX13" fmla="*/ 505019 w 681168"/>
                  <a:gd name="connsiteY13" fmla="*/ 115660 h 594180"/>
                  <a:gd name="connsiteX14" fmla="*/ 550946 w 681168"/>
                  <a:gd name="connsiteY14" fmla="*/ 18 h 594180"/>
                  <a:gd name="connsiteX15" fmla="*/ 314637 w 681168"/>
                  <a:gd name="connsiteY15" fmla="*/ 124007 h 594180"/>
                  <a:gd name="connsiteX0" fmla="*/ 314637 w 687991"/>
                  <a:gd name="connsiteY0" fmla="*/ 124007 h 594180"/>
                  <a:gd name="connsiteX1" fmla="*/ 146488 w 687991"/>
                  <a:gd name="connsiteY1" fmla="*/ 173628 h 594180"/>
                  <a:gd name="connsiteX2" fmla="*/ 226 w 687991"/>
                  <a:gd name="connsiteY2" fmla="*/ 310687 h 594180"/>
                  <a:gd name="connsiteX3" fmla="*/ 180006 w 687991"/>
                  <a:gd name="connsiteY3" fmla="*/ 264650 h 594180"/>
                  <a:gd name="connsiteX4" fmla="*/ 214624 w 687991"/>
                  <a:gd name="connsiteY4" fmla="*/ 391862 h 594180"/>
                  <a:gd name="connsiteX5" fmla="*/ 101881 w 687991"/>
                  <a:gd name="connsiteY5" fmla="*/ 587243 h 594180"/>
                  <a:gd name="connsiteX6" fmla="*/ 235773 w 687991"/>
                  <a:gd name="connsiteY6" fmla="*/ 539775 h 594180"/>
                  <a:gd name="connsiteX7" fmla="*/ 358890 w 687991"/>
                  <a:gd name="connsiteY7" fmla="*/ 436846 h 594180"/>
                  <a:gd name="connsiteX8" fmla="*/ 680193 w 687991"/>
                  <a:gd name="connsiteY8" fmla="*/ 293711 h 594180"/>
                  <a:gd name="connsiteX9" fmla="*/ 579538 w 687991"/>
                  <a:gd name="connsiteY9" fmla="*/ 269524 h 594180"/>
                  <a:gd name="connsiteX10" fmla="*/ 475760 w 687991"/>
                  <a:gd name="connsiteY10" fmla="*/ 280532 h 594180"/>
                  <a:gd name="connsiteX11" fmla="*/ 447657 w 687991"/>
                  <a:gd name="connsiteY11" fmla="*/ 199499 h 594180"/>
                  <a:gd name="connsiteX12" fmla="*/ 505019 w 687991"/>
                  <a:gd name="connsiteY12" fmla="*/ 115660 h 594180"/>
                  <a:gd name="connsiteX13" fmla="*/ 550946 w 687991"/>
                  <a:gd name="connsiteY13" fmla="*/ 18 h 594180"/>
                  <a:gd name="connsiteX14" fmla="*/ 314637 w 687991"/>
                  <a:gd name="connsiteY14" fmla="*/ 124007 h 594180"/>
                  <a:gd name="connsiteX0" fmla="*/ 314637 w 685703"/>
                  <a:gd name="connsiteY0" fmla="*/ 124007 h 594436"/>
                  <a:gd name="connsiteX1" fmla="*/ 146488 w 685703"/>
                  <a:gd name="connsiteY1" fmla="*/ 173628 h 594436"/>
                  <a:gd name="connsiteX2" fmla="*/ 226 w 685703"/>
                  <a:gd name="connsiteY2" fmla="*/ 310687 h 594436"/>
                  <a:gd name="connsiteX3" fmla="*/ 180006 w 685703"/>
                  <a:gd name="connsiteY3" fmla="*/ 264650 h 594436"/>
                  <a:gd name="connsiteX4" fmla="*/ 214624 w 685703"/>
                  <a:gd name="connsiteY4" fmla="*/ 391862 h 594436"/>
                  <a:gd name="connsiteX5" fmla="*/ 101881 w 685703"/>
                  <a:gd name="connsiteY5" fmla="*/ 587243 h 594436"/>
                  <a:gd name="connsiteX6" fmla="*/ 235773 w 685703"/>
                  <a:gd name="connsiteY6" fmla="*/ 539775 h 594436"/>
                  <a:gd name="connsiteX7" fmla="*/ 403340 w 685703"/>
                  <a:gd name="connsiteY7" fmla="*/ 420971 h 594436"/>
                  <a:gd name="connsiteX8" fmla="*/ 680193 w 685703"/>
                  <a:gd name="connsiteY8" fmla="*/ 293711 h 594436"/>
                  <a:gd name="connsiteX9" fmla="*/ 579538 w 685703"/>
                  <a:gd name="connsiteY9" fmla="*/ 269524 h 594436"/>
                  <a:gd name="connsiteX10" fmla="*/ 475760 w 685703"/>
                  <a:gd name="connsiteY10" fmla="*/ 280532 h 594436"/>
                  <a:gd name="connsiteX11" fmla="*/ 447657 w 685703"/>
                  <a:gd name="connsiteY11" fmla="*/ 199499 h 594436"/>
                  <a:gd name="connsiteX12" fmla="*/ 505019 w 685703"/>
                  <a:gd name="connsiteY12" fmla="*/ 115660 h 594436"/>
                  <a:gd name="connsiteX13" fmla="*/ 550946 w 685703"/>
                  <a:gd name="connsiteY13" fmla="*/ 18 h 594436"/>
                  <a:gd name="connsiteX14" fmla="*/ 314637 w 685703"/>
                  <a:gd name="connsiteY14" fmla="*/ 124007 h 594436"/>
                  <a:gd name="connsiteX0" fmla="*/ 314637 w 685703"/>
                  <a:gd name="connsiteY0" fmla="*/ 124007 h 594436"/>
                  <a:gd name="connsiteX1" fmla="*/ 146488 w 685703"/>
                  <a:gd name="connsiteY1" fmla="*/ 173628 h 594436"/>
                  <a:gd name="connsiteX2" fmla="*/ 226 w 685703"/>
                  <a:gd name="connsiteY2" fmla="*/ 310687 h 594436"/>
                  <a:gd name="connsiteX3" fmla="*/ 180006 w 685703"/>
                  <a:gd name="connsiteY3" fmla="*/ 264650 h 594436"/>
                  <a:gd name="connsiteX4" fmla="*/ 214624 w 685703"/>
                  <a:gd name="connsiteY4" fmla="*/ 391862 h 594436"/>
                  <a:gd name="connsiteX5" fmla="*/ 101881 w 685703"/>
                  <a:gd name="connsiteY5" fmla="*/ 587243 h 594436"/>
                  <a:gd name="connsiteX6" fmla="*/ 235773 w 685703"/>
                  <a:gd name="connsiteY6" fmla="*/ 539775 h 594436"/>
                  <a:gd name="connsiteX7" fmla="*/ 403340 w 685703"/>
                  <a:gd name="connsiteY7" fmla="*/ 420971 h 594436"/>
                  <a:gd name="connsiteX8" fmla="*/ 680193 w 685703"/>
                  <a:gd name="connsiteY8" fmla="*/ 293711 h 594436"/>
                  <a:gd name="connsiteX9" fmla="*/ 579538 w 685703"/>
                  <a:gd name="connsiteY9" fmla="*/ 269524 h 594436"/>
                  <a:gd name="connsiteX10" fmla="*/ 475760 w 685703"/>
                  <a:gd name="connsiteY10" fmla="*/ 280532 h 594436"/>
                  <a:gd name="connsiteX11" fmla="*/ 447657 w 685703"/>
                  <a:gd name="connsiteY11" fmla="*/ 199499 h 594436"/>
                  <a:gd name="connsiteX12" fmla="*/ 505019 w 685703"/>
                  <a:gd name="connsiteY12" fmla="*/ 115660 h 594436"/>
                  <a:gd name="connsiteX13" fmla="*/ 550946 w 685703"/>
                  <a:gd name="connsiteY13" fmla="*/ 18 h 594436"/>
                  <a:gd name="connsiteX14" fmla="*/ 314637 w 685703"/>
                  <a:gd name="connsiteY14" fmla="*/ 124007 h 594436"/>
                  <a:gd name="connsiteX0" fmla="*/ 314637 w 685703"/>
                  <a:gd name="connsiteY0" fmla="*/ 124007 h 594436"/>
                  <a:gd name="connsiteX1" fmla="*/ 146488 w 685703"/>
                  <a:gd name="connsiteY1" fmla="*/ 173628 h 594436"/>
                  <a:gd name="connsiteX2" fmla="*/ 226 w 685703"/>
                  <a:gd name="connsiteY2" fmla="*/ 310687 h 594436"/>
                  <a:gd name="connsiteX3" fmla="*/ 180006 w 685703"/>
                  <a:gd name="connsiteY3" fmla="*/ 264650 h 594436"/>
                  <a:gd name="connsiteX4" fmla="*/ 214624 w 685703"/>
                  <a:gd name="connsiteY4" fmla="*/ 391862 h 594436"/>
                  <a:gd name="connsiteX5" fmla="*/ 101881 w 685703"/>
                  <a:gd name="connsiteY5" fmla="*/ 587243 h 594436"/>
                  <a:gd name="connsiteX6" fmla="*/ 235773 w 685703"/>
                  <a:gd name="connsiteY6" fmla="*/ 539775 h 594436"/>
                  <a:gd name="connsiteX7" fmla="*/ 403340 w 685703"/>
                  <a:gd name="connsiteY7" fmla="*/ 420971 h 594436"/>
                  <a:gd name="connsiteX8" fmla="*/ 680193 w 685703"/>
                  <a:gd name="connsiteY8" fmla="*/ 293711 h 594436"/>
                  <a:gd name="connsiteX9" fmla="*/ 579538 w 685703"/>
                  <a:gd name="connsiteY9" fmla="*/ 269524 h 594436"/>
                  <a:gd name="connsiteX10" fmla="*/ 466235 w 685703"/>
                  <a:gd name="connsiteY10" fmla="*/ 264657 h 594436"/>
                  <a:gd name="connsiteX11" fmla="*/ 447657 w 685703"/>
                  <a:gd name="connsiteY11" fmla="*/ 199499 h 594436"/>
                  <a:gd name="connsiteX12" fmla="*/ 505019 w 685703"/>
                  <a:gd name="connsiteY12" fmla="*/ 115660 h 594436"/>
                  <a:gd name="connsiteX13" fmla="*/ 550946 w 685703"/>
                  <a:gd name="connsiteY13" fmla="*/ 18 h 594436"/>
                  <a:gd name="connsiteX14" fmla="*/ 314637 w 685703"/>
                  <a:gd name="connsiteY14" fmla="*/ 124007 h 594436"/>
                  <a:gd name="connsiteX0" fmla="*/ 314637 w 670670"/>
                  <a:gd name="connsiteY0" fmla="*/ 124007 h 594436"/>
                  <a:gd name="connsiteX1" fmla="*/ 146488 w 670670"/>
                  <a:gd name="connsiteY1" fmla="*/ 173628 h 594436"/>
                  <a:gd name="connsiteX2" fmla="*/ 226 w 670670"/>
                  <a:gd name="connsiteY2" fmla="*/ 310687 h 594436"/>
                  <a:gd name="connsiteX3" fmla="*/ 180006 w 670670"/>
                  <a:gd name="connsiteY3" fmla="*/ 264650 h 594436"/>
                  <a:gd name="connsiteX4" fmla="*/ 214624 w 670670"/>
                  <a:gd name="connsiteY4" fmla="*/ 391862 h 594436"/>
                  <a:gd name="connsiteX5" fmla="*/ 101881 w 670670"/>
                  <a:gd name="connsiteY5" fmla="*/ 587243 h 594436"/>
                  <a:gd name="connsiteX6" fmla="*/ 235773 w 670670"/>
                  <a:gd name="connsiteY6" fmla="*/ 539775 h 594436"/>
                  <a:gd name="connsiteX7" fmla="*/ 403340 w 670670"/>
                  <a:gd name="connsiteY7" fmla="*/ 420971 h 594436"/>
                  <a:gd name="connsiteX8" fmla="*/ 664318 w 670670"/>
                  <a:gd name="connsiteY8" fmla="*/ 315936 h 594436"/>
                  <a:gd name="connsiteX9" fmla="*/ 579538 w 670670"/>
                  <a:gd name="connsiteY9" fmla="*/ 269524 h 594436"/>
                  <a:gd name="connsiteX10" fmla="*/ 466235 w 670670"/>
                  <a:gd name="connsiteY10" fmla="*/ 264657 h 594436"/>
                  <a:gd name="connsiteX11" fmla="*/ 447657 w 670670"/>
                  <a:gd name="connsiteY11" fmla="*/ 199499 h 594436"/>
                  <a:gd name="connsiteX12" fmla="*/ 505019 w 670670"/>
                  <a:gd name="connsiteY12" fmla="*/ 115660 h 594436"/>
                  <a:gd name="connsiteX13" fmla="*/ 550946 w 670670"/>
                  <a:gd name="connsiteY13" fmla="*/ 18 h 594436"/>
                  <a:gd name="connsiteX14" fmla="*/ 314637 w 670670"/>
                  <a:gd name="connsiteY14" fmla="*/ 124007 h 594436"/>
                  <a:gd name="connsiteX0" fmla="*/ 314637 w 670670"/>
                  <a:gd name="connsiteY0" fmla="*/ 124007 h 593823"/>
                  <a:gd name="connsiteX1" fmla="*/ 146488 w 670670"/>
                  <a:gd name="connsiteY1" fmla="*/ 173628 h 593823"/>
                  <a:gd name="connsiteX2" fmla="*/ 226 w 670670"/>
                  <a:gd name="connsiteY2" fmla="*/ 310687 h 593823"/>
                  <a:gd name="connsiteX3" fmla="*/ 180006 w 670670"/>
                  <a:gd name="connsiteY3" fmla="*/ 264650 h 593823"/>
                  <a:gd name="connsiteX4" fmla="*/ 227324 w 670670"/>
                  <a:gd name="connsiteY4" fmla="*/ 401387 h 593823"/>
                  <a:gd name="connsiteX5" fmla="*/ 101881 w 670670"/>
                  <a:gd name="connsiteY5" fmla="*/ 587243 h 593823"/>
                  <a:gd name="connsiteX6" fmla="*/ 235773 w 670670"/>
                  <a:gd name="connsiteY6" fmla="*/ 539775 h 593823"/>
                  <a:gd name="connsiteX7" fmla="*/ 403340 w 670670"/>
                  <a:gd name="connsiteY7" fmla="*/ 420971 h 593823"/>
                  <a:gd name="connsiteX8" fmla="*/ 664318 w 670670"/>
                  <a:gd name="connsiteY8" fmla="*/ 315936 h 593823"/>
                  <a:gd name="connsiteX9" fmla="*/ 579538 w 670670"/>
                  <a:gd name="connsiteY9" fmla="*/ 269524 h 593823"/>
                  <a:gd name="connsiteX10" fmla="*/ 466235 w 670670"/>
                  <a:gd name="connsiteY10" fmla="*/ 264657 h 593823"/>
                  <a:gd name="connsiteX11" fmla="*/ 447657 w 670670"/>
                  <a:gd name="connsiteY11" fmla="*/ 199499 h 593823"/>
                  <a:gd name="connsiteX12" fmla="*/ 505019 w 670670"/>
                  <a:gd name="connsiteY12" fmla="*/ 115660 h 593823"/>
                  <a:gd name="connsiteX13" fmla="*/ 550946 w 670670"/>
                  <a:gd name="connsiteY13" fmla="*/ 18 h 593823"/>
                  <a:gd name="connsiteX14" fmla="*/ 314637 w 670670"/>
                  <a:gd name="connsiteY14" fmla="*/ 124007 h 593823"/>
                  <a:gd name="connsiteX0" fmla="*/ 314412 w 670445"/>
                  <a:gd name="connsiteY0" fmla="*/ 124007 h 593823"/>
                  <a:gd name="connsiteX1" fmla="*/ 181188 w 670445"/>
                  <a:gd name="connsiteY1" fmla="*/ 173628 h 593823"/>
                  <a:gd name="connsiteX2" fmla="*/ 1 w 670445"/>
                  <a:gd name="connsiteY2" fmla="*/ 310687 h 593823"/>
                  <a:gd name="connsiteX3" fmla="*/ 179781 w 670445"/>
                  <a:gd name="connsiteY3" fmla="*/ 264650 h 593823"/>
                  <a:gd name="connsiteX4" fmla="*/ 227099 w 670445"/>
                  <a:gd name="connsiteY4" fmla="*/ 401387 h 593823"/>
                  <a:gd name="connsiteX5" fmla="*/ 101656 w 670445"/>
                  <a:gd name="connsiteY5" fmla="*/ 587243 h 593823"/>
                  <a:gd name="connsiteX6" fmla="*/ 235548 w 670445"/>
                  <a:gd name="connsiteY6" fmla="*/ 539775 h 593823"/>
                  <a:gd name="connsiteX7" fmla="*/ 403115 w 670445"/>
                  <a:gd name="connsiteY7" fmla="*/ 420971 h 593823"/>
                  <a:gd name="connsiteX8" fmla="*/ 664093 w 670445"/>
                  <a:gd name="connsiteY8" fmla="*/ 315936 h 593823"/>
                  <a:gd name="connsiteX9" fmla="*/ 579313 w 670445"/>
                  <a:gd name="connsiteY9" fmla="*/ 269524 h 593823"/>
                  <a:gd name="connsiteX10" fmla="*/ 466010 w 670445"/>
                  <a:gd name="connsiteY10" fmla="*/ 264657 h 593823"/>
                  <a:gd name="connsiteX11" fmla="*/ 447432 w 670445"/>
                  <a:gd name="connsiteY11" fmla="*/ 199499 h 593823"/>
                  <a:gd name="connsiteX12" fmla="*/ 504794 w 670445"/>
                  <a:gd name="connsiteY12" fmla="*/ 115660 h 593823"/>
                  <a:gd name="connsiteX13" fmla="*/ 550721 w 670445"/>
                  <a:gd name="connsiteY13" fmla="*/ 18 h 593823"/>
                  <a:gd name="connsiteX14" fmla="*/ 314412 w 670445"/>
                  <a:gd name="connsiteY14" fmla="*/ 124007 h 593823"/>
                  <a:gd name="connsiteX0" fmla="*/ 263612 w 619645"/>
                  <a:gd name="connsiteY0" fmla="*/ 124007 h 593823"/>
                  <a:gd name="connsiteX1" fmla="*/ 130388 w 619645"/>
                  <a:gd name="connsiteY1" fmla="*/ 173628 h 593823"/>
                  <a:gd name="connsiteX2" fmla="*/ 1 w 619645"/>
                  <a:gd name="connsiteY2" fmla="*/ 329737 h 593823"/>
                  <a:gd name="connsiteX3" fmla="*/ 128981 w 619645"/>
                  <a:gd name="connsiteY3" fmla="*/ 264650 h 593823"/>
                  <a:gd name="connsiteX4" fmla="*/ 176299 w 619645"/>
                  <a:gd name="connsiteY4" fmla="*/ 401387 h 593823"/>
                  <a:gd name="connsiteX5" fmla="*/ 50856 w 619645"/>
                  <a:gd name="connsiteY5" fmla="*/ 587243 h 593823"/>
                  <a:gd name="connsiteX6" fmla="*/ 184748 w 619645"/>
                  <a:gd name="connsiteY6" fmla="*/ 539775 h 593823"/>
                  <a:gd name="connsiteX7" fmla="*/ 352315 w 619645"/>
                  <a:gd name="connsiteY7" fmla="*/ 420971 h 593823"/>
                  <a:gd name="connsiteX8" fmla="*/ 613293 w 619645"/>
                  <a:gd name="connsiteY8" fmla="*/ 315936 h 593823"/>
                  <a:gd name="connsiteX9" fmla="*/ 528513 w 619645"/>
                  <a:gd name="connsiteY9" fmla="*/ 269524 h 593823"/>
                  <a:gd name="connsiteX10" fmla="*/ 415210 w 619645"/>
                  <a:gd name="connsiteY10" fmla="*/ 264657 h 593823"/>
                  <a:gd name="connsiteX11" fmla="*/ 396632 w 619645"/>
                  <a:gd name="connsiteY11" fmla="*/ 199499 h 593823"/>
                  <a:gd name="connsiteX12" fmla="*/ 453994 w 619645"/>
                  <a:gd name="connsiteY12" fmla="*/ 115660 h 593823"/>
                  <a:gd name="connsiteX13" fmla="*/ 499921 w 619645"/>
                  <a:gd name="connsiteY13" fmla="*/ 18 h 593823"/>
                  <a:gd name="connsiteX14" fmla="*/ 263612 w 619645"/>
                  <a:gd name="connsiteY14" fmla="*/ 124007 h 593823"/>
                  <a:gd name="connsiteX0" fmla="*/ 263681 w 619714"/>
                  <a:gd name="connsiteY0" fmla="*/ 124007 h 593823"/>
                  <a:gd name="connsiteX1" fmla="*/ 130457 w 619714"/>
                  <a:gd name="connsiteY1" fmla="*/ 173628 h 593823"/>
                  <a:gd name="connsiteX2" fmla="*/ 70 w 619714"/>
                  <a:gd name="connsiteY2" fmla="*/ 329737 h 593823"/>
                  <a:gd name="connsiteX3" fmla="*/ 148100 w 619714"/>
                  <a:gd name="connsiteY3" fmla="*/ 271000 h 593823"/>
                  <a:gd name="connsiteX4" fmla="*/ 176368 w 619714"/>
                  <a:gd name="connsiteY4" fmla="*/ 401387 h 593823"/>
                  <a:gd name="connsiteX5" fmla="*/ 50925 w 619714"/>
                  <a:gd name="connsiteY5" fmla="*/ 587243 h 593823"/>
                  <a:gd name="connsiteX6" fmla="*/ 184817 w 619714"/>
                  <a:gd name="connsiteY6" fmla="*/ 539775 h 593823"/>
                  <a:gd name="connsiteX7" fmla="*/ 352384 w 619714"/>
                  <a:gd name="connsiteY7" fmla="*/ 420971 h 593823"/>
                  <a:gd name="connsiteX8" fmla="*/ 613362 w 619714"/>
                  <a:gd name="connsiteY8" fmla="*/ 315936 h 593823"/>
                  <a:gd name="connsiteX9" fmla="*/ 528582 w 619714"/>
                  <a:gd name="connsiteY9" fmla="*/ 269524 h 593823"/>
                  <a:gd name="connsiteX10" fmla="*/ 415279 w 619714"/>
                  <a:gd name="connsiteY10" fmla="*/ 264657 h 593823"/>
                  <a:gd name="connsiteX11" fmla="*/ 396701 w 619714"/>
                  <a:gd name="connsiteY11" fmla="*/ 199499 h 593823"/>
                  <a:gd name="connsiteX12" fmla="*/ 454063 w 619714"/>
                  <a:gd name="connsiteY12" fmla="*/ 115660 h 593823"/>
                  <a:gd name="connsiteX13" fmla="*/ 499990 w 619714"/>
                  <a:gd name="connsiteY13" fmla="*/ 18 h 593823"/>
                  <a:gd name="connsiteX14" fmla="*/ 263681 w 619714"/>
                  <a:gd name="connsiteY14" fmla="*/ 124007 h 593823"/>
                  <a:gd name="connsiteX0" fmla="*/ 263681 w 619714"/>
                  <a:gd name="connsiteY0" fmla="*/ 124007 h 566657"/>
                  <a:gd name="connsiteX1" fmla="*/ 130457 w 619714"/>
                  <a:gd name="connsiteY1" fmla="*/ 173628 h 566657"/>
                  <a:gd name="connsiteX2" fmla="*/ 70 w 619714"/>
                  <a:gd name="connsiteY2" fmla="*/ 329737 h 566657"/>
                  <a:gd name="connsiteX3" fmla="*/ 148100 w 619714"/>
                  <a:gd name="connsiteY3" fmla="*/ 271000 h 566657"/>
                  <a:gd name="connsiteX4" fmla="*/ 176368 w 619714"/>
                  <a:gd name="connsiteY4" fmla="*/ 401387 h 566657"/>
                  <a:gd name="connsiteX5" fmla="*/ 136650 w 619714"/>
                  <a:gd name="connsiteY5" fmla="*/ 555493 h 566657"/>
                  <a:gd name="connsiteX6" fmla="*/ 184817 w 619714"/>
                  <a:gd name="connsiteY6" fmla="*/ 539775 h 566657"/>
                  <a:gd name="connsiteX7" fmla="*/ 352384 w 619714"/>
                  <a:gd name="connsiteY7" fmla="*/ 420971 h 566657"/>
                  <a:gd name="connsiteX8" fmla="*/ 613362 w 619714"/>
                  <a:gd name="connsiteY8" fmla="*/ 315936 h 566657"/>
                  <a:gd name="connsiteX9" fmla="*/ 528582 w 619714"/>
                  <a:gd name="connsiteY9" fmla="*/ 269524 h 566657"/>
                  <a:gd name="connsiteX10" fmla="*/ 415279 w 619714"/>
                  <a:gd name="connsiteY10" fmla="*/ 264657 h 566657"/>
                  <a:gd name="connsiteX11" fmla="*/ 396701 w 619714"/>
                  <a:gd name="connsiteY11" fmla="*/ 199499 h 566657"/>
                  <a:gd name="connsiteX12" fmla="*/ 454063 w 619714"/>
                  <a:gd name="connsiteY12" fmla="*/ 115660 h 566657"/>
                  <a:gd name="connsiteX13" fmla="*/ 499990 w 619714"/>
                  <a:gd name="connsiteY13" fmla="*/ 18 h 566657"/>
                  <a:gd name="connsiteX14" fmla="*/ 263681 w 619714"/>
                  <a:gd name="connsiteY14" fmla="*/ 124007 h 566657"/>
                  <a:gd name="connsiteX0" fmla="*/ 263681 w 619714"/>
                  <a:gd name="connsiteY0" fmla="*/ 124007 h 558047"/>
                  <a:gd name="connsiteX1" fmla="*/ 130457 w 619714"/>
                  <a:gd name="connsiteY1" fmla="*/ 173628 h 558047"/>
                  <a:gd name="connsiteX2" fmla="*/ 70 w 619714"/>
                  <a:gd name="connsiteY2" fmla="*/ 329737 h 558047"/>
                  <a:gd name="connsiteX3" fmla="*/ 148100 w 619714"/>
                  <a:gd name="connsiteY3" fmla="*/ 271000 h 558047"/>
                  <a:gd name="connsiteX4" fmla="*/ 176368 w 619714"/>
                  <a:gd name="connsiteY4" fmla="*/ 401387 h 558047"/>
                  <a:gd name="connsiteX5" fmla="*/ 136650 w 619714"/>
                  <a:gd name="connsiteY5" fmla="*/ 555493 h 558047"/>
                  <a:gd name="connsiteX6" fmla="*/ 270542 w 619714"/>
                  <a:gd name="connsiteY6" fmla="*/ 492150 h 558047"/>
                  <a:gd name="connsiteX7" fmla="*/ 352384 w 619714"/>
                  <a:gd name="connsiteY7" fmla="*/ 420971 h 558047"/>
                  <a:gd name="connsiteX8" fmla="*/ 613362 w 619714"/>
                  <a:gd name="connsiteY8" fmla="*/ 315936 h 558047"/>
                  <a:gd name="connsiteX9" fmla="*/ 528582 w 619714"/>
                  <a:gd name="connsiteY9" fmla="*/ 269524 h 558047"/>
                  <a:gd name="connsiteX10" fmla="*/ 415279 w 619714"/>
                  <a:gd name="connsiteY10" fmla="*/ 264657 h 558047"/>
                  <a:gd name="connsiteX11" fmla="*/ 396701 w 619714"/>
                  <a:gd name="connsiteY11" fmla="*/ 199499 h 558047"/>
                  <a:gd name="connsiteX12" fmla="*/ 454063 w 619714"/>
                  <a:gd name="connsiteY12" fmla="*/ 115660 h 558047"/>
                  <a:gd name="connsiteX13" fmla="*/ 499990 w 619714"/>
                  <a:gd name="connsiteY13" fmla="*/ 18 h 558047"/>
                  <a:gd name="connsiteX14" fmla="*/ 263681 w 619714"/>
                  <a:gd name="connsiteY14" fmla="*/ 124007 h 558047"/>
                  <a:gd name="connsiteX0" fmla="*/ 263681 w 619714"/>
                  <a:gd name="connsiteY0" fmla="*/ 124007 h 555572"/>
                  <a:gd name="connsiteX1" fmla="*/ 130457 w 619714"/>
                  <a:gd name="connsiteY1" fmla="*/ 173628 h 555572"/>
                  <a:gd name="connsiteX2" fmla="*/ 70 w 619714"/>
                  <a:gd name="connsiteY2" fmla="*/ 329737 h 555572"/>
                  <a:gd name="connsiteX3" fmla="*/ 148100 w 619714"/>
                  <a:gd name="connsiteY3" fmla="*/ 271000 h 555572"/>
                  <a:gd name="connsiteX4" fmla="*/ 176368 w 619714"/>
                  <a:gd name="connsiteY4" fmla="*/ 401387 h 555572"/>
                  <a:gd name="connsiteX5" fmla="*/ 136650 w 619714"/>
                  <a:gd name="connsiteY5" fmla="*/ 555493 h 555572"/>
                  <a:gd name="connsiteX6" fmla="*/ 352384 w 619714"/>
                  <a:gd name="connsiteY6" fmla="*/ 420971 h 555572"/>
                  <a:gd name="connsiteX7" fmla="*/ 613362 w 619714"/>
                  <a:gd name="connsiteY7" fmla="*/ 315936 h 555572"/>
                  <a:gd name="connsiteX8" fmla="*/ 528582 w 619714"/>
                  <a:gd name="connsiteY8" fmla="*/ 269524 h 555572"/>
                  <a:gd name="connsiteX9" fmla="*/ 415279 w 619714"/>
                  <a:gd name="connsiteY9" fmla="*/ 264657 h 555572"/>
                  <a:gd name="connsiteX10" fmla="*/ 396701 w 619714"/>
                  <a:gd name="connsiteY10" fmla="*/ 199499 h 555572"/>
                  <a:gd name="connsiteX11" fmla="*/ 454063 w 619714"/>
                  <a:gd name="connsiteY11" fmla="*/ 115660 h 555572"/>
                  <a:gd name="connsiteX12" fmla="*/ 499990 w 619714"/>
                  <a:gd name="connsiteY12" fmla="*/ 18 h 555572"/>
                  <a:gd name="connsiteX13" fmla="*/ 263681 w 619714"/>
                  <a:gd name="connsiteY13" fmla="*/ 124007 h 555572"/>
                  <a:gd name="connsiteX0" fmla="*/ 263681 w 618536"/>
                  <a:gd name="connsiteY0" fmla="*/ 124007 h 555579"/>
                  <a:gd name="connsiteX1" fmla="*/ 130457 w 618536"/>
                  <a:gd name="connsiteY1" fmla="*/ 173628 h 555579"/>
                  <a:gd name="connsiteX2" fmla="*/ 70 w 618536"/>
                  <a:gd name="connsiteY2" fmla="*/ 329737 h 555579"/>
                  <a:gd name="connsiteX3" fmla="*/ 148100 w 618536"/>
                  <a:gd name="connsiteY3" fmla="*/ 271000 h 555579"/>
                  <a:gd name="connsiteX4" fmla="*/ 176368 w 618536"/>
                  <a:gd name="connsiteY4" fmla="*/ 401387 h 555579"/>
                  <a:gd name="connsiteX5" fmla="*/ 136650 w 618536"/>
                  <a:gd name="connsiteY5" fmla="*/ 555493 h 555579"/>
                  <a:gd name="connsiteX6" fmla="*/ 374609 w 618536"/>
                  <a:gd name="connsiteY6" fmla="*/ 379696 h 555579"/>
                  <a:gd name="connsiteX7" fmla="*/ 613362 w 618536"/>
                  <a:gd name="connsiteY7" fmla="*/ 315936 h 555579"/>
                  <a:gd name="connsiteX8" fmla="*/ 528582 w 618536"/>
                  <a:gd name="connsiteY8" fmla="*/ 269524 h 555579"/>
                  <a:gd name="connsiteX9" fmla="*/ 415279 w 618536"/>
                  <a:gd name="connsiteY9" fmla="*/ 264657 h 555579"/>
                  <a:gd name="connsiteX10" fmla="*/ 396701 w 618536"/>
                  <a:gd name="connsiteY10" fmla="*/ 199499 h 555579"/>
                  <a:gd name="connsiteX11" fmla="*/ 454063 w 618536"/>
                  <a:gd name="connsiteY11" fmla="*/ 115660 h 555579"/>
                  <a:gd name="connsiteX12" fmla="*/ 499990 w 618536"/>
                  <a:gd name="connsiteY12" fmla="*/ 18 h 555579"/>
                  <a:gd name="connsiteX13" fmla="*/ 263681 w 618536"/>
                  <a:gd name="connsiteY13" fmla="*/ 124007 h 555579"/>
                  <a:gd name="connsiteX0" fmla="*/ 263681 w 618536"/>
                  <a:gd name="connsiteY0" fmla="*/ 124007 h 555579"/>
                  <a:gd name="connsiteX1" fmla="*/ 130457 w 618536"/>
                  <a:gd name="connsiteY1" fmla="*/ 173628 h 555579"/>
                  <a:gd name="connsiteX2" fmla="*/ 70 w 618536"/>
                  <a:gd name="connsiteY2" fmla="*/ 329737 h 555579"/>
                  <a:gd name="connsiteX3" fmla="*/ 148100 w 618536"/>
                  <a:gd name="connsiteY3" fmla="*/ 271000 h 555579"/>
                  <a:gd name="connsiteX4" fmla="*/ 176368 w 618536"/>
                  <a:gd name="connsiteY4" fmla="*/ 401387 h 555579"/>
                  <a:gd name="connsiteX5" fmla="*/ 136650 w 618536"/>
                  <a:gd name="connsiteY5" fmla="*/ 555493 h 555579"/>
                  <a:gd name="connsiteX6" fmla="*/ 374609 w 618536"/>
                  <a:gd name="connsiteY6" fmla="*/ 379696 h 555579"/>
                  <a:gd name="connsiteX7" fmla="*/ 613362 w 618536"/>
                  <a:gd name="connsiteY7" fmla="*/ 315936 h 555579"/>
                  <a:gd name="connsiteX8" fmla="*/ 528582 w 618536"/>
                  <a:gd name="connsiteY8" fmla="*/ 269524 h 555579"/>
                  <a:gd name="connsiteX9" fmla="*/ 415279 w 618536"/>
                  <a:gd name="connsiteY9" fmla="*/ 264657 h 555579"/>
                  <a:gd name="connsiteX10" fmla="*/ 396701 w 618536"/>
                  <a:gd name="connsiteY10" fmla="*/ 199499 h 555579"/>
                  <a:gd name="connsiteX11" fmla="*/ 454063 w 618536"/>
                  <a:gd name="connsiteY11" fmla="*/ 115660 h 555579"/>
                  <a:gd name="connsiteX12" fmla="*/ 499990 w 618536"/>
                  <a:gd name="connsiteY12" fmla="*/ 18 h 555579"/>
                  <a:gd name="connsiteX13" fmla="*/ 263681 w 618536"/>
                  <a:gd name="connsiteY13" fmla="*/ 124007 h 555579"/>
                  <a:gd name="connsiteX0" fmla="*/ 263681 w 618536"/>
                  <a:gd name="connsiteY0" fmla="*/ 124007 h 555506"/>
                  <a:gd name="connsiteX1" fmla="*/ 130457 w 618536"/>
                  <a:gd name="connsiteY1" fmla="*/ 173628 h 555506"/>
                  <a:gd name="connsiteX2" fmla="*/ 70 w 618536"/>
                  <a:gd name="connsiteY2" fmla="*/ 329737 h 555506"/>
                  <a:gd name="connsiteX3" fmla="*/ 148100 w 618536"/>
                  <a:gd name="connsiteY3" fmla="*/ 271000 h 555506"/>
                  <a:gd name="connsiteX4" fmla="*/ 195418 w 618536"/>
                  <a:gd name="connsiteY4" fmla="*/ 388687 h 555506"/>
                  <a:gd name="connsiteX5" fmla="*/ 136650 w 618536"/>
                  <a:gd name="connsiteY5" fmla="*/ 555493 h 555506"/>
                  <a:gd name="connsiteX6" fmla="*/ 374609 w 618536"/>
                  <a:gd name="connsiteY6" fmla="*/ 379696 h 555506"/>
                  <a:gd name="connsiteX7" fmla="*/ 613362 w 618536"/>
                  <a:gd name="connsiteY7" fmla="*/ 315936 h 555506"/>
                  <a:gd name="connsiteX8" fmla="*/ 528582 w 618536"/>
                  <a:gd name="connsiteY8" fmla="*/ 269524 h 555506"/>
                  <a:gd name="connsiteX9" fmla="*/ 415279 w 618536"/>
                  <a:gd name="connsiteY9" fmla="*/ 264657 h 555506"/>
                  <a:gd name="connsiteX10" fmla="*/ 396701 w 618536"/>
                  <a:gd name="connsiteY10" fmla="*/ 199499 h 555506"/>
                  <a:gd name="connsiteX11" fmla="*/ 454063 w 618536"/>
                  <a:gd name="connsiteY11" fmla="*/ 115660 h 555506"/>
                  <a:gd name="connsiteX12" fmla="*/ 499990 w 618536"/>
                  <a:gd name="connsiteY12" fmla="*/ 18 h 555506"/>
                  <a:gd name="connsiteX13" fmla="*/ 263681 w 618536"/>
                  <a:gd name="connsiteY13" fmla="*/ 124007 h 555506"/>
                  <a:gd name="connsiteX0" fmla="*/ 263681 w 618536"/>
                  <a:gd name="connsiteY0" fmla="*/ 124007 h 555506"/>
                  <a:gd name="connsiteX1" fmla="*/ 130457 w 618536"/>
                  <a:gd name="connsiteY1" fmla="*/ 173628 h 555506"/>
                  <a:gd name="connsiteX2" fmla="*/ 70 w 618536"/>
                  <a:gd name="connsiteY2" fmla="*/ 329737 h 555506"/>
                  <a:gd name="connsiteX3" fmla="*/ 148100 w 618536"/>
                  <a:gd name="connsiteY3" fmla="*/ 271000 h 555506"/>
                  <a:gd name="connsiteX4" fmla="*/ 185893 w 618536"/>
                  <a:gd name="connsiteY4" fmla="*/ 388687 h 555506"/>
                  <a:gd name="connsiteX5" fmla="*/ 136650 w 618536"/>
                  <a:gd name="connsiteY5" fmla="*/ 555493 h 555506"/>
                  <a:gd name="connsiteX6" fmla="*/ 374609 w 618536"/>
                  <a:gd name="connsiteY6" fmla="*/ 379696 h 555506"/>
                  <a:gd name="connsiteX7" fmla="*/ 613362 w 618536"/>
                  <a:gd name="connsiteY7" fmla="*/ 315936 h 555506"/>
                  <a:gd name="connsiteX8" fmla="*/ 528582 w 618536"/>
                  <a:gd name="connsiteY8" fmla="*/ 269524 h 555506"/>
                  <a:gd name="connsiteX9" fmla="*/ 415279 w 618536"/>
                  <a:gd name="connsiteY9" fmla="*/ 264657 h 555506"/>
                  <a:gd name="connsiteX10" fmla="*/ 396701 w 618536"/>
                  <a:gd name="connsiteY10" fmla="*/ 199499 h 555506"/>
                  <a:gd name="connsiteX11" fmla="*/ 454063 w 618536"/>
                  <a:gd name="connsiteY11" fmla="*/ 115660 h 555506"/>
                  <a:gd name="connsiteX12" fmla="*/ 499990 w 618536"/>
                  <a:gd name="connsiteY12" fmla="*/ 18 h 555506"/>
                  <a:gd name="connsiteX13" fmla="*/ 263681 w 618536"/>
                  <a:gd name="connsiteY13" fmla="*/ 124007 h 555506"/>
                  <a:gd name="connsiteX0" fmla="*/ 263681 w 618536"/>
                  <a:gd name="connsiteY0" fmla="*/ 125007 h 556506"/>
                  <a:gd name="connsiteX1" fmla="*/ 130457 w 618536"/>
                  <a:gd name="connsiteY1" fmla="*/ 174628 h 556506"/>
                  <a:gd name="connsiteX2" fmla="*/ 70 w 618536"/>
                  <a:gd name="connsiteY2" fmla="*/ 330737 h 556506"/>
                  <a:gd name="connsiteX3" fmla="*/ 148100 w 618536"/>
                  <a:gd name="connsiteY3" fmla="*/ 272000 h 556506"/>
                  <a:gd name="connsiteX4" fmla="*/ 185893 w 618536"/>
                  <a:gd name="connsiteY4" fmla="*/ 389687 h 556506"/>
                  <a:gd name="connsiteX5" fmla="*/ 136650 w 618536"/>
                  <a:gd name="connsiteY5" fmla="*/ 556493 h 556506"/>
                  <a:gd name="connsiteX6" fmla="*/ 374609 w 618536"/>
                  <a:gd name="connsiteY6" fmla="*/ 380696 h 556506"/>
                  <a:gd name="connsiteX7" fmla="*/ 613362 w 618536"/>
                  <a:gd name="connsiteY7" fmla="*/ 316936 h 556506"/>
                  <a:gd name="connsiteX8" fmla="*/ 528582 w 618536"/>
                  <a:gd name="connsiteY8" fmla="*/ 270524 h 556506"/>
                  <a:gd name="connsiteX9" fmla="*/ 415279 w 618536"/>
                  <a:gd name="connsiteY9" fmla="*/ 265657 h 556506"/>
                  <a:gd name="connsiteX10" fmla="*/ 396701 w 618536"/>
                  <a:gd name="connsiteY10" fmla="*/ 200499 h 556506"/>
                  <a:gd name="connsiteX11" fmla="*/ 499990 w 618536"/>
                  <a:gd name="connsiteY11" fmla="*/ 1018 h 556506"/>
                  <a:gd name="connsiteX12" fmla="*/ 263681 w 618536"/>
                  <a:gd name="connsiteY12" fmla="*/ 125007 h 556506"/>
                  <a:gd name="connsiteX0" fmla="*/ 263681 w 613560"/>
                  <a:gd name="connsiteY0" fmla="*/ 125007 h 556506"/>
                  <a:gd name="connsiteX1" fmla="*/ 130457 w 613560"/>
                  <a:gd name="connsiteY1" fmla="*/ 174628 h 556506"/>
                  <a:gd name="connsiteX2" fmla="*/ 70 w 613560"/>
                  <a:gd name="connsiteY2" fmla="*/ 330737 h 556506"/>
                  <a:gd name="connsiteX3" fmla="*/ 148100 w 613560"/>
                  <a:gd name="connsiteY3" fmla="*/ 272000 h 556506"/>
                  <a:gd name="connsiteX4" fmla="*/ 185893 w 613560"/>
                  <a:gd name="connsiteY4" fmla="*/ 389687 h 556506"/>
                  <a:gd name="connsiteX5" fmla="*/ 136650 w 613560"/>
                  <a:gd name="connsiteY5" fmla="*/ 556493 h 556506"/>
                  <a:gd name="connsiteX6" fmla="*/ 374609 w 613560"/>
                  <a:gd name="connsiteY6" fmla="*/ 380696 h 556506"/>
                  <a:gd name="connsiteX7" fmla="*/ 613362 w 613560"/>
                  <a:gd name="connsiteY7" fmla="*/ 316936 h 556506"/>
                  <a:gd name="connsiteX8" fmla="*/ 415279 w 613560"/>
                  <a:gd name="connsiteY8" fmla="*/ 265657 h 556506"/>
                  <a:gd name="connsiteX9" fmla="*/ 396701 w 613560"/>
                  <a:gd name="connsiteY9" fmla="*/ 200499 h 556506"/>
                  <a:gd name="connsiteX10" fmla="*/ 499990 w 613560"/>
                  <a:gd name="connsiteY10" fmla="*/ 1018 h 556506"/>
                  <a:gd name="connsiteX11" fmla="*/ 263681 w 613560"/>
                  <a:gd name="connsiteY11" fmla="*/ 125007 h 556506"/>
                  <a:gd name="connsiteX0" fmla="*/ 263681 w 613560"/>
                  <a:gd name="connsiteY0" fmla="*/ 125007 h 556506"/>
                  <a:gd name="connsiteX1" fmla="*/ 130457 w 613560"/>
                  <a:gd name="connsiteY1" fmla="*/ 174628 h 556506"/>
                  <a:gd name="connsiteX2" fmla="*/ 70 w 613560"/>
                  <a:gd name="connsiteY2" fmla="*/ 330737 h 556506"/>
                  <a:gd name="connsiteX3" fmla="*/ 148100 w 613560"/>
                  <a:gd name="connsiteY3" fmla="*/ 272000 h 556506"/>
                  <a:gd name="connsiteX4" fmla="*/ 185893 w 613560"/>
                  <a:gd name="connsiteY4" fmla="*/ 389687 h 556506"/>
                  <a:gd name="connsiteX5" fmla="*/ 136650 w 613560"/>
                  <a:gd name="connsiteY5" fmla="*/ 556493 h 556506"/>
                  <a:gd name="connsiteX6" fmla="*/ 374609 w 613560"/>
                  <a:gd name="connsiteY6" fmla="*/ 380696 h 556506"/>
                  <a:gd name="connsiteX7" fmla="*/ 613362 w 613560"/>
                  <a:gd name="connsiteY7" fmla="*/ 288361 h 556506"/>
                  <a:gd name="connsiteX8" fmla="*/ 415279 w 613560"/>
                  <a:gd name="connsiteY8" fmla="*/ 265657 h 556506"/>
                  <a:gd name="connsiteX9" fmla="*/ 396701 w 613560"/>
                  <a:gd name="connsiteY9" fmla="*/ 200499 h 556506"/>
                  <a:gd name="connsiteX10" fmla="*/ 499990 w 613560"/>
                  <a:gd name="connsiteY10" fmla="*/ 1018 h 556506"/>
                  <a:gd name="connsiteX11" fmla="*/ 263681 w 613560"/>
                  <a:gd name="connsiteY11" fmla="*/ 125007 h 556506"/>
                  <a:gd name="connsiteX0" fmla="*/ 265651 w 615530"/>
                  <a:gd name="connsiteY0" fmla="*/ 125287 h 556786"/>
                  <a:gd name="connsiteX1" fmla="*/ 2040 w 615530"/>
                  <a:gd name="connsiteY1" fmla="*/ 331017 h 556786"/>
                  <a:gd name="connsiteX2" fmla="*/ 150070 w 615530"/>
                  <a:gd name="connsiteY2" fmla="*/ 272280 h 556786"/>
                  <a:gd name="connsiteX3" fmla="*/ 187863 w 615530"/>
                  <a:gd name="connsiteY3" fmla="*/ 389967 h 556786"/>
                  <a:gd name="connsiteX4" fmla="*/ 138620 w 615530"/>
                  <a:gd name="connsiteY4" fmla="*/ 556773 h 556786"/>
                  <a:gd name="connsiteX5" fmla="*/ 376579 w 615530"/>
                  <a:gd name="connsiteY5" fmla="*/ 380976 h 556786"/>
                  <a:gd name="connsiteX6" fmla="*/ 615332 w 615530"/>
                  <a:gd name="connsiteY6" fmla="*/ 288641 h 556786"/>
                  <a:gd name="connsiteX7" fmla="*/ 417249 w 615530"/>
                  <a:gd name="connsiteY7" fmla="*/ 265937 h 556786"/>
                  <a:gd name="connsiteX8" fmla="*/ 398671 w 615530"/>
                  <a:gd name="connsiteY8" fmla="*/ 200779 h 556786"/>
                  <a:gd name="connsiteX9" fmla="*/ 501960 w 615530"/>
                  <a:gd name="connsiteY9" fmla="*/ 1298 h 556786"/>
                  <a:gd name="connsiteX10" fmla="*/ 265651 w 615530"/>
                  <a:gd name="connsiteY10" fmla="*/ 125287 h 556786"/>
                  <a:gd name="connsiteX0" fmla="*/ 265651 w 615530"/>
                  <a:gd name="connsiteY0" fmla="*/ 125035 h 556534"/>
                  <a:gd name="connsiteX1" fmla="*/ 2040 w 615530"/>
                  <a:gd name="connsiteY1" fmla="*/ 330765 h 556534"/>
                  <a:gd name="connsiteX2" fmla="*/ 150070 w 615530"/>
                  <a:gd name="connsiteY2" fmla="*/ 272028 h 556534"/>
                  <a:gd name="connsiteX3" fmla="*/ 187863 w 615530"/>
                  <a:gd name="connsiteY3" fmla="*/ 389715 h 556534"/>
                  <a:gd name="connsiteX4" fmla="*/ 138620 w 615530"/>
                  <a:gd name="connsiteY4" fmla="*/ 556521 h 556534"/>
                  <a:gd name="connsiteX5" fmla="*/ 376579 w 615530"/>
                  <a:gd name="connsiteY5" fmla="*/ 380724 h 556534"/>
                  <a:gd name="connsiteX6" fmla="*/ 615332 w 615530"/>
                  <a:gd name="connsiteY6" fmla="*/ 288389 h 556534"/>
                  <a:gd name="connsiteX7" fmla="*/ 417249 w 615530"/>
                  <a:gd name="connsiteY7" fmla="*/ 265685 h 556534"/>
                  <a:gd name="connsiteX8" fmla="*/ 398671 w 615530"/>
                  <a:gd name="connsiteY8" fmla="*/ 200527 h 556534"/>
                  <a:gd name="connsiteX9" fmla="*/ 501960 w 615530"/>
                  <a:gd name="connsiteY9" fmla="*/ 1046 h 556534"/>
                  <a:gd name="connsiteX10" fmla="*/ 265651 w 615530"/>
                  <a:gd name="connsiteY10" fmla="*/ 125035 h 556534"/>
                  <a:gd name="connsiteX0" fmla="*/ 263623 w 613502"/>
                  <a:gd name="connsiteY0" fmla="*/ 125035 h 556534"/>
                  <a:gd name="connsiteX1" fmla="*/ 12 w 613502"/>
                  <a:gd name="connsiteY1" fmla="*/ 330765 h 556534"/>
                  <a:gd name="connsiteX2" fmla="*/ 148042 w 613502"/>
                  <a:gd name="connsiteY2" fmla="*/ 272028 h 556534"/>
                  <a:gd name="connsiteX3" fmla="*/ 185835 w 613502"/>
                  <a:gd name="connsiteY3" fmla="*/ 389715 h 556534"/>
                  <a:gd name="connsiteX4" fmla="*/ 136592 w 613502"/>
                  <a:gd name="connsiteY4" fmla="*/ 556521 h 556534"/>
                  <a:gd name="connsiteX5" fmla="*/ 374551 w 613502"/>
                  <a:gd name="connsiteY5" fmla="*/ 380724 h 556534"/>
                  <a:gd name="connsiteX6" fmla="*/ 613304 w 613502"/>
                  <a:gd name="connsiteY6" fmla="*/ 288389 h 556534"/>
                  <a:gd name="connsiteX7" fmla="*/ 415221 w 613502"/>
                  <a:gd name="connsiteY7" fmla="*/ 265685 h 556534"/>
                  <a:gd name="connsiteX8" fmla="*/ 396643 w 613502"/>
                  <a:gd name="connsiteY8" fmla="*/ 200527 h 556534"/>
                  <a:gd name="connsiteX9" fmla="*/ 499932 w 613502"/>
                  <a:gd name="connsiteY9" fmla="*/ 1046 h 556534"/>
                  <a:gd name="connsiteX10" fmla="*/ 263623 w 613502"/>
                  <a:gd name="connsiteY10" fmla="*/ 125035 h 556534"/>
                  <a:gd name="connsiteX0" fmla="*/ 273341 w 623220"/>
                  <a:gd name="connsiteY0" fmla="*/ 125035 h 556534"/>
                  <a:gd name="connsiteX1" fmla="*/ 9730 w 623220"/>
                  <a:gd name="connsiteY1" fmla="*/ 330765 h 556534"/>
                  <a:gd name="connsiteX2" fmla="*/ 157760 w 623220"/>
                  <a:gd name="connsiteY2" fmla="*/ 272028 h 556534"/>
                  <a:gd name="connsiteX3" fmla="*/ 195553 w 623220"/>
                  <a:gd name="connsiteY3" fmla="*/ 389715 h 556534"/>
                  <a:gd name="connsiteX4" fmla="*/ 146310 w 623220"/>
                  <a:gd name="connsiteY4" fmla="*/ 556521 h 556534"/>
                  <a:gd name="connsiteX5" fmla="*/ 384269 w 623220"/>
                  <a:gd name="connsiteY5" fmla="*/ 380724 h 556534"/>
                  <a:gd name="connsiteX6" fmla="*/ 623022 w 623220"/>
                  <a:gd name="connsiteY6" fmla="*/ 288389 h 556534"/>
                  <a:gd name="connsiteX7" fmla="*/ 424939 w 623220"/>
                  <a:gd name="connsiteY7" fmla="*/ 265685 h 556534"/>
                  <a:gd name="connsiteX8" fmla="*/ 406361 w 623220"/>
                  <a:gd name="connsiteY8" fmla="*/ 200527 h 556534"/>
                  <a:gd name="connsiteX9" fmla="*/ 509650 w 623220"/>
                  <a:gd name="connsiteY9" fmla="*/ 1046 h 556534"/>
                  <a:gd name="connsiteX10" fmla="*/ 273341 w 623220"/>
                  <a:gd name="connsiteY10" fmla="*/ 125035 h 556534"/>
                  <a:gd name="connsiteX0" fmla="*/ 267134 w 617013"/>
                  <a:gd name="connsiteY0" fmla="*/ 125035 h 556534"/>
                  <a:gd name="connsiteX1" fmla="*/ 3523 w 617013"/>
                  <a:gd name="connsiteY1" fmla="*/ 330765 h 556534"/>
                  <a:gd name="connsiteX2" fmla="*/ 151553 w 617013"/>
                  <a:gd name="connsiteY2" fmla="*/ 272028 h 556534"/>
                  <a:gd name="connsiteX3" fmla="*/ 189346 w 617013"/>
                  <a:gd name="connsiteY3" fmla="*/ 389715 h 556534"/>
                  <a:gd name="connsiteX4" fmla="*/ 140103 w 617013"/>
                  <a:gd name="connsiteY4" fmla="*/ 556521 h 556534"/>
                  <a:gd name="connsiteX5" fmla="*/ 378062 w 617013"/>
                  <a:gd name="connsiteY5" fmla="*/ 380724 h 556534"/>
                  <a:gd name="connsiteX6" fmla="*/ 616815 w 617013"/>
                  <a:gd name="connsiteY6" fmla="*/ 288389 h 556534"/>
                  <a:gd name="connsiteX7" fmla="*/ 418732 w 617013"/>
                  <a:gd name="connsiteY7" fmla="*/ 265685 h 556534"/>
                  <a:gd name="connsiteX8" fmla="*/ 400154 w 617013"/>
                  <a:gd name="connsiteY8" fmla="*/ 200527 h 556534"/>
                  <a:gd name="connsiteX9" fmla="*/ 503443 w 617013"/>
                  <a:gd name="connsiteY9" fmla="*/ 1046 h 556534"/>
                  <a:gd name="connsiteX10" fmla="*/ 267134 w 617013"/>
                  <a:gd name="connsiteY10" fmla="*/ 125035 h 556534"/>
                  <a:gd name="connsiteX0" fmla="*/ 265511 w 615390"/>
                  <a:gd name="connsiteY0" fmla="*/ 125035 h 556534"/>
                  <a:gd name="connsiteX1" fmla="*/ 1900 w 615390"/>
                  <a:gd name="connsiteY1" fmla="*/ 330765 h 556534"/>
                  <a:gd name="connsiteX2" fmla="*/ 153105 w 615390"/>
                  <a:gd name="connsiteY2" fmla="*/ 291078 h 556534"/>
                  <a:gd name="connsiteX3" fmla="*/ 187723 w 615390"/>
                  <a:gd name="connsiteY3" fmla="*/ 389715 h 556534"/>
                  <a:gd name="connsiteX4" fmla="*/ 138480 w 615390"/>
                  <a:gd name="connsiteY4" fmla="*/ 556521 h 556534"/>
                  <a:gd name="connsiteX5" fmla="*/ 376439 w 615390"/>
                  <a:gd name="connsiteY5" fmla="*/ 380724 h 556534"/>
                  <a:gd name="connsiteX6" fmla="*/ 615192 w 615390"/>
                  <a:gd name="connsiteY6" fmla="*/ 288389 h 556534"/>
                  <a:gd name="connsiteX7" fmla="*/ 417109 w 615390"/>
                  <a:gd name="connsiteY7" fmla="*/ 265685 h 556534"/>
                  <a:gd name="connsiteX8" fmla="*/ 398531 w 615390"/>
                  <a:gd name="connsiteY8" fmla="*/ 200527 h 556534"/>
                  <a:gd name="connsiteX9" fmla="*/ 501820 w 615390"/>
                  <a:gd name="connsiteY9" fmla="*/ 1046 h 556534"/>
                  <a:gd name="connsiteX10" fmla="*/ 265511 w 615390"/>
                  <a:gd name="connsiteY10" fmla="*/ 125035 h 556534"/>
                  <a:gd name="connsiteX0" fmla="*/ 265255 w 615134"/>
                  <a:gd name="connsiteY0" fmla="*/ 125035 h 556534"/>
                  <a:gd name="connsiteX1" fmla="*/ 1644 w 615134"/>
                  <a:gd name="connsiteY1" fmla="*/ 330765 h 556534"/>
                  <a:gd name="connsiteX2" fmla="*/ 152849 w 615134"/>
                  <a:gd name="connsiteY2" fmla="*/ 291078 h 556534"/>
                  <a:gd name="connsiteX3" fmla="*/ 187467 w 615134"/>
                  <a:gd name="connsiteY3" fmla="*/ 389715 h 556534"/>
                  <a:gd name="connsiteX4" fmla="*/ 138224 w 615134"/>
                  <a:gd name="connsiteY4" fmla="*/ 556521 h 556534"/>
                  <a:gd name="connsiteX5" fmla="*/ 376183 w 615134"/>
                  <a:gd name="connsiteY5" fmla="*/ 380724 h 556534"/>
                  <a:gd name="connsiteX6" fmla="*/ 614936 w 615134"/>
                  <a:gd name="connsiteY6" fmla="*/ 288389 h 556534"/>
                  <a:gd name="connsiteX7" fmla="*/ 416853 w 615134"/>
                  <a:gd name="connsiteY7" fmla="*/ 265685 h 556534"/>
                  <a:gd name="connsiteX8" fmla="*/ 398275 w 615134"/>
                  <a:gd name="connsiteY8" fmla="*/ 200527 h 556534"/>
                  <a:gd name="connsiteX9" fmla="*/ 501564 w 615134"/>
                  <a:gd name="connsiteY9" fmla="*/ 1046 h 556534"/>
                  <a:gd name="connsiteX10" fmla="*/ 265255 w 615134"/>
                  <a:gd name="connsiteY10" fmla="*/ 125035 h 556534"/>
                  <a:gd name="connsiteX0" fmla="*/ 264075 w 613954"/>
                  <a:gd name="connsiteY0" fmla="*/ 125035 h 556534"/>
                  <a:gd name="connsiteX1" fmla="*/ 464 w 613954"/>
                  <a:gd name="connsiteY1" fmla="*/ 330765 h 556534"/>
                  <a:gd name="connsiteX2" fmla="*/ 151669 w 613954"/>
                  <a:gd name="connsiteY2" fmla="*/ 291078 h 556534"/>
                  <a:gd name="connsiteX3" fmla="*/ 186287 w 613954"/>
                  <a:gd name="connsiteY3" fmla="*/ 389715 h 556534"/>
                  <a:gd name="connsiteX4" fmla="*/ 137044 w 613954"/>
                  <a:gd name="connsiteY4" fmla="*/ 556521 h 556534"/>
                  <a:gd name="connsiteX5" fmla="*/ 375003 w 613954"/>
                  <a:gd name="connsiteY5" fmla="*/ 380724 h 556534"/>
                  <a:gd name="connsiteX6" fmla="*/ 613756 w 613954"/>
                  <a:gd name="connsiteY6" fmla="*/ 288389 h 556534"/>
                  <a:gd name="connsiteX7" fmla="*/ 415673 w 613954"/>
                  <a:gd name="connsiteY7" fmla="*/ 265685 h 556534"/>
                  <a:gd name="connsiteX8" fmla="*/ 397095 w 613954"/>
                  <a:gd name="connsiteY8" fmla="*/ 200527 h 556534"/>
                  <a:gd name="connsiteX9" fmla="*/ 500384 w 613954"/>
                  <a:gd name="connsiteY9" fmla="*/ 1046 h 556534"/>
                  <a:gd name="connsiteX10" fmla="*/ 264075 w 613954"/>
                  <a:gd name="connsiteY10" fmla="*/ 125035 h 556534"/>
                  <a:gd name="connsiteX0" fmla="*/ 263832 w 613711"/>
                  <a:gd name="connsiteY0" fmla="*/ 125035 h 556534"/>
                  <a:gd name="connsiteX1" fmla="*/ 221 w 613711"/>
                  <a:gd name="connsiteY1" fmla="*/ 330765 h 556534"/>
                  <a:gd name="connsiteX2" fmla="*/ 151426 w 613711"/>
                  <a:gd name="connsiteY2" fmla="*/ 291078 h 556534"/>
                  <a:gd name="connsiteX3" fmla="*/ 186044 w 613711"/>
                  <a:gd name="connsiteY3" fmla="*/ 389715 h 556534"/>
                  <a:gd name="connsiteX4" fmla="*/ 136801 w 613711"/>
                  <a:gd name="connsiteY4" fmla="*/ 556521 h 556534"/>
                  <a:gd name="connsiteX5" fmla="*/ 374760 w 613711"/>
                  <a:gd name="connsiteY5" fmla="*/ 380724 h 556534"/>
                  <a:gd name="connsiteX6" fmla="*/ 613513 w 613711"/>
                  <a:gd name="connsiteY6" fmla="*/ 288389 h 556534"/>
                  <a:gd name="connsiteX7" fmla="*/ 415430 w 613711"/>
                  <a:gd name="connsiteY7" fmla="*/ 265685 h 556534"/>
                  <a:gd name="connsiteX8" fmla="*/ 396852 w 613711"/>
                  <a:gd name="connsiteY8" fmla="*/ 200527 h 556534"/>
                  <a:gd name="connsiteX9" fmla="*/ 500141 w 613711"/>
                  <a:gd name="connsiteY9" fmla="*/ 1046 h 556534"/>
                  <a:gd name="connsiteX10" fmla="*/ 263832 w 613711"/>
                  <a:gd name="connsiteY10" fmla="*/ 125035 h 556534"/>
                  <a:gd name="connsiteX0" fmla="*/ 257440 w 607319"/>
                  <a:gd name="connsiteY0" fmla="*/ 125245 h 556744"/>
                  <a:gd name="connsiteX1" fmla="*/ 179 w 607319"/>
                  <a:gd name="connsiteY1" fmla="*/ 311925 h 556744"/>
                  <a:gd name="connsiteX2" fmla="*/ 145034 w 607319"/>
                  <a:gd name="connsiteY2" fmla="*/ 291288 h 556744"/>
                  <a:gd name="connsiteX3" fmla="*/ 179652 w 607319"/>
                  <a:gd name="connsiteY3" fmla="*/ 389925 h 556744"/>
                  <a:gd name="connsiteX4" fmla="*/ 130409 w 607319"/>
                  <a:gd name="connsiteY4" fmla="*/ 556731 h 556744"/>
                  <a:gd name="connsiteX5" fmla="*/ 368368 w 607319"/>
                  <a:gd name="connsiteY5" fmla="*/ 380934 h 556744"/>
                  <a:gd name="connsiteX6" fmla="*/ 607121 w 607319"/>
                  <a:gd name="connsiteY6" fmla="*/ 288599 h 556744"/>
                  <a:gd name="connsiteX7" fmla="*/ 409038 w 607319"/>
                  <a:gd name="connsiteY7" fmla="*/ 265895 h 556744"/>
                  <a:gd name="connsiteX8" fmla="*/ 390460 w 607319"/>
                  <a:gd name="connsiteY8" fmla="*/ 200737 h 556744"/>
                  <a:gd name="connsiteX9" fmla="*/ 493749 w 607319"/>
                  <a:gd name="connsiteY9" fmla="*/ 1256 h 556744"/>
                  <a:gd name="connsiteX10" fmla="*/ 257440 w 607319"/>
                  <a:gd name="connsiteY10" fmla="*/ 125245 h 556744"/>
                  <a:gd name="connsiteX0" fmla="*/ 257440 w 607319"/>
                  <a:gd name="connsiteY0" fmla="*/ 128962 h 560461"/>
                  <a:gd name="connsiteX1" fmla="*/ 179 w 607319"/>
                  <a:gd name="connsiteY1" fmla="*/ 315642 h 560461"/>
                  <a:gd name="connsiteX2" fmla="*/ 145034 w 607319"/>
                  <a:gd name="connsiteY2" fmla="*/ 295005 h 560461"/>
                  <a:gd name="connsiteX3" fmla="*/ 179652 w 607319"/>
                  <a:gd name="connsiteY3" fmla="*/ 393642 h 560461"/>
                  <a:gd name="connsiteX4" fmla="*/ 130409 w 607319"/>
                  <a:gd name="connsiteY4" fmla="*/ 560448 h 560461"/>
                  <a:gd name="connsiteX5" fmla="*/ 368368 w 607319"/>
                  <a:gd name="connsiteY5" fmla="*/ 384651 h 560461"/>
                  <a:gd name="connsiteX6" fmla="*/ 607121 w 607319"/>
                  <a:gd name="connsiteY6" fmla="*/ 292316 h 560461"/>
                  <a:gd name="connsiteX7" fmla="*/ 409038 w 607319"/>
                  <a:gd name="connsiteY7" fmla="*/ 269612 h 560461"/>
                  <a:gd name="connsiteX8" fmla="*/ 390460 w 607319"/>
                  <a:gd name="connsiteY8" fmla="*/ 204454 h 560461"/>
                  <a:gd name="connsiteX9" fmla="*/ 493749 w 607319"/>
                  <a:gd name="connsiteY9" fmla="*/ 4973 h 560461"/>
                  <a:gd name="connsiteX10" fmla="*/ 257440 w 607319"/>
                  <a:gd name="connsiteY10" fmla="*/ 128962 h 560461"/>
                  <a:gd name="connsiteX0" fmla="*/ 257440 w 607319"/>
                  <a:gd name="connsiteY0" fmla="*/ 130191 h 561690"/>
                  <a:gd name="connsiteX1" fmla="*/ 179 w 607319"/>
                  <a:gd name="connsiteY1" fmla="*/ 316871 h 561690"/>
                  <a:gd name="connsiteX2" fmla="*/ 145034 w 607319"/>
                  <a:gd name="connsiteY2" fmla="*/ 296234 h 561690"/>
                  <a:gd name="connsiteX3" fmla="*/ 179652 w 607319"/>
                  <a:gd name="connsiteY3" fmla="*/ 394871 h 561690"/>
                  <a:gd name="connsiteX4" fmla="*/ 130409 w 607319"/>
                  <a:gd name="connsiteY4" fmla="*/ 561677 h 561690"/>
                  <a:gd name="connsiteX5" fmla="*/ 368368 w 607319"/>
                  <a:gd name="connsiteY5" fmla="*/ 385880 h 561690"/>
                  <a:gd name="connsiteX6" fmla="*/ 607121 w 607319"/>
                  <a:gd name="connsiteY6" fmla="*/ 293545 h 561690"/>
                  <a:gd name="connsiteX7" fmla="*/ 409038 w 607319"/>
                  <a:gd name="connsiteY7" fmla="*/ 270841 h 561690"/>
                  <a:gd name="connsiteX8" fmla="*/ 390460 w 607319"/>
                  <a:gd name="connsiteY8" fmla="*/ 205683 h 561690"/>
                  <a:gd name="connsiteX9" fmla="*/ 493749 w 607319"/>
                  <a:gd name="connsiteY9" fmla="*/ 6202 h 561690"/>
                  <a:gd name="connsiteX10" fmla="*/ 257440 w 607319"/>
                  <a:gd name="connsiteY10" fmla="*/ 130191 h 561690"/>
                  <a:gd name="connsiteX0" fmla="*/ 257439 w 607318"/>
                  <a:gd name="connsiteY0" fmla="*/ 130191 h 561690"/>
                  <a:gd name="connsiteX1" fmla="*/ 178 w 607318"/>
                  <a:gd name="connsiteY1" fmla="*/ 316871 h 561690"/>
                  <a:gd name="connsiteX2" fmla="*/ 145033 w 607318"/>
                  <a:gd name="connsiteY2" fmla="*/ 296234 h 561690"/>
                  <a:gd name="connsiteX3" fmla="*/ 179651 w 607318"/>
                  <a:gd name="connsiteY3" fmla="*/ 394871 h 561690"/>
                  <a:gd name="connsiteX4" fmla="*/ 130408 w 607318"/>
                  <a:gd name="connsiteY4" fmla="*/ 561677 h 561690"/>
                  <a:gd name="connsiteX5" fmla="*/ 368367 w 607318"/>
                  <a:gd name="connsiteY5" fmla="*/ 385880 h 561690"/>
                  <a:gd name="connsiteX6" fmla="*/ 607120 w 607318"/>
                  <a:gd name="connsiteY6" fmla="*/ 293545 h 561690"/>
                  <a:gd name="connsiteX7" fmla="*/ 409037 w 607318"/>
                  <a:gd name="connsiteY7" fmla="*/ 270841 h 561690"/>
                  <a:gd name="connsiteX8" fmla="*/ 390459 w 607318"/>
                  <a:gd name="connsiteY8" fmla="*/ 205683 h 561690"/>
                  <a:gd name="connsiteX9" fmla="*/ 493748 w 607318"/>
                  <a:gd name="connsiteY9" fmla="*/ 6202 h 561690"/>
                  <a:gd name="connsiteX10" fmla="*/ 257439 w 607318"/>
                  <a:gd name="connsiteY10" fmla="*/ 130191 h 561690"/>
                  <a:gd name="connsiteX0" fmla="*/ 257439 w 607318"/>
                  <a:gd name="connsiteY0" fmla="*/ 134872 h 566371"/>
                  <a:gd name="connsiteX1" fmla="*/ 178 w 607318"/>
                  <a:gd name="connsiteY1" fmla="*/ 321552 h 566371"/>
                  <a:gd name="connsiteX2" fmla="*/ 145033 w 607318"/>
                  <a:gd name="connsiteY2" fmla="*/ 300915 h 566371"/>
                  <a:gd name="connsiteX3" fmla="*/ 179651 w 607318"/>
                  <a:gd name="connsiteY3" fmla="*/ 399552 h 566371"/>
                  <a:gd name="connsiteX4" fmla="*/ 130408 w 607318"/>
                  <a:gd name="connsiteY4" fmla="*/ 566358 h 566371"/>
                  <a:gd name="connsiteX5" fmla="*/ 368367 w 607318"/>
                  <a:gd name="connsiteY5" fmla="*/ 390561 h 566371"/>
                  <a:gd name="connsiteX6" fmla="*/ 607120 w 607318"/>
                  <a:gd name="connsiteY6" fmla="*/ 298226 h 566371"/>
                  <a:gd name="connsiteX7" fmla="*/ 409037 w 607318"/>
                  <a:gd name="connsiteY7" fmla="*/ 275522 h 566371"/>
                  <a:gd name="connsiteX8" fmla="*/ 390459 w 607318"/>
                  <a:gd name="connsiteY8" fmla="*/ 210364 h 566371"/>
                  <a:gd name="connsiteX9" fmla="*/ 493748 w 607318"/>
                  <a:gd name="connsiteY9" fmla="*/ 10883 h 566371"/>
                  <a:gd name="connsiteX10" fmla="*/ 257439 w 607318"/>
                  <a:gd name="connsiteY10" fmla="*/ 134872 h 566371"/>
                  <a:gd name="connsiteX0" fmla="*/ 257439 w 607318"/>
                  <a:gd name="connsiteY0" fmla="*/ 134872 h 566371"/>
                  <a:gd name="connsiteX1" fmla="*/ 178 w 607318"/>
                  <a:gd name="connsiteY1" fmla="*/ 321552 h 566371"/>
                  <a:gd name="connsiteX2" fmla="*/ 145033 w 607318"/>
                  <a:gd name="connsiteY2" fmla="*/ 300915 h 566371"/>
                  <a:gd name="connsiteX3" fmla="*/ 179651 w 607318"/>
                  <a:gd name="connsiteY3" fmla="*/ 399552 h 566371"/>
                  <a:gd name="connsiteX4" fmla="*/ 130408 w 607318"/>
                  <a:gd name="connsiteY4" fmla="*/ 566358 h 566371"/>
                  <a:gd name="connsiteX5" fmla="*/ 368367 w 607318"/>
                  <a:gd name="connsiteY5" fmla="*/ 390561 h 566371"/>
                  <a:gd name="connsiteX6" fmla="*/ 607120 w 607318"/>
                  <a:gd name="connsiteY6" fmla="*/ 298226 h 566371"/>
                  <a:gd name="connsiteX7" fmla="*/ 409037 w 607318"/>
                  <a:gd name="connsiteY7" fmla="*/ 275522 h 566371"/>
                  <a:gd name="connsiteX8" fmla="*/ 390459 w 607318"/>
                  <a:gd name="connsiteY8" fmla="*/ 210364 h 566371"/>
                  <a:gd name="connsiteX9" fmla="*/ 493748 w 607318"/>
                  <a:gd name="connsiteY9" fmla="*/ 10883 h 566371"/>
                  <a:gd name="connsiteX10" fmla="*/ 257439 w 607318"/>
                  <a:gd name="connsiteY10" fmla="*/ 134872 h 566371"/>
                  <a:gd name="connsiteX0" fmla="*/ 257439 w 607316"/>
                  <a:gd name="connsiteY0" fmla="*/ 134872 h 566371"/>
                  <a:gd name="connsiteX1" fmla="*/ 178 w 607316"/>
                  <a:gd name="connsiteY1" fmla="*/ 321552 h 566371"/>
                  <a:gd name="connsiteX2" fmla="*/ 145033 w 607316"/>
                  <a:gd name="connsiteY2" fmla="*/ 300915 h 566371"/>
                  <a:gd name="connsiteX3" fmla="*/ 179651 w 607316"/>
                  <a:gd name="connsiteY3" fmla="*/ 399552 h 566371"/>
                  <a:gd name="connsiteX4" fmla="*/ 130408 w 607316"/>
                  <a:gd name="connsiteY4" fmla="*/ 566358 h 566371"/>
                  <a:gd name="connsiteX5" fmla="*/ 368367 w 607316"/>
                  <a:gd name="connsiteY5" fmla="*/ 390561 h 566371"/>
                  <a:gd name="connsiteX6" fmla="*/ 607120 w 607316"/>
                  <a:gd name="connsiteY6" fmla="*/ 298226 h 566371"/>
                  <a:gd name="connsiteX7" fmla="*/ 409037 w 607316"/>
                  <a:gd name="connsiteY7" fmla="*/ 275522 h 566371"/>
                  <a:gd name="connsiteX8" fmla="*/ 390459 w 607316"/>
                  <a:gd name="connsiteY8" fmla="*/ 210364 h 566371"/>
                  <a:gd name="connsiteX9" fmla="*/ 493748 w 607316"/>
                  <a:gd name="connsiteY9" fmla="*/ 10883 h 566371"/>
                  <a:gd name="connsiteX10" fmla="*/ 257439 w 607316"/>
                  <a:gd name="connsiteY10" fmla="*/ 134872 h 566371"/>
                  <a:gd name="connsiteX0" fmla="*/ 257439 w 607312"/>
                  <a:gd name="connsiteY0" fmla="*/ 134872 h 566371"/>
                  <a:gd name="connsiteX1" fmla="*/ 178 w 607312"/>
                  <a:gd name="connsiteY1" fmla="*/ 321552 h 566371"/>
                  <a:gd name="connsiteX2" fmla="*/ 145033 w 607312"/>
                  <a:gd name="connsiteY2" fmla="*/ 300915 h 566371"/>
                  <a:gd name="connsiteX3" fmla="*/ 179651 w 607312"/>
                  <a:gd name="connsiteY3" fmla="*/ 399552 h 566371"/>
                  <a:gd name="connsiteX4" fmla="*/ 130408 w 607312"/>
                  <a:gd name="connsiteY4" fmla="*/ 566358 h 566371"/>
                  <a:gd name="connsiteX5" fmla="*/ 368367 w 607312"/>
                  <a:gd name="connsiteY5" fmla="*/ 390561 h 566371"/>
                  <a:gd name="connsiteX6" fmla="*/ 607120 w 607312"/>
                  <a:gd name="connsiteY6" fmla="*/ 298226 h 566371"/>
                  <a:gd name="connsiteX7" fmla="*/ 409037 w 607312"/>
                  <a:gd name="connsiteY7" fmla="*/ 275522 h 566371"/>
                  <a:gd name="connsiteX8" fmla="*/ 390459 w 607312"/>
                  <a:gd name="connsiteY8" fmla="*/ 210364 h 566371"/>
                  <a:gd name="connsiteX9" fmla="*/ 493748 w 607312"/>
                  <a:gd name="connsiteY9" fmla="*/ 10883 h 566371"/>
                  <a:gd name="connsiteX10" fmla="*/ 257439 w 607312"/>
                  <a:gd name="connsiteY10" fmla="*/ 134872 h 566371"/>
                  <a:gd name="connsiteX0" fmla="*/ 257439 w 607318"/>
                  <a:gd name="connsiteY0" fmla="*/ 124736 h 556235"/>
                  <a:gd name="connsiteX1" fmla="*/ 178 w 607318"/>
                  <a:gd name="connsiteY1" fmla="*/ 311416 h 556235"/>
                  <a:gd name="connsiteX2" fmla="*/ 145033 w 607318"/>
                  <a:gd name="connsiteY2" fmla="*/ 290779 h 556235"/>
                  <a:gd name="connsiteX3" fmla="*/ 179651 w 607318"/>
                  <a:gd name="connsiteY3" fmla="*/ 389416 h 556235"/>
                  <a:gd name="connsiteX4" fmla="*/ 130408 w 607318"/>
                  <a:gd name="connsiteY4" fmla="*/ 556222 h 556235"/>
                  <a:gd name="connsiteX5" fmla="*/ 368367 w 607318"/>
                  <a:gd name="connsiteY5" fmla="*/ 380425 h 556235"/>
                  <a:gd name="connsiteX6" fmla="*/ 607120 w 607318"/>
                  <a:gd name="connsiteY6" fmla="*/ 288090 h 556235"/>
                  <a:gd name="connsiteX7" fmla="*/ 409037 w 607318"/>
                  <a:gd name="connsiteY7" fmla="*/ 265386 h 556235"/>
                  <a:gd name="connsiteX8" fmla="*/ 390459 w 607318"/>
                  <a:gd name="connsiteY8" fmla="*/ 181178 h 556235"/>
                  <a:gd name="connsiteX9" fmla="*/ 493748 w 607318"/>
                  <a:gd name="connsiteY9" fmla="*/ 747 h 556235"/>
                  <a:gd name="connsiteX10" fmla="*/ 257439 w 607318"/>
                  <a:gd name="connsiteY10" fmla="*/ 124736 h 556235"/>
                  <a:gd name="connsiteX0" fmla="*/ 257439 w 607318"/>
                  <a:gd name="connsiteY0" fmla="*/ 124736 h 556222"/>
                  <a:gd name="connsiteX1" fmla="*/ 178 w 607318"/>
                  <a:gd name="connsiteY1" fmla="*/ 311416 h 556222"/>
                  <a:gd name="connsiteX2" fmla="*/ 145033 w 607318"/>
                  <a:gd name="connsiteY2" fmla="*/ 290779 h 556222"/>
                  <a:gd name="connsiteX3" fmla="*/ 201876 w 607318"/>
                  <a:gd name="connsiteY3" fmla="*/ 379891 h 556222"/>
                  <a:gd name="connsiteX4" fmla="*/ 130408 w 607318"/>
                  <a:gd name="connsiteY4" fmla="*/ 556222 h 556222"/>
                  <a:gd name="connsiteX5" fmla="*/ 368367 w 607318"/>
                  <a:gd name="connsiteY5" fmla="*/ 380425 h 556222"/>
                  <a:gd name="connsiteX6" fmla="*/ 607120 w 607318"/>
                  <a:gd name="connsiteY6" fmla="*/ 288090 h 556222"/>
                  <a:gd name="connsiteX7" fmla="*/ 409037 w 607318"/>
                  <a:gd name="connsiteY7" fmla="*/ 265386 h 556222"/>
                  <a:gd name="connsiteX8" fmla="*/ 390459 w 607318"/>
                  <a:gd name="connsiteY8" fmla="*/ 181178 h 556222"/>
                  <a:gd name="connsiteX9" fmla="*/ 493748 w 607318"/>
                  <a:gd name="connsiteY9" fmla="*/ 747 h 556222"/>
                  <a:gd name="connsiteX10" fmla="*/ 257439 w 607318"/>
                  <a:gd name="connsiteY10" fmla="*/ 124736 h 556222"/>
                  <a:gd name="connsiteX0" fmla="*/ 257439 w 607318"/>
                  <a:gd name="connsiteY0" fmla="*/ 124736 h 556223"/>
                  <a:gd name="connsiteX1" fmla="*/ 178 w 607318"/>
                  <a:gd name="connsiteY1" fmla="*/ 311416 h 556223"/>
                  <a:gd name="connsiteX2" fmla="*/ 145033 w 607318"/>
                  <a:gd name="connsiteY2" fmla="*/ 290779 h 556223"/>
                  <a:gd name="connsiteX3" fmla="*/ 173301 w 607318"/>
                  <a:gd name="connsiteY3" fmla="*/ 383066 h 556223"/>
                  <a:gd name="connsiteX4" fmla="*/ 130408 w 607318"/>
                  <a:gd name="connsiteY4" fmla="*/ 556222 h 556223"/>
                  <a:gd name="connsiteX5" fmla="*/ 368367 w 607318"/>
                  <a:gd name="connsiteY5" fmla="*/ 380425 h 556223"/>
                  <a:gd name="connsiteX6" fmla="*/ 607120 w 607318"/>
                  <a:gd name="connsiteY6" fmla="*/ 288090 h 556223"/>
                  <a:gd name="connsiteX7" fmla="*/ 409037 w 607318"/>
                  <a:gd name="connsiteY7" fmla="*/ 265386 h 556223"/>
                  <a:gd name="connsiteX8" fmla="*/ 390459 w 607318"/>
                  <a:gd name="connsiteY8" fmla="*/ 181178 h 556223"/>
                  <a:gd name="connsiteX9" fmla="*/ 493748 w 607318"/>
                  <a:gd name="connsiteY9" fmla="*/ 747 h 556223"/>
                  <a:gd name="connsiteX10" fmla="*/ 257439 w 607318"/>
                  <a:gd name="connsiteY10" fmla="*/ 124736 h 556223"/>
                  <a:gd name="connsiteX0" fmla="*/ 258436 w 608315"/>
                  <a:gd name="connsiteY0" fmla="*/ 124736 h 556223"/>
                  <a:gd name="connsiteX1" fmla="*/ 1175 w 608315"/>
                  <a:gd name="connsiteY1" fmla="*/ 311416 h 556223"/>
                  <a:gd name="connsiteX2" fmla="*/ 161905 w 608315"/>
                  <a:gd name="connsiteY2" fmla="*/ 274904 h 556223"/>
                  <a:gd name="connsiteX3" fmla="*/ 174298 w 608315"/>
                  <a:gd name="connsiteY3" fmla="*/ 383066 h 556223"/>
                  <a:gd name="connsiteX4" fmla="*/ 131405 w 608315"/>
                  <a:gd name="connsiteY4" fmla="*/ 556222 h 556223"/>
                  <a:gd name="connsiteX5" fmla="*/ 369364 w 608315"/>
                  <a:gd name="connsiteY5" fmla="*/ 380425 h 556223"/>
                  <a:gd name="connsiteX6" fmla="*/ 608117 w 608315"/>
                  <a:gd name="connsiteY6" fmla="*/ 288090 h 556223"/>
                  <a:gd name="connsiteX7" fmla="*/ 410034 w 608315"/>
                  <a:gd name="connsiteY7" fmla="*/ 265386 h 556223"/>
                  <a:gd name="connsiteX8" fmla="*/ 391456 w 608315"/>
                  <a:gd name="connsiteY8" fmla="*/ 181178 h 556223"/>
                  <a:gd name="connsiteX9" fmla="*/ 494745 w 608315"/>
                  <a:gd name="connsiteY9" fmla="*/ 747 h 556223"/>
                  <a:gd name="connsiteX10" fmla="*/ 258436 w 608315"/>
                  <a:gd name="connsiteY10" fmla="*/ 124736 h 556223"/>
                  <a:gd name="connsiteX0" fmla="*/ 257444 w 607323"/>
                  <a:gd name="connsiteY0" fmla="*/ 124736 h 556223"/>
                  <a:gd name="connsiteX1" fmla="*/ 183 w 607323"/>
                  <a:gd name="connsiteY1" fmla="*/ 311416 h 556223"/>
                  <a:gd name="connsiteX2" fmla="*/ 160913 w 607323"/>
                  <a:gd name="connsiteY2" fmla="*/ 274904 h 556223"/>
                  <a:gd name="connsiteX3" fmla="*/ 173306 w 607323"/>
                  <a:gd name="connsiteY3" fmla="*/ 383066 h 556223"/>
                  <a:gd name="connsiteX4" fmla="*/ 130413 w 607323"/>
                  <a:gd name="connsiteY4" fmla="*/ 556222 h 556223"/>
                  <a:gd name="connsiteX5" fmla="*/ 368372 w 607323"/>
                  <a:gd name="connsiteY5" fmla="*/ 380425 h 556223"/>
                  <a:gd name="connsiteX6" fmla="*/ 607125 w 607323"/>
                  <a:gd name="connsiteY6" fmla="*/ 288090 h 556223"/>
                  <a:gd name="connsiteX7" fmla="*/ 409042 w 607323"/>
                  <a:gd name="connsiteY7" fmla="*/ 265386 h 556223"/>
                  <a:gd name="connsiteX8" fmla="*/ 390464 w 607323"/>
                  <a:gd name="connsiteY8" fmla="*/ 181178 h 556223"/>
                  <a:gd name="connsiteX9" fmla="*/ 493753 w 607323"/>
                  <a:gd name="connsiteY9" fmla="*/ 747 h 556223"/>
                  <a:gd name="connsiteX10" fmla="*/ 257444 w 607323"/>
                  <a:gd name="connsiteY10" fmla="*/ 124736 h 556223"/>
                  <a:gd name="connsiteX0" fmla="*/ 247932 w 597811"/>
                  <a:gd name="connsiteY0" fmla="*/ 124711 h 556198"/>
                  <a:gd name="connsiteX1" fmla="*/ 196 w 597811"/>
                  <a:gd name="connsiteY1" fmla="*/ 292341 h 556198"/>
                  <a:gd name="connsiteX2" fmla="*/ 151401 w 597811"/>
                  <a:gd name="connsiteY2" fmla="*/ 274879 h 556198"/>
                  <a:gd name="connsiteX3" fmla="*/ 163794 w 597811"/>
                  <a:gd name="connsiteY3" fmla="*/ 383041 h 556198"/>
                  <a:gd name="connsiteX4" fmla="*/ 120901 w 597811"/>
                  <a:gd name="connsiteY4" fmla="*/ 556197 h 556198"/>
                  <a:gd name="connsiteX5" fmla="*/ 358860 w 597811"/>
                  <a:gd name="connsiteY5" fmla="*/ 380400 h 556198"/>
                  <a:gd name="connsiteX6" fmla="*/ 597613 w 597811"/>
                  <a:gd name="connsiteY6" fmla="*/ 288065 h 556198"/>
                  <a:gd name="connsiteX7" fmla="*/ 399530 w 597811"/>
                  <a:gd name="connsiteY7" fmla="*/ 265361 h 556198"/>
                  <a:gd name="connsiteX8" fmla="*/ 380952 w 597811"/>
                  <a:gd name="connsiteY8" fmla="*/ 181153 h 556198"/>
                  <a:gd name="connsiteX9" fmla="*/ 484241 w 597811"/>
                  <a:gd name="connsiteY9" fmla="*/ 722 h 556198"/>
                  <a:gd name="connsiteX10" fmla="*/ 247932 w 597811"/>
                  <a:gd name="connsiteY10" fmla="*/ 124711 h 556198"/>
                  <a:gd name="connsiteX0" fmla="*/ 247932 w 597811"/>
                  <a:gd name="connsiteY0" fmla="*/ 125206 h 556693"/>
                  <a:gd name="connsiteX1" fmla="*/ 196 w 597811"/>
                  <a:gd name="connsiteY1" fmla="*/ 292836 h 556693"/>
                  <a:gd name="connsiteX2" fmla="*/ 151401 w 597811"/>
                  <a:gd name="connsiteY2" fmla="*/ 275374 h 556693"/>
                  <a:gd name="connsiteX3" fmla="*/ 163794 w 597811"/>
                  <a:gd name="connsiteY3" fmla="*/ 383536 h 556693"/>
                  <a:gd name="connsiteX4" fmla="*/ 120901 w 597811"/>
                  <a:gd name="connsiteY4" fmla="*/ 556692 h 556693"/>
                  <a:gd name="connsiteX5" fmla="*/ 358860 w 597811"/>
                  <a:gd name="connsiteY5" fmla="*/ 380895 h 556693"/>
                  <a:gd name="connsiteX6" fmla="*/ 597613 w 597811"/>
                  <a:gd name="connsiteY6" fmla="*/ 288560 h 556693"/>
                  <a:gd name="connsiteX7" fmla="*/ 399530 w 597811"/>
                  <a:gd name="connsiteY7" fmla="*/ 265856 h 556693"/>
                  <a:gd name="connsiteX8" fmla="*/ 380952 w 597811"/>
                  <a:gd name="connsiteY8" fmla="*/ 181648 h 556693"/>
                  <a:gd name="connsiteX9" fmla="*/ 484241 w 597811"/>
                  <a:gd name="connsiteY9" fmla="*/ 1217 h 556693"/>
                  <a:gd name="connsiteX10" fmla="*/ 247932 w 597811"/>
                  <a:gd name="connsiteY10" fmla="*/ 125206 h 556693"/>
                  <a:gd name="connsiteX0" fmla="*/ 247932 w 597811"/>
                  <a:gd name="connsiteY0" fmla="*/ 128401 h 559888"/>
                  <a:gd name="connsiteX1" fmla="*/ 196 w 597811"/>
                  <a:gd name="connsiteY1" fmla="*/ 296031 h 559888"/>
                  <a:gd name="connsiteX2" fmla="*/ 151401 w 597811"/>
                  <a:gd name="connsiteY2" fmla="*/ 278569 h 559888"/>
                  <a:gd name="connsiteX3" fmla="*/ 163794 w 597811"/>
                  <a:gd name="connsiteY3" fmla="*/ 386731 h 559888"/>
                  <a:gd name="connsiteX4" fmla="*/ 120901 w 597811"/>
                  <a:gd name="connsiteY4" fmla="*/ 559887 h 559888"/>
                  <a:gd name="connsiteX5" fmla="*/ 358860 w 597811"/>
                  <a:gd name="connsiteY5" fmla="*/ 384090 h 559888"/>
                  <a:gd name="connsiteX6" fmla="*/ 597613 w 597811"/>
                  <a:gd name="connsiteY6" fmla="*/ 291755 h 559888"/>
                  <a:gd name="connsiteX7" fmla="*/ 399530 w 597811"/>
                  <a:gd name="connsiteY7" fmla="*/ 269051 h 559888"/>
                  <a:gd name="connsiteX8" fmla="*/ 380952 w 597811"/>
                  <a:gd name="connsiteY8" fmla="*/ 184843 h 559888"/>
                  <a:gd name="connsiteX9" fmla="*/ 484241 w 597811"/>
                  <a:gd name="connsiteY9" fmla="*/ 4412 h 559888"/>
                  <a:gd name="connsiteX10" fmla="*/ 247932 w 597811"/>
                  <a:gd name="connsiteY10" fmla="*/ 128401 h 559888"/>
                  <a:gd name="connsiteX0" fmla="*/ 248982 w 598861"/>
                  <a:gd name="connsiteY0" fmla="*/ 143316 h 555753"/>
                  <a:gd name="connsiteX1" fmla="*/ 1246 w 598861"/>
                  <a:gd name="connsiteY1" fmla="*/ 291896 h 555753"/>
                  <a:gd name="connsiteX2" fmla="*/ 152451 w 598861"/>
                  <a:gd name="connsiteY2" fmla="*/ 274434 h 555753"/>
                  <a:gd name="connsiteX3" fmla="*/ 164844 w 598861"/>
                  <a:gd name="connsiteY3" fmla="*/ 382596 h 555753"/>
                  <a:gd name="connsiteX4" fmla="*/ 121951 w 598861"/>
                  <a:gd name="connsiteY4" fmla="*/ 555752 h 555753"/>
                  <a:gd name="connsiteX5" fmla="*/ 359910 w 598861"/>
                  <a:gd name="connsiteY5" fmla="*/ 379955 h 555753"/>
                  <a:gd name="connsiteX6" fmla="*/ 598663 w 598861"/>
                  <a:gd name="connsiteY6" fmla="*/ 287620 h 555753"/>
                  <a:gd name="connsiteX7" fmla="*/ 400580 w 598861"/>
                  <a:gd name="connsiteY7" fmla="*/ 264916 h 555753"/>
                  <a:gd name="connsiteX8" fmla="*/ 382002 w 598861"/>
                  <a:gd name="connsiteY8" fmla="*/ 180708 h 555753"/>
                  <a:gd name="connsiteX9" fmla="*/ 485291 w 598861"/>
                  <a:gd name="connsiteY9" fmla="*/ 277 h 555753"/>
                  <a:gd name="connsiteX10" fmla="*/ 248982 w 598861"/>
                  <a:gd name="connsiteY10" fmla="*/ 143316 h 555753"/>
                  <a:gd name="connsiteX0" fmla="*/ 248982 w 598861"/>
                  <a:gd name="connsiteY0" fmla="*/ 143308 h 555745"/>
                  <a:gd name="connsiteX1" fmla="*/ 1246 w 598861"/>
                  <a:gd name="connsiteY1" fmla="*/ 291888 h 555745"/>
                  <a:gd name="connsiteX2" fmla="*/ 152451 w 598861"/>
                  <a:gd name="connsiteY2" fmla="*/ 274426 h 555745"/>
                  <a:gd name="connsiteX3" fmla="*/ 164844 w 598861"/>
                  <a:gd name="connsiteY3" fmla="*/ 382588 h 555745"/>
                  <a:gd name="connsiteX4" fmla="*/ 121951 w 598861"/>
                  <a:gd name="connsiteY4" fmla="*/ 555744 h 555745"/>
                  <a:gd name="connsiteX5" fmla="*/ 359910 w 598861"/>
                  <a:gd name="connsiteY5" fmla="*/ 379947 h 555745"/>
                  <a:gd name="connsiteX6" fmla="*/ 598663 w 598861"/>
                  <a:gd name="connsiteY6" fmla="*/ 287612 h 555745"/>
                  <a:gd name="connsiteX7" fmla="*/ 400580 w 598861"/>
                  <a:gd name="connsiteY7" fmla="*/ 264908 h 555745"/>
                  <a:gd name="connsiteX8" fmla="*/ 382002 w 598861"/>
                  <a:gd name="connsiteY8" fmla="*/ 180700 h 555745"/>
                  <a:gd name="connsiteX9" fmla="*/ 485291 w 598861"/>
                  <a:gd name="connsiteY9" fmla="*/ 269 h 555745"/>
                  <a:gd name="connsiteX10" fmla="*/ 248982 w 598861"/>
                  <a:gd name="connsiteY10" fmla="*/ 143308 h 555745"/>
                  <a:gd name="connsiteX0" fmla="*/ 248442 w 598321"/>
                  <a:gd name="connsiteY0" fmla="*/ 143308 h 555745"/>
                  <a:gd name="connsiteX1" fmla="*/ 706 w 598321"/>
                  <a:gd name="connsiteY1" fmla="*/ 291888 h 555745"/>
                  <a:gd name="connsiteX2" fmla="*/ 151911 w 598321"/>
                  <a:gd name="connsiteY2" fmla="*/ 274426 h 555745"/>
                  <a:gd name="connsiteX3" fmla="*/ 164304 w 598321"/>
                  <a:gd name="connsiteY3" fmla="*/ 382588 h 555745"/>
                  <a:gd name="connsiteX4" fmla="*/ 121411 w 598321"/>
                  <a:gd name="connsiteY4" fmla="*/ 555744 h 555745"/>
                  <a:gd name="connsiteX5" fmla="*/ 359370 w 598321"/>
                  <a:gd name="connsiteY5" fmla="*/ 379947 h 555745"/>
                  <a:gd name="connsiteX6" fmla="*/ 598123 w 598321"/>
                  <a:gd name="connsiteY6" fmla="*/ 287612 h 555745"/>
                  <a:gd name="connsiteX7" fmla="*/ 400040 w 598321"/>
                  <a:gd name="connsiteY7" fmla="*/ 264908 h 555745"/>
                  <a:gd name="connsiteX8" fmla="*/ 381462 w 598321"/>
                  <a:gd name="connsiteY8" fmla="*/ 180700 h 555745"/>
                  <a:gd name="connsiteX9" fmla="*/ 484751 w 598321"/>
                  <a:gd name="connsiteY9" fmla="*/ 269 h 555745"/>
                  <a:gd name="connsiteX10" fmla="*/ 248442 w 598321"/>
                  <a:gd name="connsiteY10" fmla="*/ 143308 h 555745"/>
                  <a:gd name="connsiteX0" fmla="*/ 248040 w 597919"/>
                  <a:gd name="connsiteY0" fmla="*/ 143308 h 555745"/>
                  <a:gd name="connsiteX1" fmla="*/ 304 w 597919"/>
                  <a:gd name="connsiteY1" fmla="*/ 291888 h 555745"/>
                  <a:gd name="connsiteX2" fmla="*/ 151509 w 597919"/>
                  <a:gd name="connsiteY2" fmla="*/ 274426 h 555745"/>
                  <a:gd name="connsiteX3" fmla="*/ 163902 w 597919"/>
                  <a:gd name="connsiteY3" fmla="*/ 382588 h 555745"/>
                  <a:gd name="connsiteX4" fmla="*/ 121009 w 597919"/>
                  <a:gd name="connsiteY4" fmla="*/ 555744 h 555745"/>
                  <a:gd name="connsiteX5" fmla="*/ 358968 w 597919"/>
                  <a:gd name="connsiteY5" fmla="*/ 379947 h 555745"/>
                  <a:gd name="connsiteX6" fmla="*/ 597721 w 597919"/>
                  <a:gd name="connsiteY6" fmla="*/ 287612 h 555745"/>
                  <a:gd name="connsiteX7" fmla="*/ 399638 w 597919"/>
                  <a:gd name="connsiteY7" fmla="*/ 264908 h 555745"/>
                  <a:gd name="connsiteX8" fmla="*/ 381060 w 597919"/>
                  <a:gd name="connsiteY8" fmla="*/ 180700 h 555745"/>
                  <a:gd name="connsiteX9" fmla="*/ 484349 w 597919"/>
                  <a:gd name="connsiteY9" fmla="*/ 269 h 555745"/>
                  <a:gd name="connsiteX10" fmla="*/ 248040 w 597919"/>
                  <a:gd name="connsiteY10" fmla="*/ 143308 h 555745"/>
                  <a:gd name="connsiteX0" fmla="*/ 248951 w 598830"/>
                  <a:gd name="connsiteY0" fmla="*/ 143308 h 555745"/>
                  <a:gd name="connsiteX1" fmla="*/ 1215 w 598830"/>
                  <a:gd name="connsiteY1" fmla="*/ 291888 h 555745"/>
                  <a:gd name="connsiteX2" fmla="*/ 152420 w 598830"/>
                  <a:gd name="connsiteY2" fmla="*/ 274426 h 555745"/>
                  <a:gd name="connsiteX3" fmla="*/ 164813 w 598830"/>
                  <a:gd name="connsiteY3" fmla="*/ 382588 h 555745"/>
                  <a:gd name="connsiteX4" fmla="*/ 121920 w 598830"/>
                  <a:gd name="connsiteY4" fmla="*/ 555744 h 555745"/>
                  <a:gd name="connsiteX5" fmla="*/ 359879 w 598830"/>
                  <a:gd name="connsiteY5" fmla="*/ 379947 h 555745"/>
                  <a:gd name="connsiteX6" fmla="*/ 598632 w 598830"/>
                  <a:gd name="connsiteY6" fmla="*/ 287612 h 555745"/>
                  <a:gd name="connsiteX7" fmla="*/ 400549 w 598830"/>
                  <a:gd name="connsiteY7" fmla="*/ 264908 h 555745"/>
                  <a:gd name="connsiteX8" fmla="*/ 381971 w 598830"/>
                  <a:gd name="connsiteY8" fmla="*/ 180700 h 555745"/>
                  <a:gd name="connsiteX9" fmla="*/ 485260 w 598830"/>
                  <a:gd name="connsiteY9" fmla="*/ 269 h 555745"/>
                  <a:gd name="connsiteX10" fmla="*/ 248951 w 598830"/>
                  <a:gd name="connsiteY10" fmla="*/ 143308 h 555745"/>
                  <a:gd name="connsiteX0" fmla="*/ 239526 w 589405"/>
                  <a:gd name="connsiteY0" fmla="*/ 143307 h 555744"/>
                  <a:gd name="connsiteX1" fmla="*/ 1315 w 589405"/>
                  <a:gd name="connsiteY1" fmla="*/ 269662 h 555744"/>
                  <a:gd name="connsiteX2" fmla="*/ 142995 w 589405"/>
                  <a:gd name="connsiteY2" fmla="*/ 274425 h 555744"/>
                  <a:gd name="connsiteX3" fmla="*/ 155388 w 589405"/>
                  <a:gd name="connsiteY3" fmla="*/ 382587 h 555744"/>
                  <a:gd name="connsiteX4" fmla="*/ 112495 w 589405"/>
                  <a:gd name="connsiteY4" fmla="*/ 555743 h 555744"/>
                  <a:gd name="connsiteX5" fmla="*/ 350454 w 589405"/>
                  <a:gd name="connsiteY5" fmla="*/ 379946 h 555744"/>
                  <a:gd name="connsiteX6" fmla="*/ 589207 w 589405"/>
                  <a:gd name="connsiteY6" fmla="*/ 287611 h 555744"/>
                  <a:gd name="connsiteX7" fmla="*/ 391124 w 589405"/>
                  <a:gd name="connsiteY7" fmla="*/ 264907 h 555744"/>
                  <a:gd name="connsiteX8" fmla="*/ 372546 w 589405"/>
                  <a:gd name="connsiteY8" fmla="*/ 180699 h 555744"/>
                  <a:gd name="connsiteX9" fmla="*/ 475835 w 589405"/>
                  <a:gd name="connsiteY9" fmla="*/ 268 h 555744"/>
                  <a:gd name="connsiteX10" fmla="*/ 239526 w 589405"/>
                  <a:gd name="connsiteY10" fmla="*/ 143307 h 555744"/>
                  <a:gd name="connsiteX0" fmla="*/ 239505 w 589384"/>
                  <a:gd name="connsiteY0" fmla="*/ 127469 h 539906"/>
                  <a:gd name="connsiteX1" fmla="*/ 1294 w 589384"/>
                  <a:gd name="connsiteY1" fmla="*/ 253824 h 539906"/>
                  <a:gd name="connsiteX2" fmla="*/ 142974 w 589384"/>
                  <a:gd name="connsiteY2" fmla="*/ 258587 h 539906"/>
                  <a:gd name="connsiteX3" fmla="*/ 155367 w 589384"/>
                  <a:gd name="connsiteY3" fmla="*/ 366749 h 539906"/>
                  <a:gd name="connsiteX4" fmla="*/ 112474 w 589384"/>
                  <a:gd name="connsiteY4" fmla="*/ 539905 h 539906"/>
                  <a:gd name="connsiteX5" fmla="*/ 350433 w 589384"/>
                  <a:gd name="connsiteY5" fmla="*/ 364108 h 539906"/>
                  <a:gd name="connsiteX6" fmla="*/ 589186 w 589384"/>
                  <a:gd name="connsiteY6" fmla="*/ 271773 h 539906"/>
                  <a:gd name="connsiteX7" fmla="*/ 391103 w 589384"/>
                  <a:gd name="connsiteY7" fmla="*/ 249069 h 539906"/>
                  <a:gd name="connsiteX8" fmla="*/ 372525 w 589384"/>
                  <a:gd name="connsiteY8" fmla="*/ 164861 h 539906"/>
                  <a:gd name="connsiteX9" fmla="*/ 456764 w 589384"/>
                  <a:gd name="connsiteY9" fmla="*/ 305 h 539906"/>
                  <a:gd name="connsiteX10" fmla="*/ 239505 w 589384"/>
                  <a:gd name="connsiteY10" fmla="*/ 127469 h 539906"/>
                  <a:gd name="connsiteX0" fmla="*/ 239505 w 589384"/>
                  <a:gd name="connsiteY0" fmla="*/ 128571 h 541008"/>
                  <a:gd name="connsiteX1" fmla="*/ 1294 w 589384"/>
                  <a:gd name="connsiteY1" fmla="*/ 254926 h 541008"/>
                  <a:gd name="connsiteX2" fmla="*/ 142974 w 589384"/>
                  <a:gd name="connsiteY2" fmla="*/ 259689 h 541008"/>
                  <a:gd name="connsiteX3" fmla="*/ 155367 w 589384"/>
                  <a:gd name="connsiteY3" fmla="*/ 367851 h 541008"/>
                  <a:gd name="connsiteX4" fmla="*/ 112474 w 589384"/>
                  <a:gd name="connsiteY4" fmla="*/ 541007 h 541008"/>
                  <a:gd name="connsiteX5" fmla="*/ 350433 w 589384"/>
                  <a:gd name="connsiteY5" fmla="*/ 365210 h 541008"/>
                  <a:gd name="connsiteX6" fmla="*/ 589186 w 589384"/>
                  <a:gd name="connsiteY6" fmla="*/ 272875 h 541008"/>
                  <a:gd name="connsiteX7" fmla="*/ 391103 w 589384"/>
                  <a:gd name="connsiteY7" fmla="*/ 250171 h 541008"/>
                  <a:gd name="connsiteX8" fmla="*/ 372525 w 589384"/>
                  <a:gd name="connsiteY8" fmla="*/ 165963 h 541008"/>
                  <a:gd name="connsiteX9" fmla="*/ 456764 w 589384"/>
                  <a:gd name="connsiteY9" fmla="*/ 1407 h 541008"/>
                  <a:gd name="connsiteX10" fmla="*/ 239505 w 589384"/>
                  <a:gd name="connsiteY10" fmla="*/ 128571 h 541008"/>
                  <a:gd name="connsiteX0" fmla="*/ 239505 w 589384"/>
                  <a:gd name="connsiteY0" fmla="*/ 132159 h 544596"/>
                  <a:gd name="connsiteX1" fmla="*/ 1294 w 589384"/>
                  <a:gd name="connsiteY1" fmla="*/ 258514 h 544596"/>
                  <a:gd name="connsiteX2" fmla="*/ 142974 w 589384"/>
                  <a:gd name="connsiteY2" fmla="*/ 263277 h 544596"/>
                  <a:gd name="connsiteX3" fmla="*/ 155367 w 589384"/>
                  <a:gd name="connsiteY3" fmla="*/ 371439 h 544596"/>
                  <a:gd name="connsiteX4" fmla="*/ 112474 w 589384"/>
                  <a:gd name="connsiteY4" fmla="*/ 544595 h 544596"/>
                  <a:gd name="connsiteX5" fmla="*/ 350433 w 589384"/>
                  <a:gd name="connsiteY5" fmla="*/ 368798 h 544596"/>
                  <a:gd name="connsiteX6" fmla="*/ 589186 w 589384"/>
                  <a:gd name="connsiteY6" fmla="*/ 276463 h 544596"/>
                  <a:gd name="connsiteX7" fmla="*/ 391103 w 589384"/>
                  <a:gd name="connsiteY7" fmla="*/ 253759 h 544596"/>
                  <a:gd name="connsiteX8" fmla="*/ 372525 w 589384"/>
                  <a:gd name="connsiteY8" fmla="*/ 169551 h 544596"/>
                  <a:gd name="connsiteX9" fmla="*/ 456764 w 589384"/>
                  <a:gd name="connsiteY9" fmla="*/ 4995 h 544596"/>
                  <a:gd name="connsiteX10" fmla="*/ 239505 w 589384"/>
                  <a:gd name="connsiteY10" fmla="*/ 132159 h 544596"/>
                  <a:gd name="connsiteX0" fmla="*/ 239505 w 589384"/>
                  <a:gd name="connsiteY0" fmla="*/ 132159 h 548476"/>
                  <a:gd name="connsiteX1" fmla="*/ 1294 w 589384"/>
                  <a:gd name="connsiteY1" fmla="*/ 258514 h 548476"/>
                  <a:gd name="connsiteX2" fmla="*/ 142974 w 589384"/>
                  <a:gd name="connsiteY2" fmla="*/ 263277 h 548476"/>
                  <a:gd name="connsiteX3" fmla="*/ 155367 w 589384"/>
                  <a:gd name="connsiteY3" fmla="*/ 371439 h 548476"/>
                  <a:gd name="connsiteX4" fmla="*/ 112474 w 589384"/>
                  <a:gd name="connsiteY4" fmla="*/ 544595 h 548476"/>
                  <a:gd name="connsiteX5" fmla="*/ 350433 w 589384"/>
                  <a:gd name="connsiteY5" fmla="*/ 368798 h 548476"/>
                  <a:gd name="connsiteX6" fmla="*/ 589186 w 589384"/>
                  <a:gd name="connsiteY6" fmla="*/ 276463 h 548476"/>
                  <a:gd name="connsiteX7" fmla="*/ 391103 w 589384"/>
                  <a:gd name="connsiteY7" fmla="*/ 253759 h 548476"/>
                  <a:gd name="connsiteX8" fmla="*/ 372525 w 589384"/>
                  <a:gd name="connsiteY8" fmla="*/ 169551 h 548476"/>
                  <a:gd name="connsiteX9" fmla="*/ 456764 w 589384"/>
                  <a:gd name="connsiteY9" fmla="*/ 4995 h 548476"/>
                  <a:gd name="connsiteX10" fmla="*/ 239505 w 589384"/>
                  <a:gd name="connsiteY10" fmla="*/ 132159 h 548476"/>
                  <a:gd name="connsiteX0" fmla="*/ 239505 w 589384"/>
                  <a:gd name="connsiteY0" fmla="*/ 132159 h 548946"/>
                  <a:gd name="connsiteX1" fmla="*/ 1294 w 589384"/>
                  <a:gd name="connsiteY1" fmla="*/ 258514 h 548946"/>
                  <a:gd name="connsiteX2" fmla="*/ 142974 w 589384"/>
                  <a:gd name="connsiteY2" fmla="*/ 263277 h 548946"/>
                  <a:gd name="connsiteX3" fmla="*/ 155367 w 589384"/>
                  <a:gd name="connsiteY3" fmla="*/ 371439 h 548946"/>
                  <a:gd name="connsiteX4" fmla="*/ 112474 w 589384"/>
                  <a:gd name="connsiteY4" fmla="*/ 544595 h 548946"/>
                  <a:gd name="connsiteX5" fmla="*/ 350433 w 589384"/>
                  <a:gd name="connsiteY5" fmla="*/ 368798 h 548946"/>
                  <a:gd name="connsiteX6" fmla="*/ 589186 w 589384"/>
                  <a:gd name="connsiteY6" fmla="*/ 276463 h 548946"/>
                  <a:gd name="connsiteX7" fmla="*/ 391103 w 589384"/>
                  <a:gd name="connsiteY7" fmla="*/ 253759 h 548946"/>
                  <a:gd name="connsiteX8" fmla="*/ 372525 w 589384"/>
                  <a:gd name="connsiteY8" fmla="*/ 169551 h 548946"/>
                  <a:gd name="connsiteX9" fmla="*/ 456764 w 589384"/>
                  <a:gd name="connsiteY9" fmla="*/ 4995 h 548946"/>
                  <a:gd name="connsiteX10" fmla="*/ 239505 w 589384"/>
                  <a:gd name="connsiteY10" fmla="*/ 132159 h 548946"/>
                  <a:gd name="connsiteX0" fmla="*/ 239505 w 589601"/>
                  <a:gd name="connsiteY0" fmla="*/ 132159 h 548946"/>
                  <a:gd name="connsiteX1" fmla="*/ 1294 w 589601"/>
                  <a:gd name="connsiteY1" fmla="*/ 258514 h 548946"/>
                  <a:gd name="connsiteX2" fmla="*/ 142974 w 589601"/>
                  <a:gd name="connsiteY2" fmla="*/ 263277 h 548946"/>
                  <a:gd name="connsiteX3" fmla="*/ 155367 w 589601"/>
                  <a:gd name="connsiteY3" fmla="*/ 371439 h 548946"/>
                  <a:gd name="connsiteX4" fmla="*/ 112474 w 589601"/>
                  <a:gd name="connsiteY4" fmla="*/ 544595 h 548946"/>
                  <a:gd name="connsiteX5" fmla="*/ 350433 w 589601"/>
                  <a:gd name="connsiteY5" fmla="*/ 368798 h 548946"/>
                  <a:gd name="connsiteX6" fmla="*/ 589186 w 589601"/>
                  <a:gd name="connsiteY6" fmla="*/ 276463 h 548946"/>
                  <a:gd name="connsiteX7" fmla="*/ 391103 w 589601"/>
                  <a:gd name="connsiteY7" fmla="*/ 253759 h 548946"/>
                  <a:gd name="connsiteX8" fmla="*/ 372525 w 589601"/>
                  <a:gd name="connsiteY8" fmla="*/ 169551 h 548946"/>
                  <a:gd name="connsiteX9" fmla="*/ 456764 w 589601"/>
                  <a:gd name="connsiteY9" fmla="*/ 4995 h 548946"/>
                  <a:gd name="connsiteX10" fmla="*/ 239505 w 589601"/>
                  <a:gd name="connsiteY10" fmla="*/ 132159 h 548946"/>
                  <a:gd name="connsiteX0" fmla="*/ 239505 w 590319"/>
                  <a:gd name="connsiteY0" fmla="*/ 132159 h 548946"/>
                  <a:gd name="connsiteX1" fmla="*/ 1294 w 590319"/>
                  <a:gd name="connsiteY1" fmla="*/ 258514 h 548946"/>
                  <a:gd name="connsiteX2" fmla="*/ 142974 w 590319"/>
                  <a:gd name="connsiteY2" fmla="*/ 263277 h 548946"/>
                  <a:gd name="connsiteX3" fmla="*/ 155367 w 590319"/>
                  <a:gd name="connsiteY3" fmla="*/ 371439 h 548946"/>
                  <a:gd name="connsiteX4" fmla="*/ 112474 w 590319"/>
                  <a:gd name="connsiteY4" fmla="*/ 544595 h 548946"/>
                  <a:gd name="connsiteX5" fmla="*/ 350433 w 590319"/>
                  <a:gd name="connsiteY5" fmla="*/ 368798 h 548946"/>
                  <a:gd name="connsiteX6" fmla="*/ 589186 w 590319"/>
                  <a:gd name="connsiteY6" fmla="*/ 276463 h 548946"/>
                  <a:gd name="connsiteX7" fmla="*/ 391103 w 590319"/>
                  <a:gd name="connsiteY7" fmla="*/ 253759 h 548946"/>
                  <a:gd name="connsiteX8" fmla="*/ 372525 w 590319"/>
                  <a:gd name="connsiteY8" fmla="*/ 169551 h 548946"/>
                  <a:gd name="connsiteX9" fmla="*/ 456764 w 590319"/>
                  <a:gd name="connsiteY9" fmla="*/ 4995 h 548946"/>
                  <a:gd name="connsiteX10" fmla="*/ 239505 w 590319"/>
                  <a:gd name="connsiteY10" fmla="*/ 132159 h 548946"/>
                  <a:gd name="connsiteX0" fmla="*/ 239505 w 561905"/>
                  <a:gd name="connsiteY0" fmla="*/ 132159 h 548946"/>
                  <a:gd name="connsiteX1" fmla="*/ 1294 w 561905"/>
                  <a:gd name="connsiteY1" fmla="*/ 258514 h 548946"/>
                  <a:gd name="connsiteX2" fmla="*/ 142974 w 561905"/>
                  <a:gd name="connsiteY2" fmla="*/ 263277 h 548946"/>
                  <a:gd name="connsiteX3" fmla="*/ 155367 w 561905"/>
                  <a:gd name="connsiteY3" fmla="*/ 371439 h 548946"/>
                  <a:gd name="connsiteX4" fmla="*/ 112474 w 561905"/>
                  <a:gd name="connsiteY4" fmla="*/ 544595 h 548946"/>
                  <a:gd name="connsiteX5" fmla="*/ 350433 w 561905"/>
                  <a:gd name="connsiteY5" fmla="*/ 368798 h 548946"/>
                  <a:gd name="connsiteX6" fmla="*/ 560611 w 561905"/>
                  <a:gd name="connsiteY6" fmla="*/ 257413 h 548946"/>
                  <a:gd name="connsiteX7" fmla="*/ 391103 w 561905"/>
                  <a:gd name="connsiteY7" fmla="*/ 253759 h 548946"/>
                  <a:gd name="connsiteX8" fmla="*/ 372525 w 561905"/>
                  <a:gd name="connsiteY8" fmla="*/ 169551 h 548946"/>
                  <a:gd name="connsiteX9" fmla="*/ 456764 w 561905"/>
                  <a:gd name="connsiteY9" fmla="*/ 4995 h 548946"/>
                  <a:gd name="connsiteX10" fmla="*/ 239505 w 561905"/>
                  <a:gd name="connsiteY10" fmla="*/ 132159 h 548946"/>
                  <a:gd name="connsiteX0" fmla="*/ 239505 w 561089"/>
                  <a:gd name="connsiteY0" fmla="*/ 132159 h 544611"/>
                  <a:gd name="connsiteX1" fmla="*/ 1294 w 561089"/>
                  <a:gd name="connsiteY1" fmla="*/ 258514 h 544611"/>
                  <a:gd name="connsiteX2" fmla="*/ 142974 w 561089"/>
                  <a:gd name="connsiteY2" fmla="*/ 263277 h 544611"/>
                  <a:gd name="connsiteX3" fmla="*/ 155367 w 561089"/>
                  <a:gd name="connsiteY3" fmla="*/ 371439 h 544611"/>
                  <a:gd name="connsiteX4" fmla="*/ 112474 w 561089"/>
                  <a:gd name="connsiteY4" fmla="*/ 544595 h 544611"/>
                  <a:gd name="connsiteX5" fmla="*/ 331383 w 561089"/>
                  <a:gd name="connsiteY5" fmla="*/ 381498 h 544611"/>
                  <a:gd name="connsiteX6" fmla="*/ 560611 w 561089"/>
                  <a:gd name="connsiteY6" fmla="*/ 257413 h 544611"/>
                  <a:gd name="connsiteX7" fmla="*/ 391103 w 561089"/>
                  <a:gd name="connsiteY7" fmla="*/ 253759 h 544611"/>
                  <a:gd name="connsiteX8" fmla="*/ 372525 w 561089"/>
                  <a:gd name="connsiteY8" fmla="*/ 169551 h 544611"/>
                  <a:gd name="connsiteX9" fmla="*/ 456764 w 561089"/>
                  <a:gd name="connsiteY9" fmla="*/ 4995 h 544611"/>
                  <a:gd name="connsiteX10" fmla="*/ 239505 w 561089"/>
                  <a:gd name="connsiteY10" fmla="*/ 132159 h 544611"/>
                  <a:gd name="connsiteX0" fmla="*/ 239505 w 560678"/>
                  <a:gd name="connsiteY0" fmla="*/ 132159 h 544611"/>
                  <a:gd name="connsiteX1" fmla="*/ 1294 w 560678"/>
                  <a:gd name="connsiteY1" fmla="*/ 258514 h 544611"/>
                  <a:gd name="connsiteX2" fmla="*/ 142974 w 560678"/>
                  <a:gd name="connsiteY2" fmla="*/ 263277 h 544611"/>
                  <a:gd name="connsiteX3" fmla="*/ 155367 w 560678"/>
                  <a:gd name="connsiteY3" fmla="*/ 371439 h 544611"/>
                  <a:gd name="connsiteX4" fmla="*/ 112474 w 560678"/>
                  <a:gd name="connsiteY4" fmla="*/ 544595 h 544611"/>
                  <a:gd name="connsiteX5" fmla="*/ 331383 w 560678"/>
                  <a:gd name="connsiteY5" fmla="*/ 381498 h 544611"/>
                  <a:gd name="connsiteX6" fmla="*/ 560611 w 560678"/>
                  <a:gd name="connsiteY6" fmla="*/ 257413 h 544611"/>
                  <a:gd name="connsiteX7" fmla="*/ 391103 w 560678"/>
                  <a:gd name="connsiteY7" fmla="*/ 253759 h 544611"/>
                  <a:gd name="connsiteX8" fmla="*/ 372525 w 560678"/>
                  <a:gd name="connsiteY8" fmla="*/ 169551 h 544611"/>
                  <a:gd name="connsiteX9" fmla="*/ 456764 w 560678"/>
                  <a:gd name="connsiteY9" fmla="*/ 4995 h 544611"/>
                  <a:gd name="connsiteX10" fmla="*/ 239505 w 560678"/>
                  <a:gd name="connsiteY10" fmla="*/ 132159 h 544611"/>
                  <a:gd name="connsiteX0" fmla="*/ 239505 w 560678"/>
                  <a:gd name="connsiteY0" fmla="*/ 132159 h 547837"/>
                  <a:gd name="connsiteX1" fmla="*/ 1294 w 560678"/>
                  <a:gd name="connsiteY1" fmla="*/ 258514 h 547837"/>
                  <a:gd name="connsiteX2" fmla="*/ 142974 w 560678"/>
                  <a:gd name="connsiteY2" fmla="*/ 263277 h 547837"/>
                  <a:gd name="connsiteX3" fmla="*/ 155367 w 560678"/>
                  <a:gd name="connsiteY3" fmla="*/ 371439 h 547837"/>
                  <a:gd name="connsiteX4" fmla="*/ 112474 w 560678"/>
                  <a:gd name="connsiteY4" fmla="*/ 544595 h 547837"/>
                  <a:gd name="connsiteX5" fmla="*/ 331383 w 560678"/>
                  <a:gd name="connsiteY5" fmla="*/ 381498 h 547837"/>
                  <a:gd name="connsiteX6" fmla="*/ 560611 w 560678"/>
                  <a:gd name="connsiteY6" fmla="*/ 257413 h 547837"/>
                  <a:gd name="connsiteX7" fmla="*/ 391103 w 560678"/>
                  <a:gd name="connsiteY7" fmla="*/ 253759 h 547837"/>
                  <a:gd name="connsiteX8" fmla="*/ 372525 w 560678"/>
                  <a:gd name="connsiteY8" fmla="*/ 169551 h 547837"/>
                  <a:gd name="connsiteX9" fmla="*/ 456764 w 560678"/>
                  <a:gd name="connsiteY9" fmla="*/ 4995 h 547837"/>
                  <a:gd name="connsiteX10" fmla="*/ 239505 w 560678"/>
                  <a:gd name="connsiteY10" fmla="*/ 132159 h 547837"/>
                  <a:gd name="connsiteX0" fmla="*/ 238233 w 559406"/>
                  <a:gd name="connsiteY0" fmla="*/ 132159 h 547837"/>
                  <a:gd name="connsiteX1" fmla="*/ 22 w 559406"/>
                  <a:gd name="connsiteY1" fmla="*/ 258514 h 547837"/>
                  <a:gd name="connsiteX2" fmla="*/ 141702 w 559406"/>
                  <a:gd name="connsiteY2" fmla="*/ 263277 h 547837"/>
                  <a:gd name="connsiteX3" fmla="*/ 154095 w 559406"/>
                  <a:gd name="connsiteY3" fmla="*/ 371439 h 547837"/>
                  <a:gd name="connsiteX4" fmla="*/ 111202 w 559406"/>
                  <a:gd name="connsiteY4" fmla="*/ 544595 h 547837"/>
                  <a:gd name="connsiteX5" fmla="*/ 330111 w 559406"/>
                  <a:gd name="connsiteY5" fmla="*/ 381498 h 547837"/>
                  <a:gd name="connsiteX6" fmla="*/ 559339 w 559406"/>
                  <a:gd name="connsiteY6" fmla="*/ 257413 h 547837"/>
                  <a:gd name="connsiteX7" fmla="*/ 389831 w 559406"/>
                  <a:gd name="connsiteY7" fmla="*/ 253759 h 547837"/>
                  <a:gd name="connsiteX8" fmla="*/ 371253 w 559406"/>
                  <a:gd name="connsiteY8" fmla="*/ 169551 h 547837"/>
                  <a:gd name="connsiteX9" fmla="*/ 455492 w 559406"/>
                  <a:gd name="connsiteY9" fmla="*/ 4995 h 547837"/>
                  <a:gd name="connsiteX10" fmla="*/ 238233 w 559406"/>
                  <a:gd name="connsiteY10" fmla="*/ 132159 h 547837"/>
                  <a:gd name="connsiteX0" fmla="*/ 238233 w 559406"/>
                  <a:gd name="connsiteY0" fmla="*/ 135858 h 551536"/>
                  <a:gd name="connsiteX1" fmla="*/ 22 w 559406"/>
                  <a:gd name="connsiteY1" fmla="*/ 262213 h 551536"/>
                  <a:gd name="connsiteX2" fmla="*/ 141702 w 559406"/>
                  <a:gd name="connsiteY2" fmla="*/ 266976 h 551536"/>
                  <a:gd name="connsiteX3" fmla="*/ 154095 w 559406"/>
                  <a:gd name="connsiteY3" fmla="*/ 375138 h 551536"/>
                  <a:gd name="connsiteX4" fmla="*/ 111202 w 559406"/>
                  <a:gd name="connsiteY4" fmla="*/ 548294 h 551536"/>
                  <a:gd name="connsiteX5" fmla="*/ 330111 w 559406"/>
                  <a:gd name="connsiteY5" fmla="*/ 385197 h 551536"/>
                  <a:gd name="connsiteX6" fmla="*/ 559339 w 559406"/>
                  <a:gd name="connsiteY6" fmla="*/ 261112 h 551536"/>
                  <a:gd name="connsiteX7" fmla="*/ 389831 w 559406"/>
                  <a:gd name="connsiteY7" fmla="*/ 257458 h 551536"/>
                  <a:gd name="connsiteX8" fmla="*/ 371253 w 559406"/>
                  <a:gd name="connsiteY8" fmla="*/ 173250 h 551536"/>
                  <a:gd name="connsiteX9" fmla="*/ 455492 w 559406"/>
                  <a:gd name="connsiteY9" fmla="*/ 8694 h 551536"/>
                  <a:gd name="connsiteX10" fmla="*/ 238233 w 559406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48401"/>
                  <a:gd name="connsiteX1" fmla="*/ 22 w 559404"/>
                  <a:gd name="connsiteY1" fmla="*/ 262213 h 548401"/>
                  <a:gd name="connsiteX2" fmla="*/ 141702 w 559404"/>
                  <a:gd name="connsiteY2" fmla="*/ 266976 h 548401"/>
                  <a:gd name="connsiteX3" fmla="*/ 166795 w 559404"/>
                  <a:gd name="connsiteY3" fmla="*/ 359263 h 548401"/>
                  <a:gd name="connsiteX4" fmla="*/ 111202 w 559404"/>
                  <a:gd name="connsiteY4" fmla="*/ 548294 h 548401"/>
                  <a:gd name="connsiteX5" fmla="*/ 330111 w 559404"/>
                  <a:gd name="connsiteY5" fmla="*/ 385197 h 548401"/>
                  <a:gd name="connsiteX6" fmla="*/ 559339 w 559404"/>
                  <a:gd name="connsiteY6" fmla="*/ 261112 h 548401"/>
                  <a:gd name="connsiteX7" fmla="*/ 389831 w 559404"/>
                  <a:gd name="connsiteY7" fmla="*/ 257458 h 548401"/>
                  <a:gd name="connsiteX8" fmla="*/ 371253 w 559404"/>
                  <a:gd name="connsiteY8" fmla="*/ 173250 h 548401"/>
                  <a:gd name="connsiteX9" fmla="*/ 455492 w 559404"/>
                  <a:gd name="connsiteY9" fmla="*/ 8694 h 548401"/>
                  <a:gd name="connsiteX10" fmla="*/ 238233 w 559404"/>
                  <a:gd name="connsiteY10" fmla="*/ 135858 h 548401"/>
                  <a:gd name="connsiteX0" fmla="*/ 238233 w 559404"/>
                  <a:gd name="connsiteY0" fmla="*/ 135858 h 552815"/>
                  <a:gd name="connsiteX1" fmla="*/ 22 w 559404"/>
                  <a:gd name="connsiteY1" fmla="*/ 262213 h 552815"/>
                  <a:gd name="connsiteX2" fmla="*/ 141702 w 559404"/>
                  <a:gd name="connsiteY2" fmla="*/ 266976 h 552815"/>
                  <a:gd name="connsiteX3" fmla="*/ 166795 w 559404"/>
                  <a:gd name="connsiteY3" fmla="*/ 359263 h 552815"/>
                  <a:gd name="connsiteX4" fmla="*/ 111202 w 559404"/>
                  <a:gd name="connsiteY4" fmla="*/ 548294 h 552815"/>
                  <a:gd name="connsiteX5" fmla="*/ 330111 w 559404"/>
                  <a:gd name="connsiteY5" fmla="*/ 385197 h 552815"/>
                  <a:gd name="connsiteX6" fmla="*/ 559339 w 559404"/>
                  <a:gd name="connsiteY6" fmla="*/ 261112 h 552815"/>
                  <a:gd name="connsiteX7" fmla="*/ 389831 w 559404"/>
                  <a:gd name="connsiteY7" fmla="*/ 257458 h 552815"/>
                  <a:gd name="connsiteX8" fmla="*/ 371253 w 559404"/>
                  <a:gd name="connsiteY8" fmla="*/ 173250 h 552815"/>
                  <a:gd name="connsiteX9" fmla="*/ 455492 w 559404"/>
                  <a:gd name="connsiteY9" fmla="*/ 8694 h 552815"/>
                  <a:gd name="connsiteX10" fmla="*/ 238233 w 559404"/>
                  <a:gd name="connsiteY10" fmla="*/ 135858 h 552815"/>
                  <a:gd name="connsiteX0" fmla="*/ 238233 w 559404"/>
                  <a:gd name="connsiteY0" fmla="*/ 8930 h 425887"/>
                  <a:gd name="connsiteX1" fmla="*/ 22 w 559404"/>
                  <a:gd name="connsiteY1" fmla="*/ 135285 h 425887"/>
                  <a:gd name="connsiteX2" fmla="*/ 141702 w 559404"/>
                  <a:gd name="connsiteY2" fmla="*/ 140048 h 425887"/>
                  <a:gd name="connsiteX3" fmla="*/ 166795 w 559404"/>
                  <a:gd name="connsiteY3" fmla="*/ 232335 h 425887"/>
                  <a:gd name="connsiteX4" fmla="*/ 111202 w 559404"/>
                  <a:gd name="connsiteY4" fmla="*/ 421366 h 425887"/>
                  <a:gd name="connsiteX5" fmla="*/ 330111 w 559404"/>
                  <a:gd name="connsiteY5" fmla="*/ 258269 h 425887"/>
                  <a:gd name="connsiteX6" fmla="*/ 559339 w 559404"/>
                  <a:gd name="connsiteY6" fmla="*/ 134184 h 425887"/>
                  <a:gd name="connsiteX7" fmla="*/ 389831 w 559404"/>
                  <a:gd name="connsiteY7" fmla="*/ 130530 h 425887"/>
                  <a:gd name="connsiteX8" fmla="*/ 371253 w 559404"/>
                  <a:gd name="connsiteY8" fmla="*/ 46322 h 425887"/>
                  <a:gd name="connsiteX9" fmla="*/ 486448 w 559404"/>
                  <a:gd name="connsiteY9" fmla="*/ 38928 h 425887"/>
                  <a:gd name="connsiteX10" fmla="*/ 238233 w 559404"/>
                  <a:gd name="connsiteY10" fmla="*/ 8930 h 425887"/>
                  <a:gd name="connsiteX0" fmla="*/ 238233 w 489448"/>
                  <a:gd name="connsiteY0" fmla="*/ 8930 h 425887"/>
                  <a:gd name="connsiteX1" fmla="*/ 22 w 489448"/>
                  <a:gd name="connsiteY1" fmla="*/ 135285 h 425887"/>
                  <a:gd name="connsiteX2" fmla="*/ 141702 w 489448"/>
                  <a:gd name="connsiteY2" fmla="*/ 140048 h 425887"/>
                  <a:gd name="connsiteX3" fmla="*/ 166795 w 489448"/>
                  <a:gd name="connsiteY3" fmla="*/ 232335 h 425887"/>
                  <a:gd name="connsiteX4" fmla="*/ 111202 w 489448"/>
                  <a:gd name="connsiteY4" fmla="*/ 421366 h 425887"/>
                  <a:gd name="connsiteX5" fmla="*/ 330111 w 489448"/>
                  <a:gd name="connsiteY5" fmla="*/ 258269 h 425887"/>
                  <a:gd name="connsiteX6" fmla="*/ 456945 w 489448"/>
                  <a:gd name="connsiteY6" fmla="*/ 415171 h 425887"/>
                  <a:gd name="connsiteX7" fmla="*/ 389831 w 489448"/>
                  <a:gd name="connsiteY7" fmla="*/ 130530 h 425887"/>
                  <a:gd name="connsiteX8" fmla="*/ 371253 w 489448"/>
                  <a:gd name="connsiteY8" fmla="*/ 46322 h 425887"/>
                  <a:gd name="connsiteX9" fmla="*/ 486448 w 489448"/>
                  <a:gd name="connsiteY9" fmla="*/ 38928 h 425887"/>
                  <a:gd name="connsiteX10" fmla="*/ 238233 w 489448"/>
                  <a:gd name="connsiteY10" fmla="*/ 8930 h 425887"/>
                  <a:gd name="connsiteX0" fmla="*/ 238233 w 489448"/>
                  <a:gd name="connsiteY0" fmla="*/ 8930 h 425887"/>
                  <a:gd name="connsiteX1" fmla="*/ 22 w 489448"/>
                  <a:gd name="connsiteY1" fmla="*/ 135285 h 425887"/>
                  <a:gd name="connsiteX2" fmla="*/ 141702 w 489448"/>
                  <a:gd name="connsiteY2" fmla="*/ 140048 h 425887"/>
                  <a:gd name="connsiteX3" fmla="*/ 166795 w 489448"/>
                  <a:gd name="connsiteY3" fmla="*/ 232335 h 425887"/>
                  <a:gd name="connsiteX4" fmla="*/ 111202 w 489448"/>
                  <a:gd name="connsiteY4" fmla="*/ 421366 h 425887"/>
                  <a:gd name="connsiteX5" fmla="*/ 330111 w 489448"/>
                  <a:gd name="connsiteY5" fmla="*/ 258269 h 425887"/>
                  <a:gd name="connsiteX6" fmla="*/ 296669 w 489448"/>
                  <a:gd name="connsiteY6" fmla="*/ 267133 h 425887"/>
                  <a:gd name="connsiteX7" fmla="*/ 456945 w 489448"/>
                  <a:gd name="connsiteY7" fmla="*/ 415171 h 425887"/>
                  <a:gd name="connsiteX8" fmla="*/ 389831 w 489448"/>
                  <a:gd name="connsiteY8" fmla="*/ 130530 h 425887"/>
                  <a:gd name="connsiteX9" fmla="*/ 371253 w 489448"/>
                  <a:gd name="connsiteY9" fmla="*/ 46322 h 425887"/>
                  <a:gd name="connsiteX10" fmla="*/ 486448 w 489448"/>
                  <a:gd name="connsiteY10" fmla="*/ 38928 h 425887"/>
                  <a:gd name="connsiteX11" fmla="*/ 238233 w 489448"/>
                  <a:gd name="connsiteY11" fmla="*/ 8930 h 425887"/>
                  <a:gd name="connsiteX0" fmla="*/ 238233 w 489448"/>
                  <a:gd name="connsiteY0" fmla="*/ 8930 h 421520"/>
                  <a:gd name="connsiteX1" fmla="*/ 22 w 489448"/>
                  <a:gd name="connsiteY1" fmla="*/ 135285 h 421520"/>
                  <a:gd name="connsiteX2" fmla="*/ 141702 w 489448"/>
                  <a:gd name="connsiteY2" fmla="*/ 140048 h 421520"/>
                  <a:gd name="connsiteX3" fmla="*/ 166795 w 489448"/>
                  <a:gd name="connsiteY3" fmla="*/ 232335 h 421520"/>
                  <a:gd name="connsiteX4" fmla="*/ 111202 w 489448"/>
                  <a:gd name="connsiteY4" fmla="*/ 421366 h 421520"/>
                  <a:gd name="connsiteX5" fmla="*/ 296669 w 489448"/>
                  <a:gd name="connsiteY5" fmla="*/ 267133 h 421520"/>
                  <a:gd name="connsiteX6" fmla="*/ 456945 w 489448"/>
                  <a:gd name="connsiteY6" fmla="*/ 415171 h 421520"/>
                  <a:gd name="connsiteX7" fmla="*/ 389831 w 489448"/>
                  <a:gd name="connsiteY7" fmla="*/ 130530 h 421520"/>
                  <a:gd name="connsiteX8" fmla="*/ 371253 w 489448"/>
                  <a:gd name="connsiteY8" fmla="*/ 46322 h 421520"/>
                  <a:gd name="connsiteX9" fmla="*/ 486448 w 489448"/>
                  <a:gd name="connsiteY9" fmla="*/ 38928 h 421520"/>
                  <a:gd name="connsiteX10" fmla="*/ 238233 w 489448"/>
                  <a:gd name="connsiteY10" fmla="*/ 8930 h 421520"/>
                  <a:gd name="connsiteX0" fmla="*/ 238233 w 489448"/>
                  <a:gd name="connsiteY0" fmla="*/ 8930 h 421955"/>
                  <a:gd name="connsiteX1" fmla="*/ 22 w 489448"/>
                  <a:gd name="connsiteY1" fmla="*/ 135285 h 421955"/>
                  <a:gd name="connsiteX2" fmla="*/ 141702 w 489448"/>
                  <a:gd name="connsiteY2" fmla="*/ 140048 h 421955"/>
                  <a:gd name="connsiteX3" fmla="*/ 166795 w 489448"/>
                  <a:gd name="connsiteY3" fmla="*/ 232335 h 421955"/>
                  <a:gd name="connsiteX4" fmla="*/ 111202 w 489448"/>
                  <a:gd name="connsiteY4" fmla="*/ 421366 h 421955"/>
                  <a:gd name="connsiteX5" fmla="*/ 237138 w 489448"/>
                  <a:gd name="connsiteY5" fmla="*/ 290945 h 421955"/>
                  <a:gd name="connsiteX6" fmla="*/ 296669 w 489448"/>
                  <a:gd name="connsiteY6" fmla="*/ 267133 h 421955"/>
                  <a:gd name="connsiteX7" fmla="*/ 456945 w 489448"/>
                  <a:gd name="connsiteY7" fmla="*/ 415171 h 421955"/>
                  <a:gd name="connsiteX8" fmla="*/ 389831 w 489448"/>
                  <a:gd name="connsiteY8" fmla="*/ 130530 h 421955"/>
                  <a:gd name="connsiteX9" fmla="*/ 371253 w 489448"/>
                  <a:gd name="connsiteY9" fmla="*/ 46322 h 421955"/>
                  <a:gd name="connsiteX10" fmla="*/ 486448 w 489448"/>
                  <a:gd name="connsiteY10" fmla="*/ 38928 h 421955"/>
                  <a:gd name="connsiteX11" fmla="*/ 238233 w 489448"/>
                  <a:gd name="connsiteY11" fmla="*/ 8930 h 421955"/>
                  <a:gd name="connsiteX0" fmla="*/ 238233 w 489448"/>
                  <a:gd name="connsiteY0" fmla="*/ 8930 h 421520"/>
                  <a:gd name="connsiteX1" fmla="*/ 22 w 489448"/>
                  <a:gd name="connsiteY1" fmla="*/ 135285 h 421520"/>
                  <a:gd name="connsiteX2" fmla="*/ 141702 w 489448"/>
                  <a:gd name="connsiteY2" fmla="*/ 140048 h 421520"/>
                  <a:gd name="connsiteX3" fmla="*/ 166795 w 489448"/>
                  <a:gd name="connsiteY3" fmla="*/ 232335 h 421520"/>
                  <a:gd name="connsiteX4" fmla="*/ 111202 w 489448"/>
                  <a:gd name="connsiteY4" fmla="*/ 421366 h 421520"/>
                  <a:gd name="connsiteX5" fmla="*/ 296669 w 489448"/>
                  <a:gd name="connsiteY5" fmla="*/ 267133 h 421520"/>
                  <a:gd name="connsiteX6" fmla="*/ 456945 w 489448"/>
                  <a:gd name="connsiteY6" fmla="*/ 415171 h 421520"/>
                  <a:gd name="connsiteX7" fmla="*/ 389831 w 489448"/>
                  <a:gd name="connsiteY7" fmla="*/ 130530 h 421520"/>
                  <a:gd name="connsiteX8" fmla="*/ 371253 w 489448"/>
                  <a:gd name="connsiteY8" fmla="*/ 46322 h 421520"/>
                  <a:gd name="connsiteX9" fmla="*/ 486448 w 489448"/>
                  <a:gd name="connsiteY9" fmla="*/ 38928 h 421520"/>
                  <a:gd name="connsiteX10" fmla="*/ 238233 w 489448"/>
                  <a:gd name="connsiteY10" fmla="*/ 8930 h 421520"/>
                  <a:gd name="connsiteX0" fmla="*/ 238233 w 489448"/>
                  <a:gd name="connsiteY0" fmla="*/ 8930 h 421598"/>
                  <a:gd name="connsiteX1" fmla="*/ 22 w 489448"/>
                  <a:gd name="connsiteY1" fmla="*/ 135285 h 421598"/>
                  <a:gd name="connsiteX2" fmla="*/ 141702 w 489448"/>
                  <a:gd name="connsiteY2" fmla="*/ 140048 h 421598"/>
                  <a:gd name="connsiteX3" fmla="*/ 166795 w 489448"/>
                  <a:gd name="connsiteY3" fmla="*/ 232335 h 421598"/>
                  <a:gd name="connsiteX4" fmla="*/ 111202 w 489448"/>
                  <a:gd name="connsiteY4" fmla="*/ 421366 h 421598"/>
                  <a:gd name="connsiteX5" fmla="*/ 280000 w 489448"/>
                  <a:gd name="connsiteY5" fmla="*/ 274277 h 421598"/>
                  <a:gd name="connsiteX6" fmla="*/ 456945 w 489448"/>
                  <a:gd name="connsiteY6" fmla="*/ 415171 h 421598"/>
                  <a:gd name="connsiteX7" fmla="*/ 389831 w 489448"/>
                  <a:gd name="connsiteY7" fmla="*/ 130530 h 421598"/>
                  <a:gd name="connsiteX8" fmla="*/ 371253 w 489448"/>
                  <a:gd name="connsiteY8" fmla="*/ 46322 h 421598"/>
                  <a:gd name="connsiteX9" fmla="*/ 486448 w 489448"/>
                  <a:gd name="connsiteY9" fmla="*/ 38928 h 421598"/>
                  <a:gd name="connsiteX10" fmla="*/ 238233 w 489448"/>
                  <a:gd name="connsiteY10" fmla="*/ 8930 h 421598"/>
                  <a:gd name="connsiteX0" fmla="*/ 238233 w 489448"/>
                  <a:gd name="connsiteY0" fmla="*/ 8930 h 421598"/>
                  <a:gd name="connsiteX1" fmla="*/ 22 w 489448"/>
                  <a:gd name="connsiteY1" fmla="*/ 135285 h 421598"/>
                  <a:gd name="connsiteX2" fmla="*/ 141702 w 489448"/>
                  <a:gd name="connsiteY2" fmla="*/ 140048 h 421598"/>
                  <a:gd name="connsiteX3" fmla="*/ 166795 w 489448"/>
                  <a:gd name="connsiteY3" fmla="*/ 232335 h 421598"/>
                  <a:gd name="connsiteX4" fmla="*/ 111202 w 489448"/>
                  <a:gd name="connsiteY4" fmla="*/ 421366 h 421598"/>
                  <a:gd name="connsiteX5" fmla="*/ 280000 w 489448"/>
                  <a:gd name="connsiteY5" fmla="*/ 274277 h 421598"/>
                  <a:gd name="connsiteX6" fmla="*/ 440276 w 489448"/>
                  <a:gd name="connsiteY6" fmla="*/ 393740 h 421598"/>
                  <a:gd name="connsiteX7" fmla="*/ 389831 w 489448"/>
                  <a:gd name="connsiteY7" fmla="*/ 130530 h 421598"/>
                  <a:gd name="connsiteX8" fmla="*/ 371253 w 489448"/>
                  <a:gd name="connsiteY8" fmla="*/ 46322 h 421598"/>
                  <a:gd name="connsiteX9" fmla="*/ 486448 w 489448"/>
                  <a:gd name="connsiteY9" fmla="*/ 38928 h 421598"/>
                  <a:gd name="connsiteX10" fmla="*/ 238233 w 489448"/>
                  <a:gd name="connsiteY10" fmla="*/ 8930 h 421598"/>
                  <a:gd name="connsiteX0" fmla="*/ 238233 w 489448"/>
                  <a:gd name="connsiteY0" fmla="*/ 8930 h 421598"/>
                  <a:gd name="connsiteX1" fmla="*/ 22 w 489448"/>
                  <a:gd name="connsiteY1" fmla="*/ 135285 h 421598"/>
                  <a:gd name="connsiteX2" fmla="*/ 141702 w 489448"/>
                  <a:gd name="connsiteY2" fmla="*/ 140048 h 421598"/>
                  <a:gd name="connsiteX3" fmla="*/ 166795 w 489448"/>
                  <a:gd name="connsiteY3" fmla="*/ 232335 h 421598"/>
                  <a:gd name="connsiteX4" fmla="*/ 111202 w 489448"/>
                  <a:gd name="connsiteY4" fmla="*/ 421366 h 421598"/>
                  <a:gd name="connsiteX5" fmla="*/ 280000 w 489448"/>
                  <a:gd name="connsiteY5" fmla="*/ 274277 h 421598"/>
                  <a:gd name="connsiteX6" fmla="*/ 440276 w 489448"/>
                  <a:gd name="connsiteY6" fmla="*/ 393740 h 421598"/>
                  <a:gd name="connsiteX7" fmla="*/ 389831 w 489448"/>
                  <a:gd name="connsiteY7" fmla="*/ 130530 h 421598"/>
                  <a:gd name="connsiteX8" fmla="*/ 371253 w 489448"/>
                  <a:gd name="connsiteY8" fmla="*/ 46322 h 421598"/>
                  <a:gd name="connsiteX9" fmla="*/ 486448 w 489448"/>
                  <a:gd name="connsiteY9" fmla="*/ 38928 h 421598"/>
                  <a:gd name="connsiteX10" fmla="*/ 238233 w 489448"/>
                  <a:gd name="connsiteY10" fmla="*/ 8930 h 421598"/>
                  <a:gd name="connsiteX0" fmla="*/ 238233 w 489448"/>
                  <a:gd name="connsiteY0" fmla="*/ 8930 h 421598"/>
                  <a:gd name="connsiteX1" fmla="*/ 22 w 489448"/>
                  <a:gd name="connsiteY1" fmla="*/ 135285 h 421598"/>
                  <a:gd name="connsiteX2" fmla="*/ 141702 w 489448"/>
                  <a:gd name="connsiteY2" fmla="*/ 140048 h 421598"/>
                  <a:gd name="connsiteX3" fmla="*/ 166795 w 489448"/>
                  <a:gd name="connsiteY3" fmla="*/ 232335 h 421598"/>
                  <a:gd name="connsiteX4" fmla="*/ 111202 w 489448"/>
                  <a:gd name="connsiteY4" fmla="*/ 421366 h 421598"/>
                  <a:gd name="connsiteX5" fmla="*/ 280000 w 489448"/>
                  <a:gd name="connsiteY5" fmla="*/ 274277 h 421598"/>
                  <a:gd name="connsiteX6" fmla="*/ 395032 w 489448"/>
                  <a:gd name="connsiteY6" fmla="*/ 396121 h 421598"/>
                  <a:gd name="connsiteX7" fmla="*/ 389831 w 489448"/>
                  <a:gd name="connsiteY7" fmla="*/ 130530 h 421598"/>
                  <a:gd name="connsiteX8" fmla="*/ 371253 w 489448"/>
                  <a:gd name="connsiteY8" fmla="*/ 46322 h 421598"/>
                  <a:gd name="connsiteX9" fmla="*/ 486448 w 489448"/>
                  <a:gd name="connsiteY9" fmla="*/ 38928 h 421598"/>
                  <a:gd name="connsiteX10" fmla="*/ 238233 w 489448"/>
                  <a:gd name="connsiteY10" fmla="*/ 8930 h 421598"/>
                  <a:gd name="connsiteX0" fmla="*/ 238233 w 489448"/>
                  <a:gd name="connsiteY0" fmla="*/ 8930 h 421390"/>
                  <a:gd name="connsiteX1" fmla="*/ 22 w 489448"/>
                  <a:gd name="connsiteY1" fmla="*/ 135285 h 421390"/>
                  <a:gd name="connsiteX2" fmla="*/ 141702 w 489448"/>
                  <a:gd name="connsiteY2" fmla="*/ 140048 h 421390"/>
                  <a:gd name="connsiteX3" fmla="*/ 166795 w 489448"/>
                  <a:gd name="connsiteY3" fmla="*/ 232335 h 421390"/>
                  <a:gd name="connsiteX4" fmla="*/ 111202 w 489448"/>
                  <a:gd name="connsiteY4" fmla="*/ 421366 h 421390"/>
                  <a:gd name="connsiteX5" fmla="*/ 280000 w 489448"/>
                  <a:gd name="connsiteY5" fmla="*/ 274277 h 421390"/>
                  <a:gd name="connsiteX6" fmla="*/ 395032 w 489448"/>
                  <a:gd name="connsiteY6" fmla="*/ 396121 h 421390"/>
                  <a:gd name="connsiteX7" fmla="*/ 389831 w 489448"/>
                  <a:gd name="connsiteY7" fmla="*/ 130530 h 421390"/>
                  <a:gd name="connsiteX8" fmla="*/ 371253 w 489448"/>
                  <a:gd name="connsiteY8" fmla="*/ 46322 h 421390"/>
                  <a:gd name="connsiteX9" fmla="*/ 486448 w 489448"/>
                  <a:gd name="connsiteY9" fmla="*/ 38928 h 421390"/>
                  <a:gd name="connsiteX10" fmla="*/ 238233 w 489448"/>
                  <a:gd name="connsiteY10" fmla="*/ 8930 h 421390"/>
                  <a:gd name="connsiteX0" fmla="*/ 238233 w 489448"/>
                  <a:gd name="connsiteY0" fmla="*/ 8930 h 409486"/>
                  <a:gd name="connsiteX1" fmla="*/ 22 w 489448"/>
                  <a:gd name="connsiteY1" fmla="*/ 135285 h 409486"/>
                  <a:gd name="connsiteX2" fmla="*/ 141702 w 489448"/>
                  <a:gd name="connsiteY2" fmla="*/ 140048 h 409486"/>
                  <a:gd name="connsiteX3" fmla="*/ 166795 w 489448"/>
                  <a:gd name="connsiteY3" fmla="*/ 232335 h 409486"/>
                  <a:gd name="connsiteX4" fmla="*/ 173115 w 489448"/>
                  <a:gd name="connsiteY4" fmla="*/ 409460 h 409486"/>
                  <a:gd name="connsiteX5" fmla="*/ 280000 w 489448"/>
                  <a:gd name="connsiteY5" fmla="*/ 274277 h 409486"/>
                  <a:gd name="connsiteX6" fmla="*/ 395032 w 489448"/>
                  <a:gd name="connsiteY6" fmla="*/ 396121 h 409486"/>
                  <a:gd name="connsiteX7" fmla="*/ 389831 w 489448"/>
                  <a:gd name="connsiteY7" fmla="*/ 130530 h 409486"/>
                  <a:gd name="connsiteX8" fmla="*/ 371253 w 489448"/>
                  <a:gd name="connsiteY8" fmla="*/ 46322 h 409486"/>
                  <a:gd name="connsiteX9" fmla="*/ 486448 w 489448"/>
                  <a:gd name="connsiteY9" fmla="*/ 38928 h 409486"/>
                  <a:gd name="connsiteX10" fmla="*/ 238233 w 489448"/>
                  <a:gd name="connsiteY10" fmla="*/ 8930 h 409486"/>
                  <a:gd name="connsiteX0" fmla="*/ 238233 w 489448"/>
                  <a:gd name="connsiteY0" fmla="*/ 8930 h 409486"/>
                  <a:gd name="connsiteX1" fmla="*/ 22 w 489448"/>
                  <a:gd name="connsiteY1" fmla="*/ 135285 h 409486"/>
                  <a:gd name="connsiteX2" fmla="*/ 141702 w 489448"/>
                  <a:gd name="connsiteY2" fmla="*/ 140048 h 409486"/>
                  <a:gd name="connsiteX3" fmla="*/ 166795 w 489448"/>
                  <a:gd name="connsiteY3" fmla="*/ 232335 h 409486"/>
                  <a:gd name="connsiteX4" fmla="*/ 173115 w 489448"/>
                  <a:gd name="connsiteY4" fmla="*/ 409460 h 409486"/>
                  <a:gd name="connsiteX5" fmla="*/ 280000 w 489448"/>
                  <a:gd name="connsiteY5" fmla="*/ 274277 h 409486"/>
                  <a:gd name="connsiteX6" fmla="*/ 395032 w 489448"/>
                  <a:gd name="connsiteY6" fmla="*/ 396121 h 409486"/>
                  <a:gd name="connsiteX7" fmla="*/ 389831 w 489448"/>
                  <a:gd name="connsiteY7" fmla="*/ 130530 h 409486"/>
                  <a:gd name="connsiteX8" fmla="*/ 371253 w 489448"/>
                  <a:gd name="connsiteY8" fmla="*/ 46322 h 409486"/>
                  <a:gd name="connsiteX9" fmla="*/ 486448 w 489448"/>
                  <a:gd name="connsiteY9" fmla="*/ 38928 h 409486"/>
                  <a:gd name="connsiteX10" fmla="*/ 238233 w 489448"/>
                  <a:gd name="connsiteY10" fmla="*/ 8930 h 409486"/>
                  <a:gd name="connsiteX0" fmla="*/ 238233 w 489448"/>
                  <a:gd name="connsiteY0" fmla="*/ 8930 h 409486"/>
                  <a:gd name="connsiteX1" fmla="*/ 22 w 489448"/>
                  <a:gd name="connsiteY1" fmla="*/ 135285 h 409486"/>
                  <a:gd name="connsiteX2" fmla="*/ 141702 w 489448"/>
                  <a:gd name="connsiteY2" fmla="*/ 140048 h 409486"/>
                  <a:gd name="connsiteX3" fmla="*/ 166795 w 489448"/>
                  <a:gd name="connsiteY3" fmla="*/ 232335 h 409486"/>
                  <a:gd name="connsiteX4" fmla="*/ 173115 w 489448"/>
                  <a:gd name="connsiteY4" fmla="*/ 409460 h 409486"/>
                  <a:gd name="connsiteX5" fmla="*/ 280000 w 489448"/>
                  <a:gd name="connsiteY5" fmla="*/ 274277 h 409486"/>
                  <a:gd name="connsiteX6" fmla="*/ 395032 w 489448"/>
                  <a:gd name="connsiteY6" fmla="*/ 396121 h 409486"/>
                  <a:gd name="connsiteX7" fmla="*/ 389831 w 489448"/>
                  <a:gd name="connsiteY7" fmla="*/ 130530 h 409486"/>
                  <a:gd name="connsiteX8" fmla="*/ 371253 w 489448"/>
                  <a:gd name="connsiteY8" fmla="*/ 46322 h 409486"/>
                  <a:gd name="connsiteX9" fmla="*/ 486448 w 489448"/>
                  <a:gd name="connsiteY9" fmla="*/ 38928 h 409486"/>
                  <a:gd name="connsiteX10" fmla="*/ 238233 w 489448"/>
                  <a:gd name="connsiteY10" fmla="*/ 8930 h 409486"/>
                  <a:gd name="connsiteX0" fmla="*/ 238233 w 489448"/>
                  <a:gd name="connsiteY0" fmla="*/ 8930 h 409711"/>
                  <a:gd name="connsiteX1" fmla="*/ 22 w 489448"/>
                  <a:gd name="connsiteY1" fmla="*/ 135285 h 409711"/>
                  <a:gd name="connsiteX2" fmla="*/ 141702 w 489448"/>
                  <a:gd name="connsiteY2" fmla="*/ 140048 h 409711"/>
                  <a:gd name="connsiteX3" fmla="*/ 166795 w 489448"/>
                  <a:gd name="connsiteY3" fmla="*/ 232335 h 409711"/>
                  <a:gd name="connsiteX4" fmla="*/ 173115 w 489448"/>
                  <a:gd name="connsiteY4" fmla="*/ 409460 h 409711"/>
                  <a:gd name="connsiteX5" fmla="*/ 287144 w 489448"/>
                  <a:gd name="connsiteY5" fmla="*/ 274277 h 409711"/>
                  <a:gd name="connsiteX6" fmla="*/ 395032 w 489448"/>
                  <a:gd name="connsiteY6" fmla="*/ 396121 h 409711"/>
                  <a:gd name="connsiteX7" fmla="*/ 389831 w 489448"/>
                  <a:gd name="connsiteY7" fmla="*/ 130530 h 409711"/>
                  <a:gd name="connsiteX8" fmla="*/ 371253 w 489448"/>
                  <a:gd name="connsiteY8" fmla="*/ 46322 h 409711"/>
                  <a:gd name="connsiteX9" fmla="*/ 486448 w 489448"/>
                  <a:gd name="connsiteY9" fmla="*/ 38928 h 409711"/>
                  <a:gd name="connsiteX10" fmla="*/ 238233 w 489448"/>
                  <a:gd name="connsiteY10" fmla="*/ 8930 h 409711"/>
                  <a:gd name="connsiteX0" fmla="*/ 238233 w 501154"/>
                  <a:gd name="connsiteY0" fmla="*/ 10 h 400791"/>
                  <a:gd name="connsiteX1" fmla="*/ 22 w 501154"/>
                  <a:gd name="connsiteY1" fmla="*/ 126365 h 400791"/>
                  <a:gd name="connsiteX2" fmla="*/ 141702 w 501154"/>
                  <a:gd name="connsiteY2" fmla="*/ 131128 h 400791"/>
                  <a:gd name="connsiteX3" fmla="*/ 166795 w 501154"/>
                  <a:gd name="connsiteY3" fmla="*/ 223415 h 400791"/>
                  <a:gd name="connsiteX4" fmla="*/ 173115 w 501154"/>
                  <a:gd name="connsiteY4" fmla="*/ 400540 h 400791"/>
                  <a:gd name="connsiteX5" fmla="*/ 287144 w 501154"/>
                  <a:gd name="connsiteY5" fmla="*/ 265357 h 400791"/>
                  <a:gd name="connsiteX6" fmla="*/ 395032 w 501154"/>
                  <a:gd name="connsiteY6" fmla="*/ 387201 h 400791"/>
                  <a:gd name="connsiteX7" fmla="*/ 389831 w 501154"/>
                  <a:gd name="connsiteY7" fmla="*/ 121610 h 400791"/>
                  <a:gd name="connsiteX8" fmla="*/ 371253 w 501154"/>
                  <a:gd name="connsiteY8" fmla="*/ 37402 h 400791"/>
                  <a:gd name="connsiteX9" fmla="*/ 498354 w 501154"/>
                  <a:gd name="connsiteY9" fmla="*/ 120495 h 400791"/>
                  <a:gd name="connsiteX10" fmla="*/ 238233 w 501154"/>
                  <a:gd name="connsiteY10" fmla="*/ 10 h 400791"/>
                  <a:gd name="connsiteX0" fmla="*/ 238233 w 499996"/>
                  <a:gd name="connsiteY0" fmla="*/ 9 h 400790"/>
                  <a:gd name="connsiteX1" fmla="*/ 22 w 499996"/>
                  <a:gd name="connsiteY1" fmla="*/ 126364 h 400790"/>
                  <a:gd name="connsiteX2" fmla="*/ 141702 w 499996"/>
                  <a:gd name="connsiteY2" fmla="*/ 131127 h 400790"/>
                  <a:gd name="connsiteX3" fmla="*/ 166795 w 499996"/>
                  <a:gd name="connsiteY3" fmla="*/ 223414 h 400790"/>
                  <a:gd name="connsiteX4" fmla="*/ 173115 w 499996"/>
                  <a:gd name="connsiteY4" fmla="*/ 400539 h 400790"/>
                  <a:gd name="connsiteX5" fmla="*/ 287144 w 499996"/>
                  <a:gd name="connsiteY5" fmla="*/ 265356 h 400790"/>
                  <a:gd name="connsiteX6" fmla="*/ 395032 w 499996"/>
                  <a:gd name="connsiteY6" fmla="*/ 387200 h 400790"/>
                  <a:gd name="connsiteX7" fmla="*/ 389831 w 499996"/>
                  <a:gd name="connsiteY7" fmla="*/ 121609 h 400790"/>
                  <a:gd name="connsiteX8" fmla="*/ 371253 w 499996"/>
                  <a:gd name="connsiteY8" fmla="*/ 37401 h 400790"/>
                  <a:gd name="connsiteX9" fmla="*/ 498354 w 499996"/>
                  <a:gd name="connsiteY9" fmla="*/ 120494 h 400790"/>
                  <a:gd name="connsiteX10" fmla="*/ 238233 w 499996"/>
                  <a:gd name="connsiteY10" fmla="*/ 9 h 400790"/>
                  <a:gd name="connsiteX0" fmla="*/ 238233 w 501922"/>
                  <a:gd name="connsiteY0" fmla="*/ 8 h 400789"/>
                  <a:gd name="connsiteX1" fmla="*/ 22 w 501922"/>
                  <a:gd name="connsiteY1" fmla="*/ 126363 h 400789"/>
                  <a:gd name="connsiteX2" fmla="*/ 141702 w 501922"/>
                  <a:gd name="connsiteY2" fmla="*/ 131126 h 400789"/>
                  <a:gd name="connsiteX3" fmla="*/ 166795 w 501922"/>
                  <a:gd name="connsiteY3" fmla="*/ 223413 h 400789"/>
                  <a:gd name="connsiteX4" fmla="*/ 173115 w 501922"/>
                  <a:gd name="connsiteY4" fmla="*/ 400538 h 400789"/>
                  <a:gd name="connsiteX5" fmla="*/ 287144 w 501922"/>
                  <a:gd name="connsiteY5" fmla="*/ 265355 h 400789"/>
                  <a:gd name="connsiteX6" fmla="*/ 395032 w 501922"/>
                  <a:gd name="connsiteY6" fmla="*/ 387199 h 400789"/>
                  <a:gd name="connsiteX7" fmla="*/ 389831 w 501922"/>
                  <a:gd name="connsiteY7" fmla="*/ 121608 h 400789"/>
                  <a:gd name="connsiteX8" fmla="*/ 498354 w 501922"/>
                  <a:gd name="connsiteY8" fmla="*/ 120493 h 400789"/>
                  <a:gd name="connsiteX9" fmla="*/ 238233 w 501922"/>
                  <a:gd name="connsiteY9" fmla="*/ 8 h 400789"/>
                  <a:gd name="connsiteX0" fmla="*/ 238233 w 500525"/>
                  <a:gd name="connsiteY0" fmla="*/ 8 h 400789"/>
                  <a:gd name="connsiteX1" fmla="*/ 22 w 500525"/>
                  <a:gd name="connsiteY1" fmla="*/ 126363 h 400789"/>
                  <a:gd name="connsiteX2" fmla="*/ 141702 w 500525"/>
                  <a:gd name="connsiteY2" fmla="*/ 131126 h 400789"/>
                  <a:gd name="connsiteX3" fmla="*/ 166795 w 500525"/>
                  <a:gd name="connsiteY3" fmla="*/ 223413 h 400789"/>
                  <a:gd name="connsiteX4" fmla="*/ 173115 w 500525"/>
                  <a:gd name="connsiteY4" fmla="*/ 400538 h 400789"/>
                  <a:gd name="connsiteX5" fmla="*/ 287144 w 500525"/>
                  <a:gd name="connsiteY5" fmla="*/ 265355 h 400789"/>
                  <a:gd name="connsiteX6" fmla="*/ 395032 w 500525"/>
                  <a:gd name="connsiteY6" fmla="*/ 387199 h 400789"/>
                  <a:gd name="connsiteX7" fmla="*/ 389831 w 500525"/>
                  <a:gd name="connsiteY7" fmla="*/ 121608 h 400789"/>
                  <a:gd name="connsiteX8" fmla="*/ 498354 w 500525"/>
                  <a:gd name="connsiteY8" fmla="*/ 120493 h 400789"/>
                  <a:gd name="connsiteX9" fmla="*/ 238233 w 500525"/>
                  <a:gd name="connsiteY9" fmla="*/ 8 h 400789"/>
                  <a:gd name="connsiteX0" fmla="*/ 238233 w 481642"/>
                  <a:gd name="connsiteY0" fmla="*/ 215 h 400996"/>
                  <a:gd name="connsiteX1" fmla="*/ 22 w 481642"/>
                  <a:gd name="connsiteY1" fmla="*/ 126570 h 400996"/>
                  <a:gd name="connsiteX2" fmla="*/ 141702 w 481642"/>
                  <a:gd name="connsiteY2" fmla="*/ 131333 h 400996"/>
                  <a:gd name="connsiteX3" fmla="*/ 166795 w 481642"/>
                  <a:gd name="connsiteY3" fmla="*/ 223620 h 400996"/>
                  <a:gd name="connsiteX4" fmla="*/ 173115 w 481642"/>
                  <a:gd name="connsiteY4" fmla="*/ 400745 h 400996"/>
                  <a:gd name="connsiteX5" fmla="*/ 287144 w 481642"/>
                  <a:gd name="connsiteY5" fmla="*/ 265562 h 400996"/>
                  <a:gd name="connsiteX6" fmla="*/ 395032 w 481642"/>
                  <a:gd name="connsiteY6" fmla="*/ 387406 h 400996"/>
                  <a:gd name="connsiteX7" fmla="*/ 389831 w 481642"/>
                  <a:gd name="connsiteY7" fmla="*/ 121815 h 400996"/>
                  <a:gd name="connsiteX8" fmla="*/ 479304 w 481642"/>
                  <a:gd name="connsiteY8" fmla="*/ 156418 h 400996"/>
                  <a:gd name="connsiteX9" fmla="*/ 238233 w 481642"/>
                  <a:gd name="connsiteY9" fmla="*/ 215 h 400996"/>
                  <a:gd name="connsiteX0" fmla="*/ 286088 w 484148"/>
                  <a:gd name="connsiteY0" fmla="*/ 161 h 403323"/>
                  <a:gd name="connsiteX1" fmla="*/ 2633 w 484148"/>
                  <a:gd name="connsiteY1" fmla="*/ 128897 h 403323"/>
                  <a:gd name="connsiteX2" fmla="*/ 144313 w 484148"/>
                  <a:gd name="connsiteY2" fmla="*/ 133660 h 403323"/>
                  <a:gd name="connsiteX3" fmla="*/ 169406 w 484148"/>
                  <a:gd name="connsiteY3" fmla="*/ 225947 h 403323"/>
                  <a:gd name="connsiteX4" fmla="*/ 175726 w 484148"/>
                  <a:gd name="connsiteY4" fmla="*/ 403072 h 403323"/>
                  <a:gd name="connsiteX5" fmla="*/ 289755 w 484148"/>
                  <a:gd name="connsiteY5" fmla="*/ 267889 h 403323"/>
                  <a:gd name="connsiteX6" fmla="*/ 397643 w 484148"/>
                  <a:gd name="connsiteY6" fmla="*/ 389733 h 403323"/>
                  <a:gd name="connsiteX7" fmla="*/ 392442 w 484148"/>
                  <a:gd name="connsiteY7" fmla="*/ 124142 h 403323"/>
                  <a:gd name="connsiteX8" fmla="*/ 481915 w 484148"/>
                  <a:gd name="connsiteY8" fmla="*/ 158745 h 403323"/>
                  <a:gd name="connsiteX9" fmla="*/ 286088 w 484148"/>
                  <a:gd name="connsiteY9" fmla="*/ 161 h 403323"/>
                  <a:gd name="connsiteX0" fmla="*/ 286088 w 484148"/>
                  <a:gd name="connsiteY0" fmla="*/ 1 h 403163"/>
                  <a:gd name="connsiteX1" fmla="*/ 2633 w 484148"/>
                  <a:gd name="connsiteY1" fmla="*/ 128737 h 403163"/>
                  <a:gd name="connsiteX2" fmla="*/ 144313 w 484148"/>
                  <a:gd name="connsiteY2" fmla="*/ 133500 h 403163"/>
                  <a:gd name="connsiteX3" fmla="*/ 169406 w 484148"/>
                  <a:gd name="connsiteY3" fmla="*/ 225787 h 403163"/>
                  <a:gd name="connsiteX4" fmla="*/ 175726 w 484148"/>
                  <a:gd name="connsiteY4" fmla="*/ 402912 h 403163"/>
                  <a:gd name="connsiteX5" fmla="*/ 289755 w 484148"/>
                  <a:gd name="connsiteY5" fmla="*/ 267729 h 403163"/>
                  <a:gd name="connsiteX6" fmla="*/ 397643 w 484148"/>
                  <a:gd name="connsiteY6" fmla="*/ 389573 h 403163"/>
                  <a:gd name="connsiteX7" fmla="*/ 392442 w 484148"/>
                  <a:gd name="connsiteY7" fmla="*/ 123982 h 403163"/>
                  <a:gd name="connsiteX8" fmla="*/ 481915 w 484148"/>
                  <a:gd name="connsiteY8" fmla="*/ 158585 h 403163"/>
                  <a:gd name="connsiteX9" fmla="*/ 286088 w 484148"/>
                  <a:gd name="connsiteY9" fmla="*/ 1 h 403163"/>
                  <a:gd name="connsiteX0" fmla="*/ 286088 w 483654"/>
                  <a:gd name="connsiteY0" fmla="*/ 1 h 403163"/>
                  <a:gd name="connsiteX1" fmla="*/ 2633 w 483654"/>
                  <a:gd name="connsiteY1" fmla="*/ 128737 h 403163"/>
                  <a:gd name="connsiteX2" fmla="*/ 144313 w 483654"/>
                  <a:gd name="connsiteY2" fmla="*/ 133500 h 403163"/>
                  <a:gd name="connsiteX3" fmla="*/ 169406 w 483654"/>
                  <a:gd name="connsiteY3" fmla="*/ 225787 h 403163"/>
                  <a:gd name="connsiteX4" fmla="*/ 175726 w 483654"/>
                  <a:gd name="connsiteY4" fmla="*/ 402912 h 403163"/>
                  <a:gd name="connsiteX5" fmla="*/ 289755 w 483654"/>
                  <a:gd name="connsiteY5" fmla="*/ 267729 h 403163"/>
                  <a:gd name="connsiteX6" fmla="*/ 397643 w 483654"/>
                  <a:gd name="connsiteY6" fmla="*/ 389573 h 403163"/>
                  <a:gd name="connsiteX7" fmla="*/ 382917 w 483654"/>
                  <a:gd name="connsiteY7" fmla="*/ 147795 h 403163"/>
                  <a:gd name="connsiteX8" fmla="*/ 481915 w 483654"/>
                  <a:gd name="connsiteY8" fmla="*/ 158585 h 403163"/>
                  <a:gd name="connsiteX9" fmla="*/ 286088 w 483654"/>
                  <a:gd name="connsiteY9" fmla="*/ 1 h 403163"/>
                  <a:gd name="connsiteX0" fmla="*/ 286088 w 484648"/>
                  <a:gd name="connsiteY0" fmla="*/ 1 h 403163"/>
                  <a:gd name="connsiteX1" fmla="*/ 2633 w 484648"/>
                  <a:gd name="connsiteY1" fmla="*/ 128737 h 403163"/>
                  <a:gd name="connsiteX2" fmla="*/ 144313 w 484648"/>
                  <a:gd name="connsiteY2" fmla="*/ 133500 h 403163"/>
                  <a:gd name="connsiteX3" fmla="*/ 169406 w 484648"/>
                  <a:gd name="connsiteY3" fmla="*/ 225787 h 403163"/>
                  <a:gd name="connsiteX4" fmla="*/ 175726 w 484648"/>
                  <a:gd name="connsiteY4" fmla="*/ 402912 h 403163"/>
                  <a:gd name="connsiteX5" fmla="*/ 289755 w 484648"/>
                  <a:gd name="connsiteY5" fmla="*/ 267729 h 403163"/>
                  <a:gd name="connsiteX6" fmla="*/ 397643 w 484648"/>
                  <a:gd name="connsiteY6" fmla="*/ 389573 h 403163"/>
                  <a:gd name="connsiteX7" fmla="*/ 382917 w 484648"/>
                  <a:gd name="connsiteY7" fmla="*/ 147795 h 403163"/>
                  <a:gd name="connsiteX8" fmla="*/ 481915 w 484648"/>
                  <a:gd name="connsiteY8" fmla="*/ 158585 h 403163"/>
                  <a:gd name="connsiteX9" fmla="*/ 286088 w 484648"/>
                  <a:gd name="connsiteY9" fmla="*/ 1 h 403163"/>
                  <a:gd name="connsiteX0" fmla="*/ 286088 w 484791"/>
                  <a:gd name="connsiteY0" fmla="*/ 1 h 403163"/>
                  <a:gd name="connsiteX1" fmla="*/ 2633 w 484791"/>
                  <a:gd name="connsiteY1" fmla="*/ 128737 h 403163"/>
                  <a:gd name="connsiteX2" fmla="*/ 144313 w 484791"/>
                  <a:gd name="connsiteY2" fmla="*/ 133500 h 403163"/>
                  <a:gd name="connsiteX3" fmla="*/ 169406 w 484791"/>
                  <a:gd name="connsiteY3" fmla="*/ 225787 h 403163"/>
                  <a:gd name="connsiteX4" fmla="*/ 175726 w 484791"/>
                  <a:gd name="connsiteY4" fmla="*/ 402912 h 403163"/>
                  <a:gd name="connsiteX5" fmla="*/ 289755 w 484791"/>
                  <a:gd name="connsiteY5" fmla="*/ 267729 h 403163"/>
                  <a:gd name="connsiteX6" fmla="*/ 397643 w 484791"/>
                  <a:gd name="connsiteY6" fmla="*/ 389573 h 403163"/>
                  <a:gd name="connsiteX7" fmla="*/ 382917 w 484791"/>
                  <a:gd name="connsiteY7" fmla="*/ 147795 h 403163"/>
                  <a:gd name="connsiteX8" fmla="*/ 481915 w 484791"/>
                  <a:gd name="connsiteY8" fmla="*/ 158585 h 403163"/>
                  <a:gd name="connsiteX9" fmla="*/ 286088 w 484791"/>
                  <a:gd name="connsiteY9" fmla="*/ 1 h 403163"/>
                  <a:gd name="connsiteX0" fmla="*/ 286088 w 474474"/>
                  <a:gd name="connsiteY0" fmla="*/ 306 h 403468"/>
                  <a:gd name="connsiteX1" fmla="*/ 2633 w 474474"/>
                  <a:gd name="connsiteY1" fmla="*/ 129042 h 403468"/>
                  <a:gd name="connsiteX2" fmla="*/ 144313 w 474474"/>
                  <a:gd name="connsiteY2" fmla="*/ 133805 h 403468"/>
                  <a:gd name="connsiteX3" fmla="*/ 169406 w 474474"/>
                  <a:gd name="connsiteY3" fmla="*/ 226092 h 403468"/>
                  <a:gd name="connsiteX4" fmla="*/ 175726 w 474474"/>
                  <a:gd name="connsiteY4" fmla="*/ 403217 h 403468"/>
                  <a:gd name="connsiteX5" fmla="*/ 289755 w 474474"/>
                  <a:gd name="connsiteY5" fmla="*/ 268034 h 403468"/>
                  <a:gd name="connsiteX6" fmla="*/ 397643 w 474474"/>
                  <a:gd name="connsiteY6" fmla="*/ 389878 h 403468"/>
                  <a:gd name="connsiteX7" fmla="*/ 382917 w 474474"/>
                  <a:gd name="connsiteY7" fmla="*/ 148100 h 403468"/>
                  <a:gd name="connsiteX8" fmla="*/ 472390 w 474474"/>
                  <a:gd name="connsiteY8" fmla="*/ 170796 h 403468"/>
                  <a:gd name="connsiteX9" fmla="*/ 286088 w 474474"/>
                  <a:gd name="connsiteY9" fmla="*/ 306 h 403468"/>
                  <a:gd name="connsiteX0" fmla="*/ 286088 w 474474"/>
                  <a:gd name="connsiteY0" fmla="*/ 306 h 405405"/>
                  <a:gd name="connsiteX1" fmla="*/ 2633 w 474474"/>
                  <a:gd name="connsiteY1" fmla="*/ 129042 h 405405"/>
                  <a:gd name="connsiteX2" fmla="*/ 144313 w 474474"/>
                  <a:gd name="connsiteY2" fmla="*/ 133805 h 405405"/>
                  <a:gd name="connsiteX3" fmla="*/ 175726 w 474474"/>
                  <a:gd name="connsiteY3" fmla="*/ 403217 h 405405"/>
                  <a:gd name="connsiteX4" fmla="*/ 289755 w 474474"/>
                  <a:gd name="connsiteY4" fmla="*/ 268034 h 405405"/>
                  <a:gd name="connsiteX5" fmla="*/ 397643 w 474474"/>
                  <a:gd name="connsiteY5" fmla="*/ 389878 h 405405"/>
                  <a:gd name="connsiteX6" fmla="*/ 382917 w 474474"/>
                  <a:gd name="connsiteY6" fmla="*/ 148100 h 405405"/>
                  <a:gd name="connsiteX7" fmla="*/ 472390 w 474474"/>
                  <a:gd name="connsiteY7" fmla="*/ 170796 h 405405"/>
                  <a:gd name="connsiteX8" fmla="*/ 286088 w 474474"/>
                  <a:gd name="connsiteY8" fmla="*/ 306 h 405405"/>
                  <a:gd name="connsiteX0" fmla="*/ 285364 w 473750"/>
                  <a:gd name="connsiteY0" fmla="*/ 306 h 405405"/>
                  <a:gd name="connsiteX1" fmla="*/ 1909 w 473750"/>
                  <a:gd name="connsiteY1" fmla="*/ 129042 h 405405"/>
                  <a:gd name="connsiteX2" fmla="*/ 160258 w 473750"/>
                  <a:gd name="connsiteY2" fmla="*/ 133805 h 405405"/>
                  <a:gd name="connsiteX3" fmla="*/ 175002 w 473750"/>
                  <a:gd name="connsiteY3" fmla="*/ 403217 h 405405"/>
                  <a:gd name="connsiteX4" fmla="*/ 289031 w 473750"/>
                  <a:gd name="connsiteY4" fmla="*/ 268034 h 405405"/>
                  <a:gd name="connsiteX5" fmla="*/ 396919 w 473750"/>
                  <a:gd name="connsiteY5" fmla="*/ 389878 h 405405"/>
                  <a:gd name="connsiteX6" fmla="*/ 382193 w 473750"/>
                  <a:gd name="connsiteY6" fmla="*/ 148100 h 405405"/>
                  <a:gd name="connsiteX7" fmla="*/ 471666 w 473750"/>
                  <a:gd name="connsiteY7" fmla="*/ 170796 h 405405"/>
                  <a:gd name="connsiteX8" fmla="*/ 285364 w 473750"/>
                  <a:gd name="connsiteY8" fmla="*/ 306 h 405405"/>
                  <a:gd name="connsiteX0" fmla="*/ 201531 w 389735"/>
                  <a:gd name="connsiteY0" fmla="*/ 5 h 405104"/>
                  <a:gd name="connsiteX1" fmla="*/ 3801 w 389735"/>
                  <a:gd name="connsiteY1" fmla="*/ 176366 h 405104"/>
                  <a:gd name="connsiteX2" fmla="*/ 76425 w 389735"/>
                  <a:gd name="connsiteY2" fmla="*/ 133504 h 405104"/>
                  <a:gd name="connsiteX3" fmla="*/ 91169 w 389735"/>
                  <a:gd name="connsiteY3" fmla="*/ 402916 h 405104"/>
                  <a:gd name="connsiteX4" fmla="*/ 205198 w 389735"/>
                  <a:gd name="connsiteY4" fmla="*/ 267733 h 405104"/>
                  <a:gd name="connsiteX5" fmla="*/ 313086 w 389735"/>
                  <a:gd name="connsiteY5" fmla="*/ 389577 h 405104"/>
                  <a:gd name="connsiteX6" fmla="*/ 298360 w 389735"/>
                  <a:gd name="connsiteY6" fmla="*/ 147799 h 405104"/>
                  <a:gd name="connsiteX7" fmla="*/ 387833 w 389735"/>
                  <a:gd name="connsiteY7" fmla="*/ 170495 h 405104"/>
                  <a:gd name="connsiteX8" fmla="*/ 201531 w 389735"/>
                  <a:gd name="connsiteY8" fmla="*/ 5 h 405104"/>
                  <a:gd name="connsiteX0" fmla="*/ 201689 w 389893"/>
                  <a:gd name="connsiteY0" fmla="*/ 5 h 405104"/>
                  <a:gd name="connsiteX1" fmla="*/ 3959 w 389893"/>
                  <a:gd name="connsiteY1" fmla="*/ 176366 h 405104"/>
                  <a:gd name="connsiteX2" fmla="*/ 76583 w 389893"/>
                  <a:gd name="connsiteY2" fmla="*/ 133504 h 405104"/>
                  <a:gd name="connsiteX3" fmla="*/ 91327 w 389893"/>
                  <a:gd name="connsiteY3" fmla="*/ 402916 h 405104"/>
                  <a:gd name="connsiteX4" fmla="*/ 205356 w 389893"/>
                  <a:gd name="connsiteY4" fmla="*/ 267733 h 405104"/>
                  <a:gd name="connsiteX5" fmla="*/ 313244 w 389893"/>
                  <a:gd name="connsiteY5" fmla="*/ 389577 h 405104"/>
                  <a:gd name="connsiteX6" fmla="*/ 298518 w 389893"/>
                  <a:gd name="connsiteY6" fmla="*/ 147799 h 405104"/>
                  <a:gd name="connsiteX7" fmla="*/ 387991 w 389893"/>
                  <a:gd name="connsiteY7" fmla="*/ 170495 h 405104"/>
                  <a:gd name="connsiteX8" fmla="*/ 201689 w 389893"/>
                  <a:gd name="connsiteY8" fmla="*/ 5 h 405104"/>
                  <a:gd name="connsiteX0" fmla="*/ 202194 w 390398"/>
                  <a:gd name="connsiteY0" fmla="*/ 5 h 405104"/>
                  <a:gd name="connsiteX1" fmla="*/ 4464 w 390398"/>
                  <a:gd name="connsiteY1" fmla="*/ 176366 h 405104"/>
                  <a:gd name="connsiteX2" fmla="*/ 77088 w 390398"/>
                  <a:gd name="connsiteY2" fmla="*/ 133504 h 405104"/>
                  <a:gd name="connsiteX3" fmla="*/ 91832 w 390398"/>
                  <a:gd name="connsiteY3" fmla="*/ 402916 h 405104"/>
                  <a:gd name="connsiteX4" fmla="*/ 205861 w 390398"/>
                  <a:gd name="connsiteY4" fmla="*/ 267733 h 405104"/>
                  <a:gd name="connsiteX5" fmla="*/ 313749 w 390398"/>
                  <a:gd name="connsiteY5" fmla="*/ 389577 h 405104"/>
                  <a:gd name="connsiteX6" fmla="*/ 299023 w 390398"/>
                  <a:gd name="connsiteY6" fmla="*/ 147799 h 405104"/>
                  <a:gd name="connsiteX7" fmla="*/ 388496 w 390398"/>
                  <a:gd name="connsiteY7" fmla="*/ 170495 h 405104"/>
                  <a:gd name="connsiteX8" fmla="*/ 202194 w 390398"/>
                  <a:gd name="connsiteY8" fmla="*/ 5 h 405104"/>
                  <a:gd name="connsiteX0" fmla="*/ 199686 w 387890"/>
                  <a:gd name="connsiteY0" fmla="*/ 5 h 405315"/>
                  <a:gd name="connsiteX1" fmla="*/ 1956 w 387890"/>
                  <a:gd name="connsiteY1" fmla="*/ 176366 h 405315"/>
                  <a:gd name="connsiteX2" fmla="*/ 100773 w 387890"/>
                  <a:gd name="connsiteY2" fmla="*/ 126360 h 405315"/>
                  <a:gd name="connsiteX3" fmla="*/ 89324 w 387890"/>
                  <a:gd name="connsiteY3" fmla="*/ 402916 h 405315"/>
                  <a:gd name="connsiteX4" fmla="*/ 203353 w 387890"/>
                  <a:gd name="connsiteY4" fmla="*/ 267733 h 405315"/>
                  <a:gd name="connsiteX5" fmla="*/ 311241 w 387890"/>
                  <a:gd name="connsiteY5" fmla="*/ 389577 h 405315"/>
                  <a:gd name="connsiteX6" fmla="*/ 296515 w 387890"/>
                  <a:gd name="connsiteY6" fmla="*/ 147799 h 405315"/>
                  <a:gd name="connsiteX7" fmla="*/ 385988 w 387890"/>
                  <a:gd name="connsiteY7" fmla="*/ 170495 h 405315"/>
                  <a:gd name="connsiteX8" fmla="*/ 199686 w 387890"/>
                  <a:gd name="connsiteY8" fmla="*/ 5 h 405315"/>
                  <a:gd name="connsiteX0" fmla="*/ 199686 w 387890"/>
                  <a:gd name="connsiteY0" fmla="*/ 5 h 405315"/>
                  <a:gd name="connsiteX1" fmla="*/ 1956 w 387890"/>
                  <a:gd name="connsiteY1" fmla="*/ 176366 h 405315"/>
                  <a:gd name="connsiteX2" fmla="*/ 100773 w 387890"/>
                  <a:gd name="connsiteY2" fmla="*/ 126360 h 405315"/>
                  <a:gd name="connsiteX3" fmla="*/ 89324 w 387890"/>
                  <a:gd name="connsiteY3" fmla="*/ 402916 h 405315"/>
                  <a:gd name="connsiteX4" fmla="*/ 203353 w 387890"/>
                  <a:gd name="connsiteY4" fmla="*/ 267733 h 405315"/>
                  <a:gd name="connsiteX5" fmla="*/ 311241 w 387890"/>
                  <a:gd name="connsiteY5" fmla="*/ 389577 h 405315"/>
                  <a:gd name="connsiteX6" fmla="*/ 296515 w 387890"/>
                  <a:gd name="connsiteY6" fmla="*/ 147799 h 405315"/>
                  <a:gd name="connsiteX7" fmla="*/ 385988 w 387890"/>
                  <a:gd name="connsiteY7" fmla="*/ 170495 h 405315"/>
                  <a:gd name="connsiteX8" fmla="*/ 199686 w 387890"/>
                  <a:gd name="connsiteY8" fmla="*/ 5 h 405315"/>
                  <a:gd name="connsiteX0" fmla="*/ 199686 w 387890"/>
                  <a:gd name="connsiteY0" fmla="*/ 2 h 405312"/>
                  <a:gd name="connsiteX1" fmla="*/ 1956 w 387890"/>
                  <a:gd name="connsiteY1" fmla="*/ 176363 h 405312"/>
                  <a:gd name="connsiteX2" fmla="*/ 100773 w 387890"/>
                  <a:gd name="connsiteY2" fmla="*/ 126357 h 405312"/>
                  <a:gd name="connsiteX3" fmla="*/ 89324 w 387890"/>
                  <a:gd name="connsiteY3" fmla="*/ 402913 h 405312"/>
                  <a:gd name="connsiteX4" fmla="*/ 203353 w 387890"/>
                  <a:gd name="connsiteY4" fmla="*/ 267730 h 405312"/>
                  <a:gd name="connsiteX5" fmla="*/ 311241 w 387890"/>
                  <a:gd name="connsiteY5" fmla="*/ 389574 h 405312"/>
                  <a:gd name="connsiteX6" fmla="*/ 296515 w 387890"/>
                  <a:gd name="connsiteY6" fmla="*/ 147796 h 405312"/>
                  <a:gd name="connsiteX7" fmla="*/ 385988 w 387890"/>
                  <a:gd name="connsiteY7" fmla="*/ 170492 h 405312"/>
                  <a:gd name="connsiteX8" fmla="*/ 199686 w 387890"/>
                  <a:gd name="connsiteY8" fmla="*/ 2 h 405312"/>
                  <a:gd name="connsiteX0" fmla="*/ 199686 w 388465"/>
                  <a:gd name="connsiteY0" fmla="*/ 452 h 405762"/>
                  <a:gd name="connsiteX1" fmla="*/ 1956 w 388465"/>
                  <a:gd name="connsiteY1" fmla="*/ 176813 h 405762"/>
                  <a:gd name="connsiteX2" fmla="*/ 100773 w 388465"/>
                  <a:gd name="connsiteY2" fmla="*/ 126807 h 405762"/>
                  <a:gd name="connsiteX3" fmla="*/ 89324 w 388465"/>
                  <a:gd name="connsiteY3" fmla="*/ 403363 h 405762"/>
                  <a:gd name="connsiteX4" fmla="*/ 203353 w 388465"/>
                  <a:gd name="connsiteY4" fmla="*/ 268180 h 405762"/>
                  <a:gd name="connsiteX5" fmla="*/ 311241 w 388465"/>
                  <a:gd name="connsiteY5" fmla="*/ 390024 h 405762"/>
                  <a:gd name="connsiteX6" fmla="*/ 296515 w 388465"/>
                  <a:gd name="connsiteY6" fmla="*/ 148246 h 405762"/>
                  <a:gd name="connsiteX7" fmla="*/ 385988 w 388465"/>
                  <a:gd name="connsiteY7" fmla="*/ 170942 h 405762"/>
                  <a:gd name="connsiteX8" fmla="*/ 199686 w 388465"/>
                  <a:gd name="connsiteY8" fmla="*/ 452 h 405762"/>
                  <a:gd name="connsiteX0" fmla="*/ 201011 w 389790"/>
                  <a:gd name="connsiteY0" fmla="*/ 433 h 405743"/>
                  <a:gd name="connsiteX1" fmla="*/ 3281 w 389790"/>
                  <a:gd name="connsiteY1" fmla="*/ 176794 h 405743"/>
                  <a:gd name="connsiteX2" fmla="*/ 102098 w 389790"/>
                  <a:gd name="connsiteY2" fmla="*/ 126788 h 405743"/>
                  <a:gd name="connsiteX3" fmla="*/ 90649 w 389790"/>
                  <a:gd name="connsiteY3" fmla="*/ 403344 h 405743"/>
                  <a:gd name="connsiteX4" fmla="*/ 204678 w 389790"/>
                  <a:gd name="connsiteY4" fmla="*/ 268161 h 405743"/>
                  <a:gd name="connsiteX5" fmla="*/ 312566 w 389790"/>
                  <a:gd name="connsiteY5" fmla="*/ 390005 h 405743"/>
                  <a:gd name="connsiteX6" fmla="*/ 297840 w 389790"/>
                  <a:gd name="connsiteY6" fmla="*/ 148227 h 405743"/>
                  <a:gd name="connsiteX7" fmla="*/ 387313 w 389790"/>
                  <a:gd name="connsiteY7" fmla="*/ 170923 h 405743"/>
                  <a:gd name="connsiteX8" fmla="*/ 201011 w 389790"/>
                  <a:gd name="connsiteY8" fmla="*/ 433 h 405743"/>
                  <a:gd name="connsiteX0" fmla="*/ 201507 w 390286"/>
                  <a:gd name="connsiteY0" fmla="*/ 422 h 405732"/>
                  <a:gd name="connsiteX1" fmla="*/ 3777 w 390286"/>
                  <a:gd name="connsiteY1" fmla="*/ 176783 h 405732"/>
                  <a:gd name="connsiteX2" fmla="*/ 102594 w 390286"/>
                  <a:gd name="connsiteY2" fmla="*/ 126777 h 405732"/>
                  <a:gd name="connsiteX3" fmla="*/ 91145 w 390286"/>
                  <a:gd name="connsiteY3" fmla="*/ 403333 h 405732"/>
                  <a:gd name="connsiteX4" fmla="*/ 205174 w 390286"/>
                  <a:gd name="connsiteY4" fmla="*/ 268150 h 405732"/>
                  <a:gd name="connsiteX5" fmla="*/ 313062 w 390286"/>
                  <a:gd name="connsiteY5" fmla="*/ 389994 h 405732"/>
                  <a:gd name="connsiteX6" fmla="*/ 298336 w 390286"/>
                  <a:gd name="connsiteY6" fmla="*/ 148216 h 405732"/>
                  <a:gd name="connsiteX7" fmla="*/ 387809 w 390286"/>
                  <a:gd name="connsiteY7" fmla="*/ 170912 h 405732"/>
                  <a:gd name="connsiteX8" fmla="*/ 201507 w 390286"/>
                  <a:gd name="connsiteY8" fmla="*/ 422 h 405732"/>
                  <a:gd name="connsiteX0" fmla="*/ 201507 w 391402"/>
                  <a:gd name="connsiteY0" fmla="*/ 422 h 405732"/>
                  <a:gd name="connsiteX1" fmla="*/ 3777 w 391402"/>
                  <a:gd name="connsiteY1" fmla="*/ 176783 h 405732"/>
                  <a:gd name="connsiteX2" fmla="*/ 102594 w 391402"/>
                  <a:gd name="connsiteY2" fmla="*/ 126777 h 405732"/>
                  <a:gd name="connsiteX3" fmla="*/ 91145 w 391402"/>
                  <a:gd name="connsiteY3" fmla="*/ 403333 h 405732"/>
                  <a:gd name="connsiteX4" fmla="*/ 205174 w 391402"/>
                  <a:gd name="connsiteY4" fmla="*/ 268150 h 405732"/>
                  <a:gd name="connsiteX5" fmla="*/ 313062 w 391402"/>
                  <a:gd name="connsiteY5" fmla="*/ 389994 h 405732"/>
                  <a:gd name="connsiteX6" fmla="*/ 298336 w 391402"/>
                  <a:gd name="connsiteY6" fmla="*/ 148216 h 405732"/>
                  <a:gd name="connsiteX7" fmla="*/ 387809 w 391402"/>
                  <a:gd name="connsiteY7" fmla="*/ 170912 h 405732"/>
                  <a:gd name="connsiteX8" fmla="*/ 201507 w 391402"/>
                  <a:gd name="connsiteY8" fmla="*/ 422 h 405732"/>
                  <a:gd name="connsiteX0" fmla="*/ 201507 w 391402"/>
                  <a:gd name="connsiteY0" fmla="*/ 422 h 405732"/>
                  <a:gd name="connsiteX1" fmla="*/ 3777 w 391402"/>
                  <a:gd name="connsiteY1" fmla="*/ 176783 h 405732"/>
                  <a:gd name="connsiteX2" fmla="*/ 102594 w 391402"/>
                  <a:gd name="connsiteY2" fmla="*/ 126777 h 405732"/>
                  <a:gd name="connsiteX3" fmla="*/ 91145 w 391402"/>
                  <a:gd name="connsiteY3" fmla="*/ 403333 h 405732"/>
                  <a:gd name="connsiteX4" fmla="*/ 205174 w 391402"/>
                  <a:gd name="connsiteY4" fmla="*/ 268150 h 405732"/>
                  <a:gd name="connsiteX5" fmla="*/ 313062 w 391402"/>
                  <a:gd name="connsiteY5" fmla="*/ 389994 h 405732"/>
                  <a:gd name="connsiteX6" fmla="*/ 298336 w 391402"/>
                  <a:gd name="connsiteY6" fmla="*/ 148216 h 405732"/>
                  <a:gd name="connsiteX7" fmla="*/ 387809 w 391402"/>
                  <a:gd name="connsiteY7" fmla="*/ 170912 h 405732"/>
                  <a:gd name="connsiteX8" fmla="*/ 201507 w 391402"/>
                  <a:gd name="connsiteY8" fmla="*/ 422 h 405732"/>
                  <a:gd name="connsiteX0" fmla="*/ 201507 w 391402"/>
                  <a:gd name="connsiteY0" fmla="*/ 422 h 405732"/>
                  <a:gd name="connsiteX1" fmla="*/ 3777 w 391402"/>
                  <a:gd name="connsiteY1" fmla="*/ 176783 h 405732"/>
                  <a:gd name="connsiteX2" fmla="*/ 102594 w 391402"/>
                  <a:gd name="connsiteY2" fmla="*/ 126777 h 405732"/>
                  <a:gd name="connsiteX3" fmla="*/ 91145 w 391402"/>
                  <a:gd name="connsiteY3" fmla="*/ 403333 h 405732"/>
                  <a:gd name="connsiteX4" fmla="*/ 205174 w 391402"/>
                  <a:gd name="connsiteY4" fmla="*/ 268150 h 405732"/>
                  <a:gd name="connsiteX5" fmla="*/ 313062 w 391402"/>
                  <a:gd name="connsiteY5" fmla="*/ 389994 h 405732"/>
                  <a:gd name="connsiteX6" fmla="*/ 298336 w 391402"/>
                  <a:gd name="connsiteY6" fmla="*/ 148216 h 405732"/>
                  <a:gd name="connsiteX7" fmla="*/ 387809 w 391402"/>
                  <a:gd name="connsiteY7" fmla="*/ 170912 h 405732"/>
                  <a:gd name="connsiteX8" fmla="*/ 201507 w 391402"/>
                  <a:gd name="connsiteY8" fmla="*/ 422 h 405732"/>
                  <a:gd name="connsiteX0" fmla="*/ 201507 w 389432"/>
                  <a:gd name="connsiteY0" fmla="*/ 422 h 405732"/>
                  <a:gd name="connsiteX1" fmla="*/ 3777 w 389432"/>
                  <a:gd name="connsiteY1" fmla="*/ 176783 h 405732"/>
                  <a:gd name="connsiteX2" fmla="*/ 102594 w 389432"/>
                  <a:gd name="connsiteY2" fmla="*/ 126777 h 405732"/>
                  <a:gd name="connsiteX3" fmla="*/ 91145 w 389432"/>
                  <a:gd name="connsiteY3" fmla="*/ 403333 h 405732"/>
                  <a:gd name="connsiteX4" fmla="*/ 205174 w 389432"/>
                  <a:gd name="connsiteY4" fmla="*/ 268150 h 405732"/>
                  <a:gd name="connsiteX5" fmla="*/ 313062 w 389432"/>
                  <a:gd name="connsiteY5" fmla="*/ 389994 h 405732"/>
                  <a:gd name="connsiteX6" fmla="*/ 293574 w 389432"/>
                  <a:gd name="connsiteY6" fmla="*/ 114878 h 405732"/>
                  <a:gd name="connsiteX7" fmla="*/ 387809 w 389432"/>
                  <a:gd name="connsiteY7" fmla="*/ 170912 h 405732"/>
                  <a:gd name="connsiteX8" fmla="*/ 201507 w 389432"/>
                  <a:gd name="connsiteY8" fmla="*/ 422 h 405732"/>
                  <a:gd name="connsiteX0" fmla="*/ 201507 w 391458"/>
                  <a:gd name="connsiteY0" fmla="*/ 422 h 405732"/>
                  <a:gd name="connsiteX1" fmla="*/ 3777 w 391458"/>
                  <a:gd name="connsiteY1" fmla="*/ 176783 h 405732"/>
                  <a:gd name="connsiteX2" fmla="*/ 102594 w 391458"/>
                  <a:gd name="connsiteY2" fmla="*/ 126777 h 405732"/>
                  <a:gd name="connsiteX3" fmla="*/ 91145 w 391458"/>
                  <a:gd name="connsiteY3" fmla="*/ 403333 h 405732"/>
                  <a:gd name="connsiteX4" fmla="*/ 205174 w 391458"/>
                  <a:gd name="connsiteY4" fmla="*/ 268150 h 405732"/>
                  <a:gd name="connsiteX5" fmla="*/ 313062 w 391458"/>
                  <a:gd name="connsiteY5" fmla="*/ 389994 h 405732"/>
                  <a:gd name="connsiteX6" fmla="*/ 293574 w 391458"/>
                  <a:gd name="connsiteY6" fmla="*/ 114878 h 405732"/>
                  <a:gd name="connsiteX7" fmla="*/ 387809 w 391458"/>
                  <a:gd name="connsiteY7" fmla="*/ 170912 h 405732"/>
                  <a:gd name="connsiteX8" fmla="*/ 201507 w 391458"/>
                  <a:gd name="connsiteY8" fmla="*/ 422 h 405732"/>
                  <a:gd name="connsiteX0" fmla="*/ 201507 w 392688"/>
                  <a:gd name="connsiteY0" fmla="*/ 422 h 405732"/>
                  <a:gd name="connsiteX1" fmla="*/ 3777 w 392688"/>
                  <a:gd name="connsiteY1" fmla="*/ 176783 h 405732"/>
                  <a:gd name="connsiteX2" fmla="*/ 102594 w 392688"/>
                  <a:gd name="connsiteY2" fmla="*/ 126777 h 405732"/>
                  <a:gd name="connsiteX3" fmla="*/ 91145 w 392688"/>
                  <a:gd name="connsiteY3" fmla="*/ 403333 h 405732"/>
                  <a:gd name="connsiteX4" fmla="*/ 205174 w 392688"/>
                  <a:gd name="connsiteY4" fmla="*/ 268150 h 405732"/>
                  <a:gd name="connsiteX5" fmla="*/ 313062 w 392688"/>
                  <a:gd name="connsiteY5" fmla="*/ 389994 h 405732"/>
                  <a:gd name="connsiteX6" fmla="*/ 293574 w 392688"/>
                  <a:gd name="connsiteY6" fmla="*/ 114878 h 405732"/>
                  <a:gd name="connsiteX7" fmla="*/ 387809 w 392688"/>
                  <a:gd name="connsiteY7" fmla="*/ 170912 h 405732"/>
                  <a:gd name="connsiteX8" fmla="*/ 201507 w 392688"/>
                  <a:gd name="connsiteY8" fmla="*/ 422 h 405732"/>
                  <a:gd name="connsiteX0" fmla="*/ 201507 w 392688"/>
                  <a:gd name="connsiteY0" fmla="*/ 422 h 405732"/>
                  <a:gd name="connsiteX1" fmla="*/ 3777 w 392688"/>
                  <a:gd name="connsiteY1" fmla="*/ 176783 h 405732"/>
                  <a:gd name="connsiteX2" fmla="*/ 102594 w 392688"/>
                  <a:gd name="connsiteY2" fmla="*/ 126777 h 405732"/>
                  <a:gd name="connsiteX3" fmla="*/ 91145 w 392688"/>
                  <a:gd name="connsiteY3" fmla="*/ 403333 h 405732"/>
                  <a:gd name="connsiteX4" fmla="*/ 205174 w 392688"/>
                  <a:gd name="connsiteY4" fmla="*/ 268150 h 405732"/>
                  <a:gd name="connsiteX5" fmla="*/ 313062 w 392688"/>
                  <a:gd name="connsiteY5" fmla="*/ 389994 h 405732"/>
                  <a:gd name="connsiteX6" fmla="*/ 293574 w 392688"/>
                  <a:gd name="connsiteY6" fmla="*/ 114878 h 405732"/>
                  <a:gd name="connsiteX7" fmla="*/ 387809 w 392688"/>
                  <a:gd name="connsiteY7" fmla="*/ 170912 h 405732"/>
                  <a:gd name="connsiteX8" fmla="*/ 201507 w 392688"/>
                  <a:gd name="connsiteY8" fmla="*/ 422 h 405732"/>
                  <a:gd name="connsiteX0" fmla="*/ 201507 w 392688"/>
                  <a:gd name="connsiteY0" fmla="*/ 422 h 404584"/>
                  <a:gd name="connsiteX1" fmla="*/ 3777 w 392688"/>
                  <a:gd name="connsiteY1" fmla="*/ 176783 h 404584"/>
                  <a:gd name="connsiteX2" fmla="*/ 102594 w 392688"/>
                  <a:gd name="connsiteY2" fmla="*/ 126777 h 404584"/>
                  <a:gd name="connsiteX3" fmla="*/ 91145 w 392688"/>
                  <a:gd name="connsiteY3" fmla="*/ 403333 h 404584"/>
                  <a:gd name="connsiteX4" fmla="*/ 205174 w 392688"/>
                  <a:gd name="connsiteY4" fmla="*/ 268150 h 404584"/>
                  <a:gd name="connsiteX5" fmla="*/ 313062 w 392688"/>
                  <a:gd name="connsiteY5" fmla="*/ 389994 h 404584"/>
                  <a:gd name="connsiteX6" fmla="*/ 293574 w 392688"/>
                  <a:gd name="connsiteY6" fmla="*/ 114878 h 404584"/>
                  <a:gd name="connsiteX7" fmla="*/ 387809 w 392688"/>
                  <a:gd name="connsiteY7" fmla="*/ 170912 h 404584"/>
                  <a:gd name="connsiteX8" fmla="*/ 201507 w 392688"/>
                  <a:gd name="connsiteY8" fmla="*/ 422 h 404584"/>
                  <a:gd name="connsiteX0" fmla="*/ 199950 w 391131"/>
                  <a:gd name="connsiteY0" fmla="*/ 461 h 405225"/>
                  <a:gd name="connsiteX1" fmla="*/ 2220 w 391131"/>
                  <a:gd name="connsiteY1" fmla="*/ 176822 h 405225"/>
                  <a:gd name="connsiteX2" fmla="*/ 96275 w 391131"/>
                  <a:gd name="connsiteY2" fmla="*/ 145866 h 405225"/>
                  <a:gd name="connsiteX3" fmla="*/ 89588 w 391131"/>
                  <a:gd name="connsiteY3" fmla="*/ 403372 h 405225"/>
                  <a:gd name="connsiteX4" fmla="*/ 203617 w 391131"/>
                  <a:gd name="connsiteY4" fmla="*/ 268189 h 405225"/>
                  <a:gd name="connsiteX5" fmla="*/ 311505 w 391131"/>
                  <a:gd name="connsiteY5" fmla="*/ 390033 h 405225"/>
                  <a:gd name="connsiteX6" fmla="*/ 292017 w 391131"/>
                  <a:gd name="connsiteY6" fmla="*/ 114917 h 405225"/>
                  <a:gd name="connsiteX7" fmla="*/ 386252 w 391131"/>
                  <a:gd name="connsiteY7" fmla="*/ 170951 h 405225"/>
                  <a:gd name="connsiteX8" fmla="*/ 199950 w 391131"/>
                  <a:gd name="connsiteY8" fmla="*/ 461 h 405225"/>
                  <a:gd name="connsiteX0" fmla="*/ 199950 w 387769"/>
                  <a:gd name="connsiteY0" fmla="*/ 461 h 405225"/>
                  <a:gd name="connsiteX1" fmla="*/ 2220 w 387769"/>
                  <a:gd name="connsiteY1" fmla="*/ 176822 h 405225"/>
                  <a:gd name="connsiteX2" fmla="*/ 96275 w 387769"/>
                  <a:gd name="connsiteY2" fmla="*/ 145866 h 405225"/>
                  <a:gd name="connsiteX3" fmla="*/ 89588 w 387769"/>
                  <a:gd name="connsiteY3" fmla="*/ 403372 h 405225"/>
                  <a:gd name="connsiteX4" fmla="*/ 203617 w 387769"/>
                  <a:gd name="connsiteY4" fmla="*/ 268189 h 405225"/>
                  <a:gd name="connsiteX5" fmla="*/ 311505 w 387769"/>
                  <a:gd name="connsiteY5" fmla="*/ 390033 h 405225"/>
                  <a:gd name="connsiteX6" fmla="*/ 289636 w 387769"/>
                  <a:gd name="connsiteY6" fmla="*/ 136348 h 405225"/>
                  <a:gd name="connsiteX7" fmla="*/ 386252 w 387769"/>
                  <a:gd name="connsiteY7" fmla="*/ 170951 h 405225"/>
                  <a:gd name="connsiteX8" fmla="*/ 199950 w 387769"/>
                  <a:gd name="connsiteY8" fmla="*/ 461 h 405225"/>
                  <a:gd name="connsiteX0" fmla="*/ 199950 w 389450"/>
                  <a:gd name="connsiteY0" fmla="*/ 461 h 405225"/>
                  <a:gd name="connsiteX1" fmla="*/ 2220 w 389450"/>
                  <a:gd name="connsiteY1" fmla="*/ 176822 h 405225"/>
                  <a:gd name="connsiteX2" fmla="*/ 96275 w 389450"/>
                  <a:gd name="connsiteY2" fmla="*/ 145866 h 405225"/>
                  <a:gd name="connsiteX3" fmla="*/ 89588 w 389450"/>
                  <a:gd name="connsiteY3" fmla="*/ 403372 h 405225"/>
                  <a:gd name="connsiteX4" fmla="*/ 203617 w 389450"/>
                  <a:gd name="connsiteY4" fmla="*/ 268189 h 405225"/>
                  <a:gd name="connsiteX5" fmla="*/ 311505 w 389450"/>
                  <a:gd name="connsiteY5" fmla="*/ 390033 h 405225"/>
                  <a:gd name="connsiteX6" fmla="*/ 289636 w 389450"/>
                  <a:gd name="connsiteY6" fmla="*/ 136348 h 405225"/>
                  <a:gd name="connsiteX7" fmla="*/ 386252 w 389450"/>
                  <a:gd name="connsiteY7" fmla="*/ 170951 h 405225"/>
                  <a:gd name="connsiteX8" fmla="*/ 199950 w 389450"/>
                  <a:gd name="connsiteY8" fmla="*/ 461 h 405225"/>
                  <a:gd name="connsiteX0" fmla="*/ 199950 w 390015"/>
                  <a:gd name="connsiteY0" fmla="*/ 461 h 405225"/>
                  <a:gd name="connsiteX1" fmla="*/ 2220 w 390015"/>
                  <a:gd name="connsiteY1" fmla="*/ 176822 h 405225"/>
                  <a:gd name="connsiteX2" fmla="*/ 96275 w 390015"/>
                  <a:gd name="connsiteY2" fmla="*/ 145866 h 405225"/>
                  <a:gd name="connsiteX3" fmla="*/ 89588 w 390015"/>
                  <a:gd name="connsiteY3" fmla="*/ 403372 h 405225"/>
                  <a:gd name="connsiteX4" fmla="*/ 203617 w 390015"/>
                  <a:gd name="connsiteY4" fmla="*/ 268189 h 405225"/>
                  <a:gd name="connsiteX5" fmla="*/ 311505 w 390015"/>
                  <a:gd name="connsiteY5" fmla="*/ 390033 h 405225"/>
                  <a:gd name="connsiteX6" fmla="*/ 289636 w 390015"/>
                  <a:gd name="connsiteY6" fmla="*/ 136348 h 405225"/>
                  <a:gd name="connsiteX7" fmla="*/ 386252 w 390015"/>
                  <a:gd name="connsiteY7" fmla="*/ 170951 h 405225"/>
                  <a:gd name="connsiteX8" fmla="*/ 199950 w 390015"/>
                  <a:gd name="connsiteY8" fmla="*/ 461 h 405225"/>
                  <a:gd name="connsiteX0" fmla="*/ 202344 w 392409"/>
                  <a:gd name="connsiteY0" fmla="*/ 421 h 405185"/>
                  <a:gd name="connsiteX1" fmla="*/ 4614 w 392409"/>
                  <a:gd name="connsiteY1" fmla="*/ 176782 h 405185"/>
                  <a:gd name="connsiteX2" fmla="*/ 98669 w 392409"/>
                  <a:gd name="connsiteY2" fmla="*/ 145826 h 405185"/>
                  <a:gd name="connsiteX3" fmla="*/ 91982 w 392409"/>
                  <a:gd name="connsiteY3" fmla="*/ 403332 h 405185"/>
                  <a:gd name="connsiteX4" fmla="*/ 206011 w 392409"/>
                  <a:gd name="connsiteY4" fmla="*/ 268149 h 405185"/>
                  <a:gd name="connsiteX5" fmla="*/ 313899 w 392409"/>
                  <a:gd name="connsiteY5" fmla="*/ 389993 h 405185"/>
                  <a:gd name="connsiteX6" fmla="*/ 292030 w 392409"/>
                  <a:gd name="connsiteY6" fmla="*/ 136308 h 405185"/>
                  <a:gd name="connsiteX7" fmla="*/ 388646 w 392409"/>
                  <a:gd name="connsiteY7" fmla="*/ 170911 h 405185"/>
                  <a:gd name="connsiteX8" fmla="*/ 202344 w 392409"/>
                  <a:gd name="connsiteY8" fmla="*/ 421 h 405185"/>
                  <a:gd name="connsiteX0" fmla="*/ 200613 w 390678"/>
                  <a:gd name="connsiteY0" fmla="*/ 421 h 405185"/>
                  <a:gd name="connsiteX1" fmla="*/ 2883 w 390678"/>
                  <a:gd name="connsiteY1" fmla="*/ 176782 h 405185"/>
                  <a:gd name="connsiteX2" fmla="*/ 96938 w 390678"/>
                  <a:gd name="connsiteY2" fmla="*/ 145826 h 405185"/>
                  <a:gd name="connsiteX3" fmla="*/ 90251 w 390678"/>
                  <a:gd name="connsiteY3" fmla="*/ 403332 h 405185"/>
                  <a:gd name="connsiteX4" fmla="*/ 204280 w 390678"/>
                  <a:gd name="connsiteY4" fmla="*/ 268149 h 405185"/>
                  <a:gd name="connsiteX5" fmla="*/ 312168 w 390678"/>
                  <a:gd name="connsiteY5" fmla="*/ 389993 h 405185"/>
                  <a:gd name="connsiteX6" fmla="*/ 290299 w 390678"/>
                  <a:gd name="connsiteY6" fmla="*/ 136308 h 405185"/>
                  <a:gd name="connsiteX7" fmla="*/ 386915 w 390678"/>
                  <a:gd name="connsiteY7" fmla="*/ 170911 h 405185"/>
                  <a:gd name="connsiteX8" fmla="*/ 200613 w 390678"/>
                  <a:gd name="connsiteY8" fmla="*/ 421 h 405185"/>
                  <a:gd name="connsiteX0" fmla="*/ 200613 w 390678"/>
                  <a:gd name="connsiteY0" fmla="*/ 421 h 405185"/>
                  <a:gd name="connsiteX1" fmla="*/ 2883 w 390678"/>
                  <a:gd name="connsiteY1" fmla="*/ 176782 h 405185"/>
                  <a:gd name="connsiteX2" fmla="*/ 96938 w 390678"/>
                  <a:gd name="connsiteY2" fmla="*/ 145826 h 405185"/>
                  <a:gd name="connsiteX3" fmla="*/ 90251 w 390678"/>
                  <a:gd name="connsiteY3" fmla="*/ 403332 h 405185"/>
                  <a:gd name="connsiteX4" fmla="*/ 204280 w 390678"/>
                  <a:gd name="connsiteY4" fmla="*/ 268149 h 405185"/>
                  <a:gd name="connsiteX5" fmla="*/ 312168 w 390678"/>
                  <a:gd name="connsiteY5" fmla="*/ 389993 h 405185"/>
                  <a:gd name="connsiteX6" fmla="*/ 290299 w 390678"/>
                  <a:gd name="connsiteY6" fmla="*/ 136308 h 405185"/>
                  <a:gd name="connsiteX7" fmla="*/ 386915 w 390678"/>
                  <a:gd name="connsiteY7" fmla="*/ 170911 h 405185"/>
                  <a:gd name="connsiteX8" fmla="*/ 200613 w 390678"/>
                  <a:gd name="connsiteY8" fmla="*/ 421 h 405185"/>
                  <a:gd name="connsiteX0" fmla="*/ 200613 w 390678"/>
                  <a:gd name="connsiteY0" fmla="*/ 421 h 405185"/>
                  <a:gd name="connsiteX1" fmla="*/ 2883 w 390678"/>
                  <a:gd name="connsiteY1" fmla="*/ 176782 h 405185"/>
                  <a:gd name="connsiteX2" fmla="*/ 96938 w 390678"/>
                  <a:gd name="connsiteY2" fmla="*/ 145826 h 405185"/>
                  <a:gd name="connsiteX3" fmla="*/ 90251 w 390678"/>
                  <a:gd name="connsiteY3" fmla="*/ 403332 h 405185"/>
                  <a:gd name="connsiteX4" fmla="*/ 204280 w 390678"/>
                  <a:gd name="connsiteY4" fmla="*/ 268149 h 405185"/>
                  <a:gd name="connsiteX5" fmla="*/ 312168 w 390678"/>
                  <a:gd name="connsiteY5" fmla="*/ 389993 h 405185"/>
                  <a:gd name="connsiteX6" fmla="*/ 290299 w 390678"/>
                  <a:gd name="connsiteY6" fmla="*/ 136308 h 405185"/>
                  <a:gd name="connsiteX7" fmla="*/ 386915 w 390678"/>
                  <a:gd name="connsiteY7" fmla="*/ 170911 h 405185"/>
                  <a:gd name="connsiteX8" fmla="*/ 200613 w 390678"/>
                  <a:gd name="connsiteY8" fmla="*/ 421 h 405185"/>
                  <a:gd name="connsiteX0" fmla="*/ 200613 w 390678"/>
                  <a:gd name="connsiteY0" fmla="*/ 421 h 405185"/>
                  <a:gd name="connsiteX1" fmla="*/ 2883 w 390678"/>
                  <a:gd name="connsiteY1" fmla="*/ 176782 h 405185"/>
                  <a:gd name="connsiteX2" fmla="*/ 96938 w 390678"/>
                  <a:gd name="connsiteY2" fmla="*/ 145826 h 405185"/>
                  <a:gd name="connsiteX3" fmla="*/ 90251 w 390678"/>
                  <a:gd name="connsiteY3" fmla="*/ 403332 h 405185"/>
                  <a:gd name="connsiteX4" fmla="*/ 204280 w 390678"/>
                  <a:gd name="connsiteY4" fmla="*/ 268149 h 405185"/>
                  <a:gd name="connsiteX5" fmla="*/ 312168 w 390678"/>
                  <a:gd name="connsiteY5" fmla="*/ 389993 h 405185"/>
                  <a:gd name="connsiteX6" fmla="*/ 290299 w 390678"/>
                  <a:gd name="connsiteY6" fmla="*/ 136308 h 405185"/>
                  <a:gd name="connsiteX7" fmla="*/ 386915 w 390678"/>
                  <a:gd name="connsiteY7" fmla="*/ 170911 h 405185"/>
                  <a:gd name="connsiteX8" fmla="*/ 200613 w 390678"/>
                  <a:gd name="connsiteY8" fmla="*/ 421 h 405185"/>
                  <a:gd name="connsiteX0" fmla="*/ 200613 w 388035"/>
                  <a:gd name="connsiteY0" fmla="*/ 421 h 405185"/>
                  <a:gd name="connsiteX1" fmla="*/ 2883 w 388035"/>
                  <a:gd name="connsiteY1" fmla="*/ 176782 h 405185"/>
                  <a:gd name="connsiteX2" fmla="*/ 96938 w 388035"/>
                  <a:gd name="connsiteY2" fmla="*/ 145826 h 405185"/>
                  <a:gd name="connsiteX3" fmla="*/ 90251 w 388035"/>
                  <a:gd name="connsiteY3" fmla="*/ 403332 h 405185"/>
                  <a:gd name="connsiteX4" fmla="*/ 204280 w 388035"/>
                  <a:gd name="connsiteY4" fmla="*/ 268149 h 405185"/>
                  <a:gd name="connsiteX5" fmla="*/ 312168 w 388035"/>
                  <a:gd name="connsiteY5" fmla="*/ 389993 h 405185"/>
                  <a:gd name="connsiteX6" fmla="*/ 280774 w 388035"/>
                  <a:gd name="connsiteY6" fmla="*/ 138690 h 405185"/>
                  <a:gd name="connsiteX7" fmla="*/ 386915 w 388035"/>
                  <a:gd name="connsiteY7" fmla="*/ 170911 h 405185"/>
                  <a:gd name="connsiteX8" fmla="*/ 200613 w 388035"/>
                  <a:gd name="connsiteY8" fmla="*/ 421 h 405185"/>
                  <a:gd name="connsiteX0" fmla="*/ 200613 w 388035"/>
                  <a:gd name="connsiteY0" fmla="*/ 421 h 405185"/>
                  <a:gd name="connsiteX1" fmla="*/ 2883 w 388035"/>
                  <a:gd name="connsiteY1" fmla="*/ 176782 h 405185"/>
                  <a:gd name="connsiteX2" fmla="*/ 96938 w 388035"/>
                  <a:gd name="connsiteY2" fmla="*/ 145826 h 405185"/>
                  <a:gd name="connsiteX3" fmla="*/ 90251 w 388035"/>
                  <a:gd name="connsiteY3" fmla="*/ 403332 h 405185"/>
                  <a:gd name="connsiteX4" fmla="*/ 204280 w 388035"/>
                  <a:gd name="connsiteY4" fmla="*/ 268149 h 405185"/>
                  <a:gd name="connsiteX5" fmla="*/ 312168 w 388035"/>
                  <a:gd name="connsiteY5" fmla="*/ 389993 h 405185"/>
                  <a:gd name="connsiteX6" fmla="*/ 280774 w 388035"/>
                  <a:gd name="connsiteY6" fmla="*/ 138690 h 405185"/>
                  <a:gd name="connsiteX7" fmla="*/ 386915 w 388035"/>
                  <a:gd name="connsiteY7" fmla="*/ 170911 h 405185"/>
                  <a:gd name="connsiteX8" fmla="*/ 200613 w 388035"/>
                  <a:gd name="connsiteY8" fmla="*/ 421 h 405185"/>
                  <a:gd name="connsiteX0" fmla="*/ 200613 w 388035"/>
                  <a:gd name="connsiteY0" fmla="*/ 421 h 405185"/>
                  <a:gd name="connsiteX1" fmla="*/ 2883 w 388035"/>
                  <a:gd name="connsiteY1" fmla="*/ 176782 h 405185"/>
                  <a:gd name="connsiteX2" fmla="*/ 96938 w 388035"/>
                  <a:gd name="connsiteY2" fmla="*/ 145826 h 405185"/>
                  <a:gd name="connsiteX3" fmla="*/ 90251 w 388035"/>
                  <a:gd name="connsiteY3" fmla="*/ 403332 h 405185"/>
                  <a:gd name="connsiteX4" fmla="*/ 204280 w 388035"/>
                  <a:gd name="connsiteY4" fmla="*/ 268149 h 405185"/>
                  <a:gd name="connsiteX5" fmla="*/ 312168 w 388035"/>
                  <a:gd name="connsiteY5" fmla="*/ 389993 h 405185"/>
                  <a:gd name="connsiteX6" fmla="*/ 280774 w 388035"/>
                  <a:gd name="connsiteY6" fmla="*/ 138690 h 405185"/>
                  <a:gd name="connsiteX7" fmla="*/ 386915 w 388035"/>
                  <a:gd name="connsiteY7" fmla="*/ 170911 h 405185"/>
                  <a:gd name="connsiteX8" fmla="*/ 200613 w 388035"/>
                  <a:gd name="connsiteY8" fmla="*/ 421 h 405185"/>
                  <a:gd name="connsiteX0" fmla="*/ 200613 w 390912"/>
                  <a:gd name="connsiteY0" fmla="*/ 421 h 405185"/>
                  <a:gd name="connsiteX1" fmla="*/ 2883 w 390912"/>
                  <a:gd name="connsiteY1" fmla="*/ 176782 h 405185"/>
                  <a:gd name="connsiteX2" fmla="*/ 96938 w 390912"/>
                  <a:gd name="connsiteY2" fmla="*/ 145826 h 405185"/>
                  <a:gd name="connsiteX3" fmla="*/ 90251 w 390912"/>
                  <a:gd name="connsiteY3" fmla="*/ 403332 h 405185"/>
                  <a:gd name="connsiteX4" fmla="*/ 204280 w 390912"/>
                  <a:gd name="connsiteY4" fmla="*/ 268149 h 405185"/>
                  <a:gd name="connsiteX5" fmla="*/ 312168 w 390912"/>
                  <a:gd name="connsiteY5" fmla="*/ 389993 h 405185"/>
                  <a:gd name="connsiteX6" fmla="*/ 280774 w 390912"/>
                  <a:gd name="connsiteY6" fmla="*/ 138690 h 405185"/>
                  <a:gd name="connsiteX7" fmla="*/ 386915 w 390912"/>
                  <a:gd name="connsiteY7" fmla="*/ 170911 h 405185"/>
                  <a:gd name="connsiteX8" fmla="*/ 200613 w 390912"/>
                  <a:gd name="connsiteY8" fmla="*/ 421 h 405185"/>
                  <a:gd name="connsiteX0" fmla="*/ 199742 w 370458"/>
                  <a:gd name="connsiteY0" fmla="*/ 5 h 404769"/>
                  <a:gd name="connsiteX1" fmla="*/ 2012 w 370458"/>
                  <a:gd name="connsiteY1" fmla="*/ 176366 h 404769"/>
                  <a:gd name="connsiteX2" fmla="*/ 96067 w 370458"/>
                  <a:gd name="connsiteY2" fmla="*/ 145410 h 404769"/>
                  <a:gd name="connsiteX3" fmla="*/ 89380 w 370458"/>
                  <a:gd name="connsiteY3" fmla="*/ 402916 h 404769"/>
                  <a:gd name="connsiteX4" fmla="*/ 203409 w 370458"/>
                  <a:gd name="connsiteY4" fmla="*/ 267733 h 404769"/>
                  <a:gd name="connsiteX5" fmla="*/ 311297 w 370458"/>
                  <a:gd name="connsiteY5" fmla="*/ 389577 h 404769"/>
                  <a:gd name="connsiteX6" fmla="*/ 279903 w 370458"/>
                  <a:gd name="connsiteY6" fmla="*/ 138274 h 404769"/>
                  <a:gd name="connsiteX7" fmla="*/ 366994 w 370458"/>
                  <a:gd name="connsiteY7" fmla="*/ 170495 h 404769"/>
                  <a:gd name="connsiteX8" fmla="*/ 199742 w 370458"/>
                  <a:gd name="connsiteY8" fmla="*/ 5 h 404769"/>
                  <a:gd name="connsiteX0" fmla="*/ 200502 w 371214"/>
                  <a:gd name="connsiteY0" fmla="*/ 84 h 404848"/>
                  <a:gd name="connsiteX1" fmla="*/ 2772 w 371214"/>
                  <a:gd name="connsiteY1" fmla="*/ 176445 h 404848"/>
                  <a:gd name="connsiteX2" fmla="*/ 96827 w 371214"/>
                  <a:gd name="connsiteY2" fmla="*/ 145489 h 404848"/>
                  <a:gd name="connsiteX3" fmla="*/ 90140 w 371214"/>
                  <a:gd name="connsiteY3" fmla="*/ 402995 h 404848"/>
                  <a:gd name="connsiteX4" fmla="*/ 204169 w 371214"/>
                  <a:gd name="connsiteY4" fmla="*/ 267812 h 404848"/>
                  <a:gd name="connsiteX5" fmla="*/ 312057 w 371214"/>
                  <a:gd name="connsiteY5" fmla="*/ 389656 h 404848"/>
                  <a:gd name="connsiteX6" fmla="*/ 280663 w 371214"/>
                  <a:gd name="connsiteY6" fmla="*/ 138353 h 404848"/>
                  <a:gd name="connsiteX7" fmla="*/ 367754 w 371214"/>
                  <a:gd name="connsiteY7" fmla="*/ 170574 h 404848"/>
                  <a:gd name="connsiteX8" fmla="*/ 200502 w 371214"/>
                  <a:gd name="connsiteY8" fmla="*/ 84 h 404848"/>
                  <a:gd name="connsiteX0" fmla="*/ 200506 w 372452"/>
                  <a:gd name="connsiteY0" fmla="*/ 125 h 404889"/>
                  <a:gd name="connsiteX1" fmla="*/ 2776 w 372452"/>
                  <a:gd name="connsiteY1" fmla="*/ 176486 h 404889"/>
                  <a:gd name="connsiteX2" fmla="*/ 96831 w 372452"/>
                  <a:gd name="connsiteY2" fmla="*/ 145530 h 404889"/>
                  <a:gd name="connsiteX3" fmla="*/ 90144 w 372452"/>
                  <a:gd name="connsiteY3" fmla="*/ 403036 h 404889"/>
                  <a:gd name="connsiteX4" fmla="*/ 204173 w 372452"/>
                  <a:gd name="connsiteY4" fmla="*/ 267853 h 404889"/>
                  <a:gd name="connsiteX5" fmla="*/ 312061 w 372452"/>
                  <a:gd name="connsiteY5" fmla="*/ 389697 h 404889"/>
                  <a:gd name="connsiteX6" fmla="*/ 280667 w 372452"/>
                  <a:gd name="connsiteY6" fmla="*/ 138394 h 404889"/>
                  <a:gd name="connsiteX7" fmla="*/ 367758 w 372452"/>
                  <a:gd name="connsiteY7" fmla="*/ 170615 h 404889"/>
                  <a:gd name="connsiteX8" fmla="*/ 200506 w 372452"/>
                  <a:gd name="connsiteY8" fmla="*/ 125 h 404889"/>
                  <a:gd name="connsiteX0" fmla="*/ 187668 w 368529"/>
                  <a:gd name="connsiteY0" fmla="*/ 136 h 407281"/>
                  <a:gd name="connsiteX1" fmla="*/ 1844 w 368529"/>
                  <a:gd name="connsiteY1" fmla="*/ 178878 h 407281"/>
                  <a:gd name="connsiteX2" fmla="*/ 95899 w 368529"/>
                  <a:gd name="connsiteY2" fmla="*/ 147922 h 407281"/>
                  <a:gd name="connsiteX3" fmla="*/ 89212 w 368529"/>
                  <a:gd name="connsiteY3" fmla="*/ 405428 h 407281"/>
                  <a:gd name="connsiteX4" fmla="*/ 203241 w 368529"/>
                  <a:gd name="connsiteY4" fmla="*/ 270245 h 407281"/>
                  <a:gd name="connsiteX5" fmla="*/ 311129 w 368529"/>
                  <a:gd name="connsiteY5" fmla="*/ 392089 h 407281"/>
                  <a:gd name="connsiteX6" fmla="*/ 279735 w 368529"/>
                  <a:gd name="connsiteY6" fmla="*/ 140786 h 407281"/>
                  <a:gd name="connsiteX7" fmla="*/ 366826 w 368529"/>
                  <a:gd name="connsiteY7" fmla="*/ 173007 h 407281"/>
                  <a:gd name="connsiteX8" fmla="*/ 187668 w 368529"/>
                  <a:gd name="connsiteY8" fmla="*/ 136 h 407281"/>
                  <a:gd name="connsiteX0" fmla="*/ 187668 w 368529"/>
                  <a:gd name="connsiteY0" fmla="*/ 1 h 407146"/>
                  <a:gd name="connsiteX1" fmla="*/ 1844 w 368529"/>
                  <a:gd name="connsiteY1" fmla="*/ 178743 h 407146"/>
                  <a:gd name="connsiteX2" fmla="*/ 95899 w 368529"/>
                  <a:gd name="connsiteY2" fmla="*/ 147787 h 407146"/>
                  <a:gd name="connsiteX3" fmla="*/ 89212 w 368529"/>
                  <a:gd name="connsiteY3" fmla="*/ 405293 h 407146"/>
                  <a:gd name="connsiteX4" fmla="*/ 203241 w 368529"/>
                  <a:gd name="connsiteY4" fmla="*/ 270110 h 407146"/>
                  <a:gd name="connsiteX5" fmla="*/ 311129 w 368529"/>
                  <a:gd name="connsiteY5" fmla="*/ 391954 h 407146"/>
                  <a:gd name="connsiteX6" fmla="*/ 279735 w 368529"/>
                  <a:gd name="connsiteY6" fmla="*/ 140651 h 407146"/>
                  <a:gd name="connsiteX7" fmla="*/ 366826 w 368529"/>
                  <a:gd name="connsiteY7" fmla="*/ 172872 h 407146"/>
                  <a:gd name="connsiteX8" fmla="*/ 187668 w 368529"/>
                  <a:gd name="connsiteY8" fmla="*/ 1 h 407146"/>
                  <a:gd name="connsiteX0" fmla="*/ 187668 w 371670"/>
                  <a:gd name="connsiteY0" fmla="*/ 1 h 407146"/>
                  <a:gd name="connsiteX1" fmla="*/ 1844 w 371670"/>
                  <a:gd name="connsiteY1" fmla="*/ 178743 h 407146"/>
                  <a:gd name="connsiteX2" fmla="*/ 95899 w 371670"/>
                  <a:gd name="connsiteY2" fmla="*/ 147787 h 407146"/>
                  <a:gd name="connsiteX3" fmla="*/ 89212 w 371670"/>
                  <a:gd name="connsiteY3" fmla="*/ 405293 h 407146"/>
                  <a:gd name="connsiteX4" fmla="*/ 203241 w 371670"/>
                  <a:gd name="connsiteY4" fmla="*/ 270110 h 407146"/>
                  <a:gd name="connsiteX5" fmla="*/ 311129 w 371670"/>
                  <a:gd name="connsiteY5" fmla="*/ 391954 h 407146"/>
                  <a:gd name="connsiteX6" fmla="*/ 279735 w 371670"/>
                  <a:gd name="connsiteY6" fmla="*/ 140651 h 407146"/>
                  <a:gd name="connsiteX7" fmla="*/ 366826 w 371670"/>
                  <a:gd name="connsiteY7" fmla="*/ 172872 h 407146"/>
                  <a:gd name="connsiteX8" fmla="*/ 187668 w 371670"/>
                  <a:gd name="connsiteY8" fmla="*/ 1 h 407146"/>
                  <a:gd name="connsiteX0" fmla="*/ 190427 w 374429"/>
                  <a:gd name="connsiteY0" fmla="*/ 1 h 407146"/>
                  <a:gd name="connsiteX1" fmla="*/ 4603 w 374429"/>
                  <a:gd name="connsiteY1" fmla="*/ 178743 h 407146"/>
                  <a:gd name="connsiteX2" fmla="*/ 98658 w 374429"/>
                  <a:gd name="connsiteY2" fmla="*/ 147787 h 407146"/>
                  <a:gd name="connsiteX3" fmla="*/ 91971 w 374429"/>
                  <a:gd name="connsiteY3" fmla="*/ 405293 h 407146"/>
                  <a:gd name="connsiteX4" fmla="*/ 206000 w 374429"/>
                  <a:gd name="connsiteY4" fmla="*/ 270110 h 407146"/>
                  <a:gd name="connsiteX5" fmla="*/ 313888 w 374429"/>
                  <a:gd name="connsiteY5" fmla="*/ 391954 h 407146"/>
                  <a:gd name="connsiteX6" fmla="*/ 282494 w 374429"/>
                  <a:gd name="connsiteY6" fmla="*/ 140651 h 407146"/>
                  <a:gd name="connsiteX7" fmla="*/ 369585 w 374429"/>
                  <a:gd name="connsiteY7" fmla="*/ 172872 h 407146"/>
                  <a:gd name="connsiteX8" fmla="*/ 190427 w 374429"/>
                  <a:gd name="connsiteY8" fmla="*/ 1 h 407146"/>
                  <a:gd name="connsiteX0" fmla="*/ 190641 w 374643"/>
                  <a:gd name="connsiteY0" fmla="*/ 1 h 407146"/>
                  <a:gd name="connsiteX1" fmla="*/ 4817 w 374643"/>
                  <a:gd name="connsiteY1" fmla="*/ 178743 h 407146"/>
                  <a:gd name="connsiteX2" fmla="*/ 98872 w 374643"/>
                  <a:gd name="connsiteY2" fmla="*/ 147787 h 407146"/>
                  <a:gd name="connsiteX3" fmla="*/ 92185 w 374643"/>
                  <a:gd name="connsiteY3" fmla="*/ 405293 h 407146"/>
                  <a:gd name="connsiteX4" fmla="*/ 206214 w 374643"/>
                  <a:gd name="connsiteY4" fmla="*/ 270110 h 407146"/>
                  <a:gd name="connsiteX5" fmla="*/ 314102 w 374643"/>
                  <a:gd name="connsiteY5" fmla="*/ 391954 h 407146"/>
                  <a:gd name="connsiteX6" fmla="*/ 282708 w 374643"/>
                  <a:gd name="connsiteY6" fmla="*/ 140651 h 407146"/>
                  <a:gd name="connsiteX7" fmla="*/ 369799 w 374643"/>
                  <a:gd name="connsiteY7" fmla="*/ 172872 h 407146"/>
                  <a:gd name="connsiteX8" fmla="*/ 190641 w 374643"/>
                  <a:gd name="connsiteY8" fmla="*/ 1 h 407146"/>
                  <a:gd name="connsiteX0" fmla="*/ 160314 w 342858"/>
                  <a:gd name="connsiteY0" fmla="*/ 123 h 407268"/>
                  <a:gd name="connsiteX1" fmla="*/ 4082 w 342858"/>
                  <a:gd name="connsiteY1" fmla="*/ 205498 h 407268"/>
                  <a:gd name="connsiteX2" fmla="*/ 68545 w 342858"/>
                  <a:gd name="connsiteY2" fmla="*/ 147909 h 407268"/>
                  <a:gd name="connsiteX3" fmla="*/ 61858 w 342858"/>
                  <a:gd name="connsiteY3" fmla="*/ 405415 h 407268"/>
                  <a:gd name="connsiteX4" fmla="*/ 175887 w 342858"/>
                  <a:gd name="connsiteY4" fmla="*/ 270232 h 407268"/>
                  <a:gd name="connsiteX5" fmla="*/ 283775 w 342858"/>
                  <a:gd name="connsiteY5" fmla="*/ 392076 h 407268"/>
                  <a:gd name="connsiteX6" fmla="*/ 252381 w 342858"/>
                  <a:gd name="connsiteY6" fmla="*/ 140773 h 407268"/>
                  <a:gd name="connsiteX7" fmla="*/ 339472 w 342858"/>
                  <a:gd name="connsiteY7" fmla="*/ 172994 h 407268"/>
                  <a:gd name="connsiteX8" fmla="*/ 160314 w 342858"/>
                  <a:gd name="connsiteY8" fmla="*/ 123 h 407268"/>
                  <a:gd name="connsiteX0" fmla="*/ 158891 w 341435"/>
                  <a:gd name="connsiteY0" fmla="*/ 123 h 406345"/>
                  <a:gd name="connsiteX1" fmla="*/ 2659 w 341435"/>
                  <a:gd name="connsiteY1" fmla="*/ 205498 h 406345"/>
                  <a:gd name="connsiteX2" fmla="*/ 67122 w 341435"/>
                  <a:gd name="connsiteY2" fmla="*/ 186379 h 406345"/>
                  <a:gd name="connsiteX3" fmla="*/ 60435 w 341435"/>
                  <a:gd name="connsiteY3" fmla="*/ 405415 h 406345"/>
                  <a:gd name="connsiteX4" fmla="*/ 174464 w 341435"/>
                  <a:gd name="connsiteY4" fmla="*/ 270232 h 406345"/>
                  <a:gd name="connsiteX5" fmla="*/ 282352 w 341435"/>
                  <a:gd name="connsiteY5" fmla="*/ 392076 h 406345"/>
                  <a:gd name="connsiteX6" fmla="*/ 250958 w 341435"/>
                  <a:gd name="connsiteY6" fmla="*/ 140773 h 406345"/>
                  <a:gd name="connsiteX7" fmla="*/ 338049 w 341435"/>
                  <a:gd name="connsiteY7" fmla="*/ 172994 h 406345"/>
                  <a:gd name="connsiteX8" fmla="*/ 158891 w 341435"/>
                  <a:gd name="connsiteY8" fmla="*/ 123 h 406345"/>
                  <a:gd name="connsiteX0" fmla="*/ 158891 w 339612"/>
                  <a:gd name="connsiteY0" fmla="*/ 141 h 406363"/>
                  <a:gd name="connsiteX1" fmla="*/ 2659 w 339612"/>
                  <a:gd name="connsiteY1" fmla="*/ 205516 h 406363"/>
                  <a:gd name="connsiteX2" fmla="*/ 67122 w 339612"/>
                  <a:gd name="connsiteY2" fmla="*/ 186397 h 406363"/>
                  <a:gd name="connsiteX3" fmla="*/ 60435 w 339612"/>
                  <a:gd name="connsiteY3" fmla="*/ 405433 h 406363"/>
                  <a:gd name="connsiteX4" fmla="*/ 174464 w 339612"/>
                  <a:gd name="connsiteY4" fmla="*/ 270250 h 406363"/>
                  <a:gd name="connsiteX5" fmla="*/ 282352 w 339612"/>
                  <a:gd name="connsiteY5" fmla="*/ 392094 h 406363"/>
                  <a:gd name="connsiteX6" fmla="*/ 247999 w 339612"/>
                  <a:gd name="connsiteY6" fmla="*/ 158546 h 406363"/>
                  <a:gd name="connsiteX7" fmla="*/ 338049 w 339612"/>
                  <a:gd name="connsiteY7" fmla="*/ 173012 h 406363"/>
                  <a:gd name="connsiteX8" fmla="*/ 158891 w 339612"/>
                  <a:gd name="connsiteY8" fmla="*/ 141 h 406363"/>
                  <a:gd name="connsiteX0" fmla="*/ 158891 w 304710"/>
                  <a:gd name="connsiteY0" fmla="*/ 27 h 406249"/>
                  <a:gd name="connsiteX1" fmla="*/ 2659 w 304710"/>
                  <a:gd name="connsiteY1" fmla="*/ 205402 h 406249"/>
                  <a:gd name="connsiteX2" fmla="*/ 67122 w 304710"/>
                  <a:gd name="connsiteY2" fmla="*/ 186283 h 406249"/>
                  <a:gd name="connsiteX3" fmla="*/ 60435 w 304710"/>
                  <a:gd name="connsiteY3" fmla="*/ 405319 h 406249"/>
                  <a:gd name="connsiteX4" fmla="*/ 174464 w 304710"/>
                  <a:gd name="connsiteY4" fmla="*/ 270136 h 406249"/>
                  <a:gd name="connsiteX5" fmla="*/ 282352 w 304710"/>
                  <a:gd name="connsiteY5" fmla="*/ 391980 h 406249"/>
                  <a:gd name="connsiteX6" fmla="*/ 247999 w 304710"/>
                  <a:gd name="connsiteY6" fmla="*/ 158432 h 406249"/>
                  <a:gd name="connsiteX7" fmla="*/ 302538 w 304710"/>
                  <a:gd name="connsiteY7" fmla="*/ 190653 h 406249"/>
                  <a:gd name="connsiteX8" fmla="*/ 158891 w 304710"/>
                  <a:gd name="connsiteY8" fmla="*/ 27 h 406249"/>
                  <a:gd name="connsiteX0" fmla="*/ 158891 w 304710"/>
                  <a:gd name="connsiteY0" fmla="*/ 49 h 406271"/>
                  <a:gd name="connsiteX1" fmla="*/ 2659 w 304710"/>
                  <a:gd name="connsiteY1" fmla="*/ 205424 h 406271"/>
                  <a:gd name="connsiteX2" fmla="*/ 67122 w 304710"/>
                  <a:gd name="connsiteY2" fmla="*/ 186305 h 406271"/>
                  <a:gd name="connsiteX3" fmla="*/ 60435 w 304710"/>
                  <a:gd name="connsiteY3" fmla="*/ 405341 h 406271"/>
                  <a:gd name="connsiteX4" fmla="*/ 174464 w 304710"/>
                  <a:gd name="connsiteY4" fmla="*/ 270158 h 406271"/>
                  <a:gd name="connsiteX5" fmla="*/ 282352 w 304710"/>
                  <a:gd name="connsiteY5" fmla="*/ 392002 h 406271"/>
                  <a:gd name="connsiteX6" fmla="*/ 247999 w 304710"/>
                  <a:gd name="connsiteY6" fmla="*/ 158454 h 406271"/>
                  <a:gd name="connsiteX7" fmla="*/ 302538 w 304710"/>
                  <a:gd name="connsiteY7" fmla="*/ 190675 h 406271"/>
                  <a:gd name="connsiteX8" fmla="*/ 158891 w 304710"/>
                  <a:gd name="connsiteY8" fmla="*/ 49 h 406271"/>
                  <a:gd name="connsiteX0" fmla="*/ 158891 w 304710"/>
                  <a:gd name="connsiteY0" fmla="*/ 10 h 406232"/>
                  <a:gd name="connsiteX1" fmla="*/ 2659 w 304710"/>
                  <a:gd name="connsiteY1" fmla="*/ 205385 h 406232"/>
                  <a:gd name="connsiteX2" fmla="*/ 67122 w 304710"/>
                  <a:gd name="connsiteY2" fmla="*/ 186266 h 406232"/>
                  <a:gd name="connsiteX3" fmla="*/ 60435 w 304710"/>
                  <a:gd name="connsiteY3" fmla="*/ 405302 h 406232"/>
                  <a:gd name="connsiteX4" fmla="*/ 174464 w 304710"/>
                  <a:gd name="connsiteY4" fmla="*/ 270119 h 406232"/>
                  <a:gd name="connsiteX5" fmla="*/ 282352 w 304710"/>
                  <a:gd name="connsiteY5" fmla="*/ 391963 h 406232"/>
                  <a:gd name="connsiteX6" fmla="*/ 247999 w 304710"/>
                  <a:gd name="connsiteY6" fmla="*/ 158415 h 406232"/>
                  <a:gd name="connsiteX7" fmla="*/ 302538 w 304710"/>
                  <a:gd name="connsiteY7" fmla="*/ 190636 h 406232"/>
                  <a:gd name="connsiteX8" fmla="*/ 158891 w 304710"/>
                  <a:gd name="connsiteY8" fmla="*/ 10 h 406232"/>
                  <a:gd name="connsiteX0" fmla="*/ 161660 w 307479"/>
                  <a:gd name="connsiteY0" fmla="*/ 10 h 406232"/>
                  <a:gd name="connsiteX1" fmla="*/ 5428 w 307479"/>
                  <a:gd name="connsiteY1" fmla="*/ 205385 h 406232"/>
                  <a:gd name="connsiteX2" fmla="*/ 69891 w 307479"/>
                  <a:gd name="connsiteY2" fmla="*/ 186266 h 406232"/>
                  <a:gd name="connsiteX3" fmla="*/ 63204 w 307479"/>
                  <a:gd name="connsiteY3" fmla="*/ 405302 h 406232"/>
                  <a:gd name="connsiteX4" fmla="*/ 177233 w 307479"/>
                  <a:gd name="connsiteY4" fmla="*/ 270119 h 406232"/>
                  <a:gd name="connsiteX5" fmla="*/ 285121 w 307479"/>
                  <a:gd name="connsiteY5" fmla="*/ 391963 h 406232"/>
                  <a:gd name="connsiteX6" fmla="*/ 250768 w 307479"/>
                  <a:gd name="connsiteY6" fmla="*/ 158415 h 406232"/>
                  <a:gd name="connsiteX7" fmla="*/ 305307 w 307479"/>
                  <a:gd name="connsiteY7" fmla="*/ 190636 h 406232"/>
                  <a:gd name="connsiteX8" fmla="*/ 161660 w 307479"/>
                  <a:gd name="connsiteY8" fmla="*/ 10 h 406232"/>
                  <a:gd name="connsiteX0" fmla="*/ 161660 w 307477"/>
                  <a:gd name="connsiteY0" fmla="*/ 9 h 406231"/>
                  <a:gd name="connsiteX1" fmla="*/ 5428 w 307477"/>
                  <a:gd name="connsiteY1" fmla="*/ 205384 h 406231"/>
                  <a:gd name="connsiteX2" fmla="*/ 69891 w 307477"/>
                  <a:gd name="connsiteY2" fmla="*/ 186265 h 406231"/>
                  <a:gd name="connsiteX3" fmla="*/ 63204 w 307477"/>
                  <a:gd name="connsiteY3" fmla="*/ 405301 h 406231"/>
                  <a:gd name="connsiteX4" fmla="*/ 177233 w 307477"/>
                  <a:gd name="connsiteY4" fmla="*/ 270118 h 406231"/>
                  <a:gd name="connsiteX5" fmla="*/ 285121 w 307477"/>
                  <a:gd name="connsiteY5" fmla="*/ 391962 h 406231"/>
                  <a:gd name="connsiteX6" fmla="*/ 250768 w 307477"/>
                  <a:gd name="connsiteY6" fmla="*/ 158414 h 406231"/>
                  <a:gd name="connsiteX7" fmla="*/ 305307 w 307477"/>
                  <a:gd name="connsiteY7" fmla="*/ 190635 h 406231"/>
                  <a:gd name="connsiteX8" fmla="*/ 161660 w 307477"/>
                  <a:gd name="connsiteY8" fmla="*/ 9 h 406231"/>
                  <a:gd name="connsiteX0" fmla="*/ 161660 w 306776"/>
                  <a:gd name="connsiteY0" fmla="*/ 9 h 406231"/>
                  <a:gd name="connsiteX1" fmla="*/ 5428 w 306776"/>
                  <a:gd name="connsiteY1" fmla="*/ 205384 h 406231"/>
                  <a:gd name="connsiteX2" fmla="*/ 69891 w 306776"/>
                  <a:gd name="connsiteY2" fmla="*/ 186265 h 406231"/>
                  <a:gd name="connsiteX3" fmla="*/ 63204 w 306776"/>
                  <a:gd name="connsiteY3" fmla="*/ 405301 h 406231"/>
                  <a:gd name="connsiteX4" fmla="*/ 177233 w 306776"/>
                  <a:gd name="connsiteY4" fmla="*/ 270118 h 406231"/>
                  <a:gd name="connsiteX5" fmla="*/ 285121 w 306776"/>
                  <a:gd name="connsiteY5" fmla="*/ 391962 h 406231"/>
                  <a:gd name="connsiteX6" fmla="*/ 238931 w 306776"/>
                  <a:gd name="connsiteY6" fmla="*/ 161374 h 406231"/>
                  <a:gd name="connsiteX7" fmla="*/ 305307 w 306776"/>
                  <a:gd name="connsiteY7" fmla="*/ 190635 h 406231"/>
                  <a:gd name="connsiteX8" fmla="*/ 161660 w 306776"/>
                  <a:gd name="connsiteY8" fmla="*/ 9 h 406231"/>
                  <a:gd name="connsiteX0" fmla="*/ 161660 w 306828"/>
                  <a:gd name="connsiteY0" fmla="*/ 9 h 406231"/>
                  <a:gd name="connsiteX1" fmla="*/ 5428 w 306828"/>
                  <a:gd name="connsiteY1" fmla="*/ 205384 h 406231"/>
                  <a:gd name="connsiteX2" fmla="*/ 69891 w 306828"/>
                  <a:gd name="connsiteY2" fmla="*/ 186265 h 406231"/>
                  <a:gd name="connsiteX3" fmla="*/ 63204 w 306828"/>
                  <a:gd name="connsiteY3" fmla="*/ 405301 h 406231"/>
                  <a:gd name="connsiteX4" fmla="*/ 177233 w 306828"/>
                  <a:gd name="connsiteY4" fmla="*/ 270118 h 406231"/>
                  <a:gd name="connsiteX5" fmla="*/ 267366 w 306828"/>
                  <a:gd name="connsiteY5" fmla="*/ 400839 h 406231"/>
                  <a:gd name="connsiteX6" fmla="*/ 238931 w 306828"/>
                  <a:gd name="connsiteY6" fmla="*/ 161374 h 406231"/>
                  <a:gd name="connsiteX7" fmla="*/ 305307 w 306828"/>
                  <a:gd name="connsiteY7" fmla="*/ 190635 h 406231"/>
                  <a:gd name="connsiteX8" fmla="*/ 161660 w 306828"/>
                  <a:gd name="connsiteY8" fmla="*/ 9 h 406231"/>
                  <a:gd name="connsiteX0" fmla="*/ 161660 w 306828"/>
                  <a:gd name="connsiteY0" fmla="*/ 9 h 406231"/>
                  <a:gd name="connsiteX1" fmla="*/ 5428 w 306828"/>
                  <a:gd name="connsiteY1" fmla="*/ 205384 h 406231"/>
                  <a:gd name="connsiteX2" fmla="*/ 69891 w 306828"/>
                  <a:gd name="connsiteY2" fmla="*/ 186265 h 406231"/>
                  <a:gd name="connsiteX3" fmla="*/ 63204 w 306828"/>
                  <a:gd name="connsiteY3" fmla="*/ 405301 h 406231"/>
                  <a:gd name="connsiteX4" fmla="*/ 177233 w 306828"/>
                  <a:gd name="connsiteY4" fmla="*/ 270118 h 406231"/>
                  <a:gd name="connsiteX5" fmla="*/ 267366 w 306828"/>
                  <a:gd name="connsiteY5" fmla="*/ 400839 h 406231"/>
                  <a:gd name="connsiteX6" fmla="*/ 238931 w 306828"/>
                  <a:gd name="connsiteY6" fmla="*/ 161374 h 406231"/>
                  <a:gd name="connsiteX7" fmla="*/ 305307 w 306828"/>
                  <a:gd name="connsiteY7" fmla="*/ 190635 h 406231"/>
                  <a:gd name="connsiteX8" fmla="*/ 161660 w 306828"/>
                  <a:gd name="connsiteY8" fmla="*/ 9 h 406231"/>
                  <a:gd name="connsiteX0" fmla="*/ 161660 w 306828"/>
                  <a:gd name="connsiteY0" fmla="*/ 9 h 405325"/>
                  <a:gd name="connsiteX1" fmla="*/ 5428 w 306828"/>
                  <a:gd name="connsiteY1" fmla="*/ 205384 h 405325"/>
                  <a:gd name="connsiteX2" fmla="*/ 69891 w 306828"/>
                  <a:gd name="connsiteY2" fmla="*/ 186265 h 405325"/>
                  <a:gd name="connsiteX3" fmla="*/ 63204 w 306828"/>
                  <a:gd name="connsiteY3" fmla="*/ 405301 h 405325"/>
                  <a:gd name="connsiteX4" fmla="*/ 177233 w 306828"/>
                  <a:gd name="connsiteY4" fmla="*/ 270118 h 405325"/>
                  <a:gd name="connsiteX5" fmla="*/ 267366 w 306828"/>
                  <a:gd name="connsiteY5" fmla="*/ 400839 h 405325"/>
                  <a:gd name="connsiteX6" fmla="*/ 238931 w 306828"/>
                  <a:gd name="connsiteY6" fmla="*/ 161374 h 405325"/>
                  <a:gd name="connsiteX7" fmla="*/ 305307 w 306828"/>
                  <a:gd name="connsiteY7" fmla="*/ 190635 h 405325"/>
                  <a:gd name="connsiteX8" fmla="*/ 161660 w 306828"/>
                  <a:gd name="connsiteY8" fmla="*/ 9 h 405325"/>
                  <a:gd name="connsiteX0" fmla="*/ 161660 w 306828"/>
                  <a:gd name="connsiteY0" fmla="*/ 9 h 400976"/>
                  <a:gd name="connsiteX1" fmla="*/ 5428 w 306828"/>
                  <a:gd name="connsiteY1" fmla="*/ 205384 h 400976"/>
                  <a:gd name="connsiteX2" fmla="*/ 69891 w 306828"/>
                  <a:gd name="connsiteY2" fmla="*/ 186265 h 400976"/>
                  <a:gd name="connsiteX3" fmla="*/ 83918 w 306828"/>
                  <a:gd name="connsiteY3" fmla="*/ 399383 h 400976"/>
                  <a:gd name="connsiteX4" fmla="*/ 177233 w 306828"/>
                  <a:gd name="connsiteY4" fmla="*/ 270118 h 400976"/>
                  <a:gd name="connsiteX5" fmla="*/ 267366 w 306828"/>
                  <a:gd name="connsiteY5" fmla="*/ 400839 h 400976"/>
                  <a:gd name="connsiteX6" fmla="*/ 238931 w 306828"/>
                  <a:gd name="connsiteY6" fmla="*/ 161374 h 400976"/>
                  <a:gd name="connsiteX7" fmla="*/ 305307 w 306828"/>
                  <a:gd name="connsiteY7" fmla="*/ 190635 h 400976"/>
                  <a:gd name="connsiteX8" fmla="*/ 161660 w 306828"/>
                  <a:gd name="connsiteY8" fmla="*/ 9 h 400976"/>
                  <a:gd name="connsiteX0" fmla="*/ 161660 w 306912"/>
                  <a:gd name="connsiteY0" fmla="*/ 9 h 400976"/>
                  <a:gd name="connsiteX1" fmla="*/ 5428 w 306912"/>
                  <a:gd name="connsiteY1" fmla="*/ 205384 h 400976"/>
                  <a:gd name="connsiteX2" fmla="*/ 69891 w 306912"/>
                  <a:gd name="connsiteY2" fmla="*/ 186265 h 400976"/>
                  <a:gd name="connsiteX3" fmla="*/ 83918 w 306912"/>
                  <a:gd name="connsiteY3" fmla="*/ 399383 h 400976"/>
                  <a:gd name="connsiteX4" fmla="*/ 177233 w 306912"/>
                  <a:gd name="connsiteY4" fmla="*/ 270118 h 400976"/>
                  <a:gd name="connsiteX5" fmla="*/ 240733 w 306912"/>
                  <a:gd name="connsiteY5" fmla="*/ 400839 h 400976"/>
                  <a:gd name="connsiteX6" fmla="*/ 238931 w 306912"/>
                  <a:gd name="connsiteY6" fmla="*/ 161374 h 400976"/>
                  <a:gd name="connsiteX7" fmla="*/ 305307 w 306912"/>
                  <a:gd name="connsiteY7" fmla="*/ 190635 h 400976"/>
                  <a:gd name="connsiteX8" fmla="*/ 161660 w 306912"/>
                  <a:gd name="connsiteY8" fmla="*/ 9 h 400976"/>
                  <a:gd name="connsiteX0" fmla="*/ 161660 w 306912"/>
                  <a:gd name="connsiteY0" fmla="*/ 9 h 402359"/>
                  <a:gd name="connsiteX1" fmla="*/ 5428 w 306912"/>
                  <a:gd name="connsiteY1" fmla="*/ 205384 h 402359"/>
                  <a:gd name="connsiteX2" fmla="*/ 69891 w 306912"/>
                  <a:gd name="connsiteY2" fmla="*/ 186265 h 402359"/>
                  <a:gd name="connsiteX3" fmla="*/ 83918 w 306912"/>
                  <a:gd name="connsiteY3" fmla="*/ 399383 h 402359"/>
                  <a:gd name="connsiteX4" fmla="*/ 159478 w 306912"/>
                  <a:gd name="connsiteY4" fmla="*/ 270118 h 402359"/>
                  <a:gd name="connsiteX5" fmla="*/ 240733 w 306912"/>
                  <a:gd name="connsiteY5" fmla="*/ 400839 h 402359"/>
                  <a:gd name="connsiteX6" fmla="*/ 238931 w 306912"/>
                  <a:gd name="connsiteY6" fmla="*/ 161374 h 402359"/>
                  <a:gd name="connsiteX7" fmla="*/ 305307 w 306912"/>
                  <a:gd name="connsiteY7" fmla="*/ 190635 h 402359"/>
                  <a:gd name="connsiteX8" fmla="*/ 161660 w 306912"/>
                  <a:gd name="connsiteY8" fmla="*/ 9 h 402359"/>
                  <a:gd name="connsiteX0" fmla="*/ 162578 w 307830"/>
                  <a:gd name="connsiteY0" fmla="*/ 9 h 402359"/>
                  <a:gd name="connsiteX1" fmla="*/ 6346 w 307830"/>
                  <a:gd name="connsiteY1" fmla="*/ 205384 h 402359"/>
                  <a:gd name="connsiteX2" fmla="*/ 70809 w 307830"/>
                  <a:gd name="connsiteY2" fmla="*/ 186265 h 402359"/>
                  <a:gd name="connsiteX3" fmla="*/ 84836 w 307830"/>
                  <a:gd name="connsiteY3" fmla="*/ 399383 h 402359"/>
                  <a:gd name="connsiteX4" fmla="*/ 160396 w 307830"/>
                  <a:gd name="connsiteY4" fmla="*/ 270118 h 402359"/>
                  <a:gd name="connsiteX5" fmla="*/ 241651 w 307830"/>
                  <a:gd name="connsiteY5" fmla="*/ 400839 h 402359"/>
                  <a:gd name="connsiteX6" fmla="*/ 239849 w 307830"/>
                  <a:gd name="connsiteY6" fmla="*/ 161374 h 402359"/>
                  <a:gd name="connsiteX7" fmla="*/ 306225 w 307830"/>
                  <a:gd name="connsiteY7" fmla="*/ 190635 h 402359"/>
                  <a:gd name="connsiteX8" fmla="*/ 162578 w 307830"/>
                  <a:gd name="connsiteY8" fmla="*/ 9 h 402359"/>
                  <a:gd name="connsiteX0" fmla="*/ 158422 w 303674"/>
                  <a:gd name="connsiteY0" fmla="*/ 9 h 402359"/>
                  <a:gd name="connsiteX1" fmla="*/ 2190 w 303674"/>
                  <a:gd name="connsiteY1" fmla="*/ 205384 h 402359"/>
                  <a:gd name="connsiteX2" fmla="*/ 72571 w 303674"/>
                  <a:gd name="connsiteY2" fmla="*/ 162591 h 402359"/>
                  <a:gd name="connsiteX3" fmla="*/ 80680 w 303674"/>
                  <a:gd name="connsiteY3" fmla="*/ 399383 h 402359"/>
                  <a:gd name="connsiteX4" fmla="*/ 156240 w 303674"/>
                  <a:gd name="connsiteY4" fmla="*/ 270118 h 402359"/>
                  <a:gd name="connsiteX5" fmla="*/ 237495 w 303674"/>
                  <a:gd name="connsiteY5" fmla="*/ 400839 h 402359"/>
                  <a:gd name="connsiteX6" fmla="*/ 235693 w 303674"/>
                  <a:gd name="connsiteY6" fmla="*/ 161374 h 402359"/>
                  <a:gd name="connsiteX7" fmla="*/ 302069 w 303674"/>
                  <a:gd name="connsiteY7" fmla="*/ 190635 h 402359"/>
                  <a:gd name="connsiteX8" fmla="*/ 158422 w 303674"/>
                  <a:gd name="connsiteY8" fmla="*/ 9 h 402359"/>
                  <a:gd name="connsiteX0" fmla="*/ 161081 w 306333"/>
                  <a:gd name="connsiteY0" fmla="*/ 9 h 402359"/>
                  <a:gd name="connsiteX1" fmla="*/ 4849 w 306333"/>
                  <a:gd name="connsiteY1" fmla="*/ 205384 h 402359"/>
                  <a:gd name="connsiteX2" fmla="*/ 75230 w 306333"/>
                  <a:gd name="connsiteY2" fmla="*/ 162591 h 402359"/>
                  <a:gd name="connsiteX3" fmla="*/ 83339 w 306333"/>
                  <a:gd name="connsiteY3" fmla="*/ 399383 h 402359"/>
                  <a:gd name="connsiteX4" fmla="*/ 158899 w 306333"/>
                  <a:gd name="connsiteY4" fmla="*/ 270118 h 402359"/>
                  <a:gd name="connsiteX5" fmla="*/ 240154 w 306333"/>
                  <a:gd name="connsiteY5" fmla="*/ 400839 h 402359"/>
                  <a:gd name="connsiteX6" fmla="*/ 238352 w 306333"/>
                  <a:gd name="connsiteY6" fmla="*/ 161374 h 402359"/>
                  <a:gd name="connsiteX7" fmla="*/ 304728 w 306333"/>
                  <a:gd name="connsiteY7" fmla="*/ 190635 h 402359"/>
                  <a:gd name="connsiteX8" fmla="*/ 161081 w 306333"/>
                  <a:gd name="connsiteY8" fmla="*/ 9 h 402359"/>
                  <a:gd name="connsiteX0" fmla="*/ 161081 w 308775"/>
                  <a:gd name="connsiteY0" fmla="*/ 9 h 402359"/>
                  <a:gd name="connsiteX1" fmla="*/ 4849 w 308775"/>
                  <a:gd name="connsiteY1" fmla="*/ 205384 h 402359"/>
                  <a:gd name="connsiteX2" fmla="*/ 75230 w 308775"/>
                  <a:gd name="connsiteY2" fmla="*/ 162591 h 402359"/>
                  <a:gd name="connsiteX3" fmla="*/ 83339 w 308775"/>
                  <a:gd name="connsiteY3" fmla="*/ 399383 h 402359"/>
                  <a:gd name="connsiteX4" fmla="*/ 158899 w 308775"/>
                  <a:gd name="connsiteY4" fmla="*/ 270118 h 402359"/>
                  <a:gd name="connsiteX5" fmla="*/ 240154 w 308775"/>
                  <a:gd name="connsiteY5" fmla="*/ 400839 h 402359"/>
                  <a:gd name="connsiteX6" fmla="*/ 238352 w 308775"/>
                  <a:gd name="connsiteY6" fmla="*/ 161374 h 402359"/>
                  <a:gd name="connsiteX7" fmla="*/ 304728 w 308775"/>
                  <a:gd name="connsiteY7" fmla="*/ 190635 h 402359"/>
                  <a:gd name="connsiteX8" fmla="*/ 161081 w 308775"/>
                  <a:gd name="connsiteY8" fmla="*/ 9 h 402359"/>
                  <a:gd name="connsiteX0" fmla="*/ 162062 w 309756"/>
                  <a:gd name="connsiteY0" fmla="*/ 9 h 402359"/>
                  <a:gd name="connsiteX1" fmla="*/ 5830 w 309756"/>
                  <a:gd name="connsiteY1" fmla="*/ 205384 h 402359"/>
                  <a:gd name="connsiteX2" fmla="*/ 76211 w 309756"/>
                  <a:gd name="connsiteY2" fmla="*/ 162591 h 402359"/>
                  <a:gd name="connsiteX3" fmla="*/ 84320 w 309756"/>
                  <a:gd name="connsiteY3" fmla="*/ 399383 h 402359"/>
                  <a:gd name="connsiteX4" fmla="*/ 159880 w 309756"/>
                  <a:gd name="connsiteY4" fmla="*/ 270118 h 402359"/>
                  <a:gd name="connsiteX5" fmla="*/ 241135 w 309756"/>
                  <a:gd name="connsiteY5" fmla="*/ 400839 h 402359"/>
                  <a:gd name="connsiteX6" fmla="*/ 239333 w 309756"/>
                  <a:gd name="connsiteY6" fmla="*/ 161374 h 402359"/>
                  <a:gd name="connsiteX7" fmla="*/ 305709 w 309756"/>
                  <a:gd name="connsiteY7" fmla="*/ 190635 h 402359"/>
                  <a:gd name="connsiteX8" fmla="*/ 162062 w 309756"/>
                  <a:gd name="connsiteY8" fmla="*/ 9 h 402359"/>
                  <a:gd name="connsiteX0" fmla="*/ 162062 w 309756"/>
                  <a:gd name="connsiteY0" fmla="*/ 9 h 402359"/>
                  <a:gd name="connsiteX1" fmla="*/ 5830 w 309756"/>
                  <a:gd name="connsiteY1" fmla="*/ 205384 h 402359"/>
                  <a:gd name="connsiteX2" fmla="*/ 76211 w 309756"/>
                  <a:gd name="connsiteY2" fmla="*/ 162591 h 402359"/>
                  <a:gd name="connsiteX3" fmla="*/ 84320 w 309756"/>
                  <a:gd name="connsiteY3" fmla="*/ 399383 h 402359"/>
                  <a:gd name="connsiteX4" fmla="*/ 159880 w 309756"/>
                  <a:gd name="connsiteY4" fmla="*/ 270118 h 402359"/>
                  <a:gd name="connsiteX5" fmla="*/ 241135 w 309756"/>
                  <a:gd name="connsiteY5" fmla="*/ 400839 h 402359"/>
                  <a:gd name="connsiteX6" fmla="*/ 239333 w 309756"/>
                  <a:gd name="connsiteY6" fmla="*/ 161374 h 402359"/>
                  <a:gd name="connsiteX7" fmla="*/ 305709 w 309756"/>
                  <a:gd name="connsiteY7" fmla="*/ 190635 h 402359"/>
                  <a:gd name="connsiteX8" fmla="*/ 162062 w 309756"/>
                  <a:gd name="connsiteY8" fmla="*/ 9 h 402359"/>
                  <a:gd name="connsiteX0" fmla="*/ 162062 w 309756"/>
                  <a:gd name="connsiteY0" fmla="*/ 9 h 400870"/>
                  <a:gd name="connsiteX1" fmla="*/ 5830 w 309756"/>
                  <a:gd name="connsiteY1" fmla="*/ 205384 h 400870"/>
                  <a:gd name="connsiteX2" fmla="*/ 76211 w 309756"/>
                  <a:gd name="connsiteY2" fmla="*/ 162591 h 400870"/>
                  <a:gd name="connsiteX3" fmla="*/ 84320 w 309756"/>
                  <a:gd name="connsiteY3" fmla="*/ 399383 h 400870"/>
                  <a:gd name="connsiteX4" fmla="*/ 159880 w 309756"/>
                  <a:gd name="connsiteY4" fmla="*/ 270118 h 400870"/>
                  <a:gd name="connsiteX5" fmla="*/ 241135 w 309756"/>
                  <a:gd name="connsiteY5" fmla="*/ 400839 h 400870"/>
                  <a:gd name="connsiteX6" fmla="*/ 239333 w 309756"/>
                  <a:gd name="connsiteY6" fmla="*/ 161374 h 400870"/>
                  <a:gd name="connsiteX7" fmla="*/ 305709 w 309756"/>
                  <a:gd name="connsiteY7" fmla="*/ 190635 h 400870"/>
                  <a:gd name="connsiteX8" fmla="*/ 162062 w 309756"/>
                  <a:gd name="connsiteY8" fmla="*/ 9 h 400870"/>
                  <a:gd name="connsiteX0" fmla="*/ 126582 w 303733"/>
                  <a:gd name="connsiteY0" fmla="*/ 10 h 385528"/>
                  <a:gd name="connsiteX1" fmla="*/ 1035 w 303733"/>
                  <a:gd name="connsiteY1" fmla="*/ 190042 h 385528"/>
                  <a:gd name="connsiteX2" fmla="*/ 71416 w 303733"/>
                  <a:gd name="connsiteY2" fmla="*/ 147249 h 385528"/>
                  <a:gd name="connsiteX3" fmla="*/ 79525 w 303733"/>
                  <a:gd name="connsiteY3" fmla="*/ 384041 h 385528"/>
                  <a:gd name="connsiteX4" fmla="*/ 155085 w 303733"/>
                  <a:gd name="connsiteY4" fmla="*/ 254776 h 385528"/>
                  <a:gd name="connsiteX5" fmla="*/ 236340 w 303733"/>
                  <a:gd name="connsiteY5" fmla="*/ 385497 h 385528"/>
                  <a:gd name="connsiteX6" fmla="*/ 234538 w 303733"/>
                  <a:gd name="connsiteY6" fmla="*/ 146032 h 385528"/>
                  <a:gd name="connsiteX7" fmla="*/ 300914 w 303733"/>
                  <a:gd name="connsiteY7" fmla="*/ 175293 h 385528"/>
                  <a:gd name="connsiteX8" fmla="*/ 126582 w 303733"/>
                  <a:gd name="connsiteY8" fmla="*/ 10 h 385528"/>
                  <a:gd name="connsiteX0" fmla="*/ 126582 w 303733"/>
                  <a:gd name="connsiteY0" fmla="*/ 1597 h 387115"/>
                  <a:gd name="connsiteX1" fmla="*/ 1035 w 303733"/>
                  <a:gd name="connsiteY1" fmla="*/ 191629 h 387115"/>
                  <a:gd name="connsiteX2" fmla="*/ 71416 w 303733"/>
                  <a:gd name="connsiteY2" fmla="*/ 148836 h 387115"/>
                  <a:gd name="connsiteX3" fmla="*/ 79525 w 303733"/>
                  <a:gd name="connsiteY3" fmla="*/ 385628 h 387115"/>
                  <a:gd name="connsiteX4" fmla="*/ 155085 w 303733"/>
                  <a:gd name="connsiteY4" fmla="*/ 256363 h 387115"/>
                  <a:gd name="connsiteX5" fmla="*/ 236340 w 303733"/>
                  <a:gd name="connsiteY5" fmla="*/ 387084 h 387115"/>
                  <a:gd name="connsiteX6" fmla="*/ 234538 w 303733"/>
                  <a:gd name="connsiteY6" fmla="*/ 147619 h 387115"/>
                  <a:gd name="connsiteX7" fmla="*/ 300914 w 303733"/>
                  <a:gd name="connsiteY7" fmla="*/ 176880 h 387115"/>
                  <a:gd name="connsiteX8" fmla="*/ 126582 w 303733"/>
                  <a:gd name="connsiteY8" fmla="*/ 1597 h 387115"/>
                  <a:gd name="connsiteX0" fmla="*/ 136066 w 313217"/>
                  <a:gd name="connsiteY0" fmla="*/ 1597 h 387115"/>
                  <a:gd name="connsiteX1" fmla="*/ 10519 w 313217"/>
                  <a:gd name="connsiteY1" fmla="*/ 191629 h 387115"/>
                  <a:gd name="connsiteX2" fmla="*/ 80900 w 313217"/>
                  <a:gd name="connsiteY2" fmla="*/ 148836 h 387115"/>
                  <a:gd name="connsiteX3" fmla="*/ 89009 w 313217"/>
                  <a:gd name="connsiteY3" fmla="*/ 385628 h 387115"/>
                  <a:gd name="connsiteX4" fmla="*/ 164569 w 313217"/>
                  <a:gd name="connsiteY4" fmla="*/ 256363 h 387115"/>
                  <a:gd name="connsiteX5" fmla="*/ 245824 w 313217"/>
                  <a:gd name="connsiteY5" fmla="*/ 387084 h 387115"/>
                  <a:gd name="connsiteX6" fmla="*/ 244022 w 313217"/>
                  <a:gd name="connsiteY6" fmla="*/ 147619 h 387115"/>
                  <a:gd name="connsiteX7" fmla="*/ 310398 w 313217"/>
                  <a:gd name="connsiteY7" fmla="*/ 176880 h 387115"/>
                  <a:gd name="connsiteX8" fmla="*/ 136066 w 313217"/>
                  <a:gd name="connsiteY8" fmla="*/ 1597 h 387115"/>
                  <a:gd name="connsiteX0" fmla="*/ 134869 w 312020"/>
                  <a:gd name="connsiteY0" fmla="*/ 1597 h 387115"/>
                  <a:gd name="connsiteX1" fmla="*/ 9322 w 312020"/>
                  <a:gd name="connsiteY1" fmla="*/ 191629 h 387115"/>
                  <a:gd name="connsiteX2" fmla="*/ 79703 w 312020"/>
                  <a:gd name="connsiteY2" fmla="*/ 148836 h 387115"/>
                  <a:gd name="connsiteX3" fmla="*/ 87812 w 312020"/>
                  <a:gd name="connsiteY3" fmla="*/ 385628 h 387115"/>
                  <a:gd name="connsiteX4" fmla="*/ 163372 w 312020"/>
                  <a:gd name="connsiteY4" fmla="*/ 256363 h 387115"/>
                  <a:gd name="connsiteX5" fmla="*/ 244627 w 312020"/>
                  <a:gd name="connsiteY5" fmla="*/ 387084 h 387115"/>
                  <a:gd name="connsiteX6" fmla="*/ 242825 w 312020"/>
                  <a:gd name="connsiteY6" fmla="*/ 147619 h 387115"/>
                  <a:gd name="connsiteX7" fmla="*/ 309201 w 312020"/>
                  <a:gd name="connsiteY7" fmla="*/ 176880 h 387115"/>
                  <a:gd name="connsiteX8" fmla="*/ 134869 w 312020"/>
                  <a:gd name="connsiteY8" fmla="*/ 1597 h 387115"/>
                  <a:gd name="connsiteX0" fmla="*/ 134869 w 313321"/>
                  <a:gd name="connsiteY0" fmla="*/ 1624 h 387142"/>
                  <a:gd name="connsiteX1" fmla="*/ 9322 w 313321"/>
                  <a:gd name="connsiteY1" fmla="*/ 191656 h 387142"/>
                  <a:gd name="connsiteX2" fmla="*/ 79703 w 313321"/>
                  <a:gd name="connsiteY2" fmla="*/ 148863 h 387142"/>
                  <a:gd name="connsiteX3" fmla="*/ 87812 w 313321"/>
                  <a:gd name="connsiteY3" fmla="*/ 385655 h 387142"/>
                  <a:gd name="connsiteX4" fmla="*/ 163372 w 313321"/>
                  <a:gd name="connsiteY4" fmla="*/ 256390 h 387142"/>
                  <a:gd name="connsiteX5" fmla="*/ 244627 w 313321"/>
                  <a:gd name="connsiteY5" fmla="*/ 387111 h 387142"/>
                  <a:gd name="connsiteX6" fmla="*/ 242825 w 313321"/>
                  <a:gd name="connsiteY6" fmla="*/ 147646 h 387142"/>
                  <a:gd name="connsiteX7" fmla="*/ 309201 w 313321"/>
                  <a:gd name="connsiteY7" fmla="*/ 176907 h 387142"/>
                  <a:gd name="connsiteX8" fmla="*/ 134869 w 313321"/>
                  <a:gd name="connsiteY8" fmla="*/ 1624 h 387142"/>
                  <a:gd name="connsiteX0" fmla="*/ 134869 w 312020"/>
                  <a:gd name="connsiteY0" fmla="*/ 1573 h 389075"/>
                  <a:gd name="connsiteX1" fmla="*/ 9322 w 312020"/>
                  <a:gd name="connsiteY1" fmla="*/ 191605 h 389075"/>
                  <a:gd name="connsiteX2" fmla="*/ 79703 w 312020"/>
                  <a:gd name="connsiteY2" fmla="*/ 148812 h 389075"/>
                  <a:gd name="connsiteX3" fmla="*/ 87812 w 312020"/>
                  <a:gd name="connsiteY3" fmla="*/ 385604 h 389075"/>
                  <a:gd name="connsiteX4" fmla="*/ 163372 w 312020"/>
                  <a:gd name="connsiteY4" fmla="*/ 256339 h 389075"/>
                  <a:gd name="connsiteX5" fmla="*/ 244627 w 312020"/>
                  <a:gd name="connsiteY5" fmla="*/ 387060 h 389075"/>
                  <a:gd name="connsiteX6" fmla="*/ 242825 w 312020"/>
                  <a:gd name="connsiteY6" fmla="*/ 129184 h 389075"/>
                  <a:gd name="connsiteX7" fmla="*/ 309201 w 312020"/>
                  <a:gd name="connsiteY7" fmla="*/ 176856 h 389075"/>
                  <a:gd name="connsiteX8" fmla="*/ 134869 w 312020"/>
                  <a:gd name="connsiteY8" fmla="*/ 1573 h 389075"/>
                  <a:gd name="connsiteX0" fmla="*/ 134869 w 311839"/>
                  <a:gd name="connsiteY0" fmla="*/ 1573 h 389075"/>
                  <a:gd name="connsiteX1" fmla="*/ 9322 w 311839"/>
                  <a:gd name="connsiteY1" fmla="*/ 191605 h 389075"/>
                  <a:gd name="connsiteX2" fmla="*/ 79703 w 311839"/>
                  <a:gd name="connsiteY2" fmla="*/ 148812 h 389075"/>
                  <a:gd name="connsiteX3" fmla="*/ 87812 w 311839"/>
                  <a:gd name="connsiteY3" fmla="*/ 385604 h 389075"/>
                  <a:gd name="connsiteX4" fmla="*/ 163372 w 311839"/>
                  <a:gd name="connsiteY4" fmla="*/ 256339 h 389075"/>
                  <a:gd name="connsiteX5" fmla="*/ 244627 w 311839"/>
                  <a:gd name="connsiteY5" fmla="*/ 387060 h 389075"/>
                  <a:gd name="connsiteX6" fmla="*/ 242825 w 311839"/>
                  <a:gd name="connsiteY6" fmla="*/ 129184 h 389075"/>
                  <a:gd name="connsiteX7" fmla="*/ 309201 w 311839"/>
                  <a:gd name="connsiteY7" fmla="*/ 176856 h 389075"/>
                  <a:gd name="connsiteX8" fmla="*/ 134869 w 311839"/>
                  <a:gd name="connsiteY8" fmla="*/ 1573 h 389075"/>
                  <a:gd name="connsiteX0" fmla="*/ 134869 w 311441"/>
                  <a:gd name="connsiteY0" fmla="*/ 1624 h 388194"/>
                  <a:gd name="connsiteX1" fmla="*/ 9322 w 311441"/>
                  <a:gd name="connsiteY1" fmla="*/ 191656 h 388194"/>
                  <a:gd name="connsiteX2" fmla="*/ 79703 w 311441"/>
                  <a:gd name="connsiteY2" fmla="*/ 148863 h 388194"/>
                  <a:gd name="connsiteX3" fmla="*/ 87812 w 311441"/>
                  <a:gd name="connsiteY3" fmla="*/ 385655 h 388194"/>
                  <a:gd name="connsiteX4" fmla="*/ 163372 w 311441"/>
                  <a:gd name="connsiteY4" fmla="*/ 256390 h 388194"/>
                  <a:gd name="connsiteX5" fmla="*/ 244627 w 311441"/>
                  <a:gd name="connsiteY5" fmla="*/ 387111 h 388194"/>
                  <a:gd name="connsiteX6" fmla="*/ 236688 w 311441"/>
                  <a:gd name="connsiteY6" fmla="*/ 166056 h 388194"/>
                  <a:gd name="connsiteX7" fmla="*/ 309201 w 311441"/>
                  <a:gd name="connsiteY7" fmla="*/ 176907 h 388194"/>
                  <a:gd name="connsiteX8" fmla="*/ 134869 w 311441"/>
                  <a:gd name="connsiteY8" fmla="*/ 1624 h 388194"/>
                  <a:gd name="connsiteX0" fmla="*/ 134869 w 311151"/>
                  <a:gd name="connsiteY0" fmla="*/ 1624 h 388194"/>
                  <a:gd name="connsiteX1" fmla="*/ 9322 w 311151"/>
                  <a:gd name="connsiteY1" fmla="*/ 191656 h 388194"/>
                  <a:gd name="connsiteX2" fmla="*/ 79703 w 311151"/>
                  <a:gd name="connsiteY2" fmla="*/ 148863 h 388194"/>
                  <a:gd name="connsiteX3" fmla="*/ 87812 w 311151"/>
                  <a:gd name="connsiteY3" fmla="*/ 385655 h 388194"/>
                  <a:gd name="connsiteX4" fmla="*/ 163372 w 311151"/>
                  <a:gd name="connsiteY4" fmla="*/ 256390 h 388194"/>
                  <a:gd name="connsiteX5" fmla="*/ 244627 w 311151"/>
                  <a:gd name="connsiteY5" fmla="*/ 387111 h 388194"/>
                  <a:gd name="connsiteX6" fmla="*/ 236688 w 311151"/>
                  <a:gd name="connsiteY6" fmla="*/ 166056 h 388194"/>
                  <a:gd name="connsiteX7" fmla="*/ 309201 w 311151"/>
                  <a:gd name="connsiteY7" fmla="*/ 176907 h 388194"/>
                  <a:gd name="connsiteX8" fmla="*/ 134869 w 311151"/>
                  <a:gd name="connsiteY8" fmla="*/ 1624 h 388194"/>
                  <a:gd name="connsiteX0" fmla="*/ 134869 w 311682"/>
                  <a:gd name="connsiteY0" fmla="*/ 1624 h 388194"/>
                  <a:gd name="connsiteX1" fmla="*/ 9322 w 311682"/>
                  <a:gd name="connsiteY1" fmla="*/ 191656 h 388194"/>
                  <a:gd name="connsiteX2" fmla="*/ 79703 w 311682"/>
                  <a:gd name="connsiteY2" fmla="*/ 148863 h 388194"/>
                  <a:gd name="connsiteX3" fmla="*/ 87812 w 311682"/>
                  <a:gd name="connsiteY3" fmla="*/ 385655 h 388194"/>
                  <a:gd name="connsiteX4" fmla="*/ 163372 w 311682"/>
                  <a:gd name="connsiteY4" fmla="*/ 256390 h 388194"/>
                  <a:gd name="connsiteX5" fmla="*/ 244627 w 311682"/>
                  <a:gd name="connsiteY5" fmla="*/ 387111 h 388194"/>
                  <a:gd name="connsiteX6" fmla="*/ 236688 w 311682"/>
                  <a:gd name="connsiteY6" fmla="*/ 166056 h 388194"/>
                  <a:gd name="connsiteX7" fmla="*/ 309201 w 311682"/>
                  <a:gd name="connsiteY7" fmla="*/ 176907 h 388194"/>
                  <a:gd name="connsiteX8" fmla="*/ 134869 w 311682"/>
                  <a:gd name="connsiteY8" fmla="*/ 1624 h 388194"/>
                  <a:gd name="connsiteX0" fmla="*/ 134869 w 312661"/>
                  <a:gd name="connsiteY0" fmla="*/ 1616 h 388325"/>
                  <a:gd name="connsiteX1" fmla="*/ 9322 w 312661"/>
                  <a:gd name="connsiteY1" fmla="*/ 191648 h 388325"/>
                  <a:gd name="connsiteX2" fmla="*/ 79703 w 312661"/>
                  <a:gd name="connsiteY2" fmla="*/ 148855 h 388325"/>
                  <a:gd name="connsiteX3" fmla="*/ 87812 w 312661"/>
                  <a:gd name="connsiteY3" fmla="*/ 385647 h 388325"/>
                  <a:gd name="connsiteX4" fmla="*/ 163372 w 312661"/>
                  <a:gd name="connsiteY4" fmla="*/ 256382 h 388325"/>
                  <a:gd name="connsiteX5" fmla="*/ 244627 w 312661"/>
                  <a:gd name="connsiteY5" fmla="*/ 387103 h 388325"/>
                  <a:gd name="connsiteX6" fmla="*/ 248962 w 312661"/>
                  <a:gd name="connsiteY6" fmla="*/ 159911 h 388325"/>
                  <a:gd name="connsiteX7" fmla="*/ 309201 w 312661"/>
                  <a:gd name="connsiteY7" fmla="*/ 176899 h 388325"/>
                  <a:gd name="connsiteX8" fmla="*/ 134869 w 312661"/>
                  <a:gd name="connsiteY8" fmla="*/ 1616 h 388325"/>
                  <a:gd name="connsiteX0" fmla="*/ 134869 w 311822"/>
                  <a:gd name="connsiteY0" fmla="*/ 1616 h 388325"/>
                  <a:gd name="connsiteX1" fmla="*/ 9322 w 311822"/>
                  <a:gd name="connsiteY1" fmla="*/ 191648 h 388325"/>
                  <a:gd name="connsiteX2" fmla="*/ 79703 w 311822"/>
                  <a:gd name="connsiteY2" fmla="*/ 148855 h 388325"/>
                  <a:gd name="connsiteX3" fmla="*/ 87812 w 311822"/>
                  <a:gd name="connsiteY3" fmla="*/ 385647 h 388325"/>
                  <a:gd name="connsiteX4" fmla="*/ 163372 w 311822"/>
                  <a:gd name="connsiteY4" fmla="*/ 256382 h 388325"/>
                  <a:gd name="connsiteX5" fmla="*/ 244627 w 311822"/>
                  <a:gd name="connsiteY5" fmla="*/ 387103 h 388325"/>
                  <a:gd name="connsiteX6" fmla="*/ 248962 w 311822"/>
                  <a:gd name="connsiteY6" fmla="*/ 159911 h 388325"/>
                  <a:gd name="connsiteX7" fmla="*/ 309201 w 311822"/>
                  <a:gd name="connsiteY7" fmla="*/ 176899 h 388325"/>
                  <a:gd name="connsiteX8" fmla="*/ 134869 w 311822"/>
                  <a:gd name="connsiteY8" fmla="*/ 1616 h 388325"/>
                  <a:gd name="connsiteX0" fmla="*/ 130879 w 287978"/>
                  <a:gd name="connsiteY0" fmla="*/ 10 h 386719"/>
                  <a:gd name="connsiteX1" fmla="*/ 5332 w 287978"/>
                  <a:gd name="connsiteY1" fmla="*/ 190042 h 386719"/>
                  <a:gd name="connsiteX2" fmla="*/ 75713 w 287978"/>
                  <a:gd name="connsiteY2" fmla="*/ 147249 h 386719"/>
                  <a:gd name="connsiteX3" fmla="*/ 83822 w 287978"/>
                  <a:gd name="connsiteY3" fmla="*/ 384041 h 386719"/>
                  <a:gd name="connsiteX4" fmla="*/ 159382 w 287978"/>
                  <a:gd name="connsiteY4" fmla="*/ 254776 h 386719"/>
                  <a:gd name="connsiteX5" fmla="*/ 240637 w 287978"/>
                  <a:gd name="connsiteY5" fmla="*/ 385497 h 386719"/>
                  <a:gd name="connsiteX6" fmla="*/ 244972 w 287978"/>
                  <a:gd name="connsiteY6" fmla="*/ 158305 h 386719"/>
                  <a:gd name="connsiteX7" fmla="*/ 283732 w 287978"/>
                  <a:gd name="connsiteY7" fmla="*/ 181430 h 386719"/>
                  <a:gd name="connsiteX8" fmla="*/ 130879 w 287978"/>
                  <a:gd name="connsiteY8" fmla="*/ 10 h 386719"/>
                  <a:gd name="connsiteX0" fmla="*/ 130874 w 287973"/>
                  <a:gd name="connsiteY0" fmla="*/ 490 h 387199"/>
                  <a:gd name="connsiteX1" fmla="*/ 5327 w 287973"/>
                  <a:gd name="connsiteY1" fmla="*/ 190522 h 387199"/>
                  <a:gd name="connsiteX2" fmla="*/ 75708 w 287973"/>
                  <a:gd name="connsiteY2" fmla="*/ 147729 h 387199"/>
                  <a:gd name="connsiteX3" fmla="*/ 83817 w 287973"/>
                  <a:gd name="connsiteY3" fmla="*/ 384521 h 387199"/>
                  <a:gd name="connsiteX4" fmla="*/ 159377 w 287973"/>
                  <a:gd name="connsiteY4" fmla="*/ 255256 h 387199"/>
                  <a:gd name="connsiteX5" fmla="*/ 240632 w 287973"/>
                  <a:gd name="connsiteY5" fmla="*/ 385977 h 387199"/>
                  <a:gd name="connsiteX6" fmla="*/ 244967 w 287973"/>
                  <a:gd name="connsiteY6" fmla="*/ 158785 h 387199"/>
                  <a:gd name="connsiteX7" fmla="*/ 283727 w 287973"/>
                  <a:gd name="connsiteY7" fmla="*/ 181910 h 387199"/>
                  <a:gd name="connsiteX8" fmla="*/ 130874 w 287973"/>
                  <a:gd name="connsiteY8" fmla="*/ 490 h 387199"/>
                  <a:gd name="connsiteX0" fmla="*/ 130803 w 276439"/>
                  <a:gd name="connsiteY0" fmla="*/ 2942 h 389651"/>
                  <a:gd name="connsiteX1" fmla="*/ 5256 w 276439"/>
                  <a:gd name="connsiteY1" fmla="*/ 192974 h 389651"/>
                  <a:gd name="connsiteX2" fmla="*/ 75637 w 276439"/>
                  <a:gd name="connsiteY2" fmla="*/ 150181 h 389651"/>
                  <a:gd name="connsiteX3" fmla="*/ 83746 w 276439"/>
                  <a:gd name="connsiteY3" fmla="*/ 386973 h 389651"/>
                  <a:gd name="connsiteX4" fmla="*/ 159306 w 276439"/>
                  <a:gd name="connsiteY4" fmla="*/ 257708 h 389651"/>
                  <a:gd name="connsiteX5" fmla="*/ 240561 w 276439"/>
                  <a:gd name="connsiteY5" fmla="*/ 388429 h 389651"/>
                  <a:gd name="connsiteX6" fmla="*/ 244896 w 276439"/>
                  <a:gd name="connsiteY6" fmla="*/ 161237 h 389651"/>
                  <a:gd name="connsiteX7" fmla="*/ 271382 w 276439"/>
                  <a:gd name="connsiteY7" fmla="*/ 83103 h 389651"/>
                  <a:gd name="connsiteX8" fmla="*/ 130803 w 276439"/>
                  <a:gd name="connsiteY8" fmla="*/ 2942 h 389651"/>
                  <a:gd name="connsiteX0" fmla="*/ 130621 w 250218"/>
                  <a:gd name="connsiteY0" fmla="*/ 6898 h 393607"/>
                  <a:gd name="connsiteX1" fmla="*/ 5074 w 250218"/>
                  <a:gd name="connsiteY1" fmla="*/ 196930 h 393607"/>
                  <a:gd name="connsiteX2" fmla="*/ 75455 w 250218"/>
                  <a:gd name="connsiteY2" fmla="*/ 154137 h 393607"/>
                  <a:gd name="connsiteX3" fmla="*/ 83564 w 250218"/>
                  <a:gd name="connsiteY3" fmla="*/ 390929 h 393607"/>
                  <a:gd name="connsiteX4" fmla="*/ 159124 w 250218"/>
                  <a:gd name="connsiteY4" fmla="*/ 261664 h 393607"/>
                  <a:gd name="connsiteX5" fmla="*/ 240379 w 250218"/>
                  <a:gd name="connsiteY5" fmla="*/ 392385 h 393607"/>
                  <a:gd name="connsiteX6" fmla="*/ 244714 w 250218"/>
                  <a:gd name="connsiteY6" fmla="*/ 165193 h 393607"/>
                  <a:gd name="connsiteX7" fmla="*/ 240516 w 250218"/>
                  <a:gd name="connsiteY7" fmla="*/ 53306 h 393607"/>
                  <a:gd name="connsiteX8" fmla="*/ 130621 w 250218"/>
                  <a:gd name="connsiteY8" fmla="*/ 6898 h 393607"/>
                  <a:gd name="connsiteX0" fmla="*/ 130621 w 258318"/>
                  <a:gd name="connsiteY0" fmla="*/ 6882 h 393591"/>
                  <a:gd name="connsiteX1" fmla="*/ 5074 w 258318"/>
                  <a:gd name="connsiteY1" fmla="*/ 196914 h 393591"/>
                  <a:gd name="connsiteX2" fmla="*/ 75455 w 258318"/>
                  <a:gd name="connsiteY2" fmla="*/ 154121 h 393591"/>
                  <a:gd name="connsiteX3" fmla="*/ 83564 w 258318"/>
                  <a:gd name="connsiteY3" fmla="*/ 390913 h 393591"/>
                  <a:gd name="connsiteX4" fmla="*/ 159124 w 258318"/>
                  <a:gd name="connsiteY4" fmla="*/ 261648 h 393591"/>
                  <a:gd name="connsiteX5" fmla="*/ 240379 w 258318"/>
                  <a:gd name="connsiteY5" fmla="*/ 392369 h 393591"/>
                  <a:gd name="connsiteX6" fmla="*/ 244714 w 258318"/>
                  <a:gd name="connsiteY6" fmla="*/ 165177 h 393591"/>
                  <a:gd name="connsiteX7" fmla="*/ 240516 w 258318"/>
                  <a:gd name="connsiteY7" fmla="*/ 53290 h 393591"/>
                  <a:gd name="connsiteX8" fmla="*/ 130621 w 258318"/>
                  <a:gd name="connsiteY8" fmla="*/ 6882 h 393591"/>
                  <a:gd name="connsiteX0" fmla="*/ 133728 w 261425"/>
                  <a:gd name="connsiteY0" fmla="*/ 4356 h 391065"/>
                  <a:gd name="connsiteX1" fmla="*/ 8181 w 261425"/>
                  <a:gd name="connsiteY1" fmla="*/ 194388 h 391065"/>
                  <a:gd name="connsiteX2" fmla="*/ 78562 w 261425"/>
                  <a:gd name="connsiteY2" fmla="*/ 151595 h 391065"/>
                  <a:gd name="connsiteX3" fmla="*/ 86671 w 261425"/>
                  <a:gd name="connsiteY3" fmla="*/ 388387 h 391065"/>
                  <a:gd name="connsiteX4" fmla="*/ 162231 w 261425"/>
                  <a:gd name="connsiteY4" fmla="*/ 259122 h 391065"/>
                  <a:gd name="connsiteX5" fmla="*/ 243486 w 261425"/>
                  <a:gd name="connsiteY5" fmla="*/ 389843 h 391065"/>
                  <a:gd name="connsiteX6" fmla="*/ 247821 w 261425"/>
                  <a:gd name="connsiteY6" fmla="*/ 162651 h 391065"/>
                  <a:gd name="connsiteX7" fmla="*/ 243623 w 261425"/>
                  <a:gd name="connsiteY7" fmla="*/ 50764 h 391065"/>
                  <a:gd name="connsiteX8" fmla="*/ 133728 w 261425"/>
                  <a:gd name="connsiteY8" fmla="*/ 4356 h 391065"/>
                  <a:gd name="connsiteX0" fmla="*/ 133728 w 251996"/>
                  <a:gd name="connsiteY0" fmla="*/ 4669 h 391378"/>
                  <a:gd name="connsiteX1" fmla="*/ 8181 w 251996"/>
                  <a:gd name="connsiteY1" fmla="*/ 194701 h 391378"/>
                  <a:gd name="connsiteX2" fmla="*/ 78562 w 251996"/>
                  <a:gd name="connsiteY2" fmla="*/ 151908 h 391378"/>
                  <a:gd name="connsiteX3" fmla="*/ 86671 w 251996"/>
                  <a:gd name="connsiteY3" fmla="*/ 388700 h 391378"/>
                  <a:gd name="connsiteX4" fmla="*/ 162231 w 251996"/>
                  <a:gd name="connsiteY4" fmla="*/ 259435 h 391378"/>
                  <a:gd name="connsiteX5" fmla="*/ 243486 w 251996"/>
                  <a:gd name="connsiteY5" fmla="*/ 390156 h 391378"/>
                  <a:gd name="connsiteX6" fmla="*/ 247821 w 251996"/>
                  <a:gd name="connsiteY6" fmla="*/ 162964 h 391378"/>
                  <a:gd name="connsiteX7" fmla="*/ 243623 w 251996"/>
                  <a:gd name="connsiteY7" fmla="*/ 51077 h 391378"/>
                  <a:gd name="connsiteX8" fmla="*/ 133728 w 251996"/>
                  <a:gd name="connsiteY8" fmla="*/ 4669 h 391378"/>
                  <a:gd name="connsiteX0" fmla="*/ 133728 w 258238"/>
                  <a:gd name="connsiteY0" fmla="*/ 4705 h 390902"/>
                  <a:gd name="connsiteX1" fmla="*/ 8181 w 258238"/>
                  <a:gd name="connsiteY1" fmla="*/ 194737 h 390902"/>
                  <a:gd name="connsiteX2" fmla="*/ 78562 w 258238"/>
                  <a:gd name="connsiteY2" fmla="*/ 151944 h 390902"/>
                  <a:gd name="connsiteX3" fmla="*/ 86671 w 258238"/>
                  <a:gd name="connsiteY3" fmla="*/ 388736 h 390902"/>
                  <a:gd name="connsiteX4" fmla="*/ 162231 w 258238"/>
                  <a:gd name="connsiteY4" fmla="*/ 259471 h 390902"/>
                  <a:gd name="connsiteX5" fmla="*/ 243486 w 258238"/>
                  <a:gd name="connsiteY5" fmla="*/ 390192 h 390902"/>
                  <a:gd name="connsiteX6" fmla="*/ 257026 w 258238"/>
                  <a:gd name="connsiteY6" fmla="*/ 187548 h 390902"/>
                  <a:gd name="connsiteX7" fmla="*/ 243623 w 258238"/>
                  <a:gd name="connsiteY7" fmla="*/ 51113 h 390902"/>
                  <a:gd name="connsiteX8" fmla="*/ 133728 w 258238"/>
                  <a:gd name="connsiteY8" fmla="*/ 4705 h 390902"/>
                  <a:gd name="connsiteX0" fmla="*/ 133728 w 259566"/>
                  <a:gd name="connsiteY0" fmla="*/ 4705 h 390902"/>
                  <a:gd name="connsiteX1" fmla="*/ 8181 w 259566"/>
                  <a:gd name="connsiteY1" fmla="*/ 194737 h 390902"/>
                  <a:gd name="connsiteX2" fmla="*/ 78562 w 259566"/>
                  <a:gd name="connsiteY2" fmla="*/ 151944 h 390902"/>
                  <a:gd name="connsiteX3" fmla="*/ 86671 w 259566"/>
                  <a:gd name="connsiteY3" fmla="*/ 388736 h 390902"/>
                  <a:gd name="connsiteX4" fmla="*/ 162231 w 259566"/>
                  <a:gd name="connsiteY4" fmla="*/ 259471 h 390902"/>
                  <a:gd name="connsiteX5" fmla="*/ 243486 w 259566"/>
                  <a:gd name="connsiteY5" fmla="*/ 390192 h 390902"/>
                  <a:gd name="connsiteX6" fmla="*/ 257026 w 259566"/>
                  <a:gd name="connsiteY6" fmla="*/ 187548 h 390902"/>
                  <a:gd name="connsiteX7" fmla="*/ 243623 w 259566"/>
                  <a:gd name="connsiteY7" fmla="*/ 51113 h 390902"/>
                  <a:gd name="connsiteX8" fmla="*/ 133728 w 259566"/>
                  <a:gd name="connsiteY8" fmla="*/ 4705 h 390902"/>
                  <a:gd name="connsiteX0" fmla="*/ 130569 w 254613"/>
                  <a:gd name="connsiteY0" fmla="*/ 7318 h 393515"/>
                  <a:gd name="connsiteX1" fmla="*/ 5022 w 254613"/>
                  <a:gd name="connsiteY1" fmla="*/ 197350 h 393515"/>
                  <a:gd name="connsiteX2" fmla="*/ 75403 w 254613"/>
                  <a:gd name="connsiteY2" fmla="*/ 154557 h 393515"/>
                  <a:gd name="connsiteX3" fmla="*/ 83512 w 254613"/>
                  <a:gd name="connsiteY3" fmla="*/ 391349 h 393515"/>
                  <a:gd name="connsiteX4" fmla="*/ 159072 w 254613"/>
                  <a:gd name="connsiteY4" fmla="*/ 262084 h 393515"/>
                  <a:gd name="connsiteX5" fmla="*/ 240327 w 254613"/>
                  <a:gd name="connsiteY5" fmla="*/ 392805 h 393515"/>
                  <a:gd name="connsiteX6" fmla="*/ 253867 w 254613"/>
                  <a:gd name="connsiteY6" fmla="*/ 190161 h 393515"/>
                  <a:gd name="connsiteX7" fmla="*/ 231259 w 254613"/>
                  <a:gd name="connsiteY7" fmla="*/ 53726 h 393515"/>
                  <a:gd name="connsiteX8" fmla="*/ 130569 w 254613"/>
                  <a:gd name="connsiteY8" fmla="*/ 7318 h 393515"/>
                  <a:gd name="connsiteX0" fmla="*/ 131847 w 255891"/>
                  <a:gd name="connsiteY0" fmla="*/ 6652 h 392849"/>
                  <a:gd name="connsiteX1" fmla="*/ 6300 w 255891"/>
                  <a:gd name="connsiteY1" fmla="*/ 196684 h 392849"/>
                  <a:gd name="connsiteX2" fmla="*/ 76681 w 255891"/>
                  <a:gd name="connsiteY2" fmla="*/ 153891 h 392849"/>
                  <a:gd name="connsiteX3" fmla="*/ 84790 w 255891"/>
                  <a:gd name="connsiteY3" fmla="*/ 390683 h 392849"/>
                  <a:gd name="connsiteX4" fmla="*/ 160350 w 255891"/>
                  <a:gd name="connsiteY4" fmla="*/ 261418 h 392849"/>
                  <a:gd name="connsiteX5" fmla="*/ 241605 w 255891"/>
                  <a:gd name="connsiteY5" fmla="*/ 392139 h 392849"/>
                  <a:gd name="connsiteX6" fmla="*/ 255145 w 255891"/>
                  <a:gd name="connsiteY6" fmla="*/ 189495 h 392849"/>
                  <a:gd name="connsiteX7" fmla="*/ 232537 w 255891"/>
                  <a:gd name="connsiteY7" fmla="*/ 53060 h 392849"/>
                  <a:gd name="connsiteX8" fmla="*/ 131847 w 255891"/>
                  <a:gd name="connsiteY8" fmla="*/ 6652 h 392849"/>
                  <a:gd name="connsiteX0" fmla="*/ 133606 w 257650"/>
                  <a:gd name="connsiteY0" fmla="*/ 5434 h 391631"/>
                  <a:gd name="connsiteX1" fmla="*/ 8059 w 257650"/>
                  <a:gd name="connsiteY1" fmla="*/ 195466 h 391631"/>
                  <a:gd name="connsiteX2" fmla="*/ 78440 w 257650"/>
                  <a:gd name="connsiteY2" fmla="*/ 152673 h 391631"/>
                  <a:gd name="connsiteX3" fmla="*/ 86549 w 257650"/>
                  <a:gd name="connsiteY3" fmla="*/ 389465 h 391631"/>
                  <a:gd name="connsiteX4" fmla="*/ 162109 w 257650"/>
                  <a:gd name="connsiteY4" fmla="*/ 260200 h 391631"/>
                  <a:gd name="connsiteX5" fmla="*/ 243364 w 257650"/>
                  <a:gd name="connsiteY5" fmla="*/ 390921 h 391631"/>
                  <a:gd name="connsiteX6" fmla="*/ 256904 w 257650"/>
                  <a:gd name="connsiteY6" fmla="*/ 188277 h 391631"/>
                  <a:gd name="connsiteX7" fmla="*/ 234296 w 257650"/>
                  <a:gd name="connsiteY7" fmla="*/ 51842 h 391631"/>
                  <a:gd name="connsiteX8" fmla="*/ 133606 w 257650"/>
                  <a:gd name="connsiteY8" fmla="*/ 5434 h 391631"/>
                  <a:gd name="connsiteX0" fmla="*/ 133606 w 258512"/>
                  <a:gd name="connsiteY0" fmla="*/ 5434 h 390921"/>
                  <a:gd name="connsiteX1" fmla="*/ 8059 w 258512"/>
                  <a:gd name="connsiteY1" fmla="*/ 195466 h 390921"/>
                  <a:gd name="connsiteX2" fmla="*/ 78440 w 258512"/>
                  <a:gd name="connsiteY2" fmla="*/ 152673 h 390921"/>
                  <a:gd name="connsiteX3" fmla="*/ 86549 w 258512"/>
                  <a:gd name="connsiteY3" fmla="*/ 389465 h 390921"/>
                  <a:gd name="connsiteX4" fmla="*/ 162109 w 258512"/>
                  <a:gd name="connsiteY4" fmla="*/ 260200 h 390921"/>
                  <a:gd name="connsiteX5" fmla="*/ 243364 w 258512"/>
                  <a:gd name="connsiteY5" fmla="*/ 390921 h 390921"/>
                  <a:gd name="connsiteX6" fmla="*/ 256904 w 258512"/>
                  <a:gd name="connsiteY6" fmla="*/ 188277 h 390921"/>
                  <a:gd name="connsiteX7" fmla="*/ 234296 w 258512"/>
                  <a:gd name="connsiteY7" fmla="*/ 51842 h 390921"/>
                  <a:gd name="connsiteX8" fmla="*/ 133606 w 258512"/>
                  <a:gd name="connsiteY8" fmla="*/ 5434 h 390921"/>
                  <a:gd name="connsiteX0" fmla="*/ 133606 w 257080"/>
                  <a:gd name="connsiteY0" fmla="*/ 5434 h 390921"/>
                  <a:gd name="connsiteX1" fmla="*/ 8059 w 257080"/>
                  <a:gd name="connsiteY1" fmla="*/ 195466 h 390921"/>
                  <a:gd name="connsiteX2" fmla="*/ 78440 w 257080"/>
                  <a:gd name="connsiteY2" fmla="*/ 152673 h 390921"/>
                  <a:gd name="connsiteX3" fmla="*/ 86549 w 257080"/>
                  <a:gd name="connsiteY3" fmla="*/ 389465 h 390921"/>
                  <a:gd name="connsiteX4" fmla="*/ 162109 w 257080"/>
                  <a:gd name="connsiteY4" fmla="*/ 260200 h 390921"/>
                  <a:gd name="connsiteX5" fmla="*/ 228022 w 257080"/>
                  <a:gd name="connsiteY5" fmla="*/ 390921 h 390921"/>
                  <a:gd name="connsiteX6" fmla="*/ 256904 w 257080"/>
                  <a:gd name="connsiteY6" fmla="*/ 188277 h 390921"/>
                  <a:gd name="connsiteX7" fmla="*/ 234296 w 257080"/>
                  <a:gd name="connsiteY7" fmla="*/ 51842 h 390921"/>
                  <a:gd name="connsiteX8" fmla="*/ 133606 w 257080"/>
                  <a:gd name="connsiteY8" fmla="*/ 5434 h 390921"/>
                  <a:gd name="connsiteX0" fmla="*/ 113938 w 249773"/>
                  <a:gd name="connsiteY0" fmla="*/ 6015 h 385365"/>
                  <a:gd name="connsiteX1" fmla="*/ 665 w 249773"/>
                  <a:gd name="connsiteY1" fmla="*/ 189910 h 385365"/>
                  <a:gd name="connsiteX2" fmla="*/ 71046 w 249773"/>
                  <a:gd name="connsiteY2" fmla="*/ 147117 h 385365"/>
                  <a:gd name="connsiteX3" fmla="*/ 79155 w 249773"/>
                  <a:gd name="connsiteY3" fmla="*/ 383909 h 385365"/>
                  <a:gd name="connsiteX4" fmla="*/ 154715 w 249773"/>
                  <a:gd name="connsiteY4" fmla="*/ 254644 h 385365"/>
                  <a:gd name="connsiteX5" fmla="*/ 220628 w 249773"/>
                  <a:gd name="connsiteY5" fmla="*/ 385365 h 385365"/>
                  <a:gd name="connsiteX6" fmla="*/ 249510 w 249773"/>
                  <a:gd name="connsiteY6" fmla="*/ 182721 h 385365"/>
                  <a:gd name="connsiteX7" fmla="*/ 226902 w 249773"/>
                  <a:gd name="connsiteY7" fmla="*/ 46286 h 385365"/>
                  <a:gd name="connsiteX8" fmla="*/ 113938 w 249773"/>
                  <a:gd name="connsiteY8" fmla="*/ 6015 h 385365"/>
                  <a:gd name="connsiteX0" fmla="*/ 114242 w 250077"/>
                  <a:gd name="connsiteY0" fmla="*/ 6015 h 385365"/>
                  <a:gd name="connsiteX1" fmla="*/ 969 w 250077"/>
                  <a:gd name="connsiteY1" fmla="*/ 189910 h 385365"/>
                  <a:gd name="connsiteX2" fmla="*/ 71350 w 250077"/>
                  <a:gd name="connsiteY2" fmla="*/ 147117 h 385365"/>
                  <a:gd name="connsiteX3" fmla="*/ 79459 w 250077"/>
                  <a:gd name="connsiteY3" fmla="*/ 383909 h 385365"/>
                  <a:gd name="connsiteX4" fmla="*/ 155019 w 250077"/>
                  <a:gd name="connsiteY4" fmla="*/ 254644 h 385365"/>
                  <a:gd name="connsiteX5" fmla="*/ 220932 w 250077"/>
                  <a:gd name="connsiteY5" fmla="*/ 385365 h 385365"/>
                  <a:gd name="connsiteX6" fmla="*/ 249814 w 250077"/>
                  <a:gd name="connsiteY6" fmla="*/ 182721 h 385365"/>
                  <a:gd name="connsiteX7" fmla="*/ 227206 w 250077"/>
                  <a:gd name="connsiteY7" fmla="*/ 46286 h 385365"/>
                  <a:gd name="connsiteX8" fmla="*/ 114242 w 250077"/>
                  <a:gd name="connsiteY8" fmla="*/ 6015 h 385365"/>
                  <a:gd name="connsiteX0" fmla="*/ 110567 w 246402"/>
                  <a:gd name="connsiteY0" fmla="*/ 9466 h 388816"/>
                  <a:gd name="connsiteX1" fmla="*/ 363 w 246402"/>
                  <a:gd name="connsiteY1" fmla="*/ 214840 h 388816"/>
                  <a:gd name="connsiteX2" fmla="*/ 67675 w 246402"/>
                  <a:gd name="connsiteY2" fmla="*/ 150568 h 388816"/>
                  <a:gd name="connsiteX3" fmla="*/ 75784 w 246402"/>
                  <a:gd name="connsiteY3" fmla="*/ 387360 h 388816"/>
                  <a:gd name="connsiteX4" fmla="*/ 151344 w 246402"/>
                  <a:gd name="connsiteY4" fmla="*/ 258095 h 388816"/>
                  <a:gd name="connsiteX5" fmla="*/ 217257 w 246402"/>
                  <a:gd name="connsiteY5" fmla="*/ 388816 h 388816"/>
                  <a:gd name="connsiteX6" fmla="*/ 246139 w 246402"/>
                  <a:gd name="connsiteY6" fmla="*/ 186172 h 388816"/>
                  <a:gd name="connsiteX7" fmla="*/ 223531 w 246402"/>
                  <a:gd name="connsiteY7" fmla="*/ 49737 h 388816"/>
                  <a:gd name="connsiteX8" fmla="*/ 110567 w 246402"/>
                  <a:gd name="connsiteY8" fmla="*/ 9466 h 388816"/>
                  <a:gd name="connsiteX0" fmla="*/ 110904 w 246739"/>
                  <a:gd name="connsiteY0" fmla="*/ 9466 h 388816"/>
                  <a:gd name="connsiteX1" fmla="*/ 700 w 246739"/>
                  <a:gd name="connsiteY1" fmla="*/ 214840 h 388816"/>
                  <a:gd name="connsiteX2" fmla="*/ 68012 w 246739"/>
                  <a:gd name="connsiteY2" fmla="*/ 181253 h 388816"/>
                  <a:gd name="connsiteX3" fmla="*/ 76121 w 246739"/>
                  <a:gd name="connsiteY3" fmla="*/ 387360 h 388816"/>
                  <a:gd name="connsiteX4" fmla="*/ 151681 w 246739"/>
                  <a:gd name="connsiteY4" fmla="*/ 258095 h 388816"/>
                  <a:gd name="connsiteX5" fmla="*/ 217594 w 246739"/>
                  <a:gd name="connsiteY5" fmla="*/ 388816 h 388816"/>
                  <a:gd name="connsiteX6" fmla="*/ 246476 w 246739"/>
                  <a:gd name="connsiteY6" fmla="*/ 186172 h 388816"/>
                  <a:gd name="connsiteX7" fmla="*/ 223868 w 246739"/>
                  <a:gd name="connsiteY7" fmla="*/ 49737 h 388816"/>
                  <a:gd name="connsiteX8" fmla="*/ 110904 w 246739"/>
                  <a:gd name="connsiteY8" fmla="*/ 9466 h 388816"/>
                  <a:gd name="connsiteX0" fmla="*/ 111851 w 247686"/>
                  <a:gd name="connsiteY0" fmla="*/ 9466 h 388816"/>
                  <a:gd name="connsiteX1" fmla="*/ 1647 w 247686"/>
                  <a:gd name="connsiteY1" fmla="*/ 214840 h 388816"/>
                  <a:gd name="connsiteX2" fmla="*/ 68959 w 247686"/>
                  <a:gd name="connsiteY2" fmla="*/ 181253 h 388816"/>
                  <a:gd name="connsiteX3" fmla="*/ 77068 w 247686"/>
                  <a:gd name="connsiteY3" fmla="*/ 387360 h 388816"/>
                  <a:gd name="connsiteX4" fmla="*/ 152628 w 247686"/>
                  <a:gd name="connsiteY4" fmla="*/ 258095 h 388816"/>
                  <a:gd name="connsiteX5" fmla="*/ 218541 w 247686"/>
                  <a:gd name="connsiteY5" fmla="*/ 388816 h 388816"/>
                  <a:gd name="connsiteX6" fmla="*/ 247423 w 247686"/>
                  <a:gd name="connsiteY6" fmla="*/ 186172 h 388816"/>
                  <a:gd name="connsiteX7" fmla="*/ 224815 w 247686"/>
                  <a:gd name="connsiteY7" fmla="*/ 49737 h 388816"/>
                  <a:gd name="connsiteX8" fmla="*/ 111851 w 247686"/>
                  <a:gd name="connsiteY8" fmla="*/ 9466 h 388816"/>
                  <a:gd name="connsiteX0" fmla="*/ 85805 w 246586"/>
                  <a:gd name="connsiteY0" fmla="*/ 12444 h 373383"/>
                  <a:gd name="connsiteX1" fmla="*/ 148 w 246586"/>
                  <a:gd name="connsiteY1" fmla="*/ 199407 h 373383"/>
                  <a:gd name="connsiteX2" fmla="*/ 67460 w 246586"/>
                  <a:gd name="connsiteY2" fmla="*/ 165820 h 373383"/>
                  <a:gd name="connsiteX3" fmla="*/ 75569 w 246586"/>
                  <a:gd name="connsiteY3" fmla="*/ 371927 h 373383"/>
                  <a:gd name="connsiteX4" fmla="*/ 151129 w 246586"/>
                  <a:gd name="connsiteY4" fmla="*/ 242662 h 373383"/>
                  <a:gd name="connsiteX5" fmla="*/ 217042 w 246586"/>
                  <a:gd name="connsiteY5" fmla="*/ 373383 h 373383"/>
                  <a:gd name="connsiteX6" fmla="*/ 245924 w 246586"/>
                  <a:gd name="connsiteY6" fmla="*/ 170739 h 373383"/>
                  <a:gd name="connsiteX7" fmla="*/ 223316 w 246586"/>
                  <a:gd name="connsiteY7" fmla="*/ 34304 h 373383"/>
                  <a:gd name="connsiteX8" fmla="*/ 85805 w 246586"/>
                  <a:gd name="connsiteY8" fmla="*/ 12444 h 373383"/>
                  <a:gd name="connsiteX0" fmla="*/ 87049 w 247830"/>
                  <a:gd name="connsiteY0" fmla="*/ 12444 h 373383"/>
                  <a:gd name="connsiteX1" fmla="*/ 1392 w 247830"/>
                  <a:gd name="connsiteY1" fmla="*/ 199407 h 373383"/>
                  <a:gd name="connsiteX2" fmla="*/ 68704 w 247830"/>
                  <a:gd name="connsiteY2" fmla="*/ 165820 h 373383"/>
                  <a:gd name="connsiteX3" fmla="*/ 76813 w 247830"/>
                  <a:gd name="connsiteY3" fmla="*/ 371927 h 373383"/>
                  <a:gd name="connsiteX4" fmla="*/ 152373 w 247830"/>
                  <a:gd name="connsiteY4" fmla="*/ 242662 h 373383"/>
                  <a:gd name="connsiteX5" fmla="*/ 218286 w 247830"/>
                  <a:gd name="connsiteY5" fmla="*/ 373383 h 373383"/>
                  <a:gd name="connsiteX6" fmla="*/ 247168 w 247830"/>
                  <a:gd name="connsiteY6" fmla="*/ 170739 h 373383"/>
                  <a:gd name="connsiteX7" fmla="*/ 224560 w 247830"/>
                  <a:gd name="connsiteY7" fmla="*/ 34304 h 373383"/>
                  <a:gd name="connsiteX8" fmla="*/ 87049 w 247830"/>
                  <a:gd name="connsiteY8" fmla="*/ 12444 h 373383"/>
                  <a:gd name="connsiteX0" fmla="*/ 89380 w 250161"/>
                  <a:gd name="connsiteY0" fmla="*/ 12444 h 373383"/>
                  <a:gd name="connsiteX1" fmla="*/ 3723 w 250161"/>
                  <a:gd name="connsiteY1" fmla="*/ 199407 h 373383"/>
                  <a:gd name="connsiteX2" fmla="*/ 71035 w 250161"/>
                  <a:gd name="connsiteY2" fmla="*/ 165820 h 373383"/>
                  <a:gd name="connsiteX3" fmla="*/ 79144 w 250161"/>
                  <a:gd name="connsiteY3" fmla="*/ 371927 h 373383"/>
                  <a:gd name="connsiteX4" fmla="*/ 154704 w 250161"/>
                  <a:gd name="connsiteY4" fmla="*/ 242662 h 373383"/>
                  <a:gd name="connsiteX5" fmla="*/ 220617 w 250161"/>
                  <a:gd name="connsiteY5" fmla="*/ 373383 h 373383"/>
                  <a:gd name="connsiteX6" fmla="*/ 249499 w 250161"/>
                  <a:gd name="connsiteY6" fmla="*/ 170739 h 373383"/>
                  <a:gd name="connsiteX7" fmla="*/ 226891 w 250161"/>
                  <a:gd name="connsiteY7" fmla="*/ 34304 h 373383"/>
                  <a:gd name="connsiteX8" fmla="*/ 89380 w 250161"/>
                  <a:gd name="connsiteY8" fmla="*/ 12444 h 373383"/>
                  <a:gd name="connsiteX0" fmla="*/ 89259 w 249614"/>
                  <a:gd name="connsiteY0" fmla="*/ 15723 h 376662"/>
                  <a:gd name="connsiteX1" fmla="*/ 3602 w 249614"/>
                  <a:gd name="connsiteY1" fmla="*/ 202686 h 376662"/>
                  <a:gd name="connsiteX2" fmla="*/ 70914 w 249614"/>
                  <a:gd name="connsiteY2" fmla="*/ 169099 h 376662"/>
                  <a:gd name="connsiteX3" fmla="*/ 79023 w 249614"/>
                  <a:gd name="connsiteY3" fmla="*/ 375206 h 376662"/>
                  <a:gd name="connsiteX4" fmla="*/ 154583 w 249614"/>
                  <a:gd name="connsiteY4" fmla="*/ 245941 h 376662"/>
                  <a:gd name="connsiteX5" fmla="*/ 220496 w 249614"/>
                  <a:gd name="connsiteY5" fmla="*/ 376662 h 376662"/>
                  <a:gd name="connsiteX6" fmla="*/ 249378 w 249614"/>
                  <a:gd name="connsiteY6" fmla="*/ 174018 h 376662"/>
                  <a:gd name="connsiteX7" fmla="*/ 208360 w 249614"/>
                  <a:gd name="connsiteY7" fmla="*/ 28378 h 376662"/>
                  <a:gd name="connsiteX8" fmla="*/ 89259 w 249614"/>
                  <a:gd name="connsiteY8" fmla="*/ 15723 h 376662"/>
                  <a:gd name="connsiteX0" fmla="*/ 89259 w 249614"/>
                  <a:gd name="connsiteY0" fmla="*/ 15723 h 376662"/>
                  <a:gd name="connsiteX1" fmla="*/ 3602 w 249614"/>
                  <a:gd name="connsiteY1" fmla="*/ 202686 h 376662"/>
                  <a:gd name="connsiteX2" fmla="*/ 70914 w 249614"/>
                  <a:gd name="connsiteY2" fmla="*/ 169099 h 376662"/>
                  <a:gd name="connsiteX3" fmla="*/ 79023 w 249614"/>
                  <a:gd name="connsiteY3" fmla="*/ 375206 h 376662"/>
                  <a:gd name="connsiteX4" fmla="*/ 154583 w 249614"/>
                  <a:gd name="connsiteY4" fmla="*/ 245941 h 376662"/>
                  <a:gd name="connsiteX5" fmla="*/ 220496 w 249614"/>
                  <a:gd name="connsiteY5" fmla="*/ 376662 h 376662"/>
                  <a:gd name="connsiteX6" fmla="*/ 249378 w 249614"/>
                  <a:gd name="connsiteY6" fmla="*/ 174018 h 376662"/>
                  <a:gd name="connsiteX7" fmla="*/ 208360 w 249614"/>
                  <a:gd name="connsiteY7" fmla="*/ 28378 h 376662"/>
                  <a:gd name="connsiteX8" fmla="*/ 89259 w 249614"/>
                  <a:gd name="connsiteY8" fmla="*/ 15723 h 376662"/>
                  <a:gd name="connsiteX0" fmla="*/ 89259 w 249614"/>
                  <a:gd name="connsiteY0" fmla="*/ 15723 h 376662"/>
                  <a:gd name="connsiteX1" fmla="*/ 3602 w 249614"/>
                  <a:gd name="connsiteY1" fmla="*/ 202686 h 376662"/>
                  <a:gd name="connsiteX2" fmla="*/ 70914 w 249614"/>
                  <a:gd name="connsiteY2" fmla="*/ 169099 h 376662"/>
                  <a:gd name="connsiteX3" fmla="*/ 79023 w 249614"/>
                  <a:gd name="connsiteY3" fmla="*/ 375206 h 376662"/>
                  <a:gd name="connsiteX4" fmla="*/ 154583 w 249614"/>
                  <a:gd name="connsiteY4" fmla="*/ 245941 h 376662"/>
                  <a:gd name="connsiteX5" fmla="*/ 220496 w 249614"/>
                  <a:gd name="connsiteY5" fmla="*/ 376662 h 376662"/>
                  <a:gd name="connsiteX6" fmla="*/ 249378 w 249614"/>
                  <a:gd name="connsiteY6" fmla="*/ 174018 h 376662"/>
                  <a:gd name="connsiteX7" fmla="*/ 208360 w 249614"/>
                  <a:gd name="connsiteY7" fmla="*/ 28378 h 376662"/>
                  <a:gd name="connsiteX8" fmla="*/ 89259 w 249614"/>
                  <a:gd name="connsiteY8" fmla="*/ 15723 h 376662"/>
                  <a:gd name="connsiteX0" fmla="*/ 400238 w 560593"/>
                  <a:gd name="connsiteY0" fmla="*/ 30950 h 427506"/>
                  <a:gd name="connsiteX1" fmla="*/ 903 w 560593"/>
                  <a:gd name="connsiteY1" fmla="*/ 425058 h 427506"/>
                  <a:gd name="connsiteX2" fmla="*/ 381893 w 560593"/>
                  <a:gd name="connsiteY2" fmla="*/ 184326 h 427506"/>
                  <a:gd name="connsiteX3" fmla="*/ 390002 w 560593"/>
                  <a:gd name="connsiteY3" fmla="*/ 390433 h 427506"/>
                  <a:gd name="connsiteX4" fmla="*/ 465562 w 560593"/>
                  <a:gd name="connsiteY4" fmla="*/ 261168 h 427506"/>
                  <a:gd name="connsiteX5" fmla="*/ 531475 w 560593"/>
                  <a:gd name="connsiteY5" fmla="*/ 391889 h 427506"/>
                  <a:gd name="connsiteX6" fmla="*/ 560357 w 560593"/>
                  <a:gd name="connsiteY6" fmla="*/ 189245 h 427506"/>
                  <a:gd name="connsiteX7" fmla="*/ 519339 w 560593"/>
                  <a:gd name="connsiteY7" fmla="*/ 43605 h 427506"/>
                  <a:gd name="connsiteX8" fmla="*/ 400238 w 560593"/>
                  <a:gd name="connsiteY8" fmla="*/ 30950 h 427506"/>
                  <a:gd name="connsiteX0" fmla="*/ 126157 w 580039"/>
                  <a:gd name="connsiteY0" fmla="*/ 167967 h 381660"/>
                  <a:gd name="connsiteX1" fmla="*/ 13866 w 580039"/>
                  <a:gd name="connsiteY1" fmla="*/ 381563 h 381660"/>
                  <a:gd name="connsiteX2" fmla="*/ 394856 w 580039"/>
                  <a:gd name="connsiteY2" fmla="*/ 140831 h 381660"/>
                  <a:gd name="connsiteX3" fmla="*/ 402965 w 580039"/>
                  <a:gd name="connsiteY3" fmla="*/ 346938 h 381660"/>
                  <a:gd name="connsiteX4" fmla="*/ 478525 w 580039"/>
                  <a:gd name="connsiteY4" fmla="*/ 217673 h 381660"/>
                  <a:gd name="connsiteX5" fmla="*/ 544438 w 580039"/>
                  <a:gd name="connsiteY5" fmla="*/ 348394 h 381660"/>
                  <a:gd name="connsiteX6" fmla="*/ 573320 w 580039"/>
                  <a:gd name="connsiteY6" fmla="*/ 145750 h 381660"/>
                  <a:gd name="connsiteX7" fmla="*/ 532302 w 580039"/>
                  <a:gd name="connsiteY7" fmla="*/ 110 h 381660"/>
                  <a:gd name="connsiteX8" fmla="*/ 126157 w 580039"/>
                  <a:gd name="connsiteY8" fmla="*/ 167967 h 381660"/>
                  <a:gd name="connsiteX0" fmla="*/ 122075 w 590081"/>
                  <a:gd name="connsiteY0" fmla="*/ 91253 h 304938"/>
                  <a:gd name="connsiteX1" fmla="*/ 9784 w 590081"/>
                  <a:gd name="connsiteY1" fmla="*/ 304849 h 304938"/>
                  <a:gd name="connsiteX2" fmla="*/ 390774 w 590081"/>
                  <a:gd name="connsiteY2" fmla="*/ 64117 h 304938"/>
                  <a:gd name="connsiteX3" fmla="*/ 398883 w 590081"/>
                  <a:gd name="connsiteY3" fmla="*/ 270224 h 304938"/>
                  <a:gd name="connsiteX4" fmla="*/ 474443 w 590081"/>
                  <a:gd name="connsiteY4" fmla="*/ 140959 h 304938"/>
                  <a:gd name="connsiteX5" fmla="*/ 540356 w 590081"/>
                  <a:gd name="connsiteY5" fmla="*/ 271680 h 304938"/>
                  <a:gd name="connsiteX6" fmla="*/ 569238 w 590081"/>
                  <a:gd name="connsiteY6" fmla="*/ 69036 h 304938"/>
                  <a:gd name="connsiteX7" fmla="*/ 223420 w 590081"/>
                  <a:gd name="connsiteY7" fmla="*/ 336 h 304938"/>
                  <a:gd name="connsiteX8" fmla="*/ 122075 w 590081"/>
                  <a:gd name="connsiteY8" fmla="*/ 91253 h 304938"/>
                  <a:gd name="connsiteX0" fmla="*/ 113055 w 581061"/>
                  <a:gd name="connsiteY0" fmla="*/ 91253 h 305567"/>
                  <a:gd name="connsiteX1" fmla="*/ 764 w 581061"/>
                  <a:gd name="connsiteY1" fmla="*/ 304849 h 305567"/>
                  <a:gd name="connsiteX2" fmla="*/ 171650 w 581061"/>
                  <a:gd name="connsiteY2" fmla="*/ 167690 h 305567"/>
                  <a:gd name="connsiteX3" fmla="*/ 389863 w 581061"/>
                  <a:gd name="connsiteY3" fmla="*/ 270224 h 305567"/>
                  <a:gd name="connsiteX4" fmla="*/ 465423 w 581061"/>
                  <a:gd name="connsiteY4" fmla="*/ 140959 h 305567"/>
                  <a:gd name="connsiteX5" fmla="*/ 531336 w 581061"/>
                  <a:gd name="connsiteY5" fmla="*/ 271680 h 305567"/>
                  <a:gd name="connsiteX6" fmla="*/ 560218 w 581061"/>
                  <a:gd name="connsiteY6" fmla="*/ 69036 h 305567"/>
                  <a:gd name="connsiteX7" fmla="*/ 214400 w 581061"/>
                  <a:gd name="connsiteY7" fmla="*/ 336 h 305567"/>
                  <a:gd name="connsiteX8" fmla="*/ 113055 w 581061"/>
                  <a:gd name="connsiteY8" fmla="*/ 91253 h 305567"/>
                  <a:gd name="connsiteX0" fmla="*/ 51272 w 587341"/>
                  <a:gd name="connsiteY0" fmla="*/ 125006 h 306300"/>
                  <a:gd name="connsiteX1" fmla="*/ 7044 w 587341"/>
                  <a:gd name="connsiteY1" fmla="*/ 306050 h 306300"/>
                  <a:gd name="connsiteX2" fmla="*/ 177930 w 587341"/>
                  <a:gd name="connsiteY2" fmla="*/ 168891 h 306300"/>
                  <a:gd name="connsiteX3" fmla="*/ 396143 w 587341"/>
                  <a:gd name="connsiteY3" fmla="*/ 271425 h 306300"/>
                  <a:gd name="connsiteX4" fmla="*/ 471703 w 587341"/>
                  <a:gd name="connsiteY4" fmla="*/ 142160 h 306300"/>
                  <a:gd name="connsiteX5" fmla="*/ 537616 w 587341"/>
                  <a:gd name="connsiteY5" fmla="*/ 272881 h 306300"/>
                  <a:gd name="connsiteX6" fmla="*/ 566498 w 587341"/>
                  <a:gd name="connsiteY6" fmla="*/ 70237 h 306300"/>
                  <a:gd name="connsiteX7" fmla="*/ 220680 w 587341"/>
                  <a:gd name="connsiteY7" fmla="*/ 1537 h 306300"/>
                  <a:gd name="connsiteX8" fmla="*/ 51272 w 587341"/>
                  <a:gd name="connsiteY8" fmla="*/ 125006 h 306300"/>
                  <a:gd name="connsiteX0" fmla="*/ 51272 w 587341"/>
                  <a:gd name="connsiteY0" fmla="*/ 125006 h 306300"/>
                  <a:gd name="connsiteX1" fmla="*/ 7044 w 587341"/>
                  <a:gd name="connsiteY1" fmla="*/ 306050 h 306300"/>
                  <a:gd name="connsiteX2" fmla="*/ 177930 w 587341"/>
                  <a:gd name="connsiteY2" fmla="*/ 168891 h 306300"/>
                  <a:gd name="connsiteX3" fmla="*/ 177161 w 587341"/>
                  <a:gd name="connsiteY3" fmla="*/ 292139 h 306300"/>
                  <a:gd name="connsiteX4" fmla="*/ 471703 w 587341"/>
                  <a:gd name="connsiteY4" fmla="*/ 142160 h 306300"/>
                  <a:gd name="connsiteX5" fmla="*/ 537616 w 587341"/>
                  <a:gd name="connsiteY5" fmla="*/ 272881 h 306300"/>
                  <a:gd name="connsiteX6" fmla="*/ 566498 w 587341"/>
                  <a:gd name="connsiteY6" fmla="*/ 70237 h 306300"/>
                  <a:gd name="connsiteX7" fmla="*/ 220680 w 587341"/>
                  <a:gd name="connsiteY7" fmla="*/ 1537 h 306300"/>
                  <a:gd name="connsiteX8" fmla="*/ 51272 w 587341"/>
                  <a:gd name="connsiteY8" fmla="*/ 125006 h 306300"/>
                  <a:gd name="connsiteX0" fmla="*/ 51272 w 586520"/>
                  <a:gd name="connsiteY0" fmla="*/ 125006 h 306300"/>
                  <a:gd name="connsiteX1" fmla="*/ 7044 w 586520"/>
                  <a:gd name="connsiteY1" fmla="*/ 306050 h 306300"/>
                  <a:gd name="connsiteX2" fmla="*/ 177930 w 586520"/>
                  <a:gd name="connsiteY2" fmla="*/ 168891 h 306300"/>
                  <a:gd name="connsiteX3" fmla="*/ 177161 w 586520"/>
                  <a:gd name="connsiteY3" fmla="*/ 292139 h 306300"/>
                  <a:gd name="connsiteX4" fmla="*/ 471703 w 586520"/>
                  <a:gd name="connsiteY4" fmla="*/ 142160 h 306300"/>
                  <a:gd name="connsiteX5" fmla="*/ 476505 w 586520"/>
                  <a:gd name="connsiteY5" fmla="*/ 185656 h 306300"/>
                  <a:gd name="connsiteX6" fmla="*/ 537616 w 586520"/>
                  <a:gd name="connsiteY6" fmla="*/ 272881 h 306300"/>
                  <a:gd name="connsiteX7" fmla="*/ 566498 w 586520"/>
                  <a:gd name="connsiteY7" fmla="*/ 70237 h 306300"/>
                  <a:gd name="connsiteX8" fmla="*/ 220680 w 586520"/>
                  <a:gd name="connsiteY8" fmla="*/ 1537 h 306300"/>
                  <a:gd name="connsiteX9" fmla="*/ 51272 w 586520"/>
                  <a:gd name="connsiteY9" fmla="*/ 125006 h 306300"/>
                  <a:gd name="connsiteX0" fmla="*/ 51272 w 586520"/>
                  <a:gd name="connsiteY0" fmla="*/ 125006 h 306300"/>
                  <a:gd name="connsiteX1" fmla="*/ 7044 w 586520"/>
                  <a:gd name="connsiteY1" fmla="*/ 306050 h 306300"/>
                  <a:gd name="connsiteX2" fmla="*/ 177930 w 586520"/>
                  <a:gd name="connsiteY2" fmla="*/ 168891 h 306300"/>
                  <a:gd name="connsiteX3" fmla="*/ 177161 w 586520"/>
                  <a:gd name="connsiteY3" fmla="*/ 292139 h 306300"/>
                  <a:gd name="connsiteX4" fmla="*/ 285272 w 586520"/>
                  <a:gd name="connsiteY4" fmla="*/ 165834 h 306300"/>
                  <a:gd name="connsiteX5" fmla="*/ 476505 w 586520"/>
                  <a:gd name="connsiteY5" fmla="*/ 185656 h 306300"/>
                  <a:gd name="connsiteX6" fmla="*/ 537616 w 586520"/>
                  <a:gd name="connsiteY6" fmla="*/ 272881 h 306300"/>
                  <a:gd name="connsiteX7" fmla="*/ 566498 w 586520"/>
                  <a:gd name="connsiteY7" fmla="*/ 70237 h 306300"/>
                  <a:gd name="connsiteX8" fmla="*/ 220680 w 586520"/>
                  <a:gd name="connsiteY8" fmla="*/ 1537 h 306300"/>
                  <a:gd name="connsiteX9" fmla="*/ 51272 w 586520"/>
                  <a:gd name="connsiteY9" fmla="*/ 125006 h 306300"/>
                  <a:gd name="connsiteX0" fmla="*/ 51272 w 586520"/>
                  <a:gd name="connsiteY0" fmla="*/ 125006 h 306300"/>
                  <a:gd name="connsiteX1" fmla="*/ 7044 w 586520"/>
                  <a:gd name="connsiteY1" fmla="*/ 306050 h 306300"/>
                  <a:gd name="connsiteX2" fmla="*/ 177930 w 586520"/>
                  <a:gd name="connsiteY2" fmla="*/ 168891 h 306300"/>
                  <a:gd name="connsiteX3" fmla="*/ 177161 w 586520"/>
                  <a:gd name="connsiteY3" fmla="*/ 292139 h 306300"/>
                  <a:gd name="connsiteX4" fmla="*/ 409559 w 586520"/>
                  <a:gd name="connsiteY4" fmla="*/ 171752 h 306300"/>
                  <a:gd name="connsiteX5" fmla="*/ 476505 w 586520"/>
                  <a:gd name="connsiteY5" fmla="*/ 185656 h 306300"/>
                  <a:gd name="connsiteX6" fmla="*/ 537616 w 586520"/>
                  <a:gd name="connsiteY6" fmla="*/ 272881 h 306300"/>
                  <a:gd name="connsiteX7" fmla="*/ 566498 w 586520"/>
                  <a:gd name="connsiteY7" fmla="*/ 70237 h 306300"/>
                  <a:gd name="connsiteX8" fmla="*/ 220680 w 586520"/>
                  <a:gd name="connsiteY8" fmla="*/ 1537 h 306300"/>
                  <a:gd name="connsiteX9" fmla="*/ 51272 w 586520"/>
                  <a:gd name="connsiteY9" fmla="*/ 125006 h 306300"/>
                  <a:gd name="connsiteX0" fmla="*/ 51272 w 586520"/>
                  <a:gd name="connsiteY0" fmla="*/ 125006 h 306300"/>
                  <a:gd name="connsiteX1" fmla="*/ 7044 w 586520"/>
                  <a:gd name="connsiteY1" fmla="*/ 306050 h 306300"/>
                  <a:gd name="connsiteX2" fmla="*/ 177930 w 586520"/>
                  <a:gd name="connsiteY2" fmla="*/ 168891 h 306300"/>
                  <a:gd name="connsiteX3" fmla="*/ 177161 w 586520"/>
                  <a:gd name="connsiteY3" fmla="*/ 292139 h 306300"/>
                  <a:gd name="connsiteX4" fmla="*/ 476505 w 586520"/>
                  <a:gd name="connsiteY4" fmla="*/ 185656 h 306300"/>
                  <a:gd name="connsiteX5" fmla="*/ 537616 w 586520"/>
                  <a:gd name="connsiteY5" fmla="*/ 272881 h 306300"/>
                  <a:gd name="connsiteX6" fmla="*/ 566498 w 586520"/>
                  <a:gd name="connsiteY6" fmla="*/ 70237 h 306300"/>
                  <a:gd name="connsiteX7" fmla="*/ 220680 w 586520"/>
                  <a:gd name="connsiteY7" fmla="*/ 1537 h 306300"/>
                  <a:gd name="connsiteX8" fmla="*/ 51272 w 586520"/>
                  <a:gd name="connsiteY8" fmla="*/ 125006 h 306300"/>
                  <a:gd name="connsiteX0" fmla="*/ 51272 w 586520"/>
                  <a:gd name="connsiteY0" fmla="*/ 125006 h 306300"/>
                  <a:gd name="connsiteX1" fmla="*/ 7044 w 586520"/>
                  <a:gd name="connsiteY1" fmla="*/ 306050 h 306300"/>
                  <a:gd name="connsiteX2" fmla="*/ 177930 w 586520"/>
                  <a:gd name="connsiteY2" fmla="*/ 168891 h 306300"/>
                  <a:gd name="connsiteX3" fmla="*/ 372470 w 586520"/>
                  <a:gd name="connsiteY3" fmla="*/ 292139 h 306300"/>
                  <a:gd name="connsiteX4" fmla="*/ 476505 w 586520"/>
                  <a:gd name="connsiteY4" fmla="*/ 185656 h 306300"/>
                  <a:gd name="connsiteX5" fmla="*/ 537616 w 586520"/>
                  <a:gd name="connsiteY5" fmla="*/ 272881 h 306300"/>
                  <a:gd name="connsiteX6" fmla="*/ 566498 w 586520"/>
                  <a:gd name="connsiteY6" fmla="*/ 70237 h 306300"/>
                  <a:gd name="connsiteX7" fmla="*/ 220680 w 586520"/>
                  <a:gd name="connsiteY7" fmla="*/ 1537 h 306300"/>
                  <a:gd name="connsiteX8" fmla="*/ 51272 w 586520"/>
                  <a:gd name="connsiteY8" fmla="*/ 125006 h 306300"/>
                  <a:gd name="connsiteX0" fmla="*/ 51272 w 586520"/>
                  <a:gd name="connsiteY0" fmla="*/ 125006 h 306347"/>
                  <a:gd name="connsiteX1" fmla="*/ 7044 w 586520"/>
                  <a:gd name="connsiteY1" fmla="*/ 306050 h 306347"/>
                  <a:gd name="connsiteX2" fmla="*/ 177930 w 586520"/>
                  <a:gd name="connsiteY2" fmla="*/ 168891 h 306347"/>
                  <a:gd name="connsiteX3" fmla="*/ 337421 w 586520"/>
                  <a:gd name="connsiteY3" fmla="*/ 179738 h 306347"/>
                  <a:gd name="connsiteX4" fmla="*/ 372470 w 586520"/>
                  <a:gd name="connsiteY4" fmla="*/ 292139 h 306347"/>
                  <a:gd name="connsiteX5" fmla="*/ 476505 w 586520"/>
                  <a:gd name="connsiteY5" fmla="*/ 185656 h 306347"/>
                  <a:gd name="connsiteX6" fmla="*/ 537616 w 586520"/>
                  <a:gd name="connsiteY6" fmla="*/ 272881 h 306347"/>
                  <a:gd name="connsiteX7" fmla="*/ 566498 w 586520"/>
                  <a:gd name="connsiteY7" fmla="*/ 70237 h 306347"/>
                  <a:gd name="connsiteX8" fmla="*/ 220680 w 586520"/>
                  <a:gd name="connsiteY8" fmla="*/ 1537 h 306347"/>
                  <a:gd name="connsiteX9" fmla="*/ 51272 w 586520"/>
                  <a:gd name="connsiteY9" fmla="*/ 125006 h 306347"/>
                  <a:gd name="connsiteX0" fmla="*/ 51272 w 586520"/>
                  <a:gd name="connsiteY0" fmla="*/ 125006 h 306347"/>
                  <a:gd name="connsiteX1" fmla="*/ 7044 w 586520"/>
                  <a:gd name="connsiteY1" fmla="*/ 306050 h 306347"/>
                  <a:gd name="connsiteX2" fmla="*/ 177930 w 586520"/>
                  <a:gd name="connsiteY2" fmla="*/ 168891 h 306347"/>
                  <a:gd name="connsiteX3" fmla="*/ 337421 w 586520"/>
                  <a:gd name="connsiteY3" fmla="*/ 179738 h 306347"/>
                  <a:gd name="connsiteX4" fmla="*/ 372470 w 586520"/>
                  <a:gd name="connsiteY4" fmla="*/ 292139 h 306347"/>
                  <a:gd name="connsiteX5" fmla="*/ 476505 w 586520"/>
                  <a:gd name="connsiteY5" fmla="*/ 203411 h 306347"/>
                  <a:gd name="connsiteX6" fmla="*/ 537616 w 586520"/>
                  <a:gd name="connsiteY6" fmla="*/ 272881 h 306347"/>
                  <a:gd name="connsiteX7" fmla="*/ 566498 w 586520"/>
                  <a:gd name="connsiteY7" fmla="*/ 70237 h 306347"/>
                  <a:gd name="connsiteX8" fmla="*/ 220680 w 586520"/>
                  <a:gd name="connsiteY8" fmla="*/ 1537 h 306347"/>
                  <a:gd name="connsiteX9" fmla="*/ 51272 w 586520"/>
                  <a:gd name="connsiteY9" fmla="*/ 125006 h 306347"/>
                  <a:gd name="connsiteX0" fmla="*/ 51272 w 586520"/>
                  <a:gd name="connsiteY0" fmla="*/ 125006 h 306347"/>
                  <a:gd name="connsiteX1" fmla="*/ 7044 w 586520"/>
                  <a:gd name="connsiteY1" fmla="*/ 306050 h 306347"/>
                  <a:gd name="connsiteX2" fmla="*/ 177930 w 586520"/>
                  <a:gd name="connsiteY2" fmla="*/ 168891 h 306347"/>
                  <a:gd name="connsiteX3" fmla="*/ 337421 w 586520"/>
                  <a:gd name="connsiteY3" fmla="*/ 179738 h 306347"/>
                  <a:gd name="connsiteX4" fmla="*/ 410940 w 586520"/>
                  <a:gd name="connsiteY4" fmla="*/ 292139 h 306347"/>
                  <a:gd name="connsiteX5" fmla="*/ 476505 w 586520"/>
                  <a:gd name="connsiteY5" fmla="*/ 203411 h 306347"/>
                  <a:gd name="connsiteX6" fmla="*/ 537616 w 586520"/>
                  <a:gd name="connsiteY6" fmla="*/ 272881 h 306347"/>
                  <a:gd name="connsiteX7" fmla="*/ 566498 w 586520"/>
                  <a:gd name="connsiteY7" fmla="*/ 70237 h 306347"/>
                  <a:gd name="connsiteX8" fmla="*/ 220680 w 586520"/>
                  <a:gd name="connsiteY8" fmla="*/ 1537 h 306347"/>
                  <a:gd name="connsiteX9" fmla="*/ 51272 w 586520"/>
                  <a:gd name="connsiteY9" fmla="*/ 125006 h 306347"/>
                  <a:gd name="connsiteX0" fmla="*/ 51272 w 597107"/>
                  <a:gd name="connsiteY0" fmla="*/ 125006 h 306347"/>
                  <a:gd name="connsiteX1" fmla="*/ 7044 w 597107"/>
                  <a:gd name="connsiteY1" fmla="*/ 306050 h 306347"/>
                  <a:gd name="connsiteX2" fmla="*/ 177930 w 597107"/>
                  <a:gd name="connsiteY2" fmla="*/ 168891 h 306347"/>
                  <a:gd name="connsiteX3" fmla="*/ 337421 w 597107"/>
                  <a:gd name="connsiteY3" fmla="*/ 179738 h 306347"/>
                  <a:gd name="connsiteX4" fmla="*/ 410940 w 597107"/>
                  <a:gd name="connsiteY4" fmla="*/ 292139 h 306347"/>
                  <a:gd name="connsiteX5" fmla="*/ 476505 w 597107"/>
                  <a:gd name="connsiteY5" fmla="*/ 203411 h 306347"/>
                  <a:gd name="connsiteX6" fmla="*/ 537616 w 597107"/>
                  <a:gd name="connsiteY6" fmla="*/ 272881 h 306347"/>
                  <a:gd name="connsiteX7" fmla="*/ 566498 w 597107"/>
                  <a:gd name="connsiteY7" fmla="*/ 70237 h 306347"/>
                  <a:gd name="connsiteX8" fmla="*/ 220680 w 597107"/>
                  <a:gd name="connsiteY8" fmla="*/ 1537 h 306347"/>
                  <a:gd name="connsiteX9" fmla="*/ 51272 w 597107"/>
                  <a:gd name="connsiteY9" fmla="*/ 125006 h 306347"/>
                  <a:gd name="connsiteX0" fmla="*/ 51272 w 597107"/>
                  <a:gd name="connsiteY0" fmla="*/ 125006 h 306347"/>
                  <a:gd name="connsiteX1" fmla="*/ 7044 w 597107"/>
                  <a:gd name="connsiteY1" fmla="*/ 306050 h 306347"/>
                  <a:gd name="connsiteX2" fmla="*/ 177930 w 597107"/>
                  <a:gd name="connsiteY2" fmla="*/ 168891 h 306347"/>
                  <a:gd name="connsiteX3" fmla="*/ 337421 w 597107"/>
                  <a:gd name="connsiteY3" fmla="*/ 179738 h 306347"/>
                  <a:gd name="connsiteX4" fmla="*/ 410940 w 597107"/>
                  <a:gd name="connsiteY4" fmla="*/ 292139 h 306347"/>
                  <a:gd name="connsiteX5" fmla="*/ 476505 w 597107"/>
                  <a:gd name="connsiteY5" fmla="*/ 203411 h 306347"/>
                  <a:gd name="connsiteX6" fmla="*/ 537616 w 597107"/>
                  <a:gd name="connsiteY6" fmla="*/ 272881 h 306347"/>
                  <a:gd name="connsiteX7" fmla="*/ 566498 w 597107"/>
                  <a:gd name="connsiteY7" fmla="*/ 70237 h 306347"/>
                  <a:gd name="connsiteX8" fmla="*/ 220680 w 597107"/>
                  <a:gd name="connsiteY8" fmla="*/ 1537 h 306347"/>
                  <a:gd name="connsiteX9" fmla="*/ 51272 w 597107"/>
                  <a:gd name="connsiteY9" fmla="*/ 125006 h 306347"/>
                  <a:gd name="connsiteX0" fmla="*/ 51272 w 597107"/>
                  <a:gd name="connsiteY0" fmla="*/ 125006 h 306347"/>
                  <a:gd name="connsiteX1" fmla="*/ 7044 w 597107"/>
                  <a:gd name="connsiteY1" fmla="*/ 306050 h 306347"/>
                  <a:gd name="connsiteX2" fmla="*/ 177930 w 597107"/>
                  <a:gd name="connsiteY2" fmla="*/ 168891 h 306347"/>
                  <a:gd name="connsiteX3" fmla="*/ 337421 w 597107"/>
                  <a:gd name="connsiteY3" fmla="*/ 179738 h 306347"/>
                  <a:gd name="connsiteX4" fmla="*/ 410940 w 597107"/>
                  <a:gd name="connsiteY4" fmla="*/ 292139 h 306347"/>
                  <a:gd name="connsiteX5" fmla="*/ 476505 w 597107"/>
                  <a:gd name="connsiteY5" fmla="*/ 203411 h 306347"/>
                  <a:gd name="connsiteX6" fmla="*/ 537616 w 597107"/>
                  <a:gd name="connsiteY6" fmla="*/ 272881 h 306347"/>
                  <a:gd name="connsiteX7" fmla="*/ 566498 w 597107"/>
                  <a:gd name="connsiteY7" fmla="*/ 70237 h 306347"/>
                  <a:gd name="connsiteX8" fmla="*/ 220680 w 597107"/>
                  <a:gd name="connsiteY8" fmla="*/ 1537 h 306347"/>
                  <a:gd name="connsiteX9" fmla="*/ 51272 w 597107"/>
                  <a:gd name="connsiteY9" fmla="*/ 125006 h 306347"/>
                  <a:gd name="connsiteX0" fmla="*/ 51272 w 585582"/>
                  <a:gd name="connsiteY0" fmla="*/ 125006 h 306347"/>
                  <a:gd name="connsiteX1" fmla="*/ 7044 w 585582"/>
                  <a:gd name="connsiteY1" fmla="*/ 306050 h 306347"/>
                  <a:gd name="connsiteX2" fmla="*/ 177930 w 585582"/>
                  <a:gd name="connsiteY2" fmla="*/ 168891 h 306347"/>
                  <a:gd name="connsiteX3" fmla="*/ 337421 w 585582"/>
                  <a:gd name="connsiteY3" fmla="*/ 179738 h 306347"/>
                  <a:gd name="connsiteX4" fmla="*/ 410940 w 585582"/>
                  <a:gd name="connsiteY4" fmla="*/ 292139 h 306347"/>
                  <a:gd name="connsiteX5" fmla="*/ 512016 w 585582"/>
                  <a:gd name="connsiteY5" fmla="*/ 203411 h 306347"/>
                  <a:gd name="connsiteX6" fmla="*/ 537616 w 585582"/>
                  <a:gd name="connsiteY6" fmla="*/ 272881 h 306347"/>
                  <a:gd name="connsiteX7" fmla="*/ 566498 w 585582"/>
                  <a:gd name="connsiteY7" fmla="*/ 70237 h 306347"/>
                  <a:gd name="connsiteX8" fmla="*/ 220680 w 585582"/>
                  <a:gd name="connsiteY8" fmla="*/ 1537 h 306347"/>
                  <a:gd name="connsiteX9" fmla="*/ 51272 w 585582"/>
                  <a:gd name="connsiteY9" fmla="*/ 125006 h 306347"/>
                  <a:gd name="connsiteX0" fmla="*/ 51272 w 588049"/>
                  <a:gd name="connsiteY0" fmla="*/ 125006 h 306347"/>
                  <a:gd name="connsiteX1" fmla="*/ 7044 w 588049"/>
                  <a:gd name="connsiteY1" fmla="*/ 306050 h 306347"/>
                  <a:gd name="connsiteX2" fmla="*/ 177930 w 588049"/>
                  <a:gd name="connsiteY2" fmla="*/ 168891 h 306347"/>
                  <a:gd name="connsiteX3" fmla="*/ 337421 w 588049"/>
                  <a:gd name="connsiteY3" fmla="*/ 179738 h 306347"/>
                  <a:gd name="connsiteX4" fmla="*/ 410940 w 588049"/>
                  <a:gd name="connsiteY4" fmla="*/ 292139 h 306347"/>
                  <a:gd name="connsiteX5" fmla="*/ 512016 w 588049"/>
                  <a:gd name="connsiteY5" fmla="*/ 203411 h 306347"/>
                  <a:gd name="connsiteX6" fmla="*/ 537616 w 588049"/>
                  <a:gd name="connsiteY6" fmla="*/ 272881 h 306347"/>
                  <a:gd name="connsiteX7" fmla="*/ 566498 w 588049"/>
                  <a:gd name="connsiteY7" fmla="*/ 70237 h 306347"/>
                  <a:gd name="connsiteX8" fmla="*/ 220680 w 588049"/>
                  <a:gd name="connsiteY8" fmla="*/ 1537 h 306347"/>
                  <a:gd name="connsiteX9" fmla="*/ 51272 w 588049"/>
                  <a:gd name="connsiteY9" fmla="*/ 125006 h 306347"/>
                  <a:gd name="connsiteX0" fmla="*/ 51272 w 588049"/>
                  <a:gd name="connsiteY0" fmla="*/ 125006 h 306347"/>
                  <a:gd name="connsiteX1" fmla="*/ 7044 w 588049"/>
                  <a:gd name="connsiteY1" fmla="*/ 306050 h 306347"/>
                  <a:gd name="connsiteX2" fmla="*/ 177930 w 588049"/>
                  <a:gd name="connsiteY2" fmla="*/ 168891 h 306347"/>
                  <a:gd name="connsiteX3" fmla="*/ 337421 w 588049"/>
                  <a:gd name="connsiteY3" fmla="*/ 179738 h 306347"/>
                  <a:gd name="connsiteX4" fmla="*/ 446450 w 588049"/>
                  <a:gd name="connsiteY4" fmla="*/ 277343 h 306347"/>
                  <a:gd name="connsiteX5" fmla="*/ 512016 w 588049"/>
                  <a:gd name="connsiteY5" fmla="*/ 203411 h 306347"/>
                  <a:gd name="connsiteX6" fmla="*/ 537616 w 588049"/>
                  <a:gd name="connsiteY6" fmla="*/ 272881 h 306347"/>
                  <a:gd name="connsiteX7" fmla="*/ 566498 w 588049"/>
                  <a:gd name="connsiteY7" fmla="*/ 70237 h 306347"/>
                  <a:gd name="connsiteX8" fmla="*/ 220680 w 588049"/>
                  <a:gd name="connsiteY8" fmla="*/ 1537 h 306347"/>
                  <a:gd name="connsiteX9" fmla="*/ 51272 w 588049"/>
                  <a:gd name="connsiteY9" fmla="*/ 125006 h 306347"/>
                  <a:gd name="connsiteX0" fmla="*/ 51272 w 588049"/>
                  <a:gd name="connsiteY0" fmla="*/ 125006 h 306347"/>
                  <a:gd name="connsiteX1" fmla="*/ 7044 w 588049"/>
                  <a:gd name="connsiteY1" fmla="*/ 306050 h 306347"/>
                  <a:gd name="connsiteX2" fmla="*/ 177930 w 588049"/>
                  <a:gd name="connsiteY2" fmla="*/ 168891 h 306347"/>
                  <a:gd name="connsiteX3" fmla="*/ 375891 w 588049"/>
                  <a:gd name="connsiteY3" fmla="*/ 185657 h 306347"/>
                  <a:gd name="connsiteX4" fmla="*/ 446450 w 588049"/>
                  <a:gd name="connsiteY4" fmla="*/ 277343 h 306347"/>
                  <a:gd name="connsiteX5" fmla="*/ 512016 w 588049"/>
                  <a:gd name="connsiteY5" fmla="*/ 203411 h 306347"/>
                  <a:gd name="connsiteX6" fmla="*/ 537616 w 588049"/>
                  <a:gd name="connsiteY6" fmla="*/ 272881 h 306347"/>
                  <a:gd name="connsiteX7" fmla="*/ 566498 w 588049"/>
                  <a:gd name="connsiteY7" fmla="*/ 70237 h 306347"/>
                  <a:gd name="connsiteX8" fmla="*/ 220680 w 588049"/>
                  <a:gd name="connsiteY8" fmla="*/ 1537 h 306347"/>
                  <a:gd name="connsiteX9" fmla="*/ 51272 w 588049"/>
                  <a:gd name="connsiteY9" fmla="*/ 125006 h 306347"/>
                  <a:gd name="connsiteX0" fmla="*/ 51272 w 588049"/>
                  <a:gd name="connsiteY0" fmla="*/ 125006 h 306347"/>
                  <a:gd name="connsiteX1" fmla="*/ 7044 w 588049"/>
                  <a:gd name="connsiteY1" fmla="*/ 306050 h 306347"/>
                  <a:gd name="connsiteX2" fmla="*/ 177930 w 588049"/>
                  <a:gd name="connsiteY2" fmla="*/ 168891 h 306347"/>
                  <a:gd name="connsiteX3" fmla="*/ 375891 w 588049"/>
                  <a:gd name="connsiteY3" fmla="*/ 185657 h 306347"/>
                  <a:gd name="connsiteX4" fmla="*/ 390225 w 588049"/>
                  <a:gd name="connsiteY4" fmla="*/ 286221 h 306347"/>
                  <a:gd name="connsiteX5" fmla="*/ 512016 w 588049"/>
                  <a:gd name="connsiteY5" fmla="*/ 203411 h 306347"/>
                  <a:gd name="connsiteX6" fmla="*/ 537616 w 588049"/>
                  <a:gd name="connsiteY6" fmla="*/ 272881 h 306347"/>
                  <a:gd name="connsiteX7" fmla="*/ 566498 w 588049"/>
                  <a:gd name="connsiteY7" fmla="*/ 70237 h 306347"/>
                  <a:gd name="connsiteX8" fmla="*/ 220680 w 588049"/>
                  <a:gd name="connsiteY8" fmla="*/ 1537 h 306347"/>
                  <a:gd name="connsiteX9" fmla="*/ 51272 w 588049"/>
                  <a:gd name="connsiteY9" fmla="*/ 125006 h 306347"/>
                  <a:gd name="connsiteX0" fmla="*/ 51272 w 588087"/>
                  <a:gd name="connsiteY0" fmla="*/ 125006 h 306347"/>
                  <a:gd name="connsiteX1" fmla="*/ 7044 w 588087"/>
                  <a:gd name="connsiteY1" fmla="*/ 306050 h 306347"/>
                  <a:gd name="connsiteX2" fmla="*/ 177930 w 588087"/>
                  <a:gd name="connsiteY2" fmla="*/ 168891 h 306347"/>
                  <a:gd name="connsiteX3" fmla="*/ 375891 w 588087"/>
                  <a:gd name="connsiteY3" fmla="*/ 185657 h 306347"/>
                  <a:gd name="connsiteX4" fmla="*/ 390225 w 588087"/>
                  <a:gd name="connsiteY4" fmla="*/ 286221 h 306347"/>
                  <a:gd name="connsiteX5" fmla="*/ 512016 w 588087"/>
                  <a:gd name="connsiteY5" fmla="*/ 203411 h 306347"/>
                  <a:gd name="connsiteX6" fmla="*/ 537616 w 588087"/>
                  <a:gd name="connsiteY6" fmla="*/ 272881 h 306347"/>
                  <a:gd name="connsiteX7" fmla="*/ 566498 w 588087"/>
                  <a:gd name="connsiteY7" fmla="*/ 70237 h 306347"/>
                  <a:gd name="connsiteX8" fmla="*/ 220680 w 588087"/>
                  <a:gd name="connsiteY8" fmla="*/ 1537 h 306347"/>
                  <a:gd name="connsiteX9" fmla="*/ 51272 w 588087"/>
                  <a:gd name="connsiteY9" fmla="*/ 125006 h 306347"/>
                  <a:gd name="connsiteX0" fmla="*/ 51272 w 588087"/>
                  <a:gd name="connsiteY0" fmla="*/ 125006 h 306347"/>
                  <a:gd name="connsiteX1" fmla="*/ 7044 w 588087"/>
                  <a:gd name="connsiteY1" fmla="*/ 306050 h 306347"/>
                  <a:gd name="connsiteX2" fmla="*/ 177930 w 588087"/>
                  <a:gd name="connsiteY2" fmla="*/ 168891 h 306347"/>
                  <a:gd name="connsiteX3" fmla="*/ 375891 w 588087"/>
                  <a:gd name="connsiteY3" fmla="*/ 185657 h 306347"/>
                  <a:gd name="connsiteX4" fmla="*/ 390225 w 588087"/>
                  <a:gd name="connsiteY4" fmla="*/ 286221 h 306347"/>
                  <a:gd name="connsiteX5" fmla="*/ 512016 w 588087"/>
                  <a:gd name="connsiteY5" fmla="*/ 203411 h 306347"/>
                  <a:gd name="connsiteX6" fmla="*/ 537616 w 588087"/>
                  <a:gd name="connsiteY6" fmla="*/ 272881 h 306347"/>
                  <a:gd name="connsiteX7" fmla="*/ 566498 w 588087"/>
                  <a:gd name="connsiteY7" fmla="*/ 70237 h 306347"/>
                  <a:gd name="connsiteX8" fmla="*/ 220680 w 588087"/>
                  <a:gd name="connsiteY8" fmla="*/ 1537 h 306347"/>
                  <a:gd name="connsiteX9" fmla="*/ 51272 w 588087"/>
                  <a:gd name="connsiteY9" fmla="*/ 125006 h 306347"/>
                  <a:gd name="connsiteX0" fmla="*/ 51272 w 585964"/>
                  <a:gd name="connsiteY0" fmla="*/ 125006 h 306347"/>
                  <a:gd name="connsiteX1" fmla="*/ 7044 w 585964"/>
                  <a:gd name="connsiteY1" fmla="*/ 306050 h 306347"/>
                  <a:gd name="connsiteX2" fmla="*/ 177930 w 585964"/>
                  <a:gd name="connsiteY2" fmla="*/ 168891 h 306347"/>
                  <a:gd name="connsiteX3" fmla="*/ 375891 w 585964"/>
                  <a:gd name="connsiteY3" fmla="*/ 185657 h 306347"/>
                  <a:gd name="connsiteX4" fmla="*/ 390225 w 585964"/>
                  <a:gd name="connsiteY4" fmla="*/ 286221 h 306347"/>
                  <a:gd name="connsiteX5" fmla="*/ 497220 w 585964"/>
                  <a:gd name="connsiteY5" fmla="*/ 197493 h 306347"/>
                  <a:gd name="connsiteX6" fmla="*/ 537616 w 585964"/>
                  <a:gd name="connsiteY6" fmla="*/ 272881 h 306347"/>
                  <a:gd name="connsiteX7" fmla="*/ 566498 w 585964"/>
                  <a:gd name="connsiteY7" fmla="*/ 70237 h 306347"/>
                  <a:gd name="connsiteX8" fmla="*/ 220680 w 585964"/>
                  <a:gd name="connsiteY8" fmla="*/ 1537 h 306347"/>
                  <a:gd name="connsiteX9" fmla="*/ 51272 w 585964"/>
                  <a:gd name="connsiteY9" fmla="*/ 125006 h 306347"/>
                  <a:gd name="connsiteX0" fmla="*/ 51272 w 571299"/>
                  <a:gd name="connsiteY0" fmla="*/ 124013 h 305354"/>
                  <a:gd name="connsiteX1" fmla="*/ 7044 w 571299"/>
                  <a:gd name="connsiteY1" fmla="*/ 305057 h 305354"/>
                  <a:gd name="connsiteX2" fmla="*/ 177930 w 571299"/>
                  <a:gd name="connsiteY2" fmla="*/ 167898 h 305354"/>
                  <a:gd name="connsiteX3" fmla="*/ 375891 w 571299"/>
                  <a:gd name="connsiteY3" fmla="*/ 184664 h 305354"/>
                  <a:gd name="connsiteX4" fmla="*/ 390225 w 571299"/>
                  <a:gd name="connsiteY4" fmla="*/ 285228 h 305354"/>
                  <a:gd name="connsiteX5" fmla="*/ 497220 w 571299"/>
                  <a:gd name="connsiteY5" fmla="*/ 196500 h 305354"/>
                  <a:gd name="connsiteX6" fmla="*/ 537616 w 571299"/>
                  <a:gd name="connsiteY6" fmla="*/ 271888 h 305354"/>
                  <a:gd name="connsiteX7" fmla="*/ 548743 w 571299"/>
                  <a:gd name="connsiteY7" fmla="*/ 86999 h 305354"/>
                  <a:gd name="connsiteX8" fmla="*/ 220680 w 571299"/>
                  <a:gd name="connsiteY8" fmla="*/ 544 h 305354"/>
                  <a:gd name="connsiteX9" fmla="*/ 51272 w 571299"/>
                  <a:gd name="connsiteY9" fmla="*/ 124013 h 305354"/>
                  <a:gd name="connsiteX0" fmla="*/ 51272 w 580491"/>
                  <a:gd name="connsiteY0" fmla="*/ 124071 h 305412"/>
                  <a:gd name="connsiteX1" fmla="*/ 7044 w 580491"/>
                  <a:gd name="connsiteY1" fmla="*/ 305115 h 305412"/>
                  <a:gd name="connsiteX2" fmla="*/ 177930 w 580491"/>
                  <a:gd name="connsiteY2" fmla="*/ 167956 h 305412"/>
                  <a:gd name="connsiteX3" fmla="*/ 375891 w 580491"/>
                  <a:gd name="connsiteY3" fmla="*/ 184722 h 305412"/>
                  <a:gd name="connsiteX4" fmla="*/ 390225 w 580491"/>
                  <a:gd name="connsiteY4" fmla="*/ 285286 h 305412"/>
                  <a:gd name="connsiteX5" fmla="*/ 497220 w 580491"/>
                  <a:gd name="connsiteY5" fmla="*/ 196558 h 305412"/>
                  <a:gd name="connsiteX6" fmla="*/ 537616 w 580491"/>
                  <a:gd name="connsiteY6" fmla="*/ 271946 h 305412"/>
                  <a:gd name="connsiteX7" fmla="*/ 548743 w 580491"/>
                  <a:gd name="connsiteY7" fmla="*/ 87057 h 305412"/>
                  <a:gd name="connsiteX8" fmla="*/ 220680 w 580491"/>
                  <a:gd name="connsiteY8" fmla="*/ 602 h 305412"/>
                  <a:gd name="connsiteX9" fmla="*/ 51272 w 580491"/>
                  <a:gd name="connsiteY9" fmla="*/ 124071 h 305412"/>
                  <a:gd name="connsiteX0" fmla="*/ 51272 w 587631"/>
                  <a:gd name="connsiteY0" fmla="*/ 124071 h 305412"/>
                  <a:gd name="connsiteX1" fmla="*/ 7044 w 587631"/>
                  <a:gd name="connsiteY1" fmla="*/ 305115 h 305412"/>
                  <a:gd name="connsiteX2" fmla="*/ 177930 w 587631"/>
                  <a:gd name="connsiteY2" fmla="*/ 167956 h 305412"/>
                  <a:gd name="connsiteX3" fmla="*/ 375891 w 587631"/>
                  <a:gd name="connsiteY3" fmla="*/ 184722 h 305412"/>
                  <a:gd name="connsiteX4" fmla="*/ 390225 w 587631"/>
                  <a:gd name="connsiteY4" fmla="*/ 285286 h 305412"/>
                  <a:gd name="connsiteX5" fmla="*/ 497220 w 587631"/>
                  <a:gd name="connsiteY5" fmla="*/ 196558 h 305412"/>
                  <a:gd name="connsiteX6" fmla="*/ 537616 w 587631"/>
                  <a:gd name="connsiteY6" fmla="*/ 271946 h 305412"/>
                  <a:gd name="connsiteX7" fmla="*/ 548743 w 587631"/>
                  <a:gd name="connsiteY7" fmla="*/ 87057 h 305412"/>
                  <a:gd name="connsiteX8" fmla="*/ 220680 w 587631"/>
                  <a:gd name="connsiteY8" fmla="*/ 602 h 305412"/>
                  <a:gd name="connsiteX9" fmla="*/ 51272 w 587631"/>
                  <a:gd name="connsiteY9" fmla="*/ 124071 h 305412"/>
                  <a:gd name="connsiteX0" fmla="*/ 51272 w 587631"/>
                  <a:gd name="connsiteY0" fmla="*/ 124071 h 305412"/>
                  <a:gd name="connsiteX1" fmla="*/ 7044 w 587631"/>
                  <a:gd name="connsiteY1" fmla="*/ 305115 h 305412"/>
                  <a:gd name="connsiteX2" fmla="*/ 177930 w 587631"/>
                  <a:gd name="connsiteY2" fmla="*/ 167956 h 305412"/>
                  <a:gd name="connsiteX3" fmla="*/ 375891 w 587631"/>
                  <a:gd name="connsiteY3" fmla="*/ 184722 h 305412"/>
                  <a:gd name="connsiteX4" fmla="*/ 390225 w 587631"/>
                  <a:gd name="connsiteY4" fmla="*/ 285286 h 305412"/>
                  <a:gd name="connsiteX5" fmla="*/ 497220 w 587631"/>
                  <a:gd name="connsiteY5" fmla="*/ 196558 h 305412"/>
                  <a:gd name="connsiteX6" fmla="*/ 537616 w 587631"/>
                  <a:gd name="connsiteY6" fmla="*/ 271946 h 305412"/>
                  <a:gd name="connsiteX7" fmla="*/ 548743 w 587631"/>
                  <a:gd name="connsiteY7" fmla="*/ 87057 h 305412"/>
                  <a:gd name="connsiteX8" fmla="*/ 220680 w 587631"/>
                  <a:gd name="connsiteY8" fmla="*/ 602 h 305412"/>
                  <a:gd name="connsiteX9" fmla="*/ 51272 w 587631"/>
                  <a:gd name="connsiteY9" fmla="*/ 124071 h 305412"/>
                  <a:gd name="connsiteX0" fmla="*/ 51272 w 587631"/>
                  <a:gd name="connsiteY0" fmla="*/ 124071 h 305412"/>
                  <a:gd name="connsiteX1" fmla="*/ 7044 w 587631"/>
                  <a:gd name="connsiteY1" fmla="*/ 305115 h 305412"/>
                  <a:gd name="connsiteX2" fmla="*/ 177930 w 587631"/>
                  <a:gd name="connsiteY2" fmla="*/ 167956 h 305412"/>
                  <a:gd name="connsiteX3" fmla="*/ 375891 w 587631"/>
                  <a:gd name="connsiteY3" fmla="*/ 184722 h 305412"/>
                  <a:gd name="connsiteX4" fmla="*/ 390225 w 587631"/>
                  <a:gd name="connsiteY4" fmla="*/ 285286 h 305412"/>
                  <a:gd name="connsiteX5" fmla="*/ 497220 w 587631"/>
                  <a:gd name="connsiteY5" fmla="*/ 196558 h 305412"/>
                  <a:gd name="connsiteX6" fmla="*/ 537616 w 587631"/>
                  <a:gd name="connsiteY6" fmla="*/ 271946 h 305412"/>
                  <a:gd name="connsiteX7" fmla="*/ 548743 w 587631"/>
                  <a:gd name="connsiteY7" fmla="*/ 87057 h 305412"/>
                  <a:gd name="connsiteX8" fmla="*/ 220680 w 587631"/>
                  <a:gd name="connsiteY8" fmla="*/ 602 h 305412"/>
                  <a:gd name="connsiteX9" fmla="*/ 51272 w 587631"/>
                  <a:gd name="connsiteY9" fmla="*/ 124071 h 305412"/>
                  <a:gd name="connsiteX0" fmla="*/ 51272 w 587631"/>
                  <a:gd name="connsiteY0" fmla="*/ 124071 h 305412"/>
                  <a:gd name="connsiteX1" fmla="*/ 7044 w 587631"/>
                  <a:gd name="connsiteY1" fmla="*/ 305115 h 305412"/>
                  <a:gd name="connsiteX2" fmla="*/ 177930 w 587631"/>
                  <a:gd name="connsiteY2" fmla="*/ 167956 h 305412"/>
                  <a:gd name="connsiteX3" fmla="*/ 375891 w 587631"/>
                  <a:gd name="connsiteY3" fmla="*/ 184722 h 305412"/>
                  <a:gd name="connsiteX4" fmla="*/ 390225 w 587631"/>
                  <a:gd name="connsiteY4" fmla="*/ 297123 h 305412"/>
                  <a:gd name="connsiteX5" fmla="*/ 497220 w 587631"/>
                  <a:gd name="connsiteY5" fmla="*/ 196558 h 305412"/>
                  <a:gd name="connsiteX6" fmla="*/ 537616 w 587631"/>
                  <a:gd name="connsiteY6" fmla="*/ 271946 h 305412"/>
                  <a:gd name="connsiteX7" fmla="*/ 548743 w 587631"/>
                  <a:gd name="connsiteY7" fmla="*/ 87057 h 305412"/>
                  <a:gd name="connsiteX8" fmla="*/ 220680 w 587631"/>
                  <a:gd name="connsiteY8" fmla="*/ 602 h 305412"/>
                  <a:gd name="connsiteX9" fmla="*/ 51272 w 587631"/>
                  <a:gd name="connsiteY9" fmla="*/ 124071 h 305412"/>
                  <a:gd name="connsiteX0" fmla="*/ 51272 w 584193"/>
                  <a:gd name="connsiteY0" fmla="*/ 124050 h 305391"/>
                  <a:gd name="connsiteX1" fmla="*/ 7044 w 584193"/>
                  <a:gd name="connsiteY1" fmla="*/ 305094 h 305391"/>
                  <a:gd name="connsiteX2" fmla="*/ 177930 w 584193"/>
                  <a:gd name="connsiteY2" fmla="*/ 167935 h 305391"/>
                  <a:gd name="connsiteX3" fmla="*/ 375891 w 584193"/>
                  <a:gd name="connsiteY3" fmla="*/ 184701 h 305391"/>
                  <a:gd name="connsiteX4" fmla="*/ 390225 w 584193"/>
                  <a:gd name="connsiteY4" fmla="*/ 297102 h 305391"/>
                  <a:gd name="connsiteX5" fmla="*/ 497220 w 584193"/>
                  <a:gd name="connsiteY5" fmla="*/ 196537 h 305391"/>
                  <a:gd name="connsiteX6" fmla="*/ 549453 w 584193"/>
                  <a:gd name="connsiteY6" fmla="*/ 292640 h 305391"/>
                  <a:gd name="connsiteX7" fmla="*/ 548743 w 584193"/>
                  <a:gd name="connsiteY7" fmla="*/ 87036 h 305391"/>
                  <a:gd name="connsiteX8" fmla="*/ 220680 w 584193"/>
                  <a:gd name="connsiteY8" fmla="*/ 581 h 305391"/>
                  <a:gd name="connsiteX9" fmla="*/ 51272 w 584193"/>
                  <a:gd name="connsiteY9" fmla="*/ 124050 h 305391"/>
                  <a:gd name="connsiteX0" fmla="*/ 51272 w 584193"/>
                  <a:gd name="connsiteY0" fmla="*/ 124050 h 305391"/>
                  <a:gd name="connsiteX1" fmla="*/ 7044 w 584193"/>
                  <a:gd name="connsiteY1" fmla="*/ 305094 h 305391"/>
                  <a:gd name="connsiteX2" fmla="*/ 177930 w 584193"/>
                  <a:gd name="connsiteY2" fmla="*/ 167935 h 305391"/>
                  <a:gd name="connsiteX3" fmla="*/ 375891 w 584193"/>
                  <a:gd name="connsiteY3" fmla="*/ 184701 h 305391"/>
                  <a:gd name="connsiteX4" fmla="*/ 410940 w 584193"/>
                  <a:gd name="connsiteY4" fmla="*/ 300061 h 305391"/>
                  <a:gd name="connsiteX5" fmla="*/ 497220 w 584193"/>
                  <a:gd name="connsiteY5" fmla="*/ 196537 h 305391"/>
                  <a:gd name="connsiteX6" fmla="*/ 549453 w 584193"/>
                  <a:gd name="connsiteY6" fmla="*/ 292640 h 305391"/>
                  <a:gd name="connsiteX7" fmla="*/ 548743 w 584193"/>
                  <a:gd name="connsiteY7" fmla="*/ 87036 h 305391"/>
                  <a:gd name="connsiteX8" fmla="*/ 220680 w 584193"/>
                  <a:gd name="connsiteY8" fmla="*/ 581 h 305391"/>
                  <a:gd name="connsiteX9" fmla="*/ 51272 w 584193"/>
                  <a:gd name="connsiteY9" fmla="*/ 124050 h 305391"/>
                  <a:gd name="connsiteX0" fmla="*/ 51272 w 574839"/>
                  <a:gd name="connsiteY0" fmla="*/ 124050 h 305391"/>
                  <a:gd name="connsiteX1" fmla="*/ 7044 w 574839"/>
                  <a:gd name="connsiteY1" fmla="*/ 305094 h 305391"/>
                  <a:gd name="connsiteX2" fmla="*/ 177930 w 574839"/>
                  <a:gd name="connsiteY2" fmla="*/ 167935 h 305391"/>
                  <a:gd name="connsiteX3" fmla="*/ 375891 w 574839"/>
                  <a:gd name="connsiteY3" fmla="*/ 184701 h 305391"/>
                  <a:gd name="connsiteX4" fmla="*/ 410940 w 574839"/>
                  <a:gd name="connsiteY4" fmla="*/ 300061 h 305391"/>
                  <a:gd name="connsiteX5" fmla="*/ 509057 w 574839"/>
                  <a:gd name="connsiteY5" fmla="*/ 196537 h 305391"/>
                  <a:gd name="connsiteX6" fmla="*/ 549453 w 574839"/>
                  <a:gd name="connsiteY6" fmla="*/ 292640 h 305391"/>
                  <a:gd name="connsiteX7" fmla="*/ 548743 w 574839"/>
                  <a:gd name="connsiteY7" fmla="*/ 87036 h 305391"/>
                  <a:gd name="connsiteX8" fmla="*/ 220680 w 574839"/>
                  <a:gd name="connsiteY8" fmla="*/ 581 h 305391"/>
                  <a:gd name="connsiteX9" fmla="*/ 51272 w 574839"/>
                  <a:gd name="connsiteY9" fmla="*/ 124050 h 305391"/>
                  <a:gd name="connsiteX0" fmla="*/ 51272 w 577990"/>
                  <a:gd name="connsiteY0" fmla="*/ 124050 h 305391"/>
                  <a:gd name="connsiteX1" fmla="*/ 7044 w 577990"/>
                  <a:gd name="connsiteY1" fmla="*/ 305094 h 305391"/>
                  <a:gd name="connsiteX2" fmla="*/ 177930 w 577990"/>
                  <a:gd name="connsiteY2" fmla="*/ 167935 h 305391"/>
                  <a:gd name="connsiteX3" fmla="*/ 375891 w 577990"/>
                  <a:gd name="connsiteY3" fmla="*/ 184701 h 305391"/>
                  <a:gd name="connsiteX4" fmla="*/ 410940 w 577990"/>
                  <a:gd name="connsiteY4" fmla="*/ 300061 h 305391"/>
                  <a:gd name="connsiteX5" fmla="*/ 509057 w 577990"/>
                  <a:gd name="connsiteY5" fmla="*/ 196537 h 305391"/>
                  <a:gd name="connsiteX6" fmla="*/ 549453 w 577990"/>
                  <a:gd name="connsiteY6" fmla="*/ 292640 h 305391"/>
                  <a:gd name="connsiteX7" fmla="*/ 548743 w 577990"/>
                  <a:gd name="connsiteY7" fmla="*/ 87036 h 305391"/>
                  <a:gd name="connsiteX8" fmla="*/ 220680 w 577990"/>
                  <a:gd name="connsiteY8" fmla="*/ 581 h 305391"/>
                  <a:gd name="connsiteX9" fmla="*/ 51272 w 577990"/>
                  <a:gd name="connsiteY9" fmla="*/ 124050 h 305391"/>
                  <a:gd name="connsiteX0" fmla="*/ 51272 w 589625"/>
                  <a:gd name="connsiteY0" fmla="*/ 124062 h 305403"/>
                  <a:gd name="connsiteX1" fmla="*/ 7044 w 589625"/>
                  <a:gd name="connsiteY1" fmla="*/ 305106 h 305403"/>
                  <a:gd name="connsiteX2" fmla="*/ 177930 w 589625"/>
                  <a:gd name="connsiteY2" fmla="*/ 167947 h 305403"/>
                  <a:gd name="connsiteX3" fmla="*/ 375891 w 589625"/>
                  <a:gd name="connsiteY3" fmla="*/ 184713 h 305403"/>
                  <a:gd name="connsiteX4" fmla="*/ 410940 w 589625"/>
                  <a:gd name="connsiteY4" fmla="*/ 300073 h 305403"/>
                  <a:gd name="connsiteX5" fmla="*/ 509057 w 589625"/>
                  <a:gd name="connsiteY5" fmla="*/ 196549 h 305403"/>
                  <a:gd name="connsiteX6" fmla="*/ 549453 w 589625"/>
                  <a:gd name="connsiteY6" fmla="*/ 292652 h 305403"/>
                  <a:gd name="connsiteX7" fmla="*/ 548743 w 589625"/>
                  <a:gd name="connsiteY7" fmla="*/ 87048 h 305403"/>
                  <a:gd name="connsiteX8" fmla="*/ 220680 w 589625"/>
                  <a:gd name="connsiteY8" fmla="*/ 593 h 305403"/>
                  <a:gd name="connsiteX9" fmla="*/ 51272 w 589625"/>
                  <a:gd name="connsiteY9" fmla="*/ 124062 h 305403"/>
                  <a:gd name="connsiteX0" fmla="*/ 51272 w 589625"/>
                  <a:gd name="connsiteY0" fmla="*/ 124062 h 305403"/>
                  <a:gd name="connsiteX1" fmla="*/ 7044 w 589625"/>
                  <a:gd name="connsiteY1" fmla="*/ 305106 h 305403"/>
                  <a:gd name="connsiteX2" fmla="*/ 177930 w 589625"/>
                  <a:gd name="connsiteY2" fmla="*/ 167947 h 305403"/>
                  <a:gd name="connsiteX3" fmla="*/ 375891 w 589625"/>
                  <a:gd name="connsiteY3" fmla="*/ 184713 h 305403"/>
                  <a:gd name="connsiteX4" fmla="*/ 410940 w 589625"/>
                  <a:gd name="connsiteY4" fmla="*/ 300073 h 305403"/>
                  <a:gd name="connsiteX5" fmla="*/ 509057 w 589625"/>
                  <a:gd name="connsiteY5" fmla="*/ 196549 h 305403"/>
                  <a:gd name="connsiteX6" fmla="*/ 549453 w 589625"/>
                  <a:gd name="connsiteY6" fmla="*/ 292652 h 305403"/>
                  <a:gd name="connsiteX7" fmla="*/ 548743 w 589625"/>
                  <a:gd name="connsiteY7" fmla="*/ 87048 h 305403"/>
                  <a:gd name="connsiteX8" fmla="*/ 220680 w 589625"/>
                  <a:gd name="connsiteY8" fmla="*/ 593 h 305403"/>
                  <a:gd name="connsiteX9" fmla="*/ 51272 w 589625"/>
                  <a:gd name="connsiteY9" fmla="*/ 124062 h 305403"/>
                  <a:gd name="connsiteX0" fmla="*/ 51272 w 589625"/>
                  <a:gd name="connsiteY0" fmla="*/ 124062 h 305403"/>
                  <a:gd name="connsiteX1" fmla="*/ 7044 w 589625"/>
                  <a:gd name="connsiteY1" fmla="*/ 305106 h 305403"/>
                  <a:gd name="connsiteX2" fmla="*/ 177930 w 589625"/>
                  <a:gd name="connsiteY2" fmla="*/ 167947 h 305403"/>
                  <a:gd name="connsiteX3" fmla="*/ 375891 w 589625"/>
                  <a:gd name="connsiteY3" fmla="*/ 184713 h 305403"/>
                  <a:gd name="connsiteX4" fmla="*/ 410940 w 589625"/>
                  <a:gd name="connsiteY4" fmla="*/ 300073 h 305403"/>
                  <a:gd name="connsiteX5" fmla="*/ 509057 w 589625"/>
                  <a:gd name="connsiteY5" fmla="*/ 196549 h 305403"/>
                  <a:gd name="connsiteX6" fmla="*/ 549453 w 589625"/>
                  <a:gd name="connsiteY6" fmla="*/ 292652 h 305403"/>
                  <a:gd name="connsiteX7" fmla="*/ 548743 w 589625"/>
                  <a:gd name="connsiteY7" fmla="*/ 87048 h 305403"/>
                  <a:gd name="connsiteX8" fmla="*/ 220680 w 589625"/>
                  <a:gd name="connsiteY8" fmla="*/ 593 h 305403"/>
                  <a:gd name="connsiteX9" fmla="*/ 51272 w 589625"/>
                  <a:gd name="connsiteY9" fmla="*/ 124062 h 305403"/>
                  <a:gd name="connsiteX0" fmla="*/ 21766 w 560119"/>
                  <a:gd name="connsiteY0" fmla="*/ 124062 h 300100"/>
                  <a:gd name="connsiteX1" fmla="*/ 16007 w 560119"/>
                  <a:gd name="connsiteY1" fmla="*/ 299188 h 300100"/>
                  <a:gd name="connsiteX2" fmla="*/ 148424 w 560119"/>
                  <a:gd name="connsiteY2" fmla="*/ 167947 h 300100"/>
                  <a:gd name="connsiteX3" fmla="*/ 346385 w 560119"/>
                  <a:gd name="connsiteY3" fmla="*/ 184713 h 300100"/>
                  <a:gd name="connsiteX4" fmla="*/ 381434 w 560119"/>
                  <a:gd name="connsiteY4" fmla="*/ 300073 h 300100"/>
                  <a:gd name="connsiteX5" fmla="*/ 479551 w 560119"/>
                  <a:gd name="connsiteY5" fmla="*/ 196549 h 300100"/>
                  <a:gd name="connsiteX6" fmla="*/ 519947 w 560119"/>
                  <a:gd name="connsiteY6" fmla="*/ 292652 h 300100"/>
                  <a:gd name="connsiteX7" fmla="*/ 519237 w 560119"/>
                  <a:gd name="connsiteY7" fmla="*/ 87048 h 300100"/>
                  <a:gd name="connsiteX8" fmla="*/ 191174 w 560119"/>
                  <a:gd name="connsiteY8" fmla="*/ 593 h 300100"/>
                  <a:gd name="connsiteX9" fmla="*/ 21766 w 560119"/>
                  <a:gd name="connsiteY9" fmla="*/ 124062 h 300100"/>
                  <a:gd name="connsiteX0" fmla="*/ 24108 w 562461"/>
                  <a:gd name="connsiteY0" fmla="*/ 124062 h 300100"/>
                  <a:gd name="connsiteX1" fmla="*/ 18349 w 562461"/>
                  <a:gd name="connsiteY1" fmla="*/ 299188 h 300100"/>
                  <a:gd name="connsiteX2" fmla="*/ 150766 w 562461"/>
                  <a:gd name="connsiteY2" fmla="*/ 167947 h 300100"/>
                  <a:gd name="connsiteX3" fmla="*/ 348727 w 562461"/>
                  <a:gd name="connsiteY3" fmla="*/ 184713 h 300100"/>
                  <a:gd name="connsiteX4" fmla="*/ 383776 w 562461"/>
                  <a:gd name="connsiteY4" fmla="*/ 300073 h 300100"/>
                  <a:gd name="connsiteX5" fmla="*/ 481893 w 562461"/>
                  <a:gd name="connsiteY5" fmla="*/ 196549 h 300100"/>
                  <a:gd name="connsiteX6" fmla="*/ 522289 w 562461"/>
                  <a:gd name="connsiteY6" fmla="*/ 292652 h 300100"/>
                  <a:gd name="connsiteX7" fmla="*/ 521579 w 562461"/>
                  <a:gd name="connsiteY7" fmla="*/ 87048 h 300100"/>
                  <a:gd name="connsiteX8" fmla="*/ 193516 w 562461"/>
                  <a:gd name="connsiteY8" fmla="*/ 593 h 300100"/>
                  <a:gd name="connsiteX9" fmla="*/ 24108 w 562461"/>
                  <a:gd name="connsiteY9" fmla="*/ 124062 h 300100"/>
                  <a:gd name="connsiteX0" fmla="*/ 26374 w 555849"/>
                  <a:gd name="connsiteY0" fmla="*/ 108909 h 299743"/>
                  <a:gd name="connsiteX1" fmla="*/ 11737 w 555849"/>
                  <a:gd name="connsiteY1" fmla="*/ 298831 h 299743"/>
                  <a:gd name="connsiteX2" fmla="*/ 144154 w 555849"/>
                  <a:gd name="connsiteY2" fmla="*/ 167590 h 299743"/>
                  <a:gd name="connsiteX3" fmla="*/ 342115 w 555849"/>
                  <a:gd name="connsiteY3" fmla="*/ 184356 h 299743"/>
                  <a:gd name="connsiteX4" fmla="*/ 377164 w 555849"/>
                  <a:gd name="connsiteY4" fmla="*/ 299716 h 299743"/>
                  <a:gd name="connsiteX5" fmla="*/ 475281 w 555849"/>
                  <a:gd name="connsiteY5" fmla="*/ 196192 h 299743"/>
                  <a:gd name="connsiteX6" fmla="*/ 515677 w 555849"/>
                  <a:gd name="connsiteY6" fmla="*/ 292295 h 299743"/>
                  <a:gd name="connsiteX7" fmla="*/ 514967 w 555849"/>
                  <a:gd name="connsiteY7" fmla="*/ 86691 h 299743"/>
                  <a:gd name="connsiteX8" fmla="*/ 186904 w 555849"/>
                  <a:gd name="connsiteY8" fmla="*/ 236 h 299743"/>
                  <a:gd name="connsiteX9" fmla="*/ 26374 w 555849"/>
                  <a:gd name="connsiteY9" fmla="*/ 108909 h 299743"/>
                  <a:gd name="connsiteX0" fmla="*/ 25897 w 555372"/>
                  <a:gd name="connsiteY0" fmla="*/ 108909 h 299743"/>
                  <a:gd name="connsiteX1" fmla="*/ 11260 w 555372"/>
                  <a:gd name="connsiteY1" fmla="*/ 298831 h 299743"/>
                  <a:gd name="connsiteX2" fmla="*/ 143677 w 555372"/>
                  <a:gd name="connsiteY2" fmla="*/ 167590 h 299743"/>
                  <a:gd name="connsiteX3" fmla="*/ 341638 w 555372"/>
                  <a:gd name="connsiteY3" fmla="*/ 184356 h 299743"/>
                  <a:gd name="connsiteX4" fmla="*/ 376687 w 555372"/>
                  <a:gd name="connsiteY4" fmla="*/ 299716 h 299743"/>
                  <a:gd name="connsiteX5" fmla="*/ 474804 w 555372"/>
                  <a:gd name="connsiteY5" fmla="*/ 196192 h 299743"/>
                  <a:gd name="connsiteX6" fmla="*/ 515200 w 555372"/>
                  <a:gd name="connsiteY6" fmla="*/ 292295 h 299743"/>
                  <a:gd name="connsiteX7" fmla="*/ 514490 w 555372"/>
                  <a:gd name="connsiteY7" fmla="*/ 86691 h 299743"/>
                  <a:gd name="connsiteX8" fmla="*/ 186427 w 555372"/>
                  <a:gd name="connsiteY8" fmla="*/ 236 h 299743"/>
                  <a:gd name="connsiteX9" fmla="*/ 25897 w 555372"/>
                  <a:gd name="connsiteY9" fmla="*/ 108909 h 299743"/>
                  <a:gd name="connsiteX0" fmla="*/ 21589 w 551064"/>
                  <a:gd name="connsiteY0" fmla="*/ 108909 h 299743"/>
                  <a:gd name="connsiteX1" fmla="*/ 6952 w 551064"/>
                  <a:gd name="connsiteY1" fmla="*/ 298831 h 299743"/>
                  <a:gd name="connsiteX2" fmla="*/ 139369 w 551064"/>
                  <a:gd name="connsiteY2" fmla="*/ 167590 h 299743"/>
                  <a:gd name="connsiteX3" fmla="*/ 337330 w 551064"/>
                  <a:gd name="connsiteY3" fmla="*/ 184356 h 299743"/>
                  <a:gd name="connsiteX4" fmla="*/ 372379 w 551064"/>
                  <a:gd name="connsiteY4" fmla="*/ 299716 h 299743"/>
                  <a:gd name="connsiteX5" fmla="*/ 470496 w 551064"/>
                  <a:gd name="connsiteY5" fmla="*/ 196192 h 299743"/>
                  <a:gd name="connsiteX6" fmla="*/ 510892 w 551064"/>
                  <a:gd name="connsiteY6" fmla="*/ 292295 h 299743"/>
                  <a:gd name="connsiteX7" fmla="*/ 510182 w 551064"/>
                  <a:gd name="connsiteY7" fmla="*/ 86691 h 299743"/>
                  <a:gd name="connsiteX8" fmla="*/ 182119 w 551064"/>
                  <a:gd name="connsiteY8" fmla="*/ 236 h 299743"/>
                  <a:gd name="connsiteX9" fmla="*/ 21589 w 551064"/>
                  <a:gd name="connsiteY9" fmla="*/ 108909 h 299743"/>
                  <a:gd name="connsiteX0" fmla="*/ 32960 w 562435"/>
                  <a:gd name="connsiteY0" fmla="*/ 108909 h 299743"/>
                  <a:gd name="connsiteX1" fmla="*/ 9445 w 562435"/>
                  <a:gd name="connsiteY1" fmla="*/ 292912 h 299743"/>
                  <a:gd name="connsiteX2" fmla="*/ 150740 w 562435"/>
                  <a:gd name="connsiteY2" fmla="*/ 167590 h 299743"/>
                  <a:gd name="connsiteX3" fmla="*/ 348701 w 562435"/>
                  <a:gd name="connsiteY3" fmla="*/ 184356 h 299743"/>
                  <a:gd name="connsiteX4" fmla="*/ 383750 w 562435"/>
                  <a:gd name="connsiteY4" fmla="*/ 299716 h 299743"/>
                  <a:gd name="connsiteX5" fmla="*/ 481867 w 562435"/>
                  <a:gd name="connsiteY5" fmla="*/ 196192 h 299743"/>
                  <a:gd name="connsiteX6" fmla="*/ 522263 w 562435"/>
                  <a:gd name="connsiteY6" fmla="*/ 292295 h 299743"/>
                  <a:gd name="connsiteX7" fmla="*/ 521553 w 562435"/>
                  <a:gd name="connsiteY7" fmla="*/ 86691 h 299743"/>
                  <a:gd name="connsiteX8" fmla="*/ 193490 w 562435"/>
                  <a:gd name="connsiteY8" fmla="*/ 236 h 299743"/>
                  <a:gd name="connsiteX9" fmla="*/ 32960 w 562435"/>
                  <a:gd name="connsiteY9" fmla="*/ 108909 h 299743"/>
                  <a:gd name="connsiteX0" fmla="*/ 31646 w 561121"/>
                  <a:gd name="connsiteY0" fmla="*/ 108909 h 299743"/>
                  <a:gd name="connsiteX1" fmla="*/ 8131 w 561121"/>
                  <a:gd name="connsiteY1" fmla="*/ 292912 h 299743"/>
                  <a:gd name="connsiteX2" fmla="*/ 149426 w 561121"/>
                  <a:gd name="connsiteY2" fmla="*/ 167590 h 299743"/>
                  <a:gd name="connsiteX3" fmla="*/ 347387 w 561121"/>
                  <a:gd name="connsiteY3" fmla="*/ 184356 h 299743"/>
                  <a:gd name="connsiteX4" fmla="*/ 382436 w 561121"/>
                  <a:gd name="connsiteY4" fmla="*/ 299716 h 299743"/>
                  <a:gd name="connsiteX5" fmla="*/ 480553 w 561121"/>
                  <a:gd name="connsiteY5" fmla="*/ 196192 h 299743"/>
                  <a:gd name="connsiteX6" fmla="*/ 520949 w 561121"/>
                  <a:gd name="connsiteY6" fmla="*/ 292295 h 299743"/>
                  <a:gd name="connsiteX7" fmla="*/ 520239 w 561121"/>
                  <a:gd name="connsiteY7" fmla="*/ 86691 h 299743"/>
                  <a:gd name="connsiteX8" fmla="*/ 192176 w 561121"/>
                  <a:gd name="connsiteY8" fmla="*/ 236 h 299743"/>
                  <a:gd name="connsiteX9" fmla="*/ 31646 w 561121"/>
                  <a:gd name="connsiteY9" fmla="*/ 108909 h 299743"/>
                  <a:gd name="connsiteX0" fmla="*/ 31646 w 561121"/>
                  <a:gd name="connsiteY0" fmla="*/ 111519 h 302353"/>
                  <a:gd name="connsiteX1" fmla="*/ 8131 w 561121"/>
                  <a:gd name="connsiteY1" fmla="*/ 295522 h 302353"/>
                  <a:gd name="connsiteX2" fmla="*/ 149426 w 561121"/>
                  <a:gd name="connsiteY2" fmla="*/ 170200 h 302353"/>
                  <a:gd name="connsiteX3" fmla="*/ 347387 w 561121"/>
                  <a:gd name="connsiteY3" fmla="*/ 186966 h 302353"/>
                  <a:gd name="connsiteX4" fmla="*/ 382436 w 561121"/>
                  <a:gd name="connsiteY4" fmla="*/ 302326 h 302353"/>
                  <a:gd name="connsiteX5" fmla="*/ 480553 w 561121"/>
                  <a:gd name="connsiteY5" fmla="*/ 198802 h 302353"/>
                  <a:gd name="connsiteX6" fmla="*/ 520949 w 561121"/>
                  <a:gd name="connsiteY6" fmla="*/ 294905 h 302353"/>
                  <a:gd name="connsiteX7" fmla="*/ 520239 w 561121"/>
                  <a:gd name="connsiteY7" fmla="*/ 89301 h 302353"/>
                  <a:gd name="connsiteX8" fmla="*/ 192176 w 561121"/>
                  <a:gd name="connsiteY8" fmla="*/ 2846 h 302353"/>
                  <a:gd name="connsiteX9" fmla="*/ 31646 w 561121"/>
                  <a:gd name="connsiteY9" fmla="*/ 111519 h 302353"/>
                  <a:gd name="connsiteX0" fmla="*/ 31646 w 561121"/>
                  <a:gd name="connsiteY0" fmla="*/ 111519 h 302353"/>
                  <a:gd name="connsiteX1" fmla="*/ 8131 w 561121"/>
                  <a:gd name="connsiteY1" fmla="*/ 295522 h 302353"/>
                  <a:gd name="connsiteX2" fmla="*/ 149426 w 561121"/>
                  <a:gd name="connsiteY2" fmla="*/ 170200 h 302353"/>
                  <a:gd name="connsiteX3" fmla="*/ 347387 w 561121"/>
                  <a:gd name="connsiteY3" fmla="*/ 186966 h 302353"/>
                  <a:gd name="connsiteX4" fmla="*/ 382436 w 561121"/>
                  <a:gd name="connsiteY4" fmla="*/ 302326 h 302353"/>
                  <a:gd name="connsiteX5" fmla="*/ 480553 w 561121"/>
                  <a:gd name="connsiteY5" fmla="*/ 198802 h 302353"/>
                  <a:gd name="connsiteX6" fmla="*/ 520949 w 561121"/>
                  <a:gd name="connsiteY6" fmla="*/ 294905 h 302353"/>
                  <a:gd name="connsiteX7" fmla="*/ 520239 w 561121"/>
                  <a:gd name="connsiteY7" fmla="*/ 89301 h 302353"/>
                  <a:gd name="connsiteX8" fmla="*/ 192176 w 561121"/>
                  <a:gd name="connsiteY8" fmla="*/ 2846 h 302353"/>
                  <a:gd name="connsiteX9" fmla="*/ 31646 w 561121"/>
                  <a:gd name="connsiteY9" fmla="*/ 111519 h 302353"/>
                  <a:gd name="connsiteX0" fmla="*/ 31646 w 561121"/>
                  <a:gd name="connsiteY0" fmla="*/ 110516 h 301350"/>
                  <a:gd name="connsiteX1" fmla="*/ 8131 w 561121"/>
                  <a:gd name="connsiteY1" fmla="*/ 294519 h 301350"/>
                  <a:gd name="connsiteX2" fmla="*/ 149426 w 561121"/>
                  <a:gd name="connsiteY2" fmla="*/ 169197 h 301350"/>
                  <a:gd name="connsiteX3" fmla="*/ 347387 w 561121"/>
                  <a:gd name="connsiteY3" fmla="*/ 185963 h 301350"/>
                  <a:gd name="connsiteX4" fmla="*/ 382436 w 561121"/>
                  <a:gd name="connsiteY4" fmla="*/ 301323 h 301350"/>
                  <a:gd name="connsiteX5" fmla="*/ 480553 w 561121"/>
                  <a:gd name="connsiteY5" fmla="*/ 197799 h 301350"/>
                  <a:gd name="connsiteX6" fmla="*/ 520949 w 561121"/>
                  <a:gd name="connsiteY6" fmla="*/ 293902 h 301350"/>
                  <a:gd name="connsiteX7" fmla="*/ 520239 w 561121"/>
                  <a:gd name="connsiteY7" fmla="*/ 88298 h 301350"/>
                  <a:gd name="connsiteX8" fmla="*/ 192176 w 561121"/>
                  <a:gd name="connsiteY8" fmla="*/ 1843 h 301350"/>
                  <a:gd name="connsiteX9" fmla="*/ 31646 w 561121"/>
                  <a:gd name="connsiteY9" fmla="*/ 110516 h 301350"/>
                  <a:gd name="connsiteX0" fmla="*/ 39320 w 559917"/>
                  <a:gd name="connsiteY0" fmla="*/ 117985 h 299942"/>
                  <a:gd name="connsiteX1" fmla="*/ 6927 w 559917"/>
                  <a:gd name="connsiteY1" fmla="*/ 293111 h 299942"/>
                  <a:gd name="connsiteX2" fmla="*/ 148222 w 559917"/>
                  <a:gd name="connsiteY2" fmla="*/ 167789 h 299942"/>
                  <a:gd name="connsiteX3" fmla="*/ 346183 w 559917"/>
                  <a:gd name="connsiteY3" fmla="*/ 184555 h 299942"/>
                  <a:gd name="connsiteX4" fmla="*/ 381232 w 559917"/>
                  <a:gd name="connsiteY4" fmla="*/ 299915 h 299942"/>
                  <a:gd name="connsiteX5" fmla="*/ 479349 w 559917"/>
                  <a:gd name="connsiteY5" fmla="*/ 196391 h 299942"/>
                  <a:gd name="connsiteX6" fmla="*/ 519745 w 559917"/>
                  <a:gd name="connsiteY6" fmla="*/ 292494 h 299942"/>
                  <a:gd name="connsiteX7" fmla="*/ 519035 w 559917"/>
                  <a:gd name="connsiteY7" fmla="*/ 86890 h 299942"/>
                  <a:gd name="connsiteX8" fmla="*/ 190972 w 559917"/>
                  <a:gd name="connsiteY8" fmla="*/ 435 h 299942"/>
                  <a:gd name="connsiteX9" fmla="*/ 39320 w 559917"/>
                  <a:gd name="connsiteY9" fmla="*/ 117985 h 299942"/>
                  <a:gd name="connsiteX0" fmla="*/ 37519 w 558116"/>
                  <a:gd name="connsiteY0" fmla="*/ 117985 h 299942"/>
                  <a:gd name="connsiteX1" fmla="*/ 5126 w 558116"/>
                  <a:gd name="connsiteY1" fmla="*/ 293111 h 299942"/>
                  <a:gd name="connsiteX2" fmla="*/ 146421 w 558116"/>
                  <a:gd name="connsiteY2" fmla="*/ 167789 h 299942"/>
                  <a:gd name="connsiteX3" fmla="*/ 344382 w 558116"/>
                  <a:gd name="connsiteY3" fmla="*/ 184555 h 299942"/>
                  <a:gd name="connsiteX4" fmla="*/ 379431 w 558116"/>
                  <a:gd name="connsiteY4" fmla="*/ 299915 h 299942"/>
                  <a:gd name="connsiteX5" fmla="*/ 477548 w 558116"/>
                  <a:gd name="connsiteY5" fmla="*/ 196391 h 299942"/>
                  <a:gd name="connsiteX6" fmla="*/ 517944 w 558116"/>
                  <a:gd name="connsiteY6" fmla="*/ 292494 h 299942"/>
                  <a:gd name="connsiteX7" fmla="*/ 517234 w 558116"/>
                  <a:gd name="connsiteY7" fmla="*/ 86890 h 299942"/>
                  <a:gd name="connsiteX8" fmla="*/ 189171 w 558116"/>
                  <a:gd name="connsiteY8" fmla="*/ 435 h 299942"/>
                  <a:gd name="connsiteX9" fmla="*/ 37519 w 558116"/>
                  <a:gd name="connsiteY9" fmla="*/ 117985 h 299942"/>
                  <a:gd name="connsiteX0" fmla="*/ 37978 w 558575"/>
                  <a:gd name="connsiteY0" fmla="*/ 117985 h 299942"/>
                  <a:gd name="connsiteX1" fmla="*/ 5585 w 558575"/>
                  <a:gd name="connsiteY1" fmla="*/ 293111 h 299942"/>
                  <a:gd name="connsiteX2" fmla="*/ 146880 w 558575"/>
                  <a:gd name="connsiteY2" fmla="*/ 167789 h 299942"/>
                  <a:gd name="connsiteX3" fmla="*/ 344841 w 558575"/>
                  <a:gd name="connsiteY3" fmla="*/ 184555 h 299942"/>
                  <a:gd name="connsiteX4" fmla="*/ 379890 w 558575"/>
                  <a:gd name="connsiteY4" fmla="*/ 299915 h 299942"/>
                  <a:gd name="connsiteX5" fmla="*/ 478007 w 558575"/>
                  <a:gd name="connsiteY5" fmla="*/ 196391 h 299942"/>
                  <a:gd name="connsiteX6" fmla="*/ 518403 w 558575"/>
                  <a:gd name="connsiteY6" fmla="*/ 292494 h 299942"/>
                  <a:gd name="connsiteX7" fmla="*/ 517693 w 558575"/>
                  <a:gd name="connsiteY7" fmla="*/ 86890 h 299942"/>
                  <a:gd name="connsiteX8" fmla="*/ 189630 w 558575"/>
                  <a:gd name="connsiteY8" fmla="*/ 435 h 299942"/>
                  <a:gd name="connsiteX9" fmla="*/ 37978 w 558575"/>
                  <a:gd name="connsiteY9" fmla="*/ 117985 h 299942"/>
                  <a:gd name="connsiteX0" fmla="*/ 37978 w 558575"/>
                  <a:gd name="connsiteY0" fmla="*/ 122032 h 303989"/>
                  <a:gd name="connsiteX1" fmla="*/ 5585 w 558575"/>
                  <a:gd name="connsiteY1" fmla="*/ 297158 h 303989"/>
                  <a:gd name="connsiteX2" fmla="*/ 146880 w 558575"/>
                  <a:gd name="connsiteY2" fmla="*/ 171836 h 303989"/>
                  <a:gd name="connsiteX3" fmla="*/ 344841 w 558575"/>
                  <a:gd name="connsiteY3" fmla="*/ 188602 h 303989"/>
                  <a:gd name="connsiteX4" fmla="*/ 379890 w 558575"/>
                  <a:gd name="connsiteY4" fmla="*/ 303962 h 303989"/>
                  <a:gd name="connsiteX5" fmla="*/ 478007 w 558575"/>
                  <a:gd name="connsiteY5" fmla="*/ 200438 h 303989"/>
                  <a:gd name="connsiteX6" fmla="*/ 518403 w 558575"/>
                  <a:gd name="connsiteY6" fmla="*/ 296541 h 303989"/>
                  <a:gd name="connsiteX7" fmla="*/ 517693 w 558575"/>
                  <a:gd name="connsiteY7" fmla="*/ 90937 h 303989"/>
                  <a:gd name="connsiteX8" fmla="*/ 189630 w 558575"/>
                  <a:gd name="connsiteY8" fmla="*/ 4482 h 303989"/>
                  <a:gd name="connsiteX9" fmla="*/ 37978 w 558575"/>
                  <a:gd name="connsiteY9" fmla="*/ 122032 h 303989"/>
                  <a:gd name="connsiteX0" fmla="*/ 39097 w 548700"/>
                  <a:gd name="connsiteY0" fmla="*/ 108001 h 289958"/>
                  <a:gd name="connsiteX1" fmla="*/ 6704 w 548700"/>
                  <a:gd name="connsiteY1" fmla="*/ 283127 h 289958"/>
                  <a:gd name="connsiteX2" fmla="*/ 147999 w 548700"/>
                  <a:gd name="connsiteY2" fmla="*/ 157805 h 289958"/>
                  <a:gd name="connsiteX3" fmla="*/ 345960 w 548700"/>
                  <a:gd name="connsiteY3" fmla="*/ 174571 h 289958"/>
                  <a:gd name="connsiteX4" fmla="*/ 381009 w 548700"/>
                  <a:gd name="connsiteY4" fmla="*/ 289931 h 289958"/>
                  <a:gd name="connsiteX5" fmla="*/ 479126 w 548700"/>
                  <a:gd name="connsiteY5" fmla="*/ 186407 h 289958"/>
                  <a:gd name="connsiteX6" fmla="*/ 519522 w 548700"/>
                  <a:gd name="connsiteY6" fmla="*/ 282510 h 289958"/>
                  <a:gd name="connsiteX7" fmla="*/ 518812 w 548700"/>
                  <a:gd name="connsiteY7" fmla="*/ 76906 h 289958"/>
                  <a:gd name="connsiteX8" fmla="*/ 181871 w 548700"/>
                  <a:gd name="connsiteY8" fmla="*/ 5247 h 289958"/>
                  <a:gd name="connsiteX9" fmla="*/ 39097 w 548700"/>
                  <a:gd name="connsiteY9" fmla="*/ 108001 h 289958"/>
                  <a:gd name="connsiteX0" fmla="*/ 39097 w 548700"/>
                  <a:gd name="connsiteY0" fmla="*/ 108001 h 289931"/>
                  <a:gd name="connsiteX1" fmla="*/ 6704 w 548700"/>
                  <a:gd name="connsiteY1" fmla="*/ 283127 h 289931"/>
                  <a:gd name="connsiteX2" fmla="*/ 147999 w 548700"/>
                  <a:gd name="connsiteY2" fmla="*/ 157805 h 289931"/>
                  <a:gd name="connsiteX3" fmla="*/ 340042 w 548700"/>
                  <a:gd name="connsiteY3" fmla="*/ 186408 h 289931"/>
                  <a:gd name="connsiteX4" fmla="*/ 381009 w 548700"/>
                  <a:gd name="connsiteY4" fmla="*/ 289931 h 289931"/>
                  <a:gd name="connsiteX5" fmla="*/ 479126 w 548700"/>
                  <a:gd name="connsiteY5" fmla="*/ 186407 h 289931"/>
                  <a:gd name="connsiteX6" fmla="*/ 519522 w 548700"/>
                  <a:gd name="connsiteY6" fmla="*/ 282510 h 289931"/>
                  <a:gd name="connsiteX7" fmla="*/ 518812 w 548700"/>
                  <a:gd name="connsiteY7" fmla="*/ 76906 h 289931"/>
                  <a:gd name="connsiteX8" fmla="*/ 181871 w 548700"/>
                  <a:gd name="connsiteY8" fmla="*/ 5247 h 289931"/>
                  <a:gd name="connsiteX9" fmla="*/ 39097 w 548700"/>
                  <a:gd name="connsiteY9" fmla="*/ 108001 h 289931"/>
                  <a:gd name="connsiteX0" fmla="*/ 39097 w 548700"/>
                  <a:gd name="connsiteY0" fmla="*/ 108001 h 289931"/>
                  <a:gd name="connsiteX1" fmla="*/ 6704 w 548700"/>
                  <a:gd name="connsiteY1" fmla="*/ 283127 h 289931"/>
                  <a:gd name="connsiteX2" fmla="*/ 147999 w 548700"/>
                  <a:gd name="connsiteY2" fmla="*/ 157805 h 289931"/>
                  <a:gd name="connsiteX3" fmla="*/ 340042 w 548700"/>
                  <a:gd name="connsiteY3" fmla="*/ 186408 h 289931"/>
                  <a:gd name="connsiteX4" fmla="*/ 381009 w 548700"/>
                  <a:gd name="connsiteY4" fmla="*/ 289931 h 289931"/>
                  <a:gd name="connsiteX5" fmla="*/ 479126 w 548700"/>
                  <a:gd name="connsiteY5" fmla="*/ 186407 h 289931"/>
                  <a:gd name="connsiteX6" fmla="*/ 519522 w 548700"/>
                  <a:gd name="connsiteY6" fmla="*/ 282510 h 289931"/>
                  <a:gd name="connsiteX7" fmla="*/ 518812 w 548700"/>
                  <a:gd name="connsiteY7" fmla="*/ 76906 h 289931"/>
                  <a:gd name="connsiteX8" fmla="*/ 181871 w 548700"/>
                  <a:gd name="connsiteY8" fmla="*/ 5247 h 289931"/>
                  <a:gd name="connsiteX9" fmla="*/ 39097 w 548700"/>
                  <a:gd name="connsiteY9" fmla="*/ 108001 h 289931"/>
                  <a:gd name="connsiteX0" fmla="*/ 39097 w 545930"/>
                  <a:gd name="connsiteY0" fmla="*/ 108001 h 289932"/>
                  <a:gd name="connsiteX1" fmla="*/ 6704 w 545930"/>
                  <a:gd name="connsiteY1" fmla="*/ 283127 h 289932"/>
                  <a:gd name="connsiteX2" fmla="*/ 147999 w 545930"/>
                  <a:gd name="connsiteY2" fmla="*/ 157805 h 289932"/>
                  <a:gd name="connsiteX3" fmla="*/ 340042 w 545930"/>
                  <a:gd name="connsiteY3" fmla="*/ 186408 h 289932"/>
                  <a:gd name="connsiteX4" fmla="*/ 381009 w 545930"/>
                  <a:gd name="connsiteY4" fmla="*/ 289931 h 289932"/>
                  <a:gd name="connsiteX5" fmla="*/ 470249 w 545930"/>
                  <a:gd name="connsiteY5" fmla="*/ 189366 h 289932"/>
                  <a:gd name="connsiteX6" fmla="*/ 519522 w 545930"/>
                  <a:gd name="connsiteY6" fmla="*/ 282510 h 289932"/>
                  <a:gd name="connsiteX7" fmla="*/ 518812 w 545930"/>
                  <a:gd name="connsiteY7" fmla="*/ 76906 h 289932"/>
                  <a:gd name="connsiteX8" fmla="*/ 181871 w 545930"/>
                  <a:gd name="connsiteY8" fmla="*/ 5247 h 289932"/>
                  <a:gd name="connsiteX9" fmla="*/ 39097 w 545930"/>
                  <a:gd name="connsiteY9" fmla="*/ 108001 h 289932"/>
                  <a:gd name="connsiteX0" fmla="*/ 39097 w 549118"/>
                  <a:gd name="connsiteY0" fmla="*/ 108001 h 289932"/>
                  <a:gd name="connsiteX1" fmla="*/ 6704 w 549118"/>
                  <a:gd name="connsiteY1" fmla="*/ 283127 h 289932"/>
                  <a:gd name="connsiteX2" fmla="*/ 147999 w 549118"/>
                  <a:gd name="connsiteY2" fmla="*/ 157805 h 289932"/>
                  <a:gd name="connsiteX3" fmla="*/ 340042 w 549118"/>
                  <a:gd name="connsiteY3" fmla="*/ 186408 h 289932"/>
                  <a:gd name="connsiteX4" fmla="*/ 381009 w 549118"/>
                  <a:gd name="connsiteY4" fmla="*/ 289931 h 289932"/>
                  <a:gd name="connsiteX5" fmla="*/ 470249 w 549118"/>
                  <a:gd name="connsiteY5" fmla="*/ 189366 h 289932"/>
                  <a:gd name="connsiteX6" fmla="*/ 519522 w 549118"/>
                  <a:gd name="connsiteY6" fmla="*/ 282510 h 289932"/>
                  <a:gd name="connsiteX7" fmla="*/ 518812 w 549118"/>
                  <a:gd name="connsiteY7" fmla="*/ 76906 h 289932"/>
                  <a:gd name="connsiteX8" fmla="*/ 181871 w 549118"/>
                  <a:gd name="connsiteY8" fmla="*/ 5247 h 289932"/>
                  <a:gd name="connsiteX9" fmla="*/ 39097 w 549118"/>
                  <a:gd name="connsiteY9" fmla="*/ 108001 h 289932"/>
                  <a:gd name="connsiteX0" fmla="*/ 39097 w 519541"/>
                  <a:gd name="connsiteY0" fmla="*/ 102877 h 284808"/>
                  <a:gd name="connsiteX1" fmla="*/ 6704 w 519541"/>
                  <a:gd name="connsiteY1" fmla="*/ 278003 h 284808"/>
                  <a:gd name="connsiteX2" fmla="*/ 147999 w 519541"/>
                  <a:gd name="connsiteY2" fmla="*/ 152681 h 284808"/>
                  <a:gd name="connsiteX3" fmla="*/ 340042 w 519541"/>
                  <a:gd name="connsiteY3" fmla="*/ 181284 h 284808"/>
                  <a:gd name="connsiteX4" fmla="*/ 381009 w 519541"/>
                  <a:gd name="connsiteY4" fmla="*/ 284807 h 284808"/>
                  <a:gd name="connsiteX5" fmla="*/ 470249 w 519541"/>
                  <a:gd name="connsiteY5" fmla="*/ 184242 h 284808"/>
                  <a:gd name="connsiteX6" fmla="*/ 519522 w 519541"/>
                  <a:gd name="connsiteY6" fmla="*/ 277386 h 284808"/>
                  <a:gd name="connsiteX7" fmla="*/ 465546 w 519541"/>
                  <a:gd name="connsiteY7" fmla="*/ 86579 h 284808"/>
                  <a:gd name="connsiteX8" fmla="*/ 181871 w 519541"/>
                  <a:gd name="connsiteY8" fmla="*/ 123 h 284808"/>
                  <a:gd name="connsiteX9" fmla="*/ 39097 w 519541"/>
                  <a:gd name="connsiteY9" fmla="*/ 102877 h 284808"/>
                  <a:gd name="connsiteX0" fmla="*/ 39097 w 521475"/>
                  <a:gd name="connsiteY0" fmla="*/ 102877 h 284879"/>
                  <a:gd name="connsiteX1" fmla="*/ 6704 w 521475"/>
                  <a:gd name="connsiteY1" fmla="*/ 278003 h 284879"/>
                  <a:gd name="connsiteX2" fmla="*/ 147999 w 521475"/>
                  <a:gd name="connsiteY2" fmla="*/ 152681 h 284879"/>
                  <a:gd name="connsiteX3" fmla="*/ 340042 w 521475"/>
                  <a:gd name="connsiteY3" fmla="*/ 181284 h 284879"/>
                  <a:gd name="connsiteX4" fmla="*/ 381009 w 521475"/>
                  <a:gd name="connsiteY4" fmla="*/ 284807 h 284879"/>
                  <a:gd name="connsiteX5" fmla="*/ 431779 w 521475"/>
                  <a:gd name="connsiteY5" fmla="*/ 199038 h 284879"/>
                  <a:gd name="connsiteX6" fmla="*/ 519522 w 521475"/>
                  <a:gd name="connsiteY6" fmla="*/ 277386 h 284879"/>
                  <a:gd name="connsiteX7" fmla="*/ 465546 w 521475"/>
                  <a:gd name="connsiteY7" fmla="*/ 86579 h 284879"/>
                  <a:gd name="connsiteX8" fmla="*/ 181871 w 521475"/>
                  <a:gd name="connsiteY8" fmla="*/ 123 h 284879"/>
                  <a:gd name="connsiteX9" fmla="*/ 39097 w 521475"/>
                  <a:gd name="connsiteY9" fmla="*/ 102877 h 284879"/>
                  <a:gd name="connsiteX0" fmla="*/ 39097 w 521475"/>
                  <a:gd name="connsiteY0" fmla="*/ 102877 h 285062"/>
                  <a:gd name="connsiteX1" fmla="*/ 6704 w 521475"/>
                  <a:gd name="connsiteY1" fmla="*/ 278003 h 285062"/>
                  <a:gd name="connsiteX2" fmla="*/ 147999 w 521475"/>
                  <a:gd name="connsiteY2" fmla="*/ 152681 h 285062"/>
                  <a:gd name="connsiteX3" fmla="*/ 322287 w 521475"/>
                  <a:gd name="connsiteY3" fmla="*/ 225672 h 285062"/>
                  <a:gd name="connsiteX4" fmla="*/ 381009 w 521475"/>
                  <a:gd name="connsiteY4" fmla="*/ 284807 h 285062"/>
                  <a:gd name="connsiteX5" fmla="*/ 431779 w 521475"/>
                  <a:gd name="connsiteY5" fmla="*/ 199038 h 285062"/>
                  <a:gd name="connsiteX6" fmla="*/ 519522 w 521475"/>
                  <a:gd name="connsiteY6" fmla="*/ 277386 h 285062"/>
                  <a:gd name="connsiteX7" fmla="*/ 465546 w 521475"/>
                  <a:gd name="connsiteY7" fmla="*/ 86579 h 285062"/>
                  <a:gd name="connsiteX8" fmla="*/ 181871 w 521475"/>
                  <a:gd name="connsiteY8" fmla="*/ 123 h 285062"/>
                  <a:gd name="connsiteX9" fmla="*/ 39097 w 521475"/>
                  <a:gd name="connsiteY9" fmla="*/ 102877 h 285062"/>
                  <a:gd name="connsiteX0" fmla="*/ 38471 w 520849"/>
                  <a:gd name="connsiteY0" fmla="*/ 102877 h 285062"/>
                  <a:gd name="connsiteX1" fmla="*/ 6078 w 520849"/>
                  <a:gd name="connsiteY1" fmla="*/ 278003 h 285062"/>
                  <a:gd name="connsiteX2" fmla="*/ 138495 w 520849"/>
                  <a:gd name="connsiteY2" fmla="*/ 167477 h 285062"/>
                  <a:gd name="connsiteX3" fmla="*/ 321661 w 520849"/>
                  <a:gd name="connsiteY3" fmla="*/ 225672 h 285062"/>
                  <a:gd name="connsiteX4" fmla="*/ 380383 w 520849"/>
                  <a:gd name="connsiteY4" fmla="*/ 284807 h 285062"/>
                  <a:gd name="connsiteX5" fmla="*/ 431153 w 520849"/>
                  <a:gd name="connsiteY5" fmla="*/ 199038 h 285062"/>
                  <a:gd name="connsiteX6" fmla="*/ 518896 w 520849"/>
                  <a:gd name="connsiteY6" fmla="*/ 277386 h 285062"/>
                  <a:gd name="connsiteX7" fmla="*/ 464920 w 520849"/>
                  <a:gd name="connsiteY7" fmla="*/ 86579 h 285062"/>
                  <a:gd name="connsiteX8" fmla="*/ 181245 w 520849"/>
                  <a:gd name="connsiteY8" fmla="*/ 123 h 285062"/>
                  <a:gd name="connsiteX9" fmla="*/ 38471 w 520849"/>
                  <a:gd name="connsiteY9" fmla="*/ 102877 h 285062"/>
                  <a:gd name="connsiteX0" fmla="*/ 38471 w 520849"/>
                  <a:gd name="connsiteY0" fmla="*/ 102877 h 285062"/>
                  <a:gd name="connsiteX1" fmla="*/ 6078 w 520849"/>
                  <a:gd name="connsiteY1" fmla="*/ 278003 h 285062"/>
                  <a:gd name="connsiteX2" fmla="*/ 138495 w 520849"/>
                  <a:gd name="connsiteY2" fmla="*/ 167477 h 285062"/>
                  <a:gd name="connsiteX3" fmla="*/ 321661 w 520849"/>
                  <a:gd name="connsiteY3" fmla="*/ 225672 h 285062"/>
                  <a:gd name="connsiteX4" fmla="*/ 380383 w 520849"/>
                  <a:gd name="connsiteY4" fmla="*/ 284807 h 285062"/>
                  <a:gd name="connsiteX5" fmla="*/ 431153 w 520849"/>
                  <a:gd name="connsiteY5" fmla="*/ 199038 h 285062"/>
                  <a:gd name="connsiteX6" fmla="*/ 431153 w 520849"/>
                  <a:gd name="connsiteY6" fmla="*/ 184239 h 285062"/>
                  <a:gd name="connsiteX7" fmla="*/ 518896 w 520849"/>
                  <a:gd name="connsiteY7" fmla="*/ 277386 h 285062"/>
                  <a:gd name="connsiteX8" fmla="*/ 464920 w 520849"/>
                  <a:gd name="connsiteY8" fmla="*/ 86579 h 285062"/>
                  <a:gd name="connsiteX9" fmla="*/ 181245 w 520849"/>
                  <a:gd name="connsiteY9" fmla="*/ 123 h 285062"/>
                  <a:gd name="connsiteX10" fmla="*/ 38471 w 520849"/>
                  <a:gd name="connsiteY10" fmla="*/ 102877 h 285062"/>
                  <a:gd name="connsiteX0" fmla="*/ 38471 w 520849"/>
                  <a:gd name="connsiteY0" fmla="*/ 102877 h 285382"/>
                  <a:gd name="connsiteX1" fmla="*/ 6078 w 520849"/>
                  <a:gd name="connsiteY1" fmla="*/ 278003 h 285382"/>
                  <a:gd name="connsiteX2" fmla="*/ 138495 w 520849"/>
                  <a:gd name="connsiteY2" fmla="*/ 167477 h 285382"/>
                  <a:gd name="connsiteX3" fmla="*/ 321661 w 520849"/>
                  <a:gd name="connsiteY3" fmla="*/ 225672 h 285382"/>
                  <a:gd name="connsiteX4" fmla="*/ 380383 w 520849"/>
                  <a:gd name="connsiteY4" fmla="*/ 284807 h 285382"/>
                  <a:gd name="connsiteX5" fmla="*/ 431153 w 520849"/>
                  <a:gd name="connsiteY5" fmla="*/ 184239 h 285382"/>
                  <a:gd name="connsiteX6" fmla="*/ 518896 w 520849"/>
                  <a:gd name="connsiteY6" fmla="*/ 277386 h 285382"/>
                  <a:gd name="connsiteX7" fmla="*/ 464920 w 520849"/>
                  <a:gd name="connsiteY7" fmla="*/ 86579 h 285382"/>
                  <a:gd name="connsiteX8" fmla="*/ 181245 w 520849"/>
                  <a:gd name="connsiteY8" fmla="*/ 123 h 285382"/>
                  <a:gd name="connsiteX9" fmla="*/ 38471 w 520849"/>
                  <a:gd name="connsiteY9" fmla="*/ 102877 h 285382"/>
                  <a:gd name="connsiteX0" fmla="*/ 38471 w 513123"/>
                  <a:gd name="connsiteY0" fmla="*/ 102873 h 285378"/>
                  <a:gd name="connsiteX1" fmla="*/ 6078 w 513123"/>
                  <a:gd name="connsiteY1" fmla="*/ 277999 h 285378"/>
                  <a:gd name="connsiteX2" fmla="*/ 138495 w 513123"/>
                  <a:gd name="connsiteY2" fmla="*/ 167473 h 285378"/>
                  <a:gd name="connsiteX3" fmla="*/ 321661 w 513123"/>
                  <a:gd name="connsiteY3" fmla="*/ 225668 h 285378"/>
                  <a:gd name="connsiteX4" fmla="*/ 380383 w 513123"/>
                  <a:gd name="connsiteY4" fmla="*/ 284803 h 285378"/>
                  <a:gd name="connsiteX5" fmla="*/ 431153 w 513123"/>
                  <a:gd name="connsiteY5" fmla="*/ 184235 h 285378"/>
                  <a:gd name="connsiteX6" fmla="*/ 510018 w 513123"/>
                  <a:gd name="connsiteY6" fmla="*/ 268504 h 285378"/>
                  <a:gd name="connsiteX7" fmla="*/ 464920 w 513123"/>
                  <a:gd name="connsiteY7" fmla="*/ 86575 h 285378"/>
                  <a:gd name="connsiteX8" fmla="*/ 181245 w 513123"/>
                  <a:gd name="connsiteY8" fmla="*/ 119 h 285378"/>
                  <a:gd name="connsiteX9" fmla="*/ 38471 w 513123"/>
                  <a:gd name="connsiteY9" fmla="*/ 102873 h 285378"/>
                  <a:gd name="connsiteX0" fmla="*/ 38471 w 513123"/>
                  <a:gd name="connsiteY0" fmla="*/ 102873 h 291286"/>
                  <a:gd name="connsiteX1" fmla="*/ 6078 w 513123"/>
                  <a:gd name="connsiteY1" fmla="*/ 277999 h 291286"/>
                  <a:gd name="connsiteX2" fmla="*/ 138495 w 513123"/>
                  <a:gd name="connsiteY2" fmla="*/ 167473 h 291286"/>
                  <a:gd name="connsiteX3" fmla="*/ 268395 w 513123"/>
                  <a:gd name="connsiteY3" fmla="*/ 275974 h 291286"/>
                  <a:gd name="connsiteX4" fmla="*/ 380383 w 513123"/>
                  <a:gd name="connsiteY4" fmla="*/ 284803 h 291286"/>
                  <a:gd name="connsiteX5" fmla="*/ 431153 w 513123"/>
                  <a:gd name="connsiteY5" fmla="*/ 184235 h 291286"/>
                  <a:gd name="connsiteX6" fmla="*/ 510018 w 513123"/>
                  <a:gd name="connsiteY6" fmla="*/ 268504 h 291286"/>
                  <a:gd name="connsiteX7" fmla="*/ 464920 w 513123"/>
                  <a:gd name="connsiteY7" fmla="*/ 86575 h 291286"/>
                  <a:gd name="connsiteX8" fmla="*/ 181245 w 513123"/>
                  <a:gd name="connsiteY8" fmla="*/ 119 h 291286"/>
                  <a:gd name="connsiteX9" fmla="*/ 38471 w 513123"/>
                  <a:gd name="connsiteY9" fmla="*/ 102873 h 291286"/>
                  <a:gd name="connsiteX0" fmla="*/ 38471 w 516160"/>
                  <a:gd name="connsiteY0" fmla="*/ 102873 h 288458"/>
                  <a:gd name="connsiteX1" fmla="*/ 6078 w 516160"/>
                  <a:gd name="connsiteY1" fmla="*/ 277999 h 288458"/>
                  <a:gd name="connsiteX2" fmla="*/ 138495 w 516160"/>
                  <a:gd name="connsiteY2" fmla="*/ 167473 h 288458"/>
                  <a:gd name="connsiteX3" fmla="*/ 268395 w 516160"/>
                  <a:gd name="connsiteY3" fmla="*/ 275974 h 288458"/>
                  <a:gd name="connsiteX4" fmla="*/ 380383 w 516160"/>
                  <a:gd name="connsiteY4" fmla="*/ 284803 h 288458"/>
                  <a:gd name="connsiteX5" fmla="*/ 389724 w 516160"/>
                  <a:gd name="connsiteY5" fmla="*/ 222705 h 288458"/>
                  <a:gd name="connsiteX6" fmla="*/ 510018 w 516160"/>
                  <a:gd name="connsiteY6" fmla="*/ 268504 h 288458"/>
                  <a:gd name="connsiteX7" fmla="*/ 464920 w 516160"/>
                  <a:gd name="connsiteY7" fmla="*/ 86575 h 288458"/>
                  <a:gd name="connsiteX8" fmla="*/ 181245 w 516160"/>
                  <a:gd name="connsiteY8" fmla="*/ 119 h 288458"/>
                  <a:gd name="connsiteX9" fmla="*/ 38471 w 516160"/>
                  <a:gd name="connsiteY9" fmla="*/ 102873 h 288458"/>
                  <a:gd name="connsiteX0" fmla="*/ 38471 w 516160"/>
                  <a:gd name="connsiteY0" fmla="*/ 102873 h 290889"/>
                  <a:gd name="connsiteX1" fmla="*/ 6078 w 516160"/>
                  <a:gd name="connsiteY1" fmla="*/ 277999 h 290889"/>
                  <a:gd name="connsiteX2" fmla="*/ 138495 w 516160"/>
                  <a:gd name="connsiteY2" fmla="*/ 167473 h 290889"/>
                  <a:gd name="connsiteX3" fmla="*/ 268395 w 516160"/>
                  <a:gd name="connsiteY3" fmla="*/ 275974 h 290889"/>
                  <a:gd name="connsiteX4" fmla="*/ 407016 w 516160"/>
                  <a:gd name="connsiteY4" fmla="*/ 287762 h 290889"/>
                  <a:gd name="connsiteX5" fmla="*/ 389724 w 516160"/>
                  <a:gd name="connsiteY5" fmla="*/ 222705 h 290889"/>
                  <a:gd name="connsiteX6" fmla="*/ 510018 w 516160"/>
                  <a:gd name="connsiteY6" fmla="*/ 268504 h 290889"/>
                  <a:gd name="connsiteX7" fmla="*/ 464920 w 516160"/>
                  <a:gd name="connsiteY7" fmla="*/ 86575 h 290889"/>
                  <a:gd name="connsiteX8" fmla="*/ 181245 w 516160"/>
                  <a:gd name="connsiteY8" fmla="*/ 119 h 290889"/>
                  <a:gd name="connsiteX9" fmla="*/ 38471 w 516160"/>
                  <a:gd name="connsiteY9" fmla="*/ 102873 h 290889"/>
                  <a:gd name="connsiteX0" fmla="*/ 38471 w 510119"/>
                  <a:gd name="connsiteY0" fmla="*/ 102774 h 290790"/>
                  <a:gd name="connsiteX1" fmla="*/ 6078 w 510119"/>
                  <a:gd name="connsiteY1" fmla="*/ 277900 h 290790"/>
                  <a:gd name="connsiteX2" fmla="*/ 138495 w 510119"/>
                  <a:gd name="connsiteY2" fmla="*/ 167374 h 290790"/>
                  <a:gd name="connsiteX3" fmla="*/ 268395 w 510119"/>
                  <a:gd name="connsiteY3" fmla="*/ 275875 h 290790"/>
                  <a:gd name="connsiteX4" fmla="*/ 407016 w 510119"/>
                  <a:gd name="connsiteY4" fmla="*/ 287663 h 290790"/>
                  <a:gd name="connsiteX5" fmla="*/ 389724 w 510119"/>
                  <a:gd name="connsiteY5" fmla="*/ 222606 h 290790"/>
                  <a:gd name="connsiteX6" fmla="*/ 510018 w 510119"/>
                  <a:gd name="connsiteY6" fmla="*/ 268405 h 290790"/>
                  <a:gd name="connsiteX7" fmla="*/ 367266 w 510119"/>
                  <a:gd name="connsiteY7" fmla="*/ 110150 h 290790"/>
                  <a:gd name="connsiteX8" fmla="*/ 181245 w 510119"/>
                  <a:gd name="connsiteY8" fmla="*/ 20 h 290790"/>
                  <a:gd name="connsiteX9" fmla="*/ 38471 w 510119"/>
                  <a:gd name="connsiteY9" fmla="*/ 102774 h 290790"/>
                  <a:gd name="connsiteX0" fmla="*/ 38471 w 510259"/>
                  <a:gd name="connsiteY0" fmla="*/ 102774 h 290790"/>
                  <a:gd name="connsiteX1" fmla="*/ 6078 w 510259"/>
                  <a:gd name="connsiteY1" fmla="*/ 277900 h 290790"/>
                  <a:gd name="connsiteX2" fmla="*/ 138495 w 510259"/>
                  <a:gd name="connsiteY2" fmla="*/ 167374 h 290790"/>
                  <a:gd name="connsiteX3" fmla="*/ 268395 w 510259"/>
                  <a:gd name="connsiteY3" fmla="*/ 275875 h 290790"/>
                  <a:gd name="connsiteX4" fmla="*/ 407016 w 510259"/>
                  <a:gd name="connsiteY4" fmla="*/ 287663 h 290790"/>
                  <a:gd name="connsiteX5" fmla="*/ 389724 w 510259"/>
                  <a:gd name="connsiteY5" fmla="*/ 222606 h 290790"/>
                  <a:gd name="connsiteX6" fmla="*/ 510018 w 510259"/>
                  <a:gd name="connsiteY6" fmla="*/ 268405 h 290790"/>
                  <a:gd name="connsiteX7" fmla="*/ 419316 w 510259"/>
                  <a:gd name="connsiteY7" fmla="*/ 187095 h 290790"/>
                  <a:gd name="connsiteX8" fmla="*/ 367266 w 510259"/>
                  <a:gd name="connsiteY8" fmla="*/ 110150 h 290790"/>
                  <a:gd name="connsiteX9" fmla="*/ 181245 w 510259"/>
                  <a:gd name="connsiteY9" fmla="*/ 20 h 290790"/>
                  <a:gd name="connsiteX10" fmla="*/ 38471 w 510259"/>
                  <a:gd name="connsiteY10" fmla="*/ 102774 h 290790"/>
                  <a:gd name="connsiteX0" fmla="*/ 38471 w 530922"/>
                  <a:gd name="connsiteY0" fmla="*/ 102774 h 290790"/>
                  <a:gd name="connsiteX1" fmla="*/ 6078 w 530922"/>
                  <a:gd name="connsiteY1" fmla="*/ 277900 h 290790"/>
                  <a:gd name="connsiteX2" fmla="*/ 138495 w 530922"/>
                  <a:gd name="connsiteY2" fmla="*/ 167374 h 290790"/>
                  <a:gd name="connsiteX3" fmla="*/ 268395 w 530922"/>
                  <a:gd name="connsiteY3" fmla="*/ 275875 h 290790"/>
                  <a:gd name="connsiteX4" fmla="*/ 407016 w 530922"/>
                  <a:gd name="connsiteY4" fmla="*/ 287663 h 290790"/>
                  <a:gd name="connsiteX5" fmla="*/ 389724 w 530922"/>
                  <a:gd name="connsiteY5" fmla="*/ 222606 h 290790"/>
                  <a:gd name="connsiteX6" fmla="*/ 530733 w 530922"/>
                  <a:gd name="connsiteY6" fmla="*/ 268405 h 290790"/>
                  <a:gd name="connsiteX7" fmla="*/ 419316 w 530922"/>
                  <a:gd name="connsiteY7" fmla="*/ 187095 h 290790"/>
                  <a:gd name="connsiteX8" fmla="*/ 367266 w 530922"/>
                  <a:gd name="connsiteY8" fmla="*/ 110150 h 290790"/>
                  <a:gd name="connsiteX9" fmla="*/ 181245 w 530922"/>
                  <a:gd name="connsiteY9" fmla="*/ 20 h 290790"/>
                  <a:gd name="connsiteX10" fmla="*/ 38471 w 530922"/>
                  <a:gd name="connsiteY10" fmla="*/ 102774 h 290790"/>
                  <a:gd name="connsiteX0" fmla="*/ 38471 w 486696"/>
                  <a:gd name="connsiteY0" fmla="*/ 102774 h 290790"/>
                  <a:gd name="connsiteX1" fmla="*/ 6078 w 486696"/>
                  <a:gd name="connsiteY1" fmla="*/ 277900 h 290790"/>
                  <a:gd name="connsiteX2" fmla="*/ 138495 w 486696"/>
                  <a:gd name="connsiteY2" fmla="*/ 167374 h 290790"/>
                  <a:gd name="connsiteX3" fmla="*/ 268395 w 486696"/>
                  <a:gd name="connsiteY3" fmla="*/ 275875 h 290790"/>
                  <a:gd name="connsiteX4" fmla="*/ 407016 w 486696"/>
                  <a:gd name="connsiteY4" fmla="*/ 287663 h 290790"/>
                  <a:gd name="connsiteX5" fmla="*/ 389724 w 486696"/>
                  <a:gd name="connsiteY5" fmla="*/ 222606 h 290790"/>
                  <a:gd name="connsiteX6" fmla="*/ 486345 w 486696"/>
                  <a:gd name="connsiteY6" fmla="*/ 274324 h 290790"/>
                  <a:gd name="connsiteX7" fmla="*/ 419316 w 486696"/>
                  <a:gd name="connsiteY7" fmla="*/ 187095 h 290790"/>
                  <a:gd name="connsiteX8" fmla="*/ 367266 w 486696"/>
                  <a:gd name="connsiteY8" fmla="*/ 110150 h 290790"/>
                  <a:gd name="connsiteX9" fmla="*/ 181245 w 486696"/>
                  <a:gd name="connsiteY9" fmla="*/ 20 h 290790"/>
                  <a:gd name="connsiteX10" fmla="*/ 38471 w 486696"/>
                  <a:gd name="connsiteY10" fmla="*/ 102774 h 290790"/>
                  <a:gd name="connsiteX0" fmla="*/ 38471 w 487164"/>
                  <a:gd name="connsiteY0" fmla="*/ 102774 h 289565"/>
                  <a:gd name="connsiteX1" fmla="*/ 6078 w 487164"/>
                  <a:gd name="connsiteY1" fmla="*/ 277900 h 289565"/>
                  <a:gd name="connsiteX2" fmla="*/ 138495 w 487164"/>
                  <a:gd name="connsiteY2" fmla="*/ 167374 h 289565"/>
                  <a:gd name="connsiteX3" fmla="*/ 268395 w 487164"/>
                  <a:gd name="connsiteY3" fmla="*/ 275875 h 289565"/>
                  <a:gd name="connsiteX4" fmla="*/ 407016 w 487164"/>
                  <a:gd name="connsiteY4" fmla="*/ 287663 h 289565"/>
                  <a:gd name="connsiteX5" fmla="*/ 371969 w 487164"/>
                  <a:gd name="connsiteY5" fmla="*/ 240362 h 289565"/>
                  <a:gd name="connsiteX6" fmla="*/ 486345 w 487164"/>
                  <a:gd name="connsiteY6" fmla="*/ 274324 h 289565"/>
                  <a:gd name="connsiteX7" fmla="*/ 419316 w 487164"/>
                  <a:gd name="connsiteY7" fmla="*/ 187095 h 289565"/>
                  <a:gd name="connsiteX8" fmla="*/ 367266 w 487164"/>
                  <a:gd name="connsiteY8" fmla="*/ 110150 h 289565"/>
                  <a:gd name="connsiteX9" fmla="*/ 181245 w 487164"/>
                  <a:gd name="connsiteY9" fmla="*/ 20 h 289565"/>
                  <a:gd name="connsiteX10" fmla="*/ 38471 w 487164"/>
                  <a:gd name="connsiteY10" fmla="*/ 102774 h 289565"/>
                  <a:gd name="connsiteX0" fmla="*/ 38471 w 554781"/>
                  <a:gd name="connsiteY0" fmla="*/ 102774 h 289565"/>
                  <a:gd name="connsiteX1" fmla="*/ 6078 w 554781"/>
                  <a:gd name="connsiteY1" fmla="*/ 277900 h 289565"/>
                  <a:gd name="connsiteX2" fmla="*/ 138495 w 554781"/>
                  <a:gd name="connsiteY2" fmla="*/ 167374 h 289565"/>
                  <a:gd name="connsiteX3" fmla="*/ 268395 w 554781"/>
                  <a:gd name="connsiteY3" fmla="*/ 275875 h 289565"/>
                  <a:gd name="connsiteX4" fmla="*/ 407016 w 554781"/>
                  <a:gd name="connsiteY4" fmla="*/ 287663 h 289565"/>
                  <a:gd name="connsiteX5" fmla="*/ 371969 w 554781"/>
                  <a:gd name="connsiteY5" fmla="*/ 240362 h 289565"/>
                  <a:gd name="connsiteX6" fmla="*/ 554407 w 554781"/>
                  <a:gd name="connsiteY6" fmla="*/ 274324 h 289565"/>
                  <a:gd name="connsiteX7" fmla="*/ 419316 w 554781"/>
                  <a:gd name="connsiteY7" fmla="*/ 187095 h 289565"/>
                  <a:gd name="connsiteX8" fmla="*/ 367266 w 554781"/>
                  <a:gd name="connsiteY8" fmla="*/ 110150 h 289565"/>
                  <a:gd name="connsiteX9" fmla="*/ 181245 w 554781"/>
                  <a:gd name="connsiteY9" fmla="*/ 20 h 289565"/>
                  <a:gd name="connsiteX10" fmla="*/ 38471 w 554781"/>
                  <a:gd name="connsiteY10" fmla="*/ 102774 h 289565"/>
                  <a:gd name="connsiteX0" fmla="*/ 38471 w 554971"/>
                  <a:gd name="connsiteY0" fmla="*/ 102774 h 289565"/>
                  <a:gd name="connsiteX1" fmla="*/ 6078 w 554971"/>
                  <a:gd name="connsiteY1" fmla="*/ 277900 h 289565"/>
                  <a:gd name="connsiteX2" fmla="*/ 138495 w 554971"/>
                  <a:gd name="connsiteY2" fmla="*/ 167374 h 289565"/>
                  <a:gd name="connsiteX3" fmla="*/ 268395 w 554971"/>
                  <a:gd name="connsiteY3" fmla="*/ 275875 h 289565"/>
                  <a:gd name="connsiteX4" fmla="*/ 407016 w 554971"/>
                  <a:gd name="connsiteY4" fmla="*/ 287663 h 289565"/>
                  <a:gd name="connsiteX5" fmla="*/ 371969 w 554971"/>
                  <a:gd name="connsiteY5" fmla="*/ 240362 h 289565"/>
                  <a:gd name="connsiteX6" fmla="*/ 554407 w 554971"/>
                  <a:gd name="connsiteY6" fmla="*/ 274324 h 289565"/>
                  <a:gd name="connsiteX7" fmla="*/ 419316 w 554971"/>
                  <a:gd name="connsiteY7" fmla="*/ 187095 h 289565"/>
                  <a:gd name="connsiteX8" fmla="*/ 367266 w 554971"/>
                  <a:gd name="connsiteY8" fmla="*/ 110150 h 289565"/>
                  <a:gd name="connsiteX9" fmla="*/ 181245 w 554971"/>
                  <a:gd name="connsiteY9" fmla="*/ 20 h 289565"/>
                  <a:gd name="connsiteX10" fmla="*/ 38471 w 554971"/>
                  <a:gd name="connsiteY10" fmla="*/ 102774 h 289565"/>
                  <a:gd name="connsiteX0" fmla="*/ 38471 w 554693"/>
                  <a:gd name="connsiteY0" fmla="*/ 102774 h 289565"/>
                  <a:gd name="connsiteX1" fmla="*/ 6078 w 554693"/>
                  <a:gd name="connsiteY1" fmla="*/ 277900 h 289565"/>
                  <a:gd name="connsiteX2" fmla="*/ 138495 w 554693"/>
                  <a:gd name="connsiteY2" fmla="*/ 167374 h 289565"/>
                  <a:gd name="connsiteX3" fmla="*/ 268395 w 554693"/>
                  <a:gd name="connsiteY3" fmla="*/ 275875 h 289565"/>
                  <a:gd name="connsiteX4" fmla="*/ 407016 w 554693"/>
                  <a:gd name="connsiteY4" fmla="*/ 287663 h 289565"/>
                  <a:gd name="connsiteX5" fmla="*/ 371969 w 554693"/>
                  <a:gd name="connsiteY5" fmla="*/ 240362 h 289565"/>
                  <a:gd name="connsiteX6" fmla="*/ 554407 w 554693"/>
                  <a:gd name="connsiteY6" fmla="*/ 274324 h 289565"/>
                  <a:gd name="connsiteX7" fmla="*/ 419316 w 554693"/>
                  <a:gd name="connsiteY7" fmla="*/ 187095 h 289565"/>
                  <a:gd name="connsiteX8" fmla="*/ 367266 w 554693"/>
                  <a:gd name="connsiteY8" fmla="*/ 110150 h 289565"/>
                  <a:gd name="connsiteX9" fmla="*/ 181245 w 554693"/>
                  <a:gd name="connsiteY9" fmla="*/ 20 h 289565"/>
                  <a:gd name="connsiteX10" fmla="*/ 38471 w 554693"/>
                  <a:gd name="connsiteY10" fmla="*/ 102774 h 289565"/>
                  <a:gd name="connsiteX0" fmla="*/ 38471 w 555034"/>
                  <a:gd name="connsiteY0" fmla="*/ 102774 h 289565"/>
                  <a:gd name="connsiteX1" fmla="*/ 6078 w 555034"/>
                  <a:gd name="connsiteY1" fmla="*/ 277900 h 289565"/>
                  <a:gd name="connsiteX2" fmla="*/ 138495 w 555034"/>
                  <a:gd name="connsiteY2" fmla="*/ 167374 h 289565"/>
                  <a:gd name="connsiteX3" fmla="*/ 268395 w 555034"/>
                  <a:gd name="connsiteY3" fmla="*/ 275875 h 289565"/>
                  <a:gd name="connsiteX4" fmla="*/ 407016 w 555034"/>
                  <a:gd name="connsiteY4" fmla="*/ 287663 h 289565"/>
                  <a:gd name="connsiteX5" fmla="*/ 371969 w 555034"/>
                  <a:gd name="connsiteY5" fmla="*/ 240362 h 289565"/>
                  <a:gd name="connsiteX6" fmla="*/ 554407 w 555034"/>
                  <a:gd name="connsiteY6" fmla="*/ 274324 h 289565"/>
                  <a:gd name="connsiteX7" fmla="*/ 431153 w 555034"/>
                  <a:gd name="connsiteY7" fmla="*/ 187095 h 289565"/>
                  <a:gd name="connsiteX8" fmla="*/ 367266 w 555034"/>
                  <a:gd name="connsiteY8" fmla="*/ 110150 h 289565"/>
                  <a:gd name="connsiteX9" fmla="*/ 181245 w 555034"/>
                  <a:gd name="connsiteY9" fmla="*/ 20 h 289565"/>
                  <a:gd name="connsiteX10" fmla="*/ 38471 w 555034"/>
                  <a:gd name="connsiteY10" fmla="*/ 102774 h 289565"/>
                  <a:gd name="connsiteX0" fmla="*/ 38471 w 522725"/>
                  <a:gd name="connsiteY0" fmla="*/ 102774 h 289565"/>
                  <a:gd name="connsiteX1" fmla="*/ 6078 w 522725"/>
                  <a:gd name="connsiteY1" fmla="*/ 277900 h 289565"/>
                  <a:gd name="connsiteX2" fmla="*/ 138495 w 522725"/>
                  <a:gd name="connsiteY2" fmla="*/ 167374 h 289565"/>
                  <a:gd name="connsiteX3" fmla="*/ 268395 w 522725"/>
                  <a:gd name="connsiteY3" fmla="*/ 275875 h 289565"/>
                  <a:gd name="connsiteX4" fmla="*/ 407016 w 522725"/>
                  <a:gd name="connsiteY4" fmla="*/ 287663 h 289565"/>
                  <a:gd name="connsiteX5" fmla="*/ 371969 w 522725"/>
                  <a:gd name="connsiteY5" fmla="*/ 240362 h 289565"/>
                  <a:gd name="connsiteX6" fmla="*/ 521856 w 522725"/>
                  <a:gd name="connsiteY6" fmla="*/ 247691 h 289565"/>
                  <a:gd name="connsiteX7" fmla="*/ 431153 w 522725"/>
                  <a:gd name="connsiteY7" fmla="*/ 187095 h 289565"/>
                  <a:gd name="connsiteX8" fmla="*/ 367266 w 522725"/>
                  <a:gd name="connsiteY8" fmla="*/ 110150 h 289565"/>
                  <a:gd name="connsiteX9" fmla="*/ 181245 w 522725"/>
                  <a:gd name="connsiteY9" fmla="*/ 20 h 289565"/>
                  <a:gd name="connsiteX10" fmla="*/ 38471 w 522725"/>
                  <a:gd name="connsiteY10" fmla="*/ 102774 h 289565"/>
                  <a:gd name="connsiteX0" fmla="*/ 38471 w 522060"/>
                  <a:gd name="connsiteY0" fmla="*/ 102774 h 289565"/>
                  <a:gd name="connsiteX1" fmla="*/ 6078 w 522060"/>
                  <a:gd name="connsiteY1" fmla="*/ 277900 h 289565"/>
                  <a:gd name="connsiteX2" fmla="*/ 138495 w 522060"/>
                  <a:gd name="connsiteY2" fmla="*/ 167374 h 289565"/>
                  <a:gd name="connsiteX3" fmla="*/ 268395 w 522060"/>
                  <a:gd name="connsiteY3" fmla="*/ 275875 h 289565"/>
                  <a:gd name="connsiteX4" fmla="*/ 407016 w 522060"/>
                  <a:gd name="connsiteY4" fmla="*/ 287663 h 289565"/>
                  <a:gd name="connsiteX5" fmla="*/ 371969 w 522060"/>
                  <a:gd name="connsiteY5" fmla="*/ 240362 h 289565"/>
                  <a:gd name="connsiteX6" fmla="*/ 521856 w 522060"/>
                  <a:gd name="connsiteY6" fmla="*/ 247691 h 289565"/>
                  <a:gd name="connsiteX7" fmla="*/ 431153 w 522060"/>
                  <a:gd name="connsiteY7" fmla="*/ 187095 h 289565"/>
                  <a:gd name="connsiteX8" fmla="*/ 367266 w 522060"/>
                  <a:gd name="connsiteY8" fmla="*/ 110150 h 289565"/>
                  <a:gd name="connsiteX9" fmla="*/ 181245 w 522060"/>
                  <a:gd name="connsiteY9" fmla="*/ 20 h 289565"/>
                  <a:gd name="connsiteX10" fmla="*/ 38471 w 522060"/>
                  <a:gd name="connsiteY10" fmla="*/ 102774 h 289565"/>
                  <a:gd name="connsiteX0" fmla="*/ 38471 w 522060"/>
                  <a:gd name="connsiteY0" fmla="*/ 102774 h 294614"/>
                  <a:gd name="connsiteX1" fmla="*/ 6078 w 522060"/>
                  <a:gd name="connsiteY1" fmla="*/ 277900 h 294614"/>
                  <a:gd name="connsiteX2" fmla="*/ 138495 w 522060"/>
                  <a:gd name="connsiteY2" fmla="*/ 167374 h 294614"/>
                  <a:gd name="connsiteX3" fmla="*/ 268395 w 522060"/>
                  <a:gd name="connsiteY3" fmla="*/ 275875 h 294614"/>
                  <a:gd name="connsiteX4" fmla="*/ 407016 w 522060"/>
                  <a:gd name="connsiteY4" fmla="*/ 287663 h 294614"/>
                  <a:gd name="connsiteX5" fmla="*/ 371969 w 522060"/>
                  <a:gd name="connsiteY5" fmla="*/ 240362 h 294614"/>
                  <a:gd name="connsiteX6" fmla="*/ 521856 w 522060"/>
                  <a:gd name="connsiteY6" fmla="*/ 247691 h 294614"/>
                  <a:gd name="connsiteX7" fmla="*/ 431153 w 522060"/>
                  <a:gd name="connsiteY7" fmla="*/ 187095 h 294614"/>
                  <a:gd name="connsiteX8" fmla="*/ 367266 w 522060"/>
                  <a:gd name="connsiteY8" fmla="*/ 110150 h 294614"/>
                  <a:gd name="connsiteX9" fmla="*/ 181245 w 522060"/>
                  <a:gd name="connsiteY9" fmla="*/ 20 h 294614"/>
                  <a:gd name="connsiteX10" fmla="*/ 38471 w 522060"/>
                  <a:gd name="connsiteY10" fmla="*/ 102774 h 294614"/>
                  <a:gd name="connsiteX0" fmla="*/ 38471 w 522060"/>
                  <a:gd name="connsiteY0" fmla="*/ 102774 h 288198"/>
                  <a:gd name="connsiteX1" fmla="*/ 6078 w 522060"/>
                  <a:gd name="connsiteY1" fmla="*/ 277900 h 288198"/>
                  <a:gd name="connsiteX2" fmla="*/ 138495 w 522060"/>
                  <a:gd name="connsiteY2" fmla="*/ 167374 h 288198"/>
                  <a:gd name="connsiteX3" fmla="*/ 271355 w 522060"/>
                  <a:gd name="connsiteY3" fmla="*/ 264038 h 288198"/>
                  <a:gd name="connsiteX4" fmla="*/ 407016 w 522060"/>
                  <a:gd name="connsiteY4" fmla="*/ 287663 h 288198"/>
                  <a:gd name="connsiteX5" fmla="*/ 371969 w 522060"/>
                  <a:gd name="connsiteY5" fmla="*/ 240362 h 288198"/>
                  <a:gd name="connsiteX6" fmla="*/ 521856 w 522060"/>
                  <a:gd name="connsiteY6" fmla="*/ 247691 h 288198"/>
                  <a:gd name="connsiteX7" fmla="*/ 431153 w 522060"/>
                  <a:gd name="connsiteY7" fmla="*/ 187095 h 288198"/>
                  <a:gd name="connsiteX8" fmla="*/ 367266 w 522060"/>
                  <a:gd name="connsiteY8" fmla="*/ 110150 h 288198"/>
                  <a:gd name="connsiteX9" fmla="*/ 181245 w 522060"/>
                  <a:gd name="connsiteY9" fmla="*/ 20 h 288198"/>
                  <a:gd name="connsiteX10" fmla="*/ 38471 w 522060"/>
                  <a:gd name="connsiteY10" fmla="*/ 102774 h 288198"/>
                  <a:gd name="connsiteX0" fmla="*/ 37434 w 521023"/>
                  <a:gd name="connsiteY0" fmla="*/ 102774 h 288198"/>
                  <a:gd name="connsiteX1" fmla="*/ 5041 w 521023"/>
                  <a:gd name="connsiteY1" fmla="*/ 277900 h 288198"/>
                  <a:gd name="connsiteX2" fmla="*/ 122662 w 521023"/>
                  <a:gd name="connsiteY2" fmla="*/ 167374 h 288198"/>
                  <a:gd name="connsiteX3" fmla="*/ 270318 w 521023"/>
                  <a:gd name="connsiteY3" fmla="*/ 264038 h 288198"/>
                  <a:gd name="connsiteX4" fmla="*/ 405979 w 521023"/>
                  <a:gd name="connsiteY4" fmla="*/ 287663 h 288198"/>
                  <a:gd name="connsiteX5" fmla="*/ 370932 w 521023"/>
                  <a:gd name="connsiteY5" fmla="*/ 240362 h 288198"/>
                  <a:gd name="connsiteX6" fmla="*/ 520819 w 521023"/>
                  <a:gd name="connsiteY6" fmla="*/ 247691 h 288198"/>
                  <a:gd name="connsiteX7" fmla="*/ 430116 w 521023"/>
                  <a:gd name="connsiteY7" fmla="*/ 187095 h 288198"/>
                  <a:gd name="connsiteX8" fmla="*/ 366229 w 521023"/>
                  <a:gd name="connsiteY8" fmla="*/ 110150 h 288198"/>
                  <a:gd name="connsiteX9" fmla="*/ 180208 w 521023"/>
                  <a:gd name="connsiteY9" fmla="*/ 20 h 288198"/>
                  <a:gd name="connsiteX10" fmla="*/ 37434 w 521023"/>
                  <a:gd name="connsiteY10" fmla="*/ 102774 h 288198"/>
                  <a:gd name="connsiteX0" fmla="*/ 37434 w 521023"/>
                  <a:gd name="connsiteY0" fmla="*/ 102774 h 296863"/>
                  <a:gd name="connsiteX1" fmla="*/ 5041 w 521023"/>
                  <a:gd name="connsiteY1" fmla="*/ 277900 h 296863"/>
                  <a:gd name="connsiteX2" fmla="*/ 122662 w 521023"/>
                  <a:gd name="connsiteY2" fmla="*/ 167374 h 296863"/>
                  <a:gd name="connsiteX3" fmla="*/ 270318 w 521023"/>
                  <a:gd name="connsiteY3" fmla="*/ 264038 h 296863"/>
                  <a:gd name="connsiteX4" fmla="*/ 405979 w 521023"/>
                  <a:gd name="connsiteY4" fmla="*/ 287663 h 296863"/>
                  <a:gd name="connsiteX5" fmla="*/ 370932 w 521023"/>
                  <a:gd name="connsiteY5" fmla="*/ 240362 h 296863"/>
                  <a:gd name="connsiteX6" fmla="*/ 520819 w 521023"/>
                  <a:gd name="connsiteY6" fmla="*/ 247691 h 296863"/>
                  <a:gd name="connsiteX7" fmla="*/ 430116 w 521023"/>
                  <a:gd name="connsiteY7" fmla="*/ 187095 h 296863"/>
                  <a:gd name="connsiteX8" fmla="*/ 366229 w 521023"/>
                  <a:gd name="connsiteY8" fmla="*/ 110150 h 296863"/>
                  <a:gd name="connsiteX9" fmla="*/ 180208 w 521023"/>
                  <a:gd name="connsiteY9" fmla="*/ 20 h 296863"/>
                  <a:gd name="connsiteX10" fmla="*/ 37434 w 521023"/>
                  <a:gd name="connsiteY10" fmla="*/ 102774 h 296863"/>
                  <a:gd name="connsiteX0" fmla="*/ 37434 w 521272"/>
                  <a:gd name="connsiteY0" fmla="*/ 102774 h 288198"/>
                  <a:gd name="connsiteX1" fmla="*/ 5041 w 521272"/>
                  <a:gd name="connsiteY1" fmla="*/ 277900 h 288198"/>
                  <a:gd name="connsiteX2" fmla="*/ 122662 w 521272"/>
                  <a:gd name="connsiteY2" fmla="*/ 167374 h 288198"/>
                  <a:gd name="connsiteX3" fmla="*/ 270318 w 521272"/>
                  <a:gd name="connsiteY3" fmla="*/ 264038 h 288198"/>
                  <a:gd name="connsiteX4" fmla="*/ 405979 w 521272"/>
                  <a:gd name="connsiteY4" fmla="*/ 287663 h 288198"/>
                  <a:gd name="connsiteX5" fmla="*/ 388687 w 521272"/>
                  <a:gd name="connsiteY5" fmla="*/ 240362 h 288198"/>
                  <a:gd name="connsiteX6" fmla="*/ 520819 w 521272"/>
                  <a:gd name="connsiteY6" fmla="*/ 247691 h 288198"/>
                  <a:gd name="connsiteX7" fmla="*/ 430116 w 521272"/>
                  <a:gd name="connsiteY7" fmla="*/ 187095 h 288198"/>
                  <a:gd name="connsiteX8" fmla="*/ 366229 w 521272"/>
                  <a:gd name="connsiteY8" fmla="*/ 110150 h 288198"/>
                  <a:gd name="connsiteX9" fmla="*/ 180208 w 521272"/>
                  <a:gd name="connsiteY9" fmla="*/ 20 h 288198"/>
                  <a:gd name="connsiteX10" fmla="*/ 37434 w 521272"/>
                  <a:gd name="connsiteY10" fmla="*/ 102774 h 288198"/>
                  <a:gd name="connsiteX0" fmla="*/ 37434 w 521272"/>
                  <a:gd name="connsiteY0" fmla="*/ 102774 h 292102"/>
                  <a:gd name="connsiteX1" fmla="*/ 5041 w 521272"/>
                  <a:gd name="connsiteY1" fmla="*/ 277900 h 292102"/>
                  <a:gd name="connsiteX2" fmla="*/ 122662 w 521272"/>
                  <a:gd name="connsiteY2" fmla="*/ 167374 h 292102"/>
                  <a:gd name="connsiteX3" fmla="*/ 270318 w 521272"/>
                  <a:gd name="connsiteY3" fmla="*/ 264038 h 292102"/>
                  <a:gd name="connsiteX4" fmla="*/ 405979 w 521272"/>
                  <a:gd name="connsiteY4" fmla="*/ 287663 h 292102"/>
                  <a:gd name="connsiteX5" fmla="*/ 388687 w 521272"/>
                  <a:gd name="connsiteY5" fmla="*/ 240362 h 292102"/>
                  <a:gd name="connsiteX6" fmla="*/ 520819 w 521272"/>
                  <a:gd name="connsiteY6" fmla="*/ 247691 h 292102"/>
                  <a:gd name="connsiteX7" fmla="*/ 430116 w 521272"/>
                  <a:gd name="connsiteY7" fmla="*/ 187095 h 292102"/>
                  <a:gd name="connsiteX8" fmla="*/ 366229 w 521272"/>
                  <a:gd name="connsiteY8" fmla="*/ 110150 h 292102"/>
                  <a:gd name="connsiteX9" fmla="*/ 180208 w 521272"/>
                  <a:gd name="connsiteY9" fmla="*/ 20 h 292102"/>
                  <a:gd name="connsiteX10" fmla="*/ 37434 w 521272"/>
                  <a:gd name="connsiteY10" fmla="*/ 102774 h 292102"/>
                  <a:gd name="connsiteX0" fmla="*/ 37434 w 521436"/>
                  <a:gd name="connsiteY0" fmla="*/ 102774 h 292102"/>
                  <a:gd name="connsiteX1" fmla="*/ 5041 w 521436"/>
                  <a:gd name="connsiteY1" fmla="*/ 277900 h 292102"/>
                  <a:gd name="connsiteX2" fmla="*/ 122662 w 521436"/>
                  <a:gd name="connsiteY2" fmla="*/ 167374 h 292102"/>
                  <a:gd name="connsiteX3" fmla="*/ 270318 w 521436"/>
                  <a:gd name="connsiteY3" fmla="*/ 264038 h 292102"/>
                  <a:gd name="connsiteX4" fmla="*/ 405979 w 521436"/>
                  <a:gd name="connsiteY4" fmla="*/ 287663 h 292102"/>
                  <a:gd name="connsiteX5" fmla="*/ 388687 w 521436"/>
                  <a:gd name="connsiteY5" fmla="*/ 240362 h 292102"/>
                  <a:gd name="connsiteX6" fmla="*/ 520819 w 521436"/>
                  <a:gd name="connsiteY6" fmla="*/ 247691 h 292102"/>
                  <a:gd name="connsiteX7" fmla="*/ 430116 w 521436"/>
                  <a:gd name="connsiteY7" fmla="*/ 187095 h 292102"/>
                  <a:gd name="connsiteX8" fmla="*/ 366229 w 521436"/>
                  <a:gd name="connsiteY8" fmla="*/ 110150 h 292102"/>
                  <a:gd name="connsiteX9" fmla="*/ 180208 w 521436"/>
                  <a:gd name="connsiteY9" fmla="*/ 20 h 292102"/>
                  <a:gd name="connsiteX10" fmla="*/ 37434 w 521436"/>
                  <a:gd name="connsiteY10" fmla="*/ 102774 h 292102"/>
                  <a:gd name="connsiteX0" fmla="*/ 37434 w 521272"/>
                  <a:gd name="connsiteY0" fmla="*/ 102774 h 288705"/>
                  <a:gd name="connsiteX1" fmla="*/ 5041 w 521272"/>
                  <a:gd name="connsiteY1" fmla="*/ 277900 h 288705"/>
                  <a:gd name="connsiteX2" fmla="*/ 122662 w 521272"/>
                  <a:gd name="connsiteY2" fmla="*/ 167374 h 288705"/>
                  <a:gd name="connsiteX3" fmla="*/ 270318 w 521272"/>
                  <a:gd name="connsiteY3" fmla="*/ 264038 h 288705"/>
                  <a:gd name="connsiteX4" fmla="*/ 405979 w 521272"/>
                  <a:gd name="connsiteY4" fmla="*/ 287663 h 288705"/>
                  <a:gd name="connsiteX5" fmla="*/ 388687 w 521272"/>
                  <a:gd name="connsiteY5" fmla="*/ 228525 h 288705"/>
                  <a:gd name="connsiteX6" fmla="*/ 520819 w 521272"/>
                  <a:gd name="connsiteY6" fmla="*/ 247691 h 288705"/>
                  <a:gd name="connsiteX7" fmla="*/ 430116 w 521272"/>
                  <a:gd name="connsiteY7" fmla="*/ 187095 h 288705"/>
                  <a:gd name="connsiteX8" fmla="*/ 366229 w 521272"/>
                  <a:gd name="connsiteY8" fmla="*/ 110150 h 288705"/>
                  <a:gd name="connsiteX9" fmla="*/ 180208 w 521272"/>
                  <a:gd name="connsiteY9" fmla="*/ 20 h 288705"/>
                  <a:gd name="connsiteX10" fmla="*/ 37434 w 521272"/>
                  <a:gd name="connsiteY10" fmla="*/ 102774 h 288705"/>
                  <a:gd name="connsiteX0" fmla="*/ 37434 w 521272"/>
                  <a:gd name="connsiteY0" fmla="*/ 102774 h 291727"/>
                  <a:gd name="connsiteX1" fmla="*/ 5041 w 521272"/>
                  <a:gd name="connsiteY1" fmla="*/ 277900 h 291727"/>
                  <a:gd name="connsiteX2" fmla="*/ 122662 w 521272"/>
                  <a:gd name="connsiteY2" fmla="*/ 167374 h 291727"/>
                  <a:gd name="connsiteX3" fmla="*/ 270318 w 521272"/>
                  <a:gd name="connsiteY3" fmla="*/ 264038 h 291727"/>
                  <a:gd name="connsiteX4" fmla="*/ 405979 w 521272"/>
                  <a:gd name="connsiteY4" fmla="*/ 287663 h 291727"/>
                  <a:gd name="connsiteX5" fmla="*/ 388687 w 521272"/>
                  <a:gd name="connsiteY5" fmla="*/ 228525 h 291727"/>
                  <a:gd name="connsiteX6" fmla="*/ 520819 w 521272"/>
                  <a:gd name="connsiteY6" fmla="*/ 247691 h 291727"/>
                  <a:gd name="connsiteX7" fmla="*/ 430116 w 521272"/>
                  <a:gd name="connsiteY7" fmla="*/ 187095 h 291727"/>
                  <a:gd name="connsiteX8" fmla="*/ 366229 w 521272"/>
                  <a:gd name="connsiteY8" fmla="*/ 110150 h 291727"/>
                  <a:gd name="connsiteX9" fmla="*/ 180208 w 521272"/>
                  <a:gd name="connsiteY9" fmla="*/ 20 h 291727"/>
                  <a:gd name="connsiteX10" fmla="*/ 37434 w 521272"/>
                  <a:gd name="connsiteY10" fmla="*/ 102774 h 291727"/>
                  <a:gd name="connsiteX0" fmla="*/ 37434 w 500718"/>
                  <a:gd name="connsiteY0" fmla="*/ 102774 h 291727"/>
                  <a:gd name="connsiteX1" fmla="*/ 5041 w 500718"/>
                  <a:gd name="connsiteY1" fmla="*/ 277900 h 291727"/>
                  <a:gd name="connsiteX2" fmla="*/ 122662 w 500718"/>
                  <a:gd name="connsiteY2" fmla="*/ 167374 h 291727"/>
                  <a:gd name="connsiteX3" fmla="*/ 270318 w 500718"/>
                  <a:gd name="connsiteY3" fmla="*/ 264038 h 291727"/>
                  <a:gd name="connsiteX4" fmla="*/ 405979 w 500718"/>
                  <a:gd name="connsiteY4" fmla="*/ 287663 h 291727"/>
                  <a:gd name="connsiteX5" fmla="*/ 388687 w 500718"/>
                  <a:gd name="connsiteY5" fmla="*/ 228525 h 291727"/>
                  <a:gd name="connsiteX6" fmla="*/ 500104 w 500718"/>
                  <a:gd name="connsiteY6" fmla="*/ 265446 h 291727"/>
                  <a:gd name="connsiteX7" fmla="*/ 430116 w 500718"/>
                  <a:gd name="connsiteY7" fmla="*/ 187095 h 291727"/>
                  <a:gd name="connsiteX8" fmla="*/ 366229 w 500718"/>
                  <a:gd name="connsiteY8" fmla="*/ 110150 h 291727"/>
                  <a:gd name="connsiteX9" fmla="*/ 180208 w 500718"/>
                  <a:gd name="connsiteY9" fmla="*/ 20 h 291727"/>
                  <a:gd name="connsiteX10" fmla="*/ 37434 w 500718"/>
                  <a:gd name="connsiteY10" fmla="*/ 102774 h 291727"/>
                  <a:gd name="connsiteX0" fmla="*/ 37434 w 430356"/>
                  <a:gd name="connsiteY0" fmla="*/ 102774 h 291727"/>
                  <a:gd name="connsiteX1" fmla="*/ 5041 w 430356"/>
                  <a:gd name="connsiteY1" fmla="*/ 277900 h 291727"/>
                  <a:gd name="connsiteX2" fmla="*/ 122662 w 430356"/>
                  <a:gd name="connsiteY2" fmla="*/ 167374 h 291727"/>
                  <a:gd name="connsiteX3" fmla="*/ 270318 w 430356"/>
                  <a:gd name="connsiteY3" fmla="*/ 264038 h 291727"/>
                  <a:gd name="connsiteX4" fmla="*/ 405979 w 430356"/>
                  <a:gd name="connsiteY4" fmla="*/ 287663 h 291727"/>
                  <a:gd name="connsiteX5" fmla="*/ 388687 w 430356"/>
                  <a:gd name="connsiteY5" fmla="*/ 228525 h 291727"/>
                  <a:gd name="connsiteX6" fmla="*/ 430116 w 430356"/>
                  <a:gd name="connsiteY6" fmla="*/ 187095 h 291727"/>
                  <a:gd name="connsiteX7" fmla="*/ 366229 w 430356"/>
                  <a:gd name="connsiteY7" fmla="*/ 110150 h 291727"/>
                  <a:gd name="connsiteX8" fmla="*/ 180208 w 430356"/>
                  <a:gd name="connsiteY8" fmla="*/ 20 h 291727"/>
                  <a:gd name="connsiteX9" fmla="*/ 37434 w 430356"/>
                  <a:gd name="connsiteY9" fmla="*/ 102774 h 291727"/>
                  <a:gd name="connsiteX0" fmla="*/ 37434 w 554682"/>
                  <a:gd name="connsiteY0" fmla="*/ 102774 h 291727"/>
                  <a:gd name="connsiteX1" fmla="*/ 5041 w 554682"/>
                  <a:gd name="connsiteY1" fmla="*/ 277900 h 291727"/>
                  <a:gd name="connsiteX2" fmla="*/ 122662 w 554682"/>
                  <a:gd name="connsiteY2" fmla="*/ 167374 h 291727"/>
                  <a:gd name="connsiteX3" fmla="*/ 270318 w 554682"/>
                  <a:gd name="connsiteY3" fmla="*/ 264038 h 291727"/>
                  <a:gd name="connsiteX4" fmla="*/ 405979 w 554682"/>
                  <a:gd name="connsiteY4" fmla="*/ 287663 h 291727"/>
                  <a:gd name="connsiteX5" fmla="*/ 388687 w 554682"/>
                  <a:gd name="connsiteY5" fmla="*/ 228525 h 291727"/>
                  <a:gd name="connsiteX6" fmla="*/ 554401 w 554682"/>
                  <a:gd name="connsiteY6" fmla="*/ 275872 h 291727"/>
                  <a:gd name="connsiteX7" fmla="*/ 430116 w 554682"/>
                  <a:gd name="connsiteY7" fmla="*/ 187095 h 291727"/>
                  <a:gd name="connsiteX8" fmla="*/ 366229 w 554682"/>
                  <a:gd name="connsiteY8" fmla="*/ 110150 h 291727"/>
                  <a:gd name="connsiteX9" fmla="*/ 180208 w 554682"/>
                  <a:gd name="connsiteY9" fmla="*/ 20 h 291727"/>
                  <a:gd name="connsiteX10" fmla="*/ 37434 w 554682"/>
                  <a:gd name="connsiteY10" fmla="*/ 102774 h 291727"/>
                  <a:gd name="connsiteX0" fmla="*/ 37434 w 554682"/>
                  <a:gd name="connsiteY0" fmla="*/ 102774 h 291727"/>
                  <a:gd name="connsiteX1" fmla="*/ 5041 w 554682"/>
                  <a:gd name="connsiteY1" fmla="*/ 277900 h 291727"/>
                  <a:gd name="connsiteX2" fmla="*/ 122662 w 554682"/>
                  <a:gd name="connsiteY2" fmla="*/ 167374 h 291727"/>
                  <a:gd name="connsiteX3" fmla="*/ 270318 w 554682"/>
                  <a:gd name="connsiteY3" fmla="*/ 264038 h 291727"/>
                  <a:gd name="connsiteX4" fmla="*/ 405979 w 554682"/>
                  <a:gd name="connsiteY4" fmla="*/ 287663 h 291727"/>
                  <a:gd name="connsiteX5" fmla="*/ 388687 w 554682"/>
                  <a:gd name="connsiteY5" fmla="*/ 228525 h 291727"/>
                  <a:gd name="connsiteX6" fmla="*/ 554401 w 554682"/>
                  <a:gd name="connsiteY6" fmla="*/ 275872 h 291727"/>
                  <a:gd name="connsiteX7" fmla="*/ 430116 w 554682"/>
                  <a:gd name="connsiteY7" fmla="*/ 187095 h 291727"/>
                  <a:gd name="connsiteX8" fmla="*/ 366229 w 554682"/>
                  <a:gd name="connsiteY8" fmla="*/ 110150 h 291727"/>
                  <a:gd name="connsiteX9" fmla="*/ 180208 w 554682"/>
                  <a:gd name="connsiteY9" fmla="*/ 20 h 291727"/>
                  <a:gd name="connsiteX10" fmla="*/ 37434 w 554682"/>
                  <a:gd name="connsiteY10" fmla="*/ 102774 h 291727"/>
                  <a:gd name="connsiteX0" fmla="*/ 37434 w 555715"/>
                  <a:gd name="connsiteY0" fmla="*/ 102774 h 291727"/>
                  <a:gd name="connsiteX1" fmla="*/ 5041 w 555715"/>
                  <a:gd name="connsiteY1" fmla="*/ 277900 h 291727"/>
                  <a:gd name="connsiteX2" fmla="*/ 122662 w 555715"/>
                  <a:gd name="connsiteY2" fmla="*/ 167374 h 291727"/>
                  <a:gd name="connsiteX3" fmla="*/ 270318 w 555715"/>
                  <a:gd name="connsiteY3" fmla="*/ 264038 h 291727"/>
                  <a:gd name="connsiteX4" fmla="*/ 405979 w 555715"/>
                  <a:gd name="connsiteY4" fmla="*/ 287663 h 291727"/>
                  <a:gd name="connsiteX5" fmla="*/ 388687 w 555715"/>
                  <a:gd name="connsiteY5" fmla="*/ 228525 h 291727"/>
                  <a:gd name="connsiteX6" fmla="*/ 554401 w 555715"/>
                  <a:gd name="connsiteY6" fmla="*/ 275872 h 291727"/>
                  <a:gd name="connsiteX7" fmla="*/ 430116 w 555715"/>
                  <a:gd name="connsiteY7" fmla="*/ 187095 h 291727"/>
                  <a:gd name="connsiteX8" fmla="*/ 366229 w 555715"/>
                  <a:gd name="connsiteY8" fmla="*/ 110150 h 291727"/>
                  <a:gd name="connsiteX9" fmla="*/ 180208 w 555715"/>
                  <a:gd name="connsiteY9" fmla="*/ 20 h 291727"/>
                  <a:gd name="connsiteX10" fmla="*/ 37434 w 555715"/>
                  <a:gd name="connsiteY10" fmla="*/ 102774 h 291727"/>
                  <a:gd name="connsiteX0" fmla="*/ 37434 w 529384"/>
                  <a:gd name="connsiteY0" fmla="*/ 102774 h 291727"/>
                  <a:gd name="connsiteX1" fmla="*/ 5041 w 529384"/>
                  <a:gd name="connsiteY1" fmla="*/ 277900 h 291727"/>
                  <a:gd name="connsiteX2" fmla="*/ 122662 w 529384"/>
                  <a:gd name="connsiteY2" fmla="*/ 167374 h 291727"/>
                  <a:gd name="connsiteX3" fmla="*/ 270318 w 529384"/>
                  <a:gd name="connsiteY3" fmla="*/ 264038 h 291727"/>
                  <a:gd name="connsiteX4" fmla="*/ 405979 w 529384"/>
                  <a:gd name="connsiteY4" fmla="*/ 287663 h 291727"/>
                  <a:gd name="connsiteX5" fmla="*/ 388687 w 529384"/>
                  <a:gd name="connsiteY5" fmla="*/ 228525 h 291727"/>
                  <a:gd name="connsiteX6" fmla="*/ 527768 w 529384"/>
                  <a:gd name="connsiteY6" fmla="*/ 246279 h 291727"/>
                  <a:gd name="connsiteX7" fmla="*/ 430116 w 529384"/>
                  <a:gd name="connsiteY7" fmla="*/ 187095 h 291727"/>
                  <a:gd name="connsiteX8" fmla="*/ 366229 w 529384"/>
                  <a:gd name="connsiteY8" fmla="*/ 110150 h 291727"/>
                  <a:gd name="connsiteX9" fmla="*/ 180208 w 529384"/>
                  <a:gd name="connsiteY9" fmla="*/ 20 h 291727"/>
                  <a:gd name="connsiteX10" fmla="*/ 37434 w 529384"/>
                  <a:gd name="connsiteY10" fmla="*/ 102774 h 291727"/>
                  <a:gd name="connsiteX0" fmla="*/ 37434 w 527768"/>
                  <a:gd name="connsiteY0" fmla="*/ 102774 h 291727"/>
                  <a:gd name="connsiteX1" fmla="*/ 5041 w 527768"/>
                  <a:gd name="connsiteY1" fmla="*/ 277900 h 291727"/>
                  <a:gd name="connsiteX2" fmla="*/ 122662 w 527768"/>
                  <a:gd name="connsiteY2" fmla="*/ 167374 h 291727"/>
                  <a:gd name="connsiteX3" fmla="*/ 270318 w 527768"/>
                  <a:gd name="connsiteY3" fmla="*/ 264038 h 291727"/>
                  <a:gd name="connsiteX4" fmla="*/ 405979 w 527768"/>
                  <a:gd name="connsiteY4" fmla="*/ 287663 h 291727"/>
                  <a:gd name="connsiteX5" fmla="*/ 388687 w 527768"/>
                  <a:gd name="connsiteY5" fmla="*/ 228525 h 291727"/>
                  <a:gd name="connsiteX6" fmla="*/ 527768 w 527768"/>
                  <a:gd name="connsiteY6" fmla="*/ 246279 h 291727"/>
                  <a:gd name="connsiteX7" fmla="*/ 430116 w 527768"/>
                  <a:gd name="connsiteY7" fmla="*/ 187095 h 291727"/>
                  <a:gd name="connsiteX8" fmla="*/ 366229 w 527768"/>
                  <a:gd name="connsiteY8" fmla="*/ 110150 h 291727"/>
                  <a:gd name="connsiteX9" fmla="*/ 180208 w 527768"/>
                  <a:gd name="connsiteY9" fmla="*/ 20 h 291727"/>
                  <a:gd name="connsiteX10" fmla="*/ 37434 w 527768"/>
                  <a:gd name="connsiteY10" fmla="*/ 102774 h 291727"/>
                  <a:gd name="connsiteX0" fmla="*/ 37434 w 527768"/>
                  <a:gd name="connsiteY0" fmla="*/ 102774 h 291727"/>
                  <a:gd name="connsiteX1" fmla="*/ 5041 w 527768"/>
                  <a:gd name="connsiteY1" fmla="*/ 277900 h 291727"/>
                  <a:gd name="connsiteX2" fmla="*/ 122662 w 527768"/>
                  <a:gd name="connsiteY2" fmla="*/ 167374 h 291727"/>
                  <a:gd name="connsiteX3" fmla="*/ 270318 w 527768"/>
                  <a:gd name="connsiteY3" fmla="*/ 264038 h 291727"/>
                  <a:gd name="connsiteX4" fmla="*/ 405979 w 527768"/>
                  <a:gd name="connsiteY4" fmla="*/ 287663 h 291727"/>
                  <a:gd name="connsiteX5" fmla="*/ 388687 w 527768"/>
                  <a:gd name="connsiteY5" fmla="*/ 228525 h 291727"/>
                  <a:gd name="connsiteX6" fmla="*/ 527768 w 527768"/>
                  <a:gd name="connsiteY6" fmla="*/ 246279 h 291727"/>
                  <a:gd name="connsiteX7" fmla="*/ 427156 w 527768"/>
                  <a:gd name="connsiteY7" fmla="*/ 181177 h 291727"/>
                  <a:gd name="connsiteX8" fmla="*/ 366229 w 527768"/>
                  <a:gd name="connsiteY8" fmla="*/ 110150 h 291727"/>
                  <a:gd name="connsiteX9" fmla="*/ 180208 w 527768"/>
                  <a:gd name="connsiteY9" fmla="*/ 20 h 291727"/>
                  <a:gd name="connsiteX10" fmla="*/ 37434 w 527768"/>
                  <a:gd name="connsiteY10" fmla="*/ 102774 h 291727"/>
                  <a:gd name="connsiteX0" fmla="*/ 37434 w 521850"/>
                  <a:gd name="connsiteY0" fmla="*/ 102774 h 291727"/>
                  <a:gd name="connsiteX1" fmla="*/ 5041 w 521850"/>
                  <a:gd name="connsiteY1" fmla="*/ 277900 h 291727"/>
                  <a:gd name="connsiteX2" fmla="*/ 122662 w 521850"/>
                  <a:gd name="connsiteY2" fmla="*/ 167374 h 291727"/>
                  <a:gd name="connsiteX3" fmla="*/ 270318 w 521850"/>
                  <a:gd name="connsiteY3" fmla="*/ 264038 h 291727"/>
                  <a:gd name="connsiteX4" fmla="*/ 405979 w 521850"/>
                  <a:gd name="connsiteY4" fmla="*/ 287663 h 291727"/>
                  <a:gd name="connsiteX5" fmla="*/ 388687 w 521850"/>
                  <a:gd name="connsiteY5" fmla="*/ 228525 h 291727"/>
                  <a:gd name="connsiteX6" fmla="*/ 521850 w 521850"/>
                  <a:gd name="connsiteY6" fmla="*/ 261075 h 291727"/>
                  <a:gd name="connsiteX7" fmla="*/ 427156 w 521850"/>
                  <a:gd name="connsiteY7" fmla="*/ 181177 h 291727"/>
                  <a:gd name="connsiteX8" fmla="*/ 366229 w 521850"/>
                  <a:gd name="connsiteY8" fmla="*/ 110150 h 291727"/>
                  <a:gd name="connsiteX9" fmla="*/ 180208 w 521850"/>
                  <a:gd name="connsiteY9" fmla="*/ 20 h 291727"/>
                  <a:gd name="connsiteX10" fmla="*/ 37434 w 521850"/>
                  <a:gd name="connsiteY10" fmla="*/ 102774 h 291727"/>
                  <a:gd name="connsiteX0" fmla="*/ 37434 w 521850"/>
                  <a:gd name="connsiteY0" fmla="*/ 102774 h 291727"/>
                  <a:gd name="connsiteX1" fmla="*/ 5041 w 521850"/>
                  <a:gd name="connsiteY1" fmla="*/ 277900 h 291727"/>
                  <a:gd name="connsiteX2" fmla="*/ 122662 w 521850"/>
                  <a:gd name="connsiteY2" fmla="*/ 167374 h 291727"/>
                  <a:gd name="connsiteX3" fmla="*/ 270318 w 521850"/>
                  <a:gd name="connsiteY3" fmla="*/ 264038 h 291727"/>
                  <a:gd name="connsiteX4" fmla="*/ 405979 w 521850"/>
                  <a:gd name="connsiteY4" fmla="*/ 287663 h 291727"/>
                  <a:gd name="connsiteX5" fmla="*/ 388687 w 521850"/>
                  <a:gd name="connsiteY5" fmla="*/ 228525 h 291727"/>
                  <a:gd name="connsiteX6" fmla="*/ 521850 w 521850"/>
                  <a:gd name="connsiteY6" fmla="*/ 261075 h 291727"/>
                  <a:gd name="connsiteX7" fmla="*/ 427156 w 521850"/>
                  <a:gd name="connsiteY7" fmla="*/ 181177 h 291727"/>
                  <a:gd name="connsiteX8" fmla="*/ 366229 w 521850"/>
                  <a:gd name="connsiteY8" fmla="*/ 110150 h 291727"/>
                  <a:gd name="connsiteX9" fmla="*/ 180208 w 521850"/>
                  <a:gd name="connsiteY9" fmla="*/ 20 h 291727"/>
                  <a:gd name="connsiteX10" fmla="*/ 37434 w 521850"/>
                  <a:gd name="connsiteY10" fmla="*/ 102774 h 291727"/>
                  <a:gd name="connsiteX0" fmla="*/ 37434 w 512972"/>
                  <a:gd name="connsiteY0" fmla="*/ 102774 h 291727"/>
                  <a:gd name="connsiteX1" fmla="*/ 5041 w 512972"/>
                  <a:gd name="connsiteY1" fmla="*/ 277900 h 291727"/>
                  <a:gd name="connsiteX2" fmla="*/ 122662 w 512972"/>
                  <a:gd name="connsiteY2" fmla="*/ 167374 h 291727"/>
                  <a:gd name="connsiteX3" fmla="*/ 270318 w 512972"/>
                  <a:gd name="connsiteY3" fmla="*/ 264038 h 291727"/>
                  <a:gd name="connsiteX4" fmla="*/ 405979 w 512972"/>
                  <a:gd name="connsiteY4" fmla="*/ 287663 h 291727"/>
                  <a:gd name="connsiteX5" fmla="*/ 388687 w 512972"/>
                  <a:gd name="connsiteY5" fmla="*/ 228525 h 291727"/>
                  <a:gd name="connsiteX6" fmla="*/ 512972 w 512972"/>
                  <a:gd name="connsiteY6" fmla="*/ 252198 h 291727"/>
                  <a:gd name="connsiteX7" fmla="*/ 427156 w 512972"/>
                  <a:gd name="connsiteY7" fmla="*/ 181177 h 291727"/>
                  <a:gd name="connsiteX8" fmla="*/ 366229 w 512972"/>
                  <a:gd name="connsiteY8" fmla="*/ 110150 h 291727"/>
                  <a:gd name="connsiteX9" fmla="*/ 180208 w 512972"/>
                  <a:gd name="connsiteY9" fmla="*/ 20 h 291727"/>
                  <a:gd name="connsiteX10" fmla="*/ 37434 w 512972"/>
                  <a:gd name="connsiteY10" fmla="*/ 102774 h 291727"/>
                  <a:gd name="connsiteX0" fmla="*/ 37434 w 512972"/>
                  <a:gd name="connsiteY0" fmla="*/ 102774 h 291727"/>
                  <a:gd name="connsiteX1" fmla="*/ 5041 w 512972"/>
                  <a:gd name="connsiteY1" fmla="*/ 277900 h 291727"/>
                  <a:gd name="connsiteX2" fmla="*/ 122662 w 512972"/>
                  <a:gd name="connsiteY2" fmla="*/ 167374 h 291727"/>
                  <a:gd name="connsiteX3" fmla="*/ 270318 w 512972"/>
                  <a:gd name="connsiteY3" fmla="*/ 264038 h 291727"/>
                  <a:gd name="connsiteX4" fmla="*/ 405979 w 512972"/>
                  <a:gd name="connsiteY4" fmla="*/ 287663 h 291727"/>
                  <a:gd name="connsiteX5" fmla="*/ 388687 w 512972"/>
                  <a:gd name="connsiteY5" fmla="*/ 228525 h 291727"/>
                  <a:gd name="connsiteX6" fmla="*/ 512972 w 512972"/>
                  <a:gd name="connsiteY6" fmla="*/ 252198 h 291727"/>
                  <a:gd name="connsiteX7" fmla="*/ 441952 w 512972"/>
                  <a:gd name="connsiteY7" fmla="*/ 178218 h 291727"/>
                  <a:gd name="connsiteX8" fmla="*/ 366229 w 512972"/>
                  <a:gd name="connsiteY8" fmla="*/ 110150 h 291727"/>
                  <a:gd name="connsiteX9" fmla="*/ 180208 w 512972"/>
                  <a:gd name="connsiteY9" fmla="*/ 20 h 291727"/>
                  <a:gd name="connsiteX10" fmla="*/ 37434 w 512972"/>
                  <a:gd name="connsiteY10" fmla="*/ 102774 h 291727"/>
                  <a:gd name="connsiteX0" fmla="*/ 37434 w 512972"/>
                  <a:gd name="connsiteY0" fmla="*/ 102788 h 291741"/>
                  <a:gd name="connsiteX1" fmla="*/ 5041 w 512972"/>
                  <a:gd name="connsiteY1" fmla="*/ 277914 h 291741"/>
                  <a:gd name="connsiteX2" fmla="*/ 122662 w 512972"/>
                  <a:gd name="connsiteY2" fmla="*/ 167388 h 291741"/>
                  <a:gd name="connsiteX3" fmla="*/ 270318 w 512972"/>
                  <a:gd name="connsiteY3" fmla="*/ 264052 h 291741"/>
                  <a:gd name="connsiteX4" fmla="*/ 405979 w 512972"/>
                  <a:gd name="connsiteY4" fmla="*/ 287677 h 291741"/>
                  <a:gd name="connsiteX5" fmla="*/ 388687 w 512972"/>
                  <a:gd name="connsiteY5" fmla="*/ 228539 h 291741"/>
                  <a:gd name="connsiteX6" fmla="*/ 512972 w 512972"/>
                  <a:gd name="connsiteY6" fmla="*/ 252212 h 291741"/>
                  <a:gd name="connsiteX7" fmla="*/ 441952 w 512972"/>
                  <a:gd name="connsiteY7" fmla="*/ 178232 h 291741"/>
                  <a:gd name="connsiteX8" fmla="*/ 354392 w 512972"/>
                  <a:gd name="connsiteY8" fmla="*/ 92409 h 291741"/>
                  <a:gd name="connsiteX9" fmla="*/ 180208 w 512972"/>
                  <a:gd name="connsiteY9" fmla="*/ 34 h 291741"/>
                  <a:gd name="connsiteX10" fmla="*/ 37434 w 512972"/>
                  <a:gd name="connsiteY10" fmla="*/ 102788 h 291741"/>
                  <a:gd name="connsiteX0" fmla="*/ 37434 w 512972"/>
                  <a:gd name="connsiteY0" fmla="*/ 102788 h 288719"/>
                  <a:gd name="connsiteX1" fmla="*/ 5041 w 512972"/>
                  <a:gd name="connsiteY1" fmla="*/ 277914 h 288719"/>
                  <a:gd name="connsiteX2" fmla="*/ 122662 w 512972"/>
                  <a:gd name="connsiteY2" fmla="*/ 167388 h 288719"/>
                  <a:gd name="connsiteX3" fmla="*/ 285114 w 512972"/>
                  <a:gd name="connsiteY3" fmla="*/ 264052 h 288719"/>
                  <a:gd name="connsiteX4" fmla="*/ 405979 w 512972"/>
                  <a:gd name="connsiteY4" fmla="*/ 287677 h 288719"/>
                  <a:gd name="connsiteX5" fmla="*/ 388687 w 512972"/>
                  <a:gd name="connsiteY5" fmla="*/ 228539 h 288719"/>
                  <a:gd name="connsiteX6" fmla="*/ 512972 w 512972"/>
                  <a:gd name="connsiteY6" fmla="*/ 252212 h 288719"/>
                  <a:gd name="connsiteX7" fmla="*/ 441952 w 512972"/>
                  <a:gd name="connsiteY7" fmla="*/ 178232 h 288719"/>
                  <a:gd name="connsiteX8" fmla="*/ 354392 w 512972"/>
                  <a:gd name="connsiteY8" fmla="*/ 92409 h 288719"/>
                  <a:gd name="connsiteX9" fmla="*/ 180208 w 512972"/>
                  <a:gd name="connsiteY9" fmla="*/ 34 h 288719"/>
                  <a:gd name="connsiteX10" fmla="*/ 37434 w 512972"/>
                  <a:gd name="connsiteY10" fmla="*/ 102788 h 288719"/>
                  <a:gd name="connsiteX0" fmla="*/ 37434 w 512972"/>
                  <a:gd name="connsiteY0" fmla="*/ 102788 h 290649"/>
                  <a:gd name="connsiteX1" fmla="*/ 5041 w 512972"/>
                  <a:gd name="connsiteY1" fmla="*/ 277914 h 290649"/>
                  <a:gd name="connsiteX2" fmla="*/ 122662 w 512972"/>
                  <a:gd name="connsiteY2" fmla="*/ 167388 h 290649"/>
                  <a:gd name="connsiteX3" fmla="*/ 285114 w 512972"/>
                  <a:gd name="connsiteY3" fmla="*/ 264052 h 290649"/>
                  <a:gd name="connsiteX4" fmla="*/ 405979 w 512972"/>
                  <a:gd name="connsiteY4" fmla="*/ 287677 h 290649"/>
                  <a:gd name="connsiteX5" fmla="*/ 388687 w 512972"/>
                  <a:gd name="connsiteY5" fmla="*/ 228539 h 290649"/>
                  <a:gd name="connsiteX6" fmla="*/ 512972 w 512972"/>
                  <a:gd name="connsiteY6" fmla="*/ 252212 h 290649"/>
                  <a:gd name="connsiteX7" fmla="*/ 441952 w 512972"/>
                  <a:gd name="connsiteY7" fmla="*/ 178232 h 290649"/>
                  <a:gd name="connsiteX8" fmla="*/ 354392 w 512972"/>
                  <a:gd name="connsiteY8" fmla="*/ 92409 h 290649"/>
                  <a:gd name="connsiteX9" fmla="*/ 180208 w 512972"/>
                  <a:gd name="connsiteY9" fmla="*/ 34 h 290649"/>
                  <a:gd name="connsiteX10" fmla="*/ 37434 w 512972"/>
                  <a:gd name="connsiteY10" fmla="*/ 102788 h 290649"/>
                  <a:gd name="connsiteX0" fmla="*/ 37434 w 512972"/>
                  <a:gd name="connsiteY0" fmla="*/ 102788 h 287927"/>
                  <a:gd name="connsiteX1" fmla="*/ 5041 w 512972"/>
                  <a:gd name="connsiteY1" fmla="*/ 277914 h 287927"/>
                  <a:gd name="connsiteX2" fmla="*/ 122662 w 512972"/>
                  <a:gd name="connsiteY2" fmla="*/ 167388 h 287927"/>
                  <a:gd name="connsiteX3" fmla="*/ 282155 w 512972"/>
                  <a:gd name="connsiteY3" fmla="*/ 249256 h 287927"/>
                  <a:gd name="connsiteX4" fmla="*/ 405979 w 512972"/>
                  <a:gd name="connsiteY4" fmla="*/ 287677 h 287927"/>
                  <a:gd name="connsiteX5" fmla="*/ 388687 w 512972"/>
                  <a:gd name="connsiteY5" fmla="*/ 228539 h 287927"/>
                  <a:gd name="connsiteX6" fmla="*/ 512972 w 512972"/>
                  <a:gd name="connsiteY6" fmla="*/ 252212 h 287927"/>
                  <a:gd name="connsiteX7" fmla="*/ 441952 w 512972"/>
                  <a:gd name="connsiteY7" fmla="*/ 178232 h 287927"/>
                  <a:gd name="connsiteX8" fmla="*/ 354392 w 512972"/>
                  <a:gd name="connsiteY8" fmla="*/ 92409 h 287927"/>
                  <a:gd name="connsiteX9" fmla="*/ 180208 w 512972"/>
                  <a:gd name="connsiteY9" fmla="*/ 34 h 287927"/>
                  <a:gd name="connsiteX10" fmla="*/ 37434 w 512972"/>
                  <a:gd name="connsiteY10" fmla="*/ 102788 h 287927"/>
                  <a:gd name="connsiteX0" fmla="*/ 37434 w 512972"/>
                  <a:gd name="connsiteY0" fmla="*/ 102788 h 291784"/>
                  <a:gd name="connsiteX1" fmla="*/ 5041 w 512972"/>
                  <a:gd name="connsiteY1" fmla="*/ 277914 h 291784"/>
                  <a:gd name="connsiteX2" fmla="*/ 122662 w 512972"/>
                  <a:gd name="connsiteY2" fmla="*/ 167388 h 291784"/>
                  <a:gd name="connsiteX3" fmla="*/ 282155 w 512972"/>
                  <a:gd name="connsiteY3" fmla="*/ 249256 h 291784"/>
                  <a:gd name="connsiteX4" fmla="*/ 405979 w 512972"/>
                  <a:gd name="connsiteY4" fmla="*/ 287677 h 291784"/>
                  <a:gd name="connsiteX5" fmla="*/ 388687 w 512972"/>
                  <a:gd name="connsiteY5" fmla="*/ 228539 h 291784"/>
                  <a:gd name="connsiteX6" fmla="*/ 512972 w 512972"/>
                  <a:gd name="connsiteY6" fmla="*/ 252212 h 291784"/>
                  <a:gd name="connsiteX7" fmla="*/ 441952 w 512972"/>
                  <a:gd name="connsiteY7" fmla="*/ 178232 h 291784"/>
                  <a:gd name="connsiteX8" fmla="*/ 354392 w 512972"/>
                  <a:gd name="connsiteY8" fmla="*/ 92409 h 291784"/>
                  <a:gd name="connsiteX9" fmla="*/ 180208 w 512972"/>
                  <a:gd name="connsiteY9" fmla="*/ 34 h 291784"/>
                  <a:gd name="connsiteX10" fmla="*/ 37434 w 512972"/>
                  <a:gd name="connsiteY10" fmla="*/ 102788 h 291784"/>
                  <a:gd name="connsiteX0" fmla="*/ 37434 w 504094"/>
                  <a:gd name="connsiteY0" fmla="*/ 102788 h 291784"/>
                  <a:gd name="connsiteX1" fmla="*/ 5041 w 504094"/>
                  <a:gd name="connsiteY1" fmla="*/ 277914 h 291784"/>
                  <a:gd name="connsiteX2" fmla="*/ 122662 w 504094"/>
                  <a:gd name="connsiteY2" fmla="*/ 167388 h 291784"/>
                  <a:gd name="connsiteX3" fmla="*/ 282155 w 504094"/>
                  <a:gd name="connsiteY3" fmla="*/ 249256 h 291784"/>
                  <a:gd name="connsiteX4" fmla="*/ 405979 w 504094"/>
                  <a:gd name="connsiteY4" fmla="*/ 287677 h 291784"/>
                  <a:gd name="connsiteX5" fmla="*/ 388687 w 504094"/>
                  <a:gd name="connsiteY5" fmla="*/ 228539 h 291784"/>
                  <a:gd name="connsiteX6" fmla="*/ 504094 w 504094"/>
                  <a:gd name="connsiteY6" fmla="*/ 246294 h 291784"/>
                  <a:gd name="connsiteX7" fmla="*/ 441952 w 504094"/>
                  <a:gd name="connsiteY7" fmla="*/ 178232 h 291784"/>
                  <a:gd name="connsiteX8" fmla="*/ 354392 w 504094"/>
                  <a:gd name="connsiteY8" fmla="*/ 92409 h 291784"/>
                  <a:gd name="connsiteX9" fmla="*/ 180208 w 504094"/>
                  <a:gd name="connsiteY9" fmla="*/ 34 h 291784"/>
                  <a:gd name="connsiteX10" fmla="*/ 37434 w 504094"/>
                  <a:gd name="connsiteY10" fmla="*/ 102788 h 291784"/>
                  <a:gd name="connsiteX0" fmla="*/ 37434 w 504094"/>
                  <a:gd name="connsiteY0" fmla="*/ 102788 h 291784"/>
                  <a:gd name="connsiteX1" fmla="*/ 5041 w 504094"/>
                  <a:gd name="connsiteY1" fmla="*/ 277914 h 291784"/>
                  <a:gd name="connsiteX2" fmla="*/ 122662 w 504094"/>
                  <a:gd name="connsiteY2" fmla="*/ 167388 h 291784"/>
                  <a:gd name="connsiteX3" fmla="*/ 282155 w 504094"/>
                  <a:gd name="connsiteY3" fmla="*/ 249256 h 291784"/>
                  <a:gd name="connsiteX4" fmla="*/ 405979 w 504094"/>
                  <a:gd name="connsiteY4" fmla="*/ 287677 h 291784"/>
                  <a:gd name="connsiteX5" fmla="*/ 388687 w 504094"/>
                  <a:gd name="connsiteY5" fmla="*/ 228539 h 291784"/>
                  <a:gd name="connsiteX6" fmla="*/ 504094 w 504094"/>
                  <a:gd name="connsiteY6" fmla="*/ 246294 h 291784"/>
                  <a:gd name="connsiteX7" fmla="*/ 430115 w 504094"/>
                  <a:gd name="connsiteY7" fmla="*/ 175272 h 291784"/>
                  <a:gd name="connsiteX8" fmla="*/ 354392 w 504094"/>
                  <a:gd name="connsiteY8" fmla="*/ 92409 h 291784"/>
                  <a:gd name="connsiteX9" fmla="*/ 180208 w 504094"/>
                  <a:gd name="connsiteY9" fmla="*/ 34 h 291784"/>
                  <a:gd name="connsiteX10" fmla="*/ 37434 w 504094"/>
                  <a:gd name="connsiteY10" fmla="*/ 102788 h 291784"/>
                  <a:gd name="connsiteX0" fmla="*/ 37855 w 504515"/>
                  <a:gd name="connsiteY0" fmla="*/ 96873 h 285869"/>
                  <a:gd name="connsiteX1" fmla="*/ 5462 w 504515"/>
                  <a:gd name="connsiteY1" fmla="*/ 271999 h 285869"/>
                  <a:gd name="connsiteX2" fmla="*/ 123083 w 504515"/>
                  <a:gd name="connsiteY2" fmla="*/ 161473 h 285869"/>
                  <a:gd name="connsiteX3" fmla="*/ 282576 w 504515"/>
                  <a:gd name="connsiteY3" fmla="*/ 243341 h 285869"/>
                  <a:gd name="connsiteX4" fmla="*/ 406400 w 504515"/>
                  <a:gd name="connsiteY4" fmla="*/ 281762 h 285869"/>
                  <a:gd name="connsiteX5" fmla="*/ 389108 w 504515"/>
                  <a:gd name="connsiteY5" fmla="*/ 222624 h 285869"/>
                  <a:gd name="connsiteX6" fmla="*/ 504515 w 504515"/>
                  <a:gd name="connsiteY6" fmla="*/ 240379 h 285869"/>
                  <a:gd name="connsiteX7" fmla="*/ 430536 w 504515"/>
                  <a:gd name="connsiteY7" fmla="*/ 169357 h 285869"/>
                  <a:gd name="connsiteX8" fmla="*/ 354813 w 504515"/>
                  <a:gd name="connsiteY8" fmla="*/ 86494 h 285869"/>
                  <a:gd name="connsiteX9" fmla="*/ 198384 w 504515"/>
                  <a:gd name="connsiteY9" fmla="*/ 37 h 285869"/>
                  <a:gd name="connsiteX10" fmla="*/ 37855 w 504515"/>
                  <a:gd name="connsiteY10" fmla="*/ 96873 h 285869"/>
                  <a:gd name="connsiteX0" fmla="*/ 37569 w 504229"/>
                  <a:gd name="connsiteY0" fmla="*/ 88001 h 276997"/>
                  <a:gd name="connsiteX1" fmla="*/ 5176 w 504229"/>
                  <a:gd name="connsiteY1" fmla="*/ 263127 h 276997"/>
                  <a:gd name="connsiteX2" fmla="*/ 122797 w 504229"/>
                  <a:gd name="connsiteY2" fmla="*/ 152601 h 276997"/>
                  <a:gd name="connsiteX3" fmla="*/ 282290 w 504229"/>
                  <a:gd name="connsiteY3" fmla="*/ 234469 h 276997"/>
                  <a:gd name="connsiteX4" fmla="*/ 406114 w 504229"/>
                  <a:gd name="connsiteY4" fmla="*/ 272890 h 276997"/>
                  <a:gd name="connsiteX5" fmla="*/ 388822 w 504229"/>
                  <a:gd name="connsiteY5" fmla="*/ 213752 h 276997"/>
                  <a:gd name="connsiteX6" fmla="*/ 504229 w 504229"/>
                  <a:gd name="connsiteY6" fmla="*/ 231507 h 276997"/>
                  <a:gd name="connsiteX7" fmla="*/ 430250 w 504229"/>
                  <a:gd name="connsiteY7" fmla="*/ 160485 h 276997"/>
                  <a:gd name="connsiteX8" fmla="*/ 354527 w 504229"/>
                  <a:gd name="connsiteY8" fmla="*/ 77622 h 276997"/>
                  <a:gd name="connsiteX9" fmla="*/ 186261 w 504229"/>
                  <a:gd name="connsiteY9" fmla="*/ 42 h 276997"/>
                  <a:gd name="connsiteX10" fmla="*/ 37569 w 504229"/>
                  <a:gd name="connsiteY10" fmla="*/ 88001 h 276997"/>
                  <a:gd name="connsiteX0" fmla="*/ 37569 w 504229"/>
                  <a:gd name="connsiteY0" fmla="*/ 88001 h 274581"/>
                  <a:gd name="connsiteX1" fmla="*/ 5176 w 504229"/>
                  <a:gd name="connsiteY1" fmla="*/ 263127 h 274581"/>
                  <a:gd name="connsiteX2" fmla="*/ 122797 w 504229"/>
                  <a:gd name="connsiteY2" fmla="*/ 152601 h 274581"/>
                  <a:gd name="connsiteX3" fmla="*/ 276371 w 504229"/>
                  <a:gd name="connsiteY3" fmla="*/ 255184 h 274581"/>
                  <a:gd name="connsiteX4" fmla="*/ 406114 w 504229"/>
                  <a:gd name="connsiteY4" fmla="*/ 272890 h 274581"/>
                  <a:gd name="connsiteX5" fmla="*/ 388822 w 504229"/>
                  <a:gd name="connsiteY5" fmla="*/ 213752 h 274581"/>
                  <a:gd name="connsiteX6" fmla="*/ 504229 w 504229"/>
                  <a:gd name="connsiteY6" fmla="*/ 231507 h 274581"/>
                  <a:gd name="connsiteX7" fmla="*/ 430250 w 504229"/>
                  <a:gd name="connsiteY7" fmla="*/ 160485 h 274581"/>
                  <a:gd name="connsiteX8" fmla="*/ 354527 w 504229"/>
                  <a:gd name="connsiteY8" fmla="*/ 77622 h 274581"/>
                  <a:gd name="connsiteX9" fmla="*/ 186261 w 504229"/>
                  <a:gd name="connsiteY9" fmla="*/ 42 h 274581"/>
                  <a:gd name="connsiteX10" fmla="*/ 37569 w 504229"/>
                  <a:gd name="connsiteY10" fmla="*/ 88001 h 274581"/>
                  <a:gd name="connsiteX0" fmla="*/ 37569 w 504229"/>
                  <a:gd name="connsiteY0" fmla="*/ 88001 h 274581"/>
                  <a:gd name="connsiteX1" fmla="*/ 5176 w 504229"/>
                  <a:gd name="connsiteY1" fmla="*/ 263127 h 274581"/>
                  <a:gd name="connsiteX2" fmla="*/ 122797 w 504229"/>
                  <a:gd name="connsiteY2" fmla="*/ 152601 h 274581"/>
                  <a:gd name="connsiteX3" fmla="*/ 276371 w 504229"/>
                  <a:gd name="connsiteY3" fmla="*/ 255184 h 274581"/>
                  <a:gd name="connsiteX4" fmla="*/ 406114 w 504229"/>
                  <a:gd name="connsiteY4" fmla="*/ 272890 h 274581"/>
                  <a:gd name="connsiteX5" fmla="*/ 388822 w 504229"/>
                  <a:gd name="connsiteY5" fmla="*/ 213752 h 274581"/>
                  <a:gd name="connsiteX6" fmla="*/ 504229 w 504229"/>
                  <a:gd name="connsiteY6" fmla="*/ 231507 h 274581"/>
                  <a:gd name="connsiteX7" fmla="*/ 430250 w 504229"/>
                  <a:gd name="connsiteY7" fmla="*/ 160485 h 274581"/>
                  <a:gd name="connsiteX8" fmla="*/ 354527 w 504229"/>
                  <a:gd name="connsiteY8" fmla="*/ 77622 h 274581"/>
                  <a:gd name="connsiteX9" fmla="*/ 186261 w 504229"/>
                  <a:gd name="connsiteY9" fmla="*/ 42 h 274581"/>
                  <a:gd name="connsiteX10" fmla="*/ 37569 w 504229"/>
                  <a:gd name="connsiteY10" fmla="*/ 88001 h 274581"/>
                  <a:gd name="connsiteX0" fmla="*/ 37569 w 504229"/>
                  <a:gd name="connsiteY0" fmla="*/ 88001 h 274581"/>
                  <a:gd name="connsiteX1" fmla="*/ 5176 w 504229"/>
                  <a:gd name="connsiteY1" fmla="*/ 263127 h 274581"/>
                  <a:gd name="connsiteX2" fmla="*/ 122797 w 504229"/>
                  <a:gd name="connsiteY2" fmla="*/ 152601 h 274581"/>
                  <a:gd name="connsiteX3" fmla="*/ 276371 w 504229"/>
                  <a:gd name="connsiteY3" fmla="*/ 255184 h 274581"/>
                  <a:gd name="connsiteX4" fmla="*/ 406114 w 504229"/>
                  <a:gd name="connsiteY4" fmla="*/ 272890 h 274581"/>
                  <a:gd name="connsiteX5" fmla="*/ 388822 w 504229"/>
                  <a:gd name="connsiteY5" fmla="*/ 213752 h 274581"/>
                  <a:gd name="connsiteX6" fmla="*/ 504229 w 504229"/>
                  <a:gd name="connsiteY6" fmla="*/ 231507 h 274581"/>
                  <a:gd name="connsiteX7" fmla="*/ 430250 w 504229"/>
                  <a:gd name="connsiteY7" fmla="*/ 160485 h 274581"/>
                  <a:gd name="connsiteX8" fmla="*/ 354527 w 504229"/>
                  <a:gd name="connsiteY8" fmla="*/ 77622 h 274581"/>
                  <a:gd name="connsiteX9" fmla="*/ 186261 w 504229"/>
                  <a:gd name="connsiteY9" fmla="*/ 42 h 274581"/>
                  <a:gd name="connsiteX10" fmla="*/ 37569 w 504229"/>
                  <a:gd name="connsiteY10" fmla="*/ 88001 h 274581"/>
                  <a:gd name="connsiteX0" fmla="*/ 37569 w 504229"/>
                  <a:gd name="connsiteY0" fmla="*/ 88012 h 274592"/>
                  <a:gd name="connsiteX1" fmla="*/ 5176 w 504229"/>
                  <a:gd name="connsiteY1" fmla="*/ 263138 h 274592"/>
                  <a:gd name="connsiteX2" fmla="*/ 122797 w 504229"/>
                  <a:gd name="connsiteY2" fmla="*/ 152612 h 274592"/>
                  <a:gd name="connsiteX3" fmla="*/ 276371 w 504229"/>
                  <a:gd name="connsiteY3" fmla="*/ 255195 h 274592"/>
                  <a:gd name="connsiteX4" fmla="*/ 406114 w 504229"/>
                  <a:gd name="connsiteY4" fmla="*/ 272901 h 274592"/>
                  <a:gd name="connsiteX5" fmla="*/ 388822 w 504229"/>
                  <a:gd name="connsiteY5" fmla="*/ 213763 h 274592"/>
                  <a:gd name="connsiteX6" fmla="*/ 504229 w 504229"/>
                  <a:gd name="connsiteY6" fmla="*/ 231518 h 274592"/>
                  <a:gd name="connsiteX7" fmla="*/ 354527 w 504229"/>
                  <a:gd name="connsiteY7" fmla="*/ 77633 h 274592"/>
                  <a:gd name="connsiteX8" fmla="*/ 186261 w 504229"/>
                  <a:gd name="connsiteY8" fmla="*/ 53 h 274592"/>
                  <a:gd name="connsiteX9" fmla="*/ 37569 w 504229"/>
                  <a:gd name="connsiteY9" fmla="*/ 88012 h 274592"/>
                  <a:gd name="connsiteX0" fmla="*/ 37569 w 504229"/>
                  <a:gd name="connsiteY0" fmla="*/ 88033 h 274613"/>
                  <a:gd name="connsiteX1" fmla="*/ 5176 w 504229"/>
                  <a:gd name="connsiteY1" fmla="*/ 263159 h 274613"/>
                  <a:gd name="connsiteX2" fmla="*/ 122797 w 504229"/>
                  <a:gd name="connsiteY2" fmla="*/ 152633 h 274613"/>
                  <a:gd name="connsiteX3" fmla="*/ 276371 w 504229"/>
                  <a:gd name="connsiteY3" fmla="*/ 255216 h 274613"/>
                  <a:gd name="connsiteX4" fmla="*/ 406114 w 504229"/>
                  <a:gd name="connsiteY4" fmla="*/ 272922 h 274613"/>
                  <a:gd name="connsiteX5" fmla="*/ 388822 w 504229"/>
                  <a:gd name="connsiteY5" fmla="*/ 213784 h 274613"/>
                  <a:gd name="connsiteX6" fmla="*/ 504229 w 504229"/>
                  <a:gd name="connsiteY6" fmla="*/ 231539 h 274613"/>
                  <a:gd name="connsiteX7" fmla="*/ 354527 w 504229"/>
                  <a:gd name="connsiteY7" fmla="*/ 77654 h 274613"/>
                  <a:gd name="connsiteX8" fmla="*/ 186261 w 504229"/>
                  <a:gd name="connsiteY8" fmla="*/ 74 h 274613"/>
                  <a:gd name="connsiteX9" fmla="*/ 37569 w 504229"/>
                  <a:gd name="connsiteY9" fmla="*/ 88033 h 274613"/>
                  <a:gd name="connsiteX0" fmla="*/ 37569 w 504229"/>
                  <a:gd name="connsiteY0" fmla="*/ 88033 h 278063"/>
                  <a:gd name="connsiteX1" fmla="*/ 5176 w 504229"/>
                  <a:gd name="connsiteY1" fmla="*/ 263159 h 278063"/>
                  <a:gd name="connsiteX2" fmla="*/ 122797 w 504229"/>
                  <a:gd name="connsiteY2" fmla="*/ 152633 h 278063"/>
                  <a:gd name="connsiteX3" fmla="*/ 276371 w 504229"/>
                  <a:gd name="connsiteY3" fmla="*/ 255216 h 278063"/>
                  <a:gd name="connsiteX4" fmla="*/ 406114 w 504229"/>
                  <a:gd name="connsiteY4" fmla="*/ 272922 h 278063"/>
                  <a:gd name="connsiteX5" fmla="*/ 388822 w 504229"/>
                  <a:gd name="connsiteY5" fmla="*/ 213784 h 278063"/>
                  <a:gd name="connsiteX6" fmla="*/ 504229 w 504229"/>
                  <a:gd name="connsiteY6" fmla="*/ 231539 h 278063"/>
                  <a:gd name="connsiteX7" fmla="*/ 354527 w 504229"/>
                  <a:gd name="connsiteY7" fmla="*/ 77654 h 278063"/>
                  <a:gd name="connsiteX8" fmla="*/ 186261 w 504229"/>
                  <a:gd name="connsiteY8" fmla="*/ 74 h 278063"/>
                  <a:gd name="connsiteX9" fmla="*/ 37569 w 504229"/>
                  <a:gd name="connsiteY9" fmla="*/ 88033 h 278063"/>
                  <a:gd name="connsiteX0" fmla="*/ 37569 w 504229"/>
                  <a:gd name="connsiteY0" fmla="*/ 88033 h 278063"/>
                  <a:gd name="connsiteX1" fmla="*/ 5176 w 504229"/>
                  <a:gd name="connsiteY1" fmla="*/ 263159 h 278063"/>
                  <a:gd name="connsiteX2" fmla="*/ 122797 w 504229"/>
                  <a:gd name="connsiteY2" fmla="*/ 152633 h 278063"/>
                  <a:gd name="connsiteX3" fmla="*/ 276371 w 504229"/>
                  <a:gd name="connsiteY3" fmla="*/ 255216 h 278063"/>
                  <a:gd name="connsiteX4" fmla="*/ 406114 w 504229"/>
                  <a:gd name="connsiteY4" fmla="*/ 272922 h 278063"/>
                  <a:gd name="connsiteX5" fmla="*/ 388822 w 504229"/>
                  <a:gd name="connsiteY5" fmla="*/ 213784 h 278063"/>
                  <a:gd name="connsiteX6" fmla="*/ 504229 w 504229"/>
                  <a:gd name="connsiteY6" fmla="*/ 231539 h 278063"/>
                  <a:gd name="connsiteX7" fmla="*/ 354527 w 504229"/>
                  <a:gd name="connsiteY7" fmla="*/ 77654 h 278063"/>
                  <a:gd name="connsiteX8" fmla="*/ 186261 w 504229"/>
                  <a:gd name="connsiteY8" fmla="*/ 74 h 278063"/>
                  <a:gd name="connsiteX9" fmla="*/ 37569 w 504229"/>
                  <a:gd name="connsiteY9" fmla="*/ 88033 h 278063"/>
                  <a:gd name="connsiteX0" fmla="*/ 37569 w 504778"/>
                  <a:gd name="connsiteY0" fmla="*/ 88033 h 278063"/>
                  <a:gd name="connsiteX1" fmla="*/ 5176 w 504778"/>
                  <a:gd name="connsiteY1" fmla="*/ 263159 h 278063"/>
                  <a:gd name="connsiteX2" fmla="*/ 122797 w 504778"/>
                  <a:gd name="connsiteY2" fmla="*/ 152633 h 278063"/>
                  <a:gd name="connsiteX3" fmla="*/ 276371 w 504778"/>
                  <a:gd name="connsiteY3" fmla="*/ 255216 h 278063"/>
                  <a:gd name="connsiteX4" fmla="*/ 406114 w 504778"/>
                  <a:gd name="connsiteY4" fmla="*/ 272922 h 278063"/>
                  <a:gd name="connsiteX5" fmla="*/ 388822 w 504778"/>
                  <a:gd name="connsiteY5" fmla="*/ 213784 h 278063"/>
                  <a:gd name="connsiteX6" fmla="*/ 504229 w 504778"/>
                  <a:gd name="connsiteY6" fmla="*/ 231539 h 278063"/>
                  <a:gd name="connsiteX7" fmla="*/ 354527 w 504778"/>
                  <a:gd name="connsiteY7" fmla="*/ 77654 h 278063"/>
                  <a:gd name="connsiteX8" fmla="*/ 186261 w 504778"/>
                  <a:gd name="connsiteY8" fmla="*/ 74 h 278063"/>
                  <a:gd name="connsiteX9" fmla="*/ 37569 w 504778"/>
                  <a:gd name="connsiteY9" fmla="*/ 88033 h 278063"/>
                  <a:gd name="connsiteX0" fmla="*/ 37569 w 504655"/>
                  <a:gd name="connsiteY0" fmla="*/ 87961 h 277991"/>
                  <a:gd name="connsiteX1" fmla="*/ 5176 w 504655"/>
                  <a:gd name="connsiteY1" fmla="*/ 263087 h 277991"/>
                  <a:gd name="connsiteX2" fmla="*/ 122797 w 504655"/>
                  <a:gd name="connsiteY2" fmla="*/ 152561 h 277991"/>
                  <a:gd name="connsiteX3" fmla="*/ 276371 w 504655"/>
                  <a:gd name="connsiteY3" fmla="*/ 255144 h 277991"/>
                  <a:gd name="connsiteX4" fmla="*/ 406114 w 504655"/>
                  <a:gd name="connsiteY4" fmla="*/ 272850 h 277991"/>
                  <a:gd name="connsiteX5" fmla="*/ 388822 w 504655"/>
                  <a:gd name="connsiteY5" fmla="*/ 213712 h 277991"/>
                  <a:gd name="connsiteX6" fmla="*/ 504229 w 504655"/>
                  <a:gd name="connsiteY6" fmla="*/ 231467 h 277991"/>
                  <a:gd name="connsiteX7" fmla="*/ 321975 w 504655"/>
                  <a:gd name="connsiteY7" fmla="*/ 86460 h 277991"/>
                  <a:gd name="connsiteX8" fmla="*/ 186261 w 504655"/>
                  <a:gd name="connsiteY8" fmla="*/ 2 h 277991"/>
                  <a:gd name="connsiteX9" fmla="*/ 37569 w 504655"/>
                  <a:gd name="connsiteY9" fmla="*/ 87961 h 277991"/>
                  <a:gd name="connsiteX0" fmla="*/ 37569 w 504672"/>
                  <a:gd name="connsiteY0" fmla="*/ 87960 h 277990"/>
                  <a:gd name="connsiteX1" fmla="*/ 5176 w 504672"/>
                  <a:gd name="connsiteY1" fmla="*/ 263086 h 277990"/>
                  <a:gd name="connsiteX2" fmla="*/ 122797 w 504672"/>
                  <a:gd name="connsiteY2" fmla="*/ 152560 h 277990"/>
                  <a:gd name="connsiteX3" fmla="*/ 276371 w 504672"/>
                  <a:gd name="connsiteY3" fmla="*/ 255143 h 277990"/>
                  <a:gd name="connsiteX4" fmla="*/ 406114 w 504672"/>
                  <a:gd name="connsiteY4" fmla="*/ 272849 h 277990"/>
                  <a:gd name="connsiteX5" fmla="*/ 388822 w 504672"/>
                  <a:gd name="connsiteY5" fmla="*/ 213711 h 277990"/>
                  <a:gd name="connsiteX6" fmla="*/ 504229 w 504672"/>
                  <a:gd name="connsiteY6" fmla="*/ 231466 h 277990"/>
                  <a:gd name="connsiteX7" fmla="*/ 321975 w 504672"/>
                  <a:gd name="connsiteY7" fmla="*/ 86459 h 277990"/>
                  <a:gd name="connsiteX8" fmla="*/ 186261 w 504672"/>
                  <a:gd name="connsiteY8" fmla="*/ 1 h 277990"/>
                  <a:gd name="connsiteX9" fmla="*/ 37569 w 504672"/>
                  <a:gd name="connsiteY9" fmla="*/ 87960 h 277990"/>
                  <a:gd name="connsiteX0" fmla="*/ 36537 w 503640"/>
                  <a:gd name="connsiteY0" fmla="*/ 87960 h 277990"/>
                  <a:gd name="connsiteX1" fmla="*/ 4144 w 503640"/>
                  <a:gd name="connsiteY1" fmla="*/ 263086 h 277990"/>
                  <a:gd name="connsiteX2" fmla="*/ 106968 w 503640"/>
                  <a:gd name="connsiteY2" fmla="*/ 179193 h 277990"/>
                  <a:gd name="connsiteX3" fmla="*/ 275339 w 503640"/>
                  <a:gd name="connsiteY3" fmla="*/ 255143 h 277990"/>
                  <a:gd name="connsiteX4" fmla="*/ 405082 w 503640"/>
                  <a:gd name="connsiteY4" fmla="*/ 272849 h 277990"/>
                  <a:gd name="connsiteX5" fmla="*/ 387790 w 503640"/>
                  <a:gd name="connsiteY5" fmla="*/ 213711 h 277990"/>
                  <a:gd name="connsiteX6" fmla="*/ 503197 w 503640"/>
                  <a:gd name="connsiteY6" fmla="*/ 231466 h 277990"/>
                  <a:gd name="connsiteX7" fmla="*/ 320943 w 503640"/>
                  <a:gd name="connsiteY7" fmla="*/ 86459 h 277990"/>
                  <a:gd name="connsiteX8" fmla="*/ 185229 w 503640"/>
                  <a:gd name="connsiteY8" fmla="*/ 1 h 277990"/>
                  <a:gd name="connsiteX9" fmla="*/ 36537 w 503640"/>
                  <a:gd name="connsiteY9" fmla="*/ 87960 h 277990"/>
                  <a:gd name="connsiteX0" fmla="*/ 36741 w 503844"/>
                  <a:gd name="connsiteY0" fmla="*/ 87960 h 277990"/>
                  <a:gd name="connsiteX1" fmla="*/ 4348 w 503844"/>
                  <a:gd name="connsiteY1" fmla="*/ 263086 h 277990"/>
                  <a:gd name="connsiteX2" fmla="*/ 110131 w 503844"/>
                  <a:gd name="connsiteY2" fmla="*/ 161438 h 277990"/>
                  <a:gd name="connsiteX3" fmla="*/ 275543 w 503844"/>
                  <a:gd name="connsiteY3" fmla="*/ 255143 h 277990"/>
                  <a:gd name="connsiteX4" fmla="*/ 405286 w 503844"/>
                  <a:gd name="connsiteY4" fmla="*/ 272849 h 277990"/>
                  <a:gd name="connsiteX5" fmla="*/ 387994 w 503844"/>
                  <a:gd name="connsiteY5" fmla="*/ 213711 h 277990"/>
                  <a:gd name="connsiteX6" fmla="*/ 503401 w 503844"/>
                  <a:gd name="connsiteY6" fmla="*/ 231466 h 277990"/>
                  <a:gd name="connsiteX7" fmla="*/ 321147 w 503844"/>
                  <a:gd name="connsiteY7" fmla="*/ 86459 h 277990"/>
                  <a:gd name="connsiteX8" fmla="*/ 185433 w 503844"/>
                  <a:gd name="connsiteY8" fmla="*/ 1 h 277990"/>
                  <a:gd name="connsiteX9" fmla="*/ 36741 w 503844"/>
                  <a:gd name="connsiteY9" fmla="*/ 87960 h 277990"/>
                  <a:gd name="connsiteX0" fmla="*/ 36741 w 503844"/>
                  <a:gd name="connsiteY0" fmla="*/ 87960 h 281594"/>
                  <a:gd name="connsiteX1" fmla="*/ 4348 w 503844"/>
                  <a:gd name="connsiteY1" fmla="*/ 263086 h 281594"/>
                  <a:gd name="connsiteX2" fmla="*/ 110131 w 503844"/>
                  <a:gd name="connsiteY2" fmla="*/ 161438 h 281594"/>
                  <a:gd name="connsiteX3" fmla="*/ 293298 w 503844"/>
                  <a:gd name="connsiteY3" fmla="*/ 275857 h 281594"/>
                  <a:gd name="connsiteX4" fmla="*/ 405286 w 503844"/>
                  <a:gd name="connsiteY4" fmla="*/ 272849 h 281594"/>
                  <a:gd name="connsiteX5" fmla="*/ 387994 w 503844"/>
                  <a:gd name="connsiteY5" fmla="*/ 213711 h 281594"/>
                  <a:gd name="connsiteX6" fmla="*/ 503401 w 503844"/>
                  <a:gd name="connsiteY6" fmla="*/ 231466 h 281594"/>
                  <a:gd name="connsiteX7" fmla="*/ 321147 w 503844"/>
                  <a:gd name="connsiteY7" fmla="*/ 86459 h 281594"/>
                  <a:gd name="connsiteX8" fmla="*/ 185433 w 503844"/>
                  <a:gd name="connsiteY8" fmla="*/ 1 h 281594"/>
                  <a:gd name="connsiteX9" fmla="*/ 36741 w 503844"/>
                  <a:gd name="connsiteY9" fmla="*/ 87960 h 281594"/>
                  <a:gd name="connsiteX0" fmla="*/ 36741 w 503844"/>
                  <a:gd name="connsiteY0" fmla="*/ 87960 h 281594"/>
                  <a:gd name="connsiteX1" fmla="*/ 4348 w 503844"/>
                  <a:gd name="connsiteY1" fmla="*/ 263086 h 281594"/>
                  <a:gd name="connsiteX2" fmla="*/ 110131 w 503844"/>
                  <a:gd name="connsiteY2" fmla="*/ 161438 h 281594"/>
                  <a:gd name="connsiteX3" fmla="*/ 293298 w 503844"/>
                  <a:gd name="connsiteY3" fmla="*/ 275857 h 281594"/>
                  <a:gd name="connsiteX4" fmla="*/ 405286 w 503844"/>
                  <a:gd name="connsiteY4" fmla="*/ 272849 h 281594"/>
                  <a:gd name="connsiteX5" fmla="*/ 387994 w 503844"/>
                  <a:gd name="connsiteY5" fmla="*/ 213711 h 281594"/>
                  <a:gd name="connsiteX6" fmla="*/ 503401 w 503844"/>
                  <a:gd name="connsiteY6" fmla="*/ 231466 h 281594"/>
                  <a:gd name="connsiteX7" fmla="*/ 321147 w 503844"/>
                  <a:gd name="connsiteY7" fmla="*/ 86459 h 281594"/>
                  <a:gd name="connsiteX8" fmla="*/ 185433 w 503844"/>
                  <a:gd name="connsiteY8" fmla="*/ 1 h 281594"/>
                  <a:gd name="connsiteX9" fmla="*/ 36741 w 503844"/>
                  <a:gd name="connsiteY9" fmla="*/ 87960 h 281594"/>
                  <a:gd name="connsiteX0" fmla="*/ 36741 w 503844"/>
                  <a:gd name="connsiteY0" fmla="*/ 87960 h 286102"/>
                  <a:gd name="connsiteX1" fmla="*/ 4348 w 503844"/>
                  <a:gd name="connsiteY1" fmla="*/ 263086 h 286102"/>
                  <a:gd name="connsiteX2" fmla="*/ 110131 w 503844"/>
                  <a:gd name="connsiteY2" fmla="*/ 161438 h 286102"/>
                  <a:gd name="connsiteX3" fmla="*/ 293298 w 503844"/>
                  <a:gd name="connsiteY3" fmla="*/ 275857 h 286102"/>
                  <a:gd name="connsiteX4" fmla="*/ 405286 w 503844"/>
                  <a:gd name="connsiteY4" fmla="*/ 272849 h 286102"/>
                  <a:gd name="connsiteX5" fmla="*/ 387994 w 503844"/>
                  <a:gd name="connsiteY5" fmla="*/ 213711 h 286102"/>
                  <a:gd name="connsiteX6" fmla="*/ 503401 w 503844"/>
                  <a:gd name="connsiteY6" fmla="*/ 231466 h 286102"/>
                  <a:gd name="connsiteX7" fmla="*/ 321147 w 503844"/>
                  <a:gd name="connsiteY7" fmla="*/ 86459 h 286102"/>
                  <a:gd name="connsiteX8" fmla="*/ 185433 w 503844"/>
                  <a:gd name="connsiteY8" fmla="*/ 1 h 286102"/>
                  <a:gd name="connsiteX9" fmla="*/ 36741 w 503844"/>
                  <a:gd name="connsiteY9" fmla="*/ 87960 h 286102"/>
                  <a:gd name="connsiteX0" fmla="*/ 36741 w 503844"/>
                  <a:gd name="connsiteY0" fmla="*/ 87960 h 276288"/>
                  <a:gd name="connsiteX1" fmla="*/ 4348 w 503844"/>
                  <a:gd name="connsiteY1" fmla="*/ 263086 h 276288"/>
                  <a:gd name="connsiteX2" fmla="*/ 110131 w 503844"/>
                  <a:gd name="connsiteY2" fmla="*/ 161438 h 276288"/>
                  <a:gd name="connsiteX3" fmla="*/ 299217 w 503844"/>
                  <a:gd name="connsiteY3" fmla="*/ 264020 h 276288"/>
                  <a:gd name="connsiteX4" fmla="*/ 405286 w 503844"/>
                  <a:gd name="connsiteY4" fmla="*/ 272849 h 276288"/>
                  <a:gd name="connsiteX5" fmla="*/ 387994 w 503844"/>
                  <a:gd name="connsiteY5" fmla="*/ 213711 h 276288"/>
                  <a:gd name="connsiteX6" fmla="*/ 503401 w 503844"/>
                  <a:gd name="connsiteY6" fmla="*/ 231466 h 276288"/>
                  <a:gd name="connsiteX7" fmla="*/ 321147 w 503844"/>
                  <a:gd name="connsiteY7" fmla="*/ 86459 h 276288"/>
                  <a:gd name="connsiteX8" fmla="*/ 185433 w 503844"/>
                  <a:gd name="connsiteY8" fmla="*/ 1 h 276288"/>
                  <a:gd name="connsiteX9" fmla="*/ 36741 w 503844"/>
                  <a:gd name="connsiteY9" fmla="*/ 87960 h 276288"/>
                  <a:gd name="connsiteX0" fmla="*/ 36741 w 503844"/>
                  <a:gd name="connsiteY0" fmla="*/ 87960 h 277826"/>
                  <a:gd name="connsiteX1" fmla="*/ 4348 w 503844"/>
                  <a:gd name="connsiteY1" fmla="*/ 263086 h 277826"/>
                  <a:gd name="connsiteX2" fmla="*/ 110131 w 503844"/>
                  <a:gd name="connsiteY2" fmla="*/ 161438 h 277826"/>
                  <a:gd name="connsiteX3" fmla="*/ 299217 w 503844"/>
                  <a:gd name="connsiteY3" fmla="*/ 264020 h 277826"/>
                  <a:gd name="connsiteX4" fmla="*/ 405286 w 503844"/>
                  <a:gd name="connsiteY4" fmla="*/ 272849 h 277826"/>
                  <a:gd name="connsiteX5" fmla="*/ 387994 w 503844"/>
                  <a:gd name="connsiteY5" fmla="*/ 213711 h 277826"/>
                  <a:gd name="connsiteX6" fmla="*/ 503401 w 503844"/>
                  <a:gd name="connsiteY6" fmla="*/ 231466 h 277826"/>
                  <a:gd name="connsiteX7" fmla="*/ 321147 w 503844"/>
                  <a:gd name="connsiteY7" fmla="*/ 86459 h 277826"/>
                  <a:gd name="connsiteX8" fmla="*/ 185433 w 503844"/>
                  <a:gd name="connsiteY8" fmla="*/ 1 h 277826"/>
                  <a:gd name="connsiteX9" fmla="*/ 36741 w 503844"/>
                  <a:gd name="connsiteY9" fmla="*/ 87960 h 277826"/>
                  <a:gd name="connsiteX0" fmla="*/ 36741 w 503844"/>
                  <a:gd name="connsiteY0" fmla="*/ 87960 h 277826"/>
                  <a:gd name="connsiteX1" fmla="*/ 4348 w 503844"/>
                  <a:gd name="connsiteY1" fmla="*/ 263086 h 277826"/>
                  <a:gd name="connsiteX2" fmla="*/ 110131 w 503844"/>
                  <a:gd name="connsiteY2" fmla="*/ 161438 h 277826"/>
                  <a:gd name="connsiteX3" fmla="*/ 299217 w 503844"/>
                  <a:gd name="connsiteY3" fmla="*/ 264020 h 277826"/>
                  <a:gd name="connsiteX4" fmla="*/ 405286 w 503844"/>
                  <a:gd name="connsiteY4" fmla="*/ 272849 h 277826"/>
                  <a:gd name="connsiteX5" fmla="*/ 387994 w 503844"/>
                  <a:gd name="connsiteY5" fmla="*/ 213711 h 277826"/>
                  <a:gd name="connsiteX6" fmla="*/ 503401 w 503844"/>
                  <a:gd name="connsiteY6" fmla="*/ 231466 h 277826"/>
                  <a:gd name="connsiteX7" fmla="*/ 321147 w 503844"/>
                  <a:gd name="connsiteY7" fmla="*/ 86459 h 277826"/>
                  <a:gd name="connsiteX8" fmla="*/ 185433 w 503844"/>
                  <a:gd name="connsiteY8" fmla="*/ 1 h 277826"/>
                  <a:gd name="connsiteX9" fmla="*/ 36741 w 503844"/>
                  <a:gd name="connsiteY9" fmla="*/ 87960 h 27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3844" h="277826">
                    <a:moveTo>
                      <a:pt x="36741" y="87960"/>
                    </a:moveTo>
                    <a:cubicBezTo>
                      <a:pt x="6560" y="131808"/>
                      <a:pt x="-7884" y="250840"/>
                      <a:pt x="4348" y="263086"/>
                    </a:cubicBezTo>
                    <a:cubicBezTo>
                      <a:pt x="16580" y="275332"/>
                      <a:pt x="71344" y="176078"/>
                      <a:pt x="110131" y="161438"/>
                    </a:cubicBezTo>
                    <a:cubicBezTo>
                      <a:pt x="169633" y="143839"/>
                      <a:pt x="266794" y="243479"/>
                      <a:pt x="299217" y="264020"/>
                    </a:cubicBezTo>
                    <a:cubicBezTo>
                      <a:pt x="322762" y="272724"/>
                      <a:pt x="393117" y="284729"/>
                      <a:pt x="405286" y="272849"/>
                    </a:cubicBezTo>
                    <a:cubicBezTo>
                      <a:pt x="426000" y="252627"/>
                      <a:pt x="336624" y="218635"/>
                      <a:pt x="387994" y="213711"/>
                    </a:cubicBezTo>
                    <a:cubicBezTo>
                      <a:pt x="395962" y="221117"/>
                      <a:pt x="472823" y="247248"/>
                      <a:pt x="503401" y="231466"/>
                    </a:cubicBezTo>
                    <a:cubicBezTo>
                      <a:pt x="512481" y="196941"/>
                      <a:pt x="379840" y="146592"/>
                      <a:pt x="321147" y="86459"/>
                    </a:cubicBezTo>
                    <a:cubicBezTo>
                      <a:pt x="294603" y="59264"/>
                      <a:pt x="232834" y="-249"/>
                      <a:pt x="185433" y="1"/>
                    </a:cubicBezTo>
                    <a:cubicBezTo>
                      <a:pt x="138032" y="251"/>
                      <a:pt x="66922" y="44113"/>
                      <a:pt x="36741" y="879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64000">
                    <a:schemeClr val="bg1">
                      <a:lumMod val="75000"/>
                    </a:schemeClr>
                  </a:gs>
                  <a:gs pos="99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662"/>
              </a:p>
            </p:txBody>
          </p:sp>
        </p:grpSp>
        <p:sp>
          <p:nvSpPr>
            <p:cNvPr id="101" name="涙形 100"/>
            <p:cNvSpPr/>
            <p:nvPr/>
          </p:nvSpPr>
          <p:spPr>
            <a:xfrm rot="18900000">
              <a:off x="664347" y="5956040"/>
              <a:ext cx="34405" cy="37039"/>
            </a:xfrm>
            <a:prstGeom prst="teardrop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102" name="涙形 101"/>
            <p:cNvSpPr/>
            <p:nvPr/>
          </p:nvSpPr>
          <p:spPr>
            <a:xfrm rot="18900000">
              <a:off x="664347" y="6029423"/>
              <a:ext cx="34405" cy="37039"/>
            </a:xfrm>
            <a:prstGeom prst="teardrop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103" name="涙形 102"/>
            <p:cNvSpPr/>
            <p:nvPr/>
          </p:nvSpPr>
          <p:spPr>
            <a:xfrm rot="18900000">
              <a:off x="714627" y="6012928"/>
              <a:ext cx="34405" cy="37039"/>
            </a:xfrm>
            <a:prstGeom prst="teardrop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sp>
          <p:nvSpPr>
            <p:cNvPr id="104" name="涙形 103"/>
            <p:cNvSpPr/>
            <p:nvPr/>
          </p:nvSpPr>
          <p:spPr>
            <a:xfrm rot="18900000">
              <a:off x="714627" y="6080393"/>
              <a:ext cx="34405" cy="37039"/>
            </a:xfrm>
            <a:prstGeom prst="teardrop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</p:grpSp>
      <p:sp>
        <p:nvSpPr>
          <p:cNvPr id="108" name="円形吹き出し 107"/>
          <p:cNvSpPr/>
          <p:nvPr/>
        </p:nvSpPr>
        <p:spPr>
          <a:xfrm>
            <a:off x="6984074" y="2150263"/>
            <a:ext cx="936104" cy="394009"/>
          </a:xfrm>
          <a:prstGeom prst="wedgeEllipseCallout">
            <a:avLst>
              <a:gd name="adj1" fmla="val -51660"/>
              <a:gd name="adj2" fmla="val 5247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頭が働かない</a:t>
            </a:r>
          </a:p>
        </p:txBody>
      </p:sp>
      <p:sp>
        <p:nvSpPr>
          <p:cNvPr id="109" name="ホームベース 108"/>
          <p:cNvSpPr/>
          <p:nvPr/>
        </p:nvSpPr>
        <p:spPr>
          <a:xfrm>
            <a:off x="4008137" y="1544129"/>
            <a:ext cx="2006343" cy="388458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いつもの行動</a:t>
            </a:r>
          </a:p>
        </p:txBody>
      </p:sp>
      <p:sp>
        <p:nvSpPr>
          <p:cNvPr id="110" name="ホームベース 109"/>
          <p:cNvSpPr/>
          <p:nvPr/>
        </p:nvSpPr>
        <p:spPr>
          <a:xfrm>
            <a:off x="6154341" y="1544129"/>
            <a:ext cx="1919199" cy="388458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いつもの結果</a:t>
            </a:r>
          </a:p>
        </p:txBody>
      </p:sp>
      <p:sp>
        <p:nvSpPr>
          <p:cNvPr id="85" name="ホームベース 84"/>
          <p:cNvSpPr/>
          <p:nvPr/>
        </p:nvSpPr>
        <p:spPr>
          <a:xfrm>
            <a:off x="1747966" y="1544129"/>
            <a:ext cx="2107453" cy="388458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</a:rPr>
              <a:t>やらされ感のままはじめると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29737" y="5651422"/>
            <a:ext cx="3350304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62" dirty="0"/>
              <a:t>行動イノベーションメソッド</a:t>
            </a:r>
          </a:p>
        </p:txBody>
      </p:sp>
    </p:spTree>
    <p:extLst>
      <p:ext uri="{BB962C8B-B14F-4D97-AF65-F5344CB8AC3E}">
        <p14:creationId xmlns:p14="http://schemas.microsoft.com/office/powerpoint/2010/main" val="243162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・「やる気」が出るまでに時間がか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かる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・頭ではわかっていても、なかなか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行動に着手できない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・ギリギリにならないと動けない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463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対角する 2 つの角を切り取った四角形 4">
            <a:extLst>
              <a:ext uri="{FF2B5EF4-FFF2-40B4-BE49-F238E27FC236}">
                <a16:creationId xmlns:a16="http://schemas.microsoft.com/office/drawing/2014/main" id="{A37DE94B-2BE4-B147-A760-E2C9ED487B8C}"/>
              </a:ext>
            </a:extLst>
          </p:cNvPr>
          <p:cNvSpPr/>
          <p:nvPr/>
        </p:nvSpPr>
        <p:spPr>
          <a:xfrm>
            <a:off x="1025430" y="1645025"/>
            <a:ext cx="7140239" cy="3547876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06A404D-EBA4-F545-BE69-C2065877A755}"/>
              </a:ext>
            </a:extLst>
          </p:cNvPr>
          <p:cNvSpPr txBox="1"/>
          <p:nvPr/>
        </p:nvSpPr>
        <p:spPr>
          <a:xfrm>
            <a:off x="728769" y="1988974"/>
            <a:ext cx="7733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Q</a:t>
            </a:r>
            <a: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Wingdings" pitchFamily="2" charset="2"/>
              </a:rPr>
              <a:t>:(</a:t>
            </a: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Wingdings" pitchFamily="2" charset="2"/>
              </a:rPr>
              <a:t>当初</a:t>
            </a:r>
            <a: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Wingdings" pitchFamily="2" charset="2"/>
              </a:rPr>
              <a:t>)</a:t>
            </a:r>
          </a:p>
          <a:p>
            <a:pPr algn="ctr"/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Wingdings" pitchFamily="2" charset="2"/>
              </a:rPr>
            </a:b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Wingdings" pitchFamily="2" charset="2"/>
              </a:rPr>
              <a:t>当時は</a:t>
            </a: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どんな「自分」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になりたくて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</a:t>
            </a:r>
            <a: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BD</a:t>
            </a: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」になりましたか？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endParaRPr lang="ja-JP" altLang="en-US" sz="40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6BB403B-DCFC-F348-9431-AFCA5361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286250" cy="365125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/>
              <a:t>all rights reserved  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1A4C7E2-FE39-6E41-9E76-8169329E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507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対角する 2 つの角を切り取った四角形 4">
            <a:extLst>
              <a:ext uri="{FF2B5EF4-FFF2-40B4-BE49-F238E27FC236}">
                <a16:creationId xmlns:a16="http://schemas.microsoft.com/office/drawing/2014/main" id="{A37DE94B-2BE4-B147-A760-E2C9ED487B8C}"/>
              </a:ext>
            </a:extLst>
          </p:cNvPr>
          <p:cNvSpPr/>
          <p:nvPr/>
        </p:nvSpPr>
        <p:spPr>
          <a:xfrm>
            <a:off x="1025430" y="1645025"/>
            <a:ext cx="7140239" cy="3547876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06A404D-EBA4-F545-BE69-C2065877A755}"/>
              </a:ext>
            </a:extLst>
          </p:cNvPr>
          <p:cNvSpPr txBox="1"/>
          <p:nvPr/>
        </p:nvSpPr>
        <p:spPr>
          <a:xfrm>
            <a:off x="781790" y="1988974"/>
            <a:ext cx="7733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Q</a:t>
            </a:r>
            <a: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Wingdings" pitchFamily="2" charset="2"/>
              </a:rPr>
              <a:t>:(</a:t>
            </a: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Wingdings" pitchFamily="2" charset="2"/>
              </a:rPr>
              <a:t>現在</a:t>
            </a:r>
            <a: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Wingdings" pitchFamily="2" charset="2"/>
              </a:rPr>
              <a:t>)</a:t>
            </a:r>
          </a:p>
          <a:p>
            <a:pPr algn="ctr"/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  <a:sym typeface="Wingdings" pitchFamily="2" charset="2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Wingdings" pitchFamily="2" charset="2"/>
              </a:rPr>
              <a:t>今は</a:t>
            </a: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どんな「自分」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どんな「</a:t>
            </a:r>
            <a: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BD</a:t>
            </a: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」に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なりたいですか？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endParaRPr lang="ja-JP" altLang="en-US" sz="40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6BB403B-DCFC-F348-9431-AFCA5361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286250" cy="365125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/>
              <a:t>all rights reserved  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1A4C7E2-FE39-6E41-9E76-8169329E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948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　　　　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0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自分の声をくコツ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ja-JP" altLang="en-US" sz="40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つの声（「頭」「体」「心」）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に分けて聞く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つの質問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（具体的には？他には？）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ja-JP" altLang="en-US" sz="40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671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　　　　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0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自分の声を聞いてみよう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ja-JP" altLang="en-US" sz="40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「頭の声」は、何と言っている？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「体の声」は、何と言っている？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「心の声」は、何と言っている？</a:t>
            </a:r>
          </a:p>
          <a:p>
            <a:pPr algn="ctr"/>
            <a:endParaRPr lang="ja-JP" altLang="en-US" sz="40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444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そうはいっても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なかなか「漕ぎ出せない」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ときもあります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454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「ブレーキ」がかかったまま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「アクセル」を踏むのは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誰でもつらいし、大変です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109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対角する 2 つの角を切り取った四角形 4">
            <a:extLst>
              <a:ext uri="{FF2B5EF4-FFF2-40B4-BE49-F238E27FC236}">
                <a16:creationId xmlns:a16="http://schemas.microsoft.com/office/drawing/2014/main" id="{A37DE94B-2BE4-B147-A760-E2C9ED487B8C}"/>
              </a:ext>
            </a:extLst>
          </p:cNvPr>
          <p:cNvSpPr/>
          <p:nvPr/>
        </p:nvSpPr>
        <p:spPr>
          <a:xfrm>
            <a:off x="1025430" y="1645025"/>
            <a:ext cx="7140239" cy="3547876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06A404D-EBA4-F545-BE69-C2065877A755}"/>
              </a:ext>
            </a:extLst>
          </p:cNvPr>
          <p:cNvSpPr txBox="1"/>
          <p:nvPr/>
        </p:nvSpPr>
        <p:spPr>
          <a:xfrm>
            <a:off x="1025430" y="2379879"/>
            <a:ext cx="7733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Q</a:t>
            </a:r>
            <a: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Wingdings" pitchFamily="2" charset="2"/>
              </a:rPr>
              <a:t>:</a:t>
            </a: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Wingdings" pitchFamily="2" charset="2"/>
              </a:rPr>
              <a:t>原動力があっても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  <a:sym typeface="Wingdings" pitchFamily="2" charset="2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Wingdings" pitchFamily="2" charset="2"/>
              </a:rPr>
              <a:t>なかなか「漕ぎ出せない」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  <a:sym typeface="Wingdings" pitchFamily="2" charset="2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Wingdings" pitchFamily="2" charset="2"/>
              </a:rPr>
              <a:t>のはどんな時ですか？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endParaRPr lang="ja-JP" altLang="en-US" sz="40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6BB403B-DCFC-F348-9431-AFCA5361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286250" cy="365125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/>
              <a:t>all rights reserved  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1A4C7E2-FE39-6E41-9E76-8169329E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023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「ブレーキ」の正体を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見つけて整える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「セルフコントロール」も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大切です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649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「できない理由」をなくすための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行動のヒント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502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漕ぎ続けられない時も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同じです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1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対角する 2 つの角を切り取った四角形 4">
            <a:extLst>
              <a:ext uri="{FF2B5EF4-FFF2-40B4-BE49-F238E27FC236}">
                <a16:creationId xmlns:a16="http://schemas.microsoft.com/office/drawing/2014/main" id="{A37DE94B-2BE4-B147-A760-E2C9ED487B8C}"/>
              </a:ext>
            </a:extLst>
          </p:cNvPr>
          <p:cNvSpPr/>
          <p:nvPr/>
        </p:nvSpPr>
        <p:spPr>
          <a:xfrm>
            <a:off x="1025430" y="1645025"/>
            <a:ext cx="7140239" cy="3547876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06A404D-EBA4-F545-BE69-C2065877A755}"/>
              </a:ext>
            </a:extLst>
          </p:cNvPr>
          <p:cNvSpPr txBox="1"/>
          <p:nvPr/>
        </p:nvSpPr>
        <p:spPr>
          <a:xfrm>
            <a:off x="781790" y="2471424"/>
            <a:ext cx="7733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Q:</a:t>
            </a: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「漕ぎ出し」</a:t>
            </a:r>
            <a: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</a:t>
            </a:r>
            <a: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が一番重たいのは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なぜだと思いますか？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endParaRPr lang="ja-JP" altLang="en-US" sz="40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6BB403B-DCFC-F348-9431-AFCA5361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286250" cy="365125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/>
              <a:t>all rights reserved  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1A4C7E2-FE39-6E41-9E76-8169329E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581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</a:t>
            </a:r>
            <a: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秒アクション」という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小さな行動からはじめて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続けることが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ポイントです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495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ここまでの「まとめ」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551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行動し続けるコツ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一歩を踏み出しやすく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行動し続けるコツとは？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509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行動し続けるコツ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秒アクション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562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行動し続けるコツ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秒アクションとは？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034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行動し続けるコツ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・「１０秒アクション」では、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「本当はどうしたい？」を実現</a:t>
            </a: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するための最初の一歩・具体的行動を実際に行います</a:t>
            </a:r>
          </a:p>
          <a:p>
            <a:pPr algn="ctr"/>
            <a:endParaRPr lang="ja-JP" altLang="en-US" sz="40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・行動「計画」をたてる時間ではありません</a:t>
            </a: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　</a:t>
            </a:r>
            <a:endParaRPr lang="ja-JP" altLang="en-US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667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対角する 2 つの角を切り取った四角形 4">
            <a:extLst>
              <a:ext uri="{FF2B5EF4-FFF2-40B4-BE49-F238E27FC236}">
                <a16:creationId xmlns:a16="http://schemas.microsoft.com/office/drawing/2014/main" id="{A37DE94B-2BE4-B147-A760-E2C9ED487B8C}"/>
              </a:ext>
            </a:extLst>
          </p:cNvPr>
          <p:cNvSpPr/>
          <p:nvPr/>
        </p:nvSpPr>
        <p:spPr>
          <a:xfrm>
            <a:off x="1025430" y="1645025"/>
            <a:ext cx="7140239" cy="3547876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06A404D-EBA4-F545-BE69-C2065877A755}"/>
              </a:ext>
            </a:extLst>
          </p:cNvPr>
          <p:cNvSpPr txBox="1"/>
          <p:nvPr/>
        </p:nvSpPr>
        <p:spPr>
          <a:xfrm>
            <a:off x="1025430" y="2379879"/>
            <a:ext cx="7733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Q</a:t>
            </a:r>
            <a: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Wingdings" pitchFamily="2" charset="2"/>
              </a:rPr>
              <a:t>:</a:t>
            </a: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Wingdings" pitchFamily="2" charset="2"/>
              </a:rPr>
              <a:t>そ</a:t>
            </a: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んな「自分」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になるために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どんな</a:t>
            </a:r>
            <a: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秒アクション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をしますか？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6BB403B-DCFC-F348-9431-AFCA5361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286250" cy="365125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/>
              <a:t>all rights reserved  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1A4C7E2-FE39-6E41-9E76-8169329E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579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行動し続けるコツ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「１０秒アクション」を考えるコツ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・目指す場所や方向を明確にする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・やるべきことを整理する　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endParaRPr lang="ja-JP" altLang="en-US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944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小さい</a:t>
            </a:r>
            <a:r>
              <a:rPr kumimoji="1" lang="ja-JP" altLang="en-US" dirty="0"/>
              <a:t>変化には気づきにくい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696826" y="4791983"/>
            <a:ext cx="564448" cy="632260"/>
            <a:chOff x="6668080" y="2556519"/>
            <a:chExt cx="643809" cy="781251"/>
          </a:xfrm>
        </p:grpSpPr>
        <p:sp>
          <p:nvSpPr>
            <p:cNvPr id="10" name="円/楕円 9"/>
            <p:cNvSpPr/>
            <p:nvPr/>
          </p:nvSpPr>
          <p:spPr>
            <a:xfrm>
              <a:off x="6821550" y="3285959"/>
              <a:ext cx="158490" cy="45719"/>
            </a:xfrm>
            <a:prstGeom prst="ellipse">
              <a:avLst/>
            </a:prstGeom>
            <a:gradFill flip="none" rotWithShape="1">
              <a:gsLst>
                <a:gs pos="12000">
                  <a:schemeClr val="tx1"/>
                </a:gs>
                <a:gs pos="32000">
                  <a:schemeClr val="accent1">
                    <a:tint val="44500"/>
                    <a:satMod val="160000"/>
                  </a:schemeClr>
                </a:gs>
                <a:gs pos="85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6692985" y="2556519"/>
              <a:ext cx="559404" cy="746221"/>
              <a:chOff x="3843443" y="3055815"/>
              <a:chExt cx="559404" cy="746221"/>
            </a:xfrm>
          </p:grpSpPr>
          <p:sp>
            <p:nvSpPr>
              <p:cNvPr id="24" name="フリーフォーム 23"/>
              <p:cNvSpPr/>
              <p:nvPr/>
            </p:nvSpPr>
            <p:spPr>
              <a:xfrm>
                <a:off x="3843443" y="3249221"/>
                <a:ext cx="559404" cy="552815"/>
              </a:xfrm>
              <a:custGeom>
                <a:avLst/>
                <a:gdLst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10012 w 694391"/>
                  <a:gd name="connsiteY80" fmla="*/ 168998 h 649663"/>
                  <a:gd name="connsiteX81" fmla="*/ 528119 w 694391"/>
                  <a:gd name="connsiteY81" fmla="*/ 162963 h 649663"/>
                  <a:gd name="connsiteX82" fmla="*/ 549244 w 694391"/>
                  <a:gd name="connsiteY82" fmla="*/ 150891 h 649663"/>
                  <a:gd name="connsiteX83" fmla="*/ 558297 w 694391"/>
                  <a:gd name="connsiteY83" fmla="*/ 147873 h 649663"/>
                  <a:gd name="connsiteX84" fmla="*/ 579422 w 694391"/>
                  <a:gd name="connsiteY84" fmla="*/ 135802 h 649663"/>
                  <a:gd name="connsiteX85" fmla="*/ 591493 w 694391"/>
                  <a:gd name="connsiteY85" fmla="*/ 129767 h 649663"/>
                  <a:gd name="connsiteX86" fmla="*/ 603564 w 694391"/>
                  <a:gd name="connsiteY86" fmla="*/ 117695 h 649663"/>
                  <a:gd name="connsiteX87" fmla="*/ 612618 w 694391"/>
                  <a:gd name="connsiteY87" fmla="*/ 111660 h 649663"/>
                  <a:gd name="connsiteX88" fmla="*/ 624689 w 694391"/>
                  <a:gd name="connsiteY88" fmla="*/ 102606 h 649663"/>
                  <a:gd name="connsiteX89" fmla="*/ 639778 w 694391"/>
                  <a:gd name="connsiteY89" fmla="*/ 84499 h 649663"/>
                  <a:gd name="connsiteX90" fmla="*/ 648832 w 694391"/>
                  <a:gd name="connsiteY90" fmla="*/ 63374 h 649663"/>
                  <a:gd name="connsiteX91" fmla="*/ 651849 w 694391"/>
                  <a:gd name="connsiteY91" fmla="*/ 51303 h 649663"/>
                  <a:gd name="connsiteX92" fmla="*/ 657885 w 694391"/>
                  <a:gd name="connsiteY92" fmla="*/ 36214 h 649663"/>
                  <a:gd name="connsiteX93" fmla="*/ 660903 w 694391"/>
                  <a:gd name="connsiteY93" fmla="*/ 24143 h 649663"/>
                  <a:gd name="connsiteX94" fmla="*/ 663921 w 694391"/>
                  <a:gd name="connsiteY94" fmla="*/ 15089 h 649663"/>
                  <a:gd name="connsiteX95" fmla="*/ 642796 w 694391"/>
                  <a:gd name="connsiteY95" fmla="*/ 9054 h 649663"/>
                  <a:gd name="connsiteX96" fmla="*/ 627707 w 694391"/>
                  <a:gd name="connsiteY96" fmla="*/ 6036 h 649663"/>
                  <a:gd name="connsiteX97" fmla="*/ 618653 w 694391"/>
                  <a:gd name="connsiteY97" fmla="*/ 3018 h 649663"/>
                  <a:gd name="connsiteX98" fmla="*/ 606582 w 694391"/>
                  <a:gd name="connsiteY98" fmla="*/ 0 h 649663"/>
                  <a:gd name="connsiteX99" fmla="*/ 519065 w 694391"/>
                  <a:gd name="connsiteY99" fmla="*/ 3018 h 649663"/>
                  <a:gd name="connsiteX100" fmla="*/ 500958 w 694391"/>
                  <a:gd name="connsiteY100" fmla="*/ 9054 h 649663"/>
                  <a:gd name="connsiteX101" fmla="*/ 488887 w 694391"/>
                  <a:gd name="connsiteY101" fmla="*/ 12071 h 649663"/>
                  <a:gd name="connsiteX102" fmla="*/ 470780 w 694391"/>
                  <a:gd name="connsiteY102" fmla="*/ 21125 h 649663"/>
                  <a:gd name="connsiteX103" fmla="*/ 461727 w 694391"/>
                  <a:gd name="connsiteY103" fmla="*/ 27161 h 649663"/>
                  <a:gd name="connsiteX104" fmla="*/ 443620 w 694391"/>
                  <a:gd name="connsiteY104" fmla="*/ 33196 h 649663"/>
                  <a:gd name="connsiteX105" fmla="*/ 437584 w 694391"/>
                  <a:gd name="connsiteY105" fmla="*/ 42250 h 649663"/>
                  <a:gd name="connsiteX106" fmla="*/ 425513 w 694391"/>
                  <a:gd name="connsiteY106" fmla="*/ 48285 h 649663"/>
                  <a:gd name="connsiteX107" fmla="*/ 416459 w 694391"/>
                  <a:gd name="connsiteY107" fmla="*/ 54321 h 649663"/>
                  <a:gd name="connsiteX108" fmla="*/ 404388 w 694391"/>
                  <a:gd name="connsiteY108" fmla="*/ 60357 h 649663"/>
                  <a:gd name="connsiteX109" fmla="*/ 395335 w 694391"/>
                  <a:gd name="connsiteY109" fmla="*/ 69410 h 649663"/>
                  <a:gd name="connsiteX110" fmla="*/ 374210 w 694391"/>
                  <a:gd name="connsiteY110" fmla="*/ 78464 h 649663"/>
                  <a:gd name="connsiteX111" fmla="*/ 365156 w 694391"/>
                  <a:gd name="connsiteY111" fmla="*/ 84499 h 649663"/>
                  <a:gd name="connsiteX112" fmla="*/ 353085 w 694391"/>
                  <a:gd name="connsiteY112" fmla="*/ 90535 h 649663"/>
                  <a:gd name="connsiteX113" fmla="*/ 344032 w 694391"/>
                  <a:gd name="connsiteY113" fmla="*/ 96570 h 649663"/>
                  <a:gd name="connsiteX114" fmla="*/ 319889 w 694391"/>
                  <a:gd name="connsiteY114" fmla="*/ 102606 h 649663"/>
                  <a:gd name="connsiteX115" fmla="*/ 301782 w 694391"/>
                  <a:gd name="connsiteY115" fmla="*/ 108642 h 649663"/>
                  <a:gd name="connsiteX116" fmla="*/ 292729 w 694391"/>
                  <a:gd name="connsiteY116" fmla="*/ 111660 h 649663"/>
                  <a:gd name="connsiteX117" fmla="*/ 280657 w 694391"/>
                  <a:gd name="connsiteY117" fmla="*/ 114677 h 649663"/>
                  <a:gd name="connsiteX118" fmla="*/ 271604 w 694391"/>
                  <a:gd name="connsiteY118" fmla="*/ 117695 h 649663"/>
                  <a:gd name="connsiteX119" fmla="*/ 229354 w 694391"/>
                  <a:gd name="connsiteY119" fmla="*/ 120713 h 649663"/>
                  <a:gd name="connsiteX120" fmla="*/ 217283 w 694391"/>
                  <a:gd name="connsiteY120" fmla="*/ 123731 h 649663"/>
                  <a:gd name="connsiteX121" fmla="*/ 184087 w 694391"/>
                  <a:gd name="connsiteY121" fmla="*/ 129767 h 649663"/>
                  <a:gd name="connsiteX122" fmla="*/ 190123 w 694391"/>
                  <a:gd name="connsiteY122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10012 w 694391"/>
                  <a:gd name="connsiteY80" fmla="*/ 168998 h 649663"/>
                  <a:gd name="connsiteX81" fmla="*/ 528119 w 694391"/>
                  <a:gd name="connsiteY81" fmla="*/ 162963 h 649663"/>
                  <a:gd name="connsiteX82" fmla="*/ 549244 w 694391"/>
                  <a:gd name="connsiteY82" fmla="*/ 150891 h 649663"/>
                  <a:gd name="connsiteX83" fmla="*/ 579422 w 694391"/>
                  <a:gd name="connsiteY83" fmla="*/ 135802 h 649663"/>
                  <a:gd name="connsiteX84" fmla="*/ 591493 w 694391"/>
                  <a:gd name="connsiteY84" fmla="*/ 129767 h 649663"/>
                  <a:gd name="connsiteX85" fmla="*/ 603564 w 694391"/>
                  <a:gd name="connsiteY85" fmla="*/ 117695 h 649663"/>
                  <a:gd name="connsiteX86" fmla="*/ 612618 w 694391"/>
                  <a:gd name="connsiteY86" fmla="*/ 111660 h 649663"/>
                  <a:gd name="connsiteX87" fmla="*/ 624689 w 694391"/>
                  <a:gd name="connsiteY87" fmla="*/ 102606 h 649663"/>
                  <a:gd name="connsiteX88" fmla="*/ 639778 w 694391"/>
                  <a:gd name="connsiteY88" fmla="*/ 84499 h 649663"/>
                  <a:gd name="connsiteX89" fmla="*/ 648832 w 694391"/>
                  <a:gd name="connsiteY89" fmla="*/ 63374 h 649663"/>
                  <a:gd name="connsiteX90" fmla="*/ 651849 w 694391"/>
                  <a:gd name="connsiteY90" fmla="*/ 51303 h 649663"/>
                  <a:gd name="connsiteX91" fmla="*/ 657885 w 694391"/>
                  <a:gd name="connsiteY91" fmla="*/ 36214 h 649663"/>
                  <a:gd name="connsiteX92" fmla="*/ 660903 w 694391"/>
                  <a:gd name="connsiteY92" fmla="*/ 24143 h 649663"/>
                  <a:gd name="connsiteX93" fmla="*/ 663921 w 694391"/>
                  <a:gd name="connsiteY93" fmla="*/ 15089 h 649663"/>
                  <a:gd name="connsiteX94" fmla="*/ 642796 w 694391"/>
                  <a:gd name="connsiteY94" fmla="*/ 9054 h 649663"/>
                  <a:gd name="connsiteX95" fmla="*/ 627707 w 694391"/>
                  <a:gd name="connsiteY95" fmla="*/ 6036 h 649663"/>
                  <a:gd name="connsiteX96" fmla="*/ 618653 w 694391"/>
                  <a:gd name="connsiteY96" fmla="*/ 3018 h 649663"/>
                  <a:gd name="connsiteX97" fmla="*/ 606582 w 694391"/>
                  <a:gd name="connsiteY97" fmla="*/ 0 h 649663"/>
                  <a:gd name="connsiteX98" fmla="*/ 519065 w 694391"/>
                  <a:gd name="connsiteY98" fmla="*/ 3018 h 649663"/>
                  <a:gd name="connsiteX99" fmla="*/ 500958 w 694391"/>
                  <a:gd name="connsiteY99" fmla="*/ 9054 h 649663"/>
                  <a:gd name="connsiteX100" fmla="*/ 488887 w 694391"/>
                  <a:gd name="connsiteY100" fmla="*/ 12071 h 649663"/>
                  <a:gd name="connsiteX101" fmla="*/ 470780 w 694391"/>
                  <a:gd name="connsiteY101" fmla="*/ 21125 h 649663"/>
                  <a:gd name="connsiteX102" fmla="*/ 461727 w 694391"/>
                  <a:gd name="connsiteY102" fmla="*/ 27161 h 649663"/>
                  <a:gd name="connsiteX103" fmla="*/ 443620 w 694391"/>
                  <a:gd name="connsiteY103" fmla="*/ 33196 h 649663"/>
                  <a:gd name="connsiteX104" fmla="*/ 437584 w 694391"/>
                  <a:gd name="connsiteY104" fmla="*/ 42250 h 649663"/>
                  <a:gd name="connsiteX105" fmla="*/ 425513 w 694391"/>
                  <a:gd name="connsiteY105" fmla="*/ 48285 h 649663"/>
                  <a:gd name="connsiteX106" fmla="*/ 416459 w 694391"/>
                  <a:gd name="connsiteY106" fmla="*/ 54321 h 649663"/>
                  <a:gd name="connsiteX107" fmla="*/ 404388 w 694391"/>
                  <a:gd name="connsiteY107" fmla="*/ 60357 h 649663"/>
                  <a:gd name="connsiteX108" fmla="*/ 395335 w 694391"/>
                  <a:gd name="connsiteY108" fmla="*/ 69410 h 649663"/>
                  <a:gd name="connsiteX109" fmla="*/ 374210 w 694391"/>
                  <a:gd name="connsiteY109" fmla="*/ 78464 h 649663"/>
                  <a:gd name="connsiteX110" fmla="*/ 365156 w 694391"/>
                  <a:gd name="connsiteY110" fmla="*/ 84499 h 649663"/>
                  <a:gd name="connsiteX111" fmla="*/ 353085 w 694391"/>
                  <a:gd name="connsiteY111" fmla="*/ 90535 h 649663"/>
                  <a:gd name="connsiteX112" fmla="*/ 344032 w 694391"/>
                  <a:gd name="connsiteY112" fmla="*/ 96570 h 649663"/>
                  <a:gd name="connsiteX113" fmla="*/ 319889 w 694391"/>
                  <a:gd name="connsiteY113" fmla="*/ 102606 h 649663"/>
                  <a:gd name="connsiteX114" fmla="*/ 301782 w 694391"/>
                  <a:gd name="connsiteY114" fmla="*/ 108642 h 649663"/>
                  <a:gd name="connsiteX115" fmla="*/ 292729 w 694391"/>
                  <a:gd name="connsiteY115" fmla="*/ 111660 h 649663"/>
                  <a:gd name="connsiteX116" fmla="*/ 280657 w 694391"/>
                  <a:gd name="connsiteY116" fmla="*/ 114677 h 649663"/>
                  <a:gd name="connsiteX117" fmla="*/ 271604 w 694391"/>
                  <a:gd name="connsiteY117" fmla="*/ 117695 h 649663"/>
                  <a:gd name="connsiteX118" fmla="*/ 229354 w 694391"/>
                  <a:gd name="connsiteY118" fmla="*/ 120713 h 649663"/>
                  <a:gd name="connsiteX119" fmla="*/ 217283 w 694391"/>
                  <a:gd name="connsiteY119" fmla="*/ 123731 h 649663"/>
                  <a:gd name="connsiteX120" fmla="*/ 184087 w 694391"/>
                  <a:gd name="connsiteY120" fmla="*/ 129767 h 649663"/>
                  <a:gd name="connsiteX121" fmla="*/ 190123 w 694391"/>
                  <a:gd name="connsiteY121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10012 w 694391"/>
                  <a:gd name="connsiteY80" fmla="*/ 168998 h 649663"/>
                  <a:gd name="connsiteX81" fmla="*/ 549244 w 694391"/>
                  <a:gd name="connsiteY81" fmla="*/ 150891 h 649663"/>
                  <a:gd name="connsiteX82" fmla="*/ 579422 w 694391"/>
                  <a:gd name="connsiteY82" fmla="*/ 135802 h 649663"/>
                  <a:gd name="connsiteX83" fmla="*/ 591493 w 694391"/>
                  <a:gd name="connsiteY83" fmla="*/ 129767 h 649663"/>
                  <a:gd name="connsiteX84" fmla="*/ 603564 w 694391"/>
                  <a:gd name="connsiteY84" fmla="*/ 117695 h 649663"/>
                  <a:gd name="connsiteX85" fmla="*/ 612618 w 694391"/>
                  <a:gd name="connsiteY85" fmla="*/ 111660 h 649663"/>
                  <a:gd name="connsiteX86" fmla="*/ 624689 w 694391"/>
                  <a:gd name="connsiteY86" fmla="*/ 102606 h 649663"/>
                  <a:gd name="connsiteX87" fmla="*/ 639778 w 694391"/>
                  <a:gd name="connsiteY87" fmla="*/ 84499 h 649663"/>
                  <a:gd name="connsiteX88" fmla="*/ 648832 w 694391"/>
                  <a:gd name="connsiteY88" fmla="*/ 63374 h 649663"/>
                  <a:gd name="connsiteX89" fmla="*/ 651849 w 694391"/>
                  <a:gd name="connsiteY89" fmla="*/ 51303 h 649663"/>
                  <a:gd name="connsiteX90" fmla="*/ 657885 w 694391"/>
                  <a:gd name="connsiteY90" fmla="*/ 36214 h 649663"/>
                  <a:gd name="connsiteX91" fmla="*/ 660903 w 694391"/>
                  <a:gd name="connsiteY91" fmla="*/ 24143 h 649663"/>
                  <a:gd name="connsiteX92" fmla="*/ 663921 w 694391"/>
                  <a:gd name="connsiteY92" fmla="*/ 15089 h 649663"/>
                  <a:gd name="connsiteX93" fmla="*/ 642796 w 694391"/>
                  <a:gd name="connsiteY93" fmla="*/ 9054 h 649663"/>
                  <a:gd name="connsiteX94" fmla="*/ 627707 w 694391"/>
                  <a:gd name="connsiteY94" fmla="*/ 6036 h 649663"/>
                  <a:gd name="connsiteX95" fmla="*/ 618653 w 694391"/>
                  <a:gd name="connsiteY95" fmla="*/ 3018 h 649663"/>
                  <a:gd name="connsiteX96" fmla="*/ 606582 w 694391"/>
                  <a:gd name="connsiteY96" fmla="*/ 0 h 649663"/>
                  <a:gd name="connsiteX97" fmla="*/ 519065 w 694391"/>
                  <a:gd name="connsiteY97" fmla="*/ 3018 h 649663"/>
                  <a:gd name="connsiteX98" fmla="*/ 500958 w 694391"/>
                  <a:gd name="connsiteY98" fmla="*/ 9054 h 649663"/>
                  <a:gd name="connsiteX99" fmla="*/ 488887 w 694391"/>
                  <a:gd name="connsiteY99" fmla="*/ 12071 h 649663"/>
                  <a:gd name="connsiteX100" fmla="*/ 470780 w 694391"/>
                  <a:gd name="connsiteY100" fmla="*/ 21125 h 649663"/>
                  <a:gd name="connsiteX101" fmla="*/ 461727 w 694391"/>
                  <a:gd name="connsiteY101" fmla="*/ 27161 h 649663"/>
                  <a:gd name="connsiteX102" fmla="*/ 443620 w 694391"/>
                  <a:gd name="connsiteY102" fmla="*/ 33196 h 649663"/>
                  <a:gd name="connsiteX103" fmla="*/ 437584 w 694391"/>
                  <a:gd name="connsiteY103" fmla="*/ 42250 h 649663"/>
                  <a:gd name="connsiteX104" fmla="*/ 425513 w 694391"/>
                  <a:gd name="connsiteY104" fmla="*/ 48285 h 649663"/>
                  <a:gd name="connsiteX105" fmla="*/ 416459 w 694391"/>
                  <a:gd name="connsiteY105" fmla="*/ 54321 h 649663"/>
                  <a:gd name="connsiteX106" fmla="*/ 404388 w 694391"/>
                  <a:gd name="connsiteY106" fmla="*/ 60357 h 649663"/>
                  <a:gd name="connsiteX107" fmla="*/ 395335 w 694391"/>
                  <a:gd name="connsiteY107" fmla="*/ 69410 h 649663"/>
                  <a:gd name="connsiteX108" fmla="*/ 374210 w 694391"/>
                  <a:gd name="connsiteY108" fmla="*/ 78464 h 649663"/>
                  <a:gd name="connsiteX109" fmla="*/ 365156 w 694391"/>
                  <a:gd name="connsiteY109" fmla="*/ 84499 h 649663"/>
                  <a:gd name="connsiteX110" fmla="*/ 353085 w 694391"/>
                  <a:gd name="connsiteY110" fmla="*/ 90535 h 649663"/>
                  <a:gd name="connsiteX111" fmla="*/ 344032 w 694391"/>
                  <a:gd name="connsiteY111" fmla="*/ 96570 h 649663"/>
                  <a:gd name="connsiteX112" fmla="*/ 319889 w 694391"/>
                  <a:gd name="connsiteY112" fmla="*/ 102606 h 649663"/>
                  <a:gd name="connsiteX113" fmla="*/ 301782 w 694391"/>
                  <a:gd name="connsiteY113" fmla="*/ 108642 h 649663"/>
                  <a:gd name="connsiteX114" fmla="*/ 292729 w 694391"/>
                  <a:gd name="connsiteY114" fmla="*/ 111660 h 649663"/>
                  <a:gd name="connsiteX115" fmla="*/ 280657 w 694391"/>
                  <a:gd name="connsiteY115" fmla="*/ 114677 h 649663"/>
                  <a:gd name="connsiteX116" fmla="*/ 271604 w 694391"/>
                  <a:gd name="connsiteY116" fmla="*/ 117695 h 649663"/>
                  <a:gd name="connsiteX117" fmla="*/ 229354 w 694391"/>
                  <a:gd name="connsiteY117" fmla="*/ 120713 h 649663"/>
                  <a:gd name="connsiteX118" fmla="*/ 217283 w 694391"/>
                  <a:gd name="connsiteY118" fmla="*/ 123731 h 649663"/>
                  <a:gd name="connsiteX119" fmla="*/ 184087 w 694391"/>
                  <a:gd name="connsiteY119" fmla="*/ 129767 h 649663"/>
                  <a:gd name="connsiteX120" fmla="*/ 190123 w 694391"/>
                  <a:gd name="connsiteY120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12618 w 694391"/>
                  <a:gd name="connsiteY84" fmla="*/ 111660 h 649663"/>
                  <a:gd name="connsiteX85" fmla="*/ 624689 w 694391"/>
                  <a:gd name="connsiteY85" fmla="*/ 102606 h 649663"/>
                  <a:gd name="connsiteX86" fmla="*/ 639778 w 694391"/>
                  <a:gd name="connsiteY86" fmla="*/ 84499 h 649663"/>
                  <a:gd name="connsiteX87" fmla="*/ 648832 w 694391"/>
                  <a:gd name="connsiteY87" fmla="*/ 63374 h 649663"/>
                  <a:gd name="connsiteX88" fmla="*/ 651849 w 694391"/>
                  <a:gd name="connsiteY88" fmla="*/ 51303 h 649663"/>
                  <a:gd name="connsiteX89" fmla="*/ 657885 w 694391"/>
                  <a:gd name="connsiteY89" fmla="*/ 36214 h 649663"/>
                  <a:gd name="connsiteX90" fmla="*/ 660903 w 694391"/>
                  <a:gd name="connsiteY90" fmla="*/ 24143 h 649663"/>
                  <a:gd name="connsiteX91" fmla="*/ 663921 w 694391"/>
                  <a:gd name="connsiteY91" fmla="*/ 15089 h 649663"/>
                  <a:gd name="connsiteX92" fmla="*/ 642796 w 694391"/>
                  <a:gd name="connsiteY92" fmla="*/ 9054 h 649663"/>
                  <a:gd name="connsiteX93" fmla="*/ 627707 w 694391"/>
                  <a:gd name="connsiteY93" fmla="*/ 6036 h 649663"/>
                  <a:gd name="connsiteX94" fmla="*/ 618653 w 694391"/>
                  <a:gd name="connsiteY94" fmla="*/ 3018 h 649663"/>
                  <a:gd name="connsiteX95" fmla="*/ 606582 w 694391"/>
                  <a:gd name="connsiteY95" fmla="*/ 0 h 649663"/>
                  <a:gd name="connsiteX96" fmla="*/ 519065 w 694391"/>
                  <a:gd name="connsiteY96" fmla="*/ 3018 h 649663"/>
                  <a:gd name="connsiteX97" fmla="*/ 500958 w 694391"/>
                  <a:gd name="connsiteY97" fmla="*/ 9054 h 649663"/>
                  <a:gd name="connsiteX98" fmla="*/ 488887 w 694391"/>
                  <a:gd name="connsiteY98" fmla="*/ 12071 h 649663"/>
                  <a:gd name="connsiteX99" fmla="*/ 470780 w 694391"/>
                  <a:gd name="connsiteY99" fmla="*/ 21125 h 649663"/>
                  <a:gd name="connsiteX100" fmla="*/ 461727 w 694391"/>
                  <a:gd name="connsiteY100" fmla="*/ 27161 h 649663"/>
                  <a:gd name="connsiteX101" fmla="*/ 443620 w 694391"/>
                  <a:gd name="connsiteY101" fmla="*/ 33196 h 649663"/>
                  <a:gd name="connsiteX102" fmla="*/ 437584 w 694391"/>
                  <a:gd name="connsiteY102" fmla="*/ 42250 h 649663"/>
                  <a:gd name="connsiteX103" fmla="*/ 425513 w 694391"/>
                  <a:gd name="connsiteY103" fmla="*/ 48285 h 649663"/>
                  <a:gd name="connsiteX104" fmla="*/ 416459 w 694391"/>
                  <a:gd name="connsiteY104" fmla="*/ 54321 h 649663"/>
                  <a:gd name="connsiteX105" fmla="*/ 404388 w 694391"/>
                  <a:gd name="connsiteY105" fmla="*/ 60357 h 649663"/>
                  <a:gd name="connsiteX106" fmla="*/ 395335 w 694391"/>
                  <a:gd name="connsiteY106" fmla="*/ 69410 h 649663"/>
                  <a:gd name="connsiteX107" fmla="*/ 374210 w 694391"/>
                  <a:gd name="connsiteY107" fmla="*/ 78464 h 649663"/>
                  <a:gd name="connsiteX108" fmla="*/ 365156 w 694391"/>
                  <a:gd name="connsiteY108" fmla="*/ 84499 h 649663"/>
                  <a:gd name="connsiteX109" fmla="*/ 353085 w 694391"/>
                  <a:gd name="connsiteY109" fmla="*/ 90535 h 649663"/>
                  <a:gd name="connsiteX110" fmla="*/ 344032 w 694391"/>
                  <a:gd name="connsiteY110" fmla="*/ 96570 h 649663"/>
                  <a:gd name="connsiteX111" fmla="*/ 319889 w 694391"/>
                  <a:gd name="connsiteY111" fmla="*/ 102606 h 649663"/>
                  <a:gd name="connsiteX112" fmla="*/ 301782 w 694391"/>
                  <a:gd name="connsiteY112" fmla="*/ 108642 h 649663"/>
                  <a:gd name="connsiteX113" fmla="*/ 292729 w 694391"/>
                  <a:gd name="connsiteY113" fmla="*/ 111660 h 649663"/>
                  <a:gd name="connsiteX114" fmla="*/ 280657 w 694391"/>
                  <a:gd name="connsiteY114" fmla="*/ 114677 h 649663"/>
                  <a:gd name="connsiteX115" fmla="*/ 271604 w 694391"/>
                  <a:gd name="connsiteY115" fmla="*/ 117695 h 649663"/>
                  <a:gd name="connsiteX116" fmla="*/ 229354 w 694391"/>
                  <a:gd name="connsiteY116" fmla="*/ 120713 h 649663"/>
                  <a:gd name="connsiteX117" fmla="*/ 217283 w 694391"/>
                  <a:gd name="connsiteY117" fmla="*/ 123731 h 649663"/>
                  <a:gd name="connsiteX118" fmla="*/ 184087 w 694391"/>
                  <a:gd name="connsiteY118" fmla="*/ 129767 h 649663"/>
                  <a:gd name="connsiteX119" fmla="*/ 190123 w 694391"/>
                  <a:gd name="connsiteY119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24689 w 694391"/>
                  <a:gd name="connsiteY84" fmla="*/ 102606 h 649663"/>
                  <a:gd name="connsiteX85" fmla="*/ 639778 w 694391"/>
                  <a:gd name="connsiteY85" fmla="*/ 84499 h 649663"/>
                  <a:gd name="connsiteX86" fmla="*/ 648832 w 694391"/>
                  <a:gd name="connsiteY86" fmla="*/ 63374 h 649663"/>
                  <a:gd name="connsiteX87" fmla="*/ 651849 w 694391"/>
                  <a:gd name="connsiteY87" fmla="*/ 51303 h 649663"/>
                  <a:gd name="connsiteX88" fmla="*/ 657885 w 694391"/>
                  <a:gd name="connsiteY88" fmla="*/ 36214 h 649663"/>
                  <a:gd name="connsiteX89" fmla="*/ 660903 w 694391"/>
                  <a:gd name="connsiteY89" fmla="*/ 24143 h 649663"/>
                  <a:gd name="connsiteX90" fmla="*/ 663921 w 694391"/>
                  <a:gd name="connsiteY90" fmla="*/ 15089 h 649663"/>
                  <a:gd name="connsiteX91" fmla="*/ 642796 w 694391"/>
                  <a:gd name="connsiteY91" fmla="*/ 9054 h 649663"/>
                  <a:gd name="connsiteX92" fmla="*/ 627707 w 694391"/>
                  <a:gd name="connsiteY92" fmla="*/ 6036 h 649663"/>
                  <a:gd name="connsiteX93" fmla="*/ 618653 w 694391"/>
                  <a:gd name="connsiteY93" fmla="*/ 3018 h 649663"/>
                  <a:gd name="connsiteX94" fmla="*/ 606582 w 694391"/>
                  <a:gd name="connsiteY94" fmla="*/ 0 h 649663"/>
                  <a:gd name="connsiteX95" fmla="*/ 519065 w 694391"/>
                  <a:gd name="connsiteY95" fmla="*/ 3018 h 649663"/>
                  <a:gd name="connsiteX96" fmla="*/ 500958 w 694391"/>
                  <a:gd name="connsiteY96" fmla="*/ 9054 h 649663"/>
                  <a:gd name="connsiteX97" fmla="*/ 488887 w 694391"/>
                  <a:gd name="connsiteY97" fmla="*/ 12071 h 649663"/>
                  <a:gd name="connsiteX98" fmla="*/ 470780 w 694391"/>
                  <a:gd name="connsiteY98" fmla="*/ 21125 h 649663"/>
                  <a:gd name="connsiteX99" fmla="*/ 461727 w 694391"/>
                  <a:gd name="connsiteY99" fmla="*/ 27161 h 649663"/>
                  <a:gd name="connsiteX100" fmla="*/ 443620 w 694391"/>
                  <a:gd name="connsiteY100" fmla="*/ 33196 h 649663"/>
                  <a:gd name="connsiteX101" fmla="*/ 437584 w 694391"/>
                  <a:gd name="connsiteY101" fmla="*/ 42250 h 649663"/>
                  <a:gd name="connsiteX102" fmla="*/ 425513 w 694391"/>
                  <a:gd name="connsiteY102" fmla="*/ 48285 h 649663"/>
                  <a:gd name="connsiteX103" fmla="*/ 416459 w 694391"/>
                  <a:gd name="connsiteY103" fmla="*/ 54321 h 649663"/>
                  <a:gd name="connsiteX104" fmla="*/ 404388 w 694391"/>
                  <a:gd name="connsiteY104" fmla="*/ 60357 h 649663"/>
                  <a:gd name="connsiteX105" fmla="*/ 395335 w 694391"/>
                  <a:gd name="connsiteY105" fmla="*/ 69410 h 649663"/>
                  <a:gd name="connsiteX106" fmla="*/ 374210 w 694391"/>
                  <a:gd name="connsiteY106" fmla="*/ 78464 h 649663"/>
                  <a:gd name="connsiteX107" fmla="*/ 365156 w 694391"/>
                  <a:gd name="connsiteY107" fmla="*/ 84499 h 649663"/>
                  <a:gd name="connsiteX108" fmla="*/ 353085 w 694391"/>
                  <a:gd name="connsiteY108" fmla="*/ 90535 h 649663"/>
                  <a:gd name="connsiteX109" fmla="*/ 344032 w 694391"/>
                  <a:gd name="connsiteY109" fmla="*/ 96570 h 649663"/>
                  <a:gd name="connsiteX110" fmla="*/ 319889 w 694391"/>
                  <a:gd name="connsiteY110" fmla="*/ 102606 h 649663"/>
                  <a:gd name="connsiteX111" fmla="*/ 301782 w 694391"/>
                  <a:gd name="connsiteY111" fmla="*/ 108642 h 649663"/>
                  <a:gd name="connsiteX112" fmla="*/ 292729 w 694391"/>
                  <a:gd name="connsiteY112" fmla="*/ 111660 h 649663"/>
                  <a:gd name="connsiteX113" fmla="*/ 280657 w 694391"/>
                  <a:gd name="connsiteY113" fmla="*/ 114677 h 649663"/>
                  <a:gd name="connsiteX114" fmla="*/ 271604 w 694391"/>
                  <a:gd name="connsiteY114" fmla="*/ 117695 h 649663"/>
                  <a:gd name="connsiteX115" fmla="*/ 229354 w 694391"/>
                  <a:gd name="connsiteY115" fmla="*/ 120713 h 649663"/>
                  <a:gd name="connsiteX116" fmla="*/ 217283 w 694391"/>
                  <a:gd name="connsiteY116" fmla="*/ 123731 h 649663"/>
                  <a:gd name="connsiteX117" fmla="*/ 184087 w 694391"/>
                  <a:gd name="connsiteY117" fmla="*/ 129767 h 649663"/>
                  <a:gd name="connsiteX118" fmla="*/ 190123 w 694391"/>
                  <a:gd name="connsiteY118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24689 w 694391"/>
                  <a:gd name="connsiteY84" fmla="*/ 102606 h 649663"/>
                  <a:gd name="connsiteX85" fmla="*/ 633743 w 694391"/>
                  <a:gd name="connsiteY85" fmla="*/ 93553 h 649663"/>
                  <a:gd name="connsiteX86" fmla="*/ 639778 w 694391"/>
                  <a:gd name="connsiteY86" fmla="*/ 84499 h 649663"/>
                  <a:gd name="connsiteX87" fmla="*/ 648832 w 694391"/>
                  <a:gd name="connsiteY87" fmla="*/ 63374 h 649663"/>
                  <a:gd name="connsiteX88" fmla="*/ 651849 w 694391"/>
                  <a:gd name="connsiteY88" fmla="*/ 51303 h 649663"/>
                  <a:gd name="connsiteX89" fmla="*/ 657885 w 694391"/>
                  <a:gd name="connsiteY89" fmla="*/ 36214 h 649663"/>
                  <a:gd name="connsiteX90" fmla="*/ 660903 w 694391"/>
                  <a:gd name="connsiteY90" fmla="*/ 24143 h 649663"/>
                  <a:gd name="connsiteX91" fmla="*/ 663921 w 694391"/>
                  <a:gd name="connsiteY91" fmla="*/ 15089 h 649663"/>
                  <a:gd name="connsiteX92" fmla="*/ 642796 w 694391"/>
                  <a:gd name="connsiteY92" fmla="*/ 9054 h 649663"/>
                  <a:gd name="connsiteX93" fmla="*/ 627707 w 694391"/>
                  <a:gd name="connsiteY93" fmla="*/ 6036 h 649663"/>
                  <a:gd name="connsiteX94" fmla="*/ 618653 w 694391"/>
                  <a:gd name="connsiteY94" fmla="*/ 3018 h 649663"/>
                  <a:gd name="connsiteX95" fmla="*/ 606582 w 694391"/>
                  <a:gd name="connsiteY95" fmla="*/ 0 h 649663"/>
                  <a:gd name="connsiteX96" fmla="*/ 519065 w 694391"/>
                  <a:gd name="connsiteY96" fmla="*/ 3018 h 649663"/>
                  <a:gd name="connsiteX97" fmla="*/ 500958 w 694391"/>
                  <a:gd name="connsiteY97" fmla="*/ 9054 h 649663"/>
                  <a:gd name="connsiteX98" fmla="*/ 488887 w 694391"/>
                  <a:gd name="connsiteY98" fmla="*/ 12071 h 649663"/>
                  <a:gd name="connsiteX99" fmla="*/ 470780 w 694391"/>
                  <a:gd name="connsiteY99" fmla="*/ 21125 h 649663"/>
                  <a:gd name="connsiteX100" fmla="*/ 461727 w 694391"/>
                  <a:gd name="connsiteY100" fmla="*/ 27161 h 649663"/>
                  <a:gd name="connsiteX101" fmla="*/ 443620 w 694391"/>
                  <a:gd name="connsiteY101" fmla="*/ 33196 h 649663"/>
                  <a:gd name="connsiteX102" fmla="*/ 437584 w 694391"/>
                  <a:gd name="connsiteY102" fmla="*/ 42250 h 649663"/>
                  <a:gd name="connsiteX103" fmla="*/ 425513 w 694391"/>
                  <a:gd name="connsiteY103" fmla="*/ 48285 h 649663"/>
                  <a:gd name="connsiteX104" fmla="*/ 416459 w 694391"/>
                  <a:gd name="connsiteY104" fmla="*/ 54321 h 649663"/>
                  <a:gd name="connsiteX105" fmla="*/ 404388 w 694391"/>
                  <a:gd name="connsiteY105" fmla="*/ 60357 h 649663"/>
                  <a:gd name="connsiteX106" fmla="*/ 395335 w 694391"/>
                  <a:gd name="connsiteY106" fmla="*/ 69410 h 649663"/>
                  <a:gd name="connsiteX107" fmla="*/ 374210 w 694391"/>
                  <a:gd name="connsiteY107" fmla="*/ 78464 h 649663"/>
                  <a:gd name="connsiteX108" fmla="*/ 365156 w 694391"/>
                  <a:gd name="connsiteY108" fmla="*/ 84499 h 649663"/>
                  <a:gd name="connsiteX109" fmla="*/ 353085 w 694391"/>
                  <a:gd name="connsiteY109" fmla="*/ 90535 h 649663"/>
                  <a:gd name="connsiteX110" fmla="*/ 344032 w 694391"/>
                  <a:gd name="connsiteY110" fmla="*/ 96570 h 649663"/>
                  <a:gd name="connsiteX111" fmla="*/ 319889 w 694391"/>
                  <a:gd name="connsiteY111" fmla="*/ 102606 h 649663"/>
                  <a:gd name="connsiteX112" fmla="*/ 301782 w 694391"/>
                  <a:gd name="connsiteY112" fmla="*/ 108642 h 649663"/>
                  <a:gd name="connsiteX113" fmla="*/ 292729 w 694391"/>
                  <a:gd name="connsiteY113" fmla="*/ 111660 h 649663"/>
                  <a:gd name="connsiteX114" fmla="*/ 280657 w 694391"/>
                  <a:gd name="connsiteY114" fmla="*/ 114677 h 649663"/>
                  <a:gd name="connsiteX115" fmla="*/ 271604 w 694391"/>
                  <a:gd name="connsiteY115" fmla="*/ 117695 h 649663"/>
                  <a:gd name="connsiteX116" fmla="*/ 229354 w 694391"/>
                  <a:gd name="connsiteY116" fmla="*/ 120713 h 649663"/>
                  <a:gd name="connsiteX117" fmla="*/ 217283 w 694391"/>
                  <a:gd name="connsiteY117" fmla="*/ 123731 h 649663"/>
                  <a:gd name="connsiteX118" fmla="*/ 184087 w 694391"/>
                  <a:gd name="connsiteY118" fmla="*/ 129767 h 649663"/>
                  <a:gd name="connsiteX119" fmla="*/ 190123 w 694391"/>
                  <a:gd name="connsiteY119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24689 w 694391"/>
                  <a:gd name="connsiteY84" fmla="*/ 102606 h 649663"/>
                  <a:gd name="connsiteX85" fmla="*/ 633743 w 694391"/>
                  <a:gd name="connsiteY85" fmla="*/ 93553 h 649663"/>
                  <a:gd name="connsiteX86" fmla="*/ 639778 w 694391"/>
                  <a:gd name="connsiteY86" fmla="*/ 84499 h 649663"/>
                  <a:gd name="connsiteX87" fmla="*/ 648832 w 694391"/>
                  <a:gd name="connsiteY87" fmla="*/ 63374 h 649663"/>
                  <a:gd name="connsiteX88" fmla="*/ 651849 w 694391"/>
                  <a:gd name="connsiteY88" fmla="*/ 51303 h 649663"/>
                  <a:gd name="connsiteX89" fmla="*/ 657885 w 694391"/>
                  <a:gd name="connsiteY89" fmla="*/ 36214 h 649663"/>
                  <a:gd name="connsiteX90" fmla="*/ 660903 w 694391"/>
                  <a:gd name="connsiteY90" fmla="*/ 24143 h 649663"/>
                  <a:gd name="connsiteX91" fmla="*/ 642796 w 694391"/>
                  <a:gd name="connsiteY91" fmla="*/ 9054 h 649663"/>
                  <a:gd name="connsiteX92" fmla="*/ 627707 w 694391"/>
                  <a:gd name="connsiteY92" fmla="*/ 6036 h 649663"/>
                  <a:gd name="connsiteX93" fmla="*/ 618653 w 694391"/>
                  <a:gd name="connsiteY93" fmla="*/ 3018 h 649663"/>
                  <a:gd name="connsiteX94" fmla="*/ 606582 w 694391"/>
                  <a:gd name="connsiteY94" fmla="*/ 0 h 649663"/>
                  <a:gd name="connsiteX95" fmla="*/ 519065 w 694391"/>
                  <a:gd name="connsiteY95" fmla="*/ 3018 h 649663"/>
                  <a:gd name="connsiteX96" fmla="*/ 500958 w 694391"/>
                  <a:gd name="connsiteY96" fmla="*/ 9054 h 649663"/>
                  <a:gd name="connsiteX97" fmla="*/ 488887 w 694391"/>
                  <a:gd name="connsiteY97" fmla="*/ 12071 h 649663"/>
                  <a:gd name="connsiteX98" fmla="*/ 470780 w 694391"/>
                  <a:gd name="connsiteY98" fmla="*/ 21125 h 649663"/>
                  <a:gd name="connsiteX99" fmla="*/ 461727 w 694391"/>
                  <a:gd name="connsiteY99" fmla="*/ 27161 h 649663"/>
                  <a:gd name="connsiteX100" fmla="*/ 443620 w 694391"/>
                  <a:gd name="connsiteY100" fmla="*/ 33196 h 649663"/>
                  <a:gd name="connsiteX101" fmla="*/ 437584 w 694391"/>
                  <a:gd name="connsiteY101" fmla="*/ 42250 h 649663"/>
                  <a:gd name="connsiteX102" fmla="*/ 425513 w 694391"/>
                  <a:gd name="connsiteY102" fmla="*/ 48285 h 649663"/>
                  <a:gd name="connsiteX103" fmla="*/ 416459 w 694391"/>
                  <a:gd name="connsiteY103" fmla="*/ 54321 h 649663"/>
                  <a:gd name="connsiteX104" fmla="*/ 404388 w 694391"/>
                  <a:gd name="connsiteY104" fmla="*/ 60357 h 649663"/>
                  <a:gd name="connsiteX105" fmla="*/ 395335 w 694391"/>
                  <a:gd name="connsiteY105" fmla="*/ 69410 h 649663"/>
                  <a:gd name="connsiteX106" fmla="*/ 374210 w 694391"/>
                  <a:gd name="connsiteY106" fmla="*/ 78464 h 649663"/>
                  <a:gd name="connsiteX107" fmla="*/ 365156 w 694391"/>
                  <a:gd name="connsiteY107" fmla="*/ 84499 h 649663"/>
                  <a:gd name="connsiteX108" fmla="*/ 353085 w 694391"/>
                  <a:gd name="connsiteY108" fmla="*/ 90535 h 649663"/>
                  <a:gd name="connsiteX109" fmla="*/ 344032 w 694391"/>
                  <a:gd name="connsiteY109" fmla="*/ 96570 h 649663"/>
                  <a:gd name="connsiteX110" fmla="*/ 319889 w 694391"/>
                  <a:gd name="connsiteY110" fmla="*/ 102606 h 649663"/>
                  <a:gd name="connsiteX111" fmla="*/ 301782 w 694391"/>
                  <a:gd name="connsiteY111" fmla="*/ 108642 h 649663"/>
                  <a:gd name="connsiteX112" fmla="*/ 292729 w 694391"/>
                  <a:gd name="connsiteY112" fmla="*/ 111660 h 649663"/>
                  <a:gd name="connsiteX113" fmla="*/ 280657 w 694391"/>
                  <a:gd name="connsiteY113" fmla="*/ 114677 h 649663"/>
                  <a:gd name="connsiteX114" fmla="*/ 271604 w 694391"/>
                  <a:gd name="connsiteY114" fmla="*/ 117695 h 649663"/>
                  <a:gd name="connsiteX115" fmla="*/ 229354 w 694391"/>
                  <a:gd name="connsiteY115" fmla="*/ 120713 h 649663"/>
                  <a:gd name="connsiteX116" fmla="*/ 217283 w 694391"/>
                  <a:gd name="connsiteY116" fmla="*/ 123731 h 649663"/>
                  <a:gd name="connsiteX117" fmla="*/ 184087 w 694391"/>
                  <a:gd name="connsiteY117" fmla="*/ 129767 h 649663"/>
                  <a:gd name="connsiteX118" fmla="*/ 190123 w 694391"/>
                  <a:gd name="connsiteY118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24689 w 694391"/>
                  <a:gd name="connsiteY84" fmla="*/ 102606 h 649663"/>
                  <a:gd name="connsiteX85" fmla="*/ 633743 w 694391"/>
                  <a:gd name="connsiteY85" fmla="*/ 93553 h 649663"/>
                  <a:gd name="connsiteX86" fmla="*/ 639778 w 694391"/>
                  <a:gd name="connsiteY86" fmla="*/ 84499 h 649663"/>
                  <a:gd name="connsiteX87" fmla="*/ 648832 w 694391"/>
                  <a:gd name="connsiteY87" fmla="*/ 63374 h 649663"/>
                  <a:gd name="connsiteX88" fmla="*/ 657885 w 694391"/>
                  <a:gd name="connsiteY88" fmla="*/ 36214 h 649663"/>
                  <a:gd name="connsiteX89" fmla="*/ 660903 w 694391"/>
                  <a:gd name="connsiteY89" fmla="*/ 24143 h 649663"/>
                  <a:gd name="connsiteX90" fmla="*/ 642796 w 694391"/>
                  <a:gd name="connsiteY90" fmla="*/ 9054 h 649663"/>
                  <a:gd name="connsiteX91" fmla="*/ 627707 w 694391"/>
                  <a:gd name="connsiteY91" fmla="*/ 6036 h 649663"/>
                  <a:gd name="connsiteX92" fmla="*/ 618653 w 694391"/>
                  <a:gd name="connsiteY92" fmla="*/ 3018 h 649663"/>
                  <a:gd name="connsiteX93" fmla="*/ 606582 w 694391"/>
                  <a:gd name="connsiteY93" fmla="*/ 0 h 649663"/>
                  <a:gd name="connsiteX94" fmla="*/ 519065 w 694391"/>
                  <a:gd name="connsiteY94" fmla="*/ 3018 h 649663"/>
                  <a:gd name="connsiteX95" fmla="*/ 500958 w 694391"/>
                  <a:gd name="connsiteY95" fmla="*/ 9054 h 649663"/>
                  <a:gd name="connsiteX96" fmla="*/ 488887 w 694391"/>
                  <a:gd name="connsiteY96" fmla="*/ 12071 h 649663"/>
                  <a:gd name="connsiteX97" fmla="*/ 470780 w 694391"/>
                  <a:gd name="connsiteY97" fmla="*/ 21125 h 649663"/>
                  <a:gd name="connsiteX98" fmla="*/ 461727 w 694391"/>
                  <a:gd name="connsiteY98" fmla="*/ 27161 h 649663"/>
                  <a:gd name="connsiteX99" fmla="*/ 443620 w 694391"/>
                  <a:gd name="connsiteY99" fmla="*/ 33196 h 649663"/>
                  <a:gd name="connsiteX100" fmla="*/ 437584 w 694391"/>
                  <a:gd name="connsiteY100" fmla="*/ 42250 h 649663"/>
                  <a:gd name="connsiteX101" fmla="*/ 425513 w 694391"/>
                  <a:gd name="connsiteY101" fmla="*/ 48285 h 649663"/>
                  <a:gd name="connsiteX102" fmla="*/ 416459 w 694391"/>
                  <a:gd name="connsiteY102" fmla="*/ 54321 h 649663"/>
                  <a:gd name="connsiteX103" fmla="*/ 404388 w 694391"/>
                  <a:gd name="connsiteY103" fmla="*/ 60357 h 649663"/>
                  <a:gd name="connsiteX104" fmla="*/ 395335 w 694391"/>
                  <a:gd name="connsiteY104" fmla="*/ 69410 h 649663"/>
                  <a:gd name="connsiteX105" fmla="*/ 374210 w 694391"/>
                  <a:gd name="connsiteY105" fmla="*/ 78464 h 649663"/>
                  <a:gd name="connsiteX106" fmla="*/ 365156 w 694391"/>
                  <a:gd name="connsiteY106" fmla="*/ 84499 h 649663"/>
                  <a:gd name="connsiteX107" fmla="*/ 353085 w 694391"/>
                  <a:gd name="connsiteY107" fmla="*/ 90535 h 649663"/>
                  <a:gd name="connsiteX108" fmla="*/ 344032 w 694391"/>
                  <a:gd name="connsiteY108" fmla="*/ 96570 h 649663"/>
                  <a:gd name="connsiteX109" fmla="*/ 319889 w 694391"/>
                  <a:gd name="connsiteY109" fmla="*/ 102606 h 649663"/>
                  <a:gd name="connsiteX110" fmla="*/ 301782 w 694391"/>
                  <a:gd name="connsiteY110" fmla="*/ 108642 h 649663"/>
                  <a:gd name="connsiteX111" fmla="*/ 292729 w 694391"/>
                  <a:gd name="connsiteY111" fmla="*/ 111660 h 649663"/>
                  <a:gd name="connsiteX112" fmla="*/ 280657 w 694391"/>
                  <a:gd name="connsiteY112" fmla="*/ 114677 h 649663"/>
                  <a:gd name="connsiteX113" fmla="*/ 271604 w 694391"/>
                  <a:gd name="connsiteY113" fmla="*/ 117695 h 649663"/>
                  <a:gd name="connsiteX114" fmla="*/ 229354 w 694391"/>
                  <a:gd name="connsiteY114" fmla="*/ 120713 h 649663"/>
                  <a:gd name="connsiteX115" fmla="*/ 217283 w 694391"/>
                  <a:gd name="connsiteY115" fmla="*/ 123731 h 649663"/>
                  <a:gd name="connsiteX116" fmla="*/ 184087 w 694391"/>
                  <a:gd name="connsiteY116" fmla="*/ 129767 h 649663"/>
                  <a:gd name="connsiteX117" fmla="*/ 190123 w 694391"/>
                  <a:gd name="connsiteY117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603564 w 694391"/>
                  <a:gd name="connsiteY82" fmla="*/ 117695 h 649663"/>
                  <a:gd name="connsiteX83" fmla="*/ 624689 w 694391"/>
                  <a:gd name="connsiteY83" fmla="*/ 102606 h 649663"/>
                  <a:gd name="connsiteX84" fmla="*/ 633743 w 694391"/>
                  <a:gd name="connsiteY84" fmla="*/ 93553 h 649663"/>
                  <a:gd name="connsiteX85" fmla="*/ 639778 w 694391"/>
                  <a:gd name="connsiteY85" fmla="*/ 84499 h 649663"/>
                  <a:gd name="connsiteX86" fmla="*/ 648832 w 694391"/>
                  <a:gd name="connsiteY86" fmla="*/ 63374 h 649663"/>
                  <a:gd name="connsiteX87" fmla="*/ 657885 w 694391"/>
                  <a:gd name="connsiteY87" fmla="*/ 36214 h 649663"/>
                  <a:gd name="connsiteX88" fmla="*/ 660903 w 694391"/>
                  <a:gd name="connsiteY88" fmla="*/ 24143 h 649663"/>
                  <a:gd name="connsiteX89" fmla="*/ 642796 w 694391"/>
                  <a:gd name="connsiteY89" fmla="*/ 9054 h 649663"/>
                  <a:gd name="connsiteX90" fmla="*/ 627707 w 694391"/>
                  <a:gd name="connsiteY90" fmla="*/ 6036 h 649663"/>
                  <a:gd name="connsiteX91" fmla="*/ 618653 w 694391"/>
                  <a:gd name="connsiteY91" fmla="*/ 3018 h 649663"/>
                  <a:gd name="connsiteX92" fmla="*/ 606582 w 694391"/>
                  <a:gd name="connsiteY92" fmla="*/ 0 h 649663"/>
                  <a:gd name="connsiteX93" fmla="*/ 519065 w 694391"/>
                  <a:gd name="connsiteY93" fmla="*/ 3018 h 649663"/>
                  <a:gd name="connsiteX94" fmla="*/ 500958 w 694391"/>
                  <a:gd name="connsiteY94" fmla="*/ 9054 h 649663"/>
                  <a:gd name="connsiteX95" fmla="*/ 488887 w 694391"/>
                  <a:gd name="connsiteY95" fmla="*/ 12071 h 649663"/>
                  <a:gd name="connsiteX96" fmla="*/ 470780 w 694391"/>
                  <a:gd name="connsiteY96" fmla="*/ 21125 h 649663"/>
                  <a:gd name="connsiteX97" fmla="*/ 461727 w 694391"/>
                  <a:gd name="connsiteY97" fmla="*/ 27161 h 649663"/>
                  <a:gd name="connsiteX98" fmla="*/ 443620 w 694391"/>
                  <a:gd name="connsiteY98" fmla="*/ 33196 h 649663"/>
                  <a:gd name="connsiteX99" fmla="*/ 437584 w 694391"/>
                  <a:gd name="connsiteY99" fmla="*/ 42250 h 649663"/>
                  <a:gd name="connsiteX100" fmla="*/ 425513 w 694391"/>
                  <a:gd name="connsiteY100" fmla="*/ 48285 h 649663"/>
                  <a:gd name="connsiteX101" fmla="*/ 416459 w 694391"/>
                  <a:gd name="connsiteY101" fmla="*/ 54321 h 649663"/>
                  <a:gd name="connsiteX102" fmla="*/ 404388 w 694391"/>
                  <a:gd name="connsiteY102" fmla="*/ 60357 h 649663"/>
                  <a:gd name="connsiteX103" fmla="*/ 395335 w 694391"/>
                  <a:gd name="connsiteY103" fmla="*/ 69410 h 649663"/>
                  <a:gd name="connsiteX104" fmla="*/ 374210 w 694391"/>
                  <a:gd name="connsiteY104" fmla="*/ 78464 h 649663"/>
                  <a:gd name="connsiteX105" fmla="*/ 365156 w 694391"/>
                  <a:gd name="connsiteY105" fmla="*/ 84499 h 649663"/>
                  <a:gd name="connsiteX106" fmla="*/ 353085 w 694391"/>
                  <a:gd name="connsiteY106" fmla="*/ 90535 h 649663"/>
                  <a:gd name="connsiteX107" fmla="*/ 344032 w 694391"/>
                  <a:gd name="connsiteY107" fmla="*/ 96570 h 649663"/>
                  <a:gd name="connsiteX108" fmla="*/ 319889 w 694391"/>
                  <a:gd name="connsiteY108" fmla="*/ 102606 h 649663"/>
                  <a:gd name="connsiteX109" fmla="*/ 301782 w 694391"/>
                  <a:gd name="connsiteY109" fmla="*/ 108642 h 649663"/>
                  <a:gd name="connsiteX110" fmla="*/ 292729 w 694391"/>
                  <a:gd name="connsiteY110" fmla="*/ 111660 h 649663"/>
                  <a:gd name="connsiteX111" fmla="*/ 280657 w 694391"/>
                  <a:gd name="connsiteY111" fmla="*/ 114677 h 649663"/>
                  <a:gd name="connsiteX112" fmla="*/ 271604 w 694391"/>
                  <a:gd name="connsiteY112" fmla="*/ 117695 h 649663"/>
                  <a:gd name="connsiteX113" fmla="*/ 229354 w 694391"/>
                  <a:gd name="connsiteY113" fmla="*/ 120713 h 649663"/>
                  <a:gd name="connsiteX114" fmla="*/ 217283 w 694391"/>
                  <a:gd name="connsiteY114" fmla="*/ 123731 h 649663"/>
                  <a:gd name="connsiteX115" fmla="*/ 184087 w 694391"/>
                  <a:gd name="connsiteY115" fmla="*/ 129767 h 649663"/>
                  <a:gd name="connsiteX116" fmla="*/ 190123 w 694391"/>
                  <a:gd name="connsiteY116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95335 w 694391"/>
                  <a:gd name="connsiteY102" fmla="*/ 69410 h 649663"/>
                  <a:gd name="connsiteX103" fmla="*/ 374210 w 694391"/>
                  <a:gd name="connsiteY103" fmla="*/ 78464 h 649663"/>
                  <a:gd name="connsiteX104" fmla="*/ 365156 w 694391"/>
                  <a:gd name="connsiteY104" fmla="*/ 84499 h 649663"/>
                  <a:gd name="connsiteX105" fmla="*/ 353085 w 694391"/>
                  <a:gd name="connsiteY105" fmla="*/ 90535 h 649663"/>
                  <a:gd name="connsiteX106" fmla="*/ 344032 w 694391"/>
                  <a:gd name="connsiteY106" fmla="*/ 96570 h 649663"/>
                  <a:gd name="connsiteX107" fmla="*/ 319889 w 694391"/>
                  <a:gd name="connsiteY107" fmla="*/ 102606 h 649663"/>
                  <a:gd name="connsiteX108" fmla="*/ 301782 w 694391"/>
                  <a:gd name="connsiteY108" fmla="*/ 108642 h 649663"/>
                  <a:gd name="connsiteX109" fmla="*/ 292729 w 694391"/>
                  <a:gd name="connsiteY109" fmla="*/ 111660 h 649663"/>
                  <a:gd name="connsiteX110" fmla="*/ 280657 w 694391"/>
                  <a:gd name="connsiteY110" fmla="*/ 114677 h 649663"/>
                  <a:gd name="connsiteX111" fmla="*/ 271604 w 694391"/>
                  <a:gd name="connsiteY111" fmla="*/ 117695 h 649663"/>
                  <a:gd name="connsiteX112" fmla="*/ 229354 w 694391"/>
                  <a:gd name="connsiteY112" fmla="*/ 120713 h 649663"/>
                  <a:gd name="connsiteX113" fmla="*/ 217283 w 694391"/>
                  <a:gd name="connsiteY113" fmla="*/ 123731 h 649663"/>
                  <a:gd name="connsiteX114" fmla="*/ 184087 w 694391"/>
                  <a:gd name="connsiteY114" fmla="*/ 129767 h 649663"/>
                  <a:gd name="connsiteX115" fmla="*/ 190123 w 694391"/>
                  <a:gd name="connsiteY115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53085 w 694391"/>
                  <a:gd name="connsiteY104" fmla="*/ 90535 h 649663"/>
                  <a:gd name="connsiteX105" fmla="*/ 344032 w 694391"/>
                  <a:gd name="connsiteY105" fmla="*/ 96570 h 649663"/>
                  <a:gd name="connsiteX106" fmla="*/ 319889 w 694391"/>
                  <a:gd name="connsiteY106" fmla="*/ 102606 h 649663"/>
                  <a:gd name="connsiteX107" fmla="*/ 301782 w 694391"/>
                  <a:gd name="connsiteY107" fmla="*/ 108642 h 649663"/>
                  <a:gd name="connsiteX108" fmla="*/ 292729 w 694391"/>
                  <a:gd name="connsiteY108" fmla="*/ 111660 h 649663"/>
                  <a:gd name="connsiteX109" fmla="*/ 280657 w 694391"/>
                  <a:gd name="connsiteY109" fmla="*/ 114677 h 649663"/>
                  <a:gd name="connsiteX110" fmla="*/ 271604 w 694391"/>
                  <a:gd name="connsiteY110" fmla="*/ 117695 h 649663"/>
                  <a:gd name="connsiteX111" fmla="*/ 229354 w 694391"/>
                  <a:gd name="connsiteY111" fmla="*/ 120713 h 649663"/>
                  <a:gd name="connsiteX112" fmla="*/ 217283 w 694391"/>
                  <a:gd name="connsiteY112" fmla="*/ 123731 h 649663"/>
                  <a:gd name="connsiteX113" fmla="*/ 184087 w 694391"/>
                  <a:gd name="connsiteY113" fmla="*/ 129767 h 649663"/>
                  <a:gd name="connsiteX114" fmla="*/ 190123 w 694391"/>
                  <a:gd name="connsiteY114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19889 w 694391"/>
                  <a:gd name="connsiteY105" fmla="*/ 102606 h 649663"/>
                  <a:gd name="connsiteX106" fmla="*/ 301782 w 694391"/>
                  <a:gd name="connsiteY106" fmla="*/ 108642 h 649663"/>
                  <a:gd name="connsiteX107" fmla="*/ 292729 w 694391"/>
                  <a:gd name="connsiteY107" fmla="*/ 111660 h 649663"/>
                  <a:gd name="connsiteX108" fmla="*/ 280657 w 694391"/>
                  <a:gd name="connsiteY108" fmla="*/ 114677 h 649663"/>
                  <a:gd name="connsiteX109" fmla="*/ 271604 w 694391"/>
                  <a:gd name="connsiteY109" fmla="*/ 117695 h 649663"/>
                  <a:gd name="connsiteX110" fmla="*/ 229354 w 694391"/>
                  <a:gd name="connsiteY110" fmla="*/ 120713 h 649663"/>
                  <a:gd name="connsiteX111" fmla="*/ 217283 w 694391"/>
                  <a:gd name="connsiteY111" fmla="*/ 123731 h 649663"/>
                  <a:gd name="connsiteX112" fmla="*/ 184087 w 694391"/>
                  <a:gd name="connsiteY112" fmla="*/ 129767 h 649663"/>
                  <a:gd name="connsiteX113" fmla="*/ 190123 w 694391"/>
                  <a:gd name="connsiteY113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01782 w 694391"/>
                  <a:gd name="connsiteY105" fmla="*/ 108642 h 649663"/>
                  <a:gd name="connsiteX106" fmla="*/ 292729 w 694391"/>
                  <a:gd name="connsiteY106" fmla="*/ 111660 h 649663"/>
                  <a:gd name="connsiteX107" fmla="*/ 280657 w 694391"/>
                  <a:gd name="connsiteY107" fmla="*/ 114677 h 649663"/>
                  <a:gd name="connsiteX108" fmla="*/ 271604 w 694391"/>
                  <a:gd name="connsiteY108" fmla="*/ 117695 h 649663"/>
                  <a:gd name="connsiteX109" fmla="*/ 229354 w 694391"/>
                  <a:gd name="connsiteY109" fmla="*/ 120713 h 649663"/>
                  <a:gd name="connsiteX110" fmla="*/ 217283 w 694391"/>
                  <a:gd name="connsiteY110" fmla="*/ 123731 h 649663"/>
                  <a:gd name="connsiteX111" fmla="*/ 184087 w 694391"/>
                  <a:gd name="connsiteY111" fmla="*/ 129767 h 649663"/>
                  <a:gd name="connsiteX112" fmla="*/ 190123 w 694391"/>
                  <a:gd name="connsiteY112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25925 w 694391"/>
                  <a:gd name="connsiteY105" fmla="*/ 93553 h 649663"/>
                  <a:gd name="connsiteX106" fmla="*/ 301782 w 694391"/>
                  <a:gd name="connsiteY106" fmla="*/ 108642 h 649663"/>
                  <a:gd name="connsiteX107" fmla="*/ 292729 w 694391"/>
                  <a:gd name="connsiteY107" fmla="*/ 111660 h 649663"/>
                  <a:gd name="connsiteX108" fmla="*/ 280657 w 694391"/>
                  <a:gd name="connsiteY108" fmla="*/ 114677 h 649663"/>
                  <a:gd name="connsiteX109" fmla="*/ 271604 w 694391"/>
                  <a:gd name="connsiteY109" fmla="*/ 117695 h 649663"/>
                  <a:gd name="connsiteX110" fmla="*/ 229354 w 694391"/>
                  <a:gd name="connsiteY110" fmla="*/ 120713 h 649663"/>
                  <a:gd name="connsiteX111" fmla="*/ 217283 w 694391"/>
                  <a:gd name="connsiteY111" fmla="*/ 123731 h 649663"/>
                  <a:gd name="connsiteX112" fmla="*/ 184087 w 694391"/>
                  <a:gd name="connsiteY112" fmla="*/ 129767 h 649663"/>
                  <a:gd name="connsiteX113" fmla="*/ 190123 w 694391"/>
                  <a:gd name="connsiteY113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25925 w 694391"/>
                  <a:gd name="connsiteY105" fmla="*/ 93553 h 649663"/>
                  <a:gd name="connsiteX106" fmla="*/ 292729 w 694391"/>
                  <a:gd name="connsiteY106" fmla="*/ 111660 h 649663"/>
                  <a:gd name="connsiteX107" fmla="*/ 280657 w 694391"/>
                  <a:gd name="connsiteY107" fmla="*/ 114677 h 649663"/>
                  <a:gd name="connsiteX108" fmla="*/ 271604 w 694391"/>
                  <a:gd name="connsiteY108" fmla="*/ 117695 h 649663"/>
                  <a:gd name="connsiteX109" fmla="*/ 229354 w 694391"/>
                  <a:gd name="connsiteY109" fmla="*/ 120713 h 649663"/>
                  <a:gd name="connsiteX110" fmla="*/ 217283 w 694391"/>
                  <a:gd name="connsiteY110" fmla="*/ 123731 h 649663"/>
                  <a:gd name="connsiteX111" fmla="*/ 184087 w 694391"/>
                  <a:gd name="connsiteY111" fmla="*/ 129767 h 649663"/>
                  <a:gd name="connsiteX112" fmla="*/ 190123 w 694391"/>
                  <a:gd name="connsiteY112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25925 w 694391"/>
                  <a:gd name="connsiteY105" fmla="*/ 93553 h 649663"/>
                  <a:gd name="connsiteX106" fmla="*/ 292729 w 694391"/>
                  <a:gd name="connsiteY106" fmla="*/ 111660 h 649663"/>
                  <a:gd name="connsiteX107" fmla="*/ 280657 w 694391"/>
                  <a:gd name="connsiteY107" fmla="*/ 114677 h 649663"/>
                  <a:gd name="connsiteX108" fmla="*/ 229354 w 694391"/>
                  <a:gd name="connsiteY108" fmla="*/ 120713 h 649663"/>
                  <a:gd name="connsiteX109" fmla="*/ 217283 w 694391"/>
                  <a:gd name="connsiteY109" fmla="*/ 123731 h 649663"/>
                  <a:gd name="connsiteX110" fmla="*/ 184087 w 694391"/>
                  <a:gd name="connsiteY110" fmla="*/ 129767 h 649663"/>
                  <a:gd name="connsiteX111" fmla="*/ 190123 w 694391"/>
                  <a:gd name="connsiteY111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8642 w 694391"/>
                  <a:gd name="connsiteY8" fmla="*/ 187105 h 649663"/>
                  <a:gd name="connsiteX9" fmla="*/ 102606 w 694391"/>
                  <a:gd name="connsiteY9" fmla="*/ 196159 h 649663"/>
                  <a:gd name="connsiteX10" fmla="*/ 84499 w 694391"/>
                  <a:gd name="connsiteY10" fmla="*/ 208230 h 649663"/>
                  <a:gd name="connsiteX11" fmla="*/ 66392 w 694391"/>
                  <a:gd name="connsiteY11" fmla="*/ 217283 h 649663"/>
                  <a:gd name="connsiteX12" fmla="*/ 57339 w 694391"/>
                  <a:gd name="connsiteY12" fmla="*/ 223319 h 649663"/>
                  <a:gd name="connsiteX13" fmla="*/ 51303 w 694391"/>
                  <a:gd name="connsiteY13" fmla="*/ 232372 h 649663"/>
                  <a:gd name="connsiteX14" fmla="*/ 33196 w 694391"/>
                  <a:gd name="connsiteY14" fmla="*/ 244444 h 649663"/>
                  <a:gd name="connsiteX15" fmla="*/ 21125 w 694391"/>
                  <a:gd name="connsiteY15" fmla="*/ 262551 h 649663"/>
                  <a:gd name="connsiteX16" fmla="*/ 18107 w 694391"/>
                  <a:gd name="connsiteY16" fmla="*/ 271604 h 649663"/>
                  <a:gd name="connsiteX17" fmla="*/ 6036 w 694391"/>
                  <a:gd name="connsiteY17" fmla="*/ 289711 h 649663"/>
                  <a:gd name="connsiteX18" fmla="*/ 0 w 694391"/>
                  <a:gd name="connsiteY18" fmla="*/ 307818 h 649663"/>
                  <a:gd name="connsiteX19" fmla="*/ 144855 w 694391"/>
                  <a:gd name="connsiteY19" fmla="*/ 307818 h 649663"/>
                  <a:gd name="connsiteX20" fmla="*/ 162962 w 694391"/>
                  <a:gd name="connsiteY20" fmla="*/ 304800 h 649663"/>
                  <a:gd name="connsiteX21" fmla="*/ 168998 w 694391"/>
                  <a:gd name="connsiteY21" fmla="*/ 316871 h 649663"/>
                  <a:gd name="connsiteX22" fmla="*/ 165980 w 694391"/>
                  <a:gd name="connsiteY22" fmla="*/ 410424 h 649663"/>
                  <a:gd name="connsiteX23" fmla="*/ 156927 w 694391"/>
                  <a:gd name="connsiteY23" fmla="*/ 446638 h 649663"/>
                  <a:gd name="connsiteX24" fmla="*/ 147873 w 694391"/>
                  <a:gd name="connsiteY24" fmla="*/ 476816 h 649663"/>
                  <a:gd name="connsiteX25" fmla="*/ 141838 w 694391"/>
                  <a:gd name="connsiteY25" fmla="*/ 488887 h 649663"/>
                  <a:gd name="connsiteX26" fmla="*/ 132784 w 694391"/>
                  <a:gd name="connsiteY26" fmla="*/ 510012 h 649663"/>
                  <a:gd name="connsiteX27" fmla="*/ 126748 w 694391"/>
                  <a:gd name="connsiteY27" fmla="*/ 528119 h 649663"/>
                  <a:gd name="connsiteX28" fmla="*/ 123731 w 694391"/>
                  <a:gd name="connsiteY28" fmla="*/ 540190 h 649663"/>
                  <a:gd name="connsiteX29" fmla="*/ 117695 w 694391"/>
                  <a:gd name="connsiteY29" fmla="*/ 549244 h 649663"/>
                  <a:gd name="connsiteX30" fmla="*/ 111659 w 694391"/>
                  <a:gd name="connsiteY30" fmla="*/ 567351 h 649663"/>
                  <a:gd name="connsiteX31" fmla="*/ 105624 w 694391"/>
                  <a:gd name="connsiteY31" fmla="*/ 588475 h 649663"/>
                  <a:gd name="connsiteX32" fmla="*/ 102606 w 694391"/>
                  <a:gd name="connsiteY32" fmla="*/ 597529 h 649663"/>
                  <a:gd name="connsiteX33" fmla="*/ 105624 w 694391"/>
                  <a:gd name="connsiteY33" fmla="*/ 636761 h 649663"/>
                  <a:gd name="connsiteX34" fmla="*/ 114677 w 694391"/>
                  <a:gd name="connsiteY34" fmla="*/ 639778 h 649663"/>
                  <a:gd name="connsiteX35" fmla="*/ 147873 w 694391"/>
                  <a:gd name="connsiteY35" fmla="*/ 642796 h 649663"/>
                  <a:gd name="connsiteX36" fmla="*/ 211247 w 694391"/>
                  <a:gd name="connsiteY36" fmla="*/ 645814 h 649663"/>
                  <a:gd name="connsiteX37" fmla="*/ 232372 w 694391"/>
                  <a:gd name="connsiteY37" fmla="*/ 633743 h 649663"/>
                  <a:gd name="connsiteX38" fmla="*/ 268586 w 694391"/>
                  <a:gd name="connsiteY38" fmla="*/ 612618 h 649663"/>
                  <a:gd name="connsiteX39" fmla="*/ 286693 w 694391"/>
                  <a:gd name="connsiteY39" fmla="*/ 594511 h 649663"/>
                  <a:gd name="connsiteX40" fmla="*/ 307818 w 694391"/>
                  <a:gd name="connsiteY40" fmla="*/ 579422 h 649663"/>
                  <a:gd name="connsiteX41" fmla="*/ 328943 w 694391"/>
                  <a:gd name="connsiteY41" fmla="*/ 564333 h 649663"/>
                  <a:gd name="connsiteX42" fmla="*/ 344032 w 694391"/>
                  <a:gd name="connsiteY42" fmla="*/ 552262 h 649663"/>
                  <a:gd name="connsiteX43" fmla="*/ 362139 w 694391"/>
                  <a:gd name="connsiteY43" fmla="*/ 540190 h 649663"/>
                  <a:gd name="connsiteX44" fmla="*/ 371192 w 694391"/>
                  <a:gd name="connsiteY44" fmla="*/ 531137 h 649663"/>
                  <a:gd name="connsiteX45" fmla="*/ 398352 w 694391"/>
                  <a:gd name="connsiteY45" fmla="*/ 522083 h 649663"/>
                  <a:gd name="connsiteX46" fmla="*/ 407406 w 694391"/>
                  <a:gd name="connsiteY46" fmla="*/ 513030 h 649663"/>
                  <a:gd name="connsiteX47" fmla="*/ 416459 w 694391"/>
                  <a:gd name="connsiteY47" fmla="*/ 510012 h 649663"/>
                  <a:gd name="connsiteX48" fmla="*/ 431548 w 694391"/>
                  <a:gd name="connsiteY48" fmla="*/ 500959 h 649663"/>
                  <a:gd name="connsiteX49" fmla="*/ 443620 w 694391"/>
                  <a:gd name="connsiteY49" fmla="*/ 494923 h 649663"/>
                  <a:gd name="connsiteX50" fmla="*/ 458709 w 694391"/>
                  <a:gd name="connsiteY50" fmla="*/ 485870 h 649663"/>
                  <a:gd name="connsiteX51" fmla="*/ 476816 w 694391"/>
                  <a:gd name="connsiteY51" fmla="*/ 476816 h 649663"/>
                  <a:gd name="connsiteX52" fmla="*/ 488887 w 694391"/>
                  <a:gd name="connsiteY52" fmla="*/ 467763 h 649663"/>
                  <a:gd name="connsiteX53" fmla="*/ 513030 w 694391"/>
                  <a:gd name="connsiteY53" fmla="*/ 458709 h 649663"/>
                  <a:gd name="connsiteX54" fmla="*/ 531137 w 694391"/>
                  <a:gd name="connsiteY54" fmla="*/ 446638 h 649663"/>
                  <a:gd name="connsiteX55" fmla="*/ 540190 w 694391"/>
                  <a:gd name="connsiteY55" fmla="*/ 437584 h 649663"/>
                  <a:gd name="connsiteX56" fmla="*/ 567350 w 694391"/>
                  <a:gd name="connsiteY56" fmla="*/ 425513 h 649663"/>
                  <a:gd name="connsiteX57" fmla="*/ 576404 w 694391"/>
                  <a:gd name="connsiteY57" fmla="*/ 419477 h 649663"/>
                  <a:gd name="connsiteX58" fmla="*/ 591493 w 694391"/>
                  <a:gd name="connsiteY58" fmla="*/ 410424 h 649663"/>
                  <a:gd name="connsiteX59" fmla="*/ 600546 w 694391"/>
                  <a:gd name="connsiteY59" fmla="*/ 404388 h 649663"/>
                  <a:gd name="connsiteX60" fmla="*/ 609600 w 694391"/>
                  <a:gd name="connsiteY60" fmla="*/ 401370 h 649663"/>
                  <a:gd name="connsiteX61" fmla="*/ 618653 w 694391"/>
                  <a:gd name="connsiteY61" fmla="*/ 392317 h 649663"/>
                  <a:gd name="connsiteX62" fmla="*/ 627707 w 694391"/>
                  <a:gd name="connsiteY62" fmla="*/ 389299 h 649663"/>
                  <a:gd name="connsiteX63" fmla="*/ 648832 w 694391"/>
                  <a:gd name="connsiteY63" fmla="*/ 377228 h 649663"/>
                  <a:gd name="connsiteX64" fmla="*/ 657885 w 694391"/>
                  <a:gd name="connsiteY64" fmla="*/ 374210 h 649663"/>
                  <a:gd name="connsiteX65" fmla="*/ 682028 w 694391"/>
                  <a:gd name="connsiteY65" fmla="*/ 362139 h 649663"/>
                  <a:gd name="connsiteX66" fmla="*/ 691081 w 694391"/>
                  <a:gd name="connsiteY66" fmla="*/ 353085 h 649663"/>
                  <a:gd name="connsiteX67" fmla="*/ 691081 w 694391"/>
                  <a:gd name="connsiteY67" fmla="*/ 328943 h 649663"/>
                  <a:gd name="connsiteX68" fmla="*/ 672974 w 694391"/>
                  <a:gd name="connsiteY68" fmla="*/ 322907 h 649663"/>
                  <a:gd name="connsiteX69" fmla="*/ 657885 w 694391"/>
                  <a:gd name="connsiteY69" fmla="*/ 319889 h 649663"/>
                  <a:gd name="connsiteX70" fmla="*/ 639778 w 694391"/>
                  <a:gd name="connsiteY70" fmla="*/ 316871 h 649663"/>
                  <a:gd name="connsiteX71" fmla="*/ 630725 w 694391"/>
                  <a:gd name="connsiteY71" fmla="*/ 313854 h 649663"/>
                  <a:gd name="connsiteX72" fmla="*/ 500958 w 694391"/>
                  <a:gd name="connsiteY72" fmla="*/ 322907 h 649663"/>
                  <a:gd name="connsiteX73" fmla="*/ 491905 w 694391"/>
                  <a:gd name="connsiteY73" fmla="*/ 325925 h 649663"/>
                  <a:gd name="connsiteX74" fmla="*/ 455691 w 694391"/>
                  <a:gd name="connsiteY74" fmla="*/ 322907 h 649663"/>
                  <a:gd name="connsiteX75" fmla="*/ 449655 w 694391"/>
                  <a:gd name="connsiteY75" fmla="*/ 313854 h 649663"/>
                  <a:gd name="connsiteX76" fmla="*/ 440602 w 694391"/>
                  <a:gd name="connsiteY76" fmla="*/ 298765 h 649663"/>
                  <a:gd name="connsiteX77" fmla="*/ 446638 w 694391"/>
                  <a:gd name="connsiteY77" fmla="*/ 187105 h 649663"/>
                  <a:gd name="connsiteX78" fmla="*/ 458709 w 694391"/>
                  <a:gd name="connsiteY78" fmla="*/ 184087 h 649663"/>
                  <a:gd name="connsiteX79" fmla="*/ 482851 w 694391"/>
                  <a:gd name="connsiteY79" fmla="*/ 181070 h 649663"/>
                  <a:gd name="connsiteX80" fmla="*/ 500958 w 694391"/>
                  <a:gd name="connsiteY80" fmla="*/ 175034 h 649663"/>
                  <a:gd name="connsiteX81" fmla="*/ 549244 w 694391"/>
                  <a:gd name="connsiteY81" fmla="*/ 150891 h 649663"/>
                  <a:gd name="connsiteX82" fmla="*/ 603564 w 694391"/>
                  <a:gd name="connsiteY82" fmla="*/ 117695 h 649663"/>
                  <a:gd name="connsiteX83" fmla="*/ 624689 w 694391"/>
                  <a:gd name="connsiteY83" fmla="*/ 102606 h 649663"/>
                  <a:gd name="connsiteX84" fmla="*/ 633743 w 694391"/>
                  <a:gd name="connsiteY84" fmla="*/ 93553 h 649663"/>
                  <a:gd name="connsiteX85" fmla="*/ 639778 w 694391"/>
                  <a:gd name="connsiteY85" fmla="*/ 84499 h 649663"/>
                  <a:gd name="connsiteX86" fmla="*/ 648832 w 694391"/>
                  <a:gd name="connsiteY86" fmla="*/ 63374 h 649663"/>
                  <a:gd name="connsiteX87" fmla="*/ 657885 w 694391"/>
                  <a:gd name="connsiteY87" fmla="*/ 36214 h 649663"/>
                  <a:gd name="connsiteX88" fmla="*/ 660903 w 694391"/>
                  <a:gd name="connsiteY88" fmla="*/ 24143 h 649663"/>
                  <a:gd name="connsiteX89" fmla="*/ 642796 w 694391"/>
                  <a:gd name="connsiteY89" fmla="*/ 9054 h 649663"/>
                  <a:gd name="connsiteX90" fmla="*/ 627707 w 694391"/>
                  <a:gd name="connsiteY90" fmla="*/ 6036 h 649663"/>
                  <a:gd name="connsiteX91" fmla="*/ 618653 w 694391"/>
                  <a:gd name="connsiteY91" fmla="*/ 3018 h 649663"/>
                  <a:gd name="connsiteX92" fmla="*/ 606582 w 694391"/>
                  <a:gd name="connsiteY92" fmla="*/ 0 h 649663"/>
                  <a:gd name="connsiteX93" fmla="*/ 519065 w 694391"/>
                  <a:gd name="connsiteY93" fmla="*/ 3018 h 649663"/>
                  <a:gd name="connsiteX94" fmla="*/ 500958 w 694391"/>
                  <a:gd name="connsiteY94" fmla="*/ 9054 h 649663"/>
                  <a:gd name="connsiteX95" fmla="*/ 488887 w 694391"/>
                  <a:gd name="connsiteY95" fmla="*/ 12071 h 649663"/>
                  <a:gd name="connsiteX96" fmla="*/ 470780 w 694391"/>
                  <a:gd name="connsiteY96" fmla="*/ 21125 h 649663"/>
                  <a:gd name="connsiteX97" fmla="*/ 461727 w 694391"/>
                  <a:gd name="connsiteY97" fmla="*/ 27161 h 649663"/>
                  <a:gd name="connsiteX98" fmla="*/ 443620 w 694391"/>
                  <a:gd name="connsiteY98" fmla="*/ 33196 h 649663"/>
                  <a:gd name="connsiteX99" fmla="*/ 437584 w 694391"/>
                  <a:gd name="connsiteY99" fmla="*/ 42250 h 649663"/>
                  <a:gd name="connsiteX100" fmla="*/ 425513 w 694391"/>
                  <a:gd name="connsiteY100" fmla="*/ 48285 h 649663"/>
                  <a:gd name="connsiteX101" fmla="*/ 416459 w 694391"/>
                  <a:gd name="connsiteY101" fmla="*/ 54321 h 649663"/>
                  <a:gd name="connsiteX102" fmla="*/ 404388 w 694391"/>
                  <a:gd name="connsiteY102" fmla="*/ 60357 h 649663"/>
                  <a:gd name="connsiteX103" fmla="*/ 374210 w 694391"/>
                  <a:gd name="connsiteY103" fmla="*/ 78464 h 649663"/>
                  <a:gd name="connsiteX104" fmla="*/ 365156 w 694391"/>
                  <a:gd name="connsiteY104" fmla="*/ 84499 h 649663"/>
                  <a:gd name="connsiteX105" fmla="*/ 344032 w 694391"/>
                  <a:gd name="connsiteY105" fmla="*/ 96570 h 649663"/>
                  <a:gd name="connsiteX106" fmla="*/ 325925 w 694391"/>
                  <a:gd name="connsiteY106" fmla="*/ 93553 h 649663"/>
                  <a:gd name="connsiteX107" fmla="*/ 292729 w 694391"/>
                  <a:gd name="connsiteY107" fmla="*/ 111660 h 649663"/>
                  <a:gd name="connsiteX108" fmla="*/ 280657 w 694391"/>
                  <a:gd name="connsiteY108" fmla="*/ 114677 h 649663"/>
                  <a:gd name="connsiteX109" fmla="*/ 229354 w 694391"/>
                  <a:gd name="connsiteY109" fmla="*/ 120713 h 649663"/>
                  <a:gd name="connsiteX110" fmla="*/ 217283 w 694391"/>
                  <a:gd name="connsiteY110" fmla="*/ 123731 h 649663"/>
                  <a:gd name="connsiteX111" fmla="*/ 184087 w 694391"/>
                  <a:gd name="connsiteY111" fmla="*/ 129767 h 649663"/>
                  <a:gd name="connsiteX112" fmla="*/ 190123 w 694391"/>
                  <a:gd name="connsiteY112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25925 w 694391"/>
                  <a:gd name="connsiteY105" fmla="*/ 93553 h 649663"/>
                  <a:gd name="connsiteX106" fmla="*/ 292729 w 694391"/>
                  <a:gd name="connsiteY106" fmla="*/ 111660 h 649663"/>
                  <a:gd name="connsiteX107" fmla="*/ 280657 w 694391"/>
                  <a:gd name="connsiteY107" fmla="*/ 114677 h 649663"/>
                  <a:gd name="connsiteX108" fmla="*/ 229354 w 694391"/>
                  <a:gd name="connsiteY108" fmla="*/ 120713 h 649663"/>
                  <a:gd name="connsiteX109" fmla="*/ 217283 w 694391"/>
                  <a:gd name="connsiteY109" fmla="*/ 123731 h 649663"/>
                  <a:gd name="connsiteX110" fmla="*/ 184087 w 694391"/>
                  <a:gd name="connsiteY110" fmla="*/ 129767 h 649663"/>
                  <a:gd name="connsiteX111" fmla="*/ 190123 w 694391"/>
                  <a:gd name="connsiteY111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66392 w 694391"/>
                  <a:gd name="connsiteY9" fmla="*/ 217283 h 649663"/>
                  <a:gd name="connsiteX10" fmla="*/ 57339 w 694391"/>
                  <a:gd name="connsiteY10" fmla="*/ 223319 h 649663"/>
                  <a:gd name="connsiteX11" fmla="*/ 51303 w 694391"/>
                  <a:gd name="connsiteY11" fmla="*/ 232372 h 649663"/>
                  <a:gd name="connsiteX12" fmla="*/ 33196 w 694391"/>
                  <a:gd name="connsiteY12" fmla="*/ 244444 h 649663"/>
                  <a:gd name="connsiteX13" fmla="*/ 21125 w 694391"/>
                  <a:gd name="connsiteY13" fmla="*/ 262551 h 649663"/>
                  <a:gd name="connsiteX14" fmla="*/ 18107 w 694391"/>
                  <a:gd name="connsiteY14" fmla="*/ 271604 h 649663"/>
                  <a:gd name="connsiteX15" fmla="*/ 6036 w 694391"/>
                  <a:gd name="connsiteY15" fmla="*/ 289711 h 649663"/>
                  <a:gd name="connsiteX16" fmla="*/ 0 w 694391"/>
                  <a:gd name="connsiteY16" fmla="*/ 307818 h 649663"/>
                  <a:gd name="connsiteX17" fmla="*/ 144855 w 694391"/>
                  <a:gd name="connsiteY17" fmla="*/ 307818 h 649663"/>
                  <a:gd name="connsiteX18" fmla="*/ 162962 w 694391"/>
                  <a:gd name="connsiteY18" fmla="*/ 304800 h 649663"/>
                  <a:gd name="connsiteX19" fmla="*/ 168998 w 694391"/>
                  <a:gd name="connsiteY19" fmla="*/ 316871 h 649663"/>
                  <a:gd name="connsiteX20" fmla="*/ 165980 w 694391"/>
                  <a:gd name="connsiteY20" fmla="*/ 410424 h 649663"/>
                  <a:gd name="connsiteX21" fmla="*/ 156927 w 694391"/>
                  <a:gd name="connsiteY21" fmla="*/ 446638 h 649663"/>
                  <a:gd name="connsiteX22" fmla="*/ 147873 w 694391"/>
                  <a:gd name="connsiteY22" fmla="*/ 476816 h 649663"/>
                  <a:gd name="connsiteX23" fmla="*/ 141838 w 694391"/>
                  <a:gd name="connsiteY23" fmla="*/ 488887 h 649663"/>
                  <a:gd name="connsiteX24" fmla="*/ 132784 w 694391"/>
                  <a:gd name="connsiteY24" fmla="*/ 510012 h 649663"/>
                  <a:gd name="connsiteX25" fmla="*/ 126748 w 694391"/>
                  <a:gd name="connsiteY25" fmla="*/ 528119 h 649663"/>
                  <a:gd name="connsiteX26" fmla="*/ 123731 w 694391"/>
                  <a:gd name="connsiteY26" fmla="*/ 540190 h 649663"/>
                  <a:gd name="connsiteX27" fmla="*/ 117695 w 694391"/>
                  <a:gd name="connsiteY27" fmla="*/ 549244 h 649663"/>
                  <a:gd name="connsiteX28" fmla="*/ 111659 w 694391"/>
                  <a:gd name="connsiteY28" fmla="*/ 567351 h 649663"/>
                  <a:gd name="connsiteX29" fmla="*/ 105624 w 694391"/>
                  <a:gd name="connsiteY29" fmla="*/ 588475 h 649663"/>
                  <a:gd name="connsiteX30" fmla="*/ 102606 w 694391"/>
                  <a:gd name="connsiteY30" fmla="*/ 597529 h 649663"/>
                  <a:gd name="connsiteX31" fmla="*/ 105624 w 694391"/>
                  <a:gd name="connsiteY31" fmla="*/ 636761 h 649663"/>
                  <a:gd name="connsiteX32" fmla="*/ 114677 w 694391"/>
                  <a:gd name="connsiteY32" fmla="*/ 639778 h 649663"/>
                  <a:gd name="connsiteX33" fmla="*/ 147873 w 694391"/>
                  <a:gd name="connsiteY33" fmla="*/ 642796 h 649663"/>
                  <a:gd name="connsiteX34" fmla="*/ 211247 w 694391"/>
                  <a:gd name="connsiteY34" fmla="*/ 645814 h 649663"/>
                  <a:gd name="connsiteX35" fmla="*/ 232372 w 694391"/>
                  <a:gd name="connsiteY35" fmla="*/ 633743 h 649663"/>
                  <a:gd name="connsiteX36" fmla="*/ 268586 w 694391"/>
                  <a:gd name="connsiteY36" fmla="*/ 612618 h 649663"/>
                  <a:gd name="connsiteX37" fmla="*/ 286693 w 694391"/>
                  <a:gd name="connsiteY37" fmla="*/ 594511 h 649663"/>
                  <a:gd name="connsiteX38" fmla="*/ 307818 w 694391"/>
                  <a:gd name="connsiteY38" fmla="*/ 579422 h 649663"/>
                  <a:gd name="connsiteX39" fmla="*/ 328943 w 694391"/>
                  <a:gd name="connsiteY39" fmla="*/ 564333 h 649663"/>
                  <a:gd name="connsiteX40" fmla="*/ 344032 w 694391"/>
                  <a:gd name="connsiteY40" fmla="*/ 552262 h 649663"/>
                  <a:gd name="connsiteX41" fmla="*/ 362139 w 694391"/>
                  <a:gd name="connsiteY41" fmla="*/ 540190 h 649663"/>
                  <a:gd name="connsiteX42" fmla="*/ 371192 w 694391"/>
                  <a:gd name="connsiteY42" fmla="*/ 531137 h 649663"/>
                  <a:gd name="connsiteX43" fmla="*/ 398352 w 694391"/>
                  <a:gd name="connsiteY43" fmla="*/ 522083 h 649663"/>
                  <a:gd name="connsiteX44" fmla="*/ 407406 w 694391"/>
                  <a:gd name="connsiteY44" fmla="*/ 513030 h 649663"/>
                  <a:gd name="connsiteX45" fmla="*/ 416459 w 694391"/>
                  <a:gd name="connsiteY45" fmla="*/ 510012 h 649663"/>
                  <a:gd name="connsiteX46" fmla="*/ 431548 w 694391"/>
                  <a:gd name="connsiteY46" fmla="*/ 500959 h 649663"/>
                  <a:gd name="connsiteX47" fmla="*/ 443620 w 694391"/>
                  <a:gd name="connsiteY47" fmla="*/ 494923 h 649663"/>
                  <a:gd name="connsiteX48" fmla="*/ 458709 w 694391"/>
                  <a:gd name="connsiteY48" fmla="*/ 485870 h 649663"/>
                  <a:gd name="connsiteX49" fmla="*/ 476816 w 694391"/>
                  <a:gd name="connsiteY49" fmla="*/ 476816 h 649663"/>
                  <a:gd name="connsiteX50" fmla="*/ 488887 w 694391"/>
                  <a:gd name="connsiteY50" fmla="*/ 467763 h 649663"/>
                  <a:gd name="connsiteX51" fmla="*/ 513030 w 694391"/>
                  <a:gd name="connsiteY51" fmla="*/ 458709 h 649663"/>
                  <a:gd name="connsiteX52" fmla="*/ 531137 w 694391"/>
                  <a:gd name="connsiteY52" fmla="*/ 446638 h 649663"/>
                  <a:gd name="connsiteX53" fmla="*/ 540190 w 694391"/>
                  <a:gd name="connsiteY53" fmla="*/ 437584 h 649663"/>
                  <a:gd name="connsiteX54" fmla="*/ 567350 w 694391"/>
                  <a:gd name="connsiteY54" fmla="*/ 425513 h 649663"/>
                  <a:gd name="connsiteX55" fmla="*/ 576404 w 694391"/>
                  <a:gd name="connsiteY55" fmla="*/ 419477 h 649663"/>
                  <a:gd name="connsiteX56" fmla="*/ 591493 w 694391"/>
                  <a:gd name="connsiteY56" fmla="*/ 410424 h 649663"/>
                  <a:gd name="connsiteX57" fmla="*/ 600546 w 694391"/>
                  <a:gd name="connsiteY57" fmla="*/ 404388 h 649663"/>
                  <a:gd name="connsiteX58" fmla="*/ 609600 w 694391"/>
                  <a:gd name="connsiteY58" fmla="*/ 401370 h 649663"/>
                  <a:gd name="connsiteX59" fmla="*/ 618653 w 694391"/>
                  <a:gd name="connsiteY59" fmla="*/ 392317 h 649663"/>
                  <a:gd name="connsiteX60" fmla="*/ 627707 w 694391"/>
                  <a:gd name="connsiteY60" fmla="*/ 389299 h 649663"/>
                  <a:gd name="connsiteX61" fmla="*/ 648832 w 694391"/>
                  <a:gd name="connsiteY61" fmla="*/ 377228 h 649663"/>
                  <a:gd name="connsiteX62" fmla="*/ 657885 w 694391"/>
                  <a:gd name="connsiteY62" fmla="*/ 374210 h 649663"/>
                  <a:gd name="connsiteX63" fmla="*/ 682028 w 694391"/>
                  <a:gd name="connsiteY63" fmla="*/ 362139 h 649663"/>
                  <a:gd name="connsiteX64" fmla="*/ 691081 w 694391"/>
                  <a:gd name="connsiteY64" fmla="*/ 353085 h 649663"/>
                  <a:gd name="connsiteX65" fmla="*/ 691081 w 694391"/>
                  <a:gd name="connsiteY65" fmla="*/ 328943 h 649663"/>
                  <a:gd name="connsiteX66" fmla="*/ 672974 w 694391"/>
                  <a:gd name="connsiteY66" fmla="*/ 322907 h 649663"/>
                  <a:gd name="connsiteX67" fmla="*/ 657885 w 694391"/>
                  <a:gd name="connsiteY67" fmla="*/ 319889 h 649663"/>
                  <a:gd name="connsiteX68" fmla="*/ 639778 w 694391"/>
                  <a:gd name="connsiteY68" fmla="*/ 316871 h 649663"/>
                  <a:gd name="connsiteX69" fmla="*/ 630725 w 694391"/>
                  <a:gd name="connsiteY69" fmla="*/ 313854 h 649663"/>
                  <a:gd name="connsiteX70" fmla="*/ 500958 w 694391"/>
                  <a:gd name="connsiteY70" fmla="*/ 322907 h 649663"/>
                  <a:gd name="connsiteX71" fmla="*/ 491905 w 694391"/>
                  <a:gd name="connsiteY71" fmla="*/ 325925 h 649663"/>
                  <a:gd name="connsiteX72" fmla="*/ 455691 w 694391"/>
                  <a:gd name="connsiteY72" fmla="*/ 322907 h 649663"/>
                  <a:gd name="connsiteX73" fmla="*/ 449655 w 694391"/>
                  <a:gd name="connsiteY73" fmla="*/ 313854 h 649663"/>
                  <a:gd name="connsiteX74" fmla="*/ 440602 w 694391"/>
                  <a:gd name="connsiteY74" fmla="*/ 298765 h 649663"/>
                  <a:gd name="connsiteX75" fmla="*/ 446638 w 694391"/>
                  <a:gd name="connsiteY75" fmla="*/ 187105 h 649663"/>
                  <a:gd name="connsiteX76" fmla="*/ 458709 w 694391"/>
                  <a:gd name="connsiteY76" fmla="*/ 184087 h 649663"/>
                  <a:gd name="connsiteX77" fmla="*/ 482851 w 694391"/>
                  <a:gd name="connsiteY77" fmla="*/ 181070 h 649663"/>
                  <a:gd name="connsiteX78" fmla="*/ 500958 w 694391"/>
                  <a:gd name="connsiteY78" fmla="*/ 175034 h 649663"/>
                  <a:gd name="connsiteX79" fmla="*/ 549244 w 694391"/>
                  <a:gd name="connsiteY79" fmla="*/ 150891 h 649663"/>
                  <a:gd name="connsiteX80" fmla="*/ 603564 w 694391"/>
                  <a:gd name="connsiteY80" fmla="*/ 117695 h 649663"/>
                  <a:gd name="connsiteX81" fmla="*/ 624689 w 694391"/>
                  <a:gd name="connsiteY81" fmla="*/ 102606 h 649663"/>
                  <a:gd name="connsiteX82" fmla="*/ 633743 w 694391"/>
                  <a:gd name="connsiteY82" fmla="*/ 93553 h 649663"/>
                  <a:gd name="connsiteX83" fmla="*/ 639778 w 694391"/>
                  <a:gd name="connsiteY83" fmla="*/ 84499 h 649663"/>
                  <a:gd name="connsiteX84" fmla="*/ 648832 w 694391"/>
                  <a:gd name="connsiteY84" fmla="*/ 63374 h 649663"/>
                  <a:gd name="connsiteX85" fmla="*/ 657885 w 694391"/>
                  <a:gd name="connsiteY85" fmla="*/ 36214 h 649663"/>
                  <a:gd name="connsiteX86" fmla="*/ 660903 w 694391"/>
                  <a:gd name="connsiteY86" fmla="*/ 24143 h 649663"/>
                  <a:gd name="connsiteX87" fmla="*/ 642796 w 694391"/>
                  <a:gd name="connsiteY87" fmla="*/ 9054 h 649663"/>
                  <a:gd name="connsiteX88" fmla="*/ 627707 w 694391"/>
                  <a:gd name="connsiteY88" fmla="*/ 6036 h 649663"/>
                  <a:gd name="connsiteX89" fmla="*/ 618653 w 694391"/>
                  <a:gd name="connsiteY89" fmla="*/ 3018 h 649663"/>
                  <a:gd name="connsiteX90" fmla="*/ 606582 w 694391"/>
                  <a:gd name="connsiteY90" fmla="*/ 0 h 649663"/>
                  <a:gd name="connsiteX91" fmla="*/ 519065 w 694391"/>
                  <a:gd name="connsiteY91" fmla="*/ 3018 h 649663"/>
                  <a:gd name="connsiteX92" fmla="*/ 500958 w 694391"/>
                  <a:gd name="connsiteY92" fmla="*/ 9054 h 649663"/>
                  <a:gd name="connsiteX93" fmla="*/ 488887 w 694391"/>
                  <a:gd name="connsiteY93" fmla="*/ 12071 h 649663"/>
                  <a:gd name="connsiteX94" fmla="*/ 470780 w 694391"/>
                  <a:gd name="connsiteY94" fmla="*/ 21125 h 649663"/>
                  <a:gd name="connsiteX95" fmla="*/ 461727 w 694391"/>
                  <a:gd name="connsiteY95" fmla="*/ 27161 h 649663"/>
                  <a:gd name="connsiteX96" fmla="*/ 443620 w 694391"/>
                  <a:gd name="connsiteY96" fmla="*/ 33196 h 649663"/>
                  <a:gd name="connsiteX97" fmla="*/ 437584 w 694391"/>
                  <a:gd name="connsiteY97" fmla="*/ 42250 h 649663"/>
                  <a:gd name="connsiteX98" fmla="*/ 425513 w 694391"/>
                  <a:gd name="connsiteY98" fmla="*/ 48285 h 649663"/>
                  <a:gd name="connsiteX99" fmla="*/ 416459 w 694391"/>
                  <a:gd name="connsiteY99" fmla="*/ 54321 h 649663"/>
                  <a:gd name="connsiteX100" fmla="*/ 404388 w 694391"/>
                  <a:gd name="connsiteY100" fmla="*/ 60357 h 649663"/>
                  <a:gd name="connsiteX101" fmla="*/ 374210 w 694391"/>
                  <a:gd name="connsiteY101" fmla="*/ 78464 h 649663"/>
                  <a:gd name="connsiteX102" fmla="*/ 365156 w 694391"/>
                  <a:gd name="connsiteY102" fmla="*/ 84499 h 649663"/>
                  <a:gd name="connsiteX103" fmla="*/ 344032 w 694391"/>
                  <a:gd name="connsiteY103" fmla="*/ 96570 h 649663"/>
                  <a:gd name="connsiteX104" fmla="*/ 325925 w 694391"/>
                  <a:gd name="connsiteY104" fmla="*/ 93553 h 649663"/>
                  <a:gd name="connsiteX105" fmla="*/ 292729 w 694391"/>
                  <a:gd name="connsiteY105" fmla="*/ 111660 h 649663"/>
                  <a:gd name="connsiteX106" fmla="*/ 280657 w 694391"/>
                  <a:gd name="connsiteY106" fmla="*/ 114677 h 649663"/>
                  <a:gd name="connsiteX107" fmla="*/ 229354 w 694391"/>
                  <a:gd name="connsiteY107" fmla="*/ 120713 h 649663"/>
                  <a:gd name="connsiteX108" fmla="*/ 217283 w 694391"/>
                  <a:gd name="connsiteY108" fmla="*/ 123731 h 649663"/>
                  <a:gd name="connsiteX109" fmla="*/ 184087 w 694391"/>
                  <a:gd name="connsiteY109" fmla="*/ 129767 h 649663"/>
                  <a:gd name="connsiteX110" fmla="*/ 190123 w 694391"/>
                  <a:gd name="connsiteY110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66392 w 694391"/>
                  <a:gd name="connsiteY9" fmla="*/ 217283 h 649663"/>
                  <a:gd name="connsiteX10" fmla="*/ 51303 w 694391"/>
                  <a:gd name="connsiteY10" fmla="*/ 232372 h 649663"/>
                  <a:gd name="connsiteX11" fmla="*/ 33196 w 694391"/>
                  <a:gd name="connsiteY11" fmla="*/ 244444 h 649663"/>
                  <a:gd name="connsiteX12" fmla="*/ 21125 w 694391"/>
                  <a:gd name="connsiteY12" fmla="*/ 262551 h 649663"/>
                  <a:gd name="connsiteX13" fmla="*/ 18107 w 694391"/>
                  <a:gd name="connsiteY13" fmla="*/ 271604 h 649663"/>
                  <a:gd name="connsiteX14" fmla="*/ 6036 w 694391"/>
                  <a:gd name="connsiteY14" fmla="*/ 289711 h 649663"/>
                  <a:gd name="connsiteX15" fmla="*/ 0 w 694391"/>
                  <a:gd name="connsiteY15" fmla="*/ 307818 h 649663"/>
                  <a:gd name="connsiteX16" fmla="*/ 144855 w 694391"/>
                  <a:gd name="connsiteY16" fmla="*/ 307818 h 649663"/>
                  <a:gd name="connsiteX17" fmla="*/ 162962 w 694391"/>
                  <a:gd name="connsiteY17" fmla="*/ 304800 h 649663"/>
                  <a:gd name="connsiteX18" fmla="*/ 168998 w 694391"/>
                  <a:gd name="connsiteY18" fmla="*/ 316871 h 649663"/>
                  <a:gd name="connsiteX19" fmla="*/ 165980 w 694391"/>
                  <a:gd name="connsiteY19" fmla="*/ 410424 h 649663"/>
                  <a:gd name="connsiteX20" fmla="*/ 156927 w 694391"/>
                  <a:gd name="connsiteY20" fmla="*/ 446638 h 649663"/>
                  <a:gd name="connsiteX21" fmla="*/ 147873 w 694391"/>
                  <a:gd name="connsiteY21" fmla="*/ 476816 h 649663"/>
                  <a:gd name="connsiteX22" fmla="*/ 141838 w 694391"/>
                  <a:gd name="connsiteY22" fmla="*/ 488887 h 649663"/>
                  <a:gd name="connsiteX23" fmla="*/ 132784 w 694391"/>
                  <a:gd name="connsiteY23" fmla="*/ 510012 h 649663"/>
                  <a:gd name="connsiteX24" fmla="*/ 126748 w 694391"/>
                  <a:gd name="connsiteY24" fmla="*/ 528119 h 649663"/>
                  <a:gd name="connsiteX25" fmla="*/ 123731 w 694391"/>
                  <a:gd name="connsiteY25" fmla="*/ 540190 h 649663"/>
                  <a:gd name="connsiteX26" fmla="*/ 117695 w 694391"/>
                  <a:gd name="connsiteY26" fmla="*/ 549244 h 649663"/>
                  <a:gd name="connsiteX27" fmla="*/ 111659 w 694391"/>
                  <a:gd name="connsiteY27" fmla="*/ 567351 h 649663"/>
                  <a:gd name="connsiteX28" fmla="*/ 105624 w 694391"/>
                  <a:gd name="connsiteY28" fmla="*/ 588475 h 649663"/>
                  <a:gd name="connsiteX29" fmla="*/ 102606 w 694391"/>
                  <a:gd name="connsiteY29" fmla="*/ 597529 h 649663"/>
                  <a:gd name="connsiteX30" fmla="*/ 105624 w 694391"/>
                  <a:gd name="connsiteY30" fmla="*/ 636761 h 649663"/>
                  <a:gd name="connsiteX31" fmla="*/ 114677 w 694391"/>
                  <a:gd name="connsiteY31" fmla="*/ 639778 h 649663"/>
                  <a:gd name="connsiteX32" fmla="*/ 147873 w 694391"/>
                  <a:gd name="connsiteY32" fmla="*/ 642796 h 649663"/>
                  <a:gd name="connsiteX33" fmla="*/ 211247 w 694391"/>
                  <a:gd name="connsiteY33" fmla="*/ 645814 h 649663"/>
                  <a:gd name="connsiteX34" fmla="*/ 232372 w 694391"/>
                  <a:gd name="connsiteY34" fmla="*/ 633743 h 649663"/>
                  <a:gd name="connsiteX35" fmla="*/ 268586 w 694391"/>
                  <a:gd name="connsiteY35" fmla="*/ 612618 h 649663"/>
                  <a:gd name="connsiteX36" fmla="*/ 286693 w 694391"/>
                  <a:gd name="connsiteY36" fmla="*/ 594511 h 649663"/>
                  <a:gd name="connsiteX37" fmla="*/ 307818 w 694391"/>
                  <a:gd name="connsiteY37" fmla="*/ 579422 h 649663"/>
                  <a:gd name="connsiteX38" fmla="*/ 328943 w 694391"/>
                  <a:gd name="connsiteY38" fmla="*/ 564333 h 649663"/>
                  <a:gd name="connsiteX39" fmla="*/ 344032 w 694391"/>
                  <a:gd name="connsiteY39" fmla="*/ 552262 h 649663"/>
                  <a:gd name="connsiteX40" fmla="*/ 362139 w 694391"/>
                  <a:gd name="connsiteY40" fmla="*/ 540190 h 649663"/>
                  <a:gd name="connsiteX41" fmla="*/ 371192 w 694391"/>
                  <a:gd name="connsiteY41" fmla="*/ 531137 h 649663"/>
                  <a:gd name="connsiteX42" fmla="*/ 398352 w 694391"/>
                  <a:gd name="connsiteY42" fmla="*/ 522083 h 649663"/>
                  <a:gd name="connsiteX43" fmla="*/ 407406 w 694391"/>
                  <a:gd name="connsiteY43" fmla="*/ 513030 h 649663"/>
                  <a:gd name="connsiteX44" fmla="*/ 416459 w 694391"/>
                  <a:gd name="connsiteY44" fmla="*/ 510012 h 649663"/>
                  <a:gd name="connsiteX45" fmla="*/ 431548 w 694391"/>
                  <a:gd name="connsiteY45" fmla="*/ 500959 h 649663"/>
                  <a:gd name="connsiteX46" fmla="*/ 443620 w 694391"/>
                  <a:gd name="connsiteY46" fmla="*/ 494923 h 649663"/>
                  <a:gd name="connsiteX47" fmla="*/ 458709 w 694391"/>
                  <a:gd name="connsiteY47" fmla="*/ 485870 h 649663"/>
                  <a:gd name="connsiteX48" fmla="*/ 476816 w 694391"/>
                  <a:gd name="connsiteY48" fmla="*/ 476816 h 649663"/>
                  <a:gd name="connsiteX49" fmla="*/ 488887 w 694391"/>
                  <a:gd name="connsiteY49" fmla="*/ 467763 h 649663"/>
                  <a:gd name="connsiteX50" fmla="*/ 513030 w 694391"/>
                  <a:gd name="connsiteY50" fmla="*/ 458709 h 649663"/>
                  <a:gd name="connsiteX51" fmla="*/ 531137 w 694391"/>
                  <a:gd name="connsiteY51" fmla="*/ 446638 h 649663"/>
                  <a:gd name="connsiteX52" fmla="*/ 540190 w 694391"/>
                  <a:gd name="connsiteY52" fmla="*/ 437584 h 649663"/>
                  <a:gd name="connsiteX53" fmla="*/ 567350 w 694391"/>
                  <a:gd name="connsiteY53" fmla="*/ 425513 h 649663"/>
                  <a:gd name="connsiteX54" fmla="*/ 576404 w 694391"/>
                  <a:gd name="connsiteY54" fmla="*/ 419477 h 649663"/>
                  <a:gd name="connsiteX55" fmla="*/ 591493 w 694391"/>
                  <a:gd name="connsiteY55" fmla="*/ 410424 h 649663"/>
                  <a:gd name="connsiteX56" fmla="*/ 600546 w 694391"/>
                  <a:gd name="connsiteY56" fmla="*/ 404388 h 649663"/>
                  <a:gd name="connsiteX57" fmla="*/ 609600 w 694391"/>
                  <a:gd name="connsiteY57" fmla="*/ 401370 h 649663"/>
                  <a:gd name="connsiteX58" fmla="*/ 618653 w 694391"/>
                  <a:gd name="connsiteY58" fmla="*/ 392317 h 649663"/>
                  <a:gd name="connsiteX59" fmla="*/ 627707 w 694391"/>
                  <a:gd name="connsiteY59" fmla="*/ 389299 h 649663"/>
                  <a:gd name="connsiteX60" fmla="*/ 648832 w 694391"/>
                  <a:gd name="connsiteY60" fmla="*/ 377228 h 649663"/>
                  <a:gd name="connsiteX61" fmla="*/ 657885 w 694391"/>
                  <a:gd name="connsiteY61" fmla="*/ 374210 h 649663"/>
                  <a:gd name="connsiteX62" fmla="*/ 682028 w 694391"/>
                  <a:gd name="connsiteY62" fmla="*/ 362139 h 649663"/>
                  <a:gd name="connsiteX63" fmla="*/ 691081 w 694391"/>
                  <a:gd name="connsiteY63" fmla="*/ 353085 h 649663"/>
                  <a:gd name="connsiteX64" fmla="*/ 691081 w 694391"/>
                  <a:gd name="connsiteY64" fmla="*/ 328943 h 649663"/>
                  <a:gd name="connsiteX65" fmla="*/ 672974 w 694391"/>
                  <a:gd name="connsiteY65" fmla="*/ 322907 h 649663"/>
                  <a:gd name="connsiteX66" fmla="*/ 657885 w 694391"/>
                  <a:gd name="connsiteY66" fmla="*/ 319889 h 649663"/>
                  <a:gd name="connsiteX67" fmla="*/ 639778 w 694391"/>
                  <a:gd name="connsiteY67" fmla="*/ 316871 h 649663"/>
                  <a:gd name="connsiteX68" fmla="*/ 630725 w 694391"/>
                  <a:gd name="connsiteY68" fmla="*/ 313854 h 649663"/>
                  <a:gd name="connsiteX69" fmla="*/ 500958 w 694391"/>
                  <a:gd name="connsiteY69" fmla="*/ 322907 h 649663"/>
                  <a:gd name="connsiteX70" fmla="*/ 491905 w 694391"/>
                  <a:gd name="connsiteY70" fmla="*/ 325925 h 649663"/>
                  <a:gd name="connsiteX71" fmla="*/ 455691 w 694391"/>
                  <a:gd name="connsiteY71" fmla="*/ 322907 h 649663"/>
                  <a:gd name="connsiteX72" fmla="*/ 449655 w 694391"/>
                  <a:gd name="connsiteY72" fmla="*/ 313854 h 649663"/>
                  <a:gd name="connsiteX73" fmla="*/ 440602 w 694391"/>
                  <a:gd name="connsiteY73" fmla="*/ 298765 h 649663"/>
                  <a:gd name="connsiteX74" fmla="*/ 446638 w 694391"/>
                  <a:gd name="connsiteY74" fmla="*/ 187105 h 649663"/>
                  <a:gd name="connsiteX75" fmla="*/ 458709 w 694391"/>
                  <a:gd name="connsiteY75" fmla="*/ 184087 h 649663"/>
                  <a:gd name="connsiteX76" fmla="*/ 482851 w 694391"/>
                  <a:gd name="connsiteY76" fmla="*/ 181070 h 649663"/>
                  <a:gd name="connsiteX77" fmla="*/ 500958 w 694391"/>
                  <a:gd name="connsiteY77" fmla="*/ 175034 h 649663"/>
                  <a:gd name="connsiteX78" fmla="*/ 549244 w 694391"/>
                  <a:gd name="connsiteY78" fmla="*/ 150891 h 649663"/>
                  <a:gd name="connsiteX79" fmla="*/ 603564 w 694391"/>
                  <a:gd name="connsiteY79" fmla="*/ 117695 h 649663"/>
                  <a:gd name="connsiteX80" fmla="*/ 624689 w 694391"/>
                  <a:gd name="connsiteY80" fmla="*/ 102606 h 649663"/>
                  <a:gd name="connsiteX81" fmla="*/ 633743 w 694391"/>
                  <a:gd name="connsiteY81" fmla="*/ 93553 h 649663"/>
                  <a:gd name="connsiteX82" fmla="*/ 639778 w 694391"/>
                  <a:gd name="connsiteY82" fmla="*/ 84499 h 649663"/>
                  <a:gd name="connsiteX83" fmla="*/ 648832 w 694391"/>
                  <a:gd name="connsiteY83" fmla="*/ 63374 h 649663"/>
                  <a:gd name="connsiteX84" fmla="*/ 657885 w 694391"/>
                  <a:gd name="connsiteY84" fmla="*/ 36214 h 649663"/>
                  <a:gd name="connsiteX85" fmla="*/ 660903 w 694391"/>
                  <a:gd name="connsiteY85" fmla="*/ 24143 h 649663"/>
                  <a:gd name="connsiteX86" fmla="*/ 642796 w 694391"/>
                  <a:gd name="connsiteY86" fmla="*/ 9054 h 649663"/>
                  <a:gd name="connsiteX87" fmla="*/ 627707 w 694391"/>
                  <a:gd name="connsiteY87" fmla="*/ 6036 h 649663"/>
                  <a:gd name="connsiteX88" fmla="*/ 618653 w 694391"/>
                  <a:gd name="connsiteY88" fmla="*/ 3018 h 649663"/>
                  <a:gd name="connsiteX89" fmla="*/ 606582 w 694391"/>
                  <a:gd name="connsiteY89" fmla="*/ 0 h 649663"/>
                  <a:gd name="connsiteX90" fmla="*/ 519065 w 694391"/>
                  <a:gd name="connsiteY90" fmla="*/ 3018 h 649663"/>
                  <a:gd name="connsiteX91" fmla="*/ 500958 w 694391"/>
                  <a:gd name="connsiteY91" fmla="*/ 9054 h 649663"/>
                  <a:gd name="connsiteX92" fmla="*/ 488887 w 694391"/>
                  <a:gd name="connsiteY92" fmla="*/ 12071 h 649663"/>
                  <a:gd name="connsiteX93" fmla="*/ 470780 w 694391"/>
                  <a:gd name="connsiteY93" fmla="*/ 21125 h 649663"/>
                  <a:gd name="connsiteX94" fmla="*/ 461727 w 694391"/>
                  <a:gd name="connsiteY94" fmla="*/ 27161 h 649663"/>
                  <a:gd name="connsiteX95" fmla="*/ 443620 w 694391"/>
                  <a:gd name="connsiteY95" fmla="*/ 33196 h 649663"/>
                  <a:gd name="connsiteX96" fmla="*/ 437584 w 694391"/>
                  <a:gd name="connsiteY96" fmla="*/ 42250 h 649663"/>
                  <a:gd name="connsiteX97" fmla="*/ 425513 w 694391"/>
                  <a:gd name="connsiteY97" fmla="*/ 48285 h 649663"/>
                  <a:gd name="connsiteX98" fmla="*/ 416459 w 694391"/>
                  <a:gd name="connsiteY98" fmla="*/ 54321 h 649663"/>
                  <a:gd name="connsiteX99" fmla="*/ 404388 w 694391"/>
                  <a:gd name="connsiteY99" fmla="*/ 60357 h 649663"/>
                  <a:gd name="connsiteX100" fmla="*/ 374210 w 694391"/>
                  <a:gd name="connsiteY100" fmla="*/ 78464 h 649663"/>
                  <a:gd name="connsiteX101" fmla="*/ 365156 w 694391"/>
                  <a:gd name="connsiteY101" fmla="*/ 84499 h 649663"/>
                  <a:gd name="connsiteX102" fmla="*/ 344032 w 694391"/>
                  <a:gd name="connsiteY102" fmla="*/ 96570 h 649663"/>
                  <a:gd name="connsiteX103" fmla="*/ 325925 w 694391"/>
                  <a:gd name="connsiteY103" fmla="*/ 93553 h 649663"/>
                  <a:gd name="connsiteX104" fmla="*/ 292729 w 694391"/>
                  <a:gd name="connsiteY104" fmla="*/ 111660 h 649663"/>
                  <a:gd name="connsiteX105" fmla="*/ 280657 w 694391"/>
                  <a:gd name="connsiteY105" fmla="*/ 114677 h 649663"/>
                  <a:gd name="connsiteX106" fmla="*/ 229354 w 694391"/>
                  <a:gd name="connsiteY106" fmla="*/ 120713 h 649663"/>
                  <a:gd name="connsiteX107" fmla="*/ 217283 w 694391"/>
                  <a:gd name="connsiteY107" fmla="*/ 123731 h 649663"/>
                  <a:gd name="connsiteX108" fmla="*/ 184087 w 694391"/>
                  <a:gd name="connsiteY108" fmla="*/ 129767 h 649663"/>
                  <a:gd name="connsiteX109" fmla="*/ 190123 w 694391"/>
                  <a:gd name="connsiteY109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66392 w 694391"/>
                  <a:gd name="connsiteY9" fmla="*/ 217283 h 649663"/>
                  <a:gd name="connsiteX10" fmla="*/ 33196 w 694391"/>
                  <a:gd name="connsiteY10" fmla="*/ 244444 h 649663"/>
                  <a:gd name="connsiteX11" fmla="*/ 21125 w 694391"/>
                  <a:gd name="connsiteY11" fmla="*/ 262551 h 649663"/>
                  <a:gd name="connsiteX12" fmla="*/ 18107 w 694391"/>
                  <a:gd name="connsiteY12" fmla="*/ 271604 h 649663"/>
                  <a:gd name="connsiteX13" fmla="*/ 6036 w 694391"/>
                  <a:gd name="connsiteY13" fmla="*/ 289711 h 649663"/>
                  <a:gd name="connsiteX14" fmla="*/ 0 w 694391"/>
                  <a:gd name="connsiteY14" fmla="*/ 307818 h 649663"/>
                  <a:gd name="connsiteX15" fmla="*/ 144855 w 694391"/>
                  <a:gd name="connsiteY15" fmla="*/ 307818 h 649663"/>
                  <a:gd name="connsiteX16" fmla="*/ 162962 w 694391"/>
                  <a:gd name="connsiteY16" fmla="*/ 304800 h 649663"/>
                  <a:gd name="connsiteX17" fmla="*/ 168998 w 694391"/>
                  <a:gd name="connsiteY17" fmla="*/ 316871 h 649663"/>
                  <a:gd name="connsiteX18" fmla="*/ 165980 w 694391"/>
                  <a:gd name="connsiteY18" fmla="*/ 410424 h 649663"/>
                  <a:gd name="connsiteX19" fmla="*/ 156927 w 694391"/>
                  <a:gd name="connsiteY19" fmla="*/ 446638 h 649663"/>
                  <a:gd name="connsiteX20" fmla="*/ 147873 w 694391"/>
                  <a:gd name="connsiteY20" fmla="*/ 476816 h 649663"/>
                  <a:gd name="connsiteX21" fmla="*/ 141838 w 694391"/>
                  <a:gd name="connsiteY21" fmla="*/ 488887 h 649663"/>
                  <a:gd name="connsiteX22" fmla="*/ 132784 w 694391"/>
                  <a:gd name="connsiteY22" fmla="*/ 510012 h 649663"/>
                  <a:gd name="connsiteX23" fmla="*/ 126748 w 694391"/>
                  <a:gd name="connsiteY23" fmla="*/ 528119 h 649663"/>
                  <a:gd name="connsiteX24" fmla="*/ 123731 w 694391"/>
                  <a:gd name="connsiteY24" fmla="*/ 540190 h 649663"/>
                  <a:gd name="connsiteX25" fmla="*/ 117695 w 694391"/>
                  <a:gd name="connsiteY25" fmla="*/ 549244 h 649663"/>
                  <a:gd name="connsiteX26" fmla="*/ 111659 w 694391"/>
                  <a:gd name="connsiteY26" fmla="*/ 567351 h 649663"/>
                  <a:gd name="connsiteX27" fmla="*/ 105624 w 694391"/>
                  <a:gd name="connsiteY27" fmla="*/ 588475 h 649663"/>
                  <a:gd name="connsiteX28" fmla="*/ 102606 w 694391"/>
                  <a:gd name="connsiteY28" fmla="*/ 597529 h 649663"/>
                  <a:gd name="connsiteX29" fmla="*/ 105624 w 694391"/>
                  <a:gd name="connsiteY29" fmla="*/ 636761 h 649663"/>
                  <a:gd name="connsiteX30" fmla="*/ 114677 w 694391"/>
                  <a:gd name="connsiteY30" fmla="*/ 639778 h 649663"/>
                  <a:gd name="connsiteX31" fmla="*/ 147873 w 694391"/>
                  <a:gd name="connsiteY31" fmla="*/ 642796 h 649663"/>
                  <a:gd name="connsiteX32" fmla="*/ 211247 w 694391"/>
                  <a:gd name="connsiteY32" fmla="*/ 645814 h 649663"/>
                  <a:gd name="connsiteX33" fmla="*/ 232372 w 694391"/>
                  <a:gd name="connsiteY33" fmla="*/ 633743 h 649663"/>
                  <a:gd name="connsiteX34" fmla="*/ 268586 w 694391"/>
                  <a:gd name="connsiteY34" fmla="*/ 612618 h 649663"/>
                  <a:gd name="connsiteX35" fmla="*/ 286693 w 694391"/>
                  <a:gd name="connsiteY35" fmla="*/ 594511 h 649663"/>
                  <a:gd name="connsiteX36" fmla="*/ 307818 w 694391"/>
                  <a:gd name="connsiteY36" fmla="*/ 579422 h 649663"/>
                  <a:gd name="connsiteX37" fmla="*/ 328943 w 694391"/>
                  <a:gd name="connsiteY37" fmla="*/ 564333 h 649663"/>
                  <a:gd name="connsiteX38" fmla="*/ 344032 w 694391"/>
                  <a:gd name="connsiteY38" fmla="*/ 552262 h 649663"/>
                  <a:gd name="connsiteX39" fmla="*/ 362139 w 694391"/>
                  <a:gd name="connsiteY39" fmla="*/ 540190 h 649663"/>
                  <a:gd name="connsiteX40" fmla="*/ 371192 w 694391"/>
                  <a:gd name="connsiteY40" fmla="*/ 531137 h 649663"/>
                  <a:gd name="connsiteX41" fmla="*/ 398352 w 694391"/>
                  <a:gd name="connsiteY41" fmla="*/ 522083 h 649663"/>
                  <a:gd name="connsiteX42" fmla="*/ 407406 w 694391"/>
                  <a:gd name="connsiteY42" fmla="*/ 513030 h 649663"/>
                  <a:gd name="connsiteX43" fmla="*/ 416459 w 694391"/>
                  <a:gd name="connsiteY43" fmla="*/ 510012 h 649663"/>
                  <a:gd name="connsiteX44" fmla="*/ 431548 w 694391"/>
                  <a:gd name="connsiteY44" fmla="*/ 500959 h 649663"/>
                  <a:gd name="connsiteX45" fmla="*/ 443620 w 694391"/>
                  <a:gd name="connsiteY45" fmla="*/ 494923 h 649663"/>
                  <a:gd name="connsiteX46" fmla="*/ 458709 w 694391"/>
                  <a:gd name="connsiteY46" fmla="*/ 485870 h 649663"/>
                  <a:gd name="connsiteX47" fmla="*/ 476816 w 694391"/>
                  <a:gd name="connsiteY47" fmla="*/ 476816 h 649663"/>
                  <a:gd name="connsiteX48" fmla="*/ 488887 w 694391"/>
                  <a:gd name="connsiteY48" fmla="*/ 467763 h 649663"/>
                  <a:gd name="connsiteX49" fmla="*/ 513030 w 694391"/>
                  <a:gd name="connsiteY49" fmla="*/ 458709 h 649663"/>
                  <a:gd name="connsiteX50" fmla="*/ 531137 w 694391"/>
                  <a:gd name="connsiteY50" fmla="*/ 446638 h 649663"/>
                  <a:gd name="connsiteX51" fmla="*/ 540190 w 694391"/>
                  <a:gd name="connsiteY51" fmla="*/ 437584 h 649663"/>
                  <a:gd name="connsiteX52" fmla="*/ 567350 w 694391"/>
                  <a:gd name="connsiteY52" fmla="*/ 425513 h 649663"/>
                  <a:gd name="connsiteX53" fmla="*/ 576404 w 694391"/>
                  <a:gd name="connsiteY53" fmla="*/ 419477 h 649663"/>
                  <a:gd name="connsiteX54" fmla="*/ 591493 w 694391"/>
                  <a:gd name="connsiteY54" fmla="*/ 410424 h 649663"/>
                  <a:gd name="connsiteX55" fmla="*/ 600546 w 694391"/>
                  <a:gd name="connsiteY55" fmla="*/ 404388 h 649663"/>
                  <a:gd name="connsiteX56" fmla="*/ 609600 w 694391"/>
                  <a:gd name="connsiteY56" fmla="*/ 401370 h 649663"/>
                  <a:gd name="connsiteX57" fmla="*/ 618653 w 694391"/>
                  <a:gd name="connsiteY57" fmla="*/ 392317 h 649663"/>
                  <a:gd name="connsiteX58" fmla="*/ 627707 w 694391"/>
                  <a:gd name="connsiteY58" fmla="*/ 389299 h 649663"/>
                  <a:gd name="connsiteX59" fmla="*/ 648832 w 694391"/>
                  <a:gd name="connsiteY59" fmla="*/ 377228 h 649663"/>
                  <a:gd name="connsiteX60" fmla="*/ 657885 w 694391"/>
                  <a:gd name="connsiteY60" fmla="*/ 374210 h 649663"/>
                  <a:gd name="connsiteX61" fmla="*/ 682028 w 694391"/>
                  <a:gd name="connsiteY61" fmla="*/ 362139 h 649663"/>
                  <a:gd name="connsiteX62" fmla="*/ 691081 w 694391"/>
                  <a:gd name="connsiteY62" fmla="*/ 353085 h 649663"/>
                  <a:gd name="connsiteX63" fmla="*/ 691081 w 694391"/>
                  <a:gd name="connsiteY63" fmla="*/ 328943 h 649663"/>
                  <a:gd name="connsiteX64" fmla="*/ 672974 w 694391"/>
                  <a:gd name="connsiteY64" fmla="*/ 322907 h 649663"/>
                  <a:gd name="connsiteX65" fmla="*/ 657885 w 694391"/>
                  <a:gd name="connsiteY65" fmla="*/ 319889 h 649663"/>
                  <a:gd name="connsiteX66" fmla="*/ 639778 w 694391"/>
                  <a:gd name="connsiteY66" fmla="*/ 316871 h 649663"/>
                  <a:gd name="connsiteX67" fmla="*/ 630725 w 694391"/>
                  <a:gd name="connsiteY67" fmla="*/ 313854 h 649663"/>
                  <a:gd name="connsiteX68" fmla="*/ 500958 w 694391"/>
                  <a:gd name="connsiteY68" fmla="*/ 322907 h 649663"/>
                  <a:gd name="connsiteX69" fmla="*/ 491905 w 694391"/>
                  <a:gd name="connsiteY69" fmla="*/ 325925 h 649663"/>
                  <a:gd name="connsiteX70" fmla="*/ 455691 w 694391"/>
                  <a:gd name="connsiteY70" fmla="*/ 322907 h 649663"/>
                  <a:gd name="connsiteX71" fmla="*/ 449655 w 694391"/>
                  <a:gd name="connsiteY71" fmla="*/ 313854 h 649663"/>
                  <a:gd name="connsiteX72" fmla="*/ 440602 w 694391"/>
                  <a:gd name="connsiteY72" fmla="*/ 298765 h 649663"/>
                  <a:gd name="connsiteX73" fmla="*/ 446638 w 694391"/>
                  <a:gd name="connsiteY73" fmla="*/ 187105 h 649663"/>
                  <a:gd name="connsiteX74" fmla="*/ 458709 w 694391"/>
                  <a:gd name="connsiteY74" fmla="*/ 184087 h 649663"/>
                  <a:gd name="connsiteX75" fmla="*/ 482851 w 694391"/>
                  <a:gd name="connsiteY75" fmla="*/ 181070 h 649663"/>
                  <a:gd name="connsiteX76" fmla="*/ 500958 w 694391"/>
                  <a:gd name="connsiteY76" fmla="*/ 175034 h 649663"/>
                  <a:gd name="connsiteX77" fmla="*/ 549244 w 694391"/>
                  <a:gd name="connsiteY77" fmla="*/ 150891 h 649663"/>
                  <a:gd name="connsiteX78" fmla="*/ 603564 w 694391"/>
                  <a:gd name="connsiteY78" fmla="*/ 117695 h 649663"/>
                  <a:gd name="connsiteX79" fmla="*/ 624689 w 694391"/>
                  <a:gd name="connsiteY79" fmla="*/ 102606 h 649663"/>
                  <a:gd name="connsiteX80" fmla="*/ 633743 w 694391"/>
                  <a:gd name="connsiteY80" fmla="*/ 93553 h 649663"/>
                  <a:gd name="connsiteX81" fmla="*/ 639778 w 694391"/>
                  <a:gd name="connsiteY81" fmla="*/ 84499 h 649663"/>
                  <a:gd name="connsiteX82" fmla="*/ 648832 w 694391"/>
                  <a:gd name="connsiteY82" fmla="*/ 63374 h 649663"/>
                  <a:gd name="connsiteX83" fmla="*/ 657885 w 694391"/>
                  <a:gd name="connsiteY83" fmla="*/ 36214 h 649663"/>
                  <a:gd name="connsiteX84" fmla="*/ 660903 w 694391"/>
                  <a:gd name="connsiteY84" fmla="*/ 24143 h 649663"/>
                  <a:gd name="connsiteX85" fmla="*/ 642796 w 694391"/>
                  <a:gd name="connsiteY85" fmla="*/ 9054 h 649663"/>
                  <a:gd name="connsiteX86" fmla="*/ 627707 w 694391"/>
                  <a:gd name="connsiteY86" fmla="*/ 6036 h 649663"/>
                  <a:gd name="connsiteX87" fmla="*/ 618653 w 694391"/>
                  <a:gd name="connsiteY87" fmla="*/ 3018 h 649663"/>
                  <a:gd name="connsiteX88" fmla="*/ 606582 w 694391"/>
                  <a:gd name="connsiteY88" fmla="*/ 0 h 649663"/>
                  <a:gd name="connsiteX89" fmla="*/ 519065 w 694391"/>
                  <a:gd name="connsiteY89" fmla="*/ 3018 h 649663"/>
                  <a:gd name="connsiteX90" fmla="*/ 500958 w 694391"/>
                  <a:gd name="connsiteY90" fmla="*/ 9054 h 649663"/>
                  <a:gd name="connsiteX91" fmla="*/ 488887 w 694391"/>
                  <a:gd name="connsiteY91" fmla="*/ 12071 h 649663"/>
                  <a:gd name="connsiteX92" fmla="*/ 470780 w 694391"/>
                  <a:gd name="connsiteY92" fmla="*/ 21125 h 649663"/>
                  <a:gd name="connsiteX93" fmla="*/ 461727 w 694391"/>
                  <a:gd name="connsiteY93" fmla="*/ 27161 h 649663"/>
                  <a:gd name="connsiteX94" fmla="*/ 443620 w 694391"/>
                  <a:gd name="connsiteY94" fmla="*/ 33196 h 649663"/>
                  <a:gd name="connsiteX95" fmla="*/ 437584 w 694391"/>
                  <a:gd name="connsiteY95" fmla="*/ 42250 h 649663"/>
                  <a:gd name="connsiteX96" fmla="*/ 425513 w 694391"/>
                  <a:gd name="connsiteY96" fmla="*/ 48285 h 649663"/>
                  <a:gd name="connsiteX97" fmla="*/ 416459 w 694391"/>
                  <a:gd name="connsiteY97" fmla="*/ 54321 h 649663"/>
                  <a:gd name="connsiteX98" fmla="*/ 404388 w 694391"/>
                  <a:gd name="connsiteY98" fmla="*/ 60357 h 649663"/>
                  <a:gd name="connsiteX99" fmla="*/ 374210 w 694391"/>
                  <a:gd name="connsiteY99" fmla="*/ 78464 h 649663"/>
                  <a:gd name="connsiteX100" fmla="*/ 365156 w 694391"/>
                  <a:gd name="connsiteY100" fmla="*/ 84499 h 649663"/>
                  <a:gd name="connsiteX101" fmla="*/ 344032 w 694391"/>
                  <a:gd name="connsiteY101" fmla="*/ 96570 h 649663"/>
                  <a:gd name="connsiteX102" fmla="*/ 325925 w 694391"/>
                  <a:gd name="connsiteY102" fmla="*/ 93553 h 649663"/>
                  <a:gd name="connsiteX103" fmla="*/ 292729 w 694391"/>
                  <a:gd name="connsiteY103" fmla="*/ 111660 h 649663"/>
                  <a:gd name="connsiteX104" fmla="*/ 280657 w 694391"/>
                  <a:gd name="connsiteY104" fmla="*/ 114677 h 649663"/>
                  <a:gd name="connsiteX105" fmla="*/ 229354 w 694391"/>
                  <a:gd name="connsiteY105" fmla="*/ 120713 h 649663"/>
                  <a:gd name="connsiteX106" fmla="*/ 217283 w 694391"/>
                  <a:gd name="connsiteY106" fmla="*/ 123731 h 649663"/>
                  <a:gd name="connsiteX107" fmla="*/ 184087 w 694391"/>
                  <a:gd name="connsiteY107" fmla="*/ 129767 h 649663"/>
                  <a:gd name="connsiteX108" fmla="*/ 190123 w 694391"/>
                  <a:gd name="connsiteY108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66392 w 694391"/>
                  <a:gd name="connsiteY9" fmla="*/ 217283 h 649663"/>
                  <a:gd name="connsiteX10" fmla="*/ 33196 w 694391"/>
                  <a:gd name="connsiteY10" fmla="*/ 244444 h 649663"/>
                  <a:gd name="connsiteX11" fmla="*/ 21125 w 694391"/>
                  <a:gd name="connsiteY11" fmla="*/ 262551 h 649663"/>
                  <a:gd name="connsiteX12" fmla="*/ 6036 w 694391"/>
                  <a:gd name="connsiteY12" fmla="*/ 289711 h 649663"/>
                  <a:gd name="connsiteX13" fmla="*/ 0 w 694391"/>
                  <a:gd name="connsiteY13" fmla="*/ 307818 h 649663"/>
                  <a:gd name="connsiteX14" fmla="*/ 144855 w 694391"/>
                  <a:gd name="connsiteY14" fmla="*/ 307818 h 649663"/>
                  <a:gd name="connsiteX15" fmla="*/ 162962 w 694391"/>
                  <a:gd name="connsiteY15" fmla="*/ 304800 h 649663"/>
                  <a:gd name="connsiteX16" fmla="*/ 168998 w 694391"/>
                  <a:gd name="connsiteY16" fmla="*/ 316871 h 649663"/>
                  <a:gd name="connsiteX17" fmla="*/ 165980 w 694391"/>
                  <a:gd name="connsiteY17" fmla="*/ 410424 h 649663"/>
                  <a:gd name="connsiteX18" fmla="*/ 156927 w 694391"/>
                  <a:gd name="connsiteY18" fmla="*/ 446638 h 649663"/>
                  <a:gd name="connsiteX19" fmla="*/ 147873 w 694391"/>
                  <a:gd name="connsiteY19" fmla="*/ 476816 h 649663"/>
                  <a:gd name="connsiteX20" fmla="*/ 141838 w 694391"/>
                  <a:gd name="connsiteY20" fmla="*/ 488887 h 649663"/>
                  <a:gd name="connsiteX21" fmla="*/ 132784 w 694391"/>
                  <a:gd name="connsiteY21" fmla="*/ 510012 h 649663"/>
                  <a:gd name="connsiteX22" fmla="*/ 126748 w 694391"/>
                  <a:gd name="connsiteY22" fmla="*/ 528119 h 649663"/>
                  <a:gd name="connsiteX23" fmla="*/ 123731 w 694391"/>
                  <a:gd name="connsiteY23" fmla="*/ 540190 h 649663"/>
                  <a:gd name="connsiteX24" fmla="*/ 117695 w 694391"/>
                  <a:gd name="connsiteY24" fmla="*/ 549244 h 649663"/>
                  <a:gd name="connsiteX25" fmla="*/ 111659 w 694391"/>
                  <a:gd name="connsiteY25" fmla="*/ 567351 h 649663"/>
                  <a:gd name="connsiteX26" fmla="*/ 105624 w 694391"/>
                  <a:gd name="connsiteY26" fmla="*/ 588475 h 649663"/>
                  <a:gd name="connsiteX27" fmla="*/ 102606 w 694391"/>
                  <a:gd name="connsiteY27" fmla="*/ 597529 h 649663"/>
                  <a:gd name="connsiteX28" fmla="*/ 105624 w 694391"/>
                  <a:gd name="connsiteY28" fmla="*/ 636761 h 649663"/>
                  <a:gd name="connsiteX29" fmla="*/ 114677 w 694391"/>
                  <a:gd name="connsiteY29" fmla="*/ 639778 h 649663"/>
                  <a:gd name="connsiteX30" fmla="*/ 147873 w 694391"/>
                  <a:gd name="connsiteY30" fmla="*/ 642796 h 649663"/>
                  <a:gd name="connsiteX31" fmla="*/ 211247 w 694391"/>
                  <a:gd name="connsiteY31" fmla="*/ 645814 h 649663"/>
                  <a:gd name="connsiteX32" fmla="*/ 232372 w 694391"/>
                  <a:gd name="connsiteY32" fmla="*/ 633743 h 649663"/>
                  <a:gd name="connsiteX33" fmla="*/ 268586 w 694391"/>
                  <a:gd name="connsiteY33" fmla="*/ 612618 h 649663"/>
                  <a:gd name="connsiteX34" fmla="*/ 286693 w 694391"/>
                  <a:gd name="connsiteY34" fmla="*/ 594511 h 649663"/>
                  <a:gd name="connsiteX35" fmla="*/ 307818 w 694391"/>
                  <a:gd name="connsiteY35" fmla="*/ 579422 h 649663"/>
                  <a:gd name="connsiteX36" fmla="*/ 328943 w 694391"/>
                  <a:gd name="connsiteY36" fmla="*/ 564333 h 649663"/>
                  <a:gd name="connsiteX37" fmla="*/ 344032 w 694391"/>
                  <a:gd name="connsiteY37" fmla="*/ 552262 h 649663"/>
                  <a:gd name="connsiteX38" fmla="*/ 362139 w 694391"/>
                  <a:gd name="connsiteY38" fmla="*/ 540190 h 649663"/>
                  <a:gd name="connsiteX39" fmla="*/ 371192 w 694391"/>
                  <a:gd name="connsiteY39" fmla="*/ 531137 h 649663"/>
                  <a:gd name="connsiteX40" fmla="*/ 398352 w 694391"/>
                  <a:gd name="connsiteY40" fmla="*/ 522083 h 649663"/>
                  <a:gd name="connsiteX41" fmla="*/ 407406 w 694391"/>
                  <a:gd name="connsiteY41" fmla="*/ 513030 h 649663"/>
                  <a:gd name="connsiteX42" fmla="*/ 416459 w 694391"/>
                  <a:gd name="connsiteY42" fmla="*/ 510012 h 649663"/>
                  <a:gd name="connsiteX43" fmla="*/ 431548 w 694391"/>
                  <a:gd name="connsiteY43" fmla="*/ 500959 h 649663"/>
                  <a:gd name="connsiteX44" fmla="*/ 443620 w 694391"/>
                  <a:gd name="connsiteY44" fmla="*/ 494923 h 649663"/>
                  <a:gd name="connsiteX45" fmla="*/ 458709 w 694391"/>
                  <a:gd name="connsiteY45" fmla="*/ 485870 h 649663"/>
                  <a:gd name="connsiteX46" fmla="*/ 476816 w 694391"/>
                  <a:gd name="connsiteY46" fmla="*/ 476816 h 649663"/>
                  <a:gd name="connsiteX47" fmla="*/ 488887 w 694391"/>
                  <a:gd name="connsiteY47" fmla="*/ 467763 h 649663"/>
                  <a:gd name="connsiteX48" fmla="*/ 513030 w 694391"/>
                  <a:gd name="connsiteY48" fmla="*/ 458709 h 649663"/>
                  <a:gd name="connsiteX49" fmla="*/ 531137 w 694391"/>
                  <a:gd name="connsiteY49" fmla="*/ 446638 h 649663"/>
                  <a:gd name="connsiteX50" fmla="*/ 540190 w 694391"/>
                  <a:gd name="connsiteY50" fmla="*/ 437584 h 649663"/>
                  <a:gd name="connsiteX51" fmla="*/ 567350 w 694391"/>
                  <a:gd name="connsiteY51" fmla="*/ 425513 h 649663"/>
                  <a:gd name="connsiteX52" fmla="*/ 576404 w 694391"/>
                  <a:gd name="connsiteY52" fmla="*/ 419477 h 649663"/>
                  <a:gd name="connsiteX53" fmla="*/ 591493 w 694391"/>
                  <a:gd name="connsiteY53" fmla="*/ 410424 h 649663"/>
                  <a:gd name="connsiteX54" fmla="*/ 600546 w 694391"/>
                  <a:gd name="connsiteY54" fmla="*/ 404388 h 649663"/>
                  <a:gd name="connsiteX55" fmla="*/ 609600 w 694391"/>
                  <a:gd name="connsiteY55" fmla="*/ 401370 h 649663"/>
                  <a:gd name="connsiteX56" fmla="*/ 618653 w 694391"/>
                  <a:gd name="connsiteY56" fmla="*/ 392317 h 649663"/>
                  <a:gd name="connsiteX57" fmla="*/ 627707 w 694391"/>
                  <a:gd name="connsiteY57" fmla="*/ 389299 h 649663"/>
                  <a:gd name="connsiteX58" fmla="*/ 648832 w 694391"/>
                  <a:gd name="connsiteY58" fmla="*/ 377228 h 649663"/>
                  <a:gd name="connsiteX59" fmla="*/ 657885 w 694391"/>
                  <a:gd name="connsiteY59" fmla="*/ 374210 h 649663"/>
                  <a:gd name="connsiteX60" fmla="*/ 682028 w 694391"/>
                  <a:gd name="connsiteY60" fmla="*/ 362139 h 649663"/>
                  <a:gd name="connsiteX61" fmla="*/ 691081 w 694391"/>
                  <a:gd name="connsiteY61" fmla="*/ 353085 h 649663"/>
                  <a:gd name="connsiteX62" fmla="*/ 691081 w 694391"/>
                  <a:gd name="connsiteY62" fmla="*/ 328943 h 649663"/>
                  <a:gd name="connsiteX63" fmla="*/ 672974 w 694391"/>
                  <a:gd name="connsiteY63" fmla="*/ 322907 h 649663"/>
                  <a:gd name="connsiteX64" fmla="*/ 657885 w 694391"/>
                  <a:gd name="connsiteY64" fmla="*/ 319889 h 649663"/>
                  <a:gd name="connsiteX65" fmla="*/ 639778 w 694391"/>
                  <a:gd name="connsiteY65" fmla="*/ 316871 h 649663"/>
                  <a:gd name="connsiteX66" fmla="*/ 630725 w 694391"/>
                  <a:gd name="connsiteY66" fmla="*/ 313854 h 649663"/>
                  <a:gd name="connsiteX67" fmla="*/ 500958 w 694391"/>
                  <a:gd name="connsiteY67" fmla="*/ 322907 h 649663"/>
                  <a:gd name="connsiteX68" fmla="*/ 491905 w 694391"/>
                  <a:gd name="connsiteY68" fmla="*/ 325925 h 649663"/>
                  <a:gd name="connsiteX69" fmla="*/ 455691 w 694391"/>
                  <a:gd name="connsiteY69" fmla="*/ 322907 h 649663"/>
                  <a:gd name="connsiteX70" fmla="*/ 449655 w 694391"/>
                  <a:gd name="connsiteY70" fmla="*/ 313854 h 649663"/>
                  <a:gd name="connsiteX71" fmla="*/ 440602 w 694391"/>
                  <a:gd name="connsiteY71" fmla="*/ 298765 h 649663"/>
                  <a:gd name="connsiteX72" fmla="*/ 446638 w 694391"/>
                  <a:gd name="connsiteY72" fmla="*/ 187105 h 649663"/>
                  <a:gd name="connsiteX73" fmla="*/ 458709 w 694391"/>
                  <a:gd name="connsiteY73" fmla="*/ 184087 h 649663"/>
                  <a:gd name="connsiteX74" fmla="*/ 482851 w 694391"/>
                  <a:gd name="connsiteY74" fmla="*/ 181070 h 649663"/>
                  <a:gd name="connsiteX75" fmla="*/ 500958 w 694391"/>
                  <a:gd name="connsiteY75" fmla="*/ 175034 h 649663"/>
                  <a:gd name="connsiteX76" fmla="*/ 549244 w 694391"/>
                  <a:gd name="connsiteY76" fmla="*/ 150891 h 649663"/>
                  <a:gd name="connsiteX77" fmla="*/ 603564 w 694391"/>
                  <a:gd name="connsiteY77" fmla="*/ 117695 h 649663"/>
                  <a:gd name="connsiteX78" fmla="*/ 624689 w 694391"/>
                  <a:gd name="connsiteY78" fmla="*/ 102606 h 649663"/>
                  <a:gd name="connsiteX79" fmla="*/ 633743 w 694391"/>
                  <a:gd name="connsiteY79" fmla="*/ 93553 h 649663"/>
                  <a:gd name="connsiteX80" fmla="*/ 639778 w 694391"/>
                  <a:gd name="connsiteY80" fmla="*/ 84499 h 649663"/>
                  <a:gd name="connsiteX81" fmla="*/ 648832 w 694391"/>
                  <a:gd name="connsiteY81" fmla="*/ 63374 h 649663"/>
                  <a:gd name="connsiteX82" fmla="*/ 657885 w 694391"/>
                  <a:gd name="connsiteY82" fmla="*/ 36214 h 649663"/>
                  <a:gd name="connsiteX83" fmla="*/ 660903 w 694391"/>
                  <a:gd name="connsiteY83" fmla="*/ 24143 h 649663"/>
                  <a:gd name="connsiteX84" fmla="*/ 642796 w 694391"/>
                  <a:gd name="connsiteY84" fmla="*/ 9054 h 649663"/>
                  <a:gd name="connsiteX85" fmla="*/ 627707 w 694391"/>
                  <a:gd name="connsiteY85" fmla="*/ 6036 h 649663"/>
                  <a:gd name="connsiteX86" fmla="*/ 618653 w 694391"/>
                  <a:gd name="connsiteY86" fmla="*/ 3018 h 649663"/>
                  <a:gd name="connsiteX87" fmla="*/ 606582 w 694391"/>
                  <a:gd name="connsiteY87" fmla="*/ 0 h 649663"/>
                  <a:gd name="connsiteX88" fmla="*/ 519065 w 694391"/>
                  <a:gd name="connsiteY88" fmla="*/ 3018 h 649663"/>
                  <a:gd name="connsiteX89" fmla="*/ 500958 w 694391"/>
                  <a:gd name="connsiteY89" fmla="*/ 9054 h 649663"/>
                  <a:gd name="connsiteX90" fmla="*/ 488887 w 694391"/>
                  <a:gd name="connsiteY90" fmla="*/ 12071 h 649663"/>
                  <a:gd name="connsiteX91" fmla="*/ 470780 w 694391"/>
                  <a:gd name="connsiteY91" fmla="*/ 21125 h 649663"/>
                  <a:gd name="connsiteX92" fmla="*/ 461727 w 694391"/>
                  <a:gd name="connsiteY92" fmla="*/ 27161 h 649663"/>
                  <a:gd name="connsiteX93" fmla="*/ 443620 w 694391"/>
                  <a:gd name="connsiteY93" fmla="*/ 33196 h 649663"/>
                  <a:gd name="connsiteX94" fmla="*/ 437584 w 694391"/>
                  <a:gd name="connsiteY94" fmla="*/ 42250 h 649663"/>
                  <a:gd name="connsiteX95" fmla="*/ 425513 w 694391"/>
                  <a:gd name="connsiteY95" fmla="*/ 48285 h 649663"/>
                  <a:gd name="connsiteX96" fmla="*/ 416459 w 694391"/>
                  <a:gd name="connsiteY96" fmla="*/ 54321 h 649663"/>
                  <a:gd name="connsiteX97" fmla="*/ 404388 w 694391"/>
                  <a:gd name="connsiteY97" fmla="*/ 60357 h 649663"/>
                  <a:gd name="connsiteX98" fmla="*/ 374210 w 694391"/>
                  <a:gd name="connsiteY98" fmla="*/ 78464 h 649663"/>
                  <a:gd name="connsiteX99" fmla="*/ 365156 w 694391"/>
                  <a:gd name="connsiteY99" fmla="*/ 84499 h 649663"/>
                  <a:gd name="connsiteX100" fmla="*/ 344032 w 694391"/>
                  <a:gd name="connsiteY100" fmla="*/ 96570 h 649663"/>
                  <a:gd name="connsiteX101" fmla="*/ 325925 w 694391"/>
                  <a:gd name="connsiteY101" fmla="*/ 93553 h 649663"/>
                  <a:gd name="connsiteX102" fmla="*/ 292729 w 694391"/>
                  <a:gd name="connsiteY102" fmla="*/ 111660 h 649663"/>
                  <a:gd name="connsiteX103" fmla="*/ 280657 w 694391"/>
                  <a:gd name="connsiteY103" fmla="*/ 114677 h 649663"/>
                  <a:gd name="connsiteX104" fmla="*/ 229354 w 694391"/>
                  <a:gd name="connsiteY104" fmla="*/ 120713 h 649663"/>
                  <a:gd name="connsiteX105" fmla="*/ 217283 w 694391"/>
                  <a:gd name="connsiteY105" fmla="*/ 123731 h 649663"/>
                  <a:gd name="connsiteX106" fmla="*/ 184087 w 694391"/>
                  <a:gd name="connsiteY106" fmla="*/ 129767 h 649663"/>
                  <a:gd name="connsiteX107" fmla="*/ 190123 w 694391"/>
                  <a:gd name="connsiteY107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2606 w 694391"/>
                  <a:gd name="connsiteY7" fmla="*/ 196159 h 649663"/>
                  <a:gd name="connsiteX8" fmla="*/ 66392 w 694391"/>
                  <a:gd name="connsiteY8" fmla="*/ 217283 h 649663"/>
                  <a:gd name="connsiteX9" fmla="*/ 33196 w 694391"/>
                  <a:gd name="connsiteY9" fmla="*/ 244444 h 649663"/>
                  <a:gd name="connsiteX10" fmla="*/ 21125 w 694391"/>
                  <a:gd name="connsiteY10" fmla="*/ 262551 h 649663"/>
                  <a:gd name="connsiteX11" fmla="*/ 6036 w 694391"/>
                  <a:gd name="connsiteY11" fmla="*/ 289711 h 649663"/>
                  <a:gd name="connsiteX12" fmla="*/ 0 w 694391"/>
                  <a:gd name="connsiteY12" fmla="*/ 307818 h 649663"/>
                  <a:gd name="connsiteX13" fmla="*/ 144855 w 694391"/>
                  <a:gd name="connsiteY13" fmla="*/ 307818 h 649663"/>
                  <a:gd name="connsiteX14" fmla="*/ 162962 w 694391"/>
                  <a:gd name="connsiteY14" fmla="*/ 304800 h 649663"/>
                  <a:gd name="connsiteX15" fmla="*/ 168998 w 694391"/>
                  <a:gd name="connsiteY15" fmla="*/ 316871 h 649663"/>
                  <a:gd name="connsiteX16" fmla="*/ 165980 w 694391"/>
                  <a:gd name="connsiteY16" fmla="*/ 410424 h 649663"/>
                  <a:gd name="connsiteX17" fmla="*/ 156927 w 694391"/>
                  <a:gd name="connsiteY17" fmla="*/ 446638 h 649663"/>
                  <a:gd name="connsiteX18" fmla="*/ 147873 w 694391"/>
                  <a:gd name="connsiteY18" fmla="*/ 476816 h 649663"/>
                  <a:gd name="connsiteX19" fmla="*/ 141838 w 694391"/>
                  <a:gd name="connsiteY19" fmla="*/ 488887 h 649663"/>
                  <a:gd name="connsiteX20" fmla="*/ 132784 w 694391"/>
                  <a:gd name="connsiteY20" fmla="*/ 510012 h 649663"/>
                  <a:gd name="connsiteX21" fmla="*/ 126748 w 694391"/>
                  <a:gd name="connsiteY21" fmla="*/ 528119 h 649663"/>
                  <a:gd name="connsiteX22" fmla="*/ 123731 w 694391"/>
                  <a:gd name="connsiteY22" fmla="*/ 540190 h 649663"/>
                  <a:gd name="connsiteX23" fmla="*/ 117695 w 694391"/>
                  <a:gd name="connsiteY23" fmla="*/ 549244 h 649663"/>
                  <a:gd name="connsiteX24" fmla="*/ 111659 w 694391"/>
                  <a:gd name="connsiteY24" fmla="*/ 567351 h 649663"/>
                  <a:gd name="connsiteX25" fmla="*/ 105624 w 694391"/>
                  <a:gd name="connsiteY25" fmla="*/ 588475 h 649663"/>
                  <a:gd name="connsiteX26" fmla="*/ 102606 w 694391"/>
                  <a:gd name="connsiteY26" fmla="*/ 597529 h 649663"/>
                  <a:gd name="connsiteX27" fmla="*/ 105624 w 694391"/>
                  <a:gd name="connsiteY27" fmla="*/ 636761 h 649663"/>
                  <a:gd name="connsiteX28" fmla="*/ 114677 w 694391"/>
                  <a:gd name="connsiteY28" fmla="*/ 639778 h 649663"/>
                  <a:gd name="connsiteX29" fmla="*/ 147873 w 694391"/>
                  <a:gd name="connsiteY29" fmla="*/ 642796 h 649663"/>
                  <a:gd name="connsiteX30" fmla="*/ 211247 w 694391"/>
                  <a:gd name="connsiteY30" fmla="*/ 645814 h 649663"/>
                  <a:gd name="connsiteX31" fmla="*/ 232372 w 694391"/>
                  <a:gd name="connsiteY31" fmla="*/ 633743 h 649663"/>
                  <a:gd name="connsiteX32" fmla="*/ 268586 w 694391"/>
                  <a:gd name="connsiteY32" fmla="*/ 612618 h 649663"/>
                  <a:gd name="connsiteX33" fmla="*/ 286693 w 694391"/>
                  <a:gd name="connsiteY33" fmla="*/ 594511 h 649663"/>
                  <a:gd name="connsiteX34" fmla="*/ 307818 w 694391"/>
                  <a:gd name="connsiteY34" fmla="*/ 579422 h 649663"/>
                  <a:gd name="connsiteX35" fmla="*/ 328943 w 694391"/>
                  <a:gd name="connsiteY35" fmla="*/ 564333 h 649663"/>
                  <a:gd name="connsiteX36" fmla="*/ 344032 w 694391"/>
                  <a:gd name="connsiteY36" fmla="*/ 552262 h 649663"/>
                  <a:gd name="connsiteX37" fmla="*/ 362139 w 694391"/>
                  <a:gd name="connsiteY37" fmla="*/ 540190 h 649663"/>
                  <a:gd name="connsiteX38" fmla="*/ 371192 w 694391"/>
                  <a:gd name="connsiteY38" fmla="*/ 531137 h 649663"/>
                  <a:gd name="connsiteX39" fmla="*/ 398352 w 694391"/>
                  <a:gd name="connsiteY39" fmla="*/ 522083 h 649663"/>
                  <a:gd name="connsiteX40" fmla="*/ 407406 w 694391"/>
                  <a:gd name="connsiteY40" fmla="*/ 513030 h 649663"/>
                  <a:gd name="connsiteX41" fmla="*/ 416459 w 694391"/>
                  <a:gd name="connsiteY41" fmla="*/ 510012 h 649663"/>
                  <a:gd name="connsiteX42" fmla="*/ 431548 w 694391"/>
                  <a:gd name="connsiteY42" fmla="*/ 500959 h 649663"/>
                  <a:gd name="connsiteX43" fmla="*/ 443620 w 694391"/>
                  <a:gd name="connsiteY43" fmla="*/ 494923 h 649663"/>
                  <a:gd name="connsiteX44" fmla="*/ 458709 w 694391"/>
                  <a:gd name="connsiteY44" fmla="*/ 485870 h 649663"/>
                  <a:gd name="connsiteX45" fmla="*/ 476816 w 694391"/>
                  <a:gd name="connsiteY45" fmla="*/ 476816 h 649663"/>
                  <a:gd name="connsiteX46" fmla="*/ 488887 w 694391"/>
                  <a:gd name="connsiteY46" fmla="*/ 467763 h 649663"/>
                  <a:gd name="connsiteX47" fmla="*/ 513030 w 694391"/>
                  <a:gd name="connsiteY47" fmla="*/ 458709 h 649663"/>
                  <a:gd name="connsiteX48" fmla="*/ 531137 w 694391"/>
                  <a:gd name="connsiteY48" fmla="*/ 446638 h 649663"/>
                  <a:gd name="connsiteX49" fmla="*/ 540190 w 694391"/>
                  <a:gd name="connsiteY49" fmla="*/ 437584 h 649663"/>
                  <a:gd name="connsiteX50" fmla="*/ 567350 w 694391"/>
                  <a:gd name="connsiteY50" fmla="*/ 425513 h 649663"/>
                  <a:gd name="connsiteX51" fmla="*/ 576404 w 694391"/>
                  <a:gd name="connsiteY51" fmla="*/ 419477 h 649663"/>
                  <a:gd name="connsiteX52" fmla="*/ 591493 w 694391"/>
                  <a:gd name="connsiteY52" fmla="*/ 410424 h 649663"/>
                  <a:gd name="connsiteX53" fmla="*/ 600546 w 694391"/>
                  <a:gd name="connsiteY53" fmla="*/ 404388 h 649663"/>
                  <a:gd name="connsiteX54" fmla="*/ 609600 w 694391"/>
                  <a:gd name="connsiteY54" fmla="*/ 401370 h 649663"/>
                  <a:gd name="connsiteX55" fmla="*/ 618653 w 694391"/>
                  <a:gd name="connsiteY55" fmla="*/ 392317 h 649663"/>
                  <a:gd name="connsiteX56" fmla="*/ 627707 w 694391"/>
                  <a:gd name="connsiteY56" fmla="*/ 389299 h 649663"/>
                  <a:gd name="connsiteX57" fmla="*/ 648832 w 694391"/>
                  <a:gd name="connsiteY57" fmla="*/ 377228 h 649663"/>
                  <a:gd name="connsiteX58" fmla="*/ 657885 w 694391"/>
                  <a:gd name="connsiteY58" fmla="*/ 374210 h 649663"/>
                  <a:gd name="connsiteX59" fmla="*/ 682028 w 694391"/>
                  <a:gd name="connsiteY59" fmla="*/ 362139 h 649663"/>
                  <a:gd name="connsiteX60" fmla="*/ 691081 w 694391"/>
                  <a:gd name="connsiteY60" fmla="*/ 353085 h 649663"/>
                  <a:gd name="connsiteX61" fmla="*/ 691081 w 694391"/>
                  <a:gd name="connsiteY61" fmla="*/ 328943 h 649663"/>
                  <a:gd name="connsiteX62" fmla="*/ 672974 w 694391"/>
                  <a:gd name="connsiteY62" fmla="*/ 322907 h 649663"/>
                  <a:gd name="connsiteX63" fmla="*/ 657885 w 694391"/>
                  <a:gd name="connsiteY63" fmla="*/ 319889 h 649663"/>
                  <a:gd name="connsiteX64" fmla="*/ 639778 w 694391"/>
                  <a:gd name="connsiteY64" fmla="*/ 316871 h 649663"/>
                  <a:gd name="connsiteX65" fmla="*/ 630725 w 694391"/>
                  <a:gd name="connsiteY65" fmla="*/ 313854 h 649663"/>
                  <a:gd name="connsiteX66" fmla="*/ 500958 w 694391"/>
                  <a:gd name="connsiteY66" fmla="*/ 322907 h 649663"/>
                  <a:gd name="connsiteX67" fmla="*/ 491905 w 694391"/>
                  <a:gd name="connsiteY67" fmla="*/ 325925 h 649663"/>
                  <a:gd name="connsiteX68" fmla="*/ 455691 w 694391"/>
                  <a:gd name="connsiteY68" fmla="*/ 322907 h 649663"/>
                  <a:gd name="connsiteX69" fmla="*/ 449655 w 694391"/>
                  <a:gd name="connsiteY69" fmla="*/ 313854 h 649663"/>
                  <a:gd name="connsiteX70" fmla="*/ 440602 w 694391"/>
                  <a:gd name="connsiteY70" fmla="*/ 298765 h 649663"/>
                  <a:gd name="connsiteX71" fmla="*/ 446638 w 694391"/>
                  <a:gd name="connsiteY71" fmla="*/ 187105 h 649663"/>
                  <a:gd name="connsiteX72" fmla="*/ 458709 w 694391"/>
                  <a:gd name="connsiteY72" fmla="*/ 184087 h 649663"/>
                  <a:gd name="connsiteX73" fmla="*/ 482851 w 694391"/>
                  <a:gd name="connsiteY73" fmla="*/ 181070 h 649663"/>
                  <a:gd name="connsiteX74" fmla="*/ 500958 w 694391"/>
                  <a:gd name="connsiteY74" fmla="*/ 175034 h 649663"/>
                  <a:gd name="connsiteX75" fmla="*/ 549244 w 694391"/>
                  <a:gd name="connsiteY75" fmla="*/ 150891 h 649663"/>
                  <a:gd name="connsiteX76" fmla="*/ 603564 w 694391"/>
                  <a:gd name="connsiteY76" fmla="*/ 117695 h 649663"/>
                  <a:gd name="connsiteX77" fmla="*/ 624689 w 694391"/>
                  <a:gd name="connsiteY77" fmla="*/ 102606 h 649663"/>
                  <a:gd name="connsiteX78" fmla="*/ 633743 w 694391"/>
                  <a:gd name="connsiteY78" fmla="*/ 93553 h 649663"/>
                  <a:gd name="connsiteX79" fmla="*/ 639778 w 694391"/>
                  <a:gd name="connsiteY79" fmla="*/ 84499 h 649663"/>
                  <a:gd name="connsiteX80" fmla="*/ 648832 w 694391"/>
                  <a:gd name="connsiteY80" fmla="*/ 63374 h 649663"/>
                  <a:gd name="connsiteX81" fmla="*/ 657885 w 694391"/>
                  <a:gd name="connsiteY81" fmla="*/ 36214 h 649663"/>
                  <a:gd name="connsiteX82" fmla="*/ 660903 w 694391"/>
                  <a:gd name="connsiteY82" fmla="*/ 24143 h 649663"/>
                  <a:gd name="connsiteX83" fmla="*/ 642796 w 694391"/>
                  <a:gd name="connsiteY83" fmla="*/ 9054 h 649663"/>
                  <a:gd name="connsiteX84" fmla="*/ 627707 w 694391"/>
                  <a:gd name="connsiteY84" fmla="*/ 6036 h 649663"/>
                  <a:gd name="connsiteX85" fmla="*/ 618653 w 694391"/>
                  <a:gd name="connsiteY85" fmla="*/ 3018 h 649663"/>
                  <a:gd name="connsiteX86" fmla="*/ 606582 w 694391"/>
                  <a:gd name="connsiteY86" fmla="*/ 0 h 649663"/>
                  <a:gd name="connsiteX87" fmla="*/ 519065 w 694391"/>
                  <a:gd name="connsiteY87" fmla="*/ 3018 h 649663"/>
                  <a:gd name="connsiteX88" fmla="*/ 500958 w 694391"/>
                  <a:gd name="connsiteY88" fmla="*/ 9054 h 649663"/>
                  <a:gd name="connsiteX89" fmla="*/ 488887 w 694391"/>
                  <a:gd name="connsiteY89" fmla="*/ 12071 h 649663"/>
                  <a:gd name="connsiteX90" fmla="*/ 470780 w 694391"/>
                  <a:gd name="connsiteY90" fmla="*/ 21125 h 649663"/>
                  <a:gd name="connsiteX91" fmla="*/ 461727 w 694391"/>
                  <a:gd name="connsiteY91" fmla="*/ 27161 h 649663"/>
                  <a:gd name="connsiteX92" fmla="*/ 443620 w 694391"/>
                  <a:gd name="connsiteY92" fmla="*/ 33196 h 649663"/>
                  <a:gd name="connsiteX93" fmla="*/ 437584 w 694391"/>
                  <a:gd name="connsiteY93" fmla="*/ 42250 h 649663"/>
                  <a:gd name="connsiteX94" fmla="*/ 425513 w 694391"/>
                  <a:gd name="connsiteY94" fmla="*/ 48285 h 649663"/>
                  <a:gd name="connsiteX95" fmla="*/ 416459 w 694391"/>
                  <a:gd name="connsiteY95" fmla="*/ 54321 h 649663"/>
                  <a:gd name="connsiteX96" fmla="*/ 404388 w 694391"/>
                  <a:gd name="connsiteY96" fmla="*/ 60357 h 649663"/>
                  <a:gd name="connsiteX97" fmla="*/ 374210 w 694391"/>
                  <a:gd name="connsiteY97" fmla="*/ 78464 h 649663"/>
                  <a:gd name="connsiteX98" fmla="*/ 365156 w 694391"/>
                  <a:gd name="connsiteY98" fmla="*/ 84499 h 649663"/>
                  <a:gd name="connsiteX99" fmla="*/ 344032 w 694391"/>
                  <a:gd name="connsiteY99" fmla="*/ 96570 h 649663"/>
                  <a:gd name="connsiteX100" fmla="*/ 325925 w 694391"/>
                  <a:gd name="connsiteY100" fmla="*/ 93553 h 649663"/>
                  <a:gd name="connsiteX101" fmla="*/ 292729 w 694391"/>
                  <a:gd name="connsiteY101" fmla="*/ 111660 h 649663"/>
                  <a:gd name="connsiteX102" fmla="*/ 280657 w 694391"/>
                  <a:gd name="connsiteY102" fmla="*/ 114677 h 649663"/>
                  <a:gd name="connsiteX103" fmla="*/ 229354 w 694391"/>
                  <a:gd name="connsiteY103" fmla="*/ 120713 h 649663"/>
                  <a:gd name="connsiteX104" fmla="*/ 217283 w 694391"/>
                  <a:gd name="connsiteY104" fmla="*/ 123731 h 649663"/>
                  <a:gd name="connsiteX105" fmla="*/ 184087 w 694391"/>
                  <a:gd name="connsiteY105" fmla="*/ 129767 h 649663"/>
                  <a:gd name="connsiteX106" fmla="*/ 190123 w 694391"/>
                  <a:gd name="connsiteY106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65156 w 694391"/>
                  <a:gd name="connsiteY97" fmla="*/ 84499 h 649663"/>
                  <a:gd name="connsiteX98" fmla="*/ 344032 w 694391"/>
                  <a:gd name="connsiteY98" fmla="*/ 96570 h 649663"/>
                  <a:gd name="connsiteX99" fmla="*/ 325925 w 694391"/>
                  <a:gd name="connsiteY99" fmla="*/ 93553 h 649663"/>
                  <a:gd name="connsiteX100" fmla="*/ 292729 w 694391"/>
                  <a:gd name="connsiteY100" fmla="*/ 111660 h 649663"/>
                  <a:gd name="connsiteX101" fmla="*/ 280657 w 694391"/>
                  <a:gd name="connsiteY101" fmla="*/ 114677 h 649663"/>
                  <a:gd name="connsiteX102" fmla="*/ 229354 w 694391"/>
                  <a:gd name="connsiteY102" fmla="*/ 120713 h 649663"/>
                  <a:gd name="connsiteX103" fmla="*/ 217283 w 694391"/>
                  <a:gd name="connsiteY103" fmla="*/ 123731 h 649663"/>
                  <a:gd name="connsiteX104" fmla="*/ 184087 w 694391"/>
                  <a:gd name="connsiteY104" fmla="*/ 129767 h 649663"/>
                  <a:gd name="connsiteX105" fmla="*/ 190123 w 694391"/>
                  <a:gd name="connsiteY105" fmla="*/ 135802 h 649663"/>
                  <a:gd name="connsiteX0" fmla="*/ 184087 w 694391"/>
                  <a:gd name="connsiteY0" fmla="*/ 129767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65156 w 694391"/>
                  <a:gd name="connsiteY97" fmla="*/ 84499 h 649663"/>
                  <a:gd name="connsiteX98" fmla="*/ 344032 w 694391"/>
                  <a:gd name="connsiteY98" fmla="*/ 96570 h 649663"/>
                  <a:gd name="connsiteX99" fmla="*/ 325925 w 694391"/>
                  <a:gd name="connsiteY99" fmla="*/ 93553 h 649663"/>
                  <a:gd name="connsiteX100" fmla="*/ 292729 w 694391"/>
                  <a:gd name="connsiteY100" fmla="*/ 111660 h 649663"/>
                  <a:gd name="connsiteX101" fmla="*/ 280657 w 694391"/>
                  <a:gd name="connsiteY101" fmla="*/ 114677 h 649663"/>
                  <a:gd name="connsiteX102" fmla="*/ 229354 w 694391"/>
                  <a:gd name="connsiteY102" fmla="*/ 120713 h 649663"/>
                  <a:gd name="connsiteX103" fmla="*/ 217283 w 694391"/>
                  <a:gd name="connsiteY103" fmla="*/ 123731 h 649663"/>
                  <a:gd name="connsiteX104" fmla="*/ 184087 w 694391"/>
                  <a:gd name="connsiteY104" fmla="*/ 129767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65156 w 694391"/>
                  <a:gd name="connsiteY97" fmla="*/ 84499 h 649663"/>
                  <a:gd name="connsiteX98" fmla="*/ 344032 w 694391"/>
                  <a:gd name="connsiteY98" fmla="*/ 96570 h 649663"/>
                  <a:gd name="connsiteX99" fmla="*/ 325925 w 694391"/>
                  <a:gd name="connsiteY99" fmla="*/ 93553 h 649663"/>
                  <a:gd name="connsiteX100" fmla="*/ 292729 w 694391"/>
                  <a:gd name="connsiteY100" fmla="*/ 111660 h 649663"/>
                  <a:gd name="connsiteX101" fmla="*/ 280657 w 694391"/>
                  <a:gd name="connsiteY101" fmla="*/ 114677 h 649663"/>
                  <a:gd name="connsiteX102" fmla="*/ 229354 w 694391"/>
                  <a:gd name="connsiteY102" fmla="*/ 120713 h 649663"/>
                  <a:gd name="connsiteX103" fmla="*/ 217283 w 694391"/>
                  <a:gd name="connsiteY103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65156 w 694391"/>
                  <a:gd name="connsiteY97" fmla="*/ 84499 h 649663"/>
                  <a:gd name="connsiteX98" fmla="*/ 344032 w 694391"/>
                  <a:gd name="connsiteY98" fmla="*/ 96570 h 649663"/>
                  <a:gd name="connsiteX99" fmla="*/ 292729 w 694391"/>
                  <a:gd name="connsiteY99" fmla="*/ 111660 h 649663"/>
                  <a:gd name="connsiteX100" fmla="*/ 280657 w 694391"/>
                  <a:gd name="connsiteY100" fmla="*/ 114677 h 649663"/>
                  <a:gd name="connsiteX101" fmla="*/ 229354 w 694391"/>
                  <a:gd name="connsiteY101" fmla="*/ 120713 h 649663"/>
                  <a:gd name="connsiteX102" fmla="*/ 217283 w 694391"/>
                  <a:gd name="connsiteY102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44032 w 694391"/>
                  <a:gd name="connsiteY97" fmla="*/ 96570 h 649663"/>
                  <a:gd name="connsiteX98" fmla="*/ 292729 w 694391"/>
                  <a:gd name="connsiteY98" fmla="*/ 111660 h 649663"/>
                  <a:gd name="connsiteX99" fmla="*/ 280657 w 694391"/>
                  <a:gd name="connsiteY99" fmla="*/ 114677 h 649663"/>
                  <a:gd name="connsiteX100" fmla="*/ 229354 w 694391"/>
                  <a:gd name="connsiteY100" fmla="*/ 120713 h 649663"/>
                  <a:gd name="connsiteX101" fmla="*/ 217283 w 694391"/>
                  <a:gd name="connsiteY101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92317 w 694391"/>
                  <a:gd name="connsiteY96" fmla="*/ 69410 h 649663"/>
                  <a:gd name="connsiteX97" fmla="*/ 374210 w 694391"/>
                  <a:gd name="connsiteY97" fmla="*/ 78464 h 649663"/>
                  <a:gd name="connsiteX98" fmla="*/ 344032 w 694391"/>
                  <a:gd name="connsiteY98" fmla="*/ 96570 h 649663"/>
                  <a:gd name="connsiteX99" fmla="*/ 292729 w 694391"/>
                  <a:gd name="connsiteY99" fmla="*/ 111660 h 649663"/>
                  <a:gd name="connsiteX100" fmla="*/ 280657 w 694391"/>
                  <a:gd name="connsiteY100" fmla="*/ 114677 h 649663"/>
                  <a:gd name="connsiteX101" fmla="*/ 229354 w 694391"/>
                  <a:gd name="connsiteY101" fmla="*/ 120713 h 649663"/>
                  <a:gd name="connsiteX102" fmla="*/ 217283 w 694391"/>
                  <a:gd name="connsiteY102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25513 w 694391"/>
                  <a:gd name="connsiteY92" fmla="*/ 48285 h 649663"/>
                  <a:gd name="connsiteX93" fmla="*/ 416459 w 694391"/>
                  <a:gd name="connsiteY93" fmla="*/ 54321 h 649663"/>
                  <a:gd name="connsiteX94" fmla="*/ 404388 w 694391"/>
                  <a:gd name="connsiteY94" fmla="*/ 60357 h 649663"/>
                  <a:gd name="connsiteX95" fmla="*/ 392317 w 694391"/>
                  <a:gd name="connsiteY95" fmla="*/ 69410 h 649663"/>
                  <a:gd name="connsiteX96" fmla="*/ 374210 w 694391"/>
                  <a:gd name="connsiteY96" fmla="*/ 78464 h 649663"/>
                  <a:gd name="connsiteX97" fmla="*/ 344032 w 694391"/>
                  <a:gd name="connsiteY97" fmla="*/ 96570 h 649663"/>
                  <a:gd name="connsiteX98" fmla="*/ 292729 w 694391"/>
                  <a:gd name="connsiteY98" fmla="*/ 111660 h 649663"/>
                  <a:gd name="connsiteX99" fmla="*/ 280657 w 694391"/>
                  <a:gd name="connsiteY99" fmla="*/ 114677 h 649663"/>
                  <a:gd name="connsiteX100" fmla="*/ 229354 w 694391"/>
                  <a:gd name="connsiteY100" fmla="*/ 120713 h 649663"/>
                  <a:gd name="connsiteX101" fmla="*/ 217283 w 694391"/>
                  <a:gd name="connsiteY101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25513 w 694391"/>
                  <a:gd name="connsiteY92" fmla="*/ 48285 h 649663"/>
                  <a:gd name="connsiteX93" fmla="*/ 416459 w 694391"/>
                  <a:gd name="connsiteY93" fmla="*/ 54321 h 649663"/>
                  <a:gd name="connsiteX94" fmla="*/ 392317 w 694391"/>
                  <a:gd name="connsiteY94" fmla="*/ 69410 h 649663"/>
                  <a:gd name="connsiteX95" fmla="*/ 374210 w 694391"/>
                  <a:gd name="connsiteY95" fmla="*/ 78464 h 649663"/>
                  <a:gd name="connsiteX96" fmla="*/ 344032 w 694391"/>
                  <a:gd name="connsiteY96" fmla="*/ 96570 h 649663"/>
                  <a:gd name="connsiteX97" fmla="*/ 292729 w 694391"/>
                  <a:gd name="connsiteY97" fmla="*/ 111660 h 649663"/>
                  <a:gd name="connsiteX98" fmla="*/ 280657 w 694391"/>
                  <a:gd name="connsiteY98" fmla="*/ 114677 h 649663"/>
                  <a:gd name="connsiteX99" fmla="*/ 229354 w 694391"/>
                  <a:gd name="connsiteY99" fmla="*/ 120713 h 649663"/>
                  <a:gd name="connsiteX100" fmla="*/ 217283 w 694391"/>
                  <a:gd name="connsiteY100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25513 w 694391"/>
                  <a:gd name="connsiteY92" fmla="*/ 48285 h 649663"/>
                  <a:gd name="connsiteX93" fmla="*/ 416459 w 694391"/>
                  <a:gd name="connsiteY93" fmla="*/ 54321 h 649663"/>
                  <a:gd name="connsiteX94" fmla="*/ 404388 w 694391"/>
                  <a:gd name="connsiteY94" fmla="*/ 66392 h 649663"/>
                  <a:gd name="connsiteX95" fmla="*/ 392317 w 694391"/>
                  <a:gd name="connsiteY95" fmla="*/ 69410 h 649663"/>
                  <a:gd name="connsiteX96" fmla="*/ 374210 w 694391"/>
                  <a:gd name="connsiteY96" fmla="*/ 78464 h 649663"/>
                  <a:gd name="connsiteX97" fmla="*/ 344032 w 694391"/>
                  <a:gd name="connsiteY97" fmla="*/ 96570 h 649663"/>
                  <a:gd name="connsiteX98" fmla="*/ 292729 w 694391"/>
                  <a:gd name="connsiteY98" fmla="*/ 111660 h 649663"/>
                  <a:gd name="connsiteX99" fmla="*/ 280657 w 694391"/>
                  <a:gd name="connsiteY99" fmla="*/ 114677 h 649663"/>
                  <a:gd name="connsiteX100" fmla="*/ 229354 w 694391"/>
                  <a:gd name="connsiteY100" fmla="*/ 120713 h 649663"/>
                  <a:gd name="connsiteX101" fmla="*/ 217283 w 694391"/>
                  <a:gd name="connsiteY101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58709 w 694391"/>
                  <a:gd name="connsiteY42" fmla="*/ 485870 h 649663"/>
                  <a:gd name="connsiteX43" fmla="*/ 476816 w 694391"/>
                  <a:gd name="connsiteY43" fmla="*/ 476816 h 649663"/>
                  <a:gd name="connsiteX44" fmla="*/ 488887 w 694391"/>
                  <a:gd name="connsiteY44" fmla="*/ 467763 h 649663"/>
                  <a:gd name="connsiteX45" fmla="*/ 513030 w 694391"/>
                  <a:gd name="connsiteY45" fmla="*/ 458709 h 649663"/>
                  <a:gd name="connsiteX46" fmla="*/ 531137 w 694391"/>
                  <a:gd name="connsiteY46" fmla="*/ 446638 h 649663"/>
                  <a:gd name="connsiteX47" fmla="*/ 540190 w 694391"/>
                  <a:gd name="connsiteY47" fmla="*/ 437584 h 649663"/>
                  <a:gd name="connsiteX48" fmla="*/ 567350 w 694391"/>
                  <a:gd name="connsiteY48" fmla="*/ 425513 h 649663"/>
                  <a:gd name="connsiteX49" fmla="*/ 576404 w 694391"/>
                  <a:gd name="connsiteY49" fmla="*/ 419477 h 649663"/>
                  <a:gd name="connsiteX50" fmla="*/ 591493 w 694391"/>
                  <a:gd name="connsiteY50" fmla="*/ 410424 h 649663"/>
                  <a:gd name="connsiteX51" fmla="*/ 600546 w 694391"/>
                  <a:gd name="connsiteY51" fmla="*/ 404388 h 649663"/>
                  <a:gd name="connsiteX52" fmla="*/ 609600 w 694391"/>
                  <a:gd name="connsiteY52" fmla="*/ 401370 h 649663"/>
                  <a:gd name="connsiteX53" fmla="*/ 618653 w 694391"/>
                  <a:gd name="connsiteY53" fmla="*/ 392317 h 649663"/>
                  <a:gd name="connsiteX54" fmla="*/ 627707 w 694391"/>
                  <a:gd name="connsiteY54" fmla="*/ 389299 h 649663"/>
                  <a:gd name="connsiteX55" fmla="*/ 648832 w 694391"/>
                  <a:gd name="connsiteY55" fmla="*/ 377228 h 649663"/>
                  <a:gd name="connsiteX56" fmla="*/ 657885 w 694391"/>
                  <a:gd name="connsiteY56" fmla="*/ 374210 h 649663"/>
                  <a:gd name="connsiteX57" fmla="*/ 682028 w 694391"/>
                  <a:gd name="connsiteY57" fmla="*/ 362139 h 649663"/>
                  <a:gd name="connsiteX58" fmla="*/ 691081 w 694391"/>
                  <a:gd name="connsiteY58" fmla="*/ 353085 h 649663"/>
                  <a:gd name="connsiteX59" fmla="*/ 691081 w 694391"/>
                  <a:gd name="connsiteY59" fmla="*/ 328943 h 649663"/>
                  <a:gd name="connsiteX60" fmla="*/ 672974 w 694391"/>
                  <a:gd name="connsiteY60" fmla="*/ 322907 h 649663"/>
                  <a:gd name="connsiteX61" fmla="*/ 657885 w 694391"/>
                  <a:gd name="connsiteY61" fmla="*/ 319889 h 649663"/>
                  <a:gd name="connsiteX62" fmla="*/ 639778 w 694391"/>
                  <a:gd name="connsiteY62" fmla="*/ 316871 h 649663"/>
                  <a:gd name="connsiteX63" fmla="*/ 630725 w 694391"/>
                  <a:gd name="connsiteY63" fmla="*/ 313854 h 649663"/>
                  <a:gd name="connsiteX64" fmla="*/ 500958 w 694391"/>
                  <a:gd name="connsiteY64" fmla="*/ 322907 h 649663"/>
                  <a:gd name="connsiteX65" fmla="*/ 491905 w 694391"/>
                  <a:gd name="connsiteY65" fmla="*/ 325925 h 649663"/>
                  <a:gd name="connsiteX66" fmla="*/ 455691 w 694391"/>
                  <a:gd name="connsiteY66" fmla="*/ 322907 h 649663"/>
                  <a:gd name="connsiteX67" fmla="*/ 449655 w 694391"/>
                  <a:gd name="connsiteY67" fmla="*/ 313854 h 649663"/>
                  <a:gd name="connsiteX68" fmla="*/ 440602 w 694391"/>
                  <a:gd name="connsiteY68" fmla="*/ 298765 h 649663"/>
                  <a:gd name="connsiteX69" fmla="*/ 446638 w 694391"/>
                  <a:gd name="connsiteY69" fmla="*/ 187105 h 649663"/>
                  <a:gd name="connsiteX70" fmla="*/ 458709 w 694391"/>
                  <a:gd name="connsiteY70" fmla="*/ 184087 h 649663"/>
                  <a:gd name="connsiteX71" fmla="*/ 482851 w 694391"/>
                  <a:gd name="connsiteY71" fmla="*/ 181070 h 649663"/>
                  <a:gd name="connsiteX72" fmla="*/ 500958 w 694391"/>
                  <a:gd name="connsiteY72" fmla="*/ 175034 h 649663"/>
                  <a:gd name="connsiteX73" fmla="*/ 549244 w 694391"/>
                  <a:gd name="connsiteY73" fmla="*/ 150891 h 649663"/>
                  <a:gd name="connsiteX74" fmla="*/ 603564 w 694391"/>
                  <a:gd name="connsiteY74" fmla="*/ 117695 h 649663"/>
                  <a:gd name="connsiteX75" fmla="*/ 624689 w 694391"/>
                  <a:gd name="connsiteY75" fmla="*/ 102606 h 649663"/>
                  <a:gd name="connsiteX76" fmla="*/ 633743 w 694391"/>
                  <a:gd name="connsiteY76" fmla="*/ 93553 h 649663"/>
                  <a:gd name="connsiteX77" fmla="*/ 639778 w 694391"/>
                  <a:gd name="connsiteY77" fmla="*/ 84499 h 649663"/>
                  <a:gd name="connsiteX78" fmla="*/ 648832 w 694391"/>
                  <a:gd name="connsiteY78" fmla="*/ 63374 h 649663"/>
                  <a:gd name="connsiteX79" fmla="*/ 657885 w 694391"/>
                  <a:gd name="connsiteY79" fmla="*/ 36214 h 649663"/>
                  <a:gd name="connsiteX80" fmla="*/ 660903 w 694391"/>
                  <a:gd name="connsiteY80" fmla="*/ 24143 h 649663"/>
                  <a:gd name="connsiteX81" fmla="*/ 642796 w 694391"/>
                  <a:gd name="connsiteY81" fmla="*/ 9054 h 649663"/>
                  <a:gd name="connsiteX82" fmla="*/ 627707 w 694391"/>
                  <a:gd name="connsiteY82" fmla="*/ 6036 h 649663"/>
                  <a:gd name="connsiteX83" fmla="*/ 618653 w 694391"/>
                  <a:gd name="connsiteY83" fmla="*/ 3018 h 649663"/>
                  <a:gd name="connsiteX84" fmla="*/ 606582 w 694391"/>
                  <a:gd name="connsiteY84" fmla="*/ 0 h 649663"/>
                  <a:gd name="connsiteX85" fmla="*/ 519065 w 694391"/>
                  <a:gd name="connsiteY85" fmla="*/ 3018 h 649663"/>
                  <a:gd name="connsiteX86" fmla="*/ 500958 w 694391"/>
                  <a:gd name="connsiteY86" fmla="*/ 9054 h 649663"/>
                  <a:gd name="connsiteX87" fmla="*/ 488887 w 694391"/>
                  <a:gd name="connsiteY87" fmla="*/ 12071 h 649663"/>
                  <a:gd name="connsiteX88" fmla="*/ 470780 w 694391"/>
                  <a:gd name="connsiteY88" fmla="*/ 21125 h 649663"/>
                  <a:gd name="connsiteX89" fmla="*/ 461727 w 694391"/>
                  <a:gd name="connsiteY89" fmla="*/ 27161 h 649663"/>
                  <a:gd name="connsiteX90" fmla="*/ 443620 w 694391"/>
                  <a:gd name="connsiteY90" fmla="*/ 33196 h 649663"/>
                  <a:gd name="connsiteX91" fmla="*/ 425513 w 694391"/>
                  <a:gd name="connsiteY91" fmla="*/ 48285 h 649663"/>
                  <a:gd name="connsiteX92" fmla="*/ 416459 w 694391"/>
                  <a:gd name="connsiteY92" fmla="*/ 54321 h 649663"/>
                  <a:gd name="connsiteX93" fmla="*/ 404388 w 694391"/>
                  <a:gd name="connsiteY93" fmla="*/ 66392 h 649663"/>
                  <a:gd name="connsiteX94" fmla="*/ 392317 w 694391"/>
                  <a:gd name="connsiteY94" fmla="*/ 69410 h 649663"/>
                  <a:gd name="connsiteX95" fmla="*/ 374210 w 694391"/>
                  <a:gd name="connsiteY95" fmla="*/ 78464 h 649663"/>
                  <a:gd name="connsiteX96" fmla="*/ 344032 w 694391"/>
                  <a:gd name="connsiteY96" fmla="*/ 96570 h 649663"/>
                  <a:gd name="connsiteX97" fmla="*/ 292729 w 694391"/>
                  <a:gd name="connsiteY97" fmla="*/ 111660 h 649663"/>
                  <a:gd name="connsiteX98" fmla="*/ 280657 w 694391"/>
                  <a:gd name="connsiteY98" fmla="*/ 114677 h 649663"/>
                  <a:gd name="connsiteX99" fmla="*/ 229354 w 694391"/>
                  <a:gd name="connsiteY99" fmla="*/ 120713 h 649663"/>
                  <a:gd name="connsiteX100" fmla="*/ 217283 w 694391"/>
                  <a:gd name="connsiteY100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58709 w 694391"/>
                  <a:gd name="connsiteY42" fmla="*/ 485870 h 649663"/>
                  <a:gd name="connsiteX43" fmla="*/ 488887 w 694391"/>
                  <a:gd name="connsiteY43" fmla="*/ 467763 h 649663"/>
                  <a:gd name="connsiteX44" fmla="*/ 513030 w 694391"/>
                  <a:gd name="connsiteY44" fmla="*/ 458709 h 649663"/>
                  <a:gd name="connsiteX45" fmla="*/ 531137 w 694391"/>
                  <a:gd name="connsiteY45" fmla="*/ 446638 h 649663"/>
                  <a:gd name="connsiteX46" fmla="*/ 540190 w 694391"/>
                  <a:gd name="connsiteY46" fmla="*/ 437584 h 649663"/>
                  <a:gd name="connsiteX47" fmla="*/ 567350 w 694391"/>
                  <a:gd name="connsiteY47" fmla="*/ 425513 h 649663"/>
                  <a:gd name="connsiteX48" fmla="*/ 576404 w 694391"/>
                  <a:gd name="connsiteY48" fmla="*/ 419477 h 649663"/>
                  <a:gd name="connsiteX49" fmla="*/ 591493 w 694391"/>
                  <a:gd name="connsiteY49" fmla="*/ 410424 h 649663"/>
                  <a:gd name="connsiteX50" fmla="*/ 600546 w 694391"/>
                  <a:gd name="connsiteY50" fmla="*/ 404388 h 649663"/>
                  <a:gd name="connsiteX51" fmla="*/ 609600 w 694391"/>
                  <a:gd name="connsiteY51" fmla="*/ 401370 h 649663"/>
                  <a:gd name="connsiteX52" fmla="*/ 618653 w 694391"/>
                  <a:gd name="connsiteY52" fmla="*/ 392317 h 649663"/>
                  <a:gd name="connsiteX53" fmla="*/ 627707 w 694391"/>
                  <a:gd name="connsiteY53" fmla="*/ 389299 h 649663"/>
                  <a:gd name="connsiteX54" fmla="*/ 648832 w 694391"/>
                  <a:gd name="connsiteY54" fmla="*/ 377228 h 649663"/>
                  <a:gd name="connsiteX55" fmla="*/ 657885 w 694391"/>
                  <a:gd name="connsiteY55" fmla="*/ 374210 h 649663"/>
                  <a:gd name="connsiteX56" fmla="*/ 682028 w 694391"/>
                  <a:gd name="connsiteY56" fmla="*/ 362139 h 649663"/>
                  <a:gd name="connsiteX57" fmla="*/ 691081 w 694391"/>
                  <a:gd name="connsiteY57" fmla="*/ 353085 h 649663"/>
                  <a:gd name="connsiteX58" fmla="*/ 691081 w 694391"/>
                  <a:gd name="connsiteY58" fmla="*/ 328943 h 649663"/>
                  <a:gd name="connsiteX59" fmla="*/ 672974 w 694391"/>
                  <a:gd name="connsiteY59" fmla="*/ 322907 h 649663"/>
                  <a:gd name="connsiteX60" fmla="*/ 657885 w 694391"/>
                  <a:gd name="connsiteY60" fmla="*/ 319889 h 649663"/>
                  <a:gd name="connsiteX61" fmla="*/ 639778 w 694391"/>
                  <a:gd name="connsiteY61" fmla="*/ 316871 h 649663"/>
                  <a:gd name="connsiteX62" fmla="*/ 630725 w 694391"/>
                  <a:gd name="connsiteY62" fmla="*/ 313854 h 649663"/>
                  <a:gd name="connsiteX63" fmla="*/ 500958 w 694391"/>
                  <a:gd name="connsiteY63" fmla="*/ 322907 h 649663"/>
                  <a:gd name="connsiteX64" fmla="*/ 491905 w 694391"/>
                  <a:gd name="connsiteY64" fmla="*/ 325925 h 649663"/>
                  <a:gd name="connsiteX65" fmla="*/ 455691 w 694391"/>
                  <a:gd name="connsiteY65" fmla="*/ 322907 h 649663"/>
                  <a:gd name="connsiteX66" fmla="*/ 449655 w 694391"/>
                  <a:gd name="connsiteY66" fmla="*/ 313854 h 649663"/>
                  <a:gd name="connsiteX67" fmla="*/ 440602 w 694391"/>
                  <a:gd name="connsiteY67" fmla="*/ 298765 h 649663"/>
                  <a:gd name="connsiteX68" fmla="*/ 446638 w 694391"/>
                  <a:gd name="connsiteY68" fmla="*/ 187105 h 649663"/>
                  <a:gd name="connsiteX69" fmla="*/ 458709 w 694391"/>
                  <a:gd name="connsiteY69" fmla="*/ 184087 h 649663"/>
                  <a:gd name="connsiteX70" fmla="*/ 482851 w 694391"/>
                  <a:gd name="connsiteY70" fmla="*/ 181070 h 649663"/>
                  <a:gd name="connsiteX71" fmla="*/ 500958 w 694391"/>
                  <a:gd name="connsiteY71" fmla="*/ 175034 h 649663"/>
                  <a:gd name="connsiteX72" fmla="*/ 549244 w 694391"/>
                  <a:gd name="connsiteY72" fmla="*/ 150891 h 649663"/>
                  <a:gd name="connsiteX73" fmla="*/ 603564 w 694391"/>
                  <a:gd name="connsiteY73" fmla="*/ 117695 h 649663"/>
                  <a:gd name="connsiteX74" fmla="*/ 624689 w 694391"/>
                  <a:gd name="connsiteY74" fmla="*/ 102606 h 649663"/>
                  <a:gd name="connsiteX75" fmla="*/ 633743 w 694391"/>
                  <a:gd name="connsiteY75" fmla="*/ 93553 h 649663"/>
                  <a:gd name="connsiteX76" fmla="*/ 639778 w 694391"/>
                  <a:gd name="connsiteY76" fmla="*/ 84499 h 649663"/>
                  <a:gd name="connsiteX77" fmla="*/ 648832 w 694391"/>
                  <a:gd name="connsiteY77" fmla="*/ 63374 h 649663"/>
                  <a:gd name="connsiteX78" fmla="*/ 657885 w 694391"/>
                  <a:gd name="connsiteY78" fmla="*/ 36214 h 649663"/>
                  <a:gd name="connsiteX79" fmla="*/ 660903 w 694391"/>
                  <a:gd name="connsiteY79" fmla="*/ 24143 h 649663"/>
                  <a:gd name="connsiteX80" fmla="*/ 642796 w 694391"/>
                  <a:gd name="connsiteY80" fmla="*/ 9054 h 649663"/>
                  <a:gd name="connsiteX81" fmla="*/ 627707 w 694391"/>
                  <a:gd name="connsiteY81" fmla="*/ 6036 h 649663"/>
                  <a:gd name="connsiteX82" fmla="*/ 618653 w 694391"/>
                  <a:gd name="connsiteY82" fmla="*/ 3018 h 649663"/>
                  <a:gd name="connsiteX83" fmla="*/ 606582 w 694391"/>
                  <a:gd name="connsiteY83" fmla="*/ 0 h 649663"/>
                  <a:gd name="connsiteX84" fmla="*/ 519065 w 694391"/>
                  <a:gd name="connsiteY84" fmla="*/ 3018 h 649663"/>
                  <a:gd name="connsiteX85" fmla="*/ 500958 w 694391"/>
                  <a:gd name="connsiteY85" fmla="*/ 9054 h 649663"/>
                  <a:gd name="connsiteX86" fmla="*/ 488887 w 694391"/>
                  <a:gd name="connsiteY86" fmla="*/ 12071 h 649663"/>
                  <a:gd name="connsiteX87" fmla="*/ 470780 w 694391"/>
                  <a:gd name="connsiteY87" fmla="*/ 21125 h 649663"/>
                  <a:gd name="connsiteX88" fmla="*/ 461727 w 694391"/>
                  <a:gd name="connsiteY88" fmla="*/ 27161 h 649663"/>
                  <a:gd name="connsiteX89" fmla="*/ 443620 w 694391"/>
                  <a:gd name="connsiteY89" fmla="*/ 33196 h 649663"/>
                  <a:gd name="connsiteX90" fmla="*/ 425513 w 694391"/>
                  <a:gd name="connsiteY90" fmla="*/ 48285 h 649663"/>
                  <a:gd name="connsiteX91" fmla="*/ 416459 w 694391"/>
                  <a:gd name="connsiteY91" fmla="*/ 54321 h 649663"/>
                  <a:gd name="connsiteX92" fmla="*/ 404388 w 694391"/>
                  <a:gd name="connsiteY92" fmla="*/ 66392 h 649663"/>
                  <a:gd name="connsiteX93" fmla="*/ 392317 w 694391"/>
                  <a:gd name="connsiteY93" fmla="*/ 69410 h 649663"/>
                  <a:gd name="connsiteX94" fmla="*/ 374210 w 694391"/>
                  <a:gd name="connsiteY94" fmla="*/ 78464 h 649663"/>
                  <a:gd name="connsiteX95" fmla="*/ 344032 w 694391"/>
                  <a:gd name="connsiteY95" fmla="*/ 96570 h 649663"/>
                  <a:gd name="connsiteX96" fmla="*/ 292729 w 694391"/>
                  <a:gd name="connsiteY96" fmla="*/ 111660 h 649663"/>
                  <a:gd name="connsiteX97" fmla="*/ 280657 w 694391"/>
                  <a:gd name="connsiteY97" fmla="*/ 114677 h 649663"/>
                  <a:gd name="connsiteX98" fmla="*/ 229354 w 694391"/>
                  <a:gd name="connsiteY98" fmla="*/ 120713 h 649663"/>
                  <a:gd name="connsiteX99" fmla="*/ 217283 w 694391"/>
                  <a:gd name="connsiteY99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31548 w 694391"/>
                  <a:gd name="connsiteY40" fmla="*/ 500959 h 649663"/>
                  <a:gd name="connsiteX41" fmla="*/ 458709 w 694391"/>
                  <a:gd name="connsiteY41" fmla="*/ 485870 h 649663"/>
                  <a:gd name="connsiteX42" fmla="*/ 488887 w 694391"/>
                  <a:gd name="connsiteY42" fmla="*/ 467763 h 649663"/>
                  <a:gd name="connsiteX43" fmla="*/ 513030 w 694391"/>
                  <a:gd name="connsiteY43" fmla="*/ 458709 h 649663"/>
                  <a:gd name="connsiteX44" fmla="*/ 531137 w 694391"/>
                  <a:gd name="connsiteY44" fmla="*/ 446638 h 649663"/>
                  <a:gd name="connsiteX45" fmla="*/ 540190 w 694391"/>
                  <a:gd name="connsiteY45" fmla="*/ 437584 h 649663"/>
                  <a:gd name="connsiteX46" fmla="*/ 567350 w 694391"/>
                  <a:gd name="connsiteY46" fmla="*/ 425513 h 649663"/>
                  <a:gd name="connsiteX47" fmla="*/ 576404 w 694391"/>
                  <a:gd name="connsiteY47" fmla="*/ 419477 h 649663"/>
                  <a:gd name="connsiteX48" fmla="*/ 591493 w 694391"/>
                  <a:gd name="connsiteY48" fmla="*/ 410424 h 649663"/>
                  <a:gd name="connsiteX49" fmla="*/ 600546 w 694391"/>
                  <a:gd name="connsiteY49" fmla="*/ 404388 h 649663"/>
                  <a:gd name="connsiteX50" fmla="*/ 609600 w 694391"/>
                  <a:gd name="connsiteY50" fmla="*/ 401370 h 649663"/>
                  <a:gd name="connsiteX51" fmla="*/ 618653 w 694391"/>
                  <a:gd name="connsiteY51" fmla="*/ 392317 h 649663"/>
                  <a:gd name="connsiteX52" fmla="*/ 627707 w 694391"/>
                  <a:gd name="connsiteY52" fmla="*/ 389299 h 649663"/>
                  <a:gd name="connsiteX53" fmla="*/ 648832 w 694391"/>
                  <a:gd name="connsiteY53" fmla="*/ 377228 h 649663"/>
                  <a:gd name="connsiteX54" fmla="*/ 657885 w 694391"/>
                  <a:gd name="connsiteY54" fmla="*/ 374210 h 649663"/>
                  <a:gd name="connsiteX55" fmla="*/ 682028 w 694391"/>
                  <a:gd name="connsiteY55" fmla="*/ 362139 h 649663"/>
                  <a:gd name="connsiteX56" fmla="*/ 691081 w 694391"/>
                  <a:gd name="connsiteY56" fmla="*/ 353085 h 649663"/>
                  <a:gd name="connsiteX57" fmla="*/ 691081 w 694391"/>
                  <a:gd name="connsiteY57" fmla="*/ 328943 h 649663"/>
                  <a:gd name="connsiteX58" fmla="*/ 672974 w 694391"/>
                  <a:gd name="connsiteY58" fmla="*/ 322907 h 649663"/>
                  <a:gd name="connsiteX59" fmla="*/ 657885 w 694391"/>
                  <a:gd name="connsiteY59" fmla="*/ 319889 h 649663"/>
                  <a:gd name="connsiteX60" fmla="*/ 639778 w 694391"/>
                  <a:gd name="connsiteY60" fmla="*/ 316871 h 649663"/>
                  <a:gd name="connsiteX61" fmla="*/ 630725 w 694391"/>
                  <a:gd name="connsiteY61" fmla="*/ 313854 h 649663"/>
                  <a:gd name="connsiteX62" fmla="*/ 500958 w 694391"/>
                  <a:gd name="connsiteY62" fmla="*/ 322907 h 649663"/>
                  <a:gd name="connsiteX63" fmla="*/ 491905 w 694391"/>
                  <a:gd name="connsiteY63" fmla="*/ 325925 h 649663"/>
                  <a:gd name="connsiteX64" fmla="*/ 455691 w 694391"/>
                  <a:gd name="connsiteY64" fmla="*/ 322907 h 649663"/>
                  <a:gd name="connsiteX65" fmla="*/ 449655 w 694391"/>
                  <a:gd name="connsiteY65" fmla="*/ 313854 h 649663"/>
                  <a:gd name="connsiteX66" fmla="*/ 440602 w 694391"/>
                  <a:gd name="connsiteY66" fmla="*/ 298765 h 649663"/>
                  <a:gd name="connsiteX67" fmla="*/ 446638 w 694391"/>
                  <a:gd name="connsiteY67" fmla="*/ 187105 h 649663"/>
                  <a:gd name="connsiteX68" fmla="*/ 458709 w 694391"/>
                  <a:gd name="connsiteY68" fmla="*/ 184087 h 649663"/>
                  <a:gd name="connsiteX69" fmla="*/ 482851 w 694391"/>
                  <a:gd name="connsiteY69" fmla="*/ 181070 h 649663"/>
                  <a:gd name="connsiteX70" fmla="*/ 500958 w 694391"/>
                  <a:gd name="connsiteY70" fmla="*/ 175034 h 649663"/>
                  <a:gd name="connsiteX71" fmla="*/ 549244 w 694391"/>
                  <a:gd name="connsiteY71" fmla="*/ 150891 h 649663"/>
                  <a:gd name="connsiteX72" fmla="*/ 603564 w 694391"/>
                  <a:gd name="connsiteY72" fmla="*/ 117695 h 649663"/>
                  <a:gd name="connsiteX73" fmla="*/ 624689 w 694391"/>
                  <a:gd name="connsiteY73" fmla="*/ 102606 h 649663"/>
                  <a:gd name="connsiteX74" fmla="*/ 633743 w 694391"/>
                  <a:gd name="connsiteY74" fmla="*/ 93553 h 649663"/>
                  <a:gd name="connsiteX75" fmla="*/ 639778 w 694391"/>
                  <a:gd name="connsiteY75" fmla="*/ 84499 h 649663"/>
                  <a:gd name="connsiteX76" fmla="*/ 648832 w 694391"/>
                  <a:gd name="connsiteY76" fmla="*/ 63374 h 649663"/>
                  <a:gd name="connsiteX77" fmla="*/ 657885 w 694391"/>
                  <a:gd name="connsiteY77" fmla="*/ 36214 h 649663"/>
                  <a:gd name="connsiteX78" fmla="*/ 660903 w 694391"/>
                  <a:gd name="connsiteY78" fmla="*/ 24143 h 649663"/>
                  <a:gd name="connsiteX79" fmla="*/ 642796 w 694391"/>
                  <a:gd name="connsiteY79" fmla="*/ 9054 h 649663"/>
                  <a:gd name="connsiteX80" fmla="*/ 627707 w 694391"/>
                  <a:gd name="connsiteY80" fmla="*/ 6036 h 649663"/>
                  <a:gd name="connsiteX81" fmla="*/ 618653 w 694391"/>
                  <a:gd name="connsiteY81" fmla="*/ 3018 h 649663"/>
                  <a:gd name="connsiteX82" fmla="*/ 606582 w 694391"/>
                  <a:gd name="connsiteY82" fmla="*/ 0 h 649663"/>
                  <a:gd name="connsiteX83" fmla="*/ 519065 w 694391"/>
                  <a:gd name="connsiteY83" fmla="*/ 3018 h 649663"/>
                  <a:gd name="connsiteX84" fmla="*/ 500958 w 694391"/>
                  <a:gd name="connsiteY84" fmla="*/ 9054 h 649663"/>
                  <a:gd name="connsiteX85" fmla="*/ 488887 w 694391"/>
                  <a:gd name="connsiteY85" fmla="*/ 12071 h 649663"/>
                  <a:gd name="connsiteX86" fmla="*/ 470780 w 694391"/>
                  <a:gd name="connsiteY86" fmla="*/ 21125 h 649663"/>
                  <a:gd name="connsiteX87" fmla="*/ 461727 w 694391"/>
                  <a:gd name="connsiteY87" fmla="*/ 27161 h 649663"/>
                  <a:gd name="connsiteX88" fmla="*/ 443620 w 694391"/>
                  <a:gd name="connsiteY88" fmla="*/ 33196 h 649663"/>
                  <a:gd name="connsiteX89" fmla="*/ 425513 w 694391"/>
                  <a:gd name="connsiteY89" fmla="*/ 48285 h 649663"/>
                  <a:gd name="connsiteX90" fmla="*/ 416459 w 694391"/>
                  <a:gd name="connsiteY90" fmla="*/ 54321 h 649663"/>
                  <a:gd name="connsiteX91" fmla="*/ 404388 w 694391"/>
                  <a:gd name="connsiteY91" fmla="*/ 66392 h 649663"/>
                  <a:gd name="connsiteX92" fmla="*/ 392317 w 694391"/>
                  <a:gd name="connsiteY92" fmla="*/ 69410 h 649663"/>
                  <a:gd name="connsiteX93" fmla="*/ 374210 w 694391"/>
                  <a:gd name="connsiteY93" fmla="*/ 78464 h 649663"/>
                  <a:gd name="connsiteX94" fmla="*/ 344032 w 694391"/>
                  <a:gd name="connsiteY94" fmla="*/ 96570 h 649663"/>
                  <a:gd name="connsiteX95" fmla="*/ 292729 w 694391"/>
                  <a:gd name="connsiteY95" fmla="*/ 111660 h 649663"/>
                  <a:gd name="connsiteX96" fmla="*/ 280657 w 694391"/>
                  <a:gd name="connsiteY96" fmla="*/ 114677 h 649663"/>
                  <a:gd name="connsiteX97" fmla="*/ 229354 w 694391"/>
                  <a:gd name="connsiteY97" fmla="*/ 120713 h 649663"/>
                  <a:gd name="connsiteX98" fmla="*/ 217283 w 694391"/>
                  <a:gd name="connsiteY98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31548 w 694391"/>
                  <a:gd name="connsiteY39" fmla="*/ 500959 h 649663"/>
                  <a:gd name="connsiteX40" fmla="*/ 458709 w 694391"/>
                  <a:gd name="connsiteY40" fmla="*/ 485870 h 649663"/>
                  <a:gd name="connsiteX41" fmla="*/ 488887 w 694391"/>
                  <a:gd name="connsiteY41" fmla="*/ 467763 h 649663"/>
                  <a:gd name="connsiteX42" fmla="*/ 513030 w 694391"/>
                  <a:gd name="connsiteY42" fmla="*/ 458709 h 649663"/>
                  <a:gd name="connsiteX43" fmla="*/ 531137 w 694391"/>
                  <a:gd name="connsiteY43" fmla="*/ 446638 h 649663"/>
                  <a:gd name="connsiteX44" fmla="*/ 540190 w 694391"/>
                  <a:gd name="connsiteY44" fmla="*/ 437584 h 649663"/>
                  <a:gd name="connsiteX45" fmla="*/ 567350 w 694391"/>
                  <a:gd name="connsiteY45" fmla="*/ 425513 h 649663"/>
                  <a:gd name="connsiteX46" fmla="*/ 576404 w 694391"/>
                  <a:gd name="connsiteY46" fmla="*/ 419477 h 649663"/>
                  <a:gd name="connsiteX47" fmla="*/ 591493 w 694391"/>
                  <a:gd name="connsiteY47" fmla="*/ 410424 h 649663"/>
                  <a:gd name="connsiteX48" fmla="*/ 600546 w 694391"/>
                  <a:gd name="connsiteY48" fmla="*/ 404388 h 649663"/>
                  <a:gd name="connsiteX49" fmla="*/ 609600 w 694391"/>
                  <a:gd name="connsiteY49" fmla="*/ 401370 h 649663"/>
                  <a:gd name="connsiteX50" fmla="*/ 618653 w 694391"/>
                  <a:gd name="connsiteY50" fmla="*/ 392317 h 649663"/>
                  <a:gd name="connsiteX51" fmla="*/ 627707 w 694391"/>
                  <a:gd name="connsiteY51" fmla="*/ 389299 h 649663"/>
                  <a:gd name="connsiteX52" fmla="*/ 648832 w 694391"/>
                  <a:gd name="connsiteY52" fmla="*/ 377228 h 649663"/>
                  <a:gd name="connsiteX53" fmla="*/ 657885 w 694391"/>
                  <a:gd name="connsiteY53" fmla="*/ 374210 h 649663"/>
                  <a:gd name="connsiteX54" fmla="*/ 682028 w 694391"/>
                  <a:gd name="connsiteY54" fmla="*/ 362139 h 649663"/>
                  <a:gd name="connsiteX55" fmla="*/ 691081 w 694391"/>
                  <a:gd name="connsiteY55" fmla="*/ 353085 h 649663"/>
                  <a:gd name="connsiteX56" fmla="*/ 691081 w 694391"/>
                  <a:gd name="connsiteY56" fmla="*/ 328943 h 649663"/>
                  <a:gd name="connsiteX57" fmla="*/ 672974 w 694391"/>
                  <a:gd name="connsiteY57" fmla="*/ 322907 h 649663"/>
                  <a:gd name="connsiteX58" fmla="*/ 657885 w 694391"/>
                  <a:gd name="connsiteY58" fmla="*/ 319889 h 649663"/>
                  <a:gd name="connsiteX59" fmla="*/ 639778 w 694391"/>
                  <a:gd name="connsiteY59" fmla="*/ 316871 h 649663"/>
                  <a:gd name="connsiteX60" fmla="*/ 630725 w 694391"/>
                  <a:gd name="connsiteY60" fmla="*/ 313854 h 649663"/>
                  <a:gd name="connsiteX61" fmla="*/ 500958 w 694391"/>
                  <a:gd name="connsiteY61" fmla="*/ 322907 h 649663"/>
                  <a:gd name="connsiteX62" fmla="*/ 491905 w 694391"/>
                  <a:gd name="connsiteY62" fmla="*/ 325925 h 649663"/>
                  <a:gd name="connsiteX63" fmla="*/ 455691 w 694391"/>
                  <a:gd name="connsiteY63" fmla="*/ 322907 h 649663"/>
                  <a:gd name="connsiteX64" fmla="*/ 449655 w 694391"/>
                  <a:gd name="connsiteY64" fmla="*/ 313854 h 649663"/>
                  <a:gd name="connsiteX65" fmla="*/ 440602 w 694391"/>
                  <a:gd name="connsiteY65" fmla="*/ 298765 h 649663"/>
                  <a:gd name="connsiteX66" fmla="*/ 446638 w 694391"/>
                  <a:gd name="connsiteY66" fmla="*/ 187105 h 649663"/>
                  <a:gd name="connsiteX67" fmla="*/ 458709 w 694391"/>
                  <a:gd name="connsiteY67" fmla="*/ 184087 h 649663"/>
                  <a:gd name="connsiteX68" fmla="*/ 482851 w 694391"/>
                  <a:gd name="connsiteY68" fmla="*/ 181070 h 649663"/>
                  <a:gd name="connsiteX69" fmla="*/ 500958 w 694391"/>
                  <a:gd name="connsiteY69" fmla="*/ 175034 h 649663"/>
                  <a:gd name="connsiteX70" fmla="*/ 549244 w 694391"/>
                  <a:gd name="connsiteY70" fmla="*/ 150891 h 649663"/>
                  <a:gd name="connsiteX71" fmla="*/ 603564 w 694391"/>
                  <a:gd name="connsiteY71" fmla="*/ 117695 h 649663"/>
                  <a:gd name="connsiteX72" fmla="*/ 624689 w 694391"/>
                  <a:gd name="connsiteY72" fmla="*/ 102606 h 649663"/>
                  <a:gd name="connsiteX73" fmla="*/ 633743 w 694391"/>
                  <a:gd name="connsiteY73" fmla="*/ 93553 h 649663"/>
                  <a:gd name="connsiteX74" fmla="*/ 639778 w 694391"/>
                  <a:gd name="connsiteY74" fmla="*/ 84499 h 649663"/>
                  <a:gd name="connsiteX75" fmla="*/ 648832 w 694391"/>
                  <a:gd name="connsiteY75" fmla="*/ 63374 h 649663"/>
                  <a:gd name="connsiteX76" fmla="*/ 657885 w 694391"/>
                  <a:gd name="connsiteY76" fmla="*/ 36214 h 649663"/>
                  <a:gd name="connsiteX77" fmla="*/ 660903 w 694391"/>
                  <a:gd name="connsiteY77" fmla="*/ 24143 h 649663"/>
                  <a:gd name="connsiteX78" fmla="*/ 642796 w 694391"/>
                  <a:gd name="connsiteY78" fmla="*/ 9054 h 649663"/>
                  <a:gd name="connsiteX79" fmla="*/ 627707 w 694391"/>
                  <a:gd name="connsiteY79" fmla="*/ 6036 h 649663"/>
                  <a:gd name="connsiteX80" fmla="*/ 618653 w 694391"/>
                  <a:gd name="connsiteY80" fmla="*/ 3018 h 649663"/>
                  <a:gd name="connsiteX81" fmla="*/ 606582 w 694391"/>
                  <a:gd name="connsiteY81" fmla="*/ 0 h 649663"/>
                  <a:gd name="connsiteX82" fmla="*/ 519065 w 694391"/>
                  <a:gd name="connsiteY82" fmla="*/ 3018 h 649663"/>
                  <a:gd name="connsiteX83" fmla="*/ 500958 w 694391"/>
                  <a:gd name="connsiteY83" fmla="*/ 9054 h 649663"/>
                  <a:gd name="connsiteX84" fmla="*/ 488887 w 694391"/>
                  <a:gd name="connsiteY84" fmla="*/ 12071 h 649663"/>
                  <a:gd name="connsiteX85" fmla="*/ 470780 w 694391"/>
                  <a:gd name="connsiteY85" fmla="*/ 21125 h 649663"/>
                  <a:gd name="connsiteX86" fmla="*/ 461727 w 694391"/>
                  <a:gd name="connsiteY86" fmla="*/ 27161 h 649663"/>
                  <a:gd name="connsiteX87" fmla="*/ 443620 w 694391"/>
                  <a:gd name="connsiteY87" fmla="*/ 33196 h 649663"/>
                  <a:gd name="connsiteX88" fmla="*/ 425513 w 694391"/>
                  <a:gd name="connsiteY88" fmla="*/ 48285 h 649663"/>
                  <a:gd name="connsiteX89" fmla="*/ 416459 w 694391"/>
                  <a:gd name="connsiteY89" fmla="*/ 54321 h 649663"/>
                  <a:gd name="connsiteX90" fmla="*/ 404388 w 694391"/>
                  <a:gd name="connsiteY90" fmla="*/ 66392 h 649663"/>
                  <a:gd name="connsiteX91" fmla="*/ 392317 w 694391"/>
                  <a:gd name="connsiteY91" fmla="*/ 69410 h 649663"/>
                  <a:gd name="connsiteX92" fmla="*/ 374210 w 694391"/>
                  <a:gd name="connsiteY92" fmla="*/ 78464 h 649663"/>
                  <a:gd name="connsiteX93" fmla="*/ 344032 w 694391"/>
                  <a:gd name="connsiteY93" fmla="*/ 96570 h 649663"/>
                  <a:gd name="connsiteX94" fmla="*/ 292729 w 694391"/>
                  <a:gd name="connsiteY94" fmla="*/ 111660 h 649663"/>
                  <a:gd name="connsiteX95" fmla="*/ 280657 w 694391"/>
                  <a:gd name="connsiteY95" fmla="*/ 114677 h 649663"/>
                  <a:gd name="connsiteX96" fmla="*/ 229354 w 694391"/>
                  <a:gd name="connsiteY96" fmla="*/ 120713 h 649663"/>
                  <a:gd name="connsiteX97" fmla="*/ 217283 w 694391"/>
                  <a:gd name="connsiteY97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18875 w 694391"/>
                  <a:gd name="connsiteY34" fmla="*/ 569826 h 649663"/>
                  <a:gd name="connsiteX35" fmla="*/ 328943 w 694391"/>
                  <a:gd name="connsiteY35" fmla="*/ 564333 h 649663"/>
                  <a:gd name="connsiteX36" fmla="*/ 344032 w 694391"/>
                  <a:gd name="connsiteY36" fmla="*/ 552262 h 649663"/>
                  <a:gd name="connsiteX37" fmla="*/ 362139 w 694391"/>
                  <a:gd name="connsiteY37" fmla="*/ 540190 h 649663"/>
                  <a:gd name="connsiteX38" fmla="*/ 371192 w 694391"/>
                  <a:gd name="connsiteY38" fmla="*/ 531137 h 649663"/>
                  <a:gd name="connsiteX39" fmla="*/ 398352 w 694391"/>
                  <a:gd name="connsiteY39" fmla="*/ 522083 h 649663"/>
                  <a:gd name="connsiteX40" fmla="*/ 431548 w 694391"/>
                  <a:gd name="connsiteY40" fmla="*/ 500959 h 649663"/>
                  <a:gd name="connsiteX41" fmla="*/ 458709 w 694391"/>
                  <a:gd name="connsiteY41" fmla="*/ 485870 h 649663"/>
                  <a:gd name="connsiteX42" fmla="*/ 488887 w 694391"/>
                  <a:gd name="connsiteY42" fmla="*/ 467763 h 649663"/>
                  <a:gd name="connsiteX43" fmla="*/ 513030 w 694391"/>
                  <a:gd name="connsiteY43" fmla="*/ 458709 h 649663"/>
                  <a:gd name="connsiteX44" fmla="*/ 531137 w 694391"/>
                  <a:gd name="connsiteY44" fmla="*/ 446638 h 649663"/>
                  <a:gd name="connsiteX45" fmla="*/ 540190 w 694391"/>
                  <a:gd name="connsiteY45" fmla="*/ 437584 h 649663"/>
                  <a:gd name="connsiteX46" fmla="*/ 567350 w 694391"/>
                  <a:gd name="connsiteY46" fmla="*/ 425513 h 649663"/>
                  <a:gd name="connsiteX47" fmla="*/ 576404 w 694391"/>
                  <a:gd name="connsiteY47" fmla="*/ 419477 h 649663"/>
                  <a:gd name="connsiteX48" fmla="*/ 591493 w 694391"/>
                  <a:gd name="connsiteY48" fmla="*/ 410424 h 649663"/>
                  <a:gd name="connsiteX49" fmla="*/ 600546 w 694391"/>
                  <a:gd name="connsiteY49" fmla="*/ 404388 h 649663"/>
                  <a:gd name="connsiteX50" fmla="*/ 609600 w 694391"/>
                  <a:gd name="connsiteY50" fmla="*/ 401370 h 649663"/>
                  <a:gd name="connsiteX51" fmla="*/ 618653 w 694391"/>
                  <a:gd name="connsiteY51" fmla="*/ 392317 h 649663"/>
                  <a:gd name="connsiteX52" fmla="*/ 627707 w 694391"/>
                  <a:gd name="connsiteY52" fmla="*/ 389299 h 649663"/>
                  <a:gd name="connsiteX53" fmla="*/ 648832 w 694391"/>
                  <a:gd name="connsiteY53" fmla="*/ 377228 h 649663"/>
                  <a:gd name="connsiteX54" fmla="*/ 657885 w 694391"/>
                  <a:gd name="connsiteY54" fmla="*/ 374210 h 649663"/>
                  <a:gd name="connsiteX55" fmla="*/ 682028 w 694391"/>
                  <a:gd name="connsiteY55" fmla="*/ 362139 h 649663"/>
                  <a:gd name="connsiteX56" fmla="*/ 691081 w 694391"/>
                  <a:gd name="connsiteY56" fmla="*/ 353085 h 649663"/>
                  <a:gd name="connsiteX57" fmla="*/ 691081 w 694391"/>
                  <a:gd name="connsiteY57" fmla="*/ 328943 h 649663"/>
                  <a:gd name="connsiteX58" fmla="*/ 672974 w 694391"/>
                  <a:gd name="connsiteY58" fmla="*/ 322907 h 649663"/>
                  <a:gd name="connsiteX59" fmla="*/ 657885 w 694391"/>
                  <a:gd name="connsiteY59" fmla="*/ 319889 h 649663"/>
                  <a:gd name="connsiteX60" fmla="*/ 639778 w 694391"/>
                  <a:gd name="connsiteY60" fmla="*/ 316871 h 649663"/>
                  <a:gd name="connsiteX61" fmla="*/ 630725 w 694391"/>
                  <a:gd name="connsiteY61" fmla="*/ 313854 h 649663"/>
                  <a:gd name="connsiteX62" fmla="*/ 500958 w 694391"/>
                  <a:gd name="connsiteY62" fmla="*/ 322907 h 649663"/>
                  <a:gd name="connsiteX63" fmla="*/ 491905 w 694391"/>
                  <a:gd name="connsiteY63" fmla="*/ 325925 h 649663"/>
                  <a:gd name="connsiteX64" fmla="*/ 455691 w 694391"/>
                  <a:gd name="connsiteY64" fmla="*/ 322907 h 649663"/>
                  <a:gd name="connsiteX65" fmla="*/ 449655 w 694391"/>
                  <a:gd name="connsiteY65" fmla="*/ 313854 h 649663"/>
                  <a:gd name="connsiteX66" fmla="*/ 440602 w 694391"/>
                  <a:gd name="connsiteY66" fmla="*/ 298765 h 649663"/>
                  <a:gd name="connsiteX67" fmla="*/ 446638 w 694391"/>
                  <a:gd name="connsiteY67" fmla="*/ 187105 h 649663"/>
                  <a:gd name="connsiteX68" fmla="*/ 458709 w 694391"/>
                  <a:gd name="connsiteY68" fmla="*/ 184087 h 649663"/>
                  <a:gd name="connsiteX69" fmla="*/ 482851 w 694391"/>
                  <a:gd name="connsiteY69" fmla="*/ 181070 h 649663"/>
                  <a:gd name="connsiteX70" fmla="*/ 500958 w 694391"/>
                  <a:gd name="connsiteY70" fmla="*/ 175034 h 649663"/>
                  <a:gd name="connsiteX71" fmla="*/ 549244 w 694391"/>
                  <a:gd name="connsiteY71" fmla="*/ 150891 h 649663"/>
                  <a:gd name="connsiteX72" fmla="*/ 603564 w 694391"/>
                  <a:gd name="connsiteY72" fmla="*/ 117695 h 649663"/>
                  <a:gd name="connsiteX73" fmla="*/ 624689 w 694391"/>
                  <a:gd name="connsiteY73" fmla="*/ 102606 h 649663"/>
                  <a:gd name="connsiteX74" fmla="*/ 633743 w 694391"/>
                  <a:gd name="connsiteY74" fmla="*/ 93553 h 649663"/>
                  <a:gd name="connsiteX75" fmla="*/ 639778 w 694391"/>
                  <a:gd name="connsiteY75" fmla="*/ 84499 h 649663"/>
                  <a:gd name="connsiteX76" fmla="*/ 648832 w 694391"/>
                  <a:gd name="connsiteY76" fmla="*/ 63374 h 649663"/>
                  <a:gd name="connsiteX77" fmla="*/ 657885 w 694391"/>
                  <a:gd name="connsiteY77" fmla="*/ 36214 h 649663"/>
                  <a:gd name="connsiteX78" fmla="*/ 660903 w 694391"/>
                  <a:gd name="connsiteY78" fmla="*/ 24143 h 649663"/>
                  <a:gd name="connsiteX79" fmla="*/ 642796 w 694391"/>
                  <a:gd name="connsiteY79" fmla="*/ 9054 h 649663"/>
                  <a:gd name="connsiteX80" fmla="*/ 627707 w 694391"/>
                  <a:gd name="connsiteY80" fmla="*/ 6036 h 649663"/>
                  <a:gd name="connsiteX81" fmla="*/ 618653 w 694391"/>
                  <a:gd name="connsiteY81" fmla="*/ 3018 h 649663"/>
                  <a:gd name="connsiteX82" fmla="*/ 606582 w 694391"/>
                  <a:gd name="connsiteY82" fmla="*/ 0 h 649663"/>
                  <a:gd name="connsiteX83" fmla="*/ 519065 w 694391"/>
                  <a:gd name="connsiteY83" fmla="*/ 3018 h 649663"/>
                  <a:gd name="connsiteX84" fmla="*/ 500958 w 694391"/>
                  <a:gd name="connsiteY84" fmla="*/ 9054 h 649663"/>
                  <a:gd name="connsiteX85" fmla="*/ 488887 w 694391"/>
                  <a:gd name="connsiteY85" fmla="*/ 12071 h 649663"/>
                  <a:gd name="connsiteX86" fmla="*/ 470780 w 694391"/>
                  <a:gd name="connsiteY86" fmla="*/ 21125 h 649663"/>
                  <a:gd name="connsiteX87" fmla="*/ 461727 w 694391"/>
                  <a:gd name="connsiteY87" fmla="*/ 27161 h 649663"/>
                  <a:gd name="connsiteX88" fmla="*/ 443620 w 694391"/>
                  <a:gd name="connsiteY88" fmla="*/ 33196 h 649663"/>
                  <a:gd name="connsiteX89" fmla="*/ 425513 w 694391"/>
                  <a:gd name="connsiteY89" fmla="*/ 48285 h 649663"/>
                  <a:gd name="connsiteX90" fmla="*/ 416459 w 694391"/>
                  <a:gd name="connsiteY90" fmla="*/ 54321 h 649663"/>
                  <a:gd name="connsiteX91" fmla="*/ 404388 w 694391"/>
                  <a:gd name="connsiteY91" fmla="*/ 66392 h 649663"/>
                  <a:gd name="connsiteX92" fmla="*/ 392317 w 694391"/>
                  <a:gd name="connsiteY92" fmla="*/ 69410 h 649663"/>
                  <a:gd name="connsiteX93" fmla="*/ 374210 w 694391"/>
                  <a:gd name="connsiteY93" fmla="*/ 78464 h 649663"/>
                  <a:gd name="connsiteX94" fmla="*/ 344032 w 694391"/>
                  <a:gd name="connsiteY94" fmla="*/ 96570 h 649663"/>
                  <a:gd name="connsiteX95" fmla="*/ 292729 w 694391"/>
                  <a:gd name="connsiteY95" fmla="*/ 111660 h 649663"/>
                  <a:gd name="connsiteX96" fmla="*/ 280657 w 694391"/>
                  <a:gd name="connsiteY96" fmla="*/ 114677 h 649663"/>
                  <a:gd name="connsiteX97" fmla="*/ 229354 w 694391"/>
                  <a:gd name="connsiteY97" fmla="*/ 120713 h 649663"/>
                  <a:gd name="connsiteX98" fmla="*/ 217283 w 694391"/>
                  <a:gd name="connsiteY98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18875 w 694391"/>
                  <a:gd name="connsiteY34" fmla="*/ 569826 h 649663"/>
                  <a:gd name="connsiteX35" fmla="*/ 328943 w 694391"/>
                  <a:gd name="connsiteY35" fmla="*/ 564333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31548 w 694391"/>
                  <a:gd name="connsiteY39" fmla="*/ 500959 h 649663"/>
                  <a:gd name="connsiteX40" fmla="*/ 458709 w 694391"/>
                  <a:gd name="connsiteY40" fmla="*/ 485870 h 649663"/>
                  <a:gd name="connsiteX41" fmla="*/ 488887 w 694391"/>
                  <a:gd name="connsiteY41" fmla="*/ 467763 h 649663"/>
                  <a:gd name="connsiteX42" fmla="*/ 513030 w 694391"/>
                  <a:gd name="connsiteY42" fmla="*/ 458709 h 649663"/>
                  <a:gd name="connsiteX43" fmla="*/ 531137 w 694391"/>
                  <a:gd name="connsiteY43" fmla="*/ 446638 h 649663"/>
                  <a:gd name="connsiteX44" fmla="*/ 540190 w 694391"/>
                  <a:gd name="connsiteY44" fmla="*/ 437584 h 649663"/>
                  <a:gd name="connsiteX45" fmla="*/ 567350 w 694391"/>
                  <a:gd name="connsiteY45" fmla="*/ 425513 h 649663"/>
                  <a:gd name="connsiteX46" fmla="*/ 576404 w 694391"/>
                  <a:gd name="connsiteY46" fmla="*/ 419477 h 649663"/>
                  <a:gd name="connsiteX47" fmla="*/ 591493 w 694391"/>
                  <a:gd name="connsiteY47" fmla="*/ 410424 h 649663"/>
                  <a:gd name="connsiteX48" fmla="*/ 600546 w 694391"/>
                  <a:gd name="connsiteY48" fmla="*/ 404388 h 649663"/>
                  <a:gd name="connsiteX49" fmla="*/ 609600 w 694391"/>
                  <a:gd name="connsiteY49" fmla="*/ 401370 h 649663"/>
                  <a:gd name="connsiteX50" fmla="*/ 618653 w 694391"/>
                  <a:gd name="connsiteY50" fmla="*/ 392317 h 649663"/>
                  <a:gd name="connsiteX51" fmla="*/ 627707 w 694391"/>
                  <a:gd name="connsiteY51" fmla="*/ 389299 h 649663"/>
                  <a:gd name="connsiteX52" fmla="*/ 648832 w 694391"/>
                  <a:gd name="connsiteY52" fmla="*/ 377228 h 649663"/>
                  <a:gd name="connsiteX53" fmla="*/ 657885 w 694391"/>
                  <a:gd name="connsiteY53" fmla="*/ 374210 h 649663"/>
                  <a:gd name="connsiteX54" fmla="*/ 682028 w 694391"/>
                  <a:gd name="connsiteY54" fmla="*/ 362139 h 649663"/>
                  <a:gd name="connsiteX55" fmla="*/ 691081 w 694391"/>
                  <a:gd name="connsiteY55" fmla="*/ 353085 h 649663"/>
                  <a:gd name="connsiteX56" fmla="*/ 691081 w 694391"/>
                  <a:gd name="connsiteY56" fmla="*/ 328943 h 649663"/>
                  <a:gd name="connsiteX57" fmla="*/ 672974 w 694391"/>
                  <a:gd name="connsiteY57" fmla="*/ 322907 h 649663"/>
                  <a:gd name="connsiteX58" fmla="*/ 657885 w 694391"/>
                  <a:gd name="connsiteY58" fmla="*/ 319889 h 649663"/>
                  <a:gd name="connsiteX59" fmla="*/ 639778 w 694391"/>
                  <a:gd name="connsiteY59" fmla="*/ 316871 h 649663"/>
                  <a:gd name="connsiteX60" fmla="*/ 630725 w 694391"/>
                  <a:gd name="connsiteY60" fmla="*/ 313854 h 649663"/>
                  <a:gd name="connsiteX61" fmla="*/ 500958 w 694391"/>
                  <a:gd name="connsiteY61" fmla="*/ 322907 h 649663"/>
                  <a:gd name="connsiteX62" fmla="*/ 491905 w 694391"/>
                  <a:gd name="connsiteY62" fmla="*/ 325925 h 649663"/>
                  <a:gd name="connsiteX63" fmla="*/ 455691 w 694391"/>
                  <a:gd name="connsiteY63" fmla="*/ 322907 h 649663"/>
                  <a:gd name="connsiteX64" fmla="*/ 449655 w 694391"/>
                  <a:gd name="connsiteY64" fmla="*/ 313854 h 649663"/>
                  <a:gd name="connsiteX65" fmla="*/ 440602 w 694391"/>
                  <a:gd name="connsiteY65" fmla="*/ 298765 h 649663"/>
                  <a:gd name="connsiteX66" fmla="*/ 446638 w 694391"/>
                  <a:gd name="connsiteY66" fmla="*/ 187105 h 649663"/>
                  <a:gd name="connsiteX67" fmla="*/ 458709 w 694391"/>
                  <a:gd name="connsiteY67" fmla="*/ 184087 h 649663"/>
                  <a:gd name="connsiteX68" fmla="*/ 482851 w 694391"/>
                  <a:gd name="connsiteY68" fmla="*/ 181070 h 649663"/>
                  <a:gd name="connsiteX69" fmla="*/ 500958 w 694391"/>
                  <a:gd name="connsiteY69" fmla="*/ 175034 h 649663"/>
                  <a:gd name="connsiteX70" fmla="*/ 549244 w 694391"/>
                  <a:gd name="connsiteY70" fmla="*/ 150891 h 649663"/>
                  <a:gd name="connsiteX71" fmla="*/ 603564 w 694391"/>
                  <a:gd name="connsiteY71" fmla="*/ 117695 h 649663"/>
                  <a:gd name="connsiteX72" fmla="*/ 624689 w 694391"/>
                  <a:gd name="connsiteY72" fmla="*/ 102606 h 649663"/>
                  <a:gd name="connsiteX73" fmla="*/ 633743 w 694391"/>
                  <a:gd name="connsiteY73" fmla="*/ 93553 h 649663"/>
                  <a:gd name="connsiteX74" fmla="*/ 639778 w 694391"/>
                  <a:gd name="connsiteY74" fmla="*/ 84499 h 649663"/>
                  <a:gd name="connsiteX75" fmla="*/ 648832 w 694391"/>
                  <a:gd name="connsiteY75" fmla="*/ 63374 h 649663"/>
                  <a:gd name="connsiteX76" fmla="*/ 657885 w 694391"/>
                  <a:gd name="connsiteY76" fmla="*/ 36214 h 649663"/>
                  <a:gd name="connsiteX77" fmla="*/ 660903 w 694391"/>
                  <a:gd name="connsiteY77" fmla="*/ 24143 h 649663"/>
                  <a:gd name="connsiteX78" fmla="*/ 642796 w 694391"/>
                  <a:gd name="connsiteY78" fmla="*/ 9054 h 649663"/>
                  <a:gd name="connsiteX79" fmla="*/ 627707 w 694391"/>
                  <a:gd name="connsiteY79" fmla="*/ 6036 h 649663"/>
                  <a:gd name="connsiteX80" fmla="*/ 618653 w 694391"/>
                  <a:gd name="connsiteY80" fmla="*/ 3018 h 649663"/>
                  <a:gd name="connsiteX81" fmla="*/ 606582 w 694391"/>
                  <a:gd name="connsiteY81" fmla="*/ 0 h 649663"/>
                  <a:gd name="connsiteX82" fmla="*/ 519065 w 694391"/>
                  <a:gd name="connsiteY82" fmla="*/ 3018 h 649663"/>
                  <a:gd name="connsiteX83" fmla="*/ 500958 w 694391"/>
                  <a:gd name="connsiteY83" fmla="*/ 9054 h 649663"/>
                  <a:gd name="connsiteX84" fmla="*/ 488887 w 694391"/>
                  <a:gd name="connsiteY84" fmla="*/ 12071 h 649663"/>
                  <a:gd name="connsiteX85" fmla="*/ 470780 w 694391"/>
                  <a:gd name="connsiteY85" fmla="*/ 21125 h 649663"/>
                  <a:gd name="connsiteX86" fmla="*/ 461727 w 694391"/>
                  <a:gd name="connsiteY86" fmla="*/ 27161 h 649663"/>
                  <a:gd name="connsiteX87" fmla="*/ 443620 w 694391"/>
                  <a:gd name="connsiteY87" fmla="*/ 33196 h 649663"/>
                  <a:gd name="connsiteX88" fmla="*/ 425513 w 694391"/>
                  <a:gd name="connsiteY88" fmla="*/ 48285 h 649663"/>
                  <a:gd name="connsiteX89" fmla="*/ 416459 w 694391"/>
                  <a:gd name="connsiteY89" fmla="*/ 54321 h 649663"/>
                  <a:gd name="connsiteX90" fmla="*/ 404388 w 694391"/>
                  <a:gd name="connsiteY90" fmla="*/ 66392 h 649663"/>
                  <a:gd name="connsiteX91" fmla="*/ 392317 w 694391"/>
                  <a:gd name="connsiteY91" fmla="*/ 69410 h 649663"/>
                  <a:gd name="connsiteX92" fmla="*/ 374210 w 694391"/>
                  <a:gd name="connsiteY92" fmla="*/ 78464 h 649663"/>
                  <a:gd name="connsiteX93" fmla="*/ 344032 w 694391"/>
                  <a:gd name="connsiteY93" fmla="*/ 96570 h 649663"/>
                  <a:gd name="connsiteX94" fmla="*/ 292729 w 694391"/>
                  <a:gd name="connsiteY94" fmla="*/ 111660 h 649663"/>
                  <a:gd name="connsiteX95" fmla="*/ 280657 w 694391"/>
                  <a:gd name="connsiteY95" fmla="*/ 114677 h 649663"/>
                  <a:gd name="connsiteX96" fmla="*/ 229354 w 694391"/>
                  <a:gd name="connsiteY96" fmla="*/ 120713 h 649663"/>
                  <a:gd name="connsiteX97" fmla="*/ 217283 w 694391"/>
                  <a:gd name="connsiteY97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18875 w 694391"/>
                  <a:gd name="connsiteY34" fmla="*/ 569826 h 649663"/>
                  <a:gd name="connsiteX35" fmla="*/ 362139 w 694391"/>
                  <a:gd name="connsiteY35" fmla="*/ 540190 h 649663"/>
                  <a:gd name="connsiteX36" fmla="*/ 371192 w 694391"/>
                  <a:gd name="connsiteY36" fmla="*/ 531137 h 649663"/>
                  <a:gd name="connsiteX37" fmla="*/ 398352 w 694391"/>
                  <a:gd name="connsiteY37" fmla="*/ 522083 h 649663"/>
                  <a:gd name="connsiteX38" fmla="*/ 431548 w 694391"/>
                  <a:gd name="connsiteY38" fmla="*/ 500959 h 649663"/>
                  <a:gd name="connsiteX39" fmla="*/ 458709 w 694391"/>
                  <a:gd name="connsiteY39" fmla="*/ 485870 h 649663"/>
                  <a:gd name="connsiteX40" fmla="*/ 488887 w 694391"/>
                  <a:gd name="connsiteY40" fmla="*/ 467763 h 649663"/>
                  <a:gd name="connsiteX41" fmla="*/ 513030 w 694391"/>
                  <a:gd name="connsiteY41" fmla="*/ 458709 h 649663"/>
                  <a:gd name="connsiteX42" fmla="*/ 531137 w 694391"/>
                  <a:gd name="connsiteY42" fmla="*/ 446638 h 649663"/>
                  <a:gd name="connsiteX43" fmla="*/ 540190 w 694391"/>
                  <a:gd name="connsiteY43" fmla="*/ 437584 h 649663"/>
                  <a:gd name="connsiteX44" fmla="*/ 567350 w 694391"/>
                  <a:gd name="connsiteY44" fmla="*/ 425513 h 649663"/>
                  <a:gd name="connsiteX45" fmla="*/ 576404 w 694391"/>
                  <a:gd name="connsiteY45" fmla="*/ 419477 h 649663"/>
                  <a:gd name="connsiteX46" fmla="*/ 591493 w 694391"/>
                  <a:gd name="connsiteY46" fmla="*/ 410424 h 649663"/>
                  <a:gd name="connsiteX47" fmla="*/ 600546 w 694391"/>
                  <a:gd name="connsiteY47" fmla="*/ 404388 h 649663"/>
                  <a:gd name="connsiteX48" fmla="*/ 609600 w 694391"/>
                  <a:gd name="connsiteY48" fmla="*/ 401370 h 649663"/>
                  <a:gd name="connsiteX49" fmla="*/ 618653 w 694391"/>
                  <a:gd name="connsiteY49" fmla="*/ 392317 h 649663"/>
                  <a:gd name="connsiteX50" fmla="*/ 627707 w 694391"/>
                  <a:gd name="connsiteY50" fmla="*/ 389299 h 649663"/>
                  <a:gd name="connsiteX51" fmla="*/ 648832 w 694391"/>
                  <a:gd name="connsiteY51" fmla="*/ 377228 h 649663"/>
                  <a:gd name="connsiteX52" fmla="*/ 657885 w 694391"/>
                  <a:gd name="connsiteY52" fmla="*/ 374210 h 649663"/>
                  <a:gd name="connsiteX53" fmla="*/ 682028 w 694391"/>
                  <a:gd name="connsiteY53" fmla="*/ 362139 h 649663"/>
                  <a:gd name="connsiteX54" fmla="*/ 691081 w 694391"/>
                  <a:gd name="connsiteY54" fmla="*/ 353085 h 649663"/>
                  <a:gd name="connsiteX55" fmla="*/ 691081 w 694391"/>
                  <a:gd name="connsiteY55" fmla="*/ 328943 h 649663"/>
                  <a:gd name="connsiteX56" fmla="*/ 672974 w 694391"/>
                  <a:gd name="connsiteY56" fmla="*/ 322907 h 649663"/>
                  <a:gd name="connsiteX57" fmla="*/ 657885 w 694391"/>
                  <a:gd name="connsiteY57" fmla="*/ 319889 h 649663"/>
                  <a:gd name="connsiteX58" fmla="*/ 639778 w 694391"/>
                  <a:gd name="connsiteY58" fmla="*/ 316871 h 649663"/>
                  <a:gd name="connsiteX59" fmla="*/ 630725 w 694391"/>
                  <a:gd name="connsiteY59" fmla="*/ 313854 h 649663"/>
                  <a:gd name="connsiteX60" fmla="*/ 500958 w 694391"/>
                  <a:gd name="connsiteY60" fmla="*/ 322907 h 649663"/>
                  <a:gd name="connsiteX61" fmla="*/ 491905 w 694391"/>
                  <a:gd name="connsiteY61" fmla="*/ 325925 h 649663"/>
                  <a:gd name="connsiteX62" fmla="*/ 455691 w 694391"/>
                  <a:gd name="connsiteY62" fmla="*/ 322907 h 649663"/>
                  <a:gd name="connsiteX63" fmla="*/ 449655 w 694391"/>
                  <a:gd name="connsiteY63" fmla="*/ 313854 h 649663"/>
                  <a:gd name="connsiteX64" fmla="*/ 440602 w 694391"/>
                  <a:gd name="connsiteY64" fmla="*/ 298765 h 649663"/>
                  <a:gd name="connsiteX65" fmla="*/ 446638 w 694391"/>
                  <a:gd name="connsiteY65" fmla="*/ 187105 h 649663"/>
                  <a:gd name="connsiteX66" fmla="*/ 458709 w 694391"/>
                  <a:gd name="connsiteY66" fmla="*/ 184087 h 649663"/>
                  <a:gd name="connsiteX67" fmla="*/ 482851 w 694391"/>
                  <a:gd name="connsiteY67" fmla="*/ 181070 h 649663"/>
                  <a:gd name="connsiteX68" fmla="*/ 500958 w 694391"/>
                  <a:gd name="connsiteY68" fmla="*/ 175034 h 649663"/>
                  <a:gd name="connsiteX69" fmla="*/ 549244 w 694391"/>
                  <a:gd name="connsiteY69" fmla="*/ 150891 h 649663"/>
                  <a:gd name="connsiteX70" fmla="*/ 603564 w 694391"/>
                  <a:gd name="connsiteY70" fmla="*/ 117695 h 649663"/>
                  <a:gd name="connsiteX71" fmla="*/ 624689 w 694391"/>
                  <a:gd name="connsiteY71" fmla="*/ 102606 h 649663"/>
                  <a:gd name="connsiteX72" fmla="*/ 633743 w 694391"/>
                  <a:gd name="connsiteY72" fmla="*/ 93553 h 649663"/>
                  <a:gd name="connsiteX73" fmla="*/ 639778 w 694391"/>
                  <a:gd name="connsiteY73" fmla="*/ 84499 h 649663"/>
                  <a:gd name="connsiteX74" fmla="*/ 648832 w 694391"/>
                  <a:gd name="connsiteY74" fmla="*/ 63374 h 649663"/>
                  <a:gd name="connsiteX75" fmla="*/ 657885 w 694391"/>
                  <a:gd name="connsiteY75" fmla="*/ 36214 h 649663"/>
                  <a:gd name="connsiteX76" fmla="*/ 660903 w 694391"/>
                  <a:gd name="connsiteY76" fmla="*/ 24143 h 649663"/>
                  <a:gd name="connsiteX77" fmla="*/ 642796 w 694391"/>
                  <a:gd name="connsiteY77" fmla="*/ 9054 h 649663"/>
                  <a:gd name="connsiteX78" fmla="*/ 627707 w 694391"/>
                  <a:gd name="connsiteY78" fmla="*/ 6036 h 649663"/>
                  <a:gd name="connsiteX79" fmla="*/ 618653 w 694391"/>
                  <a:gd name="connsiteY79" fmla="*/ 3018 h 649663"/>
                  <a:gd name="connsiteX80" fmla="*/ 606582 w 694391"/>
                  <a:gd name="connsiteY80" fmla="*/ 0 h 649663"/>
                  <a:gd name="connsiteX81" fmla="*/ 519065 w 694391"/>
                  <a:gd name="connsiteY81" fmla="*/ 3018 h 649663"/>
                  <a:gd name="connsiteX82" fmla="*/ 500958 w 694391"/>
                  <a:gd name="connsiteY82" fmla="*/ 9054 h 649663"/>
                  <a:gd name="connsiteX83" fmla="*/ 488887 w 694391"/>
                  <a:gd name="connsiteY83" fmla="*/ 12071 h 649663"/>
                  <a:gd name="connsiteX84" fmla="*/ 470780 w 694391"/>
                  <a:gd name="connsiteY84" fmla="*/ 21125 h 649663"/>
                  <a:gd name="connsiteX85" fmla="*/ 461727 w 694391"/>
                  <a:gd name="connsiteY85" fmla="*/ 27161 h 649663"/>
                  <a:gd name="connsiteX86" fmla="*/ 443620 w 694391"/>
                  <a:gd name="connsiteY86" fmla="*/ 33196 h 649663"/>
                  <a:gd name="connsiteX87" fmla="*/ 425513 w 694391"/>
                  <a:gd name="connsiteY87" fmla="*/ 48285 h 649663"/>
                  <a:gd name="connsiteX88" fmla="*/ 416459 w 694391"/>
                  <a:gd name="connsiteY88" fmla="*/ 54321 h 649663"/>
                  <a:gd name="connsiteX89" fmla="*/ 404388 w 694391"/>
                  <a:gd name="connsiteY89" fmla="*/ 66392 h 649663"/>
                  <a:gd name="connsiteX90" fmla="*/ 392317 w 694391"/>
                  <a:gd name="connsiteY90" fmla="*/ 69410 h 649663"/>
                  <a:gd name="connsiteX91" fmla="*/ 374210 w 694391"/>
                  <a:gd name="connsiteY91" fmla="*/ 78464 h 649663"/>
                  <a:gd name="connsiteX92" fmla="*/ 344032 w 694391"/>
                  <a:gd name="connsiteY92" fmla="*/ 96570 h 649663"/>
                  <a:gd name="connsiteX93" fmla="*/ 292729 w 694391"/>
                  <a:gd name="connsiteY93" fmla="*/ 111660 h 649663"/>
                  <a:gd name="connsiteX94" fmla="*/ 280657 w 694391"/>
                  <a:gd name="connsiteY94" fmla="*/ 114677 h 649663"/>
                  <a:gd name="connsiteX95" fmla="*/ 229354 w 694391"/>
                  <a:gd name="connsiteY95" fmla="*/ 120713 h 649663"/>
                  <a:gd name="connsiteX96" fmla="*/ 217283 w 694391"/>
                  <a:gd name="connsiteY96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32784 w 694391"/>
                  <a:gd name="connsiteY18" fmla="*/ 510012 h 649663"/>
                  <a:gd name="connsiteX19" fmla="*/ 126748 w 694391"/>
                  <a:gd name="connsiteY19" fmla="*/ 528119 h 649663"/>
                  <a:gd name="connsiteX20" fmla="*/ 123731 w 694391"/>
                  <a:gd name="connsiteY20" fmla="*/ 540190 h 649663"/>
                  <a:gd name="connsiteX21" fmla="*/ 117695 w 694391"/>
                  <a:gd name="connsiteY21" fmla="*/ 549244 h 649663"/>
                  <a:gd name="connsiteX22" fmla="*/ 111659 w 694391"/>
                  <a:gd name="connsiteY22" fmla="*/ 567351 h 649663"/>
                  <a:gd name="connsiteX23" fmla="*/ 105624 w 694391"/>
                  <a:gd name="connsiteY23" fmla="*/ 588475 h 649663"/>
                  <a:gd name="connsiteX24" fmla="*/ 102606 w 694391"/>
                  <a:gd name="connsiteY24" fmla="*/ 597529 h 649663"/>
                  <a:gd name="connsiteX25" fmla="*/ 105624 w 694391"/>
                  <a:gd name="connsiteY25" fmla="*/ 636761 h 649663"/>
                  <a:gd name="connsiteX26" fmla="*/ 114677 w 694391"/>
                  <a:gd name="connsiteY26" fmla="*/ 639778 h 649663"/>
                  <a:gd name="connsiteX27" fmla="*/ 147873 w 694391"/>
                  <a:gd name="connsiteY27" fmla="*/ 642796 h 649663"/>
                  <a:gd name="connsiteX28" fmla="*/ 211247 w 694391"/>
                  <a:gd name="connsiteY28" fmla="*/ 645814 h 649663"/>
                  <a:gd name="connsiteX29" fmla="*/ 232372 w 694391"/>
                  <a:gd name="connsiteY29" fmla="*/ 633743 h 649663"/>
                  <a:gd name="connsiteX30" fmla="*/ 268586 w 694391"/>
                  <a:gd name="connsiteY30" fmla="*/ 612618 h 649663"/>
                  <a:gd name="connsiteX31" fmla="*/ 286693 w 694391"/>
                  <a:gd name="connsiteY31" fmla="*/ 594511 h 649663"/>
                  <a:gd name="connsiteX32" fmla="*/ 307818 w 694391"/>
                  <a:gd name="connsiteY32" fmla="*/ 579422 h 649663"/>
                  <a:gd name="connsiteX33" fmla="*/ 318875 w 694391"/>
                  <a:gd name="connsiteY33" fmla="*/ 569826 h 649663"/>
                  <a:gd name="connsiteX34" fmla="*/ 362139 w 694391"/>
                  <a:gd name="connsiteY34" fmla="*/ 540190 h 649663"/>
                  <a:gd name="connsiteX35" fmla="*/ 371192 w 694391"/>
                  <a:gd name="connsiteY35" fmla="*/ 531137 h 649663"/>
                  <a:gd name="connsiteX36" fmla="*/ 398352 w 694391"/>
                  <a:gd name="connsiteY36" fmla="*/ 522083 h 649663"/>
                  <a:gd name="connsiteX37" fmla="*/ 431548 w 694391"/>
                  <a:gd name="connsiteY37" fmla="*/ 500959 h 649663"/>
                  <a:gd name="connsiteX38" fmla="*/ 458709 w 694391"/>
                  <a:gd name="connsiteY38" fmla="*/ 485870 h 649663"/>
                  <a:gd name="connsiteX39" fmla="*/ 488887 w 694391"/>
                  <a:gd name="connsiteY39" fmla="*/ 467763 h 649663"/>
                  <a:gd name="connsiteX40" fmla="*/ 513030 w 694391"/>
                  <a:gd name="connsiteY40" fmla="*/ 458709 h 649663"/>
                  <a:gd name="connsiteX41" fmla="*/ 531137 w 694391"/>
                  <a:gd name="connsiteY41" fmla="*/ 446638 h 649663"/>
                  <a:gd name="connsiteX42" fmla="*/ 540190 w 694391"/>
                  <a:gd name="connsiteY42" fmla="*/ 437584 h 649663"/>
                  <a:gd name="connsiteX43" fmla="*/ 567350 w 694391"/>
                  <a:gd name="connsiteY43" fmla="*/ 425513 h 649663"/>
                  <a:gd name="connsiteX44" fmla="*/ 576404 w 694391"/>
                  <a:gd name="connsiteY44" fmla="*/ 419477 h 649663"/>
                  <a:gd name="connsiteX45" fmla="*/ 591493 w 694391"/>
                  <a:gd name="connsiteY45" fmla="*/ 410424 h 649663"/>
                  <a:gd name="connsiteX46" fmla="*/ 600546 w 694391"/>
                  <a:gd name="connsiteY46" fmla="*/ 404388 h 649663"/>
                  <a:gd name="connsiteX47" fmla="*/ 609600 w 694391"/>
                  <a:gd name="connsiteY47" fmla="*/ 401370 h 649663"/>
                  <a:gd name="connsiteX48" fmla="*/ 618653 w 694391"/>
                  <a:gd name="connsiteY48" fmla="*/ 392317 h 649663"/>
                  <a:gd name="connsiteX49" fmla="*/ 627707 w 694391"/>
                  <a:gd name="connsiteY49" fmla="*/ 389299 h 649663"/>
                  <a:gd name="connsiteX50" fmla="*/ 648832 w 694391"/>
                  <a:gd name="connsiteY50" fmla="*/ 377228 h 649663"/>
                  <a:gd name="connsiteX51" fmla="*/ 657885 w 694391"/>
                  <a:gd name="connsiteY51" fmla="*/ 374210 h 649663"/>
                  <a:gd name="connsiteX52" fmla="*/ 682028 w 694391"/>
                  <a:gd name="connsiteY52" fmla="*/ 362139 h 649663"/>
                  <a:gd name="connsiteX53" fmla="*/ 691081 w 694391"/>
                  <a:gd name="connsiteY53" fmla="*/ 353085 h 649663"/>
                  <a:gd name="connsiteX54" fmla="*/ 691081 w 694391"/>
                  <a:gd name="connsiteY54" fmla="*/ 328943 h 649663"/>
                  <a:gd name="connsiteX55" fmla="*/ 672974 w 694391"/>
                  <a:gd name="connsiteY55" fmla="*/ 322907 h 649663"/>
                  <a:gd name="connsiteX56" fmla="*/ 657885 w 694391"/>
                  <a:gd name="connsiteY56" fmla="*/ 319889 h 649663"/>
                  <a:gd name="connsiteX57" fmla="*/ 639778 w 694391"/>
                  <a:gd name="connsiteY57" fmla="*/ 316871 h 649663"/>
                  <a:gd name="connsiteX58" fmla="*/ 630725 w 694391"/>
                  <a:gd name="connsiteY58" fmla="*/ 313854 h 649663"/>
                  <a:gd name="connsiteX59" fmla="*/ 500958 w 694391"/>
                  <a:gd name="connsiteY59" fmla="*/ 322907 h 649663"/>
                  <a:gd name="connsiteX60" fmla="*/ 491905 w 694391"/>
                  <a:gd name="connsiteY60" fmla="*/ 325925 h 649663"/>
                  <a:gd name="connsiteX61" fmla="*/ 455691 w 694391"/>
                  <a:gd name="connsiteY61" fmla="*/ 322907 h 649663"/>
                  <a:gd name="connsiteX62" fmla="*/ 449655 w 694391"/>
                  <a:gd name="connsiteY62" fmla="*/ 313854 h 649663"/>
                  <a:gd name="connsiteX63" fmla="*/ 440602 w 694391"/>
                  <a:gd name="connsiteY63" fmla="*/ 298765 h 649663"/>
                  <a:gd name="connsiteX64" fmla="*/ 446638 w 694391"/>
                  <a:gd name="connsiteY64" fmla="*/ 187105 h 649663"/>
                  <a:gd name="connsiteX65" fmla="*/ 458709 w 694391"/>
                  <a:gd name="connsiteY65" fmla="*/ 184087 h 649663"/>
                  <a:gd name="connsiteX66" fmla="*/ 482851 w 694391"/>
                  <a:gd name="connsiteY66" fmla="*/ 181070 h 649663"/>
                  <a:gd name="connsiteX67" fmla="*/ 500958 w 694391"/>
                  <a:gd name="connsiteY67" fmla="*/ 175034 h 649663"/>
                  <a:gd name="connsiteX68" fmla="*/ 549244 w 694391"/>
                  <a:gd name="connsiteY68" fmla="*/ 150891 h 649663"/>
                  <a:gd name="connsiteX69" fmla="*/ 603564 w 694391"/>
                  <a:gd name="connsiteY69" fmla="*/ 117695 h 649663"/>
                  <a:gd name="connsiteX70" fmla="*/ 624689 w 694391"/>
                  <a:gd name="connsiteY70" fmla="*/ 102606 h 649663"/>
                  <a:gd name="connsiteX71" fmla="*/ 633743 w 694391"/>
                  <a:gd name="connsiteY71" fmla="*/ 93553 h 649663"/>
                  <a:gd name="connsiteX72" fmla="*/ 639778 w 694391"/>
                  <a:gd name="connsiteY72" fmla="*/ 84499 h 649663"/>
                  <a:gd name="connsiteX73" fmla="*/ 648832 w 694391"/>
                  <a:gd name="connsiteY73" fmla="*/ 63374 h 649663"/>
                  <a:gd name="connsiteX74" fmla="*/ 657885 w 694391"/>
                  <a:gd name="connsiteY74" fmla="*/ 36214 h 649663"/>
                  <a:gd name="connsiteX75" fmla="*/ 660903 w 694391"/>
                  <a:gd name="connsiteY75" fmla="*/ 24143 h 649663"/>
                  <a:gd name="connsiteX76" fmla="*/ 642796 w 694391"/>
                  <a:gd name="connsiteY76" fmla="*/ 9054 h 649663"/>
                  <a:gd name="connsiteX77" fmla="*/ 627707 w 694391"/>
                  <a:gd name="connsiteY77" fmla="*/ 6036 h 649663"/>
                  <a:gd name="connsiteX78" fmla="*/ 618653 w 694391"/>
                  <a:gd name="connsiteY78" fmla="*/ 3018 h 649663"/>
                  <a:gd name="connsiteX79" fmla="*/ 606582 w 694391"/>
                  <a:gd name="connsiteY79" fmla="*/ 0 h 649663"/>
                  <a:gd name="connsiteX80" fmla="*/ 519065 w 694391"/>
                  <a:gd name="connsiteY80" fmla="*/ 3018 h 649663"/>
                  <a:gd name="connsiteX81" fmla="*/ 500958 w 694391"/>
                  <a:gd name="connsiteY81" fmla="*/ 9054 h 649663"/>
                  <a:gd name="connsiteX82" fmla="*/ 488887 w 694391"/>
                  <a:gd name="connsiteY82" fmla="*/ 12071 h 649663"/>
                  <a:gd name="connsiteX83" fmla="*/ 470780 w 694391"/>
                  <a:gd name="connsiteY83" fmla="*/ 21125 h 649663"/>
                  <a:gd name="connsiteX84" fmla="*/ 461727 w 694391"/>
                  <a:gd name="connsiteY84" fmla="*/ 27161 h 649663"/>
                  <a:gd name="connsiteX85" fmla="*/ 443620 w 694391"/>
                  <a:gd name="connsiteY85" fmla="*/ 33196 h 649663"/>
                  <a:gd name="connsiteX86" fmla="*/ 425513 w 694391"/>
                  <a:gd name="connsiteY86" fmla="*/ 48285 h 649663"/>
                  <a:gd name="connsiteX87" fmla="*/ 416459 w 694391"/>
                  <a:gd name="connsiteY87" fmla="*/ 54321 h 649663"/>
                  <a:gd name="connsiteX88" fmla="*/ 404388 w 694391"/>
                  <a:gd name="connsiteY88" fmla="*/ 66392 h 649663"/>
                  <a:gd name="connsiteX89" fmla="*/ 392317 w 694391"/>
                  <a:gd name="connsiteY89" fmla="*/ 69410 h 649663"/>
                  <a:gd name="connsiteX90" fmla="*/ 374210 w 694391"/>
                  <a:gd name="connsiteY90" fmla="*/ 78464 h 649663"/>
                  <a:gd name="connsiteX91" fmla="*/ 344032 w 694391"/>
                  <a:gd name="connsiteY91" fmla="*/ 96570 h 649663"/>
                  <a:gd name="connsiteX92" fmla="*/ 292729 w 694391"/>
                  <a:gd name="connsiteY92" fmla="*/ 111660 h 649663"/>
                  <a:gd name="connsiteX93" fmla="*/ 280657 w 694391"/>
                  <a:gd name="connsiteY93" fmla="*/ 114677 h 649663"/>
                  <a:gd name="connsiteX94" fmla="*/ 229354 w 694391"/>
                  <a:gd name="connsiteY94" fmla="*/ 120713 h 649663"/>
                  <a:gd name="connsiteX95" fmla="*/ 217283 w 694391"/>
                  <a:gd name="connsiteY95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23731 w 694391"/>
                  <a:gd name="connsiteY19" fmla="*/ 540190 h 649663"/>
                  <a:gd name="connsiteX20" fmla="*/ 117695 w 694391"/>
                  <a:gd name="connsiteY20" fmla="*/ 549244 h 649663"/>
                  <a:gd name="connsiteX21" fmla="*/ 111659 w 694391"/>
                  <a:gd name="connsiteY21" fmla="*/ 567351 h 649663"/>
                  <a:gd name="connsiteX22" fmla="*/ 105624 w 694391"/>
                  <a:gd name="connsiteY22" fmla="*/ 588475 h 649663"/>
                  <a:gd name="connsiteX23" fmla="*/ 102606 w 694391"/>
                  <a:gd name="connsiteY23" fmla="*/ 597529 h 649663"/>
                  <a:gd name="connsiteX24" fmla="*/ 105624 w 694391"/>
                  <a:gd name="connsiteY24" fmla="*/ 636761 h 649663"/>
                  <a:gd name="connsiteX25" fmla="*/ 114677 w 694391"/>
                  <a:gd name="connsiteY25" fmla="*/ 639778 h 649663"/>
                  <a:gd name="connsiteX26" fmla="*/ 147873 w 694391"/>
                  <a:gd name="connsiteY26" fmla="*/ 642796 h 649663"/>
                  <a:gd name="connsiteX27" fmla="*/ 211247 w 694391"/>
                  <a:gd name="connsiteY27" fmla="*/ 645814 h 649663"/>
                  <a:gd name="connsiteX28" fmla="*/ 232372 w 694391"/>
                  <a:gd name="connsiteY28" fmla="*/ 633743 h 649663"/>
                  <a:gd name="connsiteX29" fmla="*/ 268586 w 694391"/>
                  <a:gd name="connsiteY29" fmla="*/ 612618 h 649663"/>
                  <a:gd name="connsiteX30" fmla="*/ 286693 w 694391"/>
                  <a:gd name="connsiteY30" fmla="*/ 594511 h 649663"/>
                  <a:gd name="connsiteX31" fmla="*/ 307818 w 694391"/>
                  <a:gd name="connsiteY31" fmla="*/ 579422 h 649663"/>
                  <a:gd name="connsiteX32" fmla="*/ 318875 w 694391"/>
                  <a:gd name="connsiteY32" fmla="*/ 569826 h 649663"/>
                  <a:gd name="connsiteX33" fmla="*/ 362139 w 694391"/>
                  <a:gd name="connsiteY33" fmla="*/ 540190 h 649663"/>
                  <a:gd name="connsiteX34" fmla="*/ 371192 w 694391"/>
                  <a:gd name="connsiteY34" fmla="*/ 531137 h 649663"/>
                  <a:gd name="connsiteX35" fmla="*/ 398352 w 694391"/>
                  <a:gd name="connsiteY35" fmla="*/ 522083 h 649663"/>
                  <a:gd name="connsiteX36" fmla="*/ 431548 w 694391"/>
                  <a:gd name="connsiteY36" fmla="*/ 500959 h 649663"/>
                  <a:gd name="connsiteX37" fmla="*/ 458709 w 694391"/>
                  <a:gd name="connsiteY37" fmla="*/ 485870 h 649663"/>
                  <a:gd name="connsiteX38" fmla="*/ 488887 w 694391"/>
                  <a:gd name="connsiteY38" fmla="*/ 467763 h 649663"/>
                  <a:gd name="connsiteX39" fmla="*/ 513030 w 694391"/>
                  <a:gd name="connsiteY39" fmla="*/ 458709 h 649663"/>
                  <a:gd name="connsiteX40" fmla="*/ 531137 w 694391"/>
                  <a:gd name="connsiteY40" fmla="*/ 446638 h 649663"/>
                  <a:gd name="connsiteX41" fmla="*/ 540190 w 694391"/>
                  <a:gd name="connsiteY41" fmla="*/ 437584 h 649663"/>
                  <a:gd name="connsiteX42" fmla="*/ 567350 w 694391"/>
                  <a:gd name="connsiteY42" fmla="*/ 425513 h 649663"/>
                  <a:gd name="connsiteX43" fmla="*/ 576404 w 694391"/>
                  <a:gd name="connsiteY43" fmla="*/ 419477 h 649663"/>
                  <a:gd name="connsiteX44" fmla="*/ 591493 w 694391"/>
                  <a:gd name="connsiteY44" fmla="*/ 410424 h 649663"/>
                  <a:gd name="connsiteX45" fmla="*/ 600546 w 694391"/>
                  <a:gd name="connsiteY45" fmla="*/ 404388 h 649663"/>
                  <a:gd name="connsiteX46" fmla="*/ 609600 w 694391"/>
                  <a:gd name="connsiteY46" fmla="*/ 401370 h 649663"/>
                  <a:gd name="connsiteX47" fmla="*/ 618653 w 694391"/>
                  <a:gd name="connsiteY47" fmla="*/ 392317 h 649663"/>
                  <a:gd name="connsiteX48" fmla="*/ 627707 w 694391"/>
                  <a:gd name="connsiteY48" fmla="*/ 389299 h 649663"/>
                  <a:gd name="connsiteX49" fmla="*/ 648832 w 694391"/>
                  <a:gd name="connsiteY49" fmla="*/ 377228 h 649663"/>
                  <a:gd name="connsiteX50" fmla="*/ 657885 w 694391"/>
                  <a:gd name="connsiteY50" fmla="*/ 374210 h 649663"/>
                  <a:gd name="connsiteX51" fmla="*/ 682028 w 694391"/>
                  <a:gd name="connsiteY51" fmla="*/ 362139 h 649663"/>
                  <a:gd name="connsiteX52" fmla="*/ 691081 w 694391"/>
                  <a:gd name="connsiteY52" fmla="*/ 353085 h 649663"/>
                  <a:gd name="connsiteX53" fmla="*/ 691081 w 694391"/>
                  <a:gd name="connsiteY53" fmla="*/ 328943 h 649663"/>
                  <a:gd name="connsiteX54" fmla="*/ 672974 w 694391"/>
                  <a:gd name="connsiteY54" fmla="*/ 322907 h 649663"/>
                  <a:gd name="connsiteX55" fmla="*/ 657885 w 694391"/>
                  <a:gd name="connsiteY55" fmla="*/ 319889 h 649663"/>
                  <a:gd name="connsiteX56" fmla="*/ 639778 w 694391"/>
                  <a:gd name="connsiteY56" fmla="*/ 316871 h 649663"/>
                  <a:gd name="connsiteX57" fmla="*/ 630725 w 694391"/>
                  <a:gd name="connsiteY57" fmla="*/ 313854 h 649663"/>
                  <a:gd name="connsiteX58" fmla="*/ 500958 w 694391"/>
                  <a:gd name="connsiteY58" fmla="*/ 322907 h 649663"/>
                  <a:gd name="connsiteX59" fmla="*/ 491905 w 694391"/>
                  <a:gd name="connsiteY59" fmla="*/ 325925 h 649663"/>
                  <a:gd name="connsiteX60" fmla="*/ 455691 w 694391"/>
                  <a:gd name="connsiteY60" fmla="*/ 322907 h 649663"/>
                  <a:gd name="connsiteX61" fmla="*/ 449655 w 694391"/>
                  <a:gd name="connsiteY61" fmla="*/ 313854 h 649663"/>
                  <a:gd name="connsiteX62" fmla="*/ 440602 w 694391"/>
                  <a:gd name="connsiteY62" fmla="*/ 298765 h 649663"/>
                  <a:gd name="connsiteX63" fmla="*/ 446638 w 694391"/>
                  <a:gd name="connsiteY63" fmla="*/ 187105 h 649663"/>
                  <a:gd name="connsiteX64" fmla="*/ 458709 w 694391"/>
                  <a:gd name="connsiteY64" fmla="*/ 184087 h 649663"/>
                  <a:gd name="connsiteX65" fmla="*/ 482851 w 694391"/>
                  <a:gd name="connsiteY65" fmla="*/ 181070 h 649663"/>
                  <a:gd name="connsiteX66" fmla="*/ 500958 w 694391"/>
                  <a:gd name="connsiteY66" fmla="*/ 175034 h 649663"/>
                  <a:gd name="connsiteX67" fmla="*/ 549244 w 694391"/>
                  <a:gd name="connsiteY67" fmla="*/ 150891 h 649663"/>
                  <a:gd name="connsiteX68" fmla="*/ 603564 w 694391"/>
                  <a:gd name="connsiteY68" fmla="*/ 117695 h 649663"/>
                  <a:gd name="connsiteX69" fmla="*/ 624689 w 694391"/>
                  <a:gd name="connsiteY69" fmla="*/ 102606 h 649663"/>
                  <a:gd name="connsiteX70" fmla="*/ 633743 w 694391"/>
                  <a:gd name="connsiteY70" fmla="*/ 93553 h 649663"/>
                  <a:gd name="connsiteX71" fmla="*/ 639778 w 694391"/>
                  <a:gd name="connsiteY71" fmla="*/ 84499 h 649663"/>
                  <a:gd name="connsiteX72" fmla="*/ 648832 w 694391"/>
                  <a:gd name="connsiteY72" fmla="*/ 63374 h 649663"/>
                  <a:gd name="connsiteX73" fmla="*/ 657885 w 694391"/>
                  <a:gd name="connsiteY73" fmla="*/ 36214 h 649663"/>
                  <a:gd name="connsiteX74" fmla="*/ 660903 w 694391"/>
                  <a:gd name="connsiteY74" fmla="*/ 24143 h 649663"/>
                  <a:gd name="connsiteX75" fmla="*/ 642796 w 694391"/>
                  <a:gd name="connsiteY75" fmla="*/ 9054 h 649663"/>
                  <a:gd name="connsiteX76" fmla="*/ 627707 w 694391"/>
                  <a:gd name="connsiteY76" fmla="*/ 6036 h 649663"/>
                  <a:gd name="connsiteX77" fmla="*/ 618653 w 694391"/>
                  <a:gd name="connsiteY77" fmla="*/ 3018 h 649663"/>
                  <a:gd name="connsiteX78" fmla="*/ 606582 w 694391"/>
                  <a:gd name="connsiteY78" fmla="*/ 0 h 649663"/>
                  <a:gd name="connsiteX79" fmla="*/ 519065 w 694391"/>
                  <a:gd name="connsiteY79" fmla="*/ 3018 h 649663"/>
                  <a:gd name="connsiteX80" fmla="*/ 500958 w 694391"/>
                  <a:gd name="connsiteY80" fmla="*/ 9054 h 649663"/>
                  <a:gd name="connsiteX81" fmla="*/ 488887 w 694391"/>
                  <a:gd name="connsiteY81" fmla="*/ 12071 h 649663"/>
                  <a:gd name="connsiteX82" fmla="*/ 470780 w 694391"/>
                  <a:gd name="connsiteY82" fmla="*/ 21125 h 649663"/>
                  <a:gd name="connsiteX83" fmla="*/ 461727 w 694391"/>
                  <a:gd name="connsiteY83" fmla="*/ 27161 h 649663"/>
                  <a:gd name="connsiteX84" fmla="*/ 443620 w 694391"/>
                  <a:gd name="connsiteY84" fmla="*/ 33196 h 649663"/>
                  <a:gd name="connsiteX85" fmla="*/ 425513 w 694391"/>
                  <a:gd name="connsiteY85" fmla="*/ 48285 h 649663"/>
                  <a:gd name="connsiteX86" fmla="*/ 416459 w 694391"/>
                  <a:gd name="connsiteY86" fmla="*/ 54321 h 649663"/>
                  <a:gd name="connsiteX87" fmla="*/ 404388 w 694391"/>
                  <a:gd name="connsiteY87" fmla="*/ 66392 h 649663"/>
                  <a:gd name="connsiteX88" fmla="*/ 392317 w 694391"/>
                  <a:gd name="connsiteY88" fmla="*/ 69410 h 649663"/>
                  <a:gd name="connsiteX89" fmla="*/ 374210 w 694391"/>
                  <a:gd name="connsiteY89" fmla="*/ 78464 h 649663"/>
                  <a:gd name="connsiteX90" fmla="*/ 344032 w 694391"/>
                  <a:gd name="connsiteY90" fmla="*/ 96570 h 649663"/>
                  <a:gd name="connsiteX91" fmla="*/ 292729 w 694391"/>
                  <a:gd name="connsiteY91" fmla="*/ 111660 h 649663"/>
                  <a:gd name="connsiteX92" fmla="*/ 280657 w 694391"/>
                  <a:gd name="connsiteY92" fmla="*/ 114677 h 649663"/>
                  <a:gd name="connsiteX93" fmla="*/ 229354 w 694391"/>
                  <a:gd name="connsiteY93" fmla="*/ 120713 h 649663"/>
                  <a:gd name="connsiteX94" fmla="*/ 217283 w 694391"/>
                  <a:gd name="connsiteY94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17695 w 694391"/>
                  <a:gd name="connsiteY19" fmla="*/ 549244 h 649663"/>
                  <a:gd name="connsiteX20" fmla="*/ 111659 w 694391"/>
                  <a:gd name="connsiteY20" fmla="*/ 567351 h 649663"/>
                  <a:gd name="connsiteX21" fmla="*/ 105624 w 694391"/>
                  <a:gd name="connsiteY21" fmla="*/ 588475 h 649663"/>
                  <a:gd name="connsiteX22" fmla="*/ 102606 w 694391"/>
                  <a:gd name="connsiteY22" fmla="*/ 597529 h 649663"/>
                  <a:gd name="connsiteX23" fmla="*/ 105624 w 694391"/>
                  <a:gd name="connsiteY23" fmla="*/ 636761 h 649663"/>
                  <a:gd name="connsiteX24" fmla="*/ 114677 w 694391"/>
                  <a:gd name="connsiteY24" fmla="*/ 639778 h 649663"/>
                  <a:gd name="connsiteX25" fmla="*/ 147873 w 694391"/>
                  <a:gd name="connsiteY25" fmla="*/ 642796 h 649663"/>
                  <a:gd name="connsiteX26" fmla="*/ 211247 w 694391"/>
                  <a:gd name="connsiteY26" fmla="*/ 645814 h 649663"/>
                  <a:gd name="connsiteX27" fmla="*/ 232372 w 694391"/>
                  <a:gd name="connsiteY27" fmla="*/ 633743 h 649663"/>
                  <a:gd name="connsiteX28" fmla="*/ 268586 w 694391"/>
                  <a:gd name="connsiteY28" fmla="*/ 612618 h 649663"/>
                  <a:gd name="connsiteX29" fmla="*/ 286693 w 694391"/>
                  <a:gd name="connsiteY29" fmla="*/ 594511 h 649663"/>
                  <a:gd name="connsiteX30" fmla="*/ 307818 w 694391"/>
                  <a:gd name="connsiteY30" fmla="*/ 579422 h 649663"/>
                  <a:gd name="connsiteX31" fmla="*/ 318875 w 694391"/>
                  <a:gd name="connsiteY31" fmla="*/ 569826 h 649663"/>
                  <a:gd name="connsiteX32" fmla="*/ 362139 w 694391"/>
                  <a:gd name="connsiteY32" fmla="*/ 540190 h 649663"/>
                  <a:gd name="connsiteX33" fmla="*/ 371192 w 694391"/>
                  <a:gd name="connsiteY33" fmla="*/ 531137 h 649663"/>
                  <a:gd name="connsiteX34" fmla="*/ 398352 w 694391"/>
                  <a:gd name="connsiteY34" fmla="*/ 522083 h 649663"/>
                  <a:gd name="connsiteX35" fmla="*/ 431548 w 694391"/>
                  <a:gd name="connsiteY35" fmla="*/ 500959 h 649663"/>
                  <a:gd name="connsiteX36" fmla="*/ 458709 w 694391"/>
                  <a:gd name="connsiteY36" fmla="*/ 485870 h 649663"/>
                  <a:gd name="connsiteX37" fmla="*/ 488887 w 694391"/>
                  <a:gd name="connsiteY37" fmla="*/ 467763 h 649663"/>
                  <a:gd name="connsiteX38" fmla="*/ 513030 w 694391"/>
                  <a:gd name="connsiteY38" fmla="*/ 458709 h 649663"/>
                  <a:gd name="connsiteX39" fmla="*/ 531137 w 694391"/>
                  <a:gd name="connsiteY39" fmla="*/ 446638 h 649663"/>
                  <a:gd name="connsiteX40" fmla="*/ 540190 w 694391"/>
                  <a:gd name="connsiteY40" fmla="*/ 437584 h 649663"/>
                  <a:gd name="connsiteX41" fmla="*/ 567350 w 694391"/>
                  <a:gd name="connsiteY41" fmla="*/ 425513 h 649663"/>
                  <a:gd name="connsiteX42" fmla="*/ 576404 w 694391"/>
                  <a:gd name="connsiteY42" fmla="*/ 419477 h 649663"/>
                  <a:gd name="connsiteX43" fmla="*/ 591493 w 694391"/>
                  <a:gd name="connsiteY43" fmla="*/ 410424 h 649663"/>
                  <a:gd name="connsiteX44" fmla="*/ 600546 w 694391"/>
                  <a:gd name="connsiteY44" fmla="*/ 404388 h 649663"/>
                  <a:gd name="connsiteX45" fmla="*/ 609600 w 694391"/>
                  <a:gd name="connsiteY45" fmla="*/ 401370 h 649663"/>
                  <a:gd name="connsiteX46" fmla="*/ 618653 w 694391"/>
                  <a:gd name="connsiteY46" fmla="*/ 392317 h 649663"/>
                  <a:gd name="connsiteX47" fmla="*/ 627707 w 694391"/>
                  <a:gd name="connsiteY47" fmla="*/ 389299 h 649663"/>
                  <a:gd name="connsiteX48" fmla="*/ 648832 w 694391"/>
                  <a:gd name="connsiteY48" fmla="*/ 377228 h 649663"/>
                  <a:gd name="connsiteX49" fmla="*/ 657885 w 694391"/>
                  <a:gd name="connsiteY49" fmla="*/ 374210 h 649663"/>
                  <a:gd name="connsiteX50" fmla="*/ 682028 w 694391"/>
                  <a:gd name="connsiteY50" fmla="*/ 362139 h 649663"/>
                  <a:gd name="connsiteX51" fmla="*/ 691081 w 694391"/>
                  <a:gd name="connsiteY51" fmla="*/ 353085 h 649663"/>
                  <a:gd name="connsiteX52" fmla="*/ 691081 w 694391"/>
                  <a:gd name="connsiteY52" fmla="*/ 328943 h 649663"/>
                  <a:gd name="connsiteX53" fmla="*/ 672974 w 694391"/>
                  <a:gd name="connsiteY53" fmla="*/ 322907 h 649663"/>
                  <a:gd name="connsiteX54" fmla="*/ 657885 w 694391"/>
                  <a:gd name="connsiteY54" fmla="*/ 319889 h 649663"/>
                  <a:gd name="connsiteX55" fmla="*/ 639778 w 694391"/>
                  <a:gd name="connsiteY55" fmla="*/ 316871 h 649663"/>
                  <a:gd name="connsiteX56" fmla="*/ 630725 w 694391"/>
                  <a:gd name="connsiteY56" fmla="*/ 313854 h 649663"/>
                  <a:gd name="connsiteX57" fmla="*/ 500958 w 694391"/>
                  <a:gd name="connsiteY57" fmla="*/ 322907 h 649663"/>
                  <a:gd name="connsiteX58" fmla="*/ 491905 w 694391"/>
                  <a:gd name="connsiteY58" fmla="*/ 325925 h 649663"/>
                  <a:gd name="connsiteX59" fmla="*/ 455691 w 694391"/>
                  <a:gd name="connsiteY59" fmla="*/ 322907 h 649663"/>
                  <a:gd name="connsiteX60" fmla="*/ 449655 w 694391"/>
                  <a:gd name="connsiteY60" fmla="*/ 313854 h 649663"/>
                  <a:gd name="connsiteX61" fmla="*/ 440602 w 694391"/>
                  <a:gd name="connsiteY61" fmla="*/ 298765 h 649663"/>
                  <a:gd name="connsiteX62" fmla="*/ 446638 w 694391"/>
                  <a:gd name="connsiteY62" fmla="*/ 187105 h 649663"/>
                  <a:gd name="connsiteX63" fmla="*/ 458709 w 694391"/>
                  <a:gd name="connsiteY63" fmla="*/ 184087 h 649663"/>
                  <a:gd name="connsiteX64" fmla="*/ 482851 w 694391"/>
                  <a:gd name="connsiteY64" fmla="*/ 181070 h 649663"/>
                  <a:gd name="connsiteX65" fmla="*/ 500958 w 694391"/>
                  <a:gd name="connsiteY65" fmla="*/ 175034 h 649663"/>
                  <a:gd name="connsiteX66" fmla="*/ 549244 w 694391"/>
                  <a:gd name="connsiteY66" fmla="*/ 150891 h 649663"/>
                  <a:gd name="connsiteX67" fmla="*/ 603564 w 694391"/>
                  <a:gd name="connsiteY67" fmla="*/ 117695 h 649663"/>
                  <a:gd name="connsiteX68" fmla="*/ 624689 w 694391"/>
                  <a:gd name="connsiteY68" fmla="*/ 102606 h 649663"/>
                  <a:gd name="connsiteX69" fmla="*/ 633743 w 694391"/>
                  <a:gd name="connsiteY69" fmla="*/ 93553 h 649663"/>
                  <a:gd name="connsiteX70" fmla="*/ 639778 w 694391"/>
                  <a:gd name="connsiteY70" fmla="*/ 84499 h 649663"/>
                  <a:gd name="connsiteX71" fmla="*/ 648832 w 694391"/>
                  <a:gd name="connsiteY71" fmla="*/ 63374 h 649663"/>
                  <a:gd name="connsiteX72" fmla="*/ 657885 w 694391"/>
                  <a:gd name="connsiteY72" fmla="*/ 36214 h 649663"/>
                  <a:gd name="connsiteX73" fmla="*/ 660903 w 694391"/>
                  <a:gd name="connsiteY73" fmla="*/ 24143 h 649663"/>
                  <a:gd name="connsiteX74" fmla="*/ 642796 w 694391"/>
                  <a:gd name="connsiteY74" fmla="*/ 9054 h 649663"/>
                  <a:gd name="connsiteX75" fmla="*/ 627707 w 694391"/>
                  <a:gd name="connsiteY75" fmla="*/ 6036 h 649663"/>
                  <a:gd name="connsiteX76" fmla="*/ 618653 w 694391"/>
                  <a:gd name="connsiteY76" fmla="*/ 3018 h 649663"/>
                  <a:gd name="connsiteX77" fmla="*/ 606582 w 694391"/>
                  <a:gd name="connsiteY77" fmla="*/ 0 h 649663"/>
                  <a:gd name="connsiteX78" fmla="*/ 519065 w 694391"/>
                  <a:gd name="connsiteY78" fmla="*/ 3018 h 649663"/>
                  <a:gd name="connsiteX79" fmla="*/ 500958 w 694391"/>
                  <a:gd name="connsiteY79" fmla="*/ 9054 h 649663"/>
                  <a:gd name="connsiteX80" fmla="*/ 488887 w 694391"/>
                  <a:gd name="connsiteY80" fmla="*/ 12071 h 649663"/>
                  <a:gd name="connsiteX81" fmla="*/ 470780 w 694391"/>
                  <a:gd name="connsiteY81" fmla="*/ 21125 h 649663"/>
                  <a:gd name="connsiteX82" fmla="*/ 461727 w 694391"/>
                  <a:gd name="connsiteY82" fmla="*/ 27161 h 649663"/>
                  <a:gd name="connsiteX83" fmla="*/ 443620 w 694391"/>
                  <a:gd name="connsiteY83" fmla="*/ 33196 h 649663"/>
                  <a:gd name="connsiteX84" fmla="*/ 425513 w 694391"/>
                  <a:gd name="connsiteY84" fmla="*/ 48285 h 649663"/>
                  <a:gd name="connsiteX85" fmla="*/ 416459 w 694391"/>
                  <a:gd name="connsiteY85" fmla="*/ 54321 h 649663"/>
                  <a:gd name="connsiteX86" fmla="*/ 404388 w 694391"/>
                  <a:gd name="connsiteY86" fmla="*/ 66392 h 649663"/>
                  <a:gd name="connsiteX87" fmla="*/ 392317 w 694391"/>
                  <a:gd name="connsiteY87" fmla="*/ 69410 h 649663"/>
                  <a:gd name="connsiteX88" fmla="*/ 374210 w 694391"/>
                  <a:gd name="connsiteY88" fmla="*/ 78464 h 649663"/>
                  <a:gd name="connsiteX89" fmla="*/ 344032 w 694391"/>
                  <a:gd name="connsiteY89" fmla="*/ 96570 h 649663"/>
                  <a:gd name="connsiteX90" fmla="*/ 292729 w 694391"/>
                  <a:gd name="connsiteY90" fmla="*/ 111660 h 649663"/>
                  <a:gd name="connsiteX91" fmla="*/ 280657 w 694391"/>
                  <a:gd name="connsiteY91" fmla="*/ 114677 h 649663"/>
                  <a:gd name="connsiteX92" fmla="*/ 229354 w 694391"/>
                  <a:gd name="connsiteY92" fmla="*/ 120713 h 649663"/>
                  <a:gd name="connsiteX93" fmla="*/ 217283 w 694391"/>
                  <a:gd name="connsiteY93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11659 w 694391"/>
                  <a:gd name="connsiteY19" fmla="*/ 567351 h 649663"/>
                  <a:gd name="connsiteX20" fmla="*/ 105624 w 694391"/>
                  <a:gd name="connsiteY20" fmla="*/ 588475 h 649663"/>
                  <a:gd name="connsiteX21" fmla="*/ 102606 w 694391"/>
                  <a:gd name="connsiteY21" fmla="*/ 597529 h 649663"/>
                  <a:gd name="connsiteX22" fmla="*/ 105624 w 694391"/>
                  <a:gd name="connsiteY22" fmla="*/ 636761 h 649663"/>
                  <a:gd name="connsiteX23" fmla="*/ 114677 w 694391"/>
                  <a:gd name="connsiteY23" fmla="*/ 639778 h 649663"/>
                  <a:gd name="connsiteX24" fmla="*/ 147873 w 694391"/>
                  <a:gd name="connsiteY24" fmla="*/ 642796 h 649663"/>
                  <a:gd name="connsiteX25" fmla="*/ 211247 w 694391"/>
                  <a:gd name="connsiteY25" fmla="*/ 645814 h 649663"/>
                  <a:gd name="connsiteX26" fmla="*/ 232372 w 694391"/>
                  <a:gd name="connsiteY26" fmla="*/ 633743 h 649663"/>
                  <a:gd name="connsiteX27" fmla="*/ 268586 w 694391"/>
                  <a:gd name="connsiteY27" fmla="*/ 612618 h 649663"/>
                  <a:gd name="connsiteX28" fmla="*/ 286693 w 694391"/>
                  <a:gd name="connsiteY28" fmla="*/ 594511 h 649663"/>
                  <a:gd name="connsiteX29" fmla="*/ 307818 w 694391"/>
                  <a:gd name="connsiteY29" fmla="*/ 579422 h 649663"/>
                  <a:gd name="connsiteX30" fmla="*/ 318875 w 694391"/>
                  <a:gd name="connsiteY30" fmla="*/ 569826 h 649663"/>
                  <a:gd name="connsiteX31" fmla="*/ 362139 w 694391"/>
                  <a:gd name="connsiteY31" fmla="*/ 540190 h 649663"/>
                  <a:gd name="connsiteX32" fmla="*/ 371192 w 694391"/>
                  <a:gd name="connsiteY32" fmla="*/ 531137 h 649663"/>
                  <a:gd name="connsiteX33" fmla="*/ 398352 w 694391"/>
                  <a:gd name="connsiteY33" fmla="*/ 522083 h 649663"/>
                  <a:gd name="connsiteX34" fmla="*/ 431548 w 694391"/>
                  <a:gd name="connsiteY34" fmla="*/ 500959 h 649663"/>
                  <a:gd name="connsiteX35" fmla="*/ 458709 w 694391"/>
                  <a:gd name="connsiteY35" fmla="*/ 485870 h 649663"/>
                  <a:gd name="connsiteX36" fmla="*/ 488887 w 694391"/>
                  <a:gd name="connsiteY36" fmla="*/ 467763 h 649663"/>
                  <a:gd name="connsiteX37" fmla="*/ 513030 w 694391"/>
                  <a:gd name="connsiteY37" fmla="*/ 458709 h 649663"/>
                  <a:gd name="connsiteX38" fmla="*/ 531137 w 694391"/>
                  <a:gd name="connsiteY38" fmla="*/ 446638 h 649663"/>
                  <a:gd name="connsiteX39" fmla="*/ 540190 w 694391"/>
                  <a:gd name="connsiteY39" fmla="*/ 437584 h 649663"/>
                  <a:gd name="connsiteX40" fmla="*/ 567350 w 694391"/>
                  <a:gd name="connsiteY40" fmla="*/ 425513 h 649663"/>
                  <a:gd name="connsiteX41" fmla="*/ 576404 w 694391"/>
                  <a:gd name="connsiteY41" fmla="*/ 419477 h 649663"/>
                  <a:gd name="connsiteX42" fmla="*/ 591493 w 694391"/>
                  <a:gd name="connsiteY42" fmla="*/ 410424 h 649663"/>
                  <a:gd name="connsiteX43" fmla="*/ 600546 w 694391"/>
                  <a:gd name="connsiteY43" fmla="*/ 404388 h 649663"/>
                  <a:gd name="connsiteX44" fmla="*/ 609600 w 694391"/>
                  <a:gd name="connsiteY44" fmla="*/ 401370 h 649663"/>
                  <a:gd name="connsiteX45" fmla="*/ 618653 w 694391"/>
                  <a:gd name="connsiteY45" fmla="*/ 392317 h 649663"/>
                  <a:gd name="connsiteX46" fmla="*/ 627707 w 694391"/>
                  <a:gd name="connsiteY46" fmla="*/ 389299 h 649663"/>
                  <a:gd name="connsiteX47" fmla="*/ 648832 w 694391"/>
                  <a:gd name="connsiteY47" fmla="*/ 377228 h 649663"/>
                  <a:gd name="connsiteX48" fmla="*/ 657885 w 694391"/>
                  <a:gd name="connsiteY48" fmla="*/ 374210 h 649663"/>
                  <a:gd name="connsiteX49" fmla="*/ 682028 w 694391"/>
                  <a:gd name="connsiteY49" fmla="*/ 362139 h 649663"/>
                  <a:gd name="connsiteX50" fmla="*/ 691081 w 694391"/>
                  <a:gd name="connsiteY50" fmla="*/ 353085 h 649663"/>
                  <a:gd name="connsiteX51" fmla="*/ 691081 w 694391"/>
                  <a:gd name="connsiteY51" fmla="*/ 328943 h 649663"/>
                  <a:gd name="connsiteX52" fmla="*/ 672974 w 694391"/>
                  <a:gd name="connsiteY52" fmla="*/ 322907 h 649663"/>
                  <a:gd name="connsiteX53" fmla="*/ 657885 w 694391"/>
                  <a:gd name="connsiteY53" fmla="*/ 319889 h 649663"/>
                  <a:gd name="connsiteX54" fmla="*/ 639778 w 694391"/>
                  <a:gd name="connsiteY54" fmla="*/ 316871 h 649663"/>
                  <a:gd name="connsiteX55" fmla="*/ 630725 w 694391"/>
                  <a:gd name="connsiteY55" fmla="*/ 313854 h 649663"/>
                  <a:gd name="connsiteX56" fmla="*/ 500958 w 694391"/>
                  <a:gd name="connsiteY56" fmla="*/ 322907 h 649663"/>
                  <a:gd name="connsiteX57" fmla="*/ 491905 w 694391"/>
                  <a:gd name="connsiteY57" fmla="*/ 325925 h 649663"/>
                  <a:gd name="connsiteX58" fmla="*/ 455691 w 694391"/>
                  <a:gd name="connsiteY58" fmla="*/ 322907 h 649663"/>
                  <a:gd name="connsiteX59" fmla="*/ 449655 w 694391"/>
                  <a:gd name="connsiteY59" fmla="*/ 313854 h 649663"/>
                  <a:gd name="connsiteX60" fmla="*/ 440602 w 694391"/>
                  <a:gd name="connsiteY60" fmla="*/ 298765 h 649663"/>
                  <a:gd name="connsiteX61" fmla="*/ 446638 w 694391"/>
                  <a:gd name="connsiteY61" fmla="*/ 187105 h 649663"/>
                  <a:gd name="connsiteX62" fmla="*/ 458709 w 694391"/>
                  <a:gd name="connsiteY62" fmla="*/ 184087 h 649663"/>
                  <a:gd name="connsiteX63" fmla="*/ 482851 w 694391"/>
                  <a:gd name="connsiteY63" fmla="*/ 181070 h 649663"/>
                  <a:gd name="connsiteX64" fmla="*/ 500958 w 694391"/>
                  <a:gd name="connsiteY64" fmla="*/ 175034 h 649663"/>
                  <a:gd name="connsiteX65" fmla="*/ 549244 w 694391"/>
                  <a:gd name="connsiteY65" fmla="*/ 150891 h 649663"/>
                  <a:gd name="connsiteX66" fmla="*/ 603564 w 694391"/>
                  <a:gd name="connsiteY66" fmla="*/ 117695 h 649663"/>
                  <a:gd name="connsiteX67" fmla="*/ 624689 w 694391"/>
                  <a:gd name="connsiteY67" fmla="*/ 102606 h 649663"/>
                  <a:gd name="connsiteX68" fmla="*/ 633743 w 694391"/>
                  <a:gd name="connsiteY68" fmla="*/ 93553 h 649663"/>
                  <a:gd name="connsiteX69" fmla="*/ 639778 w 694391"/>
                  <a:gd name="connsiteY69" fmla="*/ 84499 h 649663"/>
                  <a:gd name="connsiteX70" fmla="*/ 648832 w 694391"/>
                  <a:gd name="connsiteY70" fmla="*/ 63374 h 649663"/>
                  <a:gd name="connsiteX71" fmla="*/ 657885 w 694391"/>
                  <a:gd name="connsiteY71" fmla="*/ 36214 h 649663"/>
                  <a:gd name="connsiteX72" fmla="*/ 660903 w 694391"/>
                  <a:gd name="connsiteY72" fmla="*/ 24143 h 649663"/>
                  <a:gd name="connsiteX73" fmla="*/ 642796 w 694391"/>
                  <a:gd name="connsiteY73" fmla="*/ 9054 h 649663"/>
                  <a:gd name="connsiteX74" fmla="*/ 627707 w 694391"/>
                  <a:gd name="connsiteY74" fmla="*/ 6036 h 649663"/>
                  <a:gd name="connsiteX75" fmla="*/ 618653 w 694391"/>
                  <a:gd name="connsiteY75" fmla="*/ 3018 h 649663"/>
                  <a:gd name="connsiteX76" fmla="*/ 606582 w 694391"/>
                  <a:gd name="connsiteY76" fmla="*/ 0 h 649663"/>
                  <a:gd name="connsiteX77" fmla="*/ 519065 w 694391"/>
                  <a:gd name="connsiteY77" fmla="*/ 3018 h 649663"/>
                  <a:gd name="connsiteX78" fmla="*/ 500958 w 694391"/>
                  <a:gd name="connsiteY78" fmla="*/ 9054 h 649663"/>
                  <a:gd name="connsiteX79" fmla="*/ 488887 w 694391"/>
                  <a:gd name="connsiteY79" fmla="*/ 12071 h 649663"/>
                  <a:gd name="connsiteX80" fmla="*/ 470780 w 694391"/>
                  <a:gd name="connsiteY80" fmla="*/ 21125 h 649663"/>
                  <a:gd name="connsiteX81" fmla="*/ 461727 w 694391"/>
                  <a:gd name="connsiteY81" fmla="*/ 27161 h 649663"/>
                  <a:gd name="connsiteX82" fmla="*/ 443620 w 694391"/>
                  <a:gd name="connsiteY82" fmla="*/ 33196 h 649663"/>
                  <a:gd name="connsiteX83" fmla="*/ 425513 w 694391"/>
                  <a:gd name="connsiteY83" fmla="*/ 48285 h 649663"/>
                  <a:gd name="connsiteX84" fmla="*/ 416459 w 694391"/>
                  <a:gd name="connsiteY84" fmla="*/ 54321 h 649663"/>
                  <a:gd name="connsiteX85" fmla="*/ 404388 w 694391"/>
                  <a:gd name="connsiteY85" fmla="*/ 66392 h 649663"/>
                  <a:gd name="connsiteX86" fmla="*/ 392317 w 694391"/>
                  <a:gd name="connsiteY86" fmla="*/ 69410 h 649663"/>
                  <a:gd name="connsiteX87" fmla="*/ 374210 w 694391"/>
                  <a:gd name="connsiteY87" fmla="*/ 78464 h 649663"/>
                  <a:gd name="connsiteX88" fmla="*/ 344032 w 694391"/>
                  <a:gd name="connsiteY88" fmla="*/ 96570 h 649663"/>
                  <a:gd name="connsiteX89" fmla="*/ 292729 w 694391"/>
                  <a:gd name="connsiteY89" fmla="*/ 111660 h 649663"/>
                  <a:gd name="connsiteX90" fmla="*/ 280657 w 694391"/>
                  <a:gd name="connsiteY90" fmla="*/ 114677 h 649663"/>
                  <a:gd name="connsiteX91" fmla="*/ 229354 w 694391"/>
                  <a:gd name="connsiteY91" fmla="*/ 120713 h 649663"/>
                  <a:gd name="connsiteX92" fmla="*/ 217283 w 694391"/>
                  <a:gd name="connsiteY92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2606 w 694391"/>
                  <a:gd name="connsiteY20" fmla="*/ 597529 h 649663"/>
                  <a:gd name="connsiteX21" fmla="*/ 105624 w 694391"/>
                  <a:gd name="connsiteY21" fmla="*/ 636761 h 649663"/>
                  <a:gd name="connsiteX22" fmla="*/ 114677 w 694391"/>
                  <a:gd name="connsiteY22" fmla="*/ 639778 h 649663"/>
                  <a:gd name="connsiteX23" fmla="*/ 147873 w 694391"/>
                  <a:gd name="connsiteY23" fmla="*/ 642796 h 649663"/>
                  <a:gd name="connsiteX24" fmla="*/ 211247 w 694391"/>
                  <a:gd name="connsiteY24" fmla="*/ 645814 h 649663"/>
                  <a:gd name="connsiteX25" fmla="*/ 232372 w 694391"/>
                  <a:gd name="connsiteY25" fmla="*/ 633743 h 649663"/>
                  <a:gd name="connsiteX26" fmla="*/ 268586 w 694391"/>
                  <a:gd name="connsiteY26" fmla="*/ 612618 h 649663"/>
                  <a:gd name="connsiteX27" fmla="*/ 286693 w 694391"/>
                  <a:gd name="connsiteY27" fmla="*/ 594511 h 649663"/>
                  <a:gd name="connsiteX28" fmla="*/ 307818 w 694391"/>
                  <a:gd name="connsiteY28" fmla="*/ 579422 h 649663"/>
                  <a:gd name="connsiteX29" fmla="*/ 318875 w 694391"/>
                  <a:gd name="connsiteY29" fmla="*/ 569826 h 649663"/>
                  <a:gd name="connsiteX30" fmla="*/ 362139 w 694391"/>
                  <a:gd name="connsiteY30" fmla="*/ 540190 h 649663"/>
                  <a:gd name="connsiteX31" fmla="*/ 371192 w 694391"/>
                  <a:gd name="connsiteY31" fmla="*/ 531137 h 649663"/>
                  <a:gd name="connsiteX32" fmla="*/ 398352 w 694391"/>
                  <a:gd name="connsiteY32" fmla="*/ 522083 h 649663"/>
                  <a:gd name="connsiteX33" fmla="*/ 431548 w 694391"/>
                  <a:gd name="connsiteY33" fmla="*/ 500959 h 649663"/>
                  <a:gd name="connsiteX34" fmla="*/ 458709 w 694391"/>
                  <a:gd name="connsiteY34" fmla="*/ 485870 h 649663"/>
                  <a:gd name="connsiteX35" fmla="*/ 488887 w 694391"/>
                  <a:gd name="connsiteY35" fmla="*/ 467763 h 649663"/>
                  <a:gd name="connsiteX36" fmla="*/ 513030 w 694391"/>
                  <a:gd name="connsiteY36" fmla="*/ 458709 h 649663"/>
                  <a:gd name="connsiteX37" fmla="*/ 531137 w 694391"/>
                  <a:gd name="connsiteY37" fmla="*/ 446638 h 649663"/>
                  <a:gd name="connsiteX38" fmla="*/ 540190 w 694391"/>
                  <a:gd name="connsiteY38" fmla="*/ 437584 h 649663"/>
                  <a:gd name="connsiteX39" fmla="*/ 567350 w 694391"/>
                  <a:gd name="connsiteY39" fmla="*/ 425513 h 649663"/>
                  <a:gd name="connsiteX40" fmla="*/ 576404 w 694391"/>
                  <a:gd name="connsiteY40" fmla="*/ 419477 h 649663"/>
                  <a:gd name="connsiteX41" fmla="*/ 591493 w 694391"/>
                  <a:gd name="connsiteY41" fmla="*/ 410424 h 649663"/>
                  <a:gd name="connsiteX42" fmla="*/ 600546 w 694391"/>
                  <a:gd name="connsiteY42" fmla="*/ 404388 h 649663"/>
                  <a:gd name="connsiteX43" fmla="*/ 609600 w 694391"/>
                  <a:gd name="connsiteY43" fmla="*/ 401370 h 649663"/>
                  <a:gd name="connsiteX44" fmla="*/ 618653 w 694391"/>
                  <a:gd name="connsiteY44" fmla="*/ 392317 h 649663"/>
                  <a:gd name="connsiteX45" fmla="*/ 627707 w 694391"/>
                  <a:gd name="connsiteY45" fmla="*/ 389299 h 649663"/>
                  <a:gd name="connsiteX46" fmla="*/ 648832 w 694391"/>
                  <a:gd name="connsiteY46" fmla="*/ 377228 h 649663"/>
                  <a:gd name="connsiteX47" fmla="*/ 657885 w 694391"/>
                  <a:gd name="connsiteY47" fmla="*/ 374210 h 649663"/>
                  <a:gd name="connsiteX48" fmla="*/ 682028 w 694391"/>
                  <a:gd name="connsiteY48" fmla="*/ 362139 h 649663"/>
                  <a:gd name="connsiteX49" fmla="*/ 691081 w 694391"/>
                  <a:gd name="connsiteY49" fmla="*/ 353085 h 649663"/>
                  <a:gd name="connsiteX50" fmla="*/ 691081 w 694391"/>
                  <a:gd name="connsiteY50" fmla="*/ 328943 h 649663"/>
                  <a:gd name="connsiteX51" fmla="*/ 672974 w 694391"/>
                  <a:gd name="connsiteY51" fmla="*/ 322907 h 649663"/>
                  <a:gd name="connsiteX52" fmla="*/ 657885 w 694391"/>
                  <a:gd name="connsiteY52" fmla="*/ 319889 h 649663"/>
                  <a:gd name="connsiteX53" fmla="*/ 639778 w 694391"/>
                  <a:gd name="connsiteY53" fmla="*/ 316871 h 649663"/>
                  <a:gd name="connsiteX54" fmla="*/ 630725 w 694391"/>
                  <a:gd name="connsiteY54" fmla="*/ 313854 h 649663"/>
                  <a:gd name="connsiteX55" fmla="*/ 500958 w 694391"/>
                  <a:gd name="connsiteY55" fmla="*/ 322907 h 649663"/>
                  <a:gd name="connsiteX56" fmla="*/ 491905 w 694391"/>
                  <a:gd name="connsiteY56" fmla="*/ 325925 h 649663"/>
                  <a:gd name="connsiteX57" fmla="*/ 455691 w 694391"/>
                  <a:gd name="connsiteY57" fmla="*/ 322907 h 649663"/>
                  <a:gd name="connsiteX58" fmla="*/ 449655 w 694391"/>
                  <a:gd name="connsiteY58" fmla="*/ 313854 h 649663"/>
                  <a:gd name="connsiteX59" fmla="*/ 440602 w 694391"/>
                  <a:gd name="connsiteY59" fmla="*/ 298765 h 649663"/>
                  <a:gd name="connsiteX60" fmla="*/ 446638 w 694391"/>
                  <a:gd name="connsiteY60" fmla="*/ 187105 h 649663"/>
                  <a:gd name="connsiteX61" fmla="*/ 458709 w 694391"/>
                  <a:gd name="connsiteY61" fmla="*/ 184087 h 649663"/>
                  <a:gd name="connsiteX62" fmla="*/ 482851 w 694391"/>
                  <a:gd name="connsiteY62" fmla="*/ 181070 h 649663"/>
                  <a:gd name="connsiteX63" fmla="*/ 500958 w 694391"/>
                  <a:gd name="connsiteY63" fmla="*/ 175034 h 649663"/>
                  <a:gd name="connsiteX64" fmla="*/ 549244 w 694391"/>
                  <a:gd name="connsiteY64" fmla="*/ 150891 h 649663"/>
                  <a:gd name="connsiteX65" fmla="*/ 603564 w 694391"/>
                  <a:gd name="connsiteY65" fmla="*/ 117695 h 649663"/>
                  <a:gd name="connsiteX66" fmla="*/ 624689 w 694391"/>
                  <a:gd name="connsiteY66" fmla="*/ 102606 h 649663"/>
                  <a:gd name="connsiteX67" fmla="*/ 633743 w 694391"/>
                  <a:gd name="connsiteY67" fmla="*/ 93553 h 649663"/>
                  <a:gd name="connsiteX68" fmla="*/ 639778 w 694391"/>
                  <a:gd name="connsiteY68" fmla="*/ 84499 h 649663"/>
                  <a:gd name="connsiteX69" fmla="*/ 648832 w 694391"/>
                  <a:gd name="connsiteY69" fmla="*/ 63374 h 649663"/>
                  <a:gd name="connsiteX70" fmla="*/ 657885 w 694391"/>
                  <a:gd name="connsiteY70" fmla="*/ 36214 h 649663"/>
                  <a:gd name="connsiteX71" fmla="*/ 660903 w 694391"/>
                  <a:gd name="connsiteY71" fmla="*/ 24143 h 649663"/>
                  <a:gd name="connsiteX72" fmla="*/ 642796 w 694391"/>
                  <a:gd name="connsiteY72" fmla="*/ 9054 h 649663"/>
                  <a:gd name="connsiteX73" fmla="*/ 627707 w 694391"/>
                  <a:gd name="connsiteY73" fmla="*/ 6036 h 649663"/>
                  <a:gd name="connsiteX74" fmla="*/ 618653 w 694391"/>
                  <a:gd name="connsiteY74" fmla="*/ 3018 h 649663"/>
                  <a:gd name="connsiteX75" fmla="*/ 606582 w 694391"/>
                  <a:gd name="connsiteY75" fmla="*/ 0 h 649663"/>
                  <a:gd name="connsiteX76" fmla="*/ 519065 w 694391"/>
                  <a:gd name="connsiteY76" fmla="*/ 3018 h 649663"/>
                  <a:gd name="connsiteX77" fmla="*/ 500958 w 694391"/>
                  <a:gd name="connsiteY77" fmla="*/ 9054 h 649663"/>
                  <a:gd name="connsiteX78" fmla="*/ 488887 w 694391"/>
                  <a:gd name="connsiteY78" fmla="*/ 12071 h 649663"/>
                  <a:gd name="connsiteX79" fmla="*/ 470780 w 694391"/>
                  <a:gd name="connsiteY79" fmla="*/ 21125 h 649663"/>
                  <a:gd name="connsiteX80" fmla="*/ 461727 w 694391"/>
                  <a:gd name="connsiteY80" fmla="*/ 27161 h 649663"/>
                  <a:gd name="connsiteX81" fmla="*/ 443620 w 694391"/>
                  <a:gd name="connsiteY81" fmla="*/ 33196 h 649663"/>
                  <a:gd name="connsiteX82" fmla="*/ 425513 w 694391"/>
                  <a:gd name="connsiteY82" fmla="*/ 48285 h 649663"/>
                  <a:gd name="connsiteX83" fmla="*/ 416459 w 694391"/>
                  <a:gd name="connsiteY83" fmla="*/ 54321 h 649663"/>
                  <a:gd name="connsiteX84" fmla="*/ 404388 w 694391"/>
                  <a:gd name="connsiteY84" fmla="*/ 66392 h 649663"/>
                  <a:gd name="connsiteX85" fmla="*/ 392317 w 694391"/>
                  <a:gd name="connsiteY85" fmla="*/ 69410 h 649663"/>
                  <a:gd name="connsiteX86" fmla="*/ 374210 w 694391"/>
                  <a:gd name="connsiteY86" fmla="*/ 78464 h 649663"/>
                  <a:gd name="connsiteX87" fmla="*/ 344032 w 694391"/>
                  <a:gd name="connsiteY87" fmla="*/ 96570 h 649663"/>
                  <a:gd name="connsiteX88" fmla="*/ 292729 w 694391"/>
                  <a:gd name="connsiteY88" fmla="*/ 111660 h 649663"/>
                  <a:gd name="connsiteX89" fmla="*/ 280657 w 694391"/>
                  <a:gd name="connsiteY89" fmla="*/ 114677 h 649663"/>
                  <a:gd name="connsiteX90" fmla="*/ 229354 w 694391"/>
                  <a:gd name="connsiteY90" fmla="*/ 120713 h 649663"/>
                  <a:gd name="connsiteX91" fmla="*/ 217283 w 694391"/>
                  <a:gd name="connsiteY91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13030 w 694391"/>
                  <a:gd name="connsiteY35" fmla="*/ 458709 h 649663"/>
                  <a:gd name="connsiteX36" fmla="*/ 531137 w 694391"/>
                  <a:gd name="connsiteY36" fmla="*/ 446638 h 649663"/>
                  <a:gd name="connsiteX37" fmla="*/ 540190 w 694391"/>
                  <a:gd name="connsiteY37" fmla="*/ 437584 h 649663"/>
                  <a:gd name="connsiteX38" fmla="*/ 567350 w 694391"/>
                  <a:gd name="connsiteY38" fmla="*/ 425513 h 649663"/>
                  <a:gd name="connsiteX39" fmla="*/ 576404 w 694391"/>
                  <a:gd name="connsiteY39" fmla="*/ 419477 h 649663"/>
                  <a:gd name="connsiteX40" fmla="*/ 591493 w 694391"/>
                  <a:gd name="connsiteY40" fmla="*/ 410424 h 649663"/>
                  <a:gd name="connsiteX41" fmla="*/ 600546 w 694391"/>
                  <a:gd name="connsiteY41" fmla="*/ 404388 h 649663"/>
                  <a:gd name="connsiteX42" fmla="*/ 609600 w 694391"/>
                  <a:gd name="connsiteY42" fmla="*/ 401370 h 649663"/>
                  <a:gd name="connsiteX43" fmla="*/ 618653 w 694391"/>
                  <a:gd name="connsiteY43" fmla="*/ 392317 h 649663"/>
                  <a:gd name="connsiteX44" fmla="*/ 627707 w 694391"/>
                  <a:gd name="connsiteY44" fmla="*/ 389299 h 649663"/>
                  <a:gd name="connsiteX45" fmla="*/ 648832 w 694391"/>
                  <a:gd name="connsiteY45" fmla="*/ 377228 h 649663"/>
                  <a:gd name="connsiteX46" fmla="*/ 657885 w 694391"/>
                  <a:gd name="connsiteY46" fmla="*/ 374210 h 649663"/>
                  <a:gd name="connsiteX47" fmla="*/ 682028 w 694391"/>
                  <a:gd name="connsiteY47" fmla="*/ 362139 h 649663"/>
                  <a:gd name="connsiteX48" fmla="*/ 691081 w 694391"/>
                  <a:gd name="connsiteY48" fmla="*/ 353085 h 649663"/>
                  <a:gd name="connsiteX49" fmla="*/ 691081 w 694391"/>
                  <a:gd name="connsiteY49" fmla="*/ 328943 h 649663"/>
                  <a:gd name="connsiteX50" fmla="*/ 672974 w 694391"/>
                  <a:gd name="connsiteY50" fmla="*/ 322907 h 649663"/>
                  <a:gd name="connsiteX51" fmla="*/ 657885 w 694391"/>
                  <a:gd name="connsiteY51" fmla="*/ 319889 h 649663"/>
                  <a:gd name="connsiteX52" fmla="*/ 639778 w 694391"/>
                  <a:gd name="connsiteY52" fmla="*/ 316871 h 649663"/>
                  <a:gd name="connsiteX53" fmla="*/ 630725 w 694391"/>
                  <a:gd name="connsiteY53" fmla="*/ 313854 h 649663"/>
                  <a:gd name="connsiteX54" fmla="*/ 500958 w 694391"/>
                  <a:gd name="connsiteY54" fmla="*/ 322907 h 649663"/>
                  <a:gd name="connsiteX55" fmla="*/ 491905 w 694391"/>
                  <a:gd name="connsiteY55" fmla="*/ 325925 h 649663"/>
                  <a:gd name="connsiteX56" fmla="*/ 455691 w 694391"/>
                  <a:gd name="connsiteY56" fmla="*/ 322907 h 649663"/>
                  <a:gd name="connsiteX57" fmla="*/ 449655 w 694391"/>
                  <a:gd name="connsiteY57" fmla="*/ 313854 h 649663"/>
                  <a:gd name="connsiteX58" fmla="*/ 440602 w 694391"/>
                  <a:gd name="connsiteY58" fmla="*/ 298765 h 649663"/>
                  <a:gd name="connsiteX59" fmla="*/ 446638 w 694391"/>
                  <a:gd name="connsiteY59" fmla="*/ 187105 h 649663"/>
                  <a:gd name="connsiteX60" fmla="*/ 458709 w 694391"/>
                  <a:gd name="connsiteY60" fmla="*/ 184087 h 649663"/>
                  <a:gd name="connsiteX61" fmla="*/ 482851 w 694391"/>
                  <a:gd name="connsiteY61" fmla="*/ 181070 h 649663"/>
                  <a:gd name="connsiteX62" fmla="*/ 500958 w 694391"/>
                  <a:gd name="connsiteY62" fmla="*/ 175034 h 649663"/>
                  <a:gd name="connsiteX63" fmla="*/ 549244 w 694391"/>
                  <a:gd name="connsiteY63" fmla="*/ 150891 h 649663"/>
                  <a:gd name="connsiteX64" fmla="*/ 603564 w 694391"/>
                  <a:gd name="connsiteY64" fmla="*/ 117695 h 649663"/>
                  <a:gd name="connsiteX65" fmla="*/ 624689 w 694391"/>
                  <a:gd name="connsiteY65" fmla="*/ 102606 h 649663"/>
                  <a:gd name="connsiteX66" fmla="*/ 633743 w 694391"/>
                  <a:gd name="connsiteY66" fmla="*/ 93553 h 649663"/>
                  <a:gd name="connsiteX67" fmla="*/ 639778 w 694391"/>
                  <a:gd name="connsiteY67" fmla="*/ 84499 h 649663"/>
                  <a:gd name="connsiteX68" fmla="*/ 648832 w 694391"/>
                  <a:gd name="connsiteY68" fmla="*/ 63374 h 649663"/>
                  <a:gd name="connsiteX69" fmla="*/ 657885 w 694391"/>
                  <a:gd name="connsiteY69" fmla="*/ 36214 h 649663"/>
                  <a:gd name="connsiteX70" fmla="*/ 660903 w 694391"/>
                  <a:gd name="connsiteY70" fmla="*/ 24143 h 649663"/>
                  <a:gd name="connsiteX71" fmla="*/ 642796 w 694391"/>
                  <a:gd name="connsiteY71" fmla="*/ 9054 h 649663"/>
                  <a:gd name="connsiteX72" fmla="*/ 627707 w 694391"/>
                  <a:gd name="connsiteY72" fmla="*/ 6036 h 649663"/>
                  <a:gd name="connsiteX73" fmla="*/ 618653 w 694391"/>
                  <a:gd name="connsiteY73" fmla="*/ 3018 h 649663"/>
                  <a:gd name="connsiteX74" fmla="*/ 606582 w 694391"/>
                  <a:gd name="connsiteY74" fmla="*/ 0 h 649663"/>
                  <a:gd name="connsiteX75" fmla="*/ 519065 w 694391"/>
                  <a:gd name="connsiteY75" fmla="*/ 3018 h 649663"/>
                  <a:gd name="connsiteX76" fmla="*/ 500958 w 694391"/>
                  <a:gd name="connsiteY76" fmla="*/ 9054 h 649663"/>
                  <a:gd name="connsiteX77" fmla="*/ 488887 w 694391"/>
                  <a:gd name="connsiteY77" fmla="*/ 12071 h 649663"/>
                  <a:gd name="connsiteX78" fmla="*/ 470780 w 694391"/>
                  <a:gd name="connsiteY78" fmla="*/ 21125 h 649663"/>
                  <a:gd name="connsiteX79" fmla="*/ 461727 w 694391"/>
                  <a:gd name="connsiteY79" fmla="*/ 27161 h 649663"/>
                  <a:gd name="connsiteX80" fmla="*/ 443620 w 694391"/>
                  <a:gd name="connsiteY80" fmla="*/ 33196 h 649663"/>
                  <a:gd name="connsiteX81" fmla="*/ 425513 w 694391"/>
                  <a:gd name="connsiteY81" fmla="*/ 48285 h 649663"/>
                  <a:gd name="connsiteX82" fmla="*/ 416459 w 694391"/>
                  <a:gd name="connsiteY82" fmla="*/ 54321 h 649663"/>
                  <a:gd name="connsiteX83" fmla="*/ 404388 w 694391"/>
                  <a:gd name="connsiteY83" fmla="*/ 66392 h 649663"/>
                  <a:gd name="connsiteX84" fmla="*/ 392317 w 694391"/>
                  <a:gd name="connsiteY84" fmla="*/ 69410 h 649663"/>
                  <a:gd name="connsiteX85" fmla="*/ 374210 w 694391"/>
                  <a:gd name="connsiteY85" fmla="*/ 78464 h 649663"/>
                  <a:gd name="connsiteX86" fmla="*/ 344032 w 694391"/>
                  <a:gd name="connsiteY86" fmla="*/ 96570 h 649663"/>
                  <a:gd name="connsiteX87" fmla="*/ 292729 w 694391"/>
                  <a:gd name="connsiteY87" fmla="*/ 111660 h 649663"/>
                  <a:gd name="connsiteX88" fmla="*/ 280657 w 694391"/>
                  <a:gd name="connsiteY88" fmla="*/ 114677 h 649663"/>
                  <a:gd name="connsiteX89" fmla="*/ 229354 w 694391"/>
                  <a:gd name="connsiteY89" fmla="*/ 120713 h 649663"/>
                  <a:gd name="connsiteX90" fmla="*/ 217283 w 694391"/>
                  <a:gd name="connsiteY90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13030 w 694391"/>
                  <a:gd name="connsiteY35" fmla="*/ 458709 h 649663"/>
                  <a:gd name="connsiteX36" fmla="*/ 531137 w 694391"/>
                  <a:gd name="connsiteY36" fmla="*/ 446638 h 649663"/>
                  <a:gd name="connsiteX37" fmla="*/ 540190 w 694391"/>
                  <a:gd name="connsiteY37" fmla="*/ 437584 h 649663"/>
                  <a:gd name="connsiteX38" fmla="*/ 567350 w 694391"/>
                  <a:gd name="connsiteY38" fmla="*/ 425513 h 649663"/>
                  <a:gd name="connsiteX39" fmla="*/ 576404 w 694391"/>
                  <a:gd name="connsiteY39" fmla="*/ 419477 h 649663"/>
                  <a:gd name="connsiteX40" fmla="*/ 591493 w 694391"/>
                  <a:gd name="connsiteY40" fmla="*/ 410424 h 649663"/>
                  <a:gd name="connsiteX41" fmla="*/ 600546 w 694391"/>
                  <a:gd name="connsiteY41" fmla="*/ 404388 h 649663"/>
                  <a:gd name="connsiteX42" fmla="*/ 609600 w 694391"/>
                  <a:gd name="connsiteY42" fmla="*/ 401370 h 649663"/>
                  <a:gd name="connsiteX43" fmla="*/ 618653 w 694391"/>
                  <a:gd name="connsiteY43" fmla="*/ 392317 h 649663"/>
                  <a:gd name="connsiteX44" fmla="*/ 648832 w 694391"/>
                  <a:gd name="connsiteY44" fmla="*/ 377228 h 649663"/>
                  <a:gd name="connsiteX45" fmla="*/ 657885 w 694391"/>
                  <a:gd name="connsiteY45" fmla="*/ 374210 h 649663"/>
                  <a:gd name="connsiteX46" fmla="*/ 682028 w 694391"/>
                  <a:gd name="connsiteY46" fmla="*/ 362139 h 649663"/>
                  <a:gd name="connsiteX47" fmla="*/ 691081 w 694391"/>
                  <a:gd name="connsiteY47" fmla="*/ 353085 h 649663"/>
                  <a:gd name="connsiteX48" fmla="*/ 691081 w 694391"/>
                  <a:gd name="connsiteY48" fmla="*/ 328943 h 649663"/>
                  <a:gd name="connsiteX49" fmla="*/ 672974 w 694391"/>
                  <a:gd name="connsiteY49" fmla="*/ 322907 h 649663"/>
                  <a:gd name="connsiteX50" fmla="*/ 657885 w 694391"/>
                  <a:gd name="connsiteY50" fmla="*/ 319889 h 649663"/>
                  <a:gd name="connsiteX51" fmla="*/ 639778 w 694391"/>
                  <a:gd name="connsiteY51" fmla="*/ 316871 h 649663"/>
                  <a:gd name="connsiteX52" fmla="*/ 630725 w 694391"/>
                  <a:gd name="connsiteY52" fmla="*/ 313854 h 649663"/>
                  <a:gd name="connsiteX53" fmla="*/ 500958 w 694391"/>
                  <a:gd name="connsiteY53" fmla="*/ 322907 h 649663"/>
                  <a:gd name="connsiteX54" fmla="*/ 491905 w 694391"/>
                  <a:gd name="connsiteY54" fmla="*/ 325925 h 649663"/>
                  <a:gd name="connsiteX55" fmla="*/ 455691 w 694391"/>
                  <a:gd name="connsiteY55" fmla="*/ 322907 h 649663"/>
                  <a:gd name="connsiteX56" fmla="*/ 449655 w 694391"/>
                  <a:gd name="connsiteY56" fmla="*/ 313854 h 649663"/>
                  <a:gd name="connsiteX57" fmla="*/ 440602 w 694391"/>
                  <a:gd name="connsiteY57" fmla="*/ 298765 h 649663"/>
                  <a:gd name="connsiteX58" fmla="*/ 446638 w 694391"/>
                  <a:gd name="connsiteY58" fmla="*/ 187105 h 649663"/>
                  <a:gd name="connsiteX59" fmla="*/ 458709 w 694391"/>
                  <a:gd name="connsiteY59" fmla="*/ 184087 h 649663"/>
                  <a:gd name="connsiteX60" fmla="*/ 482851 w 694391"/>
                  <a:gd name="connsiteY60" fmla="*/ 181070 h 649663"/>
                  <a:gd name="connsiteX61" fmla="*/ 500958 w 694391"/>
                  <a:gd name="connsiteY61" fmla="*/ 175034 h 649663"/>
                  <a:gd name="connsiteX62" fmla="*/ 549244 w 694391"/>
                  <a:gd name="connsiteY62" fmla="*/ 150891 h 649663"/>
                  <a:gd name="connsiteX63" fmla="*/ 603564 w 694391"/>
                  <a:gd name="connsiteY63" fmla="*/ 117695 h 649663"/>
                  <a:gd name="connsiteX64" fmla="*/ 624689 w 694391"/>
                  <a:gd name="connsiteY64" fmla="*/ 102606 h 649663"/>
                  <a:gd name="connsiteX65" fmla="*/ 633743 w 694391"/>
                  <a:gd name="connsiteY65" fmla="*/ 93553 h 649663"/>
                  <a:gd name="connsiteX66" fmla="*/ 639778 w 694391"/>
                  <a:gd name="connsiteY66" fmla="*/ 84499 h 649663"/>
                  <a:gd name="connsiteX67" fmla="*/ 648832 w 694391"/>
                  <a:gd name="connsiteY67" fmla="*/ 63374 h 649663"/>
                  <a:gd name="connsiteX68" fmla="*/ 657885 w 694391"/>
                  <a:gd name="connsiteY68" fmla="*/ 36214 h 649663"/>
                  <a:gd name="connsiteX69" fmla="*/ 660903 w 694391"/>
                  <a:gd name="connsiteY69" fmla="*/ 24143 h 649663"/>
                  <a:gd name="connsiteX70" fmla="*/ 642796 w 694391"/>
                  <a:gd name="connsiteY70" fmla="*/ 9054 h 649663"/>
                  <a:gd name="connsiteX71" fmla="*/ 627707 w 694391"/>
                  <a:gd name="connsiteY71" fmla="*/ 6036 h 649663"/>
                  <a:gd name="connsiteX72" fmla="*/ 618653 w 694391"/>
                  <a:gd name="connsiteY72" fmla="*/ 3018 h 649663"/>
                  <a:gd name="connsiteX73" fmla="*/ 606582 w 694391"/>
                  <a:gd name="connsiteY73" fmla="*/ 0 h 649663"/>
                  <a:gd name="connsiteX74" fmla="*/ 519065 w 694391"/>
                  <a:gd name="connsiteY74" fmla="*/ 3018 h 649663"/>
                  <a:gd name="connsiteX75" fmla="*/ 500958 w 694391"/>
                  <a:gd name="connsiteY75" fmla="*/ 9054 h 649663"/>
                  <a:gd name="connsiteX76" fmla="*/ 488887 w 694391"/>
                  <a:gd name="connsiteY76" fmla="*/ 12071 h 649663"/>
                  <a:gd name="connsiteX77" fmla="*/ 470780 w 694391"/>
                  <a:gd name="connsiteY77" fmla="*/ 21125 h 649663"/>
                  <a:gd name="connsiteX78" fmla="*/ 461727 w 694391"/>
                  <a:gd name="connsiteY78" fmla="*/ 27161 h 649663"/>
                  <a:gd name="connsiteX79" fmla="*/ 443620 w 694391"/>
                  <a:gd name="connsiteY79" fmla="*/ 33196 h 649663"/>
                  <a:gd name="connsiteX80" fmla="*/ 425513 w 694391"/>
                  <a:gd name="connsiteY80" fmla="*/ 48285 h 649663"/>
                  <a:gd name="connsiteX81" fmla="*/ 416459 w 694391"/>
                  <a:gd name="connsiteY81" fmla="*/ 54321 h 649663"/>
                  <a:gd name="connsiteX82" fmla="*/ 404388 w 694391"/>
                  <a:gd name="connsiteY82" fmla="*/ 66392 h 649663"/>
                  <a:gd name="connsiteX83" fmla="*/ 392317 w 694391"/>
                  <a:gd name="connsiteY83" fmla="*/ 69410 h 649663"/>
                  <a:gd name="connsiteX84" fmla="*/ 374210 w 694391"/>
                  <a:gd name="connsiteY84" fmla="*/ 78464 h 649663"/>
                  <a:gd name="connsiteX85" fmla="*/ 344032 w 694391"/>
                  <a:gd name="connsiteY85" fmla="*/ 96570 h 649663"/>
                  <a:gd name="connsiteX86" fmla="*/ 292729 w 694391"/>
                  <a:gd name="connsiteY86" fmla="*/ 111660 h 649663"/>
                  <a:gd name="connsiteX87" fmla="*/ 280657 w 694391"/>
                  <a:gd name="connsiteY87" fmla="*/ 114677 h 649663"/>
                  <a:gd name="connsiteX88" fmla="*/ 229354 w 694391"/>
                  <a:gd name="connsiteY88" fmla="*/ 120713 h 649663"/>
                  <a:gd name="connsiteX89" fmla="*/ 217283 w 694391"/>
                  <a:gd name="connsiteY89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13030 w 694391"/>
                  <a:gd name="connsiteY35" fmla="*/ 458709 h 649663"/>
                  <a:gd name="connsiteX36" fmla="*/ 531137 w 694391"/>
                  <a:gd name="connsiteY36" fmla="*/ 446638 h 649663"/>
                  <a:gd name="connsiteX37" fmla="*/ 540190 w 694391"/>
                  <a:gd name="connsiteY37" fmla="*/ 437584 h 649663"/>
                  <a:gd name="connsiteX38" fmla="*/ 567350 w 694391"/>
                  <a:gd name="connsiteY38" fmla="*/ 425513 h 649663"/>
                  <a:gd name="connsiteX39" fmla="*/ 576404 w 694391"/>
                  <a:gd name="connsiteY39" fmla="*/ 419477 h 649663"/>
                  <a:gd name="connsiteX40" fmla="*/ 591493 w 694391"/>
                  <a:gd name="connsiteY40" fmla="*/ 410424 h 649663"/>
                  <a:gd name="connsiteX41" fmla="*/ 600546 w 694391"/>
                  <a:gd name="connsiteY41" fmla="*/ 404388 h 649663"/>
                  <a:gd name="connsiteX42" fmla="*/ 618653 w 694391"/>
                  <a:gd name="connsiteY42" fmla="*/ 392317 h 649663"/>
                  <a:gd name="connsiteX43" fmla="*/ 648832 w 694391"/>
                  <a:gd name="connsiteY43" fmla="*/ 377228 h 649663"/>
                  <a:gd name="connsiteX44" fmla="*/ 657885 w 694391"/>
                  <a:gd name="connsiteY44" fmla="*/ 374210 h 649663"/>
                  <a:gd name="connsiteX45" fmla="*/ 682028 w 694391"/>
                  <a:gd name="connsiteY45" fmla="*/ 362139 h 649663"/>
                  <a:gd name="connsiteX46" fmla="*/ 691081 w 694391"/>
                  <a:gd name="connsiteY46" fmla="*/ 353085 h 649663"/>
                  <a:gd name="connsiteX47" fmla="*/ 691081 w 694391"/>
                  <a:gd name="connsiteY47" fmla="*/ 328943 h 649663"/>
                  <a:gd name="connsiteX48" fmla="*/ 672974 w 694391"/>
                  <a:gd name="connsiteY48" fmla="*/ 322907 h 649663"/>
                  <a:gd name="connsiteX49" fmla="*/ 657885 w 694391"/>
                  <a:gd name="connsiteY49" fmla="*/ 319889 h 649663"/>
                  <a:gd name="connsiteX50" fmla="*/ 639778 w 694391"/>
                  <a:gd name="connsiteY50" fmla="*/ 316871 h 649663"/>
                  <a:gd name="connsiteX51" fmla="*/ 630725 w 694391"/>
                  <a:gd name="connsiteY51" fmla="*/ 313854 h 649663"/>
                  <a:gd name="connsiteX52" fmla="*/ 500958 w 694391"/>
                  <a:gd name="connsiteY52" fmla="*/ 322907 h 649663"/>
                  <a:gd name="connsiteX53" fmla="*/ 491905 w 694391"/>
                  <a:gd name="connsiteY53" fmla="*/ 325925 h 649663"/>
                  <a:gd name="connsiteX54" fmla="*/ 455691 w 694391"/>
                  <a:gd name="connsiteY54" fmla="*/ 322907 h 649663"/>
                  <a:gd name="connsiteX55" fmla="*/ 449655 w 694391"/>
                  <a:gd name="connsiteY55" fmla="*/ 313854 h 649663"/>
                  <a:gd name="connsiteX56" fmla="*/ 440602 w 694391"/>
                  <a:gd name="connsiteY56" fmla="*/ 298765 h 649663"/>
                  <a:gd name="connsiteX57" fmla="*/ 446638 w 694391"/>
                  <a:gd name="connsiteY57" fmla="*/ 187105 h 649663"/>
                  <a:gd name="connsiteX58" fmla="*/ 458709 w 694391"/>
                  <a:gd name="connsiteY58" fmla="*/ 184087 h 649663"/>
                  <a:gd name="connsiteX59" fmla="*/ 482851 w 694391"/>
                  <a:gd name="connsiteY59" fmla="*/ 181070 h 649663"/>
                  <a:gd name="connsiteX60" fmla="*/ 500958 w 694391"/>
                  <a:gd name="connsiteY60" fmla="*/ 175034 h 649663"/>
                  <a:gd name="connsiteX61" fmla="*/ 549244 w 694391"/>
                  <a:gd name="connsiteY61" fmla="*/ 150891 h 649663"/>
                  <a:gd name="connsiteX62" fmla="*/ 603564 w 694391"/>
                  <a:gd name="connsiteY62" fmla="*/ 117695 h 649663"/>
                  <a:gd name="connsiteX63" fmla="*/ 624689 w 694391"/>
                  <a:gd name="connsiteY63" fmla="*/ 102606 h 649663"/>
                  <a:gd name="connsiteX64" fmla="*/ 633743 w 694391"/>
                  <a:gd name="connsiteY64" fmla="*/ 93553 h 649663"/>
                  <a:gd name="connsiteX65" fmla="*/ 639778 w 694391"/>
                  <a:gd name="connsiteY65" fmla="*/ 84499 h 649663"/>
                  <a:gd name="connsiteX66" fmla="*/ 648832 w 694391"/>
                  <a:gd name="connsiteY66" fmla="*/ 63374 h 649663"/>
                  <a:gd name="connsiteX67" fmla="*/ 657885 w 694391"/>
                  <a:gd name="connsiteY67" fmla="*/ 36214 h 649663"/>
                  <a:gd name="connsiteX68" fmla="*/ 660903 w 694391"/>
                  <a:gd name="connsiteY68" fmla="*/ 24143 h 649663"/>
                  <a:gd name="connsiteX69" fmla="*/ 642796 w 694391"/>
                  <a:gd name="connsiteY69" fmla="*/ 9054 h 649663"/>
                  <a:gd name="connsiteX70" fmla="*/ 627707 w 694391"/>
                  <a:gd name="connsiteY70" fmla="*/ 6036 h 649663"/>
                  <a:gd name="connsiteX71" fmla="*/ 618653 w 694391"/>
                  <a:gd name="connsiteY71" fmla="*/ 3018 h 649663"/>
                  <a:gd name="connsiteX72" fmla="*/ 606582 w 694391"/>
                  <a:gd name="connsiteY72" fmla="*/ 0 h 649663"/>
                  <a:gd name="connsiteX73" fmla="*/ 519065 w 694391"/>
                  <a:gd name="connsiteY73" fmla="*/ 3018 h 649663"/>
                  <a:gd name="connsiteX74" fmla="*/ 500958 w 694391"/>
                  <a:gd name="connsiteY74" fmla="*/ 9054 h 649663"/>
                  <a:gd name="connsiteX75" fmla="*/ 488887 w 694391"/>
                  <a:gd name="connsiteY75" fmla="*/ 12071 h 649663"/>
                  <a:gd name="connsiteX76" fmla="*/ 470780 w 694391"/>
                  <a:gd name="connsiteY76" fmla="*/ 21125 h 649663"/>
                  <a:gd name="connsiteX77" fmla="*/ 461727 w 694391"/>
                  <a:gd name="connsiteY77" fmla="*/ 27161 h 649663"/>
                  <a:gd name="connsiteX78" fmla="*/ 443620 w 694391"/>
                  <a:gd name="connsiteY78" fmla="*/ 33196 h 649663"/>
                  <a:gd name="connsiteX79" fmla="*/ 425513 w 694391"/>
                  <a:gd name="connsiteY79" fmla="*/ 48285 h 649663"/>
                  <a:gd name="connsiteX80" fmla="*/ 416459 w 694391"/>
                  <a:gd name="connsiteY80" fmla="*/ 54321 h 649663"/>
                  <a:gd name="connsiteX81" fmla="*/ 404388 w 694391"/>
                  <a:gd name="connsiteY81" fmla="*/ 66392 h 649663"/>
                  <a:gd name="connsiteX82" fmla="*/ 392317 w 694391"/>
                  <a:gd name="connsiteY82" fmla="*/ 69410 h 649663"/>
                  <a:gd name="connsiteX83" fmla="*/ 374210 w 694391"/>
                  <a:gd name="connsiteY83" fmla="*/ 78464 h 649663"/>
                  <a:gd name="connsiteX84" fmla="*/ 344032 w 694391"/>
                  <a:gd name="connsiteY84" fmla="*/ 96570 h 649663"/>
                  <a:gd name="connsiteX85" fmla="*/ 292729 w 694391"/>
                  <a:gd name="connsiteY85" fmla="*/ 111660 h 649663"/>
                  <a:gd name="connsiteX86" fmla="*/ 280657 w 694391"/>
                  <a:gd name="connsiteY86" fmla="*/ 114677 h 649663"/>
                  <a:gd name="connsiteX87" fmla="*/ 229354 w 694391"/>
                  <a:gd name="connsiteY87" fmla="*/ 120713 h 649663"/>
                  <a:gd name="connsiteX88" fmla="*/ 217283 w 694391"/>
                  <a:gd name="connsiteY88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13030 w 694391"/>
                  <a:gd name="connsiteY35" fmla="*/ 458709 h 649663"/>
                  <a:gd name="connsiteX36" fmla="*/ 531137 w 694391"/>
                  <a:gd name="connsiteY36" fmla="*/ 446638 h 649663"/>
                  <a:gd name="connsiteX37" fmla="*/ 567350 w 694391"/>
                  <a:gd name="connsiteY37" fmla="*/ 425513 h 649663"/>
                  <a:gd name="connsiteX38" fmla="*/ 576404 w 694391"/>
                  <a:gd name="connsiteY38" fmla="*/ 419477 h 649663"/>
                  <a:gd name="connsiteX39" fmla="*/ 591493 w 694391"/>
                  <a:gd name="connsiteY39" fmla="*/ 410424 h 649663"/>
                  <a:gd name="connsiteX40" fmla="*/ 600546 w 694391"/>
                  <a:gd name="connsiteY40" fmla="*/ 404388 h 649663"/>
                  <a:gd name="connsiteX41" fmla="*/ 618653 w 694391"/>
                  <a:gd name="connsiteY41" fmla="*/ 392317 h 649663"/>
                  <a:gd name="connsiteX42" fmla="*/ 648832 w 694391"/>
                  <a:gd name="connsiteY42" fmla="*/ 377228 h 649663"/>
                  <a:gd name="connsiteX43" fmla="*/ 657885 w 694391"/>
                  <a:gd name="connsiteY43" fmla="*/ 374210 h 649663"/>
                  <a:gd name="connsiteX44" fmla="*/ 682028 w 694391"/>
                  <a:gd name="connsiteY44" fmla="*/ 362139 h 649663"/>
                  <a:gd name="connsiteX45" fmla="*/ 691081 w 694391"/>
                  <a:gd name="connsiteY45" fmla="*/ 353085 h 649663"/>
                  <a:gd name="connsiteX46" fmla="*/ 691081 w 694391"/>
                  <a:gd name="connsiteY46" fmla="*/ 328943 h 649663"/>
                  <a:gd name="connsiteX47" fmla="*/ 672974 w 694391"/>
                  <a:gd name="connsiteY47" fmla="*/ 322907 h 649663"/>
                  <a:gd name="connsiteX48" fmla="*/ 657885 w 694391"/>
                  <a:gd name="connsiteY48" fmla="*/ 319889 h 649663"/>
                  <a:gd name="connsiteX49" fmla="*/ 639778 w 694391"/>
                  <a:gd name="connsiteY49" fmla="*/ 316871 h 649663"/>
                  <a:gd name="connsiteX50" fmla="*/ 630725 w 694391"/>
                  <a:gd name="connsiteY50" fmla="*/ 313854 h 649663"/>
                  <a:gd name="connsiteX51" fmla="*/ 500958 w 694391"/>
                  <a:gd name="connsiteY51" fmla="*/ 322907 h 649663"/>
                  <a:gd name="connsiteX52" fmla="*/ 491905 w 694391"/>
                  <a:gd name="connsiteY52" fmla="*/ 325925 h 649663"/>
                  <a:gd name="connsiteX53" fmla="*/ 455691 w 694391"/>
                  <a:gd name="connsiteY53" fmla="*/ 322907 h 649663"/>
                  <a:gd name="connsiteX54" fmla="*/ 449655 w 694391"/>
                  <a:gd name="connsiteY54" fmla="*/ 313854 h 649663"/>
                  <a:gd name="connsiteX55" fmla="*/ 440602 w 694391"/>
                  <a:gd name="connsiteY55" fmla="*/ 298765 h 649663"/>
                  <a:gd name="connsiteX56" fmla="*/ 446638 w 694391"/>
                  <a:gd name="connsiteY56" fmla="*/ 187105 h 649663"/>
                  <a:gd name="connsiteX57" fmla="*/ 458709 w 694391"/>
                  <a:gd name="connsiteY57" fmla="*/ 184087 h 649663"/>
                  <a:gd name="connsiteX58" fmla="*/ 482851 w 694391"/>
                  <a:gd name="connsiteY58" fmla="*/ 181070 h 649663"/>
                  <a:gd name="connsiteX59" fmla="*/ 500958 w 694391"/>
                  <a:gd name="connsiteY59" fmla="*/ 175034 h 649663"/>
                  <a:gd name="connsiteX60" fmla="*/ 549244 w 694391"/>
                  <a:gd name="connsiteY60" fmla="*/ 150891 h 649663"/>
                  <a:gd name="connsiteX61" fmla="*/ 603564 w 694391"/>
                  <a:gd name="connsiteY61" fmla="*/ 117695 h 649663"/>
                  <a:gd name="connsiteX62" fmla="*/ 624689 w 694391"/>
                  <a:gd name="connsiteY62" fmla="*/ 102606 h 649663"/>
                  <a:gd name="connsiteX63" fmla="*/ 633743 w 694391"/>
                  <a:gd name="connsiteY63" fmla="*/ 93553 h 649663"/>
                  <a:gd name="connsiteX64" fmla="*/ 639778 w 694391"/>
                  <a:gd name="connsiteY64" fmla="*/ 84499 h 649663"/>
                  <a:gd name="connsiteX65" fmla="*/ 648832 w 694391"/>
                  <a:gd name="connsiteY65" fmla="*/ 63374 h 649663"/>
                  <a:gd name="connsiteX66" fmla="*/ 657885 w 694391"/>
                  <a:gd name="connsiteY66" fmla="*/ 36214 h 649663"/>
                  <a:gd name="connsiteX67" fmla="*/ 660903 w 694391"/>
                  <a:gd name="connsiteY67" fmla="*/ 24143 h 649663"/>
                  <a:gd name="connsiteX68" fmla="*/ 642796 w 694391"/>
                  <a:gd name="connsiteY68" fmla="*/ 9054 h 649663"/>
                  <a:gd name="connsiteX69" fmla="*/ 627707 w 694391"/>
                  <a:gd name="connsiteY69" fmla="*/ 6036 h 649663"/>
                  <a:gd name="connsiteX70" fmla="*/ 618653 w 694391"/>
                  <a:gd name="connsiteY70" fmla="*/ 3018 h 649663"/>
                  <a:gd name="connsiteX71" fmla="*/ 606582 w 694391"/>
                  <a:gd name="connsiteY71" fmla="*/ 0 h 649663"/>
                  <a:gd name="connsiteX72" fmla="*/ 519065 w 694391"/>
                  <a:gd name="connsiteY72" fmla="*/ 3018 h 649663"/>
                  <a:gd name="connsiteX73" fmla="*/ 500958 w 694391"/>
                  <a:gd name="connsiteY73" fmla="*/ 9054 h 649663"/>
                  <a:gd name="connsiteX74" fmla="*/ 488887 w 694391"/>
                  <a:gd name="connsiteY74" fmla="*/ 12071 h 649663"/>
                  <a:gd name="connsiteX75" fmla="*/ 470780 w 694391"/>
                  <a:gd name="connsiteY75" fmla="*/ 21125 h 649663"/>
                  <a:gd name="connsiteX76" fmla="*/ 461727 w 694391"/>
                  <a:gd name="connsiteY76" fmla="*/ 27161 h 649663"/>
                  <a:gd name="connsiteX77" fmla="*/ 443620 w 694391"/>
                  <a:gd name="connsiteY77" fmla="*/ 33196 h 649663"/>
                  <a:gd name="connsiteX78" fmla="*/ 425513 w 694391"/>
                  <a:gd name="connsiteY78" fmla="*/ 48285 h 649663"/>
                  <a:gd name="connsiteX79" fmla="*/ 416459 w 694391"/>
                  <a:gd name="connsiteY79" fmla="*/ 54321 h 649663"/>
                  <a:gd name="connsiteX80" fmla="*/ 404388 w 694391"/>
                  <a:gd name="connsiteY80" fmla="*/ 66392 h 649663"/>
                  <a:gd name="connsiteX81" fmla="*/ 392317 w 694391"/>
                  <a:gd name="connsiteY81" fmla="*/ 69410 h 649663"/>
                  <a:gd name="connsiteX82" fmla="*/ 374210 w 694391"/>
                  <a:gd name="connsiteY82" fmla="*/ 78464 h 649663"/>
                  <a:gd name="connsiteX83" fmla="*/ 344032 w 694391"/>
                  <a:gd name="connsiteY83" fmla="*/ 96570 h 649663"/>
                  <a:gd name="connsiteX84" fmla="*/ 292729 w 694391"/>
                  <a:gd name="connsiteY84" fmla="*/ 111660 h 649663"/>
                  <a:gd name="connsiteX85" fmla="*/ 280657 w 694391"/>
                  <a:gd name="connsiteY85" fmla="*/ 114677 h 649663"/>
                  <a:gd name="connsiteX86" fmla="*/ 229354 w 694391"/>
                  <a:gd name="connsiteY86" fmla="*/ 120713 h 649663"/>
                  <a:gd name="connsiteX87" fmla="*/ 217283 w 694391"/>
                  <a:gd name="connsiteY87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31137 w 694391"/>
                  <a:gd name="connsiteY35" fmla="*/ 446638 h 649663"/>
                  <a:gd name="connsiteX36" fmla="*/ 567350 w 694391"/>
                  <a:gd name="connsiteY36" fmla="*/ 425513 h 649663"/>
                  <a:gd name="connsiteX37" fmla="*/ 576404 w 694391"/>
                  <a:gd name="connsiteY37" fmla="*/ 419477 h 649663"/>
                  <a:gd name="connsiteX38" fmla="*/ 591493 w 694391"/>
                  <a:gd name="connsiteY38" fmla="*/ 410424 h 649663"/>
                  <a:gd name="connsiteX39" fmla="*/ 600546 w 694391"/>
                  <a:gd name="connsiteY39" fmla="*/ 404388 h 649663"/>
                  <a:gd name="connsiteX40" fmla="*/ 618653 w 694391"/>
                  <a:gd name="connsiteY40" fmla="*/ 392317 h 649663"/>
                  <a:gd name="connsiteX41" fmla="*/ 648832 w 694391"/>
                  <a:gd name="connsiteY41" fmla="*/ 377228 h 649663"/>
                  <a:gd name="connsiteX42" fmla="*/ 657885 w 694391"/>
                  <a:gd name="connsiteY42" fmla="*/ 374210 h 649663"/>
                  <a:gd name="connsiteX43" fmla="*/ 682028 w 694391"/>
                  <a:gd name="connsiteY43" fmla="*/ 362139 h 649663"/>
                  <a:gd name="connsiteX44" fmla="*/ 691081 w 694391"/>
                  <a:gd name="connsiteY44" fmla="*/ 353085 h 649663"/>
                  <a:gd name="connsiteX45" fmla="*/ 691081 w 694391"/>
                  <a:gd name="connsiteY45" fmla="*/ 328943 h 649663"/>
                  <a:gd name="connsiteX46" fmla="*/ 672974 w 694391"/>
                  <a:gd name="connsiteY46" fmla="*/ 322907 h 649663"/>
                  <a:gd name="connsiteX47" fmla="*/ 657885 w 694391"/>
                  <a:gd name="connsiteY47" fmla="*/ 319889 h 649663"/>
                  <a:gd name="connsiteX48" fmla="*/ 639778 w 694391"/>
                  <a:gd name="connsiteY48" fmla="*/ 316871 h 649663"/>
                  <a:gd name="connsiteX49" fmla="*/ 630725 w 694391"/>
                  <a:gd name="connsiteY49" fmla="*/ 313854 h 649663"/>
                  <a:gd name="connsiteX50" fmla="*/ 500958 w 694391"/>
                  <a:gd name="connsiteY50" fmla="*/ 322907 h 649663"/>
                  <a:gd name="connsiteX51" fmla="*/ 491905 w 694391"/>
                  <a:gd name="connsiteY51" fmla="*/ 325925 h 649663"/>
                  <a:gd name="connsiteX52" fmla="*/ 455691 w 694391"/>
                  <a:gd name="connsiteY52" fmla="*/ 322907 h 649663"/>
                  <a:gd name="connsiteX53" fmla="*/ 449655 w 694391"/>
                  <a:gd name="connsiteY53" fmla="*/ 313854 h 649663"/>
                  <a:gd name="connsiteX54" fmla="*/ 440602 w 694391"/>
                  <a:gd name="connsiteY54" fmla="*/ 298765 h 649663"/>
                  <a:gd name="connsiteX55" fmla="*/ 446638 w 694391"/>
                  <a:gd name="connsiteY55" fmla="*/ 187105 h 649663"/>
                  <a:gd name="connsiteX56" fmla="*/ 458709 w 694391"/>
                  <a:gd name="connsiteY56" fmla="*/ 184087 h 649663"/>
                  <a:gd name="connsiteX57" fmla="*/ 482851 w 694391"/>
                  <a:gd name="connsiteY57" fmla="*/ 181070 h 649663"/>
                  <a:gd name="connsiteX58" fmla="*/ 500958 w 694391"/>
                  <a:gd name="connsiteY58" fmla="*/ 175034 h 649663"/>
                  <a:gd name="connsiteX59" fmla="*/ 549244 w 694391"/>
                  <a:gd name="connsiteY59" fmla="*/ 150891 h 649663"/>
                  <a:gd name="connsiteX60" fmla="*/ 603564 w 694391"/>
                  <a:gd name="connsiteY60" fmla="*/ 117695 h 649663"/>
                  <a:gd name="connsiteX61" fmla="*/ 624689 w 694391"/>
                  <a:gd name="connsiteY61" fmla="*/ 102606 h 649663"/>
                  <a:gd name="connsiteX62" fmla="*/ 633743 w 694391"/>
                  <a:gd name="connsiteY62" fmla="*/ 93553 h 649663"/>
                  <a:gd name="connsiteX63" fmla="*/ 639778 w 694391"/>
                  <a:gd name="connsiteY63" fmla="*/ 84499 h 649663"/>
                  <a:gd name="connsiteX64" fmla="*/ 648832 w 694391"/>
                  <a:gd name="connsiteY64" fmla="*/ 63374 h 649663"/>
                  <a:gd name="connsiteX65" fmla="*/ 657885 w 694391"/>
                  <a:gd name="connsiteY65" fmla="*/ 36214 h 649663"/>
                  <a:gd name="connsiteX66" fmla="*/ 660903 w 694391"/>
                  <a:gd name="connsiteY66" fmla="*/ 24143 h 649663"/>
                  <a:gd name="connsiteX67" fmla="*/ 642796 w 694391"/>
                  <a:gd name="connsiteY67" fmla="*/ 9054 h 649663"/>
                  <a:gd name="connsiteX68" fmla="*/ 627707 w 694391"/>
                  <a:gd name="connsiteY68" fmla="*/ 6036 h 649663"/>
                  <a:gd name="connsiteX69" fmla="*/ 618653 w 694391"/>
                  <a:gd name="connsiteY69" fmla="*/ 3018 h 649663"/>
                  <a:gd name="connsiteX70" fmla="*/ 606582 w 694391"/>
                  <a:gd name="connsiteY70" fmla="*/ 0 h 649663"/>
                  <a:gd name="connsiteX71" fmla="*/ 519065 w 694391"/>
                  <a:gd name="connsiteY71" fmla="*/ 3018 h 649663"/>
                  <a:gd name="connsiteX72" fmla="*/ 500958 w 694391"/>
                  <a:gd name="connsiteY72" fmla="*/ 9054 h 649663"/>
                  <a:gd name="connsiteX73" fmla="*/ 488887 w 694391"/>
                  <a:gd name="connsiteY73" fmla="*/ 12071 h 649663"/>
                  <a:gd name="connsiteX74" fmla="*/ 470780 w 694391"/>
                  <a:gd name="connsiteY74" fmla="*/ 21125 h 649663"/>
                  <a:gd name="connsiteX75" fmla="*/ 461727 w 694391"/>
                  <a:gd name="connsiteY75" fmla="*/ 27161 h 649663"/>
                  <a:gd name="connsiteX76" fmla="*/ 443620 w 694391"/>
                  <a:gd name="connsiteY76" fmla="*/ 33196 h 649663"/>
                  <a:gd name="connsiteX77" fmla="*/ 425513 w 694391"/>
                  <a:gd name="connsiteY77" fmla="*/ 48285 h 649663"/>
                  <a:gd name="connsiteX78" fmla="*/ 416459 w 694391"/>
                  <a:gd name="connsiteY78" fmla="*/ 54321 h 649663"/>
                  <a:gd name="connsiteX79" fmla="*/ 404388 w 694391"/>
                  <a:gd name="connsiteY79" fmla="*/ 66392 h 649663"/>
                  <a:gd name="connsiteX80" fmla="*/ 392317 w 694391"/>
                  <a:gd name="connsiteY80" fmla="*/ 69410 h 649663"/>
                  <a:gd name="connsiteX81" fmla="*/ 374210 w 694391"/>
                  <a:gd name="connsiteY81" fmla="*/ 78464 h 649663"/>
                  <a:gd name="connsiteX82" fmla="*/ 344032 w 694391"/>
                  <a:gd name="connsiteY82" fmla="*/ 96570 h 649663"/>
                  <a:gd name="connsiteX83" fmla="*/ 292729 w 694391"/>
                  <a:gd name="connsiteY83" fmla="*/ 111660 h 649663"/>
                  <a:gd name="connsiteX84" fmla="*/ 280657 w 694391"/>
                  <a:gd name="connsiteY84" fmla="*/ 114677 h 649663"/>
                  <a:gd name="connsiteX85" fmla="*/ 229354 w 694391"/>
                  <a:gd name="connsiteY85" fmla="*/ 120713 h 649663"/>
                  <a:gd name="connsiteX86" fmla="*/ 217283 w 694391"/>
                  <a:gd name="connsiteY86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98352 w 694391"/>
                  <a:gd name="connsiteY30" fmla="*/ 522083 h 649663"/>
                  <a:gd name="connsiteX31" fmla="*/ 431548 w 694391"/>
                  <a:gd name="connsiteY31" fmla="*/ 500959 h 649663"/>
                  <a:gd name="connsiteX32" fmla="*/ 458709 w 694391"/>
                  <a:gd name="connsiteY32" fmla="*/ 485870 h 649663"/>
                  <a:gd name="connsiteX33" fmla="*/ 488887 w 694391"/>
                  <a:gd name="connsiteY33" fmla="*/ 467763 h 649663"/>
                  <a:gd name="connsiteX34" fmla="*/ 531137 w 694391"/>
                  <a:gd name="connsiteY34" fmla="*/ 446638 h 649663"/>
                  <a:gd name="connsiteX35" fmla="*/ 567350 w 694391"/>
                  <a:gd name="connsiteY35" fmla="*/ 425513 h 649663"/>
                  <a:gd name="connsiteX36" fmla="*/ 576404 w 694391"/>
                  <a:gd name="connsiteY36" fmla="*/ 419477 h 649663"/>
                  <a:gd name="connsiteX37" fmla="*/ 591493 w 694391"/>
                  <a:gd name="connsiteY37" fmla="*/ 410424 h 649663"/>
                  <a:gd name="connsiteX38" fmla="*/ 600546 w 694391"/>
                  <a:gd name="connsiteY38" fmla="*/ 404388 h 649663"/>
                  <a:gd name="connsiteX39" fmla="*/ 618653 w 694391"/>
                  <a:gd name="connsiteY39" fmla="*/ 392317 h 649663"/>
                  <a:gd name="connsiteX40" fmla="*/ 648832 w 694391"/>
                  <a:gd name="connsiteY40" fmla="*/ 377228 h 649663"/>
                  <a:gd name="connsiteX41" fmla="*/ 657885 w 694391"/>
                  <a:gd name="connsiteY41" fmla="*/ 374210 h 649663"/>
                  <a:gd name="connsiteX42" fmla="*/ 682028 w 694391"/>
                  <a:gd name="connsiteY42" fmla="*/ 362139 h 649663"/>
                  <a:gd name="connsiteX43" fmla="*/ 691081 w 694391"/>
                  <a:gd name="connsiteY43" fmla="*/ 353085 h 649663"/>
                  <a:gd name="connsiteX44" fmla="*/ 691081 w 694391"/>
                  <a:gd name="connsiteY44" fmla="*/ 328943 h 649663"/>
                  <a:gd name="connsiteX45" fmla="*/ 672974 w 694391"/>
                  <a:gd name="connsiteY45" fmla="*/ 322907 h 649663"/>
                  <a:gd name="connsiteX46" fmla="*/ 657885 w 694391"/>
                  <a:gd name="connsiteY46" fmla="*/ 319889 h 649663"/>
                  <a:gd name="connsiteX47" fmla="*/ 639778 w 694391"/>
                  <a:gd name="connsiteY47" fmla="*/ 316871 h 649663"/>
                  <a:gd name="connsiteX48" fmla="*/ 630725 w 694391"/>
                  <a:gd name="connsiteY48" fmla="*/ 313854 h 649663"/>
                  <a:gd name="connsiteX49" fmla="*/ 500958 w 694391"/>
                  <a:gd name="connsiteY49" fmla="*/ 322907 h 649663"/>
                  <a:gd name="connsiteX50" fmla="*/ 491905 w 694391"/>
                  <a:gd name="connsiteY50" fmla="*/ 325925 h 649663"/>
                  <a:gd name="connsiteX51" fmla="*/ 455691 w 694391"/>
                  <a:gd name="connsiteY51" fmla="*/ 322907 h 649663"/>
                  <a:gd name="connsiteX52" fmla="*/ 449655 w 694391"/>
                  <a:gd name="connsiteY52" fmla="*/ 313854 h 649663"/>
                  <a:gd name="connsiteX53" fmla="*/ 440602 w 694391"/>
                  <a:gd name="connsiteY53" fmla="*/ 298765 h 649663"/>
                  <a:gd name="connsiteX54" fmla="*/ 446638 w 694391"/>
                  <a:gd name="connsiteY54" fmla="*/ 187105 h 649663"/>
                  <a:gd name="connsiteX55" fmla="*/ 458709 w 694391"/>
                  <a:gd name="connsiteY55" fmla="*/ 184087 h 649663"/>
                  <a:gd name="connsiteX56" fmla="*/ 482851 w 694391"/>
                  <a:gd name="connsiteY56" fmla="*/ 181070 h 649663"/>
                  <a:gd name="connsiteX57" fmla="*/ 500958 w 694391"/>
                  <a:gd name="connsiteY57" fmla="*/ 175034 h 649663"/>
                  <a:gd name="connsiteX58" fmla="*/ 549244 w 694391"/>
                  <a:gd name="connsiteY58" fmla="*/ 150891 h 649663"/>
                  <a:gd name="connsiteX59" fmla="*/ 603564 w 694391"/>
                  <a:gd name="connsiteY59" fmla="*/ 117695 h 649663"/>
                  <a:gd name="connsiteX60" fmla="*/ 624689 w 694391"/>
                  <a:gd name="connsiteY60" fmla="*/ 102606 h 649663"/>
                  <a:gd name="connsiteX61" fmla="*/ 633743 w 694391"/>
                  <a:gd name="connsiteY61" fmla="*/ 93553 h 649663"/>
                  <a:gd name="connsiteX62" fmla="*/ 639778 w 694391"/>
                  <a:gd name="connsiteY62" fmla="*/ 84499 h 649663"/>
                  <a:gd name="connsiteX63" fmla="*/ 648832 w 694391"/>
                  <a:gd name="connsiteY63" fmla="*/ 63374 h 649663"/>
                  <a:gd name="connsiteX64" fmla="*/ 657885 w 694391"/>
                  <a:gd name="connsiteY64" fmla="*/ 36214 h 649663"/>
                  <a:gd name="connsiteX65" fmla="*/ 660903 w 694391"/>
                  <a:gd name="connsiteY65" fmla="*/ 24143 h 649663"/>
                  <a:gd name="connsiteX66" fmla="*/ 642796 w 694391"/>
                  <a:gd name="connsiteY66" fmla="*/ 9054 h 649663"/>
                  <a:gd name="connsiteX67" fmla="*/ 627707 w 694391"/>
                  <a:gd name="connsiteY67" fmla="*/ 6036 h 649663"/>
                  <a:gd name="connsiteX68" fmla="*/ 618653 w 694391"/>
                  <a:gd name="connsiteY68" fmla="*/ 3018 h 649663"/>
                  <a:gd name="connsiteX69" fmla="*/ 606582 w 694391"/>
                  <a:gd name="connsiteY69" fmla="*/ 0 h 649663"/>
                  <a:gd name="connsiteX70" fmla="*/ 519065 w 694391"/>
                  <a:gd name="connsiteY70" fmla="*/ 3018 h 649663"/>
                  <a:gd name="connsiteX71" fmla="*/ 500958 w 694391"/>
                  <a:gd name="connsiteY71" fmla="*/ 9054 h 649663"/>
                  <a:gd name="connsiteX72" fmla="*/ 488887 w 694391"/>
                  <a:gd name="connsiteY72" fmla="*/ 12071 h 649663"/>
                  <a:gd name="connsiteX73" fmla="*/ 470780 w 694391"/>
                  <a:gd name="connsiteY73" fmla="*/ 21125 h 649663"/>
                  <a:gd name="connsiteX74" fmla="*/ 461727 w 694391"/>
                  <a:gd name="connsiteY74" fmla="*/ 27161 h 649663"/>
                  <a:gd name="connsiteX75" fmla="*/ 443620 w 694391"/>
                  <a:gd name="connsiteY75" fmla="*/ 33196 h 649663"/>
                  <a:gd name="connsiteX76" fmla="*/ 425513 w 694391"/>
                  <a:gd name="connsiteY76" fmla="*/ 48285 h 649663"/>
                  <a:gd name="connsiteX77" fmla="*/ 416459 w 694391"/>
                  <a:gd name="connsiteY77" fmla="*/ 54321 h 649663"/>
                  <a:gd name="connsiteX78" fmla="*/ 404388 w 694391"/>
                  <a:gd name="connsiteY78" fmla="*/ 66392 h 649663"/>
                  <a:gd name="connsiteX79" fmla="*/ 392317 w 694391"/>
                  <a:gd name="connsiteY79" fmla="*/ 69410 h 649663"/>
                  <a:gd name="connsiteX80" fmla="*/ 374210 w 694391"/>
                  <a:gd name="connsiteY80" fmla="*/ 78464 h 649663"/>
                  <a:gd name="connsiteX81" fmla="*/ 344032 w 694391"/>
                  <a:gd name="connsiteY81" fmla="*/ 96570 h 649663"/>
                  <a:gd name="connsiteX82" fmla="*/ 292729 w 694391"/>
                  <a:gd name="connsiteY82" fmla="*/ 111660 h 649663"/>
                  <a:gd name="connsiteX83" fmla="*/ 280657 w 694391"/>
                  <a:gd name="connsiteY83" fmla="*/ 114677 h 649663"/>
                  <a:gd name="connsiteX84" fmla="*/ 229354 w 694391"/>
                  <a:gd name="connsiteY84" fmla="*/ 120713 h 649663"/>
                  <a:gd name="connsiteX85" fmla="*/ 217283 w 694391"/>
                  <a:gd name="connsiteY85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62139 w 694391"/>
                  <a:gd name="connsiteY28" fmla="*/ 540190 h 649663"/>
                  <a:gd name="connsiteX29" fmla="*/ 398352 w 694391"/>
                  <a:gd name="connsiteY29" fmla="*/ 522083 h 649663"/>
                  <a:gd name="connsiteX30" fmla="*/ 431548 w 694391"/>
                  <a:gd name="connsiteY30" fmla="*/ 500959 h 649663"/>
                  <a:gd name="connsiteX31" fmla="*/ 458709 w 694391"/>
                  <a:gd name="connsiteY31" fmla="*/ 485870 h 649663"/>
                  <a:gd name="connsiteX32" fmla="*/ 488887 w 694391"/>
                  <a:gd name="connsiteY32" fmla="*/ 467763 h 649663"/>
                  <a:gd name="connsiteX33" fmla="*/ 531137 w 694391"/>
                  <a:gd name="connsiteY33" fmla="*/ 446638 h 649663"/>
                  <a:gd name="connsiteX34" fmla="*/ 567350 w 694391"/>
                  <a:gd name="connsiteY34" fmla="*/ 425513 h 649663"/>
                  <a:gd name="connsiteX35" fmla="*/ 576404 w 694391"/>
                  <a:gd name="connsiteY35" fmla="*/ 419477 h 649663"/>
                  <a:gd name="connsiteX36" fmla="*/ 591493 w 694391"/>
                  <a:gd name="connsiteY36" fmla="*/ 410424 h 649663"/>
                  <a:gd name="connsiteX37" fmla="*/ 600546 w 694391"/>
                  <a:gd name="connsiteY37" fmla="*/ 404388 h 649663"/>
                  <a:gd name="connsiteX38" fmla="*/ 618653 w 694391"/>
                  <a:gd name="connsiteY38" fmla="*/ 392317 h 649663"/>
                  <a:gd name="connsiteX39" fmla="*/ 648832 w 694391"/>
                  <a:gd name="connsiteY39" fmla="*/ 377228 h 649663"/>
                  <a:gd name="connsiteX40" fmla="*/ 657885 w 694391"/>
                  <a:gd name="connsiteY40" fmla="*/ 374210 h 649663"/>
                  <a:gd name="connsiteX41" fmla="*/ 682028 w 694391"/>
                  <a:gd name="connsiteY41" fmla="*/ 362139 h 649663"/>
                  <a:gd name="connsiteX42" fmla="*/ 691081 w 694391"/>
                  <a:gd name="connsiteY42" fmla="*/ 353085 h 649663"/>
                  <a:gd name="connsiteX43" fmla="*/ 691081 w 694391"/>
                  <a:gd name="connsiteY43" fmla="*/ 328943 h 649663"/>
                  <a:gd name="connsiteX44" fmla="*/ 672974 w 694391"/>
                  <a:gd name="connsiteY44" fmla="*/ 322907 h 649663"/>
                  <a:gd name="connsiteX45" fmla="*/ 657885 w 694391"/>
                  <a:gd name="connsiteY45" fmla="*/ 319889 h 649663"/>
                  <a:gd name="connsiteX46" fmla="*/ 639778 w 694391"/>
                  <a:gd name="connsiteY46" fmla="*/ 316871 h 649663"/>
                  <a:gd name="connsiteX47" fmla="*/ 630725 w 694391"/>
                  <a:gd name="connsiteY47" fmla="*/ 313854 h 649663"/>
                  <a:gd name="connsiteX48" fmla="*/ 500958 w 694391"/>
                  <a:gd name="connsiteY48" fmla="*/ 322907 h 649663"/>
                  <a:gd name="connsiteX49" fmla="*/ 491905 w 694391"/>
                  <a:gd name="connsiteY49" fmla="*/ 325925 h 649663"/>
                  <a:gd name="connsiteX50" fmla="*/ 455691 w 694391"/>
                  <a:gd name="connsiteY50" fmla="*/ 322907 h 649663"/>
                  <a:gd name="connsiteX51" fmla="*/ 449655 w 694391"/>
                  <a:gd name="connsiteY51" fmla="*/ 313854 h 649663"/>
                  <a:gd name="connsiteX52" fmla="*/ 440602 w 694391"/>
                  <a:gd name="connsiteY52" fmla="*/ 298765 h 649663"/>
                  <a:gd name="connsiteX53" fmla="*/ 446638 w 694391"/>
                  <a:gd name="connsiteY53" fmla="*/ 187105 h 649663"/>
                  <a:gd name="connsiteX54" fmla="*/ 458709 w 694391"/>
                  <a:gd name="connsiteY54" fmla="*/ 184087 h 649663"/>
                  <a:gd name="connsiteX55" fmla="*/ 482851 w 694391"/>
                  <a:gd name="connsiteY55" fmla="*/ 181070 h 649663"/>
                  <a:gd name="connsiteX56" fmla="*/ 500958 w 694391"/>
                  <a:gd name="connsiteY56" fmla="*/ 175034 h 649663"/>
                  <a:gd name="connsiteX57" fmla="*/ 549244 w 694391"/>
                  <a:gd name="connsiteY57" fmla="*/ 150891 h 649663"/>
                  <a:gd name="connsiteX58" fmla="*/ 603564 w 694391"/>
                  <a:gd name="connsiteY58" fmla="*/ 117695 h 649663"/>
                  <a:gd name="connsiteX59" fmla="*/ 624689 w 694391"/>
                  <a:gd name="connsiteY59" fmla="*/ 102606 h 649663"/>
                  <a:gd name="connsiteX60" fmla="*/ 633743 w 694391"/>
                  <a:gd name="connsiteY60" fmla="*/ 93553 h 649663"/>
                  <a:gd name="connsiteX61" fmla="*/ 639778 w 694391"/>
                  <a:gd name="connsiteY61" fmla="*/ 84499 h 649663"/>
                  <a:gd name="connsiteX62" fmla="*/ 648832 w 694391"/>
                  <a:gd name="connsiteY62" fmla="*/ 63374 h 649663"/>
                  <a:gd name="connsiteX63" fmla="*/ 657885 w 694391"/>
                  <a:gd name="connsiteY63" fmla="*/ 36214 h 649663"/>
                  <a:gd name="connsiteX64" fmla="*/ 660903 w 694391"/>
                  <a:gd name="connsiteY64" fmla="*/ 24143 h 649663"/>
                  <a:gd name="connsiteX65" fmla="*/ 642796 w 694391"/>
                  <a:gd name="connsiteY65" fmla="*/ 9054 h 649663"/>
                  <a:gd name="connsiteX66" fmla="*/ 627707 w 694391"/>
                  <a:gd name="connsiteY66" fmla="*/ 6036 h 649663"/>
                  <a:gd name="connsiteX67" fmla="*/ 618653 w 694391"/>
                  <a:gd name="connsiteY67" fmla="*/ 3018 h 649663"/>
                  <a:gd name="connsiteX68" fmla="*/ 606582 w 694391"/>
                  <a:gd name="connsiteY68" fmla="*/ 0 h 649663"/>
                  <a:gd name="connsiteX69" fmla="*/ 519065 w 694391"/>
                  <a:gd name="connsiteY69" fmla="*/ 3018 h 649663"/>
                  <a:gd name="connsiteX70" fmla="*/ 500958 w 694391"/>
                  <a:gd name="connsiteY70" fmla="*/ 9054 h 649663"/>
                  <a:gd name="connsiteX71" fmla="*/ 488887 w 694391"/>
                  <a:gd name="connsiteY71" fmla="*/ 12071 h 649663"/>
                  <a:gd name="connsiteX72" fmla="*/ 470780 w 694391"/>
                  <a:gd name="connsiteY72" fmla="*/ 21125 h 649663"/>
                  <a:gd name="connsiteX73" fmla="*/ 461727 w 694391"/>
                  <a:gd name="connsiteY73" fmla="*/ 27161 h 649663"/>
                  <a:gd name="connsiteX74" fmla="*/ 443620 w 694391"/>
                  <a:gd name="connsiteY74" fmla="*/ 33196 h 649663"/>
                  <a:gd name="connsiteX75" fmla="*/ 425513 w 694391"/>
                  <a:gd name="connsiteY75" fmla="*/ 48285 h 649663"/>
                  <a:gd name="connsiteX76" fmla="*/ 416459 w 694391"/>
                  <a:gd name="connsiteY76" fmla="*/ 54321 h 649663"/>
                  <a:gd name="connsiteX77" fmla="*/ 404388 w 694391"/>
                  <a:gd name="connsiteY77" fmla="*/ 66392 h 649663"/>
                  <a:gd name="connsiteX78" fmla="*/ 392317 w 694391"/>
                  <a:gd name="connsiteY78" fmla="*/ 69410 h 649663"/>
                  <a:gd name="connsiteX79" fmla="*/ 374210 w 694391"/>
                  <a:gd name="connsiteY79" fmla="*/ 78464 h 649663"/>
                  <a:gd name="connsiteX80" fmla="*/ 344032 w 694391"/>
                  <a:gd name="connsiteY80" fmla="*/ 96570 h 649663"/>
                  <a:gd name="connsiteX81" fmla="*/ 292729 w 694391"/>
                  <a:gd name="connsiteY81" fmla="*/ 111660 h 649663"/>
                  <a:gd name="connsiteX82" fmla="*/ 280657 w 694391"/>
                  <a:gd name="connsiteY82" fmla="*/ 114677 h 649663"/>
                  <a:gd name="connsiteX83" fmla="*/ 229354 w 694391"/>
                  <a:gd name="connsiteY83" fmla="*/ 120713 h 649663"/>
                  <a:gd name="connsiteX84" fmla="*/ 217283 w 694391"/>
                  <a:gd name="connsiteY84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62139 w 694391"/>
                  <a:gd name="connsiteY27" fmla="*/ 540190 h 649663"/>
                  <a:gd name="connsiteX28" fmla="*/ 398352 w 694391"/>
                  <a:gd name="connsiteY28" fmla="*/ 522083 h 649663"/>
                  <a:gd name="connsiteX29" fmla="*/ 431548 w 694391"/>
                  <a:gd name="connsiteY29" fmla="*/ 500959 h 649663"/>
                  <a:gd name="connsiteX30" fmla="*/ 458709 w 694391"/>
                  <a:gd name="connsiteY30" fmla="*/ 485870 h 649663"/>
                  <a:gd name="connsiteX31" fmla="*/ 488887 w 694391"/>
                  <a:gd name="connsiteY31" fmla="*/ 467763 h 649663"/>
                  <a:gd name="connsiteX32" fmla="*/ 531137 w 694391"/>
                  <a:gd name="connsiteY32" fmla="*/ 446638 h 649663"/>
                  <a:gd name="connsiteX33" fmla="*/ 567350 w 694391"/>
                  <a:gd name="connsiteY33" fmla="*/ 425513 h 649663"/>
                  <a:gd name="connsiteX34" fmla="*/ 576404 w 694391"/>
                  <a:gd name="connsiteY34" fmla="*/ 419477 h 649663"/>
                  <a:gd name="connsiteX35" fmla="*/ 591493 w 694391"/>
                  <a:gd name="connsiteY35" fmla="*/ 410424 h 649663"/>
                  <a:gd name="connsiteX36" fmla="*/ 600546 w 694391"/>
                  <a:gd name="connsiteY36" fmla="*/ 404388 h 649663"/>
                  <a:gd name="connsiteX37" fmla="*/ 618653 w 694391"/>
                  <a:gd name="connsiteY37" fmla="*/ 392317 h 649663"/>
                  <a:gd name="connsiteX38" fmla="*/ 648832 w 694391"/>
                  <a:gd name="connsiteY38" fmla="*/ 377228 h 649663"/>
                  <a:gd name="connsiteX39" fmla="*/ 657885 w 694391"/>
                  <a:gd name="connsiteY39" fmla="*/ 374210 h 649663"/>
                  <a:gd name="connsiteX40" fmla="*/ 682028 w 694391"/>
                  <a:gd name="connsiteY40" fmla="*/ 362139 h 649663"/>
                  <a:gd name="connsiteX41" fmla="*/ 691081 w 694391"/>
                  <a:gd name="connsiteY41" fmla="*/ 353085 h 649663"/>
                  <a:gd name="connsiteX42" fmla="*/ 691081 w 694391"/>
                  <a:gd name="connsiteY42" fmla="*/ 328943 h 649663"/>
                  <a:gd name="connsiteX43" fmla="*/ 672974 w 694391"/>
                  <a:gd name="connsiteY43" fmla="*/ 322907 h 649663"/>
                  <a:gd name="connsiteX44" fmla="*/ 657885 w 694391"/>
                  <a:gd name="connsiteY44" fmla="*/ 319889 h 649663"/>
                  <a:gd name="connsiteX45" fmla="*/ 639778 w 694391"/>
                  <a:gd name="connsiteY45" fmla="*/ 316871 h 649663"/>
                  <a:gd name="connsiteX46" fmla="*/ 630725 w 694391"/>
                  <a:gd name="connsiteY46" fmla="*/ 313854 h 649663"/>
                  <a:gd name="connsiteX47" fmla="*/ 500958 w 694391"/>
                  <a:gd name="connsiteY47" fmla="*/ 322907 h 649663"/>
                  <a:gd name="connsiteX48" fmla="*/ 491905 w 694391"/>
                  <a:gd name="connsiteY48" fmla="*/ 325925 h 649663"/>
                  <a:gd name="connsiteX49" fmla="*/ 455691 w 694391"/>
                  <a:gd name="connsiteY49" fmla="*/ 322907 h 649663"/>
                  <a:gd name="connsiteX50" fmla="*/ 449655 w 694391"/>
                  <a:gd name="connsiteY50" fmla="*/ 313854 h 649663"/>
                  <a:gd name="connsiteX51" fmla="*/ 440602 w 694391"/>
                  <a:gd name="connsiteY51" fmla="*/ 298765 h 649663"/>
                  <a:gd name="connsiteX52" fmla="*/ 446638 w 694391"/>
                  <a:gd name="connsiteY52" fmla="*/ 187105 h 649663"/>
                  <a:gd name="connsiteX53" fmla="*/ 458709 w 694391"/>
                  <a:gd name="connsiteY53" fmla="*/ 184087 h 649663"/>
                  <a:gd name="connsiteX54" fmla="*/ 482851 w 694391"/>
                  <a:gd name="connsiteY54" fmla="*/ 181070 h 649663"/>
                  <a:gd name="connsiteX55" fmla="*/ 500958 w 694391"/>
                  <a:gd name="connsiteY55" fmla="*/ 175034 h 649663"/>
                  <a:gd name="connsiteX56" fmla="*/ 549244 w 694391"/>
                  <a:gd name="connsiteY56" fmla="*/ 150891 h 649663"/>
                  <a:gd name="connsiteX57" fmla="*/ 603564 w 694391"/>
                  <a:gd name="connsiteY57" fmla="*/ 117695 h 649663"/>
                  <a:gd name="connsiteX58" fmla="*/ 624689 w 694391"/>
                  <a:gd name="connsiteY58" fmla="*/ 102606 h 649663"/>
                  <a:gd name="connsiteX59" fmla="*/ 633743 w 694391"/>
                  <a:gd name="connsiteY59" fmla="*/ 93553 h 649663"/>
                  <a:gd name="connsiteX60" fmla="*/ 639778 w 694391"/>
                  <a:gd name="connsiteY60" fmla="*/ 84499 h 649663"/>
                  <a:gd name="connsiteX61" fmla="*/ 648832 w 694391"/>
                  <a:gd name="connsiteY61" fmla="*/ 63374 h 649663"/>
                  <a:gd name="connsiteX62" fmla="*/ 657885 w 694391"/>
                  <a:gd name="connsiteY62" fmla="*/ 36214 h 649663"/>
                  <a:gd name="connsiteX63" fmla="*/ 660903 w 694391"/>
                  <a:gd name="connsiteY63" fmla="*/ 24143 h 649663"/>
                  <a:gd name="connsiteX64" fmla="*/ 642796 w 694391"/>
                  <a:gd name="connsiteY64" fmla="*/ 9054 h 649663"/>
                  <a:gd name="connsiteX65" fmla="*/ 627707 w 694391"/>
                  <a:gd name="connsiteY65" fmla="*/ 6036 h 649663"/>
                  <a:gd name="connsiteX66" fmla="*/ 618653 w 694391"/>
                  <a:gd name="connsiteY66" fmla="*/ 3018 h 649663"/>
                  <a:gd name="connsiteX67" fmla="*/ 606582 w 694391"/>
                  <a:gd name="connsiteY67" fmla="*/ 0 h 649663"/>
                  <a:gd name="connsiteX68" fmla="*/ 519065 w 694391"/>
                  <a:gd name="connsiteY68" fmla="*/ 3018 h 649663"/>
                  <a:gd name="connsiteX69" fmla="*/ 500958 w 694391"/>
                  <a:gd name="connsiteY69" fmla="*/ 9054 h 649663"/>
                  <a:gd name="connsiteX70" fmla="*/ 488887 w 694391"/>
                  <a:gd name="connsiteY70" fmla="*/ 12071 h 649663"/>
                  <a:gd name="connsiteX71" fmla="*/ 470780 w 694391"/>
                  <a:gd name="connsiteY71" fmla="*/ 21125 h 649663"/>
                  <a:gd name="connsiteX72" fmla="*/ 461727 w 694391"/>
                  <a:gd name="connsiteY72" fmla="*/ 27161 h 649663"/>
                  <a:gd name="connsiteX73" fmla="*/ 443620 w 694391"/>
                  <a:gd name="connsiteY73" fmla="*/ 33196 h 649663"/>
                  <a:gd name="connsiteX74" fmla="*/ 425513 w 694391"/>
                  <a:gd name="connsiteY74" fmla="*/ 48285 h 649663"/>
                  <a:gd name="connsiteX75" fmla="*/ 416459 w 694391"/>
                  <a:gd name="connsiteY75" fmla="*/ 54321 h 649663"/>
                  <a:gd name="connsiteX76" fmla="*/ 404388 w 694391"/>
                  <a:gd name="connsiteY76" fmla="*/ 66392 h 649663"/>
                  <a:gd name="connsiteX77" fmla="*/ 392317 w 694391"/>
                  <a:gd name="connsiteY77" fmla="*/ 69410 h 649663"/>
                  <a:gd name="connsiteX78" fmla="*/ 374210 w 694391"/>
                  <a:gd name="connsiteY78" fmla="*/ 78464 h 649663"/>
                  <a:gd name="connsiteX79" fmla="*/ 344032 w 694391"/>
                  <a:gd name="connsiteY79" fmla="*/ 96570 h 649663"/>
                  <a:gd name="connsiteX80" fmla="*/ 292729 w 694391"/>
                  <a:gd name="connsiteY80" fmla="*/ 111660 h 649663"/>
                  <a:gd name="connsiteX81" fmla="*/ 280657 w 694391"/>
                  <a:gd name="connsiteY81" fmla="*/ 114677 h 649663"/>
                  <a:gd name="connsiteX82" fmla="*/ 229354 w 694391"/>
                  <a:gd name="connsiteY82" fmla="*/ 120713 h 649663"/>
                  <a:gd name="connsiteX83" fmla="*/ 217283 w 694391"/>
                  <a:gd name="connsiteY83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362139 w 694391"/>
                  <a:gd name="connsiteY26" fmla="*/ 540190 h 649663"/>
                  <a:gd name="connsiteX27" fmla="*/ 398352 w 694391"/>
                  <a:gd name="connsiteY27" fmla="*/ 522083 h 649663"/>
                  <a:gd name="connsiteX28" fmla="*/ 431548 w 694391"/>
                  <a:gd name="connsiteY28" fmla="*/ 500959 h 649663"/>
                  <a:gd name="connsiteX29" fmla="*/ 458709 w 694391"/>
                  <a:gd name="connsiteY29" fmla="*/ 485870 h 649663"/>
                  <a:gd name="connsiteX30" fmla="*/ 488887 w 694391"/>
                  <a:gd name="connsiteY30" fmla="*/ 467763 h 649663"/>
                  <a:gd name="connsiteX31" fmla="*/ 531137 w 694391"/>
                  <a:gd name="connsiteY31" fmla="*/ 446638 h 649663"/>
                  <a:gd name="connsiteX32" fmla="*/ 567350 w 694391"/>
                  <a:gd name="connsiteY32" fmla="*/ 425513 h 649663"/>
                  <a:gd name="connsiteX33" fmla="*/ 576404 w 694391"/>
                  <a:gd name="connsiteY33" fmla="*/ 419477 h 649663"/>
                  <a:gd name="connsiteX34" fmla="*/ 591493 w 694391"/>
                  <a:gd name="connsiteY34" fmla="*/ 410424 h 649663"/>
                  <a:gd name="connsiteX35" fmla="*/ 600546 w 694391"/>
                  <a:gd name="connsiteY35" fmla="*/ 404388 h 649663"/>
                  <a:gd name="connsiteX36" fmla="*/ 618653 w 694391"/>
                  <a:gd name="connsiteY36" fmla="*/ 392317 h 649663"/>
                  <a:gd name="connsiteX37" fmla="*/ 648832 w 694391"/>
                  <a:gd name="connsiteY37" fmla="*/ 377228 h 649663"/>
                  <a:gd name="connsiteX38" fmla="*/ 657885 w 694391"/>
                  <a:gd name="connsiteY38" fmla="*/ 374210 h 649663"/>
                  <a:gd name="connsiteX39" fmla="*/ 682028 w 694391"/>
                  <a:gd name="connsiteY39" fmla="*/ 362139 h 649663"/>
                  <a:gd name="connsiteX40" fmla="*/ 691081 w 694391"/>
                  <a:gd name="connsiteY40" fmla="*/ 353085 h 649663"/>
                  <a:gd name="connsiteX41" fmla="*/ 691081 w 694391"/>
                  <a:gd name="connsiteY41" fmla="*/ 328943 h 649663"/>
                  <a:gd name="connsiteX42" fmla="*/ 672974 w 694391"/>
                  <a:gd name="connsiteY42" fmla="*/ 322907 h 649663"/>
                  <a:gd name="connsiteX43" fmla="*/ 657885 w 694391"/>
                  <a:gd name="connsiteY43" fmla="*/ 319889 h 649663"/>
                  <a:gd name="connsiteX44" fmla="*/ 639778 w 694391"/>
                  <a:gd name="connsiteY44" fmla="*/ 316871 h 649663"/>
                  <a:gd name="connsiteX45" fmla="*/ 630725 w 694391"/>
                  <a:gd name="connsiteY45" fmla="*/ 313854 h 649663"/>
                  <a:gd name="connsiteX46" fmla="*/ 500958 w 694391"/>
                  <a:gd name="connsiteY46" fmla="*/ 322907 h 649663"/>
                  <a:gd name="connsiteX47" fmla="*/ 491905 w 694391"/>
                  <a:gd name="connsiteY47" fmla="*/ 325925 h 649663"/>
                  <a:gd name="connsiteX48" fmla="*/ 455691 w 694391"/>
                  <a:gd name="connsiteY48" fmla="*/ 322907 h 649663"/>
                  <a:gd name="connsiteX49" fmla="*/ 449655 w 694391"/>
                  <a:gd name="connsiteY49" fmla="*/ 313854 h 649663"/>
                  <a:gd name="connsiteX50" fmla="*/ 440602 w 694391"/>
                  <a:gd name="connsiteY50" fmla="*/ 298765 h 649663"/>
                  <a:gd name="connsiteX51" fmla="*/ 446638 w 694391"/>
                  <a:gd name="connsiteY51" fmla="*/ 187105 h 649663"/>
                  <a:gd name="connsiteX52" fmla="*/ 458709 w 694391"/>
                  <a:gd name="connsiteY52" fmla="*/ 184087 h 649663"/>
                  <a:gd name="connsiteX53" fmla="*/ 482851 w 694391"/>
                  <a:gd name="connsiteY53" fmla="*/ 181070 h 649663"/>
                  <a:gd name="connsiteX54" fmla="*/ 500958 w 694391"/>
                  <a:gd name="connsiteY54" fmla="*/ 175034 h 649663"/>
                  <a:gd name="connsiteX55" fmla="*/ 549244 w 694391"/>
                  <a:gd name="connsiteY55" fmla="*/ 150891 h 649663"/>
                  <a:gd name="connsiteX56" fmla="*/ 603564 w 694391"/>
                  <a:gd name="connsiteY56" fmla="*/ 117695 h 649663"/>
                  <a:gd name="connsiteX57" fmla="*/ 624689 w 694391"/>
                  <a:gd name="connsiteY57" fmla="*/ 102606 h 649663"/>
                  <a:gd name="connsiteX58" fmla="*/ 633743 w 694391"/>
                  <a:gd name="connsiteY58" fmla="*/ 93553 h 649663"/>
                  <a:gd name="connsiteX59" fmla="*/ 639778 w 694391"/>
                  <a:gd name="connsiteY59" fmla="*/ 84499 h 649663"/>
                  <a:gd name="connsiteX60" fmla="*/ 648832 w 694391"/>
                  <a:gd name="connsiteY60" fmla="*/ 63374 h 649663"/>
                  <a:gd name="connsiteX61" fmla="*/ 657885 w 694391"/>
                  <a:gd name="connsiteY61" fmla="*/ 36214 h 649663"/>
                  <a:gd name="connsiteX62" fmla="*/ 660903 w 694391"/>
                  <a:gd name="connsiteY62" fmla="*/ 24143 h 649663"/>
                  <a:gd name="connsiteX63" fmla="*/ 642796 w 694391"/>
                  <a:gd name="connsiteY63" fmla="*/ 9054 h 649663"/>
                  <a:gd name="connsiteX64" fmla="*/ 627707 w 694391"/>
                  <a:gd name="connsiteY64" fmla="*/ 6036 h 649663"/>
                  <a:gd name="connsiteX65" fmla="*/ 618653 w 694391"/>
                  <a:gd name="connsiteY65" fmla="*/ 3018 h 649663"/>
                  <a:gd name="connsiteX66" fmla="*/ 606582 w 694391"/>
                  <a:gd name="connsiteY66" fmla="*/ 0 h 649663"/>
                  <a:gd name="connsiteX67" fmla="*/ 519065 w 694391"/>
                  <a:gd name="connsiteY67" fmla="*/ 3018 h 649663"/>
                  <a:gd name="connsiteX68" fmla="*/ 500958 w 694391"/>
                  <a:gd name="connsiteY68" fmla="*/ 9054 h 649663"/>
                  <a:gd name="connsiteX69" fmla="*/ 488887 w 694391"/>
                  <a:gd name="connsiteY69" fmla="*/ 12071 h 649663"/>
                  <a:gd name="connsiteX70" fmla="*/ 470780 w 694391"/>
                  <a:gd name="connsiteY70" fmla="*/ 21125 h 649663"/>
                  <a:gd name="connsiteX71" fmla="*/ 461727 w 694391"/>
                  <a:gd name="connsiteY71" fmla="*/ 27161 h 649663"/>
                  <a:gd name="connsiteX72" fmla="*/ 443620 w 694391"/>
                  <a:gd name="connsiteY72" fmla="*/ 33196 h 649663"/>
                  <a:gd name="connsiteX73" fmla="*/ 425513 w 694391"/>
                  <a:gd name="connsiteY73" fmla="*/ 48285 h 649663"/>
                  <a:gd name="connsiteX74" fmla="*/ 416459 w 694391"/>
                  <a:gd name="connsiteY74" fmla="*/ 54321 h 649663"/>
                  <a:gd name="connsiteX75" fmla="*/ 404388 w 694391"/>
                  <a:gd name="connsiteY75" fmla="*/ 66392 h 649663"/>
                  <a:gd name="connsiteX76" fmla="*/ 392317 w 694391"/>
                  <a:gd name="connsiteY76" fmla="*/ 69410 h 649663"/>
                  <a:gd name="connsiteX77" fmla="*/ 374210 w 694391"/>
                  <a:gd name="connsiteY77" fmla="*/ 78464 h 649663"/>
                  <a:gd name="connsiteX78" fmla="*/ 344032 w 694391"/>
                  <a:gd name="connsiteY78" fmla="*/ 96570 h 649663"/>
                  <a:gd name="connsiteX79" fmla="*/ 292729 w 694391"/>
                  <a:gd name="connsiteY79" fmla="*/ 111660 h 649663"/>
                  <a:gd name="connsiteX80" fmla="*/ 280657 w 694391"/>
                  <a:gd name="connsiteY80" fmla="*/ 114677 h 649663"/>
                  <a:gd name="connsiteX81" fmla="*/ 229354 w 694391"/>
                  <a:gd name="connsiteY81" fmla="*/ 120713 h 649663"/>
                  <a:gd name="connsiteX82" fmla="*/ 217283 w 694391"/>
                  <a:gd name="connsiteY82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362139 w 694391"/>
                  <a:gd name="connsiteY25" fmla="*/ 540190 h 649663"/>
                  <a:gd name="connsiteX26" fmla="*/ 398352 w 694391"/>
                  <a:gd name="connsiteY26" fmla="*/ 522083 h 649663"/>
                  <a:gd name="connsiteX27" fmla="*/ 431548 w 694391"/>
                  <a:gd name="connsiteY27" fmla="*/ 500959 h 649663"/>
                  <a:gd name="connsiteX28" fmla="*/ 458709 w 694391"/>
                  <a:gd name="connsiteY28" fmla="*/ 485870 h 649663"/>
                  <a:gd name="connsiteX29" fmla="*/ 488887 w 694391"/>
                  <a:gd name="connsiteY29" fmla="*/ 467763 h 649663"/>
                  <a:gd name="connsiteX30" fmla="*/ 531137 w 694391"/>
                  <a:gd name="connsiteY30" fmla="*/ 446638 h 649663"/>
                  <a:gd name="connsiteX31" fmla="*/ 567350 w 694391"/>
                  <a:gd name="connsiteY31" fmla="*/ 425513 h 649663"/>
                  <a:gd name="connsiteX32" fmla="*/ 576404 w 694391"/>
                  <a:gd name="connsiteY32" fmla="*/ 419477 h 649663"/>
                  <a:gd name="connsiteX33" fmla="*/ 591493 w 694391"/>
                  <a:gd name="connsiteY33" fmla="*/ 410424 h 649663"/>
                  <a:gd name="connsiteX34" fmla="*/ 600546 w 694391"/>
                  <a:gd name="connsiteY34" fmla="*/ 404388 h 649663"/>
                  <a:gd name="connsiteX35" fmla="*/ 618653 w 694391"/>
                  <a:gd name="connsiteY35" fmla="*/ 392317 h 649663"/>
                  <a:gd name="connsiteX36" fmla="*/ 648832 w 694391"/>
                  <a:gd name="connsiteY36" fmla="*/ 377228 h 649663"/>
                  <a:gd name="connsiteX37" fmla="*/ 657885 w 694391"/>
                  <a:gd name="connsiteY37" fmla="*/ 374210 h 649663"/>
                  <a:gd name="connsiteX38" fmla="*/ 682028 w 694391"/>
                  <a:gd name="connsiteY38" fmla="*/ 362139 h 649663"/>
                  <a:gd name="connsiteX39" fmla="*/ 691081 w 694391"/>
                  <a:gd name="connsiteY39" fmla="*/ 353085 h 649663"/>
                  <a:gd name="connsiteX40" fmla="*/ 691081 w 694391"/>
                  <a:gd name="connsiteY40" fmla="*/ 328943 h 649663"/>
                  <a:gd name="connsiteX41" fmla="*/ 672974 w 694391"/>
                  <a:gd name="connsiteY41" fmla="*/ 322907 h 649663"/>
                  <a:gd name="connsiteX42" fmla="*/ 657885 w 694391"/>
                  <a:gd name="connsiteY42" fmla="*/ 319889 h 649663"/>
                  <a:gd name="connsiteX43" fmla="*/ 639778 w 694391"/>
                  <a:gd name="connsiteY43" fmla="*/ 316871 h 649663"/>
                  <a:gd name="connsiteX44" fmla="*/ 630725 w 694391"/>
                  <a:gd name="connsiteY44" fmla="*/ 313854 h 649663"/>
                  <a:gd name="connsiteX45" fmla="*/ 500958 w 694391"/>
                  <a:gd name="connsiteY45" fmla="*/ 322907 h 649663"/>
                  <a:gd name="connsiteX46" fmla="*/ 491905 w 694391"/>
                  <a:gd name="connsiteY46" fmla="*/ 325925 h 649663"/>
                  <a:gd name="connsiteX47" fmla="*/ 455691 w 694391"/>
                  <a:gd name="connsiteY47" fmla="*/ 322907 h 649663"/>
                  <a:gd name="connsiteX48" fmla="*/ 449655 w 694391"/>
                  <a:gd name="connsiteY48" fmla="*/ 313854 h 649663"/>
                  <a:gd name="connsiteX49" fmla="*/ 440602 w 694391"/>
                  <a:gd name="connsiteY49" fmla="*/ 298765 h 649663"/>
                  <a:gd name="connsiteX50" fmla="*/ 446638 w 694391"/>
                  <a:gd name="connsiteY50" fmla="*/ 187105 h 649663"/>
                  <a:gd name="connsiteX51" fmla="*/ 458709 w 694391"/>
                  <a:gd name="connsiteY51" fmla="*/ 184087 h 649663"/>
                  <a:gd name="connsiteX52" fmla="*/ 482851 w 694391"/>
                  <a:gd name="connsiteY52" fmla="*/ 181070 h 649663"/>
                  <a:gd name="connsiteX53" fmla="*/ 500958 w 694391"/>
                  <a:gd name="connsiteY53" fmla="*/ 175034 h 649663"/>
                  <a:gd name="connsiteX54" fmla="*/ 549244 w 694391"/>
                  <a:gd name="connsiteY54" fmla="*/ 150891 h 649663"/>
                  <a:gd name="connsiteX55" fmla="*/ 603564 w 694391"/>
                  <a:gd name="connsiteY55" fmla="*/ 117695 h 649663"/>
                  <a:gd name="connsiteX56" fmla="*/ 624689 w 694391"/>
                  <a:gd name="connsiteY56" fmla="*/ 102606 h 649663"/>
                  <a:gd name="connsiteX57" fmla="*/ 633743 w 694391"/>
                  <a:gd name="connsiteY57" fmla="*/ 93553 h 649663"/>
                  <a:gd name="connsiteX58" fmla="*/ 639778 w 694391"/>
                  <a:gd name="connsiteY58" fmla="*/ 84499 h 649663"/>
                  <a:gd name="connsiteX59" fmla="*/ 648832 w 694391"/>
                  <a:gd name="connsiteY59" fmla="*/ 63374 h 649663"/>
                  <a:gd name="connsiteX60" fmla="*/ 657885 w 694391"/>
                  <a:gd name="connsiteY60" fmla="*/ 36214 h 649663"/>
                  <a:gd name="connsiteX61" fmla="*/ 660903 w 694391"/>
                  <a:gd name="connsiteY61" fmla="*/ 24143 h 649663"/>
                  <a:gd name="connsiteX62" fmla="*/ 642796 w 694391"/>
                  <a:gd name="connsiteY62" fmla="*/ 9054 h 649663"/>
                  <a:gd name="connsiteX63" fmla="*/ 627707 w 694391"/>
                  <a:gd name="connsiteY63" fmla="*/ 6036 h 649663"/>
                  <a:gd name="connsiteX64" fmla="*/ 618653 w 694391"/>
                  <a:gd name="connsiteY64" fmla="*/ 3018 h 649663"/>
                  <a:gd name="connsiteX65" fmla="*/ 606582 w 694391"/>
                  <a:gd name="connsiteY65" fmla="*/ 0 h 649663"/>
                  <a:gd name="connsiteX66" fmla="*/ 519065 w 694391"/>
                  <a:gd name="connsiteY66" fmla="*/ 3018 h 649663"/>
                  <a:gd name="connsiteX67" fmla="*/ 500958 w 694391"/>
                  <a:gd name="connsiteY67" fmla="*/ 9054 h 649663"/>
                  <a:gd name="connsiteX68" fmla="*/ 488887 w 694391"/>
                  <a:gd name="connsiteY68" fmla="*/ 12071 h 649663"/>
                  <a:gd name="connsiteX69" fmla="*/ 470780 w 694391"/>
                  <a:gd name="connsiteY69" fmla="*/ 21125 h 649663"/>
                  <a:gd name="connsiteX70" fmla="*/ 461727 w 694391"/>
                  <a:gd name="connsiteY70" fmla="*/ 27161 h 649663"/>
                  <a:gd name="connsiteX71" fmla="*/ 443620 w 694391"/>
                  <a:gd name="connsiteY71" fmla="*/ 33196 h 649663"/>
                  <a:gd name="connsiteX72" fmla="*/ 425513 w 694391"/>
                  <a:gd name="connsiteY72" fmla="*/ 48285 h 649663"/>
                  <a:gd name="connsiteX73" fmla="*/ 416459 w 694391"/>
                  <a:gd name="connsiteY73" fmla="*/ 54321 h 649663"/>
                  <a:gd name="connsiteX74" fmla="*/ 404388 w 694391"/>
                  <a:gd name="connsiteY74" fmla="*/ 66392 h 649663"/>
                  <a:gd name="connsiteX75" fmla="*/ 392317 w 694391"/>
                  <a:gd name="connsiteY75" fmla="*/ 69410 h 649663"/>
                  <a:gd name="connsiteX76" fmla="*/ 374210 w 694391"/>
                  <a:gd name="connsiteY76" fmla="*/ 78464 h 649663"/>
                  <a:gd name="connsiteX77" fmla="*/ 344032 w 694391"/>
                  <a:gd name="connsiteY77" fmla="*/ 96570 h 649663"/>
                  <a:gd name="connsiteX78" fmla="*/ 292729 w 694391"/>
                  <a:gd name="connsiteY78" fmla="*/ 111660 h 649663"/>
                  <a:gd name="connsiteX79" fmla="*/ 280657 w 694391"/>
                  <a:gd name="connsiteY79" fmla="*/ 114677 h 649663"/>
                  <a:gd name="connsiteX80" fmla="*/ 229354 w 694391"/>
                  <a:gd name="connsiteY80" fmla="*/ 120713 h 649663"/>
                  <a:gd name="connsiteX81" fmla="*/ 217283 w 694391"/>
                  <a:gd name="connsiteY81" fmla="*/ 123731 h 649663"/>
                  <a:gd name="connsiteX0" fmla="*/ 217283 w 694391"/>
                  <a:gd name="connsiteY0" fmla="*/ 123731 h 646200"/>
                  <a:gd name="connsiteX1" fmla="*/ 172016 w 694391"/>
                  <a:gd name="connsiteY1" fmla="*/ 144856 h 646200"/>
                  <a:gd name="connsiteX2" fmla="*/ 162962 w 694391"/>
                  <a:gd name="connsiteY2" fmla="*/ 153909 h 646200"/>
                  <a:gd name="connsiteX3" fmla="*/ 147873 w 694391"/>
                  <a:gd name="connsiteY3" fmla="*/ 165980 h 646200"/>
                  <a:gd name="connsiteX4" fmla="*/ 126748 w 694391"/>
                  <a:gd name="connsiteY4" fmla="*/ 175034 h 646200"/>
                  <a:gd name="connsiteX5" fmla="*/ 117695 w 694391"/>
                  <a:gd name="connsiteY5" fmla="*/ 184087 h 646200"/>
                  <a:gd name="connsiteX6" fmla="*/ 102606 w 694391"/>
                  <a:gd name="connsiteY6" fmla="*/ 196159 h 646200"/>
                  <a:gd name="connsiteX7" fmla="*/ 66392 w 694391"/>
                  <a:gd name="connsiteY7" fmla="*/ 217283 h 646200"/>
                  <a:gd name="connsiteX8" fmla="*/ 33196 w 694391"/>
                  <a:gd name="connsiteY8" fmla="*/ 244444 h 646200"/>
                  <a:gd name="connsiteX9" fmla="*/ 21125 w 694391"/>
                  <a:gd name="connsiteY9" fmla="*/ 262551 h 646200"/>
                  <a:gd name="connsiteX10" fmla="*/ 6036 w 694391"/>
                  <a:gd name="connsiteY10" fmla="*/ 289711 h 646200"/>
                  <a:gd name="connsiteX11" fmla="*/ 0 w 694391"/>
                  <a:gd name="connsiteY11" fmla="*/ 307818 h 646200"/>
                  <a:gd name="connsiteX12" fmla="*/ 144855 w 694391"/>
                  <a:gd name="connsiteY12" fmla="*/ 307818 h 646200"/>
                  <a:gd name="connsiteX13" fmla="*/ 162962 w 694391"/>
                  <a:gd name="connsiteY13" fmla="*/ 304800 h 646200"/>
                  <a:gd name="connsiteX14" fmla="*/ 168998 w 694391"/>
                  <a:gd name="connsiteY14" fmla="*/ 316871 h 646200"/>
                  <a:gd name="connsiteX15" fmla="*/ 165980 w 694391"/>
                  <a:gd name="connsiteY15" fmla="*/ 410424 h 646200"/>
                  <a:gd name="connsiteX16" fmla="*/ 156927 w 694391"/>
                  <a:gd name="connsiteY16" fmla="*/ 446638 h 646200"/>
                  <a:gd name="connsiteX17" fmla="*/ 147873 w 694391"/>
                  <a:gd name="connsiteY17" fmla="*/ 476816 h 646200"/>
                  <a:gd name="connsiteX18" fmla="*/ 126748 w 694391"/>
                  <a:gd name="connsiteY18" fmla="*/ 528119 h 646200"/>
                  <a:gd name="connsiteX19" fmla="*/ 105624 w 694391"/>
                  <a:gd name="connsiteY19" fmla="*/ 588475 h 646200"/>
                  <a:gd name="connsiteX20" fmla="*/ 105624 w 694391"/>
                  <a:gd name="connsiteY20" fmla="*/ 636761 h 646200"/>
                  <a:gd name="connsiteX21" fmla="*/ 114677 w 694391"/>
                  <a:gd name="connsiteY21" fmla="*/ 639778 h 646200"/>
                  <a:gd name="connsiteX22" fmla="*/ 211247 w 694391"/>
                  <a:gd name="connsiteY22" fmla="*/ 645814 h 646200"/>
                  <a:gd name="connsiteX23" fmla="*/ 232372 w 694391"/>
                  <a:gd name="connsiteY23" fmla="*/ 633743 h 646200"/>
                  <a:gd name="connsiteX24" fmla="*/ 362139 w 694391"/>
                  <a:gd name="connsiteY24" fmla="*/ 540190 h 646200"/>
                  <a:gd name="connsiteX25" fmla="*/ 398352 w 694391"/>
                  <a:gd name="connsiteY25" fmla="*/ 522083 h 646200"/>
                  <a:gd name="connsiteX26" fmla="*/ 431548 w 694391"/>
                  <a:gd name="connsiteY26" fmla="*/ 500959 h 646200"/>
                  <a:gd name="connsiteX27" fmla="*/ 458709 w 694391"/>
                  <a:gd name="connsiteY27" fmla="*/ 485870 h 646200"/>
                  <a:gd name="connsiteX28" fmla="*/ 488887 w 694391"/>
                  <a:gd name="connsiteY28" fmla="*/ 467763 h 646200"/>
                  <a:gd name="connsiteX29" fmla="*/ 531137 w 694391"/>
                  <a:gd name="connsiteY29" fmla="*/ 446638 h 646200"/>
                  <a:gd name="connsiteX30" fmla="*/ 567350 w 694391"/>
                  <a:gd name="connsiteY30" fmla="*/ 425513 h 646200"/>
                  <a:gd name="connsiteX31" fmla="*/ 576404 w 694391"/>
                  <a:gd name="connsiteY31" fmla="*/ 419477 h 646200"/>
                  <a:gd name="connsiteX32" fmla="*/ 591493 w 694391"/>
                  <a:gd name="connsiteY32" fmla="*/ 410424 h 646200"/>
                  <a:gd name="connsiteX33" fmla="*/ 600546 w 694391"/>
                  <a:gd name="connsiteY33" fmla="*/ 404388 h 646200"/>
                  <a:gd name="connsiteX34" fmla="*/ 618653 w 694391"/>
                  <a:gd name="connsiteY34" fmla="*/ 392317 h 646200"/>
                  <a:gd name="connsiteX35" fmla="*/ 648832 w 694391"/>
                  <a:gd name="connsiteY35" fmla="*/ 377228 h 646200"/>
                  <a:gd name="connsiteX36" fmla="*/ 657885 w 694391"/>
                  <a:gd name="connsiteY36" fmla="*/ 374210 h 646200"/>
                  <a:gd name="connsiteX37" fmla="*/ 682028 w 694391"/>
                  <a:gd name="connsiteY37" fmla="*/ 362139 h 646200"/>
                  <a:gd name="connsiteX38" fmla="*/ 691081 w 694391"/>
                  <a:gd name="connsiteY38" fmla="*/ 353085 h 646200"/>
                  <a:gd name="connsiteX39" fmla="*/ 691081 w 694391"/>
                  <a:gd name="connsiteY39" fmla="*/ 328943 h 646200"/>
                  <a:gd name="connsiteX40" fmla="*/ 672974 w 694391"/>
                  <a:gd name="connsiteY40" fmla="*/ 322907 h 646200"/>
                  <a:gd name="connsiteX41" fmla="*/ 657885 w 694391"/>
                  <a:gd name="connsiteY41" fmla="*/ 319889 h 646200"/>
                  <a:gd name="connsiteX42" fmla="*/ 639778 w 694391"/>
                  <a:gd name="connsiteY42" fmla="*/ 316871 h 646200"/>
                  <a:gd name="connsiteX43" fmla="*/ 630725 w 694391"/>
                  <a:gd name="connsiteY43" fmla="*/ 313854 h 646200"/>
                  <a:gd name="connsiteX44" fmla="*/ 500958 w 694391"/>
                  <a:gd name="connsiteY44" fmla="*/ 322907 h 646200"/>
                  <a:gd name="connsiteX45" fmla="*/ 491905 w 694391"/>
                  <a:gd name="connsiteY45" fmla="*/ 325925 h 646200"/>
                  <a:gd name="connsiteX46" fmla="*/ 455691 w 694391"/>
                  <a:gd name="connsiteY46" fmla="*/ 322907 h 646200"/>
                  <a:gd name="connsiteX47" fmla="*/ 449655 w 694391"/>
                  <a:gd name="connsiteY47" fmla="*/ 313854 h 646200"/>
                  <a:gd name="connsiteX48" fmla="*/ 440602 w 694391"/>
                  <a:gd name="connsiteY48" fmla="*/ 298765 h 646200"/>
                  <a:gd name="connsiteX49" fmla="*/ 446638 w 694391"/>
                  <a:gd name="connsiteY49" fmla="*/ 187105 h 646200"/>
                  <a:gd name="connsiteX50" fmla="*/ 458709 w 694391"/>
                  <a:gd name="connsiteY50" fmla="*/ 184087 h 646200"/>
                  <a:gd name="connsiteX51" fmla="*/ 482851 w 694391"/>
                  <a:gd name="connsiteY51" fmla="*/ 181070 h 646200"/>
                  <a:gd name="connsiteX52" fmla="*/ 500958 w 694391"/>
                  <a:gd name="connsiteY52" fmla="*/ 175034 h 646200"/>
                  <a:gd name="connsiteX53" fmla="*/ 549244 w 694391"/>
                  <a:gd name="connsiteY53" fmla="*/ 150891 h 646200"/>
                  <a:gd name="connsiteX54" fmla="*/ 603564 w 694391"/>
                  <a:gd name="connsiteY54" fmla="*/ 117695 h 646200"/>
                  <a:gd name="connsiteX55" fmla="*/ 624689 w 694391"/>
                  <a:gd name="connsiteY55" fmla="*/ 102606 h 646200"/>
                  <a:gd name="connsiteX56" fmla="*/ 633743 w 694391"/>
                  <a:gd name="connsiteY56" fmla="*/ 93553 h 646200"/>
                  <a:gd name="connsiteX57" fmla="*/ 639778 w 694391"/>
                  <a:gd name="connsiteY57" fmla="*/ 84499 h 646200"/>
                  <a:gd name="connsiteX58" fmla="*/ 648832 w 694391"/>
                  <a:gd name="connsiteY58" fmla="*/ 63374 h 646200"/>
                  <a:gd name="connsiteX59" fmla="*/ 657885 w 694391"/>
                  <a:gd name="connsiteY59" fmla="*/ 36214 h 646200"/>
                  <a:gd name="connsiteX60" fmla="*/ 660903 w 694391"/>
                  <a:gd name="connsiteY60" fmla="*/ 24143 h 646200"/>
                  <a:gd name="connsiteX61" fmla="*/ 642796 w 694391"/>
                  <a:gd name="connsiteY61" fmla="*/ 9054 h 646200"/>
                  <a:gd name="connsiteX62" fmla="*/ 627707 w 694391"/>
                  <a:gd name="connsiteY62" fmla="*/ 6036 h 646200"/>
                  <a:gd name="connsiteX63" fmla="*/ 618653 w 694391"/>
                  <a:gd name="connsiteY63" fmla="*/ 3018 h 646200"/>
                  <a:gd name="connsiteX64" fmla="*/ 606582 w 694391"/>
                  <a:gd name="connsiteY64" fmla="*/ 0 h 646200"/>
                  <a:gd name="connsiteX65" fmla="*/ 519065 w 694391"/>
                  <a:gd name="connsiteY65" fmla="*/ 3018 h 646200"/>
                  <a:gd name="connsiteX66" fmla="*/ 500958 w 694391"/>
                  <a:gd name="connsiteY66" fmla="*/ 9054 h 646200"/>
                  <a:gd name="connsiteX67" fmla="*/ 488887 w 694391"/>
                  <a:gd name="connsiteY67" fmla="*/ 12071 h 646200"/>
                  <a:gd name="connsiteX68" fmla="*/ 470780 w 694391"/>
                  <a:gd name="connsiteY68" fmla="*/ 21125 h 646200"/>
                  <a:gd name="connsiteX69" fmla="*/ 461727 w 694391"/>
                  <a:gd name="connsiteY69" fmla="*/ 27161 h 646200"/>
                  <a:gd name="connsiteX70" fmla="*/ 443620 w 694391"/>
                  <a:gd name="connsiteY70" fmla="*/ 33196 h 646200"/>
                  <a:gd name="connsiteX71" fmla="*/ 425513 w 694391"/>
                  <a:gd name="connsiteY71" fmla="*/ 48285 h 646200"/>
                  <a:gd name="connsiteX72" fmla="*/ 416459 w 694391"/>
                  <a:gd name="connsiteY72" fmla="*/ 54321 h 646200"/>
                  <a:gd name="connsiteX73" fmla="*/ 404388 w 694391"/>
                  <a:gd name="connsiteY73" fmla="*/ 66392 h 646200"/>
                  <a:gd name="connsiteX74" fmla="*/ 392317 w 694391"/>
                  <a:gd name="connsiteY74" fmla="*/ 69410 h 646200"/>
                  <a:gd name="connsiteX75" fmla="*/ 374210 w 694391"/>
                  <a:gd name="connsiteY75" fmla="*/ 78464 h 646200"/>
                  <a:gd name="connsiteX76" fmla="*/ 344032 w 694391"/>
                  <a:gd name="connsiteY76" fmla="*/ 96570 h 646200"/>
                  <a:gd name="connsiteX77" fmla="*/ 292729 w 694391"/>
                  <a:gd name="connsiteY77" fmla="*/ 111660 h 646200"/>
                  <a:gd name="connsiteX78" fmla="*/ 280657 w 694391"/>
                  <a:gd name="connsiteY78" fmla="*/ 114677 h 646200"/>
                  <a:gd name="connsiteX79" fmla="*/ 229354 w 694391"/>
                  <a:gd name="connsiteY79" fmla="*/ 120713 h 646200"/>
                  <a:gd name="connsiteX80" fmla="*/ 217283 w 694391"/>
                  <a:gd name="connsiteY80" fmla="*/ 123731 h 646200"/>
                  <a:gd name="connsiteX0" fmla="*/ 217283 w 694391"/>
                  <a:gd name="connsiteY0" fmla="*/ 123731 h 646419"/>
                  <a:gd name="connsiteX1" fmla="*/ 172016 w 694391"/>
                  <a:gd name="connsiteY1" fmla="*/ 144856 h 646419"/>
                  <a:gd name="connsiteX2" fmla="*/ 162962 w 694391"/>
                  <a:gd name="connsiteY2" fmla="*/ 153909 h 646419"/>
                  <a:gd name="connsiteX3" fmla="*/ 147873 w 694391"/>
                  <a:gd name="connsiteY3" fmla="*/ 165980 h 646419"/>
                  <a:gd name="connsiteX4" fmla="*/ 126748 w 694391"/>
                  <a:gd name="connsiteY4" fmla="*/ 175034 h 646419"/>
                  <a:gd name="connsiteX5" fmla="*/ 117695 w 694391"/>
                  <a:gd name="connsiteY5" fmla="*/ 184087 h 646419"/>
                  <a:gd name="connsiteX6" fmla="*/ 102606 w 694391"/>
                  <a:gd name="connsiteY6" fmla="*/ 196159 h 646419"/>
                  <a:gd name="connsiteX7" fmla="*/ 66392 w 694391"/>
                  <a:gd name="connsiteY7" fmla="*/ 217283 h 646419"/>
                  <a:gd name="connsiteX8" fmla="*/ 33196 w 694391"/>
                  <a:gd name="connsiteY8" fmla="*/ 244444 h 646419"/>
                  <a:gd name="connsiteX9" fmla="*/ 21125 w 694391"/>
                  <a:gd name="connsiteY9" fmla="*/ 262551 h 646419"/>
                  <a:gd name="connsiteX10" fmla="*/ 6036 w 694391"/>
                  <a:gd name="connsiteY10" fmla="*/ 289711 h 646419"/>
                  <a:gd name="connsiteX11" fmla="*/ 0 w 694391"/>
                  <a:gd name="connsiteY11" fmla="*/ 307818 h 646419"/>
                  <a:gd name="connsiteX12" fmla="*/ 144855 w 694391"/>
                  <a:gd name="connsiteY12" fmla="*/ 307818 h 646419"/>
                  <a:gd name="connsiteX13" fmla="*/ 162962 w 694391"/>
                  <a:gd name="connsiteY13" fmla="*/ 304800 h 646419"/>
                  <a:gd name="connsiteX14" fmla="*/ 168998 w 694391"/>
                  <a:gd name="connsiteY14" fmla="*/ 316871 h 646419"/>
                  <a:gd name="connsiteX15" fmla="*/ 165980 w 694391"/>
                  <a:gd name="connsiteY15" fmla="*/ 410424 h 646419"/>
                  <a:gd name="connsiteX16" fmla="*/ 156927 w 694391"/>
                  <a:gd name="connsiteY16" fmla="*/ 446638 h 646419"/>
                  <a:gd name="connsiteX17" fmla="*/ 147873 w 694391"/>
                  <a:gd name="connsiteY17" fmla="*/ 476816 h 646419"/>
                  <a:gd name="connsiteX18" fmla="*/ 126748 w 694391"/>
                  <a:gd name="connsiteY18" fmla="*/ 528119 h 646419"/>
                  <a:gd name="connsiteX19" fmla="*/ 105624 w 694391"/>
                  <a:gd name="connsiteY19" fmla="*/ 588475 h 646419"/>
                  <a:gd name="connsiteX20" fmla="*/ 105624 w 694391"/>
                  <a:gd name="connsiteY20" fmla="*/ 636761 h 646419"/>
                  <a:gd name="connsiteX21" fmla="*/ 211247 w 694391"/>
                  <a:gd name="connsiteY21" fmla="*/ 645814 h 646419"/>
                  <a:gd name="connsiteX22" fmla="*/ 232372 w 694391"/>
                  <a:gd name="connsiteY22" fmla="*/ 633743 h 646419"/>
                  <a:gd name="connsiteX23" fmla="*/ 362139 w 694391"/>
                  <a:gd name="connsiteY23" fmla="*/ 540190 h 646419"/>
                  <a:gd name="connsiteX24" fmla="*/ 398352 w 694391"/>
                  <a:gd name="connsiteY24" fmla="*/ 522083 h 646419"/>
                  <a:gd name="connsiteX25" fmla="*/ 431548 w 694391"/>
                  <a:gd name="connsiteY25" fmla="*/ 500959 h 646419"/>
                  <a:gd name="connsiteX26" fmla="*/ 458709 w 694391"/>
                  <a:gd name="connsiteY26" fmla="*/ 485870 h 646419"/>
                  <a:gd name="connsiteX27" fmla="*/ 488887 w 694391"/>
                  <a:gd name="connsiteY27" fmla="*/ 467763 h 646419"/>
                  <a:gd name="connsiteX28" fmla="*/ 531137 w 694391"/>
                  <a:gd name="connsiteY28" fmla="*/ 446638 h 646419"/>
                  <a:gd name="connsiteX29" fmla="*/ 567350 w 694391"/>
                  <a:gd name="connsiteY29" fmla="*/ 425513 h 646419"/>
                  <a:gd name="connsiteX30" fmla="*/ 576404 w 694391"/>
                  <a:gd name="connsiteY30" fmla="*/ 419477 h 646419"/>
                  <a:gd name="connsiteX31" fmla="*/ 591493 w 694391"/>
                  <a:gd name="connsiteY31" fmla="*/ 410424 h 646419"/>
                  <a:gd name="connsiteX32" fmla="*/ 600546 w 694391"/>
                  <a:gd name="connsiteY32" fmla="*/ 404388 h 646419"/>
                  <a:gd name="connsiteX33" fmla="*/ 618653 w 694391"/>
                  <a:gd name="connsiteY33" fmla="*/ 392317 h 646419"/>
                  <a:gd name="connsiteX34" fmla="*/ 648832 w 694391"/>
                  <a:gd name="connsiteY34" fmla="*/ 377228 h 646419"/>
                  <a:gd name="connsiteX35" fmla="*/ 657885 w 694391"/>
                  <a:gd name="connsiteY35" fmla="*/ 374210 h 646419"/>
                  <a:gd name="connsiteX36" fmla="*/ 682028 w 694391"/>
                  <a:gd name="connsiteY36" fmla="*/ 362139 h 646419"/>
                  <a:gd name="connsiteX37" fmla="*/ 691081 w 694391"/>
                  <a:gd name="connsiteY37" fmla="*/ 353085 h 646419"/>
                  <a:gd name="connsiteX38" fmla="*/ 691081 w 694391"/>
                  <a:gd name="connsiteY38" fmla="*/ 328943 h 646419"/>
                  <a:gd name="connsiteX39" fmla="*/ 672974 w 694391"/>
                  <a:gd name="connsiteY39" fmla="*/ 322907 h 646419"/>
                  <a:gd name="connsiteX40" fmla="*/ 657885 w 694391"/>
                  <a:gd name="connsiteY40" fmla="*/ 319889 h 646419"/>
                  <a:gd name="connsiteX41" fmla="*/ 639778 w 694391"/>
                  <a:gd name="connsiteY41" fmla="*/ 316871 h 646419"/>
                  <a:gd name="connsiteX42" fmla="*/ 630725 w 694391"/>
                  <a:gd name="connsiteY42" fmla="*/ 313854 h 646419"/>
                  <a:gd name="connsiteX43" fmla="*/ 500958 w 694391"/>
                  <a:gd name="connsiteY43" fmla="*/ 322907 h 646419"/>
                  <a:gd name="connsiteX44" fmla="*/ 491905 w 694391"/>
                  <a:gd name="connsiteY44" fmla="*/ 325925 h 646419"/>
                  <a:gd name="connsiteX45" fmla="*/ 455691 w 694391"/>
                  <a:gd name="connsiteY45" fmla="*/ 322907 h 646419"/>
                  <a:gd name="connsiteX46" fmla="*/ 449655 w 694391"/>
                  <a:gd name="connsiteY46" fmla="*/ 313854 h 646419"/>
                  <a:gd name="connsiteX47" fmla="*/ 440602 w 694391"/>
                  <a:gd name="connsiteY47" fmla="*/ 298765 h 646419"/>
                  <a:gd name="connsiteX48" fmla="*/ 446638 w 694391"/>
                  <a:gd name="connsiteY48" fmla="*/ 187105 h 646419"/>
                  <a:gd name="connsiteX49" fmla="*/ 458709 w 694391"/>
                  <a:gd name="connsiteY49" fmla="*/ 184087 h 646419"/>
                  <a:gd name="connsiteX50" fmla="*/ 482851 w 694391"/>
                  <a:gd name="connsiteY50" fmla="*/ 181070 h 646419"/>
                  <a:gd name="connsiteX51" fmla="*/ 500958 w 694391"/>
                  <a:gd name="connsiteY51" fmla="*/ 175034 h 646419"/>
                  <a:gd name="connsiteX52" fmla="*/ 549244 w 694391"/>
                  <a:gd name="connsiteY52" fmla="*/ 150891 h 646419"/>
                  <a:gd name="connsiteX53" fmla="*/ 603564 w 694391"/>
                  <a:gd name="connsiteY53" fmla="*/ 117695 h 646419"/>
                  <a:gd name="connsiteX54" fmla="*/ 624689 w 694391"/>
                  <a:gd name="connsiteY54" fmla="*/ 102606 h 646419"/>
                  <a:gd name="connsiteX55" fmla="*/ 633743 w 694391"/>
                  <a:gd name="connsiteY55" fmla="*/ 93553 h 646419"/>
                  <a:gd name="connsiteX56" fmla="*/ 639778 w 694391"/>
                  <a:gd name="connsiteY56" fmla="*/ 84499 h 646419"/>
                  <a:gd name="connsiteX57" fmla="*/ 648832 w 694391"/>
                  <a:gd name="connsiteY57" fmla="*/ 63374 h 646419"/>
                  <a:gd name="connsiteX58" fmla="*/ 657885 w 694391"/>
                  <a:gd name="connsiteY58" fmla="*/ 36214 h 646419"/>
                  <a:gd name="connsiteX59" fmla="*/ 660903 w 694391"/>
                  <a:gd name="connsiteY59" fmla="*/ 24143 h 646419"/>
                  <a:gd name="connsiteX60" fmla="*/ 642796 w 694391"/>
                  <a:gd name="connsiteY60" fmla="*/ 9054 h 646419"/>
                  <a:gd name="connsiteX61" fmla="*/ 627707 w 694391"/>
                  <a:gd name="connsiteY61" fmla="*/ 6036 h 646419"/>
                  <a:gd name="connsiteX62" fmla="*/ 618653 w 694391"/>
                  <a:gd name="connsiteY62" fmla="*/ 3018 h 646419"/>
                  <a:gd name="connsiteX63" fmla="*/ 606582 w 694391"/>
                  <a:gd name="connsiteY63" fmla="*/ 0 h 646419"/>
                  <a:gd name="connsiteX64" fmla="*/ 519065 w 694391"/>
                  <a:gd name="connsiteY64" fmla="*/ 3018 h 646419"/>
                  <a:gd name="connsiteX65" fmla="*/ 500958 w 694391"/>
                  <a:gd name="connsiteY65" fmla="*/ 9054 h 646419"/>
                  <a:gd name="connsiteX66" fmla="*/ 488887 w 694391"/>
                  <a:gd name="connsiteY66" fmla="*/ 12071 h 646419"/>
                  <a:gd name="connsiteX67" fmla="*/ 470780 w 694391"/>
                  <a:gd name="connsiteY67" fmla="*/ 21125 h 646419"/>
                  <a:gd name="connsiteX68" fmla="*/ 461727 w 694391"/>
                  <a:gd name="connsiteY68" fmla="*/ 27161 h 646419"/>
                  <a:gd name="connsiteX69" fmla="*/ 443620 w 694391"/>
                  <a:gd name="connsiteY69" fmla="*/ 33196 h 646419"/>
                  <a:gd name="connsiteX70" fmla="*/ 425513 w 694391"/>
                  <a:gd name="connsiteY70" fmla="*/ 48285 h 646419"/>
                  <a:gd name="connsiteX71" fmla="*/ 416459 w 694391"/>
                  <a:gd name="connsiteY71" fmla="*/ 54321 h 646419"/>
                  <a:gd name="connsiteX72" fmla="*/ 404388 w 694391"/>
                  <a:gd name="connsiteY72" fmla="*/ 66392 h 646419"/>
                  <a:gd name="connsiteX73" fmla="*/ 392317 w 694391"/>
                  <a:gd name="connsiteY73" fmla="*/ 69410 h 646419"/>
                  <a:gd name="connsiteX74" fmla="*/ 374210 w 694391"/>
                  <a:gd name="connsiteY74" fmla="*/ 78464 h 646419"/>
                  <a:gd name="connsiteX75" fmla="*/ 344032 w 694391"/>
                  <a:gd name="connsiteY75" fmla="*/ 96570 h 646419"/>
                  <a:gd name="connsiteX76" fmla="*/ 292729 w 694391"/>
                  <a:gd name="connsiteY76" fmla="*/ 111660 h 646419"/>
                  <a:gd name="connsiteX77" fmla="*/ 280657 w 694391"/>
                  <a:gd name="connsiteY77" fmla="*/ 114677 h 646419"/>
                  <a:gd name="connsiteX78" fmla="*/ 229354 w 694391"/>
                  <a:gd name="connsiteY78" fmla="*/ 120713 h 646419"/>
                  <a:gd name="connsiteX79" fmla="*/ 217283 w 694391"/>
                  <a:gd name="connsiteY79" fmla="*/ 123731 h 646419"/>
                  <a:gd name="connsiteX0" fmla="*/ 217283 w 694391"/>
                  <a:gd name="connsiteY0" fmla="*/ 123731 h 644141"/>
                  <a:gd name="connsiteX1" fmla="*/ 172016 w 694391"/>
                  <a:gd name="connsiteY1" fmla="*/ 144856 h 644141"/>
                  <a:gd name="connsiteX2" fmla="*/ 162962 w 694391"/>
                  <a:gd name="connsiteY2" fmla="*/ 153909 h 644141"/>
                  <a:gd name="connsiteX3" fmla="*/ 147873 w 694391"/>
                  <a:gd name="connsiteY3" fmla="*/ 165980 h 644141"/>
                  <a:gd name="connsiteX4" fmla="*/ 126748 w 694391"/>
                  <a:gd name="connsiteY4" fmla="*/ 175034 h 644141"/>
                  <a:gd name="connsiteX5" fmla="*/ 117695 w 694391"/>
                  <a:gd name="connsiteY5" fmla="*/ 184087 h 644141"/>
                  <a:gd name="connsiteX6" fmla="*/ 102606 w 694391"/>
                  <a:gd name="connsiteY6" fmla="*/ 196159 h 644141"/>
                  <a:gd name="connsiteX7" fmla="*/ 66392 w 694391"/>
                  <a:gd name="connsiteY7" fmla="*/ 217283 h 644141"/>
                  <a:gd name="connsiteX8" fmla="*/ 33196 w 694391"/>
                  <a:gd name="connsiteY8" fmla="*/ 244444 h 644141"/>
                  <a:gd name="connsiteX9" fmla="*/ 21125 w 694391"/>
                  <a:gd name="connsiteY9" fmla="*/ 262551 h 644141"/>
                  <a:gd name="connsiteX10" fmla="*/ 6036 w 694391"/>
                  <a:gd name="connsiteY10" fmla="*/ 289711 h 644141"/>
                  <a:gd name="connsiteX11" fmla="*/ 0 w 694391"/>
                  <a:gd name="connsiteY11" fmla="*/ 307818 h 644141"/>
                  <a:gd name="connsiteX12" fmla="*/ 144855 w 694391"/>
                  <a:gd name="connsiteY12" fmla="*/ 307818 h 644141"/>
                  <a:gd name="connsiteX13" fmla="*/ 162962 w 694391"/>
                  <a:gd name="connsiteY13" fmla="*/ 304800 h 644141"/>
                  <a:gd name="connsiteX14" fmla="*/ 168998 w 694391"/>
                  <a:gd name="connsiteY14" fmla="*/ 316871 h 644141"/>
                  <a:gd name="connsiteX15" fmla="*/ 165980 w 694391"/>
                  <a:gd name="connsiteY15" fmla="*/ 410424 h 644141"/>
                  <a:gd name="connsiteX16" fmla="*/ 156927 w 694391"/>
                  <a:gd name="connsiteY16" fmla="*/ 446638 h 644141"/>
                  <a:gd name="connsiteX17" fmla="*/ 147873 w 694391"/>
                  <a:gd name="connsiteY17" fmla="*/ 476816 h 644141"/>
                  <a:gd name="connsiteX18" fmla="*/ 126748 w 694391"/>
                  <a:gd name="connsiteY18" fmla="*/ 528119 h 644141"/>
                  <a:gd name="connsiteX19" fmla="*/ 105624 w 694391"/>
                  <a:gd name="connsiteY19" fmla="*/ 588475 h 644141"/>
                  <a:gd name="connsiteX20" fmla="*/ 105624 w 694391"/>
                  <a:gd name="connsiteY20" fmla="*/ 636761 h 644141"/>
                  <a:gd name="connsiteX21" fmla="*/ 232372 w 694391"/>
                  <a:gd name="connsiteY21" fmla="*/ 633743 h 644141"/>
                  <a:gd name="connsiteX22" fmla="*/ 362139 w 694391"/>
                  <a:gd name="connsiteY22" fmla="*/ 540190 h 644141"/>
                  <a:gd name="connsiteX23" fmla="*/ 398352 w 694391"/>
                  <a:gd name="connsiteY23" fmla="*/ 522083 h 644141"/>
                  <a:gd name="connsiteX24" fmla="*/ 431548 w 694391"/>
                  <a:gd name="connsiteY24" fmla="*/ 500959 h 644141"/>
                  <a:gd name="connsiteX25" fmla="*/ 458709 w 694391"/>
                  <a:gd name="connsiteY25" fmla="*/ 485870 h 644141"/>
                  <a:gd name="connsiteX26" fmla="*/ 488887 w 694391"/>
                  <a:gd name="connsiteY26" fmla="*/ 467763 h 644141"/>
                  <a:gd name="connsiteX27" fmla="*/ 531137 w 694391"/>
                  <a:gd name="connsiteY27" fmla="*/ 446638 h 644141"/>
                  <a:gd name="connsiteX28" fmla="*/ 567350 w 694391"/>
                  <a:gd name="connsiteY28" fmla="*/ 425513 h 644141"/>
                  <a:gd name="connsiteX29" fmla="*/ 576404 w 694391"/>
                  <a:gd name="connsiteY29" fmla="*/ 419477 h 644141"/>
                  <a:gd name="connsiteX30" fmla="*/ 591493 w 694391"/>
                  <a:gd name="connsiteY30" fmla="*/ 410424 h 644141"/>
                  <a:gd name="connsiteX31" fmla="*/ 600546 w 694391"/>
                  <a:gd name="connsiteY31" fmla="*/ 404388 h 644141"/>
                  <a:gd name="connsiteX32" fmla="*/ 618653 w 694391"/>
                  <a:gd name="connsiteY32" fmla="*/ 392317 h 644141"/>
                  <a:gd name="connsiteX33" fmla="*/ 648832 w 694391"/>
                  <a:gd name="connsiteY33" fmla="*/ 377228 h 644141"/>
                  <a:gd name="connsiteX34" fmla="*/ 657885 w 694391"/>
                  <a:gd name="connsiteY34" fmla="*/ 374210 h 644141"/>
                  <a:gd name="connsiteX35" fmla="*/ 682028 w 694391"/>
                  <a:gd name="connsiteY35" fmla="*/ 362139 h 644141"/>
                  <a:gd name="connsiteX36" fmla="*/ 691081 w 694391"/>
                  <a:gd name="connsiteY36" fmla="*/ 353085 h 644141"/>
                  <a:gd name="connsiteX37" fmla="*/ 691081 w 694391"/>
                  <a:gd name="connsiteY37" fmla="*/ 328943 h 644141"/>
                  <a:gd name="connsiteX38" fmla="*/ 672974 w 694391"/>
                  <a:gd name="connsiteY38" fmla="*/ 322907 h 644141"/>
                  <a:gd name="connsiteX39" fmla="*/ 657885 w 694391"/>
                  <a:gd name="connsiteY39" fmla="*/ 319889 h 644141"/>
                  <a:gd name="connsiteX40" fmla="*/ 639778 w 694391"/>
                  <a:gd name="connsiteY40" fmla="*/ 316871 h 644141"/>
                  <a:gd name="connsiteX41" fmla="*/ 630725 w 694391"/>
                  <a:gd name="connsiteY41" fmla="*/ 313854 h 644141"/>
                  <a:gd name="connsiteX42" fmla="*/ 500958 w 694391"/>
                  <a:gd name="connsiteY42" fmla="*/ 322907 h 644141"/>
                  <a:gd name="connsiteX43" fmla="*/ 491905 w 694391"/>
                  <a:gd name="connsiteY43" fmla="*/ 325925 h 644141"/>
                  <a:gd name="connsiteX44" fmla="*/ 455691 w 694391"/>
                  <a:gd name="connsiteY44" fmla="*/ 322907 h 644141"/>
                  <a:gd name="connsiteX45" fmla="*/ 449655 w 694391"/>
                  <a:gd name="connsiteY45" fmla="*/ 313854 h 644141"/>
                  <a:gd name="connsiteX46" fmla="*/ 440602 w 694391"/>
                  <a:gd name="connsiteY46" fmla="*/ 298765 h 644141"/>
                  <a:gd name="connsiteX47" fmla="*/ 446638 w 694391"/>
                  <a:gd name="connsiteY47" fmla="*/ 187105 h 644141"/>
                  <a:gd name="connsiteX48" fmla="*/ 458709 w 694391"/>
                  <a:gd name="connsiteY48" fmla="*/ 184087 h 644141"/>
                  <a:gd name="connsiteX49" fmla="*/ 482851 w 694391"/>
                  <a:gd name="connsiteY49" fmla="*/ 181070 h 644141"/>
                  <a:gd name="connsiteX50" fmla="*/ 500958 w 694391"/>
                  <a:gd name="connsiteY50" fmla="*/ 175034 h 644141"/>
                  <a:gd name="connsiteX51" fmla="*/ 549244 w 694391"/>
                  <a:gd name="connsiteY51" fmla="*/ 150891 h 644141"/>
                  <a:gd name="connsiteX52" fmla="*/ 603564 w 694391"/>
                  <a:gd name="connsiteY52" fmla="*/ 117695 h 644141"/>
                  <a:gd name="connsiteX53" fmla="*/ 624689 w 694391"/>
                  <a:gd name="connsiteY53" fmla="*/ 102606 h 644141"/>
                  <a:gd name="connsiteX54" fmla="*/ 633743 w 694391"/>
                  <a:gd name="connsiteY54" fmla="*/ 93553 h 644141"/>
                  <a:gd name="connsiteX55" fmla="*/ 639778 w 694391"/>
                  <a:gd name="connsiteY55" fmla="*/ 84499 h 644141"/>
                  <a:gd name="connsiteX56" fmla="*/ 648832 w 694391"/>
                  <a:gd name="connsiteY56" fmla="*/ 63374 h 644141"/>
                  <a:gd name="connsiteX57" fmla="*/ 657885 w 694391"/>
                  <a:gd name="connsiteY57" fmla="*/ 36214 h 644141"/>
                  <a:gd name="connsiteX58" fmla="*/ 660903 w 694391"/>
                  <a:gd name="connsiteY58" fmla="*/ 24143 h 644141"/>
                  <a:gd name="connsiteX59" fmla="*/ 642796 w 694391"/>
                  <a:gd name="connsiteY59" fmla="*/ 9054 h 644141"/>
                  <a:gd name="connsiteX60" fmla="*/ 627707 w 694391"/>
                  <a:gd name="connsiteY60" fmla="*/ 6036 h 644141"/>
                  <a:gd name="connsiteX61" fmla="*/ 618653 w 694391"/>
                  <a:gd name="connsiteY61" fmla="*/ 3018 h 644141"/>
                  <a:gd name="connsiteX62" fmla="*/ 606582 w 694391"/>
                  <a:gd name="connsiteY62" fmla="*/ 0 h 644141"/>
                  <a:gd name="connsiteX63" fmla="*/ 519065 w 694391"/>
                  <a:gd name="connsiteY63" fmla="*/ 3018 h 644141"/>
                  <a:gd name="connsiteX64" fmla="*/ 500958 w 694391"/>
                  <a:gd name="connsiteY64" fmla="*/ 9054 h 644141"/>
                  <a:gd name="connsiteX65" fmla="*/ 488887 w 694391"/>
                  <a:gd name="connsiteY65" fmla="*/ 12071 h 644141"/>
                  <a:gd name="connsiteX66" fmla="*/ 470780 w 694391"/>
                  <a:gd name="connsiteY66" fmla="*/ 21125 h 644141"/>
                  <a:gd name="connsiteX67" fmla="*/ 461727 w 694391"/>
                  <a:gd name="connsiteY67" fmla="*/ 27161 h 644141"/>
                  <a:gd name="connsiteX68" fmla="*/ 443620 w 694391"/>
                  <a:gd name="connsiteY68" fmla="*/ 33196 h 644141"/>
                  <a:gd name="connsiteX69" fmla="*/ 425513 w 694391"/>
                  <a:gd name="connsiteY69" fmla="*/ 48285 h 644141"/>
                  <a:gd name="connsiteX70" fmla="*/ 416459 w 694391"/>
                  <a:gd name="connsiteY70" fmla="*/ 54321 h 644141"/>
                  <a:gd name="connsiteX71" fmla="*/ 404388 w 694391"/>
                  <a:gd name="connsiteY71" fmla="*/ 66392 h 644141"/>
                  <a:gd name="connsiteX72" fmla="*/ 392317 w 694391"/>
                  <a:gd name="connsiteY72" fmla="*/ 69410 h 644141"/>
                  <a:gd name="connsiteX73" fmla="*/ 374210 w 694391"/>
                  <a:gd name="connsiteY73" fmla="*/ 78464 h 644141"/>
                  <a:gd name="connsiteX74" fmla="*/ 344032 w 694391"/>
                  <a:gd name="connsiteY74" fmla="*/ 96570 h 644141"/>
                  <a:gd name="connsiteX75" fmla="*/ 292729 w 694391"/>
                  <a:gd name="connsiteY75" fmla="*/ 111660 h 644141"/>
                  <a:gd name="connsiteX76" fmla="*/ 280657 w 694391"/>
                  <a:gd name="connsiteY76" fmla="*/ 114677 h 644141"/>
                  <a:gd name="connsiteX77" fmla="*/ 229354 w 694391"/>
                  <a:gd name="connsiteY77" fmla="*/ 120713 h 644141"/>
                  <a:gd name="connsiteX78" fmla="*/ 217283 w 694391"/>
                  <a:gd name="connsiteY78" fmla="*/ 123731 h 644141"/>
                  <a:gd name="connsiteX0" fmla="*/ 217283 w 694391"/>
                  <a:gd name="connsiteY0" fmla="*/ 123731 h 644141"/>
                  <a:gd name="connsiteX1" fmla="*/ 172016 w 694391"/>
                  <a:gd name="connsiteY1" fmla="*/ 144856 h 644141"/>
                  <a:gd name="connsiteX2" fmla="*/ 162962 w 694391"/>
                  <a:gd name="connsiteY2" fmla="*/ 153909 h 644141"/>
                  <a:gd name="connsiteX3" fmla="*/ 147873 w 694391"/>
                  <a:gd name="connsiteY3" fmla="*/ 165980 h 644141"/>
                  <a:gd name="connsiteX4" fmla="*/ 126748 w 694391"/>
                  <a:gd name="connsiteY4" fmla="*/ 175034 h 644141"/>
                  <a:gd name="connsiteX5" fmla="*/ 117695 w 694391"/>
                  <a:gd name="connsiteY5" fmla="*/ 184087 h 644141"/>
                  <a:gd name="connsiteX6" fmla="*/ 102606 w 694391"/>
                  <a:gd name="connsiteY6" fmla="*/ 196159 h 644141"/>
                  <a:gd name="connsiteX7" fmla="*/ 66392 w 694391"/>
                  <a:gd name="connsiteY7" fmla="*/ 217283 h 644141"/>
                  <a:gd name="connsiteX8" fmla="*/ 33196 w 694391"/>
                  <a:gd name="connsiteY8" fmla="*/ 244444 h 644141"/>
                  <a:gd name="connsiteX9" fmla="*/ 21125 w 694391"/>
                  <a:gd name="connsiteY9" fmla="*/ 262551 h 644141"/>
                  <a:gd name="connsiteX10" fmla="*/ 6036 w 694391"/>
                  <a:gd name="connsiteY10" fmla="*/ 289711 h 644141"/>
                  <a:gd name="connsiteX11" fmla="*/ 0 w 694391"/>
                  <a:gd name="connsiteY11" fmla="*/ 307818 h 644141"/>
                  <a:gd name="connsiteX12" fmla="*/ 144855 w 694391"/>
                  <a:gd name="connsiteY12" fmla="*/ 307818 h 644141"/>
                  <a:gd name="connsiteX13" fmla="*/ 162962 w 694391"/>
                  <a:gd name="connsiteY13" fmla="*/ 304800 h 644141"/>
                  <a:gd name="connsiteX14" fmla="*/ 168998 w 694391"/>
                  <a:gd name="connsiteY14" fmla="*/ 316871 h 644141"/>
                  <a:gd name="connsiteX15" fmla="*/ 165980 w 694391"/>
                  <a:gd name="connsiteY15" fmla="*/ 410424 h 644141"/>
                  <a:gd name="connsiteX16" fmla="*/ 156927 w 694391"/>
                  <a:gd name="connsiteY16" fmla="*/ 446638 h 644141"/>
                  <a:gd name="connsiteX17" fmla="*/ 126748 w 694391"/>
                  <a:gd name="connsiteY17" fmla="*/ 528119 h 644141"/>
                  <a:gd name="connsiteX18" fmla="*/ 105624 w 694391"/>
                  <a:gd name="connsiteY18" fmla="*/ 588475 h 644141"/>
                  <a:gd name="connsiteX19" fmla="*/ 105624 w 694391"/>
                  <a:gd name="connsiteY19" fmla="*/ 636761 h 644141"/>
                  <a:gd name="connsiteX20" fmla="*/ 232372 w 694391"/>
                  <a:gd name="connsiteY20" fmla="*/ 633743 h 644141"/>
                  <a:gd name="connsiteX21" fmla="*/ 362139 w 694391"/>
                  <a:gd name="connsiteY21" fmla="*/ 540190 h 644141"/>
                  <a:gd name="connsiteX22" fmla="*/ 398352 w 694391"/>
                  <a:gd name="connsiteY22" fmla="*/ 522083 h 644141"/>
                  <a:gd name="connsiteX23" fmla="*/ 431548 w 694391"/>
                  <a:gd name="connsiteY23" fmla="*/ 500959 h 644141"/>
                  <a:gd name="connsiteX24" fmla="*/ 458709 w 694391"/>
                  <a:gd name="connsiteY24" fmla="*/ 485870 h 644141"/>
                  <a:gd name="connsiteX25" fmla="*/ 488887 w 694391"/>
                  <a:gd name="connsiteY25" fmla="*/ 467763 h 644141"/>
                  <a:gd name="connsiteX26" fmla="*/ 531137 w 694391"/>
                  <a:gd name="connsiteY26" fmla="*/ 446638 h 644141"/>
                  <a:gd name="connsiteX27" fmla="*/ 567350 w 694391"/>
                  <a:gd name="connsiteY27" fmla="*/ 425513 h 644141"/>
                  <a:gd name="connsiteX28" fmla="*/ 576404 w 694391"/>
                  <a:gd name="connsiteY28" fmla="*/ 419477 h 644141"/>
                  <a:gd name="connsiteX29" fmla="*/ 591493 w 694391"/>
                  <a:gd name="connsiteY29" fmla="*/ 410424 h 644141"/>
                  <a:gd name="connsiteX30" fmla="*/ 600546 w 694391"/>
                  <a:gd name="connsiteY30" fmla="*/ 404388 h 644141"/>
                  <a:gd name="connsiteX31" fmla="*/ 618653 w 694391"/>
                  <a:gd name="connsiteY31" fmla="*/ 392317 h 644141"/>
                  <a:gd name="connsiteX32" fmla="*/ 648832 w 694391"/>
                  <a:gd name="connsiteY32" fmla="*/ 377228 h 644141"/>
                  <a:gd name="connsiteX33" fmla="*/ 657885 w 694391"/>
                  <a:gd name="connsiteY33" fmla="*/ 374210 h 644141"/>
                  <a:gd name="connsiteX34" fmla="*/ 682028 w 694391"/>
                  <a:gd name="connsiteY34" fmla="*/ 362139 h 644141"/>
                  <a:gd name="connsiteX35" fmla="*/ 691081 w 694391"/>
                  <a:gd name="connsiteY35" fmla="*/ 353085 h 644141"/>
                  <a:gd name="connsiteX36" fmla="*/ 691081 w 694391"/>
                  <a:gd name="connsiteY36" fmla="*/ 328943 h 644141"/>
                  <a:gd name="connsiteX37" fmla="*/ 672974 w 694391"/>
                  <a:gd name="connsiteY37" fmla="*/ 322907 h 644141"/>
                  <a:gd name="connsiteX38" fmla="*/ 657885 w 694391"/>
                  <a:gd name="connsiteY38" fmla="*/ 319889 h 644141"/>
                  <a:gd name="connsiteX39" fmla="*/ 639778 w 694391"/>
                  <a:gd name="connsiteY39" fmla="*/ 316871 h 644141"/>
                  <a:gd name="connsiteX40" fmla="*/ 630725 w 694391"/>
                  <a:gd name="connsiteY40" fmla="*/ 313854 h 644141"/>
                  <a:gd name="connsiteX41" fmla="*/ 500958 w 694391"/>
                  <a:gd name="connsiteY41" fmla="*/ 322907 h 644141"/>
                  <a:gd name="connsiteX42" fmla="*/ 491905 w 694391"/>
                  <a:gd name="connsiteY42" fmla="*/ 325925 h 644141"/>
                  <a:gd name="connsiteX43" fmla="*/ 455691 w 694391"/>
                  <a:gd name="connsiteY43" fmla="*/ 322907 h 644141"/>
                  <a:gd name="connsiteX44" fmla="*/ 449655 w 694391"/>
                  <a:gd name="connsiteY44" fmla="*/ 313854 h 644141"/>
                  <a:gd name="connsiteX45" fmla="*/ 440602 w 694391"/>
                  <a:gd name="connsiteY45" fmla="*/ 298765 h 644141"/>
                  <a:gd name="connsiteX46" fmla="*/ 446638 w 694391"/>
                  <a:gd name="connsiteY46" fmla="*/ 187105 h 644141"/>
                  <a:gd name="connsiteX47" fmla="*/ 458709 w 694391"/>
                  <a:gd name="connsiteY47" fmla="*/ 184087 h 644141"/>
                  <a:gd name="connsiteX48" fmla="*/ 482851 w 694391"/>
                  <a:gd name="connsiteY48" fmla="*/ 181070 h 644141"/>
                  <a:gd name="connsiteX49" fmla="*/ 500958 w 694391"/>
                  <a:gd name="connsiteY49" fmla="*/ 175034 h 644141"/>
                  <a:gd name="connsiteX50" fmla="*/ 549244 w 694391"/>
                  <a:gd name="connsiteY50" fmla="*/ 150891 h 644141"/>
                  <a:gd name="connsiteX51" fmla="*/ 603564 w 694391"/>
                  <a:gd name="connsiteY51" fmla="*/ 117695 h 644141"/>
                  <a:gd name="connsiteX52" fmla="*/ 624689 w 694391"/>
                  <a:gd name="connsiteY52" fmla="*/ 102606 h 644141"/>
                  <a:gd name="connsiteX53" fmla="*/ 633743 w 694391"/>
                  <a:gd name="connsiteY53" fmla="*/ 93553 h 644141"/>
                  <a:gd name="connsiteX54" fmla="*/ 639778 w 694391"/>
                  <a:gd name="connsiteY54" fmla="*/ 84499 h 644141"/>
                  <a:gd name="connsiteX55" fmla="*/ 648832 w 694391"/>
                  <a:gd name="connsiteY55" fmla="*/ 63374 h 644141"/>
                  <a:gd name="connsiteX56" fmla="*/ 657885 w 694391"/>
                  <a:gd name="connsiteY56" fmla="*/ 36214 h 644141"/>
                  <a:gd name="connsiteX57" fmla="*/ 660903 w 694391"/>
                  <a:gd name="connsiteY57" fmla="*/ 24143 h 644141"/>
                  <a:gd name="connsiteX58" fmla="*/ 642796 w 694391"/>
                  <a:gd name="connsiteY58" fmla="*/ 9054 h 644141"/>
                  <a:gd name="connsiteX59" fmla="*/ 627707 w 694391"/>
                  <a:gd name="connsiteY59" fmla="*/ 6036 h 644141"/>
                  <a:gd name="connsiteX60" fmla="*/ 618653 w 694391"/>
                  <a:gd name="connsiteY60" fmla="*/ 3018 h 644141"/>
                  <a:gd name="connsiteX61" fmla="*/ 606582 w 694391"/>
                  <a:gd name="connsiteY61" fmla="*/ 0 h 644141"/>
                  <a:gd name="connsiteX62" fmla="*/ 519065 w 694391"/>
                  <a:gd name="connsiteY62" fmla="*/ 3018 h 644141"/>
                  <a:gd name="connsiteX63" fmla="*/ 500958 w 694391"/>
                  <a:gd name="connsiteY63" fmla="*/ 9054 h 644141"/>
                  <a:gd name="connsiteX64" fmla="*/ 488887 w 694391"/>
                  <a:gd name="connsiteY64" fmla="*/ 12071 h 644141"/>
                  <a:gd name="connsiteX65" fmla="*/ 470780 w 694391"/>
                  <a:gd name="connsiteY65" fmla="*/ 21125 h 644141"/>
                  <a:gd name="connsiteX66" fmla="*/ 461727 w 694391"/>
                  <a:gd name="connsiteY66" fmla="*/ 27161 h 644141"/>
                  <a:gd name="connsiteX67" fmla="*/ 443620 w 694391"/>
                  <a:gd name="connsiteY67" fmla="*/ 33196 h 644141"/>
                  <a:gd name="connsiteX68" fmla="*/ 425513 w 694391"/>
                  <a:gd name="connsiteY68" fmla="*/ 48285 h 644141"/>
                  <a:gd name="connsiteX69" fmla="*/ 416459 w 694391"/>
                  <a:gd name="connsiteY69" fmla="*/ 54321 h 644141"/>
                  <a:gd name="connsiteX70" fmla="*/ 404388 w 694391"/>
                  <a:gd name="connsiteY70" fmla="*/ 66392 h 644141"/>
                  <a:gd name="connsiteX71" fmla="*/ 392317 w 694391"/>
                  <a:gd name="connsiteY71" fmla="*/ 69410 h 644141"/>
                  <a:gd name="connsiteX72" fmla="*/ 374210 w 694391"/>
                  <a:gd name="connsiteY72" fmla="*/ 78464 h 644141"/>
                  <a:gd name="connsiteX73" fmla="*/ 344032 w 694391"/>
                  <a:gd name="connsiteY73" fmla="*/ 96570 h 644141"/>
                  <a:gd name="connsiteX74" fmla="*/ 292729 w 694391"/>
                  <a:gd name="connsiteY74" fmla="*/ 111660 h 644141"/>
                  <a:gd name="connsiteX75" fmla="*/ 280657 w 694391"/>
                  <a:gd name="connsiteY75" fmla="*/ 114677 h 644141"/>
                  <a:gd name="connsiteX76" fmla="*/ 229354 w 694391"/>
                  <a:gd name="connsiteY76" fmla="*/ 120713 h 644141"/>
                  <a:gd name="connsiteX77" fmla="*/ 217283 w 694391"/>
                  <a:gd name="connsiteY77" fmla="*/ 123731 h 644141"/>
                  <a:gd name="connsiteX0" fmla="*/ 223573 w 700681"/>
                  <a:gd name="connsiteY0" fmla="*/ 123731 h 644141"/>
                  <a:gd name="connsiteX1" fmla="*/ 178306 w 700681"/>
                  <a:gd name="connsiteY1" fmla="*/ 144856 h 644141"/>
                  <a:gd name="connsiteX2" fmla="*/ 169252 w 700681"/>
                  <a:gd name="connsiteY2" fmla="*/ 153909 h 644141"/>
                  <a:gd name="connsiteX3" fmla="*/ 154163 w 700681"/>
                  <a:gd name="connsiteY3" fmla="*/ 165980 h 644141"/>
                  <a:gd name="connsiteX4" fmla="*/ 133038 w 700681"/>
                  <a:gd name="connsiteY4" fmla="*/ 175034 h 644141"/>
                  <a:gd name="connsiteX5" fmla="*/ 123985 w 700681"/>
                  <a:gd name="connsiteY5" fmla="*/ 184087 h 644141"/>
                  <a:gd name="connsiteX6" fmla="*/ 108896 w 700681"/>
                  <a:gd name="connsiteY6" fmla="*/ 196159 h 644141"/>
                  <a:gd name="connsiteX7" fmla="*/ 72682 w 700681"/>
                  <a:gd name="connsiteY7" fmla="*/ 217283 h 644141"/>
                  <a:gd name="connsiteX8" fmla="*/ 39486 w 700681"/>
                  <a:gd name="connsiteY8" fmla="*/ 244444 h 644141"/>
                  <a:gd name="connsiteX9" fmla="*/ 27415 w 700681"/>
                  <a:gd name="connsiteY9" fmla="*/ 262551 h 644141"/>
                  <a:gd name="connsiteX10" fmla="*/ 6290 w 700681"/>
                  <a:gd name="connsiteY10" fmla="*/ 307818 h 644141"/>
                  <a:gd name="connsiteX11" fmla="*/ 151145 w 700681"/>
                  <a:gd name="connsiteY11" fmla="*/ 307818 h 644141"/>
                  <a:gd name="connsiteX12" fmla="*/ 169252 w 700681"/>
                  <a:gd name="connsiteY12" fmla="*/ 304800 h 644141"/>
                  <a:gd name="connsiteX13" fmla="*/ 175288 w 700681"/>
                  <a:gd name="connsiteY13" fmla="*/ 316871 h 644141"/>
                  <a:gd name="connsiteX14" fmla="*/ 172270 w 700681"/>
                  <a:gd name="connsiteY14" fmla="*/ 410424 h 644141"/>
                  <a:gd name="connsiteX15" fmla="*/ 163217 w 700681"/>
                  <a:gd name="connsiteY15" fmla="*/ 446638 h 644141"/>
                  <a:gd name="connsiteX16" fmla="*/ 133038 w 700681"/>
                  <a:gd name="connsiteY16" fmla="*/ 528119 h 644141"/>
                  <a:gd name="connsiteX17" fmla="*/ 111914 w 700681"/>
                  <a:gd name="connsiteY17" fmla="*/ 588475 h 644141"/>
                  <a:gd name="connsiteX18" fmla="*/ 111914 w 700681"/>
                  <a:gd name="connsiteY18" fmla="*/ 636761 h 644141"/>
                  <a:gd name="connsiteX19" fmla="*/ 238662 w 700681"/>
                  <a:gd name="connsiteY19" fmla="*/ 633743 h 644141"/>
                  <a:gd name="connsiteX20" fmla="*/ 368429 w 700681"/>
                  <a:gd name="connsiteY20" fmla="*/ 540190 h 644141"/>
                  <a:gd name="connsiteX21" fmla="*/ 404642 w 700681"/>
                  <a:gd name="connsiteY21" fmla="*/ 522083 h 644141"/>
                  <a:gd name="connsiteX22" fmla="*/ 437838 w 700681"/>
                  <a:gd name="connsiteY22" fmla="*/ 500959 h 644141"/>
                  <a:gd name="connsiteX23" fmla="*/ 464999 w 700681"/>
                  <a:gd name="connsiteY23" fmla="*/ 485870 h 644141"/>
                  <a:gd name="connsiteX24" fmla="*/ 495177 w 700681"/>
                  <a:gd name="connsiteY24" fmla="*/ 467763 h 644141"/>
                  <a:gd name="connsiteX25" fmla="*/ 537427 w 700681"/>
                  <a:gd name="connsiteY25" fmla="*/ 446638 h 644141"/>
                  <a:gd name="connsiteX26" fmla="*/ 573640 w 700681"/>
                  <a:gd name="connsiteY26" fmla="*/ 425513 h 644141"/>
                  <a:gd name="connsiteX27" fmla="*/ 582694 w 700681"/>
                  <a:gd name="connsiteY27" fmla="*/ 419477 h 644141"/>
                  <a:gd name="connsiteX28" fmla="*/ 597783 w 700681"/>
                  <a:gd name="connsiteY28" fmla="*/ 410424 h 644141"/>
                  <a:gd name="connsiteX29" fmla="*/ 606836 w 700681"/>
                  <a:gd name="connsiteY29" fmla="*/ 404388 h 644141"/>
                  <a:gd name="connsiteX30" fmla="*/ 624943 w 700681"/>
                  <a:gd name="connsiteY30" fmla="*/ 392317 h 644141"/>
                  <a:gd name="connsiteX31" fmla="*/ 655122 w 700681"/>
                  <a:gd name="connsiteY31" fmla="*/ 377228 h 644141"/>
                  <a:gd name="connsiteX32" fmla="*/ 664175 w 700681"/>
                  <a:gd name="connsiteY32" fmla="*/ 374210 h 644141"/>
                  <a:gd name="connsiteX33" fmla="*/ 688318 w 700681"/>
                  <a:gd name="connsiteY33" fmla="*/ 362139 h 644141"/>
                  <a:gd name="connsiteX34" fmla="*/ 697371 w 700681"/>
                  <a:gd name="connsiteY34" fmla="*/ 353085 h 644141"/>
                  <a:gd name="connsiteX35" fmla="*/ 697371 w 700681"/>
                  <a:gd name="connsiteY35" fmla="*/ 328943 h 644141"/>
                  <a:gd name="connsiteX36" fmla="*/ 679264 w 700681"/>
                  <a:gd name="connsiteY36" fmla="*/ 322907 h 644141"/>
                  <a:gd name="connsiteX37" fmla="*/ 664175 w 700681"/>
                  <a:gd name="connsiteY37" fmla="*/ 319889 h 644141"/>
                  <a:gd name="connsiteX38" fmla="*/ 646068 w 700681"/>
                  <a:gd name="connsiteY38" fmla="*/ 316871 h 644141"/>
                  <a:gd name="connsiteX39" fmla="*/ 637015 w 700681"/>
                  <a:gd name="connsiteY39" fmla="*/ 313854 h 644141"/>
                  <a:gd name="connsiteX40" fmla="*/ 507248 w 700681"/>
                  <a:gd name="connsiteY40" fmla="*/ 322907 h 644141"/>
                  <a:gd name="connsiteX41" fmla="*/ 498195 w 700681"/>
                  <a:gd name="connsiteY41" fmla="*/ 325925 h 644141"/>
                  <a:gd name="connsiteX42" fmla="*/ 461981 w 700681"/>
                  <a:gd name="connsiteY42" fmla="*/ 322907 h 644141"/>
                  <a:gd name="connsiteX43" fmla="*/ 455945 w 700681"/>
                  <a:gd name="connsiteY43" fmla="*/ 313854 h 644141"/>
                  <a:gd name="connsiteX44" fmla="*/ 446892 w 700681"/>
                  <a:gd name="connsiteY44" fmla="*/ 298765 h 644141"/>
                  <a:gd name="connsiteX45" fmla="*/ 452928 w 700681"/>
                  <a:gd name="connsiteY45" fmla="*/ 187105 h 644141"/>
                  <a:gd name="connsiteX46" fmla="*/ 464999 w 700681"/>
                  <a:gd name="connsiteY46" fmla="*/ 184087 h 644141"/>
                  <a:gd name="connsiteX47" fmla="*/ 489141 w 700681"/>
                  <a:gd name="connsiteY47" fmla="*/ 181070 h 644141"/>
                  <a:gd name="connsiteX48" fmla="*/ 507248 w 700681"/>
                  <a:gd name="connsiteY48" fmla="*/ 175034 h 644141"/>
                  <a:gd name="connsiteX49" fmla="*/ 555534 w 700681"/>
                  <a:gd name="connsiteY49" fmla="*/ 150891 h 644141"/>
                  <a:gd name="connsiteX50" fmla="*/ 609854 w 700681"/>
                  <a:gd name="connsiteY50" fmla="*/ 117695 h 644141"/>
                  <a:gd name="connsiteX51" fmla="*/ 630979 w 700681"/>
                  <a:gd name="connsiteY51" fmla="*/ 102606 h 644141"/>
                  <a:gd name="connsiteX52" fmla="*/ 640033 w 700681"/>
                  <a:gd name="connsiteY52" fmla="*/ 93553 h 644141"/>
                  <a:gd name="connsiteX53" fmla="*/ 646068 w 700681"/>
                  <a:gd name="connsiteY53" fmla="*/ 84499 h 644141"/>
                  <a:gd name="connsiteX54" fmla="*/ 655122 w 700681"/>
                  <a:gd name="connsiteY54" fmla="*/ 63374 h 644141"/>
                  <a:gd name="connsiteX55" fmla="*/ 664175 w 700681"/>
                  <a:gd name="connsiteY55" fmla="*/ 36214 h 644141"/>
                  <a:gd name="connsiteX56" fmla="*/ 667193 w 700681"/>
                  <a:gd name="connsiteY56" fmla="*/ 24143 h 644141"/>
                  <a:gd name="connsiteX57" fmla="*/ 649086 w 700681"/>
                  <a:gd name="connsiteY57" fmla="*/ 9054 h 644141"/>
                  <a:gd name="connsiteX58" fmla="*/ 633997 w 700681"/>
                  <a:gd name="connsiteY58" fmla="*/ 6036 h 644141"/>
                  <a:gd name="connsiteX59" fmla="*/ 624943 w 700681"/>
                  <a:gd name="connsiteY59" fmla="*/ 3018 h 644141"/>
                  <a:gd name="connsiteX60" fmla="*/ 612872 w 700681"/>
                  <a:gd name="connsiteY60" fmla="*/ 0 h 644141"/>
                  <a:gd name="connsiteX61" fmla="*/ 525355 w 700681"/>
                  <a:gd name="connsiteY61" fmla="*/ 3018 h 644141"/>
                  <a:gd name="connsiteX62" fmla="*/ 507248 w 700681"/>
                  <a:gd name="connsiteY62" fmla="*/ 9054 h 644141"/>
                  <a:gd name="connsiteX63" fmla="*/ 495177 w 700681"/>
                  <a:gd name="connsiteY63" fmla="*/ 12071 h 644141"/>
                  <a:gd name="connsiteX64" fmla="*/ 477070 w 700681"/>
                  <a:gd name="connsiteY64" fmla="*/ 21125 h 644141"/>
                  <a:gd name="connsiteX65" fmla="*/ 468017 w 700681"/>
                  <a:gd name="connsiteY65" fmla="*/ 27161 h 644141"/>
                  <a:gd name="connsiteX66" fmla="*/ 449910 w 700681"/>
                  <a:gd name="connsiteY66" fmla="*/ 33196 h 644141"/>
                  <a:gd name="connsiteX67" fmla="*/ 431803 w 700681"/>
                  <a:gd name="connsiteY67" fmla="*/ 48285 h 644141"/>
                  <a:gd name="connsiteX68" fmla="*/ 422749 w 700681"/>
                  <a:gd name="connsiteY68" fmla="*/ 54321 h 644141"/>
                  <a:gd name="connsiteX69" fmla="*/ 410678 w 700681"/>
                  <a:gd name="connsiteY69" fmla="*/ 66392 h 644141"/>
                  <a:gd name="connsiteX70" fmla="*/ 398607 w 700681"/>
                  <a:gd name="connsiteY70" fmla="*/ 69410 h 644141"/>
                  <a:gd name="connsiteX71" fmla="*/ 380500 w 700681"/>
                  <a:gd name="connsiteY71" fmla="*/ 78464 h 644141"/>
                  <a:gd name="connsiteX72" fmla="*/ 350322 w 700681"/>
                  <a:gd name="connsiteY72" fmla="*/ 96570 h 644141"/>
                  <a:gd name="connsiteX73" fmla="*/ 299019 w 700681"/>
                  <a:gd name="connsiteY73" fmla="*/ 111660 h 644141"/>
                  <a:gd name="connsiteX74" fmla="*/ 286947 w 700681"/>
                  <a:gd name="connsiteY74" fmla="*/ 114677 h 644141"/>
                  <a:gd name="connsiteX75" fmla="*/ 235644 w 700681"/>
                  <a:gd name="connsiteY75" fmla="*/ 120713 h 644141"/>
                  <a:gd name="connsiteX76" fmla="*/ 223573 w 700681"/>
                  <a:gd name="connsiteY76" fmla="*/ 123731 h 644141"/>
                  <a:gd name="connsiteX0" fmla="*/ 222083 w 699191"/>
                  <a:gd name="connsiteY0" fmla="*/ 123731 h 644141"/>
                  <a:gd name="connsiteX1" fmla="*/ 176816 w 699191"/>
                  <a:gd name="connsiteY1" fmla="*/ 144856 h 644141"/>
                  <a:gd name="connsiteX2" fmla="*/ 167762 w 699191"/>
                  <a:gd name="connsiteY2" fmla="*/ 153909 h 644141"/>
                  <a:gd name="connsiteX3" fmla="*/ 152673 w 699191"/>
                  <a:gd name="connsiteY3" fmla="*/ 165980 h 644141"/>
                  <a:gd name="connsiteX4" fmla="*/ 131548 w 699191"/>
                  <a:gd name="connsiteY4" fmla="*/ 175034 h 644141"/>
                  <a:gd name="connsiteX5" fmla="*/ 122495 w 699191"/>
                  <a:gd name="connsiteY5" fmla="*/ 184087 h 644141"/>
                  <a:gd name="connsiteX6" fmla="*/ 107406 w 699191"/>
                  <a:gd name="connsiteY6" fmla="*/ 196159 h 644141"/>
                  <a:gd name="connsiteX7" fmla="*/ 71192 w 699191"/>
                  <a:gd name="connsiteY7" fmla="*/ 217283 h 644141"/>
                  <a:gd name="connsiteX8" fmla="*/ 37996 w 699191"/>
                  <a:gd name="connsiteY8" fmla="*/ 244444 h 644141"/>
                  <a:gd name="connsiteX9" fmla="*/ 4800 w 699191"/>
                  <a:gd name="connsiteY9" fmla="*/ 307818 h 644141"/>
                  <a:gd name="connsiteX10" fmla="*/ 149655 w 699191"/>
                  <a:gd name="connsiteY10" fmla="*/ 307818 h 644141"/>
                  <a:gd name="connsiteX11" fmla="*/ 167762 w 699191"/>
                  <a:gd name="connsiteY11" fmla="*/ 304800 h 644141"/>
                  <a:gd name="connsiteX12" fmla="*/ 173798 w 699191"/>
                  <a:gd name="connsiteY12" fmla="*/ 316871 h 644141"/>
                  <a:gd name="connsiteX13" fmla="*/ 170780 w 699191"/>
                  <a:gd name="connsiteY13" fmla="*/ 410424 h 644141"/>
                  <a:gd name="connsiteX14" fmla="*/ 161727 w 699191"/>
                  <a:gd name="connsiteY14" fmla="*/ 446638 h 644141"/>
                  <a:gd name="connsiteX15" fmla="*/ 131548 w 699191"/>
                  <a:gd name="connsiteY15" fmla="*/ 528119 h 644141"/>
                  <a:gd name="connsiteX16" fmla="*/ 110424 w 699191"/>
                  <a:gd name="connsiteY16" fmla="*/ 588475 h 644141"/>
                  <a:gd name="connsiteX17" fmla="*/ 110424 w 699191"/>
                  <a:gd name="connsiteY17" fmla="*/ 636761 h 644141"/>
                  <a:gd name="connsiteX18" fmla="*/ 237172 w 699191"/>
                  <a:gd name="connsiteY18" fmla="*/ 633743 h 644141"/>
                  <a:gd name="connsiteX19" fmla="*/ 366939 w 699191"/>
                  <a:gd name="connsiteY19" fmla="*/ 540190 h 644141"/>
                  <a:gd name="connsiteX20" fmla="*/ 403152 w 699191"/>
                  <a:gd name="connsiteY20" fmla="*/ 522083 h 644141"/>
                  <a:gd name="connsiteX21" fmla="*/ 436348 w 699191"/>
                  <a:gd name="connsiteY21" fmla="*/ 500959 h 644141"/>
                  <a:gd name="connsiteX22" fmla="*/ 463509 w 699191"/>
                  <a:gd name="connsiteY22" fmla="*/ 485870 h 644141"/>
                  <a:gd name="connsiteX23" fmla="*/ 493687 w 699191"/>
                  <a:gd name="connsiteY23" fmla="*/ 467763 h 644141"/>
                  <a:gd name="connsiteX24" fmla="*/ 535937 w 699191"/>
                  <a:gd name="connsiteY24" fmla="*/ 446638 h 644141"/>
                  <a:gd name="connsiteX25" fmla="*/ 572150 w 699191"/>
                  <a:gd name="connsiteY25" fmla="*/ 425513 h 644141"/>
                  <a:gd name="connsiteX26" fmla="*/ 581204 w 699191"/>
                  <a:gd name="connsiteY26" fmla="*/ 419477 h 644141"/>
                  <a:gd name="connsiteX27" fmla="*/ 596293 w 699191"/>
                  <a:gd name="connsiteY27" fmla="*/ 410424 h 644141"/>
                  <a:gd name="connsiteX28" fmla="*/ 605346 w 699191"/>
                  <a:gd name="connsiteY28" fmla="*/ 404388 h 644141"/>
                  <a:gd name="connsiteX29" fmla="*/ 623453 w 699191"/>
                  <a:gd name="connsiteY29" fmla="*/ 392317 h 644141"/>
                  <a:gd name="connsiteX30" fmla="*/ 653632 w 699191"/>
                  <a:gd name="connsiteY30" fmla="*/ 377228 h 644141"/>
                  <a:gd name="connsiteX31" fmla="*/ 662685 w 699191"/>
                  <a:gd name="connsiteY31" fmla="*/ 374210 h 644141"/>
                  <a:gd name="connsiteX32" fmla="*/ 686828 w 699191"/>
                  <a:gd name="connsiteY32" fmla="*/ 362139 h 644141"/>
                  <a:gd name="connsiteX33" fmla="*/ 695881 w 699191"/>
                  <a:gd name="connsiteY33" fmla="*/ 353085 h 644141"/>
                  <a:gd name="connsiteX34" fmla="*/ 695881 w 699191"/>
                  <a:gd name="connsiteY34" fmla="*/ 328943 h 644141"/>
                  <a:gd name="connsiteX35" fmla="*/ 677774 w 699191"/>
                  <a:gd name="connsiteY35" fmla="*/ 322907 h 644141"/>
                  <a:gd name="connsiteX36" fmla="*/ 662685 w 699191"/>
                  <a:gd name="connsiteY36" fmla="*/ 319889 h 644141"/>
                  <a:gd name="connsiteX37" fmla="*/ 644578 w 699191"/>
                  <a:gd name="connsiteY37" fmla="*/ 316871 h 644141"/>
                  <a:gd name="connsiteX38" fmla="*/ 635525 w 699191"/>
                  <a:gd name="connsiteY38" fmla="*/ 313854 h 644141"/>
                  <a:gd name="connsiteX39" fmla="*/ 505758 w 699191"/>
                  <a:gd name="connsiteY39" fmla="*/ 322907 h 644141"/>
                  <a:gd name="connsiteX40" fmla="*/ 496705 w 699191"/>
                  <a:gd name="connsiteY40" fmla="*/ 325925 h 644141"/>
                  <a:gd name="connsiteX41" fmla="*/ 460491 w 699191"/>
                  <a:gd name="connsiteY41" fmla="*/ 322907 h 644141"/>
                  <a:gd name="connsiteX42" fmla="*/ 454455 w 699191"/>
                  <a:gd name="connsiteY42" fmla="*/ 313854 h 644141"/>
                  <a:gd name="connsiteX43" fmla="*/ 445402 w 699191"/>
                  <a:gd name="connsiteY43" fmla="*/ 298765 h 644141"/>
                  <a:gd name="connsiteX44" fmla="*/ 451438 w 699191"/>
                  <a:gd name="connsiteY44" fmla="*/ 187105 h 644141"/>
                  <a:gd name="connsiteX45" fmla="*/ 463509 w 699191"/>
                  <a:gd name="connsiteY45" fmla="*/ 184087 h 644141"/>
                  <a:gd name="connsiteX46" fmla="*/ 487651 w 699191"/>
                  <a:gd name="connsiteY46" fmla="*/ 181070 h 644141"/>
                  <a:gd name="connsiteX47" fmla="*/ 505758 w 699191"/>
                  <a:gd name="connsiteY47" fmla="*/ 175034 h 644141"/>
                  <a:gd name="connsiteX48" fmla="*/ 554044 w 699191"/>
                  <a:gd name="connsiteY48" fmla="*/ 150891 h 644141"/>
                  <a:gd name="connsiteX49" fmla="*/ 608364 w 699191"/>
                  <a:gd name="connsiteY49" fmla="*/ 117695 h 644141"/>
                  <a:gd name="connsiteX50" fmla="*/ 629489 w 699191"/>
                  <a:gd name="connsiteY50" fmla="*/ 102606 h 644141"/>
                  <a:gd name="connsiteX51" fmla="*/ 638543 w 699191"/>
                  <a:gd name="connsiteY51" fmla="*/ 93553 h 644141"/>
                  <a:gd name="connsiteX52" fmla="*/ 644578 w 699191"/>
                  <a:gd name="connsiteY52" fmla="*/ 84499 h 644141"/>
                  <a:gd name="connsiteX53" fmla="*/ 653632 w 699191"/>
                  <a:gd name="connsiteY53" fmla="*/ 63374 h 644141"/>
                  <a:gd name="connsiteX54" fmla="*/ 662685 w 699191"/>
                  <a:gd name="connsiteY54" fmla="*/ 36214 h 644141"/>
                  <a:gd name="connsiteX55" fmla="*/ 665703 w 699191"/>
                  <a:gd name="connsiteY55" fmla="*/ 24143 h 644141"/>
                  <a:gd name="connsiteX56" fmla="*/ 647596 w 699191"/>
                  <a:gd name="connsiteY56" fmla="*/ 9054 h 644141"/>
                  <a:gd name="connsiteX57" fmla="*/ 632507 w 699191"/>
                  <a:gd name="connsiteY57" fmla="*/ 6036 h 644141"/>
                  <a:gd name="connsiteX58" fmla="*/ 623453 w 699191"/>
                  <a:gd name="connsiteY58" fmla="*/ 3018 h 644141"/>
                  <a:gd name="connsiteX59" fmla="*/ 611382 w 699191"/>
                  <a:gd name="connsiteY59" fmla="*/ 0 h 644141"/>
                  <a:gd name="connsiteX60" fmla="*/ 523865 w 699191"/>
                  <a:gd name="connsiteY60" fmla="*/ 3018 h 644141"/>
                  <a:gd name="connsiteX61" fmla="*/ 505758 w 699191"/>
                  <a:gd name="connsiteY61" fmla="*/ 9054 h 644141"/>
                  <a:gd name="connsiteX62" fmla="*/ 493687 w 699191"/>
                  <a:gd name="connsiteY62" fmla="*/ 12071 h 644141"/>
                  <a:gd name="connsiteX63" fmla="*/ 475580 w 699191"/>
                  <a:gd name="connsiteY63" fmla="*/ 21125 h 644141"/>
                  <a:gd name="connsiteX64" fmla="*/ 466527 w 699191"/>
                  <a:gd name="connsiteY64" fmla="*/ 27161 h 644141"/>
                  <a:gd name="connsiteX65" fmla="*/ 448420 w 699191"/>
                  <a:gd name="connsiteY65" fmla="*/ 33196 h 644141"/>
                  <a:gd name="connsiteX66" fmla="*/ 430313 w 699191"/>
                  <a:gd name="connsiteY66" fmla="*/ 48285 h 644141"/>
                  <a:gd name="connsiteX67" fmla="*/ 421259 w 699191"/>
                  <a:gd name="connsiteY67" fmla="*/ 54321 h 644141"/>
                  <a:gd name="connsiteX68" fmla="*/ 409188 w 699191"/>
                  <a:gd name="connsiteY68" fmla="*/ 66392 h 644141"/>
                  <a:gd name="connsiteX69" fmla="*/ 397117 w 699191"/>
                  <a:gd name="connsiteY69" fmla="*/ 69410 h 644141"/>
                  <a:gd name="connsiteX70" fmla="*/ 379010 w 699191"/>
                  <a:gd name="connsiteY70" fmla="*/ 78464 h 644141"/>
                  <a:gd name="connsiteX71" fmla="*/ 348832 w 699191"/>
                  <a:gd name="connsiteY71" fmla="*/ 96570 h 644141"/>
                  <a:gd name="connsiteX72" fmla="*/ 297529 w 699191"/>
                  <a:gd name="connsiteY72" fmla="*/ 111660 h 644141"/>
                  <a:gd name="connsiteX73" fmla="*/ 285457 w 699191"/>
                  <a:gd name="connsiteY73" fmla="*/ 114677 h 644141"/>
                  <a:gd name="connsiteX74" fmla="*/ 234154 w 699191"/>
                  <a:gd name="connsiteY74" fmla="*/ 120713 h 644141"/>
                  <a:gd name="connsiteX75" fmla="*/ 222083 w 699191"/>
                  <a:gd name="connsiteY75" fmla="*/ 123731 h 644141"/>
                  <a:gd name="connsiteX0" fmla="*/ 222618 w 699726"/>
                  <a:gd name="connsiteY0" fmla="*/ 123731 h 644141"/>
                  <a:gd name="connsiteX1" fmla="*/ 177351 w 699726"/>
                  <a:gd name="connsiteY1" fmla="*/ 144856 h 644141"/>
                  <a:gd name="connsiteX2" fmla="*/ 168297 w 699726"/>
                  <a:gd name="connsiteY2" fmla="*/ 153909 h 644141"/>
                  <a:gd name="connsiteX3" fmla="*/ 153208 w 699726"/>
                  <a:gd name="connsiteY3" fmla="*/ 165980 h 644141"/>
                  <a:gd name="connsiteX4" fmla="*/ 132083 w 699726"/>
                  <a:gd name="connsiteY4" fmla="*/ 175034 h 644141"/>
                  <a:gd name="connsiteX5" fmla="*/ 123030 w 699726"/>
                  <a:gd name="connsiteY5" fmla="*/ 184087 h 644141"/>
                  <a:gd name="connsiteX6" fmla="*/ 107941 w 699726"/>
                  <a:gd name="connsiteY6" fmla="*/ 196159 h 644141"/>
                  <a:gd name="connsiteX7" fmla="*/ 38531 w 699726"/>
                  <a:gd name="connsiteY7" fmla="*/ 244444 h 644141"/>
                  <a:gd name="connsiteX8" fmla="*/ 5335 w 699726"/>
                  <a:gd name="connsiteY8" fmla="*/ 307818 h 644141"/>
                  <a:gd name="connsiteX9" fmla="*/ 150190 w 699726"/>
                  <a:gd name="connsiteY9" fmla="*/ 307818 h 644141"/>
                  <a:gd name="connsiteX10" fmla="*/ 168297 w 699726"/>
                  <a:gd name="connsiteY10" fmla="*/ 304800 h 644141"/>
                  <a:gd name="connsiteX11" fmla="*/ 174333 w 699726"/>
                  <a:gd name="connsiteY11" fmla="*/ 316871 h 644141"/>
                  <a:gd name="connsiteX12" fmla="*/ 171315 w 699726"/>
                  <a:gd name="connsiteY12" fmla="*/ 410424 h 644141"/>
                  <a:gd name="connsiteX13" fmla="*/ 162262 w 699726"/>
                  <a:gd name="connsiteY13" fmla="*/ 446638 h 644141"/>
                  <a:gd name="connsiteX14" fmla="*/ 132083 w 699726"/>
                  <a:gd name="connsiteY14" fmla="*/ 528119 h 644141"/>
                  <a:gd name="connsiteX15" fmla="*/ 110959 w 699726"/>
                  <a:gd name="connsiteY15" fmla="*/ 588475 h 644141"/>
                  <a:gd name="connsiteX16" fmla="*/ 110959 w 699726"/>
                  <a:gd name="connsiteY16" fmla="*/ 636761 h 644141"/>
                  <a:gd name="connsiteX17" fmla="*/ 237707 w 699726"/>
                  <a:gd name="connsiteY17" fmla="*/ 633743 h 644141"/>
                  <a:gd name="connsiteX18" fmla="*/ 367474 w 699726"/>
                  <a:gd name="connsiteY18" fmla="*/ 540190 h 644141"/>
                  <a:gd name="connsiteX19" fmla="*/ 403687 w 699726"/>
                  <a:gd name="connsiteY19" fmla="*/ 522083 h 644141"/>
                  <a:gd name="connsiteX20" fmla="*/ 436883 w 699726"/>
                  <a:gd name="connsiteY20" fmla="*/ 500959 h 644141"/>
                  <a:gd name="connsiteX21" fmla="*/ 464044 w 699726"/>
                  <a:gd name="connsiteY21" fmla="*/ 485870 h 644141"/>
                  <a:gd name="connsiteX22" fmla="*/ 494222 w 699726"/>
                  <a:gd name="connsiteY22" fmla="*/ 467763 h 644141"/>
                  <a:gd name="connsiteX23" fmla="*/ 536472 w 699726"/>
                  <a:gd name="connsiteY23" fmla="*/ 446638 h 644141"/>
                  <a:gd name="connsiteX24" fmla="*/ 572685 w 699726"/>
                  <a:gd name="connsiteY24" fmla="*/ 425513 h 644141"/>
                  <a:gd name="connsiteX25" fmla="*/ 581739 w 699726"/>
                  <a:gd name="connsiteY25" fmla="*/ 419477 h 644141"/>
                  <a:gd name="connsiteX26" fmla="*/ 596828 w 699726"/>
                  <a:gd name="connsiteY26" fmla="*/ 410424 h 644141"/>
                  <a:gd name="connsiteX27" fmla="*/ 605881 w 699726"/>
                  <a:gd name="connsiteY27" fmla="*/ 404388 h 644141"/>
                  <a:gd name="connsiteX28" fmla="*/ 623988 w 699726"/>
                  <a:gd name="connsiteY28" fmla="*/ 392317 h 644141"/>
                  <a:gd name="connsiteX29" fmla="*/ 654167 w 699726"/>
                  <a:gd name="connsiteY29" fmla="*/ 377228 h 644141"/>
                  <a:gd name="connsiteX30" fmla="*/ 663220 w 699726"/>
                  <a:gd name="connsiteY30" fmla="*/ 374210 h 644141"/>
                  <a:gd name="connsiteX31" fmla="*/ 687363 w 699726"/>
                  <a:gd name="connsiteY31" fmla="*/ 362139 h 644141"/>
                  <a:gd name="connsiteX32" fmla="*/ 696416 w 699726"/>
                  <a:gd name="connsiteY32" fmla="*/ 353085 h 644141"/>
                  <a:gd name="connsiteX33" fmla="*/ 696416 w 699726"/>
                  <a:gd name="connsiteY33" fmla="*/ 328943 h 644141"/>
                  <a:gd name="connsiteX34" fmla="*/ 678309 w 699726"/>
                  <a:gd name="connsiteY34" fmla="*/ 322907 h 644141"/>
                  <a:gd name="connsiteX35" fmla="*/ 663220 w 699726"/>
                  <a:gd name="connsiteY35" fmla="*/ 319889 h 644141"/>
                  <a:gd name="connsiteX36" fmla="*/ 645113 w 699726"/>
                  <a:gd name="connsiteY36" fmla="*/ 316871 h 644141"/>
                  <a:gd name="connsiteX37" fmla="*/ 636060 w 699726"/>
                  <a:gd name="connsiteY37" fmla="*/ 313854 h 644141"/>
                  <a:gd name="connsiteX38" fmla="*/ 506293 w 699726"/>
                  <a:gd name="connsiteY38" fmla="*/ 322907 h 644141"/>
                  <a:gd name="connsiteX39" fmla="*/ 497240 w 699726"/>
                  <a:gd name="connsiteY39" fmla="*/ 325925 h 644141"/>
                  <a:gd name="connsiteX40" fmla="*/ 461026 w 699726"/>
                  <a:gd name="connsiteY40" fmla="*/ 322907 h 644141"/>
                  <a:gd name="connsiteX41" fmla="*/ 454990 w 699726"/>
                  <a:gd name="connsiteY41" fmla="*/ 313854 h 644141"/>
                  <a:gd name="connsiteX42" fmla="*/ 445937 w 699726"/>
                  <a:gd name="connsiteY42" fmla="*/ 298765 h 644141"/>
                  <a:gd name="connsiteX43" fmla="*/ 451973 w 699726"/>
                  <a:gd name="connsiteY43" fmla="*/ 187105 h 644141"/>
                  <a:gd name="connsiteX44" fmla="*/ 464044 w 699726"/>
                  <a:gd name="connsiteY44" fmla="*/ 184087 h 644141"/>
                  <a:gd name="connsiteX45" fmla="*/ 488186 w 699726"/>
                  <a:gd name="connsiteY45" fmla="*/ 181070 h 644141"/>
                  <a:gd name="connsiteX46" fmla="*/ 506293 w 699726"/>
                  <a:gd name="connsiteY46" fmla="*/ 175034 h 644141"/>
                  <a:gd name="connsiteX47" fmla="*/ 554579 w 699726"/>
                  <a:gd name="connsiteY47" fmla="*/ 150891 h 644141"/>
                  <a:gd name="connsiteX48" fmla="*/ 608899 w 699726"/>
                  <a:gd name="connsiteY48" fmla="*/ 117695 h 644141"/>
                  <a:gd name="connsiteX49" fmla="*/ 630024 w 699726"/>
                  <a:gd name="connsiteY49" fmla="*/ 102606 h 644141"/>
                  <a:gd name="connsiteX50" fmla="*/ 639078 w 699726"/>
                  <a:gd name="connsiteY50" fmla="*/ 93553 h 644141"/>
                  <a:gd name="connsiteX51" fmla="*/ 645113 w 699726"/>
                  <a:gd name="connsiteY51" fmla="*/ 84499 h 644141"/>
                  <a:gd name="connsiteX52" fmla="*/ 654167 w 699726"/>
                  <a:gd name="connsiteY52" fmla="*/ 63374 h 644141"/>
                  <a:gd name="connsiteX53" fmla="*/ 663220 w 699726"/>
                  <a:gd name="connsiteY53" fmla="*/ 36214 h 644141"/>
                  <a:gd name="connsiteX54" fmla="*/ 666238 w 699726"/>
                  <a:gd name="connsiteY54" fmla="*/ 24143 h 644141"/>
                  <a:gd name="connsiteX55" fmla="*/ 648131 w 699726"/>
                  <a:gd name="connsiteY55" fmla="*/ 9054 h 644141"/>
                  <a:gd name="connsiteX56" fmla="*/ 633042 w 699726"/>
                  <a:gd name="connsiteY56" fmla="*/ 6036 h 644141"/>
                  <a:gd name="connsiteX57" fmla="*/ 623988 w 699726"/>
                  <a:gd name="connsiteY57" fmla="*/ 3018 h 644141"/>
                  <a:gd name="connsiteX58" fmla="*/ 611917 w 699726"/>
                  <a:gd name="connsiteY58" fmla="*/ 0 h 644141"/>
                  <a:gd name="connsiteX59" fmla="*/ 524400 w 699726"/>
                  <a:gd name="connsiteY59" fmla="*/ 3018 h 644141"/>
                  <a:gd name="connsiteX60" fmla="*/ 506293 w 699726"/>
                  <a:gd name="connsiteY60" fmla="*/ 9054 h 644141"/>
                  <a:gd name="connsiteX61" fmla="*/ 494222 w 699726"/>
                  <a:gd name="connsiteY61" fmla="*/ 12071 h 644141"/>
                  <a:gd name="connsiteX62" fmla="*/ 476115 w 699726"/>
                  <a:gd name="connsiteY62" fmla="*/ 21125 h 644141"/>
                  <a:gd name="connsiteX63" fmla="*/ 467062 w 699726"/>
                  <a:gd name="connsiteY63" fmla="*/ 27161 h 644141"/>
                  <a:gd name="connsiteX64" fmla="*/ 448955 w 699726"/>
                  <a:gd name="connsiteY64" fmla="*/ 33196 h 644141"/>
                  <a:gd name="connsiteX65" fmla="*/ 430848 w 699726"/>
                  <a:gd name="connsiteY65" fmla="*/ 48285 h 644141"/>
                  <a:gd name="connsiteX66" fmla="*/ 421794 w 699726"/>
                  <a:gd name="connsiteY66" fmla="*/ 54321 h 644141"/>
                  <a:gd name="connsiteX67" fmla="*/ 409723 w 699726"/>
                  <a:gd name="connsiteY67" fmla="*/ 66392 h 644141"/>
                  <a:gd name="connsiteX68" fmla="*/ 397652 w 699726"/>
                  <a:gd name="connsiteY68" fmla="*/ 69410 h 644141"/>
                  <a:gd name="connsiteX69" fmla="*/ 379545 w 699726"/>
                  <a:gd name="connsiteY69" fmla="*/ 78464 h 644141"/>
                  <a:gd name="connsiteX70" fmla="*/ 349367 w 699726"/>
                  <a:gd name="connsiteY70" fmla="*/ 96570 h 644141"/>
                  <a:gd name="connsiteX71" fmla="*/ 298064 w 699726"/>
                  <a:gd name="connsiteY71" fmla="*/ 111660 h 644141"/>
                  <a:gd name="connsiteX72" fmla="*/ 285992 w 699726"/>
                  <a:gd name="connsiteY72" fmla="*/ 114677 h 644141"/>
                  <a:gd name="connsiteX73" fmla="*/ 234689 w 699726"/>
                  <a:gd name="connsiteY73" fmla="*/ 120713 h 644141"/>
                  <a:gd name="connsiteX74" fmla="*/ 222618 w 699726"/>
                  <a:gd name="connsiteY74" fmla="*/ 123731 h 644141"/>
                  <a:gd name="connsiteX0" fmla="*/ 222618 w 699726"/>
                  <a:gd name="connsiteY0" fmla="*/ 123731 h 644141"/>
                  <a:gd name="connsiteX1" fmla="*/ 177351 w 699726"/>
                  <a:gd name="connsiteY1" fmla="*/ 144856 h 644141"/>
                  <a:gd name="connsiteX2" fmla="*/ 168297 w 699726"/>
                  <a:gd name="connsiteY2" fmla="*/ 153909 h 644141"/>
                  <a:gd name="connsiteX3" fmla="*/ 153208 w 699726"/>
                  <a:gd name="connsiteY3" fmla="*/ 165980 h 644141"/>
                  <a:gd name="connsiteX4" fmla="*/ 132083 w 699726"/>
                  <a:gd name="connsiteY4" fmla="*/ 175034 h 644141"/>
                  <a:gd name="connsiteX5" fmla="*/ 107941 w 699726"/>
                  <a:gd name="connsiteY5" fmla="*/ 196159 h 644141"/>
                  <a:gd name="connsiteX6" fmla="*/ 38531 w 699726"/>
                  <a:gd name="connsiteY6" fmla="*/ 244444 h 644141"/>
                  <a:gd name="connsiteX7" fmla="*/ 5335 w 699726"/>
                  <a:gd name="connsiteY7" fmla="*/ 307818 h 644141"/>
                  <a:gd name="connsiteX8" fmla="*/ 150190 w 699726"/>
                  <a:gd name="connsiteY8" fmla="*/ 307818 h 644141"/>
                  <a:gd name="connsiteX9" fmla="*/ 168297 w 699726"/>
                  <a:gd name="connsiteY9" fmla="*/ 304800 h 644141"/>
                  <a:gd name="connsiteX10" fmla="*/ 174333 w 699726"/>
                  <a:gd name="connsiteY10" fmla="*/ 316871 h 644141"/>
                  <a:gd name="connsiteX11" fmla="*/ 171315 w 699726"/>
                  <a:gd name="connsiteY11" fmla="*/ 410424 h 644141"/>
                  <a:gd name="connsiteX12" fmla="*/ 162262 w 699726"/>
                  <a:gd name="connsiteY12" fmla="*/ 446638 h 644141"/>
                  <a:gd name="connsiteX13" fmla="*/ 132083 w 699726"/>
                  <a:gd name="connsiteY13" fmla="*/ 528119 h 644141"/>
                  <a:gd name="connsiteX14" fmla="*/ 110959 w 699726"/>
                  <a:gd name="connsiteY14" fmla="*/ 588475 h 644141"/>
                  <a:gd name="connsiteX15" fmla="*/ 110959 w 699726"/>
                  <a:gd name="connsiteY15" fmla="*/ 636761 h 644141"/>
                  <a:gd name="connsiteX16" fmla="*/ 237707 w 699726"/>
                  <a:gd name="connsiteY16" fmla="*/ 633743 h 644141"/>
                  <a:gd name="connsiteX17" fmla="*/ 367474 w 699726"/>
                  <a:gd name="connsiteY17" fmla="*/ 540190 h 644141"/>
                  <a:gd name="connsiteX18" fmla="*/ 403687 w 699726"/>
                  <a:gd name="connsiteY18" fmla="*/ 522083 h 644141"/>
                  <a:gd name="connsiteX19" fmla="*/ 436883 w 699726"/>
                  <a:gd name="connsiteY19" fmla="*/ 500959 h 644141"/>
                  <a:gd name="connsiteX20" fmla="*/ 464044 w 699726"/>
                  <a:gd name="connsiteY20" fmla="*/ 485870 h 644141"/>
                  <a:gd name="connsiteX21" fmla="*/ 494222 w 699726"/>
                  <a:gd name="connsiteY21" fmla="*/ 467763 h 644141"/>
                  <a:gd name="connsiteX22" fmla="*/ 536472 w 699726"/>
                  <a:gd name="connsiteY22" fmla="*/ 446638 h 644141"/>
                  <a:gd name="connsiteX23" fmla="*/ 572685 w 699726"/>
                  <a:gd name="connsiteY23" fmla="*/ 425513 h 644141"/>
                  <a:gd name="connsiteX24" fmla="*/ 581739 w 699726"/>
                  <a:gd name="connsiteY24" fmla="*/ 419477 h 644141"/>
                  <a:gd name="connsiteX25" fmla="*/ 596828 w 699726"/>
                  <a:gd name="connsiteY25" fmla="*/ 410424 h 644141"/>
                  <a:gd name="connsiteX26" fmla="*/ 605881 w 699726"/>
                  <a:gd name="connsiteY26" fmla="*/ 404388 h 644141"/>
                  <a:gd name="connsiteX27" fmla="*/ 623988 w 699726"/>
                  <a:gd name="connsiteY27" fmla="*/ 392317 h 644141"/>
                  <a:gd name="connsiteX28" fmla="*/ 654167 w 699726"/>
                  <a:gd name="connsiteY28" fmla="*/ 377228 h 644141"/>
                  <a:gd name="connsiteX29" fmla="*/ 663220 w 699726"/>
                  <a:gd name="connsiteY29" fmla="*/ 374210 h 644141"/>
                  <a:gd name="connsiteX30" fmla="*/ 687363 w 699726"/>
                  <a:gd name="connsiteY30" fmla="*/ 362139 h 644141"/>
                  <a:gd name="connsiteX31" fmla="*/ 696416 w 699726"/>
                  <a:gd name="connsiteY31" fmla="*/ 353085 h 644141"/>
                  <a:gd name="connsiteX32" fmla="*/ 696416 w 699726"/>
                  <a:gd name="connsiteY32" fmla="*/ 328943 h 644141"/>
                  <a:gd name="connsiteX33" fmla="*/ 678309 w 699726"/>
                  <a:gd name="connsiteY33" fmla="*/ 322907 h 644141"/>
                  <a:gd name="connsiteX34" fmla="*/ 663220 w 699726"/>
                  <a:gd name="connsiteY34" fmla="*/ 319889 h 644141"/>
                  <a:gd name="connsiteX35" fmla="*/ 645113 w 699726"/>
                  <a:gd name="connsiteY35" fmla="*/ 316871 h 644141"/>
                  <a:gd name="connsiteX36" fmla="*/ 636060 w 699726"/>
                  <a:gd name="connsiteY36" fmla="*/ 313854 h 644141"/>
                  <a:gd name="connsiteX37" fmla="*/ 506293 w 699726"/>
                  <a:gd name="connsiteY37" fmla="*/ 322907 h 644141"/>
                  <a:gd name="connsiteX38" fmla="*/ 497240 w 699726"/>
                  <a:gd name="connsiteY38" fmla="*/ 325925 h 644141"/>
                  <a:gd name="connsiteX39" fmla="*/ 461026 w 699726"/>
                  <a:gd name="connsiteY39" fmla="*/ 322907 h 644141"/>
                  <a:gd name="connsiteX40" fmla="*/ 454990 w 699726"/>
                  <a:gd name="connsiteY40" fmla="*/ 313854 h 644141"/>
                  <a:gd name="connsiteX41" fmla="*/ 445937 w 699726"/>
                  <a:gd name="connsiteY41" fmla="*/ 298765 h 644141"/>
                  <a:gd name="connsiteX42" fmla="*/ 451973 w 699726"/>
                  <a:gd name="connsiteY42" fmla="*/ 187105 h 644141"/>
                  <a:gd name="connsiteX43" fmla="*/ 464044 w 699726"/>
                  <a:gd name="connsiteY43" fmla="*/ 184087 h 644141"/>
                  <a:gd name="connsiteX44" fmla="*/ 488186 w 699726"/>
                  <a:gd name="connsiteY44" fmla="*/ 181070 h 644141"/>
                  <a:gd name="connsiteX45" fmla="*/ 506293 w 699726"/>
                  <a:gd name="connsiteY45" fmla="*/ 175034 h 644141"/>
                  <a:gd name="connsiteX46" fmla="*/ 554579 w 699726"/>
                  <a:gd name="connsiteY46" fmla="*/ 150891 h 644141"/>
                  <a:gd name="connsiteX47" fmla="*/ 608899 w 699726"/>
                  <a:gd name="connsiteY47" fmla="*/ 117695 h 644141"/>
                  <a:gd name="connsiteX48" fmla="*/ 630024 w 699726"/>
                  <a:gd name="connsiteY48" fmla="*/ 102606 h 644141"/>
                  <a:gd name="connsiteX49" fmla="*/ 639078 w 699726"/>
                  <a:gd name="connsiteY49" fmla="*/ 93553 h 644141"/>
                  <a:gd name="connsiteX50" fmla="*/ 645113 w 699726"/>
                  <a:gd name="connsiteY50" fmla="*/ 84499 h 644141"/>
                  <a:gd name="connsiteX51" fmla="*/ 654167 w 699726"/>
                  <a:gd name="connsiteY51" fmla="*/ 63374 h 644141"/>
                  <a:gd name="connsiteX52" fmla="*/ 663220 w 699726"/>
                  <a:gd name="connsiteY52" fmla="*/ 36214 h 644141"/>
                  <a:gd name="connsiteX53" fmla="*/ 666238 w 699726"/>
                  <a:gd name="connsiteY53" fmla="*/ 24143 h 644141"/>
                  <a:gd name="connsiteX54" fmla="*/ 648131 w 699726"/>
                  <a:gd name="connsiteY54" fmla="*/ 9054 h 644141"/>
                  <a:gd name="connsiteX55" fmla="*/ 633042 w 699726"/>
                  <a:gd name="connsiteY55" fmla="*/ 6036 h 644141"/>
                  <a:gd name="connsiteX56" fmla="*/ 623988 w 699726"/>
                  <a:gd name="connsiteY56" fmla="*/ 3018 h 644141"/>
                  <a:gd name="connsiteX57" fmla="*/ 611917 w 699726"/>
                  <a:gd name="connsiteY57" fmla="*/ 0 h 644141"/>
                  <a:gd name="connsiteX58" fmla="*/ 524400 w 699726"/>
                  <a:gd name="connsiteY58" fmla="*/ 3018 h 644141"/>
                  <a:gd name="connsiteX59" fmla="*/ 506293 w 699726"/>
                  <a:gd name="connsiteY59" fmla="*/ 9054 h 644141"/>
                  <a:gd name="connsiteX60" fmla="*/ 494222 w 699726"/>
                  <a:gd name="connsiteY60" fmla="*/ 12071 h 644141"/>
                  <a:gd name="connsiteX61" fmla="*/ 476115 w 699726"/>
                  <a:gd name="connsiteY61" fmla="*/ 21125 h 644141"/>
                  <a:gd name="connsiteX62" fmla="*/ 467062 w 699726"/>
                  <a:gd name="connsiteY62" fmla="*/ 27161 h 644141"/>
                  <a:gd name="connsiteX63" fmla="*/ 448955 w 699726"/>
                  <a:gd name="connsiteY63" fmla="*/ 33196 h 644141"/>
                  <a:gd name="connsiteX64" fmla="*/ 430848 w 699726"/>
                  <a:gd name="connsiteY64" fmla="*/ 48285 h 644141"/>
                  <a:gd name="connsiteX65" fmla="*/ 421794 w 699726"/>
                  <a:gd name="connsiteY65" fmla="*/ 54321 h 644141"/>
                  <a:gd name="connsiteX66" fmla="*/ 409723 w 699726"/>
                  <a:gd name="connsiteY66" fmla="*/ 66392 h 644141"/>
                  <a:gd name="connsiteX67" fmla="*/ 397652 w 699726"/>
                  <a:gd name="connsiteY67" fmla="*/ 69410 h 644141"/>
                  <a:gd name="connsiteX68" fmla="*/ 379545 w 699726"/>
                  <a:gd name="connsiteY68" fmla="*/ 78464 h 644141"/>
                  <a:gd name="connsiteX69" fmla="*/ 349367 w 699726"/>
                  <a:gd name="connsiteY69" fmla="*/ 96570 h 644141"/>
                  <a:gd name="connsiteX70" fmla="*/ 298064 w 699726"/>
                  <a:gd name="connsiteY70" fmla="*/ 111660 h 644141"/>
                  <a:gd name="connsiteX71" fmla="*/ 285992 w 699726"/>
                  <a:gd name="connsiteY71" fmla="*/ 114677 h 644141"/>
                  <a:gd name="connsiteX72" fmla="*/ 234689 w 699726"/>
                  <a:gd name="connsiteY72" fmla="*/ 120713 h 644141"/>
                  <a:gd name="connsiteX73" fmla="*/ 222618 w 699726"/>
                  <a:gd name="connsiteY73" fmla="*/ 123731 h 644141"/>
                  <a:gd name="connsiteX0" fmla="*/ 222618 w 699726"/>
                  <a:gd name="connsiteY0" fmla="*/ 123731 h 644141"/>
                  <a:gd name="connsiteX1" fmla="*/ 177351 w 699726"/>
                  <a:gd name="connsiteY1" fmla="*/ 144856 h 644141"/>
                  <a:gd name="connsiteX2" fmla="*/ 168297 w 699726"/>
                  <a:gd name="connsiteY2" fmla="*/ 153909 h 644141"/>
                  <a:gd name="connsiteX3" fmla="*/ 153208 w 699726"/>
                  <a:gd name="connsiteY3" fmla="*/ 165980 h 644141"/>
                  <a:gd name="connsiteX4" fmla="*/ 107941 w 699726"/>
                  <a:gd name="connsiteY4" fmla="*/ 196159 h 644141"/>
                  <a:gd name="connsiteX5" fmla="*/ 38531 w 699726"/>
                  <a:gd name="connsiteY5" fmla="*/ 244444 h 644141"/>
                  <a:gd name="connsiteX6" fmla="*/ 5335 w 699726"/>
                  <a:gd name="connsiteY6" fmla="*/ 307818 h 644141"/>
                  <a:gd name="connsiteX7" fmla="*/ 150190 w 699726"/>
                  <a:gd name="connsiteY7" fmla="*/ 307818 h 644141"/>
                  <a:gd name="connsiteX8" fmla="*/ 168297 w 699726"/>
                  <a:gd name="connsiteY8" fmla="*/ 304800 h 644141"/>
                  <a:gd name="connsiteX9" fmla="*/ 174333 w 699726"/>
                  <a:gd name="connsiteY9" fmla="*/ 316871 h 644141"/>
                  <a:gd name="connsiteX10" fmla="*/ 171315 w 699726"/>
                  <a:gd name="connsiteY10" fmla="*/ 410424 h 644141"/>
                  <a:gd name="connsiteX11" fmla="*/ 162262 w 699726"/>
                  <a:gd name="connsiteY11" fmla="*/ 446638 h 644141"/>
                  <a:gd name="connsiteX12" fmla="*/ 132083 w 699726"/>
                  <a:gd name="connsiteY12" fmla="*/ 528119 h 644141"/>
                  <a:gd name="connsiteX13" fmla="*/ 110959 w 699726"/>
                  <a:gd name="connsiteY13" fmla="*/ 588475 h 644141"/>
                  <a:gd name="connsiteX14" fmla="*/ 110959 w 699726"/>
                  <a:gd name="connsiteY14" fmla="*/ 636761 h 644141"/>
                  <a:gd name="connsiteX15" fmla="*/ 237707 w 699726"/>
                  <a:gd name="connsiteY15" fmla="*/ 633743 h 644141"/>
                  <a:gd name="connsiteX16" fmla="*/ 367474 w 699726"/>
                  <a:gd name="connsiteY16" fmla="*/ 540190 h 644141"/>
                  <a:gd name="connsiteX17" fmla="*/ 403687 w 699726"/>
                  <a:gd name="connsiteY17" fmla="*/ 522083 h 644141"/>
                  <a:gd name="connsiteX18" fmla="*/ 436883 w 699726"/>
                  <a:gd name="connsiteY18" fmla="*/ 500959 h 644141"/>
                  <a:gd name="connsiteX19" fmla="*/ 464044 w 699726"/>
                  <a:gd name="connsiteY19" fmla="*/ 485870 h 644141"/>
                  <a:gd name="connsiteX20" fmla="*/ 494222 w 699726"/>
                  <a:gd name="connsiteY20" fmla="*/ 467763 h 644141"/>
                  <a:gd name="connsiteX21" fmla="*/ 536472 w 699726"/>
                  <a:gd name="connsiteY21" fmla="*/ 446638 h 644141"/>
                  <a:gd name="connsiteX22" fmla="*/ 572685 w 699726"/>
                  <a:gd name="connsiteY22" fmla="*/ 425513 h 644141"/>
                  <a:gd name="connsiteX23" fmla="*/ 581739 w 699726"/>
                  <a:gd name="connsiteY23" fmla="*/ 419477 h 644141"/>
                  <a:gd name="connsiteX24" fmla="*/ 596828 w 699726"/>
                  <a:gd name="connsiteY24" fmla="*/ 410424 h 644141"/>
                  <a:gd name="connsiteX25" fmla="*/ 605881 w 699726"/>
                  <a:gd name="connsiteY25" fmla="*/ 404388 h 644141"/>
                  <a:gd name="connsiteX26" fmla="*/ 623988 w 699726"/>
                  <a:gd name="connsiteY26" fmla="*/ 392317 h 644141"/>
                  <a:gd name="connsiteX27" fmla="*/ 654167 w 699726"/>
                  <a:gd name="connsiteY27" fmla="*/ 377228 h 644141"/>
                  <a:gd name="connsiteX28" fmla="*/ 663220 w 699726"/>
                  <a:gd name="connsiteY28" fmla="*/ 374210 h 644141"/>
                  <a:gd name="connsiteX29" fmla="*/ 687363 w 699726"/>
                  <a:gd name="connsiteY29" fmla="*/ 362139 h 644141"/>
                  <a:gd name="connsiteX30" fmla="*/ 696416 w 699726"/>
                  <a:gd name="connsiteY30" fmla="*/ 353085 h 644141"/>
                  <a:gd name="connsiteX31" fmla="*/ 696416 w 699726"/>
                  <a:gd name="connsiteY31" fmla="*/ 328943 h 644141"/>
                  <a:gd name="connsiteX32" fmla="*/ 678309 w 699726"/>
                  <a:gd name="connsiteY32" fmla="*/ 322907 h 644141"/>
                  <a:gd name="connsiteX33" fmla="*/ 663220 w 699726"/>
                  <a:gd name="connsiteY33" fmla="*/ 319889 h 644141"/>
                  <a:gd name="connsiteX34" fmla="*/ 645113 w 699726"/>
                  <a:gd name="connsiteY34" fmla="*/ 316871 h 644141"/>
                  <a:gd name="connsiteX35" fmla="*/ 636060 w 699726"/>
                  <a:gd name="connsiteY35" fmla="*/ 313854 h 644141"/>
                  <a:gd name="connsiteX36" fmla="*/ 506293 w 699726"/>
                  <a:gd name="connsiteY36" fmla="*/ 322907 h 644141"/>
                  <a:gd name="connsiteX37" fmla="*/ 497240 w 699726"/>
                  <a:gd name="connsiteY37" fmla="*/ 325925 h 644141"/>
                  <a:gd name="connsiteX38" fmla="*/ 461026 w 699726"/>
                  <a:gd name="connsiteY38" fmla="*/ 322907 h 644141"/>
                  <a:gd name="connsiteX39" fmla="*/ 454990 w 699726"/>
                  <a:gd name="connsiteY39" fmla="*/ 313854 h 644141"/>
                  <a:gd name="connsiteX40" fmla="*/ 445937 w 699726"/>
                  <a:gd name="connsiteY40" fmla="*/ 298765 h 644141"/>
                  <a:gd name="connsiteX41" fmla="*/ 451973 w 699726"/>
                  <a:gd name="connsiteY41" fmla="*/ 187105 h 644141"/>
                  <a:gd name="connsiteX42" fmla="*/ 464044 w 699726"/>
                  <a:gd name="connsiteY42" fmla="*/ 184087 h 644141"/>
                  <a:gd name="connsiteX43" fmla="*/ 488186 w 699726"/>
                  <a:gd name="connsiteY43" fmla="*/ 181070 h 644141"/>
                  <a:gd name="connsiteX44" fmla="*/ 506293 w 699726"/>
                  <a:gd name="connsiteY44" fmla="*/ 175034 h 644141"/>
                  <a:gd name="connsiteX45" fmla="*/ 554579 w 699726"/>
                  <a:gd name="connsiteY45" fmla="*/ 150891 h 644141"/>
                  <a:gd name="connsiteX46" fmla="*/ 608899 w 699726"/>
                  <a:gd name="connsiteY46" fmla="*/ 117695 h 644141"/>
                  <a:gd name="connsiteX47" fmla="*/ 630024 w 699726"/>
                  <a:gd name="connsiteY47" fmla="*/ 102606 h 644141"/>
                  <a:gd name="connsiteX48" fmla="*/ 639078 w 699726"/>
                  <a:gd name="connsiteY48" fmla="*/ 93553 h 644141"/>
                  <a:gd name="connsiteX49" fmla="*/ 645113 w 699726"/>
                  <a:gd name="connsiteY49" fmla="*/ 84499 h 644141"/>
                  <a:gd name="connsiteX50" fmla="*/ 654167 w 699726"/>
                  <a:gd name="connsiteY50" fmla="*/ 63374 h 644141"/>
                  <a:gd name="connsiteX51" fmla="*/ 663220 w 699726"/>
                  <a:gd name="connsiteY51" fmla="*/ 36214 h 644141"/>
                  <a:gd name="connsiteX52" fmla="*/ 666238 w 699726"/>
                  <a:gd name="connsiteY52" fmla="*/ 24143 h 644141"/>
                  <a:gd name="connsiteX53" fmla="*/ 648131 w 699726"/>
                  <a:gd name="connsiteY53" fmla="*/ 9054 h 644141"/>
                  <a:gd name="connsiteX54" fmla="*/ 633042 w 699726"/>
                  <a:gd name="connsiteY54" fmla="*/ 6036 h 644141"/>
                  <a:gd name="connsiteX55" fmla="*/ 623988 w 699726"/>
                  <a:gd name="connsiteY55" fmla="*/ 3018 h 644141"/>
                  <a:gd name="connsiteX56" fmla="*/ 611917 w 699726"/>
                  <a:gd name="connsiteY56" fmla="*/ 0 h 644141"/>
                  <a:gd name="connsiteX57" fmla="*/ 524400 w 699726"/>
                  <a:gd name="connsiteY57" fmla="*/ 3018 h 644141"/>
                  <a:gd name="connsiteX58" fmla="*/ 506293 w 699726"/>
                  <a:gd name="connsiteY58" fmla="*/ 9054 h 644141"/>
                  <a:gd name="connsiteX59" fmla="*/ 494222 w 699726"/>
                  <a:gd name="connsiteY59" fmla="*/ 12071 h 644141"/>
                  <a:gd name="connsiteX60" fmla="*/ 476115 w 699726"/>
                  <a:gd name="connsiteY60" fmla="*/ 21125 h 644141"/>
                  <a:gd name="connsiteX61" fmla="*/ 467062 w 699726"/>
                  <a:gd name="connsiteY61" fmla="*/ 27161 h 644141"/>
                  <a:gd name="connsiteX62" fmla="*/ 448955 w 699726"/>
                  <a:gd name="connsiteY62" fmla="*/ 33196 h 644141"/>
                  <a:gd name="connsiteX63" fmla="*/ 430848 w 699726"/>
                  <a:gd name="connsiteY63" fmla="*/ 48285 h 644141"/>
                  <a:gd name="connsiteX64" fmla="*/ 421794 w 699726"/>
                  <a:gd name="connsiteY64" fmla="*/ 54321 h 644141"/>
                  <a:gd name="connsiteX65" fmla="*/ 409723 w 699726"/>
                  <a:gd name="connsiteY65" fmla="*/ 66392 h 644141"/>
                  <a:gd name="connsiteX66" fmla="*/ 397652 w 699726"/>
                  <a:gd name="connsiteY66" fmla="*/ 69410 h 644141"/>
                  <a:gd name="connsiteX67" fmla="*/ 379545 w 699726"/>
                  <a:gd name="connsiteY67" fmla="*/ 78464 h 644141"/>
                  <a:gd name="connsiteX68" fmla="*/ 349367 w 699726"/>
                  <a:gd name="connsiteY68" fmla="*/ 96570 h 644141"/>
                  <a:gd name="connsiteX69" fmla="*/ 298064 w 699726"/>
                  <a:gd name="connsiteY69" fmla="*/ 111660 h 644141"/>
                  <a:gd name="connsiteX70" fmla="*/ 285992 w 699726"/>
                  <a:gd name="connsiteY70" fmla="*/ 114677 h 644141"/>
                  <a:gd name="connsiteX71" fmla="*/ 234689 w 699726"/>
                  <a:gd name="connsiteY71" fmla="*/ 120713 h 644141"/>
                  <a:gd name="connsiteX72" fmla="*/ 222618 w 699726"/>
                  <a:gd name="connsiteY72" fmla="*/ 123731 h 644141"/>
                  <a:gd name="connsiteX0" fmla="*/ 222618 w 699726"/>
                  <a:gd name="connsiteY0" fmla="*/ 123731 h 644141"/>
                  <a:gd name="connsiteX1" fmla="*/ 177351 w 699726"/>
                  <a:gd name="connsiteY1" fmla="*/ 144856 h 644141"/>
                  <a:gd name="connsiteX2" fmla="*/ 168297 w 699726"/>
                  <a:gd name="connsiteY2" fmla="*/ 153909 h 644141"/>
                  <a:gd name="connsiteX3" fmla="*/ 162285 w 699726"/>
                  <a:gd name="connsiteY3" fmla="*/ 162633 h 644141"/>
                  <a:gd name="connsiteX4" fmla="*/ 153208 w 699726"/>
                  <a:gd name="connsiteY4" fmla="*/ 165980 h 644141"/>
                  <a:gd name="connsiteX5" fmla="*/ 107941 w 699726"/>
                  <a:gd name="connsiteY5" fmla="*/ 196159 h 644141"/>
                  <a:gd name="connsiteX6" fmla="*/ 38531 w 699726"/>
                  <a:gd name="connsiteY6" fmla="*/ 244444 h 644141"/>
                  <a:gd name="connsiteX7" fmla="*/ 5335 w 699726"/>
                  <a:gd name="connsiteY7" fmla="*/ 307818 h 644141"/>
                  <a:gd name="connsiteX8" fmla="*/ 150190 w 699726"/>
                  <a:gd name="connsiteY8" fmla="*/ 307818 h 644141"/>
                  <a:gd name="connsiteX9" fmla="*/ 168297 w 699726"/>
                  <a:gd name="connsiteY9" fmla="*/ 304800 h 644141"/>
                  <a:gd name="connsiteX10" fmla="*/ 174333 w 699726"/>
                  <a:gd name="connsiteY10" fmla="*/ 316871 h 644141"/>
                  <a:gd name="connsiteX11" fmla="*/ 171315 w 699726"/>
                  <a:gd name="connsiteY11" fmla="*/ 410424 h 644141"/>
                  <a:gd name="connsiteX12" fmla="*/ 162262 w 699726"/>
                  <a:gd name="connsiteY12" fmla="*/ 446638 h 644141"/>
                  <a:gd name="connsiteX13" fmla="*/ 132083 w 699726"/>
                  <a:gd name="connsiteY13" fmla="*/ 528119 h 644141"/>
                  <a:gd name="connsiteX14" fmla="*/ 110959 w 699726"/>
                  <a:gd name="connsiteY14" fmla="*/ 588475 h 644141"/>
                  <a:gd name="connsiteX15" fmla="*/ 110959 w 699726"/>
                  <a:gd name="connsiteY15" fmla="*/ 636761 h 644141"/>
                  <a:gd name="connsiteX16" fmla="*/ 237707 w 699726"/>
                  <a:gd name="connsiteY16" fmla="*/ 633743 h 644141"/>
                  <a:gd name="connsiteX17" fmla="*/ 367474 w 699726"/>
                  <a:gd name="connsiteY17" fmla="*/ 540190 h 644141"/>
                  <a:gd name="connsiteX18" fmla="*/ 403687 w 699726"/>
                  <a:gd name="connsiteY18" fmla="*/ 522083 h 644141"/>
                  <a:gd name="connsiteX19" fmla="*/ 436883 w 699726"/>
                  <a:gd name="connsiteY19" fmla="*/ 500959 h 644141"/>
                  <a:gd name="connsiteX20" fmla="*/ 464044 w 699726"/>
                  <a:gd name="connsiteY20" fmla="*/ 485870 h 644141"/>
                  <a:gd name="connsiteX21" fmla="*/ 494222 w 699726"/>
                  <a:gd name="connsiteY21" fmla="*/ 467763 h 644141"/>
                  <a:gd name="connsiteX22" fmla="*/ 536472 w 699726"/>
                  <a:gd name="connsiteY22" fmla="*/ 446638 h 644141"/>
                  <a:gd name="connsiteX23" fmla="*/ 572685 w 699726"/>
                  <a:gd name="connsiteY23" fmla="*/ 425513 h 644141"/>
                  <a:gd name="connsiteX24" fmla="*/ 581739 w 699726"/>
                  <a:gd name="connsiteY24" fmla="*/ 419477 h 644141"/>
                  <a:gd name="connsiteX25" fmla="*/ 596828 w 699726"/>
                  <a:gd name="connsiteY25" fmla="*/ 410424 h 644141"/>
                  <a:gd name="connsiteX26" fmla="*/ 605881 w 699726"/>
                  <a:gd name="connsiteY26" fmla="*/ 404388 h 644141"/>
                  <a:gd name="connsiteX27" fmla="*/ 623988 w 699726"/>
                  <a:gd name="connsiteY27" fmla="*/ 392317 h 644141"/>
                  <a:gd name="connsiteX28" fmla="*/ 654167 w 699726"/>
                  <a:gd name="connsiteY28" fmla="*/ 377228 h 644141"/>
                  <a:gd name="connsiteX29" fmla="*/ 663220 w 699726"/>
                  <a:gd name="connsiteY29" fmla="*/ 374210 h 644141"/>
                  <a:gd name="connsiteX30" fmla="*/ 687363 w 699726"/>
                  <a:gd name="connsiteY30" fmla="*/ 362139 h 644141"/>
                  <a:gd name="connsiteX31" fmla="*/ 696416 w 699726"/>
                  <a:gd name="connsiteY31" fmla="*/ 353085 h 644141"/>
                  <a:gd name="connsiteX32" fmla="*/ 696416 w 699726"/>
                  <a:gd name="connsiteY32" fmla="*/ 328943 h 644141"/>
                  <a:gd name="connsiteX33" fmla="*/ 678309 w 699726"/>
                  <a:gd name="connsiteY33" fmla="*/ 322907 h 644141"/>
                  <a:gd name="connsiteX34" fmla="*/ 663220 w 699726"/>
                  <a:gd name="connsiteY34" fmla="*/ 319889 h 644141"/>
                  <a:gd name="connsiteX35" fmla="*/ 645113 w 699726"/>
                  <a:gd name="connsiteY35" fmla="*/ 316871 h 644141"/>
                  <a:gd name="connsiteX36" fmla="*/ 636060 w 699726"/>
                  <a:gd name="connsiteY36" fmla="*/ 313854 h 644141"/>
                  <a:gd name="connsiteX37" fmla="*/ 506293 w 699726"/>
                  <a:gd name="connsiteY37" fmla="*/ 322907 h 644141"/>
                  <a:gd name="connsiteX38" fmla="*/ 497240 w 699726"/>
                  <a:gd name="connsiteY38" fmla="*/ 325925 h 644141"/>
                  <a:gd name="connsiteX39" fmla="*/ 461026 w 699726"/>
                  <a:gd name="connsiteY39" fmla="*/ 322907 h 644141"/>
                  <a:gd name="connsiteX40" fmla="*/ 454990 w 699726"/>
                  <a:gd name="connsiteY40" fmla="*/ 313854 h 644141"/>
                  <a:gd name="connsiteX41" fmla="*/ 445937 w 699726"/>
                  <a:gd name="connsiteY41" fmla="*/ 298765 h 644141"/>
                  <a:gd name="connsiteX42" fmla="*/ 451973 w 699726"/>
                  <a:gd name="connsiteY42" fmla="*/ 187105 h 644141"/>
                  <a:gd name="connsiteX43" fmla="*/ 464044 w 699726"/>
                  <a:gd name="connsiteY43" fmla="*/ 184087 h 644141"/>
                  <a:gd name="connsiteX44" fmla="*/ 488186 w 699726"/>
                  <a:gd name="connsiteY44" fmla="*/ 181070 h 644141"/>
                  <a:gd name="connsiteX45" fmla="*/ 506293 w 699726"/>
                  <a:gd name="connsiteY45" fmla="*/ 175034 h 644141"/>
                  <a:gd name="connsiteX46" fmla="*/ 554579 w 699726"/>
                  <a:gd name="connsiteY46" fmla="*/ 150891 h 644141"/>
                  <a:gd name="connsiteX47" fmla="*/ 608899 w 699726"/>
                  <a:gd name="connsiteY47" fmla="*/ 117695 h 644141"/>
                  <a:gd name="connsiteX48" fmla="*/ 630024 w 699726"/>
                  <a:gd name="connsiteY48" fmla="*/ 102606 h 644141"/>
                  <a:gd name="connsiteX49" fmla="*/ 639078 w 699726"/>
                  <a:gd name="connsiteY49" fmla="*/ 93553 h 644141"/>
                  <a:gd name="connsiteX50" fmla="*/ 645113 w 699726"/>
                  <a:gd name="connsiteY50" fmla="*/ 84499 h 644141"/>
                  <a:gd name="connsiteX51" fmla="*/ 654167 w 699726"/>
                  <a:gd name="connsiteY51" fmla="*/ 63374 h 644141"/>
                  <a:gd name="connsiteX52" fmla="*/ 663220 w 699726"/>
                  <a:gd name="connsiteY52" fmla="*/ 36214 h 644141"/>
                  <a:gd name="connsiteX53" fmla="*/ 666238 w 699726"/>
                  <a:gd name="connsiteY53" fmla="*/ 24143 h 644141"/>
                  <a:gd name="connsiteX54" fmla="*/ 648131 w 699726"/>
                  <a:gd name="connsiteY54" fmla="*/ 9054 h 644141"/>
                  <a:gd name="connsiteX55" fmla="*/ 633042 w 699726"/>
                  <a:gd name="connsiteY55" fmla="*/ 6036 h 644141"/>
                  <a:gd name="connsiteX56" fmla="*/ 623988 w 699726"/>
                  <a:gd name="connsiteY56" fmla="*/ 3018 h 644141"/>
                  <a:gd name="connsiteX57" fmla="*/ 611917 w 699726"/>
                  <a:gd name="connsiteY57" fmla="*/ 0 h 644141"/>
                  <a:gd name="connsiteX58" fmla="*/ 524400 w 699726"/>
                  <a:gd name="connsiteY58" fmla="*/ 3018 h 644141"/>
                  <a:gd name="connsiteX59" fmla="*/ 506293 w 699726"/>
                  <a:gd name="connsiteY59" fmla="*/ 9054 h 644141"/>
                  <a:gd name="connsiteX60" fmla="*/ 494222 w 699726"/>
                  <a:gd name="connsiteY60" fmla="*/ 12071 h 644141"/>
                  <a:gd name="connsiteX61" fmla="*/ 476115 w 699726"/>
                  <a:gd name="connsiteY61" fmla="*/ 21125 h 644141"/>
                  <a:gd name="connsiteX62" fmla="*/ 467062 w 699726"/>
                  <a:gd name="connsiteY62" fmla="*/ 27161 h 644141"/>
                  <a:gd name="connsiteX63" fmla="*/ 448955 w 699726"/>
                  <a:gd name="connsiteY63" fmla="*/ 33196 h 644141"/>
                  <a:gd name="connsiteX64" fmla="*/ 430848 w 699726"/>
                  <a:gd name="connsiteY64" fmla="*/ 48285 h 644141"/>
                  <a:gd name="connsiteX65" fmla="*/ 421794 w 699726"/>
                  <a:gd name="connsiteY65" fmla="*/ 54321 h 644141"/>
                  <a:gd name="connsiteX66" fmla="*/ 409723 w 699726"/>
                  <a:gd name="connsiteY66" fmla="*/ 66392 h 644141"/>
                  <a:gd name="connsiteX67" fmla="*/ 397652 w 699726"/>
                  <a:gd name="connsiteY67" fmla="*/ 69410 h 644141"/>
                  <a:gd name="connsiteX68" fmla="*/ 379545 w 699726"/>
                  <a:gd name="connsiteY68" fmla="*/ 78464 h 644141"/>
                  <a:gd name="connsiteX69" fmla="*/ 349367 w 699726"/>
                  <a:gd name="connsiteY69" fmla="*/ 96570 h 644141"/>
                  <a:gd name="connsiteX70" fmla="*/ 298064 w 699726"/>
                  <a:gd name="connsiteY70" fmla="*/ 111660 h 644141"/>
                  <a:gd name="connsiteX71" fmla="*/ 285992 w 699726"/>
                  <a:gd name="connsiteY71" fmla="*/ 114677 h 644141"/>
                  <a:gd name="connsiteX72" fmla="*/ 234689 w 699726"/>
                  <a:gd name="connsiteY72" fmla="*/ 120713 h 644141"/>
                  <a:gd name="connsiteX73" fmla="*/ 222618 w 699726"/>
                  <a:gd name="connsiteY73" fmla="*/ 123731 h 644141"/>
                  <a:gd name="connsiteX0" fmla="*/ 222618 w 699726"/>
                  <a:gd name="connsiteY0" fmla="*/ 123731 h 644141"/>
                  <a:gd name="connsiteX1" fmla="*/ 168297 w 699726"/>
                  <a:gd name="connsiteY1" fmla="*/ 153909 h 644141"/>
                  <a:gd name="connsiteX2" fmla="*/ 162285 w 699726"/>
                  <a:gd name="connsiteY2" fmla="*/ 162633 h 644141"/>
                  <a:gd name="connsiteX3" fmla="*/ 153208 w 699726"/>
                  <a:gd name="connsiteY3" fmla="*/ 165980 h 644141"/>
                  <a:gd name="connsiteX4" fmla="*/ 107941 w 699726"/>
                  <a:gd name="connsiteY4" fmla="*/ 196159 h 644141"/>
                  <a:gd name="connsiteX5" fmla="*/ 38531 w 699726"/>
                  <a:gd name="connsiteY5" fmla="*/ 244444 h 644141"/>
                  <a:gd name="connsiteX6" fmla="*/ 5335 w 699726"/>
                  <a:gd name="connsiteY6" fmla="*/ 307818 h 644141"/>
                  <a:gd name="connsiteX7" fmla="*/ 150190 w 699726"/>
                  <a:gd name="connsiteY7" fmla="*/ 307818 h 644141"/>
                  <a:gd name="connsiteX8" fmla="*/ 168297 w 699726"/>
                  <a:gd name="connsiteY8" fmla="*/ 304800 h 644141"/>
                  <a:gd name="connsiteX9" fmla="*/ 174333 w 699726"/>
                  <a:gd name="connsiteY9" fmla="*/ 316871 h 644141"/>
                  <a:gd name="connsiteX10" fmla="*/ 171315 w 699726"/>
                  <a:gd name="connsiteY10" fmla="*/ 410424 h 644141"/>
                  <a:gd name="connsiteX11" fmla="*/ 162262 w 699726"/>
                  <a:gd name="connsiteY11" fmla="*/ 446638 h 644141"/>
                  <a:gd name="connsiteX12" fmla="*/ 132083 w 699726"/>
                  <a:gd name="connsiteY12" fmla="*/ 528119 h 644141"/>
                  <a:gd name="connsiteX13" fmla="*/ 110959 w 699726"/>
                  <a:gd name="connsiteY13" fmla="*/ 588475 h 644141"/>
                  <a:gd name="connsiteX14" fmla="*/ 110959 w 699726"/>
                  <a:gd name="connsiteY14" fmla="*/ 636761 h 644141"/>
                  <a:gd name="connsiteX15" fmla="*/ 237707 w 699726"/>
                  <a:gd name="connsiteY15" fmla="*/ 633743 h 644141"/>
                  <a:gd name="connsiteX16" fmla="*/ 367474 w 699726"/>
                  <a:gd name="connsiteY16" fmla="*/ 540190 h 644141"/>
                  <a:gd name="connsiteX17" fmla="*/ 403687 w 699726"/>
                  <a:gd name="connsiteY17" fmla="*/ 522083 h 644141"/>
                  <a:gd name="connsiteX18" fmla="*/ 436883 w 699726"/>
                  <a:gd name="connsiteY18" fmla="*/ 500959 h 644141"/>
                  <a:gd name="connsiteX19" fmla="*/ 464044 w 699726"/>
                  <a:gd name="connsiteY19" fmla="*/ 485870 h 644141"/>
                  <a:gd name="connsiteX20" fmla="*/ 494222 w 699726"/>
                  <a:gd name="connsiteY20" fmla="*/ 467763 h 644141"/>
                  <a:gd name="connsiteX21" fmla="*/ 536472 w 699726"/>
                  <a:gd name="connsiteY21" fmla="*/ 446638 h 644141"/>
                  <a:gd name="connsiteX22" fmla="*/ 572685 w 699726"/>
                  <a:gd name="connsiteY22" fmla="*/ 425513 h 644141"/>
                  <a:gd name="connsiteX23" fmla="*/ 581739 w 699726"/>
                  <a:gd name="connsiteY23" fmla="*/ 419477 h 644141"/>
                  <a:gd name="connsiteX24" fmla="*/ 596828 w 699726"/>
                  <a:gd name="connsiteY24" fmla="*/ 410424 h 644141"/>
                  <a:gd name="connsiteX25" fmla="*/ 605881 w 699726"/>
                  <a:gd name="connsiteY25" fmla="*/ 404388 h 644141"/>
                  <a:gd name="connsiteX26" fmla="*/ 623988 w 699726"/>
                  <a:gd name="connsiteY26" fmla="*/ 392317 h 644141"/>
                  <a:gd name="connsiteX27" fmla="*/ 654167 w 699726"/>
                  <a:gd name="connsiteY27" fmla="*/ 377228 h 644141"/>
                  <a:gd name="connsiteX28" fmla="*/ 663220 w 699726"/>
                  <a:gd name="connsiteY28" fmla="*/ 374210 h 644141"/>
                  <a:gd name="connsiteX29" fmla="*/ 687363 w 699726"/>
                  <a:gd name="connsiteY29" fmla="*/ 362139 h 644141"/>
                  <a:gd name="connsiteX30" fmla="*/ 696416 w 699726"/>
                  <a:gd name="connsiteY30" fmla="*/ 353085 h 644141"/>
                  <a:gd name="connsiteX31" fmla="*/ 696416 w 699726"/>
                  <a:gd name="connsiteY31" fmla="*/ 328943 h 644141"/>
                  <a:gd name="connsiteX32" fmla="*/ 678309 w 699726"/>
                  <a:gd name="connsiteY32" fmla="*/ 322907 h 644141"/>
                  <a:gd name="connsiteX33" fmla="*/ 663220 w 699726"/>
                  <a:gd name="connsiteY33" fmla="*/ 319889 h 644141"/>
                  <a:gd name="connsiteX34" fmla="*/ 645113 w 699726"/>
                  <a:gd name="connsiteY34" fmla="*/ 316871 h 644141"/>
                  <a:gd name="connsiteX35" fmla="*/ 636060 w 699726"/>
                  <a:gd name="connsiteY35" fmla="*/ 313854 h 644141"/>
                  <a:gd name="connsiteX36" fmla="*/ 506293 w 699726"/>
                  <a:gd name="connsiteY36" fmla="*/ 322907 h 644141"/>
                  <a:gd name="connsiteX37" fmla="*/ 497240 w 699726"/>
                  <a:gd name="connsiteY37" fmla="*/ 325925 h 644141"/>
                  <a:gd name="connsiteX38" fmla="*/ 461026 w 699726"/>
                  <a:gd name="connsiteY38" fmla="*/ 322907 h 644141"/>
                  <a:gd name="connsiteX39" fmla="*/ 454990 w 699726"/>
                  <a:gd name="connsiteY39" fmla="*/ 313854 h 644141"/>
                  <a:gd name="connsiteX40" fmla="*/ 445937 w 699726"/>
                  <a:gd name="connsiteY40" fmla="*/ 298765 h 644141"/>
                  <a:gd name="connsiteX41" fmla="*/ 451973 w 699726"/>
                  <a:gd name="connsiteY41" fmla="*/ 187105 h 644141"/>
                  <a:gd name="connsiteX42" fmla="*/ 464044 w 699726"/>
                  <a:gd name="connsiteY42" fmla="*/ 184087 h 644141"/>
                  <a:gd name="connsiteX43" fmla="*/ 488186 w 699726"/>
                  <a:gd name="connsiteY43" fmla="*/ 181070 h 644141"/>
                  <a:gd name="connsiteX44" fmla="*/ 506293 w 699726"/>
                  <a:gd name="connsiteY44" fmla="*/ 175034 h 644141"/>
                  <a:gd name="connsiteX45" fmla="*/ 554579 w 699726"/>
                  <a:gd name="connsiteY45" fmla="*/ 150891 h 644141"/>
                  <a:gd name="connsiteX46" fmla="*/ 608899 w 699726"/>
                  <a:gd name="connsiteY46" fmla="*/ 117695 h 644141"/>
                  <a:gd name="connsiteX47" fmla="*/ 630024 w 699726"/>
                  <a:gd name="connsiteY47" fmla="*/ 102606 h 644141"/>
                  <a:gd name="connsiteX48" fmla="*/ 639078 w 699726"/>
                  <a:gd name="connsiteY48" fmla="*/ 93553 h 644141"/>
                  <a:gd name="connsiteX49" fmla="*/ 645113 w 699726"/>
                  <a:gd name="connsiteY49" fmla="*/ 84499 h 644141"/>
                  <a:gd name="connsiteX50" fmla="*/ 654167 w 699726"/>
                  <a:gd name="connsiteY50" fmla="*/ 63374 h 644141"/>
                  <a:gd name="connsiteX51" fmla="*/ 663220 w 699726"/>
                  <a:gd name="connsiteY51" fmla="*/ 36214 h 644141"/>
                  <a:gd name="connsiteX52" fmla="*/ 666238 w 699726"/>
                  <a:gd name="connsiteY52" fmla="*/ 24143 h 644141"/>
                  <a:gd name="connsiteX53" fmla="*/ 648131 w 699726"/>
                  <a:gd name="connsiteY53" fmla="*/ 9054 h 644141"/>
                  <a:gd name="connsiteX54" fmla="*/ 633042 w 699726"/>
                  <a:gd name="connsiteY54" fmla="*/ 6036 h 644141"/>
                  <a:gd name="connsiteX55" fmla="*/ 623988 w 699726"/>
                  <a:gd name="connsiteY55" fmla="*/ 3018 h 644141"/>
                  <a:gd name="connsiteX56" fmla="*/ 611917 w 699726"/>
                  <a:gd name="connsiteY56" fmla="*/ 0 h 644141"/>
                  <a:gd name="connsiteX57" fmla="*/ 524400 w 699726"/>
                  <a:gd name="connsiteY57" fmla="*/ 3018 h 644141"/>
                  <a:gd name="connsiteX58" fmla="*/ 506293 w 699726"/>
                  <a:gd name="connsiteY58" fmla="*/ 9054 h 644141"/>
                  <a:gd name="connsiteX59" fmla="*/ 494222 w 699726"/>
                  <a:gd name="connsiteY59" fmla="*/ 12071 h 644141"/>
                  <a:gd name="connsiteX60" fmla="*/ 476115 w 699726"/>
                  <a:gd name="connsiteY60" fmla="*/ 21125 h 644141"/>
                  <a:gd name="connsiteX61" fmla="*/ 467062 w 699726"/>
                  <a:gd name="connsiteY61" fmla="*/ 27161 h 644141"/>
                  <a:gd name="connsiteX62" fmla="*/ 448955 w 699726"/>
                  <a:gd name="connsiteY62" fmla="*/ 33196 h 644141"/>
                  <a:gd name="connsiteX63" fmla="*/ 430848 w 699726"/>
                  <a:gd name="connsiteY63" fmla="*/ 48285 h 644141"/>
                  <a:gd name="connsiteX64" fmla="*/ 421794 w 699726"/>
                  <a:gd name="connsiteY64" fmla="*/ 54321 h 644141"/>
                  <a:gd name="connsiteX65" fmla="*/ 409723 w 699726"/>
                  <a:gd name="connsiteY65" fmla="*/ 66392 h 644141"/>
                  <a:gd name="connsiteX66" fmla="*/ 397652 w 699726"/>
                  <a:gd name="connsiteY66" fmla="*/ 69410 h 644141"/>
                  <a:gd name="connsiteX67" fmla="*/ 379545 w 699726"/>
                  <a:gd name="connsiteY67" fmla="*/ 78464 h 644141"/>
                  <a:gd name="connsiteX68" fmla="*/ 349367 w 699726"/>
                  <a:gd name="connsiteY68" fmla="*/ 96570 h 644141"/>
                  <a:gd name="connsiteX69" fmla="*/ 298064 w 699726"/>
                  <a:gd name="connsiteY69" fmla="*/ 111660 h 644141"/>
                  <a:gd name="connsiteX70" fmla="*/ 285992 w 699726"/>
                  <a:gd name="connsiteY70" fmla="*/ 114677 h 644141"/>
                  <a:gd name="connsiteX71" fmla="*/ 234689 w 699726"/>
                  <a:gd name="connsiteY71" fmla="*/ 120713 h 644141"/>
                  <a:gd name="connsiteX72" fmla="*/ 222618 w 699726"/>
                  <a:gd name="connsiteY72" fmla="*/ 123731 h 644141"/>
                  <a:gd name="connsiteX0" fmla="*/ 222618 w 699726"/>
                  <a:gd name="connsiteY0" fmla="*/ 123731 h 644141"/>
                  <a:gd name="connsiteX1" fmla="*/ 162285 w 699726"/>
                  <a:gd name="connsiteY1" fmla="*/ 162633 h 644141"/>
                  <a:gd name="connsiteX2" fmla="*/ 153208 w 699726"/>
                  <a:gd name="connsiteY2" fmla="*/ 165980 h 644141"/>
                  <a:gd name="connsiteX3" fmla="*/ 107941 w 699726"/>
                  <a:gd name="connsiteY3" fmla="*/ 196159 h 644141"/>
                  <a:gd name="connsiteX4" fmla="*/ 38531 w 699726"/>
                  <a:gd name="connsiteY4" fmla="*/ 244444 h 644141"/>
                  <a:gd name="connsiteX5" fmla="*/ 5335 w 699726"/>
                  <a:gd name="connsiteY5" fmla="*/ 307818 h 644141"/>
                  <a:gd name="connsiteX6" fmla="*/ 150190 w 699726"/>
                  <a:gd name="connsiteY6" fmla="*/ 307818 h 644141"/>
                  <a:gd name="connsiteX7" fmla="*/ 168297 w 699726"/>
                  <a:gd name="connsiteY7" fmla="*/ 304800 h 644141"/>
                  <a:gd name="connsiteX8" fmla="*/ 174333 w 699726"/>
                  <a:gd name="connsiteY8" fmla="*/ 316871 h 644141"/>
                  <a:gd name="connsiteX9" fmla="*/ 171315 w 699726"/>
                  <a:gd name="connsiteY9" fmla="*/ 410424 h 644141"/>
                  <a:gd name="connsiteX10" fmla="*/ 162262 w 699726"/>
                  <a:gd name="connsiteY10" fmla="*/ 446638 h 644141"/>
                  <a:gd name="connsiteX11" fmla="*/ 132083 w 699726"/>
                  <a:gd name="connsiteY11" fmla="*/ 528119 h 644141"/>
                  <a:gd name="connsiteX12" fmla="*/ 110959 w 699726"/>
                  <a:gd name="connsiteY12" fmla="*/ 588475 h 644141"/>
                  <a:gd name="connsiteX13" fmla="*/ 110959 w 699726"/>
                  <a:gd name="connsiteY13" fmla="*/ 636761 h 644141"/>
                  <a:gd name="connsiteX14" fmla="*/ 237707 w 699726"/>
                  <a:gd name="connsiteY14" fmla="*/ 633743 h 644141"/>
                  <a:gd name="connsiteX15" fmla="*/ 367474 w 699726"/>
                  <a:gd name="connsiteY15" fmla="*/ 540190 h 644141"/>
                  <a:gd name="connsiteX16" fmla="*/ 403687 w 699726"/>
                  <a:gd name="connsiteY16" fmla="*/ 522083 h 644141"/>
                  <a:gd name="connsiteX17" fmla="*/ 436883 w 699726"/>
                  <a:gd name="connsiteY17" fmla="*/ 500959 h 644141"/>
                  <a:gd name="connsiteX18" fmla="*/ 464044 w 699726"/>
                  <a:gd name="connsiteY18" fmla="*/ 485870 h 644141"/>
                  <a:gd name="connsiteX19" fmla="*/ 494222 w 699726"/>
                  <a:gd name="connsiteY19" fmla="*/ 467763 h 644141"/>
                  <a:gd name="connsiteX20" fmla="*/ 536472 w 699726"/>
                  <a:gd name="connsiteY20" fmla="*/ 446638 h 644141"/>
                  <a:gd name="connsiteX21" fmla="*/ 572685 w 699726"/>
                  <a:gd name="connsiteY21" fmla="*/ 425513 h 644141"/>
                  <a:gd name="connsiteX22" fmla="*/ 581739 w 699726"/>
                  <a:gd name="connsiteY22" fmla="*/ 419477 h 644141"/>
                  <a:gd name="connsiteX23" fmla="*/ 596828 w 699726"/>
                  <a:gd name="connsiteY23" fmla="*/ 410424 h 644141"/>
                  <a:gd name="connsiteX24" fmla="*/ 605881 w 699726"/>
                  <a:gd name="connsiteY24" fmla="*/ 404388 h 644141"/>
                  <a:gd name="connsiteX25" fmla="*/ 623988 w 699726"/>
                  <a:gd name="connsiteY25" fmla="*/ 392317 h 644141"/>
                  <a:gd name="connsiteX26" fmla="*/ 654167 w 699726"/>
                  <a:gd name="connsiteY26" fmla="*/ 377228 h 644141"/>
                  <a:gd name="connsiteX27" fmla="*/ 663220 w 699726"/>
                  <a:gd name="connsiteY27" fmla="*/ 374210 h 644141"/>
                  <a:gd name="connsiteX28" fmla="*/ 687363 w 699726"/>
                  <a:gd name="connsiteY28" fmla="*/ 362139 h 644141"/>
                  <a:gd name="connsiteX29" fmla="*/ 696416 w 699726"/>
                  <a:gd name="connsiteY29" fmla="*/ 353085 h 644141"/>
                  <a:gd name="connsiteX30" fmla="*/ 696416 w 699726"/>
                  <a:gd name="connsiteY30" fmla="*/ 328943 h 644141"/>
                  <a:gd name="connsiteX31" fmla="*/ 678309 w 699726"/>
                  <a:gd name="connsiteY31" fmla="*/ 322907 h 644141"/>
                  <a:gd name="connsiteX32" fmla="*/ 663220 w 699726"/>
                  <a:gd name="connsiteY32" fmla="*/ 319889 h 644141"/>
                  <a:gd name="connsiteX33" fmla="*/ 645113 w 699726"/>
                  <a:gd name="connsiteY33" fmla="*/ 316871 h 644141"/>
                  <a:gd name="connsiteX34" fmla="*/ 636060 w 699726"/>
                  <a:gd name="connsiteY34" fmla="*/ 313854 h 644141"/>
                  <a:gd name="connsiteX35" fmla="*/ 506293 w 699726"/>
                  <a:gd name="connsiteY35" fmla="*/ 322907 h 644141"/>
                  <a:gd name="connsiteX36" fmla="*/ 497240 w 699726"/>
                  <a:gd name="connsiteY36" fmla="*/ 325925 h 644141"/>
                  <a:gd name="connsiteX37" fmla="*/ 461026 w 699726"/>
                  <a:gd name="connsiteY37" fmla="*/ 322907 h 644141"/>
                  <a:gd name="connsiteX38" fmla="*/ 454990 w 699726"/>
                  <a:gd name="connsiteY38" fmla="*/ 313854 h 644141"/>
                  <a:gd name="connsiteX39" fmla="*/ 445937 w 699726"/>
                  <a:gd name="connsiteY39" fmla="*/ 298765 h 644141"/>
                  <a:gd name="connsiteX40" fmla="*/ 451973 w 699726"/>
                  <a:gd name="connsiteY40" fmla="*/ 187105 h 644141"/>
                  <a:gd name="connsiteX41" fmla="*/ 464044 w 699726"/>
                  <a:gd name="connsiteY41" fmla="*/ 184087 h 644141"/>
                  <a:gd name="connsiteX42" fmla="*/ 488186 w 699726"/>
                  <a:gd name="connsiteY42" fmla="*/ 181070 h 644141"/>
                  <a:gd name="connsiteX43" fmla="*/ 506293 w 699726"/>
                  <a:gd name="connsiteY43" fmla="*/ 175034 h 644141"/>
                  <a:gd name="connsiteX44" fmla="*/ 554579 w 699726"/>
                  <a:gd name="connsiteY44" fmla="*/ 150891 h 644141"/>
                  <a:gd name="connsiteX45" fmla="*/ 608899 w 699726"/>
                  <a:gd name="connsiteY45" fmla="*/ 117695 h 644141"/>
                  <a:gd name="connsiteX46" fmla="*/ 630024 w 699726"/>
                  <a:gd name="connsiteY46" fmla="*/ 102606 h 644141"/>
                  <a:gd name="connsiteX47" fmla="*/ 639078 w 699726"/>
                  <a:gd name="connsiteY47" fmla="*/ 93553 h 644141"/>
                  <a:gd name="connsiteX48" fmla="*/ 645113 w 699726"/>
                  <a:gd name="connsiteY48" fmla="*/ 84499 h 644141"/>
                  <a:gd name="connsiteX49" fmla="*/ 654167 w 699726"/>
                  <a:gd name="connsiteY49" fmla="*/ 63374 h 644141"/>
                  <a:gd name="connsiteX50" fmla="*/ 663220 w 699726"/>
                  <a:gd name="connsiteY50" fmla="*/ 36214 h 644141"/>
                  <a:gd name="connsiteX51" fmla="*/ 666238 w 699726"/>
                  <a:gd name="connsiteY51" fmla="*/ 24143 h 644141"/>
                  <a:gd name="connsiteX52" fmla="*/ 648131 w 699726"/>
                  <a:gd name="connsiteY52" fmla="*/ 9054 h 644141"/>
                  <a:gd name="connsiteX53" fmla="*/ 633042 w 699726"/>
                  <a:gd name="connsiteY53" fmla="*/ 6036 h 644141"/>
                  <a:gd name="connsiteX54" fmla="*/ 623988 w 699726"/>
                  <a:gd name="connsiteY54" fmla="*/ 3018 h 644141"/>
                  <a:gd name="connsiteX55" fmla="*/ 611917 w 699726"/>
                  <a:gd name="connsiteY55" fmla="*/ 0 h 644141"/>
                  <a:gd name="connsiteX56" fmla="*/ 524400 w 699726"/>
                  <a:gd name="connsiteY56" fmla="*/ 3018 h 644141"/>
                  <a:gd name="connsiteX57" fmla="*/ 506293 w 699726"/>
                  <a:gd name="connsiteY57" fmla="*/ 9054 h 644141"/>
                  <a:gd name="connsiteX58" fmla="*/ 494222 w 699726"/>
                  <a:gd name="connsiteY58" fmla="*/ 12071 h 644141"/>
                  <a:gd name="connsiteX59" fmla="*/ 476115 w 699726"/>
                  <a:gd name="connsiteY59" fmla="*/ 21125 h 644141"/>
                  <a:gd name="connsiteX60" fmla="*/ 467062 w 699726"/>
                  <a:gd name="connsiteY60" fmla="*/ 27161 h 644141"/>
                  <a:gd name="connsiteX61" fmla="*/ 448955 w 699726"/>
                  <a:gd name="connsiteY61" fmla="*/ 33196 h 644141"/>
                  <a:gd name="connsiteX62" fmla="*/ 430848 w 699726"/>
                  <a:gd name="connsiteY62" fmla="*/ 48285 h 644141"/>
                  <a:gd name="connsiteX63" fmla="*/ 421794 w 699726"/>
                  <a:gd name="connsiteY63" fmla="*/ 54321 h 644141"/>
                  <a:gd name="connsiteX64" fmla="*/ 409723 w 699726"/>
                  <a:gd name="connsiteY64" fmla="*/ 66392 h 644141"/>
                  <a:gd name="connsiteX65" fmla="*/ 397652 w 699726"/>
                  <a:gd name="connsiteY65" fmla="*/ 69410 h 644141"/>
                  <a:gd name="connsiteX66" fmla="*/ 379545 w 699726"/>
                  <a:gd name="connsiteY66" fmla="*/ 78464 h 644141"/>
                  <a:gd name="connsiteX67" fmla="*/ 349367 w 699726"/>
                  <a:gd name="connsiteY67" fmla="*/ 96570 h 644141"/>
                  <a:gd name="connsiteX68" fmla="*/ 298064 w 699726"/>
                  <a:gd name="connsiteY68" fmla="*/ 111660 h 644141"/>
                  <a:gd name="connsiteX69" fmla="*/ 285992 w 699726"/>
                  <a:gd name="connsiteY69" fmla="*/ 114677 h 644141"/>
                  <a:gd name="connsiteX70" fmla="*/ 234689 w 699726"/>
                  <a:gd name="connsiteY70" fmla="*/ 120713 h 644141"/>
                  <a:gd name="connsiteX71" fmla="*/ 222618 w 699726"/>
                  <a:gd name="connsiteY71" fmla="*/ 123731 h 644141"/>
                  <a:gd name="connsiteX0" fmla="*/ 222618 w 699726"/>
                  <a:gd name="connsiteY0" fmla="*/ 123731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67" fmla="*/ 298064 w 699726"/>
                  <a:gd name="connsiteY67" fmla="*/ 111660 h 644141"/>
                  <a:gd name="connsiteX68" fmla="*/ 285992 w 699726"/>
                  <a:gd name="connsiteY68" fmla="*/ 114677 h 644141"/>
                  <a:gd name="connsiteX69" fmla="*/ 234689 w 699726"/>
                  <a:gd name="connsiteY69" fmla="*/ 120713 h 644141"/>
                  <a:gd name="connsiteX70" fmla="*/ 222618 w 699726"/>
                  <a:gd name="connsiteY70" fmla="*/ 123731 h 644141"/>
                  <a:gd name="connsiteX0" fmla="*/ 234689 w 699726"/>
                  <a:gd name="connsiteY0" fmla="*/ 120713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67" fmla="*/ 298064 w 699726"/>
                  <a:gd name="connsiteY67" fmla="*/ 111660 h 644141"/>
                  <a:gd name="connsiteX68" fmla="*/ 285992 w 699726"/>
                  <a:gd name="connsiteY68" fmla="*/ 114677 h 644141"/>
                  <a:gd name="connsiteX69" fmla="*/ 234689 w 699726"/>
                  <a:gd name="connsiteY69" fmla="*/ 120713 h 644141"/>
                  <a:gd name="connsiteX0" fmla="*/ 285992 w 699726"/>
                  <a:gd name="connsiteY0" fmla="*/ 114677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67" fmla="*/ 298064 w 699726"/>
                  <a:gd name="connsiteY67" fmla="*/ 111660 h 644141"/>
                  <a:gd name="connsiteX68" fmla="*/ 285992 w 699726"/>
                  <a:gd name="connsiteY68" fmla="*/ 114677 h 644141"/>
                  <a:gd name="connsiteX0" fmla="*/ 298064 w 699726"/>
                  <a:gd name="connsiteY0" fmla="*/ 111660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67" fmla="*/ 298064 w 699726"/>
                  <a:gd name="connsiteY67" fmla="*/ 111660 h 644141"/>
                  <a:gd name="connsiteX0" fmla="*/ 349367 w 699726"/>
                  <a:gd name="connsiteY0" fmla="*/ 96570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79545 w 699726"/>
                  <a:gd name="connsiteY64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0848 w 699726"/>
                  <a:gd name="connsiteY60" fmla="*/ 48285 h 644141"/>
                  <a:gd name="connsiteX61" fmla="*/ 421794 w 699726"/>
                  <a:gd name="connsiteY61" fmla="*/ 54321 h 644141"/>
                  <a:gd name="connsiteX62" fmla="*/ 409723 w 699726"/>
                  <a:gd name="connsiteY62" fmla="*/ 66392 h 644141"/>
                  <a:gd name="connsiteX63" fmla="*/ 379545 w 699726"/>
                  <a:gd name="connsiteY63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8510 w 699726"/>
                  <a:gd name="connsiteY60" fmla="*/ 38808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79545 w 699726"/>
                  <a:gd name="connsiteY64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8510 w 699726"/>
                  <a:gd name="connsiteY60" fmla="*/ 38808 h 644141"/>
                  <a:gd name="connsiteX61" fmla="*/ 430848 w 699726"/>
                  <a:gd name="connsiteY61" fmla="*/ 48285 h 644141"/>
                  <a:gd name="connsiteX62" fmla="*/ 409723 w 699726"/>
                  <a:gd name="connsiteY62" fmla="*/ 66392 h 644141"/>
                  <a:gd name="connsiteX63" fmla="*/ 379545 w 699726"/>
                  <a:gd name="connsiteY63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8510 w 699726"/>
                  <a:gd name="connsiteY60" fmla="*/ 38808 h 644141"/>
                  <a:gd name="connsiteX61" fmla="*/ 430848 w 699726"/>
                  <a:gd name="connsiteY61" fmla="*/ 48285 h 644141"/>
                  <a:gd name="connsiteX62" fmla="*/ 379545 w 699726"/>
                  <a:gd name="connsiteY62" fmla="*/ 78464 h 644141"/>
                  <a:gd name="connsiteX0" fmla="*/ 430848 w 699726"/>
                  <a:gd name="connsiteY0" fmla="*/ 4828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8510 w 699726"/>
                  <a:gd name="connsiteY60" fmla="*/ 38808 h 644141"/>
                  <a:gd name="connsiteX61" fmla="*/ 430848 w 699726"/>
                  <a:gd name="connsiteY61" fmla="*/ 48285 h 644141"/>
                  <a:gd name="connsiteX0" fmla="*/ 430848 w 699726"/>
                  <a:gd name="connsiteY0" fmla="*/ 4828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76115 w 699726"/>
                  <a:gd name="connsiteY57" fmla="*/ 21125 h 644141"/>
                  <a:gd name="connsiteX58" fmla="*/ 448955 w 699726"/>
                  <a:gd name="connsiteY58" fmla="*/ 33196 h 644141"/>
                  <a:gd name="connsiteX59" fmla="*/ 438510 w 699726"/>
                  <a:gd name="connsiteY59" fmla="*/ 38808 h 644141"/>
                  <a:gd name="connsiteX60" fmla="*/ 430848 w 699726"/>
                  <a:gd name="connsiteY60" fmla="*/ 48285 h 644141"/>
                  <a:gd name="connsiteX0" fmla="*/ 430848 w 699726"/>
                  <a:gd name="connsiteY0" fmla="*/ 4828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76115 w 699726"/>
                  <a:gd name="connsiteY57" fmla="*/ 21125 h 644141"/>
                  <a:gd name="connsiteX58" fmla="*/ 438510 w 699726"/>
                  <a:gd name="connsiteY58" fmla="*/ 38808 h 644141"/>
                  <a:gd name="connsiteX59" fmla="*/ 430848 w 699726"/>
                  <a:gd name="connsiteY59" fmla="*/ 48285 h 644141"/>
                  <a:gd name="connsiteX0" fmla="*/ 438510 w 699726"/>
                  <a:gd name="connsiteY0" fmla="*/ 38808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76115 w 699726"/>
                  <a:gd name="connsiteY57" fmla="*/ 21125 h 644141"/>
                  <a:gd name="connsiteX58" fmla="*/ 438510 w 699726"/>
                  <a:gd name="connsiteY58" fmla="*/ 38808 h 644141"/>
                  <a:gd name="connsiteX0" fmla="*/ 476115 w 699726"/>
                  <a:gd name="connsiteY0" fmla="*/ 2112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76115 w 699726"/>
                  <a:gd name="connsiteY57" fmla="*/ 21125 h 644141"/>
                  <a:gd name="connsiteX0" fmla="*/ 476115 w 699726"/>
                  <a:gd name="connsiteY0" fmla="*/ 2112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476115 w 699726"/>
                  <a:gd name="connsiteY56" fmla="*/ 21125 h 644141"/>
                  <a:gd name="connsiteX0" fmla="*/ 476115 w 699726"/>
                  <a:gd name="connsiteY0" fmla="*/ 19568 h 642584"/>
                  <a:gd name="connsiteX1" fmla="*/ 162285 w 699726"/>
                  <a:gd name="connsiteY1" fmla="*/ 161076 h 642584"/>
                  <a:gd name="connsiteX2" fmla="*/ 107941 w 699726"/>
                  <a:gd name="connsiteY2" fmla="*/ 194602 h 642584"/>
                  <a:gd name="connsiteX3" fmla="*/ 38531 w 699726"/>
                  <a:gd name="connsiteY3" fmla="*/ 242887 h 642584"/>
                  <a:gd name="connsiteX4" fmla="*/ 5335 w 699726"/>
                  <a:gd name="connsiteY4" fmla="*/ 306261 h 642584"/>
                  <a:gd name="connsiteX5" fmla="*/ 150190 w 699726"/>
                  <a:gd name="connsiteY5" fmla="*/ 306261 h 642584"/>
                  <a:gd name="connsiteX6" fmla="*/ 168297 w 699726"/>
                  <a:gd name="connsiteY6" fmla="*/ 303243 h 642584"/>
                  <a:gd name="connsiteX7" fmla="*/ 174333 w 699726"/>
                  <a:gd name="connsiteY7" fmla="*/ 315314 h 642584"/>
                  <a:gd name="connsiteX8" fmla="*/ 171315 w 699726"/>
                  <a:gd name="connsiteY8" fmla="*/ 408867 h 642584"/>
                  <a:gd name="connsiteX9" fmla="*/ 162262 w 699726"/>
                  <a:gd name="connsiteY9" fmla="*/ 445081 h 642584"/>
                  <a:gd name="connsiteX10" fmla="*/ 132083 w 699726"/>
                  <a:gd name="connsiteY10" fmla="*/ 526562 h 642584"/>
                  <a:gd name="connsiteX11" fmla="*/ 110959 w 699726"/>
                  <a:gd name="connsiteY11" fmla="*/ 586918 h 642584"/>
                  <a:gd name="connsiteX12" fmla="*/ 110959 w 699726"/>
                  <a:gd name="connsiteY12" fmla="*/ 635204 h 642584"/>
                  <a:gd name="connsiteX13" fmla="*/ 237707 w 699726"/>
                  <a:gd name="connsiteY13" fmla="*/ 632186 h 642584"/>
                  <a:gd name="connsiteX14" fmla="*/ 367474 w 699726"/>
                  <a:gd name="connsiteY14" fmla="*/ 538633 h 642584"/>
                  <a:gd name="connsiteX15" fmla="*/ 403687 w 699726"/>
                  <a:gd name="connsiteY15" fmla="*/ 520526 h 642584"/>
                  <a:gd name="connsiteX16" fmla="*/ 436883 w 699726"/>
                  <a:gd name="connsiteY16" fmla="*/ 499402 h 642584"/>
                  <a:gd name="connsiteX17" fmla="*/ 464044 w 699726"/>
                  <a:gd name="connsiteY17" fmla="*/ 484313 h 642584"/>
                  <a:gd name="connsiteX18" fmla="*/ 494222 w 699726"/>
                  <a:gd name="connsiteY18" fmla="*/ 466206 h 642584"/>
                  <a:gd name="connsiteX19" fmla="*/ 536472 w 699726"/>
                  <a:gd name="connsiteY19" fmla="*/ 445081 h 642584"/>
                  <a:gd name="connsiteX20" fmla="*/ 572685 w 699726"/>
                  <a:gd name="connsiteY20" fmla="*/ 423956 h 642584"/>
                  <a:gd name="connsiteX21" fmla="*/ 581739 w 699726"/>
                  <a:gd name="connsiteY21" fmla="*/ 417920 h 642584"/>
                  <a:gd name="connsiteX22" fmla="*/ 596828 w 699726"/>
                  <a:gd name="connsiteY22" fmla="*/ 408867 h 642584"/>
                  <a:gd name="connsiteX23" fmla="*/ 605881 w 699726"/>
                  <a:gd name="connsiteY23" fmla="*/ 402831 h 642584"/>
                  <a:gd name="connsiteX24" fmla="*/ 623988 w 699726"/>
                  <a:gd name="connsiteY24" fmla="*/ 390760 h 642584"/>
                  <a:gd name="connsiteX25" fmla="*/ 654167 w 699726"/>
                  <a:gd name="connsiteY25" fmla="*/ 375671 h 642584"/>
                  <a:gd name="connsiteX26" fmla="*/ 663220 w 699726"/>
                  <a:gd name="connsiteY26" fmla="*/ 372653 h 642584"/>
                  <a:gd name="connsiteX27" fmla="*/ 687363 w 699726"/>
                  <a:gd name="connsiteY27" fmla="*/ 360582 h 642584"/>
                  <a:gd name="connsiteX28" fmla="*/ 696416 w 699726"/>
                  <a:gd name="connsiteY28" fmla="*/ 351528 h 642584"/>
                  <a:gd name="connsiteX29" fmla="*/ 696416 w 699726"/>
                  <a:gd name="connsiteY29" fmla="*/ 327386 h 642584"/>
                  <a:gd name="connsiteX30" fmla="*/ 678309 w 699726"/>
                  <a:gd name="connsiteY30" fmla="*/ 321350 h 642584"/>
                  <a:gd name="connsiteX31" fmla="*/ 663220 w 699726"/>
                  <a:gd name="connsiteY31" fmla="*/ 318332 h 642584"/>
                  <a:gd name="connsiteX32" fmla="*/ 645113 w 699726"/>
                  <a:gd name="connsiteY32" fmla="*/ 315314 h 642584"/>
                  <a:gd name="connsiteX33" fmla="*/ 636060 w 699726"/>
                  <a:gd name="connsiteY33" fmla="*/ 312297 h 642584"/>
                  <a:gd name="connsiteX34" fmla="*/ 506293 w 699726"/>
                  <a:gd name="connsiteY34" fmla="*/ 321350 h 642584"/>
                  <a:gd name="connsiteX35" fmla="*/ 497240 w 699726"/>
                  <a:gd name="connsiteY35" fmla="*/ 324368 h 642584"/>
                  <a:gd name="connsiteX36" fmla="*/ 461026 w 699726"/>
                  <a:gd name="connsiteY36" fmla="*/ 321350 h 642584"/>
                  <a:gd name="connsiteX37" fmla="*/ 454990 w 699726"/>
                  <a:gd name="connsiteY37" fmla="*/ 312297 h 642584"/>
                  <a:gd name="connsiteX38" fmla="*/ 445937 w 699726"/>
                  <a:gd name="connsiteY38" fmla="*/ 297208 h 642584"/>
                  <a:gd name="connsiteX39" fmla="*/ 451973 w 699726"/>
                  <a:gd name="connsiteY39" fmla="*/ 185548 h 642584"/>
                  <a:gd name="connsiteX40" fmla="*/ 464044 w 699726"/>
                  <a:gd name="connsiteY40" fmla="*/ 182530 h 642584"/>
                  <a:gd name="connsiteX41" fmla="*/ 488186 w 699726"/>
                  <a:gd name="connsiteY41" fmla="*/ 179513 h 642584"/>
                  <a:gd name="connsiteX42" fmla="*/ 506293 w 699726"/>
                  <a:gd name="connsiteY42" fmla="*/ 173477 h 642584"/>
                  <a:gd name="connsiteX43" fmla="*/ 554579 w 699726"/>
                  <a:gd name="connsiteY43" fmla="*/ 149334 h 642584"/>
                  <a:gd name="connsiteX44" fmla="*/ 608899 w 699726"/>
                  <a:gd name="connsiteY44" fmla="*/ 116138 h 642584"/>
                  <a:gd name="connsiteX45" fmla="*/ 630024 w 699726"/>
                  <a:gd name="connsiteY45" fmla="*/ 101049 h 642584"/>
                  <a:gd name="connsiteX46" fmla="*/ 639078 w 699726"/>
                  <a:gd name="connsiteY46" fmla="*/ 91996 h 642584"/>
                  <a:gd name="connsiteX47" fmla="*/ 645113 w 699726"/>
                  <a:gd name="connsiteY47" fmla="*/ 82942 h 642584"/>
                  <a:gd name="connsiteX48" fmla="*/ 654167 w 699726"/>
                  <a:gd name="connsiteY48" fmla="*/ 61817 h 642584"/>
                  <a:gd name="connsiteX49" fmla="*/ 663220 w 699726"/>
                  <a:gd name="connsiteY49" fmla="*/ 34657 h 642584"/>
                  <a:gd name="connsiteX50" fmla="*/ 666238 w 699726"/>
                  <a:gd name="connsiteY50" fmla="*/ 22586 h 642584"/>
                  <a:gd name="connsiteX51" fmla="*/ 648131 w 699726"/>
                  <a:gd name="connsiteY51" fmla="*/ 7497 h 642584"/>
                  <a:gd name="connsiteX52" fmla="*/ 633042 w 699726"/>
                  <a:gd name="connsiteY52" fmla="*/ 4479 h 642584"/>
                  <a:gd name="connsiteX53" fmla="*/ 623988 w 699726"/>
                  <a:gd name="connsiteY53" fmla="*/ 1461 h 642584"/>
                  <a:gd name="connsiteX54" fmla="*/ 524400 w 699726"/>
                  <a:gd name="connsiteY54" fmla="*/ 1461 h 642584"/>
                  <a:gd name="connsiteX55" fmla="*/ 476115 w 699726"/>
                  <a:gd name="connsiteY55" fmla="*/ 19568 h 642584"/>
                  <a:gd name="connsiteX0" fmla="*/ 476115 w 699726"/>
                  <a:gd name="connsiteY0" fmla="*/ 18858 h 641874"/>
                  <a:gd name="connsiteX1" fmla="*/ 162285 w 699726"/>
                  <a:gd name="connsiteY1" fmla="*/ 160366 h 641874"/>
                  <a:gd name="connsiteX2" fmla="*/ 107941 w 699726"/>
                  <a:gd name="connsiteY2" fmla="*/ 193892 h 641874"/>
                  <a:gd name="connsiteX3" fmla="*/ 38531 w 699726"/>
                  <a:gd name="connsiteY3" fmla="*/ 242177 h 641874"/>
                  <a:gd name="connsiteX4" fmla="*/ 5335 w 699726"/>
                  <a:gd name="connsiteY4" fmla="*/ 305551 h 641874"/>
                  <a:gd name="connsiteX5" fmla="*/ 150190 w 699726"/>
                  <a:gd name="connsiteY5" fmla="*/ 305551 h 641874"/>
                  <a:gd name="connsiteX6" fmla="*/ 168297 w 699726"/>
                  <a:gd name="connsiteY6" fmla="*/ 302533 h 641874"/>
                  <a:gd name="connsiteX7" fmla="*/ 174333 w 699726"/>
                  <a:gd name="connsiteY7" fmla="*/ 314604 h 641874"/>
                  <a:gd name="connsiteX8" fmla="*/ 171315 w 699726"/>
                  <a:gd name="connsiteY8" fmla="*/ 408157 h 641874"/>
                  <a:gd name="connsiteX9" fmla="*/ 162262 w 699726"/>
                  <a:gd name="connsiteY9" fmla="*/ 444371 h 641874"/>
                  <a:gd name="connsiteX10" fmla="*/ 132083 w 699726"/>
                  <a:gd name="connsiteY10" fmla="*/ 525852 h 641874"/>
                  <a:gd name="connsiteX11" fmla="*/ 110959 w 699726"/>
                  <a:gd name="connsiteY11" fmla="*/ 586208 h 641874"/>
                  <a:gd name="connsiteX12" fmla="*/ 110959 w 699726"/>
                  <a:gd name="connsiteY12" fmla="*/ 634494 h 641874"/>
                  <a:gd name="connsiteX13" fmla="*/ 237707 w 699726"/>
                  <a:gd name="connsiteY13" fmla="*/ 631476 h 641874"/>
                  <a:gd name="connsiteX14" fmla="*/ 367474 w 699726"/>
                  <a:gd name="connsiteY14" fmla="*/ 537923 h 641874"/>
                  <a:gd name="connsiteX15" fmla="*/ 403687 w 699726"/>
                  <a:gd name="connsiteY15" fmla="*/ 519816 h 641874"/>
                  <a:gd name="connsiteX16" fmla="*/ 436883 w 699726"/>
                  <a:gd name="connsiteY16" fmla="*/ 498692 h 641874"/>
                  <a:gd name="connsiteX17" fmla="*/ 464044 w 699726"/>
                  <a:gd name="connsiteY17" fmla="*/ 483603 h 641874"/>
                  <a:gd name="connsiteX18" fmla="*/ 494222 w 699726"/>
                  <a:gd name="connsiteY18" fmla="*/ 465496 h 641874"/>
                  <a:gd name="connsiteX19" fmla="*/ 536472 w 699726"/>
                  <a:gd name="connsiteY19" fmla="*/ 444371 h 641874"/>
                  <a:gd name="connsiteX20" fmla="*/ 572685 w 699726"/>
                  <a:gd name="connsiteY20" fmla="*/ 423246 h 641874"/>
                  <a:gd name="connsiteX21" fmla="*/ 581739 w 699726"/>
                  <a:gd name="connsiteY21" fmla="*/ 417210 h 641874"/>
                  <a:gd name="connsiteX22" fmla="*/ 596828 w 699726"/>
                  <a:gd name="connsiteY22" fmla="*/ 408157 h 641874"/>
                  <a:gd name="connsiteX23" fmla="*/ 605881 w 699726"/>
                  <a:gd name="connsiteY23" fmla="*/ 402121 h 641874"/>
                  <a:gd name="connsiteX24" fmla="*/ 623988 w 699726"/>
                  <a:gd name="connsiteY24" fmla="*/ 390050 h 641874"/>
                  <a:gd name="connsiteX25" fmla="*/ 654167 w 699726"/>
                  <a:gd name="connsiteY25" fmla="*/ 374961 h 641874"/>
                  <a:gd name="connsiteX26" fmla="*/ 663220 w 699726"/>
                  <a:gd name="connsiteY26" fmla="*/ 371943 h 641874"/>
                  <a:gd name="connsiteX27" fmla="*/ 687363 w 699726"/>
                  <a:gd name="connsiteY27" fmla="*/ 359872 h 641874"/>
                  <a:gd name="connsiteX28" fmla="*/ 696416 w 699726"/>
                  <a:gd name="connsiteY28" fmla="*/ 350818 h 641874"/>
                  <a:gd name="connsiteX29" fmla="*/ 696416 w 699726"/>
                  <a:gd name="connsiteY29" fmla="*/ 326676 h 641874"/>
                  <a:gd name="connsiteX30" fmla="*/ 678309 w 699726"/>
                  <a:gd name="connsiteY30" fmla="*/ 320640 h 641874"/>
                  <a:gd name="connsiteX31" fmla="*/ 663220 w 699726"/>
                  <a:gd name="connsiteY31" fmla="*/ 317622 h 641874"/>
                  <a:gd name="connsiteX32" fmla="*/ 645113 w 699726"/>
                  <a:gd name="connsiteY32" fmla="*/ 314604 h 641874"/>
                  <a:gd name="connsiteX33" fmla="*/ 636060 w 699726"/>
                  <a:gd name="connsiteY33" fmla="*/ 311587 h 641874"/>
                  <a:gd name="connsiteX34" fmla="*/ 506293 w 699726"/>
                  <a:gd name="connsiteY34" fmla="*/ 320640 h 641874"/>
                  <a:gd name="connsiteX35" fmla="*/ 497240 w 699726"/>
                  <a:gd name="connsiteY35" fmla="*/ 323658 h 641874"/>
                  <a:gd name="connsiteX36" fmla="*/ 461026 w 699726"/>
                  <a:gd name="connsiteY36" fmla="*/ 320640 h 641874"/>
                  <a:gd name="connsiteX37" fmla="*/ 454990 w 699726"/>
                  <a:gd name="connsiteY37" fmla="*/ 311587 h 641874"/>
                  <a:gd name="connsiteX38" fmla="*/ 445937 w 699726"/>
                  <a:gd name="connsiteY38" fmla="*/ 296498 h 641874"/>
                  <a:gd name="connsiteX39" fmla="*/ 451973 w 699726"/>
                  <a:gd name="connsiteY39" fmla="*/ 184838 h 641874"/>
                  <a:gd name="connsiteX40" fmla="*/ 464044 w 699726"/>
                  <a:gd name="connsiteY40" fmla="*/ 181820 h 641874"/>
                  <a:gd name="connsiteX41" fmla="*/ 488186 w 699726"/>
                  <a:gd name="connsiteY41" fmla="*/ 178803 h 641874"/>
                  <a:gd name="connsiteX42" fmla="*/ 506293 w 699726"/>
                  <a:gd name="connsiteY42" fmla="*/ 172767 h 641874"/>
                  <a:gd name="connsiteX43" fmla="*/ 554579 w 699726"/>
                  <a:gd name="connsiteY43" fmla="*/ 148624 h 641874"/>
                  <a:gd name="connsiteX44" fmla="*/ 608899 w 699726"/>
                  <a:gd name="connsiteY44" fmla="*/ 115428 h 641874"/>
                  <a:gd name="connsiteX45" fmla="*/ 630024 w 699726"/>
                  <a:gd name="connsiteY45" fmla="*/ 100339 h 641874"/>
                  <a:gd name="connsiteX46" fmla="*/ 639078 w 699726"/>
                  <a:gd name="connsiteY46" fmla="*/ 91286 h 641874"/>
                  <a:gd name="connsiteX47" fmla="*/ 645113 w 699726"/>
                  <a:gd name="connsiteY47" fmla="*/ 82232 h 641874"/>
                  <a:gd name="connsiteX48" fmla="*/ 654167 w 699726"/>
                  <a:gd name="connsiteY48" fmla="*/ 61107 h 641874"/>
                  <a:gd name="connsiteX49" fmla="*/ 663220 w 699726"/>
                  <a:gd name="connsiteY49" fmla="*/ 33947 h 641874"/>
                  <a:gd name="connsiteX50" fmla="*/ 666238 w 699726"/>
                  <a:gd name="connsiteY50" fmla="*/ 21876 h 641874"/>
                  <a:gd name="connsiteX51" fmla="*/ 648131 w 699726"/>
                  <a:gd name="connsiteY51" fmla="*/ 6787 h 641874"/>
                  <a:gd name="connsiteX52" fmla="*/ 633042 w 699726"/>
                  <a:gd name="connsiteY52" fmla="*/ 3769 h 641874"/>
                  <a:gd name="connsiteX53" fmla="*/ 524400 w 699726"/>
                  <a:gd name="connsiteY53" fmla="*/ 751 h 641874"/>
                  <a:gd name="connsiteX54" fmla="*/ 476115 w 699726"/>
                  <a:gd name="connsiteY54" fmla="*/ 18858 h 641874"/>
                  <a:gd name="connsiteX0" fmla="*/ 476115 w 699726"/>
                  <a:gd name="connsiteY0" fmla="*/ 18604 h 641620"/>
                  <a:gd name="connsiteX1" fmla="*/ 162285 w 699726"/>
                  <a:gd name="connsiteY1" fmla="*/ 160112 h 641620"/>
                  <a:gd name="connsiteX2" fmla="*/ 107941 w 699726"/>
                  <a:gd name="connsiteY2" fmla="*/ 193638 h 641620"/>
                  <a:gd name="connsiteX3" fmla="*/ 38531 w 699726"/>
                  <a:gd name="connsiteY3" fmla="*/ 241923 h 641620"/>
                  <a:gd name="connsiteX4" fmla="*/ 5335 w 699726"/>
                  <a:gd name="connsiteY4" fmla="*/ 305297 h 641620"/>
                  <a:gd name="connsiteX5" fmla="*/ 150190 w 699726"/>
                  <a:gd name="connsiteY5" fmla="*/ 305297 h 641620"/>
                  <a:gd name="connsiteX6" fmla="*/ 168297 w 699726"/>
                  <a:gd name="connsiteY6" fmla="*/ 302279 h 641620"/>
                  <a:gd name="connsiteX7" fmla="*/ 174333 w 699726"/>
                  <a:gd name="connsiteY7" fmla="*/ 314350 h 641620"/>
                  <a:gd name="connsiteX8" fmla="*/ 171315 w 699726"/>
                  <a:gd name="connsiteY8" fmla="*/ 407903 h 641620"/>
                  <a:gd name="connsiteX9" fmla="*/ 162262 w 699726"/>
                  <a:gd name="connsiteY9" fmla="*/ 444117 h 641620"/>
                  <a:gd name="connsiteX10" fmla="*/ 132083 w 699726"/>
                  <a:gd name="connsiteY10" fmla="*/ 525598 h 641620"/>
                  <a:gd name="connsiteX11" fmla="*/ 110959 w 699726"/>
                  <a:gd name="connsiteY11" fmla="*/ 585954 h 641620"/>
                  <a:gd name="connsiteX12" fmla="*/ 110959 w 699726"/>
                  <a:gd name="connsiteY12" fmla="*/ 634240 h 641620"/>
                  <a:gd name="connsiteX13" fmla="*/ 237707 w 699726"/>
                  <a:gd name="connsiteY13" fmla="*/ 631222 h 641620"/>
                  <a:gd name="connsiteX14" fmla="*/ 367474 w 699726"/>
                  <a:gd name="connsiteY14" fmla="*/ 537669 h 641620"/>
                  <a:gd name="connsiteX15" fmla="*/ 403687 w 699726"/>
                  <a:gd name="connsiteY15" fmla="*/ 519562 h 641620"/>
                  <a:gd name="connsiteX16" fmla="*/ 436883 w 699726"/>
                  <a:gd name="connsiteY16" fmla="*/ 498438 h 641620"/>
                  <a:gd name="connsiteX17" fmla="*/ 464044 w 699726"/>
                  <a:gd name="connsiteY17" fmla="*/ 483349 h 641620"/>
                  <a:gd name="connsiteX18" fmla="*/ 494222 w 699726"/>
                  <a:gd name="connsiteY18" fmla="*/ 465242 h 641620"/>
                  <a:gd name="connsiteX19" fmla="*/ 536472 w 699726"/>
                  <a:gd name="connsiteY19" fmla="*/ 444117 h 641620"/>
                  <a:gd name="connsiteX20" fmla="*/ 572685 w 699726"/>
                  <a:gd name="connsiteY20" fmla="*/ 422992 h 641620"/>
                  <a:gd name="connsiteX21" fmla="*/ 581739 w 699726"/>
                  <a:gd name="connsiteY21" fmla="*/ 416956 h 641620"/>
                  <a:gd name="connsiteX22" fmla="*/ 596828 w 699726"/>
                  <a:gd name="connsiteY22" fmla="*/ 407903 h 641620"/>
                  <a:gd name="connsiteX23" fmla="*/ 605881 w 699726"/>
                  <a:gd name="connsiteY23" fmla="*/ 401867 h 641620"/>
                  <a:gd name="connsiteX24" fmla="*/ 623988 w 699726"/>
                  <a:gd name="connsiteY24" fmla="*/ 389796 h 641620"/>
                  <a:gd name="connsiteX25" fmla="*/ 654167 w 699726"/>
                  <a:gd name="connsiteY25" fmla="*/ 374707 h 641620"/>
                  <a:gd name="connsiteX26" fmla="*/ 663220 w 699726"/>
                  <a:gd name="connsiteY26" fmla="*/ 371689 h 641620"/>
                  <a:gd name="connsiteX27" fmla="*/ 687363 w 699726"/>
                  <a:gd name="connsiteY27" fmla="*/ 359618 h 641620"/>
                  <a:gd name="connsiteX28" fmla="*/ 696416 w 699726"/>
                  <a:gd name="connsiteY28" fmla="*/ 350564 h 641620"/>
                  <a:gd name="connsiteX29" fmla="*/ 696416 w 699726"/>
                  <a:gd name="connsiteY29" fmla="*/ 326422 h 641620"/>
                  <a:gd name="connsiteX30" fmla="*/ 678309 w 699726"/>
                  <a:gd name="connsiteY30" fmla="*/ 320386 h 641620"/>
                  <a:gd name="connsiteX31" fmla="*/ 663220 w 699726"/>
                  <a:gd name="connsiteY31" fmla="*/ 317368 h 641620"/>
                  <a:gd name="connsiteX32" fmla="*/ 645113 w 699726"/>
                  <a:gd name="connsiteY32" fmla="*/ 314350 h 641620"/>
                  <a:gd name="connsiteX33" fmla="*/ 636060 w 699726"/>
                  <a:gd name="connsiteY33" fmla="*/ 311333 h 641620"/>
                  <a:gd name="connsiteX34" fmla="*/ 506293 w 699726"/>
                  <a:gd name="connsiteY34" fmla="*/ 320386 h 641620"/>
                  <a:gd name="connsiteX35" fmla="*/ 497240 w 699726"/>
                  <a:gd name="connsiteY35" fmla="*/ 323404 h 641620"/>
                  <a:gd name="connsiteX36" fmla="*/ 461026 w 699726"/>
                  <a:gd name="connsiteY36" fmla="*/ 320386 h 641620"/>
                  <a:gd name="connsiteX37" fmla="*/ 454990 w 699726"/>
                  <a:gd name="connsiteY37" fmla="*/ 311333 h 641620"/>
                  <a:gd name="connsiteX38" fmla="*/ 445937 w 699726"/>
                  <a:gd name="connsiteY38" fmla="*/ 296244 h 641620"/>
                  <a:gd name="connsiteX39" fmla="*/ 451973 w 699726"/>
                  <a:gd name="connsiteY39" fmla="*/ 184584 h 641620"/>
                  <a:gd name="connsiteX40" fmla="*/ 464044 w 699726"/>
                  <a:gd name="connsiteY40" fmla="*/ 181566 h 641620"/>
                  <a:gd name="connsiteX41" fmla="*/ 488186 w 699726"/>
                  <a:gd name="connsiteY41" fmla="*/ 178549 h 641620"/>
                  <a:gd name="connsiteX42" fmla="*/ 506293 w 699726"/>
                  <a:gd name="connsiteY42" fmla="*/ 172513 h 641620"/>
                  <a:gd name="connsiteX43" fmla="*/ 554579 w 699726"/>
                  <a:gd name="connsiteY43" fmla="*/ 148370 h 641620"/>
                  <a:gd name="connsiteX44" fmla="*/ 608899 w 699726"/>
                  <a:gd name="connsiteY44" fmla="*/ 115174 h 641620"/>
                  <a:gd name="connsiteX45" fmla="*/ 630024 w 699726"/>
                  <a:gd name="connsiteY45" fmla="*/ 100085 h 641620"/>
                  <a:gd name="connsiteX46" fmla="*/ 639078 w 699726"/>
                  <a:gd name="connsiteY46" fmla="*/ 91032 h 641620"/>
                  <a:gd name="connsiteX47" fmla="*/ 645113 w 699726"/>
                  <a:gd name="connsiteY47" fmla="*/ 81978 h 641620"/>
                  <a:gd name="connsiteX48" fmla="*/ 654167 w 699726"/>
                  <a:gd name="connsiteY48" fmla="*/ 60853 h 641620"/>
                  <a:gd name="connsiteX49" fmla="*/ 663220 w 699726"/>
                  <a:gd name="connsiteY49" fmla="*/ 33693 h 641620"/>
                  <a:gd name="connsiteX50" fmla="*/ 666238 w 699726"/>
                  <a:gd name="connsiteY50" fmla="*/ 21622 h 641620"/>
                  <a:gd name="connsiteX51" fmla="*/ 648131 w 699726"/>
                  <a:gd name="connsiteY51" fmla="*/ 6533 h 641620"/>
                  <a:gd name="connsiteX52" fmla="*/ 524400 w 699726"/>
                  <a:gd name="connsiteY52" fmla="*/ 497 h 641620"/>
                  <a:gd name="connsiteX53" fmla="*/ 476115 w 699726"/>
                  <a:gd name="connsiteY53" fmla="*/ 18604 h 641620"/>
                  <a:gd name="connsiteX0" fmla="*/ 476115 w 699726"/>
                  <a:gd name="connsiteY0" fmla="*/ 18604 h 641620"/>
                  <a:gd name="connsiteX1" fmla="*/ 162285 w 699726"/>
                  <a:gd name="connsiteY1" fmla="*/ 160112 h 641620"/>
                  <a:gd name="connsiteX2" fmla="*/ 107941 w 699726"/>
                  <a:gd name="connsiteY2" fmla="*/ 193638 h 641620"/>
                  <a:gd name="connsiteX3" fmla="*/ 38531 w 699726"/>
                  <a:gd name="connsiteY3" fmla="*/ 241923 h 641620"/>
                  <a:gd name="connsiteX4" fmla="*/ 5335 w 699726"/>
                  <a:gd name="connsiteY4" fmla="*/ 305297 h 641620"/>
                  <a:gd name="connsiteX5" fmla="*/ 150190 w 699726"/>
                  <a:gd name="connsiteY5" fmla="*/ 305297 h 641620"/>
                  <a:gd name="connsiteX6" fmla="*/ 168297 w 699726"/>
                  <a:gd name="connsiteY6" fmla="*/ 302279 h 641620"/>
                  <a:gd name="connsiteX7" fmla="*/ 174333 w 699726"/>
                  <a:gd name="connsiteY7" fmla="*/ 314350 h 641620"/>
                  <a:gd name="connsiteX8" fmla="*/ 171315 w 699726"/>
                  <a:gd name="connsiteY8" fmla="*/ 407903 h 641620"/>
                  <a:gd name="connsiteX9" fmla="*/ 162262 w 699726"/>
                  <a:gd name="connsiteY9" fmla="*/ 444117 h 641620"/>
                  <a:gd name="connsiteX10" fmla="*/ 132083 w 699726"/>
                  <a:gd name="connsiteY10" fmla="*/ 525598 h 641620"/>
                  <a:gd name="connsiteX11" fmla="*/ 110959 w 699726"/>
                  <a:gd name="connsiteY11" fmla="*/ 585954 h 641620"/>
                  <a:gd name="connsiteX12" fmla="*/ 110959 w 699726"/>
                  <a:gd name="connsiteY12" fmla="*/ 634240 h 641620"/>
                  <a:gd name="connsiteX13" fmla="*/ 237707 w 699726"/>
                  <a:gd name="connsiteY13" fmla="*/ 631222 h 641620"/>
                  <a:gd name="connsiteX14" fmla="*/ 367474 w 699726"/>
                  <a:gd name="connsiteY14" fmla="*/ 537669 h 641620"/>
                  <a:gd name="connsiteX15" fmla="*/ 403687 w 699726"/>
                  <a:gd name="connsiteY15" fmla="*/ 519562 h 641620"/>
                  <a:gd name="connsiteX16" fmla="*/ 436883 w 699726"/>
                  <a:gd name="connsiteY16" fmla="*/ 498438 h 641620"/>
                  <a:gd name="connsiteX17" fmla="*/ 464044 w 699726"/>
                  <a:gd name="connsiteY17" fmla="*/ 483349 h 641620"/>
                  <a:gd name="connsiteX18" fmla="*/ 494222 w 699726"/>
                  <a:gd name="connsiteY18" fmla="*/ 465242 h 641620"/>
                  <a:gd name="connsiteX19" fmla="*/ 536472 w 699726"/>
                  <a:gd name="connsiteY19" fmla="*/ 444117 h 641620"/>
                  <a:gd name="connsiteX20" fmla="*/ 572685 w 699726"/>
                  <a:gd name="connsiteY20" fmla="*/ 422992 h 641620"/>
                  <a:gd name="connsiteX21" fmla="*/ 581739 w 699726"/>
                  <a:gd name="connsiteY21" fmla="*/ 416956 h 641620"/>
                  <a:gd name="connsiteX22" fmla="*/ 596828 w 699726"/>
                  <a:gd name="connsiteY22" fmla="*/ 407903 h 641620"/>
                  <a:gd name="connsiteX23" fmla="*/ 605881 w 699726"/>
                  <a:gd name="connsiteY23" fmla="*/ 401867 h 641620"/>
                  <a:gd name="connsiteX24" fmla="*/ 623988 w 699726"/>
                  <a:gd name="connsiteY24" fmla="*/ 389796 h 641620"/>
                  <a:gd name="connsiteX25" fmla="*/ 654167 w 699726"/>
                  <a:gd name="connsiteY25" fmla="*/ 374707 h 641620"/>
                  <a:gd name="connsiteX26" fmla="*/ 663220 w 699726"/>
                  <a:gd name="connsiteY26" fmla="*/ 371689 h 641620"/>
                  <a:gd name="connsiteX27" fmla="*/ 687363 w 699726"/>
                  <a:gd name="connsiteY27" fmla="*/ 359618 h 641620"/>
                  <a:gd name="connsiteX28" fmla="*/ 696416 w 699726"/>
                  <a:gd name="connsiteY28" fmla="*/ 350564 h 641620"/>
                  <a:gd name="connsiteX29" fmla="*/ 696416 w 699726"/>
                  <a:gd name="connsiteY29" fmla="*/ 326422 h 641620"/>
                  <a:gd name="connsiteX30" fmla="*/ 678309 w 699726"/>
                  <a:gd name="connsiteY30" fmla="*/ 320386 h 641620"/>
                  <a:gd name="connsiteX31" fmla="*/ 663220 w 699726"/>
                  <a:gd name="connsiteY31" fmla="*/ 317368 h 641620"/>
                  <a:gd name="connsiteX32" fmla="*/ 645113 w 699726"/>
                  <a:gd name="connsiteY32" fmla="*/ 314350 h 641620"/>
                  <a:gd name="connsiteX33" fmla="*/ 636060 w 699726"/>
                  <a:gd name="connsiteY33" fmla="*/ 311333 h 641620"/>
                  <a:gd name="connsiteX34" fmla="*/ 506293 w 699726"/>
                  <a:gd name="connsiteY34" fmla="*/ 320386 h 641620"/>
                  <a:gd name="connsiteX35" fmla="*/ 497240 w 699726"/>
                  <a:gd name="connsiteY35" fmla="*/ 323404 h 641620"/>
                  <a:gd name="connsiteX36" fmla="*/ 461026 w 699726"/>
                  <a:gd name="connsiteY36" fmla="*/ 320386 h 641620"/>
                  <a:gd name="connsiteX37" fmla="*/ 454990 w 699726"/>
                  <a:gd name="connsiteY37" fmla="*/ 311333 h 641620"/>
                  <a:gd name="connsiteX38" fmla="*/ 445937 w 699726"/>
                  <a:gd name="connsiteY38" fmla="*/ 296244 h 641620"/>
                  <a:gd name="connsiteX39" fmla="*/ 451973 w 699726"/>
                  <a:gd name="connsiteY39" fmla="*/ 184584 h 641620"/>
                  <a:gd name="connsiteX40" fmla="*/ 464044 w 699726"/>
                  <a:gd name="connsiteY40" fmla="*/ 181566 h 641620"/>
                  <a:gd name="connsiteX41" fmla="*/ 488186 w 699726"/>
                  <a:gd name="connsiteY41" fmla="*/ 178549 h 641620"/>
                  <a:gd name="connsiteX42" fmla="*/ 506293 w 699726"/>
                  <a:gd name="connsiteY42" fmla="*/ 172513 h 641620"/>
                  <a:gd name="connsiteX43" fmla="*/ 554579 w 699726"/>
                  <a:gd name="connsiteY43" fmla="*/ 148370 h 641620"/>
                  <a:gd name="connsiteX44" fmla="*/ 608899 w 699726"/>
                  <a:gd name="connsiteY44" fmla="*/ 115174 h 641620"/>
                  <a:gd name="connsiteX45" fmla="*/ 630024 w 699726"/>
                  <a:gd name="connsiteY45" fmla="*/ 100085 h 641620"/>
                  <a:gd name="connsiteX46" fmla="*/ 639078 w 699726"/>
                  <a:gd name="connsiteY46" fmla="*/ 91032 h 641620"/>
                  <a:gd name="connsiteX47" fmla="*/ 645113 w 699726"/>
                  <a:gd name="connsiteY47" fmla="*/ 81978 h 641620"/>
                  <a:gd name="connsiteX48" fmla="*/ 654167 w 699726"/>
                  <a:gd name="connsiteY48" fmla="*/ 60853 h 641620"/>
                  <a:gd name="connsiteX49" fmla="*/ 666238 w 699726"/>
                  <a:gd name="connsiteY49" fmla="*/ 21622 h 641620"/>
                  <a:gd name="connsiteX50" fmla="*/ 648131 w 699726"/>
                  <a:gd name="connsiteY50" fmla="*/ 6533 h 641620"/>
                  <a:gd name="connsiteX51" fmla="*/ 524400 w 699726"/>
                  <a:gd name="connsiteY51" fmla="*/ 497 h 641620"/>
                  <a:gd name="connsiteX52" fmla="*/ 476115 w 699726"/>
                  <a:gd name="connsiteY52" fmla="*/ 18604 h 641620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08899 w 699726"/>
                  <a:gd name="connsiteY44" fmla="*/ 116319 h 642765"/>
                  <a:gd name="connsiteX45" fmla="*/ 630024 w 699726"/>
                  <a:gd name="connsiteY45" fmla="*/ 101230 h 642765"/>
                  <a:gd name="connsiteX46" fmla="*/ 639078 w 699726"/>
                  <a:gd name="connsiteY46" fmla="*/ 92177 h 642765"/>
                  <a:gd name="connsiteX47" fmla="*/ 645113 w 699726"/>
                  <a:gd name="connsiteY47" fmla="*/ 83123 h 642765"/>
                  <a:gd name="connsiteX48" fmla="*/ 654167 w 699726"/>
                  <a:gd name="connsiteY48" fmla="*/ 61998 h 642765"/>
                  <a:gd name="connsiteX49" fmla="*/ 648131 w 699726"/>
                  <a:gd name="connsiteY49" fmla="*/ 7678 h 642765"/>
                  <a:gd name="connsiteX50" fmla="*/ 524400 w 699726"/>
                  <a:gd name="connsiteY50" fmla="*/ 1642 h 642765"/>
                  <a:gd name="connsiteX51" fmla="*/ 476115 w 699726"/>
                  <a:gd name="connsiteY51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08899 w 699726"/>
                  <a:gd name="connsiteY44" fmla="*/ 116319 h 642765"/>
                  <a:gd name="connsiteX45" fmla="*/ 630024 w 699726"/>
                  <a:gd name="connsiteY45" fmla="*/ 101230 h 642765"/>
                  <a:gd name="connsiteX46" fmla="*/ 639078 w 699726"/>
                  <a:gd name="connsiteY46" fmla="*/ 92177 h 642765"/>
                  <a:gd name="connsiteX47" fmla="*/ 654167 w 699726"/>
                  <a:gd name="connsiteY47" fmla="*/ 61998 h 642765"/>
                  <a:gd name="connsiteX48" fmla="*/ 648131 w 699726"/>
                  <a:gd name="connsiteY48" fmla="*/ 7678 h 642765"/>
                  <a:gd name="connsiteX49" fmla="*/ 524400 w 699726"/>
                  <a:gd name="connsiteY49" fmla="*/ 1642 h 642765"/>
                  <a:gd name="connsiteX50" fmla="*/ 476115 w 699726"/>
                  <a:gd name="connsiteY50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08899 w 699726"/>
                  <a:gd name="connsiteY44" fmla="*/ 116319 h 642765"/>
                  <a:gd name="connsiteX45" fmla="*/ 630024 w 699726"/>
                  <a:gd name="connsiteY45" fmla="*/ 101230 h 642765"/>
                  <a:gd name="connsiteX46" fmla="*/ 654167 w 699726"/>
                  <a:gd name="connsiteY46" fmla="*/ 61998 h 642765"/>
                  <a:gd name="connsiteX47" fmla="*/ 648131 w 699726"/>
                  <a:gd name="connsiteY47" fmla="*/ 7678 h 642765"/>
                  <a:gd name="connsiteX48" fmla="*/ 524400 w 699726"/>
                  <a:gd name="connsiteY48" fmla="*/ 1642 h 642765"/>
                  <a:gd name="connsiteX49" fmla="*/ 476115 w 699726"/>
                  <a:gd name="connsiteY49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08899 w 699726"/>
                  <a:gd name="connsiteY44" fmla="*/ 116319 h 642765"/>
                  <a:gd name="connsiteX45" fmla="*/ 654167 w 699726"/>
                  <a:gd name="connsiteY45" fmla="*/ 61998 h 642765"/>
                  <a:gd name="connsiteX46" fmla="*/ 648131 w 699726"/>
                  <a:gd name="connsiteY46" fmla="*/ 7678 h 642765"/>
                  <a:gd name="connsiteX47" fmla="*/ 524400 w 699726"/>
                  <a:gd name="connsiteY47" fmla="*/ 1642 h 642765"/>
                  <a:gd name="connsiteX48" fmla="*/ 476115 w 699726"/>
                  <a:gd name="connsiteY48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54167 w 699726"/>
                  <a:gd name="connsiteY44" fmla="*/ 61998 h 642765"/>
                  <a:gd name="connsiteX45" fmla="*/ 648131 w 699726"/>
                  <a:gd name="connsiteY45" fmla="*/ 7678 h 642765"/>
                  <a:gd name="connsiteX46" fmla="*/ 524400 w 699726"/>
                  <a:gd name="connsiteY46" fmla="*/ 1642 h 642765"/>
                  <a:gd name="connsiteX47" fmla="*/ 476115 w 699726"/>
                  <a:gd name="connsiteY47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54579 w 699726"/>
                  <a:gd name="connsiteY42" fmla="*/ 149515 h 642765"/>
                  <a:gd name="connsiteX43" fmla="*/ 654167 w 699726"/>
                  <a:gd name="connsiteY43" fmla="*/ 61998 h 642765"/>
                  <a:gd name="connsiteX44" fmla="*/ 648131 w 699726"/>
                  <a:gd name="connsiteY44" fmla="*/ 7678 h 642765"/>
                  <a:gd name="connsiteX45" fmla="*/ 524400 w 699726"/>
                  <a:gd name="connsiteY45" fmla="*/ 1642 h 642765"/>
                  <a:gd name="connsiteX46" fmla="*/ 476115 w 699726"/>
                  <a:gd name="connsiteY46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554579 w 699726"/>
                  <a:gd name="connsiteY41" fmla="*/ 149515 h 642765"/>
                  <a:gd name="connsiteX42" fmla="*/ 654167 w 699726"/>
                  <a:gd name="connsiteY42" fmla="*/ 61998 h 642765"/>
                  <a:gd name="connsiteX43" fmla="*/ 648131 w 699726"/>
                  <a:gd name="connsiteY43" fmla="*/ 7678 h 642765"/>
                  <a:gd name="connsiteX44" fmla="*/ 524400 w 699726"/>
                  <a:gd name="connsiteY44" fmla="*/ 1642 h 642765"/>
                  <a:gd name="connsiteX45" fmla="*/ 476115 w 699726"/>
                  <a:gd name="connsiteY45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554579 w 699726"/>
                  <a:gd name="connsiteY40" fmla="*/ 149515 h 642765"/>
                  <a:gd name="connsiteX41" fmla="*/ 654167 w 699726"/>
                  <a:gd name="connsiteY41" fmla="*/ 61998 h 642765"/>
                  <a:gd name="connsiteX42" fmla="*/ 648131 w 699726"/>
                  <a:gd name="connsiteY42" fmla="*/ 7678 h 642765"/>
                  <a:gd name="connsiteX43" fmla="*/ 524400 w 699726"/>
                  <a:gd name="connsiteY43" fmla="*/ 1642 h 642765"/>
                  <a:gd name="connsiteX44" fmla="*/ 476115 w 699726"/>
                  <a:gd name="connsiteY44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45937 w 699726"/>
                  <a:gd name="connsiteY37" fmla="*/ 297389 h 642765"/>
                  <a:gd name="connsiteX38" fmla="*/ 451973 w 699726"/>
                  <a:gd name="connsiteY38" fmla="*/ 185729 h 642765"/>
                  <a:gd name="connsiteX39" fmla="*/ 554579 w 699726"/>
                  <a:gd name="connsiteY39" fmla="*/ 149515 h 642765"/>
                  <a:gd name="connsiteX40" fmla="*/ 654167 w 699726"/>
                  <a:gd name="connsiteY40" fmla="*/ 61998 h 642765"/>
                  <a:gd name="connsiteX41" fmla="*/ 648131 w 699726"/>
                  <a:gd name="connsiteY41" fmla="*/ 7678 h 642765"/>
                  <a:gd name="connsiteX42" fmla="*/ 524400 w 699726"/>
                  <a:gd name="connsiteY42" fmla="*/ 1642 h 642765"/>
                  <a:gd name="connsiteX43" fmla="*/ 476115 w 699726"/>
                  <a:gd name="connsiteY43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497240 w 699726"/>
                  <a:gd name="connsiteY34" fmla="*/ 324549 h 642765"/>
                  <a:gd name="connsiteX35" fmla="*/ 461026 w 699726"/>
                  <a:gd name="connsiteY35" fmla="*/ 321531 h 642765"/>
                  <a:gd name="connsiteX36" fmla="*/ 445937 w 699726"/>
                  <a:gd name="connsiteY36" fmla="*/ 297389 h 642765"/>
                  <a:gd name="connsiteX37" fmla="*/ 451973 w 699726"/>
                  <a:gd name="connsiteY37" fmla="*/ 185729 h 642765"/>
                  <a:gd name="connsiteX38" fmla="*/ 554579 w 699726"/>
                  <a:gd name="connsiteY38" fmla="*/ 149515 h 642765"/>
                  <a:gd name="connsiteX39" fmla="*/ 654167 w 699726"/>
                  <a:gd name="connsiteY39" fmla="*/ 61998 h 642765"/>
                  <a:gd name="connsiteX40" fmla="*/ 648131 w 699726"/>
                  <a:gd name="connsiteY40" fmla="*/ 7678 h 642765"/>
                  <a:gd name="connsiteX41" fmla="*/ 524400 w 699726"/>
                  <a:gd name="connsiteY41" fmla="*/ 1642 h 642765"/>
                  <a:gd name="connsiteX42" fmla="*/ 476115 w 699726"/>
                  <a:gd name="connsiteY42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461026 w 699726"/>
                  <a:gd name="connsiteY34" fmla="*/ 321531 h 642765"/>
                  <a:gd name="connsiteX35" fmla="*/ 445937 w 699726"/>
                  <a:gd name="connsiteY35" fmla="*/ 297389 h 642765"/>
                  <a:gd name="connsiteX36" fmla="*/ 451973 w 699726"/>
                  <a:gd name="connsiteY36" fmla="*/ 185729 h 642765"/>
                  <a:gd name="connsiteX37" fmla="*/ 554579 w 699726"/>
                  <a:gd name="connsiteY37" fmla="*/ 149515 h 642765"/>
                  <a:gd name="connsiteX38" fmla="*/ 654167 w 699726"/>
                  <a:gd name="connsiteY38" fmla="*/ 61998 h 642765"/>
                  <a:gd name="connsiteX39" fmla="*/ 648131 w 699726"/>
                  <a:gd name="connsiteY39" fmla="*/ 7678 h 642765"/>
                  <a:gd name="connsiteX40" fmla="*/ 524400 w 699726"/>
                  <a:gd name="connsiteY40" fmla="*/ 1642 h 642765"/>
                  <a:gd name="connsiteX41" fmla="*/ 476115 w 699726"/>
                  <a:gd name="connsiteY41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461026 w 699726"/>
                  <a:gd name="connsiteY33" fmla="*/ 321531 h 642765"/>
                  <a:gd name="connsiteX34" fmla="*/ 445937 w 699726"/>
                  <a:gd name="connsiteY34" fmla="*/ 297389 h 642765"/>
                  <a:gd name="connsiteX35" fmla="*/ 451973 w 699726"/>
                  <a:gd name="connsiteY35" fmla="*/ 185729 h 642765"/>
                  <a:gd name="connsiteX36" fmla="*/ 554579 w 699726"/>
                  <a:gd name="connsiteY36" fmla="*/ 149515 h 642765"/>
                  <a:gd name="connsiteX37" fmla="*/ 654167 w 699726"/>
                  <a:gd name="connsiteY37" fmla="*/ 61998 h 642765"/>
                  <a:gd name="connsiteX38" fmla="*/ 648131 w 699726"/>
                  <a:gd name="connsiteY38" fmla="*/ 7678 h 642765"/>
                  <a:gd name="connsiteX39" fmla="*/ 524400 w 699726"/>
                  <a:gd name="connsiteY39" fmla="*/ 1642 h 642765"/>
                  <a:gd name="connsiteX40" fmla="*/ 476115 w 699726"/>
                  <a:gd name="connsiteY40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45113 w 699726"/>
                  <a:gd name="connsiteY31" fmla="*/ 315495 h 642765"/>
                  <a:gd name="connsiteX32" fmla="*/ 461026 w 699726"/>
                  <a:gd name="connsiteY32" fmla="*/ 321531 h 642765"/>
                  <a:gd name="connsiteX33" fmla="*/ 445937 w 699726"/>
                  <a:gd name="connsiteY33" fmla="*/ 297389 h 642765"/>
                  <a:gd name="connsiteX34" fmla="*/ 451973 w 699726"/>
                  <a:gd name="connsiteY34" fmla="*/ 185729 h 642765"/>
                  <a:gd name="connsiteX35" fmla="*/ 554579 w 699726"/>
                  <a:gd name="connsiteY35" fmla="*/ 149515 h 642765"/>
                  <a:gd name="connsiteX36" fmla="*/ 654167 w 699726"/>
                  <a:gd name="connsiteY36" fmla="*/ 61998 h 642765"/>
                  <a:gd name="connsiteX37" fmla="*/ 648131 w 699726"/>
                  <a:gd name="connsiteY37" fmla="*/ 7678 h 642765"/>
                  <a:gd name="connsiteX38" fmla="*/ 524400 w 699726"/>
                  <a:gd name="connsiteY38" fmla="*/ 1642 h 642765"/>
                  <a:gd name="connsiteX39" fmla="*/ 476115 w 699726"/>
                  <a:gd name="connsiteY39" fmla="*/ 19749 h 642765"/>
                  <a:gd name="connsiteX0" fmla="*/ 476115 w 701211"/>
                  <a:gd name="connsiteY0" fmla="*/ 19749 h 642765"/>
                  <a:gd name="connsiteX1" fmla="*/ 162285 w 701211"/>
                  <a:gd name="connsiteY1" fmla="*/ 161257 h 642765"/>
                  <a:gd name="connsiteX2" fmla="*/ 107941 w 701211"/>
                  <a:gd name="connsiteY2" fmla="*/ 194783 h 642765"/>
                  <a:gd name="connsiteX3" fmla="*/ 38531 w 701211"/>
                  <a:gd name="connsiteY3" fmla="*/ 243068 h 642765"/>
                  <a:gd name="connsiteX4" fmla="*/ 5335 w 701211"/>
                  <a:gd name="connsiteY4" fmla="*/ 306442 h 642765"/>
                  <a:gd name="connsiteX5" fmla="*/ 150190 w 701211"/>
                  <a:gd name="connsiteY5" fmla="*/ 306442 h 642765"/>
                  <a:gd name="connsiteX6" fmla="*/ 168297 w 701211"/>
                  <a:gd name="connsiteY6" fmla="*/ 303424 h 642765"/>
                  <a:gd name="connsiteX7" fmla="*/ 174333 w 701211"/>
                  <a:gd name="connsiteY7" fmla="*/ 315495 h 642765"/>
                  <a:gd name="connsiteX8" fmla="*/ 171315 w 701211"/>
                  <a:gd name="connsiteY8" fmla="*/ 409048 h 642765"/>
                  <a:gd name="connsiteX9" fmla="*/ 162262 w 701211"/>
                  <a:gd name="connsiteY9" fmla="*/ 445262 h 642765"/>
                  <a:gd name="connsiteX10" fmla="*/ 132083 w 701211"/>
                  <a:gd name="connsiteY10" fmla="*/ 526743 h 642765"/>
                  <a:gd name="connsiteX11" fmla="*/ 110959 w 701211"/>
                  <a:gd name="connsiteY11" fmla="*/ 587099 h 642765"/>
                  <a:gd name="connsiteX12" fmla="*/ 110959 w 701211"/>
                  <a:gd name="connsiteY12" fmla="*/ 635385 h 642765"/>
                  <a:gd name="connsiteX13" fmla="*/ 237707 w 701211"/>
                  <a:gd name="connsiteY13" fmla="*/ 632367 h 642765"/>
                  <a:gd name="connsiteX14" fmla="*/ 367474 w 701211"/>
                  <a:gd name="connsiteY14" fmla="*/ 538814 h 642765"/>
                  <a:gd name="connsiteX15" fmla="*/ 403687 w 701211"/>
                  <a:gd name="connsiteY15" fmla="*/ 520707 h 642765"/>
                  <a:gd name="connsiteX16" fmla="*/ 436883 w 701211"/>
                  <a:gd name="connsiteY16" fmla="*/ 499583 h 642765"/>
                  <a:gd name="connsiteX17" fmla="*/ 464044 w 701211"/>
                  <a:gd name="connsiteY17" fmla="*/ 484494 h 642765"/>
                  <a:gd name="connsiteX18" fmla="*/ 494222 w 701211"/>
                  <a:gd name="connsiteY18" fmla="*/ 466387 h 642765"/>
                  <a:gd name="connsiteX19" fmla="*/ 536472 w 701211"/>
                  <a:gd name="connsiteY19" fmla="*/ 445262 h 642765"/>
                  <a:gd name="connsiteX20" fmla="*/ 572685 w 701211"/>
                  <a:gd name="connsiteY20" fmla="*/ 424137 h 642765"/>
                  <a:gd name="connsiteX21" fmla="*/ 581739 w 701211"/>
                  <a:gd name="connsiteY21" fmla="*/ 418101 h 642765"/>
                  <a:gd name="connsiteX22" fmla="*/ 596828 w 701211"/>
                  <a:gd name="connsiteY22" fmla="*/ 409048 h 642765"/>
                  <a:gd name="connsiteX23" fmla="*/ 605881 w 701211"/>
                  <a:gd name="connsiteY23" fmla="*/ 403012 h 642765"/>
                  <a:gd name="connsiteX24" fmla="*/ 623988 w 701211"/>
                  <a:gd name="connsiteY24" fmla="*/ 390941 h 642765"/>
                  <a:gd name="connsiteX25" fmla="*/ 654167 w 701211"/>
                  <a:gd name="connsiteY25" fmla="*/ 375852 h 642765"/>
                  <a:gd name="connsiteX26" fmla="*/ 663220 w 701211"/>
                  <a:gd name="connsiteY26" fmla="*/ 372834 h 642765"/>
                  <a:gd name="connsiteX27" fmla="*/ 687363 w 701211"/>
                  <a:gd name="connsiteY27" fmla="*/ 360763 h 642765"/>
                  <a:gd name="connsiteX28" fmla="*/ 696416 w 701211"/>
                  <a:gd name="connsiteY28" fmla="*/ 351709 h 642765"/>
                  <a:gd name="connsiteX29" fmla="*/ 696416 w 701211"/>
                  <a:gd name="connsiteY29" fmla="*/ 327567 h 642765"/>
                  <a:gd name="connsiteX30" fmla="*/ 645113 w 701211"/>
                  <a:gd name="connsiteY30" fmla="*/ 315495 h 642765"/>
                  <a:gd name="connsiteX31" fmla="*/ 461026 w 701211"/>
                  <a:gd name="connsiteY31" fmla="*/ 321531 h 642765"/>
                  <a:gd name="connsiteX32" fmla="*/ 445937 w 701211"/>
                  <a:gd name="connsiteY32" fmla="*/ 297389 h 642765"/>
                  <a:gd name="connsiteX33" fmla="*/ 451973 w 701211"/>
                  <a:gd name="connsiteY33" fmla="*/ 185729 h 642765"/>
                  <a:gd name="connsiteX34" fmla="*/ 554579 w 701211"/>
                  <a:gd name="connsiteY34" fmla="*/ 149515 h 642765"/>
                  <a:gd name="connsiteX35" fmla="*/ 654167 w 701211"/>
                  <a:gd name="connsiteY35" fmla="*/ 61998 h 642765"/>
                  <a:gd name="connsiteX36" fmla="*/ 648131 w 701211"/>
                  <a:gd name="connsiteY36" fmla="*/ 7678 h 642765"/>
                  <a:gd name="connsiteX37" fmla="*/ 524400 w 701211"/>
                  <a:gd name="connsiteY37" fmla="*/ 1642 h 642765"/>
                  <a:gd name="connsiteX38" fmla="*/ 476115 w 701211"/>
                  <a:gd name="connsiteY38" fmla="*/ 19749 h 642765"/>
                  <a:gd name="connsiteX0" fmla="*/ 476115 w 703447"/>
                  <a:gd name="connsiteY0" fmla="*/ 19749 h 642765"/>
                  <a:gd name="connsiteX1" fmla="*/ 162285 w 703447"/>
                  <a:gd name="connsiteY1" fmla="*/ 161257 h 642765"/>
                  <a:gd name="connsiteX2" fmla="*/ 107941 w 703447"/>
                  <a:gd name="connsiteY2" fmla="*/ 194783 h 642765"/>
                  <a:gd name="connsiteX3" fmla="*/ 38531 w 703447"/>
                  <a:gd name="connsiteY3" fmla="*/ 243068 h 642765"/>
                  <a:gd name="connsiteX4" fmla="*/ 5335 w 703447"/>
                  <a:gd name="connsiteY4" fmla="*/ 306442 h 642765"/>
                  <a:gd name="connsiteX5" fmla="*/ 150190 w 703447"/>
                  <a:gd name="connsiteY5" fmla="*/ 306442 h 642765"/>
                  <a:gd name="connsiteX6" fmla="*/ 168297 w 703447"/>
                  <a:gd name="connsiteY6" fmla="*/ 303424 h 642765"/>
                  <a:gd name="connsiteX7" fmla="*/ 174333 w 703447"/>
                  <a:gd name="connsiteY7" fmla="*/ 315495 h 642765"/>
                  <a:gd name="connsiteX8" fmla="*/ 171315 w 703447"/>
                  <a:gd name="connsiteY8" fmla="*/ 409048 h 642765"/>
                  <a:gd name="connsiteX9" fmla="*/ 162262 w 703447"/>
                  <a:gd name="connsiteY9" fmla="*/ 445262 h 642765"/>
                  <a:gd name="connsiteX10" fmla="*/ 132083 w 703447"/>
                  <a:gd name="connsiteY10" fmla="*/ 526743 h 642765"/>
                  <a:gd name="connsiteX11" fmla="*/ 110959 w 703447"/>
                  <a:gd name="connsiteY11" fmla="*/ 587099 h 642765"/>
                  <a:gd name="connsiteX12" fmla="*/ 110959 w 703447"/>
                  <a:gd name="connsiteY12" fmla="*/ 635385 h 642765"/>
                  <a:gd name="connsiteX13" fmla="*/ 237707 w 703447"/>
                  <a:gd name="connsiteY13" fmla="*/ 632367 h 642765"/>
                  <a:gd name="connsiteX14" fmla="*/ 367474 w 703447"/>
                  <a:gd name="connsiteY14" fmla="*/ 538814 h 642765"/>
                  <a:gd name="connsiteX15" fmla="*/ 403687 w 703447"/>
                  <a:gd name="connsiteY15" fmla="*/ 520707 h 642765"/>
                  <a:gd name="connsiteX16" fmla="*/ 436883 w 703447"/>
                  <a:gd name="connsiteY16" fmla="*/ 499583 h 642765"/>
                  <a:gd name="connsiteX17" fmla="*/ 464044 w 703447"/>
                  <a:gd name="connsiteY17" fmla="*/ 484494 h 642765"/>
                  <a:gd name="connsiteX18" fmla="*/ 494222 w 703447"/>
                  <a:gd name="connsiteY18" fmla="*/ 466387 h 642765"/>
                  <a:gd name="connsiteX19" fmla="*/ 536472 w 703447"/>
                  <a:gd name="connsiteY19" fmla="*/ 445262 h 642765"/>
                  <a:gd name="connsiteX20" fmla="*/ 572685 w 703447"/>
                  <a:gd name="connsiteY20" fmla="*/ 424137 h 642765"/>
                  <a:gd name="connsiteX21" fmla="*/ 581739 w 703447"/>
                  <a:gd name="connsiteY21" fmla="*/ 418101 h 642765"/>
                  <a:gd name="connsiteX22" fmla="*/ 596828 w 703447"/>
                  <a:gd name="connsiteY22" fmla="*/ 409048 h 642765"/>
                  <a:gd name="connsiteX23" fmla="*/ 605881 w 703447"/>
                  <a:gd name="connsiteY23" fmla="*/ 403012 h 642765"/>
                  <a:gd name="connsiteX24" fmla="*/ 623988 w 703447"/>
                  <a:gd name="connsiteY24" fmla="*/ 390941 h 642765"/>
                  <a:gd name="connsiteX25" fmla="*/ 654167 w 703447"/>
                  <a:gd name="connsiteY25" fmla="*/ 375852 h 642765"/>
                  <a:gd name="connsiteX26" fmla="*/ 663220 w 703447"/>
                  <a:gd name="connsiteY26" fmla="*/ 372834 h 642765"/>
                  <a:gd name="connsiteX27" fmla="*/ 687363 w 703447"/>
                  <a:gd name="connsiteY27" fmla="*/ 360763 h 642765"/>
                  <a:gd name="connsiteX28" fmla="*/ 696416 w 703447"/>
                  <a:gd name="connsiteY28" fmla="*/ 351709 h 642765"/>
                  <a:gd name="connsiteX29" fmla="*/ 696416 w 703447"/>
                  <a:gd name="connsiteY29" fmla="*/ 327567 h 642765"/>
                  <a:gd name="connsiteX30" fmla="*/ 614156 w 703447"/>
                  <a:gd name="connsiteY30" fmla="*/ 298826 h 642765"/>
                  <a:gd name="connsiteX31" fmla="*/ 461026 w 703447"/>
                  <a:gd name="connsiteY31" fmla="*/ 321531 h 642765"/>
                  <a:gd name="connsiteX32" fmla="*/ 445937 w 703447"/>
                  <a:gd name="connsiteY32" fmla="*/ 297389 h 642765"/>
                  <a:gd name="connsiteX33" fmla="*/ 451973 w 703447"/>
                  <a:gd name="connsiteY33" fmla="*/ 185729 h 642765"/>
                  <a:gd name="connsiteX34" fmla="*/ 554579 w 703447"/>
                  <a:gd name="connsiteY34" fmla="*/ 149515 h 642765"/>
                  <a:gd name="connsiteX35" fmla="*/ 654167 w 703447"/>
                  <a:gd name="connsiteY35" fmla="*/ 61998 h 642765"/>
                  <a:gd name="connsiteX36" fmla="*/ 648131 w 703447"/>
                  <a:gd name="connsiteY36" fmla="*/ 7678 h 642765"/>
                  <a:gd name="connsiteX37" fmla="*/ 524400 w 703447"/>
                  <a:gd name="connsiteY37" fmla="*/ 1642 h 642765"/>
                  <a:gd name="connsiteX38" fmla="*/ 476115 w 703447"/>
                  <a:gd name="connsiteY38" fmla="*/ 19749 h 642765"/>
                  <a:gd name="connsiteX0" fmla="*/ 476115 w 704705"/>
                  <a:gd name="connsiteY0" fmla="*/ 19749 h 642765"/>
                  <a:gd name="connsiteX1" fmla="*/ 162285 w 704705"/>
                  <a:gd name="connsiteY1" fmla="*/ 161257 h 642765"/>
                  <a:gd name="connsiteX2" fmla="*/ 107941 w 704705"/>
                  <a:gd name="connsiteY2" fmla="*/ 194783 h 642765"/>
                  <a:gd name="connsiteX3" fmla="*/ 38531 w 704705"/>
                  <a:gd name="connsiteY3" fmla="*/ 243068 h 642765"/>
                  <a:gd name="connsiteX4" fmla="*/ 5335 w 704705"/>
                  <a:gd name="connsiteY4" fmla="*/ 306442 h 642765"/>
                  <a:gd name="connsiteX5" fmla="*/ 150190 w 704705"/>
                  <a:gd name="connsiteY5" fmla="*/ 306442 h 642765"/>
                  <a:gd name="connsiteX6" fmla="*/ 168297 w 704705"/>
                  <a:gd name="connsiteY6" fmla="*/ 303424 h 642765"/>
                  <a:gd name="connsiteX7" fmla="*/ 174333 w 704705"/>
                  <a:gd name="connsiteY7" fmla="*/ 315495 h 642765"/>
                  <a:gd name="connsiteX8" fmla="*/ 171315 w 704705"/>
                  <a:gd name="connsiteY8" fmla="*/ 409048 h 642765"/>
                  <a:gd name="connsiteX9" fmla="*/ 162262 w 704705"/>
                  <a:gd name="connsiteY9" fmla="*/ 445262 h 642765"/>
                  <a:gd name="connsiteX10" fmla="*/ 132083 w 704705"/>
                  <a:gd name="connsiteY10" fmla="*/ 526743 h 642765"/>
                  <a:gd name="connsiteX11" fmla="*/ 110959 w 704705"/>
                  <a:gd name="connsiteY11" fmla="*/ 587099 h 642765"/>
                  <a:gd name="connsiteX12" fmla="*/ 110959 w 704705"/>
                  <a:gd name="connsiteY12" fmla="*/ 635385 h 642765"/>
                  <a:gd name="connsiteX13" fmla="*/ 237707 w 704705"/>
                  <a:gd name="connsiteY13" fmla="*/ 632367 h 642765"/>
                  <a:gd name="connsiteX14" fmla="*/ 367474 w 704705"/>
                  <a:gd name="connsiteY14" fmla="*/ 538814 h 642765"/>
                  <a:gd name="connsiteX15" fmla="*/ 403687 w 704705"/>
                  <a:gd name="connsiteY15" fmla="*/ 520707 h 642765"/>
                  <a:gd name="connsiteX16" fmla="*/ 436883 w 704705"/>
                  <a:gd name="connsiteY16" fmla="*/ 499583 h 642765"/>
                  <a:gd name="connsiteX17" fmla="*/ 464044 w 704705"/>
                  <a:gd name="connsiteY17" fmla="*/ 484494 h 642765"/>
                  <a:gd name="connsiteX18" fmla="*/ 494222 w 704705"/>
                  <a:gd name="connsiteY18" fmla="*/ 466387 h 642765"/>
                  <a:gd name="connsiteX19" fmla="*/ 536472 w 704705"/>
                  <a:gd name="connsiteY19" fmla="*/ 445262 h 642765"/>
                  <a:gd name="connsiteX20" fmla="*/ 572685 w 704705"/>
                  <a:gd name="connsiteY20" fmla="*/ 424137 h 642765"/>
                  <a:gd name="connsiteX21" fmla="*/ 581739 w 704705"/>
                  <a:gd name="connsiteY21" fmla="*/ 418101 h 642765"/>
                  <a:gd name="connsiteX22" fmla="*/ 596828 w 704705"/>
                  <a:gd name="connsiteY22" fmla="*/ 409048 h 642765"/>
                  <a:gd name="connsiteX23" fmla="*/ 605881 w 704705"/>
                  <a:gd name="connsiteY23" fmla="*/ 403012 h 642765"/>
                  <a:gd name="connsiteX24" fmla="*/ 623988 w 704705"/>
                  <a:gd name="connsiteY24" fmla="*/ 390941 h 642765"/>
                  <a:gd name="connsiteX25" fmla="*/ 654167 w 704705"/>
                  <a:gd name="connsiteY25" fmla="*/ 375852 h 642765"/>
                  <a:gd name="connsiteX26" fmla="*/ 663220 w 704705"/>
                  <a:gd name="connsiteY26" fmla="*/ 372834 h 642765"/>
                  <a:gd name="connsiteX27" fmla="*/ 687363 w 704705"/>
                  <a:gd name="connsiteY27" fmla="*/ 360763 h 642765"/>
                  <a:gd name="connsiteX28" fmla="*/ 696416 w 704705"/>
                  <a:gd name="connsiteY28" fmla="*/ 351709 h 642765"/>
                  <a:gd name="connsiteX29" fmla="*/ 698797 w 704705"/>
                  <a:gd name="connsiteY29" fmla="*/ 315661 h 642765"/>
                  <a:gd name="connsiteX30" fmla="*/ 614156 w 704705"/>
                  <a:gd name="connsiteY30" fmla="*/ 298826 h 642765"/>
                  <a:gd name="connsiteX31" fmla="*/ 461026 w 704705"/>
                  <a:gd name="connsiteY31" fmla="*/ 321531 h 642765"/>
                  <a:gd name="connsiteX32" fmla="*/ 445937 w 704705"/>
                  <a:gd name="connsiteY32" fmla="*/ 297389 h 642765"/>
                  <a:gd name="connsiteX33" fmla="*/ 451973 w 704705"/>
                  <a:gd name="connsiteY33" fmla="*/ 185729 h 642765"/>
                  <a:gd name="connsiteX34" fmla="*/ 554579 w 704705"/>
                  <a:gd name="connsiteY34" fmla="*/ 149515 h 642765"/>
                  <a:gd name="connsiteX35" fmla="*/ 654167 w 704705"/>
                  <a:gd name="connsiteY35" fmla="*/ 61998 h 642765"/>
                  <a:gd name="connsiteX36" fmla="*/ 648131 w 704705"/>
                  <a:gd name="connsiteY36" fmla="*/ 7678 h 642765"/>
                  <a:gd name="connsiteX37" fmla="*/ 524400 w 704705"/>
                  <a:gd name="connsiteY37" fmla="*/ 1642 h 642765"/>
                  <a:gd name="connsiteX38" fmla="*/ 476115 w 704705"/>
                  <a:gd name="connsiteY38" fmla="*/ 19749 h 642765"/>
                  <a:gd name="connsiteX0" fmla="*/ 476115 w 703649"/>
                  <a:gd name="connsiteY0" fmla="*/ 19749 h 642765"/>
                  <a:gd name="connsiteX1" fmla="*/ 162285 w 703649"/>
                  <a:gd name="connsiteY1" fmla="*/ 161257 h 642765"/>
                  <a:gd name="connsiteX2" fmla="*/ 107941 w 703649"/>
                  <a:gd name="connsiteY2" fmla="*/ 194783 h 642765"/>
                  <a:gd name="connsiteX3" fmla="*/ 38531 w 703649"/>
                  <a:gd name="connsiteY3" fmla="*/ 243068 h 642765"/>
                  <a:gd name="connsiteX4" fmla="*/ 5335 w 703649"/>
                  <a:gd name="connsiteY4" fmla="*/ 306442 h 642765"/>
                  <a:gd name="connsiteX5" fmla="*/ 150190 w 703649"/>
                  <a:gd name="connsiteY5" fmla="*/ 306442 h 642765"/>
                  <a:gd name="connsiteX6" fmla="*/ 168297 w 703649"/>
                  <a:gd name="connsiteY6" fmla="*/ 303424 h 642765"/>
                  <a:gd name="connsiteX7" fmla="*/ 174333 w 703649"/>
                  <a:gd name="connsiteY7" fmla="*/ 315495 h 642765"/>
                  <a:gd name="connsiteX8" fmla="*/ 171315 w 703649"/>
                  <a:gd name="connsiteY8" fmla="*/ 409048 h 642765"/>
                  <a:gd name="connsiteX9" fmla="*/ 162262 w 703649"/>
                  <a:gd name="connsiteY9" fmla="*/ 445262 h 642765"/>
                  <a:gd name="connsiteX10" fmla="*/ 132083 w 703649"/>
                  <a:gd name="connsiteY10" fmla="*/ 526743 h 642765"/>
                  <a:gd name="connsiteX11" fmla="*/ 110959 w 703649"/>
                  <a:gd name="connsiteY11" fmla="*/ 587099 h 642765"/>
                  <a:gd name="connsiteX12" fmla="*/ 110959 w 703649"/>
                  <a:gd name="connsiteY12" fmla="*/ 635385 h 642765"/>
                  <a:gd name="connsiteX13" fmla="*/ 237707 w 703649"/>
                  <a:gd name="connsiteY13" fmla="*/ 632367 h 642765"/>
                  <a:gd name="connsiteX14" fmla="*/ 367474 w 703649"/>
                  <a:gd name="connsiteY14" fmla="*/ 538814 h 642765"/>
                  <a:gd name="connsiteX15" fmla="*/ 403687 w 703649"/>
                  <a:gd name="connsiteY15" fmla="*/ 520707 h 642765"/>
                  <a:gd name="connsiteX16" fmla="*/ 436883 w 703649"/>
                  <a:gd name="connsiteY16" fmla="*/ 499583 h 642765"/>
                  <a:gd name="connsiteX17" fmla="*/ 464044 w 703649"/>
                  <a:gd name="connsiteY17" fmla="*/ 484494 h 642765"/>
                  <a:gd name="connsiteX18" fmla="*/ 494222 w 703649"/>
                  <a:gd name="connsiteY18" fmla="*/ 466387 h 642765"/>
                  <a:gd name="connsiteX19" fmla="*/ 536472 w 703649"/>
                  <a:gd name="connsiteY19" fmla="*/ 445262 h 642765"/>
                  <a:gd name="connsiteX20" fmla="*/ 572685 w 703649"/>
                  <a:gd name="connsiteY20" fmla="*/ 424137 h 642765"/>
                  <a:gd name="connsiteX21" fmla="*/ 581739 w 703649"/>
                  <a:gd name="connsiteY21" fmla="*/ 418101 h 642765"/>
                  <a:gd name="connsiteX22" fmla="*/ 596828 w 703649"/>
                  <a:gd name="connsiteY22" fmla="*/ 409048 h 642765"/>
                  <a:gd name="connsiteX23" fmla="*/ 605881 w 703649"/>
                  <a:gd name="connsiteY23" fmla="*/ 403012 h 642765"/>
                  <a:gd name="connsiteX24" fmla="*/ 623988 w 703649"/>
                  <a:gd name="connsiteY24" fmla="*/ 390941 h 642765"/>
                  <a:gd name="connsiteX25" fmla="*/ 654167 w 703649"/>
                  <a:gd name="connsiteY25" fmla="*/ 375852 h 642765"/>
                  <a:gd name="connsiteX26" fmla="*/ 663220 w 703649"/>
                  <a:gd name="connsiteY26" fmla="*/ 372834 h 642765"/>
                  <a:gd name="connsiteX27" fmla="*/ 687363 w 703649"/>
                  <a:gd name="connsiteY27" fmla="*/ 360763 h 642765"/>
                  <a:gd name="connsiteX28" fmla="*/ 696416 w 703649"/>
                  <a:gd name="connsiteY28" fmla="*/ 351709 h 642765"/>
                  <a:gd name="connsiteX29" fmla="*/ 698797 w 703649"/>
                  <a:gd name="connsiteY29" fmla="*/ 315661 h 642765"/>
                  <a:gd name="connsiteX30" fmla="*/ 614156 w 703649"/>
                  <a:gd name="connsiteY30" fmla="*/ 298826 h 642765"/>
                  <a:gd name="connsiteX31" fmla="*/ 461026 w 703649"/>
                  <a:gd name="connsiteY31" fmla="*/ 321531 h 642765"/>
                  <a:gd name="connsiteX32" fmla="*/ 445937 w 703649"/>
                  <a:gd name="connsiteY32" fmla="*/ 297389 h 642765"/>
                  <a:gd name="connsiteX33" fmla="*/ 451973 w 703649"/>
                  <a:gd name="connsiteY33" fmla="*/ 185729 h 642765"/>
                  <a:gd name="connsiteX34" fmla="*/ 554579 w 703649"/>
                  <a:gd name="connsiteY34" fmla="*/ 149515 h 642765"/>
                  <a:gd name="connsiteX35" fmla="*/ 654167 w 703649"/>
                  <a:gd name="connsiteY35" fmla="*/ 61998 h 642765"/>
                  <a:gd name="connsiteX36" fmla="*/ 648131 w 703649"/>
                  <a:gd name="connsiteY36" fmla="*/ 7678 h 642765"/>
                  <a:gd name="connsiteX37" fmla="*/ 524400 w 703649"/>
                  <a:gd name="connsiteY37" fmla="*/ 1642 h 642765"/>
                  <a:gd name="connsiteX38" fmla="*/ 476115 w 703649"/>
                  <a:gd name="connsiteY38" fmla="*/ 19749 h 642765"/>
                  <a:gd name="connsiteX0" fmla="*/ 476115 w 702992"/>
                  <a:gd name="connsiteY0" fmla="*/ 19749 h 642765"/>
                  <a:gd name="connsiteX1" fmla="*/ 162285 w 702992"/>
                  <a:gd name="connsiteY1" fmla="*/ 161257 h 642765"/>
                  <a:gd name="connsiteX2" fmla="*/ 107941 w 702992"/>
                  <a:gd name="connsiteY2" fmla="*/ 194783 h 642765"/>
                  <a:gd name="connsiteX3" fmla="*/ 38531 w 702992"/>
                  <a:gd name="connsiteY3" fmla="*/ 243068 h 642765"/>
                  <a:gd name="connsiteX4" fmla="*/ 5335 w 702992"/>
                  <a:gd name="connsiteY4" fmla="*/ 306442 h 642765"/>
                  <a:gd name="connsiteX5" fmla="*/ 150190 w 702992"/>
                  <a:gd name="connsiteY5" fmla="*/ 306442 h 642765"/>
                  <a:gd name="connsiteX6" fmla="*/ 168297 w 702992"/>
                  <a:gd name="connsiteY6" fmla="*/ 303424 h 642765"/>
                  <a:gd name="connsiteX7" fmla="*/ 174333 w 702992"/>
                  <a:gd name="connsiteY7" fmla="*/ 315495 h 642765"/>
                  <a:gd name="connsiteX8" fmla="*/ 171315 w 702992"/>
                  <a:gd name="connsiteY8" fmla="*/ 409048 h 642765"/>
                  <a:gd name="connsiteX9" fmla="*/ 162262 w 702992"/>
                  <a:gd name="connsiteY9" fmla="*/ 445262 h 642765"/>
                  <a:gd name="connsiteX10" fmla="*/ 132083 w 702992"/>
                  <a:gd name="connsiteY10" fmla="*/ 526743 h 642765"/>
                  <a:gd name="connsiteX11" fmla="*/ 110959 w 702992"/>
                  <a:gd name="connsiteY11" fmla="*/ 587099 h 642765"/>
                  <a:gd name="connsiteX12" fmla="*/ 110959 w 702992"/>
                  <a:gd name="connsiteY12" fmla="*/ 635385 h 642765"/>
                  <a:gd name="connsiteX13" fmla="*/ 237707 w 702992"/>
                  <a:gd name="connsiteY13" fmla="*/ 632367 h 642765"/>
                  <a:gd name="connsiteX14" fmla="*/ 367474 w 702992"/>
                  <a:gd name="connsiteY14" fmla="*/ 538814 h 642765"/>
                  <a:gd name="connsiteX15" fmla="*/ 403687 w 702992"/>
                  <a:gd name="connsiteY15" fmla="*/ 520707 h 642765"/>
                  <a:gd name="connsiteX16" fmla="*/ 436883 w 702992"/>
                  <a:gd name="connsiteY16" fmla="*/ 499583 h 642765"/>
                  <a:gd name="connsiteX17" fmla="*/ 464044 w 702992"/>
                  <a:gd name="connsiteY17" fmla="*/ 484494 h 642765"/>
                  <a:gd name="connsiteX18" fmla="*/ 494222 w 702992"/>
                  <a:gd name="connsiteY18" fmla="*/ 466387 h 642765"/>
                  <a:gd name="connsiteX19" fmla="*/ 536472 w 702992"/>
                  <a:gd name="connsiteY19" fmla="*/ 445262 h 642765"/>
                  <a:gd name="connsiteX20" fmla="*/ 572685 w 702992"/>
                  <a:gd name="connsiteY20" fmla="*/ 424137 h 642765"/>
                  <a:gd name="connsiteX21" fmla="*/ 581739 w 702992"/>
                  <a:gd name="connsiteY21" fmla="*/ 418101 h 642765"/>
                  <a:gd name="connsiteX22" fmla="*/ 596828 w 702992"/>
                  <a:gd name="connsiteY22" fmla="*/ 409048 h 642765"/>
                  <a:gd name="connsiteX23" fmla="*/ 605881 w 702992"/>
                  <a:gd name="connsiteY23" fmla="*/ 403012 h 642765"/>
                  <a:gd name="connsiteX24" fmla="*/ 623988 w 702992"/>
                  <a:gd name="connsiteY24" fmla="*/ 390941 h 642765"/>
                  <a:gd name="connsiteX25" fmla="*/ 654167 w 702992"/>
                  <a:gd name="connsiteY25" fmla="*/ 375852 h 642765"/>
                  <a:gd name="connsiteX26" fmla="*/ 663220 w 702992"/>
                  <a:gd name="connsiteY26" fmla="*/ 372834 h 642765"/>
                  <a:gd name="connsiteX27" fmla="*/ 687363 w 702992"/>
                  <a:gd name="connsiteY27" fmla="*/ 360763 h 642765"/>
                  <a:gd name="connsiteX28" fmla="*/ 698797 w 702992"/>
                  <a:gd name="connsiteY28" fmla="*/ 315661 h 642765"/>
                  <a:gd name="connsiteX29" fmla="*/ 614156 w 702992"/>
                  <a:gd name="connsiteY29" fmla="*/ 298826 h 642765"/>
                  <a:gd name="connsiteX30" fmla="*/ 461026 w 702992"/>
                  <a:gd name="connsiteY30" fmla="*/ 321531 h 642765"/>
                  <a:gd name="connsiteX31" fmla="*/ 445937 w 702992"/>
                  <a:gd name="connsiteY31" fmla="*/ 297389 h 642765"/>
                  <a:gd name="connsiteX32" fmla="*/ 451973 w 702992"/>
                  <a:gd name="connsiteY32" fmla="*/ 185729 h 642765"/>
                  <a:gd name="connsiteX33" fmla="*/ 554579 w 702992"/>
                  <a:gd name="connsiteY33" fmla="*/ 149515 h 642765"/>
                  <a:gd name="connsiteX34" fmla="*/ 654167 w 702992"/>
                  <a:gd name="connsiteY34" fmla="*/ 61998 h 642765"/>
                  <a:gd name="connsiteX35" fmla="*/ 648131 w 702992"/>
                  <a:gd name="connsiteY35" fmla="*/ 7678 h 642765"/>
                  <a:gd name="connsiteX36" fmla="*/ 524400 w 702992"/>
                  <a:gd name="connsiteY36" fmla="*/ 1642 h 642765"/>
                  <a:gd name="connsiteX37" fmla="*/ 476115 w 702992"/>
                  <a:gd name="connsiteY37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581739 w 699988"/>
                  <a:gd name="connsiteY21" fmla="*/ 418101 h 642765"/>
                  <a:gd name="connsiteX22" fmla="*/ 596828 w 699988"/>
                  <a:gd name="connsiteY22" fmla="*/ 409048 h 642765"/>
                  <a:gd name="connsiteX23" fmla="*/ 605881 w 699988"/>
                  <a:gd name="connsiteY23" fmla="*/ 403012 h 642765"/>
                  <a:gd name="connsiteX24" fmla="*/ 623988 w 699988"/>
                  <a:gd name="connsiteY24" fmla="*/ 390941 h 642765"/>
                  <a:gd name="connsiteX25" fmla="*/ 654167 w 699988"/>
                  <a:gd name="connsiteY25" fmla="*/ 375852 h 642765"/>
                  <a:gd name="connsiteX26" fmla="*/ 663220 w 699988"/>
                  <a:gd name="connsiteY26" fmla="*/ 372834 h 642765"/>
                  <a:gd name="connsiteX27" fmla="*/ 698797 w 699988"/>
                  <a:gd name="connsiteY27" fmla="*/ 315661 h 642765"/>
                  <a:gd name="connsiteX28" fmla="*/ 614156 w 699988"/>
                  <a:gd name="connsiteY28" fmla="*/ 298826 h 642765"/>
                  <a:gd name="connsiteX29" fmla="*/ 461026 w 699988"/>
                  <a:gd name="connsiteY29" fmla="*/ 321531 h 642765"/>
                  <a:gd name="connsiteX30" fmla="*/ 445937 w 699988"/>
                  <a:gd name="connsiteY30" fmla="*/ 297389 h 642765"/>
                  <a:gd name="connsiteX31" fmla="*/ 451973 w 699988"/>
                  <a:gd name="connsiteY31" fmla="*/ 185729 h 642765"/>
                  <a:gd name="connsiteX32" fmla="*/ 554579 w 699988"/>
                  <a:gd name="connsiteY32" fmla="*/ 149515 h 642765"/>
                  <a:gd name="connsiteX33" fmla="*/ 654167 w 699988"/>
                  <a:gd name="connsiteY33" fmla="*/ 61998 h 642765"/>
                  <a:gd name="connsiteX34" fmla="*/ 648131 w 699988"/>
                  <a:gd name="connsiteY34" fmla="*/ 7678 h 642765"/>
                  <a:gd name="connsiteX35" fmla="*/ 524400 w 699988"/>
                  <a:gd name="connsiteY35" fmla="*/ 1642 h 642765"/>
                  <a:gd name="connsiteX36" fmla="*/ 476115 w 699988"/>
                  <a:gd name="connsiteY36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581739 w 699988"/>
                  <a:gd name="connsiteY21" fmla="*/ 418101 h 642765"/>
                  <a:gd name="connsiteX22" fmla="*/ 596828 w 699988"/>
                  <a:gd name="connsiteY22" fmla="*/ 409048 h 642765"/>
                  <a:gd name="connsiteX23" fmla="*/ 605881 w 699988"/>
                  <a:gd name="connsiteY23" fmla="*/ 403012 h 642765"/>
                  <a:gd name="connsiteX24" fmla="*/ 654167 w 699988"/>
                  <a:gd name="connsiteY24" fmla="*/ 375852 h 642765"/>
                  <a:gd name="connsiteX25" fmla="*/ 663220 w 699988"/>
                  <a:gd name="connsiteY25" fmla="*/ 372834 h 642765"/>
                  <a:gd name="connsiteX26" fmla="*/ 698797 w 699988"/>
                  <a:gd name="connsiteY26" fmla="*/ 315661 h 642765"/>
                  <a:gd name="connsiteX27" fmla="*/ 614156 w 699988"/>
                  <a:gd name="connsiteY27" fmla="*/ 298826 h 642765"/>
                  <a:gd name="connsiteX28" fmla="*/ 461026 w 699988"/>
                  <a:gd name="connsiteY28" fmla="*/ 321531 h 642765"/>
                  <a:gd name="connsiteX29" fmla="*/ 445937 w 699988"/>
                  <a:gd name="connsiteY29" fmla="*/ 297389 h 642765"/>
                  <a:gd name="connsiteX30" fmla="*/ 451973 w 699988"/>
                  <a:gd name="connsiteY30" fmla="*/ 185729 h 642765"/>
                  <a:gd name="connsiteX31" fmla="*/ 554579 w 699988"/>
                  <a:gd name="connsiteY31" fmla="*/ 149515 h 642765"/>
                  <a:gd name="connsiteX32" fmla="*/ 654167 w 699988"/>
                  <a:gd name="connsiteY32" fmla="*/ 61998 h 642765"/>
                  <a:gd name="connsiteX33" fmla="*/ 648131 w 699988"/>
                  <a:gd name="connsiteY33" fmla="*/ 7678 h 642765"/>
                  <a:gd name="connsiteX34" fmla="*/ 524400 w 699988"/>
                  <a:gd name="connsiteY34" fmla="*/ 1642 h 642765"/>
                  <a:gd name="connsiteX35" fmla="*/ 476115 w 699988"/>
                  <a:gd name="connsiteY35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581739 w 699988"/>
                  <a:gd name="connsiteY21" fmla="*/ 418101 h 642765"/>
                  <a:gd name="connsiteX22" fmla="*/ 596828 w 699988"/>
                  <a:gd name="connsiteY22" fmla="*/ 409048 h 642765"/>
                  <a:gd name="connsiteX23" fmla="*/ 654167 w 699988"/>
                  <a:gd name="connsiteY23" fmla="*/ 375852 h 642765"/>
                  <a:gd name="connsiteX24" fmla="*/ 663220 w 699988"/>
                  <a:gd name="connsiteY24" fmla="*/ 372834 h 642765"/>
                  <a:gd name="connsiteX25" fmla="*/ 698797 w 699988"/>
                  <a:gd name="connsiteY25" fmla="*/ 315661 h 642765"/>
                  <a:gd name="connsiteX26" fmla="*/ 614156 w 699988"/>
                  <a:gd name="connsiteY26" fmla="*/ 298826 h 642765"/>
                  <a:gd name="connsiteX27" fmla="*/ 461026 w 699988"/>
                  <a:gd name="connsiteY27" fmla="*/ 321531 h 642765"/>
                  <a:gd name="connsiteX28" fmla="*/ 445937 w 699988"/>
                  <a:gd name="connsiteY28" fmla="*/ 297389 h 642765"/>
                  <a:gd name="connsiteX29" fmla="*/ 451973 w 699988"/>
                  <a:gd name="connsiteY29" fmla="*/ 185729 h 642765"/>
                  <a:gd name="connsiteX30" fmla="*/ 554579 w 699988"/>
                  <a:gd name="connsiteY30" fmla="*/ 149515 h 642765"/>
                  <a:gd name="connsiteX31" fmla="*/ 654167 w 699988"/>
                  <a:gd name="connsiteY31" fmla="*/ 61998 h 642765"/>
                  <a:gd name="connsiteX32" fmla="*/ 648131 w 699988"/>
                  <a:gd name="connsiteY32" fmla="*/ 7678 h 642765"/>
                  <a:gd name="connsiteX33" fmla="*/ 524400 w 699988"/>
                  <a:gd name="connsiteY33" fmla="*/ 1642 h 642765"/>
                  <a:gd name="connsiteX34" fmla="*/ 476115 w 699988"/>
                  <a:gd name="connsiteY34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581739 w 699988"/>
                  <a:gd name="connsiteY21" fmla="*/ 418101 h 642765"/>
                  <a:gd name="connsiteX22" fmla="*/ 654167 w 699988"/>
                  <a:gd name="connsiteY22" fmla="*/ 375852 h 642765"/>
                  <a:gd name="connsiteX23" fmla="*/ 663220 w 699988"/>
                  <a:gd name="connsiteY23" fmla="*/ 372834 h 642765"/>
                  <a:gd name="connsiteX24" fmla="*/ 698797 w 699988"/>
                  <a:gd name="connsiteY24" fmla="*/ 315661 h 642765"/>
                  <a:gd name="connsiteX25" fmla="*/ 614156 w 699988"/>
                  <a:gd name="connsiteY25" fmla="*/ 298826 h 642765"/>
                  <a:gd name="connsiteX26" fmla="*/ 461026 w 699988"/>
                  <a:gd name="connsiteY26" fmla="*/ 321531 h 642765"/>
                  <a:gd name="connsiteX27" fmla="*/ 445937 w 699988"/>
                  <a:gd name="connsiteY27" fmla="*/ 297389 h 642765"/>
                  <a:gd name="connsiteX28" fmla="*/ 451973 w 699988"/>
                  <a:gd name="connsiteY28" fmla="*/ 185729 h 642765"/>
                  <a:gd name="connsiteX29" fmla="*/ 554579 w 699988"/>
                  <a:gd name="connsiteY29" fmla="*/ 149515 h 642765"/>
                  <a:gd name="connsiteX30" fmla="*/ 654167 w 699988"/>
                  <a:gd name="connsiteY30" fmla="*/ 61998 h 642765"/>
                  <a:gd name="connsiteX31" fmla="*/ 648131 w 699988"/>
                  <a:gd name="connsiteY31" fmla="*/ 7678 h 642765"/>
                  <a:gd name="connsiteX32" fmla="*/ 524400 w 699988"/>
                  <a:gd name="connsiteY32" fmla="*/ 1642 h 642765"/>
                  <a:gd name="connsiteX33" fmla="*/ 476115 w 699988"/>
                  <a:gd name="connsiteY33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654167 w 699988"/>
                  <a:gd name="connsiteY21" fmla="*/ 375852 h 642765"/>
                  <a:gd name="connsiteX22" fmla="*/ 663220 w 699988"/>
                  <a:gd name="connsiteY22" fmla="*/ 372834 h 642765"/>
                  <a:gd name="connsiteX23" fmla="*/ 698797 w 699988"/>
                  <a:gd name="connsiteY23" fmla="*/ 315661 h 642765"/>
                  <a:gd name="connsiteX24" fmla="*/ 614156 w 699988"/>
                  <a:gd name="connsiteY24" fmla="*/ 298826 h 642765"/>
                  <a:gd name="connsiteX25" fmla="*/ 461026 w 699988"/>
                  <a:gd name="connsiteY25" fmla="*/ 321531 h 642765"/>
                  <a:gd name="connsiteX26" fmla="*/ 445937 w 699988"/>
                  <a:gd name="connsiteY26" fmla="*/ 297389 h 642765"/>
                  <a:gd name="connsiteX27" fmla="*/ 451973 w 699988"/>
                  <a:gd name="connsiteY27" fmla="*/ 185729 h 642765"/>
                  <a:gd name="connsiteX28" fmla="*/ 554579 w 699988"/>
                  <a:gd name="connsiteY28" fmla="*/ 149515 h 642765"/>
                  <a:gd name="connsiteX29" fmla="*/ 654167 w 699988"/>
                  <a:gd name="connsiteY29" fmla="*/ 61998 h 642765"/>
                  <a:gd name="connsiteX30" fmla="*/ 648131 w 699988"/>
                  <a:gd name="connsiteY30" fmla="*/ 7678 h 642765"/>
                  <a:gd name="connsiteX31" fmla="*/ 524400 w 699988"/>
                  <a:gd name="connsiteY31" fmla="*/ 1642 h 642765"/>
                  <a:gd name="connsiteX32" fmla="*/ 476115 w 699988"/>
                  <a:gd name="connsiteY32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536472 w 699988"/>
                  <a:gd name="connsiteY18" fmla="*/ 445262 h 642765"/>
                  <a:gd name="connsiteX19" fmla="*/ 572685 w 699988"/>
                  <a:gd name="connsiteY19" fmla="*/ 424137 h 642765"/>
                  <a:gd name="connsiteX20" fmla="*/ 654167 w 699988"/>
                  <a:gd name="connsiteY20" fmla="*/ 375852 h 642765"/>
                  <a:gd name="connsiteX21" fmla="*/ 663220 w 699988"/>
                  <a:gd name="connsiteY21" fmla="*/ 372834 h 642765"/>
                  <a:gd name="connsiteX22" fmla="*/ 698797 w 699988"/>
                  <a:gd name="connsiteY22" fmla="*/ 315661 h 642765"/>
                  <a:gd name="connsiteX23" fmla="*/ 614156 w 699988"/>
                  <a:gd name="connsiteY23" fmla="*/ 298826 h 642765"/>
                  <a:gd name="connsiteX24" fmla="*/ 461026 w 699988"/>
                  <a:gd name="connsiteY24" fmla="*/ 321531 h 642765"/>
                  <a:gd name="connsiteX25" fmla="*/ 445937 w 699988"/>
                  <a:gd name="connsiteY25" fmla="*/ 297389 h 642765"/>
                  <a:gd name="connsiteX26" fmla="*/ 451973 w 699988"/>
                  <a:gd name="connsiteY26" fmla="*/ 185729 h 642765"/>
                  <a:gd name="connsiteX27" fmla="*/ 554579 w 699988"/>
                  <a:gd name="connsiteY27" fmla="*/ 149515 h 642765"/>
                  <a:gd name="connsiteX28" fmla="*/ 654167 w 699988"/>
                  <a:gd name="connsiteY28" fmla="*/ 61998 h 642765"/>
                  <a:gd name="connsiteX29" fmla="*/ 648131 w 699988"/>
                  <a:gd name="connsiteY29" fmla="*/ 7678 h 642765"/>
                  <a:gd name="connsiteX30" fmla="*/ 524400 w 699988"/>
                  <a:gd name="connsiteY30" fmla="*/ 1642 h 642765"/>
                  <a:gd name="connsiteX31" fmla="*/ 476115 w 699988"/>
                  <a:gd name="connsiteY31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536472 w 699988"/>
                  <a:gd name="connsiteY17" fmla="*/ 445262 h 642765"/>
                  <a:gd name="connsiteX18" fmla="*/ 572685 w 699988"/>
                  <a:gd name="connsiteY18" fmla="*/ 424137 h 642765"/>
                  <a:gd name="connsiteX19" fmla="*/ 654167 w 699988"/>
                  <a:gd name="connsiteY19" fmla="*/ 375852 h 642765"/>
                  <a:gd name="connsiteX20" fmla="*/ 663220 w 699988"/>
                  <a:gd name="connsiteY20" fmla="*/ 372834 h 642765"/>
                  <a:gd name="connsiteX21" fmla="*/ 698797 w 699988"/>
                  <a:gd name="connsiteY21" fmla="*/ 315661 h 642765"/>
                  <a:gd name="connsiteX22" fmla="*/ 614156 w 699988"/>
                  <a:gd name="connsiteY22" fmla="*/ 298826 h 642765"/>
                  <a:gd name="connsiteX23" fmla="*/ 461026 w 699988"/>
                  <a:gd name="connsiteY23" fmla="*/ 321531 h 642765"/>
                  <a:gd name="connsiteX24" fmla="*/ 445937 w 699988"/>
                  <a:gd name="connsiteY24" fmla="*/ 297389 h 642765"/>
                  <a:gd name="connsiteX25" fmla="*/ 451973 w 699988"/>
                  <a:gd name="connsiteY25" fmla="*/ 185729 h 642765"/>
                  <a:gd name="connsiteX26" fmla="*/ 554579 w 699988"/>
                  <a:gd name="connsiteY26" fmla="*/ 149515 h 642765"/>
                  <a:gd name="connsiteX27" fmla="*/ 654167 w 699988"/>
                  <a:gd name="connsiteY27" fmla="*/ 61998 h 642765"/>
                  <a:gd name="connsiteX28" fmla="*/ 648131 w 699988"/>
                  <a:gd name="connsiteY28" fmla="*/ 7678 h 642765"/>
                  <a:gd name="connsiteX29" fmla="*/ 524400 w 699988"/>
                  <a:gd name="connsiteY29" fmla="*/ 1642 h 642765"/>
                  <a:gd name="connsiteX30" fmla="*/ 476115 w 699988"/>
                  <a:gd name="connsiteY30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536472 w 699988"/>
                  <a:gd name="connsiteY16" fmla="*/ 445262 h 642765"/>
                  <a:gd name="connsiteX17" fmla="*/ 572685 w 699988"/>
                  <a:gd name="connsiteY17" fmla="*/ 424137 h 642765"/>
                  <a:gd name="connsiteX18" fmla="*/ 654167 w 699988"/>
                  <a:gd name="connsiteY18" fmla="*/ 375852 h 642765"/>
                  <a:gd name="connsiteX19" fmla="*/ 663220 w 699988"/>
                  <a:gd name="connsiteY19" fmla="*/ 372834 h 642765"/>
                  <a:gd name="connsiteX20" fmla="*/ 698797 w 699988"/>
                  <a:gd name="connsiteY20" fmla="*/ 315661 h 642765"/>
                  <a:gd name="connsiteX21" fmla="*/ 614156 w 699988"/>
                  <a:gd name="connsiteY21" fmla="*/ 298826 h 642765"/>
                  <a:gd name="connsiteX22" fmla="*/ 461026 w 699988"/>
                  <a:gd name="connsiteY22" fmla="*/ 321531 h 642765"/>
                  <a:gd name="connsiteX23" fmla="*/ 445937 w 699988"/>
                  <a:gd name="connsiteY23" fmla="*/ 297389 h 642765"/>
                  <a:gd name="connsiteX24" fmla="*/ 451973 w 699988"/>
                  <a:gd name="connsiteY24" fmla="*/ 185729 h 642765"/>
                  <a:gd name="connsiteX25" fmla="*/ 554579 w 699988"/>
                  <a:gd name="connsiteY25" fmla="*/ 149515 h 642765"/>
                  <a:gd name="connsiteX26" fmla="*/ 654167 w 699988"/>
                  <a:gd name="connsiteY26" fmla="*/ 61998 h 642765"/>
                  <a:gd name="connsiteX27" fmla="*/ 648131 w 699988"/>
                  <a:gd name="connsiteY27" fmla="*/ 7678 h 642765"/>
                  <a:gd name="connsiteX28" fmla="*/ 524400 w 699988"/>
                  <a:gd name="connsiteY28" fmla="*/ 1642 h 642765"/>
                  <a:gd name="connsiteX29" fmla="*/ 476115 w 699988"/>
                  <a:gd name="connsiteY29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6068 w 699988"/>
                  <a:gd name="connsiteY15" fmla="*/ 506420 h 642765"/>
                  <a:gd name="connsiteX16" fmla="*/ 536472 w 699988"/>
                  <a:gd name="connsiteY16" fmla="*/ 445262 h 642765"/>
                  <a:gd name="connsiteX17" fmla="*/ 572685 w 699988"/>
                  <a:gd name="connsiteY17" fmla="*/ 424137 h 642765"/>
                  <a:gd name="connsiteX18" fmla="*/ 654167 w 699988"/>
                  <a:gd name="connsiteY18" fmla="*/ 375852 h 642765"/>
                  <a:gd name="connsiteX19" fmla="*/ 663220 w 699988"/>
                  <a:gd name="connsiteY19" fmla="*/ 372834 h 642765"/>
                  <a:gd name="connsiteX20" fmla="*/ 698797 w 699988"/>
                  <a:gd name="connsiteY20" fmla="*/ 315661 h 642765"/>
                  <a:gd name="connsiteX21" fmla="*/ 614156 w 699988"/>
                  <a:gd name="connsiteY21" fmla="*/ 298826 h 642765"/>
                  <a:gd name="connsiteX22" fmla="*/ 461026 w 699988"/>
                  <a:gd name="connsiteY22" fmla="*/ 321531 h 642765"/>
                  <a:gd name="connsiteX23" fmla="*/ 445937 w 699988"/>
                  <a:gd name="connsiteY23" fmla="*/ 297389 h 642765"/>
                  <a:gd name="connsiteX24" fmla="*/ 451973 w 699988"/>
                  <a:gd name="connsiteY24" fmla="*/ 185729 h 642765"/>
                  <a:gd name="connsiteX25" fmla="*/ 554579 w 699988"/>
                  <a:gd name="connsiteY25" fmla="*/ 149515 h 642765"/>
                  <a:gd name="connsiteX26" fmla="*/ 654167 w 699988"/>
                  <a:gd name="connsiteY26" fmla="*/ 61998 h 642765"/>
                  <a:gd name="connsiteX27" fmla="*/ 648131 w 699988"/>
                  <a:gd name="connsiteY27" fmla="*/ 7678 h 642765"/>
                  <a:gd name="connsiteX28" fmla="*/ 524400 w 699988"/>
                  <a:gd name="connsiteY28" fmla="*/ 1642 h 642765"/>
                  <a:gd name="connsiteX29" fmla="*/ 476115 w 699988"/>
                  <a:gd name="connsiteY29" fmla="*/ 19749 h 642765"/>
                  <a:gd name="connsiteX0" fmla="*/ 476115 w 699988"/>
                  <a:gd name="connsiteY0" fmla="*/ 19749 h 644957"/>
                  <a:gd name="connsiteX1" fmla="*/ 162285 w 699988"/>
                  <a:gd name="connsiteY1" fmla="*/ 161257 h 644957"/>
                  <a:gd name="connsiteX2" fmla="*/ 107941 w 699988"/>
                  <a:gd name="connsiteY2" fmla="*/ 194783 h 644957"/>
                  <a:gd name="connsiteX3" fmla="*/ 38531 w 699988"/>
                  <a:gd name="connsiteY3" fmla="*/ 243068 h 644957"/>
                  <a:gd name="connsiteX4" fmla="*/ 5335 w 699988"/>
                  <a:gd name="connsiteY4" fmla="*/ 306442 h 644957"/>
                  <a:gd name="connsiteX5" fmla="*/ 150190 w 699988"/>
                  <a:gd name="connsiteY5" fmla="*/ 306442 h 644957"/>
                  <a:gd name="connsiteX6" fmla="*/ 168297 w 699988"/>
                  <a:gd name="connsiteY6" fmla="*/ 303424 h 644957"/>
                  <a:gd name="connsiteX7" fmla="*/ 174333 w 699988"/>
                  <a:gd name="connsiteY7" fmla="*/ 315495 h 644957"/>
                  <a:gd name="connsiteX8" fmla="*/ 171315 w 699988"/>
                  <a:gd name="connsiteY8" fmla="*/ 409048 h 644957"/>
                  <a:gd name="connsiteX9" fmla="*/ 162262 w 699988"/>
                  <a:gd name="connsiteY9" fmla="*/ 445262 h 644957"/>
                  <a:gd name="connsiteX10" fmla="*/ 132083 w 699988"/>
                  <a:gd name="connsiteY10" fmla="*/ 526743 h 644957"/>
                  <a:gd name="connsiteX11" fmla="*/ 110959 w 699988"/>
                  <a:gd name="connsiteY11" fmla="*/ 587099 h 644957"/>
                  <a:gd name="connsiteX12" fmla="*/ 110959 w 699988"/>
                  <a:gd name="connsiteY12" fmla="*/ 635385 h 644957"/>
                  <a:gd name="connsiteX13" fmla="*/ 237707 w 699988"/>
                  <a:gd name="connsiteY13" fmla="*/ 632367 h 644957"/>
                  <a:gd name="connsiteX14" fmla="*/ 406068 w 699988"/>
                  <a:gd name="connsiteY14" fmla="*/ 506420 h 644957"/>
                  <a:gd name="connsiteX15" fmla="*/ 536472 w 699988"/>
                  <a:gd name="connsiteY15" fmla="*/ 445262 h 644957"/>
                  <a:gd name="connsiteX16" fmla="*/ 572685 w 699988"/>
                  <a:gd name="connsiteY16" fmla="*/ 424137 h 644957"/>
                  <a:gd name="connsiteX17" fmla="*/ 654167 w 699988"/>
                  <a:gd name="connsiteY17" fmla="*/ 375852 h 644957"/>
                  <a:gd name="connsiteX18" fmla="*/ 663220 w 699988"/>
                  <a:gd name="connsiteY18" fmla="*/ 372834 h 644957"/>
                  <a:gd name="connsiteX19" fmla="*/ 698797 w 699988"/>
                  <a:gd name="connsiteY19" fmla="*/ 315661 h 644957"/>
                  <a:gd name="connsiteX20" fmla="*/ 614156 w 699988"/>
                  <a:gd name="connsiteY20" fmla="*/ 298826 h 644957"/>
                  <a:gd name="connsiteX21" fmla="*/ 461026 w 699988"/>
                  <a:gd name="connsiteY21" fmla="*/ 321531 h 644957"/>
                  <a:gd name="connsiteX22" fmla="*/ 445937 w 699988"/>
                  <a:gd name="connsiteY22" fmla="*/ 297389 h 644957"/>
                  <a:gd name="connsiteX23" fmla="*/ 451973 w 699988"/>
                  <a:gd name="connsiteY23" fmla="*/ 185729 h 644957"/>
                  <a:gd name="connsiteX24" fmla="*/ 554579 w 699988"/>
                  <a:gd name="connsiteY24" fmla="*/ 149515 h 644957"/>
                  <a:gd name="connsiteX25" fmla="*/ 654167 w 699988"/>
                  <a:gd name="connsiteY25" fmla="*/ 61998 h 644957"/>
                  <a:gd name="connsiteX26" fmla="*/ 648131 w 699988"/>
                  <a:gd name="connsiteY26" fmla="*/ 7678 h 644957"/>
                  <a:gd name="connsiteX27" fmla="*/ 524400 w 699988"/>
                  <a:gd name="connsiteY27" fmla="*/ 1642 h 644957"/>
                  <a:gd name="connsiteX28" fmla="*/ 476115 w 699988"/>
                  <a:gd name="connsiteY28" fmla="*/ 19749 h 644957"/>
                  <a:gd name="connsiteX0" fmla="*/ 476115 w 699988"/>
                  <a:gd name="connsiteY0" fmla="*/ 19749 h 646548"/>
                  <a:gd name="connsiteX1" fmla="*/ 162285 w 699988"/>
                  <a:gd name="connsiteY1" fmla="*/ 161257 h 646548"/>
                  <a:gd name="connsiteX2" fmla="*/ 107941 w 699988"/>
                  <a:gd name="connsiteY2" fmla="*/ 194783 h 646548"/>
                  <a:gd name="connsiteX3" fmla="*/ 38531 w 699988"/>
                  <a:gd name="connsiteY3" fmla="*/ 243068 h 646548"/>
                  <a:gd name="connsiteX4" fmla="*/ 5335 w 699988"/>
                  <a:gd name="connsiteY4" fmla="*/ 306442 h 646548"/>
                  <a:gd name="connsiteX5" fmla="*/ 150190 w 699988"/>
                  <a:gd name="connsiteY5" fmla="*/ 306442 h 646548"/>
                  <a:gd name="connsiteX6" fmla="*/ 168297 w 699988"/>
                  <a:gd name="connsiteY6" fmla="*/ 303424 h 646548"/>
                  <a:gd name="connsiteX7" fmla="*/ 174333 w 699988"/>
                  <a:gd name="connsiteY7" fmla="*/ 315495 h 646548"/>
                  <a:gd name="connsiteX8" fmla="*/ 171315 w 699988"/>
                  <a:gd name="connsiteY8" fmla="*/ 409048 h 646548"/>
                  <a:gd name="connsiteX9" fmla="*/ 162262 w 699988"/>
                  <a:gd name="connsiteY9" fmla="*/ 445262 h 646548"/>
                  <a:gd name="connsiteX10" fmla="*/ 132083 w 699988"/>
                  <a:gd name="connsiteY10" fmla="*/ 526743 h 646548"/>
                  <a:gd name="connsiteX11" fmla="*/ 110959 w 699988"/>
                  <a:gd name="connsiteY11" fmla="*/ 587099 h 646548"/>
                  <a:gd name="connsiteX12" fmla="*/ 110959 w 699988"/>
                  <a:gd name="connsiteY12" fmla="*/ 635385 h 646548"/>
                  <a:gd name="connsiteX13" fmla="*/ 204369 w 699988"/>
                  <a:gd name="connsiteY13" fmla="*/ 634749 h 646548"/>
                  <a:gd name="connsiteX14" fmla="*/ 406068 w 699988"/>
                  <a:gd name="connsiteY14" fmla="*/ 506420 h 646548"/>
                  <a:gd name="connsiteX15" fmla="*/ 536472 w 699988"/>
                  <a:gd name="connsiteY15" fmla="*/ 445262 h 646548"/>
                  <a:gd name="connsiteX16" fmla="*/ 572685 w 699988"/>
                  <a:gd name="connsiteY16" fmla="*/ 424137 h 646548"/>
                  <a:gd name="connsiteX17" fmla="*/ 654167 w 699988"/>
                  <a:gd name="connsiteY17" fmla="*/ 375852 h 646548"/>
                  <a:gd name="connsiteX18" fmla="*/ 663220 w 699988"/>
                  <a:gd name="connsiteY18" fmla="*/ 372834 h 646548"/>
                  <a:gd name="connsiteX19" fmla="*/ 698797 w 699988"/>
                  <a:gd name="connsiteY19" fmla="*/ 315661 h 646548"/>
                  <a:gd name="connsiteX20" fmla="*/ 614156 w 699988"/>
                  <a:gd name="connsiteY20" fmla="*/ 298826 h 646548"/>
                  <a:gd name="connsiteX21" fmla="*/ 461026 w 699988"/>
                  <a:gd name="connsiteY21" fmla="*/ 321531 h 646548"/>
                  <a:gd name="connsiteX22" fmla="*/ 445937 w 699988"/>
                  <a:gd name="connsiteY22" fmla="*/ 297389 h 646548"/>
                  <a:gd name="connsiteX23" fmla="*/ 451973 w 699988"/>
                  <a:gd name="connsiteY23" fmla="*/ 185729 h 646548"/>
                  <a:gd name="connsiteX24" fmla="*/ 554579 w 699988"/>
                  <a:gd name="connsiteY24" fmla="*/ 149515 h 646548"/>
                  <a:gd name="connsiteX25" fmla="*/ 654167 w 699988"/>
                  <a:gd name="connsiteY25" fmla="*/ 61998 h 646548"/>
                  <a:gd name="connsiteX26" fmla="*/ 648131 w 699988"/>
                  <a:gd name="connsiteY26" fmla="*/ 7678 h 646548"/>
                  <a:gd name="connsiteX27" fmla="*/ 524400 w 699988"/>
                  <a:gd name="connsiteY27" fmla="*/ 1642 h 646548"/>
                  <a:gd name="connsiteX28" fmla="*/ 476115 w 699988"/>
                  <a:gd name="connsiteY28" fmla="*/ 19749 h 646548"/>
                  <a:gd name="connsiteX0" fmla="*/ 476115 w 699988"/>
                  <a:gd name="connsiteY0" fmla="*/ 19749 h 646548"/>
                  <a:gd name="connsiteX1" fmla="*/ 162285 w 699988"/>
                  <a:gd name="connsiteY1" fmla="*/ 161257 h 646548"/>
                  <a:gd name="connsiteX2" fmla="*/ 107941 w 699988"/>
                  <a:gd name="connsiteY2" fmla="*/ 194783 h 646548"/>
                  <a:gd name="connsiteX3" fmla="*/ 38531 w 699988"/>
                  <a:gd name="connsiteY3" fmla="*/ 243068 h 646548"/>
                  <a:gd name="connsiteX4" fmla="*/ 5335 w 699988"/>
                  <a:gd name="connsiteY4" fmla="*/ 306442 h 646548"/>
                  <a:gd name="connsiteX5" fmla="*/ 150190 w 699988"/>
                  <a:gd name="connsiteY5" fmla="*/ 306442 h 646548"/>
                  <a:gd name="connsiteX6" fmla="*/ 168297 w 699988"/>
                  <a:gd name="connsiteY6" fmla="*/ 303424 h 646548"/>
                  <a:gd name="connsiteX7" fmla="*/ 174333 w 699988"/>
                  <a:gd name="connsiteY7" fmla="*/ 315495 h 646548"/>
                  <a:gd name="connsiteX8" fmla="*/ 171315 w 699988"/>
                  <a:gd name="connsiteY8" fmla="*/ 409048 h 646548"/>
                  <a:gd name="connsiteX9" fmla="*/ 162262 w 699988"/>
                  <a:gd name="connsiteY9" fmla="*/ 445262 h 646548"/>
                  <a:gd name="connsiteX10" fmla="*/ 132083 w 699988"/>
                  <a:gd name="connsiteY10" fmla="*/ 526743 h 646548"/>
                  <a:gd name="connsiteX11" fmla="*/ 110959 w 699988"/>
                  <a:gd name="connsiteY11" fmla="*/ 587099 h 646548"/>
                  <a:gd name="connsiteX12" fmla="*/ 110959 w 699988"/>
                  <a:gd name="connsiteY12" fmla="*/ 635385 h 646548"/>
                  <a:gd name="connsiteX13" fmla="*/ 204369 w 699988"/>
                  <a:gd name="connsiteY13" fmla="*/ 634749 h 646548"/>
                  <a:gd name="connsiteX14" fmla="*/ 406068 w 699988"/>
                  <a:gd name="connsiteY14" fmla="*/ 506420 h 646548"/>
                  <a:gd name="connsiteX15" fmla="*/ 536472 w 699988"/>
                  <a:gd name="connsiteY15" fmla="*/ 445262 h 646548"/>
                  <a:gd name="connsiteX16" fmla="*/ 572685 w 699988"/>
                  <a:gd name="connsiteY16" fmla="*/ 424137 h 646548"/>
                  <a:gd name="connsiteX17" fmla="*/ 654167 w 699988"/>
                  <a:gd name="connsiteY17" fmla="*/ 375852 h 646548"/>
                  <a:gd name="connsiteX18" fmla="*/ 663220 w 699988"/>
                  <a:gd name="connsiteY18" fmla="*/ 372834 h 646548"/>
                  <a:gd name="connsiteX19" fmla="*/ 698797 w 699988"/>
                  <a:gd name="connsiteY19" fmla="*/ 315661 h 646548"/>
                  <a:gd name="connsiteX20" fmla="*/ 614156 w 699988"/>
                  <a:gd name="connsiteY20" fmla="*/ 298826 h 646548"/>
                  <a:gd name="connsiteX21" fmla="*/ 461026 w 699988"/>
                  <a:gd name="connsiteY21" fmla="*/ 321531 h 646548"/>
                  <a:gd name="connsiteX22" fmla="*/ 445937 w 699988"/>
                  <a:gd name="connsiteY22" fmla="*/ 297389 h 646548"/>
                  <a:gd name="connsiteX23" fmla="*/ 451973 w 699988"/>
                  <a:gd name="connsiteY23" fmla="*/ 185729 h 646548"/>
                  <a:gd name="connsiteX24" fmla="*/ 554579 w 699988"/>
                  <a:gd name="connsiteY24" fmla="*/ 149515 h 646548"/>
                  <a:gd name="connsiteX25" fmla="*/ 654167 w 699988"/>
                  <a:gd name="connsiteY25" fmla="*/ 61998 h 646548"/>
                  <a:gd name="connsiteX26" fmla="*/ 648131 w 699988"/>
                  <a:gd name="connsiteY26" fmla="*/ 7678 h 646548"/>
                  <a:gd name="connsiteX27" fmla="*/ 524400 w 699988"/>
                  <a:gd name="connsiteY27" fmla="*/ 1642 h 646548"/>
                  <a:gd name="connsiteX28" fmla="*/ 476115 w 699988"/>
                  <a:gd name="connsiteY28" fmla="*/ 19749 h 646548"/>
                  <a:gd name="connsiteX0" fmla="*/ 476115 w 699988"/>
                  <a:gd name="connsiteY0" fmla="*/ 19749 h 649889"/>
                  <a:gd name="connsiteX1" fmla="*/ 162285 w 699988"/>
                  <a:gd name="connsiteY1" fmla="*/ 161257 h 649889"/>
                  <a:gd name="connsiteX2" fmla="*/ 107941 w 699988"/>
                  <a:gd name="connsiteY2" fmla="*/ 194783 h 649889"/>
                  <a:gd name="connsiteX3" fmla="*/ 38531 w 699988"/>
                  <a:gd name="connsiteY3" fmla="*/ 243068 h 649889"/>
                  <a:gd name="connsiteX4" fmla="*/ 5335 w 699988"/>
                  <a:gd name="connsiteY4" fmla="*/ 306442 h 649889"/>
                  <a:gd name="connsiteX5" fmla="*/ 150190 w 699988"/>
                  <a:gd name="connsiteY5" fmla="*/ 306442 h 649889"/>
                  <a:gd name="connsiteX6" fmla="*/ 168297 w 699988"/>
                  <a:gd name="connsiteY6" fmla="*/ 303424 h 649889"/>
                  <a:gd name="connsiteX7" fmla="*/ 174333 w 699988"/>
                  <a:gd name="connsiteY7" fmla="*/ 315495 h 649889"/>
                  <a:gd name="connsiteX8" fmla="*/ 171315 w 699988"/>
                  <a:gd name="connsiteY8" fmla="*/ 409048 h 649889"/>
                  <a:gd name="connsiteX9" fmla="*/ 162262 w 699988"/>
                  <a:gd name="connsiteY9" fmla="*/ 445262 h 649889"/>
                  <a:gd name="connsiteX10" fmla="*/ 132083 w 699988"/>
                  <a:gd name="connsiteY10" fmla="*/ 526743 h 649889"/>
                  <a:gd name="connsiteX11" fmla="*/ 110959 w 699988"/>
                  <a:gd name="connsiteY11" fmla="*/ 635385 h 649889"/>
                  <a:gd name="connsiteX12" fmla="*/ 204369 w 699988"/>
                  <a:gd name="connsiteY12" fmla="*/ 634749 h 649889"/>
                  <a:gd name="connsiteX13" fmla="*/ 406068 w 699988"/>
                  <a:gd name="connsiteY13" fmla="*/ 506420 h 649889"/>
                  <a:gd name="connsiteX14" fmla="*/ 536472 w 699988"/>
                  <a:gd name="connsiteY14" fmla="*/ 445262 h 649889"/>
                  <a:gd name="connsiteX15" fmla="*/ 572685 w 699988"/>
                  <a:gd name="connsiteY15" fmla="*/ 424137 h 649889"/>
                  <a:gd name="connsiteX16" fmla="*/ 654167 w 699988"/>
                  <a:gd name="connsiteY16" fmla="*/ 375852 h 649889"/>
                  <a:gd name="connsiteX17" fmla="*/ 663220 w 699988"/>
                  <a:gd name="connsiteY17" fmla="*/ 372834 h 649889"/>
                  <a:gd name="connsiteX18" fmla="*/ 698797 w 699988"/>
                  <a:gd name="connsiteY18" fmla="*/ 315661 h 649889"/>
                  <a:gd name="connsiteX19" fmla="*/ 614156 w 699988"/>
                  <a:gd name="connsiteY19" fmla="*/ 298826 h 649889"/>
                  <a:gd name="connsiteX20" fmla="*/ 461026 w 699988"/>
                  <a:gd name="connsiteY20" fmla="*/ 321531 h 649889"/>
                  <a:gd name="connsiteX21" fmla="*/ 445937 w 699988"/>
                  <a:gd name="connsiteY21" fmla="*/ 297389 h 649889"/>
                  <a:gd name="connsiteX22" fmla="*/ 451973 w 699988"/>
                  <a:gd name="connsiteY22" fmla="*/ 185729 h 649889"/>
                  <a:gd name="connsiteX23" fmla="*/ 554579 w 699988"/>
                  <a:gd name="connsiteY23" fmla="*/ 149515 h 649889"/>
                  <a:gd name="connsiteX24" fmla="*/ 654167 w 699988"/>
                  <a:gd name="connsiteY24" fmla="*/ 61998 h 649889"/>
                  <a:gd name="connsiteX25" fmla="*/ 648131 w 699988"/>
                  <a:gd name="connsiteY25" fmla="*/ 7678 h 649889"/>
                  <a:gd name="connsiteX26" fmla="*/ 524400 w 699988"/>
                  <a:gd name="connsiteY26" fmla="*/ 1642 h 649889"/>
                  <a:gd name="connsiteX27" fmla="*/ 476115 w 699988"/>
                  <a:gd name="connsiteY27" fmla="*/ 19749 h 649889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68297 w 699988"/>
                  <a:gd name="connsiteY6" fmla="*/ 303424 h 649601"/>
                  <a:gd name="connsiteX7" fmla="*/ 174333 w 699988"/>
                  <a:gd name="connsiteY7" fmla="*/ 315495 h 649601"/>
                  <a:gd name="connsiteX8" fmla="*/ 171315 w 699988"/>
                  <a:gd name="connsiteY8" fmla="*/ 409048 h 649601"/>
                  <a:gd name="connsiteX9" fmla="*/ 162262 w 699988"/>
                  <a:gd name="connsiteY9" fmla="*/ 445262 h 649601"/>
                  <a:gd name="connsiteX10" fmla="*/ 122558 w 699988"/>
                  <a:gd name="connsiteY10" fmla="*/ 531505 h 649601"/>
                  <a:gd name="connsiteX11" fmla="*/ 110959 w 699988"/>
                  <a:gd name="connsiteY11" fmla="*/ 635385 h 649601"/>
                  <a:gd name="connsiteX12" fmla="*/ 204369 w 699988"/>
                  <a:gd name="connsiteY12" fmla="*/ 634749 h 649601"/>
                  <a:gd name="connsiteX13" fmla="*/ 406068 w 699988"/>
                  <a:gd name="connsiteY13" fmla="*/ 506420 h 649601"/>
                  <a:gd name="connsiteX14" fmla="*/ 536472 w 699988"/>
                  <a:gd name="connsiteY14" fmla="*/ 445262 h 649601"/>
                  <a:gd name="connsiteX15" fmla="*/ 572685 w 699988"/>
                  <a:gd name="connsiteY15" fmla="*/ 424137 h 649601"/>
                  <a:gd name="connsiteX16" fmla="*/ 654167 w 699988"/>
                  <a:gd name="connsiteY16" fmla="*/ 375852 h 649601"/>
                  <a:gd name="connsiteX17" fmla="*/ 663220 w 699988"/>
                  <a:gd name="connsiteY17" fmla="*/ 372834 h 649601"/>
                  <a:gd name="connsiteX18" fmla="*/ 698797 w 699988"/>
                  <a:gd name="connsiteY18" fmla="*/ 315661 h 649601"/>
                  <a:gd name="connsiteX19" fmla="*/ 614156 w 699988"/>
                  <a:gd name="connsiteY19" fmla="*/ 298826 h 649601"/>
                  <a:gd name="connsiteX20" fmla="*/ 461026 w 699988"/>
                  <a:gd name="connsiteY20" fmla="*/ 321531 h 649601"/>
                  <a:gd name="connsiteX21" fmla="*/ 445937 w 699988"/>
                  <a:gd name="connsiteY21" fmla="*/ 297389 h 649601"/>
                  <a:gd name="connsiteX22" fmla="*/ 451973 w 699988"/>
                  <a:gd name="connsiteY22" fmla="*/ 185729 h 649601"/>
                  <a:gd name="connsiteX23" fmla="*/ 554579 w 699988"/>
                  <a:gd name="connsiteY23" fmla="*/ 149515 h 649601"/>
                  <a:gd name="connsiteX24" fmla="*/ 654167 w 699988"/>
                  <a:gd name="connsiteY24" fmla="*/ 61998 h 649601"/>
                  <a:gd name="connsiteX25" fmla="*/ 648131 w 699988"/>
                  <a:gd name="connsiteY25" fmla="*/ 7678 h 649601"/>
                  <a:gd name="connsiteX26" fmla="*/ 524400 w 699988"/>
                  <a:gd name="connsiteY26" fmla="*/ 1642 h 649601"/>
                  <a:gd name="connsiteX27" fmla="*/ 476115 w 699988"/>
                  <a:gd name="connsiteY27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68297 w 699988"/>
                  <a:gd name="connsiteY6" fmla="*/ 303424 h 649601"/>
                  <a:gd name="connsiteX7" fmla="*/ 174333 w 699988"/>
                  <a:gd name="connsiteY7" fmla="*/ 315495 h 649601"/>
                  <a:gd name="connsiteX8" fmla="*/ 171315 w 699988"/>
                  <a:gd name="connsiteY8" fmla="*/ 409048 h 649601"/>
                  <a:gd name="connsiteX9" fmla="*/ 162262 w 699988"/>
                  <a:gd name="connsiteY9" fmla="*/ 445262 h 649601"/>
                  <a:gd name="connsiteX10" fmla="*/ 122558 w 699988"/>
                  <a:gd name="connsiteY10" fmla="*/ 531505 h 649601"/>
                  <a:gd name="connsiteX11" fmla="*/ 110959 w 699988"/>
                  <a:gd name="connsiteY11" fmla="*/ 635385 h 649601"/>
                  <a:gd name="connsiteX12" fmla="*/ 204369 w 699988"/>
                  <a:gd name="connsiteY12" fmla="*/ 634749 h 649601"/>
                  <a:gd name="connsiteX13" fmla="*/ 406068 w 699988"/>
                  <a:gd name="connsiteY13" fmla="*/ 506420 h 649601"/>
                  <a:gd name="connsiteX14" fmla="*/ 536472 w 699988"/>
                  <a:gd name="connsiteY14" fmla="*/ 445262 h 649601"/>
                  <a:gd name="connsiteX15" fmla="*/ 572685 w 699988"/>
                  <a:gd name="connsiteY15" fmla="*/ 424137 h 649601"/>
                  <a:gd name="connsiteX16" fmla="*/ 654167 w 699988"/>
                  <a:gd name="connsiteY16" fmla="*/ 375852 h 649601"/>
                  <a:gd name="connsiteX17" fmla="*/ 663220 w 699988"/>
                  <a:gd name="connsiteY17" fmla="*/ 372834 h 649601"/>
                  <a:gd name="connsiteX18" fmla="*/ 698797 w 699988"/>
                  <a:gd name="connsiteY18" fmla="*/ 315661 h 649601"/>
                  <a:gd name="connsiteX19" fmla="*/ 614156 w 699988"/>
                  <a:gd name="connsiteY19" fmla="*/ 298826 h 649601"/>
                  <a:gd name="connsiteX20" fmla="*/ 461026 w 699988"/>
                  <a:gd name="connsiteY20" fmla="*/ 321531 h 649601"/>
                  <a:gd name="connsiteX21" fmla="*/ 445937 w 699988"/>
                  <a:gd name="connsiteY21" fmla="*/ 297389 h 649601"/>
                  <a:gd name="connsiteX22" fmla="*/ 451973 w 699988"/>
                  <a:gd name="connsiteY22" fmla="*/ 185729 h 649601"/>
                  <a:gd name="connsiteX23" fmla="*/ 554579 w 699988"/>
                  <a:gd name="connsiteY23" fmla="*/ 149515 h 649601"/>
                  <a:gd name="connsiteX24" fmla="*/ 654167 w 699988"/>
                  <a:gd name="connsiteY24" fmla="*/ 61998 h 649601"/>
                  <a:gd name="connsiteX25" fmla="*/ 648131 w 699988"/>
                  <a:gd name="connsiteY25" fmla="*/ 7678 h 649601"/>
                  <a:gd name="connsiteX26" fmla="*/ 524400 w 699988"/>
                  <a:gd name="connsiteY26" fmla="*/ 1642 h 649601"/>
                  <a:gd name="connsiteX27" fmla="*/ 476115 w 699988"/>
                  <a:gd name="connsiteY27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68297 w 699988"/>
                  <a:gd name="connsiteY6" fmla="*/ 303424 h 649601"/>
                  <a:gd name="connsiteX7" fmla="*/ 174333 w 699988"/>
                  <a:gd name="connsiteY7" fmla="*/ 315495 h 649601"/>
                  <a:gd name="connsiteX8" fmla="*/ 171315 w 699988"/>
                  <a:gd name="connsiteY8" fmla="*/ 409048 h 649601"/>
                  <a:gd name="connsiteX9" fmla="*/ 122558 w 699988"/>
                  <a:gd name="connsiteY9" fmla="*/ 531505 h 649601"/>
                  <a:gd name="connsiteX10" fmla="*/ 110959 w 699988"/>
                  <a:gd name="connsiteY10" fmla="*/ 635385 h 649601"/>
                  <a:gd name="connsiteX11" fmla="*/ 204369 w 699988"/>
                  <a:gd name="connsiteY11" fmla="*/ 634749 h 649601"/>
                  <a:gd name="connsiteX12" fmla="*/ 406068 w 699988"/>
                  <a:gd name="connsiteY12" fmla="*/ 506420 h 649601"/>
                  <a:gd name="connsiteX13" fmla="*/ 536472 w 699988"/>
                  <a:gd name="connsiteY13" fmla="*/ 445262 h 649601"/>
                  <a:gd name="connsiteX14" fmla="*/ 572685 w 699988"/>
                  <a:gd name="connsiteY14" fmla="*/ 424137 h 649601"/>
                  <a:gd name="connsiteX15" fmla="*/ 654167 w 699988"/>
                  <a:gd name="connsiteY15" fmla="*/ 375852 h 649601"/>
                  <a:gd name="connsiteX16" fmla="*/ 663220 w 699988"/>
                  <a:gd name="connsiteY16" fmla="*/ 372834 h 649601"/>
                  <a:gd name="connsiteX17" fmla="*/ 698797 w 699988"/>
                  <a:gd name="connsiteY17" fmla="*/ 315661 h 649601"/>
                  <a:gd name="connsiteX18" fmla="*/ 614156 w 699988"/>
                  <a:gd name="connsiteY18" fmla="*/ 298826 h 649601"/>
                  <a:gd name="connsiteX19" fmla="*/ 461026 w 699988"/>
                  <a:gd name="connsiteY19" fmla="*/ 321531 h 649601"/>
                  <a:gd name="connsiteX20" fmla="*/ 445937 w 699988"/>
                  <a:gd name="connsiteY20" fmla="*/ 297389 h 649601"/>
                  <a:gd name="connsiteX21" fmla="*/ 451973 w 699988"/>
                  <a:gd name="connsiteY21" fmla="*/ 185729 h 649601"/>
                  <a:gd name="connsiteX22" fmla="*/ 554579 w 699988"/>
                  <a:gd name="connsiteY22" fmla="*/ 149515 h 649601"/>
                  <a:gd name="connsiteX23" fmla="*/ 654167 w 699988"/>
                  <a:gd name="connsiteY23" fmla="*/ 61998 h 649601"/>
                  <a:gd name="connsiteX24" fmla="*/ 648131 w 699988"/>
                  <a:gd name="connsiteY24" fmla="*/ 7678 h 649601"/>
                  <a:gd name="connsiteX25" fmla="*/ 524400 w 699988"/>
                  <a:gd name="connsiteY25" fmla="*/ 1642 h 649601"/>
                  <a:gd name="connsiteX26" fmla="*/ 476115 w 699988"/>
                  <a:gd name="connsiteY26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74333 w 699988"/>
                  <a:gd name="connsiteY6" fmla="*/ 315495 h 649601"/>
                  <a:gd name="connsiteX7" fmla="*/ 171315 w 699988"/>
                  <a:gd name="connsiteY7" fmla="*/ 409048 h 649601"/>
                  <a:gd name="connsiteX8" fmla="*/ 122558 w 699988"/>
                  <a:gd name="connsiteY8" fmla="*/ 531505 h 649601"/>
                  <a:gd name="connsiteX9" fmla="*/ 110959 w 699988"/>
                  <a:gd name="connsiteY9" fmla="*/ 635385 h 649601"/>
                  <a:gd name="connsiteX10" fmla="*/ 204369 w 699988"/>
                  <a:gd name="connsiteY10" fmla="*/ 634749 h 649601"/>
                  <a:gd name="connsiteX11" fmla="*/ 406068 w 699988"/>
                  <a:gd name="connsiteY11" fmla="*/ 506420 h 649601"/>
                  <a:gd name="connsiteX12" fmla="*/ 536472 w 699988"/>
                  <a:gd name="connsiteY12" fmla="*/ 445262 h 649601"/>
                  <a:gd name="connsiteX13" fmla="*/ 572685 w 699988"/>
                  <a:gd name="connsiteY13" fmla="*/ 424137 h 649601"/>
                  <a:gd name="connsiteX14" fmla="*/ 654167 w 699988"/>
                  <a:gd name="connsiteY14" fmla="*/ 375852 h 649601"/>
                  <a:gd name="connsiteX15" fmla="*/ 663220 w 699988"/>
                  <a:gd name="connsiteY15" fmla="*/ 372834 h 649601"/>
                  <a:gd name="connsiteX16" fmla="*/ 698797 w 699988"/>
                  <a:gd name="connsiteY16" fmla="*/ 315661 h 649601"/>
                  <a:gd name="connsiteX17" fmla="*/ 614156 w 699988"/>
                  <a:gd name="connsiteY17" fmla="*/ 298826 h 649601"/>
                  <a:gd name="connsiteX18" fmla="*/ 461026 w 699988"/>
                  <a:gd name="connsiteY18" fmla="*/ 321531 h 649601"/>
                  <a:gd name="connsiteX19" fmla="*/ 445937 w 699988"/>
                  <a:gd name="connsiteY19" fmla="*/ 297389 h 649601"/>
                  <a:gd name="connsiteX20" fmla="*/ 451973 w 699988"/>
                  <a:gd name="connsiteY20" fmla="*/ 185729 h 649601"/>
                  <a:gd name="connsiteX21" fmla="*/ 554579 w 699988"/>
                  <a:gd name="connsiteY21" fmla="*/ 149515 h 649601"/>
                  <a:gd name="connsiteX22" fmla="*/ 654167 w 699988"/>
                  <a:gd name="connsiteY22" fmla="*/ 61998 h 649601"/>
                  <a:gd name="connsiteX23" fmla="*/ 648131 w 699988"/>
                  <a:gd name="connsiteY23" fmla="*/ 7678 h 649601"/>
                  <a:gd name="connsiteX24" fmla="*/ 524400 w 699988"/>
                  <a:gd name="connsiteY24" fmla="*/ 1642 h 649601"/>
                  <a:gd name="connsiteX25" fmla="*/ 476115 w 699988"/>
                  <a:gd name="connsiteY25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71315 w 699988"/>
                  <a:gd name="connsiteY6" fmla="*/ 409048 h 649601"/>
                  <a:gd name="connsiteX7" fmla="*/ 122558 w 699988"/>
                  <a:gd name="connsiteY7" fmla="*/ 531505 h 649601"/>
                  <a:gd name="connsiteX8" fmla="*/ 110959 w 699988"/>
                  <a:gd name="connsiteY8" fmla="*/ 635385 h 649601"/>
                  <a:gd name="connsiteX9" fmla="*/ 204369 w 699988"/>
                  <a:gd name="connsiteY9" fmla="*/ 634749 h 649601"/>
                  <a:gd name="connsiteX10" fmla="*/ 406068 w 699988"/>
                  <a:gd name="connsiteY10" fmla="*/ 506420 h 649601"/>
                  <a:gd name="connsiteX11" fmla="*/ 536472 w 699988"/>
                  <a:gd name="connsiteY11" fmla="*/ 445262 h 649601"/>
                  <a:gd name="connsiteX12" fmla="*/ 572685 w 699988"/>
                  <a:gd name="connsiteY12" fmla="*/ 424137 h 649601"/>
                  <a:gd name="connsiteX13" fmla="*/ 654167 w 699988"/>
                  <a:gd name="connsiteY13" fmla="*/ 375852 h 649601"/>
                  <a:gd name="connsiteX14" fmla="*/ 663220 w 699988"/>
                  <a:gd name="connsiteY14" fmla="*/ 372834 h 649601"/>
                  <a:gd name="connsiteX15" fmla="*/ 698797 w 699988"/>
                  <a:gd name="connsiteY15" fmla="*/ 315661 h 649601"/>
                  <a:gd name="connsiteX16" fmla="*/ 614156 w 699988"/>
                  <a:gd name="connsiteY16" fmla="*/ 298826 h 649601"/>
                  <a:gd name="connsiteX17" fmla="*/ 461026 w 699988"/>
                  <a:gd name="connsiteY17" fmla="*/ 321531 h 649601"/>
                  <a:gd name="connsiteX18" fmla="*/ 445937 w 699988"/>
                  <a:gd name="connsiteY18" fmla="*/ 297389 h 649601"/>
                  <a:gd name="connsiteX19" fmla="*/ 451973 w 699988"/>
                  <a:gd name="connsiteY19" fmla="*/ 185729 h 649601"/>
                  <a:gd name="connsiteX20" fmla="*/ 554579 w 699988"/>
                  <a:gd name="connsiteY20" fmla="*/ 149515 h 649601"/>
                  <a:gd name="connsiteX21" fmla="*/ 654167 w 699988"/>
                  <a:gd name="connsiteY21" fmla="*/ 61998 h 649601"/>
                  <a:gd name="connsiteX22" fmla="*/ 648131 w 699988"/>
                  <a:gd name="connsiteY22" fmla="*/ 7678 h 649601"/>
                  <a:gd name="connsiteX23" fmla="*/ 524400 w 699988"/>
                  <a:gd name="connsiteY23" fmla="*/ 1642 h 649601"/>
                  <a:gd name="connsiteX24" fmla="*/ 476115 w 699988"/>
                  <a:gd name="connsiteY24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202271 w 699988"/>
                  <a:gd name="connsiteY6" fmla="*/ 404286 h 649601"/>
                  <a:gd name="connsiteX7" fmla="*/ 122558 w 699988"/>
                  <a:gd name="connsiteY7" fmla="*/ 531505 h 649601"/>
                  <a:gd name="connsiteX8" fmla="*/ 110959 w 699988"/>
                  <a:gd name="connsiteY8" fmla="*/ 635385 h 649601"/>
                  <a:gd name="connsiteX9" fmla="*/ 204369 w 699988"/>
                  <a:gd name="connsiteY9" fmla="*/ 634749 h 649601"/>
                  <a:gd name="connsiteX10" fmla="*/ 406068 w 699988"/>
                  <a:gd name="connsiteY10" fmla="*/ 506420 h 649601"/>
                  <a:gd name="connsiteX11" fmla="*/ 536472 w 699988"/>
                  <a:gd name="connsiteY11" fmla="*/ 445262 h 649601"/>
                  <a:gd name="connsiteX12" fmla="*/ 572685 w 699988"/>
                  <a:gd name="connsiteY12" fmla="*/ 424137 h 649601"/>
                  <a:gd name="connsiteX13" fmla="*/ 654167 w 699988"/>
                  <a:gd name="connsiteY13" fmla="*/ 375852 h 649601"/>
                  <a:gd name="connsiteX14" fmla="*/ 663220 w 699988"/>
                  <a:gd name="connsiteY14" fmla="*/ 372834 h 649601"/>
                  <a:gd name="connsiteX15" fmla="*/ 698797 w 699988"/>
                  <a:gd name="connsiteY15" fmla="*/ 315661 h 649601"/>
                  <a:gd name="connsiteX16" fmla="*/ 614156 w 699988"/>
                  <a:gd name="connsiteY16" fmla="*/ 298826 h 649601"/>
                  <a:gd name="connsiteX17" fmla="*/ 461026 w 699988"/>
                  <a:gd name="connsiteY17" fmla="*/ 321531 h 649601"/>
                  <a:gd name="connsiteX18" fmla="*/ 445937 w 699988"/>
                  <a:gd name="connsiteY18" fmla="*/ 297389 h 649601"/>
                  <a:gd name="connsiteX19" fmla="*/ 451973 w 699988"/>
                  <a:gd name="connsiteY19" fmla="*/ 185729 h 649601"/>
                  <a:gd name="connsiteX20" fmla="*/ 554579 w 699988"/>
                  <a:gd name="connsiteY20" fmla="*/ 149515 h 649601"/>
                  <a:gd name="connsiteX21" fmla="*/ 654167 w 699988"/>
                  <a:gd name="connsiteY21" fmla="*/ 61998 h 649601"/>
                  <a:gd name="connsiteX22" fmla="*/ 648131 w 699988"/>
                  <a:gd name="connsiteY22" fmla="*/ 7678 h 649601"/>
                  <a:gd name="connsiteX23" fmla="*/ 524400 w 699988"/>
                  <a:gd name="connsiteY23" fmla="*/ 1642 h 649601"/>
                  <a:gd name="connsiteX24" fmla="*/ 476115 w 699988"/>
                  <a:gd name="connsiteY24" fmla="*/ 19749 h 649601"/>
                  <a:gd name="connsiteX0" fmla="*/ 478307 w 702180"/>
                  <a:gd name="connsiteY0" fmla="*/ 19749 h 649601"/>
                  <a:gd name="connsiteX1" fmla="*/ 164477 w 702180"/>
                  <a:gd name="connsiteY1" fmla="*/ 161257 h 649601"/>
                  <a:gd name="connsiteX2" fmla="*/ 110133 w 702180"/>
                  <a:gd name="connsiteY2" fmla="*/ 194783 h 649601"/>
                  <a:gd name="connsiteX3" fmla="*/ 40723 w 702180"/>
                  <a:gd name="connsiteY3" fmla="*/ 243068 h 649601"/>
                  <a:gd name="connsiteX4" fmla="*/ 7527 w 702180"/>
                  <a:gd name="connsiteY4" fmla="*/ 306442 h 649601"/>
                  <a:gd name="connsiteX5" fmla="*/ 185720 w 702180"/>
                  <a:gd name="connsiteY5" fmla="*/ 263580 h 649601"/>
                  <a:gd name="connsiteX6" fmla="*/ 204463 w 702180"/>
                  <a:gd name="connsiteY6" fmla="*/ 404286 h 649601"/>
                  <a:gd name="connsiteX7" fmla="*/ 124750 w 702180"/>
                  <a:gd name="connsiteY7" fmla="*/ 531505 h 649601"/>
                  <a:gd name="connsiteX8" fmla="*/ 113151 w 702180"/>
                  <a:gd name="connsiteY8" fmla="*/ 635385 h 649601"/>
                  <a:gd name="connsiteX9" fmla="*/ 206561 w 702180"/>
                  <a:gd name="connsiteY9" fmla="*/ 634749 h 649601"/>
                  <a:gd name="connsiteX10" fmla="*/ 408260 w 702180"/>
                  <a:gd name="connsiteY10" fmla="*/ 506420 h 649601"/>
                  <a:gd name="connsiteX11" fmla="*/ 538664 w 702180"/>
                  <a:gd name="connsiteY11" fmla="*/ 445262 h 649601"/>
                  <a:gd name="connsiteX12" fmla="*/ 574877 w 702180"/>
                  <a:gd name="connsiteY12" fmla="*/ 424137 h 649601"/>
                  <a:gd name="connsiteX13" fmla="*/ 656359 w 702180"/>
                  <a:gd name="connsiteY13" fmla="*/ 375852 h 649601"/>
                  <a:gd name="connsiteX14" fmla="*/ 665412 w 702180"/>
                  <a:gd name="connsiteY14" fmla="*/ 372834 h 649601"/>
                  <a:gd name="connsiteX15" fmla="*/ 700989 w 702180"/>
                  <a:gd name="connsiteY15" fmla="*/ 315661 h 649601"/>
                  <a:gd name="connsiteX16" fmla="*/ 616348 w 702180"/>
                  <a:gd name="connsiteY16" fmla="*/ 298826 h 649601"/>
                  <a:gd name="connsiteX17" fmla="*/ 463218 w 702180"/>
                  <a:gd name="connsiteY17" fmla="*/ 321531 h 649601"/>
                  <a:gd name="connsiteX18" fmla="*/ 448129 w 702180"/>
                  <a:gd name="connsiteY18" fmla="*/ 297389 h 649601"/>
                  <a:gd name="connsiteX19" fmla="*/ 454165 w 702180"/>
                  <a:gd name="connsiteY19" fmla="*/ 185729 h 649601"/>
                  <a:gd name="connsiteX20" fmla="*/ 556771 w 702180"/>
                  <a:gd name="connsiteY20" fmla="*/ 149515 h 649601"/>
                  <a:gd name="connsiteX21" fmla="*/ 656359 w 702180"/>
                  <a:gd name="connsiteY21" fmla="*/ 61998 h 649601"/>
                  <a:gd name="connsiteX22" fmla="*/ 650323 w 702180"/>
                  <a:gd name="connsiteY22" fmla="*/ 7678 h 649601"/>
                  <a:gd name="connsiteX23" fmla="*/ 526592 w 702180"/>
                  <a:gd name="connsiteY23" fmla="*/ 1642 h 649601"/>
                  <a:gd name="connsiteX24" fmla="*/ 478307 w 702180"/>
                  <a:gd name="connsiteY24" fmla="*/ 19749 h 649601"/>
                  <a:gd name="connsiteX0" fmla="*/ 478307 w 702180"/>
                  <a:gd name="connsiteY0" fmla="*/ 19749 h 649601"/>
                  <a:gd name="connsiteX1" fmla="*/ 164477 w 702180"/>
                  <a:gd name="connsiteY1" fmla="*/ 161257 h 649601"/>
                  <a:gd name="connsiteX2" fmla="*/ 110133 w 702180"/>
                  <a:gd name="connsiteY2" fmla="*/ 194783 h 649601"/>
                  <a:gd name="connsiteX3" fmla="*/ 40723 w 702180"/>
                  <a:gd name="connsiteY3" fmla="*/ 243068 h 649601"/>
                  <a:gd name="connsiteX4" fmla="*/ 7527 w 702180"/>
                  <a:gd name="connsiteY4" fmla="*/ 306442 h 649601"/>
                  <a:gd name="connsiteX5" fmla="*/ 185720 w 702180"/>
                  <a:gd name="connsiteY5" fmla="*/ 263580 h 649601"/>
                  <a:gd name="connsiteX6" fmla="*/ 204463 w 702180"/>
                  <a:gd name="connsiteY6" fmla="*/ 404286 h 649601"/>
                  <a:gd name="connsiteX7" fmla="*/ 124750 w 702180"/>
                  <a:gd name="connsiteY7" fmla="*/ 531505 h 649601"/>
                  <a:gd name="connsiteX8" fmla="*/ 113151 w 702180"/>
                  <a:gd name="connsiteY8" fmla="*/ 635385 h 649601"/>
                  <a:gd name="connsiteX9" fmla="*/ 206561 w 702180"/>
                  <a:gd name="connsiteY9" fmla="*/ 634749 h 649601"/>
                  <a:gd name="connsiteX10" fmla="*/ 408260 w 702180"/>
                  <a:gd name="connsiteY10" fmla="*/ 506420 h 649601"/>
                  <a:gd name="connsiteX11" fmla="*/ 538664 w 702180"/>
                  <a:gd name="connsiteY11" fmla="*/ 445262 h 649601"/>
                  <a:gd name="connsiteX12" fmla="*/ 574877 w 702180"/>
                  <a:gd name="connsiteY12" fmla="*/ 424137 h 649601"/>
                  <a:gd name="connsiteX13" fmla="*/ 656359 w 702180"/>
                  <a:gd name="connsiteY13" fmla="*/ 375852 h 649601"/>
                  <a:gd name="connsiteX14" fmla="*/ 665412 w 702180"/>
                  <a:gd name="connsiteY14" fmla="*/ 372834 h 649601"/>
                  <a:gd name="connsiteX15" fmla="*/ 700989 w 702180"/>
                  <a:gd name="connsiteY15" fmla="*/ 315661 h 649601"/>
                  <a:gd name="connsiteX16" fmla="*/ 616348 w 702180"/>
                  <a:gd name="connsiteY16" fmla="*/ 298826 h 649601"/>
                  <a:gd name="connsiteX17" fmla="*/ 463218 w 702180"/>
                  <a:gd name="connsiteY17" fmla="*/ 321531 h 649601"/>
                  <a:gd name="connsiteX18" fmla="*/ 448129 w 702180"/>
                  <a:gd name="connsiteY18" fmla="*/ 297389 h 649601"/>
                  <a:gd name="connsiteX19" fmla="*/ 454165 w 702180"/>
                  <a:gd name="connsiteY19" fmla="*/ 185729 h 649601"/>
                  <a:gd name="connsiteX20" fmla="*/ 556771 w 702180"/>
                  <a:gd name="connsiteY20" fmla="*/ 149515 h 649601"/>
                  <a:gd name="connsiteX21" fmla="*/ 656359 w 702180"/>
                  <a:gd name="connsiteY21" fmla="*/ 61998 h 649601"/>
                  <a:gd name="connsiteX22" fmla="*/ 650323 w 702180"/>
                  <a:gd name="connsiteY22" fmla="*/ 7678 h 649601"/>
                  <a:gd name="connsiteX23" fmla="*/ 526592 w 702180"/>
                  <a:gd name="connsiteY23" fmla="*/ 1642 h 649601"/>
                  <a:gd name="connsiteX24" fmla="*/ 478307 w 702180"/>
                  <a:gd name="connsiteY24" fmla="*/ 19749 h 649601"/>
                  <a:gd name="connsiteX0" fmla="*/ 474370 w 698243"/>
                  <a:gd name="connsiteY0" fmla="*/ 19749 h 649601"/>
                  <a:gd name="connsiteX1" fmla="*/ 160540 w 698243"/>
                  <a:gd name="connsiteY1" fmla="*/ 161257 h 649601"/>
                  <a:gd name="connsiteX2" fmla="*/ 106196 w 698243"/>
                  <a:gd name="connsiteY2" fmla="*/ 194783 h 649601"/>
                  <a:gd name="connsiteX3" fmla="*/ 36786 w 698243"/>
                  <a:gd name="connsiteY3" fmla="*/ 243068 h 649601"/>
                  <a:gd name="connsiteX4" fmla="*/ 3590 w 698243"/>
                  <a:gd name="connsiteY4" fmla="*/ 306442 h 649601"/>
                  <a:gd name="connsiteX5" fmla="*/ 181783 w 698243"/>
                  <a:gd name="connsiteY5" fmla="*/ 263580 h 649601"/>
                  <a:gd name="connsiteX6" fmla="*/ 200526 w 698243"/>
                  <a:gd name="connsiteY6" fmla="*/ 404286 h 649601"/>
                  <a:gd name="connsiteX7" fmla="*/ 120813 w 698243"/>
                  <a:gd name="connsiteY7" fmla="*/ 531505 h 649601"/>
                  <a:gd name="connsiteX8" fmla="*/ 109214 w 698243"/>
                  <a:gd name="connsiteY8" fmla="*/ 635385 h 649601"/>
                  <a:gd name="connsiteX9" fmla="*/ 202624 w 698243"/>
                  <a:gd name="connsiteY9" fmla="*/ 634749 h 649601"/>
                  <a:gd name="connsiteX10" fmla="*/ 404323 w 698243"/>
                  <a:gd name="connsiteY10" fmla="*/ 506420 h 649601"/>
                  <a:gd name="connsiteX11" fmla="*/ 534727 w 698243"/>
                  <a:gd name="connsiteY11" fmla="*/ 445262 h 649601"/>
                  <a:gd name="connsiteX12" fmla="*/ 570940 w 698243"/>
                  <a:gd name="connsiteY12" fmla="*/ 424137 h 649601"/>
                  <a:gd name="connsiteX13" fmla="*/ 652422 w 698243"/>
                  <a:gd name="connsiteY13" fmla="*/ 375852 h 649601"/>
                  <a:gd name="connsiteX14" fmla="*/ 661475 w 698243"/>
                  <a:gd name="connsiteY14" fmla="*/ 372834 h 649601"/>
                  <a:gd name="connsiteX15" fmla="*/ 697052 w 698243"/>
                  <a:gd name="connsiteY15" fmla="*/ 315661 h 649601"/>
                  <a:gd name="connsiteX16" fmla="*/ 612411 w 698243"/>
                  <a:gd name="connsiteY16" fmla="*/ 298826 h 649601"/>
                  <a:gd name="connsiteX17" fmla="*/ 459281 w 698243"/>
                  <a:gd name="connsiteY17" fmla="*/ 321531 h 649601"/>
                  <a:gd name="connsiteX18" fmla="*/ 444192 w 698243"/>
                  <a:gd name="connsiteY18" fmla="*/ 297389 h 649601"/>
                  <a:gd name="connsiteX19" fmla="*/ 450228 w 698243"/>
                  <a:gd name="connsiteY19" fmla="*/ 185729 h 649601"/>
                  <a:gd name="connsiteX20" fmla="*/ 552834 w 698243"/>
                  <a:gd name="connsiteY20" fmla="*/ 149515 h 649601"/>
                  <a:gd name="connsiteX21" fmla="*/ 652422 w 698243"/>
                  <a:gd name="connsiteY21" fmla="*/ 61998 h 649601"/>
                  <a:gd name="connsiteX22" fmla="*/ 646386 w 698243"/>
                  <a:gd name="connsiteY22" fmla="*/ 7678 h 649601"/>
                  <a:gd name="connsiteX23" fmla="*/ 522655 w 698243"/>
                  <a:gd name="connsiteY23" fmla="*/ 1642 h 649601"/>
                  <a:gd name="connsiteX24" fmla="*/ 474370 w 698243"/>
                  <a:gd name="connsiteY24" fmla="*/ 19749 h 649601"/>
                  <a:gd name="connsiteX0" fmla="*/ 474401 w 698274"/>
                  <a:gd name="connsiteY0" fmla="*/ 19749 h 649601"/>
                  <a:gd name="connsiteX1" fmla="*/ 160571 w 698274"/>
                  <a:gd name="connsiteY1" fmla="*/ 161257 h 649601"/>
                  <a:gd name="connsiteX2" fmla="*/ 106227 w 698274"/>
                  <a:gd name="connsiteY2" fmla="*/ 194783 h 649601"/>
                  <a:gd name="connsiteX3" fmla="*/ 65392 w 698274"/>
                  <a:gd name="connsiteY3" fmla="*/ 233543 h 649601"/>
                  <a:gd name="connsiteX4" fmla="*/ 3621 w 698274"/>
                  <a:gd name="connsiteY4" fmla="*/ 306442 h 649601"/>
                  <a:gd name="connsiteX5" fmla="*/ 181814 w 698274"/>
                  <a:gd name="connsiteY5" fmla="*/ 263580 h 649601"/>
                  <a:gd name="connsiteX6" fmla="*/ 200557 w 698274"/>
                  <a:gd name="connsiteY6" fmla="*/ 404286 h 649601"/>
                  <a:gd name="connsiteX7" fmla="*/ 120844 w 698274"/>
                  <a:gd name="connsiteY7" fmla="*/ 531505 h 649601"/>
                  <a:gd name="connsiteX8" fmla="*/ 109245 w 698274"/>
                  <a:gd name="connsiteY8" fmla="*/ 635385 h 649601"/>
                  <a:gd name="connsiteX9" fmla="*/ 202655 w 698274"/>
                  <a:gd name="connsiteY9" fmla="*/ 634749 h 649601"/>
                  <a:gd name="connsiteX10" fmla="*/ 404354 w 698274"/>
                  <a:gd name="connsiteY10" fmla="*/ 506420 h 649601"/>
                  <a:gd name="connsiteX11" fmla="*/ 534758 w 698274"/>
                  <a:gd name="connsiteY11" fmla="*/ 445262 h 649601"/>
                  <a:gd name="connsiteX12" fmla="*/ 570971 w 698274"/>
                  <a:gd name="connsiteY12" fmla="*/ 424137 h 649601"/>
                  <a:gd name="connsiteX13" fmla="*/ 652453 w 698274"/>
                  <a:gd name="connsiteY13" fmla="*/ 375852 h 649601"/>
                  <a:gd name="connsiteX14" fmla="*/ 661506 w 698274"/>
                  <a:gd name="connsiteY14" fmla="*/ 372834 h 649601"/>
                  <a:gd name="connsiteX15" fmla="*/ 697083 w 698274"/>
                  <a:gd name="connsiteY15" fmla="*/ 315661 h 649601"/>
                  <a:gd name="connsiteX16" fmla="*/ 612442 w 698274"/>
                  <a:gd name="connsiteY16" fmla="*/ 298826 h 649601"/>
                  <a:gd name="connsiteX17" fmla="*/ 459312 w 698274"/>
                  <a:gd name="connsiteY17" fmla="*/ 321531 h 649601"/>
                  <a:gd name="connsiteX18" fmla="*/ 444223 w 698274"/>
                  <a:gd name="connsiteY18" fmla="*/ 297389 h 649601"/>
                  <a:gd name="connsiteX19" fmla="*/ 450259 w 698274"/>
                  <a:gd name="connsiteY19" fmla="*/ 185729 h 649601"/>
                  <a:gd name="connsiteX20" fmla="*/ 552865 w 698274"/>
                  <a:gd name="connsiteY20" fmla="*/ 149515 h 649601"/>
                  <a:gd name="connsiteX21" fmla="*/ 652453 w 698274"/>
                  <a:gd name="connsiteY21" fmla="*/ 61998 h 649601"/>
                  <a:gd name="connsiteX22" fmla="*/ 646417 w 698274"/>
                  <a:gd name="connsiteY22" fmla="*/ 7678 h 649601"/>
                  <a:gd name="connsiteX23" fmla="*/ 522686 w 698274"/>
                  <a:gd name="connsiteY23" fmla="*/ 1642 h 649601"/>
                  <a:gd name="connsiteX24" fmla="*/ 474401 w 698274"/>
                  <a:gd name="connsiteY24" fmla="*/ 19749 h 649601"/>
                  <a:gd name="connsiteX0" fmla="*/ 471994 w 695867"/>
                  <a:gd name="connsiteY0" fmla="*/ 19749 h 649601"/>
                  <a:gd name="connsiteX1" fmla="*/ 158164 w 695867"/>
                  <a:gd name="connsiteY1" fmla="*/ 161257 h 649601"/>
                  <a:gd name="connsiteX2" fmla="*/ 103820 w 695867"/>
                  <a:gd name="connsiteY2" fmla="*/ 194783 h 649601"/>
                  <a:gd name="connsiteX3" fmla="*/ 1214 w 695867"/>
                  <a:gd name="connsiteY3" fmla="*/ 306442 h 649601"/>
                  <a:gd name="connsiteX4" fmla="*/ 179407 w 695867"/>
                  <a:gd name="connsiteY4" fmla="*/ 263580 h 649601"/>
                  <a:gd name="connsiteX5" fmla="*/ 198150 w 695867"/>
                  <a:gd name="connsiteY5" fmla="*/ 404286 h 649601"/>
                  <a:gd name="connsiteX6" fmla="*/ 118437 w 695867"/>
                  <a:gd name="connsiteY6" fmla="*/ 531505 h 649601"/>
                  <a:gd name="connsiteX7" fmla="*/ 106838 w 695867"/>
                  <a:gd name="connsiteY7" fmla="*/ 635385 h 649601"/>
                  <a:gd name="connsiteX8" fmla="*/ 200248 w 695867"/>
                  <a:gd name="connsiteY8" fmla="*/ 634749 h 649601"/>
                  <a:gd name="connsiteX9" fmla="*/ 401947 w 695867"/>
                  <a:gd name="connsiteY9" fmla="*/ 506420 h 649601"/>
                  <a:gd name="connsiteX10" fmla="*/ 532351 w 695867"/>
                  <a:gd name="connsiteY10" fmla="*/ 445262 h 649601"/>
                  <a:gd name="connsiteX11" fmla="*/ 568564 w 695867"/>
                  <a:gd name="connsiteY11" fmla="*/ 424137 h 649601"/>
                  <a:gd name="connsiteX12" fmla="*/ 650046 w 695867"/>
                  <a:gd name="connsiteY12" fmla="*/ 375852 h 649601"/>
                  <a:gd name="connsiteX13" fmla="*/ 659099 w 695867"/>
                  <a:gd name="connsiteY13" fmla="*/ 372834 h 649601"/>
                  <a:gd name="connsiteX14" fmla="*/ 694676 w 695867"/>
                  <a:gd name="connsiteY14" fmla="*/ 315661 h 649601"/>
                  <a:gd name="connsiteX15" fmla="*/ 610035 w 695867"/>
                  <a:gd name="connsiteY15" fmla="*/ 298826 h 649601"/>
                  <a:gd name="connsiteX16" fmla="*/ 456905 w 695867"/>
                  <a:gd name="connsiteY16" fmla="*/ 321531 h 649601"/>
                  <a:gd name="connsiteX17" fmla="*/ 441816 w 695867"/>
                  <a:gd name="connsiteY17" fmla="*/ 297389 h 649601"/>
                  <a:gd name="connsiteX18" fmla="*/ 447852 w 695867"/>
                  <a:gd name="connsiteY18" fmla="*/ 185729 h 649601"/>
                  <a:gd name="connsiteX19" fmla="*/ 550458 w 695867"/>
                  <a:gd name="connsiteY19" fmla="*/ 149515 h 649601"/>
                  <a:gd name="connsiteX20" fmla="*/ 650046 w 695867"/>
                  <a:gd name="connsiteY20" fmla="*/ 61998 h 649601"/>
                  <a:gd name="connsiteX21" fmla="*/ 644010 w 695867"/>
                  <a:gd name="connsiteY21" fmla="*/ 7678 h 649601"/>
                  <a:gd name="connsiteX22" fmla="*/ 520279 w 695867"/>
                  <a:gd name="connsiteY22" fmla="*/ 1642 h 649601"/>
                  <a:gd name="connsiteX23" fmla="*/ 471994 w 695867"/>
                  <a:gd name="connsiteY23" fmla="*/ 19749 h 649601"/>
                  <a:gd name="connsiteX0" fmla="*/ 475855 w 699728"/>
                  <a:gd name="connsiteY0" fmla="*/ 19749 h 649601"/>
                  <a:gd name="connsiteX1" fmla="*/ 162025 w 699728"/>
                  <a:gd name="connsiteY1" fmla="*/ 161257 h 649601"/>
                  <a:gd name="connsiteX2" fmla="*/ 107681 w 699728"/>
                  <a:gd name="connsiteY2" fmla="*/ 194783 h 649601"/>
                  <a:gd name="connsiteX3" fmla="*/ 5075 w 699728"/>
                  <a:gd name="connsiteY3" fmla="*/ 306442 h 649601"/>
                  <a:gd name="connsiteX4" fmla="*/ 183268 w 699728"/>
                  <a:gd name="connsiteY4" fmla="*/ 263580 h 649601"/>
                  <a:gd name="connsiteX5" fmla="*/ 202011 w 699728"/>
                  <a:gd name="connsiteY5" fmla="*/ 404286 h 649601"/>
                  <a:gd name="connsiteX6" fmla="*/ 122298 w 699728"/>
                  <a:gd name="connsiteY6" fmla="*/ 531505 h 649601"/>
                  <a:gd name="connsiteX7" fmla="*/ 110699 w 699728"/>
                  <a:gd name="connsiteY7" fmla="*/ 635385 h 649601"/>
                  <a:gd name="connsiteX8" fmla="*/ 204109 w 699728"/>
                  <a:gd name="connsiteY8" fmla="*/ 634749 h 649601"/>
                  <a:gd name="connsiteX9" fmla="*/ 405808 w 699728"/>
                  <a:gd name="connsiteY9" fmla="*/ 506420 h 649601"/>
                  <a:gd name="connsiteX10" fmla="*/ 536212 w 699728"/>
                  <a:gd name="connsiteY10" fmla="*/ 445262 h 649601"/>
                  <a:gd name="connsiteX11" fmla="*/ 572425 w 699728"/>
                  <a:gd name="connsiteY11" fmla="*/ 424137 h 649601"/>
                  <a:gd name="connsiteX12" fmla="*/ 653907 w 699728"/>
                  <a:gd name="connsiteY12" fmla="*/ 375852 h 649601"/>
                  <a:gd name="connsiteX13" fmla="*/ 662960 w 699728"/>
                  <a:gd name="connsiteY13" fmla="*/ 372834 h 649601"/>
                  <a:gd name="connsiteX14" fmla="*/ 698537 w 699728"/>
                  <a:gd name="connsiteY14" fmla="*/ 315661 h 649601"/>
                  <a:gd name="connsiteX15" fmla="*/ 613896 w 699728"/>
                  <a:gd name="connsiteY15" fmla="*/ 298826 h 649601"/>
                  <a:gd name="connsiteX16" fmla="*/ 460766 w 699728"/>
                  <a:gd name="connsiteY16" fmla="*/ 321531 h 649601"/>
                  <a:gd name="connsiteX17" fmla="*/ 445677 w 699728"/>
                  <a:gd name="connsiteY17" fmla="*/ 297389 h 649601"/>
                  <a:gd name="connsiteX18" fmla="*/ 451713 w 699728"/>
                  <a:gd name="connsiteY18" fmla="*/ 185729 h 649601"/>
                  <a:gd name="connsiteX19" fmla="*/ 554319 w 699728"/>
                  <a:gd name="connsiteY19" fmla="*/ 149515 h 649601"/>
                  <a:gd name="connsiteX20" fmla="*/ 653907 w 699728"/>
                  <a:gd name="connsiteY20" fmla="*/ 61998 h 649601"/>
                  <a:gd name="connsiteX21" fmla="*/ 647871 w 699728"/>
                  <a:gd name="connsiteY21" fmla="*/ 7678 h 649601"/>
                  <a:gd name="connsiteX22" fmla="*/ 524140 w 699728"/>
                  <a:gd name="connsiteY22" fmla="*/ 1642 h 649601"/>
                  <a:gd name="connsiteX23" fmla="*/ 475855 w 699728"/>
                  <a:gd name="connsiteY23" fmla="*/ 19749 h 649601"/>
                  <a:gd name="connsiteX0" fmla="*/ 478903 w 702776"/>
                  <a:gd name="connsiteY0" fmla="*/ 20383 h 650235"/>
                  <a:gd name="connsiteX1" fmla="*/ 110729 w 702776"/>
                  <a:gd name="connsiteY1" fmla="*/ 195417 h 650235"/>
                  <a:gd name="connsiteX2" fmla="*/ 8123 w 702776"/>
                  <a:gd name="connsiteY2" fmla="*/ 307076 h 650235"/>
                  <a:gd name="connsiteX3" fmla="*/ 186316 w 702776"/>
                  <a:gd name="connsiteY3" fmla="*/ 264214 h 650235"/>
                  <a:gd name="connsiteX4" fmla="*/ 205059 w 702776"/>
                  <a:gd name="connsiteY4" fmla="*/ 404920 h 650235"/>
                  <a:gd name="connsiteX5" fmla="*/ 125346 w 702776"/>
                  <a:gd name="connsiteY5" fmla="*/ 532139 h 650235"/>
                  <a:gd name="connsiteX6" fmla="*/ 113747 w 702776"/>
                  <a:gd name="connsiteY6" fmla="*/ 636019 h 650235"/>
                  <a:gd name="connsiteX7" fmla="*/ 207157 w 702776"/>
                  <a:gd name="connsiteY7" fmla="*/ 635383 h 650235"/>
                  <a:gd name="connsiteX8" fmla="*/ 408856 w 702776"/>
                  <a:gd name="connsiteY8" fmla="*/ 507054 h 650235"/>
                  <a:gd name="connsiteX9" fmla="*/ 539260 w 702776"/>
                  <a:gd name="connsiteY9" fmla="*/ 445896 h 650235"/>
                  <a:gd name="connsiteX10" fmla="*/ 575473 w 702776"/>
                  <a:gd name="connsiteY10" fmla="*/ 424771 h 650235"/>
                  <a:gd name="connsiteX11" fmla="*/ 656955 w 702776"/>
                  <a:gd name="connsiteY11" fmla="*/ 376486 h 650235"/>
                  <a:gd name="connsiteX12" fmla="*/ 666008 w 702776"/>
                  <a:gd name="connsiteY12" fmla="*/ 373468 h 650235"/>
                  <a:gd name="connsiteX13" fmla="*/ 701585 w 702776"/>
                  <a:gd name="connsiteY13" fmla="*/ 316295 h 650235"/>
                  <a:gd name="connsiteX14" fmla="*/ 616944 w 702776"/>
                  <a:gd name="connsiteY14" fmla="*/ 299460 h 650235"/>
                  <a:gd name="connsiteX15" fmla="*/ 463814 w 702776"/>
                  <a:gd name="connsiteY15" fmla="*/ 322165 h 650235"/>
                  <a:gd name="connsiteX16" fmla="*/ 448725 w 702776"/>
                  <a:gd name="connsiteY16" fmla="*/ 298023 h 650235"/>
                  <a:gd name="connsiteX17" fmla="*/ 454761 w 702776"/>
                  <a:gd name="connsiteY17" fmla="*/ 186363 h 650235"/>
                  <a:gd name="connsiteX18" fmla="*/ 557367 w 702776"/>
                  <a:gd name="connsiteY18" fmla="*/ 150149 h 650235"/>
                  <a:gd name="connsiteX19" fmla="*/ 656955 w 702776"/>
                  <a:gd name="connsiteY19" fmla="*/ 62632 h 650235"/>
                  <a:gd name="connsiteX20" fmla="*/ 650919 w 702776"/>
                  <a:gd name="connsiteY20" fmla="*/ 8312 h 650235"/>
                  <a:gd name="connsiteX21" fmla="*/ 527188 w 702776"/>
                  <a:gd name="connsiteY21" fmla="*/ 2276 h 650235"/>
                  <a:gd name="connsiteX22" fmla="*/ 478903 w 702776"/>
                  <a:gd name="connsiteY22" fmla="*/ 20383 h 650235"/>
                  <a:gd name="connsiteX0" fmla="*/ 478903 w 702776"/>
                  <a:gd name="connsiteY0" fmla="*/ 20370 h 650222"/>
                  <a:gd name="connsiteX1" fmla="*/ 110729 w 702776"/>
                  <a:gd name="connsiteY1" fmla="*/ 195404 h 650222"/>
                  <a:gd name="connsiteX2" fmla="*/ 8123 w 702776"/>
                  <a:gd name="connsiteY2" fmla="*/ 307063 h 650222"/>
                  <a:gd name="connsiteX3" fmla="*/ 186316 w 702776"/>
                  <a:gd name="connsiteY3" fmla="*/ 264201 h 650222"/>
                  <a:gd name="connsiteX4" fmla="*/ 205059 w 702776"/>
                  <a:gd name="connsiteY4" fmla="*/ 404907 h 650222"/>
                  <a:gd name="connsiteX5" fmla="*/ 125346 w 702776"/>
                  <a:gd name="connsiteY5" fmla="*/ 532126 h 650222"/>
                  <a:gd name="connsiteX6" fmla="*/ 113747 w 702776"/>
                  <a:gd name="connsiteY6" fmla="*/ 636006 h 650222"/>
                  <a:gd name="connsiteX7" fmla="*/ 207157 w 702776"/>
                  <a:gd name="connsiteY7" fmla="*/ 635370 h 650222"/>
                  <a:gd name="connsiteX8" fmla="*/ 408856 w 702776"/>
                  <a:gd name="connsiteY8" fmla="*/ 507041 h 650222"/>
                  <a:gd name="connsiteX9" fmla="*/ 539260 w 702776"/>
                  <a:gd name="connsiteY9" fmla="*/ 445883 h 650222"/>
                  <a:gd name="connsiteX10" fmla="*/ 575473 w 702776"/>
                  <a:gd name="connsiteY10" fmla="*/ 424758 h 650222"/>
                  <a:gd name="connsiteX11" fmla="*/ 656955 w 702776"/>
                  <a:gd name="connsiteY11" fmla="*/ 376473 h 650222"/>
                  <a:gd name="connsiteX12" fmla="*/ 666008 w 702776"/>
                  <a:gd name="connsiteY12" fmla="*/ 373455 h 650222"/>
                  <a:gd name="connsiteX13" fmla="*/ 701585 w 702776"/>
                  <a:gd name="connsiteY13" fmla="*/ 316282 h 650222"/>
                  <a:gd name="connsiteX14" fmla="*/ 616944 w 702776"/>
                  <a:gd name="connsiteY14" fmla="*/ 299447 h 650222"/>
                  <a:gd name="connsiteX15" fmla="*/ 463814 w 702776"/>
                  <a:gd name="connsiteY15" fmla="*/ 322152 h 650222"/>
                  <a:gd name="connsiteX16" fmla="*/ 448725 w 702776"/>
                  <a:gd name="connsiteY16" fmla="*/ 298010 h 650222"/>
                  <a:gd name="connsiteX17" fmla="*/ 454761 w 702776"/>
                  <a:gd name="connsiteY17" fmla="*/ 186350 h 650222"/>
                  <a:gd name="connsiteX18" fmla="*/ 557367 w 702776"/>
                  <a:gd name="connsiteY18" fmla="*/ 150136 h 650222"/>
                  <a:gd name="connsiteX19" fmla="*/ 656955 w 702776"/>
                  <a:gd name="connsiteY19" fmla="*/ 62619 h 650222"/>
                  <a:gd name="connsiteX20" fmla="*/ 650919 w 702776"/>
                  <a:gd name="connsiteY20" fmla="*/ 8299 h 650222"/>
                  <a:gd name="connsiteX21" fmla="*/ 478903 w 702776"/>
                  <a:gd name="connsiteY21" fmla="*/ 20370 h 650222"/>
                  <a:gd name="connsiteX0" fmla="*/ 493402 w 702988"/>
                  <a:gd name="connsiteY0" fmla="*/ 32363 h 643165"/>
                  <a:gd name="connsiteX1" fmla="*/ 110941 w 702988"/>
                  <a:gd name="connsiteY1" fmla="*/ 188347 h 643165"/>
                  <a:gd name="connsiteX2" fmla="*/ 8335 w 702988"/>
                  <a:gd name="connsiteY2" fmla="*/ 300006 h 643165"/>
                  <a:gd name="connsiteX3" fmla="*/ 186528 w 702988"/>
                  <a:gd name="connsiteY3" fmla="*/ 257144 h 643165"/>
                  <a:gd name="connsiteX4" fmla="*/ 205271 w 702988"/>
                  <a:gd name="connsiteY4" fmla="*/ 397850 h 643165"/>
                  <a:gd name="connsiteX5" fmla="*/ 125558 w 702988"/>
                  <a:gd name="connsiteY5" fmla="*/ 525069 h 643165"/>
                  <a:gd name="connsiteX6" fmla="*/ 113959 w 702988"/>
                  <a:gd name="connsiteY6" fmla="*/ 628949 h 643165"/>
                  <a:gd name="connsiteX7" fmla="*/ 207369 w 702988"/>
                  <a:gd name="connsiteY7" fmla="*/ 628313 h 643165"/>
                  <a:gd name="connsiteX8" fmla="*/ 409068 w 702988"/>
                  <a:gd name="connsiteY8" fmla="*/ 499984 h 643165"/>
                  <a:gd name="connsiteX9" fmla="*/ 539472 w 702988"/>
                  <a:gd name="connsiteY9" fmla="*/ 438826 h 643165"/>
                  <a:gd name="connsiteX10" fmla="*/ 575685 w 702988"/>
                  <a:gd name="connsiteY10" fmla="*/ 417701 h 643165"/>
                  <a:gd name="connsiteX11" fmla="*/ 657167 w 702988"/>
                  <a:gd name="connsiteY11" fmla="*/ 369416 h 643165"/>
                  <a:gd name="connsiteX12" fmla="*/ 666220 w 702988"/>
                  <a:gd name="connsiteY12" fmla="*/ 366398 h 643165"/>
                  <a:gd name="connsiteX13" fmla="*/ 701797 w 702988"/>
                  <a:gd name="connsiteY13" fmla="*/ 309225 h 643165"/>
                  <a:gd name="connsiteX14" fmla="*/ 617156 w 702988"/>
                  <a:gd name="connsiteY14" fmla="*/ 292390 h 643165"/>
                  <a:gd name="connsiteX15" fmla="*/ 464026 w 702988"/>
                  <a:gd name="connsiteY15" fmla="*/ 315095 h 643165"/>
                  <a:gd name="connsiteX16" fmla="*/ 448937 w 702988"/>
                  <a:gd name="connsiteY16" fmla="*/ 290953 h 643165"/>
                  <a:gd name="connsiteX17" fmla="*/ 454973 w 702988"/>
                  <a:gd name="connsiteY17" fmla="*/ 179293 h 643165"/>
                  <a:gd name="connsiteX18" fmla="*/ 557579 w 702988"/>
                  <a:gd name="connsiteY18" fmla="*/ 143079 h 643165"/>
                  <a:gd name="connsiteX19" fmla="*/ 657167 w 702988"/>
                  <a:gd name="connsiteY19" fmla="*/ 55562 h 643165"/>
                  <a:gd name="connsiteX20" fmla="*/ 651131 w 702988"/>
                  <a:gd name="connsiteY20" fmla="*/ 1242 h 643165"/>
                  <a:gd name="connsiteX21" fmla="*/ 493402 w 702988"/>
                  <a:gd name="connsiteY21" fmla="*/ 32363 h 643165"/>
                  <a:gd name="connsiteX0" fmla="*/ 493402 w 702988"/>
                  <a:gd name="connsiteY0" fmla="*/ 34472 h 645274"/>
                  <a:gd name="connsiteX1" fmla="*/ 110941 w 702988"/>
                  <a:gd name="connsiteY1" fmla="*/ 190456 h 645274"/>
                  <a:gd name="connsiteX2" fmla="*/ 8335 w 702988"/>
                  <a:gd name="connsiteY2" fmla="*/ 302115 h 645274"/>
                  <a:gd name="connsiteX3" fmla="*/ 186528 w 702988"/>
                  <a:gd name="connsiteY3" fmla="*/ 259253 h 645274"/>
                  <a:gd name="connsiteX4" fmla="*/ 205271 w 702988"/>
                  <a:gd name="connsiteY4" fmla="*/ 399959 h 645274"/>
                  <a:gd name="connsiteX5" fmla="*/ 125558 w 702988"/>
                  <a:gd name="connsiteY5" fmla="*/ 527178 h 645274"/>
                  <a:gd name="connsiteX6" fmla="*/ 113959 w 702988"/>
                  <a:gd name="connsiteY6" fmla="*/ 631058 h 645274"/>
                  <a:gd name="connsiteX7" fmla="*/ 207369 w 702988"/>
                  <a:gd name="connsiteY7" fmla="*/ 630422 h 645274"/>
                  <a:gd name="connsiteX8" fmla="*/ 409068 w 702988"/>
                  <a:gd name="connsiteY8" fmla="*/ 502093 h 645274"/>
                  <a:gd name="connsiteX9" fmla="*/ 539472 w 702988"/>
                  <a:gd name="connsiteY9" fmla="*/ 440935 h 645274"/>
                  <a:gd name="connsiteX10" fmla="*/ 575685 w 702988"/>
                  <a:gd name="connsiteY10" fmla="*/ 419810 h 645274"/>
                  <a:gd name="connsiteX11" fmla="*/ 657167 w 702988"/>
                  <a:gd name="connsiteY11" fmla="*/ 371525 h 645274"/>
                  <a:gd name="connsiteX12" fmla="*/ 666220 w 702988"/>
                  <a:gd name="connsiteY12" fmla="*/ 368507 h 645274"/>
                  <a:gd name="connsiteX13" fmla="*/ 701797 w 702988"/>
                  <a:gd name="connsiteY13" fmla="*/ 311334 h 645274"/>
                  <a:gd name="connsiteX14" fmla="*/ 617156 w 702988"/>
                  <a:gd name="connsiteY14" fmla="*/ 294499 h 645274"/>
                  <a:gd name="connsiteX15" fmla="*/ 464026 w 702988"/>
                  <a:gd name="connsiteY15" fmla="*/ 317204 h 645274"/>
                  <a:gd name="connsiteX16" fmla="*/ 448937 w 702988"/>
                  <a:gd name="connsiteY16" fmla="*/ 293062 h 645274"/>
                  <a:gd name="connsiteX17" fmla="*/ 454973 w 702988"/>
                  <a:gd name="connsiteY17" fmla="*/ 181402 h 645274"/>
                  <a:gd name="connsiteX18" fmla="*/ 557579 w 702988"/>
                  <a:gd name="connsiteY18" fmla="*/ 145188 h 645274"/>
                  <a:gd name="connsiteX19" fmla="*/ 657167 w 702988"/>
                  <a:gd name="connsiteY19" fmla="*/ 57671 h 645274"/>
                  <a:gd name="connsiteX20" fmla="*/ 651131 w 702988"/>
                  <a:gd name="connsiteY20" fmla="*/ 3351 h 645274"/>
                  <a:gd name="connsiteX21" fmla="*/ 493402 w 702988"/>
                  <a:gd name="connsiteY21" fmla="*/ 34472 h 645274"/>
                  <a:gd name="connsiteX0" fmla="*/ 493402 w 702988"/>
                  <a:gd name="connsiteY0" fmla="*/ 32408 h 643210"/>
                  <a:gd name="connsiteX1" fmla="*/ 110941 w 702988"/>
                  <a:gd name="connsiteY1" fmla="*/ 188392 h 643210"/>
                  <a:gd name="connsiteX2" fmla="*/ 8335 w 702988"/>
                  <a:gd name="connsiteY2" fmla="*/ 300051 h 643210"/>
                  <a:gd name="connsiteX3" fmla="*/ 186528 w 702988"/>
                  <a:gd name="connsiteY3" fmla="*/ 257189 h 643210"/>
                  <a:gd name="connsiteX4" fmla="*/ 205271 w 702988"/>
                  <a:gd name="connsiteY4" fmla="*/ 397895 h 643210"/>
                  <a:gd name="connsiteX5" fmla="*/ 125558 w 702988"/>
                  <a:gd name="connsiteY5" fmla="*/ 525114 h 643210"/>
                  <a:gd name="connsiteX6" fmla="*/ 113959 w 702988"/>
                  <a:gd name="connsiteY6" fmla="*/ 628994 h 643210"/>
                  <a:gd name="connsiteX7" fmla="*/ 207369 w 702988"/>
                  <a:gd name="connsiteY7" fmla="*/ 628358 h 643210"/>
                  <a:gd name="connsiteX8" fmla="*/ 409068 w 702988"/>
                  <a:gd name="connsiteY8" fmla="*/ 500029 h 643210"/>
                  <a:gd name="connsiteX9" fmla="*/ 539472 w 702988"/>
                  <a:gd name="connsiteY9" fmla="*/ 438871 h 643210"/>
                  <a:gd name="connsiteX10" fmla="*/ 575685 w 702988"/>
                  <a:gd name="connsiteY10" fmla="*/ 417746 h 643210"/>
                  <a:gd name="connsiteX11" fmla="*/ 657167 w 702988"/>
                  <a:gd name="connsiteY11" fmla="*/ 369461 h 643210"/>
                  <a:gd name="connsiteX12" fmla="*/ 666220 w 702988"/>
                  <a:gd name="connsiteY12" fmla="*/ 366443 h 643210"/>
                  <a:gd name="connsiteX13" fmla="*/ 701797 w 702988"/>
                  <a:gd name="connsiteY13" fmla="*/ 309270 h 643210"/>
                  <a:gd name="connsiteX14" fmla="*/ 617156 w 702988"/>
                  <a:gd name="connsiteY14" fmla="*/ 292435 h 643210"/>
                  <a:gd name="connsiteX15" fmla="*/ 464026 w 702988"/>
                  <a:gd name="connsiteY15" fmla="*/ 315140 h 643210"/>
                  <a:gd name="connsiteX16" fmla="*/ 448937 w 702988"/>
                  <a:gd name="connsiteY16" fmla="*/ 290998 h 643210"/>
                  <a:gd name="connsiteX17" fmla="*/ 454973 w 702988"/>
                  <a:gd name="connsiteY17" fmla="*/ 179338 h 643210"/>
                  <a:gd name="connsiteX18" fmla="*/ 557579 w 702988"/>
                  <a:gd name="connsiteY18" fmla="*/ 143124 h 643210"/>
                  <a:gd name="connsiteX19" fmla="*/ 657167 w 702988"/>
                  <a:gd name="connsiteY19" fmla="*/ 55607 h 643210"/>
                  <a:gd name="connsiteX20" fmla="*/ 651131 w 702988"/>
                  <a:gd name="connsiteY20" fmla="*/ 1287 h 643210"/>
                  <a:gd name="connsiteX21" fmla="*/ 493402 w 702988"/>
                  <a:gd name="connsiteY21" fmla="*/ 32408 h 643210"/>
                  <a:gd name="connsiteX0" fmla="*/ 551497 w 703933"/>
                  <a:gd name="connsiteY0" fmla="*/ 21622 h 649092"/>
                  <a:gd name="connsiteX1" fmla="*/ 111886 w 703933"/>
                  <a:gd name="connsiteY1" fmla="*/ 194274 h 649092"/>
                  <a:gd name="connsiteX2" fmla="*/ 9280 w 703933"/>
                  <a:gd name="connsiteY2" fmla="*/ 305933 h 649092"/>
                  <a:gd name="connsiteX3" fmla="*/ 187473 w 703933"/>
                  <a:gd name="connsiteY3" fmla="*/ 263071 h 649092"/>
                  <a:gd name="connsiteX4" fmla="*/ 206216 w 703933"/>
                  <a:gd name="connsiteY4" fmla="*/ 403777 h 649092"/>
                  <a:gd name="connsiteX5" fmla="*/ 126503 w 703933"/>
                  <a:gd name="connsiteY5" fmla="*/ 530996 h 649092"/>
                  <a:gd name="connsiteX6" fmla="*/ 114904 w 703933"/>
                  <a:gd name="connsiteY6" fmla="*/ 634876 h 649092"/>
                  <a:gd name="connsiteX7" fmla="*/ 208314 w 703933"/>
                  <a:gd name="connsiteY7" fmla="*/ 634240 h 649092"/>
                  <a:gd name="connsiteX8" fmla="*/ 410013 w 703933"/>
                  <a:gd name="connsiteY8" fmla="*/ 505911 h 649092"/>
                  <a:gd name="connsiteX9" fmla="*/ 540417 w 703933"/>
                  <a:gd name="connsiteY9" fmla="*/ 444753 h 649092"/>
                  <a:gd name="connsiteX10" fmla="*/ 576630 w 703933"/>
                  <a:gd name="connsiteY10" fmla="*/ 423628 h 649092"/>
                  <a:gd name="connsiteX11" fmla="*/ 658112 w 703933"/>
                  <a:gd name="connsiteY11" fmla="*/ 375343 h 649092"/>
                  <a:gd name="connsiteX12" fmla="*/ 667165 w 703933"/>
                  <a:gd name="connsiteY12" fmla="*/ 372325 h 649092"/>
                  <a:gd name="connsiteX13" fmla="*/ 702742 w 703933"/>
                  <a:gd name="connsiteY13" fmla="*/ 315152 h 649092"/>
                  <a:gd name="connsiteX14" fmla="*/ 618101 w 703933"/>
                  <a:gd name="connsiteY14" fmla="*/ 298317 h 649092"/>
                  <a:gd name="connsiteX15" fmla="*/ 464971 w 703933"/>
                  <a:gd name="connsiteY15" fmla="*/ 321022 h 649092"/>
                  <a:gd name="connsiteX16" fmla="*/ 449882 w 703933"/>
                  <a:gd name="connsiteY16" fmla="*/ 296880 h 649092"/>
                  <a:gd name="connsiteX17" fmla="*/ 455918 w 703933"/>
                  <a:gd name="connsiteY17" fmla="*/ 185220 h 649092"/>
                  <a:gd name="connsiteX18" fmla="*/ 558524 w 703933"/>
                  <a:gd name="connsiteY18" fmla="*/ 149006 h 649092"/>
                  <a:gd name="connsiteX19" fmla="*/ 658112 w 703933"/>
                  <a:gd name="connsiteY19" fmla="*/ 61489 h 649092"/>
                  <a:gd name="connsiteX20" fmla="*/ 652076 w 703933"/>
                  <a:gd name="connsiteY20" fmla="*/ 7169 h 649092"/>
                  <a:gd name="connsiteX21" fmla="*/ 551497 w 703933"/>
                  <a:gd name="connsiteY21" fmla="*/ 21622 h 649092"/>
                  <a:gd name="connsiteX0" fmla="*/ 551497 w 703933"/>
                  <a:gd name="connsiteY0" fmla="*/ 17543 h 645013"/>
                  <a:gd name="connsiteX1" fmla="*/ 111886 w 703933"/>
                  <a:gd name="connsiteY1" fmla="*/ 190195 h 645013"/>
                  <a:gd name="connsiteX2" fmla="*/ 9280 w 703933"/>
                  <a:gd name="connsiteY2" fmla="*/ 301854 h 645013"/>
                  <a:gd name="connsiteX3" fmla="*/ 187473 w 703933"/>
                  <a:gd name="connsiteY3" fmla="*/ 258992 h 645013"/>
                  <a:gd name="connsiteX4" fmla="*/ 206216 w 703933"/>
                  <a:gd name="connsiteY4" fmla="*/ 399698 h 645013"/>
                  <a:gd name="connsiteX5" fmla="*/ 126503 w 703933"/>
                  <a:gd name="connsiteY5" fmla="*/ 526917 h 645013"/>
                  <a:gd name="connsiteX6" fmla="*/ 114904 w 703933"/>
                  <a:gd name="connsiteY6" fmla="*/ 630797 h 645013"/>
                  <a:gd name="connsiteX7" fmla="*/ 208314 w 703933"/>
                  <a:gd name="connsiteY7" fmla="*/ 630161 h 645013"/>
                  <a:gd name="connsiteX8" fmla="*/ 410013 w 703933"/>
                  <a:gd name="connsiteY8" fmla="*/ 501832 h 645013"/>
                  <a:gd name="connsiteX9" fmla="*/ 540417 w 703933"/>
                  <a:gd name="connsiteY9" fmla="*/ 440674 h 645013"/>
                  <a:gd name="connsiteX10" fmla="*/ 576630 w 703933"/>
                  <a:gd name="connsiteY10" fmla="*/ 419549 h 645013"/>
                  <a:gd name="connsiteX11" fmla="*/ 658112 w 703933"/>
                  <a:gd name="connsiteY11" fmla="*/ 371264 h 645013"/>
                  <a:gd name="connsiteX12" fmla="*/ 667165 w 703933"/>
                  <a:gd name="connsiteY12" fmla="*/ 368246 h 645013"/>
                  <a:gd name="connsiteX13" fmla="*/ 702742 w 703933"/>
                  <a:gd name="connsiteY13" fmla="*/ 311073 h 645013"/>
                  <a:gd name="connsiteX14" fmla="*/ 618101 w 703933"/>
                  <a:gd name="connsiteY14" fmla="*/ 294238 h 645013"/>
                  <a:gd name="connsiteX15" fmla="*/ 464971 w 703933"/>
                  <a:gd name="connsiteY15" fmla="*/ 316943 h 645013"/>
                  <a:gd name="connsiteX16" fmla="*/ 449882 w 703933"/>
                  <a:gd name="connsiteY16" fmla="*/ 292801 h 645013"/>
                  <a:gd name="connsiteX17" fmla="*/ 455918 w 703933"/>
                  <a:gd name="connsiteY17" fmla="*/ 181141 h 645013"/>
                  <a:gd name="connsiteX18" fmla="*/ 558524 w 703933"/>
                  <a:gd name="connsiteY18" fmla="*/ 144927 h 645013"/>
                  <a:gd name="connsiteX19" fmla="*/ 658112 w 703933"/>
                  <a:gd name="connsiteY19" fmla="*/ 57410 h 645013"/>
                  <a:gd name="connsiteX20" fmla="*/ 652076 w 703933"/>
                  <a:gd name="connsiteY20" fmla="*/ 3090 h 645013"/>
                  <a:gd name="connsiteX21" fmla="*/ 551497 w 703933"/>
                  <a:gd name="connsiteY21" fmla="*/ 17543 h 645013"/>
                  <a:gd name="connsiteX0" fmla="*/ 551497 w 703933"/>
                  <a:gd name="connsiteY0" fmla="*/ 24010 h 651480"/>
                  <a:gd name="connsiteX1" fmla="*/ 111886 w 703933"/>
                  <a:gd name="connsiteY1" fmla="*/ 196662 h 651480"/>
                  <a:gd name="connsiteX2" fmla="*/ 9280 w 703933"/>
                  <a:gd name="connsiteY2" fmla="*/ 308321 h 651480"/>
                  <a:gd name="connsiteX3" fmla="*/ 187473 w 703933"/>
                  <a:gd name="connsiteY3" fmla="*/ 265459 h 651480"/>
                  <a:gd name="connsiteX4" fmla="*/ 206216 w 703933"/>
                  <a:gd name="connsiteY4" fmla="*/ 406165 h 651480"/>
                  <a:gd name="connsiteX5" fmla="*/ 126503 w 703933"/>
                  <a:gd name="connsiteY5" fmla="*/ 533384 h 651480"/>
                  <a:gd name="connsiteX6" fmla="*/ 114904 w 703933"/>
                  <a:gd name="connsiteY6" fmla="*/ 637264 h 651480"/>
                  <a:gd name="connsiteX7" fmla="*/ 208314 w 703933"/>
                  <a:gd name="connsiteY7" fmla="*/ 636628 h 651480"/>
                  <a:gd name="connsiteX8" fmla="*/ 410013 w 703933"/>
                  <a:gd name="connsiteY8" fmla="*/ 508299 h 651480"/>
                  <a:gd name="connsiteX9" fmla="*/ 540417 w 703933"/>
                  <a:gd name="connsiteY9" fmla="*/ 447141 h 651480"/>
                  <a:gd name="connsiteX10" fmla="*/ 576630 w 703933"/>
                  <a:gd name="connsiteY10" fmla="*/ 426016 h 651480"/>
                  <a:gd name="connsiteX11" fmla="*/ 658112 w 703933"/>
                  <a:gd name="connsiteY11" fmla="*/ 377731 h 651480"/>
                  <a:gd name="connsiteX12" fmla="*/ 667165 w 703933"/>
                  <a:gd name="connsiteY12" fmla="*/ 374713 h 651480"/>
                  <a:gd name="connsiteX13" fmla="*/ 702742 w 703933"/>
                  <a:gd name="connsiteY13" fmla="*/ 317540 h 651480"/>
                  <a:gd name="connsiteX14" fmla="*/ 618101 w 703933"/>
                  <a:gd name="connsiteY14" fmla="*/ 300705 h 651480"/>
                  <a:gd name="connsiteX15" fmla="*/ 464971 w 703933"/>
                  <a:gd name="connsiteY15" fmla="*/ 323410 h 651480"/>
                  <a:gd name="connsiteX16" fmla="*/ 449882 w 703933"/>
                  <a:gd name="connsiteY16" fmla="*/ 299268 h 651480"/>
                  <a:gd name="connsiteX17" fmla="*/ 455918 w 703933"/>
                  <a:gd name="connsiteY17" fmla="*/ 187608 h 651480"/>
                  <a:gd name="connsiteX18" fmla="*/ 558524 w 703933"/>
                  <a:gd name="connsiteY18" fmla="*/ 151394 h 651480"/>
                  <a:gd name="connsiteX19" fmla="*/ 652076 w 703933"/>
                  <a:gd name="connsiteY19" fmla="*/ 9557 h 651480"/>
                  <a:gd name="connsiteX20" fmla="*/ 551497 w 703933"/>
                  <a:gd name="connsiteY20" fmla="*/ 24010 h 651480"/>
                  <a:gd name="connsiteX0" fmla="*/ 551497 w 703933"/>
                  <a:gd name="connsiteY0" fmla="*/ 21925 h 649395"/>
                  <a:gd name="connsiteX1" fmla="*/ 111886 w 703933"/>
                  <a:gd name="connsiteY1" fmla="*/ 194577 h 649395"/>
                  <a:gd name="connsiteX2" fmla="*/ 9280 w 703933"/>
                  <a:gd name="connsiteY2" fmla="*/ 306236 h 649395"/>
                  <a:gd name="connsiteX3" fmla="*/ 187473 w 703933"/>
                  <a:gd name="connsiteY3" fmla="*/ 263374 h 649395"/>
                  <a:gd name="connsiteX4" fmla="*/ 206216 w 703933"/>
                  <a:gd name="connsiteY4" fmla="*/ 404080 h 649395"/>
                  <a:gd name="connsiteX5" fmla="*/ 126503 w 703933"/>
                  <a:gd name="connsiteY5" fmla="*/ 531299 h 649395"/>
                  <a:gd name="connsiteX6" fmla="*/ 114904 w 703933"/>
                  <a:gd name="connsiteY6" fmla="*/ 635179 h 649395"/>
                  <a:gd name="connsiteX7" fmla="*/ 208314 w 703933"/>
                  <a:gd name="connsiteY7" fmla="*/ 634543 h 649395"/>
                  <a:gd name="connsiteX8" fmla="*/ 410013 w 703933"/>
                  <a:gd name="connsiteY8" fmla="*/ 506214 h 649395"/>
                  <a:gd name="connsiteX9" fmla="*/ 540417 w 703933"/>
                  <a:gd name="connsiteY9" fmla="*/ 445056 h 649395"/>
                  <a:gd name="connsiteX10" fmla="*/ 576630 w 703933"/>
                  <a:gd name="connsiteY10" fmla="*/ 423931 h 649395"/>
                  <a:gd name="connsiteX11" fmla="*/ 658112 w 703933"/>
                  <a:gd name="connsiteY11" fmla="*/ 375646 h 649395"/>
                  <a:gd name="connsiteX12" fmla="*/ 667165 w 703933"/>
                  <a:gd name="connsiteY12" fmla="*/ 372628 h 649395"/>
                  <a:gd name="connsiteX13" fmla="*/ 702742 w 703933"/>
                  <a:gd name="connsiteY13" fmla="*/ 315455 h 649395"/>
                  <a:gd name="connsiteX14" fmla="*/ 618101 w 703933"/>
                  <a:gd name="connsiteY14" fmla="*/ 298620 h 649395"/>
                  <a:gd name="connsiteX15" fmla="*/ 464971 w 703933"/>
                  <a:gd name="connsiteY15" fmla="*/ 321325 h 649395"/>
                  <a:gd name="connsiteX16" fmla="*/ 449882 w 703933"/>
                  <a:gd name="connsiteY16" fmla="*/ 297183 h 649395"/>
                  <a:gd name="connsiteX17" fmla="*/ 455918 w 703933"/>
                  <a:gd name="connsiteY17" fmla="*/ 185523 h 649395"/>
                  <a:gd name="connsiteX18" fmla="*/ 558524 w 703933"/>
                  <a:gd name="connsiteY18" fmla="*/ 149309 h 649395"/>
                  <a:gd name="connsiteX19" fmla="*/ 652076 w 703933"/>
                  <a:gd name="connsiteY19" fmla="*/ 7472 h 649395"/>
                  <a:gd name="connsiteX20" fmla="*/ 551497 w 703933"/>
                  <a:gd name="connsiteY20" fmla="*/ 21925 h 64939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464971 w 703933"/>
                  <a:gd name="connsiteY15" fmla="*/ 322705 h 650775"/>
                  <a:gd name="connsiteX16" fmla="*/ 449882 w 703933"/>
                  <a:gd name="connsiteY16" fmla="*/ 298563 h 650775"/>
                  <a:gd name="connsiteX17" fmla="*/ 455918 w 703933"/>
                  <a:gd name="connsiteY17" fmla="*/ 186903 h 650775"/>
                  <a:gd name="connsiteX18" fmla="*/ 551380 w 703933"/>
                  <a:gd name="connsiteY18" fmla="*/ 141164 h 650775"/>
                  <a:gd name="connsiteX19" fmla="*/ 652076 w 703933"/>
                  <a:gd name="connsiteY19" fmla="*/ 8852 h 650775"/>
                  <a:gd name="connsiteX20" fmla="*/ 551497 w 703933"/>
                  <a:gd name="connsiteY20" fmla="*/ 23305 h 65077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464971 w 703933"/>
                  <a:gd name="connsiteY15" fmla="*/ 322705 h 650775"/>
                  <a:gd name="connsiteX16" fmla="*/ 449882 w 703933"/>
                  <a:gd name="connsiteY16" fmla="*/ 298563 h 650775"/>
                  <a:gd name="connsiteX17" fmla="*/ 474968 w 703933"/>
                  <a:gd name="connsiteY17" fmla="*/ 191666 h 650775"/>
                  <a:gd name="connsiteX18" fmla="*/ 551380 w 703933"/>
                  <a:gd name="connsiteY18" fmla="*/ 141164 h 650775"/>
                  <a:gd name="connsiteX19" fmla="*/ 652076 w 703933"/>
                  <a:gd name="connsiteY19" fmla="*/ 8852 h 650775"/>
                  <a:gd name="connsiteX20" fmla="*/ 551497 w 703933"/>
                  <a:gd name="connsiteY20" fmla="*/ 23305 h 65077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464971 w 703933"/>
                  <a:gd name="connsiteY15" fmla="*/ 322705 h 650775"/>
                  <a:gd name="connsiteX16" fmla="*/ 474968 w 703933"/>
                  <a:gd name="connsiteY16" fmla="*/ 191666 h 650775"/>
                  <a:gd name="connsiteX17" fmla="*/ 551380 w 703933"/>
                  <a:gd name="connsiteY17" fmla="*/ 141164 h 650775"/>
                  <a:gd name="connsiteX18" fmla="*/ 652076 w 703933"/>
                  <a:gd name="connsiteY18" fmla="*/ 8852 h 650775"/>
                  <a:gd name="connsiteX19" fmla="*/ 551497 w 703933"/>
                  <a:gd name="connsiteY19" fmla="*/ 23305 h 65077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512596 w 703933"/>
                  <a:gd name="connsiteY15" fmla="*/ 303655 h 650775"/>
                  <a:gd name="connsiteX16" fmla="*/ 474968 w 703933"/>
                  <a:gd name="connsiteY16" fmla="*/ 191666 h 650775"/>
                  <a:gd name="connsiteX17" fmla="*/ 551380 w 703933"/>
                  <a:gd name="connsiteY17" fmla="*/ 141164 h 650775"/>
                  <a:gd name="connsiteX18" fmla="*/ 652076 w 703933"/>
                  <a:gd name="connsiteY18" fmla="*/ 8852 h 650775"/>
                  <a:gd name="connsiteX19" fmla="*/ 551497 w 703933"/>
                  <a:gd name="connsiteY19" fmla="*/ 23305 h 65077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512596 w 703933"/>
                  <a:gd name="connsiteY15" fmla="*/ 303655 h 650775"/>
                  <a:gd name="connsiteX16" fmla="*/ 474968 w 703933"/>
                  <a:gd name="connsiteY16" fmla="*/ 191666 h 650775"/>
                  <a:gd name="connsiteX17" fmla="*/ 551380 w 703933"/>
                  <a:gd name="connsiteY17" fmla="*/ 141164 h 650775"/>
                  <a:gd name="connsiteX18" fmla="*/ 652076 w 703933"/>
                  <a:gd name="connsiteY18" fmla="*/ 8852 h 650775"/>
                  <a:gd name="connsiteX19" fmla="*/ 551497 w 703933"/>
                  <a:gd name="connsiteY19" fmla="*/ 23305 h 650775"/>
                  <a:gd name="connsiteX0" fmla="*/ 551497 w 703681"/>
                  <a:gd name="connsiteY0" fmla="*/ 23305 h 650775"/>
                  <a:gd name="connsiteX1" fmla="*/ 111886 w 703681"/>
                  <a:gd name="connsiteY1" fmla="*/ 195957 h 650775"/>
                  <a:gd name="connsiteX2" fmla="*/ 9280 w 703681"/>
                  <a:gd name="connsiteY2" fmla="*/ 307616 h 650775"/>
                  <a:gd name="connsiteX3" fmla="*/ 187473 w 703681"/>
                  <a:gd name="connsiteY3" fmla="*/ 264754 h 650775"/>
                  <a:gd name="connsiteX4" fmla="*/ 206216 w 703681"/>
                  <a:gd name="connsiteY4" fmla="*/ 405460 h 650775"/>
                  <a:gd name="connsiteX5" fmla="*/ 126503 w 703681"/>
                  <a:gd name="connsiteY5" fmla="*/ 532679 h 650775"/>
                  <a:gd name="connsiteX6" fmla="*/ 114904 w 703681"/>
                  <a:gd name="connsiteY6" fmla="*/ 636559 h 650775"/>
                  <a:gd name="connsiteX7" fmla="*/ 208314 w 703681"/>
                  <a:gd name="connsiteY7" fmla="*/ 635923 h 650775"/>
                  <a:gd name="connsiteX8" fmla="*/ 410013 w 703681"/>
                  <a:gd name="connsiteY8" fmla="*/ 507594 h 650775"/>
                  <a:gd name="connsiteX9" fmla="*/ 540417 w 703681"/>
                  <a:gd name="connsiteY9" fmla="*/ 446436 h 650775"/>
                  <a:gd name="connsiteX10" fmla="*/ 576630 w 703681"/>
                  <a:gd name="connsiteY10" fmla="*/ 425311 h 650775"/>
                  <a:gd name="connsiteX11" fmla="*/ 658112 w 703681"/>
                  <a:gd name="connsiteY11" fmla="*/ 377026 h 650775"/>
                  <a:gd name="connsiteX12" fmla="*/ 702742 w 703681"/>
                  <a:gd name="connsiteY12" fmla="*/ 316835 h 650775"/>
                  <a:gd name="connsiteX13" fmla="*/ 618101 w 703681"/>
                  <a:gd name="connsiteY13" fmla="*/ 300000 h 650775"/>
                  <a:gd name="connsiteX14" fmla="*/ 512596 w 703681"/>
                  <a:gd name="connsiteY14" fmla="*/ 303655 h 650775"/>
                  <a:gd name="connsiteX15" fmla="*/ 474968 w 703681"/>
                  <a:gd name="connsiteY15" fmla="*/ 191666 h 650775"/>
                  <a:gd name="connsiteX16" fmla="*/ 551380 w 703681"/>
                  <a:gd name="connsiteY16" fmla="*/ 141164 h 650775"/>
                  <a:gd name="connsiteX17" fmla="*/ 652076 w 703681"/>
                  <a:gd name="connsiteY17" fmla="*/ 8852 h 650775"/>
                  <a:gd name="connsiteX18" fmla="*/ 551497 w 703681"/>
                  <a:gd name="connsiteY18" fmla="*/ 23305 h 650775"/>
                  <a:gd name="connsiteX0" fmla="*/ 551497 w 703858"/>
                  <a:gd name="connsiteY0" fmla="*/ 23305 h 650775"/>
                  <a:gd name="connsiteX1" fmla="*/ 111886 w 703858"/>
                  <a:gd name="connsiteY1" fmla="*/ 195957 h 650775"/>
                  <a:gd name="connsiteX2" fmla="*/ 9280 w 703858"/>
                  <a:gd name="connsiteY2" fmla="*/ 307616 h 650775"/>
                  <a:gd name="connsiteX3" fmla="*/ 187473 w 703858"/>
                  <a:gd name="connsiteY3" fmla="*/ 264754 h 650775"/>
                  <a:gd name="connsiteX4" fmla="*/ 206216 w 703858"/>
                  <a:gd name="connsiteY4" fmla="*/ 405460 h 650775"/>
                  <a:gd name="connsiteX5" fmla="*/ 126503 w 703858"/>
                  <a:gd name="connsiteY5" fmla="*/ 532679 h 650775"/>
                  <a:gd name="connsiteX6" fmla="*/ 114904 w 703858"/>
                  <a:gd name="connsiteY6" fmla="*/ 636559 h 650775"/>
                  <a:gd name="connsiteX7" fmla="*/ 208314 w 703858"/>
                  <a:gd name="connsiteY7" fmla="*/ 635923 h 650775"/>
                  <a:gd name="connsiteX8" fmla="*/ 410013 w 703858"/>
                  <a:gd name="connsiteY8" fmla="*/ 507594 h 650775"/>
                  <a:gd name="connsiteX9" fmla="*/ 540417 w 703858"/>
                  <a:gd name="connsiteY9" fmla="*/ 446436 h 650775"/>
                  <a:gd name="connsiteX10" fmla="*/ 658112 w 703858"/>
                  <a:gd name="connsiteY10" fmla="*/ 377026 h 650775"/>
                  <a:gd name="connsiteX11" fmla="*/ 702742 w 703858"/>
                  <a:gd name="connsiteY11" fmla="*/ 316835 h 650775"/>
                  <a:gd name="connsiteX12" fmla="*/ 618101 w 703858"/>
                  <a:gd name="connsiteY12" fmla="*/ 300000 h 650775"/>
                  <a:gd name="connsiteX13" fmla="*/ 512596 w 703858"/>
                  <a:gd name="connsiteY13" fmla="*/ 303655 h 650775"/>
                  <a:gd name="connsiteX14" fmla="*/ 474968 w 703858"/>
                  <a:gd name="connsiteY14" fmla="*/ 191666 h 650775"/>
                  <a:gd name="connsiteX15" fmla="*/ 551380 w 703858"/>
                  <a:gd name="connsiteY15" fmla="*/ 141164 h 650775"/>
                  <a:gd name="connsiteX16" fmla="*/ 652076 w 703858"/>
                  <a:gd name="connsiteY16" fmla="*/ 8852 h 650775"/>
                  <a:gd name="connsiteX17" fmla="*/ 551497 w 703858"/>
                  <a:gd name="connsiteY17" fmla="*/ 23305 h 650775"/>
                  <a:gd name="connsiteX0" fmla="*/ 551497 w 705444"/>
                  <a:gd name="connsiteY0" fmla="*/ 23305 h 650775"/>
                  <a:gd name="connsiteX1" fmla="*/ 111886 w 705444"/>
                  <a:gd name="connsiteY1" fmla="*/ 195957 h 650775"/>
                  <a:gd name="connsiteX2" fmla="*/ 9280 w 705444"/>
                  <a:gd name="connsiteY2" fmla="*/ 307616 h 650775"/>
                  <a:gd name="connsiteX3" fmla="*/ 187473 w 705444"/>
                  <a:gd name="connsiteY3" fmla="*/ 264754 h 650775"/>
                  <a:gd name="connsiteX4" fmla="*/ 206216 w 705444"/>
                  <a:gd name="connsiteY4" fmla="*/ 405460 h 650775"/>
                  <a:gd name="connsiteX5" fmla="*/ 126503 w 705444"/>
                  <a:gd name="connsiteY5" fmla="*/ 532679 h 650775"/>
                  <a:gd name="connsiteX6" fmla="*/ 114904 w 705444"/>
                  <a:gd name="connsiteY6" fmla="*/ 636559 h 650775"/>
                  <a:gd name="connsiteX7" fmla="*/ 208314 w 705444"/>
                  <a:gd name="connsiteY7" fmla="*/ 635923 h 650775"/>
                  <a:gd name="connsiteX8" fmla="*/ 410013 w 705444"/>
                  <a:gd name="connsiteY8" fmla="*/ 507594 h 650775"/>
                  <a:gd name="connsiteX9" fmla="*/ 658112 w 705444"/>
                  <a:gd name="connsiteY9" fmla="*/ 377026 h 650775"/>
                  <a:gd name="connsiteX10" fmla="*/ 702742 w 705444"/>
                  <a:gd name="connsiteY10" fmla="*/ 316835 h 650775"/>
                  <a:gd name="connsiteX11" fmla="*/ 618101 w 705444"/>
                  <a:gd name="connsiteY11" fmla="*/ 300000 h 650775"/>
                  <a:gd name="connsiteX12" fmla="*/ 512596 w 705444"/>
                  <a:gd name="connsiteY12" fmla="*/ 303655 h 650775"/>
                  <a:gd name="connsiteX13" fmla="*/ 474968 w 705444"/>
                  <a:gd name="connsiteY13" fmla="*/ 191666 h 650775"/>
                  <a:gd name="connsiteX14" fmla="*/ 551380 w 705444"/>
                  <a:gd name="connsiteY14" fmla="*/ 141164 h 650775"/>
                  <a:gd name="connsiteX15" fmla="*/ 652076 w 705444"/>
                  <a:gd name="connsiteY15" fmla="*/ 8852 h 650775"/>
                  <a:gd name="connsiteX16" fmla="*/ 551497 w 705444"/>
                  <a:gd name="connsiteY16" fmla="*/ 23305 h 650775"/>
                  <a:gd name="connsiteX0" fmla="*/ 551497 w 704579"/>
                  <a:gd name="connsiteY0" fmla="*/ 23305 h 650775"/>
                  <a:gd name="connsiteX1" fmla="*/ 111886 w 704579"/>
                  <a:gd name="connsiteY1" fmla="*/ 195957 h 650775"/>
                  <a:gd name="connsiteX2" fmla="*/ 9280 w 704579"/>
                  <a:gd name="connsiteY2" fmla="*/ 307616 h 650775"/>
                  <a:gd name="connsiteX3" fmla="*/ 187473 w 704579"/>
                  <a:gd name="connsiteY3" fmla="*/ 264754 h 650775"/>
                  <a:gd name="connsiteX4" fmla="*/ 206216 w 704579"/>
                  <a:gd name="connsiteY4" fmla="*/ 405460 h 650775"/>
                  <a:gd name="connsiteX5" fmla="*/ 126503 w 704579"/>
                  <a:gd name="connsiteY5" fmla="*/ 532679 h 650775"/>
                  <a:gd name="connsiteX6" fmla="*/ 114904 w 704579"/>
                  <a:gd name="connsiteY6" fmla="*/ 636559 h 650775"/>
                  <a:gd name="connsiteX7" fmla="*/ 208314 w 704579"/>
                  <a:gd name="connsiteY7" fmla="*/ 635923 h 650775"/>
                  <a:gd name="connsiteX8" fmla="*/ 410013 w 704579"/>
                  <a:gd name="connsiteY8" fmla="*/ 507594 h 650775"/>
                  <a:gd name="connsiteX9" fmla="*/ 658112 w 704579"/>
                  <a:gd name="connsiteY9" fmla="*/ 377026 h 650775"/>
                  <a:gd name="connsiteX10" fmla="*/ 702742 w 704579"/>
                  <a:gd name="connsiteY10" fmla="*/ 316835 h 650775"/>
                  <a:gd name="connsiteX11" fmla="*/ 618101 w 704579"/>
                  <a:gd name="connsiteY11" fmla="*/ 300000 h 650775"/>
                  <a:gd name="connsiteX12" fmla="*/ 512596 w 704579"/>
                  <a:gd name="connsiteY12" fmla="*/ 303655 h 650775"/>
                  <a:gd name="connsiteX13" fmla="*/ 474968 w 704579"/>
                  <a:gd name="connsiteY13" fmla="*/ 191666 h 650775"/>
                  <a:gd name="connsiteX14" fmla="*/ 551380 w 704579"/>
                  <a:gd name="connsiteY14" fmla="*/ 141164 h 650775"/>
                  <a:gd name="connsiteX15" fmla="*/ 652076 w 704579"/>
                  <a:gd name="connsiteY15" fmla="*/ 8852 h 650775"/>
                  <a:gd name="connsiteX16" fmla="*/ 551497 w 704579"/>
                  <a:gd name="connsiteY16" fmla="*/ 23305 h 650775"/>
                  <a:gd name="connsiteX0" fmla="*/ 551497 w 706572"/>
                  <a:gd name="connsiteY0" fmla="*/ 23305 h 650775"/>
                  <a:gd name="connsiteX1" fmla="*/ 111886 w 706572"/>
                  <a:gd name="connsiteY1" fmla="*/ 195957 h 650775"/>
                  <a:gd name="connsiteX2" fmla="*/ 9280 w 706572"/>
                  <a:gd name="connsiteY2" fmla="*/ 307616 h 650775"/>
                  <a:gd name="connsiteX3" fmla="*/ 187473 w 706572"/>
                  <a:gd name="connsiteY3" fmla="*/ 264754 h 650775"/>
                  <a:gd name="connsiteX4" fmla="*/ 206216 w 706572"/>
                  <a:gd name="connsiteY4" fmla="*/ 405460 h 650775"/>
                  <a:gd name="connsiteX5" fmla="*/ 126503 w 706572"/>
                  <a:gd name="connsiteY5" fmla="*/ 532679 h 650775"/>
                  <a:gd name="connsiteX6" fmla="*/ 114904 w 706572"/>
                  <a:gd name="connsiteY6" fmla="*/ 636559 h 650775"/>
                  <a:gd name="connsiteX7" fmla="*/ 208314 w 706572"/>
                  <a:gd name="connsiteY7" fmla="*/ 635923 h 650775"/>
                  <a:gd name="connsiteX8" fmla="*/ 410013 w 706572"/>
                  <a:gd name="connsiteY8" fmla="*/ 507594 h 650775"/>
                  <a:gd name="connsiteX9" fmla="*/ 658112 w 706572"/>
                  <a:gd name="connsiteY9" fmla="*/ 377026 h 650775"/>
                  <a:gd name="connsiteX10" fmla="*/ 702742 w 706572"/>
                  <a:gd name="connsiteY10" fmla="*/ 316835 h 650775"/>
                  <a:gd name="connsiteX11" fmla="*/ 618101 w 706572"/>
                  <a:gd name="connsiteY11" fmla="*/ 300000 h 650775"/>
                  <a:gd name="connsiteX12" fmla="*/ 512596 w 706572"/>
                  <a:gd name="connsiteY12" fmla="*/ 303655 h 650775"/>
                  <a:gd name="connsiteX13" fmla="*/ 474968 w 706572"/>
                  <a:gd name="connsiteY13" fmla="*/ 191666 h 650775"/>
                  <a:gd name="connsiteX14" fmla="*/ 551380 w 706572"/>
                  <a:gd name="connsiteY14" fmla="*/ 141164 h 650775"/>
                  <a:gd name="connsiteX15" fmla="*/ 652076 w 706572"/>
                  <a:gd name="connsiteY15" fmla="*/ 8852 h 650775"/>
                  <a:gd name="connsiteX16" fmla="*/ 551497 w 706572"/>
                  <a:gd name="connsiteY16" fmla="*/ 23305 h 650775"/>
                  <a:gd name="connsiteX0" fmla="*/ 551497 w 703168"/>
                  <a:gd name="connsiteY0" fmla="*/ 23305 h 650775"/>
                  <a:gd name="connsiteX1" fmla="*/ 111886 w 703168"/>
                  <a:gd name="connsiteY1" fmla="*/ 195957 h 650775"/>
                  <a:gd name="connsiteX2" fmla="*/ 9280 w 703168"/>
                  <a:gd name="connsiteY2" fmla="*/ 307616 h 650775"/>
                  <a:gd name="connsiteX3" fmla="*/ 187473 w 703168"/>
                  <a:gd name="connsiteY3" fmla="*/ 264754 h 650775"/>
                  <a:gd name="connsiteX4" fmla="*/ 206216 w 703168"/>
                  <a:gd name="connsiteY4" fmla="*/ 405460 h 650775"/>
                  <a:gd name="connsiteX5" fmla="*/ 126503 w 703168"/>
                  <a:gd name="connsiteY5" fmla="*/ 532679 h 650775"/>
                  <a:gd name="connsiteX6" fmla="*/ 114904 w 703168"/>
                  <a:gd name="connsiteY6" fmla="*/ 636559 h 650775"/>
                  <a:gd name="connsiteX7" fmla="*/ 208314 w 703168"/>
                  <a:gd name="connsiteY7" fmla="*/ 635923 h 650775"/>
                  <a:gd name="connsiteX8" fmla="*/ 410013 w 703168"/>
                  <a:gd name="connsiteY8" fmla="*/ 507594 h 650775"/>
                  <a:gd name="connsiteX9" fmla="*/ 584294 w 703168"/>
                  <a:gd name="connsiteY9" fmla="*/ 379407 h 650775"/>
                  <a:gd name="connsiteX10" fmla="*/ 702742 w 703168"/>
                  <a:gd name="connsiteY10" fmla="*/ 316835 h 650775"/>
                  <a:gd name="connsiteX11" fmla="*/ 618101 w 703168"/>
                  <a:gd name="connsiteY11" fmla="*/ 300000 h 650775"/>
                  <a:gd name="connsiteX12" fmla="*/ 512596 w 703168"/>
                  <a:gd name="connsiteY12" fmla="*/ 303655 h 650775"/>
                  <a:gd name="connsiteX13" fmla="*/ 474968 w 703168"/>
                  <a:gd name="connsiteY13" fmla="*/ 191666 h 650775"/>
                  <a:gd name="connsiteX14" fmla="*/ 551380 w 703168"/>
                  <a:gd name="connsiteY14" fmla="*/ 141164 h 650775"/>
                  <a:gd name="connsiteX15" fmla="*/ 652076 w 703168"/>
                  <a:gd name="connsiteY15" fmla="*/ 8852 h 650775"/>
                  <a:gd name="connsiteX16" fmla="*/ 551497 w 703168"/>
                  <a:gd name="connsiteY16" fmla="*/ 23305 h 650775"/>
                  <a:gd name="connsiteX0" fmla="*/ 551497 w 703168"/>
                  <a:gd name="connsiteY0" fmla="*/ 23305 h 650775"/>
                  <a:gd name="connsiteX1" fmla="*/ 111886 w 703168"/>
                  <a:gd name="connsiteY1" fmla="*/ 195957 h 650775"/>
                  <a:gd name="connsiteX2" fmla="*/ 9280 w 703168"/>
                  <a:gd name="connsiteY2" fmla="*/ 307616 h 650775"/>
                  <a:gd name="connsiteX3" fmla="*/ 187473 w 703168"/>
                  <a:gd name="connsiteY3" fmla="*/ 264754 h 650775"/>
                  <a:gd name="connsiteX4" fmla="*/ 206216 w 703168"/>
                  <a:gd name="connsiteY4" fmla="*/ 405460 h 650775"/>
                  <a:gd name="connsiteX5" fmla="*/ 126503 w 703168"/>
                  <a:gd name="connsiteY5" fmla="*/ 532679 h 650775"/>
                  <a:gd name="connsiteX6" fmla="*/ 114904 w 703168"/>
                  <a:gd name="connsiteY6" fmla="*/ 636559 h 650775"/>
                  <a:gd name="connsiteX7" fmla="*/ 208314 w 703168"/>
                  <a:gd name="connsiteY7" fmla="*/ 635923 h 650775"/>
                  <a:gd name="connsiteX8" fmla="*/ 410013 w 703168"/>
                  <a:gd name="connsiteY8" fmla="*/ 507594 h 650775"/>
                  <a:gd name="connsiteX9" fmla="*/ 584294 w 703168"/>
                  <a:gd name="connsiteY9" fmla="*/ 379407 h 650775"/>
                  <a:gd name="connsiteX10" fmla="*/ 702742 w 703168"/>
                  <a:gd name="connsiteY10" fmla="*/ 316835 h 650775"/>
                  <a:gd name="connsiteX11" fmla="*/ 618101 w 703168"/>
                  <a:gd name="connsiteY11" fmla="*/ 300000 h 650775"/>
                  <a:gd name="connsiteX12" fmla="*/ 512596 w 703168"/>
                  <a:gd name="connsiteY12" fmla="*/ 303655 h 650775"/>
                  <a:gd name="connsiteX13" fmla="*/ 474968 w 703168"/>
                  <a:gd name="connsiteY13" fmla="*/ 191666 h 650775"/>
                  <a:gd name="connsiteX14" fmla="*/ 551380 w 703168"/>
                  <a:gd name="connsiteY14" fmla="*/ 141164 h 650775"/>
                  <a:gd name="connsiteX15" fmla="*/ 652076 w 703168"/>
                  <a:gd name="connsiteY15" fmla="*/ 8852 h 650775"/>
                  <a:gd name="connsiteX16" fmla="*/ 551497 w 703168"/>
                  <a:gd name="connsiteY16" fmla="*/ 23305 h 650775"/>
                  <a:gd name="connsiteX0" fmla="*/ 551497 w 702784"/>
                  <a:gd name="connsiteY0" fmla="*/ 23305 h 650775"/>
                  <a:gd name="connsiteX1" fmla="*/ 111886 w 702784"/>
                  <a:gd name="connsiteY1" fmla="*/ 195957 h 650775"/>
                  <a:gd name="connsiteX2" fmla="*/ 9280 w 702784"/>
                  <a:gd name="connsiteY2" fmla="*/ 307616 h 650775"/>
                  <a:gd name="connsiteX3" fmla="*/ 187473 w 702784"/>
                  <a:gd name="connsiteY3" fmla="*/ 264754 h 650775"/>
                  <a:gd name="connsiteX4" fmla="*/ 206216 w 702784"/>
                  <a:gd name="connsiteY4" fmla="*/ 405460 h 650775"/>
                  <a:gd name="connsiteX5" fmla="*/ 126503 w 702784"/>
                  <a:gd name="connsiteY5" fmla="*/ 532679 h 650775"/>
                  <a:gd name="connsiteX6" fmla="*/ 114904 w 702784"/>
                  <a:gd name="connsiteY6" fmla="*/ 636559 h 650775"/>
                  <a:gd name="connsiteX7" fmla="*/ 208314 w 702784"/>
                  <a:gd name="connsiteY7" fmla="*/ 635923 h 650775"/>
                  <a:gd name="connsiteX8" fmla="*/ 410013 w 702784"/>
                  <a:gd name="connsiteY8" fmla="*/ 507594 h 650775"/>
                  <a:gd name="connsiteX9" fmla="*/ 608107 w 702784"/>
                  <a:gd name="connsiteY9" fmla="*/ 407982 h 650775"/>
                  <a:gd name="connsiteX10" fmla="*/ 702742 w 702784"/>
                  <a:gd name="connsiteY10" fmla="*/ 316835 h 650775"/>
                  <a:gd name="connsiteX11" fmla="*/ 618101 w 702784"/>
                  <a:gd name="connsiteY11" fmla="*/ 300000 h 650775"/>
                  <a:gd name="connsiteX12" fmla="*/ 512596 w 702784"/>
                  <a:gd name="connsiteY12" fmla="*/ 303655 h 650775"/>
                  <a:gd name="connsiteX13" fmla="*/ 474968 w 702784"/>
                  <a:gd name="connsiteY13" fmla="*/ 191666 h 650775"/>
                  <a:gd name="connsiteX14" fmla="*/ 551380 w 702784"/>
                  <a:gd name="connsiteY14" fmla="*/ 141164 h 650775"/>
                  <a:gd name="connsiteX15" fmla="*/ 652076 w 702784"/>
                  <a:gd name="connsiteY15" fmla="*/ 8852 h 650775"/>
                  <a:gd name="connsiteX16" fmla="*/ 551497 w 702784"/>
                  <a:gd name="connsiteY16" fmla="*/ 23305 h 650775"/>
                  <a:gd name="connsiteX0" fmla="*/ 551497 w 703314"/>
                  <a:gd name="connsiteY0" fmla="*/ 23305 h 650775"/>
                  <a:gd name="connsiteX1" fmla="*/ 111886 w 703314"/>
                  <a:gd name="connsiteY1" fmla="*/ 195957 h 650775"/>
                  <a:gd name="connsiteX2" fmla="*/ 9280 w 703314"/>
                  <a:gd name="connsiteY2" fmla="*/ 307616 h 650775"/>
                  <a:gd name="connsiteX3" fmla="*/ 187473 w 703314"/>
                  <a:gd name="connsiteY3" fmla="*/ 264754 h 650775"/>
                  <a:gd name="connsiteX4" fmla="*/ 206216 w 703314"/>
                  <a:gd name="connsiteY4" fmla="*/ 405460 h 650775"/>
                  <a:gd name="connsiteX5" fmla="*/ 126503 w 703314"/>
                  <a:gd name="connsiteY5" fmla="*/ 532679 h 650775"/>
                  <a:gd name="connsiteX6" fmla="*/ 114904 w 703314"/>
                  <a:gd name="connsiteY6" fmla="*/ 636559 h 650775"/>
                  <a:gd name="connsiteX7" fmla="*/ 208314 w 703314"/>
                  <a:gd name="connsiteY7" fmla="*/ 635923 h 650775"/>
                  <a:gd name="connsiteX8" fmla="*/ 410013 w 703314"/>
                  <a:gd name="connsiteY8" fmla="*/ 507594 h 650775"/>
                  <a:gd name="connsiteX9" fmla="*/ 608107 w 703314"/>
                  <a:gd name="connsiteY9" fmla="*/ 407982 h 650775"/>
                  <a:gd name="connsiteX10" fmla="*/ 702742 w 703314"/>
                  <a:gd name="connsiteY10" fmla="*/ 316835 h 650775"/>
                  <a:gd name="connsiteX11" fmla="*/ 618101 w 703314"/>
                  <a:gd name="connsiteY11" fmla="*/ 300000 h 650775"/>
                  <a:gd name="connsiteX12" fmla="*/ 512596 w 703314"/>
                  <a:gd name="connsiteY12" fmla="*/ 303655 h 650775"/>
                  <a:gd name="connsiteX13" fmla="*/ 474968 w 703314"/>
                  <a:gd name="connsiteY13" fmla="*/ 191666 h 650775"/>
                  <a:gd name="connsiteX14" fmla="*/ 551380 w 703314"/>
                  <a:gd name="connsiteY14" fmla="*/ 141164 h 650775"/>
                  <a:gd name="connsiteX15" fmla="*/ 652076 w 703314"/>
                  <a:gd name="connsiteY15" fmla="*/ 8852 h 650775"/>
                  <a:gd name="connsiteX16" fmla="*/ 551497 w 703314"/>
                  <a:gd name="connsiteY16" fmla="*/ 23305 h 650775"/>
                  <a:gd name="connsiteX0" fmla="*/ 551497 w 703471"/>
                  <a:gd name="connsiteY0" fmla="*/ 23305 h 653313"/>
                  <a:gd name="connsiteX1" fmla="*/ 111886 w 703471"/>
                  <a:gd name="connsiteY1" fmla="*/ 195957 h 653313"/>
                  <a:gd name="connsiteX2" fmla="*/ 9280 w 703471"/>
                  <a:gd name="connsiteY2" fmla="*/ 307616 h 653313"/>
                  <a:gd name="connsiteX3" fmla="*/ 187473 w 703471"/>
                  <a:gd name="connsiteY3" fmla="*/ 264754 h 653313"/>
                  <a:gd name="connsiteX4" fmla="*/ 206216 w 703471"/>
                  <a:gd name="connsiteY4" fmla="*/ 405460 h 653313"/>
                  <a:gd name="connsiteX5" fmla="*/ 126503 w 703471"/>
                  <a:gd name="connsiteY5" fmla="*/ 532679 h 653313"/>
                  <a:gd name="connsiteX6" fmla="*/ 114904 w 703471"/>
                  <a:gd name="connsiteY6" fmla="*/ 636559 h 653313"/>
                  <a:gd name="connsiteX7" fmla="*/ 208314 w 703471"/>
                  <a:gd name="connsiteY7" fmla="*/ 635923 h 653313"/>
                  <a:gd name="connsiteX8" fmla="*/ 431444 w 703471"/>
                  <a:gd name="connsiteY8" fmla="*/ 469494 h 653313"/>
                  <a:gd name="connsiteX9" fmla="*/ 608107 w 703471"/>
                  <a:gd name="connsiteY9" fmla="*/ 407982 h 653313"/>
                  <a:gd name="connsiteX10" fmla="*/ 702742 w 703471"/>
                  <a:gd name="connsiteY10" fmla="*/ 316835 h 653313"/>
                  <a:gd name="connsiteX11" fmla="*/ 618101 w 703471"/>
                  <a:gd name="connsiteY11" fmla="*/ 300000 h 653313"/>
                  <a:gd name="connsiteX12" fmla="*/ 512596 w 703471"/>
                  <a:gd name="connsiteY12" fmla="*/ 303655 h 653313"/>
                  <a:gd name="connsiteX13" fmla="*/ 474968 w 703471"/>
                  <a:gd name="connsiteY13" fmla="*/ 191666 h 653313"/>
                  <a:gd name="connsiteX14" fmla="*/ 551380 w 703471"/>
                  <a:gd name="connsiteY14" fmla="*/ 141164 h 653313"/>
                  <a:gd name="connsiteX15" fmla="*/ 652076 w 703471"/>
                  <a:gd name="connsiteY15" fmla="*/ 8852 h 653313"/>
                  <a:gd name="connsiteX16" fmla="*/ 551497 w 703471"/>
                  <a:gd name="connsiteY16" fmla="*/ 23305 h 653313"/>
                  <a:gd name="connsiteX0" fmla="*/ 551497 w 703471"/>
                  <a:gd name="connsiteY0" fmla="*/ 23305 h 640185"/>
                  <a:gd name="connsiteX1" fmla="*/ 111886 w 703471"/>
                  <a:gd name="connsiteY1" fmla="*/ 195957 h 640185"/>
                  <a:gd name="connsiteX2" fmla="*/ 9280 w 703471"/>
                  <a:gd name="connsiteY2" fmla="*/ 307616 h 640185"/>
                  <a:gd name="connsiteX3" fmla="*/ 187473 w 703471"/>
                  <a:gd name="connsiteY3" fmla="*/ 264754 h 640185"/>
                  <a:gd name="connsiteX4" fmla="*/ 206216 w 703471"/>
                  <a:gd name="connsiteY4" fmla="*/ 405460 h 640185"/>
                  <a:gd name="connsiteX5" fmla="*/ 126503 w 703471"/>
                  <a:gd name="connsiteY5" fmla="*/ 532679 h 640185"/>
                  <a:gd name="connsiteX6" fmla="*/ 114904 w 703471"/>
                  <a:gd name="connsiteY6" fmla="*/ 636559 h 640185"/>
                  <a:gd name="connsiteX7" fmla="*/ 244033 w 703471"/>
                  <a:gd name="connsiteY7" fmla="*/ 602585 h 640185"/>
                  <a:gd name="connsiteX8" fmla="*/ 431444 w 703471"/>
                  <a:gd name="connsiteY8" fmla="*/ 469494 h 640185"/>
                  <a:gd name="connsiteX9" fmla="*/ 608107 w 703471"/>
                  <a:gd name="connsiteY9" fmla="*/ 407982 h 640185"/>
                  <a:gd name="connsiteX10" fmla="*/ 702742 w 703471"/>
                  <a:gd name="connsiteY10" fmla="*/ 316835 h 640185"/>
                  <a:gd name="connsiteX11" fmla="*/ 618101 w 703471"/>
                  <a:gd name="connsiteY11" fmla="*/ 300000 h 640185"/>
                  <a:gd name="connsiteX12" fmla="*/ 512596 w 703471"/>
                  <a:gd name="connsiteY12" fmla="*/ 303655 h 640185"/>
                  <a:gd name="connsiteX13" fmla="*/ 474968 w 703471"/>
                  <a:gd name="connsiteY13" fmla="*/ 191666 h 640185"/>
                  <a:gd name="connsiteX14" fmla="*/ 551380 w 703471"/>
                  <a:gd name="connsiteY14" fmla="*/ 141164 h 640185"/>
                  <a:gd name="connsiteX15" fmla="*/ 652076 w 703471"/>
                  <a:gd name="connsiteY15" fmla="*/ 8852 h 640185"/>
                  <a:gd name="connsiteX16" fmla="*/ 551497 w 703471"/>
                  <a:gd name="connsiteY16" fmla="*/ 23305 h 640185"/>
                  <a:gd name="connsiteX0" fmla="*/ 551497 w 703471"/>
                  <a:gd name="connsiteY0" fmla="*/ 23305 h 639360"/>
                  <a:gd name="connsiteX1" fmla="*/ 111886 w 703471"/>
                  <a:gd name="connsiteY1" fmla="*/ 195957 h 639360"/>
                  <a:gd name="connsiteX2" fmla="*/ 9280 w 703471"/>
                  <a:gd name="connsiteY2" fmla="*/ 307616 h 639360"/>
                  <a:gd name="connsiteX3" fmla="*/ 187473 w 703471"/>
                  <a:gd name="connsiteY3" fmla="*/ 264754 h 639360"/>
                  <a:gd name="connsiteX4" fmla="*/ 206216 w 703471"/>
                  <a:gd name="connsiteY4" fmla="*/ 405460 h 639360"/>
                  <a:gd name="connsiteX5" fmla="*/ 126503 w 703471"/>
                  <a:gd name="connsiteY5" fmla="*/ 532679 h 639360"/>
                  <a:gd name="connsiteX6" fmla="*/ 114904 w 703471"/>
                  <a:gd name="connsiteY6" fmla="*/ 636559 h 639360"/>
                  <a:gd name="connsiteX7" fmla="*/ 244033 w 703471"/>
                  <a:gd name="connsiteY7" fmla="*/ 602585 h 639360"/>
                  <a:gd name="connsiteX8" fmla="*/ 431444 w 703471"/>
                  <a:gd name="connsiteY8" fmla="*/ 469494 h 639360"/>
                  <a:gd name="connsiteX9" fmla="*/ 608107 w 703471"/>
                  <a:gd name="connsiteY9" fmla="*/ 407982 h 639360"/>
                  <a:gd name="connsiteX10" fmla="*/ 702742 w 703471"/>
                  <a:gd name="connsiteY10" fmla="*/ 316835 h 639360"/>
                  <a:gd name="connsiteX11" fmla="*/ 618101 w 703471"/>
                  <a:gd name="connsiteY11" fmla="*/ 300000 h 639360"/>
                  <a:gd name="connsiteX12" fmla="*/ 512596 w 703471"/>
                  <a:gd name="connsiteY12" fmla="*/ 303655 h 639360"/>
                  <a:gd name="connsiteX13" fmla="*/ 474968 w 703471"/>
                  <a:gd name="connsiteY13" fmla="*/ 191666 h 639360"/>
                  <a:gd name="connsiteX14" fmla="*/ 551380 w 703471"/>
                  <a:gd name="connsiteY14" fmla="*/ 141164 h 639360"/>
                  <a:gd name="connsiteX15" fmla="*/ 652076 w 703471"/>
                  <a:gd name="connsiteY15" fmla="*/ 8852 h 639360"/>
                  <a:gd name="connsiteX16" fmla="*/ 551497 w 703471"/>
                  <a:gd name="connsiteY16" fmla="*/ 23305 h 639360"/>
                  <a:gd name="connsiteX0" fmla="*/ 551497 w 703471"/>
                  <a:gd name="connsiteY0" fmla="*/ 23305 h 652828"/>
                  <a:gd name="connsiteX1" fmla="*/ 111886 w 703471"/>
                  <a:gd name="connsiteY1" fmla="*/ 195957 h 652828"/>
                  <a:gd name="connsiteX2" fmla="*/ 9280 w 703471"/>
                  <a:gd name="connsiteY2" fmla="*/ 307616 h 652828"/>
                  <a:gd name="connsiteX3" fmla="*/ 187473 w 703471"/>
                  <a:gd name="connsiteY3" fmla="*/ 264754 h 652828"/>
                  <a:gd name="connsiteX4" fmla="*/ 206216 w 703471"/>
                  <a:gd name="connsiteY4" fmla="*/ 405460 h 652828"/>
                  <a:gd name="connsiteX5" fmla="*/ 126503 w 703471"/>
                  <a:gd name="connsiteY5" fmla="*/ 532679 h 652828"/>
                  <a:gd name="connsiteX6" fmla="*/ 114904 w 703471"/>
                  <a:gd name="connsiteY6" fmla="*/ 636559 h 652828"/>
                  <a:gd name="connsiteX7" fmla="*/ 244033 w 703471"/>
                  <a:gd name="connsiteY7" fmla="*/ 602585 h 652828"/>
                  <a:gd name="connsiteX8" fmla="*/ 431444 w 703471"/>
                  <a:gd name="connsiteY8" fmla="*/ 469494 h 652828"/>
                  <a:gd name="connsiteX9" fmla="*/ 608107 w 703471"/>
                  <a:gd name="connsiteY9" fmla="*/ 407982 h 652828"/>
                  <a:gd name="connsiteX10" fmla="*/ 702742 w 703471"/>
                  <a:gd name="connsiteY10" fmla="*/ 316835 h 652828"/>
                  <a:gd name="connsiteX11" fmla="*/ 618101 w 703471"/>
                  <a:gd name="connsiteY11" fmla="*/ 300000 h 652828"/>
                  <a:gd name="connsiteX12" fmla="*/ 512596 w 703471"/>
                  <a:gd name="connsiteY12" fmla="*/ 303655 h 652828"/>
                  <a:gd name="connsiteX13" fmla="*/ 474968 w 703471"/>
                  <a:gd name="connsiteY13" fmla="*/ 191666 h 652828"/>
                  <a:gd name="connsiteX14" fmla="*/ 551380 w 703471"/>
                  <a:gd name="connsiteY14" fmla="*/ 141164 h 652828"/>
                  <a:gd name="connsiteX15" fmla="*/ 652076 w 703471"/>
                  <a:gd name="connsiteY15" fmla="*/ 8852 h 652828"/>
                  <a:gd name="connsiteX16" fmla="*/ 551497 w 703471"/>
                  <a:gd name="connsiteY16" fmla="*/ 23305 h 652828"/>
                  <a:gd name="connsiteX0" fmla="*/ 551497 w 703471"/>
                  <a:gd name="connsiteY0" fmla="*/ 23305 h 657276"/>
                  <a:gd name="connsiteX1" fmla="*/ 111886 w 703471"/>
                  <a:gd name="connsiteY1" fmla="*/ 195957 h 657276"/>
                  <a:gd name="connsiteX2" fmla="*/ 9280 w 703471"/>
                  <a:gd name="connsiteY2" fmla="*/ 307616 h 657276"/>
                  <a:gd name="connsiteX3" fmla="*/ 187473 w 703471"/>
                  <a:gd name="connsiteY3" fmla="*/ 264754 h 657276"/>
                  <a:gd name="connsiteX4" fmla="*/ 206216 w 703471"/>
                  <a:gd name="connsiteY4" fmla="*/ 405460 h 657276"/>
                  <a:gd name="connsiteX5" fmla="*/ 126503 w 703471"/>
                  <a:gd name="connsiteY5" fmla="*/ 532679 h 657276"/>
                  <a:gd name="connsiteX6" fmla="*/ 114904 w 703471"/>
                  <a:gd name="connsiteY6" fmla="*/ 636559 h 657276"/>
                  <a:gd name="connsiteX7" fmla="*/ 244033 w 703471"/>
                  <a:gd name="connsiteY7" fmla="*/ 602585 h 657276"/>
                  <a:gd name="connsiteX8" fmla="*/ 431444 w 703471"/>
                  <a:gd name="connsiteY8" fmla="*/ 469494 h 657276"/>
                  <a:gd name="connsiteX9" fmla="*/ 608107 w 703471"/>
                  <a:gd name="connsiteY9" fmla="*/ 407982 h 657276"/>
                  <a:gd name="connsiteX10" fmla="*/ 702742 w 703471"/>
                  <a:gd name="connsiteY10" fmla="*/ 316835 h 657276"/>
                  <a:gd name="connsiteX11" fmla="*/ 618101 w 703471"/>
                  <a:gd name="connsiteY11" fmla="*/ 300000 h 657276"/>
                  <a:gd name="connsiteX12" fmla="*/ 512596 w 703471"/>
                  <a:gd name="connsiteY12" fmla="*/ 303655 h 657276"/>
                  <a:gd name="connsiteX13" fmla="*/ 474968 w 703471"/>
                  <a:gd name="connsiteY13" fmla="*/ 191666 h 657276"/>
                  <a:gd name="connsiteX14" fmla="*/ 551380 w 703471"/>
                  <a:gd name="connsiteY14" fmla="*/ 141164 h 657276"/>
                  <a:gd name="connsiteX15" fmla="*/ 652076 w 703471"/>
                  <a:gd name="connsiteY15" fmla="*/ 8852 h 657276"/>
                  <a:gd name="connsiteX16" fmla="*/ 551497 w 703471"/>
                  <a:gd name="connsiteY16" fmla="*/ 23305 h 657276"/>
                  <a:gd name="connsiteX0" fmla="*/ 551497 w 703471"/>
                  <a:gd name="connsiteY0" fmla="*/ 23305 h 640499"/>
                  <a:gd name="connsiteX1" fmla="*/ 111886 w 703471"/>
                  <a:gd name="connsiteY1" fmla="*/ 195957 h 640499"/>
                  <a:gd name="connsiteX2" fmla="*/ 9280 w 703471"/>
                  <a:gd name="connsiteY2" fmla="*/ 307616 h 640499"/>
                  <a:gd name="connsiteX3" fmla="*/ 187473 w 703471"/>
                  <a:gd name="connsiteY3" fmla="*/ 264754 h 640499"/>
                  <a:gd name="connsiteX4" fmla="*/ 206216 w 703471"/>
                  <a:gd name="connsiteY4" fmla="*/ 405460 h 640499"/>
                  <a:gd name="connsiteX5" fmla="*/ 157460 w 703471"/>
                  <a:gd name="connsiteY5" fmla="*/ 513629 h 640499"/>
                  <a:gd name="connsiteX6" fmla="*/ 114904 w 703471"/>
                  <a:gd name="connsiteY6" fmla="*/ 636559 h 640499"/>
                  <a:gd name="connsiteX7" fmla="*/ 244033 w 703471"/>
                  <a:gd name="connsiteY7" fmla="*/ 602585 h 640499"/>
                  <a:gd name="connsiteX8" fmla="*/ 431444 w 703471"/>
                  <a:gd name="connsiteY8" fmla="*/ 469494 h 640499"/>
                  <a:gd name="connsiteX9" fmla="*/ 608107 w 703471"/>
                  <a:gd name="connsiteY9" fmla="*/ 407982 h 640499"/>
                  <a:gd name="connsiteX10" fmla="*/ 702742 w 703471"/>
                  <a:gd name="connsiteY10" fmla="*/ 316835 h 640499"/>
                  <a:gd name="connsiteX11" fmla="*/ 618101 w 703471"/>
                  <a:gd name="connsiteY11" fmla="*/ 300000 h 640499"/>
                  <a:gd name="connsiteX12" fmla="*/ 512596 w 703471"/>
                  <a:gd name="connsiteY12" fmla="*/ 303655 h 640499"/>
                  <a:gd name="connsiteX13" fmla="*/ 474968 w 703471"/>
                  <a:gd name="connsiteY13" fmla="*/ 191666 h 640499"/>
                  <a:gd name="connsiteX14" fmla="*/ 551380 w 703471"/>
                  <a:gd name="connsiteY14" fmla="*/ 141164 h 640499"/>
                  <a:gd name="connsiteX15" fmla="*/ 652076 w 703471"/>
                  <a:gd name="connsiteY15" fmla="*/ 8852 h 640499"/>
                  <a:gd name="connsiteX16" fmla="*/ 551497 w 703471"/>
                  <a:gd name="connsiteY16" fmla="*/ 23305 h 640499"/>
                  <a:gd name="connsiteX0" fmla="*/ 551497 w 703471"/>
                  <a:gd name="connsiteY0" fmla="*/ 23305 h 640499"/>
                  <a:gd name="connsiteX1" fmla="*/ 111886 w 703471"/>
                  <a:gd name="connsiteY1" fmla="*/ 195957 h 640499"/>
                  <a:gd name="connsiteX2" fmla="*/ 9280 w 703471"/>
                  <a:gd name="connsiteY2" fmla="*/ 307616 h 640499"/>
                  <a:gd name="connsiteX3" fmla="*/ 187473 w 703471"/>
                  <a:gd name="connsiteY3" fmla="*/ 264754 h 640499"/>
                  <a:gd name="connsiteX4" fmla="*/ 206216 w 703471"/>
                  <a:gd name="connsiteY4" fmla="*/ 405460 h 640499"/>
                  <a:gd name="connsiteX5" fmla="*/ 157460 w 703471"/>
                  <a:gd name="connsiteY5" fmla="*/ 513629 h 640499"/>
                  <a:gd name="connsiteX6" fmla="*/ 114904 w 703471"/>
                  <a:gd name="connsiteY6" fmla="*/ 636559 h 640499"/>
                  <a:gd name="connsiteX7" fmla="*/ 244033 w 703471"/>
                  <a:gd name="connsiteY7" fmla="*/ 602585 h 640499"/>
                  <a:gd name="connsiteX8" fmla="*/ 431444 w 703471"/>
                  <a:gd name="connsiteY8" fmla="*/ 469494 h 640499"/>
                  <a:gd name="connsiteX9" fmla="*/ 608107 w 703471"/>
                  <a:gd name="connsiteY9" fmla="*/ 407982 h 640499"/>
                  <a:gd name="connsiteX10" fmla="*/ 702742 w 703471"/>
                  <a:gd name="connsiteY10" fmla="*/ 316835 h 640499"/>
                  <a:gd name="connsiteX11" fmla="*/ 618101 w 703471"/>
                  <a:gd name="connsiteY11" fmla="*/ 300000 h 640499"/>
                  <a:gd name="connsiteX12" fmla="*/ 512596 w 703471"/>
                  <a:gd name="connsiteY12" fmla="*/ 303655 h 640499"/>
                  <a:gd name="connsiteX13" fmla="*/ 474968 w 703471"/>
                  <a:gd name="connsiteY13" fmla="*/ 191666 h 640499"/>
                  <a:gd name="connsiteX14" fmla="*/ 551380 w 703471"/>
                  <a:gd name="connsiteY14" fmla="*/ 141164 h 640499"/>
                  <a:gd name="connsiteX15" fmla="*/ 652076 w 703471"/>
                  <a:gd name="connsiteY15" fmla="*/ 8852 h 640499"/>
                  <a:gd name="connsiteX16" fmla="*/ 551497 w 703471"/>
                  <a:gd name="connsiteY16" fmla="*/ 23305 h 640499"/>
                  <a:gd name="connsiteX0" fmla="*/ 551497 w 703471"/>
                  <a:gd name="connsiteY0" fmla="*/ 23305 h 641633"/>
                  <a:gd name="connsiteX1" fmla="*/ 111886 w 703471"/>
                  <a:gd name="connsiteY1" fmla="*/ 195957 h 641633"/>
                  <a:gd name="connsiteX2" fmla="*/ 9280 w 703471"/>
                  <a:gd name="connsiteY2" fmla="*/ 307616 h 641633"/>
                  <a:gd name="connsiteX3" fmla="*/ 187473 w 703471"/>
                  <a:gd name="connsiteY3" fmla="*/ 264754 h 641633"/>
                  <a:gd name="connsiteX4" fmla="*/ 206216 w 703471"/>
                  <a:gd name="connsiteY4" fmla="*/ 405460 h 641633"/>
                  <a:gd name="connsiteX5" fmla="*/ 157460 w 703471"/>
                  <a:gd name="connsiteY5" fmla="*/ 513629 h 641633"/>
                  <a:gd name="connsiteX6" fmla="*/ 114904 w 703471"/>
                  <a:gd name="connsiteY6" fmla="*/ 636559 h 641633"/>
                  <a:gd name="connsiteX7" fmla="*/ 244033 w 703471"/>
                  <a:gd name="connsiteY7" fmla="*/ 602585 h 641633"/>
                  <a:gd name="connsiteX8" fmla="*/ 431444 w 703471"/>
                  <a:gd name="connsiteY8" fmla="*/ 469494 h 641633"/>
                  <a:gd name="connsiteX9" fmla="*/ 608107 w 703471"/>
                  <a:gd name="connsiteY9" fmla="*/ 407982 h 641633"/>
                  <a:gd name="connsiteX10" fmla="*/ 702742 w 703471"/>
                  <a:gd name="connsiteY10" fmla="*/ 316835 h 641633"/>
                  <a:gd name="connsiteX11" fmla="*/ 618101 w 703471"/>
                  <a:gd name="connsiteY11" fmla="*/ 300000 h 641633"/>
                  <a:gd name="connsiteX12" fmla="*/ 512596 w 703471"/>
                  <a:gd name="connsiteY12" fmla="*/ 303655 h 641633"/>
                  <a:gd name="connsiteX13" fmla="*/ 474968 w 703471"/>
                  <a:gd name="connsiteY13" fmla="*/ 191666 h 641633"/>
                  <a:gd name="connsiteX14" fmla="*/ 551380 w 703471"/>
                  <a:gd name="connsiteY14" fmla="*/ 141164 h 641633"/>
                  <a:gd name="connsiteX15" fmla="*/ 652076 w 703471"/>
                  <a:gd name="connsiteY15" fmla="*/ 8852 h 641633"/>
                  <a:gd name="connsiteX16" fmla="*/ 551497 w 703471"/>
                  <a:gd name="connsiteY16" fmla="*/ 23305 h 641633"/>
                  <a:gd name="connsiteX0" fmla="*/ 551497 w 703471"/>
                  <a:gd name="connsiteY0" fmla="*/ 23305 h 638809"/>
                  <a:gd name="connsiteX1" fmla="*/ 111886 w 703471"/>
                  <a:gd name="connsiteY1" fmla="*/ 195957 h 638809"/>
                  <a:gd name="connsiteX2" fmla="*/ 9280 w 703471"/>
                  <a:gd name="connsiteY2" fmla="*/ 307616 h 638809"/>
                  <a:gd name="connsiteX3" fmla="*/ 187473 w 703471"/>
                  <a:gd name="connsiteY3" fmla="*/ 264754 h 638809"/>
                  <a:gd name="connsiteX4" fmla="*/ 206216 w 703471"/>
                  <a:gd name="connsiteY4" fmla="*/ 405460 h 638809"/>
                  <a:gd name="connsiteX5" fmla="*/ 157460 w 703471"/>
                  <a:gd name="connsiteY5" fmla="*/ 513629 h 638809"/>
                  <a:gd name="connsiteX6" fmla="*/ 114904 w 703471"/>
                  <a:gd name="connsiteY6" fmla="*/ 636559 h 638809"/>
                  <a:gd name="connsiteX7" fmla="*/ 258321 w 703471"/>
                  <a:gd name="connsiteY7" fmla="*/ 588298 h 638809"/>
                  <a:gd name="connsiteX8" fmla="*/ 431444 w 703471"/>
                  <a:gd name="connsiteY8" fmla="*/ 469494 h 638809"/>
                  <a:gd name="connsiteX9" fmla="*/ 608107 w 703471"/>
                  <a:gd name="connsiteY9" fmla="*/ 407982 h 638809"/>
                  <a:gd name="connsiteX10" fmla="*/ 702742 w 703471"/>
                  <a:gd name="connsiteY10" fmla="*/ 316835 h 638809"/>
                  <a:gd name="connsiteX11" fmla="*/ 618101 w 703471"/>
                  <a:gd name="connsiteY11" fmla="*/ 300000 h 638809"/>
                  <a:gd name="connsiteX12" fmla="*/ 512596 w 703471"/>
                  <a:gd name="connsiteY12" fmla="*/ 303655 h 638809"/>
                  <a:gd name="connsiteX13" fmla="*/ 474968 w 703471"/>
                  <a:gd name="connsiteY13" fmla="*/ 191666 h 638809"/>
                  <a:gd name="connsiteX14" fmla="*/ 551380 w 703471"/>
                  <a:gd name="connsiteY14" fmla="*/ 141164 h 638809"/>
                  <a:gd name="connsiteX15" fmla="*/ 652076 w 703471"/>
                  <a:gd name="connsiteY15" fmla="*/ 8852 h 638809"/>
                  <a:gd name="connsiteX16" fmla="*/ 551497 w 703471"/>
                  <a:gd name="connsiteY16" fmla="*/ 23305 h 638809"/>
                  <a:gd name="connsiteX0" fmla="*/ 551497 w 703471"/>
                  <a:gd name="connsiteY0" fmla="*/ 23305 h 638629"/>
                  <a:gd name="connsiteX1" fmla="*/ 111886 w 703471"/>
                  <a:gd name="connsiteY1" fmla="*/ 195957 h 638629"/>
                  <a:gd name="connsiteX2" fmla="*/ 9280 w 703471"/>
                  <a:gd name="connsiteY2" fmla="*/ 307616 h 638629"/>
                  <a:gd name="connsiteX3" fmla="*/ 187473 w 703471"/>
                  <a:gd name="connsiteY3" fmla="*/ 264754 h 638629"/>
                  <a:gd name="connsiteX4" fmla="*/ 206216 w 703471"/>
                  <a:gd name="connsiteY4" fmla="*/ 405460 h 638629"/>
                  <a:gd name="connsiteX5" fmla="*/ 157460 w 703471"/>
                  <a:gd name="connsiteY5" fmla="*/ 513629 h 638629"/>
                  <a:gd name="connsiteX6" fmla="*/ 114904 w 703471"/>
                  <a:gd name="connsiteY6" fmla="*/ 636559 h 638629"/>
                  <a:gd name="connsiteX7" fmla="*/ 258321 w 703471"/>
                  <a:gd name="connsiteY7" fmla="*/ 588298 h 638629"/>
                  <a:gd name="connsiteX8" fmla="*/ 431444 w 703471"/>
                  <a:gd name="connsiteY8" fmla="*/ 469494 h 638629"/>
                  <a:gd name="connsiteX9" fmla="*/ 608107 w 703471"/>
                  <a:gd name="connsiteY9" fmla="*/ 407982 h 638629"/>
                  <a:gd name="connsiteX10" fmla="*/ 702742 w 703471"/>
                  <a:gd name="connsiteY10" fmla="*/ 316835 h 638629"/>
                  <a:gd name="connsiteX11" fmla="*/ 618101 w 703471"/>
                  <a:gd name="connsiteY11" fmla="*/ 300000 h 638629"/>
                  <a:gd name="connsiteX12" fmla="*/ 512596 w 703471"/>
                  <a:gd name="connsiteY12" fmla="*/ 303655 h 638629"/>
                  <a:gd name="connsiteX13" fmla="*/ 474968 w 703471"/>
                  <a:gd name="connsiteY13" fmla="*/ 191666 h 638629"/>
                  <a:gd name="connsiteX14" fmla="*/ 551380 w 703471"/>
                  <a:gd name="connsiteY14" fmla="*/ 141164 h 638629"/>
                  <a:gd name="connsiteX15" fmla="*/ 652076 w 703471"/>
                  <a:gd name="connsiteY15" fmla="*/ 8852 h 638629"/>
                  <a:gd name="connsiteX16" fmla="*/ 551497 w 703471"/>
                  <a:gd name="connsiteY16" fmla="*/ 23305 h 638629"/>
                  <a:gd name="connsiteX0" fmla="*/ 551497 w 703471"/>
                  <a:gd name="connsiteY0" fmla="*/ 23305 h 638599"/>
                  <a:gd name="connsiteX1" fmla="*/ 111886 w 703471"/>
                  <a:gd name="connsiteY1" fmla="*/ 195957 h 638599"/>
                  <a:gd name="connsiteX2" fmla="*/ 9280 w 703471"/>
                  <a:gd name="connsiteY2" fmla="*/ 307616 h 638599"/>
                  <a:gd name="connsiteX3" fmla="*/ 187473 w 703471"/>
                  <a:gd name="connsiteY3" fmla="*/ 264754 h 638599"/>
                  <a:gd name="connsiteX4" fmla="*/ 206216 w 703471"/>
                  <a:gd name="connsiteY4" fmla="*/ 405460 h 638599"/>
                  <a:gd name="connsiteX5" fmla="*/ 157460 w 703471"/>
                  <a:gd name="connsiteY5" fmla="*/ 513629 h 638599"/>
                  <a:gd name="connsiteX6" fmla="*/ 114904 w 703471"/>
                  <a:gd name="connsiteY6" fmla="*/ 636559 h 638599"/>
                  <a:gd name="connsiteX7" fmla="*/ 258321 w 703471"/>
                  <a:gd name="connsiteY7" fmla="*/ 588298 h 638599"/>
                  <a:gd name="connsiteX8" fmla="*/ 431444 w 703471"/>
                  <a:gd name="connsiteY8" fmla="*/ 469494 h 638599"/>
                  <a:gd name="connsiteX9" fmla="*/ 608107 w 703471"/>
                  <a:gd name="connsiteY9" fmla="*/ 407982 h 638599"/>
                  <a:gd name="connsiteX10" fmla="*/ 702742 w 703471"/>
                  <a:gd name="connsiteY10" fmla="*/ 316835 h 638599"/>
                  <a:gd name="connsiteX11" fmla="*/ 618101 w 703471"/>
                  <a:gd name="connsiteY11" fmla="*/ 300000 h 638599"/>
                  <a:gd name="connsiteX12" fmla="*/ 512596 w 703471"/>
                  <a:gd name="connsiteY12" fmla="*/ 303655 h 638599"/>
                  <a:gd name="connsiteX13" fmla="*/ 474968 w 703471"/>
                  <a:gd name="connsiteY13" fmla="*/ 191666 h 638599"/>
                  <a:gd name="connsiteX14" fmla="*/ 551380 w 703471"/>
                  <a:gd name="connsiteY14" fmla="*/ 141164 h 638599"/>
                  <a:gd name="connsiteX15" fmla="*/ 652076 w 703471"/>
                  <a:gd name="connsiteY15" fmla="*/ 8852 h 638599"/>
                  <a:gd name="connsiteX16" fmla="*/ 551497 w 703471"/>
                  <a:gd name="connsiteY16" fmla="*/ 23305 h 638599"/>
                  <a:gd name="connsiteX0" fmla="*/ 551497 w 703471"/>
                  <a:gd name="connsiteY0" fmla="*/ 23305 h 644887"/>
                  <a:gd name="connsiteX1" fmla="*/ 111886 w 703471"/>
                  <a:gd name="connsiteY1" fmla="*/ 195957 h 644887"/>
                  <a:gd name="connsiteX2" fmla="*/ 9280 w 703471"/>
                  <a:gd name="connsiteY2" fmla="*/ 307616 h 644887"/>
                  <a:gd name="connsiteX3" fmla="*/ 187473 w 703471"/>
                  <a:gd name="connsiteY3" fmla="*/ 264754 h 644887"/>
                  <a:gd name="connsiteX4" fmla="*/ 206216 w 703471"/>
                  <a:gd name="connsiteY4" fmla="*/ 405460 h 644887"/>
                  <a:gd name="connsiteX5" fmla="*/ 157460 w 703471"/>
                  <a:gd name="connsiteY5" fmla="*/ 513629 h 644887"/>
                  <a:gd name="connsiteX6" fmla="*/ 114904 w 703471"/>
                  <a:gd name="connsiteY6" fmla="*/ 636559 h 644887"/>
                  <a:gd name="connsiteX7" fmla="*/ 258321 w 703471"/>
                  <a:gd name="connsiteY7" fmla="*/ 588298 h 644887"/>
                  <a:gd name="connsiteX8" fmla="*/ 431444 w 703471"/>
                  <a:gd name="connsiteY8" fmla="*/ 469494 h 644887"/>
                  <a:gd name="connsiteX9" fmla="*/ 608107 w 703471"/>
                  <a:gd name="connsiteY9" fmla="*/ 407982 h 644887"/>
                  <a:gd name="connsiteX10" fmla="*/ 702742 w 703471"/>
                  <a:gd name="connsiteY10" fmla="*/ 316835 h 644887"/>
                  <a:gd name="connsiteX11" fmla="*/ 618101 w 703471"/>
                  <a:gd name="connsiteY11" fmla="*/ 300000 h 644887"/>
                  <a:gd name="connsiteX12" fmla="*/ 512596 w 703471"/>
                  <a:gd name="connsiteY12" fmla="*/ 303655 h 644887"/>
                  <a:gd name="connsiteX13" fmla="*/ 474968 w 703471"/>
                  <a:gd name="connsiteY13" fmla="*/ 191666 h 644887"/>
                  <a:gd name="connsiteX14" fmla="*/ 551380 w 703471"/>
                  <a:gd name="connsiteY14" fmla="*/ 141164 h 644887"/>
                  <a:gd name="connsiteX15" fmla="*/ 652076 w 703471"/>
                  <a:gd name="connsiteY15" fmla="*/ 8852 h 644887"/>
                  <a:gd name="connsiteX16" fmla="*/ 551497 w 703471"/>
                  <a:gd name="connsiteY16" fmla="*/ 23305 h 644887"/>
                  <a:gd name="connsiteX0" fmla="*/ 551497 w 703471"/>
                  <a:gd name="connsiteY0" fmla="*/ 23305 h 647152"/>
                  <a:gd name="connsiteX1" fmla="*/ 111886 w 703471"/>
                  <a:gd name="connsiteY1" fmla="*/ 195957 h 647152"/>
                  <a:gd name="connsiteX2" fmla="*/ 9280 w 703471"/>
                  <a:gd name="connsiteY2" fmla="*/ 307616 h 647152"/>
                  <a:gd name="connsiteX3" fmla="*/ 187473 w 703471"/>
                  <a:gd name="connsiteY3" fmla="*/ 264754 h 647152"/>
                  <a:gd name="connsiteX4" fmla="*/ 206216 w 703471"/>
                  <a:gd name="connsiteY4" fmla="*/ 405460 h 647152"/>
                  <a:gd name="connsiteX5" fmla="*/ 157460 w 703471"/>
                  <a:gd name="connsiteY5" fmla="*/ 513629 h 647152"/>
                  <a:gd name="connsiteX6" fmla="*/ 114904 w 703471"/>
                  <a:gd name="connsiteY6" fmla="*/ 636559 h 647152"/>
                  <a:gd name="connsiteX7" fmla="*/ 258321 w 703471"/>
                  <a:gd name="connsiteY7" fmla="*/ 588298 h 647152"/>
                  <a:gd name="connsiteX8" fmla="*/ 431444 w 703471"/>
                  <a:gd name="connsiteY8" fmla="*/ 469494 h 647152"/>
                  <a:gd name="connsiteX9" fmla="*/ 608107 w 703471"/>
                  <a:gd name="connsiteY9" fmla="*/ 407982 h 647152"/>
                  <a:gd name="connsiteX10" fmla="*/ 702742 w 703471"/>
                  <a:gd name="connsiteY10" fmla="*/ 316835 h 647152"/>
                  <a:gd name="connsiteX11" fmla="*/ 618101 w 703471"/>
                  <a:gd name="connsiteY11" fmla="*/ 300000 h 647152"/>
                  <a:gd name="connsiteX12" fmla="*/ 512596 w 703471"/>
                  <a:gd name="connsiteY12" fmla="*/ 303655 h 647152"/>
                  <a:gd name="connsiteX13" fmla="*/ 474968 w 703471"/>
                  <a:gd name="connsiteY13" fmla="*/ 191666 h 647152"/>
                  <a:gd name="connsiteX14" fmla="*/ 551380 w 703471"/>
                  <a:gd name="connsiteY14" fmla="*/ 141164 h 647152"/>
                  <a:gd name="connsiteX15" fmla="*/ 652076 w 703471"/>
                  <a:gd name="connsiteY15" fmla="*/ 8852 h 647152"/>
                  <a:gd name="connsiteX16" fmla="*/ 551497 w 703471"/>
                  <a:gd name="connsiteY16" fmla="*/ 23305 h 647152"/>
                  <a:gd name="connsiteX0" fmla="*/ 551497 w 703471"/>
                  <a:gd name="connsiteY0" fmla="*/ 23305 h 647152"/>
                  <a:gd name="connsiteX1" fmla="*/ 111886 w 703471"/>
                  <a:gd name="connsiteY1" fmla="*/ 195957 h 647152"/>
                  <a:gd name="connsiteX2" fmla="*/ 9280 w 703471"/>
                  <a:gd name="connsiteY2" fmla="*/ 307616 h 647152"/>
                  <a:gd name="connsiteX3" fmla="*/ 187473 w 703471"/>
                  <a:gd name="connsiteY3" fmla="*/ 264754 h 647152"/>
                  <a:gd name="connsiteX4" fmla="*/ 220503 w 703471"/>
                  <a:gd name="connsiteY4" fmla="*/ 405460 h 647152"/>
                  <a:gd name="connsiteX5" fmla="*/ 157460 w 703471"/>
                  <a:gd name="connsiteY5" fmla="*/ 513629 h 647152"/>
                  <a:gd name="connsiteX6" fmla="*/ 114904 w 703471"/>
                  <a:gd name="connsiteY6" fmla="*/ 636559 h 647152"/>
                  <a:gd name="connsiteX7" fmla="*/ 258321 w 703471"/>
                  <a:gd name="connsiteY7" fmla="*/ 588298 h 647152"/>
                  <a:gd name="connsiteX8" fmla="*/ 431444 w 703471"/>
                  <a:gd name="connsiteY8" fmla="*/ 469494 h 647152"/>
                  <a:gd name="connsiteX9" fmla="*/ 608107 w 703471"/>
                  <a:gd name="connsiteY9" fmla="*/ 407982 h 647152"/>
                  <a:gd name="connsiteX10" fmla="*/ 702742 w 703471"/>
                  <a:gd name="connsiteY10" fmla="*/ 316835 h 647152"/>
                  <a:gd name="connsiteX11" fmla="*/ 618101 w 703471"/>
                  <a:gd name="connsiteY11" fmla="*/ 300000 h 647152"/>
                  <a:gd name="connsiteX12" fmla="*/ 512596 w 703471"/>
                  <a:gd name="connsiteY12" fmla="*/ 303655 h 647152"/>
                  <a:gd name="connsiteX13" fmla="*/ 474968 w 703471"/>
                  <a:gd name="connsiteY13" fmla="*/ 191666 h 647152"/>
                  <a:gd name="connsiteX14" fmla="*/ 551380 w 703471"/>
                  <a:gd name="connsiteY14" fmla="*/ 141164 h 647152"/>
                  <a:gd name="connsiteX15" fmla="*/ 652076 w 703471"/>
                  <a:gd name="connsiteY15" fmla="*/ 8852 h 647152"/>
                  <a:gd name="connsiteX16" fmla="*/ 551497 w 703471"/>
                  <a:gd name="connsiteY16" fmla="*/ 23305 h 647152"/>
                  <a:gd name="connsiteX0" fmla="*/ 551497 w 703471"/>
                  <a:gd name="connsiteY0" fmla="*/ 23305 h 647152"/>
                  <a:gd name="connsiteX1" fmla="*/ 111886 w 703471"/>
                  <a:gd name="connsiteY1" fmla="*/ 195957 h 647152"/>
                  <a:gd name="connsiteX2" fmla="*/ 9280 w 703471"/>
                  <a:gd name="connsiteY2" fmla="*/ 307616 h 647152"/>
                  <a:gd name="connsiteX3" fmla="*/ 187473 w 703471"/>
                  <a:gd name="connsiteY3" fmla="*/ 264754 h 647152"/>
                  <a:gd name="connsiteX4" fmla="*/ 220503 w 703471"/>
                  <a:gd name="connsiteY4" fmla="*/ 405460 h 647152"/>
                  <a:gd name="connsiteX5" fmla="*/ 157460 w 703471"/>
                  <a:gd name="connsiteY5" fmla="*/ 513629 h 647152"/>
                  <a:gd name="connsiteX6" fmla="*/ 114904 w 703471"/>
                  <a:gd name="connsiteY6" fmla="*/ 636559 h 647152"/>
                  <a:gd name="connsiteX7" fmla="*/ 258321 w 703471"/>
                  <a:gd name="connsiteY7" fmla="*/ 588298 h 647152"/>
                  <a:gd name="connsiteX8" fmla="*/ 431444 w 703471"/>
                  <a:gd name="connsiteY8" fmla="*/ 469494 h 647152"/>
                  <a:gd name="connsiteX9" fmla="*/ 608107 w 703471"/>
                  <a:gd name="connsiteY9" fmla="*/ 407982 h 647152"/>
                  <a:gd name="connsiteX10" fmla="*/ 702742 w 703471"/>
                  <a:gd name="connsiteY10" fmla="*/ 316835 h 647152"/>
                  <a:gd name="connsiteX11" fmla="*/ 618101 w 703471"/>
                  <a:gd name="connsiteY11" fmla="*/ 300000 h 647152"/>
                  <a:gd name="connsiteX12" fmla="*/ 512596 w 703471"/>
                  <a:gd name="connsiteY12" fmla="*/ 303655 h 647152"/>
                  <a:gd name="connsiteX13" fmla="*/ 474968 w 703471"/>
                  <a:gd name="connsiteY13" fmla="*/ 191666 h 647152"/>
                  <a:gd name="connsiteX14" fmla="*/ 551380 w 703471"/>
                  <a:gd name="connsiteY14" fmla="*/ 141164 h 647152"/>
                  <a:gd name="connsiteX15" fmla="*/ 652076 w 703471"/>
                  <a:gd name="connsiteY15" fmla="*/ 8852 h 647152"/>
                  <a:gd name="connsiteX16" fmla="*/ 551497 w 703471"/>
                  <a:gd name="connsiteY16" fmla="*/ 23305 h 647152"/>
                  <a:gd name="connsiteX0" fmla="*/ 551497 w 703471"/>
                  <a:gd name="connsiteY0" fmla="*/ 23305 h 647152"/>
                  <a:gd name="connsiteX1" fmla="*/ 111886 w 703471"/>
                  <a:gd name="connsiteY1" fmla="*/ 195957 h 647152"/>
                  <a:gd name="connsiteX2" fmla="*/ 9280 w 703471"/>
                  <a:gd name="connsiteY2" fmla="*/ 307616 h 647152"/>
                  <a:gd name="connsiteX3" fmla="*/ 187473 w 703471"/>
                  <a:gd name="connsiteY3" fmla="*/ 264754 h 647152"/>
                  <a:gd name="connsiteX4" fmla="*/ 234791 w 703471"/>
                  <a:gd name="connsiteY4" fmla="*/ 407841 h 647152"/>
                  <a:gd name="connsiteX5" fmla="*/ 157460 w 703471"/>
                  <a:gd name="connsiteY5" fmla="*/ 513629 h 647152"/>
                  <a:gd name="connsiteX6" fmla="*/ 114904 w 703471"/>
                  <a:gd name="connsiteY6" fmla="*/ 636559 h 647152"/>
                  <a:gd name="connsiteX7" fmla="*/ 258321 w 703471"/>
                  <a:gd name="connsiteY7" fmla="*/ 588298 h 647152"/>
                  <a:gd name="connsiteX8" fmla="*/ 431444 w 703471"/>
                  <a:gd name="connsiteY8" fmla="*/ 469494 h 647152"/>
                  <a:gd name="connsiteX9" fmla="*/ 608107 w 703471"/>
                  <a:gd name="connsiteY9" fmla="*/ 407982 h 647152"/>
                  <a:gd name="connsiteX10" fmla="*/ 702742 w 703471"/>
                  <a:gd name="connsiteY10" fmla="*/ 316835 h 647152"/>
                  <a:gd name="connsiteX11" fmla="*/ 618101 w 703471"/>
                  <a:gd name="connsiteY11" fmla="*/ 300000 h 647152"/>
                  <a:gd name="connsiteX12" fmla="*/ 512596 w 703471"/>
                  <a:gd name="connsiteY12" fmla="*/ 303655 h 647152"/>
                  <a:gd name="connsiteX13" fmla="*/ 474968 w 703471"/>
                  <a:gd name="connsiteY13" fmla="*/ 191666 h 647152"/>
                  <a:gd name="connsiteX14" fmla="*/ 551380 w 703471"/>
                  <a:gd name="connsiteY14" fmla="*/ 141164 h 647152"/>
                  <a:gd name="connsiteX15" fmla="*/ 652076 w 703471"/>
                  <a:gd name="connsiteY15" fmla="*/ 8852 h 647152"/>
                  <a:gd name="connsiteX16" fmla="*/ 551497 w 703471"/>
                  <a:gd name="connsiteY16" fmla="*/ 23305 h 647152"/>
                  <a:gd name="connsiteX0" fmla="*/ 551497 w 703471"/>
                  <a:gd name="connsiteY0" fmla="*/ 23305 h 638599"/>
                  <a:gd name="connsiteX1" fmla="*/ 111886 w 703471"/>
                  <a:gd name="connsiteY1" fmla="*/ 195957 h 638599"/>
                  <a:gd name="connsiteX2" fmla="*/ 9280 w 703471"/>
                  <a:gd name="connsiteY2" fmla="*/ 307616 h 638599"/>
                  <a:gd name="connsiteX3" fmla="*/ 187473 w 703471"/>
                  <a:gd name="connsiteY3" fmla="*/ 264754 h 638599"/>
                  <a:gd name="connsiteX4" fmla="*/ 234791 w 703471"/>
                  <a:gd name="connsiteY4" fmla="*/ 407841 h 638599"/>
                  <a:gd name="connsiteX5" fmla="*/ 171747 w 703471"/>
                  <a:gd name="connsiteY5" fmla="*/ 513629 h 638599"/>
                  <a:gd name="connsiteX6" fmla="*/ 114904 w 703471"/>
                  <a:gd name="connsiteY6" fmla="*/ 636559 h 638599"/>
                  <a:gd name="connsiteX7" fmla="*/ 258321 w 703471"/>
                  <a:gd name="connsiteY7" fmla="*/ 588298 h 638599"/>
                  <a:gd name="connsiteX8" fmla="*/ 431444 w 703471"/>
                  <a:gd name="connsiteY8" fmla="*/ 469494 h 638599"/>
                  <a:gd name="connsiteX9" fmla="*/ 608107 w 703471"/>
                  <a:gd name="connsiteY9" fmla="*/ 407982 h 638599"/>
                  <a:gd name="connsiteX10" fmla="*/ 702742 w 703471"/>
                  <a:gd name="connsiteY10" fmla="*/ 316835 h 638599"/>
                  <a:gd name="connsiteX11" fmla="*/ 618101 w 703471"/>
                  <a:gd name="connsiteY11" fmla="*/ 300000 h 638599"/>
                  <a:gd name="connsiteX12" fmla="*/ 512596 w 703471"/>
                  <a:gd name="connsiteY12" fmla="*/ 303655 h 638599"/>
                  <a:gd name="connsiteX13" fmla="*/ 474968 w 703471"/>
                  <a:gd name="connsiteY13" fmla="*/ 191666 h 638599"/>
                  <a:gd name="connsiteX14" fmla="*/ 551380 w 703471"/>
                  <a:gd name="connsiteY14" fmla="*/ 141164 h 638599"/>
                  <a:gd name="connsiteX15" fmla="*/ 652076 w 703471"/>
                  <a:gd name="connsiteY15" fmla="*/ 8852 h 638599"/>
                  <a:gd name="connsiteX16" fmla="*/ 551497 w 703471"/>
                  <a:gd name="connsiteY16" fmla="*/ 23305 h 638599"/>
                  <a:gd name="connsiteX0" fmla="*/ 551497 w 703471"/>
                  <a:gd name="connsiteY0" fmla="*/ 23305 h 638599"/>
                  <a:gd name="connsiteX1" fmla="*/ 111886 w 703471"/>
                  <a:gd name="connsiteY1" fmla="*/ 195957 h 638599"/>
                  <a:gd name="connsiteX2" fmla="*/ 9280 w 703471"/>
                  <a:gd name="connsiteY2" fmla="*/ 307616 h 638599"/>
                  <a:gd name="connsiteX3" fmla="*/ 187473 w 703471"/>
                  <a:gd name="connsiteY3" fmla="*/ 264754 h 638599"/>
                  <a:gd name="connsiteX4" fmla="*/ 234791 w 703471"/>
                  <a:gd name="connsiteY4" fmla="*/ 407841 h 638599"/>
                  <a:gd name="connsiteX5" fmla="*/ 171747 w 703471"/>
                  <a:gd name="connsiteY5" fmla="*/ 513629 h 638599"/>
                  <a:gd name="connsiteX6" fmla="*/ 114904 w 703471"/>
                  <a:gd name="connsiteY6" fmla="*/ 636559 h 638599"/>
                  <a:gd name="connsiteX7" fmla="*/ 258321 w 703471"/>
                  <a:gd name="connsiteY7" fmla="*/ 588298 h 638599"/>
                  <a:gd name="connsiteX8" fmla="*/ 431444 w 703471"/>
                  <a:gd name="connsiteY8" fmla="*/ 469494 h 638599"/>
                  <a:gd name="connsiteX9" fmla="*/ 608107 w 703471"/>
                  <a:gd name="connsiteY9" fmla="*/ 407982 h 638599"/>
                  <a:gd name="connsiteX10" fmla="*/ 702742 w 703471"/>
                  <a:gd name="connsiteY10" fmla="*/ 316835 h 638599"/>
                  <a:gd name="connsiteX11" fmla="*/ 618101 w 703471"/>
                  <a:gd name="connsiteY11" fmla="*/ 300000 h 638599"/>
                  <a:gd name="connsiteX12" fmla="*/ 512596 w 703471"/>
                  <a:gd name="connsiteY12" fmla="*/ 303655 h 638599"/>
                  <a:gd name="connsiteX13" fmla="*/ 474968 w 703471"/>
                  <a:gd name="connsiteY13" fmla="*/ 191666 h 638599"/>
                  <a:gd name="connsiteX14" fmla="*/ 551380 w 703471"/>
                  <a:gd name="connsiteY14" fmla="*/ 141164 h 638599"/>
                  <a:gd name="connsiteX15" fmla="*/ 652076 w 703471"/>
                  <a:gd name="connsiteY15" fmla="*/ 8852 h 638599"/>
                  <a:gd name="connsiteX16" fmla="*/ 551497 w 703471"/>
                  <a:gd name="connsiteY16" fmla="*/ 23305 h 638599"/>
                  <a:gd name="connsiteX0" fmla="*/ 551497 w 703471"/>
                  <a:gd name="connsiteY0" fmla="*/ 23305 h 638599"/>
                  <a:gd name="connsiteX1" fmla="*/ 111886 w 703471"/>
                  <a:gd name="connsiteY1" fmla="*/ 195957 h 638599"/>
                  <a:gd name="connsiteX2" fmla="*/ 9280 w 703471"/>
                  <a:gd name="connsiteY2" fmla="*/ 307616 h 638599"/>
                  <a:gd name="connsiteX3" fmla="*/ 187473 w 703471"/>
                  <a:gd name="connsiteY3" fmla="*/ 264754 h 638599"/>
                  <a:gd name="connsiteX4" fmla="*/ 234791 w 703471"/>
                  <a:gd name="connsiteY4" fmla="*/ 407841 h 638599"/>
                  <a:gd name="connsiteX5" fmla="*/ 171747 w 703471"/>
                  <a:gd name="connsiteY5" fmla="*/ 513629 h 638599"/>
                  <a:gd name="connsiteX6" fmla="*/ 114904 w 703471"/>
                  <a:gd name="connsiteY6" fmla="*/ 636559 h 638599"/>
                  <a:gd name="connsiteX7" fmla="*/ 258321 w 703471"/>
                  <a:gd name="connsiteY7" fmla="*/ 588298 h 638599"/>
                  <a:gd name="connsiteX8" fmla="*/ 431444 w 703471"/>
                  <a:gd name="connsiteY8" fmla="*/ 469494 h 638599"/>
                  <a:gd name="connsiteX9" fmla="*/ 608107 w 703471"/>
                  <a:gd name="connsiteY9" fmla="*/ 407982 h 638599"/>
                  <a:gd name="connsiteX10" fmla="*/ 702742 w 703471"/>
                  <a:gd name="connsiteY10" fmla="*/ 316835 h 638599"/>
                  <a:gd name="connsiteX11" fmla="*/ 618101 w 703471"/>
                  <a:gd name="connsiteY11" fmla="*/ 300000 h 638599"/>
                  <a:gd name="connsiteX12" fmla="*/ 512596 w 703471"/>
                  <a:gd name="connsiteY12" fmla="*/ 303655 h 638599"/>
                  <a:gd name="connsiteX13" fmla="*/ 474968 w 703471"/>
                  <a:gd name="connsiteY13" fmla="*/ 191666 h 638599"/>
                  <a:gd name="connsiteX14" fmla="*/ 551380 w 703471"/>
                  <a:gd name="connsiteY14" fmla="*/ 141164 h 638599"/>
                  <a:gd name="connsiteX15" fmla="*/ 652076 w 703471"/>
                  <a:gd name="connsiteY15" fmla="*/ 8852 h 638599"/>
                  <a:gd name="connsiteX16" fmla="*/ 551497 w 703471"/>
                  <a:gd name="connsiteY16" fmla="*/ 23305 h 638599"/>
                  <a:gd name="connsiteX0" fmla="*/ 551497 w 703471"/>
                  <a:gd name="connsiteY0" fmla="*/ 23305 h 623813"/>
                  <a:gd name="connsiteX1" fmla="*/ 111886 w 703471"/>
                  <a:gd name="connsiteY1" fmla="*/ 195957 h 623813"/>
                  <a:gd name="connsiteX2" fmla="*/ 9280 w 703471"/>
                  <a:gd name="connsiteY2" fmla="*/ 307616 h 623813"/>
                  <a:gd name="connsiteX3" fmla="*/ 187473 w 703471"/>
                  <a:gd name="connsiteY3" fmla="*/ 264754 h 623813"/>
                  <a:gd name="connsiteX4" fmla="*/ 234791 w 703471"/>
                  <a:gd name="connsiteY4" fmla="*/ 407841 h 623813"/>
                  <a:gd name="connsiteX5" fmla="*/ 171747 w 703471"/>
                  <a:gd name="connsiteY5" fmla="*/ 513629 h 623813"/>
                  <a:gd name="connsiteX6" fmla="*/ 110142 w 703471"/>
                  <a:gd name="connsiteY6" fmla="*/ 619891 h 623813"/>
                  <a:gd name="connsiteX7" fmla="*/ 258321 w 703471"/>
                  <a:gd name="connsiteY7" fmla="*/ 588298 h 623813"/>
                  <a:gd name="connsiteX8" fmla="*/ 431444 w 703471"/>
                  <a:gd name="connsiteY8" fmla="*/ 469494 h 623813"/>
                  <a:gd name="connsiteX9" fmla="*/ 608107 w 703471"/>
                  <a:gd name="connsiteY9" fmla="*/ 407982 h 623813"/>
                  <a:gd name="connsiteX10" fmla="*/ 702742 w 703471"/>
                  <a:gd name="connsiteY10" fmla="*/ 316835 h 623813"/>
                  <a:gd name="connsiteX11" fmla="*/ 618101 w 703471"/>
                  <a:gd name="connsiteY11" fmla="*/ 300000 h 623813"/>
                  <a:gd name="connsiteX12" fmla="*/ 512596 w 703471"/>
                  <a:gd name="connsiteY12" fmla="*/ 303655 h 623813"/>
                  <a:gd name="connsiteX13" fmla="*/ 474968 w 703471"/>
                  <a:gd name="connsiteY13" fmla="*/ 191666 h 623813"/>
                  <a:gd name="connsiteX14" fmla="*/ 551380 w 703471"/>
                  <a:gd name="connsiteY14" fmla="*/ 141164 h 623813"/>
                  <a:gd name="connsiteX15" fmla="*/ 652076 w 703471"/>
                  <a:gd name="connsiteY15" fmla="*/ 8852 h 623813"/>
                  <a:gd name="connsiteX16" fmla="*/ 551497 w 703471"/>
                  <a:gd name="connsiteY16" fmla="*/ 23305 h 623813"/>
                  <a:gd name="connsiteX0" fmla="*/ 551497 w 703471"/>
                  <a:gd name="connsiteY0" fmla="*/ 23305 h 625957"/>
                  <a:gd name="connsiteX1" fmla="*/ 111886 w 703471"/>
                  <a:gd name="connsiteY1" fmla="*/ 195957 h 625957"/>
                  <a:gd name="connsiteX2" fmla="*/ 9280 w 703471"/>
                  <a:gd name="connsiteY2" fmla="*/ 307616 h 625957"/>
                  <a:gd name="connsiteX3" fmla="*/ 187473 w 703471"/>
                  <a:gd name="connsiteY3" fmla="*/ 264754 h 625957"/>
                  <a:gd name="connsiteX4" fmla="*/ 234791 w 703471"/>
                  <a:gd name="connsiteY4" fmla="*/ 407841 h 625957"/>
                  <a:gd name="connsiteX5" fmla="*/ 171747 w 703471"/>
                  <a:gd name="connsiteY5" fmla="*/ 513629 h 625957"/>
                  <a:gd name="connsiteX6" fmla="*/ 110142 w 703471"/>
                  <a:gd name="connsiteY6" fmla="*/ 619891 h 625957"/>
                  <a:gd name="connsiteX7" fmla="*/ 258321 w 703471"/>
                  <a:gd name="connsiteY7" fmla="*/ 588298 h 625957"/>
                  <a:gd name="connsiteX8" fmla="*/ 431444 w 703471"/>
                  <a:gd name="connsiteY8" fmla="*/ 469494 h 625957"/>
                  <a:gd name="connsiteX9" fmla="*/ 608107 w 703471"/>
                  <a:gd name="connsiteY9" fmla="*/ 407982 h 625957"/>
                  <a:gd name="connsiteX10" fmla="*/ 702742 w 703471"/>
                  <a:gd name="connsiteY10" fmla="*/ 316835 h 625957"/>
                  <a:gd name="connsiteX11" fmla="*/ 618101 w 703471"/>
                  <a:gd name="connsiteY11" fmla="*/ 300000 h 625957"/>
                  <a:gd name="connsiteX12" fmla="*/ 512596 w 703471"/>
                  <a:gd name="connsiteY12" fmla="*/ 303655 h 625957"/>
                  <a:gd name="connsiteX13" fmla="*/ 474968 w 703471"/>
                  <a:gd name="connsiteY13" fmla="*/ 191666 h 625957"/>
                  <a:gd name="connsiteX14" fmla="*/ 551380 w 703471"/>
                  <a:gd name="connsiteY14" fmla="*/ 141164 h 625957"/>
                  <a:gd name="connsiteX15" fmla="*/ 652076 w 703471"/>
                  <a:gd name="connsiteY15" fmla="*/ 8852 h 625957"/>
                  <a:gd name="connsiteX16" fmla="*/ 551497 w 703471"/>
                  <a:gd name="connsiteY16" fmla="*/ 23305 h 625957"/>
                  <a:gd name="connsiteX0" fmla="*/ 551497 w 703471"/>
                  <a:gd name="connsiteY0" fmla="*/ 23305 h 634096"/>
                  <a:gd name="connsiteX1" fmla="*/ 111886 w 703471"/>
                  <a:gd name="connsiteY1" fmla="*/ 195957 h 634096"/>
                  <a:gd name="connsiteX2" fmla="*/ 9280 w 703471"/>
                  <a:gd name="connsiteY2" fmla="*/ 307616 h 634096"/>
                  <a:gd name="connsiteX3" fmla="*/ 187473 w 703471"/>
                  <a:gd name="connsiteY3" fmla="*/ 264754 h 634096"/>
                  <a:gd name="connsiteX4" fmla="*/ 234791 w 703471"/>
                  <a:gd name="connsiteY4" fmla="*/ 407841 h 634096"/>
                  <a:gd name="connsiteX5" fmla="*/ 171747 w 703471"/>
                  <a:gd name="connsiteY5" fmla="*/ 513629 h 634096"/>
                  <a:gd name="connsiteX6" fmla="*/ 110142 w 703471"/>
                  <a:gd name="connsiteY6" fmla="*/ 619891 h 634096"/>
                  <a:gd name="connsiteX7" fmla="*/ 258321 w 703471"/>
                  <a:gd name="connsiteY7" fmla="*/ 588298 h 634096"/>
                  <a:gd name="connsiteX8" fmla="*/ 431444 w 703471"/>
                  <a:gd name="connsiteY8" fmla="*/ 469494 h 634096"/>
                  <a:gd name="connsiteX9" fmla="*/ 608107 w 703471"/>
                  <a:gd name="connsiteY9" fmla="*/ 407982 h 634096"/>
                  <a:gd name="connsiteX10" fmla="*/ 702742 w 703471"/>
                  <a:gd name="connsiteY10" fmla="*/ 316835 h 634096"/>
                  <a:gd name="connsiteX11" fmla="*/ 618101 w 703471"/>
                  <a:gd name="connsiteY11" fmla="*/ 300000 h 634096"/>
                  <a:gd name="connsiteX12" fmla="*/ 512596 w 703471"/>
                  <a:gd name="connsiteY12" fmla="*/ 303655 h 634096"/>
                  <a:gd name="connsiteX13" fmla="*/ 474968 w 703471"/>
                  <a:gd name="connsiteY13" fmla="*/ 191666 h 634096"/>
                  <a:gd name="connsiteX14" fmla="*/ 551380 w 703471"/>
                  <a:gd name="connsiteY14" fmla="*/ 141164 h 634096"/>
                  <a:gd name="connsiteX15" fmla="*/ 652076 w 703471"/>
                  <a:gd name="connsiteY15" fmla="*/ 8852 h 634096"/>
                  <a:gd name="connsiteX16" fmla="*/ 551497 w 703471"/>
                  <a:gd name="connsiteY16" fmla="*/ 23305 h 634096"/>
                  <a:gd name="connsiteX0" fmla="*/ 551497 w 703471"/>
                  <a:gd name="connsiteY0" fmla="*/ 23305 h 632105"/>
                  <a:gd name="connsiteX1" fmla="*/ 111886 w 703471"/>
                  <a:gd name="connsiteY1" fmla="*/ 195957 h 632105"/>
                  <a:gd name="connsiteX2" fmla="*/ 9280 w 703471"/>
                  <a:gd name="connsiteY2" fmla="*/ 307616 h 632105"/>
                  <a:gd name="connsiteX3" fmla="*/ 187473 w 703471"/>
                  <a:gd name="connsiteY3" fmla="*/ 264754 h 632105"/>
                  <a:gd name="connsiteX4" fmla="*/ 234791 w 703471"/>
                  <a:gd name="connsiteY4" fmla="*/ 407841 h 632105"/>
                  <a:gd name="connsiteX5" fmla="*/ 171747 w 703471"/>
                  <a:gd name="connsiteY5" fmla="*/ 513629 h 632105"/>
                  <a:gd name="connsiteX6" fmla="*/ 143479 w 703471"/>
                  <a:gd name="connsiteY6" fmla="*/ 617510 h 632105"/>
                  <a:gd name="connsiteX7" fmla="*/ 258321 w 703471"/>
                  <a:gd name="connsiteY7" fmla="*/ 588298 h 632105"/>
                  <a:gd name="connsiteX8" fmla="*/ 431444 w 703471"/>
                  <a:gd name="connsiteY8" fmla="*/ 469494 h 632105"/>
                  <a:gd name="connsiteX9" fmla="*/ 608107 w 703471"/>
                  <a:gd name="connsiteY9" fmla="*/ 407982 h 632105"/>
                  <a:gd name="connsiteX10" fmla="*/ 702742 w 703471"/>
                  <a:gd name="connsiteY10" fmla="*/ 316835 h 632105"/>
                  <a:gd name="connsiteX11" fmla="*/ 618101 w 703471"/>
                  <a:gd name="connsiteY11" fmla="*/ 300000 h 632105"/>
                  <a:gd name="connsiteX12" fmla="*/ 512596 w 703471"/>
                  <a:gd name="connsiteY12" fmla="*/ 303655 h 632105"/>
                  <a:gd name="connsiteX13" fmla="*/ 474968 w 703471"/>
                  <a:gd name="connsiteY13" fmla="*/ 191666 h 632105"/>
                  <a:gd name="connsiteX14" fmla="*/ 551380 w 703471"/>
                  <a:gd name="connsiteY14" fmla="*/ 141164 h 632105"/>
                  <a:gd name="connsiteX15" fmla="*/ 652076 w 703471"/>
                  <a:gd name="connsiteY15" fmla="*/ 8852 h 632105"/>
                  <a:gd name="connsiteX16" fmla="*/ 551497 w 703471"/>
                  <a:gd name="connsiteY16" fmla="*/ 23305 h 632105"/>
                  <a:gd name="connsiteX0" fmla="*/ 551497 w 703471"/>
                  <a:gd name="connsiteY0" fmla="*/ 21224 h 630024"/>
                  <a:gd name="connsiteX1" fmla="*/ 111886 w 703471"/>
                  <a:gd name="connsiteY1" fmla="*/ 193876 h 630024"/>
                  <a:gd name="connsiteX2" fmla="*/ 9280 w 703471"/>
                  <a:gd name="connsiteY2" fmla="*/ 305535 h 630024"/>
                  <a:gd name="connsiteX3" fmla="*/ 187473 w 703471"/>
                  <a:gd name="connsiteY3" fmla="*/ 262673 h 630024"/>
                  <a:gd name="connsiteX4" fmla="*/ 234791 w 703471"/>
                  <a:gd name="connsiteY4" fmla="*/ 405760 h 630024"/>
                  <a:gd name="connsiteX5" fmla="*/ 171747 w 703471"/>
                  <a:gd name="connsiteY5" fmla="*/ 511548 h 630024"/>
                  <a:gd name="connsiteX6" fmla="*/ 143479 w 703471"/>
                  <a:gd name="connsiteY6" fmla="*/ 615429 h 630024"/>
                  <a:gd name="connsiteX7" fmla="*/ 258321 w 703471"/>
                  <a:gd name="connsiteY7" fmla="*/ 586217 h 630024"/>
                  <a:gd name="connsiteX8" fmla="*/ 431444 w 703471"/>
                  <a:gd name="connsiteY8" fmla="*/ 467413 h 630024"/>
                  <a:gd name="connsiteX9" fmla="*/ 608107 w 703471"/>
                  <a:gd name="connsiteY9" fmla="*/ 405901 h 630024"/>
                  <a:gd name="connsiteX10" fmla="*/ 702742 w 703471"/>
                  <a:gd name="connsiteY10" fmla="*/ 314754 h 630024"/>
                  <a:gd name="connsiteX11" fmla="*/ 618101 w 703471"/>
                  <a:gd name="connsiteY11" fmla="*/ 297919 h 630024"/>
                  <a:gd name="connsiteX12" fmla="*/ 512596 w 703471"/>
                  <a:gd name="connsiteY12" fmla="*/ 301574 h 630024"/>
                  <a:gd name="connsiteX13" fmla="*/ 474968 w 703471"/>
                  <a:gd name="connsiteY13" fmla="*/ 189585 h 630024"/>
                  <a:gd name="connsiteX14" fmla="*/ 551380 w 703471"/>
                  <a:gd name="connsiteY14" fmla="*/ 139083 h 630024"/>
                  <a:gd name="connsiteX15" fmla="*/ 652076 w 703471"/>
                  <a:gd name="connsiteY15" fmla="*/ 6771 h 630024"/>
                  <a:gd name="connsiteX16" fmla="*/ 551497 w 703471"/>
                  <a:gd name="connsiteY16" fmla="*/ 21224 h 630024"/>
                  <a:gd name="connsiteX0" fmla="*/ 551497 w 703471"/>
                  <a:gd name="connsiteY0" fmla="*/ 31798 h 640598"/>
                  <a:gd name="connsiteX1" fmla="*/ 111886 w 703471"/>
                  <a:gd name="connsiteY1" fmla="*/ 204450 h 640598"/>
                  <a:gd name="connsiteX2" fmla="*/ 9280 w 703471"/>
                  <a:gd name="connsiteY2" fmla="*/ 316109 h 640598"/>
                  <a:gd name="connsiteX3" fmla="*/ 187473 w 703471"/>
                  <a:gd name="connsiteY3" fmla="*/ 273247 h 640598"/>
                  <a:gd name="connsiteX4" fmla="*/ 234791 w 703471"/>
                  <a:gd name="connsiteY4" fmla="*/ 416334 h 640598"/>
                  <a:gd name="connsiteX5" fmla="*/ 171747 w 703471"/>
                  <a:gd name="connsiteY5" fmla="*/ 522122 h 640598"/>
                  <a:gd name="connsiteX6" fmla="*/ 143479 w 703471"/>
                  <a:gd name="connsiteY6" fmla="*/ 626003 h 640598"/>
                  <a:gd name="connsiteX7" fmla="*/ 258321 w 703471"/>
                  <a:gd name="connsiteY7" fmla="*/ 596791 h 640598"/>
                  <a:gd name="connsiteX8" fmla="*/ 431444 w 703471"/>
                  <a:gd name="connsiteY8" fmla="*/ 477987 h 640598"/>
                  <a:gd name="connsiteX9" fmla="*/ 608107 w 703471"/>
                  <a:gd name="connsiteY9" fmla="*/ 416475 h 640598"/>
                  <a:gd name="connsiteX10" fmla="*/ 702742 w 703471"/>
                  <a:gd name="connsiteY10" fmla="*/ 325328 h 640598"/>
                  <a:gd name="connsiteX11" fmla="*/ 618101 w 703471"/>
                  <a:gd name="connsiteY11" fmla="*/ 308493 h 640598"/>
                  <a:gd name="connsiteX12" fmla="*/ 512596 w 703471"/>
                  <a:gd name="connsiteY12" fmla="*/ 312148 h 640598"/>
                  <a:gd name="connsiteX13" fmla="*/ 474968 w 703471"/>
                  <a:gd name="connsiteY13" fmla="*/ 200159 h 640598"/>
                  <a:gd name="connsiteX14" fmla="*/ 551380 w 703471"/>
                  <a:gd name="connsiteY14" fmla="*/ 149657 h 640598"/>
                  <a:gd name="connsiteX15" fmla="*/ 652076 w 703471"/>
                  <a:gd name="connsiteY15" fmla="*/ 17345 h 640598"/>
                  <a:gd name="connsiteX16" fmla="*/ 551497 w 703471"/>
                  <a:gd name="connsiteY16" fmla="*/ 31798 h 640598"/>
                  <a:gd name="connsiteX0" fmla="*/ 507912 w 702749"/>
                  <a:gd name="connsiteY0" fmla="*/ 38016 h 627766"/>
                  <a:gd name="connsiteX1" fmla="*/ 111164 w 702749"/>
                  <a:gd name="connsiteY1" fmla="*/ 191618 h 627766"/>
                  <a:gd name="connsiteX2" fmla="*/ 8558 w 702749"/>
                  <a:gd name="connsiteY2" fmla="*/ 303277 h 627766"/>
                  <a:gd name="connsiteX3" fmla="*/ 186751 w 702749"/>
                  <a:gd name="connsiteY3" fmla="*/ 260415 h 627766"/>
                  <a:gd name="connsiteX4" fmla="*/ 234069 w 702749"/>
                  <a:gd name="connsiteY4" fmla="*/ 403502 h 627766"/>
                  <a:gd name="connsiteX5" fmla="*/ 171025 w 702749"/>
                  <a:gd name="connsiteY5" fmla="*/ 509290 h 627766"/>
                  <a:gd name="connsiteX6" fmla="*/ 142757 w 702749"/>
                  <a:gd name="connsiteY6" fmla="*/ 613171 h 627766"/>
                  <a:gd name="connsiteX7" fmla="*/ 257599 w 702749"/>
                  <a:gd name="connsiteY7" fmla="*/ 583959 h 627766"/>
                  <a:gd name="connsiteX8" fmla="*/ 430722 w 702749"/>
                  <a:gd name="connsiteY8" fmla="*/ 465155 h 627766"/>
                  <a:gd name="connsiteX9" fmla="*/ 607385 w 702749"/>
                  <a:gd name="connsiteY9" fmla="*/ 403643 h 627766"/>
                  <a:gd name="connsiteX10" fmla="*/ 702020 w 702749"/>
                  <a:gd name="connsiteY10" fmla="*/ 312496 h 627766"/>
                  <a:gd name="connsiteX11" fmla="*/ 617379 w 702749"/>
                  <a:gd name="connsiteY11" fmla="*/ 295661 h 627766"/>
                  <a:gd name="connsiteX12" fmla="*/ 511874 w 702749"/>
                  <a:gd name="connsiteY12" fmla="*/ 299316 h 627766"/>
                  <a:gd name="connsiteX13" fmla="*/ 474246 w 702749"/>
                  <a:gd name="connsiteY13" fmla="*/ 187327 h 627766"/>
                  <a:gd name="connsiteX14" fmla="*/ 550658 w 702749"/>
                  <a:gd name="connsiteY14" fmla="*/ 136825 h 627766"/>
                  <a:gd name="connsiteX15" fmla="*/ 651354 w 702749"/>
                  <a:gd name="connsiteY15" fmla="*/ 4513 h 627766"/>
                  <a:gd name="connsiteX16" fmla="*/ 507912 w 702749"/>
                  <a:gd name="connsiteY16" fmla="*/ 38016 h 627766"/>
                  <a:gd name="connsiteX0" fmla="*/ 507912 w 702749"/>
                  <a:gd name="connsiteY0" fmla="*/ 22929 h 612679"/>
                  <a:gd name="connsiteX1" fmla="*/ 111164 w 702749"/>
                  <a:gd name="connsiteY1" fmla="*/ 176531 h 612679"/>
                  <a:gd name="connsiteX2" fmla="*/ 8558 w 702749"/>
                  <a:gd name="connsiteY2" fmla="*/ 288190 h 612679"/>
                  <a:gd name="connsiteX3" fmla="*/ 186751 w 702749"/>
                  <a:gd name="connsiteY3" fmla="*/ 245328 h 612679"/>
                  <a:gd name="connsiteX4" fmla="*/ 234069 w 702749"/>
                  <a:gd name="connsiteY4" fmla="*/ 388415 h 612679"/>
                  <a:gd name="connsiteX5" fmla="*/ 171025 w 702749"/>
                  <a:gd name="connsiteY5" fmla="*/ 494203 h 612679"/>
                  <a:gd name="connsiteX6" fmla="*/ 142757 w 702749"/>
                  <a:gd name="connsiteY6" fmla="*/ 598084 h 612679"/>
                  <a:gd name="connsiteX7" fmla="*/ 257599 w 702749"/>
                  <a:gd name="connsiteY7" fmla="*/ 568872 h 612679"/>
                  <a:gd name="connsiteX8" fmla="*/ 430722 w 702749"/>
                  <a:gd name="connsiteY8" fmla="*/ 450068 h 612679"/>
                  <a:gd name="connsiteX9" fmla="*/ 607385 w 702749"/>
                  <a:gd name="connsiteY9" fmla="*/ 388556 h 612679"/>
                  <a:gd name="connsiteX10" fmla="*/ 702020 w 702749"/>
                  <a:gd name="connsiteY10" fmla="*/ 297409 h 612679"/>
                  <a:gd name="connsiteX11" fmla="*/ 617379 w 702749"/>
                  <a:gd name="connsiteY11" fmla="*/ 280574 h 612679"/>
                  <a:gd name="connsiteX12" fmla="*/ 511874 w 702749"/>
                  <a:gd name="connsiteY12" fmla="*/ 284229 h 612679"/>
                  <a:gd name="connsiteX13" fmla="*/ 474246 w 702749"/>
                  <a:gd name="connsiteY13" fmla="*/ 172240 h 612679"/>
                  <a:gd name="connsiteX14" fmla="*/ 550658 w 702749"/>
                  <a:gd name="connsiteY14" fmla="*/ 121738 h 612679"/>
                  <a:gd name="connsiteX15" fmla="*/ 608491 w 702749"/>
                  <a:gd name="connsiteY15" fmla="*/ 10858 h 612679"/>
                  <a:gd name="connsiteX16" fmla="*/ 507912 w 702749"/>
                  <a:gd name="connsiteY16" fmla="*/ 22929 h 612679"/>
                  <a:gd name="connsiteX0" fmla="*/ 507912 w 702749"/>
                  <a:gd name="connsiteY0" fmla="*/ 21766 h 611516"/>
                  <a:gd name="connsiteX1" fmla="*/ 111164 w 702749"/>
                  <a:gd name="connsiteY1" fmla="*/ 175368 h 611516"/>
                  <a:gd name="connsiteX2" fmla="*/ 8558 w 702749"/>
                  <a:gd name="connsiteY2" fmla="*/ 287027 h 611516"/>
                  <a:gd name="connsiteX3" fmla="*/ 186751 w 702749"/>
                  <a:gd name="connsiteY3" fmla="*/ 244165 h 611516"/>
                  <a:gd name="connsiteX4" fmla="*/ 234069 w 702749"/>
                  <a:gd name="connsiteY4" fmla="*/ 387252 h 611516"/>
                  <a:gd name="connsiteX5" fmla="*/ 171025 w 702749"/>
                  <a:gd name="connsiteY5" fmla="*/ 493040 h 611516"/>
                  <a:gd name="connsiteX6" fmla="*/ 142757 w 702749"/>
                  <a:gd name="connsiteY6" fmla="*/ 596921 h 611516"/>
                  <a:gd name="connsiteX7" fmla="*/ 257599 w 702749"/>
                  <a:gd name="connsiteY7" fmla="*/ 567709 h 611516"/>
                  <a:gd name="connsiteX8" fmla="*/ 430722 w 702749"/>
                  <a:gd name="connsiteY8" fmla="*/ 448905 h 611516"/>
                  <a:gd name="connsiteX9" fmla="*/ 607385 w 702749"/>
                  <a:gd name="connsiteY9" fmla="*/ 387393 h 611516"/>
                  <a:gd name="connsiteX10" fmla="*/ 702020 w 702749"/>
                  <a:gd name="connsiteY10" fmla="*/ 296246 h 611516"/>
                  <a:gd name="connsiteX11" fmla="*/ 617379 w 702749"/>
                  <a:gd name="connsiteY11" fmla="*/ 279411 h 611516"/>
                  <a:gd name="connsiteX12" fmla="*/ 511874 w 702749"/>
                  <a:gd name="connsiteY12" fmla="*/ 283066 h 611516"/>
                  <a:gd name="connsiteX13" fmla="*/ 474246 w 702749"/>
                  <a:gd name="connsiteY13" fmla="*/ 171077 h 611516"/>
                  <a:gd name="connsiteX14" fmla="*/ 545895 w 702749"/>
                  <a:gd name="connsiteY14" fmla="*/ 103906 h 611516"/>
                  <a:gd name="connsiteX15" fmla="*/ 608491 w 702749"/>
                  <a:gd name="connsiteY15" fmla="*/ 9695 h 611516"/>
                  <a:gd name="connsiteX16" fmla="*/ 507912 w 702749"/>
                  <a:gd name="connsiteY16" fmla="*/ 21766 h 611516"/>
                  <a:gd name="connsiteX0" fmla="*/ 507912 w 702749"/>
                  <a:gd name="connsiteY0" fmla="*/ 20635 h 610385"/>
                  <a:gd name="connsiteX1" fmla="*/ 111164 w 702749"/>
                  <a:gd name="connsiteY1" fmla="*/ 174237 h 610385"/>
                  <a:gd name="connsiteX2" fmla="*/ 8558 w 702749"/>
                  <a:gd name="connsiteY2" fmla="*/ 285896 h 610385"/>
                  <a:gd name="connsiteX3" fmla="*/ 186751 w 702749"/>
                  <a:gd name="connsiteY3" fmla="*/ 243034 h 610385"/>
                  <a:gd name="connsiteX4" fmla="*/ 234069 w 702749"/>
                  <a:gd name="connsiteY4" fmla="*/ 386121 h 610385"/>
                  <a:gd name="connsiteX5" fmla="*/ 171025 w 702749"/>
                  <a:gd name="connsiteY5" fmla="*/ 491909 h 610385"/>
                  <a:gd name="connsiteX6" fmla="*/ 142757 w 702749"/>
                  <a:gd name="connsiteY6" fmla="*/ 595790 h 610385"/>
                  <a:gd name="connsiteX7" fmla="*/ 257599 w 702749"/>
                  <a:gd name="connsiteY7" fmla="*/ 566578 h 610385"/>
                  <a:gd name="connsiteX8" fmla="*/ 430722 w 702749"/>
                  <a:gd name="connsiteY8" fmla="*/ 447774 h 610385"/>
                  <a:gd name="connsiteX9" fmla="*/ 607385 w 702749"/>
                  <a:gd name="connsiteY9" fmla="*/ 386262 h 610385"/>
                  <a:gd name="connsiteX10" fmla="*/ 702020 w 702749"/>
                  <a:gd name="connsiteY10" fmla="*/ 295115 h 610385"/>
                  <a:gd name="connsiteX11" fmla="*/ 617379 w 702749"/>
                  <a:gd name="connsiteY11" fmla="*/ 278280 h 610385"/>
                  <a:gd name="connsiteX12" fmla="*/ 511874 w 702749"/>
                  <a:gd name="connsiteY12" fmla="*/ 281935 h 610385"/>
                  <a:gd name="connsiteX13" fmla="*/ 474246 w 702749"/>
                  <a:gd name="connsiteY13" fmla="*/ 169946 h 610385"/>
                  <a:gd name="connsiteX14" fmla="*/ 545895 w 702749"/>
                  <a:gd name="connsiteY14" fmla="*/ 102775 h 610385"/>
                  <a:gd name="connsiteX15" fmla="*/ 608491 w 702749"/>
                  <a:gd name="connsiteY15" fmla="*/ 8564 h 610385"/>
                  <a:gd name="connsiteX16" fmla="*/ 507912 w 702749"/>
                  <a:gd name="connsiteY16" fmla="*/ 20635 h 610385"/>
                  <a:gd name="connsiteX0" fmla="*/ 507912 w 702749"/>
                  <a:gd name="connsiteY0" fmla="*/ 37089 h 626839"/>
                  <a:gd name="connsiteX1" fmla="*/ 111164 w 702749"/>
                  <a:gd name="connsiteY1" fmla="*/ 190691 h 626839"/>
                  <a:gd name="connsiteX2" fmla="*/ 8558 w 702749"/>
                  <a:gd name="connsiteY2" fmla="*/ 302350 h 626839"/>
                  <a:gd name="connsiteX3" fmla="*/ 186751 w 702749"/>
                  <a:gd name="connsiteY3" fmla="*/ 259488 h 626839"/>
                  <a:gd name="connsiteX4" fmla="*/ 234069 w 702749"/>
                  <a:gd name="connsiteY4" fmla="*/ 402575 h 626839"/>
                  <a:gd name="connsiteX5" fmla="*/ 171025 w 702749"/>
                  <a:gd name="connsiteY5" fmla="*/ 508363 h 626839"/>
                  <a:gd name="connsiteX6" fmla="*/ 142757 w 702749"/>
                  <a:gd name="connsiteY6" fmla="*/ 612244 h 626839"/>
                  <a:gd name="connsiteX7" fmla="*/ 257599 w 702749"/>
                  <a:gd name="connsiteY7" fmla="*/ 583032 h 626839"/>
                  <a:gd name="connsiteX8" fmla="*/ 430722 w 702749"/>
                  <a:gd name="connsiteY8" fmla="*/ 464228 h 626839"/>
                  <a:gd name="connsiteX9" fmla="*/ 607385 w 702749"/>
                  <a:gd name="connsiteY9" fmla="*/ 402716 h 626839"/>
                  <a:gd name="connsiteX10" fmla="*/ 702020 w 702749"/>
                  <a:gd name="connsiteY10" fmla="*/ 311569 h 626839"/>
                  <a:gd name="connsiteX11" fmla="*/ 617379 w 702749"/>
                  <a:gd name="connsiteY11" fmla="*/ 294734 h 626839"/>
                  <a:gd name="connsiteX12" fmla="*/ 511874 w 702749"/>
                  <a:gd name="connsiteY12" fmla="*/ 298389 h 626839"/>
                  <a:gd name="connsiteX13" fmla="*/ 474246 w 702749"/>
                  <a:gd name="connsiteY13" fmla="*/ 186400 h 626839"/>
                  <a:gd name="connsiteX14" fmla="*/ 545895 w 702749"/>
                  <a:gd name="connsiteY14" fmla="*/ 119229 h 626839"/>
                  <a:gd name="connsiteX15" fmla="*/ 608491 w 702749"/>
                  <a:gd name="connsiteY15" fmla="*/ 25018 h 626839"/>
                  <a:gd name="connsiteX16" fmla="*/ 507912 w 702749"/>
                  <a:gd name="connsiteY16" fmla="*/ 37089 h 626839"/>
                  <a:gd name="connsiteX0" fmla="*/ 507912 w 702749"/>
                  <a:gd name="connsiteY0" fmla="*/ 36113 h 625863"/>
                  <a:gd name="connsiteX1" fmla="*/ 111164 w 702749"/>
                  <a:gd name="connsiteY1" fmla="*/ 189715 h 625863"/>
                  <a:gd name="connsiteX2" fmla="*/ 8558 w 702749"/>
                  <a:gd name="connsiteY2" fmla="*/ 301374 h 625863"/>
                  <a:gd name="connsiteX3" fmla="*/ 186751 w 702749"/>
                  <a:gd name="connsiteY3" fmla="*/ 258512 h 625863"/>
                  <a:gd name="connsiteX4" fmla="*/ 234069 w 702749"/>
                  <a:gd name="connsiteY4" fmla="*/ 401599 h 625863"/>
                  <a:gd name="connsiteX5" fmla="*/ 171025 w 702749"/>
                  <a:gd name="connsiteY5" fmla="*/ 507387 h 625863"/>
                  <a:gd name="connsiteX6" fmla="*/ 142757 w 702749"/>
                  <a:gd name="connsiteY6" fmla="*/ 611268 h 625863"/>
                  <a:gd name="connsiteX7" fmla="*/ 257599 w 702749"/>
                  <a:gd name="connsiteY7" fmla="*/ 582056 h 625863"/>
                  <a:gd name="connsiteX8" fmla="*/ 430722 w 702749"/>
                  <a:gd name="connsiteY8" fmla="*/ 463252 h 625863"/>
                  <a:gd name="connsiteX9" fmla="*/ 607385 w 702749"/>
                  <a:gd name="connsiteY9" fmla="*/ 401740 h 625863"/>
                  <a:gd name="connsiteX10" fmla="*/ 702020 w 702749"/>
                  <a:gd name="connsiteY10" fmla="*/ 310593 h 625863"/>
                  <a:gd name="connsiteX11" fmla="*/ 617379 w 702749"/>
                  <a:gd name="connsiteY11" fmla="*/ 293758 h 625863"/>
                  <a:gd name="connsiteX12" fmla="*/ 511874 w 702749"/>
                  <a:gd name="connsiteY12" fmla="*/ 297413 h 625863"/>
                  <a:gd name="connsiteX13" fmla="*/ 474246 w 702749"/>
                  <a:gd name="connsiteY13" fmla="*/ 185424 h 625863"/>
                  <a:gd name="connsiteX14" fmla="*/ 545895 w 702749"/>
                  <a:gd name="connsiteY14" fmla="*/ 118253 h 625863"/>
                  <a:gd name="connsiteX15" fmla="*/ 608491 w 702749"/>
                  <a:gd name="connsiteY15" fmla="*/ 24042 h 625863"/>
                  <a:gd name="connsiteX16" fmla="*/ 507912 w 702749"/>
                  <a:gd name="connsiteY16" fmla="*/ 36113 h 625863"/>
                  <a:gd name="connsiteX0" fmla="*/ 507912 w 702749"/>
                  <a:gd name="connsiteY0" fmla="*/ 31931 h 621681"/>
                  <a:gd name="connsiteX1" fmla="*/ 111164 w 702749"/>
                  <a:gd name="connsiteY1" fmla="*/ 185533 h 621681"/>
                  <a:gd name="connsiteX2" fmla="*/ 8558 w 702749"/>
                  <a:gd name="connsiteY2" fmla="*/ 297192 h 621681"/>
                  <a:gd name="connsiteX3" fmla="*/ 186751 w 702749"/>
                  <a:gd name="connsiteY3" fmla="*/ 254330 h 621681"/>
                  <a:gd name="connsiteX4" fmla="*/ 234069 w 702749"/>
                  <a:gd name="connsiteY4" fmla="*/ 397417 h 621681"/>
                  <a:gd name="connsiteX5" fmla="*/ 171025 w 702749"/>
                  <a:gd name="connsiteY5" fmla="*/ 503205 h 621681"/>
                  <a:gd name="connsiteX6" fmla="*/ 142757 w 702749"/>
                  <a:gd name="connsiteY6" fmla="*/ 607086 h 621681"/>
                  <a:gd name="connsiteX7" fmla="*/ 257599 w 702749"/>
                  <a:gd name="connsiteY7" fmla="*/ 577874 h 621681"/>
                  <a:gd name="connsiteX8" fmla="*/ 430722 w 702749"/>
                  <a:gd name="connsiteY8" fmla="*/ 459070 h 621681"/>
                  <a:gd name="connsiteX9" fmla="*/ 607385 w 702749"/>
                  <a:gd name="connsiteY9" fmla="*/ 397558 h 621681"/>
                  <a:gd name="connsiteX10" fmla="*/ 702020 w 702749"/>
                  <a:gd name="connsiteY10" fmla="*/ 306411 h 621681"/>
                  <a:gd name="connsiteX11" fmla="*/ 617379 w 702749"/>
                  <a:gd name="connsiteY11" fmla="*/ 289576 h 621681"/>
                  <a:gd name="connsiteX12" fmla="*/ 511874 w 702749"/>
                  <a:gd name="connsiteY12" fmla="*/ 293231 h 621681"/>
                  <a:gd name="connsiteX13" fmla="*/ 474246 w 702749"/>
                  <a:gd name="connsiteY13" fmla="*/ 181242 h 621681"/>
                  <a:gd name="connsiteX14" fmla="*/ 545895 w 702749"/>
                  <a:gd name="connsiteY14" fmla="*/ 114071 h 621681"/>
                  <a:gd name="connsiteX15" fmla="*/ 608491 w 702749"/>
                  <a:gd name="connsiteY15" fmla="*/ 19860 h 621681"/>
                  <a:gd name="connsiteX16" fmla="*/ 507912 w 702749"/>
                  <a:gd name="connsiteY16" fmla="*/ 31931 h 621681"/>
                  <a:gd name="connsiteX0" fmla="*/ 486152 w 702420"/>
                  <a:gd name="connsiteY0" fmla="*/ 42665 h 603840"/>
                  <a:gd name="connsiteX1" fmla="*/ 110835 w 702420"/>
                  <a:gd name="connsiteY1" fmla="*/ 167692 h 603840"/>
                  <a:gd name="connsiteX2" fmla="*/ 8229 w 702420"/>
                  <a:gd name="connsiteY2" fmla="*/ 279351 h 603840"/>
                  <a:gd name="connsiteX3" fmla="*/ 186422 w 702420"/>
                  <a:gd name="connsiteY3" fmla="*/ 236489 h 603840"/>
                  <a:gd name="connsiteX4" fmla="*/ 233740 w 702420"/>
                  <a:gd name="connsiteY4" fmla="*/ 379576 h 603840"/>
                  <a:gd name="connsiteX5" fmla="*/ 170696 w 702420"/>
                  <a:gd name="connsiteY5" fmla="*/ 485364 h 603840"/>
                  <a:gd name="connsiteX6" fmla="*/ 142428 w 702420"/>
                  <a:gd name="connsiteY6" fmla="*/ 589245 h 603840"/>
                  <a:gd name="connsiteX7" fmla="*/ 257270 w 702420"/>
                  <a:gd name="connsiteY7" fmla="*/ 560033 h 603840"/>
                  <a:gd name="connsiteX8" fmla="*/ 430393 w 702420"/>
                  <a:gd name="connsiteY8" fmla="*/ 441229 h 603840"/>
                  <a:gd name="connsiteX9" fmla="*/ 607056 w 702420"/>
                  <a:gd name="connsiteY9" fmla="*/ 379717 h 603840"/>
                  <a:gd name="connsiteX10" fmla="*/ 701691 w 702420"/>
                  <a:gd name="connsiteY10" fmla="*/ 288570 h 603840"/>
                  <a:gd name="connsiteX11" fmla="*/ 617050 w 702420"/>
                  <a:gd name="connsiteY11" fmla="*/ 271735 h 603840"/>
                  <a:gd name="connsiteX12" fmla="*/ 511545 w 702420"/>
                  <a:gd name="connsiteY12" fmla="*/ 275390 h 603840"/>
                  <a:gd name="connsiteX13" fmla="*/ 473917 w 702420"/>
                  <a:gd name="connsiteY13" fmla="*/ 163401 h 603840"/>
                  <a:gd name="connsiteX14" fmla="*/ 545566 w 702420"/>
                  <a:gd name="connsiteY14" fmla="*/ 96230 h 603840"/>
                  <a:gd name="connsiteX15" fmla="*/ 608162 w 702420"/>
                  <a:gd name="connsiteY15" fmla="*/ 2019 h 603840"/>
                  <a:gd name="connsiteX16" fmla="*/ 486152 w 702420"/>
                  <a:gd name="connsiteY16" fmla="*/ 42665 h 603840"/>
                  <a:gd name="connsiteX0" fmla="*/ 486152 w 702420"/>
                  <a:gd name="connsiteY0" fmla="*/ 41910 h 603085"/>
                  <a:gd name="connsiteX1" fmla="*/ 110835 w 702420"/>
                  <a:gd name="connsiteY1" fmla="*/ 166937 h 603085"/>
                  <a:gd name="connsiteX2" fmla="*/ 8229 w 702420"/>
                  <a:gd name="connsiteY2" fmla="*/ 278596 h 603085"/>
                  <a:gd name="connsiteX3" fmla="*/ 186422 w 702420"/>
                  <a:gd name="connsiteY3" fmla="*/ 235734 h 603085"/>
                  <a:gd name="connsiteX4" fmla="*/ 233740 w 702420"/>
                  <a:gd name="connsiteY4" fmla="*/ 378821 h 603085"/>
                  <a:gd name="connsiteX5" fmla="*/ 170696 w 702420"/>
                  <a:gd name="connsiteY5" fmla="*/ 484609 h 603085"/>
                  <a:gd name="connsiteX6" fmla="*/ 142428 w 702420"/>
                  <a:gd name="connsiteY6" fmla="*/ 588490 h 603085"/>
                  <a:gd name="connsiteX7" fmla="*/ 257270 w 702420"/>
                  <a:gd name="connsiteY7" fmla="*/ 559278 h 603085"/>
                  <a:gd name="connsiteX8" fmla="*/ 430393 w 702420"/>
                  <a:gd name="connsiteY8" fmla="*/ 440474 h 603085"/>
                  <a:gd name="connsiteX9" fmla="*/ 607056 w 702420"/>
                  <a:gd name="connsiteY9" fmla="*/ 378962 h 603085"/>
                  <a:gd name="connsiteX10" fmla="*/ 701691 w 702420"/>
                  <a:gd name="connsiteY10" fmla="*/ 287815 h 603085"/>
                  <a:gd name="connsiteX11" fmla="*/ 617050 w 702420"/>
                  <a:gd name="connsiteY11" fmla="*/ 270980 h 603085"/>
                  <a:gd name="connsiteX12" fmla="*/ 511545 w 702420"/>
                  <a:gd name="connsiteY12" fmla="*/ 274635 h 603085"/>
                  <a:gd name="connsiteX13" fmla="*/ 473917 w 702420"/>
                  <a:gd name="connsiteY13" fmla="*/ 162646 h 603085"/>
                  <a:gd name="connsiteX14" fmla="*/ 545566 w 702420"/>
                  <a:gd name="connsiteY14" fmla="*/ 95475 h 603085"/>
                  <a:gd name="connsiteX15" fmla="*/ 608162 w 702420"/>
                  <a:gd name="connsiteY15" fmla="*/ 1264 h 603085"/>
                  <a:gd name="connsiteX16" fmla="*/ 486152 w 702420"/>
                  <a:gd name="connsiteY16" fmla="*/ 41910 h 603085"/>
                  <a:gd name="connsiteX0" fmla="*/ 486152 w 702420"/>
                  <a:gd name="connsiteY0" fmla="*/ 42001 h 603176"/>
                  <a:gd name="connsiteX1" fmla="*/ 110835 w 702420"/>
                  <a:gd name="connsiteY1" fmla="*/ 167028 h 603176"/>
                  <a:gd name="connsiteX2" fmla="*/ 8229 w 702420"/>
                  <a:gd name="connsiteY2" fmla="*/ 278687 h 603176"/>
                  <a:gd name="connsiteX3" fmla="*/ 186422 w 702420"/>
                  <a:gd name="connsiteY3" fmla="*/ 235825 h 603176"/>
                  <a:gd name="connsiteX4" fmla="*/ 233740 w 702420"/>
                  <a:gd name="connsiteY4" fmla="*/ 378912 h 603176"/>
                  <a:gd name="connsiteX5" fmla="*/ 170696 w 702420"/>
                  <a:gd name="connsiteY5" fmla="*/ 484700 h 603176"/>
                  <a:gd name="connsiteX6" fmla="*/ 142428 w 702420"/>
                  <a:gd name="connsiteY6" fmla="*/ 588581 h 603176"/>
                  <a:gd name="connsiteX7" fmla="*/ 257270 w 702420"/>
                  <a:gd name="connsiteY7" fmla="*/ 559369 h 603176"/>
                  <a:gd name="connsiteX8" fmla="*/ 430393 w 702420"/>
                  <a:gd name="connsiteY8" fmla="*/ 440565 h 603176"/>
                  <a:gd name="connsiteX9" fmla="*/ 607056 w 702420"/>
                  <a:gd name="connsiteY9" fmla="*/ 379053 h 603176"/>
                  <a:gd name="connsiteX10" fmla="*/ 701691 w 702420"/>
                  <a:gd name="connsiteY10" fmla="*/ 287906 h 603176"/>
                  <a:gd name="connsiteX11" fmla="*/ 617050 w 702420"/>
                  <a:gd name="connsiteY11" fmla="*/ 271071 h 603176"/>
                  <a:gd name="connsiteX12" fmla="*/ 511545 w 702420"/>
                  <a:gd name="connsiteY12" fmla="*/ 274726 h 603176"/>
                  <a:gd name="connsiteX13" fmla="*/ 473917 w 702420"/>
                  <a:gd name="connsiteY13" fmla="*/ 162737 h 603176"/>
                  <a:gd name="connsiteX14" fmla="*/ 545566 w 702420"/>
                  <a:gd name="connsiteY14" fmla="*/ 95566 h 603176"/>
                  <a:gd name="connsiteX15" fmla="*/ 608162 w 702420"/>
                  <a:gd name="connsiteY15" fmla="*/ 1355 h 603176"/>
                  <a:gd name="connsiteX16" fmla="*/ 486152 w 702420"/>
                  <a:gd name="connsiteY16" fmla="*/ 42001 h 603176"/>
                  <a:gd name="connsiteX0" fmla="*/ 486152 w 702420"/>
                  <a:gd name="connsiteY0" fmla="*/ 51812 h 612987"/>
                  <a:gd name="connsiteX1" fmla="*/ 110835 w 702420"/>
                  <a:gd name="connsiteY1" fmla="*/ 176839 h 612987"/>
                  <a:gd name="connsiteX2" fmla="*/ 8229 w 702420"/>
                  <a:gd name="connsiteY2" fmla="*/ 288498 h 612987"/>
                  <a:gd name="connsiteX3" fmla="*/ 186422 w 702420"/>
                  <a:gd name="connsiteY3" fmla="*/ 245636 h 612987"/>
                  <a:gd name="connsiteX4" fmla="*/ 233740 w 702420"/>
                  <a:gd name="connsiteY4" fmla="*/ 388723 h 612987"/>
                  <a:gd name="connsiteX5" fmla="*/ 170696 w 702420"/>
                  <a:gd name="connsiteY5" fmla="*/ 494511 h 612987"/>
                  <a:gd name="connsiteX6" fmla="*/ 142428 w 702420"/>
                  <a:gd name="connsiteY6" fmla="*/ 598392 h 612987"/>
                  <a:gd name="connsiteX7" fmla="*/ 257270 w 702420"/>
                  <a:gd name="connsiteY7" fmla="*/ 569180 h 612987"/>
                  <a:gd name="connsiteX8" fmla="*/ 430393 w 702420"/>
                  <a:gd name="connsiteY8" fmla="*/ 450376 h 612987"/>
                  <a:gd name="connsiteX9" fmla="*/ 607056 w 702420"/>
                  <a:gd name="connsiteY9" fmla="*/ 388864 h 612987"/>
                  <a:gd name="connsiteX10" fmla="*/ 701691 w 702420"/>
                  <a:gd name="connsiteY10" fmla="*/ 297717 h 612987"/>
                  <a:gd name="connsiteX11" fmla="*/ 617050 w 702420"/>
                  <a:gd name="connsiteY11" fmla="*/ 280882 h 612987"/>
                  <a:gd name="connsiteX12" fmla="*/ 511545 w 702420"/>
                  <a:gd name="connsiteY12" fmla="*/ 284537 h 612987"/>
                  <a:gd name="connsiteX13" fmla="*/ 473917 w 702420"/>
                  <a:gd name="connsiteY13" fmla="*/ 172548 h 612987"/>
                  <a:gd name="connsiteX14" fmla="*/ 545566 w 702420"/>
                  <a:gd name="connsiteY14" fmla="*/ 105377 h 612987"/>
                  <a:gd name="connsiteX15" fmla="*/ 608162 w 702420"/>
                  <a:gd name="connsiteY15" fmla="*/ 11166 h 612987"/>
                  <a:gd name="connsiteX16" fmla="*/ 486152 w 702420"/>
                  <a:gd name="connsiteY16" fmla="*/ 51812 h 612987"/>
                  <a:gd name="connsiteX0" fmla="*/ 440279 w 701790"/>
                  <a:gd name="connsiteY0" fmla="*/ 62421 h 602165"/>
                  <a:gd name="connsiteX1" fmla="*/ 110205 w 701790"/>
                  <a:gd name="connsiteY1" fmla="*/ 166017 h 602165"/>
                  <a:gd name="connsiteX2" fmla="*/ 7599 w 701790"/>
                  <a:gd name="connsiteY2" fmla="*/ 277676 h 602165"/>
                  <a:gd name="connsiteX3" fmla="*/ 185792 w 701790"/>
                  <a:gd name="connsiteY3" fmla="*/ 234814 h 602165"/>
                  <a:gd name="connsiteX4" fmla="*/ 233110 w 701790"/>
                  <a:gd name="connsiteY4" fmla="*/ 377901 h 602165"/>
                  <a:gd name="connsiteX5" fmla="*/ 170066 w 701790"/>
                  <a:gd name="connsiteY5" fmla="*/ 483689 h 602165"/>
                  <a:gd name="connsiteX6" fmla="*/ 141798 w 701790"/>
                  <a:gd name="connsiteY6" fmla="*/ 587570 h 602165"/>
                  <a:gd name="connsiteX7" fmla="*/ 256640 w 701790"/>
                  <a:gd name="connsiteY7" fmla="*/ 558358 h 602165"/>
                  <a:gd name="connsiteX8" fmla="*/ 429763 w 701790"/>
                  <a:gd name="connsiteY8" fmla="*/ 439554 h 602165"/>
                  <a:gd name="connsiteX9" fmla="*/ 606426 w 701790"/>
                  <a:gd name="connsiteY9" fmla="*/ 378042 h 602165"/>
                  <a:gd name="connsiteX10" fmla="*/ 701061 w 701790"/>
                  <a:gd name="connsiteY10" fmla="*/ 286895 h 602165"/>
                  <a:gd name="connsiteX11" fmla="*/ 616420 w 701790"/>
                  <a:gd name="connsiteY11" fmla="*/ 270060 h 602165"/>
                  <a:gd name="connsiteX12" fmla="*/ 510915 w 701790"/>
                  <a:gd name="connsiteY12" fmla="*/ 273715 h 602165"/>
                  <a:gd name="connsiteX13" fmla="*/ 473287 w 701790"/>
                  <a:gd name="connsiteY13" fmla="*/ 161726 h 602165"/>
                  <a:gd name="connsiteX14" fmla="*/ 544936 w 701790"/>
                  <a:gd name="connsiteY14" fmla="*/ 94555 h 602165"/>
                  <a:gd name="connsiteX15" fmla="*/ 607532 w 701790"/>
                  <a:gd name="connsiteY15" fmla="*/ 344 h 602165"/>
                  <a:gd name="connsiteX16" fmla="*/ 440279 w 701790"/>
                  <a:gd name="connsiteY16" fmla="*/ 62421 h 602165"/>
                  <a:gd name="connsiteX0" fmla="*/ 440279 w 701790"/>
                  <a:gd name="connsiteY0" fmla="*/ 62519 h 602263"/>
                  <a:gd name="connsiteX1" fmla="*/ 110205 w 701790"/>
                  <a:gd name="connsiteY1" fmla="*/ 166115 h 602263"/>
                  <a:gd name="connsiteX2" fmla="*/ 7599 w 701790"/>
                  <a:gd name="connsiteY2" fmla="*/ 277774 h 602263"/>
                  <a:gd name="connsiteX3" fmla="*/ 185792 w 701790"/>
                  <a:gd name="connsiteY3" fmla="*/ 234912 h 602263"/>
                  <a:gd name="connsiteX4" fmla="*/ 233110 w 701790"/>
                  <a:gd name="connsiteY4" fmla="*/ 377999 h 602263"/>
                  <a:gd name="connsiteX5" fmla="*/ 170066 w 701790"/>
                  <a:gd name="connsiteY5" fmla="*/ 483787 h 602263"/>
                  <a:gd name="connsiteX6" fmla="*/ 141798 w 701790"/>
                  <a:gd name="connsiteY6" fmla="*/ 587668 h 602263"/>
                  <a:gd name="connsiteX7" fmla="*/ 256640 w 701790"/>
                  <a:gd name="connsiteY7" fmla="*/ 558456 h 602263"/>
                  <a:gd name="connsiteX8" fmla="*/ 429763 w 701790"/>
                  <a:gd name="connsiteY8" fmla="*/ 439652 h 602263"/>
                  <a:gd name="connsiteX9" fmla="*/ 606426 w 701790"/>
                  <a:gd name="connsiteY9" fmla="*/ 378140 h 602263"/>
                  <a:gd name="connsiteX10" fmla="*/ 701061 w 701790"/>
                  <a:gd name="connsiteY10" fmla="*/ 286993 h 602263"/>
                  <a:gd name="connsiteX11" fmla="*/ 616420 w 701790"/>
                  <a:gd name="connsiteY11" fmla="*/ 270158 h 602263"/>
                  <a:gd name="connsiteX12" fmla="*/ 510915 w 701790"/>
                  <a:gd name="connsiteY12" fmla="*/ 273813 h 602263"/>
                  <a:gd name="connsiteX13" fmla="*/ 473287 w 701790"/>
                  <a:gd name="connsiteY13" fmla="*/ 161824 h 602263"/>
                  <a:gd name="connsiteX14" fmla="*/ 544936 w 701790"/>
                  <a:gd name="connsiteY14" fmla="*/ 94653 h 602263"/>
                  <a:gd name="connsiteX15" fmla="*/ 607532 w 701790"/>
                  <a:gd name="connsiteY15" fmla="*/ 442 h 602263"/>
                  <a:gd name="connsiteX16" fmla="*/ 440279 w 701790"/>
                  <a:gd name="connsiteY16" fmla="*/ 62519 h 602263"/>
                  <a:gd name="connsiteX0" fmla="*/ 440279 w 701790"/>
                  <a:gd name="connsiteY0" fmla="*/ 62502 h 602246"/>
                  <a:gd name="connsiteX1" fmla="*/ 110205 w 701790"/>
                  <a:gd name="connsiteY1" fmla="*/ 166098 h 602246"/>
                  <a:gd name="connsiteX2" fmla="*/ 7599 w 701790"/>
                  <a:gd name="connsiteY2" fmla="*/ 277757 h 602246"/>
                  <a:gd name="connsiteX3" fmla="*/ 185792 w 701790"/>
                  <a:gd name="connsiteY3" fmla="*/ 234895 h 602246"/>
                  <a:gd name="connsiteX4" fmla="*/ 233110 w 701790"/>
                  <a:gd name="connsiteY4" fmla="*/ 377982 h 602246"/>
                  <a:gd name="connsiteX5" fmla="*/ 170066 w 701790"/>
                  <a:gd name="connsiteY5" fmla="*/ 483770 h 602246"/>
                  <a:gd name="connsiteX6" fmla="*/ 141798 w 701790"/>
                  <a:gd name="connsiteY6" fmla="*/ 587651 h 602246"/>
                  <a:gd name="connsiteX7" fmla="*/ 256640 w 701790"/>
                  <a:gd name="connsiteY7" fmla="*/ 558439 h 602246"/>
                  <a:gd name="connsiteX8" fmla="*/ 429763 w 701790"/>
                  <a:gd name="connsiteY8" fmla="*/ 439635 h 602246"/>
                  <a:gd name="connsiteX9" fmla="*/ 606426 w 701790"/>
                  <a:gd name="connsiteY9" fmla="*/ 378123 h 602246"/>
                  <a:gd name="connsiteX10" fmla="*/ 701061 w 701790"/>
                  <a:gd name="connsiteY10" fmla="*/ 286976 h 602246"/>
                  <a:gd name="connsiteX11" fmla="*/ 616420 w 701790"/>
                  <a:gd name="connsiteY11" fmla="*/ 270141 h 602246"/>
                  <a:gd name="connsiteX12" fmla="*/ 510915 w 701790"/>
                  <a:gd name="connsiteY12" fmla="*/ 273796 h 602246"/>
                  <a:gd name="connsiteX13" fmla="*/ 473287 w 701790"/>
                  <a:gd name="connsiteY13" fmla="*/ 161807 h 602246"/>
                  <a:gd name="connsiteX14" fmla="*/ 544936 w 701790"/>
                  <a:gd name="connsiteY14" fmla="*/ 94636 h 602246"/>
                  <a:gd name="connsiteX15" fmla="*/ 607532 w 701790"/>
                  <a:gd name="connsiteY15" fmla="*/ 425 h 602246"/>
                  <a:gd name="connsiteX16" fmla="*/ 440279 w 701790"/>
                  <a:gd name="connsiteY16" fmla="*/ 62502 h 602246"/>
                  <a:gd name="connsiteX0" fmla="*/ 440279 w 701790"/>
                  <a:gd name="connsiteY0" fmla="*/ 79915 h 619659"/>
                  <a:gd name="connsiteX1" fmla="*/ 110205 w 701790"/>
                  <a:gd name="connsiteY1" fmla="*/ 183511 h 619659"/>
                  <a:gd name="connsiteX2" fmla="*/ 7599 w 701790"/>
                  <a:gd name="connsiteY2" fmla="*/ 295170 h 619659"/>
                  <a:gd name="connsiteX3" fmla="*/ 185792 w 701790"/>
                  <a:gd name="connsiteY3" fmla="*/ 252308 h 619659"/>
                  <a:gd name="connsiteX4" fmla="*/ 233110 w 701790"/>
                  <a:gd name="connsiteY4" fmla="*/ 395395 h 619659"/>
                  <a:gd name="connsiteX5" fmla="*/ 170066 w 701790"/>
                  <a:gd name="connsiteY5" fmla="*/ 501183 h 619659"/>
                  <a:gd name="connsiteX6" fmla="*/ 141798 w 701790"/>
                  <a:gd name="connsiteY6" fmla="*/ 605064 h 619659"/>
                  <a:gd name="connsiteX7" fmla="*/ 256640 w 701790"/>
                  <a:gd name="connsiteY7" fmla="*/ 575852 h 619659"/>
                  <a:gd name="connsiteX8" fmla="*/ 429763 w 701790"/>
                  <a:gd name="connsiteY8" fmla="*/ 457048 h 619659"/>
                  <a:gd name="connsiteX9" fmla="*/ 606426 w 701790"/>
                  <a:gd name="connsiteY9" fmla="*/ 395536 h 619659"/>
                  <a:gd name="connsiteX10" fmla="*/ 701061 w 701790"/>
                  <a:gd name="connsiteY10" fmla="*/ 304389 h 619659"/>
                  <a:gd name="connsiteX11" fmla="*/ 616420 w 701790"/>
                  <a:gd name="connsiteY11" fmla="*/ 287554 h 619659"/>
                  <a:gd name="connsiteX12" fmla="*/ 510915 w 701790"/>
                  <a:gd name="connsiteY12" fmla="*/ 291209 h 619659"/>
                  <a:gd name="connsiteX13" fmla="*/ 473287 w 701790"/>
                  <a:gd name="connsiteY13" fmla="*/ 179220 h 619659"/>
                  <a:gd name="connsiteX14" fmla="*/ 544936 w 701790"/>
                  <a:gd name="connsiteY14" fmla="*/ 112049 h 619659"/>
                  <a:gd name="connsiteX15" fmla="*/ 607532 w 701790"/>
                  <a:gd name="connsiteY15" fmla="*/ 17838 h 619659"/>
                  <a:gd name="connsiteX16" fmla="*/ 440279 w 701790"/>
                  <a:gd name="connsiteY16" fmla="*/ 79915 h 619659"/>
                  <a:gd name="connsiteX0" fmla="*/ 440279 w 701790"/>
                  <a:gd name="connsiteY0" fmla="*/ 75602 h 615346"/>
                  <a:gd name="connsiteX1" fmla="*/ 110205 w 701790"/>
                  <a:gd name="connsiteY1" fmla="*/ 179198 h 615346"/>
                  <a:gd name="connsiteX2" fmla="*/ 7599 w 701790"/>
                  <a:gd name="connsiteY2" fmla="*/ 290857 h 615346"/>
                  <a:gd name="connsiteX3" fmla="*/ 185792 w 701790"/>
                  <a:gd name="connsiteY3" fmla="*/ 247995 h 615346"/>
                  <a:gd name="connsiteX4" fmla="*/ 233110 w 701790"/>
                  <a:gd name="connsiteY4" fmla="*/ 391082 h 615346"/>
                  <a:gd name="connsiteX5" fmla="*/ 170066 w 701790"/>
                  <a:gd name="connsiteY5" fmla="*/ 496870 h 615346"/>
                  <a:gd name="connsiteX6" fmla="*/ 141798 w 701790"/>
                  <a:gd name="connsiteY6" fmla="*/ 600751 h 615346"/>
                  <a:gd name="connsiteX7" fmla="*/ 256640 w 701790"/>
                  <a:gd name="connsiteY7" fmla="*/ 571539 h 615346"/>
                  <a:gd name="connsiteX8" fmla="*/ 429763 w 701790"/>
                  <a:gd name="connsiteY8" fmla="*/ 452735 h 615346"/>
                  <a:gd name="connsiteX9" fmla="*/ 606426 w 701790"/>
                  <a:gd name="connsiteY9" fmla="*/ 391223 h 615346"/>
                  <a:gd name="connsiteX10" fmla="*/ 701061 w 701790"/>
                  <a:gd name="connsiteY10" fmla="*/ 300076 h 615346"/>
                  <a:gd name="connsiteX11" fmla="*/ 616420 w 701790"/>
                  <a:gd name="connsiteY11" fmla="*/ 283241 h 615346"/>
                  <a:gd name="connsiteX12" fmla="*/ 510915 w 701790"/>
                  <a:gd name="connsiteY12" fmla="*/ 286896 h 615346"/>
                  <a:gd name="connsiteX13" fmla="*/ 473287 w 701790"/>
                  <a:gd name="connsiteY13" fmla="*/ 174907 h 615346"/>
                  <a:gd name="connsiteX14" fmla="*/ 544936 w 701790"/>
                  <a:gd name="connsiteY14" fmla="*/ 107736 h 615346"/>
                  <a:gd name="connsiteX15" fmla="*/ 607532 w 701790"/>
                  <a:gd name="connsiteY15" fmla="*/ 13525 h 615346"/>
                  <a:gd name="connsiteX16" fmla="*/ 440279 w 701790"/>
                  <a:gd name="connsiteY16" fmla="*/ 75602 h 615346"/>
                  <a:gd name="connsiteX0" fmla="*/ 440279 w 701790"/>
                  <a:gd name="connsiteY0" fmla="*/ 89296 h 629040"/>
                  <a:gd name="connsiteX1" fmla="*/ 110205 w 701790"/>
                  <a:gd name="connsiteY1" fmla="*/ 192892 h 629040"/>
                  <a:gd name="connsiteX2" fmla="*/ 7599 w 701790"/>
                  <a:gd name="connsiteY2" fmla="*/ 304551 h 629040"/>
                  <a:gd name="connsiteX3" fmla="*/ 185792 w 701790"/>
                  <a:gd name="connsiteY3" fmla="*/ 261689 h 629040"/>
                  <a:gd name="connsiteX4" fmla="*/ 233110 w 701790"/>
                  <a:gd name="connsiteY4" fmla="*/ 404776 h 629040"/>
                  <a:gd name="connsiteX5" fmla="*/ 170066 w 701790"/>
                  <a:gd name="connsiteY5" fmla="*/ 510564 h 629040"/>
                  <a:gd name="connsiteX6" fmla="*/ 141798 w 701790"/>
                  <a:gd name="connsiteY6" fmla="*/ 614445 h 629040"/>
                  <a:gd name="connsiteX7" fmla="*/ 256640 w 701790"/>
                  <a:gd name="connsiteY7" fmla="*/ 585233 h 629040"/>
                  <a:gd name="connsiteX8" fmla="*/ 429763 w 701790"/>
                  <a:gd name="connsiteY8" fmla="*/ 466429 h 629040"/>
                  <a:gd name="connsiteX9" fmla="*/ 606426 w 701790"/>
                  <a:gd name="connsiteY9" fmla="*/ 404917 h 629040"/>
                  <a:gd name="connsiteX10" fmla="*/ 701061 w 701790"/>
                  <a:gd name="connsiteY10" fmla="*/ 313770 h 629040"/>
                  <a:gd name="connsiteX11" fmla="*/ 616420 w 701790"/>
                  <a:gd name="connsiteY11" fmla="*/ 296935 h 629040"/>
                  <a:gd name="connsiteX12" fmla="*/ 510915 w 701790"/>
                  <a:gd name="connsiteY12" fmla="*/ 300590 h 629040"/>
                  <a:gd name="connsiteX13" fmla="*/ 473287 w 701790"/>
                  <a:gd name="connsiteY13" fmla="*/ 188601 h 629040"/>
                  <a:gd name="connsiteX14" fmla="*/ 544936 w 701790"/>
                  <a:gd name="connsiteY14" fmla="*/ 121430 h 629040"/>
                  <a:gd name="connsiteX15" fmla="*/ 607532 w 701790"/>
                  <a:gd name="connsiteY15" fmla="*/ 12932 h 629040"/>
                  <a:gd name="connsiteX16" fmla="*/ 440279 w 701790"/>
                  <a:gd name="connsiteY16" fmla="*/ 89296 h 629040"/>
                  <a:gd name="connsiteX0" fmla="*/ 440279 w 701790"/>
                  <a:gd name="connsiteY0" fmla="*/ 89296 h 629040"/>
                  <a:gd name="connsiteX1" fmla="*/ 110205 w 701790"/>
                  <a:gd name="connsiteY1" fmla="*/ 192892 h 629040"/>
                  <a:gd name="connsiteX2" fmla="*/ 7599 w 701790"/>
                  <a:gd name="connsiteY2" fmla="*/ 304551 h 629040"/>
                  <a:gd name="connsiteX3" fmla="*/ 185792 w 701790"/>
                  <a:gd name="connsiteY3" fmla="*/ 261689 h 629040"/>
                  <a:gd name="connsiteX4" fmla="*/ 233110 w 701790"/>
                  <a:gd name="connsiteY4" fmla="*/ 404776 h 629040"/>
                  <a:gd name="connsiteX5" fmla="*/ 170066 w 701790"/>
                  <a:gd name="connsiteY5" fmla="*/ 510564 h 629040"/>
                  <a:gd name="connsiteX6" fmla="*/ 141798 w 701790"/>
                  <a:gd name="connsiteY6" fmla="*/ 614445 h 629040"/>
                  <a:gd name="connsiteX7" fmla="*/ 256640 w 701790"/>
                  <a:gd name="connsiteY7" fmla="*/ 585233 h 629040"/>
                  <a:gd name="connsiteX8" fmla="*/ 429763 w 701790"/>
                  <a:gd name="connsiteY8" fmla="*/ 466429 h 629040"/>
                  <a:gd name="connsiteX9" fmla="*/ 606426 w 701790"/>
                  <a:gd name="connsiteY9" fmla="*/ 404917 h 629040"/>
                  <a:gd name="connsiteX10" fmla="*/ 701061 w 701790"/>
                  <a:gd name="connsiteY10" fmla="*/ 313770 h 629040"/>
                  <a:gd name="connsiteX11" fmla="*/ 616420 w 701790"/>
                  <a:gd name="connsiteY11" fmla="*/ 296935 h 629040"/>
                  <a:gd name="connsiteX12" fmla="*/ 510915 w 701790"/>
                  <a:gd name="connsiteY12" fmla="*/ 300590 h 629040"/>
                  <a:gd name="connsiteX13" fmla="*/ 485193 w 701790"/>
                  <a:gd name="connsiteY13" fmla="*/ 193363 h 629040"/>
                  <a:gd name="connsiteX14" fmla="*/ 544936 w 701790"/>
                  <a:gd name="connsiteY14" fmla="*/ 121430 h 629040"/>
                  <a:gd name="connsiteX15" fmla="*/ 607532 w 701790"/>
                  <a:gd name="connsiteY15" fmla="*/ 12932 h 629040"/>
                  <a:gd name="connsiteX16" fmla="*/ 440279 w 701790"/>
                  <a:gd name="connsiteY16" fmla="*/ 89296 h 629040"/>
                  <a:gd name="connsiteX0" fmla="*/ 440279 w 701790"/>
                  <a:gd name="connsiteY0" fmla="*/ 76750 h 616494"/>
                  <a:gd name="connsiteX1" fmla="*/ 110205 w 701790"/>
                  <a:gd name="connsiteY1" fmla="*/ 180346 h 616494"/>
                  <a:gd name="connsiteX2" fmla="*/ 7599 w 701790"/>
                  <a:gd name="connsiteY2" fmla="*/ 292005 h 616494"/>
                  <a:gd name="connsiteX3" fmla="*/ 185792 w 701790"/>
                  <a:gd name="connsiteY3" fmla="*/ 249143 h 616494"/>
                  <a:gd name="connsiteX4" fmla="*/ 233110 w 701790"/>
                  <a:gd name="connsiteY4" fmla="*/ 392230 h 616494"/>
                  <a:gd name="connsiteX5" fmla="*/ 170066 w 701790"/>
                  <a:gd name="connsiteY5" fmla="*/ 498018 h 616494"/>
                  <a:gd name="connsiteX6" fmla="*/ 141798 w 701790"/>
                  <a:gd name="connsiteY6" fmla="*/ 601899 h 616494"/>
                  <a:gd name="connsiteX7" fmla="*/ 256640 w 701790"/>
                  <a:gd name="connsiteY7" fmla="*/ 572687 h 616494"/>
                  <a:gd name="connsiteX8" fmla="*/ 429763 w 701790"/>
                  <a:gd name="connsiteY8" fmla="*/ 453883 h 616494"/>
                  <a:gd name="connsiteX9" fmla="*/ 606426 w 701790"/>
                  <a:gd name="connsiteY9" fmla="*/ 392371 h 616494"/>
                  <a:gd name="connsiteX10" fmla="*/ 701061 w 701790"/>
                  <a:gd name="connsiteY10" fmla="*/ 301224 h 616494"/>
                  <a:gd name="connsiteX11" fmla="*/ 616420 w 701790"/>
                  <a:gd name="connsiteY11" fmla="*/ 284389 h 616494"/>
                  <a:gd name="connsiteX12" fmla="*/ 510915 w 701790"/>
                  <a:gd name="connsiteY12" fmla="*/ 288044 h 616494"/>
                  <a:gd name="connsiteX13" fmla="*/ 485193 w 701790"/>
                  <a:gd name="connsiteY13" fmla="*/ 180817 h 616494"/>
                  <a:gd name="connsiteX14" fmla="*/ 554461 w 701790"/>
                  <a:gd name="connsiteY14" fmla="*/ 108884 h 616494"/>
                  <a:gd name="connsiteX15" fmla="*/ 607532 w 701790"/>
                  <a:gd name="connsiteY15" fmla="*/ 386 h 616494"/>
                  <a:gd name="connsiteX16" fmla="*/ 440279 w 701790"/>
                  <a:gd name="connsiteY16" fmla="*/ 76750 h 616494"/>
                  <a:gd name="connsiteX0" fmla="*/ 444716 w 706227"/>
                  <a:gd name="connsiteY0" fmla="*/ 76750 h 616494"/>
                  <a:gd name="connsiteX1" fmla="*/ 114642 w 706227"/>
                  <a:gd name="connsiteY1" fmla="*/ 180346 h 616494"/>
                  <a:gd name="connsiteX2" fmla="*/ 7274 w 706227"/>
                  <a:gd name="connsiteY2" fmla="*/ 263430 h 616494"/>
                  <a:gd name="connsiteX3" fmla="*/ 190229 w 706227"/>
                  <a:gd name="connsiteY3" fmla="*/ 249143 h 616494"/>
                  <a:gd name="connsiteX4" fmla="*/ 237547 w 706227"/>
                  <a:gd name="connsiteY4" fmla="*/ 392230 h 616494"/>
                  <a:gd name="connsiteX5" fmla="*/ 174503 w 706227"/>
                  <a:gd name="connsiteY5" fmla="*/ 498018 h 616494"/>
                  <a:gd name="connsiteX6" fmla="*/ 146235 w 706227"/>
                  <a:gd name="connsiteY6" fmla="*/ 601899 h 616494"/>
                  <a:gd name="connsiteX7" fmla="*/ 261077 w 706227"/>
                  <a:gd name="connsiteY7" fmla="*/ 572687 h 616494"/>
                  <a:gd name="connsiteX8" fmla="*/ 434200 w 706227"/>
                  <a:gd name="connsiteY8" fmla="*/ 453883 h 616494"/>
                  <a:gd name="connsiteX9" fmla="*/ 610863 w 706227"/>
                  <a:gd name="connsiteY9" fmla="*/ 392371 h 616494"/>
                  <a:gd name="connsiteX10" fmla="*/ 705498 w 706227"/>
                  <a:gd name="connsiteY10" fmla="*/ 301224 h 616494"/>
                  <a:gd name="connsiteX11" fmla="*/ 620857 w 706227"/>
                  <a:gd name="connsiteY11" fmla="*/ 284389 h 616494"/>
                  <a:gd name="connsiteX12" fmla="*/ 515352 w 706227"/>
                  <a:gd name="connsiteY12" fmla="*/ 288044 h 616494"/>
                  <a:gd name="connsiteX13" fmla="*/ 489630 w 706227"/>
                  <a:gd name="connsiteY13" fmla="*/ 180817 h 616494"/>
                  <a:gd name="connsiteX14" fmla="*/ 558898 w 706227"/>
                  <a:gd name="connsiteY14" fmla="*/ 108884 h 616494"/>
                  <a:gd name="connsiteX15" fmla="*/ 611969 w 706227"/>
                  <a:gd name="connsiteY15" fmla="*/ 386 h 616494"/>
                  <a:gd name="connsiteX16" fmla="*/ 444716 w 706227"/>
                  <a:gd name="connsiteY16" fmla="*/ 76750 h 616494"/>
                  <a:gd name="connsiteX0" fmla="*/ 438485 w 699996"/>
                  <a:gd name="connsiteY0" fmla="*/ 76750 h 616494"/>
                  <a:gd name="connsiteX1" fmla="*/ 125080 w 699996"/>
                  <a:gd name="connsiteY1" fmla="*/ 180346 h 616494"/>
                  <a:gd name="connsiteX2" fmla="*/ 1043 w 699996"/>
                  <a:gd name="connsiteY2" fmla="*/ 263430 h 616494"/>
                  <a:gd name="connsiteX3" fmla="*/ 183998 w 699996"/>
                  <a:gd name="connsiteY3" fmla="*/ 249143 h 616494"/>
                  <a:gd name="connsiteX4" fmla="*/ 231316 w 699996"/>
                  <a:gd name="connsiteY4" fmla="*/ 392230 h 616494"/>
                  <a:gd name="connsiteX5" fmla="*/ 168272 w 699996"/>
                  <a:gd name="connsiteY5" fmla="*/ 498018 h 616494"/>
                  <a:gd name="connsiteX6" fmla="*/ 140004 w 699996"/>
                  <a:gd name="connsiteY6" fmla="*/ 601899 h 616494"/>
                  <a:gd name="connsiteX7" fmla="*/ 254846 w 699996"/>
                  <a:gd name="connsiteY7" fmla="*/ 572687 h 616494"/>
                  <a:gd name="connsiteX8" fmla="*/ 427969 w 699996"/>
                  <a:gd name="connsiteY8" fmla="*/ 453883 h 616494"/>
                  <a:gd name="connsiteX9" fmla="*/ 604632 w 699996"/>
                  <a:gd name="connsiteY9" fmla="*/ 392371 h 616494"/>
                  <a:gd name="connsiteX10" fmla="*/ 699267 w 699996"/>
                  <a:gd name="connsiteY10" fmla="*/ 301224 h 616494"/>
                  <a:gd name="connsiteX11" fmla="*/ 614626 w 699996"/>
                  <a:gd name="connsiteY11" fmla="*/ 284389 h 616494"/>
                  <a:gd name="connsiteX12" fmla="*/ 509121 w 699996"/>
                  <a:gd name="connsiteY12" fmla="*/ 288044 h 616494"/>
                  <a:gd name="connsiteX13" fmla="*/ 483399 w 699996"/>
                  <a:gd name="connsiteY13" fmla="*/ 180817 h 616494"/>
                  <a:gd name="connsiteX14" fmla="*/ 552667 w 699996"/>
                  <a:gd name="connsiteY14" fmla="*/ 108884 h 616494"/>
                  <a:gd name="connsiteX15" fmla="*/ 605738 w 699996"/>
                  <a:gd name="connsiteY15" fmla="*/ 386 h 616494"/>
                  <a:gd name="connsiteX16" fmla="*/ 438485 w 699996"/>
                  <a:gd name="connsiteY16" fmla="*/ 76750 h 616494"/>
                  <a:gd name="connsiteX0" fmla="*/ 437998 w 699509"/>
                  <a:gd name="connsiteY0" fmla="*/ 76750 h 616494"/>
                  <a:gd name="connsiteX1" fmla="*/ 124593 w 699509"/>
                  <a:gd name="connsiteY1" fmla="*/ 180346 h 616494"/>
                  <a:gd name="connsiteX2" fmla="*/ 556 w 699509"/>
                  <a:gd name="connsiteY2" fmla="*/ 263430 h 616494"/>
                  <a:gd name="connsiteX3" fmla="*/ 183511 w 699509"/>
                  <a:gd name="connsiteY3" fmla="*/ 249143 h 616494"/>
                  <a:gd name="connsiteX4" fmla="*/ 230829 w 699509"/>
                  <a:gd name="connsiteY4" fmla="*/ 392230 h 616494"/>
                  <a:gd name="connsiteX5" fmla="*/ 167785 w 699509"/>
                  <a:gd name="connsiteY5" fmla="*/ 498018 h 616494"/>
                  <a:gd name="connsiteX6" fmla="*/ 139517 w 699509"/>
                  <a:gd name="connsiteY6" fmla="*/ 601899 h 616494"/>
                  <a:gd name="connsiteX7" fmla="*/ 254359 w 699509"/>
                  <a:gd name="connsiteY7" fmla="*/ 572687 h 616494"/>
                  <a:gd name="connsiteX8" fmla="*/ 427482 w 699509"/>
                  <a:gd name="connsiteY8" fmla="*/ 453883 h 616494"/>
                  <a:gd name="connsiteX9" fmla="*/ 604145 w 699509"/>
                  <a:gd name="connsiteY9" fmla="*/ 392371 h 616494"/>
                  <a:gd name="connsiteX10" fmla="*/ 698780 w 699509"/>
                  <a:gd name="connsiteY10" fmla="*/ 301224 h 616494"/>
                  <a:gd name="connsiteX11" fmla="*/ 614139 w 699509"/>
                  <a:gd name="connsiteY11" fmla="*/ 284389 h 616494"/>
                  <a:gd name="connsiteX12" fmla="*/ 508634 w 699509"/>
                  <a:gd name="connsiteY12" fmla="*/ 288044 h 616494"/>
                  <a:gd name="connsiteX13" fmla="*/ 482912 w 699509"/>
                  <a:gd name="connsiteY13" fmla="*/ 180817 h 616494"/>
                  <a:gd name="connsiteX14" fmla="*/ 552180 w 699509"/>
                  <a:gd name="connsiteY14" fmla="*/ 108884 h 616494"/>
                  <a:gd name="connsiteX15" fmla="*/ 605251 w 699509"/>
                  <a:gd name="connsiteY15" fmla="*/ 386 h 616494"/>
                  <a:gd name="connsiteX16" fmla="*/ 437998 w 699509"/>
                  <a:gd name="connsiteY16" fmla="*/ 76750 h 616494"/>
                  <a:gd name="connsiteX0" fmla="*/ 438383 w 699894"/>
                  <a:gd name="connsiteY0" fmla="*/ 76750 h 616494"/>
                  <a:gd name="connsiteX1" fmla="*/ 124978 w 699894"/>
                  <a:gd name="connsiteY1" fmla="*/ 180346 h 616494"/>
                  <a:gd name="connsiteX2" fmla="*/ 941 w 699894"/>
                  <a:gd name="connsiteY2" fmla="*/ 263430 h 616494"/>
                  <a:gd name="connsiteX3" fmla="*/ 183896 w 699894"/>
                  <a:gd name="connsiteY3" fmla="*/ 249143 h 616494"/>
                  <a:gd name="connsiteX4" fmla="*/ 231214 w 699894"/>
                  <a:gd name="connsiteY4" fmla="*/ 392230 h 616494"/>
                  <a:gd name="connsiteX5" fmla="*/ 168170 w 699894"/>
                  <a:gd name="connsiteY5" fmla="*/ 498018 h 616494"/>
                  <a:gd name="connsiteX6" fmla="*/ 139902 w 699894"/>
                  <a:gd name="connsiteY6" fmla="*/ 601899 h 616494"/>
                  <a:gd name="connsiteX7" fmla="*/ 254744 w 699894"/>
                  <a:gd name="connsiteY7" fmla="*/ 572687 h 616494"/>
                  <a:gd name="connsiteX8" fmla="*/ 427867 w 699894"/>
                  <a:gd name="connsiteY8" fmla="*/ 453883 h 616494"/>
                  <a:gd name="connsiteX9" fmla="*/ 604530 w 699894"/>
                  <a:gd name="connsiteY9" fmla="*/ 392371 h 616494"/>
                  <a:gd name="connsiteX10" fmla="*/ 699165 w 699894"/>
                  <a:gd name="connsiteY10" fmla="*/ 301224 h 616494"/>
                  <a:gd name="connsiteX11" fmla="*/ 614524 w 699894"/>
                  <a:gd name="connsiteY11" fmla="*/ 284389 h 616494"/>
                  <a:gd name="connsiteX12" fmla="*/ 509019 w 699894"/>
                  <a:gd name="connsiteY12" fmla="*/ 288044 h 616494"/>
                  <a:gd name="connsiteX13" fmla="*/ 483297 w 699894"/>
                  <a:gd name="connsiteY13" fmla="*/ 180817 h 616494"/>
                  <a:gd name="connsiteX14" fmla="*/ 552565 w 699894"/>
                  <a:gd name="connsiteY14" fmla="*/ 108884 h 616494"/>
                  <a:gd name="connsiteX15" fmla="*/ 605636 w 699894"/>
                  <a:gd name="connsiteY15" fmla="*/ 386 h 616494"/>
                  <a:gd name="connsiteX16" fmla="*/ 438383 w 699894"/>
                  <a:gd name="connsiteY16" fmla="*/ 76750 h 616494"/>
                  <a:gd name="connsiteX0" fmla="*/ 438383 w 699894"/>
                  <a:gd name="connsiteY0" fmla="*/ 82155 h 621899"/>
                  <a:gd name="connsiteX1" fmla="*/ 124978 w 699894"/>
                  <a:gd name="connsiteY1" fmla="*/ 185751 h 621899"/>
                  <a:gd name="connsiteX2" fmla="*/ 941 w 699894"/>
                  <a:gd name="connsiteY2" fmla="*/ 268835 h 621899"/>
                  <a:gd name="connsiteX3" fmla="*/ 183896 w 699894"/>
                  <a:gd name="connsiteY3" fmla="*/ 254548 h 621899"/>
                  <a:gd name="connsiteX4" fmla="*/ 231214 w 699894"/>
                  <a:gd name="connsiteY4" fmla="*/ 397635 h 621899"/>
                  <a:gd name="connsiteX5" fmla="*/ 168170 w 699894"/>
                  <a:gd name="connsiteY5" fmla="*/ 503423 h 621899"/>
                  <a:gd name="connsiteX6" fmla="*/ 139902 w 699894"/>
                  <a:gd name="connsiteY6" fmla="*/ 607304 h 621899"/>
                  <a:gd name="connsiteX7" fmla="*/ 254744 w 699894"/>
                  <a:gd name="connsiteY7" fmla="*/ 578092 h 621899"/>
                  <a:gd name="connsiteX8" fmla="*/ 427867 w 699894"/>
                  <a:gd name="connsiteY8" fmla="*/ 459288 h 621899"/>
                  <a:gd name="connsiteX9" fmla="*/ 604530 w 699894"/>
                  <a:gd name="connsiteY9" fmla="*/ 397776 h 621899"/>
                  <a:gd name="connsiteX10" fmla="*/ 699165 w 699894"/>
                  <a:gd name="connsiteY10" fmla="*/ 306629 h 621899"/>
                  <a:gd name="connsiteX11" fmla="*/ 614524 w 699894"/>
                  <a:gd name="connsiteY11" fmla="*/ 289794 h 621899"/>
                  <a:gd name="connsiteX12" fmla="*/ 509019 w 699894"/>
                  <a:gd name="connsiteY12" fmla="*/ 293449 h 621899"/>
                  <a:gd name="connsiteX13" fmla="*/ 483297 w 699894"/>
                  <a:gd name="connsiteY13" fmla="*/ 186222 h 621899"/>
                  <a:gd name="connsiteX14" fmla="*/ 552565 w 699894"/>
                  <a:gd name="connsiteY14" fmla="*/ 114289 h 621899"/>
                  <a:gd name="connsiteX15" fmla="*/ 605636 w 699894"/>
                  <a:gd name="connsiteY15" fmla="*/ 5791 h 621899"/>
                  <a:gd name="connsiteX16" fmla="*/ 438383 w 699894"/>
                  <a:gd name="connsiteY16" fmla="*/ 82155 h 621899"/>
                  <a:gd name="connsiteX0" fmla="*/ 438383 w 699894"/>
                  <a:gd name="connsiteY0" fmla="*/ 82745 h 622489"/>
                  <a:gd name="connsiteX1" fmla="*/ 124978 w 699894"/>
                  <a:gd name="connsiteY1" fmla="*/ 186341 h 622489"/>
                  <a:gd name="connsiteX2" fmla="*/ 941 w 699894"/>
                  <a:gd name="connsiteY2" fmla="*/ 269425 h 622489"/>
                  <a:gd name="connsiteX3" fmla="*/ 183896 w 699894"/>
                  <a:gd name="connsiteY3" fmla="*/ 255138 h 622489"/>
                  <a:gd name="connsiteX4" fmla="*/ 231214 w 699894"/>
                  <a:gd name="connsiteY4" fmla="*/ 398225 h 622489"/>
                  <a:gd name="connsiteX5" fmla="*/ 168170 w 699894"/>
                  <a:gd name="connsiteY5" fmla="*/ 504013 h 622489"/>
                  <a:gd name="connsiteX6" fmla="*/ 139902 w 699894"/>
                  <a:gd name="connsiteY6" fmla="*/ 607894 h 622489"/>
                  <a:gd name="connsiteX7" fmla="*/ 254744 w 699894"/>
                  <a:gd name="connsiteY7" fmla="*/ 578682 h 622489"/>
                  <a:gd name="connsiteX8" fmla="*/ 427867 w 699894"/>
                  <a:gd name="connsiteY8" fmla="*/ 459878 h 622489"/>
                  <a:gd name="connsiteX9" fmla="*/ 604530 w 699894"/>
                  <a:gd name="connsiteY9" fmla="*/ 398366 h 622489"/>
                  <a:gd name="connsiteX10" fmla="*/ 699165 w 699894"/>
                  <a:gd name="connsiteY10" fmla="*/ 307219 h 622489"/>
                  <a:gd name="connsiteX11" fmla="*/ 614524 w 699894"/>
                  <a:gd name="connsiteY11" fmla="*/ 290384 h 622489"/>
                  <a:gd name="connsiteX12" fmla="*/ 509019 w 699894"/>
                  <a:gd name="connsiteY12" fmla="*/ 294039 h 622489"/>
                  <a:gd name="connsiteX13" fmla="*/ 483297 w 699894"/>
                  <a:gd name="connsiteY13" fmla="*/ 186812 h 622489"/>
                  <a:gd name="connsiteX14" fmla="*/ 552565 w 699894"/>
                  <a:gd name="connsiteY14" fmla="*/ 114879 h 622489"/>
                  <a:gd name="connsiteX15" fmla="*/ 605636 w 699894"/>
                  <a:gd name="connsiteY15" fmla="*/ 6381 h 622489"/>
                  <a:gd name="connsiteX16" fmla="*/ 438383 w 699894"/>
                  <a:gd name="connsiteY16" fmla="*/ 82745 h 622489"/>
                  <a:gd name="connsiteX0" fmla="*/ 438383 w 699894"/>
                  <a:gd name="connsiteY0" fmla="*/ 76920 h 616664"/>
                  <a:gd name="connsiteX1" fmla="*/ 124978 w 699894"/>
                  <a:gd name="connsiteY1" fmla="*/ 180516 h 616664"/>
                  <a:gd name="connsiteX2" fmla="*/ 941 w 699894"/>
                  <a:gd name="connsiteY2" fmla="*/ 263600 h 616664"/>
                  <a:gd name="connsiteX3" fmla="*/ 183896 w 699894"/>
                  <a:gd name="connsiteY3" fmla="*/ 249313 h 616664"/>
                  <a:gd name="connsiteX4" fmla="*/ 231214 w 699894"/>
                  <a:gd name="connsiteY4" fmla="*/ 392400 h 616664"/>
                  <a:gd name="connsiteX5" fmla="*/ 168170 w 699894"/>
                  <a:gd name="connsiteY5" fmla="*/ 498188 h 616664"/>
                  <a:gd name="connsiteX6" fmla="*/ 139902 w 699894"/>
                  <a:gd name="connsiteY6" fmla="*/ 602069 h 616664"/>
                  <a:gd name="connsiteX7" fmla="*/ 254744 w 699894"/>
                  <a:gd name="connsiteY7" fmla="*/ 572857 h 616664"/>
                  <a:gd name="connsiteX8" fmla="*/ 427867 w 699894"/>
                  <a:gd name="connsiteY8" fmla="*/ 454053 h 616664"/>
                  <a:gd name="connsiteX9" fmla="*/ 604530 w 699894"/>
                  <a:gd name="connsiteY9" fmla="*/ 392541 h 616664"/>
                  <a:gd name="connsiteX10" fmla="*/ 699165 w 699894"/>
                  <a:gd name="connsiteY10" fmla="*/ 301394 h 616664"/>
                  <a:gd name="connsiteX11" fmla="*/ 614524 w 699894"/>
                  <a:gd name="connsiteY11" fmla="*/ 284559 h 616664"/>
                  <a:gd name="connsiteX12" fmla="*/ 509019 w 699894"/>
                  <a:gd name="connsiteY12" fmla="*/ 288214 h 616664"/>
                  <a:gd name="connsiteX13" fmla="*/ 483297 w 699894"/>
                  <a:gd name="connsiteY13" fmla="*/ 180987 h 616664"/>
                  <a:gd name="connsiteX14" fmla="*/ 559709 w 699894"/>
                  <a:gd name="connsiteY14" fmla="*/ 116198 h 616664"/>
                  <a:gd name="connsiteX15" fmla="*/ 605636 w 699894"/>
                  <a:gd name="connsiteY15" fmla="*/ 556 h 616664"/>
                  <a:gd name="connsiteX16" fmla="*/ 438383 w 699894"/>
                  <a:gd name="connsiteY16" fmla="*/ 76920 h 616664"/>
                  <a:gd name="connsiteX0" fmla="*/ 438383 w 699894"/>
                  <a:gd name="connsiteY0" fmla="*/ 76920 h 616664"/>
                  <a:gd name="connsiteX1" fmla="*/ 124978 w 699894"/>
                  <a:gd name="connsiteY1" fmla="*/ 180516 h 616664"/>
                  <a:gd name="connsiteX2" fmla="*/ 941 w 699894"/>
                  <a:gd name="connsiteY2" fmla="*/ 263600 h 616664"/>
                  <a:gd name="connsiteX3" fmla="*/ 183896 w 699894"/>
                  <a:gd name="connsiteY3" fmla="*/ 249313 h 616664"/>
                  <a:gd name="connsiteX4" fmla="*/ 231214 w 699894"/>
                  <a:gd name="connsiteY4" fmla="*/ 392400 h 616664"/>
                  <a:gd name="connsiteX5" fmla="*/ 168170 w 699894"/>
                  <a:gd name="connsiteY5" fmla="*/ 498188 h 616664"/>
                  <a:gd name="connsiteX6" fmla="*/ 139902 w 699894"/>
                  <a:gd name="connsiteY6" fmla="*/ 602069 h 616664"/>
                  <a:gd name="connsiteX7" fmla="*/ 254744 w 699894"/>
                  <a:gd name="connsiteY7" fmla="*/ 572857 h 616664"/>
                  <a:gd name="connsiteX8" fmla="*/ 427867 w 699894"/>
                  <a:gd name="connsiteY8" fmla="*/ 454053 h 616664"/>
                  <a:gd name="connsiteX9" fmla="*/ 604530 w 699894"/>
                  <a:gd name="connsiteY9" fmla="*/ 392541 h 616664"/>
                  <a:gd name="connsiteX10" fmla="*/ 699165 w 699894"/>
                  <a:gd name="connsiteY10" fmla="*/ 301394 h 616664"/>
                  <a:gd name="connsiteX11" fmla="*/ 614524 w 699894"/>
                  <a:gd name="connsiteY11" fmla="*/ 284559 h 616664"/>
                  <a:gd name="connsiteX12" fmla="*/ 509019 w 699894"/>
                  <a:gd name="connsiteY12" fmla="*/ 288214 h 616664"/>
                  <a:gd name="connsiteX13" fmla="*/ 502347 w 699894"/>
                  <a:gd name="connsiteY13" fmla="*/ 200037 h 616664"/>
                  <a:gd name="connsiteX14" fmla="*/ 559709 w 699894"/>
                  <a:gd name="connsiteY14" fmla="*/ 116198 h 616664"/>
                  <a:gd name="connsiteX15" fmla="*/ 605636 w 699894"/>
                  <a:gd name="connsiteY15" fmla="*/ 556 h 616664"/>
                  <a:gd name="connsiteX16" fmla="*/ 438383 w 699894"/>
                  <a:gd name="connsiteY16" fmla="*/ 76920 h 616664"/>
                  <a:gd name="connsiteX0" fmla="*/ 438383 w 699894"/>
                  <a:gd name="connsiteY0" fmla="*/ 76920 h 616664"/>
                  <a:gd name="connsiteX1" fmla="*/ 124978 w 699894"/>
                  <a:gd name="connsiteY1" fmla="*/ 180516 h 616664"/>
                  <a:gd name="connsiteX2" fmla="*/ 941 w 699894"/>
                  <a:gd name="connsiteY2" fmla="*/ 263600 h 616664"/>
                  <a:gd name="connsiteX3" fmla="*/ 183896 w 699894"/>
                  <a:gd name="connsiteY3" fmla="*/ 249313 h 616664"/>
                  <a:gd name="connsiteX4" fmla="*/ 231214 w 699894"/>
                  <a:gd name="connsiteY4" fmla="*/ 392400 h 616664"/>
                  <a:gd name="connsiteX5" fmla="*/ 168170 w 699894"/>
                  <a:gd name="connsiteY5" fmla="*/ 498188 h 616664"/>
                  <a:gd name="connsiteX6" fmla="*/ 139902 w 699894"/>
                  <a:gd name="connsiteY6" fmla="*/ 602069 h 616664"/>
                  <a:gd name="connsiteX7" fmla="*/ 254744 w 699894"/>
                  <a:gd name="connsiteY7" fmla="*/ 572857 h 616664"/>
                  <a:gd name="connsiteX8" fmla="*/ 427867 w 699894"/>
                  <a:gd name="connsiteY8" fmla="*/ 454053 h 616664"/>
                  <a:gd name="connsiteX9" fmla="*/ 604530 w 699894"/>
                  <a:gd name="connsiteY9" fmla="*/ 392541 h 616664"/>
                  <a:gd name="connsiteX10" fmla="*/ 699165 w 699894"/>
                  <a:gd name="connsiteY10" fmla="*/ 301394 h 616664"/>
                  <a:gd name="connsiteX11" fmla="*/ 614524 w 699894"/>
                  <a:gd name="connsiteY11" fmla="*/ 284559 h 616664"/>
                  <a:gd name="connsiteX12" fmla="*/ 530450 w 699894"/>
                  <a:gd name="connsiteY12" fmla="*/ 281070 h 616664"/>
                  <a:gd name="connsiteX13" fmla="*/ 502347 w 699894"/>
                  <a:gd name="connsiteY13" fmla="*/ 200037 h 616664"/>
                  <a:gd name="connsiteX14" fmla="*/ 559709 w 699894"/>
                  <a:gd name="connsiteY14" fmla="*/ 116198 h 616664"/>
                  <a:gd name="connsiteX15" fmla="*/ 605636 w 699894"/>
                  <a:gd name="connsiteY15" fmla="*/ 556 h 616664"/>
                  <a:gd name="connsiteX16" fmla="*/ 438383 w 699894"/>
                  <a:gd name="connsiteY16" fmla="*/ 76920 h 616664"/>
                  <a:gd name="connsiteX0" fmla="*/ 438383 w 699921"/>
                  <a:gd name="connsiteY0" fmla="*/ 76920 h 617159"/>
                  <a:gd name="connsiteX1" fmla="*/ 124978 w 699921"/>
                  <a:gd name="connsiteY1" fmla="*/ 180516 h 617159"/>
                  <a:gd name="connsiteX2" fmla="*/ 941 w 699921"/>
                  <a:gd name="connsiteY2" fmla="*/ 263600 h 617159"/>
                  <a:gd name="connsiteX3" fmla="*/ 183896 w 699921"/>
                  <a:gd name="connsiteY3" fmla="*/ 249313 h 617159"/>
                  <a:gd name="connsiteX4" fmla="*/ 231214 w 699921"/>
                  <a:gd name="connsiteY4" fmla="*/ 392400 h 617159"/>
                  <a:gd name="connsiteX5" fmla="*/ 168170 w 699921"/>
                  <a:gd name="connsiteY5" fmla="*/ 498188 h 617159"/>
                  <a:gd name="connsiteX6" fmla="*/ 139902 w 699921"/>
                  <a:gd name="connsiteY6" fmla="*/ 602069 h 617159"/>
                  <a:gd name="connsiteX7" fmla="*/ 254744 w 699921"/>
                  <a:gd name="connsiteY7" fmla="*/ 572857 h 617159"/>
                  <a:gd name="connsiteX8" fmla="*/ 413580 w 699921"/>
                  <a:gd name="connsiteY8" fmla="*/ 437384 h 617159"/>
                  <a:gd name="connsiteX9" fmla="*/ 604530 w 699921"/>
                  <a:gd name="connsiteY9" fmla="*/ 392541 h 617159"/>
                  <a:gd name="connsiteX10" fmla="*/ 699165 w 699921"/>
                  <a:gd name="connsiteY10" fmla="*/ 301394 h 617159"/>
                  <a:gd name="connsiteX11" fmla="*/ 614524 w 699921"/>
                  <a:gd name="connsiteY11" fmla="*/ 284559 h 617159"/>
                  <a:gd name="connsiteX12" fmla="*/ 530450 w 699921"/>
                  <a:gd name="connsiteY12" fmla="*/ 281070 h 617159"/>
                  <a:gd name="connsiteX13" fmla="*/ 502347 w 699921"/>
                  <a:gd name="connsiteY13" fmla="*/ 200037 h 617159"/>
                  <a:gd name="connsiteX14" fmla="*/ 559709 w 699921"/>
                  <a:gd name="connsiteY14" fmla="*/ 116198 h 617159"/>
                  <a:gd name="connsiteX15" fmla="*/ 605636 w 699921"/>
                  <a:gd name="connsiteY15" fmla="*/ 556 h 617159"/>
                  <a:gd name="connsiteX16" fmla="*/ 438383 w 699921"/>
                  <a:gd name="connsiteY16" fmla="*/ 76920 h 617159"/>
                  <a:gd name="connsiteX0" fmla="*/ 438383 w 699176"/>
                  <a:gd name="connsiteY0" fmla="*/ 76920 h 617159"/>
                  <a:gd name="connsiteX1" fmla="*/ 124978 w 699176"/>
                  <a:gd name="connsiteY1" fmla="*/ 180516 h 617159"/>
                  <a:gd name="connsiteX2" fmla="*/ 941 w 699176"/>
                  <a:gd name="connsiteY2" fmla="*/ 263600 h 617159"/>
                  <a:gd name="connsiteX3" fmla="*/ 183896 w 699176"/>
                  <a:gd name="connsiteY3" fmla="*/ 249313 h 617159"/>
                  <a:gd name="connsiteX4" fmla="*/ 231214 w 699176"/>
                  <a:gd name="connsiteY4" fmla="*/ 392400 h 617159"/>
                  <a:gd name="connsiteX5" fmla="*/ 168170 w 699176"/>
                  <a:gd name="connsiteY5" fmla="*/ 498188 h 617159"/>
                  <a:gd name="connsiteX6" fmla="*/ 139902 w 699176"/>
                  <a:gd name="connsiteY6" fmla="*/ 602069 h 617159"/>
                  <a:gd name="connsiteX7" fmla="*/ 254744 w 699176"/>
                  <a:gd name="connsiteY7" fmla="*/ 572857 h 617159"/>
                  <a:gd name="connsiteX8" fmla="*/ 413580 w 699176"/>
                  <a:gd name="connsiteY8" fmla="*/ 437384 h 617159"/>
                  <a:gd name="connsiteX9" fmla="*/ 618817 w 699176"/>
                  <a:gd name="connsiteY9" fmla="*/ 366347 h 617159"/>
                  <a:gd name="connsiteX10" fmla="*/ 699165 w 699176"/>
                  <a:gd name="connsiteY10" fmla="*/ 301394 h 617159"/>
                  <a:gd name="connsiteX11" fmla="*/ 614524 w 699176"/>
                  <a:gd name="connsiteY11" fmla="*/ 284559 h 617159"/>
                  <a:gd name="connsiteX12" fmla="*/ 530450 w 699176"/>
                  <a:gd name="connsiteY12" fmla="*/ 281070 h 617159"/>
                  <a:gd name="connsiteX13" fmla="*/ 502347 w 699176"/>
                  <a:gd name="connsiteY13" fmla="*/ 200037 h 617159"/>
                  <a:gd name="connsiteX14" fmla="*/ 559709 w 699176"/>
                  <a:gd name="connsiteY14" fmla="*/ 116198 h 617159"/>
                  <a:gd name="connsiteX15" fmla="*/ 605636 w 699176"/>
                  <a:gd name="connsiteY15" fmla="*/ 556 h 617159"/>
                  <a:gd name="connsiteX16" fmla="*/ 438383 w 699176"/>
                  <a:gd name="connsiteY16" fmla="*/ 76920 h 617159"/>
                  <a:gd name="connsiteX0" fmla="*/ 438383 w 699176"/>
                  <a:gd name="connsiteY0" fmla="*/ 76920 h 617159"/>
                  <a:gd name="connsiteX1" fmla="*/ 124978 w 699176"/>
                  <a:gd name="connsiteY1" fmla="*/ 180516 h 617159"/>
                  <a:gd name="connsiteX2" fmla="*/ 941 w 699176"/>
                  <a:gd name="connsiteY2" fmla="*/ 263600 h 617159"/>
                  <a:gd name="connsiteX3" fmla="*/ 183896 w 699176"/>
                  <a:gd name="connsiteY3" fmla="*/ 249313 h 617159"/>
                  <a:gd name="connsiteX4" fmla="*/ 231214 w 699176"/>
                  <a:gd name="connsiteY4" fmla="*/ 392400 h 617159"/>
                  <a:gd name="connsiteX5" fmla="*/ 168170 w 699176"/>
                  <a:gd name="connsiteY5" fmla="*/ 498188 h 617159"/>
                  <a:gd name="connsiteX6" fmla="*/ 139902 w 699176"/>
                  <a:gd name="connsiteY6" fmla="*/ 602069 h 617159"/>
                  <a:gd name="connsiteX7" fmla="*/ 254744 w 699176"/>
                  <a:gd name="connsiteY7" fmla="*/ 572857 h 617159"/>
                  <a:gd name="connsiteX8" fmla="*/ 413580 w 699176"/>
                  <a:gd name="connsiteY8" fmla="*/ 437384 h 617159"/>
                  <a:gd name="connsiteX9" fmla="*/ 618817 w 699176"/>
                  <a:gd name="connsiteY9" fmla="*/ 366347 h 617159"/>
                  <a:gd name="connsiteX10" fmla="*/ 699165 w 699176"/>
                  <a:gd name="connsiteY10" fmla="*/ 270437 h 617159"/>
                  <a:gd name="connsiteX11" fmla="*/ 614524 w 699176"/>
                  <a:gd name="connsiteY11" fmla="*/ 284559 h 617159"/>
                  <a:gd name="connsiteX12" fmla="*/ 530450 w 699176"/>
                  <a:gd name="connsiteY12" fmla="*/ 281070 h 617159"/>
                  <a:gd name="connsiteX13" fmla="*/ 502347 w 699176"/>
                  <a:gd name="connsiteY13" fmla="*/ 200037 h 617159"/>
                  <a:gd name="connsiteX14" fmla="*/ 559709 w 699176"/>
                  <a:gd name="connsiteY14" fmla="*/ 116198 h 617159"/>
                  <a:gd name="connsiteX15" fmla="*/ 605636 w 699176"/>
                  <a:gd name="connsiteY15" fmla="*/ 556 h 617159"/>
                  <a:gd name="connsiteX16" fmla="*/ 438383 w 699176"/>
                  <a:gd name="connsiteY16" fmla="*/ 76920 h 617159"/>
                  <a:gd name="connsiteX0" fmla="*/ 438383 w 699191"/>
                  <a:gd name="connsiteY0" fmla="*/ 76920 h 617159"/>
                  <a:gd name="connsiteX1" fmla="*/ 124978 w 699191"/>
                  <a:gd name="connsiteY1" fmla="*/ 180516 h 617159"/>
                  <a:gd name="connsiteX2" fmla="*/ 941 w 699191"/>
                  <a:gd name="connsiteY2" fmla="*/ 263600 h 617159"/>
                  <a:gd name="connsiteX3" fmla="*/ 183896 w 699191"/>
                  <a:gd name="connsiteY3" fmla="*/ 249313 h 617159"/>
                  <a:gd name="connsiteX4" fmla="*/ 231214 w 699191"/>
                  <a:gd name="connsiteY4" fmla="*/ 392400 h 617159"/>
                  <a:gd name="connsiteX5" fmla="*/ 168170 w 699191"/>
                  <a:gd name="connsiteY5" fmla="*/ 498188 h 617159"/>
                  <a:gd name="connsiteX6" fmla="*/ 139902 w 699191"/>
                  <a:gd name="connsiteY6" fmla="*/ 602069 h 617159"/>
                  <a:gd name="connsiteX7" fmla="*/ 254744 w 699191"/>
                  <a:gd name="connsiteY7" fmla="*/ 572857 h 617159"/>
                  <a:gd name="connsiteX8" fmla="*/ 413580 w 699191"/>
                  <a:gd name="connsiteY8" fmla="*/ 437384 h 617159"/>
                  <a:gd name="connsiteX9" fmla="*/ 618817 w 699191"/>
                  <a:gd name="connsiteY9" fmla="*/ 366347 h 617159"/>
                  <a:gd name="connsiteX10" fmla="*/ 699165 w 699191"/>
                  <a:gd name="connsiteY10" fmla="*/ 270437 h 617159"/>
                  <a:gd name="connsiteX11" fmla="*/ 612143 w 699191"/>
                  <a:gd name="connsiteY11" fmla="*/ 263127 h 617159"/>
                  <a:gd name="connsiteX12" fmla="*/ 530450 w 699191"/>
                  <a:gd name="connsiteY12" fmla="*/ 281070 h 617159"/>
                  <a:gd name="connsiteX13" fmla="*/ 502347 w 699191"/>
                  <a:gd name="connsiteY13" fmla="*/ 200037 h 617159"/>
                  <a:gd name="connsiteX14" fmla="*/ 559709 w 699191"/>
                  <a:gd name="connsiteY14" fmla="*/ 116198 h 617159"/>
                  <a:gd name="connsiteX15" fmla="*/ 605636 w 699191"/>
                  <a:gd name="connsiteY15" fmla="*/ 556 h 617159"/>
                  <a:gd name="connsiteX16" fmla="*/ 438383 w 699191"/>
                  <a:gd name="connsiteY16" fmla="*/ 76920 h 617159"/>
                  <a:gd name="connsiteX0" fmla="*/ 438383 w 701893"/>
                  <a:gd name="connsiteY0" fmla="*/ 76920 h 617159"/>
                  <a:gd name="connsiteX1" fmla="*/ 124978 w 701893"/>
                  <a:gd name="connsiteY1" fmla="*/ 180516 h 617159"/>
                  <a:gd name="connsiteX2" fmla="*/ 941 w 701893"/>
                  <a:gd name="connsiteY2" fmla="*/ 263600 h 617159"/>
                  <a:gd name="connsiteX3" fmla="*/ 183896 w 701893"/>
                  <a:gd name="connsiteY3" fmla="*/ 249313 h 617159"/>
                  <a:gd name="connsiteX4" fmla="*/ 231214 w 701893"/>
                  <a:gd name="connsiteY4" fmla="*/ 392400 h 617159"/>
                  <a:gd name="connsiteX5" fmla="*/ 168170 w 701893"/>
                  <a:gd name="connsiteY5" fmla="*/ 498188 h 617159"/>
                  <a:gd name="connsiteX6" fmla="*/ 139902 w 701893"/>
                  <a:gd name="connsiteY6" fmla="*/ 602069 h 617159"/>
                  <a:gd name="connsiteX7" fmla="*/ 254744 w 701893"/>
                  <a:gd name="connsiteY7" fmla="*/ 572857 h 617159"/>
                  <a:gd name="connsiteX8" fmla="*/ 413580 w 701893"/>
                  <a:gd name="connsiteY8" fmla="*/ 437384 h 617159"/>
                  <a:gd name="connsiteX9" fmla="*/ 618817 w 701893"/>
                  <a:gd name="connsiteY9" fmla="*/ 366347 h 617159"/>
                  <a:gd name="connsiteX10" fmla="*/ 699165 w 701893"/>
                  <a:gd name="connsiteY10" fmla="*/ 270437 h 617159"/>
                  <a:gd name="connsiteX11" fmla="*/ 530450 w 701893"/>
                  <a:gd name="connsiteY11" fmla="*/ 281070 h 617159"/>
                  <a:gd name="connsiteX12" fmla="*/ 502347 w 701893"/>
                  <a:gd name="connsiteY12" fmla="*/ 200037 h 617159"/>
                  <a:gd name="connsiteX13" fmla="*/ 559709 w 701893"/>
                  <a:gd name="connsiteY13" fmla="*/ 116198 h 617159"/>
                  <a:gd name="connsiteX14" fmla="*/ 605636 w 701893"/>
                  <a:gd name="connsiteY14" fmla="*/ 556 h 617159"/>
                  <a:gd name="connsiteX15" fmla="*/ 438383 w 701893"/>
                  <a:gd name="connsiteY15" fmla="*/ 76920 h 617159"/>
                  <a:gd name="connsiteX0" fmla="*/ 438383 w 701166"/>
                  <a:gd name="connsiteY0" fmla="*/ 76920 h 617159"/>
                  <a:gd name="connsiteX1" fmla="*/ 124978 w 701166"/>
                  <a:gd name="connsiteY1" fmla="*/ 180516 h 617159"/>
                  <a:gd name="connsiteX2" fmla="*/ 941 w 701166"/>
                  <a:gd name="connsiteY2" fmla="*/ 263600 h 617159"/>
                  <a:gd name="connsiteX3" fmla="*/ 183896 w 701166"/>
                  <a:gd name="connsiteY3" fmla="*/ 249313 h 617159"/>
                  <a:gd name="connsiteX4" fmla="*/ 231214 w 701166"/>
                  <a:gd name="connsiteY4" fmla="*/ 392400 h 617159"/>
                  <a:gd name="connsiteX5" fmla="*/ 168170 w 701166"/>
                  <a:gd name="connsiteY5" fmla="*/ 498188 h 617159"/>
                  <a:gd name="connsiteX6" fmla="*/ 139902 w 701166"/>
                  <a:gd name="connsiteY6" fmla="*/ 602069 h 617159"/>
                  <a:gd name="connsiteX7" fmla="*/ 254744 w 701166"/>
                  <a:gd name="connsiteY7" fmla="*/ 572857 h 617159"/>
                  <a:gd name="connsiteX8" fmla="*/ 413580 w 701166"/>
                  <a:gd name="connsiteY8" fmla="*/ 437384 h 617159"/>
                  <a:gd name="connsiteX9" fmla="*/ 618817 w 701166"/>
                  <a:gd name="connsiteY9" fmla="*/ 366347 h 617159"/>
                  <a:gd name="connsiteX10" fmla="*/ 699165 w 701166"/>
                  <a:gd name="connsiteY10" fmla="*/ 270437 h 617159"/>
                  <a:gd name="connsiteX11" fmla="*/ 530450 w 701166"/>
                  <a:gd name="connsiteY11" fmla="*/ 281070 h 617159"/>
                  <a:gd name="connsiteX12" fmla="*/ 502347 w 701166"/>
                  <a:gd name="connsiteY12" fmla="*/ 200037 h 617159"/>
                  <a:gd name="connsiteX13" fmla="*/ 559709 w 701166"/>
                  <a:gd name="connsiteY13" fmla="*/ 116198 h 617159"/>
                  <a:gd name="connsiteX14" fmla="*/ 605636 w 701166"/>
                  <a:gd name="connsiteY14" fmla="*/ 556 h 617159"/>
                  <a:gd name="connsiteX15" fmla="*/ 438383 w 701166"/>
                  <a:gd name="connsiteY15" fmla="*/ 76920 h 617159"/>
                  <a:gd name="connsiteX0" fmla="*/ 438383 w 703479"/>
                  <a:gd name="connsiteY0" fmla="*/ 76920 h 617159"/>
                  <a:gd name="connsiteX1" fmla="*/ 124978 w 703479"/>
                  <a:gd name="connsiteY1" fmla="*/ 180516 h 617159"/>
                  <a:gd name="connsiteX2" fmla="*/ 941 w 703479"/>
                  <a:gd name="connsiteY2" fmla="*/ 263600 h 617159"/>
                  <a:gd name="connsiteX3" fmla="*/ 183896 w 703479"/>
                  <a:gd name="connsiteY3" fmla="*/ 249313 h 617159"/>
                  <a:gd name="connsiteX4" fmla="*/ 231214 w 703479"/>
                  <a:gd name="connsiteY4" fmla="*/ 392400 h 617159"/>
                  <a:gd name="connsiteX5" fmla="*/ 168170 w 703479"/>
                  <a:gd name="connsiteY5" fmla="*/ 498188 h 617159"/>
                  <a:gd name="connsiteX6" fmla="*/ 139902 w 703479"/>
                  <a:gd name="connsiteY6" fmla="*/ 602069 h 617159"/>
                  <a:gd name="connsiteX7" fmla="*/ 254744 w 703479"/>
                  <a:gd name="connsiteY7" fmla="*/ 572857 h 617159"/>
                  <a:gd name="connsiteX8" fmla="*/ 413580 w 703479"/>
                  <a:gd name="connsiteY8" fmla="*/ 437384 h 617159"/>
                  <a:gd name="connsiteX9" fmla="*/ 618817 w 703479"/>
                  <a:gd name="connsiteY9" fmla="*/ 366347 h 617159"/>
                  <a:gd name="connsiteX10" fmla="*/ 701546 w 703479"/>
                  <a:gd name="connsiteY10" fmla="*/ 256149 h 617159"/>
                  <a:gd name="connsiteX11" fmla="*/ 530450 w 703479"/>
                  <a:gd name="connsiteY11" fmla="*/ 281070 h 617159"/>
                  <a:gd name="connsiteX12" fmla="*/ 502347 w 703479"/>
                  <a:gd name="connsiteY12" fmla="*/ 200037 h 617159"/>
                  <a:gd name="connsiteX13" fmla="*/ 559709 w 703479"/>
                  <a:gd name="connsiteY13" fmla="*/ 116198 h 617159"/>
                  <a:gd name="connsiteX14" fmla="*/ 605636 w 703479"/>
                  <a:gd name="connsiteY14" fmla="*/ 556 h 617159"/>
                  <a:gd name="connsiteX15" fmla="*/ 438383 w 703479"/>
                  <a:gd name="connsiteY15" fmla="*/ 76920 h 617159"/>
                  <a:gd name="connsiteX0" fmla="*/ 438383 w 703452"/>
                  <a:gd name="connsiteY0" fmla="*/ 76920 h 617159"/>
                  <a:gd name="connsiteX1" fmla="*/ 124978 w 703452"/>
                  <a:gd name="connsiteY1" fmla="*/ 180516 h 617159"/>
                  <a:gd name="connsiteX2" fmla="*/ 941 w 703452"/>
                  <a:gd name="connsiteY2" fmla="*/ 263600 h 617159"/>
                  <a:gd name="connsiteX3" fmla="*/ 183896 w 703452"/>
                  <a:gd name="connsiteY3" fmla="*/ 249313 h 617159"/>
                  <a:gd name="connsiteX4" fmla="*/ 231214 w 703452"/>
                  <a:gd name="connsiteY4" fmla="*/ 392400 h 617159"/>
                  <a:gd name="connsiteX5" fmla="*/ 168170 w 703452"/>
                  <a:gd name="connsiteY5" fmla="*/ 498188 h 617159"/>
                  <a:gd name="connsiteX6" fmla="*/ 139902 w 703452"/>
                  <a:gd name="connsiteY6" fmla="*/ 602069 h 617159"/>
                  <a:gd name="connsiteX7" fmla="*/ 254744 w 703452"/>
                  <a:gd name="connsiteY7" fmla="*/ 572857 h 617159"/>
                  <a:gd name="connsiteX8" fmla="*/ 413580 w 703452"/>
                  <a:gd name="connsiteY8" fmla="*/ 437384 h 617159"/>
                  <a:gd name="connsiteX9" fmla="*/ 609292 w 703452"/>
                  <a:gd name="connsiteY9" fmla="*/ 356822 h 617159"/>
                  <a:gd name="connsiteX10" fmla="*/ 701546 w 703452"/>
                  <a:gd name="connsiteY10" fmla="*/ 256149 h 617159"/>
                  <a:gd name="connsiteX11" fmla="*/ 530450 w 703452"/>
                  <a:gd name="connsiteY11" fmla="*/ 281070 h 617159"/>
                  <a:gd name="connsiteX12" fmla="*/ 502347 w 703452"/>
                  <a:gd name="connsiteY12" fmla="*/ 200037 h 617159"/>
                  <a:gd name="connsiteX13" fmla="*/ 559709 w 703452"/>
                  <a:gd name="connsiteY13" fmla="*/ 116198 h 617159"/>
                  <a:gd name="connsiteX14" fmla="*/ 605636 w 703452"/>
                  <a:gd name="connsiteY14" fmla="*/ 556 h 617159"/>
                  <a:gd name="connsiteX15" fmla="*/ 438383 w 703452"/>
                  <a:gd name="connsiteY15" fmla="*/ 76920 h 617159"/>
                  <a:gd name="connsiteX0" fmla="*/ 438383 w 736241"/>
                  <a:gd name="connsiteY0" fmla="*/ 76920 h 617159"/>
                  <a:gd name="connsiteX1" fmla="*/ 124978 w 736241"/>
                  <a:gd name="connsiteY1" fmla="*/ 180516 h 617159"/>
                  <a:gd name="connsiteX2" fmla="*/ 941 w 736241"/>
                  <a:gd name="connsiteY2" fmla="*/ 263600 h 617159"/>
                  <a:gd name="connsiteX3" fmla="*/ 183896 w 736241"/>
                  <a:gd name="connsiteY3" fmla="*/ 249313 h 617159"/>
                  <a:gd name="connsiteX4" fmla="*/ 231214 w 736241"/>
                  <a:gd name="connsiteY4" fmla="*/ 392400 h 617159"/>
                  <a:gd name="connsiteX5" fmla="*/ 168170 w 736241"/>
                  <a:gd name="connsiteY5" fmla="*/ 498188 h 617159"/>
                  <a:gd name="connsiteX6" fmla="*/ 139902 w 736241"/>
                  <a:gd name="connsiteY6" fmla="*/ 602069 h 617159"/>
                  <a:gd name="connsiteX7" fmla="*/ 254744 w 736241"/>
                  <a:gd name="connsiteY7" fmla="*/ 572857 h 617159"/>
                  <a:gd name="connsiteX8" fmla="*/ 413580 w 736241"/>
                  <a:gd name="connsiteY8" fmla="*/ 437384 h 617159"/>
                  <a:gd name="connsiteX9" fmla="*/ 609292 w 736241"/>
                  <a:gd name="connsiteY9" fmla="*/ 356822 h 617159"/>
                  <a:gd name="connsiteX10" fmla="*/ 734883 w 736241"/>
                  <a:gd name="connsiteY10" fmla="*/ 294249 h 617159"/>
                  <a:gd name="connsiteX11" fmla="*/ 530450 w 736241"/>
                  <a:gd name="connsiteY11" fmla="*/ 281070 h 617159"/>
                  <a:gd name="connsiteX12" fmla="*/ 502347 w 736241"/>
                  <a:gd name="connsiteY12" fmla="*/ 200037 h 617159"/>
                  <a:gd name="connsiteX13" fmla="*/ 559709 w 736241"/>
                  <a:gd name="connsiteY13" fmla="*/ 116198 h 617159"/>
                  <a:gd name="connsiteX14" fmla="*/ 605636 w 736241"/>
                  <a:gd name="connsiteY14" fmla="*/ 556 h 617159"/>
                  <a:gd name="connsiteX15" fmla="*/ 438383 w 736241"/>
                  <a:gd name="connsiteY15" fmla="*/ 76920 h 617159"/>
                  <a:gd name="connsiteX0" fmla="*/ 438383 w 735359"/>
                  <a:gd name="connsiteY0" fmla="*/ 76920 h 617159"/>
                  <a:gd name="connsiteX1" fmla="*/ 124978 w 735359"/>
                  <a:gd name="connsiteY1" fmla="*/ 180516 h 617159"/>
                  <a:gd name="connsiteX2" fmla="*/ 941 w 735359"/>
                  <a:gd name="connsiteY2" fmla="*/ 263600 h 617159"/>
                  <a:gd name="connsiteX3" fmla="*/ 183896 w 735359"/>
                  <a:gd name="connsiteY3" fmla="*/ 249313 h 617159"/>
                  <a:gd name="connsiteX4" fmla="*/ 231214 w 735359"/>
                  <a:gd name="connsiteY4" fmla="*/ 392400 h 617159"/>
                  <a:gd name="connsiteX5" fmla="*/ 168170 w 735359"/>
                  <a:gd name="connsiteY5" fmla="*/ 498188 h 617159"/>
                  <a:gd name="connsiteX6" fmla="*/ 139902 w 735359"/>
                  <a:gd name="connsiteY6" fmla="*/ 602069 h 617159"/>
                  <a:gd name="connsiteX7" fmla="*/ 254744 w 735359"/>
                  <a:gd name="connsiteY7" fmla="*/ 572857 h 617159"/>
                  <a:gd name="connsiteX8" fmla="*/ 413580 w 735359"/>
                  <a:gd name="connsiteY8" fmla="*/ 437384 h 617159"/>
                  <a:gd name="connsiteX9" fmla="*/ 609292 w 735359"/>
                  <a:gd name="connsiteY9" fmla="*/ 356822 h 617159"/>
                  <a:gd name="connsiteX10" fmla="*/ 734883 w 735359"/>
                  <a:gd name="connsiteY10" fmla="*/ 294249 h 617159"/>
                  <a:gd name="connsiteX11" fmla="*/ 530450 w 735359"/>
                  <a:gd name="connsiteY11" fmla="*/ 281070 h 617159"/>
                  <a:gd name="connsiteX12" fmla="*/ 502347 w 735359"/>
                  <a:gd name="connsiteY12" fmla="*/ 200037 h 617159"/>
                  <a:gd name="connsiteX13" fmla="*/ 559709 w 735359"/>
                  <a:gd name="connsiteY13" fmla="*/ 116198 h 617159"/>
                  <a:gd name="connsiteX14" fmla="*/ 605636 w 735359"/>
                  <a:gd name="connsiteY14" fmla="*/ 556 h 617159"/>
                  <a:gd name="connsiteX15" fmla="*/ 438383 w 735359"/>
                  <a:gd name="connsiteY15" fmla="*/ 76920 h 617159"/>
                  <a:gd name="connsiteX0" fmla="*/ 438383 w 735166"/>
                  <a:gd name="connsiteY0" fmla="*/ 76920 h 617159"/>
                  <a:gd name="connsiteX1" fmla="*/ 124978 w 735166"/>
                  <a:gd name="connsiteY1" fmla="*/ 180516 h 617159"/>
                  <a:gd name="connsiteX2" fmla="*/ 941 w 735166"/>
                  <a:gd name="connsiteY2" fmla="*/ 263600 h 617159"/>
                  <a:gd name="connsiteX3" fmla="*/ 183896 w 735166"/>
                  <a:gd name="connsiteY3" fmla="*/ 249313 h 617159"/>
                  <a:gd name="connsiteX4" fmla="*/ 231214 w 735166"/>
                  <a:gd name="connsiteY4" fmla="*/ 392400 h 617159"/>
                  <a:gd name="connsiteX5" fmla="*/ 168170 w 735166"/>
                  <a:gd name="connsiteY5" fmla="*/ 498188 h 617159"/>
                  <a:gd name="connsiteX6" fmla="*/ 139902 w 735166"/>
                  <a:gd name="connsiteY6" fmla="*/ 602069 h 617159"/>
                  <a:gd name="connsiteX7" fmla="*/ 254744 w 735166"/>
                  <a:gd name="connsiteY7" fmla="*/ 572857 h 617159"/>
                  <a:gd name="connsiteX8" fmla="*/ 413580 w 735166"/>
                  <a:gd name="connsiteY8" fmla="*/ 437384 h 617159"/>
                  <a:gd name="connsiteX9" fmla="*/ 571192 w 735166"/>
                  <a:gd name="connsiteY9" fmla="*/ 356822 h 617159"/>
                  <a:gd name="connsiteX10" fmla="*/ 734883 w 735166"/>
                  <a:gd name="connsiteY10" fmla="*/ 294249 h 617159"/>
                  <a:gd name="connsiteX11" fmla="*/ 530450 w 735166"/>
                  <a:gd name="connsiteY11" fmla="*/ 281070 h 617159"/>
                  <a:gd name="connsiteX12" fmla="*/ 502347 w 735166"/>
                  <a:gd name="connsiteY12" fmla="*/ 200037 h 617159"/>
                  <a:gd name="connsiteX13" fmla="*/ 559709 w 735166"/>
                  <a:gd name="connsiteY13" fmla="*/ 116198 h 617159"/>
                  <a:gd name="connsiteX14" fmla="*/ 605636 w 735166"/>
                  <a:gd name="connsiteY14" fmla="*/ 556 h 617159"/>
                  <a:gd name="connsiteX15" fmla="*/ 438383 w 735166"/>
                  <a:gd name="connsiteY15" fmla="*/ 76920 h 617159"/>
                  <a:gd name="connsiteX0" fmla="*/ 438383 w 735166"/>
                  <a:gd name="connsiteY0" fmla="*/ 76920 h 605868"/>
                  <a:gd name="connsiteX1" fmla="*/ 124978 w 735166"/>
                  <a:gd name="connsiteY1" fmla="*/ 180516 h 605868"/>
                  <a:gd name="connsiteX2" fmla="*/ 941 w 735166"/>
                  <a:gd name="connsiteY2" fmla="*/ 263600 h 605868"/>
                  <a:gd name="connsiteX3" fmla="*/ 183896 w 735166"/>
                  <a:gd name="connsiteY3" fmla="*/ 249313 h 605868"/>
                  <a:gd name="connsiteX4" fmla="*/ 231214 w 735166"/>
                  <a:gd name="connsiteY4" fmla="*/ 392400 h 605868"/>
                  <a:gd name="connsiteX5" fmla="*/ 168170 w 735166"/>
                  <a:gd name="connsiteY5" fmla="*/ 498188 h 605868"/>
                  <a:gd name="connsiteX6" fmla="*/ 156571 w 735166"/>
                  <a:gd name="connsiteY6" fmla="*/ 587781 h 605868"/>
                  <a:gd name="connsiteX7" fmla="*/ 254744 w 735166"/>
                  <a:gd name="connsiteY7" fmla="*/ 572857 h 605868"/>
                  <a:gd name="connsiteX8" fmla="*/ 413580 w 735166"/>
                  <a:gd name="connsiteY8" fmla="*/ 437384 h 605868"/>
                  <a:gd name="connsiteX9" fmla="*/ 571192 w 735166"/>
                  <a:gd name="connsiteY9" fmla="*/ 356822 h 605868"/>
                  <a:gd name="connsiteX10" fmla="*/ 734883 w 735166"/>
                  <a:gd name="connsiteY10" fmla="*/ 294249 h 605868"/>
                  <a:gd name="connsiteX11" fmla="*/ 530450 w 735166"/>
                  <a:gd name="connsiteY11" fmla="*/ 281070 h 605868"/>
                  <a:gd name="connsiteX12" fmla="*/ 502347 w 735166"/>
                  <a:gd name="connsiteY12" fmla="*/ 200037 h 605868"/>
                  <a:gd name="connsiteX13" fmla="*/ 559709 w 735166"/>
                  <a:gd name="connsiteY13" fmla="*/ 116198 h 605868"/>
                  <a:gd name="connsiteX14" fmla="*/ 605636 w 735166"/>
                  <a:gd name="connsiteY14" fmla="*/ 556 h 605868"/>
                  <a:gd name="connsiteX15" fmla="*/ 438383 w 735166"/>
                  <a:gd name="connsiteY15" fmla="*/ 76920 h 605868"/>
                  <a:gd name="connsiteX0" fmla="*/ 438383 w 735166"/>
                  <a:gd name="connsiteY0" fmla="*/ 76920 h 595487"/>
                  <a:gd name="connsiteX1" fmla="*/ 124978 w 735166"/>
                  <a:gd name="connsiteY1" fmla="*/ 180516 h 595487"/>
                  <a:gd name="connsiteX2" fmla="*/ 941 w 735166"/>
                  <a:gd name="connsiteY2" fmla="*/ 263600 h 595487"/>
                  <a:gd name="connsiteX3" fmla="*/ 183896 w 735166"/>
                  <a:gd name="connsiteY3" fmla="*/ 249313 h 595487"/>
                  <a:gd name="connsiteX4" fmla="*/ 231214 w 735166"/>
                  <a:gd name="connsiteY4" fmla="*/ 392400 h 595487"/>
                  <a:gd name="connsiteX5" fmla="*/ 199127 w 735166"/>
                  <a:gd name="connsiteY5" fmla="*/ 493426 h 595487"/>
                  <a:gd name="connsiteX6" fmla="*/ 156571 w 735166"/>
                  <a:gd name="connsiteY6" fmla="*/ 587781 h 595487"/>
                  <a:gd name="connsiteX7" fmla="*/ 254744 w 735166"/>
                  <a:gd name="connsiteY7" fmla="*/ 572857 h 595487"/>
                  <a:gd name="connsiteX8" fmla="*/ 413580 w 735166"/>
                  <a:gd name="connsiteY8" fmla="*/ 437384 h 595487"/>
                  <a:gd name="connsiteX9" fmla="*/ 571192 w 735166"/>
                  <a:gd name="connsiteY9" fmla="*/ 356822 h 595487"/>
                  <a:gd name="connsiteX10" fmla="*/ 734883 w 735166"/>
                  <a:gd name="connsiteY10" fmla="*/ 294249 h 595487"/>
                  <a:gd name="connsiteX11" fmla="*/ 530450 w 735166"/>
                  <a:gd name="connsiteY11" fmla="*/ 281070 h 595487"/>
                  <a:gd name="connsiteX12" fmla="*/ 502347 w 735166"/>
                  <a:gd name="connsiteY12" fmla="*/ 200037 h 595487"/>
                  <a:gd name="connsiteX13" fmla="*/ 559709 w 735166"/>
                  <a:gd name="connsiteY13" fmla="*/ 116198 h 595487"/>
                  <a:gd name="connsiteX14" fmla="*/ 605636 w 735166"/>
                  <a:gd name="connsiteY14" fmla="*/ 556 h 595487"/>
                  <a:gd name="connsiteX15" fmla="*/ 438383 w 735166"/>
                  <a:gd name="connsiteY15" fmla="*/ 76920 h 595487"/>
                  <a:gd name="connsiteX0" fmla="*/ 438383 w 735166"/>
                  <a:gd name="connsiteY0" fmla="*/ 76920 h 589612"/>
                  <a:gd name="connsiteX1" fmla="*/ 124978 w 735166"/>
                  <a:gd name="connsiteY1" fmla="*/ 180516 h 589612"/>
                  <a:gd name="connsiteX2" fmla="*/ 941 w 735166"/>
                  <a:gd name="connsiteY2" fmla="*/ 263600 h 589612"/>
                  <a:gd name="connsiteX3" fmla="*/ 183896 w 735166"/>
                  <a:gd name="connsiteY3" fmla="*/ 249313 h 589612"/>
                  <a:gd name="connsiteX4" fmla="*/ 231214 w 735166"/>
                  <a:gd name="connsiteY4" fmla="*/ 392400 h 589612"/>
                  <a:gd name="connsiteX5" fmla="*/ 199127 w 735166"/>
                  <a:gd name="connsiteY5" fmla="*/ 493426 h 589612"/>
                  <a:gd name="connsiteX6" fmla="*/ 156571 w 735166"/>
                  <a:gd name="connsiteY6" fmla="*/ 587781 h 589612"/>
                  <a:gd name="connsiteX7" fmla="*/ 261888 w 735166"/>
                  <a:gd name="connsiteY7" fmla="*/ 546663 h 589612"/>
                  <a:gd name="connsiteX8" fmla="*/ 413580 w 735166"/>
                  <a:gd name="connsiteY8" fmla="*/ 437384 h 589612"/>
                  <a:gd name="connsiteX9" fmla="*/ 571192 w 735166"/>
                  <a:gd name="connsiteY9" fmla="*/ 356822 h 589612"/>
                  <a:gd name="connsiteX10" fmla="*/ 734883 w 735166"/>
                  <a:gd name="connsiteY10" fmla="*/ 294249 h 589612"/>
                  <a:gd name="connsiteX11" fmla="*/ 530450 w 735166"/>
                  <a:gd name="connsiteY11" fmla="*/ 281070 h 589612"/>
                  <a:gd name="connsiteX12" fmla="*/ 502347 w 735166"/>
                  <a:gd name="connsiteY12" fmla="*/ 200037 h 589612"/>
                  <a:gd name="connsiteX13" fmla="*/ 559709 w 735166"/>
                  <a:gd name="connsiteY13" fmla="*/ 116198 h 589612"/>
                  <a:gd name="connsiteX14" fmla="*/ 605636 w 735166"/>
                  <a:gd name="connsiteY14" fmla="*/ 556 h 589612"/>
                  <a:gd name="connsiteX15" fmla="*/ 438383 w 735166"/>
                  <a:gd name="connsiteY15" fmla="*/ 76920 h 589612"/>
                  <a:gd name="connsiteX0" fmla="*/ 369197 w 735036"/>
                  <a:gd name="connsiteY0" fmla="*/ 124007 h 589074"/>
                  <a:gd name="connsiteX1" fmla="*/ 124848 w 735036"/>
                  <a:gd name="connsiteY1" fmla="*/ 179978 h 589074"/>
                  <a:gd name="connsiteX2" fmla="*/ 811 w 735036"/>
                  <a:gd name="connsiteY2" fmla="*/ 263062 h 589074"/>
                  <a:gd name="connsiteX3" fmla="*/ 183766 w 735036"/>
                  <a:gd name="connsiteY3" fmla="*/ 248775 h 589074"/>
                  <a:gd name="connsiteX4" fmla="*/ 231084 w 735036"/>
                  <a:gd name="connsiteY4" fmla="*/ 391862 h 589074"/>
                  <a:gd name="connsiteX5" fmla="*/ 198997 w 735036"/>
                  <a:gd name="connsiteY5" fmla="*/ 492888 h 589074"/>
                  <a:gd name="connsiteX6" fmla="*/ 156441 w 735036"/>
                  <a:gd name="connsiteY6" fmla="*/ 587243 h 589074"/>
                  <a:gd name="connsiteX7" fmla="*/ 261758 w 735036"/>
                  <a:gd name="connsiteY7" fmla="*/ 546125 h 589074"/>
                  <a:gd name="connsiteX8" fmla="*/ 413450 w 735036"/>
                  <a:gd name="connsiteY8" fmla="*/ 436846 h 589074"/>
                  <a:gd name="connsiteX9" fmla="*/ 571062 w 735036"/>
                  <a:gd name="connsiteY9" fmla="*/ 356284 h 589074"/>
                  <a:gd name="connsiteX10" fmla="*/ 734753 w 735036"/>
                  <a:gd name="connsiteY10" fmla="*/ 293711 h 589074"/>
                  <a:gd name="connsiteX11" fmla="*/ 530320 w 735036"/>
                  <a:gd name="connsiteY11" fmla="*/ 280532 h 589074"/>
                  <a:gd name="connsiteX12" fmla="*/ 502217 w 735036"/>
                  <a:gd name="connsiteY12" fmla="*/ 199499 h 589074"/>
                  <a:gd name="connsiteX13" fmla="*/ 559579 w 735036"/>
                  <a:gd name="connsiteY13" fmla="*/ 115660 h 589074"/>
                  <a:gd name="connsiteX14" fmla="*/ 605506 w 735036"/>
                  <a:gd name="connsiteY14" fmla="*/ 18 h 589074"/>
                  <a:gd name="connsiteX15" fmla="*/ 369197 w 735036"/>
                  <a:gd name="connsiteY15" fmla="*/ 124007 h 589074"/>
                  <a:gd name="connsiteX0" fmla="*/ 368446 w 734285"/>
                  <a:gd name="connsiteY0" fmla="*/ 124007 h 589074"/>
                  <a:gd name="connsiteX1" fmla="*/ 165372 w 734285"/>
                  <a:gd name="connsiteY1" fmla="*/ 179978 h 589074"/>
                  <a:gd name="connsiteX2" fmla="*/ 60 w 734285"/>
                  <a:gd name="connsiteY2" fmla="*/ 263062 h 589074"/>
                  <a:gd name="connsiteX3" fmla="*/ 183015 w 734285"/>
                  <a:gd name="connsiteY3" fmla="*/ 248775 h 589074"/>
                  <a:gd name="connsiteX4" fmla="*/ 230333 w 734285"/>
                  <a:gd name="connsiteY4" fmla="*/ 391862 h 589074"/>
                  <a:gd name="connsiteX5" fmla="*/ 198246 w 734285"/>
                  <a:gd name="connsiteY5" fmla="*/ 492888 h 589074"/>
                  <a:gd name="connsiteX6" fmla="*/ 155690 w 734285"/>
                  <a:gd name="connsiteY6" fmla="*/ 587243 h 589074"/>
                  <a:gd name="connsiteX7" fmla="*/ 261007 w 734285"/>
                  <a:gd name="connsiteY7" fmla="*/ 546125 h 589074"/>
                  <a:gd name="connsiteX8" fmla="*/ 412699 w 734285"/>
                  <a:gd name="connsiteY8" fmla="*/ 436846 h 589074"/>
                  <a:gd name="connsiteX9" fmla="*/ 570311 w 734285"/>
                  <a:gd name="connsiteY9" fmla="*/ 356284 h 589074"/>
                  <a:gd name="connsiteX10" fmla="*/ 734002 w 734285"/>
                  <a:gd name="connsiteY10" fmla="*/ 293711 h 589074"/>
                  <a:gd name="connsiteX11" fmla="*/ 529569 w 734285"/>
                  <a:gd name="connsiteY11" fmla="*/ 280532 h 589074"/>
                  <a:gd name="connsiteX12" fmla="*/ 501466 w 734285"/>
                  <a:gd name="connsiteY12" fmla="*/ 199499 h 589074"/>
                  <a:gd name="connsiteX13" fmla="*/ 558828 w 734285"/>
                  <a:gd name="connsiteY13" fmla="*/ 115660 h 589074"/>
                  <a:gd name="connsiteX14" fmla="*/ 604755 w 734285"/>
                  <a:gd name="connsiteY14" fmla="*/ 18 h 589074"/>
                  <a:gd name="connsiteX15" fmla="*/ 368446 w 734285"/>
                  <a:gd name="connsiteY15" fmla="*/ 124007 h 589074"/>
                  <a:gd name="connsiteX0" fmla="*/ 369173 w 735012"/>
                  <a:gd name="connsiteY0" fmla="*/ 124007 h 589074"/>
                  <a:gd name="connsiteX1" fmla="*/ 166099 w 735012"/>
                  <a:gd name="connsiteY1" fmla="*/ 179978 h 589074"/>
                  <a:gd name="connsiteX2" fmla="*/ 787 w 735012"/>
                  <a:gd name="connsiteY2" fmla="*/ 263062 h 589074"/>
                  <a:gd name="connsiteX3" fmla="*/ 234542 w 735012"/>
                  <a:gd name="connsiteY3" fmla="*/ 264650 h 589074"/>
                  <a:gd name="connsiteX4" fmla="*/ 231060 w 735012"/>
                  <a:gd name="connsiteY4" fmla="*/ 391862 h 589074"/>
                  <a:gd name="connsiteX5" fmla="*/ 198973 w 735012"/>
                  <a:gd name="connsiteY5" fmla="*/ 492888 h 589074"/>
                  <a:gd name="connsiteX6" fmla="*/ 156417 w 735012"/>
                  <a:gd name="connsiteY6" fmla="*/ 587243 h 589074"/>
                  <a:gd name="connsiteX7" fmla="*/ 261734 w 735012"/>
                  <a:gd name="connsiteY7" fmla="*/ 546125 h 589074"/>
                  <a:gd name="connsiteX8" fmla="*/ 413426 w 735012"/>
                  <a:gd name="connsiteY8" fmla="*/ 436846 h 589074"/>
                  <a:gd name="connsiteX9" fmla="*/ 571038 w 735012"/>
                  <a:gd name="connsiteY9" fmla="*/ 356284 h 589074"/>
                  <a:gd name="connsiteX10" fmla="*/ 734729 w 735012"/>
                  <a:gd name="connsiteY10" fmla="*/ 293711 h 589074"/>
                  <a:gd name="connsiteX11" fmla="*/ 530296 w 735012"/>
                  <a:gd name="connsiteY11" fmla="*/ 280532 h 589074"/>
                  <a:gd name="connsiteX12" fmla="*/ 502193 w 735012"/>
                  <a:gd name="connsiteY12" fmla="*/ 199499 h 589074"/>
                  <a:gd name="connsiteX13" fmla="*/ 559555 w 735012"/>
                  <a:gd name="connsiteY13" fmla="*/ 115660 h 589074"/>
                  <a:gd name="connsiteX14" fmla="*/ 605482 w 735012"/>
                  <a:gd name="connsiteY14" fmla="*/ 18 h 589074"/>
                  <a:gd name="connsiteX15" fmla="*/ 369173 w 735012"/>
                  <a:gd name="connsiteY15" fmla="*/ 124007 h 589074"/>
                  <a:gd name="connsiteX0" fmla="*/ 315641 w 681480"/>
                  <a:gd name="connsiteY0" fmla="*/ 124007 h 589074"/>
                  <a:gd name="connsiteX1" fmla="*/ 112567 w 681480"/>
                  <a:gd name="connsiteY1" fmla="*/ 179978 h 589074"/>
                  <a:gd name="connsiteX2" fmla="*/ 1230 w 681480"/>
                  <a:gd name="connsiteY2" fmla="*/ 310687 h 589074"/>
                  <a:gd name="connsiteX3" fmla="*/ 181010 w 681480"/>
                  <a:gd name="connsiteY3" fmla="*/ 264650 h 589074"/>
                  <a:gd name="connsiteX4" fmla="*/ 177528 w 681480"/>
                  <a:gd name="connsiteY4" fmla="*/ 391862 h 589074"/>
                  <a:gd name="connsiteX5" fmla="*/ 145441 w 681480"/>
                  <a:gd name="connsiteY5" fmla="*/ 492888 h 589074"/>
                  <a:gd name="connsiteX6" fmla="*/ 102885 w 681480"/>
                  <a:gd name="connsiteY6" fmla="*/ 587243 h 589074"/>
                  <a:gd name="connsiteX7" fmla="*/ 208202 w 681480"/>
                  <a:gd name="connsiteY7" fmla="*/ 546125 h 589074"/>
                  <a:gd name="connsiteX8" fmla="*/ 359894 w 681480"/>
                  <a:gd name="connsiteY8" fmla="*/ 436846 h 589074"/>
                  <a:gd name="connsiteX9" fmla="*/ 517506 w 681480"/>
                  <a:gd name="connsiteY9" fmla="*/ 356284 h 589074"/>
                  <a:gd name="connsiteX10" fmla="*/ 681197 w 681480"/>
                  <a:gd name="connsiteY10" fmla="*/ 293711 h 589074"/>
                  <a:gd name="connsiteX11" fmla="*/ 476764 w 681480"/>
                  <a:gd name="connsiteY11" fmla="*/ 280532 h 589074"/>
                  <a:gd name="connsiteX12" fmla="*/ 448661 w 681480"/>
                  <a:gd name="connsiteY12" fmla="*/ 199499 h 589074"/>
                  <a:gd name="connsiteX13" fmla="*/ 506023 w 681480"/>
                  <a:gd name="connsiteY13" fmla="*/ 115660 h 589074"/>
                  <a:gd name="connsiteX14" fmla="*/ 551950 w 681480"/>
                  <a:gd name="connsiteY14" fmla="*/ 18 h 589074"/>
                  <a:gd name="connsiteX15" fmla="*/ 315641 w 681480"/>
                  <a:gd name="connsiteY15" fmla="*/ 124007 h 589074"/>
                  <a:gd name="connsiteX0" fmla="*/ 314637 w 680476"/>
                  <a:gd name="connsiteY0" fmla="*/ 124007 h 589074"/>
                  <a:gd name="connsiteX1" fmla="*/ 146488 w 680476"/>
                  <a:gd name="connsiteY1" fmla="*/ 173628 h 589074"/>
                  <a:gd name="connsiteX2" fmla="*/ 226 w 680476"/>
                  <a:gd name="connsiteY2" fmla="*/ 310687 h 589074"/>
                  <a:gd name="connsiteX3" fmla="*/ 180006 w 680476"/>
                  <a:gd name="connsiteY3" fmla="*/ 264650 h 589074"/>
                  <a:gd name="connsiteX4" fmla="*/ 176524 w 680476"/>
                  <a:gd name="connsiteY4" fmla="*/ 391862 h 589074"/>
                  <a:gd name="connsiteX5" fmla="*/ 144437 w 680476"/>
                  <a:gd name="connsiteY5" fmla="*/ 492888 h 589074"/>
                  <a:gd name="connsiteX6" fmla="*/ 101881 w 680476"/>
                  <a:gd name="connsiteY6" fmla="*/ 587243 h 589074"/>
                  <a:gd name="connsiteX7" fmla="*/ 207198 w 680476"/>
                  <a:gd name="connsiteY7" fmla="*/ 546125 h 589074"/>
                  <a:gd name="connsiteX8" fmla="*/ 358890 w 680476"/>
                  <a:gd name="connsiteY8" fmla="*/ 436846 h 589074"/>
                  <a:gd name="connsiteX9" fmla="*/ 516502 w 680476"/>
                  <a:gd name="connsiteY9" fmla="*/ 356284 h 589074"/>
                  <a:gd name="connsiteX10" fmla="*/ 680193 w 680476"/>
                  <a:gd name="connsiteY10" fmla="*/ 293711 h 589074"/>
                  <a:gd name="connsiteX11" fmla="*/ 475760 w 680476"/>
                  <a:gd name="connsiteY11" fmla="*/ 280532 h 589074"/>
                  <a:gd name="connsiteX12" fmla="*/ 447657 w 680476"/>
                  <a:gd name="connsiteY12" fmla="*/ 199499 h 589074"/>
                  <a:gd name="connsiteX13" fmla="*/ 505019 w 680476"/>
                  <a:gd name="connsiteY13" fmla="*/ 115660 h 589074"/>
                  <a:gd name="connsiteX14" fmla="*/ 550946 w 680476"/>
                  <a:gd name="connsiteY14" fmla="*/ 18 h 589074"/>
                  <a:gd name="connsiteX15" fmla="*/ 314637 w 680476"/>
                  <a:gd name="connsiteY15" fmla="*/ 124007 h 589074"/>
                  <a:gd name="connsiteX0" fmla="*/ 314637 w 680476"/>
                  <a:gd name="connsiteY0" fmla="*/ 124007 h 589074"/>
                  <a:gd name="connsiteX1" fmla="*/ 146488 w 680476"/>
                  <a:gd name="connsiteY1" fmla="*/ 173628 h 589074"/>
                  <a:gd name="connsiteX2" fmla="*/ 226 w 680476"/>
                  <a:gd name="connsiteY2" fmla="*/ 310687 h 589074"/>
                  <a:gd name="connsiteX3" fmla="*/ 180006 w 680476"/>
                  <a:gd name="connsiteY3" fmla="*/ 264650 h 589074"/>
                  <a:gd name="connsiteX4" fmla="*/ 214624 w 680476"/>
                  <a:gd name="connsiteY4" fmla="*/ 391862 h 589074"/>
                  <a:gd name="connsiteX5" fmla="*/ 144437 w 680476"/>
                  <a:gd name="connsiteY5" fmla="*/ 492888 h 589074"/>
                  <a:gd name="connsiteX6" fmla="*/ 101881 w 680476"/>
                  <a:gd name="connsiteY6" fmla="*/ 587243 h 589074"/>
                  <a:gd name="connsiteX7" fmla="*/ 207198 w 680476"/>
                  <a:gd name="connsiteY7" fmla="*/ 546125 h 589074"/>
                  <a:gd name="connsiteX8" fmla="*/ 358890 w 680476"/>
                  <a:gd name="connsiteY8" fmla="*/ 436846 h 589074"/>
                  <a:gd name="connsiteX9" fmla="*/ 516502 w 680476"/>
                  <a:gd name="connsiteY9" fmla="*/ 356284 h 589074"/>
                  <a:gd name="connsiteX10" fmla="*/ 680193 w 680476"/>
                  <a:gd name="connsiteY10" fmla="*/ 293711 h 589074"/>
                  <a:gd name="connsiteX11" fmla="*/ 475760 w 680476"/>
                  <a:gd name="connsiteY11" fmla="*/ 280532 h 589074"/>
                  <a:gd name="connsiteX12" fmla="*/ 447657 w 680476"/>
                  <a:gd name="connsiteY12" fmla="*/ 199499 h 589074"/>
                  <a:gd name="connsiteX13" fmla="*/ 505019 w 680476"/>
                  <a:gd name="connsiteY13" fmla="*/ 115660 h 589074"/>
                  <a:gd name="connsiteX14" fmla="*/ 550946 w 680476"/>
                  <a:gd name="connsiteY14" fmla="*/ 18 h 589074"/>
                  <a:gd name="connsiteX15" fmla="*/ 314637 w 680476"/>
                  <a:gd name="connsiteY15" fmla="*/ 124007 h 589074"/>
                  <a:gd name="connsiteX0" fmla="*/ 314637 w 680476"/>
                  <a:gd name="connsiteY0" fmla="*/ 124007 h 595311"/>
                  <a:gd name="connsiteX1" fmla="*/ 146488 w 680476"/>
                  <a:gd name="connsiteY1" fmla="*/ 173628 h 595311"/>
                  <a:gd name="connsiteX2" fmla="*/ 226 w 680476"/>
                  <a:gd name="connsiteY2" fmla="*/ 310687 h 595311"/>
                  <a:gd name="connsiteX3" fmla="*/ 180006 w 680476"/>
                  <a:gd name="connsiteY3" fmla="*/ 264650 h 595311"/>
                  <a:gd name="connsiteX4" fmla="*/ 214624 w 680476"/>
                  <a:gd name="connsiteY4" fmla="*/ 391862 h 595311"/>
                  <a:gd name="connsiteX5" fmla="*/ 101881 w 680476"/>
                  <a:gd name="connsiteY5" fmla="*/ 587243 h 595311"/>
                  <a:gd name="connsiteX6" fmla="*/ 207198 w 680476"/>
                  <a:gd name="connsiteY6" fmla="*/ 546125 h 595311"/>
                  <a:gd name="connsiteX7" fmla="*/ 358890 w 680476"/>
                  <a:gd name="connsiteY7" fmla="*/ 436846 h 595311"/>
                  <a:gd name="connsiteX8" fmla="*/ 516502 w 680476"/>
                  <a:gd name="connsiteY8" fmla="*/ 356284 h 595311"/>
                  <a:gd name="connsiteX9" fmla="*/ 680193 w 680476"/>
                  <a:gd name="connsiteY9" fmla="*/ 293711 h 595311"/>
                  <a:gd name="connsiteX10" fmla="*/ 475760 w 680476"/>
                  <a:gd name="connsiteY10" fmla="*/ 280532 h 595311"/>
                  <a:gd name="connsiteX11" fmla="*/ 447657 w 680476"/>
                  <a:gd name="connsiteY11" fmla="*/ 199499 h 595311"/>
                  <a:gd name="connsiteX12" fmla="*/ 505019 w 680476"/>
                  <a:gd name="connsiteY12" fmla="*/ 115660 h 595311"/>
                  <a:gd name="connsiteX13" fmla="*/ 550946 w 680476"/>
                  <a:gd name="connsiteY13" fmla="*/ 18 h 595311"/>
                  <a:gd name="connsiteX14" fmla="*/ 314637 w 680476"/>
                  <a:gd name="connsiteY14" fmla="*/ 124007 h 595311"/>
                  <a:gd name="connsiteX0" fmla="*/ 314637 w 680476"/>
                  <a:gd name="connsiteY0" fmla="*/ 124007 h 592365"/>
                  <a:gd name="connsiteX1" fmla="*/ 146488 w 680476"/>
                  <a:gd name="connsiteY1" fmla="*/ 173628 h 592365"/>
                  <a:gd name="connsiteX2" fmla="*/ 226 w 680476"/>
                  <a:gd name="connsiteY2" fmla="*/ 310687 h 592365"/>
                  <a:gd name="connsiteX3" fmla="*/ 180006 w 680476"/>
                  <a:gd name="connsiteY3" fmla="*/ 264650 h 592365"/>
                  <a:gd name="connsiteX4" fmla="*/ 214624 w 680476"/>
                  <a:gd name="connsiteY4" fmla="*/ 391862 h 592365"/>
                  <a:gd name="connsiteX5" fmla="*/ 101881 w 680476"/>
                  <a:gd name="connsiteY5" fmla="*/ 587243 h 592365"/>
                  <a:gd name="connsiteX6" fmla="*/ 267523 w 680476"/>
                  <a:gd name="connsiteY6" fmla="*/ 527075 h 592365"/>
                  <a:gd name="connsiteX7" fmla="*/ 358890 w 680476"/>
                  <a:gd name="connsiteY7" fmla="*/ 436846 h 592365"/>
                  <a:gd name="connsiteX8" fmla="*/ 516502 w 680476"/>
                  <a:gd name="connsiteY8" fmla="*/ 356284 h 592365"/>
                  <a:gd name="connsiteX9" fmla="*/ 680193 w 680476"/>
                  <a:gd name="connsiteY9" fmla="*/ 293711 h 592365"/>
                  <a:gd name="connsiteX10" fmla="*/ 475760 w 680476"/>
                  <a:gd name="connsiteY10" fmla="*/ 280532 h 592365"/>
                  <a:gd name="connsiteX11" fmla="*/ 447657 w 680476"/>
                  <a:gd name="connsiteY11" fmla="*/ 199499 h 592365"/>
                  <a:gd name="connsiteX12" fmla="*/ 505019 w 680476"/>
                  <a:gd name="connsiteY12" fmla="*/ 115660 h 592365"/>
                  <a:gd name="connsiteX13" fmla="*/ 550946 w 680476"/>
                  <a:gd name="connsiteY13" fmla="*/ 18 h 592365"/>
                  <a:gd name="connsiteX14" fmla="*/ 314637 w 680476"/>
                  <a:gd name="connsiteY14" fmla="*/ 124007 h 592365"/>
                  <a:gd name="connsiteX0" fmla="*/ 314637 w 680476"/>
                  <a:gd name="connsiteY0" fmla="*/ 124007 h 592365"/>
                  <a:gd name="connsiteX1" fmla="*/ 146488 w 680476"/>
                  <a:gd name="connsiteY1" fmla="*/ 173628 h 592365"/>
                  <a:gd name="connsiteX2" fmla="*/ 226 w 680476"/>
                  <a:gd name="connsiteY2" fmla="*/ 310687 h 592365"/>
                  <a:gd name="connsiteX3" fmla="*/ 180006 w 680476"/>
                  <a:gd name="connsiteY3" fmla="*/ 264650 h 592365"/>
                  <a:gd name="connsiteX4" fmla="*/ 214624 w 680476"/>
                  <a:gd name="connsiteY4" fmla="*/ 391862 h 592365"/>
                  <a:gd name="connsiteX5" fmla="*/ 101881 w 680476"/>
                  <a:gd name="connsiteY5" fmla="*/ 587243 h 592365"/>
                  <a:gd name="connsiteX6" fmla="*/ 267523 w 680476"/>
                  <a:gd name="connsiteY6" fmla="*/ 527075 h 592365"/>
                  <a:gd name="connsiteX7" fmla="*/ 358890 w 680476"/>
                  <a:gd name="connsiteY7" fmla="*/ 436846 h 592365"/>
                  <a:gd name="connsiteX8" fmla="*/ 516502 w 680476"/>
                  <a:gd name="connsiteY8" fmla="*/ 356284 h 592365"/>
                  <a:gd name="connsiteX9" fmla="*/ 680193 w 680476"/>
                  <a:gd name="connsiteY9" fmla="*/ 293711 h 592365"/>
                  <a:gd name="connsiteX10" fmla="*/ 475760 w 680476"/>
                  <a:gd name="connsiteY10" fmla="*/ 280532 h 592365"/>
                  <a:gd name="connsiteX11" fmla="*/ 447657 w 680476"/>
                  <a:gd name="connsiteY11" fmla="*/ 199499 h 592365"/>
                  <a:gd name="connsiteX12" fmla="*/ 505019 w 680476"/>
                  <a:gd name="connsiteY12" fmla="*/ 115660 h 592365"/>
                  <a:gd name="connsiteX13" fmla="*/ 550946 w 680476"/>
                  <a:gd name="connsiteY13" fmla="*/ 18 h 592365"/>
                  <a:gd name="connsiteX14" fmla="*/ 314637 w 680476"/>
                  <a:gd name="connsiteY14" fmla="*/ 124007 h 592365"/>
                  <a:gd name="connsiteX0" fmla="*/ 314637 w 680476"/>
                  <a:gd name="connsiteY0" fmla="*/ 124007 h 592365"/>
                  <a:gd name="connsiteX1" fmla="*/ 146488 w 680476"/>
                  <a:gd name="connsiteY1" fmla="*/ 173628 h 592365"/>
                  <a:gd name="connsiteX2" fmla="*/ 226 w 680476"/>
                  <a:gd name="connsiteY2" fmla="*/ 310687 h 592365"/>
                  <a:gd name="connsiteX3" fmla="*/ 180006 w 680476"/>
                  <a:gd name="connsiteY3" fmla="*/ 264650 h 592365"/>
                  <a:gd name="connsiteX4" fmla="*/ 214624 w 680476"/>
                  <a:gd name="connsiteY4" fmla="*/ 391862 h 592365"/>
                  <a:gd name="connsiteX5" fmla="*/ 101881 w 680476"/>
                  <a:gd name="connsiteY5" fmla="*/ 587243 h 592365"/>
                  <a:gd name="connsiteX6" fmla="*/ 267523 w 680476"/>
                  <a:gd name="connsiteY6" fmla="*/ 527075 h 592365"/>
                  <a:gd name="connsiteX7" fmla="*/ 358890 w 680476"/>
                  <a:gd name="connsiteY7" fmla="*/ 436846 h 592365"/>
                  <a:gd name="connsiteX8" fmla="*/ 516502 w 680476"/>
                  <a:gd name="connsiteY8" fmla="*/ 356284 h 592365"/>
                  <a:gd name="connsiteX9" fmla="*/ 680193 w 680476"/>
                  <a:gd name="connsiteY9" fmla="*/ 293711 h 592365"/>
                  <a:gd name="connsiteX10" fmla="*/ 475760 w 680476"/>
                  <a:gd name="connsiteY10" fmla="*/ 280532 h 592365"/>
                  <a:gd name="connsiteX11" fmla="*/ 447657 w 680476"/>
                  <a:gd name="connsiteY11" fmla="*/ 199499 h 592365"/>
                  <a:gd name="connsiteX12" fmla="*/ 505019 w 680476"/>
                  <a:gd name="connsiteY12" fmla="*/ 115660 h 592365"/>
                  <a:gd name="connsiteX13" fmla="*/ 550946 w 680476"/>
                  <a:gd name="connsiteY13" fmla="*/ 18 h 592365"/>
                  <a:gd name="connsiteX14" fmla="*/ 314637 w 680476"/>
                  <a:gd name="connsiteY14" fmla="*/ 124007 h 592365"/>
                  <a:gd name="connsiteX0" fmla="*/ 314637 w 680476"/>
                  <a:gd name="connsiteY0" fmla="*/ 124007 h 594180"/>
                  <a:gd name="connsiteX1" fmla="*/ 146488 w 680476"/>
                  <a:gd name="connsiteY1" fmla="*/ 173628 h 594180"/>
                  <a:gd name="connsiteX2" fmla="*/ 226 w 680476"/>
                  <a:gd name="connsiteY2" fmla="*/ 310687 h 594180"/>
                  <a:gd name="connsiteX3" fmla="*/ 180006 w 680476"/>
                  <a:gd name="connsiteY3" fmla="*/ 264650 h 594180"/>
                  <a:gd name="connsiteX4" fmla="*/ 214624 w 680476"/>
                  <a:gd name="connsiteY4" fmla="*/ 391862 h 594180"/>
                  <a:gd name="connsiteX5" fmla="*/ 101881 w 680476"/>
                  <a:gd name="connsiteY5" fmla="*/ 587243 h 594180"/>
                  <a:gd name="connsiteX6" fmla="*/ 235773 w 680476"/>
                  <a:gd name="connsiteY6" fmla="*/ 539775 h 594180"/>
                  <a:gd name="connsiteX7" fmla="*/ 358890 w 680476"/>
                  <a:gd name="connsiteY7" fmla="*/ 436846 h 594180"/>
                  <a:gd name="connsiteX8" fmla="*/ 516502 w 680476"/>
                  <a:gd name="connsiteY8" fmla="*/ 356284 h 594180"/>
                  <a:gd name="connsiteX9" fmla="*/ 680193 w 680476"/>
                  <a:gd name="connsiteY9" fmla="*/ 293711 h 594180"/>
                  <a:gd name="connsiteX10" fmla="*/ 475760 w 680476"/>
                  <a:gd name="connsiteY10" fmla="*/ 280532 h 594180"/>
                  <a:gd name="connsiteX11" fmla="*/ 447657 w 680476"/>
                  <a:gd name="connsiteY11" fmla="*/ 199499 h 594180"/>
                  <a:gd name="connsiteX12" fmla="*/ 505019 w 680476"/>
                  <a:gd name="connsiteY12" fmla="*/ 115660 h 594180"/>
                  <a:gd name="connsiteX13" fmla="*/ 550946 w 680476"/>
                  <a:gd name="connsiteY13" fmla="*/ 18 h 594180"/>
                  <a:gd name="connsiteX14" fmla="*/ 314637 w 680476"/>
                  <a:gd name="connsiteY14" fmla="*/ 124007 h 594180"/>
                  <a:gd name="connsiteX0" fmla="*/ 314637 w 681168"/>
                  <a:gd name="connsiteY0" fmla="*/ 124007 h 594180"/>
                  <a:gd name="connsiteX1" fmla="*/ 146488 w 681168"/>
                  <a:gd name="connsiteY1" fmla="*/ 173628 h 594180"/>
                  <a:gd name="connsiteX2" fmla="*/ 226 w 681168"/>
                  <a:gd name="connsiteY2" fmla="*/ 310687 h 594180"/>
                  <a:gd name="connsiteX3" fmla="*/ 180006 w 681168"/>
                  <a:gd name="connsiteY3" fmla="*/ 264650 h 594180"/>
                  <a:gd name="connsiteX4" fmla="*/ 214624 w 681168"/>
                  <a:gd name="connsiteY4" fmla="*/ 391862 h 594180"/>
                  <a:gd name="connsiteX5" fmla="*/ 101881 w 681168"/>
                  <a:gd name="connsiteY5" fmla="*/ 587243 h 594180"/>
                  <a:gd name="connsiteX6" fmla="*/ 235773 w 681168"/>
                  <a:gd name="connsiteY6" fmla="*/ 539775 h 594180"/>
                  <a:gd name="connsiteX7" fmla="*/ 358890 w 681168"/>
                  <a:gd name="connsiteY7" fmla="*/ 436846 h 594180"/>
                  <a:gd name="connsiteX8" fmla="*/ 516502 w 681168"/>
                  <a:gd name="connsiteY8" fmla="*/ 356284 h 594180"/>
                  <a:gd name="connsiteX9" fmla="*/ 680193 w 681168"/>
                  <a:gd name="connsiteY9" fmla="*/ 293711 h 594180"/>
                  <a:gd name="connsiteX10" fmla="*/ 579538 w 681168"/>
                  <a:gd name="connsiteY10" fmla="*/ 269524 h 594180"/>
                  <a:gd name="connsiteX11" fmla="*/ 475760 w 681168"/>
                  <a:gd name="connsiteY11" fmla="*/ 280532 h 594180"/>
                  <a:gd name="connsiteX12" fmla="*/ 447657 w 681168"/>
                  <a:gd name="connsiteY12" fmla="*/ 199499 h 594180"/>
                  <a:gd name="connsiteX13" fmla="*/ 505019 w 681168"/>
                  <a:gd name="connsiteY13" fmla="*/ 115660 h 594180"/>
                  <a:gd name="connsiteX14" fmla="*/ 550946 w 681168"/>
                  <a:gd name="connsiteY14" fmla="*/ 18 h 594180"/>
                  <a:gd name="connsiteX15" fmla="*/ 314637 w 681168"/>
                  <a:gd name="connsiteY15" fmla="*/ 124007 h 594180"/>
                  <a:gd name="connsiteX0" fmla="*/ 314637 w 687991"/>
                  <a:gd name="connsiteY0" fmla="*/ 124007 h 594180"/>
                  <a:gd name="connsiteX1" fmla="*/ 146488 w 687991"/>
                  <a:gd name="connsiteY1" fmla="*/ 173628 h 594180"/>
                  <a:gd name="connsiteX2" fmla="*/ 226 w 687991"/>
                  <a:gd name="connsiteY2" fmla="*/ 310687 h 594180"/>
                  <a:gd name="connsiteX3" fmla="*/ 180006 w 687991"/>
                  <a:gd name="connsiteY3" fmla="*/ 264650 h 594180"/>
                  <a:gd name="connsiteX4" fmla="*/ 214624 w 687991"/>
                  <a:gd name="connsiteY4" fmla="*/ 391862 h 594180"/>
                  <a:gd name="connsiteX5" fmla="*/ 101881 w 687991"/>
                  <a:gd name="connsiteY5" fmla="*/ 587243 h 594180"/>
                  <a:gd name="connsiteX6" fmla="*/ 235773 w 687991"/>
                  <a:gd name="connsiteY6" fmla="*/ 539775 h 594180"/>
                  <a:gd name="connsiteX7" fmla="*/ 358890 w 687991"/>
                  <a:gd name="connsiteY7" fmla="*/ 436846 h 594180"/>
                  <a:gd name="connsiteX8" fmla="*/ 680193 w 687991"/>
                  <a:gd name="connsiteY8" fmla="*/ 293711 h 594180"/>
                  <a:gd name="connsiteX9" fmla="*/ 579538 w 687991"/>
                  <a:gd name="connsiteY9" fmla="*/ 269524 h 594180"/>
                  <a:gd name="connsiteX10" fmla="*/ 475760 w 687991"/>
                  <a:gd name="connsiteY10" fmla="*/ 280532 h 594180"/>
                  <a:gd name="connsiteX11" fmla="*/ 447657 w 687991"/>
                  <a:gd name="connsiteY11" fmla="*/ 199499 h 594180"/>
                  <a:gd name="connsiteX12" fmla="*/ 505019 w 687991"/>
                  <a:gd name="connsiteY12" fmla="*/ 115660 h 594180"/>
                  <a:gd name="connsiteX13" fmla="*/ 550946 w 687991"/>
                  <a:gd name="connsiteY13" fmla="*/ 18 h 594180"/>
                  <a:gd name="connsiteX14" fmla="*/ 314637 w 687991"/>
                  <a:gd name="connsiteY14" fmla="*/ 124007 h 594180"/>
                  <a:gd name="connsiteX0" fmla="*/ 314637 w 685703"/>
                  <a:gd name="connsiteY0" fmla="*/ 124007 h 594436"/>
                  <a:gd name="connsiteX1" fmla="*/ 146488 w 685703"/>
                  <a:gd name="connsiteY1" fmla="*/ 173628 h 594436"/>
                  <a:gd name="connsiteX2" fmla="*/ 226 w 685703"/>
                  <a:gd name="connsiteY2" fmla="*/ 310687 h 594436"/>
                  <a:gd name="connsiteX3" fmla="*/ 180006 w 685703"/>
                  <a:gd name="connsiteY3" fmla="*/ 264650 h 594436"/>
                  <a:gd name="connsiteX4" fmla="*/ 214624 w 685703"/>
                  <a:gd name="connsiteY4" fmla="*/ 391862 h 594436"/>
                  <a:gd name="connsiteX5" fmla="*/ 101881 w 685703"/>
                  <a:gd name="connsiteY5" fmla="*/ 587243 h 594436"/>
                  <a:gd name="connsiteX6" fmla="*/ 235773 w 685703"/>
                  <a:gd name="connsiteY6" fmla="*/ 539775 h 594436"/>
                  <a:gd name="connsiteX7" fmla="*/ 403340 w 685703"/>
                  <a:gd name="connsiteY7" fmla="*/ 420971 h 594436"/>
                  <a:gd name="connsiteX8" fmla="*/ 680193 w 685703"/>
                  <a:gd name="connsiteY8" fmla="*/ 293711 h 594436"/>
                  <a:gd name="connsiteX9" fmla="*/ 579538 w 685703"/>
                  <a:gd name="connsiteY9" fmla="*/ 269524 h 594436"/>
                  <a:gd name="connsiteX10" fmla="*/ 475760 w 685703"/>
                  <a:gd name="connsiteY10" fmla="*/ 280532 h 594436"/>
                  <a:gd name="connsiteX11" fmla="*/ 447657 w 685703"/>
                  <a:gd name="connsiteY11" fmla="*/ 199499 h 594436"/>
                  <a:gd name="connsiteX12" fmla="*/ 505019 w 685703"/>
                  <a:gd name="connsiteY12" fmla="*/ 115660 h 594436"/>
                  <a:gd name="connsiteX13" fmla="*/ 550946 w 685703"/>
                  <a:gd name="connsiteY13" fmla="*/ 18 h 594436"/>
                  <a:gd name="connsiteX14" fmla="*/ 314637 w 685703"/>
                  <a:gd name="connsiteY14" fmla="*/ 124007 h 594436"/>
                  <a:gd name="connsiteX0" fmla="*/ 314637 w 685703"/>
                  <a:gd name="connsiteY0" fmla="*/ 124007 h 594436"/>
                  <a:gd name="connsiteX1" fmla="*/ 146488 w 685703"/>
                  <a:gd name="connsiteY1" fmla="*/ 173628 h 594436"/>
                  <a:gd name="connsiteX2" fmla="*/ 226 w 685703"/>
                  <a:gd name="connsiteY2" fmla="*/ 310687 h 594436"/>
                  <a:gd name="connsiteX3" fmla="*/ 180006 w 685703"/>
                  <a:gd name="connsiteY3" fmla="*/ 264650 h 594436"/>
                  <a:gd name="connsiteX4" fmla="*/ 214624 w 685703"/>
                  <a:gd name="connsiteY4" fmla="*/ 391862 h 594436"/>
                  <a:gd name="connsiteX5" fmla="*/ 101881 w 685703"/>
                  <a:gd name="connsiteY5" fmla="*/ 587243 h 594436"/>
                  <a:gd name="connsiteX6" fmla="*/ 235773 w 685703"/>
                  <a:gd name="connsiteY6" fmla="*/ 539775 h 594436"/>
                  <a:gd name="connsiteX7" fmla="*/ 403340 w 685703"/>
                  <a:gd name="connsiteY7" fmla="*/ 420971 h 594436"/>
                  <a:gd name="connsiteX8" fmla="*/ 680193 w 685703"/>
                  <a:gd name="connsiteY8" fmla="*/ 293711 h 594436"/>
                  <a:gd name="connsiteX9" fmla="*/ 579538 w 685703"/>
                  <a:gd name="connsiteY9" fmla="*/ 269524 h 594436"/>
                  <a:gd name="connsiteX10" fmla="*/ 475760 w 685703"/>
                  <a:gd name="connsiteY10" fmla="*/ 280532 h 594436"/>
                  <a:gd name="connsiteX11" fmla="*/ 447657 w 685703"/>
                  <a:gd name="connsiteY11" fmla="*/ 199499 h 594436"/>
                  <a:gd name="connsiteX12" fmla="*/ 505019 w 685703"/>
                  <a:gd name="connsiteY12" fmla="*/ 115660 h 594436"/>
                  <a:gd name="connsiteX13" fmla="*/ 550946 w 685703"/>
                  <a:gd name="connsiteY13" fmla="*/ 18 h 594436"/>
                  <a:gd name="connsiteX14" fmla="*/ 314637 w 685703"/>
                  <a:gd name="connsiteY14" fmla="*/ 124007 h 594436"/>
                  <a:gd name="connsiteX0" fmla="*/ 314637 w 685703"/>
                  <a:gd name="connsiteY0" fmla="*/ 124007 h 594436"/>
                  <a:gd name="connsiteX1" fmla="*/ 146488 w 685703"/>
                  <a:gd name="connsiteY1" fmla="*/ 173628 h 594436"/>
                  <a:gd name="connsiteX2" fmla="*/ 226 w 685703"/>
                  <a:gd name="connsiteY2" fmla="*/ 310687 h 594436"/>
                  <a:gd name="connsiteX3" fmla="*/ 180006 w 685703"/>
                  <a:gd name="connsiteY3" fmla="*/ 264650 h 594436"/>
                  <a:gd name="connsiteX4" fmla="*/ 214624 w 685703"/>
                  <a:gd name="connsiteY4" fmla="*/ 391862 h 594436"/>
                  <a:gd name="connsiteX5" fmla="*/ 101881 w 685703"/>
                  <a:gd name="connsiteY5" fmla="*/ 587243 h 594436"/>
                  <a:gd name="connsiteX6" fmla="*/ 235773 w 685703"/>
                  <a:gd name="connsiteY6" fmla="*/ 539775 h 594436"/>
                  <a:gd name="connsiteX7" fmla="*/ 403340 w 685703"/>
                  <a:gd name="connsiteY7" fmla="*/ 420971 h 594436"/>
                  <a:gd name="connsiteX8" fmla="*/ 680193 w 685703"/>
                  <a:gd name="connsiteY8" fmla="*/ 293711 h 594436"/>
                  <a:gd name="connsiteX9" fmla="*/ 579538 w 685703"/>
                  <a:gd name="connsiteY9" fmla="*/ 269524 h 594436"/>
                  <a:gd name="connsiteX10" fmla="*/ 466235 w 685703"/>
                  <a:gd name="connsiteY10" fmla="*/ 264657 h 594436"/>
                  <a:gd name="connsiteX11" fmla="*/ 447657 w 685703"/>
                  <a:gd name="connsiteY11" fmla="*/ 199499 h 594436"/>
                  <a:gd name="connsiteX12" fmla="*/ 505019 w 685703"/>
                  <a:gd name="connsiteY12" fmla="*/ 115660 h 594436"/>
                  <a:gd name="connsiteX13" fmla="*/ 550946 w 685703"/>
                  <a:gd name="connsiteY13" fmla="*/ 18 h 594436"/>
                  <a:gd name="connsiteX14" fmla="*/ 314637 w 685703"/>
                  <a:gd name="connsiteY14" fmla="*/ 124007 h 594436"/>
                  <a:gd name="connsiteX0" fmla="*/ 314637 w 670670"/>
                  <a:gd name="connsiteY0" fmla="*/ 124007 h 594436"/>
                  <a:gd name="connsiteX1" fmla="*/ 146488 w 670670"/>
                  <a:gd name="connsiteY1" fmla="*/ 173628 h 594436"/>
                  <a:gd name="connsiteX2" fmla="*/ 226 w 670670"/>
                  <a:gd name="connsiteY2" fmla="*/ 310687 h 594436"/>
                  <a:gd name="connsiteX3" fmla="*/ 180006 w 670670"/>
                  <a:gd name="connsiteY3" fmla="*/ 264650 h 594436"/>
                  <a:gd name="connsiteX4" fmla="*/ 214624 w 670670"/>
                  <a:gd name="connsiteY4" fmla="*/ 391862 h 594436"/>
                  <a:gd name="connsiteX5" fmla="*/ 101881 w 670670"/>
                  <a:gd name="connsiteY5" fmla="*/ 587243 h 594436"/>
                  <a:gd name="connsiteX6" fmla="*/ 235773 w 670670"/>
                  <a:gd name="connsiteY6" fmla="*/ 539775 h 594436"/>
                  <a:gd name="connsiteX7" fmla="*/ 403340 w 670670"/>
                  <a:gd name="connsiteY7" fmla="*/ 420971 h 594436"/>
                  <a:gd name="connsiteX8" fmla="*/ 664318 w 670670"/>
                  <a:gd name="connsiteY8" fmla="*/ 315936 h 594436"/>
                  <a:gd name="connsiteX9" fmla="*/ 579538 w 670670"/>
                  <a:gd name="connsiteY9" fmla="*/ 269524 h 594436"/>
                  <a:gd name="connsiteX10" fmla="*/ 466235 w 670670"/>
                  <a:gd name="connsiteY10" fmla="*/ 264657 h 594436"/>
                  <a:gd name="connsiteX11" fmla="*/ 447657 w 670670"/>
                  <a:gd name="connsiteY11" fmla="*/ 199499 h 594436"/>
                  <a:gd name="connsiteX12" fmla="*/ 505019 w 670670"/>
                  <a:gd name="connsiteY12" fmla="*/ 115660 h 594436"/>
                  <a:gd name="connsiteX13" fmla="*/ 550946 w 670670"/>
                  <a:gd name="connsiteY13" fmla="*/ 18 h 594436"/>
                  <a:gd name="connsiteX14" fmla="*/ 314637 w 670670"/>
                  <a:gd name="connsiteY14" fmla="*/ 124007 h 594436"/>
                  <a:gd name="connsiteX0" fmla="*/ 314637 w 670670"/>
                  <a:gd name="connsiteY0" fmla="*/ 124007 h 593823"/>
                  <a:gd name="connsiteX1" fmla="*/ 146488 w 670670"/>
                  <a:gd name="connsiteY1" fmla="*/ 173628 h 593823"/>
                  <a:gd name="connsiteX2" fmla="*/ 226 w 670670"/>
                  <a:gd name="connsiteY2" fmla="*/ 310687 h 593823"/>
                  <a:gd name="connsiteX3" fmla="*/ 180006 w 670670"/>
                  <a:gd name="connsiteY3" fmla="*/ 264650 h 593823"/>
                  <a:gd name="connsiteX4" fmla="*/ 227324 w 670670"/>
                  <a:gd name="connsiteY4" fmla="*/ 401387 h 593823"/>
                  <a:gd name="connsiteX5" fmla="*/ 101881 w 670670"/>
                  <a:gd name="connsiteY5" fmla="*/ 587243 h 593823"/>
                  <a:gd name="connsiteX6" fmla="*/ 235773 w 670670"/>
                  <a:gd name="connsiteY6" fmla="*/ 539775 h 593823"/>
                  <a:gd name="connsiteX7" fmla="*/ 403340 w 670670"/>
                  <a:gd name="connsiteY7" fmla="*/ 420971 h 593823"/>
                  <a:gd name="connsiteX8" fmla="*/ 664318 w 670670"/>
                  <a:gd name="connsiteY8" fmla="*/ 315936 h 593823"/>
                  <a:gd name="connsiteX9" fmla="*/ 579538 w 670670"/>
                  <a:gd name="connsiteY9" fmla="*/ 269524 h 593823"/>
                  <a:gd name="connsiteX10" fmla="*/ 466235 w 670670"/>
                  <a:gd name="connsiteY10" fmla="*/ 264657 h 593823"/>
                  <a:gd name="connsiteX11" fmla="*/ 447657 w 670670"/>
                  <a:gd name="connsiteY11" fmla="*/ 199499 h 593823"/>
                  <a:gd name="connsiteX12" fmla="*/ 505019 w 670670"/>
                  <a:gd name="connsiteY12" fmla="*/ 115660 h 593823"/>
                  <a:gd name="connsiteX13" fmla="*/ 550946 w 670670"/>
                  <a:gd name="connsiteY13" fmla="*/ 18 h 593823"/>
                  <a:gd name="connsiteX14" fmla="*/ 314637 w 670670"/>
                  <a:gd name="connsiteY14" fmla="*/ 124007 h 593823"/>
                  <a:gd name="connsiteX0" fmla="*/ 314412 w 670445"/>
                  <a:gd name="connsiteY0" fmla="*/ 124007 h 593823"/>
                  <a:gd name="connsiteX1" fmla="*/ 181188 w 670445"/>
                  <a:gd name="connsiteY1" fmla="*/ 173628 h 593823"/>
                  <a:gd name="connsiteX2" fmla="*/ 1 w 670445"/>
                  <a:gd name="connsiteY2" fmla="*/ 310687 h 593823"/>
                  <a:gd name="connsiteX3" fmla="*/ 179781 w 670445"/>
                  <a:gd name="connsiteY3" fmla="*/ 264650 h 593823"/>
                  <a:gd name="connsiteX4" fmla="*/ 227099 w 670445"/>
                  <a:gd name="connsiteY4" fmla="*/ 401387 h 593823"/>
                  <a:gd name="connsiteX5" fmla="*/ 101656 w 670445"/>
                  <a:gd name="connsiteY5" fmla="*/ 587243 h 593823"/>
                  <a:gd name="connsiteX6" fmla="*/ 235548 w 670445"/>
                  <a:gd name="connsiteY6" fmla="*/ 539775 h 593823"/>
                  <a:gd name="connsiteX7" fmla="*/ 403115 w 670445"/>
                  <a:gd name="connsiteY7" fmla="*/ 420971 h 593823"/>
                  <a:gd name="connsiteX8" fmla="*/ 664093 w 670445"/>
                  <a:gd name="connsiteY8" fmla="*/ 315936 h 593823"/>
                  <a:gd name="connsiteX9" fmla="*/ 579313 w 670445"/>
                  <a:gd name="connsiteY9" fmla="*/ 269524 h 593823"/>
                  <a:gd name="connsiteX10" fmla="*/ 466010 w 670445"/>
                  <a:gd name="connsiteY10" fmla="*/ 264657 h 593823"/>
                  <a:gd name="connsiteX11" fmla="*/ 447432 w 670445"/>
                  <a:gd name="connsiteY11" fmla="*/ 199499 h 593823"/>
                  <a:gd name="connsiteX12" fmla="*/ 504794 w 670445"/>
                  <a:gd name="connsiteY12" fmla="*/ 115660 h 593823"/>
                  <a:gd name="connsiteX13" fmla="*/ 550721 w 670445"/>
                  <a:gd name="connsiteY13" fmla="*/ 18 h 593823"/>
                  <a:gd name="connsiteX14" fmla="*/ 314412 w 670445"/>
                  <a:gd name="connsiteY14" fmla="*/ 124007 h 593823"/>
                  <a:gd name="connsiteX0" fmla="*/ 263612 w 619645"/>
                  <a:gd name="connsiteY0" fmla="*/ 124007 h 593823"/>
                  <a:gd name="connsiteX1" fmla="*/ 130388 w 619645"/>
                  <a:gd name="connsiteY1" fmla="*/ 173628 h 593823"/>
                  <a:gd name="connsiteX2" fmla="*/ 1 w 619645"/>
                  <a:gd name="connsiteY2" fmla="*/ 329737 h 593823"/>
                  <a:gd name="connsiteX3" fmla="*/ 128981 w 619645"/>
                  <a:gd name="connsiteY3" fmla="*/ 264650 h 593823"/>
                  <a:gd name="connsiteX4" fmla="*/ 176299 w 619645"/>
                  <a:gd name="connsiteY4" fmla="*/ 401387 h 593823"/>
                  <a:gd name="connsiteX5" fmla="*/ 50856 w 619645"/>
                  <a:gd name="connsiteY5" fmla="*/ 587243 h 593823"/>
                  <a:gd name="connsiteX6" fmla="*/ 184748 w 619645"/>
                  <a:gd name="connsiteY6" fmla="*/ 539775 h 593823"/>
                  <a:gd name="connsiteX7" fmla="*/ 352315 w 619645"/>
                  <a:gd name="connsiteY7" fmla="*/ 420971 h 593823"/>
                  <a:gd name="connsiteX8" fmla="*/ 613293 w 619645"/>
                  <a:gd name="connsiteY8" fmla="*/ 315936 h 593823"/>
                  <a:gd name="connsiteX9" fmla="*/ 528513 w 619645"/>
                  <a:gd name="connsiteY9" fmla="*/ 269524 h 593823"/>
                  <a:gd name="connsiteX10" fmla="*/ 415210 w 619645"/>
                  <a:gd name="connsiteY10" fmla="*/ 264657 h 593823"/>
                  <a:gd name="connsiteX11" fmla="*/ 396632 w 619645"/>
                  <a:gd name="connsiteY11" fmla="*/ 199499 h 593823"/>
                  <a:gd name="connsiteX12" fmla="*/ 453994 w 619645"/>
                  <a:gd name="connsiteY12" fmla="*/ 115660 h 593823"/>
                  <a:gd name="connsiteX13" fmla="*/ 499921 w 619645"/>
                  <a:gd name="connsiteY13" fmla="*/ 18 h 593823"/>
                  <a:gd name="connsiteX14" fmla="*/ 263612 w 619645"/>
                  <a:gd name="connsiteY14" fmla="*/ 124007 h 593823"/>
                  <a:gd name="connsiteX0" fmla="*/ 263681 w 619714"/>
                  <a:gd name="connsiteY0" fmla="*/ 124007 h 593823"/>
                  <a:gd name="connsiteX1" fmla="*/ 130457 w 619714"/>
                  <a:gd name="connsiteY1" fmla="*/ 173628 h 593823"/>
                  <a:gd name="connsiteX2" fmla="*/ 70 w 619714"/>
                  <a:gd name="connsiteY2" fmla="*/ 329737 h 593823"/>
                  <a:gd name="connsiteX3" fmla="*/ 148100 w 619714"/>
                  <a:gd name="connsiteY3" fmla="*/ 271000 h 593823"/>
                  <a:gd name="connsiteX4" fmla="*/ 176368 w 619714"/>
                  <a:gd name="connsiteY4" fmla="*/ 401387 h 593823"/>
                  <a:gd name="connsiteX5" fmla="*/ 50925 w 619714"/>
                  <a:gd name="connsiteY5" fmla="*/ 587243 h 593823"/>
                  <a:gd name="connsiteX6" fmla="*/ 184817 w 619714"/>
                  <a:gd name="connsiteY6" fmla="*/ 539775 h 593823"/>
                  <a:gd name="connsiteX7" fmla="*/ 352384 w 619714"/>
                  <a:gd name="connsiteY7" fmla="*/ 420971 h 593823"/>
                  <a:gd name="connsiteX8" fmla="*/ 613362 w 619714"/>
                  <a:gd name="connsiteY8" fmla="*/ 315936 h 593823"/>
                  <a:gd name="connsiteX9" fmla="*/ 528582 w 619714"/>
                  <a:gd name="connsiteY9" fmla="*/ 269524 h 593823"/>
                  <a:gd name="connsiteX10" fmla="*/ 415279 w 619714"/>
                  <a:gd name="connsiteY10" fmla="*/ 264657 h 593823"/>
                  <a:gd name="connsiteX11" fmla="*/ 396701 w 619714"/>
                  <a:gd name="connsiteY11" fmla="*/ 199499 h 593823"/>
                  <a:gd name="connsiteX12" fmla="*/ 454063 w 619714"/>
                  <a:gd name="connsiteY12" fmla="*/ 115660 h 593823"/>
                  <a:gd name="connsiteX13" fmla="*/ 499990 w 619714"/>
                  <a:gd name="connsiteY13" fmla="*/ 18 h 593823"/>
                  <a:gd name="connsiteX14" fmla="*/ 263681 w 619714"/>
                  <a:gd name="connsiteY14" fmla="*/ 124007 h 593823"/>
                  <a:gd name="connsiteX0" fmla="*/ 263681 w 619714"/>
                  <a:gd name="connsiteY0" fmla="*/ 124007 h 566657"/>
                  <a:gd name="connsiteX1" fmla="*/ 130457 w 619714"/>
                  <a:gd name="connsiteY1" fmla="*/ 173628 h 566657"/>
                  <a:gd name="connsiteX2" fmla="*/ 70 w 619714"/>
                  <a:gd name="connsiteY2" fmla="*/ 329737 h 566657"/>
                  <a:gd name="connsiteX3" fmla="*/ 148100 w 619714"/>
                  <a:gd name="connsiteY3" fmla="*/ 271000 h 566657"/>
                  <a:gd name="connsiteX4" fmla="*/ 176368 w 619714"/>
                  <a:gd name="connsiteY4" fmla="*/ 401387 h 566657"/>
                  <a:gd name="connsiteX5" fmla="*/ 136650 w 619714"/>
                  <a:gd name="connsiteY5" fmla="*/ 555493 h 566657"/>
                  <a:gd name="connsiteX6" fmla="*/ 184817 w 619714"/>
                  <a:gd name="connsiteY6" fmla="*/ 539775 h 566657"/>
                  <a:gd name="connsiteX7" fmla="*/ 352384 w 619714"/>
                  <a:gd name="connsiteY7" fmla="*/ 420971 h 566657"/>
                  <a:gd name="connsiteX8" fmla="*/ 613362 w 619714"/>
                  <a:gd name="connsiteY8" fmla="*/ 315936 h 566657"/>
                  <a:gd name="connsiteX9" fmla="*/ 528582 w 619714"/>
                  <a:gd name="connsiteY9" fmla="*/ 269524 h 566657"/>
                  <a:gd name="connsiteX10" fmla="*/ 415279 w 619714"/>
                  <a:gd name="connsiteY10" fmla="*/ 264657 h 566657"/>
                  <a:gd name="connsiteX11" fmla="*/ 396701 w 619714"/>
                  <a:gd name="connsiteY11" fmla="*/ 199499 h 566657"/>
                  <a:gd name="connsiteX12" fmla="*/ 454063 w 619714"/>
                  <a:gd name="connsiteY12" fmla="*/ 115660 h 566657"/>
                  <a:gd name="connsiteX13" fmla="*/ 499990 w 619714"/>
                  <a:gd name="connsiteY13" fmla="*/ 18 h 566657"/>
                  <a:gd name="connsiteX14" fmla="*/ 263681 w 619714"/>
                  <a:gd name="connsiteY14" fmla="*/ 124007 h 566657"/>
                  <a:gd name="connsiteX0" fmla="*/ 263681 w 619714"/>
                  <a:gd name="connsiteY0" fmla="*/ 124007 h 558047"/>
                  <a:gd name="connsiteX1" fmla="*/ 130457 w 619714"/>
                  <a:gd name="connsiteY1" fmla="*/ 173628 h 558047"/>
                  <a:gd name="connsiteX2" fmla="*/ 70 w 619714"/>
                  <a:gd name="connsiteY2" fmla="*/ 329737 h 558047"/>
                  <a:gd name="connsiteX3" fmla="*/ 148100 w 619714"/>
                  <a:gd name="connsiteY3" fmla="*/ 271000 h 558047"/>
                  <a:gd name="connsiteX4" fmla="*/ 176368 w 619714"/>
                  <a:gd name="connsiteY4" fmla="*/ 401387 h 558047"/>
                  <a:gd name="connsiteX5" fmla="*/ 136650 w 619714"/>
                  <a:gd name="connsiteY5" fmla="*/ 555493 h 558047"/>
                  <a:gd name="connsiteX6" fmla="*/ 270542 w 619714"/>
                  <a:gd name="connsiteY6" fmla="*/ 492150 h 558047"/>
                  <a:gd name="connsiteX7" fmla="*/ 352384 w 619714"/>
                  <a:gd name="connsiteY7" fmla="*/ 420971 h 558047"/>
                  <a:gd name="connsiteX8" fmla="*/ 613362 w 619714"/>
                  <a:gd name="connsiteY8" fmla="*/ 315936 h 558047"/>
                  <a:gd name="connsiteX9" fmla="*/ 528582 w 619714"/>
                  <a:gd name="connsiteY9" fmla="*/ 269524 h 558047"/>
                  <a:gd name="connsiteX10" fmla="*/ 415279 w 619714"/>
                  <a:gd name="connsiteY10" fmla="*/ 264657 h 558047"/>
                  <a:gd name="connsiteX11" fmla="*/ 396701 w 619714"/>
                  <a:gd name="connsiteY11" fmla="*/ 199499 h 558047"/>
                  <a:gd name="connsiteX12" fmla="*/ 454063 w 619714"/>
                  <a:gd name="connsiteY12" fmla="*/ 115660 h 558047"/>
                  <a:gd name="connsiteX13" fmla="*/ 499990 w 619714"/>
                  <a:gd name="connsiteY13" fmla="*/ 18 h 558047"/>
                  <a:gd name="connsiteX14" fmla="*/ 263681 w 619714"/>
                  <a:gd name="connsiteY14" fmla="*/ 124007 h 558047"/>
                  <a:gd name="connsiteX0" fmla="*/ 263681 w 619714"/>
                  <a:gd name="connsiteY0" fmla="*/ 124007 h 555572"/>
                  <a:gd name="connsiteX1" fmla="*/ 130457 w 619714"/>
                  <a:gd name="connsiteY1" fmla="*/ 173628 h 555572"/>
                  <a:gd name="connsiteX2" fmla="*/ 70 w 619714"/>
                  <a:gd name="connsiteY2" fmla="*/ 329737 h 555572"/>
                  <a:gd name="connsiteX3" fmla="*/ 148100 w 619714"/>
                  <a:gd name="connsiteY3" fmla="*/ 271000 h 555572"/>
                  <a:gd name="connsiteX4" fmla="*/ 176368 w 619714"/>
                  <a:gd name="connsiteY4" fmla="*/ 401387 h 555572"/>
                  <a:gd name="connsiteX5" fmla="*/ 136650 w 619714"/>
                  <a:gd name="connsiteY5" fmla="*/ 555493 h 555572"/>
                  <a:gd name="connsiteX6" fmla="*/ 352384 w 619714"/>
                  <a:gd name="connsiteY6" fmla="*/ 420971 h 555572"/>
                  <a:gd name="connsiteX7" fmla="*/ 613362 w 619714"/>
                  <a:gd name="connsiteY7" fmla="*/ 315936 h 555572"/>
                  <a:gd name="connsiteX8" fmla="*/ 528582 w 619714"/>
                  <a:gd name="connsiteY8" fmla="*/ 269524 h 555572"/>
                  <a:gd name="connsiteX9" fmla="*/ 415279 w 619714"/>
                  <a:gd name="connsiteY9" fmla="*/ 264657 h 555572"/>
                  <a:gd name="connsiteX10" fmla="*/ 396701 w 619714"/>
                  <a:gd name="connsiteY10" fmla="*/ 199499 h 555572"/>
                  <a:gd name="connsiteX11" fmla="*/ 454063 w 619714"/>
                  <a:gd name="connsiteY11" fmla="*/ 115660 h 555572"/>
                  <a:gd name="connsiteX12" fmla="*/ 499990 w 619714"/>
                  <a:gd name="connsiteY12" fmla="*/ 18 h 555572"/>
                  <a:gd name="connsiteX13" fmla="*/ 263681 w 619714"/>
                  <a:gd name="connsiteY13" fmla="*/ 124007 h 555572"/>
                  <a:gd name="connsiteX0" fmla="*/ 263681 w 618536"/>
                  <a:gd name="connsiteY0" fmla="*/ 124007 h 555579"/>
                  <a:gd name="connsiteX1" fmla="*/ 130457 w 618536"/>
                  <a:gd name="connsiteY1" fmla="*/ 173628 h 555579"/>
                  <a:gd name="connsiteX2" fmla="*/ 70 w 618536"/>
                  <a:gd name="connsiteY2" fmla="*/ 329737 h 555579"/>
                  <a:gd name="connsiteX3" fmla="*/ 148100 w 618536"/>
                  <a:gd name="connsiteY3" fmla="*/ 271000 h 555579"/>
                  <a:gd name="connsiteX4" fmla="*/ 176368 w 618536"/>
                  <a:gd name="connsiteY4" fmla="*/ 401387 h 555579"/>
                  <a:gd name="connsiteX5" fmla="*/ 136650 w 618536"/>
                  <a:gd name="connsiteY5" fmla="*/ 555493 h 555579"/>
                  <a:gd name="connsiteX6" fmla="*/ 374609 w 618536"/>
                  <a:gd name="connsiteY6" fmla="*/ 379696 h 555579"/>
                  <a:gd name="connsiteX7" fmla="*/ 613362 w 618536"/>
                  <a:gd name="connsiteY7" fmla="*/ 315936 h 555579"/>
                  <a:gd name="connsiteX8" fmla="*/ 528582 w 618536"/>
                  <a:gd name="connsiteY8" fmla="*/ 269524 h 555579"/>
                  <a:gd name="connsiteX9" fmla="*/ 415279 w 618536"/>
                  <a:gd name="connsiteY9" fmla="*/ 264657 h 555579"/>
                  <a:gd name="connsiteX10" fmla="*/ 396701 w 618536"/>
                  <a:gd name="connsiteY10" fmla="*/ 199499 h 555579"/>
                  <a:gd name="connsiteX11" fmla="*/ 454063 w 618536"/>
                  <a:gd name="connsiteY11" fmla="*/ 115660 h 555579"/>
                  <a:gd name="connsiteX12" fmla="*/ 499990 w 618536"/>
                  <a:gd name="connsiteY12" fmla="*/ 18 h 555579"/>
                  <a:gd name="connsiteX13" fmla="*/ 263681 w 618536"/>
                  <a:gd name="connsiteY13" fmla="*/ 124007 h 555579"/>
                  <a:gd name="connsiteX0" fmla="*/ 263681 w 618536"/>
                  <a:gd name="connsiteY0" fmla="*/ 124007 h 555579"/>
                  <a:gd name="connsiteX1" fmla="*/ 130457 w 618536"/>
                  <a:gd name="connsiteY1" fmla="*/ 173628 h 555579"/>
                  <a:gd name="connsiteX2" fmla="*/ 70 w 618536"/>
                  <a:gd name="connsiteY2" fmla="*/ 329737 h 555579"/>
                  <a:gd name="connsiteX3" fmla="*/ 148100 w 618536"/>
                  <a:gd name="connsiteY3" fmla="*/ 271000 h 555579"/>
                  <a:gd name="connsiteX4" fmla="*/ 176368 w 618536"/>
                  <a:gd name="connsiteY4" fmla="*/ 401387 h 555579"/>
                  <a:gd name="connsiteX5" fmla="*/ 136650 w 618536"/>
                  <a:gd name="connsiteY5" fmla="*/ 555493 h 555579"/>
                  <a:gd name="connsiteX6" fmla="*/ 374609 w 618536"/>
                  <a:gd name="connsiteY6" fmla="*/ 379696 h 555579"/>
                  <a:gd name="connsiteX7" fmla="*/ 613362 w 618536"/>
                  <a:gd name="connsiteY7" fmla="*/ 315936 h 555579"/>
                  <a:gd name="connsiteX8" fmla="*/ 528582 w 618536"/>
                  <a:gd name="connsiteY8" fmla="*/ 269524 h 555579"/>
                  <a:gd name="connsiteX9" fmla="*/ 415279 w 618536"/>
                  <a:gd name="connsiteY9" fmla="*/ 264657 h 555579"/>
                  <a:gd name="connsiteX10" fmla="*/ 396701 w 618536"/>
                  <a:gd name="connsiteY10" fmla="*/ 199499 h 555579"/>
                  <a:gd name="connsiteX11" fmla="*/ 454063 w 618536"/>
                  <a:gd name="connsiteY11" fmla="*/ 115660 h 555579"/>
                  <a:gd name="connsiteX12" fmla="*/ 499990 w 618536"/>
                  <a:gd name="connsiteY12" fmla="*/ 18 h 555579"/>
                  <a:gd name="connsiteX13" fmla="*/ 263681 w 618536"/>
                  <a:gd name="connsiteY13" fmla="*/ 124007 h 555579"/>
                  <a:gd name="connsiteX0" fmla="*/ 263681 w 618536"/>
                  <a:gd name="connsiteY0" fmla="*/ 124007 h 555506"/>
                  <a:gd name="connsiteX1" fmla="*/ 130457 w 618536"/>
                  <a:gd name="connsiteY1" fmla="*/ 173628 h 555506"/>
                  <a:gd name="connsiteX2" fmla="*/ 70 w 618536"/>
                  <a:gd name="connsiteY2" fmla="*/ 329737 h 555506"/>
                  <a:gd name="connsiteX3" fmla="*/ 148100 w 618536"/>
                  <a:gd name="connsiteY3" fmla="*/ 271000 h 555506"/>
                  <a:gd name="connsiteX4" fmla="*/ 195418 w 618536"/>
                  <a:gd name="connsiteY4" fmla="*/ 388687 h 555506"/>
                  <a:gd name="connsiteX5" fmla="*/ 136650 w 618536"/>
                  <a:gd name="connsiteY5" fmla="*/ 555493 h 555506"/>
                  <a:gd name="connsiteX6" fmla="*/ 374609 w 618536"/>
                  <a:gd name="connsiteY6" fmla="*/ 379696 h 555506"/>
                  <a:gd name="connsiteX7" fmla="*/ 613362 w 618536"/>
                  <a:gd name="connsiteY7" fmla="*/ 315936 h 555506"/>
                  <a:gd name="connsiteX8" fmla="*/ 528582 w 618536"/>
                  <a:gd name="connsiteY8" fmla="*/ 269524 h 555506"/>
                  <a:gd name="connsiteX9" fmla="*/ 415279 w 618536"/>
                  <a:gd name="connsiteY9" fmla="*/ 264657 h 555506"/>
                  <a:gd name="connsiteX10" fmla="*/ 396701 w 618536"/>
                  <a:gd name="connsiteY10" fmla="*/ 199499 h 555506"/>
                  <a:gd name="connsiteX11" fmla="*/ 454063 w 618536"/>
                  <a:gd name="connsiteY11" fmla="*/ 115660 h 555506"/>
                  <a:gd name="connsiteX12" fmla="*/ 499990 w 618536"/>
                  <a:gd name="connsiteY12" fmla="*/ 18 h 555506"/>
                  <a:gd name="connsiteX13" fmla="*/ 263681 w 618536"/>
                  <a:gd name="connsiteY13" fmla="*/ 124007 h 555506"/>
                  <a:gd name="connsiteX0" fmla="*/ 263681 w 618536"/>
                  <a:gd name="connsiteY0" fmla="*/ 124007 h 555506"/>
                  <a:gd name="connsiteX1" fmla="*/ 130457 w 618536"/>
                  <a:gd name="connsiteY1" fmla="*/ 173628 h 555506"/>
                  <a:gd name="connsiteX2" fmla="*/ 70 w 618536"/>
                  <a:gd name="connsiteY2" fmla="*/ 329737 h 555506"/>
                  <a:gd name="connsiteX3" fmla="*/ 148100 w 618536"/>
                  <a:gd name="connsiteY3" fmla="*/ 271000 h 555506"/>
                  <a:gd name="connsiteX4" fmla="*/ 185893 w 618536"/>
                  <a:gd name="connsiteY4" fmla="*/ 388687 h 555506"/>
                  <a:gd name="connsiteX5" fmla="*/ 136650 w 618536"/>
                  <a:gd name="connsiteY5" fmla="*/ 555493 h 555506"/>
                  <a:gd name="connsiteX6" fmla="*/ 374609 w 618536"/>
                  <a:gd name="connsiteY6" fmla="*/ 379696 h 555506"/>
                  <a:gd name="connsiteX7" fmla="*/ 613362 w 618536"/>
                  <a:gd name="connsiteY7" fmla="*/ 315936 h 555506"/>
                  <a:gd name="connsiteX8" fmla="*/ 528582 w 618536"/>
                  <a:gd name="connsiteY8" fmla="*/ 269524 h 555506"/>
                  <a:gd name="connsiteX9" fmla="*/ 415279 w 618536"/>
                  <a:gd name="connsiteY9" fmla="*/ 264657 h 555506"/>
                  <a:gd name="connsiteX10" fmla="*/ 396701 w 618536"/>
                  <a:gd name="connsiteY10" fmla="*/ 199499 h 555506"/>
                  <a:gd name="connsiteX11" fmla="*/ 454063 w 618536"/>
                  <a:gd name="connsiteY11" fmla="*/ 115660 h 555506"/>
                  <a:gd name="connsiteX12" fmla="*/ 499990 w 618536"/>
                  <a:gd name="connsiteY12" fmla="*/ 18 h 555506"/>
                  <a:gd name="connsiteX13" fmla="*/ 263681 w 618536"/>
                  <a:gd name="connsiteY13" fmla="*/ 124007 h 555506"/>
                  <a:gd name="connsiteX0" fmla="*/ 263681 w 618536"/>
                  <a:gd name="connsiteY0" fmla="*/ 125007 h 556506"/>
                  <a:gd name="connsiteX1" fmla="*/ 130457 w 618536"/>
                  <a:gd name="connsiteY1" fmla="*/ 174628 h 556506"/>
                  <a:gd name="connsiteX2" fmla="*/ 70 w 618536"/>
                  <a:gd name="connsiteY2" fmla="*/ 330737 h 556506"/>
                  <a:gd name="connsiteX3" fmla="*/ 148100 w 618536"/>
                  <a:gd name="connsiteY3" fmla="*/ 272000 h 556506"/>
                  <a:gd name="connsiteX4" fmla="*/ 185893 w 618536"/>
                  <a:gd name="connsiteY4" fmla="*/ 389687 h 556506"/>
                  <a:gd name="connsiteX5" fmla="*/ 136650 w 618536"/>
                  <a:gd name="connsiteY5" fmla="*/ 556493 h 556506"/>
                  <a:gd name="connsiteX6" fmla="*/ 374609 w 618536"/>
                  <a:gd name="connsiteY6" fmla="*/ 380696 h 556506"/>
                  <a:gd name="connsiteX7" fmla="*/ 613362 w 618536"/>
                  <a:gd name="connsiteY7" fmla="*/ 316936 h 556506"/>
                  <a:gd name="connsiteX8" fmla="*/ 528582 w 618536"/>
                  <a:gd name="connsiteY8" fmla="*/ 270524 h 556506"/>
                  <a:gd name="connsiteX9" fmla="*/ 415279 w 618536"/>
                  <a:gd name="connsiteY9" fmla="*/ 265657 h 556506"/>
                  <a:gd name="connsiteX10" fmla="*/ 396701 w 618536"/>
                  <a:gd name="connsiteY10" fmla="*/ 200499 h 556506"/>
                  <a:gd name="connsiteX11" fmla="*/ 499990 w 618536"/>
                  <a:gd name="connsiteY11" fmla="*/ 1018 h 556506"/>
                  <a:gd name="connsiteX12" fmla="*/ 263681 w 618536"/>
                  <a:gd name="connsiteY12" fmla="*/ 125007 h 556506"/>
                  <a:gd name="connsiteX0" fmla="*/ 263681 w 613560"/>
                  <a:gd name="connsiteY0" fmla="*/ 125007 h 556506"/>
                  <a:gd name="connsiteX1" fmla="*/ 130457 w 613560"/>
                  <a:gd name="connsiteY1" fmla="*/ 174628 h 556506"/>
                  <a:gd name="connsiteX2" fmla="*/ 70 w 613560"/>
                  <a:gd name="connsiteY2" fmla="*/ 330737 h 556506"/>
                  <a:gd name="connsiteX3" fmla="*/ 148100 w 613560"/>
                  <a:gd name="connsiteY3" fmla="*/ 272000 h 556506"/>
                  <a:gd name="connsiteX4" fmla="*/ 185893 w 613560"/>
                  <a:gd name="connsiteY4" fmla="*/ 389687 h 556506"/>
                  <a:gd name="connsiteX5" fmla="*/ 136650 w 613560"/>
                  <a:gd name="connsiteY5" fmla="*/ 556493 h 556506"/>
                  <a:gd name="connsiteX6" fmla="*/ 374609 w 613560"/>
                  <a:gd name="connsiteY6" fmla="*/ 380696 h 556506"/>
                  <a:gd name="connsiteX7" fmla="*/ 613362 w 613560"/>
                  <a:gd name="connsiteY7" fmla="*/ 316936 h 556506"/>
                  <a:gd name="connsiteX8" fmla="*/ 415279 w 613560"/>
                  <a:gd name="connsiteY8" fmla="*/ 265657 h 556506"/>
                  <a:gd name="connsiteX9" fmla="*/ 396701 w 613560"/>
                  <a:gd name="connsiteY9" fmla="*/ 200499 h 556506"/>
                  <a:gd name="connsiteX10" fmla="*/ 499990 w 613560"/>
                  <a:gd name="connsiteY10" fmla="*/ 1018 h 556506"/>
                  <a:gd name="connsiteX11" fmla="*/ 263681 w 613560"/>
                  <a:gd name="connsiteY11" fmla="*/ 125007 h 556506"/>
                  <a:gd name="connsiteX0" fmla="*/ 263681 w 613560"/>
                  <a:gd name="connsiteY0" fmla="*/ 125007 h 556506"/>
                  <a:gd name="connsiteX1" fmla="*/ 130457 w 613560"/>
                  <a:gd name="connsiteY1" fmla="*/ 174628 h 556506"/>
                  <a:gd name="connsiteX2" fmla="*/ 70 w 613560"/>
                  <a:gd name="connsiteY2" fmla="*/ 330737 h 556506"/>
                  <a:gd name="connsiteX3" fmla="*/ 148100 w 613560"/>
                  <a:gd name="connsiteY3" fmla="*/ 272000 h 556506"/>
                  <a:gd name="connsiteX4" fmla="*/ 185893 w 613560"/>
                  <a:gd name="connsiteY4" fmla="*/ 389687 h 556506"/>
                  <a:gd name="connsiteX5" fmla="*/ 136650 w 613560"/>
                  <a:gd name="connsiteY5" fmla="*/ 556493 h 556506"/>
                  <a:gd name="connsiteX6" fmla="*/ 374609 w 613560"/>
                  <a:gd name="connsiteY6" fmla="*/ 380696 h 556506"/>
                  <a:gd name="connsiteX7" fmla="*/ 613362 w 613560"/>
                  <a:gd name="connsiteY7" fmla="*/ 288361 h 556506"/>
                  <a:gd name="connsiteX8" fmla="*/ 415279 w 613560"/>
                  <a:gd name="connsiteY8" fmla="*/ 265657 h 556506"/>
                  <a:gd name="connsiteX9" fmla="*/ 396701 w 613560"/>
                  <a:gd name="connsiteY9" fmla="*/ 200499 h 556506"/>
                  <a:gd name="connsiteX10" fmla="*/ 499990 w 613560"/>
                  <a:gd name="connsiteY10" fmla="*/ 1018 h 556506"/>
                  <a:gd name="connsiteX11" fmla="*/ 263681 w 613560"/>
                  <a:gd name="connsiteY11" fmla="*/ 125007 h 556506"/>
                  <a:gd name="connsiteX0" fmla="*/ 265651 w 615530"/>
                  <a:gd name="connsiteY0" fmla="*/ 125287 h 556786"/>
                  <a:gd name="connsiteX1" fmla="*/ 2040 w 615530"/>
                  <a:gd name="connsiteY1" fmla="*/ 331017 h 556786"/>
                  <a:gd name="connsiteX2" fmla="*/ 150070 w 615530"/>
                  <a:gd name="connsiteY2" fmla="*/ 272280 h 556786"/>
                  <a:gd name="connsiteX3" fmla="*/ 187863 w 615530"/>
                  <a:gd name="connsiteY3" fmla="*/ 389967 h 556786"/>
                  <a:gd name="connsiteX4" fmla="*/ 138620 w 615530"/>
                  <a:gd name="connsiteY4" fmla="*/ 556773 h 556786"/>
                  <a:gd name="connsiteX5" fmla="*/ 376579 w 615530"/>
                  <a:gd name="connsiteY5" fmla="*/ 380976 h 556786"/>
                  <a:gd name="connsiteX6" fmla="*/ 615332 w 615530"/>
                  <a:gd name="connsiteY6" fmla="*/ 288641 h 556786"/>
                  <a:gd name="connsiteX7" fmla="*/ 417249 w 615530"/>
                  <a:gd name="connsiteY7" fmla="*/ 265937 h 556786"/>
                  <a:gd name="connsiteX8" fmla="*/ 398671 w 615530"/>
                  <a:gd name="connsiteY8" fmla="*/ 200779 h 556786"/>
                  <a:gd name="connsiteX9" fmla="*/ 501960 w 615530"/>
                  <a:gd name="connsiteY9" fmla="*/ 1298 h 556786"/>
                  <a:gd name="connsiteX10" fmla="*/ 265651 w 615530"/>
                  <a:gd name="connsiteY10" fmla="*/ 125287 h 556786"/>
                  <a:gd name="connsiteX0" fmla="*/ 265651 w 615530"/>
                  <a:gd name="connsiteY0" fmla="*/ 125035 h 556534"/>
                  <a:gd name="connsiteX1" fmla="*/ 2040 w 615530"/>
                  <a:gd name="connsiteY1" fmla="*/ 330765 h 556534"/>
                  <a:gd name="connsiteX2" fmla="*/ 150070 w 615530"/>
                  <a:gd name="connsiteY2" fmla="*/ 272028 h 556534"/>
                  <a:gd name="connsiteX3" fmla="*/ 187863 w 615530"/>
                  <a:gd name="connsiteY3" fmla="*/ 389715 h 556534"/>
                  <a:gd name="connsiteX4" fmla="*/ 138620 w 615530"/>
                  <a:gd name="connsiteY4" fmla="*/ 556521 h 556534"/>
                  <a:gd name="connsiteX5" fmla="*/ 376579 w 615530"/>
                  <a:gd name="connsiteY5" fmla="*/ 380724 h 556534"/>
                  <a:gd name="connsiteX6" fmla="*/ 615332 w 615530"/>
                  <a:gd name="connsiteY6" fmla="*/ 288389 h 556534"/>
                  <a:gd name="connsiteX7" fmla="*/ 417249 w 615530"/>
                  <a:gd name="connsiteY7" fmla="*/ 265685 h 556534"/>
                  <a:gd name="connsiteX8" fmla="*/ 398671 w 615530"/>
                  <a:gd name="connsiteY8" fmla="*/ 200527 h 556534"/>
                  <a:gd name="connsiteX9" fmla="*/ 501960 w 615530"/>
                  <a:gd name="connsiteY9" fmla="*/ 1046 h 556534"/>
                  <a:gd name="connsiteX10" fmla="*/ 265651 w 615530"/>
                  <a:gd name="connsiteY10" fmla="*/ 125035 h 556534"/>
                  <a:gd name="connsiteX0" fmla="*/ 263623 w 613502"/>
                  <a:gd name="connsiteY0" fmla="*/ 125035 h 556534"/>
                  <a:gd name="connsiteX1" fmla="*/ 12 w 613502"/>
                  <a:gd name="connsiteY1" fmla="*/ 330765 h 556534"/>
                  <a:gd name="connsiteX2" fmla="*/ 148042 w 613502"/>
                  <a:gd name="connsiteY2" fmla="*/ 272028 h 556534"/>
                  <a:gd name="connsiteX3" fmla="*/ 185835 w 613502"/>
                  <a:gd name="connsiteY3" fmla="*/ 389715 h 556534"/>
                  <a:gd name="connsiteX4" fmla="*/ 136592 w 613502"/>
                  <a:gd name="connsiteY4" fmla="*/ 556521 h 556534"/>
                  <a:gd name="connsiteX5" fmla="*/ 374551 w 613502"/>
                  <a:gd name="connsiteY5" fmla="*/ 380724 h 556534"/>
                  <a:gd name="connsiteX6" fmla="*/ 613304 w 613502"/>
                  <a:gd name="connsiteY6" fmla="*/ 288389 h 556534"/>
                  <a:gd name="connsiteX7" fmla="*/ 415221 w 613502"/>
                  <a:gd name="connsiteY7" fmla="*/ 265685 h 556534"/>
                  <a:gd name="connsiteX8" fmla="*/ 396643 w 613502"/>
                  <a:gd name="connsiteY8" fmla="*/ 200527 h 556534"/>
                  <a:gd name="connsiteX9" fmla="*/ 499932 w 613502"/>
                  <a:gd name="connsiteY9" fmla="*/ 1046 h 556534"/>
                  <a:gd name="connsiteX10" fmla="*/ 263623 w 613502"/>
                  <a:gd name="connsiteY10" fmla="*/ 125035 h 556534"/>
                  <a:gd name="connsiteX0" fmla="*/ 273341 w 623220"/>
                  <a:gd name="connsiteY0" fmla="*/ 125035 h 556534"/>
                  <a:gd name="connsiteX1" fmla="*/ 9730 w 623220"/>
                  <a:gd name="connsiteY1" fmla="*/ 330765 h 556534"/>
                  <a:gd name="connsiteX2" fmla="*/ 157760 w 623220"/>
                  <a:gd name="connsiteY2" fmla="*/ 272028 h 556534"/>
                  <a:gd name="connsiteX3" fmla="*/ 195553 w 623220"/>
                  <a:gd name="connsiteY3" fmla="*/ 389715 h 556534"/>
                  <a:gd name="connsiteX4" fmla="*/ 146310 w 623220"/>
                  <a:gd name="connsiteY4" fmla="*/ 556521 h 556534"/>
                  <a:gd name="connsiteX5" fmla="*/ 384269 w 623220"/>
                  <a:gd name="connsiteY5" fmla="*/ 380724 h 556534"/>
                  <a:gd name="connsiteX6" fmla="*/ 623022 w 623220"/>
                  <a:gd name="connsiteY6" fmla="*/ 288389 h 556534"/>
                  <a:gd name="connsiteX7" fmla="*/ 424939 w 623220"/>
                  <a:gd name="connsiteY7" fmla="*/ 265685 h 556534"/>
                  <a:gd name="connsiteX8" fmla="*/ 406361 w 623220"/>
                  <a:gd name="connsiteY8" fmla="*/ 200527 h 556534"/>
                  <a:gd name="connsiteX9" fmla="*/ 509650 w 623220"/>
                  <a:gd name="connsiteY9" fmla="*/ 1046 h 556534"/>
                  <a:gd name="connsiteX10" fmla="*/ 273341 w 623220"/>
                  <a:gd name="connsiteY10" fmla="*/ 125035 h 556534"/>
                  <a:gd name="connsiteX0" fmla="*/ 267134 w 617013"/>
                  <a:gd name="connsiteY0" fmla="*/ 125035 h 556534"/>
                  <a:gd name="connsiteX1" fmla="*/ 3523 w 617013"/>
                  <a:gd name="connsiteY1" fmla="*/ 330765 h 556534"/>
                  <a:gd name="connsiteX2" fmla="*/ 151553 w 617013"/>
                  <a:gd name="connsiteY2" fmla="*/ 272028 h 556534"/>
                  <a:gd name="connsiteX3" fmla="*/ 189346 w 617013"/>
                  <a:gd name="connsiteY3" fmla="*/ 389715 h 556534"/>
                  <a:gd name="connsiteX4" fmla="*/ 140103 w 617013"/>
                  <a:gd name="connsiteY4" fmla="*/ 556521 h 556534"/>
                  <a:gd name="connsiteX5" fmla="*/ 378062 w 617013"/>
                  <a:gd name="connsiteY5" fmla="*/ 380724 h 556534"/>
                  <a:gd name="connsiteX6" fmla="*/ 616815 w 617013"/>
                  <a:gd name="connsiteY6" fmla="*/ 288389 h 556534"/>
                  <a:gd name="connsiteX7" fmla="*/ 418732 w 617013"/>
                  <a:gd name="connsiteY7" fmla="*/ 265685 h 556534"/>
                  <a:gd name="connsiteX8" fmla="*/ 400154 w 617013"/>
                  <a:gd name="connsiteY8" fmla="*/ 200527 h 556534"/>
                  <a:gd name="connsiteX9" fmla="*/ 503443 w 617013"/>
                  <a:gd name="connsiteY9" fmla="*/ 1046 h 556534"/>
                  <a:gd name="connsiteX10" fmla="*/ 267134 w 617013"/>
                  <a:gd name="connsiteY10" fmla="*/ 125035 h 556534"/>
                  <a:gd name="connsiteX0" fmla="*/ 265511 w 615390"/>
                  <a:gd name="connsiteY0" fmla="*/ 125035 h 556534"/>
                  <a:gd name="connsiteX1" fmla="*/ 1900 w 615390"/>
                  <a:gd name="connsiteY1" fmla="*/ 330765 h 556534"/>
                  <a:gd name="connsiteX2" fmla="*/ 153105 w 615390"/>
                  <a:gd name="connsiteY2" fmla="*/ 291078 h 556534"/>
                  <a:gd name="connsiteX3" fmla="*/ 187723 w 615390"/>
                  <a:gd name="connsiteY3" fmla="*/ 389715 h 556534"/>
                  <a:gd name="connsiteX4" fmla="*/ 138480 w 615390"/>
                  <a:gd name="connsiteY4" fmla="*/ 556521 h 556534"/>
                  <a:gd name="connsiteX5" fmla="*/ 376439 w 615390"/>
                  <a:gd name="connsiteY5" fmla="*/ 380724 h 556534"/>
                  <a:gd name="connsiteX6" fmla="*/ 615192 w 615390"/>
                  <a:gd name="connsiteY6" fmla="*/ 288389 h 556534"/>
                  <a:gd name="connsiteX7" fmla="*/ 417109 w 615390"/>
                  <a:gd name="connsiteY7" fmla="*/ 265685 h 556534"/>
                  <a:gd name="connsiteX8" fmla="*/ 398531 w 615390"/>
                  <a:gd name="connsiteY8" fmla="*/ 200527 h 556534"/>
                  <a:gd name="connsiteX9" fmla="*/ 501820 w 615390"/>
                  <a:gd name="connsiteY9" fmla="*/ 1046 h 556534"/>
                  <a:gd name="connsiteX10" fmla="*/ 265511 w 615390"/>
                  <a:gd name="connsiteY10" fmla="*/ 125035 h 556534"/>
                  <a:gd name="connsiteX0" fmla="*/ 265255 w 615134"/>
                  <a:gd name="connsiteY0" fmla="*/ 125035 h 556534"/>
                  <a:gd name="connsiteX1" fmla="*/ 1644 w 615134"/>
                  <a:gd name="connsiteY1" fmla="*/ 330765 h 556534"/>
                  <a:gd name="connsiteX2" fmla="*/ 152849 w 615134"/>
                  <a:gd name="connsiteY2" fmla="*/ 291078 h 556534"/>
                  <a:gd name="connsiteX3" fmla="*/ 187467 w 615134"/>
                  <a:gd name="connsiteY3" fmla="*/ 389715 h 556534"/>
                  <a:gd name="connsiteX4" fmla="*/ 138224 w 615134"/>
                  <a:gd name="connsiteY4" fmla="*/ 556521 h 556534"/>
                  <a:gd name="connsiteX5" fmla="*/ 376183 w 615134"/>
                  <a:gd name="connsiteY5" fmla="*/ 380724 h 556534"/>
                  <a:gd name="connsiteX6" fmla="*/ 614936 w 615134"/>
                  <a:gd name="connsiteY6" fmla="*/ 288389 h 556534"/>
                  <a:gd name="connsiteX7" fmla="*/ 416853 w 615134"/>
                  <a:gd name="connsiteY7" fmla="*/ 265685 h 556534"/>
                  <a:gd name="connsiteX8" fmla="*/ 398275 w 615134"/>
                  <a:gd name="connsiteY8" fmla="*/ 200527 h 556534"/>
                  <a:gd name="connsiteX9" fmla="*/ 501564 w 615134"/>
                  <a:gd name="connsiteY9" fmla="*/ 1046 h 556534"/>
                  <a:gd name="connsiteX10" fmla="*/ 265255 w 615134"/>
                  <a:gd name="connsiteY10" fmla="*/ 125035 h 556534"/>
                  <a:gd name="connsiteX0" fmla="*/ 264075 w 613954"/>
                  <a:gd name="connsiteY0" fmla="*/ 125035 h 556534"/>
                  <a:gd name="connsiteX1" fmla="*/ 464 w 613954"/>
                  <a:gd name="connsiteY1" fmla="*/ 330765 h 556534"/>
                  <a:gd name="connsiteX2" fmla="*/ 151669 w 613954"/>
                  <a:gd name="connsiteY2" fmla="*/ 291078 h 556534"/>
                  <a:gd name="connsiteX3" fmla="*/ 186287 w 613954"/>
                  <a:gd name="connsiteY3" fmla="*/ 389715 h 556534"/>
                  <a:gd name="connsiteX4" fmla="*/ 137044 w 613954"/>
                  <a:gd name="connsiteY4" fmla="*/ 556521 h 556534"/>
                  <a:gd name="connsiteX5" fmla="*/ 375003 w 613954"/>
                  <a:gd name="connsiteY5" fmla="*/ 380724 h 556534"/>
                  <a:gd name="connsiteX6" fmla="*/ 613756 w 613954"/>
                  <a:gd name="connsiteY6" fmla="*/ 288389 h 556534"/>
                  <a:gd name="connsiteX7" fmla="*/ 415673 w 613954"/>
                  <a:gd name="connsiteY7" fmla="*/ 265685 h 556534"/>
                  <a:gd name="connsiteX8" fmla="*/ 397095 w 613954"/>
                  <a:gd name="connsiteY8" fmla="*/ 200527 h 556534"/>
                  <a:gd name="connsiteX9" fmla="*/ 500384 w 613954"/>
                  <a:gd name="connsiteY9" fmla="*/ 1046 h 556534"/>
                  <a:gd name="connsiteX10" fmla="*/ 264075 w 613954"/>
                  <a:gd name="connsiteY10" fmla="*/ 125035 h 556534"/>
                  <a:gd name="connsiteX0" fmla="*/ 263832 w 613711"/>
                  <a:gd name="connsiteY0" fmla="*/ 125035 h 556534"/>
                  <a:gd name="connsiteX1" fmla="*/ 221 w 613711"/>
                  <a:gd name="connsiteY1" fmla="*/ 330765 h 556534"/>
                  <a:gd name="connsiteX2" fmla="*/ 151426 w 613711"/>
                  <a:gd name="connsiteY2" fmla="*/ 291078 h 556534"/>
                  <a:gd name="connsiteX3" fmla="*/ 186044 w 613711"/>
                  <a:gd name="connsiteY3" fmla="*/ 389715 h 556534"/>
                  <a:gd name="connsiteX4" fmla="*/ 136801 w 613711"/>
                  <a:gd name="connsiteY4" fmla="*/ 556521 h 556534"/>
                  <a:gd name="connsiteX5" fmla="*/ 374760 w 613711"/>
                  <a:gd name="connsiteY5" fmla="*/ 380724 h 556534"/>
                  <a:gd name="connsiteX6" fmla="*/ 613513 w 613711"/>
                  <a:gd name="connsiteY6" fmla="*/ 288389 h 556534"/>
                  <a:gd name="connsiteX7" fmla="*/ 415430 w 613711"/>
                  <a:gd name="connsiteY7" fmla="*/ 265685 h 556534"/>
                  <a:gd name="connsiteX8" fmla="*/ 396852 w 613711"/>
                  <a:gd name="connsiteY8" fmla="*/ 200527 h 556534"/>
                  <a:gd name="connsiteX9" fmla="*/ 500141 w 613711"/>
                  <a:gd name="connsiteY9" fmla="*/ 1046 h 556534"/>
                  <a:gd name="connsiteX10" fmla="*/ 263832 w 613711"/>
                  <a:gd name="connsiteY10" fmla="*/ 125035 h 556534"/>
                  <a:gd name="connsiteX0" fmla="*/ 257440 w 607319"/>
                  <a:gd name="connsiteY0" fmla="*/ 125245 h 556744"/>
                  <a:gd name="connsiteX1" fmla="*/ 179 w 607319"/>
                  <a:gd name="connsiteY1" fmla="*/ 311925 h 556744"/>
                  <a:gd name="connsiteX2" fmla="*/ 145034 w 607319"/>
                  <a:gd name="connsiteY2" fmla="*/ 291288 h 556744"/>
                  <a:gd name="connsiteX3" fmla="*/ 179652 w 607319"/>
                  <a:gd name="connsiteY3" fmla="*/ 389925 h 556744"/>
                  <a:gd name="connsiteX4" fmla="*/ 130409 w 607319"/>
                  <a:gd name="connsiteY4" fmla="*/ 556731 h 556744"/>
                  <a:gd name="connsiteX5" fmla="*/ 368368 w 607319"/>
                  <a:gd name="connsiteY5" fmla="*/ 380934 h 556744"/>
                  <a:gd name="connsiteX6" fmla="*/ 607121 w 607319"/>
                  <a:gd name="connsiteY6" fmla="*/ 288599 h 556744"/>
                  <a:gd name="connsiteX7" fmla="*/ 409038 w 607319"/>
                  <a:gd name="connsiteY7" fmla="*/ 265895 h 556744"/>
                  <a:gd name="connsiteX8" fmla="*/ 390460 w 607319"/>
                  <a:gd name="connsiteY8" fmla="*/ 200737 h 556744"/>
                  <a:gd name="connsiteX9" fmla="*/ 493749 w 607319"/>
                  <a:gd name="connsiteY9" fmla="*/ 1256 h 556744"/>
                  <a:gd name="connsiteX10" fmla="*/ 257440 w 607319"/>
                  <a:gd name="connsiteY10" fmla="*/ 125245 h 556744"/>
                  <a:gd name="connsiteX0" fmla="*/ 257440 w 607319"/>
                  <a:gd name="connsiteY0" fmla="*/ 128962 h 560461"/>
                  <a:gd name="connsiteX1" fmla="*/ 179 w 607319"/>
                  <a:gd name="connsiteY1" fmla="*/ 315642 h 560461"/>
                  <a:gd name="connsiteX2" fmla="*/ 145034 w 607319"/>
                  <a:gd name="connsiteY2" fmla="*/ 295005 h 560461"/>
                  <a:gd name="connsiteX3" fmla="*/ 179652 w 607319"/>
                  <a:gd name="connsiteY3" fmla="*/ 393642 h 560461"/>
                  <a:gd name="connsiteX4" fmla="*/ 130409 w 607319"/>
                  <a:gd name="connsiteY4" fmla="*/ 560448 h 560461"/>
                  <a:gd name="connsiteX5" fmla="*/ 368368 w 607319"/>
                  <a:gd name="connsiteY5" fmla="*/ 384651 h 560461"/>
                  <a:gd name="connsiteX6" fmla="*/ 607121 w 607319"/>
                  <a:gd name="connsiteY6" fmla="*/ 292316 h 560461"/>
                  <a:gd name="connsiteX7" fmla="*/ 409038 w 607319"/>
                  <a:gd name="connsiteY7" fmla="*/ 269612 h 560461"/>
                  <a:gd name="connsiteX8" fmla="*/ 390460 w 607319"/>
                  <a:gd name="connsiteY8" fmla="*/ 204454 h 560461"/>
                  <a:gd name="connsiteX9" fmla="*/ 493749 w 607319"/>
                  <a:gd name="connsiteY9" fmla="*/ 4973 h 560461"/>
                  <a:gd name="connsiteX10" fmla="*/ 257440 w 607319"/>
                  <a:gd name="connsiteY10" fmla="*/ 128962 h 560461"/>
                  <a:gd name="connsiteX0" fmla="*/ 257440 w 607319"/>
                  <a:gd name="connsiteY0" fmla="*/ 130191 h 561690"/>
                  <a:gd name="connsiteX1" fmla="*/ 179 w 607319"/>
                  <a:gd name="connsiteY1" fmla="*/ 316871 h 561690"/>
                  <a:gd name="connsiteX2" fmla="*/ 145034 w 607319"/>
                  <a:gd name="connsiteY2" fmla="*/ 296234 h 561690"/>
                  <a:gd name="connsiteX3" fmla="*/ 179652 w 607319"/>
                  <a:gd name="connsiteY3" fmla="*/ 394871 h 561690"/>
                  <a:gd name="connsiteX4" fmla="*/ 130409 w 607319"/>
                  <a:gd name="connsiteY4" fmla="*/ 561677 h 561690"/>
                  <a:gd name="connsiteX5" fmla="*/ 368368 w 607319"/>
                  <a:gd name="connsiteY5" fmla="*/ 385880 h 561690"/>
                  <a:gd name="connsiteX6" fmla="*/ 607121 w 607319"/>
                  <a:gd name="connsiteY6" fmla="*/ 293545 h 561690"/>
                  <a:gd name="connsiteX7" fmla="*/ 409038 w 607319"/>
                  <a:gd name="connsiteY7" fmla="*/ 270841 h 561690"/>
                  <a:gd name="connsiteX8" fmla="*/ 390460 w 607319"/>
                  <a:gd name="connsiteY8" fmla="*/ 205683 h 561690"/>
                  <a:gd name="connsiteX9" fmla="*/ 493749 w 607319"/>
                  <a:gd name="connsiteY9" fmla="*/ 6202 h 561690"/>
                  <a:gd name="connsiteX10" fmla="*/ 257440 w 607319"/>
                  <a:gd name="connsiteY10" fmla="*/ 130191 h 561690"/>
                  <a:gd name="connsiteX0" fmla="*/ 257439 w 607318"/>
                  <a:gd name="connsiteY0" fmla="*/ 130191 h 561690"/>
                  <a:gd name="connsiteX1" fmla="*/ 178 w 607318"/>
                  <a:gd name="connsiteY1" fmla="*/ 316871 h 561690"/>
                  <a:gd name="connsiteX2" fmla="*/ 145033 w 607318"/>
                  <a:gd name="connsiteY2" fmla="*/ 296234 h 561690"/>
                  <a:gd name="connsiteX3" fmla="*/ 179651 w 607318"/>
                  <a:gd name="connsiteY3" fmla="*/ 394871 h 561690"/>
                  <a:gd name="connsiteX4" fmla="*/ 130408 w 607318"/>
                  <a:gd name="connsiteY4" fmla="*/ 561677 h 561690"/>
                  <a:gd name="connsiteX5" fmla="*/ 368367 w 607318"/>
                  <a:gd name="connsiteY5" fmla="*/ 385880 h 561690"/>
                  <a:gd name="connsiteX6" fmla="*/ 607120 w 607318"/>
                  <a:gd name="connsiteY6" fmla="*/ 293545 h 561690"/>
                  <a:gd name="connsiteX7" fmla="*/ 409037 w 607318"/>
                  <a:gd name="connsiteY7" fmla="*/ 270841 h 561690"/>
                  <a:gd name="connsiteX8" fmla="*/ 390459 w 607318"/>
                  <a:gd name="connsiteY8" fmla="*/ 205683 h 561690"/>
                  <a:gd name="connsiteX9" fmla="*/ 493748 w 607318"/>
                  <a:gd name="connsiteY9" fmla="*/ 6202 h 561690"/>
                  <a:gd name="connsiteX10" fmla="*/ 257439 w 607318"/>
                  <a:gd name="connsiteY10" fmla="*/ 130191 h 561690"/>
                  <a:gd name="connsiteX0" fmla="*/ 257439 w 607318"/>
                  <a:gd name="connsiteY0" fmla="*/ 134872 h 566371"/>
                  <a:gd name="connsiteX1" fmla="*/ 178 w 607318"/>
                  <a:gd name="connsiteY1" fmla="*/ 321552 h 566371"/>
                  <a:gd name="connsiteX2" fmla="*/ 145033 w 607318"/>
                  <a:gd name="connsiteY2" fmla="*/ 300915 h 566371"/>
                  <a:gd name="connsiteX3" fmla="*/ 179651 w 607318"/>
                  <a:gd name="connsiteY3" fmla="*/ 399552 h 566371"/>
                  <a:gd name="connsiteX4" fmla="*/ 130408 w 607318"/>
                  <a:gd name="connsiteY4" fmla="*/ 566358 h 566371"/>
                  <a:gd name="connsiteX5" fmla="*/ 368367 w 607318"/>
                  <a:gd name="connsiteY5" fmla="*/ 390561 h 566371"/>
                  <a:gd name="connsiteX6" fmla="*/ 607120 w 607318"/>
                  <a:gd name="connsiteY6" fmla="*/ 298226 h 566371"/>
                  <a:gd name="connsiteX7" fmla="*/ 409037 w 607318"/>
                  <a:gd name="connsiteY7" fmla="*/ 275522 h 566371"/>
                  <a:gd name="connsiteX8" fmla="*/ 390459 w 607318"/>
                  <a:gd name="connsiteY8" fmla="*/ 210364 h 566371"/>
                  <a:gd name="connsiteX9" fmla="*/ 493748 w 607318"/>
                  <a:gd name="connsiteY9" fmla="*/ 10883 h 566371"/>
                  <a:gd name="connsiteX10" fmla="*/ 257439 w 607318"/>
                  <a:gd name="connsiteY10" fmla="*/ 134872 h 566371"/>
                  <a:gd name="connsiteX0" fmla="*/ 257439 w 607318"/>
                  <a:gd name="connsiteY0" fmla="*/ 134872 h 566371"/>
                  <a:gd name="connsiteX1" fmla="*/ 178 w 607318"/>
                  <a:gd name="connsiteY1" fmla="*/ 321552 h 566371"/>
                  <a:gd name="connsiteX2" fmla="*/ 145033 w 607318"/>
                  <a:gd name="connsiteY2" fmla="*/ 300915 h 566371"/>
                  <a:gd name="connsiteX3" fmla="*/ 179651 w 607318"/>
                  <a:gd name="connsiteY3" fmla="*/ 399552 h 566371"/>
                  <a:gd name="connsiteX4" fmla="*/ 130408 w 607318"/>
                  <a:gd name="connsiteY4" fmla="*/ 566358 h 566371"/>
                  <a:gd name="connsiteX5" fmla="*/ 368367 w 607318"/>
                  <a:gd name="connsiteY5" fmla="*/ 390561 h 566371"/>
                  <a:gd name="connsiteX6" fmla="*/ 607120 w 607318"/>
                  <a:gd name="connsiteY6" fmla="*/ 298226 h 566371"/>
                  <a:gd name="connsiteX7" fmla="*/ 409037 w 607318"/>
                  <a:gd name="connsiteY7" fmla="*/ 275522 h 566371"/>
                  <a:gd name="connsiteX8" fmla="*/ 390459 w 607318"/>
                  <a:gd name="connsiteY8" fmla="*/ 210364 h 566371"/>
                  <a:gd name="connsiteX9" fmla="*/ 493748 w 607318"/>
                  <a:gd name="connsiteY9" fmla="*/ 10883 h 566371"/>
                  <a:gd name="connsiteX10" fmla="*/ 257439 w 607318"/>
                  <a:gd name="connsiteY10" fmla="*/ 134872 h 566371"/>
                  <a:gd name="connsiteX0" fmla="*/ 257439 w 607316"/>
                  <a:gd name="connsiteY0" fmla="*/ 134872 h 566371"/>
                  <a:gd name="connsiteX1" fmla="*/ 178 w 607316"/>
                  <a:gd name="connsiteY1" fmla="*/ 321552 h 566371"/>
                  <a:gd name="connsiteX2" fmla="*/ 145033 w 607316"/>
                  <a:gd name="connsiteY2" fmla="*/ 300915 h 566371"/>
                  <a:gd name="connsiteX3" fmla="*/ 179651 w 607316"/>
                  <a:gd name="connsiteY3" fmla="*/ 399552 h 566371"/>
                  <a:gd name="connsiteX4" fmla="*/ 130408 w 607316"/>
                  <a:gd name="connsiteY4" fmla="*/ 566358 h 566371"/>
                  <a:gd name="connsiteX5" fmla="*/ 368367 w 607316"/>
                  <a:gd name="connsiteY5" fmla="*/ 390561 h 566371"/>
                  <a:gd name="connsiteX6" fmla="*/ 607120 w 607316"/>
                  <a:gd name="connsiteY6" fmla="*/ 298226 h 566371"/>
                  <a:gd name="connsiteX7" fmla="*/ 409037 w 607316"/>
                  <a:gd name="connsiteY7" fmla="*/ 275522 h 566371"/>
                  <a:gd name="connsiteX8" fmla="*/ 390459 w 607316"/>
                  <a:gd name="connsiteY8" fmla="*/ 210364 h 566371"/>
                  <a:gd name="connsiteX9" fmla="*/ 493748 w 607316"/>
                  <a:gd name="connsiteY9" fmla="*/ 10883 h 566371"/>
                  <a:gd name="connsiteX10" fmla="*/ 257439 w 607316"/>
                  <a:gd name="connsiteY10" fmla="*/ 134872 h 566371"/>
                  <a:gd name="connsiteX0" fmla="*/ 257439 w 607312"/>
                  <a:gd name="connsiteY0" fmla="*/ 134872 h 566371"/>
                  <a:gd name="connsiteX1" fmla="*/ 178 w 607312"/>
                  <a:gd name="connsiteY1" fmla="*/ 321552 h 566371"/>
                  <a:gd name="connsiteX2" fmla="*/ 145033 w 607312"/>
                  <a:gd name="connsiteY2" fmla="*/ 300915 h 566371"/>
                  <a:gd name="connsiteX3" fmla="*/ 179651 w 607312"/>
                  <a:gd name="connsiteY3" fmla="*/ 399552 h 566371"/>
                  <a:gd name="connsiteX4" fmla="*/ 130408 w 607312"/>
                  <a:gd name="connsiteY4" fmla="*/ 566358 h 566371"/>
                  <a:gd name="connsiteX5" fmla="*/ 368367 w 607312"/>
                  <a:gd name="connsiteY5" fmla="*/ 390561 h 566371"/>
                  <a:gd name="connsiteX6" fmla="*/ 607120 w 607312"/>
                  <a:gd name="connsiteY6" fmla="*/ 298226 h 566371"/>
                  <a:gd name="connsiteX7" fmla="*/ 409037 w 607312"/>
                  <a:gd name="connsiteY7" fmla="*/ 275522 h 566371"/>
                  <a:gd name="connsiteX8" fmla="*/ 390459 w 607312"/>
                  <a:gd name="connsiteY8" fmla="*/ 210364 h 566371"/>
                  <a:gd name="connsiteX9" fmla="*/ 493748 w 607312"/>
                  <a:gd name="connsiteY9" fmla="*/ 10883 h 566371"/>
                  <a:gd name="connsiteX10" fmla="*/ 257439 w 607312"/>
                  <a:gd name="connsiteY10" fmla="*/ 134872 h 566371"/>
                  <a:gd name="connsiteX0" fmla="*/ 257439 w 607318"/>
                  <a:gd name="connsiteY0" fmla="*/ 124736 h 556235"/>
                  <a:gd name="connsiteX1" fmla="*/ 178 w 607318"/>
                  <a:gd name="connsiteY1" fmla="*/ 311416 h 556235"/>
                  <a:gd name="connsiteX2" fmla="*/ 145033 w 607318"/>
                  <a:gd name="connsiteY2" fmla="*/ 290779 h 556235"/>
                  <a:gd name="connsiteX3" fmla="*/ 179651 w 607318"/>
                  <a:gd name="connsiteY3" fmla="*/ 389416 h 556235"/>
                  <a:gd name="connsiteX4" fmla="*/ 130408 w 607318"/>
                  <a:gd name="connsiteY4" fmla="*/ 556222 h 556235"/>
                  <a:gd name="connsiteX5" fmla="*/ 368367 w 607318"/>
                  <a:gd name="connsiteY5" fmla="*/ 380425 h 556235"/>
                  <a:gd name="connsiteX6" fmla="*/ 607120 w 607318"/>
                  <a:gd name="connsiteY6" fmla="*/ 288090 h 556235"/>
                  <a:gd name="connsiteX7" fmla="*/ 409037 w 607318"/>
                  <a:gd name="connsiteY7" fmla="*/ 265386 h 556235"/>
                  <a:gd name="connsiteX8" fmla="*/ 390459 w 607318"/>
                  <a:gd name="connsiteY8" fmla="*/ 181178 h 556235"/>
                  <a:gd name="connsiteX9" fmla="*/ 493748 w 607318"/>
                  <a:gd name="connsiteY9" fmla="*/ 747 h 556235"/>
                  <a:gd name="connsiteX10" fmla="*/ 257439 w 607318"/>
                  <a:gd name="connsiteY10" fmla="*/ 124736 h 556235"/>
                  <a:gd name="connsiteX0" fmla="*/ 257439 w 607318"/>
                  <a:gd name="connsiteY0" fmla="*/ 124736 h 556222"/>
                  <a:gd name="connsiteX1" fmla="*/ 178 w 607318"/>
                  <a:gd name="connsiteY1" fmla="*/ 311416 h 556222"/>
                  <a:gd name="connsiteX2" fmla="*/ 145033 w 607318"/>
                  <a:gd name="connsiteY2" fmla="*/ 290779 h 556222"/>
                  <a:gd name="connsiteX3" fmla="*/ 201876 w 607318"/>
                  <a:gd name="connsiteY3" fmla="*/ 379891 h 556222"/>
                  <a:gd name="connsiteX4" fmla="*/ 130408 w 607318"/>
                  <a:gd name="connsiteY4" fmla="*/ 556222 h 556222"/>
                  <a:gd name="connsiteX5" fmla="*/ 368367 w 607318"/>
                  <a:gd name="connsiteY5" fmla="*/ 380425 h 556222"/>
                  <a:gd name="connsiteX6" fmla="*/ 607120 w 607318"/>
                  <a:gd name="connsiteY6" fmla="*/ 288090 h 556222"/>
                  <a:gd name="connsiteX7" fmla="*/ 409037 w 607318"/>
                  <a:gd name="connsiteY7" fmla="*/ 265386 h 556222"/>
                  <a:gd name="connsiteX8" fmla="*/ 390459 w 607318"/>
                  <a:gd name="connsiteY8" fmla="*/ 181178 h 556222"/>
                  <a:gd name="connsiteX9" fmla="*/ 493748 w 607318"/>
                  <a:gd name="connsiteY9" fmla="*/ 747 h 556222"/>
                  <a:gd name="connsiteX10" fmla="*/ 257439 w 607318"/>
                  <a:gd name="connsiteY10" fmla="*/ 124736 h 556222"/>
                  <a:gd name="connsiteX0" fmla="*/ 257439 w 607318"/>
                  <a:gd name="connsiteY0" fmla="*/ 124736 h 556223"/>
                  <a:gd name="connsiteX1" fmla="*/ 178 w 607318"/>
                  <a:gd name="connsiteY1" fmla="*/ 311416 h 556223"/>
                  <a:gd name="connsiteX2" fmla="*/ 145033 w 607318"/>
                  <a:gd name="connsiteY2" fmla="*/ 290779 h 556223"/>
                  <a:gd name="connsiteX3" fmla="*/ 173301 w 607318"/>
                  <a:gd name="connsiteY3" fmla="*/ 383066 h 556223"/>
                  <a:gd name="connsiteX4" fmla="*/ 130408 w 607318"/>
                  <a:gd name="connsiteY4" fmla="*/ 556222 h 556223"/>
                  <a:gd name="connsiteX5" fmla="*/ 368367 w 607318"/>
                  <a:gd name="connsiteY5" fmla="*/ 380425 h 556223"/>
                  <a:gd name="connsiteX6" fmla="*/ 607120 w 607318"/>
                  <a:gd name="connsiteY6" fmla="*/ 288090 h 556223"/>
                  <a:gd name="connsiteX7" fmla="*/ 409037 w 607318"/>
                  <a:gd name="connsiteY7" fmla="*/ 265386 h 556223"/>
                  <a:gd name="connsiteX8" fmla="*/ 390459 w 607318"/>
                  <a:gd name="connsiteY8" fmla="*/ 181178 h 556223"/>
                  <a:gd name="connsiteX9" fmla="*/ 493748 w 607318"/>
                  <a:gd name="connsiteY9" fmla="*/ 747 h 556223"/>
                  <a:gd name="connsiteX10" fmla="*/ 257439 w 607318"/>
                  <a:gd name="connsiteY10" fmla="*/ 124736 h 556223"/>
                  <a:gd name="connsiteX0" fmla="*/ 258436 w 608315"/>
                  <a:gd name="connsiteY0" fmla="*/ 124736 h 556223"/>
                  <a:gd name="connsiteX1" fmla="*/ 1175 w 608315"/>
                  <a:gd name="connsiteY1" fmla="*/ 311416 h 556223"/>
                  <a:gd name="connsiteX2" fmla="*/ 161905 w 608315"/>
                  <a:gd name="connsiteY2" fmla="*/ 274904 h 556223"/>
                  <a:gd name="connsiteX3" fmla="*/ 174298 w 608315"/>
                  <a:gd name="connsiteY3" fmla="*/ 383066 h 556223"/>
                  <a:gd name="connsiteX4" fmla="*/ 131405 w 608315"/>
                  <a:gd name="connsiteY4" fmla="*/ 556222 h 556223"/>
                  <a:gd name="connsiteX5" fmla="*/ 369364 w 608315"/>
                  <a:gd name="connsiteY5" fmla="*/ 380425 h 556223"/>
                  <a:gd name="connsiteX6" fmla="*/ 608117 w 608315"/>
                  <a:gd name="connsiteY6" fmla="*/ 288090 h 556223"/>
                  <a:gd name="connsiteX7" fmla="*/ 410034 w 608315"/>
                  <a:gd name="connsiteY7" fmla="*/ 265386 h 556223"/>
                  <a:gd name="connsiteX8" fmla="*/ 391456 w 608315"/>
                  <a:gd name="connsiteY8" fmla="*/ 181178 h 556223"/>
                  <a:gd name="connsiteX9" fmla="*/ 494745 w 608315"/>
                  <a:gd name="connsiteY9" fmla="*/ 747 h 556223"/>
                  <a:gd name="connsiteX10" fmla="*/ 258436 w 608315"/>
                  <a:gd name="connsiteY10" fmla="*/ 124736 h 556223"/>
                  <a:gd name="connsiteX0" fmla="*/ 257444 w 607323"/>
                  <a:gd name="connsiteY0" fmla="*/ 124736 h 556223"/>
                  <a:gd name="connsiteX1" fmla="*/ 183 w 607323"/>
                  <a:gd name="connsiteY1" fmla="*/ 311416 h 556223"/>
                  <a:gd name="connsiteX2" fmla="*/ 160913 w 607323"/>
                  <a:gd name="connsiteY2" fmla="*/ 274904 h 556223"/>
                  <a:gd name="connsiteX3" fmla="*/ 173306 w 607323"/>
                  <a:gd name="connsiteY3" fmla="*/ 383066 h 556223"/>
                  <a:gd name="connsiteX4" fmla="*/ 130413 w 607323"/>
                  <a:gd name="connsiteY4" fmla="*/ 556222 h 556223"/>
                  <a:gd name="connsiteX5" fmla="*/ 368372 w 607323"/>
                  <a:gd name="connsiteY5" fmla="*/ 380425 h 556223"/>
                  <a:gd name="connsiteX6" fmla="*/ 607125 w 607323"/>
                  <a:gd name="connsiteY6" fmla="*/ 288090 h 556223"/>
                  <a:gd name="connsiteX7" fmla="*/ 409042 w 607323"/>
                  <a:gd name="connsiteY7" fmla="*/ 265386 h 556223"/>
                  <a:gd name="connsiteX8" fmla="*/ 390464 w 607323"/>
                  <a:gd name="connsiteY8" fmla="*/ 181178 h 556223"/>
                  <a:gd name="connsiteX9" fmla="*/ 493753 w 607323"/>
                  <a:gd name="connsiteY9" fmla="*/ 747 h 556223"/>
                  <a:gd name="connsiteX10" fmla="*/ 257444 w 607323"/>
                  <a:gd name="connsiteY10" fmla="*/ 124736 h 556223"/>
                  <a:gd name="connsiteX0" fmla="*/ 247932 w 597811"/>
                  <a:gd name="connsiteY0" fmla="*/ 124711 h 556198"/>
                  <a:gd name="connsiteX1" fmla="*/ 196 w 597811"/>
                  <a:gd name="connsiteY1" fmla="*/ 292341 h 556198"/>
                  <a:gd name="connsiteX2" fmla="*/ 151401 w 597811"/>
                  <a:gd name="connsiteY2" fmla="*/ 274879 h 556198"/>
                  <a:gd name="connsiteX3" fmla="*/ 163794 w 597811"/>
                  <a:gd name="connsiteY3" fmla="*/ 383041 h 556198"/>
                  <a:gd name="connsiteX4" fmla="*/ 120901 w 597811"/>
                  <a:gd name="connsiteY4" fmla="*/ 556197 h 556198"/>
                  <a:gd name="connsiteX5" fmla="*/ 358860 w 597811"/>
                  <a:gd name="connsiteY5" fmla="*/ 380400 h 556198"/>
                  <a:gd name="connsiteX6" fmla="*/ 597613 w 597811"/>
                  <a:gd name="connsiteY6" fmla="*/ 288065 h 556198"/>
                  <a:gd name="connsiteX7" fmla="*/ 399530 w 597811"/>
                  <a:gd name="connsiteY7" fmla="*/ 265361 h 556198"/>
                  <a:gd name="connsiteX8" fmla="*/ 380952 w 597811"/>
                  <a:gd name="connsiteY8" fmla="*/ 181153 h 556198"/>
                  <a:gd name="connsiteX9" fmla="*/ 484241 w 597811"/>
                  <a:gd name="connsiteY9" fmla="*/ 722 h 556198"/>
                  <a:gd name="connsiteX10" fmla="*/ 247932 w 597811"/>
                  <a:gd name="connsiteY10" fmla="*/ 124711 h 556198"/>
                  <a:gd name="connsiteX0" fmla="*/ 247932 w 597811"/>
                  <a:gd name="connsiteY0" fmla="*/ 125206 h 556693"/>
                  <a:gd name="connsiteX1" fmla="*/ 196 w 597811"/>
                  <a:gd name="connsiteY1" fmla="*/ 292836 h 556693"/>
                  <a:gd name="connsiteX2" fmla="*/ 151401 w 597811"/>
                  <a:gd name="connsiteY2" fmla="*/ 275374 h 556693"/>
                  <a:gd name="connsiteX3" fmla="*/ 163794 w 597811"/>
                  <a:gd name="connsiteY3" fmla="*/ 383536 h 556693"/>
                  <a:gd name="connsiteX4" fmla="*/ 120901 w 597811"/>
                  <a:gd name="connsiteY4" fmla="*/ 556692 h 556693"/>
                  <a:gd name="connsiteX5" fmla="*/ 358860 w 597811"/>
                  <a:gd name="connsiteY5" fmla="*/ 380895 h 556693"/>
                  <a:gd name="connsiteX6" fmla="*/ 597613 w 597811"/>
                  <a:gd name="connsiteY6" fmla="*/ 288560 h 556693"/>
                  <a:gd name="connsiteX7" fmla="*/ 399530 w 597811"/>
                  <a:gd name="connsiteY7" fmla="*/ 265856 h 556693"/>
                  <a:gd name="connsiteX8" fmla="*/ 380952 w 597811"/>
                  <a:gd name="connsiteY8" fmla="*/ 181648 h 556693"/>
                  <a:gd name="connsiteX9" fmla="*/ 484241 w 597811"/>
                  <a:gd name="connsiteY9" fmla="*/ 1217 h 556693"/>
                  <a:gd name="connsiteX10" fmla="*/ 247932 w 597811"/>
                  <a:gd name="connsiteY10" fmla="*/ 125206 h 556693"/>
                  <a:gd name="connsiteX0" fmla="*/ 247932 w 597811"/>
                  <a:gd name="connsiteY0" fmla="*/ 128401 h 559888"/>
                  <a:gd name="connsiteX1" fmla="*/ 196 w 597811"/>
                  <a:gd name="connsiteY1" fmla="*/ 296031 h 559888"/>
                  <a:gd name="connsiteX2" fmla="*/ 151401 w 597811"/>
                  <a:gd name="connsiteY2" fmla="*/ 278569 h 559888"/>
                  <a:gd name="connsiteX3" fmla="*/ 163794 w 597811"/>
                  <a:gd name="connsiteY3" fmla="*/ 386731 h 559888"/>
                  <a:gd name="connsiteX4" fmla="*/ 120901 w 597811"/>
                  <a:gd name="connsiteY4" fmla="*/ 559887 h 559888"/>
                  <a:gd name="connsiteX5" fmla="*/ 358860 w 597811"/>
                  <a:gd name="connsiteY5" fmla="*/ 384090 h 559888"/>
                  <a:gd name="connsiteX6" fmla="*/ 597613 w 597811"/>
                  <a:gd name="connsiteY6" fmla="*/ 291755 h 559888"/>
                  <a:gd name="connsiteX7" fmla="*/ 399530 w 597811"/>
                  <a:gd name="connsiteY7" fmla="*/ 269051 h 559888"/>
                  <a:gd name="connsiteX8" fmla="*/ 380952 w 597811"/>
                  <a:gd name="connsiteY8" fmla="*/ 184843 h 559888"/>
                  <a:gd name="connsiteX9" fmla="*/ 484241 w 597811"/>
                  <a:gd name="connsiteY9" fmla="*/ 4412 h 559888"/>
                  <a:gd name="connsiteX10" fmla="*/ 247932 w 597811"/>
                  <a:gd name="connsiteY10" fmla="*/ 128401 h 559888"/>
                  <a:gd name="connsiteX0" fmla="*/ 248982 w 598861"/>
                  <a:gd name="connsiteY0" fmla="*/ 143316 h 555753"/>
                  <a:gd name="connsiteX1" fmla="*/ 1246 w 598861"/>
                  <a:gd name="connsiteY1" fmla="*/ 291896 h 555753"/>
                  <a:gd name="connsiteX2" fmla="*/ 152451 w 598861"/>
                  <a:gd name="connsiteY2" fmla="*/ 274434 h 555753"/>
                  <a:gd name="connsiteX3" fmla="*/ 164844 w 598861"/>
                  <a:gd name="connsiteY3" fmla="*/ 382596 h 555753"/>
                  <a:gd name="connsiteX4" fmla="*/ 121951 w 598861"/>
                  <a:gd name="connsiteY4" fmla="*/ 555752 h 555753"/>
                  <a:gd name="connsiteX5" fmla="*/ 359910 w 598861"/>
                  <a:gd name="connsiteY5" fmla="*/ 379955 h 555753"/>
                  <a:gd name="connsiteX6" fmla="*/ 598663 w 598861"/>
                  <a:gd name="connsiteY6" fmla="*/ 287620 h 555753"/>
                  <a:gd name="connsiteX7" fmla="*/ 400580 w 598861"/>
                  <a:gd name="connsiteY7" fmla="*/ 264916 h 555753"/>
                  <a:gd name="connsiteX8" fmla="*/ 382002 w 598861"/>
                  <a:gd name="connsiteY8" fmla="*/ 180708 h 555753"/>
                  <a:gd name="connsiteX9" fmla="*/ 485291 w 598861"/>
                  <a:gd name="connsiteY9" fmla="*/ 277 h 555753"/>
                  <a:gd name="connsiteX10" fmla="*/ 248982 w 598861"/>
                  <a:gd name="connsiteY10" fmla="*/ 143316 h 555753"/>
                  <a:gd name="connsiteX0" fmla="*/ 248982 w 598861"/>
                  <a:gd name="connsiteY0" fmla="*/ 143308 h 555745"/>
                  <a:gd name="connsiteX1" fmla="*/ 1246 w 598861"/>
                  <a:gd name="connsiteY1" fmla="*/ 291888 h 555745"/>
                  <a:gd name="connsiteX2" fmla="*/ 152451 w 598861"/>
                  <a:gd name="connsiteY2" fmla="*/ 274426 h 555745"/>
                  <a:gd name="connsiteX3" fmla="*/ 164844 w 598861"/>
                  <a:gd name="connsiteY3" fmla="*/ 382588 h 555745"/>
                  <a:gd name="connsiteX4" fmla="*/ 121951 w 598861"/>
                  <a:gd name="connsiteY4" fmla="*/ 555744 h 555745"/>
                  <a:gd name="connsiteX5" fmla="*/ 359910 w 598861"/>
                  <a:gd name="connsiteY5" fmla="*/ 379947 h 555745"/>
                  <a:gd name="connsiteX6" fmla="*/ 598663 w 598861"/>
                  <a:gd name="connsiteY6" fmla="*/ 287612 h 555745"/>
                  <a:gd name="connsiteX7" fmla="*/ 400580 w 598861"/>
                  <a:gd name="connsiteY7" fmla="*/ 264908 h 555745"/>
                  <a:gd name="connsiteX8" fmla="*/ 382002 w 598861"/>
                  <a:gd name="connsiteY8" fmla="*/ 180700 h 555745"/>
                  <a:gd name="connsiteX9" fmla="*/ 485291 w 598861"/>
                  <a:gd name="connsiteY9" fmla="*/ 269 h 555745"/>
                  <a:gd name="connsiteX10" fmla="*/ 248982 w 598861"/>
                  <a:gd name="connsiteY10" fmla="*/ 143308 h 555745"/>
                  <a:gd name="connsiteX0" fmla="*/ 248442 w 598321"/>
                  <a:gd name="connsiteY0" fmla="*/ 143308 h 555745"/>
                  <a:gd name="connsiteX1" fmla="*/ 706 w 598321"/>
                  <a:gd name="connsiteY1" fmla="*/ 291888 h 555745"/>
                  <a:gd name="connsiteX2" fmla="*/ 151911 w 598321"/>
                  <a:gd name="connsiteY2" fmla="*/ 274426 h 555745"/>
                  <a:gd name="connsiteX3" fmla="*/ 164304 w 598321"/>
                  <a:gd name="connsiteY3" fmla="*/ 382588 h 555745"/>
                  <a:gd name="connsiteX4" fmla="*/ 121411 w 598321"/>
                  <a:gd name="connsiteY4" fmla="*/ 555744 h 555745"/>
                  <a:gd name="connsiteX5" fmla="*/ 359370 w 598321"/>
                  <a:gd name="connsiteY5" fmla="*/ 379947 h 555745"/>
                  <a:gd name="connsiteX6" fmla="*/ 598123 w 598321"/>
                  <a:gd name="connsiteY6" fmla="*/ 287612 h 555745"/>
                  <a:gd name="connsiteX7" fmla="*/ 400040 w 598321"/>
                  <a:gd name="connsiteY7" fmla="*/ 264908 h 555745"/>
                  <a:gd name="connsiteX8" fmla="*/ 381462 w 598321"/>
                  <a:gd name="connsiteY8" fmla="*/ 180700 h 555745"/>
                  <a:gd name="connsiteX9" fmla="*/ 484751 w 598321"/>
                  <a:gd name="connsiteY9" fmla="*/ 269 h 555745"/>
                  <a:gd name="connsiteX10" fmla="*/ 248442 w 598321"/>
                  <a:gd name="connsiteY10" fmla="*/ 143308 h 555745"/>
                  <a:gd name="connsiteX0" fmla="*/ 248040 w 597919"/>
                  <a:gd name="connsiteY0" fmla="*/ 143308 h 555745"/>
                  <a:gd name="connsiteX1" fmla="*/ 304 w 597919"/>
                  <a:gd name="connsiteY1" fmla="*/ 291888 h 555745"/>
                  <a:gd name="connsiteX2" fmla="*/ 151509 w 597919"/>
                  <a:gd name="connsiteY2" fmla="*/ 274426 h 555745"/>
                  <a:gd name="connsiteX3" fmla="*/ 163902 w 597919"/>
                  <a:gd name="connsiteY3" fmla="*/ 382588 h 555745"/>
                  <a:gd name="connsiteX4" fmla="*/ 121009 w 597919"/>
                  <a:gd name="connsiteY4" fmla="*/ 555744 h 555745"/>
                  <a:gd name="connsiteX5" fmla="*/ 358968 w 597919"/>
                  <a:gd name="connsiteY5" fmla="*/ 379947 h 555745"/>
                  <a:gd name="connsiteX6" fmla="*/ 597721 w 597919"/>
                  <a:gd name="connsiteY6" fmla="*/ 287612 h 555745"/>
                  <a:gd name="connsiteX7" fmla="*/ 399638 w 597919"/>
                  <a:gd name="connsiteY7" fmla="*/ 264908 h 555745"/>
                  <a:gd name="connsiteX8" fmla="*/ 381060 w 597919"/>
                  <a:gd name="connsiteY8" fmla="*/ 180700 h 555745"/>
                  <a:gd name="connsiteX9" fmla="*/ 484349 w 597919"/>
                  <a:gd name="connsiteY9" fmla="*/ 269 h 555745"/>
                  <a:gd name="connsiteX10" fmla="*/ 248040 w 597919"/>
                  <a:gd name="connsiteY10" fmla="*/ 143308 h 555745"/>
                  <a:gd name="connsiteX0" fmla="*/ 248951 w 598830"/>
                  <a:gd name="connsiteY0" fmla="*/ 143308 h 555745"/>
                  <a:gd name="connsiteX1" fmla="*/ 1215 w 598830"/>
                  <a:gd name="connsiteY1" fmla="*/ 291888 h 555745"/>
                  <a:gd name="connsiteX2" fmla="*/ 152420 w 598830"/>
                  <a:gd name="connsiteY2" fmla="*/ 274426 h 555745"/>
                  <a:gd name="connsiteX3" fmla="*/ 164813 w 598830"/>
                  <a:gd name="connsiteY3" fmla="*/ 382588 h 555745"/>
                  <a:gd name="connsiteX4" fmla="*/ 121920 w 598830"/>
                  <a:gd name="connsiteY4" fmla="*/ 555744 h 555745"/>
                  <a:gd name="connsiteX5" fmla="*/ 359879 w 598830"/>
                  <a:gd name="connsiteY5" fmla="*/ 379947 h 555745"/>
                  <a:gd name="connsiteX6" fmla="*/ 598632 w 598830"/>
                  <a:gd name="connsiteY6" fmla="*/ 287612 h 555745"/>
                  <a:gd name="connsiteX7" fmla="*/ 400549 w 598830"/>
                  <a:gd name="connsiteY7" fmla="*/ 264908 h 555745"/>
                  <a:gd name="connsiteX8" fmla="*/ 381971 w 598830"/>
                  <a:gd name="connsiteY8" fmla="*/ 180700 h 555745"/>
                  <a:gd name="connsiteX9" fmla="*/ 485260 w 598830"/>
                  <a:gd name="connsiteY9" fmla="*/ 269 h 555745"/>
                  <a:gd name="connsiteX10" fmla="*/ 248951 w 598830"/>
                  <a:gd name="connsiteY10" fmla="*/ 143308 h 555745"/>
                  <a:gd name="connsiteX0" fmla="*/ 239526 w 589405"/>
                  <a:gd name="connsiteY0" fmla="*/ 143307 h 555744"/>
                  <a:gd name="connsiteX1" fmla="*/ 1315 w 589405"/>
                  <a:gd name="connsiteY1" fmla="*/ 269662 h 555744"/>
                  <a:gd name="connsiteX2" fmla="*/ 142995 w 589405"/>
                  <a:gd name="connsiteY2" fmla="*/ 274425 h 555744"/>
                  <a:gd name="connsiteX3" fmla="*/ 155388 w 589405"/>
                  <a:gd name="connsiteY3" fmla="*/ 382587 h 555744"/>
                  <a:gd name="connsiteX4" fmla="*/ 112495 w 589405"/>
                  <a:gd name="connsiteY4" fmla="*/ 555743 h 555744"/>
                  <a:gd name="connsiteX5" fmla="*/ 350454 w 589405"/>
                  <a:gd name="connsiteY5" fmla="*/ 379946 h 555744"/>
                  <a:gd name="connsiteX6" fmla="*/ 589207 w 589405"/>
                  <a:gd name="connsiteY6" fmla="*/ 287611 h 555744"/>
                  <a:gd name="connsiteX7" fmla="*/ 391124 w 589405"/>
                  <a:gd name="connsiteY7" fmla="*/ 264907 h 555744"/>
                  <a:gd name="connsiteX8" fmla="*/ 372546 w 589405"/>
                  <a:gd name="connsiteY8" fmla="*/ 180699 h 555744"/>
                  <a:gd name="connsiteX9" fmla="*/ 475835 w 589405"/>
                  <a:gd name="connsiteY9" fmla="*/ 268 h 555744"/>
                  <a:gd name="connsiteX10" fmla="*/ 239526 w 589405"/>
                  <a:gd name="connsiteY10" fmla="*/ 143307 h 555744"/>
                  <a:gd name="connsiteX0" fmla="*/ 239505 w 589384"/>
                  <a:gd name="connsiteY0" fmla="*/ 127469 h 539906"/>
                  <a:gd name="connsiteX1" fmla="*/ 1294 w 589384"/>
                  <a:gd name="connsiteY1" fmla="*/ 253824 h 539906"/>
                  <a:gd name="connsiteX2" fmla="*/ 142974 w 589384"/>
                  <a:gd name="connsiteY2" fmla="*/ 258587 h 539906"/>
                  <a:gd name="connsiteX3" fmla="*/ 155367 w 589384"/>
                  <a:gd name="connsiteY3" fmla="*/ 366749 h 539906"/>
                  <a:gd name="connsiteX4" fmla="*/ 112474 w 589384"/>
                  <a:gd name="connsiteY4" fmla="*/ 539905 h 539906"/>
                  <a:gd name="connsiteX5" fmla="*/ 350433 w 589384"/>
                  <a:gd name="connsiteY5" fmla="*/ 364108 h 539906"/>
                  <a:gd name="connsiteX6" fmla="*/ 589186 w 589384"/>
                  <a:gd name="connsiteY6" fmla="*/ 271773 h 539906"/>
                  <a:gd name="connsiteX7" fmla="*/ 391103 w 589384"/>
                  <a:gd name="connsiteY7" fmla="*/ 249069 h 539906"/>
                  <a:gd name="connsiteX8" fmla="*/ 372525 w 589384"/>
                  <a:gd name="connsiteY8" fmla="*/ 164861 h 539906"/>
                  <a:gd name="connsiteX9" fmla="*/ 456764 w 589384"/>
                  <a:gd name="connsiteY9" fmla="*/ 305 h 539906"/>
                  <a:gd name="connsiteX10" fmla="*/ 239505 w 589384"/>
                  <a:gd name="connsiteY10" fmla="*/ 127469 h 539906"/>
                  <a:gd name="connsiteX0" fmla="*/ 239505 w 589384"/>
                  <a:gd name="connsiteY0" fmla="*/ 128571 h 541008"/>
                  <a:gd name="connsiteX1" fmla="*/ 1294 w 589384"/>
                  <a:gd name="connsiteY1" fmla="*/ 254926 h 541008"/>
                  <a:gd name="connsiteX2" fmla="*/ 142974 w 589384"/>
                  <a:gd name="connsiteY2" fmla="*/ 259689 h 541008"/>
                  <a:gd name="connsiteX3" fmla="*/ 155367 w 589384"/>
                  <a:gd name="connsiteY3" fmla="*/ 367851 h 541008"/>
                  <a:gd name="connsiteX4" fmla="*/ 112474 w 589384"/>
                  <a:gd name="connsiteY4" fmla="*/ 541007 h 541008"/>
                  <a:gd name="connsiteX5" fmla="*/ 350433 w 589384"/>
                  <a:gd name="connsiteY5" fmla="*/ 365210 h 541008"/>
                  <a:gd name="connsiteX6" fmla="*/ 589186 w 589384"/>
                  <a:gd name="connsiteY6" fmla="*/ 272875 h 541008"/>
                  <a:gd name="connsiteX7" fmla="*/ 391103 w 589384"/>
                  <a:gd name="connsiteY7" fmla="*/ 250171 h 541008"/>
                  <a:gd name="connsiteX8" fmla="*/ 372525 w 589384"/>
                  <a:gd name="connsiteY8" fmla="*/ 165963 h 541008"/>
                  <a:gd name="connsiteX9" fmla="*/ 456764 w 589384"/>
                  <a:gd name="connsiteY9" fmla="*/ 1407 h 541008"/>
                  <a:gd name="connsiteX10" fmla="*/ 239505 w 589384"/>
                  <a:gd name="connsiteY10" fmla="*/ 128571 h 541008"/>
                  <a:gd name="connsiteX0" fmla="*/ 239505 w 589384"/>
                  <a:gd name="connsiteY0" fmla="*/ 132159 h 544596"/>
                  <a:gd name="connsiteX1" fmla="*/ 1294 w 589384"/>
                  <a:gd name="connsiteY1" fmla="*/ 258514 h 544596"/>
                  <a:gd name="connsiteX2" fmla="*/ 142974 w 589384"/>
                  <a:gd name="connsiteY2" fmla="*/ 263277 h 544596"/>
                  <a:gd name="connsiteX3" fmla="*/ 155367 w 589384"/>
                  <a:gd name="connsiteY3" fmla="*/ 371439 h 544596"/>
                  <a:gd name="connsiteX4" fmla="*/ 112474 w 589384"/>
                  <a:gd name="connsiteY4" fmla="*/ 544595 h 544596"/>
                  <a:gd name="connsiteX5" fmla="*/ 350433 w 589384"/>
                  <a:gd name="connsiteY5" fmla="*/ 368798 h 544596"/>
                  <a:gd name="connsiteX6" fmla="*/ 589186 w 589384"/>
                  <a:gd name="connsiteY6" fmla="*/ 276463 h 544596"/>
                  <a:gd name="connsiteX7" fmla="*/ 391103 w 589384"/>
                  <a:gd name="connsiteY7" fmla="*/ 253759 h 544596"/>
                  <a:gd name="connsiteX8" fmla="*/ 372525 w 589384"/>
                  <a:gd name="connsiteY8" fmla="*/ 169551 h 544596"/>
                  <a:gd name="connsiteX9" fmla="*/ 456764 w 589384"/>
                  <a:gd name="connsiteY9" fmla="*/ 4995 h 544596"/>
                  <a:gd name="connsiteX10" fmla="*/ 239505 w 589384"/>
                  <a:gd name="connsiteY10" fmla="*/ 132159 h 544596"/>
                  <a:gd name="connsiteX0" fmla="*/ 239505 w 589384"/>
                  <a:gd name="connsiteY0" fmla="*/ 132159 h 548476"/>
                  <a:gd name="connsiteX1" fmla="*/ 1294 w 589384"/>
                  <a:gd name="connsiteY1" fmla="*/ 258514 h 548476"/>
                  <a:gd name="connsiteX2" fmla="*/ 142974 w 589384"/>
                  <a:gd name="connsiteY2" fmla="*/ 263277 h 548476"/>
                  <a:gd name="connsiteX3" fmla="*/ 155367 w 589384"/>
                  <a:gd name="connsiteY3" fmla="*/ 371439 h 548476"/>
                  <a:gd name="connsiteX4" fmla="*/ 112474 w 589384"/>
                  <a:gd name="connsiteY4" fmla="*/ 544595 h 548476"/>
                  <a:gd name="connsiteX5" fmla="*/ 350433 w 589384"/>
                  <a:gd name="connsiteY5" fmla="*/ 368798 h 548476"/>
                  <a:gd name="connsiteX6" fmla="*/ 589186 w 589384"/>
                  <a:gd name="connsiteY6" fmla="*/ 276463 h 548476"/>
                  <a:gd name="connsiteX7" fmla="*/ 391103 w 589384"/>
                  <a:gd name="connsiteY7" fmla="*/ 253759 h 548476"/>
                  <a:gd name="connsiteX8" fmla="*/ 372525 w 589384"/>
                  <a:gd name="connsiteY8" fmla="*/ 169551 h 548476"/>
                  <a:gd name="connsiteX9" fmla="*/ 456764 w 589384"/>
                  <a:gd name="connsiteY9" fmla="*/ 4995 h 548476"/>
                  <a:gd name="connsiteX10" fmla="*/ 239505 w 589384"/>
                  <a:gd name="connsiteY10" fmla="*/ 132159 h 548476"/>
                  <a:gd name="connsiteX0" fmla="*/ 239505 w 589384"/>
                  <a:gd name="connsiteY0" fmla="*/ 132159 h 548946"/>
                  <a:gd name="connsiteX1" fmla="*/ 1294 w 589384"/>
                  <a:gd name="connsiteY1" fmla="*/ 258514 h 548946"/>
                  <a:gd name="connsiteX2" fmla="*/ 142974 w 589384"/>
                  <a:gd name="connsiteY2" fmla="*/ 263277 h 548946"/>
                  <a:gd name="connsiteX3" fmla="*/ 155367 w 589384"/>
                  <a:gd name="connsiteY3" fmla="*/ 371439 h 548946"/>
                  <a:gd name="connsiteX4" fmla="*/ 112474 w 589384"/>
                  <a:gd name="connsiteY4" fmla="*/ 544595 h 548946"/>
                  <a:gd name="connsiteX5" fmla="*/ 350433 w 589384"/>
                  <a:gd name="connsiteY5" fmla="*/ 368798 h 548946"/>
                  <a:gd name="connsiteX6" fmla="*/ 589186 w 589384"/>
                  <a:gd name="connsiteY6" fmla="*/ 276463 h 548946"/>
                  <a:gd name="connsiteX7" fmla="*/ 391103 w 589384"/>
                  <a:gd name="connsiteY7" fmla="*/ 253759 h 548946"/>
                  <a:gd name="connsiteX8" fmla="*/ 372525 w 589384"/>
                  <a:gd name="connsiteY8" fmla="*/ 169551 h 548946"/>
                  <a:gd name="connsiteX9" fmla="*/ 456764 w 589384"/>
                  <a:gd name="connsiteY9" fmla="*/ 4995 h 548946"/>
                  <a:gd name="connsiteX10" fmla="*/ 239505 w 589384"/>
                  <a:gd name="connsiteY10" fmla="*/ 132159 h 548946"/>
                  <a:gd name="connsiteX0" fmla="*/ 239505 w 589601"/>
                  <a:gd name="connsiteY0" fmla="*/ 132159 h 548946"/>
                  <a:gd name="connsiteX1" fmla="*/ 1294 w 589601"/>
                  <a:gd name="connsiteY1" fmla="*/ 258514 h 548946"/>
                  <a:gd name="connsiteX2" fmla="*/ 142974 w 589601"/>
                  <a:gd name="connsiteY2" fmla="*/ 263277 h 548946"/>
                  <a:gd name="connsiteX3" fmla="*/ 155367 w 589601"/>
                  <a:gd name="connsiteY3" fmla="*/ 371439 h 548946"/>
                  <a:gd name="connsiteX4" fmla="*/ 112474 w 589601"/>
                  <a:gd name="connsiteY4" fmla="*/ 544595 h 548946"/>
                  <a:gd name="connsiteX5" fmla="*/ 350433 w 589601"/>
                  <a:gd name="connsiteY5" fmla="*/ 368798 h 548946"/>
                  <a:gd name="connsiteX6" fmla="*/ 589186 w 589601"/>
                  <a:gd name="connsiteY6" fmla="*/ 276463 h 548946"/>
                  <a:gd name="connsiteX7" fmla="*/ 391103 w 589601"/>
                  <a:gd name="connsiteY7" fmla="*/ 253759 h 548946"/>
                  <a:gd name="connsiteX8" fmla="*/ 372525 w 589601"/>
                  <a:gd name="connsiteY8" fmla="*/ 169551 h 548946"/>
                  <a:gd name="connsiteX9" fmla="*/ 456764 w 589601"/>
                  <a:gd name="connsiteY9" fmla="*/ 4995 h 548946"/>
                  <a:gd name="connsiteX10" fmla="*/ 239505 w 589601"/>
                  <a:gd name="connsiteY10" fmla="*/ 132159 h 548946"/>
                  <a:gd name="connsiteX0" fmla="*/ 239505 w 590319"/>
                  <a:gd name="connsiteY0" fmla="*/ 132159 h 548946"/>
                  <a:gd name="connsiteX1" fmla="*/ 1294 w 590319"/>
                  <a:gd name="connsiteY1" fmla="*/ 258514 h 548946"/>
                  <a:gd name="connsiteX2" fmla="*/ 142974 w 590319"/>
                  <a:gd name="connsiteY2" fmla="*/ 263277 h 548946"/>
                  <a:gd name="connsiteX3" fmla="*/ 155367 w 590319"/>
                  <a:gd name="connsiteY3" fmla="*/ 371439 h 548946"/>
                  <a:gd name="connsiteX4" fmla="*/ 112474 w 590319"/>
                  <a:gd name="connsiteY4" fmla="*/ 544595 h 548946"/>
                  <a:gd name="connsiteX5" fmla="*/ 350433 w 590319"/>
                  <a:gd name="connsiteY5" fmla="*/ 368798 h 548946"/>
                  <a:gd name="connsiteX6" fmla="*/ 589186 w 590319"/>
                  <a:gd name="connsiteY6" fmla="*/ 276463 h 548946"/>
                  <a:gd name="connsiteX7" fmla="*/ 391103 w 590319"/>
                  <a:gd name="connsiteY7" fmla="*/ 253759 h 548946"/>
                  <a:gd name="connsiteX8" fmla="*/ 372525 w 590319"/>
                  <a:gd name="connsiteY8" fmla="*/ 169551 h 548946"/>
                  <a:gd name="connsiteX9" fmla="*/ 456764 w 590319"/>
                  <a:gd name="connsiteY9" fmla="*/ 4995 h 548946"/>
                  <a:gd name="connsiteX10" fmla="*/ 239505 w 590319"/>
                  <a:gd name="connsiteY10" fmla="*/ 132159 h 548946"/>
                  <a:gd name="connsiteX0" fmla="*/ 239505 w 561905"/>
                  <a:gd name="connsiteY0" fmla="*/ 132159 h 548946"/>
                  <a:gd name="connsiteX1" fmla="*/ 1294 w 561905"/>
                  <a:gd name="connsiteY1" fmla="*/ 258514 h 548946"/>
                  <a:gd name="connsiteX2" fmla="*/ 142974 w 561905"/>
                  <a:gd name="connsiteY2" fmla="*/ 263277 h 548946"/>
                  <a:gd name="connsiteX3" fmla="*/ 155367 w 561905"/>
                  <a:gd name="connsiteY3" fmla="*/ 371439 h 548946"/>
                  <a:gd name="connsiteX4" fmla="*/ 112474 w 561905"/>
                  <a:gd name="connsiteY4" fmla="*/ 544595 h 548946"/>
                  <a:gd name="connsiteX5" fmla="*/ 350433 w 561905"/>
                  <a:gd name="connsiteY5" fmla="*/ 368798 h 548946"/>
                  <a:gd name="connsiteX6" fmla="*/ 560611 w 561905"/>
                  <a:gd name="connsiteY6" fmla="*/ 257413 h 548946"/>
                  <a:gd name="connsiteX7" fmla="*/ 391103 w 561905"/>
                  <a:gd name="connsiteY7" fmla="*/ 253759 h 548946"/>
                  <a:gd name="connsiteX8" fmla="*/ 372525 w 561905"/>
                  <a:gd name="connsiteY8" fmla="*/ 169551 h 548946"/>
                  <a:gd name="connsiteX9" fmla="*/ 456764 w 561905"/>
                  <a:gd name="connsiteY9" fmla="*/ 4995 h 548946"/>
                  <a:gd name="connsiteX10" fmla="*/ 239505 w 561905"/>
                  <a:gd name="connsiteY10" fmla="*/ 132159 h 548946"/>
                  <a:gd name="connsiteX0" fmla="*/ 239505 w 561089"/>
                  <a:gd name="connsiteY0" fmla="*/ 132159 h 544611"/>
                  <a:gd name="connsiteX1" fmla="*/ 1294 w 561089"/>
                  <a:gd name="connsiteY1" fmla="*/ 258514 h 544611"/>
                  <a:gd name="connsiteX2" fmla="*/ 142974 w 561089"/>
                  <a:gd name="connsiteY2" fmla="*/ 263277 h 544611"/>
                  <a:gd name="connsiteX3" fmla="*/ 155367 w 561089"/>
                  <a:gd name="connsiteY3" fmla="*/ 371439 h 544611"/>
                  <a:gd name="connsiteX4" fmla="*/ 112474 w 561089"/>
                  <a:gd name="connsiteY4" fmla="*/ 544595 h 544611"/>
                  <a:gd name="connsiteX5" fmla="*/ 331383 w 561089"/>
                  <a:gd name="connsiteY5" fmla="*/ 381498 h 544611"/>
                  <a:gd name="connsiteX6" fmla="*/ 560611 w 561089"/>
                  <a:gd name="connsiteY6" fmla="*/ 257413 h 544611"/>
                  <a:gd name="connsiteX7" fmla="*/ 391103 w 561089"/>
                  <a:gd name="connsiteY7" fmla="*/ 253759 h 544611"/>
                  <a:gd name="connsiteX8" fmla="*/ 372525 w 561089"/>
                  <a:gd name="connsiteY8" fmla="*/ 169551 h 544611"/>
                  <a:gd name="connsiteX9" fmla="*/ 456764 w 561089"/>
                  <a:gd name="connsiteY9" fmla="*/ 4995 h 544611"/>
                  <a:gd name="connsiteX10" fmla="*/ 239505 w 561089"/>
                  <a:gd name="connsiteY10" fmla="*/ 132159 h 544611"/>
                  <a:gd name="connsiteX0" fmla="*/ 239505 w 560678"/>
                  <a:gd name="connsiteY0" fmla="*/ 132159 h 544611"/>
                  <a:gd name="connsiteX1" fmla="*/ 1294 w 560678"/>
                  <a:gd name="connsiteY1" fmla="*/ 258514 h 544611"/>
                  <a:gd name="connsiteX2" fmla="*/ 142974 w 560678"/>
                  <a:gd name="connsiteY2" fmla="*/ 263277 h 544611"/>
                  <a:gd name="connsiteX3" fmla="*/ 155367 w 560678"/>
                  <a:gd name="connsiteY3" fmla="*/ 371439 h 544611"/>
                  <a:gd name="connsiteX4" fmla="*/ 112474 w 560678"/>
                  <a:gd name="connsiteY4" fmla="*/ 544595 h 544611"/>
                  <a:gd name="connsiteX5" fmla="*/ 331383 w 560678"/>
                  <a:gd name="connsiteY5" fmla="*/ 381498 h 544611"/>
                  <a:gd name="connsiteX6" fmla="*/ 560611 w 560678"/>
                  <a:gd name="connsiteY6" fmla="*/ 257413 h 544611"/>
                  <a:gd name="connsiteX7" fmla="*/ 391103 w 560678"/>
                  <a:gd name="connsiteY7" fmla="*/ 253759 h 544611"/>
                  <a:gd name="connsiteX8" fmla="*/ 372525 w 560678"/>
                  <a:gd name="connsiteY8" fmla="*/ 169551 h 544611"/>
                  <a:gd name="connsiteX9" fmla="*/ 456764 w 560678"/>
                  <a:gd name="connsiteY9" fmla="*/ 4995 h 544611"/>
                  <a:gd name="connsiteX10" fmla="*/ 239505 w 560678"/>
                  <a:gd name="connsiteY10" fmla="*/ 132159 h 544611"/>
                  <a:gd name="connsiteX0" fmla="*/ 239505 w 560678"/>
                  <a:gd name="connsiteY0" fmla="*/ 132159 h 547837"/>
                  <a:gd name="connsiteX1" fmla="*/ 1294 w 560678"/>
                  <a:gd name="connsiteY1" fmla="*/ 258514 h 547837"/>
                  <a:gd name="connsiteX2" fmla="*/ 142974 w 560678"/>
                  <a:gd name="connsiteY2" fmla="*/ 263277 h 547837"/>
                  <a:gd name="connsiteX3" fmla="*/ 155367 w 560678"/>
                  <a:gd name="connsiteY3" fmla="*/ 371439 h 547837"/>
                  <a:gd name="connsiteX4" fmla="*/ 112474 w 560678"/>
                  <a:gd name="connsiteY4" fmla="*/ 544595 h 547837"/>
                  <a:gd name="connsiteX5" fmla="*/ 331383 w 560678"/>
                  <a:gd name="connsiteY5" fmla="*/ 381498 h 547837"/>
                  <a:gd name="connsiteX6" fmla="*/ 560611 w 560678"/>
                  <a:gd name="connsiteY6" fmla="*/ 257413 h 547837"/>
                  <a:gd name="connsiteX7" fmla="*/ 391103 w 560678"/>
                  <a:gd name="connsiteY7" fmla="*/ 253759 h 547837"/>
                  <a:gd name="connsiteX8" fmla="*/ 372525 w 560678"/>
                  <a:gd name="connsiteY8" fmla="*/ 169551 h 547837"/>
                  <a:gd name="connsiteX9" fmla="*/ 456764 w 560678"/>
                  <a:gd name="connsiteY9" fmla="*/ 4995 h 547837"/>
                  <a:gd name="connsiteX10" fmla="*/ 239505 w 560678"/>
                  <a:gd name="connsiteY10" fmla="*/ 132159 h 547837"/>
                  <a:gd name="connsiteX0" fmla="*/ 238233 w 559406"/>
                  <a:gd name="connsiteY0" fmla="*/ 132159 h 547837"/>
                  <a:gd name="connsiteX1" fmla="*/ 22 w 559406"/>
                  <a:gd name="connsiteY1" fmla="*/ 258514 h 547837"/>
                  <a:gd name="connsiteX2" fmla="*/ 141702 w 559406"/>
                  <a:gd name="connsiteY2" fmla="*/ 263277 h 547837"/>
                  <a:gd name="connsiteX3" fmla="*/ 154095 w 559406"/>
                  <a:gd name="connsiteY3" fmla="*/ 371439 h 547837"/>
                  <a:gd name="connsiteX4" fmla="*/ 111202 w 559406"/>
                  <a:gd name="connsiteY4" fmla="*/ 544595 h 547837"/>
                  <a:gd name="connsiteX5" fmla="*/ 330111 w 559406"/>
                  <a:gd name="connsiteY5" fmla="*/ 381498 h 547837"/>
                  <a:gd name="connsiteX6" fmla="*/ 559339 w 559406"/>
                  <a:gd name="connsiteY6" fmla="*/ 257413 h 547837"/>
                  <a:gd name="connsiteX7" fmla="*/ 389831 w 559406"/>
                  <a:gd name="connsiteY7" fmla="*/ 253759 h 547837"/>
                  <a:gd name="connsiteX8" fmla="*/ 371253 w 559406"/>
                  <a:gd name="connsiteY8" fmla="*/ 169551 h 547837"/>
                  <a:gd name="connsiteX9" fmla="*/ 455492 w 559406"/>
                  <a:gd name="connsiteY9" fmla="*/ 4995 h 547837"/>
                  <a:gd name="connsiteX10" fmla="*/ 238233 w 559406"/>
                  <a:gd name="connsiteY10" fmla="*/ 132159 h 547837"/>
                  <a:gd name="connsiteX0" fmla="*/ 238233 w 559406"/>
                  <a:gd name="connsiteY0" fmla="*/ 135858 h 551536"/>
                  <a:gd name="connsiteX1" fmla="*/ 22 w 559406"/>
                  <a:gd name="connsiteY1" fmla="*/ 262213 h 551536"/>
                  <a:gd name="connsiteX2" fmla="*/ 141702 w 559406"/>
                  <a:gd name="connsiteY2" fmla="*/ 266976 h 551536"/>
                  <a:gd name="connsiteX3" fmla="*/ 154095 w 559406"/>
                  <a:gd name="connsiteY3" fmla="*/ 375138 h 551536"/>
                  <a:gd name="connsiteX4" fmla="*/ 111202 w 559406"/>
                  <a:gd name="connsiteY4" fmla="*/ 548294 h 551536"/>
                  <a:gd name="connsiteX5" fmla="*/ 330111 w 559406"/>
                  <a:gd name="connsiteY5" fmla="*/ 385197 h 551536"/>
                  <a:gd name="connsiteX6" fmla="*/ 559339 w 559406"/>
                  <a:gd name="connsiteY6" fmla="*/ 261112 h 551536"/>
                  <a:gd name="connsiteX7" fmla="*/ 389831 w 559406"/>
                  <a:gd name="connsiteY7" fmla="*/ 257458 h 551536"/>
                  <a:gd name="connsiteX8" fmla="*/ 371253 w 559406"/>
                  <a:gd name="connsiteY8" fmla="*/ 173250 h 551536"/>
                  <a:gd name="connsiteX9" fmla="*/ 455492 w 559406"/>
                  <a:gd name="connsiteY9" fmla="*/ 8694 h 551536"/>
                  <a:gd name="connsiteX10" fmla="*/ 238233 w 559406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48401"/>
                  <a:gd name="connsiteX1" fmla="*/ 22 w 559404"/>
                  <a:gd name="connsiteY1" fmla="*/ 262213 h 548401"/>
                  <a:gd name="connsiteX2" fmla="*/ 141702 w 559404"/>
                  <a:gd name="connsiteY2" fmla="*/ 266976 h 548401"/>
                  <a:gd name="connsiteX3" fmla="*/ 166795 w 559404"/>
                  <a:gd name="connsiteY3" fmla="*/ 359263 h 548401"/>
                  <a:gd name="connsiteX4" fmla="*/ 111202 w 559404"/>
                  <a:gd name="connsiteY4" fmla="*/ 548294 h 548401"/>
                  <a:gd name="connsiteX5" fmla="*/ 330111 w 559404"/>
                  <a:gd name="connsiteY5" fmla="*/ 385197 h 548401"/>
                  <a:gd name="connsiteX6" fmla="*/ 559339 w 559404"/>
                  <a:gd name="connsiteY6" fmla="*/ 261112 h 548401"/>
                  <a:gd name="connsiteX7" fmla="*/ 389831 w 559404"/>
                  <a:gd name="connsiteY7" fmla="*/ 257458 h 548401"/>
                  <a:gd name="connsiteX8" fmla="*/ 371253 w 559404"/>
                  <a:gd name="connsiteY8" fmla="*/ 173250 h 548401"/>
                  <a:gd name="connsiteX9" fmla="*/ 455492 w 559404"/>
                  <a:gd name="connsiteY9" fmla="*/ 8694 h 548401"/>
                  <a:gd name="connsiteX10" fmla="*/ 238233 w 559404"/>
                  <a:gd name="connsiteY10" fmla="*/ 135858 h 548401"/>
                  <a:gd name="connsiteX0" fmla="*/ 238233 w 559404"/>
                  <a:gd name="connsiteY0" fmla="*/ 135858 h 552815"/>
                  <a:gd name="connsiteX1" fmla="*/ 22 w 559404"/>
                  <a:gd name="connsiteY1" fmla="*/ 262213 h 552815"/>
                  <a:gd name="connsiteX2" fmla="*/ 141702 w 559404"/>
                  <a:gd name="connsiteY2" fmla="*/ 266976 h 552815"/>
                  <a:gd name="connsiteX3" fmla="*/ 166795 w 559404"/>
                  <a:gd name="connsiteY3" fmla="*/ 359263 h 552815"/>
                  <a:gd name="connsiteX4" fmla="*/ 111202 w 559404"/>
                  <a:gd name="connsiteY4" fmla="*/ 548294 h 552815"/>
                  <a:gd name="connsiteX5" fmla="*/ 330111 w 559404"/>
                  <a:gd name="connsiteY5" fmla="*/ 385197 h 552815"/>
                  <a:gd name="connsiteX6" fmla="*/ 559339 w 559404"/>
                  <a:gd name="connsiteY6" fmla="*/ 261112 h 552815"/>
                  <a:gd name="connsiteX7" fmla="*/ 389831 w 559404"/>
                  <a:gd name="connsiteY7" fmla="*/ 257458 h 552815"/>
                  <a:gd name="connsiteX8" fmla="*/ 371253 w 559404"/>
                  <a:gd name="connsiteY8" fmla="*/ 173250 h 552815"/>
                  <a:gd name="connsiteX9" fmla="*/ 455492 w 559404"/>
                  <a:gd name="connsiteY9" fmla="*/ 8694 h 552815"/>
                  <a:gd name="connsiteX10" fmla="*/ 238233 w 559404"/>
                  <a:gd name="connsiteY10" fmla="*/ 135858 h 55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9404" h="552815">
                    <a:moveTo>
                      <a:pt x="238233" y="135858"/>
                    </a:moveTo>
                    <a:cubicBezTo>
                      <a:pt x="162321" y="178111"/>
                      <a:pt x="1557" y="213381"/>
                      <a:pt x="22" y="262213"/>
                    </a:cubicBezTo>
                    <a:cubicBezTo>
                      <a:pt x="-1865" y="322246"/>
                      <a:pt x="118930" y="262997"/>
                      <a:pt x="141702" y="266976"/>
                    </a:cubicBezTo>
                    <a:cubicBezTo>
                      <a:pt x="163015" y="284077"/>
                      <a:pt x="171878" y="312377"/>
                      <a:pt x="166795" y="359263"/>
                    </a:cubicBezTo>
                    <a:cubicBezTo>
                      <a:pt x="161712" y="406149"/>
                      <a:pt x="92499" y="528051"/>
                      <a:pt x="111202" y="548294"/>
                    </a:cubicBezTo>
                    <a:cubicBezTo>
                      <a:pt x="141596" y="581191"/>
                      <a:pt x="250659" y="425123"/>
                      <a:pt x="330111" y="385197"/>
                    </a:cubicBezTo>
                    <a:cubicBezTo>
                      <a:pt x="409563" y="345271"/>
                      <a:pt x="557916" y="284570"/>
                      <a:pt x="559339" y="261112"/>
                    </a:cubicBezTo>
                    <a:cubicBezTo>
                      <a:pt x="562942" y="201722"/>
                      <a:pt x="417627" y="278061"/>
                      <a:pt x="389831" y="257458"/>
                    </a:cubicBezTo>
                    <a:cubicBezTo>
                      <a:pt x="374358" y="245989"/>
                      <a:pt x="363995" y="202144"/>
                      <a:pt x="371253" y="173250"/>
                    </a:cubicBezTo>
                    <a:cubicBezTo>
                      <a:pt x="379259" y="141378"/>
                      <a:pt x="479075" y="41673"/>
                      <a:pt x="455492" y="8694"/>
                    </a:cubicBezTo>
                    <a:cubicBezTo>
                      <a:pt x="424789" y="-34242"/>
                      <a:pt x="314145" y="93605"/>
                      <a:pt x="238233" y="13585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3851920" y="3055815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4008876" y="320900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4127095" y="315519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28" name="弦 27"/>
              <p:cNvSpPr/>
              <p:nvPr/>
            </p:nvSpPr>
            <p:spPr>
              <a:xfrm rot="16739292">
                <a:off x="4041254" y="3229177"/>
                <a:ext cx="130175" cy="138488"/>
              </a:xfrm>
              <a:prstGeom prst="chord">
                <a:avLst>
                  <a:gd name="adj1" fmla="val 3282849"/>
                  <a:gd name="adj2" fmla="val 14601596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662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7234558" y="3016964"/>
              <a:ext cx="77331" cy="59540"/>
              <a:chOff x="7643860" y="1632190"/>
              <a:chExt cx="77331" cy="59540"/>
            </a:xfrm>
          </p:grpSpPr>
          <p:sp>
            <p:nvSpPr>
              <p:cNvPr id="22" name="円弧 21"/>
              <p:cNvSpPr/>
              <p:nvPr/>
            </p:nvSpPr>
            <p:spPr>
              <a:xfrm rot="4485376">
                <a:off x="7647097" y="1628953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23" name="円弧 22"/>
              <p:cNvSpPr/>
              <p:nvPr/>
            </p:nvSpPr>
            <p:spPr>
              <a:xfrm rot="4485376">
                <a:off x="7670658" y="1641197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 rot="7783039">
              <a:off x="6718960" y="3269335"/>
              <a:ext cx="77331" cy="59540"/>
              <a:chOff x="7643860" y="1632190"/>
              <a:chExt cx="77331" cy="59540"/>
            </a:xfrm>
          </p:grpSpPr>
          <p:sp>
            <p:nvSpPr>
              <p:cNvPr id="20" name="円弧 19"/>
              <p:cNvSpPr/>
              <p:nvPr/>
            </p:nvSpPr>
            <p:spPr>
              <a:xfrm rot="4485376">
                <a:off x="7647097" y="1628953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21" name="円弧 20"/>
              <p:cNvSpPr/>
              <p:nvPr/>
            </p:nvSpPr>
            <p:spPr>
              <a:xfrm rot="4485376">
                <a:off x="7670658" y="1641197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</p:grpSp>
        <p:grpSp>
          <p:nvGrpSpPr>
            <p:cNvPr id="14" name="グループ化 13"/>
            <p:cNvGrpSpPr/>
            <p:nvPr/>
          </p:nvGrpSpPr>
          <p:grpSpPr>
            <a:xfrm rot="5015145">
              <a:off x="6659184" y="3033035"/>
              <a:ext cx="77331" cy="59540"/>
              <a:chOff x="7643860" y="1632190"/>
              <a:chExt cx="77331" cy="59540"/>
            </a:xfrm>
          </p:grpSpPr>
          <p:sp>
            <p:nvSpPr>
              <p:cNvPr id="18" name="円弧 17"/>
              <p:cNvSpPr/>
              <p:nvPr/>
            </p:nvSpPr>
            <p:spPr>
              <a:xfrm rot="4485376">
                <a:off x="7647097" y="1628953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19" name="円弧 18"/>
              <p:cNvSpPr/>
              <p:nvPr/>
            </p:nvSpPr>
            <p:spPr>
              <a:xfrm rot="4485376">
                <a:off x="7670658" y="1641197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 rot="19702747">
              <a:off x="7147537" y="2761532"/>
              <a:ext cx="77331" cy="59540"/>
              <a:chOff x="7643860" y="1632190"/>
              <a:chExt cx="77331" cy="59540"/>
            </a:xfrm>
          </p:grpSpPr>
          <p:sp>
            <p:nvSpPr>
              <p:cNvPr id="16" name="円弧 15"/>
              <p:cNvSpPr/>
              <p:nvPr/>
            </p:nvSpPr>
            <p:spPr>
              <a:xfrm rot="4485376">
                <a:off x="7647097" y="1628953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17" name="円弧 16"/>
              <p:cNvSpPr/>
              <p:nvPr/>
            </p:nvSpPr>
            <p:spPr>
              <a:xfrm rot="4485376">
                <a:off x="7670658" y="1641197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</p:grpSp>
      </p:grpSp>
      <p:cxnSp>
        <p:nvCxnSpPr>
          <p:cNvPr id="30" name="直線コネクタ 29"/>
          <p:cNvCxnSpPr/>
          <p:nvPr/>
        </p:nvCxnSpPr>
        <p:spPr>
          <a:xfrm>
            <a:off x="541194" y="5449764"/>
            <a:ext cx="74295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フリーフォーム 36"/>
          <p:cNvSpPr/>
          <p:nvPr/>
        </p:nvSpPr>
        <p:spPr>
          <a:xfrm>
            <a:off x="1261277" y="4664377"/>
            <a:ext cx="862455" cy="790302"/>
          </a:xfrm>
          <a:custGeom>
            <a:avLst/>
            <a:gdLst>
              <a:gd name="connsiteX0" fmla="*/ 0 w 768545"/>
              <a:gd name="connsiteY0" fmla="*/ 762935 h 762935"/>
              <a:gd name="connsiteX1" fmla="*/ 0 w 768545"/>
              <a:gd name="connsiteY1" fmla="*/ 577811 h 762935"/>
              <a:gd name="connsiteX2" fmla="*/ 196344 w 768545"/>
              <a:gd name="connsiteY2" fmla="*/ 577811 h 762935"/>
              <a:gd name="connsiteX3" fmla="*/ 196344 w 768545"/>
              <a:gd name="connsiteY3" fmla="*/ 364638 h 762935"/>
              <a:gd name="connsiteX4" fmla="*/ 387078 w 768545"/>
              <a:gd name="connsiteY4" fmla="*/ 364638 h 762935"/>
              <a:gd name="connsiteX5" fmla="*/ 387078 w 768545"/>
              <a:gd name="connsiteY5" fmla="*/ 185124 h 762935"/>
              <a:gd name="connsiteX6" fmla="*/ 577811 w 768545"/>
              <a:gd name="connsiteY6" fmla="*/ 185124 h 762935"/>
              <a:gd name="connsiteX7" fmla="*/ 577811 w 768545"/>
              <a:gd name="connsiteY7" fmla="*/ 0 h 762935"/>
              <a:gd name="connsiteX8" fmla="*/ 768545 w 768545"/>
              <a:gd name="connsiteY8" fmla="*/ 0 h 76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545" h="762935">
                <a:moveTo>
                  <a:pt x="0" y="762935"/>
                </a:moveTo>
                <a:lnTo>
                  <a:pt x="0" y="577811"/>
                </a:lnTo>
                <a:lnTo>
                  <a:pt x="196344" y="577811"/>
                </a:lnTo>
                <a:lnTo>
                  <a:pt x="196344" y="364638"/>
                </a:lnTo>
                <a:lnTo>
                  <a:pt x="387078" y="364638"/>
                </a:lnTo>
                <a:lnTo>
                  <a:pt x="387078" y="185124"/>
                </a:lnTo>
                <a:lnTo>
                  <a:pt x="577811" y="185124"/>
                </a:lnTo>
                <a:lnTo>
                  <a:pt x="577811" y="0"/>
                </a:lnTo>
                <a:lnTo>
                  <a:pt x="76854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grpSp>
        <p:nvGrpSpPr>
          <p:cNvPr id="39" name="グループ化 38"/>
          <p:cNvGrpSpPr/>
          <p:nvPr/>
        </p:nvGrpSpPr>
        <p:grpSpPr>
          <a:xfrm rot="21192875">
            <a:off x="4310041" y="3162092"/>
            <a:ext cx="543079" cy="608322"/>
            <a:chOff x="6668080" y="2556519"/>
            <a:chExt cx="643809" cy="781251"/>
          </a:xfrm>
        </p:grpSpPr>
        <p:sp>
          <p:nvSpPr>
            <p:cNvPr id="40" name="円/楕円 39"/>
            <p:cNvSpPr/>
            <p:nvPr/>
          </p:nvSpPr>
          <p:spPr>
            <a:xfrm>
              <a:off x="6821550" y="3285959"/>
              <a:ext cx="158490" cy="45719"/>
            </a:xfrm>
            <a:prstGeom prst="ellipse">
              <a:avLst/>
            </a:prstGeom>
            <a:gradFill flip="none" rotWithShape="1">
              <a:gsLst>
                <a:gs pos="12000">
                  <a:schemeClr val="tx1"/>
                </a:gs>
                <a:gs pos="32000">
                  <a:schemeClr val="accent1">
                    <a:tint val="44500"/>
                    <a:satMod val="160000"/>
                  </a:schemeClr>
                </a:gs>
                <a:gs pos="85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grpSp>
          <p:nvGrpSpPr>
            <p:cNvPr id="41" name="グループ化 40"/>
            <p:cNvGrpSpPr/>
            <p:nvPr/>
          </p:nvGrpSpPr>
          <p:grpSpPr>
            <a:xfrm>
              <a:off x="6692985" y="2556519"/>
              <a:ext cx="559404" cy="746221"/>
              <a:chOff x="3843443" y="3055815"/>
              <a:chExt cx="559404" cy="746221"/>
            </a:xfrm>
          </p:grpSpPr>
          <p:sp>
            <p:nvSpPr>
              <p:cNvPr id="54" name="フリーフォーム 53"/>
              <p:cNvSpPr/>
              <p:nvPr/>
            </p:nvSpPr>
            <p:spPr>
              <a:xfrm>
                <a:off x="3843443" y="3249221"/>
                <a:ext cx="559404" cy="552815"/>
              </a:xfrm>
              <a:custGeom>
                <a:avLst/>
                <a:gdLst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10012 w 694391"/>
                  <a:gd name="connsiteY80" fmla="*/ 168998 h 649663"/>
                  <a:gd name="connsiteX81" fmla="*/ 528119 w 694391"/>
                  <a:gd name="connsiteY81" fmla="*/ 162963 h 649663"/>
                  <a:gd name="connsiteX82" fmla="*/ 549244 w 694391"/>
                  <a:gd name="connsiteY82" fmla="*/ 150891 h 649663"/>
                  <a:gd name="connsiteX83" fmla="*/ 558297 w 694391"/>
                  <a:gd name="connsiteY83" fmla="*/ 147873 h 649663"/>
                  <a:gd name="connsiteX84" fmla="*/ 579422 w 694391"/>
                  <a:gd name="connsiteY84" fmla="*/ 135802 h 649663"/>
                  <a:gd name="connsiteX85" fmla="*/ 591493 w 694391"/>
                  <a:gd name="connsiteY85" fmla="*/ 129767 h 649663"/>
                  <a:gd name="connsiteX86" fmla="*/ 603564 w 694391"/>
                  <a:gd name="connsiteY86" fmla="*/ 117695 h 649663"/>
                  <a:gd name="connsiteX87" fmla="*/ 612618 w 694391"/>
                  <a:gd name="connsiteY87" fmla="*/ 111660 h 649663"/>
                  <a:gd name="connsiteX88" fmla="*/ 624689 w 694391"/>
                  <a:gd name="connsiteY88" fmla="*/ 102606 h 649663"/>
                  <a:gd name="connsiteX89" fmla="*/ 639778 w 694391"/>
                  <a:gd name="connsiteY89" fmla="*/ 84499 h 649663"/>
                  <a:gd name="connsiteX90" fmla="*/ 648832 w 694391"/>
                  <a:gd name="connsiteY90" fmla="*/ 63374 h 649663"/>
                  <a:gd name="connsiteX91" fmla="*/ 651849 w 694391"/>
                  <a:gd name="connsiteY91" fmla="*/ 51303 h 649663"/>
                  <a:gd name="connsiteX92" fmla="*/ 657885 w 694391"/>
                  <a:gd name="connsiteY92" fmla="*/ 36214 h 649663"/>
                  <a:gd name="connsiteX93" fmla="*/ 660903 w 694391"/>
                  <a:gd name="connsiteY93" fmla="*/ 24143 h 649663"/>
                  <a:gd name="connsiteX94" fmla="*/ 663921 w 694391"/>
                  <a:gd name="connsiteY94" fmla="*/ 15089 h 649663"/>
                  <a:gd name="connsiteX95" fmla="*/ 642796 w 694391"/>
                  <a:gd name="connsiteY95" fmla="*/ 9054 h 649663"/>
                  <a:gd name="connsiteX96" fmla="*/ 627707 w 694391"/>
                  <a:gd name="connsiteY96" fmla="*/ 6036 h 649663"/>
                  <a:gd name="connsiteX97" fmla="*/ 618653 w 694391"/>
                  <a:gd name="connsiteY97" fmla="*/ 3018 h 649663"/>
                  <a:gd name="connsiteX98" fmla="*/ 606582 w 694391"/>
                  <a:gd name="connsiteY98" fmla="*/ 0 h 649663"/>
                  <a:gd name="connsiteX99" fmla="*/ 519065 w 694391"/>
                  <a:gd name="connsiteY99" fmla="*/ 3018 h 649663"/>
                  <a:gd name="connsiteX100" fmla="*/ 500958 w 694391"/>
                  <a:gd name="connsiteY100" fmla="*/ 9054 h 649663"/>
                  <a:gd name="connsiteX101" fmla="*/ 488887 w 694391"/>
                  <a:gd name="connsiteY101" fmla="*/ 12071 h 649663"/>
                  <a:gd name="connsiteX102" fmla="*/ 470780 w 694391"/>
                  <a:gd name="connsiteY102" fmla="*/ 21125 h 649663"/>
                  <a:gd name="connsiteX103" fmla="*/ 461727 w 694391"/>
                  <a:gd name="connsiteY103" fmla="*/ 27161 h 649663"/>
                  <a:gd name="connsiteX104" fmla="*/ 443620 w 694391"/>
                  <a:gd name="connsiteY104" fmla="*/ 33196 h 649663"/>
                  <a:gd name="connsiteX105" fmla="*/ 437584 w 694391"/>
                  <a:gd name="connsiteY105" fmla="*/ 42250 h 649663"/>
                  <a:gd name="connsiteX106" fmla="*/ 425513 w 694391"/>
                  <a:gd name="connsiteY106" fmla="*/ 48285 h 649663"/>
                  <a:gd name="connsiteX107" fmla="*/ 416459 w 694391"/>
                  <a:gd name="connsiteY107" fmla="*/ 54321 h 649663"/>
                  <a:gd name="connsiteX108" fmla="*/ 404388 w 694391"/>
                  <a:gd name="connsiteY108" fmla="*/ 60357 h 649663"/>
                  <a:gd name="connsiteX109" fmla="*/ 395335 w 694391"/>
                  <a:gd name="connsiteY109" fmla="*/ 69410 h 649663"/>
                  <a:gd name="connsiteX110" fmla="*/ 374210 w 694391"/>
                  <a:gd name="connsiteY110" fmla="*/ 78464 h 649663"/>
                  <a:gd name="connsiteX111" fmla="*/ 365156 w 694391"/>
                  <a:gd name="connsiteY111" fmla="*/ 84499 h 649663"/>
                  <a:gd name="connsiteX112" fmla="*/ 353085 w 694391"/>
                  <a:gd name="connsiteY112" fmla="*/ 90535 h 649663"/>
                  <a:gd name="connsiteX113" fmla="*/ 344032 w 694391"/>
                  <a:gd name="connsiteY113" fmla="*/ 96570 h 649663"/>
                  <a:gd name="connsiteX114" fmla="*/ 319889 w 694391"/>
                  <a:gd name="connsiteY114" fmla="*/ 102606 h 649663"/>
                  <a:gd name="connsiteX115" fmla="*/ 301782 w 694391"/>
                  <a:gd name="connsiteY115" fmla="*/ 108642 h 649663"/>
                  <a:gd name="connsiteX116" fmla="*/ 292729 w 694391"/>
                  <a:gd name="connsiteY116" fmla="*/ 111660 h 649663"/>
                  <a:gd name="connsiteX117" fmla="*/ 280657 w 694391"/>
                  <a:gd name="connsiteY117" fmla="*/ 114677 h 649663"/>
                  <a:gd name="connsiteX118" fmla="*/ 271604 w 694391"/>
                  <a:gd name="connsiteY118" fmla="*/ 117695 h 649663"/>
                  <a:gd name="connsiteX119" fmla="*/ 229354 w 694391"/>
                  <a:gd name="connsiteY119" fmla="*/ 120713 h 649663"/>
                  <a:gd name="connsiteX120" fmla="*/ 217283 w 694391"/>
                  <a:gd name="connsiteY120" fmla="*/ 123731 h 649663"/>
                  <a:gd name="connsiteX121" fmla="*/ 184087 w 694391"/>
                  <a:gd name="connsiteY121" fmla="*/ 129767 h 649663"/>
                  <a:gd name="connsiteX122" fmla="*/ 190123 w 694391"/>
                  <a:gd name="connsiteY122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10012 w 694391"/>
                  <a:gd name="connsiteY80" fmla="*/ 168998 h 649663"/>
                  <a:gd name="connsiteX81" fmla="*/ 528119 w 694391"/>
                  <a:gd name="connsiteY81" fmla="*/ 162963 h 649663"/>
                  <a:gd name="connsiteX82" fmla="*/ 549244 w 694391"/>
                  <a:gd name="connsiteY82" fmla="*/ 150891 h 649663"/>
                  <a:gd name="connsiteX83" fmla="*/ 579422 w 694391"/>
                  <a:gd name="connsiteY83" fmla="*/ 135802 h 649663"/>
                  <a:gd name="connsiteX84" fmla="*/ 591493 w 694391"/>
                  <a:gd name="connsiteY84" fmla="*/ 129767 h 649663"/>
                  <a:gd name="connsiteX85" fmla="*/ 603564 w 694391"/>
                  <a:gd name="connsiteY85" fmla="*/ 117695 h 649663"/>
                  <a:gd name="connsiteX86" fmla="*/ 612618 w 694391"/>
                  <a:gd name="connsiteY86" fmla="*/ 111660 h 649663"/>
                  <a:gd name="connsiteX87" fmla="*/ 624689 w 694391"/>
                  <a:gd name="connsiteY87" fmla="*/ 102606 h 649663"/>
                  <a:gd name="connsiteX88" fmla="*/ 639778 w 694391"/>
                  <a:gd name="connsiteY88" fmla="*/ 84499 h 649663"/>
                  <a:gd name="connsiteX89" fmla="*/ 648832 w 694391"/>
                  <a:gd name="connsiteY89" fmla="*/ 63374 h 649663"/>
                  <a:gd name="connsiteX90" fmla="*/ 651849 w 694391"/>
                  <a:gd name="connsiteY90" fmla="*/ 51303 h 649663"/>
                  <a:gd name="connsiteX91" fmla="*/ 657885 w 694391"/>
                  <a:gd name="connsiteY91" fmla="*/ 36214 h 649663"/>
                  <a:gd name="connsiteX92" fmla="*/ 660903 w 694391"/>
                  <a:gd name="connsiteY92" fmla="*/ 24143 h 649663"/>
                  <a:gd name="connsiteX93" fmla="*/ 663921 w 694391"/>
                  <a:gd name="connsiteY93" fmla="*/ 15089 h 649663"/>
                  <a:gd name="connsiteX94" fmla="*/ 642796 w 694391"/>
                  <a:gd name="connsiteY94" fmla="*/ 9054 h 649663"/>
                  <a:gd name="connsiteX95" fmla="*/ 627707 w 694391"/>
                  <a:gd name="connsiteY95" fmla="*/ 6036 h 649663"/>
                  <a:gd name="connsiteX96" fmla="*/ 618653 w 694391"/>
                  <a:gd name="connsiteY96" fmla="*/ 3018 h 649663"/>
                  <a:gd name="connsiteX97" fmla="*/ 606582 w 694391"/>
                  <a:gd name="connsiteY97" fmla="*/ 0 h 649663"/>
                  <a:gd name="connsiteX98" fmla="*/ 519065 w 694391"/>
                  <a:gd name="connsiteY98" fmla="*/ 3018 h 649663"/>
                  <a:gd name="connsiteX99" fmla="*/ 500958 w 694391"/>
                  <a:gd name="connsiteY99" fmla="*/ 9054 h 649663"/>
                  <a:gd name="connsiteX100" fmla="*/ 488887 w 694391"/>
                  <a:gd name="connsiteY100" fmla="*/ 12071 h 649663"/>
                  <a:gd name="connsiteX101" fmla="*/ 470780 w 694391"/>
                  <a:gd name="connsiteY101" fmla="*/ 21125 h 649663"/>
                  <a:gd name="connsiteX102" fmla="*/ 461727 w 694391"/>
                  <a:gd name="connsiteY102" fmla="*/ 27161 h 649663"/>
                  <a:gd name="connsiteX103" fmla="*/ 443620 w 694391"/>
                  <a:gd name="connsiteY103" fmla="*/ 33196 h 649663"/>
                  <a:gd name="connsiteX104" fmla="*/ 437584 w 694391"/>
                  <a:gd name="connsiteY104" fmla="*/ 42250 h 649663"/>
                  <a:gd name="connsiteX105" fmla="*/ 425513 w 694391"/>
                  <a:gd name="connsiteY105" fmla="*/ 48285 h 649663"/>
                  <a:gd name="connsiteX106" fmla="*/ 416459 w 694391"/>
                  <a:gd name="connsiteY106" fmla="*/ 54321 h 649663"/>
                  <a:gd name="connsiteX107" fmla="*/ 404388 w 694391"/>
                  <a:gd name="connsiteY107" fmla="*/ 60357 h 649663"/>
                  <a:gd name="connsiteX108" fmla="*/ 395335 w 694391"/>
                  <a:gd name="connsiteY108" fmla="*/ 69410 h 649663"/>
                  <a:gd name="connsiteX109" fmla="*/ 374210 w 694391"/>
                  <a:gd name="connsiteY109" fmla="*/ 78464 h 649663"/>
                  <a:gd name="connsiteX110" fmla="*/ 365156 w 694391"/>
                  <a:gd name="connsiteY110" fmla="*/ 84499 h 649663"/>
                  <a:gd name="connsiteX111" fmla="*/ 353085 w 694391"/>
                  <a:gd name="connsiteY111" fmla="*/ 90535 h 649663"/>
                  <a:gd name="connsiteX112" fmla="*/ 344032 w 694391"/>
                  <a:gd name="connsiteY112" fmla="*/ 96570 h 649663"/>
                  <a:gd name="connsiteX113" fmla="*/ 319889 w 694391"/>
                  <a:gd name="connsiteY113" fmla="*/ 102606 h 649663"/>
                  <a:gd name="connsiteX114" fmla="*/ 301782 w 694391"/>
                  <a:gd name="connsiteY114" fmla="*/ 108642 h 649663"/>
                  <a:gd name="connsiteX115" fmla="*/ 292729 w 694391"/>
                  <a:gd name="connsiteY115" fmla="*/ 111660 h 649663"/>
                  <a:gd name="connsiteX116" fmla="*/ 280657 w 694391"/>
                  <a:gd name="connsiteY116" fmla="*/ 114677 h 649663"/>
                  <a:gd name="connsiteX117" fmla="*/ 271604 w 694391"/>
                  <a:gd name="connsiteY117" fmla="*/ 117695 h 649663"/>
                  <a:gd name="connsiteX118" fmla="*/ 229354 w 694391"/>
                  <a:gd name="connsiteY118" fmla="*/ 120713 h 649663"/>
                  <a:gd name="connsiteX119" fmla="*/ 217283 w 694391"/>
                  <a:gd name="connsiteY119" fmla="*/ 123731 h 649663"/>
                  <a:gd name="connsiteX120" fmla="*/ 184087 w 694391"/>
                  <a:gd name="connsiteY120" fmla="*/ 129767 h 649663"/>
                  <a:gd name="connsiteX121" fmla="*/ 190123 w 694391"/>
                  <a:gd name="connsiteY121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10012 w 694391"/>
                  <a:gd name="connsiteY80" fmla="*/ 168998 h 649663"/>
                  <a:gd name="connsiteX81" fmla="*/ 549244 w 694391"/>
                  <a:gd name="connsiteY81" fmla="*/ 150891 h 649663"/>
                  <a:gd name="connsiteX82" fmla="*/ 579422 w 694391"/>
                  <a:gd name="connsiteY82" fmla="*/ 135802 h 649663"/>
                  <a:gd name="connsiteX83" fmla="*/ 591493 w 694391"/>
                  <a:gd name="connsiteY83" fmla="*/ 129767 h 649663"/>
                  <a:gd name="connsiteX84" fmla="*/ 603564 w 694391"/>
                  <a:gd name="connsiteY84" fmla="*/ 117695 h 649663"/>
                  <a:gd name="connsiteX85" fmla="*/ 612618 w 694391"/>
                  <a:gd name="connsiteY85" fmla="*/ 111660 h 649663"/>
                  <a:gd name="connsiteX86" fmla="*/ 624689 w 694391"/>
                  <a:gd name="connsiteY86" fmla="*/ 102606 h 649663"/>
                  <a:gd name="connsiteX87" fmla="*/ 639778 w 694391"/>
                  <a:gd name="connsiteY87" fmla="*/ 84499 h 649663"/>
                  <a:gd name="connsiteX88" fmla="*/ 648832 w 694391"/>
                  <a:gd name="connsiteY88" fmla="*/ 63374 h 649663"/>
                  <a:gd name="connsiteX89" fmla="*/ 651849 w 694391"/>
                  <a:gd name="connsiteY89" fmla="*/ 51303 h 649663"/>
                  <a:gd name="connsiteX90" fmla="*/ 657885 w 694391"/>
                  <a:gd name="connsiteY90" fmla="*/ 36214 h 649663"/>
                  <a:gd name="connsiteX91" fmla="*/ 660903 w 694391"/>
                  <a:gd name="connsiteY91" fmla="*/ 24143 h 649663"/>
                  <a:gd name="connsiteX92" fmla="*/ 663921 w 694391"/>
                  <a:gd name="connsiteY92" fmla="*/ 15089 h 649663"/>
                  <a:gd name="connsiteX93" fmla="*/ 642796 w 694391"/>
                  <a:gd name="connsiteY93" fmla="*/ 9054 h 649663"/>
                  <a:gd name="connsiteX94" fmla="*/ 627707 w 694391"/>
                  <a:gd name="connsiteY94" fmla="*/ 6036 h 649663"/>
                  <a:gd name="connsiteX95" fmla="*/ 618653 w 694391"/>
                  <a:gd name="connsiteY95" fmla="*/ 3018 h 649663"/>
                  <a:gd name="connsiteX96" fmla="*/ 606582 w 694391"/>
                  <a:gd name="connsiteY96" fmla="*/ 0 h 649663"/>
                  <a:gd name="connsiteX97" fmla="*/ 519065 w 694391"/>
                  <a:gd name="connsiteY97" fmla="*/ 3018 h 649663"/>
                  <a:gd name="connsiteX98" fmla="*/ 500958 w 694391"/>
                  <a:gd name="connsiteY98" fmla="*/ 9054 h 649663"/>
                  <a:gd name="connsiteX99" fmla="*/ 488887 w 694391"/>
                  <a:gd name="connsiteY99" fmla="*/ 12071 h 649663"/>
                  <a:gd name="connsiteX100" fmla="*/ 470780 w 694391"/>
                  <a:gd name="connsiteY100" fmla="*/ 21125 h 649663"/>
                  <a:gd name="connsiteX101" fmla="*/ 461727 w 694391"/>
                  <a:gd name="connsiteY101" fmla="*/ 27161 h 649663"/>
                  <a:gd name="connsiteX102" fmla="*/ 443620 w 694391"/>
                  <a:gd name="connsiteY102" fmla="*/ 33196 h 649663"/>
                  <a:gd name="connsiteX103" fmla="*/ 437584 w 694391"/>
                  <a:gd name="connsiteY103" fmla="*/ 42250 h 649663"/>
                  <a:gd name="connsiteX104" fmla="*/ 425513 w 694391"/>
                  <a:gd name="connsiteY104" fmla="*/ 48285 h 649663"/>
                  <a:gd name="connsiteX105" fmla="*/ 416459 w 694391"/>
                  <a:gd name="connsiteY105" fmla="*/ 54321 h 649663"/>
                  <a:gd name="connsiteX106" fmla="*/ 404388 w 694391"/>
                  <a:gd name="connsiteY106" fmla="*/ 60357 h 649663"/>
                  <a:gd name="connsiteX107" fmla="*/ 395335 w 694391"/>
                  <a:gd name="connsiteY107" fmla="*/ 69410 h 649663"/>
                  <a:gd name="connsiteX108" fmla="*/ 374210 w 694391"/>
                  <a:gd name="connsiteY108" fmla="*/ 78464 h 649663"/>
                  <a:gd name="connsiteX109" fmla="*/ 365156 w 694391"/>
                  <a:gd name="connsiteY109" fmla="*/ 84499 h 649663"/>
                  <a:gd name="connsiteX110" fmla="*/ 353085 w 694391"/>
                  <a:gd name="connsiteY110" fmla="*/ 90535 h 649663"/>
                  <a:gd name="connsiteX111" fmla="*/ 344032 w 694391"/>
                  <a:gd name="connsiteY111" fmla="*/ 96570 h 649663"/>
                  <a:gd name="connsiteX112" fmla="*/ 319889 w 694391"/>
                  <a:gd name="connsiteY112" fmla="*/ 102606 h 649663"/>
                  <a:gd name="connsiteX113" fmla="*/ 301782 w 694391"/>
                  <a:gd name="connsiteY113" fmla="*/ 108642 h 649663"/>
                  <a:gd name="connsiteX114" fmla="*/ 292729 w 694391"/>
                  <a:gd name="connsiteY114" fmla="*/ 111660 h 649663"/>
                  <a:gd name="connsiteX115" fmla="*/ 280657 w 694391"/>
                  <a:gd name="connsiteY115" fmla="*/ 114677 h 649663"/>
                  <a:gd name="connsiteX116" fmla="*/ 271604 w 694391"/>
                  <a:gd name="connsiteY116" fmla="*/ 117695 h 649663"/>
                  <a:gd name="connsiteX117" fmla="*/ 229354 w 694391"/>
                  <a:gd name="connsiteY117" fmla="*/ 120713 h 649663"/>
                  <a:gd name="connsiteX118" fmla="*/ 217283 w 694391"/>
                  <a:gd name="connsiteY118" fmla="*/ 123731 h 649663"/>
                  <a:gd name="connsiteX119" fmla="*/ 184087 w 694391"/>
                  <a:gd name="connsiteY119" fmla="*/ 129767 h 649663"/>
                  <a:gd name="connsiteX120" fmla="*/ 190123 w 694391"/>
                  <a:gd name="connsiteY120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12618 w 694391"/>
                  <a:gd name="connsiteY84" fmla="*/ 111660 h 649663"/>
                  <a:gd name="connsiteX85" fmla="*/ 624689 w 694391"/>
                  <a:gd name="connsiteY85" fmla="*/ 102606 h 649663"/>
                  <a:gd name="connsiteX86" fmla="*/ 639778 w 694391"/>
                  <a:gd name="connsiteY86" fmla="*/ 84499 h 649663"/>
                  <a:gd name="connsiteX87" fmla="*/ 648832 w 694391"/>
                  <a:gd name="connsiteY87" fmla="*/ 63374 h 649663"/>
                  <a:gd name="connsiteX88" fmla="*/ 651849 w 694391"/>
                  <a:gd name="connsiteY88" fmla="*/ 51303 h 649663"/>
                  <a:gd name="connsiteX89" fmla="*/ 657885 w 694391"/>
                  <a:gd name="connsiteY89" fmla="*/ 36214 h 649663"/>
                  <a:gd name="connsiteX90" fmla="*/ 660903 w 694391"/>
                  <a:gd name="connsiteY90" fmla="*/ 24143 h 649663"/>
                  <a:gd name="connsiteX91" fmla="*/ 663921 w 694391"/>
                  <a:gd name="connsiteY91" fmla="*/ 15089 h 649663"/>
                  <a:gd name="connsiteX92" fmla="*/ 642796 w 694391"/>
                  <a:gd name="connsiteY92" fmla="*/ 9054 h 649663"/>
                  <a:gd name="connsiteX93" fmla="*/ 627707 w 694391"/>
                  <a:gd name="connsiteY93" fmla="*/ 6036 h 649663"/>
                  <a:gd name="connsiteX94" fmla="*/ 618653 w 694391"/>
                  <a:gd name="connsiteY94" fmla="*/ 3018 h 649663"/>
                  <a:gd name="connsiteX95" fmla="*/ 606582 w 694391"/>
                  <a:gd name="connsiteY95" fmla="*/ 0 h 649663"/>
                  <a:gd name="connsiteX96" fmla="*/ 519065 w 694391"/>
                  <a:gd name="connsiteY96" fmla="*/ 3018 h 649663"/>
                  <a:gd name="connsiteX97" fmla="*/ 500958 w 694391"/>
                  <a:gd name="connsiteY97" fmla="*/ 9054 h 649663"/>
                  <a:gd name="connsiteX98" fmla="*/ 488887 w 694391"/>
                  <a:gd name="connsiteY98" fmla="*/ 12071 h 649663"/>
                  <a:gd name="connsiteX99" fmla="*/ 470780 w 694391"/>
                  <a:gd name="connsiteY99" fmla="*/ 21125 h 649663"/>
                  <a:gd name="connsiteX100" fmla="*/ 461727 w 694391"/>
                  <a:gd name="connsiteY100" fmla="*/ 27161 h 649663"/>
                  <a:gd name="connsiteX101" fmla="*/ 443620 w 694391"/>
                  <a:gd name="connsiteY101" fmla="*/ 33196 h 649663"/>
                  <a:gd name="connsiteX102" fmla="*/ 437584 w 694391"/>
                  <a:gd name="connsiteY102" fmla="*/ 42250 h 649663"/>
                  <a:gd name="connsiteX103" fmla="*/ 425513 w 694391"/>
                  <a:gd name="connsiteY103" fmla="*/ 48285 h 649663"/>
                  <a:gd name="connsiteX104" fmla="*/ 416459 w 694391"/>
                  <a:gd name="connsiteY104" fmla="*/ 54321 h 649663"/>
                  <a:gd name="connsiteX105" fmla="*/ 404388 w 694391"/>
                  <a:gd name="connsiteY105" fmla="*/ 60357 h 649663"/>
                  <a:gd name="connsiteX106" fmla="*/ 395335 w 694391"/>
                  <a:gd name="connsiteY106" fmla="*/ 69410 h 649663"/>
                  <a:gd name="connsiteX107" fmla="*/ 374210 w 694391"/>
                  <a:gd name="connsiteY107" fmla="*/ 78464 h 649663"/>
                  <a:gd name="connsiteX108" fmla="*/ 365156 w 694391"/>
                  <a:gd name="connsiteY108" fmla="*/ 84499 h 649663"/>
                  <a:gd name="connsiteX109" fmla="*/ 353085 w 694391"/>
                  <a:gd name="connsiteY109" fmla="*/ 90535 h 649663"/>
                  <a:gd name="connsiteX110" fmla="*/ 344032 w 694391"/>
                  <a:gd name="connsiteY110" fmla="*/ 96570 h 649663"/>
                  <a:gd name="connsiteX111" fmla="*/ 319889 w 694391"/>
                  <a:gd name="connsiteY111" fmla="*/ 102606 h 649663"/>
                  <a:gd name="connsiteX112" fmla="*/ 301782 w 694391"/>
                  <a:gd name="connsiteY112" fmla="*/ 108642 h 649663"/>
                  <a:gd name="connsiteX113" fmla="*/ 292729 w 694391"/>
                  <a:gd name="connsiteY113" fmla="*/ 111660 h 649663"/>
                  <a:gd name="connsiteX114" fmla="*/ 280657 w 694391"/>
                  <a:gd name="connsiteY114" fmla="*/ 114677 h 649663"/>
                  <a:gd name="connsiteX115" fmla="*/ 271604 w 694391"/>
                  <a:gd name="connsiteY115" fmla="*/ 117695 h 649663"/>
                  <a:gd name="connsiteX116" fmla="*/ 229354 w 694391"/>
                  <a:gd name="connsiteY116" fmla="*/ 120713 h 649663"/>
                  <a:gd name="connsiteX117" fmla="*/ 217283 w 694391"/>
                  <a:gd name="connsiteY117" fmla="*/ 123731 h 649663"/>
                  <a:gd name="connsiteX118" fmla="*/ 184087 w 694391"/>
                  <a:gd name="connsiteY118" fmla="*/ 129767 h 649663"/>
                  <a:gd name="connsiteX119" fmla="*/ 190123 w 694391"/>
                  <a:gd name="connsiteY119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24689 w 694391"/>
                  <a:gd name="connsiteY84" fmla="*/ 102606 h 649663"/>
                  <a:gd name="connsiteX85" fmla="*/ 639778 w 694391"/>
                  <a:gd name="connsiteY85" fmla="*/ 84499 h 649663"/>
                  <a:gd name="connsiteX86" fmla="*/ 648832 w 694391"/>
                  <a:gd name="connsiteY86" fmla="*/ 63374 h 649663"/>
                  <a:gd name="connsiteX87" fmla="*/ 651849 w 694391"/>
                  <a:gd name="connsiteY87" fmla="*/ 51303 h 649663"/>
                  <a:gd name="connsiteX88" fmla="*/ 657885 w 694391"/>
                  <a:gd name="connsiteY88" fmla="*/ 36214 h 649663"/>
                  <a:gd name="connsiteX89" fmla="*/ 660903 w 694391"/>
                  <a:gd name="connsiteY89" fmla="*/ 24143 h 649663"/>
                  <a:gd name="connsiteX90" fmla="*/ 663921 w 694391"/>
                  <a:gd name="connsiteY90" fmla="*/ 15089 h 649663"/>
                  <a:gd name="connsiteX91" fmla="*/ 642796 w 694391"/>
                  <a:gd name="connsiteY91" fmla="*/ 9054 h 649663"/>
                  <a:gd name="connsiteX92" fmla="*/ 627707 w 694391"/>
                  <a:gd name="connsiteY92" fmla="*/ 6036 h 649663"/>
                  <a:gd name="connsiteX93" fmla="*/ 618653 w 694391"/>
                  <a:gd name="connsiteY93" fmla="*/ 3018 h 649663"/>
                  <a:gd name="connsiteX94" fmla="*/ 606582 w 694391"/>
                  <a:gd name="connsiteY94" fmla="*/ 0 h 649663"/>
                  <a:gd name="connsiteX95" fmla="*/ 519065 w 694391"/>
                  <a:gd name="connsiteY95" fmla="*/ 3018 h 649663"/>
                  <a:gd name="connsiteX96" fmla="*/ 500958 w 694391"/>
                  <a:gd name="connsiteY96" fmla="*/ 9054 h 649663"/>
                  <a:gd name="connsiteX97" fmla="*/ 488887 w 694391"/>
                  <a:gd name="connsiteY97" fmla="*/ 12071 h 649663"/>
                  <a:gd name="connsiteX98" fmla="*/ 470780 w 694391"/>
                  <a:gd name="connsiteY98" fmla="*/ 21125 h 649663"/>
                  <a:gd name="connsiteX99" fmla="*/ 461727 w 694391"/>
                  <a:gd name="connsiteY99" fmla="*/ 27161 h 649663"/>
                  <a:gd name="connsiteX100" fmla="*/ 443620 w 694391"/>
                  <a:gd name="connsiteY100" fmla="*/ 33196 h 649663"/>
                  <a:gd name="connsiteX101" fmla="*/ 437584 w 694391"/>
                  <a:gd name="connsiteY101" fmla="*/ 42250 h 649663"/>
                  <a:gd name="connsiteX102" fmla="*/ 425513 w 694391"/>
                  <a:gd name="connsiteY102" fmla="*/ 48285 h 649663"/>
                  <a:gd name="connsiteX103" fmla="*/ 416459 w 694391"/>
                  <a:gd name="connsiteY103" fmla="*/ 54321 h 649663"/>
                  <a:gd name="connsiteX104" fmla="*/ 404388 w 694391"/>
                  <a:gd name="connsiteY104" fmla="*/ 60357 h 649663"/>
                  <a:gd name="connsiteX105" fmla="*/ 395335 w 694391"/>
                  <a:gd name="connsiteY105" fmla="*/ 69410 h 649663"/>
                  <a:gd name="connsiteX106" fmla="*/ 374210 w 694391"/>
                  <a:gd name="connsiteY106" fmla="*/ 78464 h 649663"/>
                  <a:gd name="connsiteX107" fmla="*/ 365156 w 694391"/>
                  <a:gd name="connsiteY107" fmla="*/ 84499 h 649663"/>
                  <a:gd name="connsiteX108" fmla="*/ 353085 w 694391"/>
                  <a:gd name="connsiteY108" fmla="*/ 90535 h 649663"/>
                  <a:gd name="connsiteX109" fmla="*/ 344032 w 694391"/>
                  <a:gd name="connsiteY109" fmla="*/ 96570 h 649663"/>
                  <a:gd name="connsiteX110" fmla="*/ 319889 w 694391"/>
                  <a:gd name="connsiteY110" fmla="*/ 102606 h 649663"/>
                  <a:gd name="connsiteX111" fmla="*/ 301782 w 694391"/>
                  <a:gd name="connsiteY111" fmla="*/ 108642 h 649663"/>
                  <a:gd name="connsiteX112" fmla="*/ 292729 w 694391"/>
                  <a:gd name="connsiteY112" fmla="*/ 111660 h 649663"/>
                  <a:gd name="connsiteX113" fmla="*/ 280657 w 694391"/>
                  <a:gd name="connsiteY113" fmla="*/ 114677 h 649663"/>
                  <a:gd name="connsiteX114" fmla="*/ 271604 w 694391"/>
                  <a:gd name="connsiteY114" fmla="*/ 117695 h 649663"/>
                  <a:gd name="connsiteX115" fmla="*/ 229354 w 694391"/>
                  <a:gd name="connsiteY115" fmla="*/ 120713 h 649663"/>
                  <a:gd name="connsiteX116" fmla="*/ 217283 w 694391"/>
                  <a:gd name="connsiteY116" fmla="*/ 123731 h 649663"/>
                  <a:gd name="connsiteX117" fmla="*/ 184087 w 694391"/>
                  <a:gd name="connsiteY117" fmla="*/ 129767 h 649663"/>
                  <a:gd name="connsiteX118" fmla="*/ 190123 w 694391"/>
                  <a:gd name="connsiteY118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24689 w 694391"/>
                  <a:gd name="connsiteY84" fmla="*/ 102606 h 649663"/>
                  <a:gd name="connsiteX85" fmla="*/ 633743 w 694391"/>
                  <a:gd name="connsiteY85" fmla="*/ 93553 h 649663"/>
                  <a:gd name="connsiteX86" fmla="*/ 639778 w 694391"/>
                  <a:gd name="connsiteY86" fmla="*/ 84499 h 649663"/>
                  <a:gd name="connsiteX87" fmla="*/ 648832 w 694391"/>
                  <a:gd name="connsiteY87" fmla="*/ 63374 h 649663"/>
                  <a:gd name="connsiteX88" fmla="*/ 651849 w 694391"/>
                  <a:gd name="connsiteY88" fmla="*/ 51303 h 649663"/>
                  <a:gd name="connsiteX89" fmla="*/ 657885 w 694391"/>
                  <a:gd name="connsiteY89" fmla="*/ 36214 h 649663"/>
                  <a:gd name="connsiteX90" fmla="*/ 660903 w 694391"/>
                  <a:gd name="connsiteY90" fmla="*/ 24143 h 649663"/>
                  <a:gd name="connsiteX91" fmla="*/ 663921 w 694391"/>
                  <a:gd name="connsiteY91" fmla="*/ 15089 h 649663"/>
                  <a:gd name="connsiteX92" fmla="*/ 642796 w 694391"/>
                  <a:gd name="connsiteY92" fmla="*/ 9054 h 649663"/>
                  <a:gd name="connsiteX93" fmla="*/ 627707 w 694391"/>
                  <a:gd name="connsiteY93" fmla="*/ 6036 h 649663"/>
                  <a:gd name="connsiteX94" fmla="*/ 618653 w 694391"/>
                  <a:gd name="connsiteY94" fmla="*/ 3018 h 649663"/>
                  <a:gd name="connsiteX95" fmla="*/ 606582 w 694391"/>
                  <a:gd name="connsiteY95" fmla="*/ 0 h 649663"/>
                  <a:gd name="connsiteX96" fmla="*/ 519065 w 694391"/>
                  <a:gd name="connsiteY96" fmla="*/ 3018 h 649663"/>
                  <a:gd name="connsiteX97" fmla="*/ 500958 w 694391"/>
                  <a:gd name="connsiteY97" fmla="*/ 9054 h 649663"/>
                  <a:gd name="connsiteX98" fmla="*/ 488887 w 694391"/>
                  <a:gd name="connsiteY98" fmla="*/ 12071 h 649663"/>
                  <a:gd name="connsiteX99" fmla="*/ 470780 w 694391"/>
                  <a:gd name="connsiteY99" fmla="*/ 21125 h 649663"/>
                  <a:gd name="connsiteX100" fmla="*/ 461727 w 694391"/>
                  <a:gd name="connsiteY100" fmla="*/ 27161 h 649663"/>
                  <a:gd name="connsiteX101" fmla="*/ 443620 w 694391"/>
                  <a:gd name="connsiteY101" fmla="*/ 33196 h 649663"/>
                  <a:gd name="connsiteX102" fmla="*/ 437584 w 694391"/>
                  <a:gd name="connsiteY102" fmla="*/ 42250 h 649663"/>
                  <a:gd name="connsiteX103" fmla="*/ 425513 w 694391"/>
                  <a:gd name="connsiteY103" fmla="*/ 48285 h 649663"/>
                  <a:gd name="connsiteX104" fmla="*/ 416459 w 694391"/>
                  <a:gd name="connsiteY104" fmla="*/ 54321 h 649663"/>
                  <a:gd name="connsiteX105" fmla="*/ 404388 w 694391"/>
                  <a:gd name="connsiteY105" fmla="*/ 60357 h 649663"/>
                  <a:gd name="connsiteX106" fmla="*/ 395335 w 694391"/>
                  <a:gd name="connsiteY106" fmla="*/ 69410 h 649663"/>
                  <a:gd name="connsiteX107" fmla="*/ 374210 w 694391"/>
                  <a:gd name="connsiteY107" fmla="*/ 78464 h 649663"/>
                  <a:gd name="connsiteX108" fmla="*/ 365156 w 694391"/>
                  <a:gd name="connsiteY108" fmla="*/ 84499 h 649663"/>
                  <a:gd name="connsiteX109" fmla="*/ 353085 w 694391"/>
                  <a:gd name="connsiteY109" fmla="*/ 90535 h 649663"/>
                  <a:gd name="connsiteX110" fmla="*/ 344032 w 694391"/>
                  <a:gd name="connsiteY110" fmla="*/ 96570 h 649663"/>
                  <a:gd name="connsiteX111" fmla="*/ 319889 w 694391"/>
                  <a:gd name="connsiteY111" fmla="*/ 102606 h 649663"/>
                  <a:gd name="connsiteX112" fmla="*/ 301782 w 694391"/>
                  <a:gd name="connsiteY112" fmla="*/ 108642 h 649663"/>
                  <a:gd name="connsiteX113" fmla="*/ 292729 w 694391"/>
                  <a:gd name="connsiteY113" fmla="*/ 111660 h 649663"/>
                  <a:gd name="connsiteX114" fmla="*/ 280657 w 694391"/>
                  <a:gd name="connsiteY114" fmla="*/ 114677 h 649663"/>
                  <a:gd name="connsiteX115" fmla="*/ 271604 w 694391"/>
                  <a:gd name="connsiteY115" fmla="*/ 117695 h 649663"/>
                  <a:gd name="connsiteX116" fmla="*/ 229354 w 694391"/>
                  <a:gd name="connsiteY116" fmla="*/ 120713 h 649663"/>
                  <a:gd name="connsiteX117" fmla="*/ 217283 w 694391"/>
                  <a:gd name="connsiteY117" fmla="*/ 123731 h 649663"/>
                  <a:gd name="connsiteX118" fmla="*/ 184087 w 694391"/>
                  <a:gd name="connsiteY118" fmla="*/ 129767 h 649663"/>
                  <a:gd name="connsiteX119" fmla="*/ 190123 w 694391"/>
                  <a:gd name="connsiteY119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24689 w 694391"/>
                  <a:gd name="connsiteY84" fmla="*/ 102606 h 649663"/>
                  <a:gd name="connsiteX85" fmla="*/ 633743 w 694391"/>
                  <a:gd name="connsiteY85" fmla="*/ 93553 h 649663"/>
                  <a:gd name="connsiteX86" fmla="*/ 639778 w 694391"/>
                  <a:gd name="connsiteY86" fmla="*/ 84499 h 649663"/>
                  <a:gd name="connsiteX87" fmla="*/ 648832 w 694391"/>
                  <a:gd name="connsiteY87" fmla="*/ 63374 h 649663"/>
                  <a:gd name="connsiteX88" fmla="*/ 651849 w 694391"/>
                  <a:gd name="connsiteY88" fmla="*/ 51303 h 649663"/>
                  <a:gd name="connsiteX89" fmla="*/ 657885 w 694391"/>
                  <a:gd name="connsiteY89" fmla="*/ 36214 h 649663"/>
                  <a:gd name="connsiteX90" fmla="*/ 660903 w 694391"/>
                  <a:gd name="connsiteY90" fmla="*/ 24143 h 649663"/>
                  <a:gd name="connsiteX91" fmla="*/ 642796 w 694391"/>
                  <a:gd name="connsiteY91" fmla="*/ 9054 h 649663"/>
                  <a:gd name="connsiteX92" fmla="*/ 627707 w 694391"/>
                  <a:gd name="connsiteY92" fmla="*/ 6036 h 649663"/>
                  <a:gd name="connsiteX93" fmla="*/ 618653 w 694391"/>
                  <a:gd name="connsiteY93" fmla="*/ 3018 h 649663"/>
                  <a:gd name="connsiteX94" fmla="*/ 606582 w 694391"/>
                  <a:gd name="connsiteY94" fmla="*/ 0 h 649663"/>
                  <a:gd name="connsiteX95" fmla="*/ 519065 w 694391"/>
                  <a:gd name="connsiteY95" fmla="*/ 3018 h 649663"/>
                  <a:gd name="connsiteX96" fmla="*/ 500958 w 694391"/>
                  <a:gd name="connsiteY96" fmla="*/ 9054 h 649663"/>
                  <a:gd name="connsiteX97" fmla="*/ 488887 w 694391"/>
                  <a:gd name="connsiteY97" fmla="*/ 12071 h 649663"/>
                  <a:gd name="connsiteX98" fmla="*/ 470780 w 694391"/>
                  <a:gd name="connsiteY98" fmla="*/ 21125 h 649663"/>
                  <a:gd name="connsiteX99" fmla="*/ 461727 w 694391"/>
                  <a:gd name="connsiteY99" fmla="*/ 27161 h 649663"/>
                  <a:gd name="connsiteX100" fmla="*/ 443620 w 694391"/>
                  <a:gd name="connsiteY100" fmla="*/ 33196 h 649663"/>
                  <a:gd name="connsiteX101" fmla="*/ 437584 w 694391"/>
                  <a:gd name="connsiteY101" fmla="*/ 42250 h 649663"/>
                  <a:gd name="connsiteX102" fmla="*/ 425513 w 694391"/>
                  <a:gd name="connsiteY102" fmla="*/ 48285 h 649663"/>
                  <a:gd name="connsiteX103" fmla="*/ 416459 w 694391"/>
                  <a:gd name="connsiteY103" fmla="*/ 54321 h 649663"/>
                  <a:gd name="connsiteX104" fmla="*/ 404388 w 694391"/>
                  <a:gd name="connsiteY104" fmla="*/ 60357 h 649663"/>
                  <a:gd name="connsiteX105" fmla="*/ 395335 w 694391"/>
                  <a:gd name="connsiteY105" fmla="*/ 69410 h 649663"/>
                  <a:gd name="connsiteX106" fmla="*/ 374210 w 694391"/>
                  <a:gd name="connsiteY106" fmla="*/ 78464 h 649663"/>
                  <a:gd name="connsiteX107" fmla="*/ 365156 w 694391"/>
                  <a:gd name="connsiteY107" fmla="*/ 84499 h 649663"/>
                  <a:gd name="connsiteX108" fmla="*/ 353085 w 694391"/>
                  <a:gd name="connsiteY108" fmla="*/ 90535 h 649663"/>
                  <a:gd name="connsiteX109" fmla="*/ 344032 w 694391"/>
                  <a:gd name="connsiteY109" fmla="*/ 96570 h 649663"/>
                  <a:gd name="connsiteX110" fmla="*/ 319889 w 694391"/>
                  <a:gd name="connsiteY110" fmla="*/ 102606 h 649663"/>
                  <a:gd name="connsiteX111" fmla="*/ 301782 w 694391"/>
                  <a:gd name="connsiteY111" fmla="*/ 108642 h 649663"/>
                  <a:gd name="connsiteX112" fmla="*/ 292729 w 694391"/>
                  <a:gd name="connsiteY112" fmla="*/ 111660 h 649663"/>
                  <a:gd name="connsiteX113" fmla="*/ 280657 w 694391"/>
                  <a:gd name="connsiteY113" fmla="*/ 114677 h 649663"/>
                  <a:gd name="connsiteX114" fmla="*/ 271604 w 694391"/>
                  <a:gd name="connsiteY114" fmla="*/ 117695 h 649663"/>
                  <a:gd name="connsiteX115" fmla="*/ 229354 w 694391"/>
                  <a:gd name="connsiteY115" fmla="*/ 120713 h 649663"/>
                  <a:gd name="connsiteX116" fmla="*/ 217283 w 694391"/>
                  <a:gd name="connsiteY116" fmla="*/ 123731 h 649663"/>
                  <a:gd name="connsiteX117" fmla="*/ 184087 w 694391"/>
                  <a:gd name="connsiteY117" fmla="*/ 129767 h 649663"/>
                  <a:gd name="connsiteX118" fmla="*/ 190123 w 694391"/>
                  <a:gd name="connsiteY118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591493 w 694391"/>
                  <a:gd name="connsiteY82" fmla="*/ 129767 h 649663"/>
                  <a:gd name="connsiteX83" fmla="*/ 603564 w 694391"/>
                  <a:gd name="connsiteY83" fmla="*/ 117695 h 649663"/>
                  <a:gd name="connsiteX84" fmla="*/ 624689 w 694391"/>
                  <a:gd name="connsiteY84" fmla="*/ 102606 h 649663"/>
                  <a:gd name="connsiteX85" fmla="*/ 633743 w 694391"/>
                  <a:gd name="connsiteY85" fmla="*/ 93553 h 649663"/>
                  <a:gd name="connsiteX86" fmla="*/ 639778 w 694391"/>
                  <a:gd name="connsiteY86" fmla="*/ 84499 h 649663"/>
                  <a:gd name="connsiteX87" fmla="*/ 648832 w 694391"/>
                  <a:gd name="connsiteY87" fmla="*/ 63374 h 649663"/>
                  <a:gd name="connsiteX88" fmla="*/ 657885 w 694391"/>
                  <a:gd name="connsiteY88" fmla="*/ 36214 h 649663"/>
                  <a:gd name="connsiteX89" fmla="*/ 660903 w 694391"/>
                  <a:gd name="connsiteY89" fmla="*/ 24143 h 649663"/>
                  <a:gd name="connsiteX90" fmla="*/ 642796 w 694391"/>
                  <a:gd name="connsiteY90" fmla="*/ 9054 h 649663"/>
                  <a:gd name="connsiteX91" fmla="*/ 627707 w 694391"/>
                  <a:gd name="connsiteY91" fmla="*/ 6036 h 649663"/>
                  <a:gd name="connsiteX92" fmla="*/ 618653 w 694391"/>
                  <a:gd name="connsiteY92" fmla="*/ 3018 h 649663"/>
                  <a:gd name="connsiteX93" fmla="*/ 606582 w 694391"/>
                  <a:gd name="connsiteY93" fmla="*/ 0 h 649663"/>
                  <a:gd name="connsiteX94" fmla="*/ 519065 w 694391"/>
                  <a:gd name="connsiteY94" fmla="*/ 3018 h 649663"/>
                  <a:gd name="connsiteX95" fmla="*/ 500958 w 694391"/>
                  <a:gd name="connsiteY95" fmla="*/ 9054 h 649663"/>
                  <a:gd name="connsiteX96" fmla="*/ 488887 w 694391"/>
                  <a:gd name="connsiteY96" fmla="*/ 12071 h 649663"/>
                  <a:gd name="connsiteX97" fmla="*/ 470780 w 694391"/>
                  <a:gd name="connsiteY97" fmla="*/ 21125 h 649663"/>
                  <a:gd name="connsiteX98" fmla="*/ 461727 w 694391"/>
                  <a:gd name="connsiteY98" fmla="*/ 27161 h 649663"/>
                  <a:gd name="connsiteX99" fmla="*/ 443620 w 694391"/>
                  <a:gd name="connsiteY99" fmla="*/ 33196 h 649663"/>
                  <a:gd name="connsiteX100" fmla="*/ 437584 w 694391"/>
                  <a:gd name="connsiteY100" fmla="*/ 42250 h 649663"/>
                  <a:gd name="connsiteX101" fmla="*/ 425513 w 694391"/>
                  <a:gd name="connsiteY101" fmla="*/ 48285 h 649663"/>
                  <a:gd name="connsiteX102" fmla="*/ 416459 w 694391"/>
                  <a:gd name="connsiteY102" fmla="*/ 54321 h 649663"/>
                  <a:gd name="connsiteX103" fmla="*/ 404388 w 694391"/>
                  <a:gd name="connsiteY103" fmla="*/ 60357 h 649663"/>
                  <a:gd name="connsiteX104" fmla="*/ 395335 w 694391"/>
                  <a:gd name="connsiteY104" fmla="*/ 69410 h 649663"/>
                  <a:gd name="connsiteX105" fmla="*/ 374210 w 694391"/>
                  <a:gd name="connsiteY105" fmla="*/ 78464 h 649663"/>
                  <a:gd name="connsiteX106" fmla="*/ 365156 w 694391"/>
                  <a:gd name="connsiteY106" fmla="*/ 84499 h 649663"/>
                  <a:gd name="connsiteX107" fmla="*/ 353085 w 694391"/>
                  <a:gd name="connsiteY107" fmla="*/ 90535 h 649663"/>
                  <a:gd name="connsiteX108" fmla="*/ 344032 w 694391"/>
                  <a:gd name="connsiteY108" fmla="*/ 96570 h 649663"/>
                  <a:gd name="connsiteX109" fmla="*/ 319889 w 694391"/>
                  <a:gd name="connsiteY109" fmla="*/ 102606 h 649663"/>
                  <a:gd name="connsiteX110" fmla="*/ 301782 w 694391"/>
                  <a:gd name="connsiteY110" fmla="*/ 108642 h 649663"/>
                  <a:gd name="connsiteX111" fmla="*/ 292729 w 694391"/>
                  <a:gd name="connsiteY111" fmla="*/ 111660 h 649663"/>
                  <a:gd name="connsiteX112" fmla="*/ 280657 w 694391"/>
                  <a:gd name="connsiteY112" fmla="*/ 114677 h 649663"/>
                  <a:gd name="connsiteX113" fmla="*/ 271604 w 694391"/>
                  <a:gd name="connsiteY113" fmla="*/ 117695 h 649663"/>
                  <a:gd name="connsiteX114" fmla="*/ 229354 w 694391"/>
                  <a:gd name="connsiteY114" fmla="*/ 120713 h 649663"/>
                  <a:gd name="connsiteX115" fmla="*/ 217283 w 694391"/>
                  <a:gd name="connsiteY115" fmla="*/ 123731 h 649663"/>
                  <a:gd name="connsiteX116" fmla="*/ 184087 w 694391"/>
                  <a:gd name="connsiteY116" fmla="*/ 129767 h 649663"/>
                  <a:gd name="connsiteX117" fmla="*/ 190123 w 694391"/>
                  <a:gd name="connsiteY117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579422 w 694391"/>
                  <a:gd name="connsiteY81" fmla="*/ 135802 h 649663"/>
                  <a:gd name="connsiteX82" fmla="*/ 603564 w 694391"/>
                  <a:gd name="connsiteY82" fmla="*/ 117695 h 649663"/>
                  <a:gd name="connsiteX83" fmla="*/ 624689 w 694391"/>
                  <a:gd name="connsiteY83" fmla="*/ 102606 h 649663"/>
                  <a:gd name="connsiteX84" fmla="*/ 633743 w 694391"/>
                  <a:gd name="connsiteY84" fmla="*/ 93553 h 649663"/>
                  <a:gd name="connsiteX85" fmla="*/ 639778 w 694391"/>
                  <a:gd name="connsiteY85" fmla="*/ 84499 h 649663"/>
                  <a:gd name="connsiteX86" fmla="*/ 648832 w 694391"/>
                  <a:gd name="connsiteY86" fmla="*/ 63374 h 649663"/>
                  <a:gd name="connsiteX87" fmla="*/ 657885 w 694391"/>
                  <a:gd name="connsiteY87" fmla="*/ 36214 h 649663"/>
                  <a:gd name="connsiteX88" fmla="*/ 660903 w 694391"/>
                  <a:gd name="connsiteY88" fmla="*/ 24143 h 649663"/>
                  <a:gd name="connsiteX89" fmla="*/ 642796 w 694391"/>
                  <a:gd name="connsiteY89" fmla="*/ 9054 h 649663"/>
                  <a:gd name="connsiteX90" fmla="*/ 627707 w 694391"/>
                  <a:gd name="connsiteY90" fmla="*/ 6036 h 649663"/>
                  <a:gd name="connsiteX91" fmla="*/ 618653 w 694391"/>
                  <a:gd name="connsiteY91" fmla="*/ 3018 h 649663"/>
                  <a:gd name="connsiteX92" fmla="*/ 606582 w 694391"/>
                  <a:gd name="connsiteY92" fmla="*/ 0 h 649663"/>
                  <a:gd name="connsiteX93" fmla="*/ 519065 w 694391"/>
                  <a:gd name="connsiteY93" fmla="*/ 3018 h 649663"/>
                  <a:gd name="connsiteX94" fmla="*/ 500958 w 694391"/>
                  <a:gd name="connsiteY94" fmla="*/ 9054 h 649663"/>
                  <a:gd name="connsiteX95" fmla="*/ 488887 w 694391"/>
                  <a:gd name="connsiteY95" fmla="*/ 12071 h 649663"/>
                  <a:gd name="connsiteX96" fmla="*/ 470780 w 694391"/>
                  <a:gd name="connsiteY96" fmla="*/ 21125 h 649663"/>
                  <a:gd name="connsiteX97" fmla="*/ 461727 w 694391"/>
                  <a:gd name="connsiteY97" fmla="*/ 27161 h 649663"/>
                  <a:gd name="connsiteX98" fmla="*/ 443620 w 694391"/>
                  <a:gd name="connsiteY98" fmla="*/ 33196 h 649663"/>
                  <a:gd name="connsiteX99" fmla="*/ 437584 w 694391"/>
                  <a:gd name="connsiteY99" fmla="*/ 42250 h 649663"/>
                  <a:gd name="connsiteX100" fmla="*/ 425513 w 694391"/>
                  <a:gd name="connsiteY100" fmla="*/ 48285 h 649663"/>
                  <a:gd name="connsiteX101" fmla="*/ 416459 w 694391"/>
                  <a:gd name="connsiteY101" fmla="*/ 54321 h 649663"/>
                  <a:gd name="connsiteX102" fmla="*/ 404388 w 694391"/>
                  <a:gd name="connsiteY102" fmla="*/ 60357 h 649663"/>
                  <a:gd name="connsiteX103" fmla="*/ 395335 w 694391"/>
                  <a:gd name="connsiteY103" fmla="*/ 69410 h 649663"/>
                  <a:gd name="connsiteX104" fmla="*/ 374210 w 694391"/>
                  <a:gd name="connsiteY104" fmla="*/ 78464 h 649663"/>
                  <a:gd name="connsiteX105" fmla="*/ 365156 w 694391"/>
                  <a:gd name="connsiteY105" fmla="*/ 84499 h 649663"/>
                  <a:gd name="connsiteX106" fmla="*/ 353085 w 694391"/>
                  <a:gd name="connsiteY106" fmla="*/ 90535 h 649663"/>
                  <a:gd name="connsiteX107" fmla="*/ 344032 w 694391"/>
                  <a:gd name="connsiteY107" fmla="*/ 96570 h 649663"/>
                  <a:gd name="connsiteX108" fmla="*/ 319889 w 694391"/>
                  <a:gd name="connsiteY108" fmla="*/ 102606 h 649663"/>
                  <a:gd name="connsiteX109" fmla="*/ 301782 w 694391"/>
                  <a:gd name="connsiteY109" fmla="*/ 108642 h 649663"/>
                  <a:gd name="connsiteX110" fmla="*/ 292729 w 694391"/>
                  <a:gd name="connsiteY110" fmla="*/ 111660 h 649663"/>
                  <a:gd name="connsiteX111" fmla="*/ 280657 w 694391"/>
                  <a:gd name="connsiteY111" fmla="*/ 114677 h 649663"/>
                  <a:gd name="connsiteX112" fmla="*/ 271604 w 694391"/>
                  <a:gd name="connsiteY112" fmla="*/ 117695 h 649663"/>
                  <a:gd name="connsiteX113" fmla="*/ 229354 w 694391"/>
                  <a:gd name="connsiteY113" fmla="*/ 120713 h 649663"/>
                  <a:gd name="connsiteX114" fmla="*/ 217283 w 694391"/>
                  <a:gd name="connsiteY114" fmla="*/ 123731 h 649663"/>
                  <a:gd name="connsiteX115" fmla="*/ 184087 w 694391"/>
                  <a:gd name="connsiteY115" fmla="*/ 129767 h 649663"/>
                  <a:gd name="connsiteX116" fmla="*/ 190123 w 694391"/>
                  <a:gd name="connsiteY116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95335 w 694391"/>
                  <a:gd name="connsiteY102" fmla="*/ 69410 h 649663"/>
                  <a:gd name="connsiteX103" fmla="*/ 374210 w 694391"/>
                  <a:gd name="connsiteY103" fmla="*/ 78464 h 649663"/>
                  <a:gd name="connsiteX104" fmla="*/ 365156 w 694391"/>
                  <a:gd name="connsiteY104" fmla="*/ 84499 h 649663"/>
                  <a:gd name="connsiteX105" fmla="*/ 353085 w 694391"/>
                  <a:gd name="connsiteY105" fmla="*/ 90535 h 649663"/>
                  <a:gd name="connsiteX106" fmla="*/ 344032 w 694391"/>
                  <a:gd name="connsiteY106" fmla="*/ 96570 h 649663"/>
                  <a:gd name="connsiteX107" fmla="*/ 319889 w 694391"/>
                  <a:gd name="connsiteY107" fmla="*/ 102606 h 649663"/>
                  <a:gd name="connsiteX108" fmla="*/ 301782 w 694391"/>
                  <a:gd name="connsiteY108" fmla="*/ 108642 h 649663"/>
                  <a:gd name="connsiteX109" fmla="*/ 292729 w 694391"/>
                  <a:gd name="connsiteY109" fmla="*/ 111660 h 649663"/>
                  <a:gd name="connsiteX110" fmla="*/ 280657 w 694391"/>
                  <a:gd name="connsiteY110" fmla="*/ 114677 h 649663"/>
                  <a:gd name="connsiteX111" fmla="*/ 271604 w 694391"/>
                  <a:gd name="connsiteY111" fmla="*/ 117695 h 649663"/>
                  <a:gd name="connsiteX112" fmla="*/ 229354 w 694391"/>
                  <a:gd name="connsiteY112" fmla="*/ 120713 h 649663"/>
                  <a:gd name="connsiteX113" fmla="*/ 217283 w 694391"/>
                  <a:gd name="connsiteY113" fmla="*/ 123731 h 649663"/>
                  <a:gd name="connsiteX114" fmla="*/ 184087 w 694391"/>
                  <a:gd name="connsiteY114" fmla="*/ 129767 h 649663"/>
                  <a:gd name="connsiteX115" fmla="*/ 190123 w 694391"/>
                  <a:gd name="connsiteY115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53085 w 694391"/>
                  <a:gd name="connsiteY104" fmla="*/ 90535 h 649663"/>
                  <a:gd name="connsiteX105" fmla="*/ 344032 w 694391"/>
                  <a:gd name="connsiteY105" fmla="*/ 96570 h 649663"/>
                  <a:gd name="connsiteX106" fmla="*/ 319889 w 694391"/>
                  <a:gd name="connsiteY106" fmla="*/ 102606 h 649663"/>
                  <a:gd name="connsiteX107" fmla="*/ 301782 w 694391"/>
                  <a:gd name="connsiteY107" fmla="*/ 108642 h 649663"/>
                  <a:gd name="connsiteX108" fmla="*/ 292729 w 694391"/>
                  <a:gd name="connsiteY108" fmla="*/ 111660 h 649663"/>
                  <a:gd name="connsiteX109" fmla="*/ 280657 w 694391"/>
                  <a:gd name="connsiteY109" fmla="*/ 114677 h 649663"/>
                  <a:gd name="connsiteX110" fmla="*/ 271604 w 694391"/>
                  <a:gd name="connsiteY110" fmla="*/ 117695 h 649663"/>
                  <a:gd name="connsiteX111" fmla="*/ 229354 w 694391"/>
                  <a:gd name="connsiteY111" fmla="*/ 120713 h 649663"/>
                  <a:gd name="connsiteX112" fmla="*/ 217283 w 694391"/>
                  <a:gd name="connsiteY112" fmla="*/ 123731 h 649663"/>
                  <a:gd name="connsiteX113" fmla="*/ 184087 w 694391"/>
                  <a:gd name="connsiteY113" fmla="*/ 129767 h 649663"/>
                  <a:gd name="connsiteX114" fmla="*/ 190123 w 694391"/>
                  <a:gd name="connsiteY114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19889 w 694391"/>
                  <a:gd name="connsiteY105" fmla="*/ 102606 h 649663"/>
                  <a:gd name="connsiteX106" fmla="*/ 301782 w 694391"/>
                  <a:gd name="connsiteY106" fmla="*/ 108642 h 649663"/>
                  <a:gd name="connsiteX107" fmla="*/ 292729 w 694391"/>
                  <a:gd name="connsiteY107" fmla="*/ 111660 h 649663"/>
                  <a:gd name="connsiteX108" fmla="*/ 280657 w 694391"/>
                  <a:gd name="connsiteY108" fmla="*/ 114677 h 649663"/>
                  <a:gd name="connsiteX109" fmla="*/ 271604 w 694391"/>
                  <a:gd name="connsiteY109" fmla="*/ 117695 h 649663"/>
                  <a:gd name="connsiteX110" fmla="*/ 229354 w 694391"/>
                  <a:gd name="connsiteY110" fmla="*/ 120713 h 649663"/>
                  <a:gd name="connsiteX111" fmla="*/ 217283 w 694391"/>
                  <a:gd name="connsiteY111" fmla="*/ 123731 h 649663"/>
                  <a:gd name="connsiteX112" fmla="*/ 184087 w 694391"/>
                  <a:gd name="connsiteY112" fmla="*/ 129767 h 649663"/>
                  <a:gd name="connsiteX113" fmla="*/ 190123 w 694391"/>
                  <a:gd name="connsiteY113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01782 w 694391"/>
                  <a:gd name="connsiteY105" fmla="*/ 108642 h 649663"/>
                  <a:gd name="connsiteX106" fmla="*/ 292729 w 694391"/>
                  <a:gd name="connsiteY106" fmla="*/ 111660 h 649663"/>
                  <a:gd name="connsiteX107" fmla="*/ 280657 w 694391"/>
                  <a:gd name="connsiteY107" fmla="*/ 114677 h 649663"/>
                  <a:gd name="connsiteX108" fmla="*/ 271604 w 694391"/>
                  <a:gd name="connsiteY108" fmla="*/ 117695 h 649663"/>
                  <a:gd name="connsiteX109" fmla="*/ 229354 w 694391"/>
                  <a:gd name="connsiteY109" fmla="*/ 120713 h 649663"/>
                  <a:gd name="connsiteX110" fmla="*/ 217283 w 694391"/>
                  <a:gd name="connsiteY110" fmla="*/ 123731 h 649663"/>
                  <a:gd name="connsiteX111" fmla="*/ 184087 w 694391"/>
                  <a:gd name="connsiteY111" fmla="*/ 129767 h 649663"/>
                  <a:gd name="connsiteX112" fmla="*/ 190123 w 694391"/>
                  <a:gd name="connsiteY112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25925 w 694391"/>
                  <a:gd name="connsiteY105" fmla="*/ 93553 h 649663"/>
                  <a:gd name="connsiteX106" fmla="*/ 301782 w 694391"/>
                  <a:gd name="connsiteY106" fmla="*/ 108642 h 649663"/>
                  <a:gd name="connsiteX107" fmla="*/ 292729 w 694391"/>
                  <a:gd name="connsiteY107" fmla="*/ 111660 h 649663"/>
                  <a:gd name="connsiteX108" fmla="*/ 280657 w 694391"/>
                  <a:gd name="connsiteY108" fmla="*/ 114677 h 649663"/>
                  <a:gd name="connsiteX109" fmla="*/ 271604 w 694391"/>
                  <a:gd name="connsiteY109" fmla="*/ 117695 h 649663"/>
                  <a:gd name="connsiteX110" fmla="*/ 229354 w 694391"/>
                  <a:gd name="connsiteY110" fmla="*/ 120713 h 649663"/>
                  <a:gd name="connsiteX111" fmla="*/ 217283 w 694391"/>
                  <a:gd name="connsiteY111" fmla="*/ 123731 h 649663"/>
                  <a:gd name="connsiteX112" fmla="*/ 184087 w 694391"/>
                  <a:gd name="connsiteY112" fmla="*/ 129767 h 649663"/>
                  <a:gd name="connsiteX113" fmla="*/ 190123 w 694391"/>
                  <a:gd name="connsiteY113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25925 w 694391"/>
                  <a:gd name="connsiteY105" fmla="*/ 93553 h 649663"/>
                  <a:gd name="connsiteX106" fmla="*/ 292729 w 694391"/>
                  <a:gd name="connsiteY106" fmla="*/ 111660 h 649663"/>
                  <a:gd name="connsiteX107" fmla="*/ 280657 w 694391"/>
                  <a:gd name="connsiteY107" fmla="*/ 114677 h 649663"/>
                  <a:gd name="connsiteX108" fmla="*/ 271604 w 694391"/>
                  <a:gd name="connsiteY108" fmla="*/ 117695 h 649663"/>
                  <a:gd name="connsiteX109" fmla="*/ 229354 w 694391"/>
                  <a:gd name="connsiteY109" fmla="*/ 120713 h 649663"/>
                  <a:gd name="connsiteX110" fmla="*/ 217283 w 694391"/>
                  <a:gd name="connsiteY110" fmla="*/ 123731 h 649663"/>
                  <a:gd name="connsiteX111" fmla="*/ 184087 w 694391"/>
                  <a:gd name="connsiteY111" fmla="*/ 129767 h 649663"/>
                  <a:gd name="connsiteX112" fmla="*/ 190123 w 694391"/>
                  <a:gd name="connsiteY112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8642 w 694391"/>
                  <a:gd name="connsiteY7" fmla="*/ 187105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25925 w 694391"/>
                  <a:gd name="connsiteY105" fmla="*/ 93553 h 649663"/>
                  <a:gd name="connsiteX106" fmla="*/ 292729 w 694391"/>
                  <a:gd name="connsiteY106" fmla="*/ 111660 h 649663"/>
                  <a:gd name="connsiteX107" fmla="*/ 280657 w 694391"/>
                  <a:gd name="connsiteY107" fmla="*/ 114677 h 649663"/>
                  <a:gd name="connsiteX108" fmla="*/ 229354 w 694391"/>
                  <a:gd name="connsiteY108" fmla="*/ 120713 h 649663"/>
                  <a:gd name="connsiteX109" fmla="*/ 217283 w 694391"/>
                  <a:gd name="connsiteY109" fmla="*/ 123731 h 649663"/>
                  <a:gd name="connsiteX110" fmla="*/ 184087 w 694391"/>
                  <a:gd name="connsiteY110" fmla="*/ 129767 h 649663"/>
                  <a:gd name="connsiteX111" fmla="*/ 190123 w 694391"/>
                  <a:gd name="connsiteY111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8642 w 694391"/>
                  <a:gd name="connsiteY8" fmla="*/ 187105 h 649663"/>
                  <a:gd name="connsiteX9" fmla="*/ 102606 w 694391"/>
                  <a:gd name="connsiteY9" fmla="*/ 196159 h 649663"/>
                  <a:gd name="connsiteX10" fmla="*/ 84499 w 694391"/>
                  <a:gd name="connsiteY10" fmla="*/ 208230 h 649663"/>
                  <a:gd name="connsiteX11" fmla="*/ 66392 w 694391"/>
                  <a:gd name="connsiteY11" fmla="*/ 217283 h 649663"/>
                  <a:gd name="connsiteX12" fmla="*/ 57339 w 694391"/>
                  <a:gd name="connsiteY12" fmla="*/ 223319 h 649663"/>
                  <a:gd name="connsiteX13" fmla="*/ 51303 w 694391"/>
                  <a:gd name="connsiteY13" fmla="*/ 232372 h 649663"/>
                  <a:gd name="connsiteX14" fmla="*/ 33196 w 694391"/>
                  <a:gd name="connsiteY14" fmla="*/ 244444 h 649663"/>
                  <a:gd name="connsiteX15" fmla="*/ 21125 w 694391"/>
                  <a:gd name="connsiteY15" fmla="*/ 262551 h 649663"/>
                  <a:gd name="connsiteX16" fmla="*/ 18107 w 694391"/>
                  <a:gd name="connsiteY16" fmla="*/ 271604 h 649663"/>
                  <a:gd name="connsiteX17" fmla="*/ 6036 w 694391"/>
                  <a:gd name="connsiteY17" fmla="*/ 289711 h 649663"/>
                  <a:gd name="connsiteX18" fmla="*/ 0 w 694391"/>
                  <a:gd name="connsiteY18" fmla="*/ 307818 h 649663"/>
                  <a:gd name="connsiteX19" fmla="*/ 144855 w 694391"/>
                  <a:gd name="connsiteY19" fmla="*/ 307818 h 649663"/>
                  <a:gd name="connsiteX20" fmla="*/ 162962 w 694391"/>
                  <a:gd name="connsiteY20" fmla="*/ 304800 h 649663"/>
                  <a:gd name="connsiteX21" fmla="*/ 168998 w 694391"/>
                  <a:gd name="connsiteY21" fmla="*/ 316871 h 649663"/>
                  <a:gd name="connsiteX22" fmla="*/ 165980 w 694391"/>
                  <a:gd name="connsiteY22" fmla="*/ 410424 h 649663"/>
                  <a:gd name="connsiteX23" fmla="*/ 156927 w 694391"/>
                  <a:gd name="connsiteY23" fmla="*/ 446638 h 649663"/>
                  <a:gd name="connsiteX24" fmla="*/ 147873 w 694391"/>
                  <a:gd name="connsiteY24" fmla="*/ 476816 h 649663"/>
                  <a:gd name="connsiteX25" fmla="*/ 141838 w 694391"/>
                  <a:gd name="connsiteY25" fmla="*/ 488887 h 649663"/>
                  <a:gd name="connsiteX26" fmla="*/ 132784 w 694391"/>
                  <a:gd name="connsiteY26" fmla="*/ 510012 h 649663"/>
                  <a:gd name="connsiteX27" fmla="*/ 126748 w 694391"/>
                  <a:gd name="connsiteY27" fmla="*/ 528119 h 649663"/>
                  <a:gd name="connsiteX28" fmla="*/ 123731 w 694391"/>
                  <a:gd name="connsiteY28" fmla="*/ 540190 h 649663"/>
                  <a:gd name="connsiteX29" fmla="*/ 117695 w 694391"/>
                  <a:gd name="connsiteY29" fmla="*/ 549244 h 649663"/>
                  <a:gd name="connsiteX30" fmla="*/ 111659 w 694391"/>
                  <a:gd name="connsiteY30" fmla="*/ 567351 h 649663"/>
                  <a:gd name="connsiteX31" fmla="*/ 105624 w 694391"/>
                  <a:gd name="connsiteY31" fmla="*/ 588475 h 649663"/>
                  <a:gd name="connsiteX32" fmla="*/ 102606 w 694391"/>
                  <a:gd name="connsiteY32" fmla="*/ 597529 h 649663"/>
                  <a:gd name="connsiteX33" fmla="*/ 105624 w 694391"/>
                  <a:gd name="connsiteY33" fmla="*/ 636761 h 649663"/>
                  <a:gd name="connsiteX34" fmla="*/ 114677 w 694391"/>
                  <a:gd name="connsiteY34" fmla="*/ 639778 h 649663"/>
                  <a:gd name="connsiteX35" fmla="*/ 147873 w 694391"/>
                  <a:gd name="connsiteY35" fmla="*/ 642796 h 649663"/>
                  <a:gd name="connsiteX36" fmla="*/ 211247 w 694391"/>
                  <a:gd name="connsiteY36" fmla="*/ 645814 h 649663"/>
                  <a:gd name="connsiteX37" fmla="*/ 232372 w 694391"/>
                  <a:gd name="connsiteY37" fmla="*/ 633743 h 649663"/>
                  <a:gd name="connsiteX38" fmla="*/ 268586 w 694391"/>
                  <a:gd name="connsiteY38" fmla="*/ 612618 h 649663"/>
                  <a:gd name="connsiteX39" fmla="*/ 286693 w 694391"/>
                  <a:gd name="connsiteY39" fmla="*/ 594511 h 649663"/>
                  <a:gd name="connsiteX40" fmla="*/ 307818 w 694391"/>
                  <a:gd name="connsiteY40" fmla="*/ 579422 h 649663"/>
                  <a:gd name="connsiteX41" fmla="*/ 328943 w 694391"/>
                  <a:gd name="connsiteY41" fmla="*/ 564333 h 649663"/>
                  <a:gd name="connsiteX42" fmla="*/ 344032 w 694391"/>
                  <a:gd name="connsiteY42" fmla="*/ 552262 h 649663"/>
                  <a:gd name="connsiteX43" fmla="*/ 362139 w 694391"/>
                  <a:gd name="connsiteY43" fmla="*/ 540190 h 649663"/>
                  <a:gd name="connsiteX44" fmla="*/ 371192 w 694391"/>
                  <a:gd name="connsiteY44" fmla="*/ 531137 h 649663"/>
                  <a:gd name="connsiteX45" fmla="*/ 398352 w 694391"/>
                  <a:gd name="connsiteY45" fmla="*/ 522083 h 649663"/>
                  <a:gd name="connsiteX46" fmla="*/ 407406 w 694391"/>
                  <a:gd name="connsiteY46" fmla="*/ 513030 h 649663"/>
                  <a:gd name="connsiteX47" fmla="*/ 416459 w 694391"/>
                  <a:gd name="connsiteY47" fmla="*/ 510012 h 649663"/>
                  <a:gd name="connsiteX48" fmla="*/ 431548 w 694391"/>
                  <a:gd name="connsiteY48" fmla="*/ 500959 h 649663"/>
                  <a:gd name="connsiteX49" fmla="*/ 443620 w 694391"/>
                  <a:gd name="connsiteY49" fmla="*/ 494923 h 649663"/>
                  <a:gd name="connsiteX50" fmla="*/ 458709 w 694391"/>
                  <a:gd name="connsiteY50" fmla="*/ 485870 h 649663"/>
                  <a:gd name="connsiteX51" fmla="*/ 476816 w 694391"/>
                  <a:gd name="connsiteY51" fmla="*/ 476816 h 649663"/>
                  <a:gd name="connsiteX52" fmla="*/ 488887 w 694391"/>
                  <a:gd name="connsiteY52" fmla="*/ 467763 h 649663"/>
                  <a:gd name="connsiteX53" fmla="*/ 513030 w 694391"/>
                  <a:gd name="connsiteY53" fmla="*/ 458709 h 649663"/>
                  <a:gd name="connsiteX54" fmla="*/ 531137 w 694391"/>
                  <a:gd name="connsiteY54" fmla="*/ 446638 h 649663"/>
                  <a:gd name="connsiteX55" fmla="*/ 540190 w 694391"/>
                  <a:gd name="connsiteY55" fmla="*/ 437584 h 649663"/>
                  <a:gd name="connsiteX56" fmla="*/ 567350 w 694391"/>
                  <a:gd name="connsiteY56" fmla="*/ 425513 h 649663"/>
                  <a:gd name="connsiteX57" fmla="*/ 576404 w 694391"/>
                  <a:gd name="connsiteY57" fmla="*/ 419477 h 649663"/>
                  <a:gd name="connsiteX58" fmla="*/ 591493 w 694391"/>
                  <a:gd name="connsiteY58" fmla="*/ 410424 h 649663"/>
                  <a:gd name="connsiteX59" fmla="*/ 600546 w 694391"/>
                  <a:gd name="connsiteY59" fmla="*/ 404388 h 649663"/>
                  <a:gd name="connsiteX60" fmla="*/ 609600 w 694391"/>
                  <a:gd name="connsiteY60" fmla="*/ 401370 h 649663"/>
                  <a:gd name="connsiteX61" fmla="*/ 618653 w 694391"/>
                  <a:gd name="connsiteY61" fmla="*/ 392317 h 649663"/>
                  <a:gd name="connsiteX62" fmla="*/ 627707 w 694391"/>
                  <a:gd name="connsiteY62" fmla="*/ 389299 h 649663"/>
                  <a:gd name="connsiteX63" fmla="*/ 648832 w 694391"/>
                  <a:gd name="connsiteY63" fmla="*/ 377228 h 649663"/>
                  <a:gd name="connsiteX64" fmla="*/ 657885 w 694391"/>
                  <a:gd name="connsiteY64" fmla="*/ 374210 h 649663"/>
                  <a:gd name="connsiteX65" fmla="*/ 682028 w 694391"/>
                  <a:gd name="connsiteY65" fmla="*/ 362139 h 649663"/>
                  <a:gd name="connsiteX66" fmla="*/ 691081 w 694391"/>
                  <a:gd name="connsiteY66" fmla="*/ 353085 h 649663"/>
                  <a:gd name="connsiteX67" fmla="*/ 691081 w 694391"/>
                  <a:gd name="connsiteY67" fmla="*/ 328943 h 649663"/>
                  <a:gd name="connsiteX68" fmla="*/ 672974 w 694391"/>
                  <a:gd name="connsiteY68" fmla="*/ 322907 h 649663"/>
                  <a:gd name="connsiteX69" fmla="*/ 657885 w 694391"/>
                  <a:gd name="connsiteY69" fmla="*/ 319889 h 649663"/>
                  <a:gd name="connsiteX70" fmla="*/ 639778 w 694391"/>
                  <a:gd name="connsiteY70" fmla="*/ 316871 h 649663"/>
                  <a:gd name="connsiteX71" fmla="*/ 630725 w 694391"/>
                  <a:gd name="connsiteY71" fmla="*/ 313854 h 649663"/>
                  <a:gd name="connsiteX72" fmla="*/ 500958 w 694391"/>
                  <a:gd name="connsiteY72" fmla="*/ 322907 h 649663"/>
                  <a:gd name="connsiteX73" fmla="*/ 491905 w 694391"/>
                  <a:gd name="connsiteY73" fmla="*/ 325925 h 649663"/>
                  <a:gd name="connsiteX74" fmla="*/ 455691 w 694391"/>
                  <a:gd name="connsiteY74" fmla="*/ 322907 h 649663"/>
                  <a:gd name="connsiteX75" fmla="*/ 449655 w 694391"/>
                  <a:gd name="connsiteY75" fmla="*/ 313854 h 649663"/>
                  <a:gd name="connsiteX76" fmla="*/ 440602 w 694391"/>
                  <a:gd name="connsiteY76" fmla="*/ 298765 h 649663"/>
                  <a:gd name="connsiteX77" fmla="*/ 446638 w 694391"/>
                  <a:gd name="connsiteY77" fmla="*/ 187105 h 649663"/>
                  <a:gd name="connsiteX78" fmla="*/ 458709 w 694391"/>
                  <a:gd name="connsiteY78" fmla="*/ 184087 h 649663"/>
                  <a:gd name="connsiteX79" fmla="*/ 482851 w 694391"/>
                  <a:gd name="connsiteY79" fmla="*/ 181070 h 649663"/>
                  <a:gd name="connsiteX80" fmla="*/ 500958 w 694391"/>
                  <a:gd name="connsiteY80" fmla="*/ 175034 h 649663"/>
                  <a:gd name="connsiteX81" fmla="*/ 549244 w 694391"/>
                  <a:gd name="connsiteY81" fmla="*/ 150891 h 649663"/>
                  <a:gd name="connsiteX82" fmla="*/ 603564 w 694391"/>
                  <a:gd name="connsiteY82" fmla="*/ 117695 h 649663"/>
                  <a:gd name="connsiteX83" fmla="*/ 624689 w 694391"/>
                  <a:gd name="connsiteY83" fmla="*/ 102606 h 649663"/>
                  <a:gd name="connsiteX84" fmla="*/ 633743 w 694391"/>
                  <a:gd name="connsiteY84" fmla="*/ 93553 h 649663"/>
                  <a:gd name="connsiteX85" fmla="*/ 639778 w 694391"/>
                  <a:gd name="connsiteY85" fmla="*/ 84499 h 649663"/>
                  <a:gd name="connsiteX86" fmla="*/ 648832 w 694391"/>
                  <a:gd name="connsiteY86" fmla="*/ 63374 h 649663"/>
                  <a:gd name="connsiteX87" fmla="*/ 657885 w 694391"/>
                  <a:gd name="connsiteY87" fmla="*/ 36214 h 649663"/>
                  <a:gd name="connsiteX88" fmla="*/ 660903 w 694391"/>
                  <a:gd name="connsiteY88" fmla="*/ 24143 h 649663"/>
                  <a:gd name="connsiteX89" fmla="*/ 642796 w 694391"/>
                  <a:gd name="connsiteY89" fmla="*/ 9054 h 649663"/>
                  <a:gd name="connsiteX90" fmla="*/ 627707 w 694391"/>
                  <a:gd name="connsiteY90" fmla="*/ 6036 h 649663"/>
                  <a:gd name="connsiteX91" fmla="*/ 618653 w 694391"/>
                  <a:gd name="connsiteY91" fmla="*/ 3018 h 649663"/>
                  <a:gd name="connsiteX92" fmla="*/ 606582 w 694391"/>
                  <a:gd name="connsiteY92" fmla="*/ 0 h 649663"/>
                  <a:gd name="connsiteX93" fmla="*/ 519065 w 694391"/>
                  <a:gd name="connsiteY93" fmla="*/ 3018 h 649663"/>
                  <a:gd name="connsiteX94" fmla="*/ 500958 w 694391"/>
                  <a:gd name="connsiteY94" fmla="*/ 9054 h 649663"/>
                  <a:gd name="connsiteX95" fmla="*/ 488887 w 694391"/>
                  <a:gd name="connsiteY95" fmla="*/ 12071 h 649663"/>
                  <a:gd name="connsiteX96" fmla="*/ 470780 w 694391"/>
                  <a:gd name="connsiteY96" fmla="*/ 21125 h 649663"/>
                  <a:gd name="connsiteX97" fmla="*/ 461727 w 694391"/>
                  <a:gd name="connsiteY97" fmla="*/ 27161 h 649663"/>
                  <a:gd name="connsiteX98" fmla="*/ 443620 w 694391"/>
                  <a:gd name="connsiteY98" fmla="*/ 33196 h 649663"/>
                  <a:gd name="connsiteX99" fmla="*/ 437584 w 694391"/>
                  <a:gd name="connsiteY99" fmla="*/ 42250 h 649663"/>
                  <a:gd name="connsiteX100" fmla="*/ 425513 w 694391"/>
                  <a:gd name="connsiteY100" fmla="*/ 48285 h 649663"/>
                  <a:gd name="connsiteX101" fmla="*/ 416459 w 694391"/>
                  <a:gd name="connsiteY101" fmla="*/ 54321 h 649663"/>
                  <a:gd name="connsiteX102" fmla="*/ 404388 w 694391"/>
                  <a:gd name="connsiteY102" fmla="*/ 60357 h 649663"/>
                  <a:gd name="connsiteX103" fmla="*/ 374210 w 694391"/>
                  <a:gd name="connsiteY103" fmla="*/ 78464 h 649663"/>
                  <a:gd name="connsiteX104" fmla="*/ 365156 w 694391"/>
                  <a:gd name="connsiteY104" fmla="*/ 84499 h 649663"/>
                  <a:gd name="connsiteX105" fmla="*/ 344032 w 694391"/>
                  <a:gd name="connsiteY105" fmla="*/ 96570 h 649663"/>
                  <a:gd name="connsiteX106" fmla="*/ 325925 w 694391"/>
                  <a:gd name="connsiteY106" fmla="*/ 93553 h 649663"/>
                  <a:gd name="connsiteX107" fmla="*/ 292729 w 694391"/>
                  <a:gd name="connsiteY107" fmla="*/ 111660 h 649663"/>
                  <a:gd name="connsiteX108" fmla="*/ 280657 w 694391"/>
                  <a:gd name="connsiteY108" fmla="*/ 114677 h 649663"/>
                  <a:gd name="connsiteX109" fmla="*/ 229354 w 694391"/>
                  <a:gd name="connsiteY109" fmla="*/ 120713 h 649663"/>
                  <a:gd name="connsiteX110" fmla="*/ 217283 w 694391"/>
                  <a:gd name="connsiteY110" fmla="*/ 123731 h 649663"/>
                  <a:gd name="connsiteX111" fmla="*/ 184087 w 694391"/>
                  <a:gd name="connsiteY111" fmla="*/ 129767 h 649663"/>
                  <a:gd name="connsiteX112" fmla="*/ 190123 w 694391"/>
                  <a:gd name="connsiteY112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84499 w 694391"/>
                  <a:gd name="connsiteY9" fmla="*/ 208230 h 649663"/>
                  <a:gd name="connsiteX10" fmla="*/ 66392 w 694391"/>
                  <a:gd name="connsiteY10" fmla="*/ 217283 h 649663"/>
                  <a:gd name="connsiteX11" fmla="*/ 57339 w 694391"/>
                  <a:gd name="connsiteY11" fmla="*/ 223319 h 649663"/>
                  <a:gd name="connsiteX12" fmla="*/ 51303 w 694391"/>
                  <a:gd name="connsiteY12" fmla="*/ 232372 h 649663"/>
                  <a:gd name="connsiteX13" fmla="*/ 33196 w 694391"/>
                  <a:gd name="connsiteY13" fmla="*/ 244444 h 649663"/>
                  <a:gd name="connsiteX14" fmla="*/ 21125 w 694391"/>
                  <a:gd name="connsiteY14" fmla="*/ 262551 h 649663"/>
                  <a:gd name="connsiteX15" fmla="*/ 18107 w 694391"/>
                  <a:gd name="connsiteY15" fmla="*/ 271604 h 649663"/>
                  <a:gd name="connsiteX16" fmla="*/ 6036 w 694391"/>
                  <a:gd name="connsiteY16" fmla="*/ 289711 h 649663"/>
                  <a:gd name="connsiteX17" fmla="*/ 0 w 694391"/>
                  <a:gd name="connsiteY17" fmla="*/ 307818 h 649663"/>
                  <a:gd name="connsiteX18" fmla="*/ 144855 w 694391"/>
                  <a:gd name="connsiteY18" fmla="*/ 307818 h 649663"/>
                  <a:gd name="connsiteX19" fmla="*/ 162962 w 694391"/>
                  <a:gd name="connsiteY19" fmla="*/ 304800 h 649663"/>
                  <a:gd name="connsiteX20" fmla="*/ 168998 w 694391"/>
                  <a:gd name="connsiteY20" fmla="*/ 316871 h 649663"/>
                  <a:gd name="connsiteX21" fmla="*/ 165980 w 694391"/>
                  <a:gd name="connsiteY21" fmla="*/ 410424 h 649663"/>
                  <a:gd name="connsiteX22" fmla="*/ 156927 w 694391"/>
                  <a:gd name="connsiteY22" fmla="*/ 446638 h 649663"/>
                  <a:gd name="connsiteX23" fmla="*/ 147873 w 694391"/>
                  <a:gd name="connsiteY23" fmla="*/ 476816 h 649663"/>
                  <a:gd name="connsiteX24" fmla="*/ 141838 w 694391"/>
                  <a:gd name="connsiteY24" fmla="*/ 488887 h 649663"/>
                  <a:gd name="connsiteX25" fmla="*/ 132784 w 694391"/>
                  <a:gd name="connsiteY25" fmla="*/ 510012 h 649663"/>
                  <a:gd name="connsiteX26" fmla="*/ 126748 w 694391"/>
                  <a:gd name="connsiteY26" fmla="*/ 528119 h 649663"/>
                  <a:gd name="connsiteX27" fmla="*/ 123731 w 694391"/>
                  <a:gd name="connsiteY27" fmla="*/ 540190 h 649663"/>
                  <a:gd name="connsiteX28" fmla="*/ 117695 w 694391"/>
                  <a:gd name="connsiteY28" fmla="*/ 549244 h 649663"/>
                  <a:gd name="connsiteX29" fmla="*/ 111659 w 694391"/>
                  <a:gd name="connsiteY29" fmla="*/ 567351 h 649663"/>
                  <a:gd name="connsiteX30" fmla="*/ 105624 w 694391"/>
                  <a:gd name="connsiteY30" fmla="*/ 588475 h 649663"/>
                  <a:gd name="connsiteX31" fmla="*/ 102606 w 694391"/>
                  <a:gd name="connsiteY31" fmla="*/ 597529 h 649663"/>
                  <a:gd name="connsiteX32" fmla="*/ 105624 w 694391"/>
                  <a:gd name="connsiteY32" fmla="*/ 636761 h 649663"/>
                  <a:gd name="connsiteX33" fmla="*/ 114677 w 694391"/>
                  <a:gd name="connsiteY33" fmla="*/ 639778 h 649663"/>
                  <a:gd name="connsiteX34" fmla="*/ 147873 w 694391"/>
                  <a:gd name="connsiteY34" fmla="*/ 642796 h 649663"/>
                  <a:gd name="connsiteX35" fmla="*/ 211247 w 694391"/>
                  <a:gd name="connsiteY35" fmla="*/ 645814 h 649663"/>
                  <a:gd name="connsiteX36" fmla="*/ 232372 w 694391"/>
                  <a:gd name="connsiteY36" fmla="*/ 633743 h 649663"/>
                  <a:gd name="connsiteX37" fmla="*/ 268586 w 694391"/>
                  <a:gd name="connsiteY37" fmla="*/ 612618 h 649663"/>
                  <a:gd name="connsiteX38" fmla="*/ 286693 w 694391"/>
                  <a:gd name="connsiteY38" fmla="*/ 594511 h 649663"/>
                  <a:gd name="connsiteX39" fmla="*/ 307818 w 694391"/>
                  <a:gd name="connsiteY39" fmla="*/ 579422 h 649663"/>
                  <a:gd name="connsiteX40" fmla="*/ 328943 w 694391"/>
                  <a:gd name="connsiteY40" fmla="*/ 564333 h 649663"/>
                  <a:gd name="connsiteX41" fmla="*/ 344032 w 694391"/>
                  <a:gd name="connsiteY41" fmla="*/ 552262 h 649663"/>
                  <a:gd name="connsiteX42" fmla="*/ 362139 w 694391"/>
                  <a:gd name="connsiteY42" fmla="*/ 540190 h 649663"/>
                  <a:gd name="connsiteX43" fmla="*/ 371192 w 694391"/>
                  <a:gd name="connsiteY43" fmla="*/ 531137 h 649663"/>
                  <a:gd name="connsiteX44" fmla="*/ 398352 w 694391"/>
                  <a:gd name="connsiteY44" fmla="*/ 522083 h 649663"/>
                  <a:gd name="connsiteX45" fmla="*/ 407406 w 694391"/>
                  <a:gd name="connsiteY45" fmla="*/ 513030 h 649663"/>
                  <a:gd name="connsiteX46" fmla="*/ 416459 w 694391"/>
                  <a:gd name="connsiteY46" fmla="*/ 510012 h 649663"/>
                  <a:gd name="connsiteX47" fmla="*/ 431548 w 694391"/>
                  <a:gd name="connsiteY47" fmla="*/ 500959 h 649663"/>
                  <a:gd name="connsiteX48" fmla="*/ 443620 w 694391"/>
                  <a:gd name="connsiteY48" fmla="*/ 494923 h 649663"/>
                  <a:gd name="connsiteX49" fmla="*/ 458709 w 694391"/>
                  <a:gd name="connsiteY49" fmla="*/ 485870 h 649663"/>
                  <a:gd name="connsiteX50" fmla="*/ 476816 w 694391"/>
                  <a:gd name="connsiteY50" fmla="*/ 476816 h 649663"/>
                  <a:gd name="connsiteX51" fmla="*/ 488887 w 694391"/>
                  <a:gd name="connsiteY51" fmla="*/ 467763 h 649663"/>
                  <a:gd name="connsiteX52" fmla="*/ 513030 w 694391"/>
                  <a:gd name="connsiteY52" fmla="*/ 458709 h 649663"/>
                  <a:gd name="connsiteX53" fmla="*/ 531137 w 694391"/>
                  <a:gd name="connsiteY53" fmla="*/ 446638 h 649663"/>
                  <a:gd name="connsiteX54" fmla="*/ 540190 w 694391"/>
                  <a:gd name="connsiteY54" fmla="*/ 437584 h 649663"/>
                  <a:gd name="connsiteX55" fmla="*/ 567350 w 694391"/>
                  <a:gd name="connsiteY55" fmla="*/ 425513 h 649663"/>
                  <a:gd name="connsiteX56" fmla="*/ 576404 w 694391"/>
                  <a:gd name="connsiteY56" fmla="*/ 419477 h 649663"/>
                  <a:gd name="connsiteX57" fmla="*/ 591493 w 694391"/>
                  <a:gd name="connsiteY57" fmla="*/ 410424 h 649663"/>
                  <a:gd name="connsiteX58" fmla="*/ 600546 w 694391"/>
                  <a:gd name="connsiteY58" fmla="*/ 404388 h 649663"/>
                  <a:gd name="connsiteX59" fmla="*/ 609600 w 694391"/>
                  <a:gd name="connsiteY59" fmla="*/ 401370 h 649663"/>
                  <a:gd name="connsiteX60" fmla="*/ 618653 w 694391"/>
                  <a:gd name="connsiteY60" fmla="*/ 392317 h 649663"/>
                  <a:gd name="connsiteX61" fmla="*/ 627707 w 694391"/>
                  <a:gd name="connsiteY61" fmla="*/ 389299 h 649663"/>
                  <a:gd name="connsiteX62" fmla="*/ 648832 w 694391"/>
                  <a:gd name="connsiteY62" fmla="*/ 377228 h 649663"/>
                  <a:gd name="connsiteX63" fmla="*/ 657885 w 694391"/>
                  <a:gd name="connsiteY63" fmla="*/ 374210 h 649663"/>
                  <a:gd name="connsiteX64" fmla="*/ 682028 w 694391"/>
                  <a:gd name="connsiteY64" fmla="*/ 362139 h 649663"/>
                  <a:gd name="connsiteX65" fmla="*/ 691081 w 694391"/>
                  <a:gd name="connsiteY65" fmla="*/ 353085 h 649663"/>
                  <a:gd name="connsiteX66" fmla="*/ 691081 w 694391"/>
                  <a:gd name="connsiteY66" fmla="*/ 328943 h 649663"/>
                  <a:gd name="connsiteX67" fmla="*/ 672974 w 694391"/>
                  <a:gd name="connsiteY67" fmla="*/ 322907 h 649663"/>
                  <a:gd name="connsiteX68" fmla="*/ 657885 w 694391"/>
                  <a:gd name="connsiteY68" fmla="*/ 319889 h 649663"/>
                  <a:gd name="connsiteX69" fmla="*/ 639778 w 694391"/>
                  <a:gd name="connsiteY69" fmla="*/ 316871 h 649663"/>
                  <a:gd name="connsiteX70" fmla="*/ 630725 w 694391"/>
                  <a:gd name="connsiteY70" fmla="*/ 313854 h 649663"/>
                  <a:gd name="connsiteX71" fmla="*/ 500958 w 694391"/>
                  <a:gd name="connsiteY71" fmla="*/ 322907 h 649663"/>
                  <a:gd name="connsiteX72" fmla="*/ 491905 w 694391"/>
                  <a:gd name="connsiteY72" fmla="*/ 325925 h 649663"/>
                  <a:gd name="connsiteX73" fmla="*/ 455691 w 694391"/>
                  <a:gd name="connsiteY73" fmla="*/ 322907 h 649663"/>
                  <a:gd name="connsiteX74" fmla="*/ 449655 w 694391"/>
                  <a:gd name="connsiteY74" fmla="*/ 313854 h 649663"/>
                  <a:gd name="connsiteX75" fmla="*/ 440602 w 694391"/>
                  <a:gd name="connsiteY75" fmla="*/ 298765 h 649663"/>
                  <a:gd name="connsiteX76" fmla="*/ 446638 w 694391"/>
                  <a:gd name="connsiteY76" fmla="*/ 187105 h 649663"/>
                  <a:gd name="connsiteX77" fmla="*/ 458709 w 694391"/>
                  <a:gd name="connsiteY77" fmla="*/ 184087 h 649663"/>
                  <a:gd name="connsiteX78" fmla="*/ 482851 w 694391"/>
                  <a:gd name="connsiteY78" fmla="*/ 181070 h 649663"/>
                  <a:gd name="connsiteX79" fmla="*/ 500958 w 694391"/>
                  <a:gd name="connsiteY79" fmla="*/ 175034 h 649663"/>
                  <a:gd name="connsiteX80" fmla="*/ 549244 w 694391"/>
                  <a:gd name="connsiteY80" fmla="*/ 150891 h 649663"/>
                  <a:gd name="connsiteX81" fmla="*/ 603564 w 694391"/>
                  <a:gd name="connsiteY81" fmla="*/ 117695 h 649663"/>
                  <a:gd name="connsiteX82" fmla="*/ 624689 w 694391"/>
                  <a:gd name="connsiteY82" fmla="*/ 102606 h 649663"/>
                  <a:gd name="connsiteX83" fmla="*/ 633743 w 694391"/>
                  <a:gd name="connsiteY83" fmla="*/ 93553 h 649663"/>
                  <a:gd name="connsiteX84" fmla="*/ 639778 w 694391"/>
                  <a:gd name="connsiteY84" fmla="*/ 84499 h 649663"/>
                  <a:gd name="connsiteX85" fmla="*/ 648832 w 694391"/>
                  <a:gd name="connsiteY85" fmla="*/ 63374 h 649663"/>
                  <a:gd name="connsiteX86" fmla="*/ 657885 w 694391"/>
                  <a:gd name="connsiteY86" fmla="*/ 36214 h 649663"/>
                  <a:gd name="connsiteX87" fmla="*/ 660903 w 694391"/>
                  <a:gd name="connsiteY87" fmla="*/ 24143 h 649663"/>
                  <a:gd name="connsiteX88" fmla="*/ 642796 w 694391"/>
                  <a:gd name="connsiteY88" fmla="*/ 9054 h 649663"/>
                  <a:gd name="connsiteX89" fmla="*/ 627707 w 694391"/>
                  <a:gd name="connsiteY89" fmla="*/ 6036 h 649663"/>
                  <a:gd name="connsiteX90" fmla="*/ 618653 w 694391"/>
                  <a:gd name="connsiteY90" fmla="*/ 3018 h 649663"/>
                  <a:gd name="connsiteX91" fmla="*/ 606582 w 694391"/>
                  <a:gd name="connsiteY91" fmla="*/ 0 h 649663"/>
                  <a:gd name="connsiteX92" fmla="*/ 519065 w 694391"/>
                  <a:gd name="connsiteY92" fmla="*/ 3018 h 649663"/>
                  <a:gd name="connsiteX93" fmla="*/ 500958 w 694391"/>
                  <a:gd name="connsiteY93" fmla="*/ 9054 h 649663"/>
                  <a:gd name="connsiteX94" fmla="*/ 488887 w 694391"/>
                  <a:gd name="connsiteY94" fmla="*/ 12071 h 649663"/>
                  <a:gd name="connsiteX95" fmla="*/ 470780 w 694391"/>
                  <a:gd name="connsiteY95" fmla="*/ 21125 h 649663"/>
                  <a:gd name="connsiteX96" fmla="*/ 461727 w 694391"/>
                  <a:gd name="connsiteY96" fmla="*/ 27161 h 649663"/>
                  <a:gd name="connsiteX97" fmla="*/ 443620 w 694391"/>
                  <a:gd name="connsiteY97" fmla="*/ 33196 h 649663"/>
                  <a:gd name="connsiteX98" fmla="*/ 437584 w 694391"/>
                  <a:gd name="connsiteY98" fmla="*/ 42250 h 649663"/>
                  <a:gd name="connsiteX99" fmla="*/ 425513 w 694391"/>
                  <a:gd name="connsiteY99" fmla="*/ 48285 h 649663"/>
                  <a:gd name="connsiteX100" fmla="*/ 416459 w 694391"/>
                  <a:gd name="connsiteY100" fmla="*/ 54321 h 649663"/>
                  <a:gd name="connsiteX101" fmla="*/ 404388 w 694391"/>
                  <a:gd name="connsiteY101" fmla="*/ 60357 h 649663"/>
                  <a:gd name="connsiteX102" fmla="*/ 374210 w 694391"/>
                  <a:gd name="connsiteY102" fmla="*/ 78464 h 649663"/>
                  <a:gd name="connsiteX103" fmla="*/ 365156 w 694391"/>
                  <a:gd name="connsiteY103" fmla="*/ 84499 h 649663"/>
                  <a:gd name="connsiteX104" fmla="*/ 344032 w 694391"/>
                  <a:gd name="connsiteY104" fmla="*/ 96570 h 649663"/>
                  <a:gd name="connsiteX105" fmla="*/ 325925 w 694391"/>
                  <a:gd name="connsiteY105" fmla="*/ 93553 h 649663"/>
                  <a:gd name="connsiteX106" fmla="*/ 292729 w 694391"/>
                  <a:gd name="connsiteY106" fmla="*/ 111660 h 649663"/>
                  <a:gd name="connsiteX107" fmla="*/ 280657 w 694391"/>
                  <a:gd name="connsiteY107" fmla="*/ 114677 h 649663"/>
                  <a:gd name="connsiteX108" fmla="*/ 229354 w 694391"/>
                  <a:gd name="connsiteY108" fmla="*/ 120713 h 649663"/>
                  <a:gd name="connsiteX109" fmla="*/ 217283 w 694391"/>
                  <a:gd name="connsiteY109" fmla="*/ 123731 h 649663"/>
                  <a:gd name="connsiteX110" fmla="*/ 184087 w 694391"/>
                  <a:gd name="connsiteY110" fmla="*/ 129767 h 649663"/>
                  <a:gd name="connsiteX111" fmla="*/ 190123 w 694391"/>
                  <a:gd name="connsiteY111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66392 w 694391"/>
                  <a:gd name="connsiteY9" fmla="*/ 217283 h 649663"/>
                  <a:gd name="connsiteX10" fmla="*/ 57339 w 694391"/>
                  <a:gd name="connsiteY10" fmla="*/ 223319 h 649663"/>
                  <a:gd name="connsiteX11" fmla="*/ 51303 w 694391"/>
                  <a:gd name="connsiteY11" fmla="*/ 232372 h 649663"/>
                  <a:gd name="connsiteX12" fmla="*/ 33196 w 694391"/>
                  <a:gd name="connsiteY12" fmla="*/ 244444 h 649663"/>
                  <a:gd name="connsiteX13" fmla="*/ 21125 w 694391"/>
                  <a:gd name="connsiteY13" fmla="*/ 262551 h 649663"/>
                  <a:gd name="connsiteX14" fmla="*/ 18107 w 694391"/>
                  <a:gd name="connsiteY14" fmla="*/ 271604 h 649663"/>
                  <a:gd name="connsiteX15" fmla="*/ 6036 w 694391"/>
                  <a:gd name="connsiteY15" fmla="*/ 289711 h 649663"/>
                  <a:gd name="connsiteX16" fmla="*/ 0 w 694391"/>
                  <a:gd name="connsiteY16" fmla="*/ 307818 h 649663"/>
                  <a:gd name="connsiteX17" fmla="*/ 144855 w 694391"/>
                  <a:gd name="connsiteY17" fmla="*/ 307818 h 649663"/>
                  <a:gd name="connsiteX18" fmla="*/ 162962 w 694391"/>
                  <a:gd name="connsiteY18" fmla="*/ 304800 h 649663"/>
                  <a:gd name="connsiteX19" fmla="*/ 168998 w 694391"/>
                  <a:gd name="connsiteY19" fmla="*/ 316871 h 649663"/>
                  <a:gd name="connsiteX20" fmla="*/ 165980 w 694391"/>
                  <a:gd name="connsiteY20" fmla="*/ 410424 h 649663"/>
                  <a:gd name="connsiteX21" fmla="*/ 156927 w 694391"/>
                  <a:gd name="connsiteY21" fmla="*/ 446638 h 649663"/>
                  <a:gd name="connsiteX22" fmla="*/ 147873 w 694391"/>
                  <a:gd name="connsiteY22" fmla="*/ 476816 h 649663"/>
                  <a:gd name="connsiteX23" fmla="*/ 141838 w 694391"/>
                  <a:gd name="connsiteY23" fmla="*/ 488887 h 649663"/>
                  <a:gd name="connsiteX24" fmla="*/ 132784 w 694391"/>
                  <a:gd name="connsiteY24" fmla="*/ 510012 h 649663"/>
                  <a:gd name="connsiteX25" fmla="*/ 126748 w 694391"/>
                  <a:gd name="connsiteY25" fmla="*/ 528119 h 649663"/>
                  <a:gd name="connsiteX26" fmla="*/ 123731 w 694391"/>
                  <a:gd name="connsiteY26" fmla="*/ 540190 h 649663"/>
                  <a:gd name="connsiteX27" fmla="*/ 117695 w 694391"/>
                  <a:gd name="connsiteY27" fmla="*/ 549244 h 649663"/>
                  <a:gd name="connsiteX28" fmla="*/ 111659 w 694391"/>
                  <a:gd name="connsiteY28" fmla="*/ 567351 h 649663"/>
                  <a:gd name="connsiteX29" fmla="*/ 105624 w 694391"/>
                  <a:gd name="connsiteY29" fmla="*/ 588475 h 649663"/>
                  <a:gd name="connsiteX30" fmla="*/ 102606 w 694391"/>
                  <a:gd name="connsiteY30" fmla="*/ 597529 h 649663"/>
                  <a:gd name="connsiteX31" fmla="*/ 105624 w 694391"/>
                  <a:gd name="connsiteY31" fmla="*/ 636761 h 649663"/>
                  <a:gd name="connsiteX32" fmla="*/ 114677 w 694391"/>
                  <a:gd name="connsiteY32" fmla="*/ 639778 h 649663"/>
                  <a:gd name="connsiteX33" fmla="*/ 147873 w 694391"/>
                  <a:gd name="connsiteY33" fmla="*/ 642796 h 649663"/>
                  <a:gd name="connsiteX34" fmla="*/ 211247 w 694391"/>
                  <a:gd name="connsiteY34" fmla="*/ 645814 h 649663"/>
                  <a:gd name="connsiteX35" fmla="*/ 232372 w 694391"/>
                  <a:gd name="connsiteY35" fmla="*/ 633743 h 649663"/>
                  <a:gd name="connsiteX36" fmla="*/ 268586 w 694391"/>
                  <a:gd name="connsiteY36" fmla="*/ 612618 h 649663"/>
                  <a:gd name="connsiteX37" fmla="*/ 286693 w 694391"/>
                  <a:gd name="connsiteY37" fmla="*/ 594511 h 649663"/>
                  <a:gd name="connsiteX38" fmla="*/ 307818 w 694391"/>
                  <a:gd name="connsiteY38" fmla="*/ 579422 h 649663"/>
                  <a:gd name="connsiteX39" fmla="*/ 328943 w 694391"/>
                  <a:gd name="connsiteY39" fmla="*/ 564333 h 649663"/>
                  <a:gd name="connsiteX40" fmla="*/ 344032 w 694391"/>
                  <a:gd name="connsiteY40" fmla="*/ 552262 h 649663"/>
                  <a:gd name="connsiteX41" fmla="*/ 362139 w 694391"/>
                  <a:gd name="connsiteY41" fmla="*/ 540190 h 649663"/>
                  <a:gd name="connsiteX42" fmla="*/ 371192 w 694391"/>
                  <a:gd name="connsiteY42" fmla="*/ 531137 h 649663"/>
                  <a:gd name="connsiteX43" fmla="*/ 398352 w 694391"/>
                  <a:gd name="connsiteY43" fmla="*/ 522083 h 649663"/>
                  <a:gd name="connsiteX44" fmla="*/ 407406 w 694391"/>
                  <a:gd name="connsiteY44" fmla="*/ 513030 h 649663"/>
                  <a:gd name="connsiteX45" fmla="*/ 416459 w 694391"/>
                  <a:gd name="connsiteY45" fmla="*/ 510012 h 649663"/>
                  <a:gd name="connsiteX46" fmla="*/ 431548 w 694391"/>
                  <a:gd name="connsiteY46" fmla="*/ 500959 h 649663"/>
                  <a:gd name="connsiteX47" fmla="*/ 443620 w 694391"/>
                  <a:gd name="connsiteY47" fmla="*/ 494923 h 649663"/>
                  <a:gd name="connsiteX48" fmla="*/ 458709 w 694391"/>
                  <a:gd name="connsiteY48" fmla="*/ 485870 h 649663"/>
                  <a:gd name="connsiteX49" fmla="*/ 476816 w 694391"/>
                  <a:gd name="connsiteY49" fmla="*/ 476816 h 649663"/>
                  <a:gd name="connsiteX50" fmla="*/ 488887 w 694391"/>
                  <a:gd name="connsiteY50" fmla="*/ 467763 h 649663"/>
                  <a:gd name="connsiteX51" fmla="*/ 513030 w 694391"/>
                  <a:gd name="connsiteY51" fmla="*/ 458709 h 649663"/>
                  <a:gd name="connsiteX52" fmla="*/ 531137 w 694391"/>
                  <a:gd name="connsiteY52" fmla="*/ 446638 h 649663"/>
                  <a:gd name="connsiteX53" fmla="*/ 540190 w 694391"/>
                  <a:gd name="connsiteY53" fmla="*/ 437584 h 649663"/>
                  <a:gd name="connsiteX54" fmla="*/ 567350 w 694391"/>
                  <a:gd name="connsiteY54" fmla="*/ 425513 h 649663"/>
                  <a:gd name="connsiteX55" fmla="*/ 576404 w 694391"/>
                  <a:gd name="connsiteY55" fmla="*/ 419477 h 649663"/>
                  <a:gd name="connsiteX56" fmla="*/ 591493 w 694391"/>
                  <a:gd name="connsiteY56" fmla="*/ 410424 h 649663"/>
                  <a:gd name="connsiteX57" fmla="*/ 600546 w 694391"/>
                  <a:gd name="connsiteY57" fmla="*/ 404388 h 649663"/>
                  <a:gd name="connsiteX58" fmla="*/ 609600 w 694391"/>
                  <a:gd name="connsiteY58" fmla="*/ 401370 h 649663"/>
                  <a:gd name="connsiteX59" fmla="*/ 618653 w 694391"/>
                  <a:gd name="connsiteY59" fmla="*/ 392317 h 649663"/>
                  <a:gd name="connsiteX60" fmla="*/ 627707 w 694391"/>
                  <a:gd name="connsiteY60" fmla="*/ 389299 h 649663"/>
                  <a:gd name="connsiteX61" fmla="*/ 648832 w 694391"/>
                  <a:gd name="connsiteY61" fmla="*/ 377228 h 649663"/>
                  <a:gd name="connsiteX62" fmla="*/ 657885 w 694391"/>
                  <a:gd name="connsiteY62" fmla="*/ 374210 h 649663"/>
                  <a:gd name="connsiteX63" fmla="*/ 682028 w 694391"/>
                  <a:gd name="connsiteY63" fmla="*/ 362139 h 649663"/>
                  <a:gd name="connsiteX64" fmla="*/ 691081 w 694391"/>
                  <a:gd name="connsiteY64" fmla="*/ 353085 h 649663"/>
                  <a:gd name="connsiteX65" fmla="*/ 691081 w 694391"/>
                  <a:gd name="connsiteY65" fmla="*/ 328943 h 649663"/>
                  <a:gd name="connsiteX66" fmla="*/ 672974 w 694391"/>
                  <a:gd name="connsiteY66" fmla="*/ 322907 h 649663"/>
                  <a:gd name="connsiteX67" fmla="*/ 657885 w 694391"/>
                  <a:gd name="connsiteY67" fmla="*/ 319889 h 649663"/>
                  <a:gd name="connsiteX68" fmla="*/ 639778 w 694391"/>
                  <a:gd name="connsiteY68" fmla="*/ 316871 h 649663"/>
                  <a:gd name="connsiteX69" fmla="*/ 630725 w 694391"/>
                  <a:gd name="connsiteY69" fmla="*/ 313854 h 649663"/>
                  <a:gd name="connsiteX70" fmla="*/ 500958 w 694391"/>
                  <a:gd name="connsiteY70" fmla="*/ 322907 h 649663"/>
                  <a:gd name="connsiteX71" fmla="*/ 491905 w 694391"/>
                  <a:gd name="connsiteY71" fmla="*/ 325925 h 649663"/>
                  <a:gd name="connsiteX72" fmla="*/ 455691 w 694391"/>
                  <a:gd name="connsiteY72" fmla="*/ 322907 h 649663"/>
                  <a:gd name="connsiteX73" fmla="*/ 449655 w 694391"/>
                  <a:gd name="connsiteY73" fmla="*/ 313854 h 649663"/>
                  <a:gd name="connsiteX74" fmla="*/ 440602 w 694391"/>
                  <a:gd name="connsiteY74" fmla="*/ 298765 h 649663"/>
                  <a:gd name="connsiteX75" fmla="*/ 446638 w 694391"/>
                  <a:gd name="connsiteY75" fmla="*/ 187105 h 649663"/>
                  <a:gd name="connsiteX76" fmla="*/ 458709 w 694391"/>
                  <a:gd name="connsiteY76" fmla="*/ 184087 h 649663"/>
                  <a:gd name="connsiteX77" fmla="*/ 482851 w 694391"/>
                  <a:gd name="connsiteY77" fmla="*/ 181070 h 649663"/>
                  <a:gd name="connsiteX78" fmla="*/ 500958 w 694391"/>
                  <a:gd name="connsiteY78" fmla="*/ 175034 h 649663"/>
                  <a:gd name="connsiteX79" fmla="*/ 549244 w 694391"/>
                  <a:gd name="connsiteY79" fmla="*/ 150891 h 649663"/>
                  <a:gd name="connsiteX80" fmla="*/ 603564 w 694391"/>
                  <a:gd name="connsiteY80" fmla="*/ 117695 h 649663"/>
                  <a:gd name="connsiteX81" fmla="*/ 624689 w 694391"/>
                  <a:gd name="connsiteY81" fmla="*/ 102606 h 649663"/>
                  <a:gd name="connsiteX82" fmla="*/ 633743 w 694391"/>
                  <a:gd name="connsiteY82" fmla="*/ 93553 h 649663"/>
                  <a:gd name="connsiteX83" fmla="*/ 639778 w 694391"/>
                  <a:gd name="connsiteY83" fmla="*/ 84499 h 649663"/>
                  <a:gd name="connsiteX84" fmla="*/ 648832 w 694391"/>
                  <a:gd name="connsiteY84" fmla="*/ 63374 h 649663"/>
                  <a:gd name="connsiteX85" fmla="*/ 657885 w 694391"/>
                  <a:gd name="connsiteY85" fmla="*/ 36214 h 649663"/>
                  <a:gd name="connsiteX86" fmla="*/ 660903 w 694391"/>
                  <a:gd name="connsiteY86" fmla="*/ 24143 h 649663"/>
                  <a:gd name="connsiteX87" fmla="*/ 642796 w 694391"/>
                  <a:gd name="connsiteY87" fmla="*/ 9054 h 649663"/>
                  <a:gd name="connsiteX88" fmla="*/ 627707 w 694391"/>
                  <a:gd name="connsiteY88" fmla="*/ 6036 h 649663"/>
                  <a:gd name="connsiteX89" fmla="*/ 618653 w 694391"/>
                  <a:gd name="connsiteY89" fmla="*/ 3018 h 649663"/>
                  <a:gd name="connsiteX90" fmla="*/ 606582 w 694391"/>
                  <a:gd name="connsiteY90" fmla="*/ 0 h 649663"/>
                  <a:gd name="connsiteX91" fmla="*/ 519065 w 694391"/>
                  <a:gd name="connsiteY91" fmla="*/ 3018 h 649663"/>
                  <a:gd name="connsiteX92" fmla="*/ 500958 w 694391"/>
                  <a:gd name="connsiteY92" fmla="*/ 9054 h 649663"/>
                  <a:gd name="connsiteX93" fmla="*/ 488887 w 694391"/>
                  <a:gd name="connsiteY93" fmla="*/ 12071 h 649663"/>
                  <a:gd name="connsiteX94" fmla="*/ 470780 w 694391"/>
                  <a:gd name="connsiteY94" fmla="*/ 21125 h 649663"/>
                  <a:gd name="connsiteX95" fmla="*/ 461727 w 694391"/>
                  <a:gd name="connsiteY95" fmla="*/ 27161 h 649663"/>
                  <a:gd name="connsiteX96" fmla="*/ 443620 w 694391"/>
                  <a:gd name="connsiteY96" fmla="*/ 33196 h 649663"/>
                  <a:gd name="connsiteX97" fmla="*/ 437584 w 694391"/>
                  <a:gd name="connsiteY97" fmla="*/ 42250 h 649663"/>
                  <a:gd name="connsiteX98" fmla="*/ 425513 w 694391"/>
                  <a:gd name="connsiteY98" fmla="*/ 48285 h 649663"/>
                  <a:gd name="connsiteX99" fmla="*/ 416459 w 694391"/>
                  <a:gd name="connsiteY99" fmla="*/ 54321 h 649663"/>
                  <a:gd name="connsiteX100" fmla="*/ 404388 w 694391"/>
                  <a:gd name="connsiteY100" fmla="*/ 60357 h 649663"/>
                  <a:gd name="connsiteX101" fmla="*/ 374210 w 694391"/>
                  <a:gd name="connsiteY101" fmla="*/ 78464 h 649663"/>
                  <a:gd name="connsiteX102" fmla="*/ 365156 w 694391"/>
                  <a:gd name="connsiteY102" fmla="*/ 84499 h 649663"/>
                  <a:gd name="connsiteX103" fmla="*/ 344032 w 694391"/>
                  <a:gd name="connsiteY103" fmla="*/ 96570 h 649663"/>
                  <a:gd name="connsiteX104" fmla="*/ 325925 w 694391"/>
                  <a:gd name="connsiteY104" fmla="*/ 93553 h 649663"/>
                  <a:gd name="connsiteX105" fmla="*/ 292729 w 694391"/>
                  <a:gd name="connsiteY105" fmla="*/ 111660 h 649663"/>
                  <a:gd name="connsiteX106" fmla="*/ 280657 w 694391"/>
                  <a:gd name="connsiteY106" fmla="*/ 114677 h 649663"/>
                  <a:gd name="connsiteX107" fmla="*/ 229354 w 694391"/>
                  <a:gd name="connsiteY107" fmla="*/ 120713 h 649663"/>
                  <a:gd name="connsiteX108" fmla="*/ 217283 w 694391"/>
                  <a:gd name="connsiteY108" fmla="*/ 123731 h 649663"/>
                  <a:gd name="connsiteX109" fmla="*/ 184087 w 694391"/>
                  <a:gd name="connsiteY109" fmla="*/ 129767 h 649663"/>
                  <a:gd name="connsiteX110" fmla="*/ 190123 w 694391"/>
                  <a:gd name="connsiteY110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66392 w 694391"/>
                  <a:gd name="connsiteY9" fmla="*/ 217283 h 649663"/>
                  <a:gd name="connsiteX10" fmla="*/ 51303 w 694391"/>
                  <a:gd name="connsiteY10" fmla="*/ 232372 h 649663"/>
                  <a:gd name="connsiteX11" fmla="*/ 33196 w 694391"/>
                  <a:gd name="connsiteY11" fmla="*/ 244444 h 649663"/>
                  <a:gd name="connsiteX12" fmla="*/ 21125 w 694391"/>
                  <a:gd name="connsiteY12" fmla="*/ 262551 h 649663"/>
                  <a:gd name="connsiteX13" fmla="*/ 18107 w 694391"/>
                  <a:gd name="connsiteY13" fmla="*/ 271604 h 649663"/>
                  <a:gd name="connsiteX14" fmla="*/ 6036 w 694391"/>
                  <a:gd name="connsiteY14" fmla="*/ 289711 h 649663"/>
                  <a:gd name="connsiteX15" fmla="*/ 0 w 694391"/>
                  <a:gd name="connsiteY15" fmla="*/ 307818 h 649663"/>
                  <a:gd name="connsiteX16" fmla="*/ 144855 w 694391"/>
                  <a:gd name="connsiteY16" fmla="*/ 307818 h 649663"/>
                  <a:gd name="connsiteX17" fmla="*/ 162962 w 694391"/>
                  <a:gd name="connsiteY17" fmla="*/ 304800 h 649663"/>
                  <a:gd name="connsiteX18" fmla="*/ 168998 w 694391"/>
                  <a:gd name="connsiteY18" fmla="*/ 316871 h 649663"/>
                  <a:gd name="connsiteX19" fmla="*/ 165980 w 694391"/>
                  <a:gd name="connsiteY19" fmla="*/ 410424 h 649663"/>
                  <a:gd name="connsiteX20" fmla="*/ 156927 w 694391"/>
                  <a:gd name="connsiteY20" fmla="*/ 446638 h 649663"/>
                  <a:gd name="connsiteX21" fmla="*/ 147873 w 694391"/>
                  <a:gd name="connsiteY21" fmla="*/ 476816 h 649663"/>
                  <a:gd name="connsiteX22" fmla="*/ 141838 w 694391"/>
                  <a:gd name="connsiteY22" fmla="*/ 488887 h 649663"/>
                  <a:gd name="connsiteX23" fmla="*/ 132784 w 694391"/>
                  <a:gd name="connsiteY23" fmla="*/ 510012 h 649663"/>
                  <a:gd name="connsiteX24" fmla="*/ 126748 w 694391"/>
                  <a:gd name="connsiteY24" fmla="*/ 528119 h 649663"/>
                  <a:gd name="connsiteX25" fmla="*/ 123731 w 694391"/>
                  <a:gd name="connsiteY25" fmla="*/ 540190 h 649663"/>
                  <a:gd name="connsiteX26" fmla="*/ 117695 w 694391"/>
                  <a:gd name="connsiteY26" fmla="*/ 549244 h 649663"/>
                  <a:gd name="connsiteX27" fmla="*/ 111659 w 694391"/>
                  <a:gd name="connsiteY27" fmla="*/ 567351 h 649663"/>
                  <a:gd name="connsiteX28" fmla="*/ 105624 w 694391"/>
                  <a:gd name="connsiteY28" fmla="*/ 588475 h 649663"/>
                  <a:gd name="connsiteX29" fmla="*/ 102606 w 694391"/>
                  <a:gd name="connsiteY29" fmla="*/ 597529 h 649663"/>
                  <a:gd name="connsiteX30" fmla="*/ 105624 w 694391"/>
                  <a:gd name="connsiteY30" fmla="*/ 636761 h 649663"/>
                  <a:gd name="connsiteX31" fmla="*/ 114677 w 694391"/>
                  <a:gd name="connsiteY31" fmla="*/ 639778 h 649663"/>
                  <a:gd name="connsiteX32" fmla="*/ 147873 w 694391"/>
                  <a:gd name="connsiteY32" fmla="*/ 642796 h 649663"/>
                  <a:gd name="connsiteX33" fmla="*/ 211247 w 694391"/>
                  <a:gd name="connsiteY33" fmla="*/ 645814 h 649663"/>
                  <a:gd name="connsiteX34" fmla="*/ 232372 w 694391"/>
                  <a:gd name="connsiteY34" fmla="*/ 633743 h 649663"/>
                  <a:gd name="connsiteX35" fmla="*/ 268586 w 694391"/>
                  <a:gd name="connsiteY35" fmla="*/ 612618 h 649663"/>
                  <a:gd name="connsiteX36" fmla="*/ 286693 w 694391"/>
                  <a:gd name="connsiteY36" fmla="*/ 594511 h 649663"/>
                  <a:gd name="connsiteX37" fmla="*/ 307818 w 694391"/>
                  <a:gd name="connsiteY37" fmla="*/ 579422 h 649663"/>
                  <a:gd name="connsiteX38" fmla="*/ 328943 w 694391"/>
                  <a:gd name="connsiteY38" fmla="*/ 564333 h 649663"/>
                  <a:gd name="connsiteX39" fmla="*/ 344032 w 694391"/>
                  <a:gd name="connsiteY39" fmla="*/ 552262 h 649663"/>
                  <a:gd name="connsiteX40" fmla="*/ 362139 w 694391"/>
                  <a:gd name="connsiteY40" fmla="*/ 540190 h 649663"/>
                  <a:gd name="connsiteX41" fmla="*/ 371192 w 694391"/>
                  <a:gd name="connsiteY41" fmla="*/ 531137 h 649663"/>
                  <a:gd name="connsiteX42" fmla="*/ 398352 w 694391"/>
                  <a:gd name="connsiteY42" fmla="*/ 522083 h 649663"/>
                  <a:gd name="connsiteX43" fmla="*/ 407406 w 694391"/>
                  <a:gd name="connsiteY43" fmla="*/ 513030 h 649663"/>
                  <a:gd name="connsiteX44" fmla="*/ 416459 w 694391"/>
                  <a:gd name="connsiteY44" fmla="*/ 510012 h 649663"/>
                  <a:gd name="connsiteX45" fmla="*/ 431548 w 694391"/>
                  <a:gd name="connsiteY45" fmla="*/ 500959 h 649663"/>
                  <a:gd name="connsiteX46" fmla="*/ 443620 w 694391"/>
                  <a:gd name="connsiteY46" fmla="*/ 494923 h 649663"/>
                  <a:gd name="connsiteX47" fmla="*/ 458709 w 694391"/>
                  <a:gd name="connsiteY47" fmla="*/ 485870 h 649663"/>
                  <a:gd name="connsiteX48" fmla="*/ 476816 w 694391"/>
                  <a:gd name="connsiteY48" fmla="*/ 476816 h 649663"/>
                  <a:gd name="connsiteX49" fmla="*/ 488887 w 694391"/>
                  <a:gd name="connsiteY49" fmla="*/ 467763 h 649663"/>
                  <a:gd name="connsiteX50" fmla="*/ 513030 w 694391"/>
                  <a:gd name="connsiteY50" fmla="*/ 458709 h 649663"/>
                  <a:gd name="connsiteX51" fmla="*/ 531137 w 694391"/>
                  <a:gd name="connsiteY51" fmla="*/ 446638 h 649663"/>
                  <a:gd name="connsiteX52" fmla="*/ 540190 w 694391"/>
                  <a:gd name="connsiteY52" fmla="*/ 437584 h 649663"/>
                  <a:gd name="connsiteX53" fmla="*/ 567350 w 694391"/>
                  <a:gd name="connsiteY53" fmla="*/ 425513 h 649663"/>
                  <a:gd name="connsiteX54" fmla="*/ 576404 w 694391"/>
                  <a:gd name="connsiteY54" fmla="*/ 419477 h 649663"/>
                  <a:gd name="connsiteX55" fmla="*/ 591493 w 694391"/>
                  <a:gd name="connsiteY55" fmla="*/ 410424 h 649663"/>
                  <a:gd name="connsiteX56" fmla="*/ 600546 w 694391"/>
                  <a:gd name="connsiteY56" fmla="*/ 404388 h 649663"/>
                  <a:gd name="connsiteX57" fmla="*/ 609600 w 694391"/>
                  <a:gd name="connsiteY57" fmla="*/ 401370 h 649663"/>
                  <a:gd name="connsiteX58" fmla="*/ 618653 w 694391"/>
                  <a:gd name="connsiteY58" fmla="*/ 392317 h 649663"/>
                  <a:gd name="connsiteX59" fmla="*/ 627707 w 694391"/>
                  <a:gd name="connsiteY59" fmla="*/ 389299 h 649663"/>
                  <a:gd name="connsiteX60" fmla="*/ 648832 w 694391"/>
                  <a:gd name="connsiteY60" fmla="*/ 377228 h 649663"/>
                  <a:gd name="connsiteX61" fmla="*/ 657885 w 694391"/>
                  <a:gd name="connsiteY61" fmla="*/ 374210 h 649663"/>
                  <a:gd name="connsiteX62" fmla="*/ 682028 w 694391"/>
                  <a:gd name="connsiteY62" fmla="*/ 362139 h 649663"/>
                  <a:gd name="connsiteX63" fmla="*/ 691081 w 694391"/>
                  <a:gd name="connsiteY63" fmla="*/ 353085 h 649663"/>
                  <a:gd name="connsiteX64" fmla="*/ 691081 w 694391"/>
                  <a:gd name="connsiteY64" fmla="*/ 328943 h 649663"/>
                  <a:gd name="connsiteX65" fmla="*/ 672974 w 694391"/>
                  <a:gd name="connsiteY65" fmla="*/ 322907 h 649663"/>
                  <a:gd name="connsiteX66" fmla="*/ 657885 w 694391"/>
                  <a:gd name="connsiteY66" fmla="*/ 319889 h 649663"/>
                  <a:gd name="connsiteX67" fmla="*/ 639778 w 694391"/>
                  <a:gd name="connsiteY67" fmla="*/ 316871 h 649663"/>
                  <a:gd name="connsiteX68" fmla="*/ 630725 w 694391"/>
                  <a:gd name="connsiteY68" fmla="*/ 313854 h 649663"/>
                  <a:gd name="connsiteX69" fmla="*/ 500958 w 694391"/>
                  <a:gd name="connsiteY69" fmla="*/ 322907 h 649663"/>
                  <a:gd name="connsiteX70" fmla="*/ 491905 w 694391"/>
                  <a:gd name="connsiteY70" fmla="*/ 325925 h 649663"/>
                  <a:gd name="connsiteX71" fmla="*/ 455691 w 694391"/>
                  <a:gd name="connsiteY71" fmla="*/ 322907 h 649663"/>
                  <a:gd name="connsiteX72" fmla="*/ 449655 w 694391"/>
                  <a:gd name="connsiteY72" fmla="*/ 313854 h 649663"/>
                  <a:gd name="connsiteX73" fmla="*/ 440602 w 694391"/>
                  <a:gd name="connsiteY73" fmla="*/ 298765 h 649663"/>
                  <a:gd name="connsiteX74" fmla="*/ 446638 w 694391"/>
                  <a:gd name="connsiteY74" fmla="*/ 187105 h 649663"/>
                  <a:gd name="connsiteX75" fmla="*/ 458709 w 694391"/>
                  <a:gd name="connsiteY75" fmla="*/ 184087 h 649663"/>
                  <a:gd name="connsiteX76" fmla="*/ 482851 w 694391"/>
                  <a:gd name="connsiteY76" fmla="*/ 181070 h 649663"/>
                  <a:gd name="connsiteX77" fmla="*/ 500958 w 694391"/>
                  <a:gd name="connsiteY77" fmla="*/ 175034 h 649663"/>
                  <a:gd name="connsiteX78" fmla="*/ 549244 w 694391"/>
                  <a:gd name="connsiteY78" fmla="*/ 150891 h 649663"/>
                  <a:gd name="connsiteX79" fmla="*/ 603564 w 694391"/>
                  <a:gd name="connsiteY79" fmla="*/ 117695 h 649663"/>
                  <a:gd name="connsiteX80" fmla="*/ 624689 w 694391"/>
                  <a:gd name="connsiteY80" fmla="*/ 102606 h 649663"/>
                  <a:gd name="connsiteX81" fmla="*/ 633743 w 694391"/>
                  <a:gd name="connsiteY81" fmla="*/ 93553 h 649663"/>
                  <a:gd name="connsiteX82" fmla="*/ 639778 w 694391"/>
                  <a:gd name="connsiteY82" fmla="*/ 84499 h 649663"/>
                  <a:gd name="connsiteX83" fmla="*/ 648832 w 694391"/>
                  <a:gd name="connsiteY83" fmla="*/ 63374 h 649663"/>
                  <a:gd name="connsiteX84" fmla="*/ 657885 w 694391"/>
                  <a:gd name="connsiteY84" fmla="*/ 36214 h 649663"/>
                  <a:gd name="connsiteX85" fmla="*/ 660903 w 694391"/>
                  <a:gd name="connsiteY85" fmla="*/ 24143 h 649663"/>
                  <a:gd name="connsiteX86" fmla="*/ 642796 w 694391"/>
                  <a:gd name="connsiteY86" fmla="*/ 9054 h 649663"/>
                  <a:gd name="connsiteX87" fmla="*/ 627707 w 694391"/>
                  <a:gd name="connsiteY87" fmla="*/ 6036 h 649663"/>
                  <a:gd name="connsiteX88" fmla="*/ 618653 w 694391"/>
                  <a:gd name="connsiteY88" fmla="*/ 3018 h 649663"/>
                  <a:gd name="connsiteX89" fmla="*/ 606582 w 694391"/>
                  <a:gd name="connsiteY89" fmla="*/ 0 h 649663"/>
                  <a:gd name="connsiteX90" fmla="*/ 519065 w 694391"/>
                  <a:gd name="connsiteY90" fmla="*/ 3018 h 649663"/>
                  <a:gd name="connsiteX91" fmla="*/ 500958 w 694391"/>
                  <a:gd name="connsiteY91" fmla="*/ 9054 h 649663"/>
                  <a:gd name="connsiteX92" fmla="*/ 488887 w 694391"/>
                  <a:gd name="connsiteY92" fmla="*/ 12071 h 649663"/>
                  <a:gd name="connsiteX93" fmla="*/ 470780 w 694391"/>
                  <a:gd name="connsiteY93" fmla="*/ 21125 h 649663"/>
                  <a:gd name="connsiteX94" fmla="*/ 461727 w 694391"/>
                  <a:gd name="connsiteY94" fmla="*/ 27161 h 649663"/>
                  <a:gd name="connsiteX95" fmla="*/ 443620 w 694391"/>
                  <a:gd name="connsiteY95" fmla="*/ 33196 h 649663"/>
                  <a:gd name="connsiteX96" fmla="*/ 437584 w 694391"/>
                  <a:gd name="connsiteY96" fmla="*/ 42250 h 649663"/>
                  <a:gd name="connsiteX97" fmla="*/ 425513 w 694391"/>
                  <a:gd name="connsiteY97" fmla="*/ 48285 h 649663"/>
                  <a:gd name="connsiteX98" fmla="*/ 416459 w 694391"/>
                  <a:gd name="connsiteY98" fmla="*/ 54321 h 649663"/>
                  <a:gd name="connsiteX99" fmla="*/ 404388 w 694391"/>
                  <a:gd name="connsiteY99" fmla="*/ 60357 h 649663"/>
                  <a:gd name="connsiteX100" fmla="*/ 374210 w 694391"/>
                  <a:gd name="connsiteY100" fmla="*/ 78464 h 649663"/>
                  <a:gd name="connsiteX101" fmla="*/ 365156 w 694391"/>
                  <a:gd name="connsiteY101" fmla="*/ 84499 h 649663"/>
                  <a:gd name="connsiteX102" fmla="*/ 344032 w 694391"/>
                  <a:gd name="connsiteY102" fmla="*/ 96570 h 649663"/>
                  <a:gd name="connsiteX103" fmla="*/ 325925 w 694391"/>
                  <a:gd name="connsiteY103" fmla="*/ 93553 h 649663"/>
                  <a:gd name="connsiteX104" fmla="*/ 292729 w 694391"/>
                  <a:gd name="connsiteY104" fmla="*/ 111660 h 649663"/>
                  <a:gd name="connsiteX105" fmla="*/ 280657 w 694391"/>
                  <a:gd name="connsiteY105" fmla="*/ 114677 h 649663"/>
                  <a:gd name="connsiteX106" fmla="*/ 229354 w 694391"/>
                  <a:gd name="connsiteY106" fmla="*/ 120713 h 649663"/>
                  <a:gd name="connsiteX107" fmla="*/ 217283 w 694391"/>
                  <a:gd name="connsiteY107" fmla="*/ 123731 h 649663"/>
                  <a:gd name="connsiteX108" fmla="*/ 184087 w 694391"/>
                  <a:gd name="connsiteY108" fmla="*/ 129767 h 649663"/>
                  <a:gd name="connsiteX109" fmla="*/ 190123 w 694391"/>
                  <a:gd name="connsiteY109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66392 w 694391"/>
                  <a:gd name="connsiteY9" fmla="*/ 217283 h 649663"/>
                  <a:gd name="connsiteX10" fmla="*/ 33196 w 694391"/>
                  <a:gd name="connsiteY10" fmla="*/ 244444 h 649663"/>
                  <a:gd name="connsiteX11" fmla="*/ 21125 w 694391"/>
                  <a:gd name="connsiteY11" fmla="*/ 262551 h 649663"/>
                  <a:gd name="connsiteX12" fmla="*/ 18107 w 694391"/>
                  <a:gd name="connsiteY12" fmla="*/ 271604 h 649663"/>
                  <a:gd name="connsiteX13" fmla="*/ 6036 w 694391"/>
                  <a:gd name="connsiteY13" fmla="*/ 289711 h 649663"/>
                  <a:gd name="connsiteX14" fmla="*/ 0 w 694391"/>
                  <a:gd name="connsiteY14" fmla="*/ 307818 h 649663"/>
                  <a:gd name="connsiteX15" fmla="*/ 144855 w 694391"/>
                  <a:gd name="connsiteY15" fmla="*/ 307818 h 649663"/>
                  <a:gd name="connsiteX16" fmla="*/ 162962 w 694391"/>
                  <a:gd name="connsiteY16" fmla="*/ 304800 h 649663"/>
                  <a:gd name="connsiteX17" fmla="*/ 168998 w 694391"/>
                  <a:gd name="connsiteY17" fmla="*/ 316871 h 649663"/>
                  <a:gd name="connsiteX18" fmla="*/ 165980 w 694391"/>
                  <a:gd name="connsiteY18" fmla="*/ 410424 h 649663"/>
                  <a:gd name="connsiteX19" fmla="*/ 156927 w 694391"/>
                  <a:gd name="connsiteY19" fmla="*/ 446638 h 649663"/>
                  <a:gd name="connsiteX20" fmla="*/ 147873 w 694391"/>
                  <a:gd name="connsiteY20" fmla="*/ 476816 h 649663"/>
                  <a:gd name="connsiteX21" fmla="*/ 141838 w 694391"/>
                  <a:gd name="connsiteY21" fmla="*/ 488887 h 649663"/>
                  <a:gd name="connsiteX22" fmla="*/ 132784 w 694391"/>
                  <a:gd name="connsiteY22" fmla="*/ 510012 h 649663"/>
                  <a:gd name="connsiteX23" fmla="*/ 126748 w 694391"/>
                  <a:gd name="connsiteY23" fmla="*/ 528119 h 649663"/>
                  <a:gd name="connsiteX24" fmla="*/ 123731 w 694391"/>
                  <a:gd name="connsiteY24" fmla="*/ 540190 h 649663"/>
                  <a:gd name="connsiteX25" fmla="*/ 117695 w 694391"/>
                  <a:gd name="connsiteY25" fmla="*/ 549244 h 649663"/>
                  <a:gd name="connsiteX26" fmla="*/ 111659 w 694391"/>
                  <a:gd name="connsiteY26" fmla="*/ 567351 h 649663"/>
                  <a:gd name="connsiteX27" fmla="*/ 105624 w 694391"/>
                  <a:gd name="connsiteY27" fmla="*/ 588475 h 649663"/>
                  <a:gd name="connsiteX28" fmla="*/ 102606 w 694391"/>
                  <a:gd name="connsiteY28" fmla="*/ 597529 h 649663"/>
                  <a:gd name="connsiteX29" fmla="*/ 105624 w 694391"/>
                  <a:gd name="connsiteY29" fmla="*/ 636761 h 649663"/>
                  <a:gd name="connsiteX30" fmla="*/ 114677 w 694391"/>
                  <a:gd name="connsiteY30" fmla="*/ 639778 h 649663"/>
                  <a:gd name="connsiteX31" fmla="*/ 147873 w 694391"/>
                  <a:gd name="connsiteY31" fmla="*/ 642796 h 649663"/>
                  <a:gd name="connsiteX32" fmla="*/ 211247 w 694391"/>
                  <a:gd name="connsiteY32" fmla="*/ 645814 h 649663"/>
                  <a:gd name="connsiteX33" fmla="*/ 232372 w 694391"/>
                  <a:gd name="connsiteY33" fmla="*/ 633743 h 649663"/>
                  <a:gd name="connsiteX34" fmla="*/ 268586 w 694391"/>
                  <a:gd name="connsiteY34" fmla="*/ 612618 h 649663"/>
                  <a:gd name="connsiteX35" fmla="*/ 286693 w 694391"/>
                  <a:gd name="connsiteY35" fmla="*/ 594511 h 649663"/>
                  <a:gd name="connsiteX36" fmla="*/ 307818 w 694391"/>
                  <a:gd name="connsiteY36" fmla="*/ 579422 h 649663"/>
                  <a:gd name="connsiteX37" fmla="*/ 328943 w 694391"/>
                  <a:gd name="connsiteY37" fmla="*/ 564333 h 649663"/>
                  <a:gd name="connsiteX38" fmla="*/ 344032 w 694391"/>
                  <a:gd name="connsiteY38" fmla="*/ 552262 h 649663"/>
                  <a:gd name="connsiteX39" fmla="*/ 362139 w 694391"/>
                  <a:gd name="connsiteY39" fmla="*/ 540190 h 649663"/>
                  <a:gd name="connsiteX40" fmla="*/ 371192 w 694391"/>
                  <a:gd name="connsiteY40" fmla="*/ 531137 h 649663"/>
                  <a:gd name="connsiteX41" fmla="*/ 398352 w 694391"/>
                  <a:gd name="connsiteY41" fmla="*/ 522083 h 649663"/>
                  <a:gd name="connsiteX42" fmla="*/ 407406 w 694391"/>
                  <a:gd name="connsiteY42" fmla="*/ 513030 h 649663"/>
                  <a:gd name="connsiteX43" fmla="*/ 416459 w 694391"/>
                  <a:gd name="connsiteY43" fmla="*/ 510012 h 649663"/>
                  <a:gd name="connsiteX44" fmla="*/ 431548 w 694391"/>
                  <a:gd name="connsiteY44" fmla="*/ 500959 h 649663"/>
                  <a:gd name="connsiteX45" fmla="*/ 443620 w 694391"/>
                  <a:gd name="connsiteY45" fmla="*/ 494923 h 649663"/>
                  <a:gd name="connsiteX46" fmla="*/ 458709 w 694391"/>
                  <a:gd name="connsiteY46" fmla="*/ 485870 h 649663"/>
                  <a:gd name="connsiteX47" fmla="*/ 476816 w 694391"/>
                  <a:gd name="connsiteY47" fmla="*/ 476816 h 649663"/>
                  <a:gd name="connsiteX48" fmla="*/ 488887 w 694391"/>
                  <a:gd name="connsiteY48" fmla="*/ 467763 h 649663"/>
                  <a:gd name="connsiteX49" fmla="*/ 513030 w 694391"/>
                  <a:gd name="connsiteY49" fmla="*/ 458709 h 649663"/>
                  <a:gd name="connsiteX50" fmla="*/ 531137 w 694391"/>
                  <a:gd name="connsiteY50" fmla="*/ 446638 h 649663"/>
                  <a:gd name="connsiteX51" fmla="*/ 540190 w 694391"/>
                  <a:gd name="connsiteY51" fmla="*/ 437584 h 649663"/>
                  <a:gd name="connsiteX52" fmla="*/ 567350 w 694391"/>
                  <a:gd name="connsiteY52" fmla="*/ 425513 h 649663"/>
                  <a:gd name="connsiteX53" fmla="*/ 576404 w 694391"/>
                  <a:gd name="connsiteY53" fmla="*/ 419477 h 649663"/>
                  <a:gd name="connsiteX54" fmla="*/ 591493 w 694391"/>
                  <a:gd name="connsiteY54" fmla="*/ 410424 h 649663"/>
                  <a:gd name="connsiteX55" fmla="*/ 600546 w 694391"/>
                  <a:gd name="connsiteY55" fmla="*/ 404388 h 649663"/>
                  <a:gd name="connsiteX56" fmla="*/ 609600 w 694391"/>
                  <a:gd name="connsiteY56" fmla="*/ 401370 h 649663"/>
                  <a:gd name="connsiteX57" fmla="*/ 618653 w 694391"/>
                  <a:gd name="connsiteY57" fmla="*/ 392317 h 649663"/>
                  <a:gd name="connsiteX58" fmla="*/ 627707 w 694391"/>
                  <a:gd name="connsiteY58" fmla="*/ 389299 h 649663"/>
                  <a:gd name="connsiteX59" fmla="*/ 648832 w 694391"/>
                  <a:gd name="connsiteY59" fmla="*/ 377228 h 649663"/>
                  <a:gd name="connsiteX60" fmla="*/ 657885 w 694391"/>
                  <a:gd name="connsiteY60" fmla="*/ 374210 h 649663"/>
                  <a:gd name="connsiteX61" fmla="*/ 682028 w 694391"/>
                  <a:gd name="connsiteY61" fmla="*/ 362139 h 649663"/>
                  <a:gd name="connsiteX62" fmla="*/ 691081 w 694391"/>
                  <a:gd name="connsiteY62" fmla="*/ 353085 h 649663"/>
                  <a:gd name="connsiteX63" fmla="*/ 691081 w 694391"/>
                  <a:gd name="connsiteY63" fmla="*/ 328943 h 649663"/>
                  <a:gd name="connsiteX64" fmla="*/ 672974 w 694391"/>
                  <a:gd name="connsiteY64" fmla="*/ 322907 h 649663"/>
                  <a:gd name="connsiteX65" fmla="*/ 657885 w 694391"/>
                  <a:gd name="connsiteY65" fmla="*/ 319889 h 649663"/>
                  <a:gd name="connsiteX66" fmla="*/ 639778 w 694391"/>
                  <a:gd name="connsiteY66" fmla="*/ 316871 h 649663"/>
                  <a:gd name="connsiteX67" fmla="*/ 630725 w 694391"/>
                  <a:gd name="connsiteY67" fmla="*/ 313854 h 649663"/>
                  <a:gd name="connsiteX68" fmla="*/ 500958 w 694391"/>
                  <a:gd name="connsiteY68" fmla="*/ 322907 h 649663"/>
                  <a:gd name="connsiteX69" fmla="*/ 491905 w 694391"/>
                  <a:gd name="connsiteY69" fmla="*/ 325925 h 649663"/>
                  <a:gd name="connsiteX70" fmla="*/ 455691 w 694391"/>
                  <a:gd name="connsiteY70" fmla="*/ 322907 h 649663"/>
                  <a:gd name="connsiteX71" fmla="*/ 449655 w 694391"/>
                  <a:gd name="connsiteY71" fmla="*/ 313854 h 649663"/>
                  <a:gd name="connsiteX72" fmla="*/ 440602 w 694391"/>
                  <a:gd name="connsiteY72" fmla="*/ 298765 h 649663"/>
                  <a:gd name="connsiteX73" fmla="*/ 446638 w 694391"/>
                  <a:gd name="connsiteY73" fmla="*/ 187105 h 649663"/>
                  <a:gd name="connsiteX74" fmla="*/ 458709 w 694391"/>
                  <a:gd name="connsiteY74" fmla="*/ 184087 h 649663"/>
                  <a:gd name="connsiteX75" fmla="*/ 482851 w 694391"/>
                  <a:gd name="connsiteY75" fmla="*/ 181070 h 649663"/>
                  <a:gd name="connsiteX76" fmla="*/ 500958 w 694391"/>
                  <a:gd name="connsiteY76" fmla="*/ 175034 h 649663"/>
                  <a:gd name="connsiteX77" fmla="*/ 549244 w 694391"/>
                  <a:gd name="connsiteY77" fmla="*/ 150891 h 649663"/>
                  <a:gd name="connsiteX78" fmla="*/ 603564 w 694391"/>
                  <a:gd name="connsiteY78" fmla="*/ 117695 h 649663"/>
                  <a:gd name="connsiteX79" fmla="*/ 624689 w 694391"/>
                  <a:gd name="connsiteY79" fmla="*/ 102606 h 649663"/>
                  <a:gd name="connsiteX80" fmla="*/ 633743 w 694391"/>
                  <a:gd name="connsiteY80" fmla="*/ 93553 h 649663"/>
                  <a:gd name="connsiteX81" fmla="*/ 639778 w 694391"/>
                  <a:gd name="connsiteY81" fmla="*/ 84499 h 649663"/>
                  <a:gd name="connsiteX82" fmla="*/ 648832 w 694391"/>
                  <a:gd name="connsiteY82" fmla="*/ 63374 h 649663"/>
                  <a:gd name="connsiteX83" fmla="*/ 657885 w 694391"/>
                  <a:gd name="connsiteY83" fmla="*/ 36214 h 649663"/>
                  <a:gd name="connsiteX84" fmla="*/ 660903 w 694391"/>
                  <a:gd name="connsiteY84" fmla="*/ 24143 h 649663"/>
                  <a:gd name="connsiteX85" fmla="*/ 642796 w 694391"/>
                  <a:gd name="connsiteY85" fmla="*/ 9054 h 649663"/>
                  <a:gd name="connsiteX86" fmla="*/ 627707 w 694391"/>
                  <a:gd name="connsiteY86" fmla="*/ 6036 h 649663"/>
                  <a:gd name="connsiteX87" fmla="*/ 618653 w 694391"/>
                  <a:gd name="connsiteY87" fmla="*/ 3018 h 649663"/>
                  <a:gd name="connsiteX88" fmla="*/ 606582 w 694391"/>
                  <a:gd name="connsiteY88" fmla="*/ 0 h 649663"/>
                  <a:gd name="connsiteX89" fmla="*/ 519065 w 694391"/>
                  <a:gd name="connsiteY89" fmla="*/ 3018 h 649663"/>
                  <a:gd name="connsiteX90" fmla="*/ 500958 w 694391"/>
                  <a:gd name="connsiteY90" fmla="*/ 9054 h 649663"/>
                  <a:gd name="connsiteX91" fmla="*/ 488887 w 694391"/>
                  <a:gd name="connsiteY91" fmla="*/ 12071 h 649663"/>
                  <a:gd name="connsiteX92" fmla="*/ 470780 w 694391"/>
                  <a:gd name="connsiteY92" fmla="*/ 21125 h 649663"/>
                  <a:gd name="connsiteX93" fmla="*/ 461727 w 694391"/>
                  <a:gd name="connsiteY93" fmla="*/ 27161 h 649663"/>
                  <a:gd name="connsiteX94" fmla="*/ 443620 w 694391"/>
                  <a:gd name="connsiteY94" fmla="*/ 33196 h 649663"/>
                  <a:gd name="connsiteX95" fmla="*/ 437584 w 694391"/>
                  <a:gd name="connsiteY95" fmla="*/ 42250 h 649663"/>
                  <a:gd name="connsiteX96" fmla="*/ 425513 w 694391"/>
                  <a:gd name="connsiteY96" fmla="*/ 48285 h 649663"/>
                  <a:gd name="connsiteX97" fmla="*/ 416459 w 694391"/>
                  <a:gd name="connsiteY97" fmla="*/ 54321 h 649663"/>
                  <a:gd name="connsiteX98" fmla="*/ 404388 w 694391"/>
                  <a:gd name="connsiteY98" fmla="*/ 60357 h 649663"/>
                  <a:gd name="connsiteX99" fmla="*/ 374210 w 694391"/>
                  <a:gd name="connsiteY99" fmla="*/ 78464 h 649663"/>
                  <a:gd name="connsiteX100" fmla="*/ 365156 w 694391"/>
                  <a:gd name="connsiteY100" fmla="*/ 84499 h 649663"/>
                  <a:gd name="connsiteX101" fmla="*/ 344032 w 694391"/>
                  <a:gd name="connsiteY101" fmla="*/ 96570 h 649663"/>
                  <a:gd name="connsiteX102" fmla="*/ 325925 w 694391"/>
                  <a:gd name="connsiteY102" fmla="*/ 93553 h 649663"/>
                  <a:gd name="connsiteX103" fmla="*/ 292729 w 694391"/>
                  <a:gd name="connsiteY103" fmla="*/ 111660 h 649663"/>
                  <a:gd name="connsiteX104" fmla="*/ 280657 w 694391"/>
                  <a:gd name="connsiteY104" fmla="*/ 114677 h 649663"/>
                  <a:gd name="connsiteX105" fmla="*/ 229354 w 694391"/>
                  <a:gd name="connsiteY105" fmla="*/ 120713 h 649663"/>
                  <a:gd name="connsiteX106" fmla="*/ 217283 w 694391"/>
                  <a:gd name="connsiteY106" fmla="*/ 123731 h 649663"/>
                  <a:gd name="connsiteX107" fmla="*/ 184087 w 694391"/>
                  <a:gd name="connsiteY107" fmla="*/ 129767 h 649663"/>
                  <a:gd name="connsiteX108" fmla="*/ 190123 w 694391"/>
                  <a:gd name="connsiteY108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53909 w 694391"/>
                  <a:gd name="connsiteY3" fmla="*/ 156927 h 649663"/>
                  <a:gd name="connsiteX4" fmla="*/ 147873 w 694391"/>
                  <a:gd name="connsiteY4" fmla="*/ 165980 h 649663"/>
                  <a:gd name="connsiteX5" fmla="*/ 135802 w 694391"/>
                  <a:gd name="connsiteY5" fmla="*/ 168998 h 649663"/>
                  <a:gd name="connsiteX6" fmla="*/ 126748 w 694391"/>
                  <a:gd name="connsiteY6" fmla="*/ 175034 h 649663"/>
                  <a:gd name="connsiteX7" fmla="*/ 117695 w 694391"/>
                  <a:gd name="connsiteY7" fmla="*/ 184087 h 649663"/>
                  <a:gd name="connsiteX8" fmla="*/ 102606 w 694391"/>
                  <a:gd name="connsiteY8" fmla="*/ 196159 h 649663"/>
                  <a:gd name="connsiteX9" fmla="*/ 66392 w 694391"/>
                  <a:gd name="connsiteY9" fmla="*/ 217283 h 649663"/>
                  <a:gd name="connsiteX10" fmla="*/ 33196 w 694391"/>
                  <a:gd name="connsiteY10" fmla="*/ 244444 h 649663"/>
                  <a:gd name="connsiteX11" fmla="*/ 21125 w 694391"/>
                  <a:gd name="connsiteY11" fmla="*/ 262551 h 649663"/>
                  <a:gd name="connsiteX12" fmla="*/ 6036 w 694391"/>
                  <a:gd name="connsiteY12" fmla="*/ 289711 h 649663"/>
                  <a:gd name="connsiteX13" fmla="*/ 0 w 694391"/>
                  <a:gd name="connsiteY13" fmla="*/ 307818 h 649663"/>
                  <a:gd name="connsiteX14" fmla="*/ 144855 w 694391"/>
                  <a:gd name="connsiteY14" fmla="*/ 307818 h 649663"/>
                  <a:gd name="connsiteX15" fmla="*/ 162962 w 694391"/>
                  <a:gd name="connsiteY15" fmla="*/ 304800 h 649663"/>
                  <a:gd name="connsiteX16" fmla="*/ 168998 w 694391"/>
                  <a:gd name="connsiteY16" fmla="*/ 316871 h 649663"/>
                  <a:gd name="connsiteX17" fmla="*/ 165980 w 694391"/>
                  <a:gd name="connsiteY17" fmla="*/ 410424 h 649663"/>
                  <a:gd name="connsiteX18" fmla="*/ 156927 w 694391"/>
                  <a:gd name="connsiteY18" fmla="*/ 446638 h 649663"/>
                  <a:gd name="connsiteX19" fmla="*/ 147873 w 694391"/>
                  <a:gd name="connsiteY19" fmla="*/ 476816 h 649663"/>
                  <a:gd name="connsiteX20" fmla="*/ 141838 w 694391"/>
                  <a:gd name="connsiteY20" fmla="*/ 488887 h 649663"/>
                  <a:gd name="connsiteX21" fmla="*/ 132784 w 694391"/>
                  <a:gd name="connsiteY21" fmla="*/ 510012 h 649663"/>
                  <a:gd name="connsiteX22" fmla="*/ 126748 w 694391"/>
                  <a:gd name="connsiteY22" fmla="*/ 528119 h 649663"/>
                  <a:gd name="connsiteX23" fmla="*/ 123731 w 694391"/>
                  <a:gd name="connsiteY23" fmla="*/ 540190 h 649663"/>
                  <a:gd name="connsiteX24" fmla="*/ 117695 w 694391"/>
                  <a:gd name="connsiteY24" fmla="*/ 549244 h 649663"/>
                  <a:gd name="connsiteX25" fmla="*/ 111659 w 694391"/>
                  <a:gd name="connsiteY25" fmla="*/ 567351 h 649663"/>
                  <a:gd name="connsiteX26" fmla="*/ 105624 w 694391"/>
                  <a:gd name="connsiteY26" fmla="*/ 588475 h 649663"/>
                  <a:gd name="connsiteX27" fmla="*/ 102606 w 694391"/>
                  <a:gd name="connsiteY27" fmla="*/ 597529 h 649663"/>
                  <a:gd name="connsiteX28" fmla="*/ 105624 w 694391"/>
                  <a:gd name="connsiteY28" fmla="*/ 636761 h 649663"/>
                  <a:gd name="connsiteX29" fmla="*/ 114677 w 694391"/>
                  <a:gd name="connsiteY29" fmla="*/ 639778 h 649663"/>
                  <a:gd name="connsiteX30" fmla="*/ 147873 w 694391"/>
                  <a:gd name="connsiteY30" fmla="*/ 642796 h 649663"/>
                  <a:gd name="connsiteX31" fmla="*/ 211247 w 694391"/>
                  <a:gd name="connsiteY31" fmla="*/ 645814 h 649663"/>
                  <a:gd name="connsiteX32" fmla="*/ 232372 w 694391"/>
                  <a:gd name="connsiteY32" fmla="*/ 633743 h 649663"/>
                  <a:gd name="connsiteX33" fmla="*/ 268586 w 694391"/>
                  <a:gd name="connsiteY33" fmla="*/ 612618 h 649663"/>
                  <a:gd name="connsiteX34" fmla="*/ 286693 w 694391"/>
                  <a:gd name="connsiteY34" fmla="*/ 594511 h 649663"/>
                  <a:gd name="connsiteX35" fmla="*/ 307818 w 694391"/>
                  <a:gd name="connsiteY35" fmla="*/ 579422 h 649663"/>
                  <a:gd name="connsiteX36" fmla="*/ 328943 w 694391"/>
                  <a:gd name="connsiteY36" fmla="*/ 564333 h 649663"/>
                  <a:gd name="connsiteX37" fmla="*/ 344032 w 694391"/>
                  <a:gd name="connsiteY37" fmla="*/ 552262 h 649663"/>
                  <a:gd name="connsiteX38" fmla="*/ 362139 w 694391"/>
                  <a:gd name="connsiteY38" fmla="*/ 540190 h 649663"/>
                  <a:gd name="connsiteX39" fmla="*/ 371192 w 694391"/>
                  <a:gd name="connsiteY39" fmla="*/ 531137 h 649663"/>
                  <a:gd name="connsiteX40" fmla="*/ 398352 w 694391"/>
                  <a:gd name="connsiteY40" fmla="*/ 522083 h 649663"/>
                  <a:gd name="connsiteX41" fmla="*/ 407406 w 694391"/>
                  <a:gd name="connsiteY41" fmla="*/ 513030 h 649663"/>
                  <a:gd name="connsiteX42" fmla="*/ 416459 w 694391"/>
                  <a:gd name="connsiteY42" fmla="*/ 510012 h 649663"/>
                  <a:gd name="connsiteX43" fmla="*/ 431548 w 694391"/>
                  <a:gd name="connsiteY43" fmla="*/ 500959 h 649663"/>
                  <a:gd name="connsiteX44" fmla="*/ 443620 w 694391"/>
                  <a:gd name="connsiteY44" fmla="*/ 494923 h 649663"/>
                  <a:gd name="connsiteX45" fmla="*/ 458709 w 694391"/>
                  <a:gd name="connsiteY45" fmla="*/ 485870 h 649663"/>
                  <a:gd name="connsiteX46" fmla="*/ 476816 w 694391"/>
                  <a:gd name="connsiteY46" fmla="*/ 476816 h 649663"/>
                  <a:gd name="connsiteX47" fmla="*/ 488887 w 694391"/>
                  <a:gd name="connsiteY47" fmla="*/ 467763 h 649663"/>
                  <a:gd name="connsiteX48" fmla="*/ 513030 w 694391"/>
                  <a:gd name="connsiteY48" fmla="*/ 458709 h 649663"/>
                  <a:gd name="connsiteX49" fmla="*/ 531137 w 694391"/>
                  <a:gd name="connsiteY49" fmla="*/ 446638 h 649663"/>
                  <a:gd name="connsiteX50" fmla="*/ 540190 w 694391"/>
                  <a:gd name="connsiteY50" fmla="*/ 437584 h 649663"/>
                  <a:gd name="connsiteX51" fmla="*/ 567350 w 694391"/>
                  <a:gd name="connsiteY51" fmla="*/ 425513 h 649663"/>
                  <a:gd name="connsiteX52" fmla="*/ 576404 w 694391"/>
                  <a:gd name="connsiteY52" fmla="*/ 419477 h 649663"/>
                  <a:gd name="connsiteX53" fmla="*/ 591493 w 694391"/>
                  <a:gd name="connsiteY53" fmla="*/ 410424 h 649663"/>
                  <a:gd name="connsiteX54" fmla="*/ 600546 w 694391"/>
                  <a:gd name="connsiteY54" fmla="*/ 404388 h 649663"/>
                  <a:gd name="connsiteX55" fmla="*/ 609600 w 694391"/>
                  <a:gd name="connsiteY55" fmla="*/ 401370 h 649663"/>
                  <a:gd name="connsiteX56" fmla="*/ 618653 w 694391"/>
                  <a:gd name="connsiteY56" fmla="*/ 392317 h 649663"/>
                  <a:gd name="connsiteX57" fmla="*/ 627707 w 694391"/>
                  <a:gd name="connsiteY57" fmla="*/ 389299 h 649663"/>
                  <a:gd name="connsiteX58" fmla="*/ 648832 w 694391"/>
                  <a:gd name="connsiteY58" fmla="*/ 377228 h 649663"/>
                  <a:gd name="connsiteX59" fmla="*/ 657885 w 694391"/>
                  <a:gd name="connsiteY59" fmla="*/ 374210 h 649663"/>
                  <a:gd name="connsiteX60" fmla="*/ 682028 w 694391"/>
                  <a:gd name="connsiteY60" fmla="*/ 362139 h 649663"/>
                  <a:gd name="connsiteX61" fmla="*/ 691081 w 694391"/>
                  <a:gd name="connsiteY61" fmla="*/ 353085 h 649663"/>
                  <a:gd name="connsiteX62" fmla="*/ 691081 w 694391"/>
                  <a:gd name="connsiteY62" fmla="*/ 328943 h 649663"/>
                  <a:gd name="connsiteX63" fmla="*/ 672974 w 694391"/>
                  <a:gd name="connsiteY63" fmla="*/ 322907 h 649663"/>
                  <a:gd name="connsiteX64" fmla="*/ 657885 w 694391"/>
                  <a:gd name="connsiteY64" fmla="*/ 319889 h 649663"/>
                  <a:gd name="connsiteX65" fmla="*/ 639778 w 694391"/>
                  <a:gd name="connsiteY65" fmla="*/ 316871 h 649663"/>
                  <a:gd name="connsiteX66" fmla="*/ 630725 w 694391"/>
                  <a:gd name="connsiteY66" fmla="*/ 313854 h 649663"/>
                  <a:gd name="connsiteX67" fmla="*/ 500958 w 694391"/>
                  <a:gd name="connsiteY67" fmla="*/ 322907 h 649663"/>
                  <a:gd name="connsiteX68" fmla="*/ 491905 w 694391"/>
                  <a:gd name="connsiteY68" fmla="*/ 325925 h 649663"/>
                  <a:gd name="connsiteX69" fmla="*/ 455691 w 694391"/>
                  <a:gd name="connsiteY69" fmla="*/ 322907 h 649663"/>
                  <a:gd name="connsiteX70" fmla="*/ 449655 w 694391"/>
                  <a:gd name="connsiteY70" fmla="*/ 313854 h 649663"/>
                  <a:gd name="connsiteX71" fmla="*/ 440602 w 694391"/>
                  <a:gd name="connsiteY71" fmla="*/ 298765 h 649663"/>
                  <a:gd name="connsiteX72" fmla="*/ 446638 w 694391"/>
                  <a:gd name="connsiteY72" fmla="*/ 187105 h 649663"/>
                  <a:gd name="connsiteX73" fmla="*/ 458709 w 694391"/>
                  <a:gd name="connsiteY73" fmla="*/ 184087 h 649663"/>
                  <a:gd name="connsiteX74" fmla="*/ 482851 w 694391"/>
                  <a:gd name="connsiteY74" fmla="*/ 181070 h 649663"/>
                  <a:gd name="connsiteX75" fmla="*/ 500958 w 694391"/>
                  <a:gd name="connsiteY75" fmla="*/ 175034 h 649663"/>
                  <a:gd name="connsiteX76" fmla="*/ 549244 w 694391"/>
                  <a:gd name="connsiteY76" fmla="*/ 150891 h 649663"/>
                  <a:gd name="connsiteX77" fmla="*/ 603564 w 694391"/>
                  <a:gd name="connsiteY77" fmla="*/ 117695 h 649663"/>
                  <a:gd name="connsiteX78" fmla="*/ 624689 w 694391"/>
                  <a:gd name="connsiteY78" fmla="*/ 102606 h 649663"/>
                  <a:gd name="connsiteX79" fmla="*/ 633743 w 694391"/>
                  <a:gd name="connsiteY79" fmla="*/ 93553 h 649663"/>
                  <a:gd name="connsiteX80" fmla="*/ 639778 w 694391"/>
                  <a:gd name="connsiteY80" fmla="*/ 84499 h 649663"/>
                  <a:gd name="connsiteX81" fmla="*/ 648832 w 694391"/>
                  <a:gd name="connsiteY81" fmla="*/ 63374 h 649663"/>
                  <a:gd name="connsiteX82" fmla="*/ 657885 w 694391"/>
                  <a:gd name="connsiteY82" fmla="*/ 36214 h 649663"/>
                  <a:gd name="connsiteX83" fmla="*/ 660903 w 694391"/>
                  <a:gd name="connsiteY83" fmla="*/ 24143 h 649663"/>
                  <a:gd name="connsiteX84" fmla="*/ 642796 w 694391"/>
                  <a:gd name="connsiteY84" fmla="*/ 9054 h 649663"/>
                  <a:gd name="connsiteX85" fmla="*/ 627707 w 694391"/>
                  <a:gd name="connsiteY85" fmla="*/ 6036 h 649663"/>
                  <a:gd name="connsiteX86" fmla="*/ 618653 w 694391"/>
                  <a:gd name="connsiteY86" fmla="*/ 3018 h 649663"/>
                  <a:gd name="connsiteX87" fmla="*/ 606582 w 694391"/>
                  <a:gd name="connsiteY87" fmla="*/ 0 h 649663"/>
                  <a:gd name="connsiteX88" fmla="*/ 519065 w 694391"/>
                  <a:gd name="connsiteY88" fmla="*/ 3018 h 649663"/>
                  <a:gd name="connsiteX89" fmla="*/ 500958 w 694391"/>
                  <a:gd name="connsiteY89" fmla="*/ 9054 h 649663"/>
                  <a:gd name="connsiteX90" fmla="*/ 488887 w 694391"/>
                  <a:gd name="connsiteY90" fmla="*/ 12071 h 649663"/>
                  <a:gd name="connsiteX91" fmla="*/ 470780 w 694391"/>
                  <a:gd name="connsiteY91" fmla="*/ 21125 h 649663"/>
                  <a:gd name="connsiteX92" fmla="*/ 461727 w 694391"/>
                  <a:gd name="connsiteY92" fmla="*/ 27161 h 649663"/>
                  <a:gd name="connsiteX93" fmla="*/ 443620 w 694391"/>
                  <a:gd name="connsiteY93" fmla="*/ 33196 h 649663"/>
                  <a:gd name="connsiteX94" fmla="*/ 437584 w 694391"/>
                  <a:gd name="connsiteY94" fmla="*/ 42250 h 649663"/>
                  <a:gd name="connsiteX95" fmla="*/ 425513 w 694391"/>
                  <a:gd name="connsiteY95" fmla="*/ 48285 h 649663"/>
                  <a:gd name="connsiteX96" fmla="*/ 416459 w 694391"/>
                  <a:gd name="connsiteY96" fmla="*/ 54321 h 649663"/>
                  <a:gd name="connsiteX97" fmla="*/ 404388 w 694391"/>
                  <a:gd name="connsiteY97" fmla="*/ 60357 h 649663"/>
                  <a:gd name="connsiteX98" fmla="*/ 374210 w 694391"/>
                  <a:gd name="connsiteY98" fmla="*/ 78464 h 649663"/>
                  <a:gd name="connsiteX99" fmla="*/ 365156 w 694391"/>
                  <a:gd name="connsiteY99" fmla="*/ 84499 h 649663"/>
                  <a:gd name="connsiteX100" fmla="*/ 344032 w 694391"/>
                  <a:gd name="connsiteY100" fmla="*/ 96570 h 649663"/>
                  <a:gd name="connsiteX101" fmla="*/ 325925 w 694391"/>
                  <a:gd name="connsiteY101" fmla="*/ 93553 h 649663"/>
                  <a:gd name="connsiteX102" fmla="*/ 292729 w 694391"/>
                  <a:gd name="connsiteY102" fmla="*/ 111660 h 649663"/>
                  <a:gd name="connsiteX103" fmla="*/ 280657 w 694391"/>
                  <a:gd name="connsiteY103" fmla="*/ 114677 h 649663"/>
                  <a:gd name="connsiteX104" fmla="*/ 229354 w 694391"/>
                  <a:gd name="connsiteY104" fmla="*/ 120713 h 649663"/>
                  <a:gd name="connsiteX105" fmla="*/ 217283 w 694391"/>
                  <a:gd name="connsiteY105" fmla="*/ 123731 h 649663"/>
                  <a:gd name="connsiteX106" fmla="*/ 184087 w 694391"/>
                  <a:gd name="connsiteY106" fmla="*/ 129767 h 649663"/>
                  <a:gd name="connsiteX107" fmla="*/ 190123 w 694391"/>
                  <a:gd name="connsiteY107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35802 w 694391"/>
                  <a:gd name="connsiteY4" fmla="*/ 168998 h 649663"/>
                  <a:gd name="connsiteX5" fmla="*/ 126748 w 694391"/>
                  <a:gd name="connsiteY5" fmla="*/ 175034 h 649663"/>
                  <a:gd name="connsiteX6" fmla="*/ 117695 w 694391"/>
                  <a:gd name="connsiteY6" fmla="*/ 184087 h 649663"/>
                  <a:gd name="connsiteX7" fmla="*/ 102606 w 694391"/>
                  <a:gd name="connsiteY7" fmla="*/ 196159 h 649663"/>
                  <a:gd name="connsiteX8" fmla="*/ 66392 w 694391"/>
                  <a:gd name="connsiteY8" fmla="*/ 217283 h 649663"/>
                  <a:gd name="connsiteX9" fmla="*/ 33196 w 694391"/>
                  <a:gd name="connsiteY9" fmla="*/ 244444 h 649663"/>
                  <a:gd name="connsiteX10" fmla="*/ 21125 w 694391"/>
                  <a:gd name="connsiteY10" fmla="*/ 262551 h 649663"/>
                  <a:gd name="connsiteX11" fmla="*/ 6036 w 694391"/>
                  <a:gd name="connsiteY11" fmla="*/ 289711 h 649663"/>
                  <a:gd name="connsiteX12" fmla="*/ 0 w 694391"/>
                  <a:gd name="connsiteY12" fmla="*/ 307818 h 649663"/>
                  <a:gd name="connsiteX13" fmla="*/ 144855 w 694391"/>
                  <a:gd name="connsiteY13" fmla="*/ 307818 h 649663"/>
                  <a:gd name="connsiteX14" fmla="*/ 162962 w 694391"/>
                  <a:gd name="connsiteY14" fmla="*/ 304800 h 649663"/>
                  <a:gd name="connsiteX15" fmla="*/ 168998 w 694391"/>
                  <a:gd name="connsiteY15" fmla="*/ 316871 h 649663"/>
                  <a:gd name="connsiteX16" fmla="*/ 165980 w 694391"/>
                  <a:gd name="connsiteY16" fmla="*/ 410424 h 649663"/>
                  <a:gd name="connsiteX17" fmla="*/ 156927 w 694391"/>
                  <a:gd name="connsiteY17" fmla="*/ 446638 h 649663"/>
                  <a:gd name="connsiteX18" fmla="*/ 147873 w 694391"/>
                  <a:gd name="connsiteY18" fmla="*/ 476816 h 649663"/>
                  <a:gd name="connsiteX19" fmla="*/ 141838 w 694391"/>
                  <a:gd name="connsiteY19" fmla="*/ 488887 h 649663"/>
                  <a:gd name="connsiteX20" fmla="*/ 132784 w 694391"/>
                  <a:gd name="connsiteY20" fmla="*/ 510012 h 649663"/>
                  <a:gd name="connsiteX21" fmla="*/ 126748 w 694391"/>
                  <a:gd name="connsiteY21" fmla="*/ 528119 h 649663"/>
                  <a:gd name="connsiteX22" fmla="*/ 123731 w 694391"/>
                  <a:gd name="connsiteY22" fmla="*/ 540190 h 649663"/>
                  <a:gd name="connsiteX23" fmla="*/ 117695 w 694391"/>
                  <a:gd name="connsiteY23" fmla="*/ 549244 h 649663"/>
                  <a:gd name="connsiteX24" fmla="*/ 111659 w 694391"/>
                  <a:gd name="connsiteY24" fmla="*/ 567351 h 649663"/>
                  <a:gd name="connsiteX25" fmla="*/ 105624 w 694391"/>
                  <a:gd name="connsiteY25" fmla="*/ 588475 h 649663"/>
                  <a:gd name="connsiteX26" fmla="*/ 102606 w 694391"/>
                  <a:gd name="connsiteY26" fmla="*/ 597529 h 649663"/>
                  <a:gd name="connsiteX27" fmla="*/ 105624 w 694391"/>
                  <a:gd name="connsiteY27" fmla="*/ 636761 h 649663"/>
                  <a:gd name="connsiteX28" fmla="*/ 114677 w 694391"/>
                  <a:gd name="connsiteY28" fmla="*/ 639778 h 649663"/>
                  <a:gd name="connsiteX29" fmla="*/ 147873 w 694391"/>
                  <a:gd name="connsiteY29" fmla="*/ 642796 h 649663"/>
                  <a:gd name="connsiteX30" fmla="*/ 211247 w 694391"/>
                  <a:gd name="connsiteY30" fmla="*/ 645814 h 649663"/>
                  <a:gd name="connsiteX31" fmla="*/ 232372 w 694391"/>
                  <a:gd name="connsiteY31" fmla="*/ 633743 h 649663"/>
                  <a:gd name="connsiteX32" fmla="*/ 268586 w 694391"/>
                  <a:gd name="connsiteY32" fmla="*/ 612618 h 649663"/>
                  <a:gd name="connsiteX33" fmla="*/ 286693 w 694391"/>
                  <a:gd name="connsiteY33" fmla="*/ 594511 h 649663"/>
                  <a:gd name="connsiteX34" fmla="*/ 307818 w 694391"/>
                  <a:gd name="connsiteY34" fmla="*/ 579422 h 649663"/>
                  <a:gd name="connsiteX35" fmla="*/ 328943 w 694391"/>
                  <a:gd name="connsiteY35" fmla="*/ 564333 h 649663"/>
                  <a:gd name="connsiteX36" fmla="*/ 344032 w 694391"/>
                  <a:gd name="connsiteY36" fmla="*/ 552262 h 649663"/>
                  <a:gd name="connsiteX37" fmla="*/ 362139 w 694391"/>
                  <a:gd name="connsiteY37" fmla="*/ 540190 h 649663"/>
                  <a:gd name="connsiteX38" fmla="*/ 371192 w 694391"/>
                  <a:gd name="connsiteY38" fmla="*/ 531137 h 649663"/>
                  <a:gd name="connsiteX39" fmla="*/ 398352 w 694391"/>
                  <a:gd name="connsiteY39" fmla="*/ 522083 h 649663"/>
                  <a:gd name="connsiteX40" fmla="*/ 407406 w 694391"/>
                  <a:gd name="connsiteY40" fmla="*/ 513030 h 649663"/>
                  <a:gd name="connsiteX41" fmla="*/ 416459 w 694391"/>
                  <a:gd name="connsiteY41" fmla="*/ 510012 h 649663"/>
                  <a:gd name="connsiteX42" fmla="*/ 431548 w 694391"/>
                  <a:gd name="connsiteY42" fmla="*/ 500959 h 649663"/>
                  <a:gd name="connsiteX43" fmla="*/ 443620 w 694391"/>
                  <a:gd name="connsiteY43" fmla="*/ 494923 h 649663"/>
                  <a:gd name="connsiteX44" fmla="*/ 458709 w 694391"/>
                  <a:gd name="connsiteY44" fmla="*/ 485870 h 649663"/>
                  <a:gd name="connsiteX45" fmla="*/ 476816 w 694391"/>
                  <a:gd name="connsiteY45" fmla="*/ 476816 h 649663"/>
                  <a:gd name="connsiteX46" fmla="*/ 488887 w 694391"/>
                  <a:gd name="connsiteY46" fmla="*/ 467763 h 649663"/>
                  <a:gd name="connsiteX47" fmla="*/ 513030 w 694391"/>
                  <a:gd name="connsiteY47" fmla="*/ 458709 h 649663"/>
                  <a:gd name="connsiteX48" fmla="*/ 531137 w 694391"/>
                  <a:gd name="connsiteY48" fmla="*/ 446638 h 649663"/>
                  <a:gd name="connsiteX49" fmla="*/ 540190 w 694391"/>
                  <a:gd name="connsiteY49" fmla="*/ 437584 h 649663"/>
                  <a:gd name="connsiteX50" fmla="*/ 567350 w 694391"/>
                  <a:gd name="connsiteY50" fmla="*/ 425513 h 649663"/>
                  <a:gd name="connsiteX51" fmla="*/ 576404 w 694391"/>
                  <a:gd name="connsiteY51" fmla="*/ 419477 h 649663"/>
                  <a:gd name="connsiteX52" fmla="*/ 591493 w 694391"/>
                  <a:gd name="connsiteY52" fmla="*/ 410424 h 649663"/>
                  <a:gd name="connsiteX53" fmla="*/ 600546 w 694391"/>
                  <a:gd name="connsiteY53" fmla="*/ 404388 h 649663"/>
                  <a:gd name="connsiteX54" fmla="*/ 609600 w 694391"/>
                  <a:gd name="connsiteY54" fmla="*/ 401370 h 649663"/>
                  <a:gd name="connsiteX55" fmla="*/ 618653 w 694391"/>
                  <a:gd name="connsiteY55" fmla="*/ 392317 h 649663"/>
                  <a:gd name="connsiteX56" fmla="*/ 627707 w 694391"/>
                  <a:gd name="connsiteY56" fmla="*/ 389299 h 649663"/>
                  <a:gd name="connsiteX57" fmla="*/ 648832 w 694391"/>
                  <a:gd name="connsiteY57" fmla="*/ 377228 h 649663"/>
                  <a:gd name="connsiteX58" fmla="*/ 657885 w 694391"/>
                  <a:gd name="connsiteY58" fmla="*/ 374210 h 649663"/>
                  <a:gd name="connsiteX59" fmla="*/ 682028 w 694391"/>
                  <a:gd name="connsiteY59" fmla="*/ 362139 h 649663"/>
                  <a:gd name="connsiteX60" fmla="*/ 691081 w 694391"/>
                  <a:gd name="connsiteY60" fmla="*/ 353085 h 649663"/>
                  <a:gd name="connsiteX61" fmla="*/ 691081 w 694391"/>
                  <a:gd name="connsiteY61" fmla="*/ 328943 h 649663"/>
                  <a:gd name="connsiteX62" fmla="*/ 672974 w 694391"/>
                  <a:gd name="connsiteY62" fmla="*/ 322907 h 649663"/>
                  <a:gd name="connsiteX63" fmla="*/ 657885 w 694391"/>
                  <a:gd name="connsiteY63" fmla="*/ 319889 h 649663"/>
                  <a:gd name="connsiteX64" fmla="*/ 639778 w 694391"/>
                  <a:gd name="connsiteY64" fmla="*/ 316871 h 649663"/>
                  <a:gd name="connsiteX65" fmla="*/ 630725 w 694391"/>
                  <a:gd name="connsiteY65" fmla="*/ 313854 h 649663"/>
                  <a:gd name="connsiteX66" fmla="*/ 500958 w 694391"/>
                  <a:gd name="connsiteY66" fmla="*/ 322907 h 649663"/>
                  <a:gd name="connsiteX67" fmla="*/ 491905 w 694391"/>
                  <a:gd name="connsiteY67" fmla="*/ 325925 h 649663"/>
                  <a:gd name="connsiteX68" fmla="*/ 455691 w 694391"/>
                  <a:gd name="connsiteY68" fmla="*/ 322907 h 649663"/>
                  <a:gd name="connsiteX69" fmla="*/ 449655 w 694391"/>
                  <a:gd name="connsiteY69" fmla="*/ 313854 h 649663"/>
                  <a:gd name="connsiteX70" fmla="*/ 440602 w 694391"/>
                  <a:gd name="connsiteY70" fmla="*/ 298765 h 649663"/>
                  <a:gd name="connsiteX71" fmla="*/ 446638 w 694391"/>
                  <a:gd name="connsiteY71" fmla="*/ 187105 h 649663"/>
                  <a:gd name="connsiteX72" fmla="*/ 458709 w 694391"/>
                  <a:gd name="connsiteY72" fmla="*/ 184087 h 649663"/>
                  <a:gd name="connsiteX73" fmla="*/ 482851 w 694391"/>
                  <a:gd name="connsiteY73" fmla="*/ 181070 h 649663"/>
                  <a:gd name="connsiteX74" fmla="*/ 500958 w 694391"/>
                  <a:gd name="connsiteY74" fmla="*/ 175034 h 649663"/>
                  <a:gd name="connsiteX75" fmla="*/ 549244 w 694391"/>
                  <a:gd name="connsiteY75" fmla="*/ 150891 h 649663"/>
                  <a:gd name="connsiteX76" fmla="*/ 603564 w 694391"/>
                  <a:gd name="connsiteY76" fmla="*/ 117695 h 649663"/>
                  <a:gd name="connsiteX77" fmla="*/ 624689 w 694391"/>
                  <a:gd name="connsiteY77" fmla="*/ 102606 h 649663"/>
                  <a:gd name="connsiteX78" fmla="*/ 633743 w 694391"/>
                  <a:gd name="connsiteY78" fmla="*/ 93553 h 649663"/>
                  <a:gd name="connsiteX79" fmla="*/ 639778 w 694391"/>
                  <a:gd name="connsiteY79" fmla="*/ 84499 h 649663"/>
                  <a:gd name="connsiteX80" fmla="*/ 648832 w 694391"/>
                  <a:gd name="connsiteY80" fmla="*/ 63374 h 649663"/>
                  <a:gd name="connsiteX81" fmla="*/ 657885 w 694391"/>
                  <a:gd name="connsiteY81" fmla="*/ 36214 h 649663"/>
                  <a:gd name="connsiteX82" fmla="*/ 660903 w 694391"/>
                  <a:gd name="connsiteY82" fmla="*/ 24143 h 649663"/>
                  <a:gd name="connsiteX83" fmla="*/ 642796 w 694391"/>
                  <a:gd name="connsiteY83" fmla="*/ 9054 h 649663"/>
                  <a:gd name="connsiteX84" fmla="*/ 627707 w 694391"/>
                  <a:gd name="connsiteY84" fmla="*/ 6036 h 649663"/>
                  <a:gd name="connsiteX85" fmla="*/ 618653 w 694391"/>
                  <a:gd name="connsiteY85" fmla="*/ 3018 h 649663"/>
                  <a:gd name="connsiteX86" fmla="*/ 606582 w 694391"/>
                  <a:gd name="connsiteY86" fmla="*/ 0 h 649663"/>
                  <a:gd name="connsiteX87" fmla="*/ 519065 w 694391"/>
                  <a:gd name="connsiteY87" fmla="*/ 3018 h 649663"/>
                  <a:gd name="connsiteX88" fmla="*/ 500958 w 694391"/>
                  <a:gd name="connsiteY88" fmla="*/ 9054 h 649663"/>
                  <a:gd name="connsiteX89" fmla="*/ 488887 w 694391"/>
                  <a:gd name="connsiteY89" fmla="*/ 12071 h 649663"/>
                  <a:gd name="connsiteX90" fmla="*/ 470780 w 694391"/>
                  <a:gd name="connsiteY90" fmla="*/ 21125 h 649663"/>
                  <a:gd name="connsiteX91" fmla="*/ 461727 w 694391"/>
                  <a:gd name="connsiteY91" fmla="*/ 27161 h 649663"/>
                  <a:gd name="connsiteX92" fmla="*/ 443620 w 694391"/>
                  <a:gd name="connsiteY92" fmla="*/ 33196 h 649663"/>
                  <a:gd name="connsiteX93" fmla="*/ 437584 w 694391"/>
                  <a:gd name="connsiteY93" fmla="*/ 42250 h 649663"/>
                  <a:gd name="connsiteX94" fmla="*/ 425513 w 694391"/>
                  <a:gd name="connsiteY94" fmla="*/ 48285 h 649663"/>
                  <a:gd name="connsiteX95" fmla="*/ 416459 w 694391"/>
                  <a:gd name="connsiteY95" fmla="*/ 54321 h 649663"/>
                  <a:gd name="connsiteX96" fmla="*/ 404388 w 694391"/>
                  <a:gd name="connsiteY96" fmla="*/ 60357 h 649663"/>
                  <a:gd name="connsiteX97" fmla="*/ 374210 w 694391"/>
                  <a:gd name="connsiteY97" fmla="*/ 78464 h 649663"/>
                  <a:gd name="connsiteX98" fmla="*/ 365156 w 694391"/>
                  <a:gd name="connsiteY98" fmla="*/ 84499 h 649663"/>
                  <a:gd name="connsiteX99" fmla="*/ 344032 w 694391"/>
                  <a:gd name="connsiteY99" fmla="*/ 96570 h 649663"/>
                  <a:gd name="connsiteX100" fmla="*/ 325925 w 694391"/>
                  <a:gd name="connsiteY100" fmla="*/ 93553 h 649663"/>
                  <a:gd name="connsiteX101" fmla="*/ 292729 w 694391"/>
                  <a:gd name="connsiteY101" fmla="*/ 111660 h 649663"/>
                  <a:gd name="connsiteX102" fmla="*/ 280657 w 694391"/>
                  <a:gd name="connsiteY102" fmla="*/ 114677 h 649663"/>
                  <a:gd name="connsiteX103" fmla="*/ 229354 w 694391"/>
                  <a:gd name="connsiteY103" fmla="*/ 120713 h 649663"/>
                  <a:gd name="connsiteX104" fmla="*/ 217283 w 694391"/>
                  <a:gd name="connsiteY104" fmla="*/ 123731 h 649663"/>
                  <a:gd name="connsiteX105" fmla="*/ 184087 w 694391"/>
                  <a:gd name="connsiteY105" fmla="*/ 129767 h 649663"/>
                  <a:gd name="connsiteX106" fmla="*/ 190123 w 694391"/>
                  <a:gd name="connsiteY106" fmla="*/ 135802 h 649663"/>
                  <a:gd name="connsiteX0" fmla="*/ 190123 w 694391"/>
                  <a:gd name="connsiteY0" fmla="*/ 135802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65156 w 694391"/>
                  <a:gd name="connsiteY97" fmla="*/ 84499 h 649663"/>
                  <a:gd name="connsiteX98" fmla="*/ 344032 w 694391"/>
                  <a:gd name="connsiteY98" fmla="*/ 96570 h 649663"/>
                  <a:gd name="connsiteX99" fmla="*/ 325925 w 694391"/>
                  <a:gd name="connsiteY99" fmla="*/ 93553 h 649663"/>
                  <a:gd name="connsiteX100" fmla="*/ 292729 w 694391"/>
                  <a:gd name="connsiteY100" fmla="*/ 111660 h 649663"/>
                  <a:gd name="connsiteX101" fmla="*/ 280657 w 694391"/>
                  <a:gd name="connsiteY101" fmla="*/ 114677 h 649663"/>
                  <a:gd name="connsiteX102" fmla="*/ 229354 w 694391"/>
                  <a:gd name="connsiteY102" fmla="*/ 120713 h 649663"/>
                  <a:gd name="connsiteX103" fmla="*/ 217283 w 694391"/>
                  <a:gd name="connsiteY103" fmla="*/ 123731 h 649663"/>
                  <a:gd name="connsiteX104" fmla="*/ 184087 w 694391"/>
                  <a:gd name="connsiteY104" fmla="*/ 129767 h 649663"/>
                  <a:gd name="connsiteX105" fmla="*/ 190123 w 694391"/>
                  <a:gd name="connsiteY105" fmla="*/ 135802 h 649663"/>
                  <a:gd name="connsiteX0" fmla="*/ 184087 w 694391"/>
                  <a:gd name="connsiteY0" fmla="*/ 129767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65156 w 694391"/>
                  <a:gd name="connsiteY97" fmla="*/ 84499 h 649663"/>
                  <a:gd name="connsiteX98" fmla="*/ 344032 w 694391"/>
                  <a:gd name="connsiteY98" fmla="*/ 96570 h 649663"/>
                  <a:gd name="connsiteX99" fmla="*/ 325925 w 694391"/>
                  <a:gd name="connsiteY99" fmla="*/ 93553 h 649663"/>
                  <a:gd name="connsiteX100" fmla="*/ 292729 w 694391"/>
                  <a:gd name="connsiteY100" fmla="*/ 111660 h 649663"/>
                  <a:gd name="connsiteX101" fmla="*/ 280657 w 694391"/>
                  <a:gd name="connsiteY101" fmla="*/ 114677 h 649663"/>
                  <a:gd name="connsiteX102" fmla="*/ 229354 w 694391"/>
                  <a:gd name="connsiteY102" fmla="*/ 120713 h 649663"/>
                  <a:gd name="connsiteX103" fmla="*/ 217283 w 694391"/>
                  <a:gd name="connsiteY103" fmla="*/ 123731 h 649663"/>
                  <a:gd name="connsiteX104" fmla="*/ 184087 w 694391"/>
                  <a:gd name="connsiteY104" fmla="*/ 129767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65156 w 694391"/>
                  <a:gd name="connsiteY97" fmla="*/ 84499 h 649663"/>
                  <a:gd name="connsiteX98" fmla="*/ 344032 w 694391"/>
                  <a:gd name="connsiteY98" fmla="*/ 96570 h 649663"/>
                  <a:gd name="connsiteX99" fmla="*/ 325925 w 694391"/>
                  <a:gd name="connsiteY99" fmla="*/ 93553 h 649663"/>
                  <a:gd name="connsiteX100" fmla="*/ 292729 w 694391"/>
                  <a:gd name="connsiteY100" fmla="*/ 111660 h 649663"/>
                  <a:gd name="connsiteX101" fmla="*/ 280657 w 694391"/>
                  <a:gd name="connsiteY101" fmla="*/ 114677 h 649663"/>
                  <a:gd name="connsiteX102" fmla="*/ 229354 w 694391"/>
                  <a:gd name="connsiteY102" fmla="*/ 120713 h 649663"/>
                  <a:gd name="connsiteX103" fmla="*/ 217283 w 694391"/>
                  <a:gd name="connsiteY103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65156 w 694391"/>
                  <a:gd name="connsiteY97" fmla="*/ 84499 h 649663"/>
                  <a:gd name="connsiteX98" fmla="*/ 344032 w 694391"/>
                  <a:gd name="connsiteY98" fmla="*/ 96570 h 649663"/>
                  <a:gd name="connsiteX99" fmla="*/ 292729 w 694391"/>
                  <a:gd name="connsiteY99" fmla="*/ 111660 h 649663"/>
                  <a:gd name="connsiteX100" fmla="*/ 280657 w 694391"/>
                  <a:gd name="connsiteY100" fmla="*/ 114677 h 649663"/>
                  <a:gd name="connsiteX101" fmla="*/ 229354 w 694391"/>
                  <a:gd name="connsiteY101" fmla="*/ 120713 h 649663"/>
                  <a:gd name="connsiteX102" fmla="*/ 217283 w 694391"/>
                  <a:gd name="connsiteY102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74210 w 694391"/>
                  <a:gd name="connsiteY96" fmla="*/ 78464 h 649663"/>
                  <a:gd name="connsiteX97" fmla="*/ 344032 w 694391"/>
                  <a:gd name="connsiteY97" fmla="*/ 96570 h 649663"/>
                  <a:gd name="connsiteX98" fmla="*/ 292729 w 694391"/>
                  <a:gd name="connsiteY98" fmla="*/ 111660 h 649663"/>
                  <a:gd name="connsiteX99" fmla="*/ 280657 w 694391"/>
                  <a:gd name="connsiteY99" fmla="*/ 114677 h 649663"/>
                  <a:gd name="connsiteX100" fmla="*/ 229354 w 694391"/>
                  <a:gd name="connsiteY100" fmla="*/ 120713 h 649663"/>
                  <a:gd name="connsiteX101" fmla="*/ 217283 w 694391"/>
                  <a:gd name="connsiteY101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37584 w 694391"/>
                  <a:gd name="connsiteY92" fmla="*/ 42250 h 649663"/>
                  <a:gd name="connsiteX93" fmla="*/ 425513 w 694391"/>
                  <a:gd name="connsiteY93" fmla="*/ 48285 h 649663"/>
                  <a:gd name="connsiteX94" fmla="*/ 416459 w 694391"/>
                  <a:gd name="connsiteY94" fmla="*/ 54321 h 649663"/>
                  <a:gd name="connsiteX95" fmla="*/ 404388 w 694391"/>
                  <a:gd name="connsiteY95" fmla="*/ 60357 h 649663"/>
                  <a:gd name="connsiteX96" fmla="*/ 392317 w 694391"/>
                  <a:gd name="connsiteY96" fmla="*/ 69410 h 649663"/>
                  <a:gd name="connsiteX97" fmla="*/ 374210 w 694391"/>
                  <a:gd name="connsiteY97" fmla="*/ 78464 h 649663"/>
                  <a:gd name="connsiteX98" fmla="*/ 344032 w 694391"/>
                  <a:gd name="connsiteY98" fmla="*/ 96570 h 649663"/>
                  <a:gd name="connsiteX99" fmla="*/ 292729 w 694391"/>
                  <a:gd name="connsiteY99" fmla="*/ 111660 h 649663"/>
                  <a:gd name="connsiteX100" fmla="*/ 280657 w 694391"/>
                  <a:gd name="connsiteY100" fmla="*/ 114677 h 649663"/>
                  <a:gd name="connsiteX101" fmla="*/ 229354 w 694391"/>
                  <a:gd name="connsiteY101" fmla="*/ 120713 h 649663"/>
                  <a:gd name="connsiteX102" fmla="*/ 217283 w 694391"/>
                  <a:gd name="connsiteY102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25513 w 694391"/>
                  <a:gd name="connsiteY92" fmla="*/ 48285 h 649663"/>
                  <a:gd name="connsiteX93" fmla="*/ 416459 w 694391"/>
                  <a:gd name="connsiteY93" fmla="*/ 54321 h 649663"/>
                  <a:gd name="connsiteX94" fmla="*/ 404388 w 694391"/>
                  <a:gd name="connsiteY94" fmla="*/ 60357 h 649663"/>
                  <a:gd name="connsiteX95" fmla="*/ 392317 w 694391"/>
                  <a:gd name="connsiteY95" fmla="*/ 69410 h 649663"/>
                  <a:gd name="connsiteX96" fmla="*/ 374210 w 694391"/>
                  <a:gd name="connsiteY96" fmla="*/ 78464 h 649663"/>
                  <a:gd name="connsiteX97" fmla="*/ 344032 w 694391"/>
                  <a:gd name="connsiteY97" fmla="*/ 96570 h 649663"/>
                  <a:gd name="connsiteX98" fmla="*/ 292729 w 694391"/>
                  <a:gd name="connsiteY98" fmla="*/ 111660 h 649663"/>
                  <a:gd name="connsiteX99" fmla="*/ 280657 w 694391"/>
                  <a:gd name="connsiteY99" fmla="*/ 114677 h 649663"/>
                  <a:gd name="connsiteX100" fmla="*/ 229354 w 694391"/>
                  <a:gd name="connsiteY100" fmla="*/ 120713 h 649663"/>
                  <a:gd name="connsiteX101" fmla="*/ 217283 w 694391"/>
                  <a:gd name="connsiteY101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25513 w 694391"/>
                  <a:gd name="connsiteY92" fmla="*/ 48285 h 649663"/>
                  <a:gd name="connsiteX93" fmla="*/ 416459 w 694391"/>
                  <a:gd name="connsiteY93" fmla="*/ 54321 h 649663"/>
                  <a:gd name="connsiteX94" fmla="*/ 392317 w 694391"/>
                  <a:gd name="connsiteY94" fmla="*/ 69410 h 649663"/>
                  <a:gd name="connsiteX95" fmla="*/ 374210 w 694391"/>
                  <a:gd name="connsiteY95" fmla="*/ 78464 h 649663"/>
                  <a:gd name="connsiteX96" fmla="*/ 344032 w 694391"/>
                  <a:gd name="connsiteY96" fmla="*/ 96570 h 649663"/>
                  <a:gd name="connsiteX97" fmla="*/ 292729 w 694391"/>
                  <a:gd name="connsiteY97" fmla="*/ 111660 h 649663"/>
                  <a:gd name="connsiteX98" fmla="*/ 280657 w 694391"/>
                  <a:gd name="connsiteY98" fmla="*/ 114677 h 649663"/>
                  <a:gd name="connsiteX99" fmla="*/ 229354 w 694391"/>
                  <a:gd name="connsiteY99" fmla="*/ 120713 h 649663"/>
                  <a:gd name="connsiteX100" fmla="*/ 217283 w 694391"/>
                  <a:gd name="connsiteY100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43620 w 694391"/>
                  <a:gd name="connsiteY42" fmla="*/ 494923 h 649663"/>
                  <a:gd name="connsiteX43" fmla="*/ 458709 w 694391"/>
                  <a:gd name="connsiteY43" fmla="*/ 485870 h 649663"/>
                  <a:gd name="connsiteX44" fmla="*/ 476816 w 694391"/>
                  <a:gd name="connsiteY44" fmla="*/ 476816 h 649663"/>
                  <a:gd name="connsiteX45" fmla="*/ 488887 w 694391"/>
                  <a:gd name="connsiteY45" fmla="*/ 467763 h 649663"/>
                  <a:gd name="connsiteX46" fmla="*/ 513030 w 694391"/>
                  <a:gd name="connsiteY46" fmla="*/ 458709 h 649663"/>
                  <a:gd name="connsiteX47" fmla="*/ 531137 w 694391"/>
                  <a:gd name="connsiteY47" fmla="*/ 446638 h 649663"/>
                  <a:gd name="connsiteX48" fmla="*/ 540190 w 694391"/>
                  <a:gd name="connsiteY48" fmla="*/ 437584 h 649663"/>
                  <a:gd name="connsiteX49" fmla="*/ 567350 w 694391"/>
                  <a:gd name="connsiteY49" fmla="*/ 425513 h 649663"/>
                  <a:gd name="connsiteX50" fmla="*/ 576404 w 694391"/>
                  <a:gd name="connsiteY50" fmla="*/ 419477 h 649663"/>
                  <a:gd name="connsiteX51" fmla="*/ 591493 w 694391"/>
                  <a:gd name="connsiteY51" fmla="*/ 410424 h 649663"/>
                  <a:gd name="connsiteX52" fmla="*/ 600546 w 694391"/>
                  <a:gd name="connsiteY52" fmla="*/ 404388 h 649663"/>
                  <a:gd name="connsiteX53" fmla="*/ 609600 w 694391"/>
                  <a:gd name="connsiteY53" fmla="*/ 401370 h 649663"/>
                  <a:gd name="connsiteX54" fmla="*/ 618653 w 694391"/>
                  <a:gd name="connsiteY54" fmla="*/ 392317 h 649663"/>
                  <a:gd name="connsiteX55" fmla="*/ 627707 w 694391"/>
                  <a:gd name="connsiteY55" fmla="*/ 389299 h 649663"/>
                  <a:gd name="connsiteX56" fmla="*/ 648832 w 694391"/>
                  <a:gd name="connsiteY56" fmla="*/ 377228 h 649663"/>
                  <a:gd name="connsiteX57" fmla="*/ 657885 w 694391"/>
                  <a:gd name="connsiteY57" fmla="*/ 374210 h 649663"/>
                  <a:gd name="connsiteX58" fmla="*/ 682028 w 694391"/>
                  <a:gd name="connsiteY58" fmla="*/ 362139 h 649663"/>
                  <a:gd name="connsiteX59" fmla="*/ 691081 w 694391"/>
                  <a:gd name="connsiteY59" fmla="*/ 353085 h 649663"/>
                  <a:gd name="connsiteX60" fmla="*/ 691081 w 694391"/>
                  <a:gd name="connsiteY60" fmla="*/ 328943 h 649663"/>
                  <a:gd name="connsiteX61" fmla="*/ 672974 w 694391"/>
                  <a:gd name="connsiteY61" fmla="*/ 322907 h 649663"/>
                  <a:gd name="connsiteX62" fmla="*/ 657885 w 694391"/>
                  <a:gd name="connsiteY62" fmla="*/ 319889 h 649663"/>
                  <a:gd name="connsiteX63" fmla="*/ 639778 w 694391"/>
                  <a:gd name="connsiteY63" fmla="*/ 316871 h 649663"/>
                  <a:gd name="connsiteX64" fmla="*/ 630725 w 694391"/>
                  <a:gd name="connsiteY64" fmla="*/ 313854 h 649663"/>
                  <a:gd name="connsiteX65" fmla="*/ 500958 w 694391"/>
                  <a:gd name="connsiteY65" fmla="*/ 322907 h 649663"/>
                  <a:gd name="connsiteX66" fmla="*/ 491905 w 694391"/>
                  <a:gd name="connsiteY66" fmla="*/ 325925 h 649663"/>
                  <a:gd name="connsiteX67" fmla="*/ 455691 w 694391"/>
                  <a:gd name="connsiteY67" fmla="*/ 322907 h 649663"/>
                  <a:gd name="connsiteX68" fmla="*/ 449655 w 694391"/>
                  <a:gd name="connsiteY68" fmla="*/ 313854 h 649663"/>
                  <a:gd name="connsiteX69" fmla="*/ 440602 w 694391"/>
                  <a:gd name="connsiteY69" fmla="*/ 298765 h 649663"/>
                  <a:gd name="connsiteX70" fmla="*/ 446638 w 694391"/>
                  <a:gd name="connsiteY70" fmla="*/ 187105 h 649663"/>
                  <a:gd name="connsiteX71" fmla="*/ 458709 w 694391"/>
                  <a:gd name="connsiteY71" fmla="*/ 184087 h 649663"/>
                  <a:gd name="connsiteX72" fmla="*/ 482851 w 694391"/>
                  <a:gd name="connsiteY72" fmla="*/ 181070 h 649663"/>
                  <a:gd name="connsiteX73" fmla="*/ 500958 w 694391"/>
                  <a:gd name="connsiteY73" fmla="*/ 175034 h 649663"/>
                  <a:gd name="connsiteX74" fmla="*/ 549244 w 694391"/>
                  <a:gd name="connsiteY74" fmla="*/ 150891 h 649663"/>
                  <a:gd name="connsiteX75" fmla="*/ 603564 w 694391"/>
                  <a:gd name="connsiteY75" fmla="*/ 117695 h 649663"/>
                  <a:gd name="connsiteX76" fmla="*/ 624689 w 694391"/>
                  <a:gd name="connsiteY76" fmla="*/ 102606 h 649663"/>
                  <a:gd name="connsiteX77" fmla="*/ 633743 w 694391"/>
                  <a:gd name="connsiteY77" fmla="*/ 93553 h 649663"/>
                  <a:gd name="connsiteX78" fmla="*/ 639778 w 694391"/>
                  <a:gd name="connsiteY78" fmla="*/ 84499 h 649663"/>
                  <a:gd name="connsiteX79" fmla="*/ 648832 w 694391"/>
                  <a:gd name="connsiteY79" fmla="*/ 63374 h 649663"/>
                  <a:gd name="connsiteX80" fmla="*/ 657885 w 694391"/>
                  <a:gd name="connsiteY80" fmla="*/ 36214 h 649663"/>
                  <a:gd name="connsiteX81" fmla="*/ 660903 w 694391"/>
                  <a:gd name="connsiteY81" fmla="*/ 24143 h 649663"/>
                  <a:gd name="connsiteX82" fmla="*/ 642796 w 694391"/>
                  <a:gd name="connsiteY82" fmla="*/ 9054 h 649663"/>
                  <a:gd name="connsiteX83" fmla="*/ 627707 w 694391"/>
                  <a:gd name="connsiteY83" fmla="*/ 6036 h 649663"/>
                  <a:gd name="connsiteX84" fmla="*/ 618653 w 694391"/>
                  <a:gd name="connsiteY84" fmla="*/ 3018 h 649663"/>
                  <a:gd name="connsiteX85" fmla="*/ 606582 w 694391"/>
                  <a:gd name="connsiteY85" fmla="*/ 0 h 649663"/>
                  <a:gd name="connsiteX86" fmla="*/ 519065 w 694391"/>
                  <a:gd name="connsiteY86" fmla="*/ 3018 h 649663"/>
                  <a:gd name="connsiteX87" fmla="*/ 500958 w 694391"/>
                  <a:gd name="connsiteY87" fmla="*/ 9054 h 649663"/>
                  <a:gd name="connsiteX88" fmla="*/ 488887 w 694391"/>
                  <a:gd name="connsiteY88" fmla="*/ 12071 h 649663"/>
                  <a:gd name="connsiteX89" fmla="*/ 470780 w 694391"/>
                  <a:gd name="connsiteY89" fmla="*/ 21125 h 649663"/>
                  <a:gd name="connsiteX90" fmla="*/ 461727 w 694391"/>
                  <a:gd name="connsiteY90" fmla="*/ 27161 h 649663"/>
                  <a:gd name="connsiteX91" fmla="*/ 443620 w 694391"/>
                  <a:gd name="connsiteY91" fmla="*/ 33196 h 649663"/>
                  <a:gd name="connsiteX92" fmla="*/ 425513 w 694391"/>
                  <a:gd name="connsiteY92" fmla="*/ 48285 h 649663"/>
                  <a:gd name="connsiteX93" fmla="*/ 416459 w 694391"/>
                  <a:gd name="connsiteY93" fmla="*/ 54321 h 649663"/>
                  <a:gd name="connsiteX94" fmla="*/ 404388 w 694391"/>
                  <a:gd name="connsiteY94" fmla="*/ 66392 h 649663"/>
                  <a:gd name="connsiteX95" fmla="*/ 392317 w 694391"/>
                  <a:gd name="connsiteY95" fmla="*/ 69410 h 649663"/>
                  <a:gd name="connsiteX96" fmla="*/ 374210 w 694391"/>
                  <a:gd name="connsiteY96" fmla="*/ 78464 h 649663"/>
                  <a:gd name="connsiteX97" fmla="*/ 344032 w 694391"/>
                  <a:gd name="connsiteY97" fmla="*/ 96570 h 649663"/>
                  <a:gd name="connsiteX98" fmla="*/ 292729 w 694391"/>
                  <a:gd name="connsiteY98" fmla="*/ 111660 h 649663"/>
                  <a:gd name="connsiteX99" fmla="*/ 280657 w 694391"/>
                  <a:gd name="connsiteY99" fmla="*/ 114677 h 649663"/>
                  <a:gd name="connsiteX100" fmla="*/ 229354 w 694391"/>
                  <a:gd name="connsiteY100" fmla="*/ 120713 h 649663"/>
                  <a:gd name="connsiteX101" fmla="*/ 217283 w 694391"/>
                  <a:gd name="connsiteY101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58709 w 694391"/>
                  <a:gd name="connsiteY42" fmla="*/ 485870 h 649663"/>
                  <a:gd name="connsiteX43" fmla="*/ 476816 w 694391"/>
                  <a:gd name="connsiteY43" fmla="*/ 476816 h 649663"/>
                  <a:gd name="connsiteX44" fmla="*/ 488887 w 694391"/>
                  <a:gd name="connsiteY44" fmla="*/ 467763 h 649663"/>
                  <a:gd name="connsiteX45" fmla="*/ 513030 w 694391"/>
                  <a:gd name="connsiteY45" fmla="*/ 458709 h 649663"/>
                  <a:gd name="connsiteX46" fmla="*/ 531137 w 694391"/>
                  <a:gd name="connsiteY46" fmla="*/ 446638 h 649663"/>
                  <a:gd name="connsiteX47" fmla="*/ 540190 w 694391"/>
                  <a:gd name="connsiteY47" fmla="*/ 437584 h 649663"/>
                  <a:gd name="connsiteX48" fmla="*/ 567350 w 694391"/>
                  <a:gd name="connsiteY48" fmla="*/ 425513 h 649663"/>
                  <a:gd name="connsiteX49" fmla="*/ 576404 w 694391"/>
                  <a:gd name="connsiteY49" fmla="*/ 419477 h 649663"/>
                  <a:gd name="connsiteX50" fmla="*/ 591493 w 694391"/>
                  <a:gd name="connsiteY50" fmla="*/ 410424 h 649663"/>
                  <a:gd name="connsiteX51" fmla="*/ 600546 w 694391"/>
                  <a:gd name="connsiteY51" fmla="*/ 404388 h 649663"/>
                  <a:gd name="connsiteX52" fmla="*/ 609600 w 694391"/>
                  <a:gd name="connsiteY52" fmla="*/ 401370 h 649663"/>
                  <a:gd name="connsiteX53" fmla="*/ 618653 w 694391"/>
                  <a:gd name="connsiteY53" fmla="*/ 392317 h 649663"/>
                  <a:gd name="connsiteX54" fmla="*/ 627707 w 694391"/>
                  <a:gd name="connsiteY54" fmla="*/ 389299 h 649663"/>
                  <a:gd name="connsiteX55" fmla="*/ 648832 w 694391"/>
                  <a:gd name="connsiteY55" fmla="*/ 377228 h 649663"/>
                  <a:gd name="connsiteX56" fmla="*/ 657885 w 694391"/>
                  <a:gd name="connsiteY56" fmla="*/ 374210 h 649663"/>
                  <a:gd name="connsiteX57" fmla="*/ 682028 w 694391"/>
                  <a:gd name="connsiteY57" fmla="*/ 362139 h 649663"/>
                  <a:gd name="connsiteX58" fmla="*/ 691081 w 694391"/>
                  <a:gd name="connsiteY58" fmla="*/ 353085 h 649663"/>
                  <a:gd name="connsiteX59" fmla="*/ 691081 w 694391"/>
                  <a:gd name="connsiteY59" fmla="*/ 328943 h 649663"/>
                  <a:gd name="connsiteX60" fmla="*/ 672974 w 694391"/>
                  <a:gd name="connsiteY60" fmla="*/ 322907 h 649663"/>
                  <a:gd name="connsiteX61" fmla="*/ 657885 w 694391"/>
                  <a:gd name="connsiteY61" fmla="*/ 319889 h 649663"/>
                  <a:gd name="connsiteX62" fmla="*/ 639778 w 694391"/>
                  <a:gd name="connsiteY62" fmla="*/ 316871 h 649663"/>
                  <a:gd name="connsiteX63" fmla="*/ 630725 w 694391"/>
                  <a:gd name="connsiteY63" fmla="*/ 313854 h 649663"/>
                  <a:gd name="connsiteX64" fmla="*/ 500958 w 694391"/>
                  <a:gd name="connsiteY64" fmla="*/ 322907 h 649663"/>
                  <a:gd name="connsiteX65" fmla="*/ 491905 w 694391"/>
                  <a:gd name="connsiteY65" fmla="*/ 325925 h 649663"/>
                  <a:gd name="connsiteX66" fmla="*/ 455691 w 694391"/>
                  <a:gd name="connsiteY66" fmla="*/ 322907 h 649663"/>
                  <a:gd name="connsiteX67" fmla="*/ 449655 w 694391"/>
                  <a:gd name="connsiteY67" fmla="*/ 313854 h 649663"/>
                  <a:gd name="connsiteX68" fmla="*/ 440602 w 694391"/>
                  <a:gd name="connsiteY68" fmla="*/ 298765 h 649663"/>
                  <a:gd name="connsiteX69" fmla="*/ 446638 w 694391"/>
                  <a:gd name="connsiteY69" fmla="*/ 187105 h 649663"/>
                  <a:gd name="connsiteX70" fmla="*/ 458709 w 694391"/>
                  <a:gd name="connsiteY70" fmla="*/ 184087 h 649663"/>
                  <a:gd name="connsiteX71" fmla="*/ 482851 w 694391"/>
                  <a:gd name="connsiteY71" fmla="*/ 181070 h 649663"/>
                  <a:gd name="connsiteX72" fmla="*/ 500958 w 694391"/>
                  <a:gd name="connsiteY72" fmla="*/ 175034 h 649663"/>
                  <a:gd name="connsiteX73" fmla="*/ 549244 w 694391"/>
                  <a:gd name="connsiteY73" fmla="*/ 150891 h 649663"/>
                  <a:gd name="connsiteX74" fmla="*/ 603564 w 694391"/>
                  <a:gd name="connsiteY74" fmla="*/ 117695 h 649663"/>
                  <a:gd name="connsiteX75" fmla="*/ 624689 w 694391"/>
                  <a:gd name="connsiteY75" fmla="*/ 102606 h 649663"/>
                  <a:gd name="connsiteX76" fmla="*/ 633743 w 694391"/>
                  <a:gd name="connsiteY76" fmla="*/ 93553 h 649663"/>
                  <a:gd name="connsiteX77" fmla="*/ 639778 w 694391"/>
                  <a:gd name="connsiteY77" fmla="*/ 84499 h 649663"/>
                  <a:gd name="connsiteX78" fmla="*/ 648832 w 694391"/>
                  <a:gd name="connsiteY78" fmla="*/ 63374 h 649663"/>
                  <a:gd name="connsiteX79" fmla="*/ 657885 w 694391"/>
                  <a:gd name="connsiteY79" fmla="*/ 36214 h 649663"/>
                  <a:gd name="connsiteX80" fmla="*/ 660903 w 694391"/>
                  <a:gd name="connsiteY80" fmla="*/ 24143 h 649663"/>
                  <a:gd name="connsiteX81" fmla="*/ 642796 w 694391"/>
                  <a:gd name="connsiteY81" fmla="*/ 9054 h 649663"/>
                  <a:gd name="connsiteX82" fmla="*/ 627707 w 694391"/>
                  <a:gd name="connsiteY82" fmla="*/ 6036 h 649663"/>
                  <a:gd name="connsiteX83" fmla="*/ 618653 w 694391"/>
                  <a:gd name="connsiteY83" fmla="*/ 3018 h 649663"/>
                  <a:gd name="connsiteX84" fmla="*/ 606582 w 694391"/>
                  <a:gd name="connsiteY84" fmla="*/ 0 h 649663"/>
                  <a:gd name="connsiteX85" fmla="*/ 519065 w 694391"/>
                  <a:gd name="connsiteY85" fmla="*/ 3018 h 649663"/>
                  <a:gd name="connsiteX86" fmla="*/ 500958 w 694391"/>
                  <a:gd name="connsiteY86" fmla="*/ 9054 h 649663"/>
                  <a:gd name="connsiteX87" fmla="*/ 488887 w 694391"/>
                  <a:gd name="connsiteY87" fmla="*/ 12071 h 649663"/>
                  <a:gd name="connsiteX88" fmla="*/ 470780 w 694391"/>
                  <a:gd name="connsiteY88" fmla="*/ 21125 h 649663"/>
                  <a:gd name="connsiteX89" fmla="*/ 461727 w 694391"/>
                  <a:gd name="connsiteY89" fmla="*/ 27161 h 649663"/>
                  <a:gd name="connsiteX90" fmla="*/ 443620 w 694391"/>
                  <a:gd name="connsiteY90" fmla="*/ 33196 h 649663"/>
                  <a:gd name="connsiteX91" fmla="*/ 425513 w 694391"/>
                  <a:gd name="connsiteY91" fmla="*/ 48285 h 649663"/>
                  <a:gd name="connsiteX92" fmla="*/ 416459 w 694391"/>
                  <a:gd name="connsiteY92" fmla="*/ 54321 h 649663"/>
                  <a:gd name="connsiteX93" fmla="*/ 404388 w 694391"/>
                  <a:gd name="connsiteY93" fmla="*/ 66392 h 649663"/>
                  <a:gd name="connsiteX94" fmla="*/ 392317 w 694391"/>
                  <a:gd name="connsiteY94" fmla="*/ 69410 h 649663"/>
                  <a:gd name="connsiteX95" fmla="*/ 374210 w 694391"/>
                  <a:gd name="connsiteY95" fmla="*/ 78464 h 649663"/>
                  <a:gd name="connsiteX96" fmla="*/ 344032 w 694391"/>
                  <a:gd name="connsiteY96" fmla="*/ 96570 h 649663"/>
                  <a:gd name="connsiteX97" fmla="*/ 292729 w 694391"/>
                  <a:gd name="connsiteY97" fmla="*/ 111660 h 649663"/>
                  <a:gd name="connsiteX98" fmla="*/ 280657 w 694391"/>
                  <a:gd name="connsiteY98" fmla="*/ 114677 h 649663"/>
                  <a:gd name="connsiteX99" fmla="*/ 229354 w 694391"/>
                  <a:gd name="connsiteY99" fmla="*/ 120713 h 649663"/>
                  <a:gd name="connsiteX100" fmla="*/ 217283 w 694391"/>
                  <a:gd name="connsiteY100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16459 w 694391"/>
                  <a:gd name="connsiteY40" fmla="*/ 510012 h 649663"/>
                  <a:gd name="connsiteX41" fmla="*/ 431548 w 694391"/>
                  <a:gd name="connsiteY41" fmla="*/ 500959 h 649663"/>
                  <a:gd name="connsiteX42" fmla="*/ 458709 w 694391"/>
                  <a:gd name="connsiteY42" fmla="*/ 485870 h 649663"/>
                  <a:gd name="connsiteX43" fmla="*/ 488887 w 694391"/>
                  <a:gd name="connsiteY43" fmla="*/ 467763 h 649663"/>
                  <a:gd name="connsiteX44" fmla="*/ 513030 w 694391"/>
                  <a:gd name="connsiteY44" fmla="*/ 458709 h 649663"/>
                  <a:gd name="connsiteX45" fmla="*/ 531137 w 694391"/>
                  <a:gd name="connsiteY45" fmla="*/ 446638 h 649663"/>
                  <a:gd name="connsiteX46" fmla="*/ 540190 w 694391"/>
                  <a:gd name="connsiteY46" fmla="*/ 437584 h 649663"/>
                  <a:gd name="connsiteX47" fmla="*/ 567350 w 694391"/>
                  <a:gd name="connsiteY47" fmla="*/ 425513 h 649663"/>
                  <a:gd name="connsiteX48" fmla="*/ 576404 w 694391"/>
                  <a:gd name="connsiteY48" fmla="*/ 419477 h 649663"/>
                  <a:gd name="connsiteX49" fmla="*/ 591493 w 694391"/>
                  <a:gd name="connsiteY49" fmla="*/ 410424 h 649663"/>
                  <a:gd name="connsiteX50" fmla="*/ 600546 w 694391"/>
                  <a:gd name="connsiteY50" fmla="*/ 404388 h 649663"/>
                  <a:gd name="connsiteX51" fmla="*/ 609600 w 694391"/>
                  <a:gd name="connsiteY51" fmla="*/ 401370 h 649663"/>
                  <a:gd name="connsiteX52" fmla="*/ 618653 w 694391"/>
                  <a:gd name="connsiteY52" fmla="*/ 392317 h 649663"/>
                  <a:gd name="connsiteX53" fmla="*/ 627707 w 694391"/>
                  <a:gd name="connsiteY53" fmla="*/ 389299 h 649663"/>
                  <a:gd name="connsiteX54" fmla="*/ 648832 w 694391"/>
                  <a:gd name="connsiteY54" fmla="*/ 377228 h 649663"/>
                  <a:gd name="connsiteX55" fmla="*/ 657885 w 694391"/>
                  <a:gd name="connsiteY55" fmla="*/ 374210 h 649663"/>
                  <a:gd name="connsiteX56" fmla="*/ 682028 w 694391"/>
                  <a:gd name="connsiteY56" fmla="*/ 362139 h 649663"/>
                  <a:gd name="connsiteX57" fmla="*/ 691081 w 694391"/>
                  <a:gd name="connsiteY57" fmla="*/ 353085 h 649663"/>
                  <a:gd name="connsiteX58" fmla="*/ 691081 w 694391"/>
                  <a:gd name="connsiteY58" fmla="*/ 328943 h 649663"/>
                  <a:gd name="connsiteX59" fmla="*/ 672974 w 694391"/>
                  <a:gd name="connsiteY59" fmla="*/ 322907 h 649663"/>
                  <a:gd name="connsiteX60" fmla="*/ 657885 w 694391"/>
                  <a:gd name="connsiteY60" fmla="*/ 319889 h 649663"/>
                  <a:gd name="connsiteX61" fmla="*/ 639778 w 694391"/>
                  <a:gd name="connsiteY61" fmla="*/ 316871 h 649663"/>
                  <a:gd name="connsiteX62" fmla="*/ 630725 w 694391"/>
                  <a:gd name="connsiteY62" fmla="*/ 313854 h 649663"/>
                  <a:gd name="connsiteX63" fmla="*/ 500958 w 694391"/>
                  <a:gd name="connsiteY63" fmla="*/ 322907 h 649663"/>
                  <a:gd name="connsiteX64" fmla="*/ 491905 w 694391"/>
                  <a:gd name="connsiteY64" fmla="*/ 325925 h 649663"/>
                  <a:gd name="connsiteX65" fmla="*/ 455691 w 694391"/>
                  <a:gd name="connsiteY65" fmla="*/ 322907 h 649663"/>
                  <a:gd name="connsiteX66" fmla="*/ 449655 w 694391"/>
                  <a:gd name="connsiteY66" fmla="*/ 313854 h 649663"/>
                  <a:gd name="connsiteX67" fmla="*/ 440602 w 694391"/>
                  <a:gd name="connsiteY67" fmla="*/ 298765 h 649663"/>
                  <a:gd name="connsiteX68" fmla="*/ 446638 w 694391"/>
                  <a:gd name="connsiteY68" fmla="*/ 187105 h 649663"/>
                  <a:gd name="connsiteX69" fmla="*/ 458709 w 694391"/>
                  <a:gd name="connsiteY69" fmla="*/ 184087 h 649663"/>
                  <a:gd name="connsiteX70" fmla="*/ 482851 w 694391"/>
                  <a:gd name="connsiteY70" fmla="*/ 181070 h 649663"/>
                  <a:gd name="connsiteX71" fmla="*/ 500958 w 694391"/>
                  <a:gd name="connsiteY71" fmla="*/ 175034 h 649663"/>
                  <a:gd name="connsiteX72" fmla="*/ 549244 w 694391"/>
                  <a:gd name="connsiteY72" fmla="*/ 150891 h 649663"/>
                  <a:gd name="connsiteX73" fmla="*/ 603564 w 694391"/>
                  <a:gd name="connsiteY73" fmla="*/ 117695 h 649663"/>
                  <a:gd name="connsiteX74" fmla="*/ 624689 w 694391"/>
                  <a:gd name="connsiteY74" fmla="*/ 102606 h 649663"/>
                  <a:gd name="connsiteX75" fmla="*/ 633743 w 694391"/>
                  <a:gd name="connsiteY75" fmla="*/ 93553 h 649663"/>
                  <a:gd name="connsiteX76" fmla="*/ 639778 w 694391"/>
                  <a:gd name="connsiteY76" fmla="*/ 84499 h 649663"/>
                  <a:gd name="connsiteX77" fmla="*/ 648832 w 694391"/>
                  <a:gd name="connsiteY77" fmla="*/ 63374 h 649663"/>
                  <a:gd name="connsiteX78" fmla="*/ 657885 w 694391"/>
                  <a:gd name="connsiteY78" fmla="*/ 36214 h 649663"/>
                  <a:gd name="connsiteX79" fmla="*/ 660903 w 694391"/>
                  <a:gd name="connsiteY79" fmla="*/ 24143 h 649663"/>
                  <a:gd name="connsiteX80" fmla="*/ 642796 w 694391"/>
                  <a:gd name="connsiteY80" fmla="*/ 9054 h 649663"/>
                  <a:gd name="connsiteX81" fmla="*/ 627707 w 694391"/>
                  <a:gd name="connsiteY81" fmla="*/ 6036 h 649663"/>
                  <a:gd name="connsiteX82" fmla="*/ 618653 w 694391"/>
                  <a:gd name="connsiteY82" fmla="*/ 3018 h 649663"/>
                  <a:gd name="connsiteX83" fmla="*/ 606582 w 694391"/>
                  <a:gd name="connsiteY83" fmla="*/ 0 h 649663"/>
                  <a:gd name="connsiteX84" fmla="*/ 519065 w 694391"/>
                  <a:gd name="connsiteY84" fmla="*/ 3018 h 649663"/>
                  <a:gd name="connsiteX85" fmla="*/ 500958 w 694391"/>
                  <a:gd name="connsiteY85" fmla="*/ 9054 h 649663"/>
                  <a:gd name="connsiteX86" fmla="*/ 488887 w 694391"/>
                  <a:gd name="connsiteY86" fmla="*/ 12071 h 649663"/>
                  <a:gd name="connsiteX87" fmla="*/ 470780 w 694391"/>
                  <a:gd name="connsiteY87" fmla="*/ 21125 h 649663"/>
                  <a:gd name="connsiteX88" fmla="*/ 461727 w 694391"/>
                  <a:gd name="connsiteY88" fmla="*/ 27161 h 649663"/>
                  <a:gd name="connsiteX89" fmla="*/ 443620 w 694391"/>
                  <a:gd name="connsiteY89" fmla="*/ 33196 h 649663"/>
                  <a:gd name="connsiteX90" fmla="*/ 425513 w 694391"/>
                  <a:gd name="connsiteY90" fmla="*/ 48285 h 649663"/>
                  <a:gd name="connsiteX91" fmla="*/ 416459 w 694391"/>
                  <a:gd name="connsiteY91" fmla="*/ 54321 h 649663"/>
                  <a:gd name="connsiteX92" fmla="*/ 404388 w 694391"/>
                  <a:gd name="connsiteY92" fmla="*/ 66392 h 649663"/>
                  <a:gd name="connsiteX93" fmla="*/ 392317 w 694391"/>
                  <a:gd name="connsiteY93" fmla="*/ 69410 h 649663"/>
                  <a:gd name="connsiteX94" fmla="*/ 374210 w 694391"/>
                  <a:gd name="connsiteY94" fmla="*/ 78464 h 649663"/>
                  <a:gd name="connsiteX95" fmla="*/ 344032 w 694391"/>
                  <a:gd name="connsiteY95" fmla="*/ 96570 h 649663"/>
                  <a:gd name="connsiteX96" fmla="*/ 292729 w 694391"/>
                  <a:gd name="connsiteY96" fmla="*/ 111660 h 649663"/>
                  <a:gd name="connsiteX97" fmla="*/ 280657 w 694391"/>
                  <a:gd name="connsiteY97" fmla="*/ 114677 h 649663"/>
                  <a:gd name="connsiteX98" fmla="*/ 229354 w 694391"/>
                  <a:gd name="connsiteY98" fmla="*/ 120713 h 649663"/>
                  <a:gd name="connsiteX99" fmla="*/ 217283 w 694391"/>
                  <a:gd name="connsiteY99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07406 w 694391"/>
                  <a:gd name="connsiteY39" fmla="*/ 513030 h 649663"/>
                  <a:gd name="connsiteX40" fmla="*/ 431548 w 694391"/>
                  <a:gd name="connsiteY40" fmla="*/ 500959 h 649663"/>
                  <a:gd name="connsiteX41" fmla="*/ 458709 w 694391"/>
                  <a:gd name="connsiteY41" fmla="*/ 485870 h 649663"/>
                  <a:gd name="connsiteX42" fmla="*/ 488887 w 694391"/>
                  <a:gd name="connsiteY42" fmla="*/ 467763 h 649663"/>
                  <a:gd name="connsiteX43" fmla="*/ 513030 w 694391"/>
                  <a:gd name="connsiteY43" fmla="*/ 458709 h 649663"/>
                  <a:gd name="connsiteX44" fmla="*/ 531137 w 694391"/>
                  <a:gd name="connsiteY44" fmla="*/ 446638 h 649663"/>
                  <a:gd name="connsiteX45" fmla="*/ 540190 w 694391"/>
                  <a:gd name="connsiteY45" fmla="*/ 437584 h 649663"/>
                  <a:gd name="connsiteX46" fmla="*/ 567350 w 694391"/>
                  <a:gd name="connsiteY46" fmla="*/ 425513 h 649663"/>
                  <a:gd name="connsiteX47" fmla="*/ 576404 w 694391"/>
                  <a:gd name="connsiteY47" fmla="*/ 419477 h 649663"/>
                  <a:gd name="connsiteX48" fmla="*/ 591493 w 694391"/>
                  <a:gd name="connsiteY48" fmla="*/ 410424 h 649663"/>
                  <a:gd name="connsiteX49" fmla="*/ 600546 w 694391"/>
                  <a:gd name="connsiteY49" fmla="*/ 404388 h 649663"/>
                  <a:gd name="connsiteX50" fmla="*/ 609600 w 694391"/>
                  <a:gd name="connsiteY50" fmla="*/ 401370 h 649663"/>
                  <a:gd name="connsiteX51" fmla="*/ 618653 w 694391"/>
                  <a:gd name="connsiteY51" fmla="*/ 392317 h 649663"/>
                  <a:gd name="connsiteX52" fmla="*/ 627707 w 694391"/>
                  <a:gd name="connsiteY52" fmla="*/ 389299 h 649663"/>
                  <a:gd name="connsiteX53" fmla="*/ 648832 w 694391"/>
                  <a:gd name="connsiteY53" fmla="*/ 377228 h 649663"/>
                  <a:gd name="connsiteX54" fmla="*/ 657885 w 694391"/>
                  <a:gd name="connsiteY54" fmla="*/ 374210 h 649663"/>
                  <a:gd name="connsiteX55" fmla="*/ 682028 w 694391"/>
                  <a:gd name="connsiteY55" fmla="*/ 362139 h 649663"/>
                  <a:gd name="connsiteX56" fmla="*/ 691081 w 694391"/>
                  <a:gd name="connsiteY56" fmla="*/ 353085 h 649663"/>
                  <a:gd name="connsiteX57" fmla="*/ 691081 w 694391"/>
                  <a:gd name="connsiteY57" fmla="*/ 328943 h 649663"/>
                  <a:gd name="connsiteX58" fmla="*/ 672974 w 694391"/>
                  <a:gd name="connsiteY58" fmla="*/ 322907 h 649663"/>
                  <a:gd name="connsiteX59" fmla="*/ 657885 w 694391"/>
                  <a:gd name="connsiteY59" fmla="*/ 319889 h 649663"/>
                  <a:gd name="connsiteX60" fmla="*/ 639778 w 694391"/>
                  <a:gd name="connsiteY60" fmla="*/ 316871 h 649663"/>
                  <a:gd name="connsiteX61" fmla="*/ 630725 w 694391"/>
                  <a:gd name="connsiteY61" fmla="*/ 313854 h 649663"/>
                  <a:gd name="connsiteX62" fmla="*/ 500958 w 694391"/>
                  <a:gd name="connsiteY62" fmla="*/ 322907 h 649663"/>
                  <a:gd name="connsiteX63" fmla="*/ 491905 w 694391"/>
                  <a:gd name="connsiteY63" fmla="*/ 325925 h 649663"/>
                  <a:gd name="connsiteX64" fmla="*/ 455691 w 694391"/>
                  <a:gd name="connsiteY64" fmla="*/ 322907 h 649663"/>
                  <a:gd name="connsiteX65" fmla="*/ 449655 w 694391"/>
                  <a:gd name="connsiteY65" fmla="*/ 313854 h 649663"/>
                  <a:gd name="connsiteX66" fmla="*/ 440602 w 694391"/>
                  <a:gd name="connsiteY66" fmla="*/ 298765 h 649663"/>
                  <a:gd name="connsiteX67" fmla="*/ 446638 w 694391"/>
                  <a:gd name="connsiteY67" fmla="*/ 187105 h 649663"/>
                  <a:gd name="connsiteX68" fmla="*/ 458709 w 694391"/>
                  <a:gd name="connsiteY68" fmla="*/ 184087 h 649663"/>
                  <a:gd name="connsiteX69" fmla="*/ 482851 w 694391"/>
                  <a:gd name="connsiteY69" fmla="*/ 181070 h 649663"/>
                  <a:gd name="connsiteX70" fmla="*/ 500958 w 694391"/>
                  <a:gd name="connsiteY70" fmla="*/ 175034 h 649663"/>
                  <a:gd name="connsiteX71" fmla="*/ 549244 w 694391"/>
                  <a:gd name="connsiteY71" fmla="*/ 150891 h 649663"/>
                  <a:gd name="connsiteX72" fmla="*/ 603564 w 694391"/>
                  <a:gd name="connsiteY72" fmla="*/ 117695 h 649663"/>
                  <a:gd name="connsiteX73" fmla="*/ 624689 w 694391"/>
                  <a:gd name="connsiteY73" fmla="*/ 102606 h 649663"/>
                  <a:gd name="connsiteX74" fmla="*/ 633743 w 694391"/>
                  <a:gd name="connsiteY74" fmla="*/ 93553 h 649663"/>
                  <a:gd name="connsiteX75" fmla="*/ 639778 w 694391"/>
                  <a:gd name="connsiteY75" fmla="*/ 84499 h 649663"/>
                  <a:gd name="connsiteX76" fmla="*/ 648832 w 694391"/>
                  <a:gd name="connsiteY76" fmla="*/ 63374 h 649663"/>
                  <a:gd name="connsiteX77" fmla="*/ 657885 w 694391"/>
                  <a:gd name="connsiteY77" fmla="*/ 36214 h 649663"/>
                  <a:gd name="connsiteX78" fmla="*/ 660903 w 694391"/>
                  <a:gd name="connsiteY78" fmla="*/ 24143 h 649663"/>
                  <a:gd name="connsiteX79" fmla="*/ 642796 w 694391"/>
                  <a:gd name="connsiteY79" fmla="*/ 9054 h 649663"/>
                  <a:gd name="connsiteX80" fmla="*/ 627707 w 694391"/>
                  <a:gd name="connsiteY80" fmla="*/ 6036 h 649663"/>
                  <a:gd name="connsiteX81" fmla="*/ 618653 w 694391"/>
                  <a:gd name="connsiteY81" fmla="*/ 3018 h 649663"/>
                  <a:gd name="connsiteX82" fmla="*/ 606582 w 694391"/>
                  <a:gd name="connsiteY82" fmla="*/ 0 h 649663"/>
                  <a:gd name="connsiteX83" fmla="*/ 519065 w 694391"/>
                  <a:gd name="connsiteY83" fmla="*/ 3018 h 649663"/>
                  <a:gd name="connsiteX84" fmla="*/ 500958 w 694391"/>
                  <a:gd name="connsiteY84" fmla="*/ 9054 h 649663"/>
                  <a:gd name="connsiteX85" fmla="*/ 488887 w 694391"/>
                  <a:gd name="connsiteY85" fmla="*/ 12071 h 649663"/>
                  <a:gd name="connsiteX86" fmla="*/ 470780 w 694391"/>
                  <a:gd name="connsiteY86" fmla="*/ 21125 h 649663"/>
                  <a:gd name="connsiteX87" fmla="*/ 461727 w 694391"/>
                  <a:gd name="connsiteY87" fmla="*/ 27161 h 649663"/>
                  <a:gd name="connsiteX88" fmla="*/ 443620 w 694391"/>
                  <a:gd name="connsiteY88" fmla="*/ 33196 h 649663"/>
                  <a:gd name="connsiteX89" fmla="*/ 425513 w 694391"/>
                  <a:gd name="connsiteY89" fmla="*/ 48285 h 649663"/>
                  <a:gd name="connsiteX90" fmla="*/ 416459 w 694391"/>
                  <a:gd name="connsiteY90" fmla="*/ 54321 h 649663"/>
                  <a:gd name="connsiteX91" fmla="*/ 404388 w 694391"/>
                  <a:gd name="connsiteY91" fmla="*/ 66392 h 649663"/>
                  <a:gd name="connsiteX92" fmla="*/ 392317 w 694391"/>
                  <a:gd name="connsiteY92" fmla="*/ 69410 h 649663"/>
                  <a:gd name="connsiteX93" fmla="*/ 374210 w 694391"/>
                  <a:gd name="connsiteY93" fmla="*/ 78464 h 649663"/>
                  <a:gd name="connsiteX94" fmla="*/ 344032 w 694391"/>
                  <a:gd name="connsiteY94" fmla="*/ 96570 h 649663"/>
                  <a:gd name="connsiteX95" fmla="*/ 292729 w 694391"/>
                  <a:gd name="connsiteY95" fmla="*/ 111660 h 649663"/>
                  <a:gd name="connsiteX96" fmla="*/ 280657 w 694391"/>
                  <a:gd name="connsiteY96" fmla="*/ 114677 h 649663"/>
                  <a:gd name="connsiteX97" fmla="*/ 229354 w 694391"/>
                  <a:gd name="connsiteY97" fmla="*/ 120713 h 649663"/>
                  <a:gd name="connsiteX98" fmla="*/ 217283 w 694391"/>
                  <a:gd name="connsiteY98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28943 w 694391"/>
                  <a:gd name="connsiteY34" fmla="*/ 564333 h 649663"/>
                  <a:gd name="connsiteX35" fmla="*/ 344032 w 694391"/>
                  <a:gd name="connsiteY35" fmla="*/ 552262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31548 w 694391"/>
                  <a:gd name="connsiteY39" fmla="*/ 500959 h 649663"/>
                  <a:gd name="connsiteX40" fmla="*/ 458709 w 694391"/>
                  <a:gd name="connsiteY40" fmla="*/ 485870 h 649663"/>
                  <a:gd name="connsiteX41" fmla="*/ 488887 w 694391"/>
                  <a:gd name="connsiteY41" fmla="*/ 467763 h 649663"/>
                  <a:gd name="connsiteX42" fmla="*/ 513030 w 694391"/>
                  <a:gd name="connsiteY42" fmla="*/ 458709 h 649663"/>
                  <a:gd name="connsiteX43" fmla="*/ 531137 w 694391"/>
                  <a:gd name="connsiteY43" fmla="*/ 446638 h 649663"/>
                  <a:gd name="connsiteX44" fmla="*/ 540190 w 694391"/>
                  <a:gd name="connsiteY44" fmla="*/ 437584 h 649663"/>
                  <a:gd name="connsiteX45" fmla="*/ 567350 w 694391"/>
                  <a:gd name="connsiteY45" fmla="*/ 425513 h 649663"/>
                  <a:gd name="connsiteX46" fmla="*/ 576404 w 694391"/>
                  <a:gd name="connsiteY46" fmla="*/ 419477 h 649663"/>
                  <a:gd name="connsiteX47" fmla="*/ 591493 w 694391"/>
                  <a:gd name="connsiteY47" fmla="*/ 410424 h 649663"/>
                  <a:gd name="connsiteX48" fmla="*/ 600546 w 694391"/>
                  <a:gd name="connsiteY48" fmla="*/ 404388 h 649663"/>
                  <a:gd name="connsiteX49" fmla="*/ 609600 w 694391"/>
                  <a:gd name="connsiteY49" fmla="*/ 401370 h 649663"/>
                  <a:gd name="connsiteX50" fmla="*/ 618653 w 694391"/>
                  <a:gd name="connsiteY50" fmla="*/ 392317 h 649663"/>
                  <a:gd name="connsiteX51" fmla="*/ 627707 w 694391"/>
                  <a:gd name="connsiteY51" fmla="*/ 389299 h 649663"/>
                  <a:gd name="connsiteX52" fmla="*/ 648832 w 694391"/>
                  <a:gd name="connsiteY52" fmla="*/ 377228 h 649663"/>
                  <a:gd name="connsiteX53" fmla="*/ 657885 w 694391"/>
                  <a:gd name="connsiteY53" fmla="*/ 374210 h 649663"/>
                  <a:gd name="connsiteX54" fmla="*/ 682028 w 694391"/>
                  <a:gd name="connsiteY54" fmla="*/ 362139 h 649663"/>
                  <a:gd name="connsiteX55" fmla="*/ 691081 w 694391"/>
                  <a:gd name="connsiteY55" fmla="*/ 353085 h 649663"/>
                  <a:gd name="connsiteX56" fmla="*/ 691081 w 694391"/>
                  <a:gd name="connsiteY56" fmla="*/ 328943 h 649663"/>
                  <a:gd name="connsiteX57" fmla="*/ 672974 w 694391"/>
                  <a:gd name="connsiteY57" fmla="*/ 322907 h 649663"/>
                  <a:gd name="connsiteX58" fmla="*/ 657885 w 694391"/>
                  <a:gd name="connsiteY58" fmla="*/ 319889 h 649663"/>
                  <a:gd name="connsiteX59" fmla="*/ 639778 w 694391"/>
                  <a:gd name="connsiteY59" fmla="*/ 316871 h 649663"/>
                  <a:gd name="connsiteX60" fmla="*/ 630725 w 694391"/>
                  <a:gd name="connsiteY60" fmla="*/ 313854 h 649663"/>
                  <a:gd name="connsiteX61" fmla="*/ 500958 w 694391"/>
                  <a:gd name="connsiteY61" fmla="*/ 322907 h 649663"/>
                  <a:gd name="connsiteX62" fmla="*/ 491905 w 694391"/>
                  <a:gd name="connsiteY62" fmla="*/ 325925 h 649663"/>
                  <a:gd name="connsiteX63" fmla="*/ 455691 w 694391"/>
                  <a:gd name="connsiteY63" fmla="*/ 322907 h 649663"/>
                  <a:gd name="connsiteX64" fmla="*/ 449655 w 694391"/>
                  <a:gd name="connsiteY64" fmla="*/ 313854 h 649663"/>
                  <a:gd name="connsiteX65" fmla="*/ 440602 w 694391"/>
                  <a:gd name="connsiteY65" fmla="*/ 298765 h 649663"/>
                  <a:gd name="connsiteX66" fmla="*/ 446638 w 694391"/>
                  <a:gd name="connsiteY66" fmla="*/ 187105 h 649663"/>
                  <a:gd name="connsiteX67" fmla="*/ 458709 w 694391"/>
                  <a:gd name="connsiteY67" fmla="*/ 184087 h 649663"/>
                  <a:gd name="connsiteX68" fmla="*/ 482851 w 694391"/>
                  <a:gd name="connsiteY68" fmla="*/ 181070 h 649663"/>
                  <a:gd name="connsiteX69" fmla="*/ 500958 w 694391"/>
                  <a:gd name="connsiteY69" fmla="*/ 175034 h 649663"/>
                  <a:gd name="connsiteX70" fmla="*/ 549244 w 694391"/>
                  <a:gd name="connsiteY70" fmla="*/ 150891 h 649663"/>
                  <a:gd name="connsiteX71" fmla="*/ 603564 w 694391"/>
                  <a:gd name="connsiteY71" fmla="*/ 117695 h 649663"/>
                  <a:gd name="connsiteX72" fmla="*/ 624689 w 694391"/>
                  <a:gd name="connsiteY72" fmla="*/ 102606 h 649663"/>
                  <a:gd name="connsiteX73" fmla="*/ 633743 w 694391"/>
                  <a:gd name="connsiteY73" fmla="*/ 93553 h 649663"/>
                  <a:gd name="connsiteX74" fmla="*/ 639778 w 694391"/>
                  <a:gd name="connsiteY74" fmla="*/ 84499 h 649663"/>
                  <a:gd name="connsiteX75" fmla="*/ 648832 w 694391"/>
                  <a:gd name="connsiteY75" fmla="*/ 63374 h 649663"/>
                  <a:gd name="connsiteX76" fmla="*/ 657885 w 694391"/>
                  <a:gd name="connsiteY76" fmla="*/ 36214 h 649663"/>
                  <a:gd name="connsiteX77" fmla="*/ 660903 w 694391"/>
                  <a:gd name="connsiteY77" fmla="*/ 24143 h 649663"/>
                  <a:gd name="connsiteX78" fmla="*/ 642796 w 694391"/>
                  <a:gd name="connsiteY78" fmla="*/ 9054 h 649663"/>
                  <a:gd name="connsiteX79" fmla="*/ 627707 w 694391"/>
                  <a:gd name="connsiteY79" fmla="*/ 6036 h 649663"/>
                  <a:gd name="connsiteX80" fmla="*/ 618653 w 694391"/>
                  <a:gd name="connsiteY80" fmla="*/ 3018 h 649663"/>
                  <a:gd name="connsiteX81" fmla="*/ 606582 w 694391"/>
                  <a:gd name="connsiteY81" fmla="*/ 0 h 649663"/>
                  <a:gd name="connsiteX82" fmla="*/ 519065 w 694391"/>
                  <a:gd name="connsiteY82" fmla="*/ 3018 h 649663"/>
                  <a:gd name="connsiteX83" fmla="*/ 500958 w 694391"/>
                  <a:gd name="connsiteY83" fmla="*/ 9054 h 649663"/>
                  <a:gd name="connsiteX84" fmla="*/ 488887 w 694391"/>
                  <a:gd name="connsiteY84" fmla="*/ 12071 h 649663"/>
                  <a:gd name="connsiteX85" fmla="*/ 470780 w 694391"/>
                  <a:gd name="connsiteY85" fmla="*/ 21125 h 649663"/>
                  <a:gd name="connsiteX86" fmla="*/ 461727 w 694391"/>
                  <a:gd name="connsiteY86" fmla="*/ 27161 h 649663"/>
                  <a:gd name="connsiteX87" fmla="*/ 443620 w 694391"/>
                  <a:gd name="connsiteY87" fmla="*/ 33196 h 649663"/>
                  <a:gd name="connsiteX88" fmla="*/ 425513 w 694391"/>
                  <a:gd name="connsiteY88" fmla="*/ 48285 h 649663"/>
                  <a:gd name="connsiteX89" fmla="*/ 416459 w 694391"/>
                  <a:gd name="connsiteY89" fmla="*/ 54321 h 649663"/>
                  <a:gd name="connsiteX90" fmla="*/ 404388 w 694391"/>
                  <a:gd name="connsiteY90" fmla="*/ 66392 h 649663"/>
                  <a:gd name="connsiteX91" fmla="*/ 392317 w 694391"/>
                  <a:gd name="connsiteY91" fmla="*/ 69410 h 649663"/>
                  <a:gd name="connsiteX92" fmla="*/ 374210 w 694391"/>
                  <a:gd name="connsiteY92" fmla="*/ 78464 h 649663"/>
                  <a:gd name="connsiteX93" fmla="*/ 344032 w 694391"/>
                  <a:gd name="connsiteY93" fmla="*/ 96570 h 649663"/>
                  <a:gd name="connsiteX94" fmla="*/ 292729 w 694391"/>
                  <a:gd name="connsiteY94" fmla="*/ 111660 h 649663"/>
                  <a:gd name="connsiteX95" fmla="*/ 280657 w 694391"/>
                  <a:gd name="connsiteY95" fmla="*/ 114677 h 649663"/>
                  <a:gd name="connsiteX96" fmla="*/ 229354 w 694391"/>
                  <a:gd name="connsiteY96" fmla="*/ 120713 h 649663"/>
                  <a:gd name="connsiteX97" fmla="*/ 217283 w 694391"/>
                  <a:gd name="connsiteY97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18875 w 694391"/>
                  <a:gd name="connsiteY34" fmla="*/ 569826 h 649663"/>
                  <a:gd name="connsiteX35" fmla="*/ 328943 w 694391"/>
                  <a:gd name="connsiteY35" fmla="*/ 564333 h 649663"/>
                  <a:gd name="connsiteX36" fmla="*/ 344032 w 694391"/>
                  <a:gd name="connsiteY36" fmla="*/ 552262 h 649663"/>
                  <a:gd name="connsiteX37" fmla="*/ 362139 w 694391"/>
                  <a:gd name="connsiteY37" fmla="*/ 540190 h 649663"/>
                  <a:gd name="connsiteX38" fmla="*/ 371192 w 694391"/>
                  <a:gd name="connsiteY38" fmla="*/ 531137 h 649663"/>
                  <a:gd name="connsiteX39" fmla="*/ 398352 w 694391"/>
                  <a:gd name="connsiteY39" fmla="*/ 522083 h 649663"/>
                  <a:gd name="connsiteX40" fmla="*/ 431548 w 694391"/>
                  <a:gd name="connsiteY40" fmla="*/ 500959 h 649663"/>
                  <a:gd name="connsiteX41" fmla="*/ 458709 w 694391"/>
                  <a:gd name="connsiteY41" fmla="*/ 485870 h 649663"/>
                  <a:gd name="connsiteX42" fmla="*/ 488887 w 694391"/>
                  <a:gd name="connsiteY42" fmla="*/ 467763 h 649663"/>
                  <a:gd name="connsiteX43" fmla="*/ 513030 w 694391"/>
                  <a:gd name="connsiteY43" fmla="*/ 458709 h 649663"/>
                  <a:gd name="connsiteX44" fmla="*/ 531137 w 694391"/>
                  <a:gd name="connsiteY44" fmla="*/ 446638 h 649663"/>
                  <a:gd name="connsiteX45" fmla="*/ 540190 w 694391"/>
                  <a:gd name="connsiteY45" fmla="*/ 437584 h 649663"/>
                  <a:gd name="connsiteX46" fmla="*/ 567350 w 694391"/>
                  <a:gd name="connsiteY46" fmla="*/ 425513 h 649663"/>
                  <a:gd name="connsiteX47" fmla="*/ 576404 w 694391"/>
                  <a:gd name="connsiteY47" fmla="*/ 419477 h 649663"/>
                  <a:gd name="connsiteX48" fmla="*/ 591493 w 694391"/>
                  <a:gd name="connsiteY48" fmla="*/ 410424 h 649663"/>
                  <a:gd name="connsiteX49" fmla="*/ 600546 w 694391"/>
                  <a:gd name="connsiteY49" fmla="*/ 404388 h 649663"/>
                  <a:gd name="connsiteX50" fmla="*/ 609600 w 694391"/>
                  <a:gd name="connsiteY50" fmla="*/ 401370 h 649663"/>
                  <a:gd name="connsiteX51" fmla="*/ 618653 w 694391"/>
                  <a:gd name="connsiteY51" fmla="*/ 392317 h 649663"/>
                  <a:gd name="connsiteX52" fmla="*/ 627707 w 694391"/>
                  <a:gd name="connsiteY52" fmla="*/ 389299 h 649663"/>
                  <a:gd name="connsiteX53" fmla="*/ 648832 w 694391"/>
                  <a:gd name="connsiteY53" fmla="*/ 377228 h 649663"/>
                  <a:gd name="connsiteX54" fmla="*/ 657885 w 694391"/>
                  <a:gd name="connsiteY54" fmla="*/ 374210 h 649663"/>
                  <a:gd name="connsiteX55" fmla="*/ 682028 w 694391"/>
                  <a:gd name="connsiteY55" fmla="*/ 362139 h 649663"/>
                  <a:gd name="connsiteX56" fmla="*/ 691081 w 694391"/>
                  <a:gd name="connsiteY56" fmla="*/ 353085 h 649663"/>
                  <a:gd name="connsiteX57" fmla="*/ 691081 w 694391"/>
                  <a:gd name="connsiteY57" fmla="*/ 328943 h 649663"/>
                  <a:gd name="connsiteX58" fmla="*/ 672974 w 694391"/>
                  <a:gd name="connsiteY58" fmla="*/ 322907 h 649663"/>
                  <a:gd name="connsiteX59" fmla="*/ 657885 w 694391"/>
                  <a:gd name="connsiteY59" fmla="*/ 319889 h 649663"/>
                  <a:gd name="connsiteX60" fmla="*/ 639778 w 694391"/>
                  <a:gd name="connsiteY60" fmla="*/ 316871 h 649663"/>
                  <a:gd name="connsiteX61" fmla="*/ 630725 w 694391"/>
                  <a:gd name="connsiteY61" fmla="*/ 313854 h 649663"/>
                  <a:gd name="connsiteX62" fmla="*/ 500958 w 694391"/>
                  <a:gd name="connsiteY62" fmla="*/ 322907 h 649663"/>
                  <a:gd name="connsiteX63" fmla="*/ 491905 w 694391"/>
                  <a:gd name="connsiteY63" fmla="*/ 325925 h 649663"/>
                  <a:gd name="connsiteX64" fmla="*/ 455691 w 694391"/>
                  <a:gd name="connsiteY64" fmla="*/ 322907 h 649663"/>
                  <a:gd name="connsiteX65" fmla="*/ 449655 w 694391"/>
                  <a:gd name="connsiteY65" fmla="*/ 313854 h 649663"/>
                  <a:gd name="connsiteX66" fmla="*/ 440602 w 694391"/>
                  <a:gd name="connsiteY66" fmla="*/ 298765 h 649663"/>
                  <a:gd name="connsiteX67" fmla="*/ 446638 w 694391"/>
                  <a:gd name="connsiteY67" fmla="*/ 187105 h 649663"/>
                  <a:gd name="connsiteX68" fmla="*/ 458709 w 694391"/>
                  <a:gd name="connsiteY68" fmla="*/ 184087 h 649663"/>
                  <a:gd name="connsiteX69" fmla="*/ 482851 w 694391"/>
                  <a:gd name="connsiteY69" fmla="*/ 181070 h 649663"/>
                  <a:gd name="connsiteX70" fmla="*/ 500958 w 694391"/>
                  <a:gd name="connsiteY70" fmla="*/ 175034 h 649663"/>
                  <a:gd name="connsiteX71" fmla="*/ 549244 w 694391"/>
                  <a:gd name="connsiteY71" fmla="*/ 150891 h 649663"/>
                  <a:gd name="connsiteX72" fmla="*/ 603564 w 694391"/>
                  <a:gd name="connsiteY72" fmla="*/ 117695 h 649663"/>
                  <a:gd name="connsiteX73" fmla="*/ 624689 w 694391"/>
                  <a:gd name="connsiteY73" fmla="*/ 102606 h 649663"/>
                  <a:gd name="connsiteX74" fmla="*/ 633743 w 694391"/>
                  <a:gd name="connsiteY74" fmla="*/ 93553 h 649663"/>
                  <a:gd name="connsiteX75" fmla="*/ 639778 w 694391"/>
                  <a:gd name="connsiteY75" fmla="*/ 84499 h 649663"/>
                  <a:gd name="connsiteX76" fmla="*/ 648832 w 694391"/>
                  <a:gd name="connsiteY76" fmla="*/ 63374 h 649663"/>
                  <a:gd name="connsiteX77" fmla="*/ 657885 w 694391"/>
                  <a:gd name="connsiteY77" fmla="*/ 36214 h 649663"/>
                  <a:gd name="connsiteX78" fmla="*/ 660903 w 694391"/>
                  <a:gd name="connsiteY78" fmla="*/ 24143 h 649663"/>
                  <a:gd name="connsiteX79" fmla="*/ 642796 w 694391"/>
                  <a:gd name="connsiteY79" fmla="*/ 9054 h 649663"/>
                  <a:gd name="connsiteX80" fmla="*/ 627707 w 694391"/>
                  <a:gd name="connsiteY80" fmla="*/ 6036 h 649663"/>
                  <a:gd name="connsiteX81" fmla="*/ 618653 w 694391"/>
                  <a:gd name="connsiteY81" fmla="*/ 3018 h 649663"/>
                  <a:gd name="connsiteX82" fmla="*/ 606582 w 694391"/>
                  <a:gd name="connsiteY82" fmla="*/ 0 h 649663"/>
                  <a:gd name="connsiteX83" fmla="*/ 519065 w 694391"/>
                  <a:gd name="connsiteY83" fmla="*/ 3018 h 649663"/>
                  <a:gd name="connsiteX84" fmla="*/ 500958 w 694391"/>
                  <a:gd name="connsiteY84" fmla="*/ 9054 h 649663"/>
                  <a:gd name="connsiteX85" fmla="*/ 488887 w 694391"/>
                  <a:gd name="connsiteY85" fmla="*/ 12071 h 649663"/>
                  <a:gd name="connsiteX86" fmla="*/ 470780 w 694391"/>
                  <a:gd name="connsiteY86" fmla="*/ 21125 h 649663"/>
                  <a:gd name="connsiteX87" fmla="*/ 461727 w 694391"/>
                  <a:gd name="connsiteY87" fmla="*/ 27161 h 649663"/>
                  <a:gd name="connsiteX88" fmla="*/ 443620 w 694391"/>
                  <a:gd name="connsiteY88" fmla="*/ 33196 h 649663"/>
                  <a:gd name="connsiteX89" fmla="*/ 425513 w 694391"/>
                  <a:gd name="connsiteY89" fmla="*/ 48285 h 649663"/>
                  <a:gd name="connsiteX90" fmla="*/ 416459 w 694391"/>
                  <a:gd name="connsiteY90" fmla="*/ 54321 h 649663"/>
                  <a:gd name="connsiteX91" fmla="*/ 404388 w 694391"/>
                  <a:gd name="connsiteY91" fmla="*/ 66392 h 649663"/>
                  <a:gd name="connsiteX92" fmla="*/ 392317 w 694391"/>
                  <a:gd name="connsiteY92" fmla="*/ 69410 h 649663"/>
                  <a:gd name="connsiteX93" fmla="*/ 374210 w 694391"/>
                  <a:gd name="connsiteY93" fmla="*/ 78464 h 649663"/>
                  <a:gd name="connsiteX94" fmla="*/ 344032 w 694391"/>
                  <a:gd name="connsiteY94" fmla="*/ 96570 h 649663"/>
                  <a:gd name="connsiteX95" fmla="*/ 292729 w 694391"/>
                  <a:gd name="connsiteY95" fmla="*/ 111660 h 649663"/>
                  <a:gd name="connsiteX96" fmla="*/ 280657 w 694391"/>
                  <a:gd name="connsiteY96" fmla="*/ 114677 h 649663"/>
                  <a:gd name="connsiteX97" fmla="*/ 229354 w 694391"/>
                  <a:gd name="connsiteY97" fmla="*/ 120713 h 649663"/>
                  <a:gd name="connsiteX98" fmla="*/ 217283 w 694391"/>
                  <a:gd name="connsiteY98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18875 w 694391"/>
                  <a:gd name="connsiteY34" fmla="*/ 569826 h 649663"/>
                  <a:gd name="connsiteX35" fmla="*/ 328943 w 694391"/>
                  <a:gd name="connsiteY35" fmla="*/ 564333 h 649663"/>
                  <a:gd name="connsiteX36" fmla="*/ 362139 w 694391"/>
                  <a:gd name="connsiteY36" fmla="*/ 540190 h 649663"/>
                  <a:gd name="connsiteX37" fmla="*/ 371192 w 694391"/>
                  <a:gd name="connsiteY37" fmla="*/ 531137 h 649663"/>
                  <a:gd name="connsiteX38" fmla="*/ 398352 w 694391"/>
                  <a:gd name="connsiteY38" fmla="*/ 522083 h 649663"/>
                  <a:gd name="connsiteX39" fmla="*/ 431548 w 694391"/>
                  <a:gd name="connsiteY39" fmla="*/ 500959 h 649663"/>
                  <a:gd name="connsiteX40" fmla="*/ 458709 w 694391"/>
                  <a:gd name="connsiteY40" fmla="*/ 485870 h 649663"/>
                  <a:gd name="connsiteX41" fmla="*/ 488887 w 694391"/>
                  <a:gd name="connsiteY41" fmla="*/ 467763 h 649663"/>
                  <a:gd name="connsiteX42" fmla="*/ 513030 w 694391"/>
                  <a:gd name="connsiteY42" fmla="*/ 458709 h 649663"/>
                  <a:gd name="connsiteX43" fmla="*/ 531137 w 694391"/>
                  <a:gd name="connsiteY43" fmla="*/ 446638 h 649663"/>
                  <a:gd name="connsiteX44" fmla="*/ 540190 w 694391"/>
                  <a:gd name="connsiteY44" fmla="*/ 437584 h 649663"/>
                  <a:gd name="connsiteX45" fmla="*/ 567350 w 694391"/>
                  <a:gd name="connsiteY45" fmla="*/ 425513 h 649663"/>
                  <a:gd name="connsiteX46" fmla="*/ 576404 w 694391"/>
                  <a:gd name="connsiteY46" fmla="*/ 419477 h 649663"/>
                  <a:gd name="connsiteX47" fmla="*/ 591493 w 694391"/>
                  <a:gd name="connsiteY47" fmla="*/ 410424 h 649663"/>
                  <a:gd name="connsiteX48" fmla="*/ 600546 w 694391"/>
                  <a:gd name="connsiteY48" fmla="*/ 404388 h 649663"/>
                  <a:gd name="connsiteX49" fmla="*/ 609600 w 694391"/>
                  <a:gd name="connsiteY49" fmla="*/ 401370 h 649663"/>
                  <a:gd name="connsiteX50" fmla="*/ 618653 w 694391"/>
                  <a:gd name="connsiteY50" fmla="*/ 392317 h 649663"/>
                  <a:gd name="connsiteX51" fmla="*/ 627707 w 694391"/>
                  <a:gd name="connsiteY51" fmla="*/ 389299 h 649663"/>
                  <a:gd name="connsiteX52" fmla="*/ 648832 w 694391"/>
                  <a:gd name="connsiteY52" fmla="*/ 377228 h 649663"/>
                  <a:gd name="connsiteX53" fmla="*/ 657885 w 694391"/>
                  <a:gd name="connsiteY53" fmla="*/ 374210 h 649663"/>
                  <a:gd name="connsiteX54" fmla="*/ 682028 w 694391"/>
                  <a:gd name="connsiteY54" fmla="*/ 362139 h 649663"/>
                  <a:gd name="connsiteX55" fmla="*/ 691081 w 694391"/>
                  <a:gd name="connsiteY55" fmla="*/ 353085 h 649663"/>
                  <a:gd name="connsiteX56" fmla="*/ 691081 w 694391"/>
                  <a:gd name="connsiteY56" fmla="*/ 328943 h 649663"/>
                  <a:gd name="connsiteX57" fmla="*/ 672974 w 694391"/>
                  <a:gd name="connsiteY57" fmla="*/ 322907 h 649663"/>
                  <a:gd name="connsiteX58" fmla="*/ 657885 w 694391"/>
                  <a:gd name="connsiteY58" fmla="*/ 319889 h 649663"/>
                  <a:gd name="connsiteX59" fmla="*/ 639778 w 694391"/>
                  <a:gd name="connsiteY59" fmla="*/ 316871 h 649663"/>
                  <a:gd name="connsiteX60" fmla="*/ 630725 w 694391"/>
                  <a:gd name="connsiteY60" fmla="*/ 313854 h 649663"/>
                  <a:gd name="connsiteX61" fmla="*/ 500958 w 694391"/>
                  <a:gd name="connsiteY61" fmla="*/ 322907 h 649663"/>
                  <a:gd name="connsiteX62" fmla="*/ 491905 w 694391"/>
                  <a:gd name="connsiteY62" fmla="*/ 325925 h 649663"/>
                  <a:gd name="connsiteX63" fmla="*/ 455691 w 694391"/>
                  <a:gd name="connsiteY63" fmla="*/ 322907 h 649663"/>
                  <a:gd name="connsiteX64" fmla="*/ 449655 w 694391"/>
                  <a:gd name="connsiteY64" fmla="*/ 313854 h 649663"/>
                  <a:gd name="connsiteX65" fmla="*/ 440602 w 694391"/>
                  <a:gd name="connsiteY65" fmla="*/ 298765 h 649663"/>
                  <a:gd name="connsiteX66" fmla="*/ 446638 w 694391"/>
                  <a:gd name="connsiteY66" fmla="*/ 187105 h 649663"/>
                  <a:gd name="connsiteX67" fmla="*/ 458709 w 694391"/>
                  <a:gd name="connsiteY67" fmla="*/ 184087 h 649663"/>
                  <a:gd name="connsiteX68" fmla="*/ 482851 w 694391"/>
                  <a:gd name="connsiteY68" fmla="*/ 181070 h 649663"/>
                  <a:gd name="connsiteX69" fmla="*/ 500958 w 694391"/>
                  <a:gd name="connsiteY69" fmla="*/ 175034 h 649663"/>
                  <a:gd name="connsiteX70" fmla="*/ 549244 w 694391"/>
                  <a:gd name="connsiteY70" fmla="*/ 150891 h 649663"/>
                  <a:gd name="connsiteX71" fmla="*/ 603564 w 694391"/>
                  <a:gd name="connsiteY71" fmla="*/ 117695 h 649663"/>
                  <a:gd name="connsiteX72" fmla="*/ 624689 w 694391"/>
                  <a:gd name="connsiteY72" fmla="*/ 102606 h 649663"/>
                  <a:gd name="connsiteX73" fmla="*/ 633743 w 694391"/>
                  <a:gd name="connsiteY73" fmla="*/ 93553 h 649663"/>
                  <a:gd name="connsiteX74" fmla="*/ 639778 w 694391"/>
                  <a:gd name="connsiteY74" fmla="*/ 84499 h 649663"/>
                  <a:gd name="connsiteX75" fmla="*/ 648832 w 694391"/>
                  <a:gd name="connsiteY75" fmla="*/ 63374 h 649663"/>
                  <a:gd name="connsiteX76" fmla="*/ 657885 w 694391"/>
                  <a:gd name="connsiteY76" fmla="*/ 36214 h 649663"/>
                  <a:gd name="connsiteX77" fmla="*/ 660903 w 694391"/>
                  <a:gd name="connsiteY77" fmla="*/ 24143 h 649663"/>
                  <a:gd name="connsiteX78" fmla="*/ 642796 w 694391"/>
                  <a:gd name="connsiteY78" fmla="*/ 9054 h 649663"/>
                  <a:gd name="connsiteX79" fmla="*/ 627707 w 694391"/>
                  <a:gd name="connsiteY79" fmla="*/ 6036 h 649663"/>
                  <a:gd name="connsiteX80" fmla="*/ 618653 w 694391"/>
                  <a:gd name="connsiteY80" fmla="*/ 3018 h 649663"/>
                  <a:gd name="connsiteX81" fmla="*/ 606582 w 694391"/>
                  <a:gd name="connsiteY81" fmla="*/ 0 h 649663"/>
                  <a:gd name="connsiteX82" fmla="*/ 519065 w 694391"/>
                  <a:gd name="connsiteY82" fmla="*/ 3018 h 649663"/>
                  <a:gd name="connsiteX83" fmla="*/ 500958 w 694391"/>
                  <a:gd name="connsiteY83" fmla="*/ 9054 h 649663"/>
                  <a:gd name="connsiteX84" fmla="*/ 488887 w 694391"/>
                  <a:gd name="connsiteY84" fmla="*/ 12071 h 649663"/>
                  <a:gd name="connsiteX85" fmla="*/ 470780 w 694391"/>
                  <a:gd name="connsiteY85" fmla="*/ 21125 h 649663"/>
                  <a:gd name="connsiteX86" fmla="*/ 461727 w 694391"/>
                  <a:gd name="connsiteY86" fmla="*/ 27161 h 649663"/>
                  <a:gd name="connsiteX87" fmla="*/ 443620 w 694391"/>
                  <a:gd name="connsiteY87" fmla="*/ 33196 h 649663"/>
                  <a:gd name="connsiteX88" fmla="*/ 425513 w 694391"/>
                  <a:gd name="connsiteY88" fmla="*/ 48285 h 649663"/>
                  <a:gd name="connsiteX89" fmla="*/ 416459 w 694391"/>
                  <a:gd name="connsiteY89" fmla="*/ 54321 h 649663"/>
                  <a:gd name="connsiteX90" fmla="*/ 404388 w 694391"/>
                  <a:gd name="connsiteY90" fmla="*/ 66392 h 649663"/>
                  <a:gd name="connsiteX91" fmla="*/ 392317 w 694391"/>
                  <a:gd name="connsiteY91" fmla="*/ 69410 h 649663"/>
                  <a:gd name="connsiteX92" fmla="*/ 374210 w 694391"/>
                  <a:gd name="connsiteY92" fmla="*/ 78464 h 649663"/>
                  <a:gd name="connsiteX93" fmla="*/ 344032 w 694391"/>
                  <a:gd name="connsiteY93" fmla="*/ 96570 h 649663"/>
                  <a:gd name="connsiteX94" fmla="*/ 292729 w 694391"/>
                  <a:gd name="connsiteY94" fmla="*/ 111660 h 649663"/>
                  <a:gd name="connsiteX95" fmla="*/ 280657 w 694391"/>
                  <a:gd name="connsiteY95" fmla="*/ 114677 h 649663"/>
                  <a:gd name="connsiteX96" fmla="*/ 229354 w 694391"/>
                  <a:gd name="connsiteY96" fmla="*/ 120713 h 649663"/>
                  <a:gd name="connsiteX97" fmla="*/ 217283 w 694391"/>
                  <a:gd name="connsiteY97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41838 w 694391"/>
                  <a:gd name="connsiteY18" fmla="*/ 488887 h 649663"/>
                  <a:gd name="connsiteX19" fmla="*/ 132784 w 694391"/>
                  <a:gd name="connsiteY19" fmla="*/ 510012 h 649663"/>
                  <a:gd name="connsiteX20" fmla="*/ 126748 w 694391"/>
                  <a:gd name="connsiteY20" fmla="*/ 528119 h 649663"/>
                  <a:gd name="connsiteX21" fmla="*/ 123731 w 694391"/>
                  <a:gd name="connsiteY21" fmla="*/ 540190 h 649663"/>
                  <a:gd name="connsiteX22" fmla="*/ 117695 w 694391"/>
                  <a:gd name="connsiteY22" fmla="*/ 549244 h 649663"/>
                  <a:gd name="connsiteX23" fmla="*/ 111659 w 694391"/>
                  <a:gd name="connsiteY23" fmla="*/ 567351 h 649663"/>
                  <a:gd name="connsiteX24" fmla="*/ 105624 w 694391"/>
                  <a:gd name="connsiteY24" fmla="*/ 588475 h 649663"/>
                  <a:gd name="connsiteX25" fmla="*/ 102606 w 694391"/>
                  <a:gd name="connsiteY25" fmla="*/ 597529 h 649663"/>
                  <a:gd name="connsiteX26" fmla="*/ 105624 w 694391"/>
                  <a:gd name="connsiteY26" fmla="*/ 636761 h 649663"/>
                  <a:gd name="connsiteX27" fmla="*/ 114677 w 694391"/>
                  <a:gd name="connsiteY27" fmla="*/ 639778 h 649663"/>
                  <a:gd name="connsiteX28" fmla="*/ 147873 w 694391"/>
                  <a:gd name="connsiteY28" fmla="*/ 642796 h 649663"/>
                  <a:gd name="connsiteX29" fmla="*/ 211247 w 694391"/>
                  <a:gd name="connsiteY29" fmla="*/ 645814 h 649663"/>
                  <a:gd name="connsiteX30" fmla="*/ 232372 w 694391"/>
                  <a:gd name="connsiteY30" fmla="*/ 633743 h 649663"/>
                  <a:gd name="connsiteX31" fmla="*/ 268586 w 694391"/>
                  <a:gd name="connsiteY31" fmla="*/ 612618 h 649663"/>
                  <a:gd name="connsiteX32" fmla="*/ 286693 w 694391"/>
                  <a:gd name="connsiteY32" fmla="*/ 594511 h 649663"/>
                  <a:gd name="connsiteX33" fmla="*/ 307818 w 694391"/>
                  <a:gd name="connsiteY33" fmla="*/ 579422 h 649663"/>
                  <a:gd name="connsiteX34" fmla="*/ 318875 w 694391"/>
                  <a:gd name="connsiteY34" fmla="*/ 569826 h 649663"/>
                  <a:gd name="connsiteX35" fmla="*/ 362139 w 694391"/>
                  <a:gd name="connsiteY35" fmla="*/ 540190 h 649663"/>
                  <a:gd name="connsiteX36" fmla="*/ 371192 w 694391"/>
                  <a:gd name="connsiteY36" fmla="*/ 531137 h 649663"/>
                  <a:gd name="connsiteX37" fmla="*/ 398352 w 694391"/>
                  <a:gd name="connsiteY37" fmla="*/ 522083 h 649663"/>
                  <a:gd name="connsiteX38" fmla="*/ 431548 w 694391"/>
                  <a:gd name="connsiteY38" fmla="*/ 500959 h 649663"/>
                  <a:gd name="connsiteX39" fmla="*/ 458709 w 694391"/>
                  <a:gd name="connsiteY39" fmla="*/ 485870 h 649663"/>
                  <a:gd name="connsiteX40" fmla="*/ 488887 w 694391"/>
                  <a:gd name="connsiteY40" fmla="*/ 467763 h 649663"/>
                  <a:gd name="connsiteX41" fmla="*/ 513030 w 694391"/>
                  <a:gd name="connsiteY41" fmla="*/ 458709 h 649663"/>
                  <a:gd name="connsiteX42" fmla="*/ 531137 w 694391"/>
                  <a:gd name="connsiteY42" fmla="*/ 446638 h 649663"/>
                  <a:gd name="connsiteX43" fmla="*/ 540190 w 694391"/>
                  <a:gd name="connsiteY43" fmla="*/ 437584 h 649663"/>
                  <a:gd name="connsiteX44" fmla="*/ 567350 w 694391"/>
                  <a:gd name="connsiteY44" fmla="*/ 425513 h 649663"/>
                  <a:gd name="connsiteX45" fmla="*/ 576404 w 694391"/>
                  <a:gd name="connsiteY45" fmla="*/ 419477 h 649663"/>
                  <a:gd name="connsiteX46" fmla="*/ 591493 w 694391"/>
                  <a:gd name="connsiteY46" fmla="*/ 410424 h 649663"/>
                  <a:gd name="connsiteX47" fmla="*/ 600546 w 694391"/>
                  <a:gd name="connsiteY47" fmla="*/ 404388 h 649663"/>
                  <a:gd name="connsiteX48" fmla="*/ 609600 w 694391"/>
                  <a:gd name="connsiteY48" fmla="*/ 401370 h 649663"/>
                  <a:gd name="connsiteX49" fmla="*/ 618653 w 694391"/>
                  <a:gd name="connsiteY49" fmla="*/ 392317 h 649663"/>
                  <a:gd name="connsiteX50" fmla="*/ 627707 w 694391"/>
                  <a:gd name="connsiteY50" fmla="*/ 389299 h 649663"/>
                  <a:gd name="connsiteX51" fmla="*/ 648832 w 694391"/>
                  <a:gd name="connsiteY51" fmla="*/ 377228 h 649663"/>
                  <a:gd name="connsiteX52" fmla="*/ 657885 w 694391"/>
                  <a:gd name="connsiteY52" fmla="*/ 374210 h 649663"/>
                  <a:gd name="connsiteX53" fmla="*/ 682028 w 694391"/>
                  <a:gd name="connsiteY53" fmla="*/ 362139 h 649663"/>
                  <a:gd name="connsiteX54" fmla="*/ 691081 w 694391"/>
                  <a:gd name="connsiteY54" fmla="*/ 353085 h 649663"/>
                  <a:gd name="connsiteX55" fmla="*/ 691081 w 694391"/>
                  <a:gd name="connsiteY55" fmla="*/ 328943 h 649663"/>
                  <a:gd name="connsiteX56" fmla="*/ 672974 w 694391"/>
                  <a:gd name="connsiteY56" fmla="*/ 322907 h 649663"/>
                  <a:gd name="connsiteX57" fmla="*/ 657885 w 694391"/>
                  <a:gd name="connsiteY57" fmla="*/ 319889 h 649663"/>
                  <a:gd name="connsiteX58" fmla="*/ 639778 w 694391"/>
                  <a:gd name="connsiteY58" fmla="*/ 316871 h 649663"/>
                  <a:gd name="connsiteX59" fmla="*/ 630725 w 694391"/>
                  <a:gd name="connsiteY59" fmla="*/ 313854 h 649663"/>
                  <a:gd name="connsiteX60" fmla="*/ 500958 w 694391"/>
                  <a:gd name="connsiteY60" fmla="*/ 322907 h 649663"/>
                  <a:gd name="connsiteX61" fmla="*/ 491905 w 694391"/>
                  <a:gd name="connsiteY61" fmla="*/ 325925 h 649663"/>
                  <a:gd name="connsiteX62" fmla="*/ 455691 w 694391"/>
                  <a:gd name="connsiteY62" fmla="*/ 322907 h 649663"/>
                  <a:gd name="connsiteX63" fmla="*/ 449655 w 694391"/>
                  <a:gd name="connsiteY63" fmla="*/ 313854 h 649663"/>
                  <a:gd name="connsiteX64" fmla="*/ 440602 w 694391"/>
                  <a:gd name="connsiteY64" fmla="*/ 298765 h 649663"/>
                  <a:gd name="connsiteX65" fmla="*/ 446638 w 694391"/>
                  <a:gd name="connsiteY65" fmla="*/ 187105 h 649663"/>
                  <a:gd name="connsiteX66" fmla="*/ 458709 w 694391"/>
                  <a:gd name="connsiteY66" fmla="*/ 184087 h 649663"/>
                  <a:gd name="connsiteX67" fmla="*/ 482851 w 694391"/>
                  <a:gd name="connsiteY67" fmla="*/ 181070 h 649663"/>
                  <a:gd name="connsiteX68" fmla="*/ 500958 w 694391"/>
                  <a:gd name="connsiteY68" fmla="*/ 175034 h 649663"/>
                  <a:gd name="connsiteX69" fmla="*/ 549244 w 694391"/>
                  <a:gd name="connsiteY69" fmla="*/ 150891 h 649663"/>
                  <a:gd name="connsiteX70" fmla="*/ 603564 w 694391"/>
                  <a:gd name="connsiteY70" fmla="*/ 117695 h 649663"/>
                  <a:gd name="connsiteX71" fmla="*/ 624689 w 694391"/>
                  <a:gd name="connsiteY71" fmla="*/ 102606 h 649663"/>
                  <a:gd name="connsiteX72" fmla="*/ 633743 w 694391"/>
                  <a:gd name="connsiteY72" fmla="*/ 93553 h 649663"/>
                  <a:gd name="connsiteX73" fmla="*/ 639778 w 694391"/>
                  <a:gd name="connsiteY73" fmla="*/ 84499 h 649663"/>
                  <a:gd name="connsiteX74" fmla="*/ 648832 w 694391"/>
                  <a:gd name="connsiteY74" fmla="*/ 63374 h 649663"/>
                  <a:gd name="connsiteX75" fmla="*/ 657885 w 694391"/>
                  <a:gd name="connsiteY75" fmla="*/ 36214 h 649663"/>
                  <a:gd name="connsiteX76" fmla="*/ 660903 w 694391"/>
                  <a:gd name="connsiteY76" fmla="*/ 24143 h 649663"/>
                  <a:gd name="connsiteX77" fmla="*/ 642796 w 694391"/>
                  <a:gd name="connsiteY77" fmla="*/ 9054 h 649663"/>
                  <a:gd name="connsiteX78" fmla="*/ 627707 w 694391"/>
                  <a:gd name="connsiteY78" fmla="*/ 6036 h 649663"/>
                  <a:gd name="connsiteX79" fmla="*/ 618653 w 694391"/>
                  <a:gd name="connsiteY79" fmla="*/ 3018 h 649663"/>
                  <a:gd name="connsiteX80" fmla="*/ 606582 w 694391"/>
                  <a:gd name="connsiteY80" fmla="*/ 0 h 649663"/>
                  <a:gd name="connsiteX81" fmla="*/ 519065 w 694391"/>
                  <a:gd name="connsiteY81" fmla="*/ 3018 h 649663"/>
                  <a:gd name="connsiteX82" fmla="*/ 500958 w 694391"/>
                  <a:gd name="connsiteY82" fmla="*/ 9054 h 649663"/>
                  <a:gd name="connsiteX83" fmla="*/ 488887 w 694391"/>
                  <a:gd name="connsiteY83" fmla="*/ 12071 h 649663"/>
                  <a:gd name="connsiteX84" fmla="*/ 470780 w 694391"/>
                  <a:gd name="connsiteY84" fmla="*/ 21125 h 649663"/>
                  <a:gd name="connsiteX85" fmla="*/ 461727 w 694391"/>
                  <a:gd name="connsiteY85" fmla="*/ 27161 h 649663"/>
                  <a:gd name="connsiteX86" fmla="*/ 443620 w 694391"/>
                  <a:gd name="connsiteY86" fmla="*/ 33196 h 649663"/>
                  <a:gd name="connsiteX87" fmla="*/ 425513 w 694391"/>
                  <a:gd name="connsiteY87" fmla="*/ 48285 h 649663"/>
                  <a:gd name="connsiteX88" fmla="*/ 416459 w 694391"/>
                  <a:gd name="connsiteY88" fmla="*/ 54321 h 649663"/>
                  <a:gd name="connsiteX89" fmla="*/ 404388 w 694391"/>
                  <a:gd name="connsiteY89" fmla="*/ 66392 h 649663"/>
                  <a:gd name="connsiteX90" fmla="*/ 392317 w 694391"/>
                  <a:gd name="connsiteY90" fmla="*/ 69410 h 649663"/>
                  <a:gd name="connsiteX91" fmla="*/ 374210 w 694391"/>
                  <a:gd name="connsiteY91" fmla="*/ 78464 h 649663"/>
                  <a:gd name="connsiteX92" fmla="*/ 344032 w 694391"/>
                  <a:gd name="connsiteY92" fmla="*/ 96570 h 649663"/>
                  <a:gd name="connsiteX93" fmla="*/ 292729 w 694391"/>
                  <a:gd name="connsiteY93" fmla="*/ 111660 h 649663"/>
                  <a:gd name="connsiteX94" fmla="*/ 280657 w 694391"/>
                  <a:gd name="connsiteY94" fmla="*/ 114677 h 649663"/>
                  <a:gd name="connsiteX95" fmla="*/ 229354 w 694391"/>
                  <a:gd name="connsiteY95" fmla="*/ 120713 h 649663"/>
                  <a:gd name="connsiteX96" fmla="*/ 217283 w 694391"/>
                  <a:gd name="connsiteY96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32784 w 694391"/>
                  <a:gd name="connsiteY18" fmla="*/ 510012 h 649663"/>
                  <a:gd name="connsiteX19" fmla="*/ 126748 w 694391"/>
                  <a:gd name="connsiteY19" fmla="*/ 528119 h 649663"/>
                  <a:gd name="connsiteX20" fmla="*/ 123731 w 694391"/>
                  <a:gd name="connsiteY20" fmla="*/ 540190 h 649663"/>
                  <a:gd name="connsiteX21" fmla="*/ 117695 w 694391"/>
                  <a:gd name="connsiteY21" fmla="*/ 549244 h 649663"/>
                  <a:gd name="connsiteX22" fmla="*/ 111659 w 694391"/>
                  <a:gd name="connsiteY22" fmla="*/ 567351 h 649663"/>
                  <a:gd name="connsiteX23" fmla="*/ 105624 w 694391"/>
                  <a:gd name="connsiteY23" fmla="*/ 588475 h 649663"/>
                  <a:gd name="connsiteX24" fmla="*/ 102606 w 694391"/>
                  <a:gd name="connsiteY24" fmla="*/ 597529 h 649663"/>
                  <a:gd name="connsiteX25" fmla="*/ 105624 w 694391"/>
                  <a:gd name="connsiteY25" fmla="*/ 636761 h 649663"/>
                  <a:gd name="connsiteX26" fmla="*/ 114677 w 694391"/>
                  <a:gd name="connsiteY26" fmla="*/ 639778 h 649663"/>
                  <a:gd name="connsiteX27" fmla="*/ 147873 w 694391"/>
                  <a:gd name="connsiteY27" fmla="*/ 642796 h 649663"/>
                  <a:gd name="connsiteX28" fmla="*/ 211247 w 694391"/>
                  <a:gd name="connsiteY28" fmla="*/ 645814 h 649663"/>
                  <a:gd name="connsiteX29" fmla="*/ 232372 w 694391"/>
                  <a:gd name="connsiteY29" fmla="*/ 633743 h 649663"/>
                  <a:gd name="connsiteX30" fmla="*/ 268586 w 694391"/>
                  <a:gd name="connsiteY30" fmla="*/ 612618 h 649663"/>
                  <a:gd name="connsiteX31" fmla="*/ 286693 w 694391"/>
                  <a:gd name="connsiteY31" fmla="*/ 594511 h 649663"/>
                  <a:gd name="connsiteX32" fmla="*/ 307818 w 694391"/>
                  <a:gd name="connsiteY32" fmla="*/ 579422 h 649663"/>
                  <a:gd name="connsiteX33" fmla="*/ 318875 w 694391"/>
                  <a:gd name="connsiteY33" fmla="*/ 569826 h 649663"/>
                  <a:gd name="connsiteX34" fmla="*/ 362139 w 694391"/>
                  <a:gd name="connsiteY34" fmla="*/ 540190 h 649663"/>
                  <a:gd name="connsiteX35" fmla="*/ 371192 w 694391"/>
                  <a:gd name="connsiteY35" fmla="*/ 531137 h 649663"/>
                  <a:gd name="connsiteX36" fmla="*/ 398352 w 694391"/>
                  <a:gd name="connsiteY36" fmla="*/ 522083 h 649663"/>
                  <a:gd name="connsiteX37" fmla="*/ 431548 w 694391"/>
                  <a:gd name="connsiteY37" fmla="*/ 500959 h 649663"/>
                  <a:gd name="connsiteX38" fmla="*/ 458709 w 694391"/>
                  <a:gd name="connsiteY38" fmla="*/ 485870 h 649663"/>
                  <a:gd name="connsiteX39" fmla="*/ 488887 w 694391"/>
                  <a:gd name="connsiteY39" fmla="*/ 467763 h 649663"/>
                  <a:gd name="connsiteX40" fmla="*/ 513030 w 694391"/>
                  <a:gd name="connsiteY40" fmla="*/ 458709 h 649663"/>
                  <a:gd name="connsiteX41" fmla="*/ 531137 w 694391"/>
                  <a:gd name="connsiteY41" fmla="*/ 446638 h 649663"/>
                  <a:gd name="connsiteX42" fmla="*/ 540190 w 694391"/>
                  <a:gd name="connsiteY42" fmla="*/ 437584 h 649663"/>
                  <a:gd name="connsiteX43" fmla="*/ 567350 w 694391"/>
                  <a:gd name="connsiteY43" fmla="*/ 425513 h 649663"/>
                  <a:gd name="connsiteX44" fmla="*/ 576404 w 694391"/>
                  <a:gd name="connsiteY44" fmla="*/ 419477 h 649663"/>
                  <a:gd name="connsiteX45" fmla="*/ 591493 w 694391"/>
                  <a:gd name="connsiteY45" fmla="*/ 410424 h 649663"/>
                  <a:gd name="connsiteX46" fmla="*/ 600546 w 694391"/>
                  <a:gd name="connsiteY46" fmla="*/ 404388 h 649663"/>
                  <a:gd name="connsiteX47" fmla="*/ 609600 w 694391"/>
                  <a:gd name="connsiteY47" fmla="*/ 401370 h 649663"/>
                  <a:gd name="connsiteX48" fmla="*/ 618653 w 694391"/>
                  <a:gd name="connsiteY48" fmla="*/ 392317 h 649663"/>
                  <a:gd name="connsiteX49" fmla="*/ 627707 w 694391"/>
                  <a:gd name="connsiteY49" fmla="*/ 389299 h 649663"/>
                  <a:gd name="connsiteX50" fmla="*/ 648832 w 694391"/>
                  <a:gd name="connsiteY50" fmla="*/ 377228 h 649663"/>
                  <a:gd name="connsiteX51" fmla="*/ 657885 w 694391"/>
                  <a:gd name="connsiteY51" fmla="*/ 374210 h 649663"/>
                  <a:gd name="connsiteX52" fmla="*/ 682028 w 694391"/>
                  <a:gd name="connsiteY52" fmla="*/ 362139 h 649663"/>
                  <a:gd name="connsiteX53" fmla="*/ 691081 w 694391"/>
                  <a:gd name="connsiteY53" fmla="*/ 353085 h 649663"/>
                  <a:gd name="connsiteX54" fmla="*/ 691081 w 694391"/>
                  <a:gd name="connsiteY54" fmla="*/ 328943 h 649663"/>
                  <a:gd name="connsiteX55" fmla="*/ 672974 w 694391"/>
                  <a:gd name="connsiteY55" fmla="*/ 322907 h 649663"/>
                  <a:gd name="connsiteX56" fmla="*/ 657885 w 694391"/>
                  <a:gd name="connsiteY56" fmla="*/ 319889 h 649663"/>
                  <a:gd name="connsiteX57" fmla="*/ 639778 w 694391"/>
                  <a:gd name="connsiteY57" fmla="*/ 316871 h 649663"/>
                  <a:gd name="connsiteX58" fmla="*/ 630725 w 694391"/>
                  <a:gd name="connsiteY58" fmla="*/ 313854 h 649663"/>
                  <a:gd name="connsiteX59" fmla="*/ 500958 w 694391"/>
                  <a:gd name="connsiteY59" fmla="*/ 322907 h 649663"/>
                  <a:gd name="connsiteX60" fmla="*/ 491905 w 694391"/>
                  <a:gd name="connsiteY60" fmla="*/ 325925 h 649663"/>
                  <a:gd name="connsiteX61" fmla="*/ 455691 w 694391"/>
                  <a:gd name="connsiteY61" fmla="*/ 322907 h 649663"/>
                  <a:gd name="connsiteX62" fmla="*/ 449655 w 694391"/>
                  <a:gd name="connsiteY62" fmla="*/ 313854 h 649663"/>
                  <a:gd name="connsiteX63" fmla="*/ 440602 w 694391"/>
                  <a:gd name="connsiteY63" fmla="*/ 298765 h 649663"/>
                  <a:gd name="connsiteX64" fmla="*/ 446638 w 694391"/>
                  <a:gd name="connsiteY64" fmla="*/ 187105 h 649663"/>
                  <a:gd name="connsiteX65" fmla="*/ 458709 w 694391"/>
                  <a:gd name="connsiteY65" fmla="*/ 184087 h 649663"/>
                  <a:gd name="connsiteX66" fmla="*/ 482851 w 694391"/>
                  <a:gd name="connsiteY66" fmla="*/ 181070 h 649663"/>
                  <a:gd name="connsiteX67" fmla="*/ 500958 w 694391"/>
                  <a:gd name="connsiteY67" fmla="*/ 175034 h 649663"/>
                  <a:gd name="connsiteX68" fmla="*/ 549244 w 694391"/>
                  <a:gd name="connsiteY68" fmla="*/ 150891 h 649663"/>
                  <a:gd name="connsiteX69" fmla="*/ 603564 w 694391"/>
                  <a:gd name="connsiteY69" fmla="*/ 117695 h 649663"/>
                  <a:gd name="connsiteX70" fmla="*/ 624689 w 694391"/>
                  <a:gd name="connsiteY70" fmla="*/ 102606 h 649663"/>
                  <a:gd name="connsiteX71" fmla="*/ 633743 w 694391"/>
                  <a:gd name="connsiteY71" fmla="*/ 93553 h 649663"/>
                  <a:gd name="connsiteX72" fmla="*/ 639778 w 694391"/>
                  <a:gd name="connsiteY72" fmla="*/ 84499 h 649663"/>
                  <a:gd name="connsiteX73" fmla="*/ 648832 w 694391"/>
                  <a:gd name="connsiteY73" fmla="*/ 63374 h 649663"/>
                  <a:gd name="connsiteX74" fmla="*/ 657885 w 694391"/>
                  <a:gd name="connsiteY74" fmla="*/ 36214 h 649663"/>
                  <a:gd name="connsiteX75" fmla="*/ 660903 w 694391"/>
                  <a:gd name="connsiteY75" fmla="*/ 24143 h 649663"/>
                  <a:gd name="connsiteX76" fmla="*/ 642796 w 694391"/>
                  <a:gd name="connsiteY76" fmla="*/ 9054 h 649663"/>
                  <a:gd name="connsiteX77" fmla="*/ 627707 w 694391"/>
                  <a:gd name="connsiteY77" fmla="*/ 6036 h 649663"/>
                  <a:gd name="connsiteX78" fmla="*/ 618653 w 694391"/>
                  <a:gd name="connsiteY78" fmla="*/ 3018 h 649663"/>
                  <a:gd name="connsiteX79" fmla="*/ 606582 w 694391"/>
                  <a:gd name="connsiteY79" fmla="*/ 0 h 649663"/>
                  <a:gd name="connsiteX80" fmla="*/ 519065 w 694391"/>
                  <a:gd name="connsiteY80" fmla="*/ 3018 h 649663"/>
                  <a:gd name="connsiteX81" fmla="*/ 500958 w 694391"/>
                  <a:gd name="connsiteY81" fmla="*/ 9054 h 649663"/>
                  <a:gd name="connsiteX82" fmla="*/ 488887 w 694391"/>
                  <a:gd name="connsiteY82" fmla="*/ 12071 h 649663"/>
                  <a:gd name="connsiteX83" fmla="*/ 470780 w 694391"/>
                  <a:gd name="connsiteY83" fmla="*/ 21125 h 649663"/>
                  <a:gd name="connsiteX84" fmla="*/ 461727 w 694391"/>
                  <a:gd name="connsiteY84" fmla="*/ 27161 h 649663"/>
                  <a:gd name="connsiteX85" fmla="*/ 443620 w 694391"/>
                  <a:gd name="connsiteY85" fmla="*/ 33196 h 649663"/>
                  <a:gd name="connsiteX86" fmla="*/ 425513 w 694391"/>
                  <a:gd name="connsiteY86" fmla="*/ 48285 h 649663"/>
                  <a:gd name="connsiteX87" fmla="*/ 416459 w 694391"/>
                  <a:gd name="connsiteY87" fmla="*/ 54321 h 649663"/>
                  <a:gd name="connsiteX88" fmla="*/ 404388 w 694391"/>
                  <a:gd name="connsiteY88" fmla="*/ 66392 h 649663"/>
                  <a:gd name="connsiteX89" fmla="*/ 392317 w 694391"/>
                  <a:gd name="connsiteY89" fmla="*/ 69410 h 649663"/>
                  <a:gd name="connsiteX90" fmla="*/ 374210 w 694391"/>
                  <a:gd name="connsiteY90" fmla="*/ 78464 h 649663"/>
                  <a:gd name="connsiteX91" fmla="*/ 344032 w 694391"/>
                  <a:gd name="connsiteY91" fmla="*/ 96570 h 649663"/>
                  <a:gd name="connsiteX92" fmla="*/ 292729 w 694391"/>
                  <a:gd name="connsiteY92" fmla="*/ 111660 h 649663"/>
                  <a:gd name="connsiteX93" fmla="*/ 280657 w 694391"/>
                  <a:gd name="connsiteY93" fmla="*/ 114677 h 649663"/>
                  <a:gd name="connsiteX94" fmla="*/ 229354 w 694391"/>
                  <a:gd name="connsiteY94" fmla="*/ 120713 h 649663"/>
                  <a:gd name="connsiteX95" fmla="*/ 217283 w 694391"/>
                  <a:gd name="connsiteY95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23731 w 694391"/>
                  <a:gd name="connsiteY19" fmla="*/ 540190 h 649663"/>
                  <a:gd name="connsiteX20" fmla="*/ 117695 w 694391"/>
                  <a:gd name="connsiteY20" fmla="*/ 549244 h 649663"/>
                  <a:gd name="connsiteX21" fmla="*/ 111659 w 694391"/>
                  <a:gd name="connsiteY21" fmla="*/ 567351 h 649663"/>
                  <a:gd name="connsiteX22" fmla="*/ 105624 w 694391"/>
                  <a:gd name="connsiteY22" fmla="*/ 588475 h 649663"/>
                  <a:gd name="connsiteX23" fmla="*/ 102606 w 694391"/>
                  <a:gd name="connsiteY23" fmla="*/ 597529 h 649663"/>
                  <a:gd name="connsiteX24" fmla="*/ 105624 w 694391"/>
                  <a:gd name="connsiteY24" fmla="*/ 636761 h 649663"/>
                  <a:gd name="connsiteX25" fmla="*/ 114677 w 694391"/>
                  <a:gd name="connsiteY25" fmla="*/ 639778 h 649663"/>
                  <a:gd name="connsiteX26" fmla="*/ 147873 w 694391"/>
                  <a:gd name="connsiteY26" fmla="*/ 642796 h 649663"/>
                  <a:gd name="connsiteX27" fmla="*/ 211247 w 694391"/>
                  <a:gd name="connsiteY27" fmla="*/ 645814 h 649663"/>
                  <a:gd name="connsiteX28" fmla="*/ 232372 w 694391"/>
                  <a:gd name="connsiteY28" fmla="*/ 633743 h 649663"/>
                  <a:gd name="connsiteX29" fmla="*/ 268586 w 694391"/>
                  <a:gd name="connsiteY29" fmla="*/ 612618 h 649663"/>
                  <a:gd name="connsiteX30" fmla="*/ 286693 w 694391"/>
                  <a:gd name="connsiteY30" fmla="*/ 594511 h 649663"/>
                  <a:gd name="connsiteX31" fmla="*/ 307818 w 694391"/>
                  <a:gd name="connsiteY31" fmla="*/ 579422 h 649663"/>
                  <a:gd name="connsiteX32" fmla="*/ 318875 w 694391"/>
                  <a:gd name="connsiteY32" fmla="*/ 569826 h 649663"/>
                  <a:gd name="connsiteX33" fmla="*/ 362139 w 694391"/>
                  <a:gd name="connsiteY33" fmla="*/ 540190 h 649663"/>
                  <a:gd name="connsiteX34" fmla="*/ 371192 w 694391"/>
                  <a:gd name="connsiteY34" fmla="*/ 531137 h 649663"/>
                  <a:gd name="connsiteX35" fmla="*/ 398352 w 694391"/>
                  <a:gd name="connsiteY35" fmla="*/ 522083 h 649663"/>
                  <a:gd name="connsiteX36" fmla="*/ 431548 w 694391"/>
                  <a:gd name="connsiteY36" fmla="*/ 500959 h 649663"/>
                  <a:gd name="connsiteX37" fmla="*/ 458709 w 694391"/>
                  <a:gd name="connsiteY37" fmla="*/ 485870 h 649663"/>
                  <a:gd name="connsiteX38" fmla="*/ 488887 w 694391"/>
                  <a:gd name="connsiteY38" fmla="*/ 467763 h 649663"/>
                  <a:gd name="connsiteX39" fmla="*/ 513030 w 694391"/>
                  <a:gd name="connsiteY39" fmla="*/ 458709 h 649663"/>
                  <a:gd name="connsiteX40" fmla="*/ 531137 w 694391"/>
                  <a:gd name="connsiteY40" fmla="*/ 446638 h 649663"/>
                  <a:gd name="connsiteX41" fmla="*/ 540190 w 694391"/>
                  <a:gd name="connsiteY41" fmla="*/ 437584 h 649663"/>
                  <a:gd name="connsiteX42" fmla="*/ 567350 w 694391"/>
                  <a:gd name="connsiteY42" fmla="*/ 425513 h 649663"/>
                  <a:gd name="connsiteX43" fmla="*/ 576404 w 694391"/>
                  <a:gd name="connsiteY43" fmla="*/ 419477 h 649663"/>
                  <a:gd name="connsiteX44" fmla="*/ 591493 w 694391"/>
                  <a:gd name="connsiteY44" fmla="*/ 410424 h 649663"/>
                  <a:gd name="connsiteX45" fmla="*/ 600546 w 694391"/>
                  <a:gd name="connsiteY45" fmla="*/ 404388 h 649663"/>
                  <a:gd name="connsiteX46" fmla="*/ 609600 w 694391"/>
                  <a:gd name="connsiteY46" fmla="*/ 401370 h 649663"/>
                  <a:gd name="connsiteX47" fmla="*/ 618653 w 694391"/>
                  <a:gd name="connsiteY47" fmla="*/ 392317 h 649663"/>
                  <a:gd name="connsiteX48" fmla="*/ 627707 w 694391"/>
                  <a:gd name="connsiteY48" fmla="*/ 389299 h 649663"/>
                  <a:gd name="connsiteX49" fmla="*/ 648832 w 694391"/>
                  <a:gd name="connsiteY49" fmla="*/ 377228 h 649663"/>
                  <a:gd name="connsiteX50" fmla="*/ 657885 w 694391"/>
                  <a:gd name="connsiteY50" fmla="*/ 374210 h 649663"/>
                  <a:gd name="connsiteX51" fmla="*/ 682028 w 694391"/>
                  <a:gd name="connsiteY51" fmla="*/ 362139 h 649663"/>
                  <a:gd name="connsiteX52" fmla="*/ 691081 w 694391"/>
                  <a:gd name="connsiteY52" fmla="*/ 353085 h 649663"/>
                  <a:gd name="connsiteX53" fmla="*/ 691081 w 694391"/>
                  <a:gd name="connsiteY53" fmla="*/ 328943 h 649663"/>
                  <a:gd name="connsiteX54" fmla="*/ 672974 w 694391"/>
                  <a:gd name="connsiteY54" fmla="*/ 322907 h 649663"/>
                  <a:gd name="connsiteX55" fmla="*/ 657885 w 694391"/>
                  <a:gd name="connsiteY55" fmla="*/ 319889 h 649663"/>
                  <a:gd name="connsiteX56" fmla="*/ 639778 w 694391"/>
                  <a:gd name="connsiteY56" fmla="*/ 316871 h 649663"/>
                  <a:gd name="connsiteX57" fmla="*/ 630725 w 694391"/>
                  <a:gd name="connsiteY57" fmla="*/ 313854 h 649663"/>
                  <a:gd name="connsiteX58" fmla="*/ 500958 w 694391"/>
                  <a:gd name="connsiteY58" fmla="*/ 322907 h 649663"/>
                  <a:gd name="connsiteX59" fmla="*/ 491905 w 694391"/>
                  <a:gd name="connsiteY59" fmla="*/ 325925 h 649663"/>
                  <a:gd name="connsiteX60" fmla="*/ 455691 w 694391"/>
                  <a:gd name="connsiteY60" fmla="*/ 322907 h 649663"/>
                  <a:gd name="connsiteX61" fmla="*/ 449655 w 694391"/>
                  <a:gd name="connsiteY61" fmla="*/ 313854 h 649663"/>
                  <a:gd name="connsiteX62" fmla="*/ 440602 w 694391"/>
                  <a:gd name="connsiteY62" fmla="*/ 298765 h 649663"/>
                  <a:gd name="connsiteX63" fmla="*/ 446638 w 694391"/>
                  <a:gd name="connsiteY63" fmla="*/ 187105 h 649663"/>
                  <a:gd name="connsiteX64" fmla="*/ 458709 w 694391"/>
                  <a:gd name="connsiteY64" fmla="*/ 184087 h 649663"/>
                  <a:gd name="connsiteX65" fmla="*/ 482851 w 694391"/>
                  <a:gd name="connsiteY65" fmla="*/ 181070 h 649663"/>
                  <a:gd name="connsiteX66" fmla="*/ 500958 w 694391"/>
                  <a:gd name="connsiteY66" fmla="*/ 175034 h 649663"/>
                  <a:gd name="connsiteX67" fmla="*/ 549244 w 694391"/>
                  <a:gd name="connsiteY67" fmla="*/ 150891 h 649663"/>
                  <a:gd name="connsiteX68" fmla="*/ 603564 w 694391"/>
                  <a:gd name="connsiteY68" fmla="*/ 117695 h 649663"/>
                  <a:gd name="connsiteX69" fmla="*/ 624689 w 694391"/>
                  <a:gd name="connsiteY69" fmla="*/ 102606 h 649663"/>
                  <a:gd name="connsiteX70" fmla="*/ 633743 w 694391"/>
                  <a:gd name="connsiteY70" fmla="*/ 93553 h 649663"/>
                  <a:gd name="connsiteX71" fmla="*/ 639778 w 694391"/>
                  <a:gd name="connsiteY71" fmla="*/ 84499 h 649663"/>
                  <a:gd name="connsiteX72" fmla="*/ 648832 w 694391"/>
                  <a:gd name="connsiteY72" fmla="*/ 63374 h 649663"/>
                  <a:gd name="connsiteX73" fmla="*/ 657885 w 694391"/>
                  <a:gd name="connsiteY73" fmla="*/ 36214 h 649663"/>
                  <a:gd name="connsiteX74" fmla="*/ 660903 w 694391"/>
                  <a:gd name="connsiteY74" fmla="*/ 24143 h 649663"/>
                  <a:gd name="connsiteX75" fmla="*/ 642796 w 694391"/>
                  <a:gd name="connsiteY75" fmla="*/ 9054 h 649663"/>
                  <a:gd name="connsiteX76" fmla="*/ 627707 w 694391"/>
                  <a:gd name="connsiteY76" fmla="*/ 6036 h 649663"/>
                  <a:gd name="connsiteX77" fmla="*/ 618653 w 694391"/>
                  <a:gd name="connsiteY77" fmla="*/ 3018 h 649663"/>
                  <a:gd name="connsiteX78" fmla="*/ 606582 w 694391"/>
                  <a:gd name="connsiteY78" fmla="*/ 0 h 649663"/>
                  <a:gd name="connsiteX79" fmla="*/ 519065 w 694391"/>
                  <a:gd name="connsiteY79" fmla="*/ 3018 h 649663"/>
                  <a:gd name="connsiteX80" fmla="*/ 500958 w 694391"/>
                  <a:gd name="connsiteY80" fmla="*/ 9054 h 649663"/>
                  <a:gd name="connsiteX81" fmla="*/ 488887 w 694391"/>
                  <a:gd name="connsiteY81" fmla="*/ 12071 h 649663"/>
                  <a:gd name="connsiteX82" fmla="*/ 470780 w 694391"/>
                  <a:gd name="connsiteY82" fmla="*/ 21125 h 649663"/>
                  <a:gd name="connsiteX83" fmla="*/ 461727 w 694391"/>
                  <a:gd name="connsiteY83" fmla="*/ 27161 h 649663"/>
                  <a:gd name="connsiteX84" fmla="*/ 443620 w 694391"/>
                  <a:gd name="connsiteY84" fmla="*/ 33196 h 649663"/>
                  <a:gd name="connsiteX85" fmla="*/ 425513 w 694391"/>
                  <a:gd name="connsiteY85" fmla="*/ 48285 h 649663"/>
                  <a:gd name="connsiteX86" fmla="*/ 416459 w 694391"/>
                  <a:gd name="connsiteY86" fmla="*/ 54321 h 649663"/>
                  <a:gd name="connsiteX87" fmla="*/ 404388 w 694391"/>
                  <a:gd name="connsiteY87" fmla="*/ 66392 h 649663"/>
                  <a:gd name="connsiteX88" fmla="*/ 392317 w 694391"/>
                  <a:gd name="connsiteY88" fmla="*/ 69410 h 649663"/>
                  <a:gd name="connsiteX89" fmla="*/ 374210 w 694391"/>
                  <a:gd name="connsiteY89" fmla="*/ 78464 h 649663"/>
                  <a:gd name="connsiteX90" fmla="*/ 344032 w 694391"/>
                  <a:gd name="connsiteY90" fmla="*/ 96570 h 649663"/>
                  <a:gd name="connsiteX91" fmla="*/ 292729 w 694391"/>
                  <a:gd name="connsiteY91" fmla="*/ 111660 h 649663"/>
                  <a:gd name="connsiteX92" fmla="*/ 280657 w 694391"/>
                  <a:gd name="connsiteY92" fmla="*/ 114677 h 649663"/>
                  <a:gd name="connsiteX93" fmla="*/ 229354 w 694391"/>
                  <a:gd name="connsiteY93" fmla="*/ 120713 h 649663"/>
                  <a:gd name="connsiteX94" fmla="*/ 217283 w 694391"/>
                  <a:gd name="connsiteY94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17695 w 694391"/>
                  <a:gd name="connsiteY19" fmla="*/ 549244 h 649663"/>
                  <a:gd name="connsiteX20" fmla="*/ 111659 w 694391"/>
                  <a:gd name="connsiteY20" fmla="*/ 567351 h 649663"/>
                  <a:gd name="connsiteX21" fmla="*/ 105624 w 694391"/>
                  <a:gd name="connsiteY21" fmla="*/ 588475 h 649663"/>
                  <a:gd name="connsiteX22" fmla="*/ 102606 w 694391"/>
                  <a:gd name="connsiteY22" fmla="*/ 597529 h 649663"/>
                  <a:gd name="connsiteX23" fmla="*/ 105624 w 694391"/>
                  <a:gd name="connsiteY23" fmla="*/ 636761 h 649663"/>
                  <a:gd name="connsiteX24" fmla="*/ 114677 w 694391"/>
                  <a:gd name="connsiteY24" fmla="*/ 639778 h 649663"/>
                  <a:gd name="connsiteX25" fmla="*/ 147873 w 694391"/>
                  <a:gd name="connsiteY25" fmla="*/ 642796 h 649663"/>
                  <a:gd name="connsiteX26" fmla="*/ 211247 w 694391"/>
                  <a:gd name="connsiteY26" fmla="*/ 645814 h 649663"/>
                  <a:gd name="connsiteX27" fmla="*/ 232372 w 694391"/>
                  <a:gd name="connsiteY27" fmla="*/ 633743 h 649663"/>
                  <a:gd name="connsiteX28" fmla="*/ 268586 w 694391"/>
                  <a:gd name="connsiteY28" fmla="*/ 612618 h 649663"/>
                  <a:gd name="connsiteX29" fmla="*/ 286693 w 694391"/>
                  <a:gd name="connsiteY29" fmla="*/ 594511 h 649663"/>
                  <a:gd name="connsiteX30" fmla="*/ 307818 w 694391"/>
                  <a:gd name="connsiteY30" fmla="*/ 579422 h 649663"/>
                  <a:gd name="connsiteX31" fmla="*/ 318875 w 694391"/>
                  <a:gd name="connsiteY31" fmla="*/ 569826 h 649663"/>
                  <a:gd name="connsiteX32" fmla="*/ 362139 w 694391"/>
                  <a:gd name="connsiteY32" fmla="*/ 540190 h 649663"/>
                  <a:gd name="connsiteX33" fmla="*/ 371192 w 694391"/>
                  <a:gd name="connsiteY33" fmla="*/ 531137 h 649663"/>
                  <a:gd name="connsiteX34" fmla="*/ 398352 w 694391"/>
                  <a:gd name="connsiteY34" fmla="*/ 522083 h 649663"/>
                  <a:gd name="connsiteX35" fmla="*/ 431548 w 694391"/>
                  <a:gd name="connsiteY35" fmla="*/ 500959 h 649663"/>
                  <a:gd name="connsiteX36" fmla="*/ 458709 w 694391"/>
                  <a:gd name="connsiteY36" fmla="*/ 485870 h 649663"/>
                  <a:gd name="connsiteX37" fmla="*/ 488887 w 694391"/>
                  <a:gd name="connsiteY37" fmla="*/ 467763 h 649663"/>
                  <a:gd name="connsiteX38" fmla="*/ 513030 w 694391"/>
                  <a:gd name="connsiteY38" fmla="*/ 458709 h 649663"/>
                  <a:gd name="connsiteX39" fmla="*/ 531137 w 694391"/>
                  <a:gd name="connsiteY39" fmla="*/ 446638 h 649663"/>
                  <a:gd name="connsiteX40" fmla="*/ 540190 w 694391"/>
                  <a:gd name="connsiteY40" fmla="*/ 437584 h 649663"/>
                  <a:gd name="connsiteX41" fmla="*/ 567350 w 694391"/>
                  <a:gd name="connsiteY41" fmla="*/ 425513 h 649663"/>
                  <a:gd name="connsiteX42" fmla="*/ 576404 w 694391"/>
                  <a:gd name="connsiteY42" fmla="*/ 419477 h 649663"/>
                  <a:gd name="connsiteX43" fmla="*/ 591493 w 694391"/>
                  <a:gd name="connsiteY43" fmla="*/ 410424 h 649663"/>
                  <a:gd name="connsiteX44" fmla="*/ 600546 w 694391"/>
                  <a:gd name="connsiteY44" fmla="*/ 404388 h 649663"/>
                  <a:gd name="connsiteX45" fmla="*/ 609600 w 694391"/>
                  <a:gd name="connsiteY45" fmla="*/ 401370 h 649663"/>
                  <a:gd name="connsiteX46" fmla="*/ 618653 w 694391"/>
                  <a:gd name="connsiteY46" fmla="*/ 392317 h 649663"/>
                  <a:gd name="connsiteX47" fmla="*/ 627707 w 694391"/>
                  <a:gd name="connsiteY47" fmla="*/ 389299 h 649663"/>
                  <a:gd name="connsiteX48" fmla="*/ 648832 w 694391"/>
                  <a:gd name="connsiteY48" fmla="*/ 377228 h 649663"/>
                  <a:gd name="connsiteX49" fmla="*/ 657885 w 694391"/>
                  <a:gd name="connsiteY49" fmla="*/ 374210 h 649663"/>
                  <a:gd name="connsiteX50" fmla="*/ 682028 w 694391"/>
                  <a:gd name="connsiteY50" fmla="*/ 362139 h 649663"/>
                  <a:gd name="connsiteX51" fmla="*/ 691081 w 694391"/>
                  <a:gd name="connsiteY51" fmla="*/ 353085 h 649663"/>
                  <a:gd name="connsiteX52" fmla="*/ 691081 w 694391"/>
                  <a:gd name="connsiteY52" fmla="*/ 328943 h 649663"/>
                  <a:gd name="connsiteX53" fmla="*/ 672974 w 694391"/>
                  <a:gd name="connsiteY53" fmla="*/ 322907 h 649663"/>
                  <a:gd name="connsiteX54" fmla="*/ 657885 w 694391"/>
                  <a:gd name="connsiteY54" fmla="*/ 319889 h 649663"/>
                  <a:gd name="connsiteX55" fmla="*/ 639778 w 694391"/>
                  <a:gd name="connsiteY55" fmla="*/ 316871 h 649663"/>
                  <a:gd name="connsiteX56" fmla="*/ 630725 w 694391"/>
                  <a:gd name="connsiteY56" fmla="*/ 313854 h 649663"/>
                  <a:gd name="connsiteX57" fmla="*/ 500958 w 694391"/>
                  <a:gd name="connsiteY57" fmla="*/ 322907 h 649663"/>
                  <a:gd name="connsiteX58" fmla="*/ 491905 w 694391"/>
                  <a:gd name="connsiteY58" fmla="*/ 325925 h 649663"/>
                  <a:gd name="connsiteX59" fmla="*/ 455691 w 694391"/>
                  <a:gd name="connsiteY59" fmla="*/ 322907 h 649663"/>
                  <a:gd name="connsiteX60" fmla="*/ 449655 w 694391"/>
                  <a:gd name="connsiteY60" fmla="*/ 313854 h 649663"/>
                  <a:gd name="connsiteX61" fmla="*/ 440602 w 694391"/>
                  <a:gd name="connsiteY61" fmla="*/ 298765 h 649663"/>
                  <a:gd name="connsiteX62" fmla="*/ 446638 w 694391"/>
                  <a:gd name="connsiteY62" fmla="*/ 187105 h 649663"/>
                  <a:gd name="connsiteX63" fmla="*/ 458709 w 694391"/>
                  <a:gd name="connsiteY63" fmla="*/ 184087 h 649663"/>
                  <a:gd name="connsiteX64" fmla="*/ 482851 w 694391"/>
                  <a:gd name="connsiteY64" fmla="*/ 181070 h 649663"/>
                  <a:gd name="connsiteX65" fmla="*/ 500958 w 694391"/>
                  <a:gd name="connsiteY65" fmla="*/ 175034 h 649663"/>
                  <a:gd name="connsiteX66" fmla="*/ 549244 w 694391"/>
                  <a:gd name="connsiteY66" fmla="*/ 150891 h 649663"/>
                  <a:gd name="connsiteX67" fmla="*/ 603564 w 694391"/>
                  <a:gd name="connsiteY67" fmla="*/ 117695 h 649663"/>
                  <a:gd name="connsiteX68" fmla="*/ 624689 w 694391"/>
                  <a:gd name="connsiteY68" fmla="*/ 102606 h 649663"/>
                  <a:gd name="connsiteX69" fmla="*/ 633743 w 694391"/>
                  <a:gd name="connsiteY69" fmla="*/ 93553 h 649663"/>
                  <a:gd name="connsiteX70" fmla="*/ 639778 w 694391"/>
                  <a:gd name="connsiteY70" fmla="*/ 84499 h 649663"/>
                  <a:gd name="connsiteX71" fmla="*/ 648832 w 694391"/>
                  <a:gd name="connsiteY71" fmla="*/ 63374 h 649663"/>
                  <a:gd name="connsiteX72" fmla="*/ 657885 w 694391"/>
                  <a:gd name="connsiteY72" fmla="*/ 36214 h 649663"/>
                  <a:gd name="connsiteX73" fmla="*/ 660903 w 694391"/>
                  <a:gd name="connsiteY73" fmla="*/ 24143 h 649663"/>
                  <a:gd name="connsiteX74" fmla="*/ 642796 w 694391"/>
                  <a:gd name="connsiteY74" fmla="*/ 9054 h 649663"/>
                  <a:gd name="connsiteX75" fmla="*/ 627707 w 694391"/>
                  <a:gd name="connsiteY75" fmla="*/ 6036 h 649663"/>
                  <a:gd name="connsiteX76" fmla="*/ 618653 w 694391"/>
                  <a:gd name="connsiteY76" fmla="*/ 3018 h 649663"/>
                  <a:gd name="connsiteX77" fmla="*/ 606582 w 694391"/>
                  <a:gd name="connsiteY77" fmla="*/ 0 h 649663"/>
                  <a:gd name="connsiteX78" fmla="*/ 519065 w 694391"/>
                  <a:gd name="connsiteY78" fmla="*/ 3018 h 649663"/>
                  <a:gd name="connsiteX79" fmla="*/ 500958 w 694391"/>
                  <a:gd name="connsiteY79" fmla="*/ 9054 h 649663"/>
                  <a:gd name="connsiteX80" fmla="*/ 488887 w 694391"/>
                  <a:gd name="connsiteY80" fmla="*/ 12071 h 649663"/>
                  <a:gd name="connsiteX81" fmla="*/ 470780 w 694391"/>
                  <a:gd name="connsiteY81" fmla="*/ 21125 h 649663"/>
                  <a:gd name="connsiteX82" fmla="*/ 461727 w 694391"/>
                  <a:gd name="connsiteY82" fmla="*/ 27161 h 649663"/>
                  <a:gd name="connsiteX83" fmla="*/ 443620 w 694391"/>
                  <a:gd name="connsiteY83" fmla="*/ 33196 h 649663"/>
                  <a:gd name="connsiteX84" fmla="*/ 425513 w 694391"/>
                  <a:gd name="connsiteY84" fmla="*/ 48285 h 649663"/>
                  <a:gd name="connsiteX85" fmla="*/ 416459 w 694391"/>
                  <a:gd name="connsiteY85" fmla="*/ 54321 h 649663"/>
                  <a:gd name="connsiteX86" fmla="*/ 404388 w 694391"/>
                  <a:gd name="connsiteY86" fmla="*/ 66392 h 649663"/>
                  <a:gd name="connsiteX87" fmla="*/ 392317 w 694391"/>
                  <a:gd name="connsiteY87" fmla="*/ 69410 h 649663"/>
                  <a:gd name="connsiteX88" fmla="*/ 374210 w 694391"/>
                  <a:gd name="connsiteY88" fmla="*/ 78464 h 649663"/>
                  <a:gd name="connsiteX89" fmla="*/ 344032 w 694391"/>
                  <a:gd name="connsiteY89" fmla="*/ 96570 h 649663"/>
                  <a:gd name="connsiteX90" fmla="*/ 292729 w 694391"/>
                  <a:gd name="connsiteY90" fmla="*/ 111660 h 649663"/>
                  <a:gd name="connsiteX91" fmla="*/ 280657 w 694391"/>
                  <a:gd name="connsiteY91" fmla="*/ 114677 h 649663"/>
                  <a:gd name="connsiteX92" fmla="*/ 229354 w 694391"/>
                  <a:gd name="connsiteY92" fmla="*/ 120713 h 649663"/>
                  <a:gd name="connsiteX93" fmla="*/ 217283 w 694391"/>
                  <a:gd name="connsiteY93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11659 w 694391"/>
                  <a:gd name="connsiteY19" fmla="*/ 567351 h 649663"/>
                  <a:gd name="connsiteX20" fmla="*/ 105624 w 694391"/>
                  <a:gd name="connsiteY20" fmla="*/ 588475 h 649663"/>
                  <a:gd name="connsiteX21" fmla="*/ 102606 w 694391"/>
                  <a:gd name="connsiteY21" fmla="*/ 597529 h 649663"/>
                  <a:gd name="connsiteX22" fmla="*/ 105624 w 694391"/>
                  <a:gd name="connsiteY22" fmla="*/ 636761 h 649663"/>
                  <a:gd name="connsiteX23" fmla="*/ 114677 w 694391"/>
                  <a:gd name="connsiteY23" fmla="*/ 639778 h 649663"/>
                  <a:gd name="connsiteX24" fmla="*/ 147873 w 694391"/>
                  <a:gd name="connsiteY24" fmla="*/ 642796 h 649663"/>
                  <a:gd name="connsiteX25" fmla="*/ 211247 w 694391"/>
                  <a:gd name="connsiteY25" fmla="*/ 645814 h 649663"/>
                  <a:gd name="connsiteX26" fmla="*/ 232372 w 694391"/>
                  <a:gd name="connsiteY26" fmla="*/ 633743 h 649663"/>
                  <a:gd name="connsiteX27" fmla="*/ 268586 w 694391"/>
                  <a:gd name="connsiteY27" fmla="*/ 612618 h 649663"/>
                  <a:gd name="connsiteX28" fmla="*/ 286693 w 694391"/>
                  <a:gd name="connsiteY28" fmla="*/ 594511 h 649663"/>
                  <a:gd name="connsiteX29" fmla="*/ 307818 w 694391"/>
                  <a:gd name="connsiteY29" fmla="*/ 579422 h 649663"/>
                  <a:gd name="connsiteX30" fmla="*/ 318875 w 694391"/>
                  <a:gd name="connsiteY30" fmla="*/ 569826 h 649663"/>
                  <a:gd name="connsiteX31" fmla="*/ 362139 w 694391"/>
                  <a:gd name="connsiteY31" fmla="*/ 540190 h 649663"/>
                  <a:gd name="connsiteX32" fmla="*/ 371192 w 694391"/>
                  <a:gd name="connsiteY32" fmla="*/ 531137 h 649663"/>
                  <a:gd name="connsiteX33" fmla="*/ 398352 w 694391"/>
                  <a:gd name="connsiteY33" fmla="*/ 522083 h 649663"/>
                  <a:gd name="connsiteX34" fmla="*/ 431548 w 694391"/>
                  <a:gd name="connsiteY34" fmla="*/ 500959 h 649663"/>
                  <a:gd name="connsiteX35" fmla="*/ 458709 w 694391"/>
                  <a:gd name="connsiteY35" fmla="*/ 485870 h 649663"/>
                  <a:gd name="connsiteX36" fmla="*/ 488887 w 694391"/>
                  <a:gd name="connsiteY36" fmla="*/ 467763 h 649663"/>
                  <a:gd name="connsiteX37" fmla="*/ 513030 w 694391"/>
                  <a:gd name="connsiteY37" fmla="*/ 458709 h 649663"/>
                  <a:gd name="connsiteX38" fmla="*/ 531137 w 694391"/>
                  <a:gd name="connsiteY38" fmla="*/ 446638 h 649663"/>
                  <a:gd name="connsiteX39" fmla="*/ 540190 w 694391"/>
                  <a:gd name="connsiteY39" fmla="*/ 437584 h 649663"/>
                  <a:gd name="connsiteX40" fmla="*/ 567350 w 694391"/>
                  <a:gd name="connsiteY40" fmla="*/ 425513 h 649663"/>
                  <a:gd name="connsiteX41" fmla="*/ 576404 w 694391"/>
                  <a:gd name="connsiteY41" fmla="*/ 419477 h 649663"/>
                  <a:gd name="connsiteX42" fmla="*/ 591493 w 694391"/>
                  <a:gd name="connsiteY42" fmla="*/ 410424 h 649663"/>
                  <a:gd name="connsiteX43" fmla="*/ 600546 w 694391"/>
                  <a:gd name="connsiteY43" fmla="*/ 404388 h 649663"/>
                  <a:gd name="connsiteX44" fmla="*/ 609600 w 694391"/>
                  <a:gd name="connsiteY44" fmla="*/ 401370 h 649663"/>
                  <a:gd name="connsiteX45" fmla="*/ 618653 w 694391"/>
                  <a:gd name="connsiteY45" fmla="*/ 392317 h 649663"/>
                  <a:gd name="connsiteX46" fmla="*/ 627707 w 694391"/>
                  <a:gd name="connsiteY46" fmla="*/ 389299 h 649663"/>
                  <a:gd name="connsiteX47" fmla="*/ 648832 w 694391"/>
                  <a:gd name="connsiteY47" fmla="*/ 377228 h 649663"/>
                  <a:gd name="connsiteX48" fmla="*/ 657885 w 694391"/>
                  <a:gd name="connsiteY48" fmla="*/ 374210 h 649663"/>
                  <a:gd name="connsiteX49" fmla="*/ 682028 w 694391"/>
                  <a:gd name="connsiteY49" fmla="*/ 362139 h 649663"/>
                  <a:gd name="connsiteX50" fmla="*/ 691081 w 694391"/>
                  <a:gd name="connsiteY50" fmla="*/ 353085 h 649663"/>
                  <a:gd name="connsiteX51" fmla="*/ 691081 w 694391"/>
                  <a:gd name="connsiteY51" fmla="*/ 328943 h 649663"/>
                  <a:gd name="connsiteX52" fmla="*/ 672974 w 694391"/>
                  <a:gd name="connsiteY52" fmla="*/ 322907 h 649663"/>
                  <a:gd name="connsiteX53" fmla="*/ 657885 w 694391"/>
                  <a:gd name="connsiteY53" fmla="*/ 319889 h 649663"/>
                  <a:gd name="connsiteX54" fmla="*/ 639778 w 694391"/>
                  <a:gd name="connsiteY54" fmla="*/ 316871 h 649663"/>
                  <a:gd name="connsiteX55" fmla="*/ 630725 w 694391"/>
                  <a:gd name="connsiteY55" fmla="*/ 313854 h 649663"/>
                  <a:gd name="connsiteX56" fmla="*/ 500958 w 694391"/>
                  <a:gd name="connsiteY56" fmla="*/ 322907 h 649663"/>
                  <a:gd name="connsiteX57" fmla="*/ 491905 w 694391"/>
                  <a:gd name="connsiteY57" fmla="*/ 325925 h 649663"/>
                  <a:gd name="connsiteX58" fmla="*/ 455691 w 694391"/>
                  <a:gd name="connsiteY58" fmla="*/ 322907 h 649663"/>
                  <a:gd name="connsiteX59" fmla="*/ 449655 w 694391"/>
                  <a:gd name="connsiteY59" fmla="*/ 313854 h 649663"/>
                  <a:gd name="connsiteX60" fmla="*/ 440602 w 694391"/>
                  <a:gd name="connsiteY60" fmla="*/ 298765 h 649663"/>
                  <a:gd name="connsiteX61" fmla="*/ 446638 w 694391"/>
                  <a:gd name="connsiteY61" fmla="*/ 187105 h 649663"/>
                  <a:gd name="connsiteX62" fmla="*/ 458709 w 694391"/>
                  <a:gd name="connsiteY62" fmla="*/ 184087 h 649663"/>
                  <a:gd name="connsiteX63" fmla="*/ 482851 w 694391"/>
                  <a:gd name="connsiteY63" fmla="*/ 181070 h 649663"/>
                  <a:gd name="connsiteX64" fmla="*/ 500958 w 694391"/>
                  <a:gd name="connsiteY64" fmla="*/ 175034 h 649663"/>
                  <a:gd name="connsiteX65" fmla="*/ 549244 w 694391"/>
                  <a:gd name="connsiteY65" fmla="*/ 150891 h 649663"/>
                  <a:gd name="connsiteX66" fmla="*/ 603564 w 694391"/>
                  <a:gd name="connsiteY66" fmla="*/ 117695 h 649663"/>
                  <a:gd name="connsiteX67" fmla="*/ 624689 w 694391"/>
                  <a:gd name="connsiteY67" fmla="*/ 102606 h 649663"/>
                  <a:gd name="connsiteX68" fmla="*/ 633743 w 694391"/>
                  <a:gd name="connsiteY68" fmla="*/ 93553 h 649663"/>
                  <a:gd name="connsiteX69" fmla="*/ 639778 w 694391"/>
                  <a:gd name="connsiteY69" fmla="*/ 84499 h 649663"/>
                  <a:gd name="connsiteX70" fmla="*/ 648832 w 694391"/>
                  <a:gd name="connsiteY70" fmla="*/ 63374 h 649663"/>
                  <a:gd name="connsiteX71" fmla="*/ 657885 w 694391"/>
                  <a:gd name="connsiteY71" fmla="*/ 36214 h 649663"/>
                  <a:gd name="connsiteX72" fmla="*/ 660903 w 694391"/>
                  <a:gd name="connsiteY72" fmla="*/ 24143 h 649663"/>
                  <a:gd name="connsiteX73" fmla="*/ 642796 w 694391"/>
                  <a:gd name="connsiteY73" fmla="*/ 9054 h 649663"/>
                  <a:gd name="connsiteX74" fmla="*/ 627707 w 694391"/>
                  <a:gd name="connsiteY74" fmla="*/ 6036 h 649663"/>
                  <a:gd name="connsiteX75" fmla="*/ 618653 w 694391"/>
                  <a:gd name="connsiteY75" fmla="*/ 3018 h 649663"/>
                  <a:gd name="connsiteX76" fmla="*/ 606582 w 694391"/>
                  <a:gd name="connsiteY76" fmla="*/ 0 h 649663"/>
                  <a:gd name="connsiteX77" fmla="*/ 519065 w 694391"/>
                  <a:gd name="connsiteY77" fmla="*/ 3018 h 649663"/>
                  <a:gd name="connsiteX78" fmla="*/ 500958 w 694391"/>
                  <a:gd name="connsiteY78" fmla="*/ 9054 h 649663"/>
                  <a:gd name="connsiteX79" fmla="*/ 488887 w 694391"/>
                  <a:gd name="connsiteY79" fmla="*/ 12071 h 649663"/>
                  <a:gd name="connsiteX80" fmla="*/ 470780 w 694391"/>
                  <a:gd name="connsiteY80" fmla="*/ 21125 h 649663"/>
                  <a:gd name="connsiteX81" fmla="*/ 461727 w 694391"/>
                  <a:gd name="connsiteY81" fmla="*/ 27161 h 649663"/>
                  <a:gd name="connsiteX82" fmla="*/ 443620 w 694391"/>
                  <a:gd name="connsiteY82" fmla="*/ 33196 h 649663"/>
                  <a:gd name="connsiteX83" fmla="*/ 425513 w 694391"/>
                  <a:gd name="connsiteY83" fmla="*/ 48285 h 649663"/>
                  <a:gd name="connsiteX84" fmla="*/ 416459 w 694391"/>
                  <a:gd name="connsiteY84" fmla="*/ 54321 h 649663"/>
                  <a:gd name="connsiteX85" fmla="*/ 404388 w 694391"/>
                  <a:gd name="connsiteY85" fmla="*/ 66392 h 649663"/>
                  <a:gd name="connsiteX86" fmla="*/ 392317 w 694391"/>
                  <a:gd name="connsiteY86" fmla="*/ 69410 h 649663"/>
                  <a:gd name="connsiteX87" fmla="*/ 374210 w 694391"/>
                  <a:gd name="connsiteY87" fmla="*/ 78464 h 649663"/>
                  <a:gd name="connsiteX88" fmla="*/ 344032 w 694391"/>
                  <a:gd name="connsiteY88" fmla="*/ 96570 h 649663"/>
                  <a:gd name="connsiteX89" fmla="*/ 292729 w 694391"/>
                  <a:gd name="connsiteY89" fmla="*/ 111660 h 649663"/>
                  <a:gd name="connsiteX90" fmla="*/ 280657 w 694391"/>
                  <a:gd name="connsiteY90" fmla="*/ 114677 h 649663"/>
                  <a:gd name="connsiteX91" fmla="*/ 229354 w 694391"/>
                  <a:gd name="connsiteY91" fmla="*/ 120713 h 649663"/>
                  <a:gd name="connsiteX92" fmla="*/ 217283 w 694391"/>
                  <a:gd name="connsiteY92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2606 w 694391"/>
                  <a:gd name="connsiteY20" fmla="*/ 597529 h 649663"/>
                  <a:gd name="connsiteX21" fmla="*/ 105624 w 694391"/>
                  <a:gd name="connsiteY21" fmla="*/ 636761 h 649663"/>
                  <a:gd name="connsiteX22" fmla="*/ 114677 w 694391"/>
                  <a:gd name="connsiteY22" fmla="*/ 639778 h 649663"/>
                  <a:gd name="connsiteX23" fmla="*/ 147873 w 694391"/>
                  <a:gd name="connsiteY23" fmla="*/ 642796 h 649663"/>
                  <a:gd name="connsiteX24" fmla="*/ 211247 w 694391"/>
                  <a:gd name="connsiteY24" fmla="*/ 645814 h 649663"/>
                  <a:gd name="connsiteX25" fmla="*/ 232372 w 694391"/>
                  <a:gd name="connsiteY25" fmla="*/ 633743 h 649663"/>
                  <a:gd name="connsiteX26" fmla="*/ 268586 w 694391"/>
                  <a:gd name="connsiteY26" fmla="*/ 612618 h 649663"/>
                  <a:gd name="connsiteX27" fmla="*/ 286693 w 694391"/>
                  <a:gd name="connsiteY27" fmla="*/ 594511 h 649663"/>
                  <a:gd name="connsiteX28" fmla="*/ 307818 w 694391"/>
                  <a:gd name="connsiteY28" fmla="*/ 579422 h 649663"/>
                  <a:gd name="connsiteX29" fmla="*/ 318875 w 694391"/>
                  <a:gd name="connsiteY29" fmla="*/ 569826 h 649663"/>
                  <a:gd name="connsiteX30" fmla="*/ 362139 w 694391"/>
                  <a:gd name="connsiteY30" fmla="*/ 540190 h 649663"/>
                  <a:gd name="connsiteX31" fmla="*/ 371192 w 694391"/>
                  <a:gd name="connsiteY31" fmla="*/ 531137 h 649663"/>
                  <a:gd name="connsiteX32" fmla="*/ 398352 w 694391"/>
                  <a:gd name="connsiteY32" fmla="*/ 522083 h 649663"/>
                  <a:gd name="connsiteX33" fmla="*/ 431548 w 694391"/>
                  <a:gd name="connsiteY33" fmla="*/ 500959 h 649663"/>
                  <a:gd name="connsiteX34" fmla="*/ 458709 w 694391"/>
                  <a:gd name="connsiteY34" fmla="*/ 485870 h 649663"/>
                  <a:gd name="connsiteX35" fmla="*/ 488887 w 694391"/>
                  <a:gd name="connsiteY35" fmla="*/ 467763 h 649663"/>
                  <a:gd name="connsiteX36" fmla="*/ 513030 w 694391"/>
                  <a:gd name="connsiteY36" fmla="*/ 458709 h 649663"/>
                  <a:gd name="connsiteX37" fmla="*/ 531137 w 694391"/>
                  <a:gd name="connsiteY37" fmla="*/ 446638 h 649663"/>
                  <a:gd name="connsiteX38" fmla="*/ 540190 w 694391"/>
                  <a:gd name="connsiteY38" fmla="*/ 437584 h 649663"/>
                  <a:gd name="connsiteX39" fmla="*/ 567350 w 694391"/>
                  <a:gd name="connsiteY39" fmla="*/ 425513 h 649663"/>
                  <a:gd name="connsiteX40" fmla="*/ 576404 w 694391"/>
                  <a:gd name="connsiteY40" fmla="*/ 419477 h 649663"/>
                  <a:gd name="connsiteX41" fmla="*/ 591493 w 694391"/>
                  <a:gd name="connsiteY41" fmla="*/ 410424 h 649663"/>
                  <a:gd name="connsiteX42" fmla="*/ 600546 w 694391"/>
                  <a:gd name="connsiteY42" fmla="*/ 404388 h 649663"/>
                  <a:gd name="connsiteX43" fmla="*/ 609600 w 694391"/>
                  <a:gd name="connsiteY43" fmla="*/ 401370 h 649663"/>
                  <a:gd name="connsiteX44" fmla="*/ 618653 w 694391"/>
                  <a:gd name="connsiteY44" fmla="*/ 392317 h 649663"/>
                  <a:gd name="connsiteX45" fmla="*/ 627707 w 694391"/>
                  <a:gd name="connsiteY45" fmla="*/ 389299 h 649663"/>
                  <a:gd name="connsiteX46" fmla="*/ 648832 w 694391"/>
                  <a:gd name="connsiteY46" fmla="*/ 377228 h 649663"/>
                  <a:gd name="connsiteX47" fmla="*/ 657885 w 694391"/>
                  <a:gd name="connsiteY47" fmla="*/ 374210 h 649663"/>
                  <a:gd name="connsiteX48" fmla="*/ 682028 w 694391"/>
                  <a:gd name="connsiteY48" fmla="*/ 362139 h 649663"/>
                  <a:gd name="connsiteX49" fmla="*/ 691081 w 694391"/>
                  <a:gd name="connsiteY49" fmla="*/ 353085 h 649663"/>
                  <a:gd name="connsiteX50" fmla="*/ 691081 w 694391"/>
                  <a:gd name="connsiteY50" fmla="*/ 328943 h 649663"/>
                  <a:gd name="connsiteX51" fmla="*/ 672974 w 694391"/>
                  <a:gd name="connsiteY51" fmla="*/ 322907 h 649663"/>
                  <a:gd name="connsiteX52" fmla="*/ 657885 w 694391"/>
                  <a:gd name="connsiteY52" fmla="*/ 319889 h 649663"/>
                  <a:gd name="connsiteX53" fmla="*/ 639778 w 694391"/>
                  <a:gd name="connsiteY53" fmla="*/ 316871 h 649663"/>
                  <a:gd name="connsiteX54" fmla="*/ 630725 w 694391"/>
                  <a:gd name="connsiteY54" fmla="*/ 313854 h 649663"/>
                  <a:gd name="connsiteX55" fmla="*/ 500958 w 694391"/>
                  <a:gd name="connsiteY55" fmla="*/ 322907 h 649663"/>
                  <a:gd name="connsiteX56" fmla="*/ 491905 w 694391"/>
                  <a:gd name="connsiteY56" fmla="*/ 325925 h 649663"/>
                  <a:gd name="connsiteX57" fmla="*/ 455691 w 694391"/>
                  <a:gd name="connsiteY57" fmla="*/ 322907 h 649663"/>
                  <a:gd name="connsiteX58" fmla="*/ 449655 w 694391"/>
                  <a:gd name="connsiteY58" fmla="*/ 313854 h 649663"/>
                  <a:gd name="connsiteX59" fmla="*/ 440602 w 694391"/>
                  <a:gd name="connsiteY59" fmla="*/ 298765 h 649663"/>
                  <a:gd name="connsiteX60" fmla="*/ 446638 w 694391"/>
                  <a:gd name="connsiteY60" fmla="*/ 187105 h 649663"/>
                  <a:gd name="connsiteX61" fmla="*/ 458709 w 694391"/>
                  <a:gd name="connsiteY61" fmla="*/ 184087 h 649663"/>
                  <a:gd name="connsiteX62" fmla="*/ 482851 w 694391"/>
                  <a:gd name="connsiteY62" fmla="*/ 181070 h 649663"/>
                  <a:gd name="connsiteX63" fmla="*/ 500958 w 694391"/>
                  <a:gd name="connsiteY63" fmla="*/ 175034 h 649663"/>
                  <a:gd name="connsiteX64" fmla="*/ 549244 w 694391"/>
                  <a:gd name="connsiteY64" fmla="*/ 150891 h 649663"/>
                  <a:gd name="connsiteX65" fmla="*/ 603564 w 694391"/>
                  <a:gd name="connsiteY65" fmla="*/ 117695 h 649663"/>
                  <a:gd name="connsiteX66" fmla="*/ 624689 w 694391"/>
                  <a:gd name="connsiteY66" fmla="*/ 102606 h 649663"/>
                  <a:gd name="connsiteX67" fmla="*/ 633743 w 694391"/>
                  <a:gd name="connsiteY67" fmla="*/ 93553 h 649663"/>
                  <a:gd name="connsiteX68" fmla="*/ 639778 w 694391"/>
                  <a:gd name="connsiteY68" fmla="*/ 84499 h 649663"/>
                  <a:gd name="connsiteX69" fmla="*/ 648832 w 694391"/>
                  <a:gd name="connsiteY69" fmla="*/ 63374 h 649663"/>
                  <a:gd name="connsiteX70" fmla="*/ 657885 w 694391"/>
                  <a:gd name="connsiteY70" fmla="*/ 36214 h 649663"/>
                  <a:gd name="connsiteX71" fmla="*/ 660903 w 694391"/>
                  <a:gd name="connsiteY71" fmla="*/ 24143 h 649663"/>
                  <a:gd name="connsiteX72" fmla="*/ 642796 w 694391"/>
                  <a:gd name="connsiteY72" fmla="*/ 9054 h 649663"/>
                  <a:gd name="connsiteX73" fmla="*/ 627707 w 694391"/>
                  <a:gd name="connsiteY73" fmla="*/ 6036 h 649663"/>
                  <a:gd name="connsiteX74" fmla="*/ 618653 w 694391"/>
                  <a:gd name="connsiteY74" fmla="*/ 3018 h 649663"/>
                  <a:gd name="connsiteX75" fmla="*/ 606582 w 694391"/>
                  <a:gd name="connsiteY75" fmla="*/ 0 h 649663"/>
                  <a:gd name="connsiteX76" fmla="*/ 519065 w 694391"/>
                  <a:gd name="connsiteY76" fmla="*/ 3018 h 649663"/>
                  <a:gd name="connsiteX77" fmla="*/ 500958 w 694391"/>
                  <a:gd name="connsiteY77" fmla="*/ 9054 h 649663"/>
                  <a:gd name="connsiteX78" fmla="*/ 488887 w 694391"/>
                  <a:gd name="connsiteY78" fmla="*/ 12071 h 649663"/>
                  <a:gd name="connsiteX79" fmla="*/ 470780 w 694391"/>
                  <a:gd name="connsiteY79" fmla="*/ 21125 h 649663"/>
                  <a:gd name="connsiteX80" fmla="*/ 461727 w 694391"/>
                  <a:gd name="connsiteY80" fmla="*/ 27161 h 649663"/>
                  <a:gd name="connsiteX81" fmla="*/ 443620 w 694391"/>
                  <a:gd name="connsiteY81" fmla="*/ 33196 h 649663"/>
                  <a:gd name="connsiteX82" fmla="*/ 425513 w 694391"/>
                  <a:gd name="connsiteY82" fmla="*/ 48285 h 649663"/>
                  <a:gd name="connsiteX83" fmla="*/ 416459 w 694391"/>
                  <a:gd name="connsiteY83" fmla="*/ 54321 h 649663"/>
                  <a:gd name="connsiteX84" fmla="*/ 404388 w 694391"/>
                  <a:gd name="connsiteY84" fmla="*/ 66392 h 649663"/>
                  <a:gd name="connsiteX85" fmla="*/ 392317 w 694391"/>
                  <a:gd name="connsiteY85" fmla="*/ 69410 h 649663"/>
                  <a:gd name="connsiteX86" fmla="*/ 374210 w 694391"/>
                  <a:gd name="connsiteY86" fmla="*/ 78464 h 649663"/>
                  <a:gd name="connsiteX87" fmla="*/ 344032 w 694391"/>
                  <a:gd name="connsiteY87" fmla="*/ 96570 h 649663"/>
                  <a:gd name="connsiteX88" fmla="*/ 292729 w 694391"/>
                  <a:gd name="connsiteY88" fmla="*/ 111660 h 649663"/>
                  <a:gd name="connsiteX89" fmla="*/ 280657 w 694391"/>
                  <a:gd name="connsiteY89" fmla="*/ 114677 h 649663"/>
                  <a:gd name="connsiteX90" fmla="*/ 229354 w 694391"/>
                  <a:gd name="connsiteY90" fmla="*/ 120713 h 649663"/>
                  <a:gd name="connsiteX91" fmla="*/ 217283 w 694391"/>
                  <a:gd name="connsiteY91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13030 w 694391"/>
                  <a:gd name="connsiteY35" fmla="*/ 458709 h 649663"/>
                  <a:gd name="connsiteX36" fmla="*/ 531137 w 694391"/>
                  <a:gd name="connsiteY36" fmla="*/ 446638 h 649663"/>
                  <a:gd name="connsiteX37" fmla="*/ 540190 w 694391"/>
                  <a:gd name="connsiteY37" fmla="*/ 437584 h 649663"/>
                  <a:gd name="connsiteX38" fmla="*/ 567350 w 694391"/>
                  <a:gd name="connsiteY38" fmla="*/ 425513 h 649663"/>
                  <a:gd name="connsiteX39" fmla="*/ 576404 w 694391"/>
                  <a:gd name="connsiteY39" fmla="*/ 419477 h 649663"/>
                  <a:gd name="connsiteX40" fmla="*/ 591493 w 694391"/>
                  <a:gd name="connsiteY40" fmla="*/ 410424 h 649663"/>
                  <a:gd name="connsiteX41" fmla="*/ 600546 w 694391"/>
                  <a:gd name="connsiteY41" fmla="*/ 404388 h 649663"/>
                  <a:gd name="connsiteX42" fmla="*/ 609600 w 694391"/>
                  <a:gd name="connsiteY42" fmla="*/ 401370 h 649663"/>
                  <a:gd name="connsiteX43" fmla="*/ 618653 w 694391"/>
                  <a:gd name="connsiteY43" fmla="*/ 392317 h 649663"/>
                  <a:gd name="connsiteX44" fmla="*/ 627707 w 694391"/>
                  <a:gd name="connsiteY44" fmla="*/ 389299 h 649663"/>
                  <a:gd name="connsiteX45" fmla="*/ 648832 w 694391"/>
                  <a:gd name="connsiteY45" fmla="*/ 377228 h 649663"/>
                  <a:gd name="connsiteX46" fmla="*/ 657885 w 694391"/>
                  <a:gd name="connsiteY46" fmla="*/ 374210 h 649663"/>
                  <a:gd name="connsiteX47" fmla="*/ 682028 w 694391"/>
                  <a:gd name="connsiteY47" fmla="*/ 362139 h 649663"/>
                  <a:gd name="connsiteX48" fmla="*/ 691081 w 694391"/>
                  <a:gd name="connsiteY48" fmla="*/ 353085 h 649663"/>
                  <a:gd name="connsiteX49" fmla="*/ 691081 w 694391"/>
                  <a:gd name="connsiteY49" fmla="*/ 328943 h 649663"/>
                  <a:gd name="connsiteX50" fmla="*/ 672974 w 694391"/>
                  <a:gd name="connsiteY50" fmla="*/ 322907 h 649663"/>
                  <a:gd name="connsiteX51" fmla="*/ 657885 w 694391"/>
                  <a:gd name="connsiteY51" fmla="*/ 319889 h 649663"/>
                  <a:gd name="connsiteX52" fmla="*/ 639778 w 694391"/>
                  <a:gd name="connsiteY52" fmla="*/ 316871 h 649663"/>
                  <a:gd name="connsiteX53" fmla="*/ 630725 w 694391"/>
                  <a:gd name="connsiteY53" fmla="*/ 313854 h 649663"/>
                  <a:gd name="connsiteX54" fmla="*/ 500958 w 694391"/>
                  <a:gd name="connsiteY54" fmla="*/ 322907 h 649663"/>
                  <a:gd name="connsiteX55" fmla="*/ 491905 w 694391"/>
                  <a:gd name="connsiteY55" fmla="*/ 325925 h 649663"/>
                  <a:gd name="connsiteX56" fmla="*/ 455691 w 694391"/>
                  <a:gd name="connsiteY56" fmla="*/ 322907 h 649663"/>
                  <a:gd name="connsiteX57" fmla="*/ 449655 w 694391"/>
                  <a:gd name="connsiteY57" fmla="*/ 313854 h 649663"/>
                  <a:gd name="connsiteX58" fmla="*/ 440602 w 694391"/>
                  <a:gd name="connsiteY58" fmla="*/ 298765 h 649663"/>
                  <a:gd name="connsiteX59" fmla="*/ 446638 w 694391"/>
                  <a:gd name="connsiteY59" fmla="*/ 187105 h 649663"/>
                  <a:gd name="connsiteX60" fmla="*/ 458709 w 694391"/>
                  <a:gd name="connsiteY60" fmla="*/ 184087 h 649663"/>
                  <a:gd name="connsiteX61" fmla="*/ 482851 w 694391"/>
                  <a:gd name="connsiteY61" fmla="*/ 181070 h 649663"/>
                  <a:gd name="connsiteX62" fmla="*/ 500958 w 694391"/>
                  <a:gd name="connsiteY62" fmla="*/ 175034 h 649663"/>
                  <a:gd name="connsiteX63" fmla="*/ 549244 w 694391"/>
                  <a:gd name="connsiteY63" fmla="*/ 150891 h 649663"/>
                  <a:gd name="connsiteX64" fmla="*/ 603564 w 694391"/>
                  <a:gd name="connsiteY64" fmla="*/ 117695 h 649663"/>
                  <a:gd name="connsiteX65" fmla="*/ 624689 w 694391"/>
                  <a:gd name="connsiteY65" fmla="*/ 102606 h 649663"/>
                  <a:gd name="connsiteX66" fmla="*/ 633743 w 694391"/>
                  <a:gd name="connsiteY66" fmla="*/ 93553 h 649663"/>
                  <a:gd name="connsiteX67" fmla="*/ 639778 w 694391"/>
                  <a:gd name="connsiteY67" fmla="*/ 84499 h 649663"/>
                  <a:gd name="connsiteX68" fmla="*/ 648832 w 694391"/>
                  <a:gd name="connsiteY68" fmla="*/ 63374 h 649663"/>
                  <a:gd name="connsiteX69" fmla="*/ 657885 w 694391"/>
                  <a:gd name="connsiteY69" fmla="*/ 36214 h 649663"/>
                  <a:gd name="connsiteX70" fmla="*/ 660903 w 694391"/>
                  <a:gd name="connsiteY70" fmla="*/ 24143 h 649663"/>
                  <a:gd name="connsiteX71" fmla="*/ 642796 w 694391"/>
                  <a:gd name="connsiteY71" fmla="*/ 9054 h 649663"/>
                  <a:gd name="connsiteX72" fmla="*/ 627707 w 694391"/>
                  <a:gd name="connsiteY72" fmla="*/ 6036 h 649663"/>
                  <a:gd name="connsiteX73" fmla="*/ 618653 w 694391"/>
                  <a:gd name="connsiteY73" fmla="*/ 3018 h 649663"/>
                  <a:gd name="connsiteX74" fmla="*/ 606582 w 694391"/>
                  <a:gd name="connsiteY74" fmla="*/ 0 h 649663"/>
                  <a:gd name="connsiteX75" fmla="*/ 519065 w 694391"/>
                  <a:gd name="connsiteY75" fmla="*/ 3018 h 649663"/>
                  <a:gd name="connsiteX76" fmla="*/ 500958 w 694391"/>
                  <a:gd name="connsiteY76" fmla="*/ 9054 h 649663"/>
                  <a:gd name="connsiteX77" fmla="*/ 488887 w 694391"/>
                  <a:gd name="connsiteY77" fmla="*/ 12071 h 649663"/>
                  <a:gd name="connsiteX78" fmla="*/ 470780 w 694391"/>
                  <a:gd name="connsiteY78" fmla="*/ 21125 h 649663"/>
                  <a:gd name="connsiteX79" fmla="*/ 461727 w 694391"/>
                  <a:gd name="connsiteY79" fmla="*/ 27161 h 649663"/>
                  <a:gd name="connsiteX80" fmla="*/ 443620 w 694391"/>
                  <a:gd name="connsiteY80" fmla="*/ 33196 h 649663"/>
                  <a:gd name="connsiteX81" fmla="*/ 425513 w 694391"/>
                  <a:gd name="connsiteY81" fmla="*/ 48285 h 649663"/>
                  <a:gd name="connsiteX82" fmla="*/ 416459 w 694391"/>
                  <a:gd name="connsiteY82" fmla="*/ 54321 h 649663"/>
                  <a:gd name="connsiteX83" fmla="*/ 404388 w 694391"/>
                  <a:gd name="connsiteY83" fmla="*/ 66392 h 649663"/>
                  <a:gd name="connsiteX84" fmla="*/ 392317 w 694391"/>
                  <a:gd name="connsiteY84" fmla="*/ 69410 h 649663"/>
                  <a:gd name="connsiteX85" fmla="*/ 374210 w 694391"/>
                  <a:gd name="connsiteY85" fmla="*/ 78464 h 649663"/>
                  <a:gd name="connsiteX86" fmla="*/ 344032 w 694391"/>
                  <a:gd name="connsiteY86" fmla="*/ 96570 h 649663"/>
                  <a:gd name="connsiteX87" fmla="*/ 292729 w 694391"/>
                  <a:gd name="connsiteY87" fmla="*/ 111660 h 649663"/>
                  <a:gd name="connsiteX88" fmla="*/ 280657 w 694391"/>
                  <a:gd name="connsiteY88" fmla="*/ 114677 h 649663"/>
                  <a:gd name="connsiteX89" fmla="*/ 229354 w 694391"/>
                  <a:gd name="connsiteY89" fmla="*/ 120713 h 649663"/>
                  <a:gd name="connsiteX90" fmla="*/ 217283 w 694391"/>
                  <a:gd name="connsiteY90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13030 w 694391"/>
                  <a:gd name="connsiteY35" fmla="*/ 458709 h 649663"/>
                  <a:gd name="connsiteX36" fmla="*/ 531137 w 694391"/>
                  <a:gd name="connsiteY36" fmla="*/ 446638 h 649663"/>
                  <a:gd name="connsiteX37" fmla="*/ 540190 w 694391"/>
                  <a:gd name="connsiteY37" fmla="*/ 437584 h 649663"/>
                  <a:gd name="connsiteX38" fmla="*/ 567350 w 694391"/>
                  <a:gd name="connsiteY38" fmla="*/ 425513 h 649663"/>
                  <a:gd name="connsiteX39" fmla="*/ 576404 w 694391"/>
                  <a:gd name="connsiteY39" fmla="*/ 419477 h 649663"/>
                  <a:gd name="connsiteX40" fmla="*/ 591493 w 694391"/>
                  <a:gd name="connsiteY40" fmla="*/ 410424 h 649663"/>
                  <a:gd name="connsiteX41" fmla="*/ 600546 w 694391"/>
                  <a:gd name="connsiteY41" fmla="*/ 404388 h 649663"/>
                  <a:gd name="connsiteX42" fmla="*/ 609600 w 694391"/>
                  <a:gd name="connsiteY42" fmla="*/ 401370 h 649663"/>
                  <a:gd name="connsiteX43" fmla="*/ 618653 w 694391"/>
                  <a:gd name="connsiteY43" fmla="*/ 392317 h 649663"/>
                  <a:gd name="connsiteX44" fmla="*/ 648832 w 694391"/>
                  <a:gd name="connsiteY44" fmla="*/ 377228 h 649663"/>
                  <a:gd name="connsiteX45" fmla="*/ 657885 w 694391"/>
                  <a:gd name="connsiteY45" fmla="*/ 374210 h 649663"/>
                  <a:gd name="connsiteX46" fmla="*/ 682028 w 694391"/>
                  <a:gd name="connsiteY46" fmla="*/ 362139 h 649663"/>
                  <a:gd name="connsiteX47" fmla="*/ 691081 w 694391"/>
                  <a:gd name="connsiteY47" fmla="*/ 353085 h 649663"/>
                  <a:gd name="connsiteX48" fmla="*/ 691081 w 694391"/>
                  <a:gd name="connsiteY48" fmla="*/ 328943 h 649663"/>
                  <a:gd name="connsiteX49" fmla="*/ 672974 w 694391"/>
                  <a:gd name="connsiteY49" fmla="*/ 322907 h 649663"/>
                  <a:gd name="connsiteX50" fmla="*/ 657885 w 694391"/>
                  <a:gd name="connsiteY50" fmla="*/ 319889 h 649663"/>
                  <a:gd name="connsiteX51" fmla="*/ 639778 w 694391"/>
                  <a:gd name="connsiteY51" fmla="*/ 316871 h 649663"/>
                  <a:gd name="connsiteX52" fmla="*/ 630725 w 694391"/>
                  <a:gd name="connsiteY52" fmla="*/ 313854 h 649663"/>
                  <a:gd name="connsiteX53" fmla="*/ 500958 w 694391"/>
                  <a:gd name="connsiteY53" fmla="*/ 322907 h 649663"/>
                  <a:gd name="connsiteX54" fmla="*/ 491905 w 694391"/>
                  <a:gd name="connsiteY54" fmla="*/ 325925 h 649663"/>
                  <a:gd name="connsiteX55" fmla="*/ 455691 w 694391"/>
                  <a:gd name="connsiteY55" fmla="*/ 322907 h 649663"/>
                  <a:gd name="connsiteX56" fmla="*/ 449655 w 694391"/>
                  <a:gd name="connsiteY56" fmla="*/ 313854 h 649663"/>
                  <a:gd name="connsiteX57" fmla="*/ 440602 w 694391"/>
                  <a:gd name="connsiteY57" fmla="*/ 298765 h 649663"/>
                  <a:gd name="connsiteX58" fmla="*/ 446638 w 694391"/>
                  <a:gd name="connsiteY58" fmla="*/ 187105 h 649663"/>
                  <a:gd name="connsiteX59" fmla="*/ 458709 w 694391"/>
                  <a:gd name="connsiteY59" fmla="*/ 184087 h 649663"/>
                  <a:gd name="connsiteX60" fmla="*/ 482851 w 694391"/>
                  <a:gd name="connsiteY60" fmla="*/ 181070 h 649663"/>
                  <a:gd name="connsiteX61" fmla="*/ 500958 w 694391"/>
                  <a:gd name="connsiteY61" fmla="*/ 175034 h 649663"/>
                  <a:gd name="connsiteX62" fmla="*/ 549244 w 694391"/>
                  <a:gd name="connsiteY62" fmla="*/ 150891 h 649663"/>
                  <a:gd name="connsiteX63" fmla="*/ 603564 w 694391"/>
                  <a:gd name="connsiteY63" fmla="*/ 117695 h 649663"/>
                  <a:gd name="connsiteX64" fmla="*/ 624689 w 694391"/>
                  <a:gd name="connsiteY64" fmla="*/ 102606 h 649663"/>
                  <a:gd name="connsiteX65" fmla="*/ 633743 w 694391"/>
                  <a:gd name="connsiteY65" fmla="*/ 93553 h 649663"/>
                  <a:gd name="connsiteX66" fmla="*/ 639778 w 694391"/>
                  <a:gd name="connsiteY66" fmla="*/ 84499 h 649663"/>
                  <a:gd name="connsiteX67" fmla="*/ 648832 w 694391"/>
                  <a:gd name="connsiteY67" fmla="*/ 63374 h 649663"/>
                  <a:gd name="connsiteX68" fmla="*/ 657885 w 694391"/>
                  <a:gd name="connsiteY68" fmla="*/ 36214 h 649663"/>
                  <a:gd name="connsiteX69" fmla="*/ 660903 w 694391"/>
                  <a:gd name="connsiteY69" fmla="*/ 24143 h 649663"/>
                  <a:gd name="connsiteX70" fmla="*/ 642796 w 694391"/>
                  <a:gd name="connsiteY70" fmla="*/ 9054 h 649663"/>
                  <a:gd name="connsiteX71" fmla="*/ 627707 w 694391"/>
                  <a:gd name="connsiteY71" fmla="*/ 6036 h 649663"/>
                  <a:gd name="connsiteX72" fmla="*/ 618653 w 694391"/>
                  <a:gd name="connsiteY72" fmla="*/ 3018 h 649663"/>
                  <a:gd name="connsiteX73" fmla="*/ 606582 w 694391"/>
                  <a:gd name="connsiteY73" fmla="*/ 0 h 649663"/>
                  <a:gd name="connsiteX74" fmla="*/ 519065 w 694391"/>
                  <a:gd name="connsiteY74" fmla="*/ 3018 h 649663"/>
                  <a:gd name="connsiteX75" fmla="*/ 500958 w 694391"/>
                  <a:gd name="connsiteY75" fmla="*/ 9054 h 649663"/>
                  <a:gd name="connsiteX76" fmla="*/ 488887 w 694391"/>
                  <a:gd name="connsiteY76" fmla="*/ 12071 h 649663"/>
                  <a:gd name="connsiteX77" fmla="*/ 470780 w 694391"/>
                  <a:gd name="connsiteY77" fmla="*/ 21125 h 649663"/>
                  <a:gd name="connsiteX78" fmla="*/ 461727 w 694391"/>
                  <a:gd name="connsiteY78" fmla="*/ 27161 h 649663"/>
                  <a:gd name="connsiteX79" fmla="*/ 443620 w 694391"/>
                  <a:gd name="connsiteY79" fmla="*/ 33196 h 649663"/>
                  <a:gd name="connsiteX80" fmla="*/ 425513 w 694391"/>
                  <a:gd name="connsiteY80" fmla="*/ 48285 h 649663"/>
                  <a:gd name="connsiteX81" fmla="*/ 416459 w 694391"/>
                  <a:gd name="connsiteY81" fmla="*/ 54321 h 649663"/>
                  <a:gd name="connsiteX82" fmla="*/ 404388 w 694391"/>
                  <a:gd name="connsiteY82" fmla="*/ 66392 h 649663"/>
                  <a:gd name="connsiteX83" fmla="*/ 392317 w 694391"/>
                  <a:gd name="connsiteY83" fmla="*/ 69410 h 649663"/>
                  <a:gd name="connsiteX84" fmla="*/ 374210 w 694391"/>
                  <a:gd name="connsiteY84" fmla="*/ 78464 h 649663"/>
                  <a:gd name="connsiteX85" fmla="*/ 344032 w 694391"/>
                  <a:gd name="connsiteY85" fmla="*/ 96570 h 649663"/>
                  <a:gd name="connsiteX86" fmla="*/ 292729 w 694391"/>
                  <a:gd name="connsiteY86" fmla="*/ 111660 h 649663"/>
                  <a:gd name="connsiteX87" fmla="*/ 280657 w 694391"/>
                  <a:gd name="connsiteY87" fmla="*/ 114677 h 649663"/>
                  <a:gd name="connsiteX88" fmla="*/ 229354 w 694391"/>
                  <a:gd name="connsiteY88" fmla="*/ 120713 h 649663"/>
                  <a:gd name="connsiteX89" fmla="*/ 217283 w 694391"/>
                  <a:gd name="connsiteY89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13030 w 694391"/>
                  <a:gd name="connsiteY35" fmla="*/ 458709 h 649663"/>
                  <a:gd name="connsiteX36" fmla="*/ 531137 w 694391"/>
                  <a:gd name="connsiteY36" fmla="*/ 446638 h 649663"/>
                  <a:gd name="connsiteX37" fmla="*/ 540190 w 694391"/>
                  <a:gd name="connsiteY37" fmla="*/ 437584 h 649663"/>
                  <a:gd name="connsiteX38" fmla="*/ 567350 w 694391"/>
                  <a:gd name="connsiteY38" fmla="*/ 425513 h 649663"/>
                  <a:gd name="connsiteX39" fmla="*/ 576404 w 694391"/>
                  <a:gd name="connsiteY39" fmla="*/ 419477 h 649663"/>
                  <a:gd name="connsiteX40" fmla="*/ 591493 w 694391"/>
                  <a:gd name="connsiteY40" fmla="*/ 410424 h 649663"/>
                  <a:gd name="connsiteX41" fmla="*/ 600546 w 694391"/>
                  <a:gd name="connsiteY41" fmla="*/ 404388 h 649663"/>
                  <a:gd name="connsiteX42" fmla="*/ 618653 w 694391"/>
                  <a:gd name="connsiteY42" fmla="*/ 392317 h 649663"/>
                  <a:gd name="connsiteX43" fmla="*/ 648832 w 694391"/>
                  <a:gd name="connsiteY43" fmla="*/ 377228 h 649663"/>
                  <a:gd name="connsiteX44" fmla="*/ 657885 w 694391"/>
                  <a:gd name="connsiteY44" fmla="*/ 374210 h 649663"/>
                  <a:gd name="connsiteX45" fmla="*/ 682028 w 694391"/>
                  <a:gd name="connsiteY45" fmla="*/ 362139 h 649663"/>
                  <a:gd name="connsiteX46" fmla="*/ 691081 w 694391"/>
                  <a:gd name="connsiteY46" fmla="*/ 353085 h 649663"/>
                  <a:gd name="connsiteX47" fmla="*/ 691081 w 694391"/>
                  <a:gd name="connsiteY47" fmla="*/ 328943 h 649663"/>
                  <a:gd name="connsiteX48" fmla="*/ 672974 w 694391"/>
                  <a:gd name="connsiteY48" fmla="*/ 322907 h 649663"/>
                  <a:gd name="connsiteX49" fmla="*/ 657885 w 694391"/>
                  <a:gd name="connsiteY49" fmla="*/ 319889 h 649663"/>
                  <a:gd name="connsiteX50" fmla="*/ 639778 w 694391"/>
                  <a:gd name="connsiteY50" fmla="*/ 316871 h 649663"/>
                  <a:gd name="connsiteX51" fmla="*/ 630725 w 694391"/>
                  <a:gd name="connsiteY51" fmla="*/ 313854 h 649663"/>
                  <a:gd name="connsiteX52" fmla="*/ 500958 w 694391"/>
                  <a:gd name="connsiteY52" fmla="*/ 322907 h 649663"/>
                  <a:gd name="connsiteX53" fmla="*/ 491905 w 694391"/>
                  <a:gd name="connsiteY53" fmla="*/ 325925 h 649663"/>
                  <a:gd name="connsiteX54" fmla="*/ 455691 w 694391"/>
                  <a:gd name="connsiteY54" fmla="*/ 322907 h 649663"/>
                  <a:gd name="connsiteX55" fmla="*/ 449655 w 694391"/>
                  <a:gd name="connsiteY55" fmla="*/ 313854 h 649663"/>
                  <a:gd name="connsiteX56" fmla="*/ 440602 w 694391"/>
                  <a:gd name="connsiteY56" fmla="*/ 298765 h 649663"/>
                  <a:gd name="connsiteX57" fmla="*/ 446638 w 694391"/>
                  <a:gd name="connsiteY57" fmla="*/ 187105 h 649663"/>
                  <a:gd name="connsiteX58" fmla="*/ 458709 w 694391"/>
                  <a:gd name="connsiteY58" fmla="*/ 184087 h 649663"/>
                  <a:gd name="connsiteX59" fmla="*/ 482851 w 694391"/>
                  <a:gd name="connsiteY59" fmla="*/ 181070 h 649663"/>
                  <a:gd name="connsiteX60" fmla="*/ 500958 w 694391"/>
                  <a:gd name="connsiteY60" fmla="*/ 175034 h 649663"/>
                  <a:gd name="connsiteX61" fmla="*/ 549244 w 694391"/>
                  <a:gd name="connsiteY61" fmla="*/ 150891 h 649663"/>
                  <a:gd name="connsiteX62" fmla="*/ 603564 w 694391"/>
                  <a:gd name="connsiteY62" fmla="*/ 117695 h 649663"/>
                  <a:gd name="connsiteX63" fmla="*/ 624689 w 694391"/>
                  <a:gd name="connsiteY63" fmla="*/ 102606 h 649663"/>
                  <a:gd name="connsiteX64" fmla="*/ 633743 w 694391"/>
                  <a:gd name="connsiteY64" fmla="*/ 93553 h 649663"/>
                  <a:gd name="connsiteX65" fmla="*/ 639778 w 694391"/>
                  <a:gd name="connsiteY65" fmla="*/ 84499 h 649663"/>
                  <a:gd name="connsiteX66" fmla="*/ 648832 w 694391"/>
                  <a:gd name="connsiteY66" fmla="*/ 63374 h 649663"/>
                  <a:gd name="connsiteX67" fmla="*/ 657885 w 694391"/>
                  <a:gd name="connsiteY67" fmla="*/ 36214 h 649663"/>
                  <a:gd name="connsiteX68" fmla="*/ 660903 w 694391"/>
                  <a:gd name="connsiteY68" fmla="*/ 24143 h 649663"/>
                  <a:gd name="connsiteX69" fmla="*/ 642796 w 694391"/>
                  <a:gd name="connsiteY69" fmla="*/ 9054 h 649663"/>
                  <a:gd name="connsiteX70" fmla="*/ 627707 w 694391"/>
                  <a:gd name="connsiteY70" fmla="*/ 6036 h 649663"/>
                  <a:gd name="connsiteX71" fmla="*/ 618653 w 694391"/>
                  <a:gd name="connsiteY71" fmla="*/ 3018 h 649663"/>
                  <a:gd name="connsiteX72" fmla="*/ 606582 w 694391"/>
                  <a:gd name="connsiteY72" fmla="*/ 0 h 649663"/>
                  <a:gd name="connsiteX73" fmla="*/ 519065 w 694391"/>
                  <a:gd name="connsiteY73" fmla="*/ 3018 h 649663"/>
                  <a:gd name="connsiteX74" fmla="*/ 500958 w 694391"/>
                  <a:gd name="connsiteY74" fmla="*/ 9054 h 649663"/>
                  <a:gd name="connsiteX75" fmla="*/ 488887 w 694391"/>
                  <a:gd name="connsiteY75" fmla="*/ 12071 h 649663"/>
                  <a:gd name="connsiteX76" fmla="*/ 470780 w 694391"/>
                  <a:gd name="connsiteY76" fmla="*/ 21125 h 649663"/>
                  <a:gd name="connsiteX77" fmla="*/ 461727 w 694391"/>
                  <a:gd name="connsiteY77" fmla="*/ 27161 h 649663"/>
                  <a:gd name="connsiteX78" fmla="*/ 443620 w 694391"/>
                  <a:gd name="connsiteY78" fmla="*/ 33196 h 649663"/>
                  <a:gd name="connsiteX79" fmla="*/ 425513 w 694391"/>
                  <a:gd name="connsiteY79" fmla="*/ 48285 h 649663"/>
                  <a:gd name="connsiteX80" fmla="*/ 416459 w 694391"/>
                  <a:gd name="connsiteY80" fmla="*/ 54321 h 649663"/>
                  <a:gd name="connsiteX81" fmla="*/ 404388 w 694391"/>
                  <a:gd name="connsiteY81" fmla="*/ 66392 h 649663"/>
                  <a:gd name="connsiteX82" fmla="*/ 392317 w 694391"/>
                  <a:gd name="connsiteY82" fmla="*/ 69410 h 649663"/>
                  <a:gd name="connsiteX83" fmla="*/ 374210 w 694391"/>
                  <a:gd name="connsiteY83" fmla="*/ 78464 h 649663"/>
                  <a:gd name="connsiteX84" fmla="*/ 344032 w 694391"/>
                  <a:gd name="connsiteY84" fmla="*/ 96570 h 649663"/>
                  <a:gd name="connsiteX85" fmla="*/ 292729 w 694391"/>
                  <a:gd name="connsiteY85" fmla="*/ 111660 h 649663"/>
                  <a:gd name="connsiteX86" fmla="*/ 280657 w 694391"/>
                  <a:gd name="connsiteY86" fmla="*/ 114677 h 649663"/>
                  <a:gd name="connsiteX87" fmla="*/ 229354 w 694391"/>
                  <a:gd name="connsiteY87" fmla="*/ 120713 h 649663"/>
                  <a:gd name="connsiteX88" fmla="*/ 217283 w 694391"/>
                  <a:gd name="connsiteY88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13030 w 694391"/>
                  <a:gd name="connsiteY35" fmla="*/ 458709 h 649663"/>
                  <a:gd name="connsiteX36" fmla="*/ 531137 w 694391"/>
                  <a:gd name="connsiteY36" fmla="*/ 446638 h 649663"/>
                  <a:gd name="connsiteX37" fmla="*/ 567350 w 694391"/>
                  <a:gd name="connsiteY37" fmla="*/ 425513 h 649663"/>
                  <a:gd name="connsiteX38" fmla="*/ 576404 w 694391"/>
                  <a:gd name="connsiteY38" fmla="*/ 419477 h 649663"/>
                  <a:gd name="connsiteX39" fmla="*/ 591493 w 694391"/>
                  <a:gd name="connsiteY39" fmla="*/ 410424 h 649663"/>
                  <a:gd name="connsiteX40" fmla="*/ 600546 w 694391"/>
                  <a:gd name="connsiteY40" fmla="*/ 404388 h 649663"/>
                  <a:gd name="connsiteX41" fmla="*/ 618653 w 694391"/>
                  <a:gd name="connsiteY41" fmla="*/ 392317 h 649663"/>
                  <a:gd name="connsiteX42" fmla="*/ 648832 w 694391"/>
                  <a:gd name="connsiteY42" fmla="*/ 377228 h 649663"/>
                  <a:gd name="connsiteX43" fmla="*/ 657885 w 694391"/>
                  <a:gd name="connsiteY43" fmla="*/ 374210 h 649663"/>
                  <a:gd name="connsiteX44" fmla="*/ 682028 w 694391"/>
                  <a:gd name="connsiteY44" fmla="*/ 362139 h 649663"/>
                  <a:gd name="connsiteX45" fmla="*/ 691081 w 694391"/>
                  <a:gd name="connsiteY45" fmla="*/ 353085 h 649663"/>
                  <a:gd name="connsiteX46" fmla="*/ 691081 w 694391"/>
                  <a:gd name="connsiteY46" fmla="*/ 328943 h 649663"/>
                  <a:gd name="connsiteX47" fmla="*/ 672974 w 694391"/>
                  <a:gd name="connsiteY47" fmla="*/ 322907 h 649663"/>
                  <a:gd name="connsiteX48" fmla="*/ 657885 w 694391"/>
                  <a:gd name="connsiteY48" fmla="*/ 319889 h 649663"/>
                  <a:gd name="connsiteX49" fmla="*/ 639778 w 694391"/>
                  <a:gd name="connsiteY49" fmla="*/ 316871 h 649663"/>
                  <a:gd name="connsiteX50" fmla="*/ 630725 w 694391"/>
                  <a:gd name="connsiteY50" fmla="*/ 313854 h 649663"/>
                  <a:gd name="connsiteX51" fmla="*/ 500958 w 694391"/>
                  <a:gd name="connsiteY51" fmla="*/ 322907 h 649663"/>
                  <a:gd name="connsiteX52" fmla="*/ 491905 w 694391"/>
                  <a:gd name="connsiteY52" fmla="*/ 325925 h 649663"/>
                  <a:gd name="connsiteX53" fmla="*/ 455691 w 694391"/>
                  <a:gd name="connsiteY53" fmla="*/ 322907 h 649663"/>
                  <a:gd name="connsiteX54" fmla="*/ 449655 w 694391"/>
                  <a:gd name="connsiteY54" fmla="*/ 313854 h 649663"/>
                  <a:gd name="connsiteX55" fmla="*/ 440602 w 694391"/>
                  <a:gd name="connsiteY55" fmla="*/ 298765 h 649663"/>
                  <a:gd name="connsiteX56" fmla="*/ 446638 w 694391"/>
                  <a:gd name="connsiteY56" fmla="*/ 187105 h 649663"/>
                  <a:gd name="connsiteX57" fmla="*/ 458709 w 694391"/>
                  <a:gd name="connsiteY57" fmla="*/ 184087 h 649663"/>
                  <a:gd name="connsiteX58" fmla="*/ 482851 w 694391"/>
                  <a:gd name="connsiteY58" fmla="*/ 181070 h 649663"/>
                  <a:gd name="connsiteX59" fmla="*/ 500958 w 694391"/>
                  <a:gd name="connsiteY59" fmla="*/ 175034 h 649663"/>
                  <a:gd name="connsiteX60" fmla="*/ 549244 w 694391"/>
                  <a:gd name="connsiteY60" fmla="*/ 150891 h 649663"/>
                  <a:gd name="connsiteX61" fmla="*/ 603564 w 694391"/>
                  <a:gd name="connsiteY61" fmla="*/ 117695 h 649663"/>
                  <a:gd name="connsiteX62" fmla="*/ 624689 w 694391"/>
                  <a:gd name="connsiteY62" fmla="*/ 102606 h 649663"/>
                  <a:gd name="connsiteX63" fmla="*/ 633743 w 694391"/>
                  <a:gd name="connsiteY63" fmla="*/ 93553 h 649663"/>
                  <a:gd name="connsiteX64" fmla="*/ 639778 w 694391"/>
                  <a:gd name="connsiteY64" fmla="*/ 84499 h 649663"/>
                  <a:gd name="connsiteX65" fmla="*/ 648832 w 694391"/>
                  <a:gd name="connsiteY65" fmla="*/ 63374 h 649663"/>
                  <a:gd name="connsiteX66" fmla="*/ 657885 w 694391"/>
                  <a:gd name="connsiteY66" fmla="*/ 36214 h 649663"/>
                  <a:gd name="connsiteX67" fmla="*/ 660903 w 694391"/>
                  <a:gd name="connsiteY67" fmla="*/ 24143 h 649663"/>
                  <a:gd name="connsiteX68" fmla="*/ 642796 w 694391"/>
                  <a:gd name="connsiteY68" fmla="*/ 9054 h 649663"/>
                  <a:gd name="connsiteX69" fmla="*/ 627707 w 694391"/>
                  <a:gd name="connsiteY69" fmla="*/ 6036 h 649663"/>
                  <a:gd name="connsiteX70" fmla="*/ 618653 w 694391"/>
                  <a:gd name="connsiteY70" fmla="*/ 3018 h 649663"/>
                  <a:gd name="connsiteX71" fmla="*/ 606582 w 694391"/>
                  <a:gd name="connsiteY71" fmla="*/ 0 h 649663"/>
                  <a:gd name="connsiteX72" fmla="*/ 519065 w 694391"/>
                  <a:gd name="connsiteY72" fmla="*/ 3018 h 649663"/>
                  <a:gd name="connsiteX73" fmla="*/ 500958 w 694391"/>
                  <a:gd name="connsiteY73" fmla="*/ 9054 h 649663"/>
                  <a:gd name="connsiteX74" fmla="*/ 488887 w 694391"/>
                  <a:gd name="connsiteY74" fmla="*/ 12071 h 649663"/>
                  <a:gd name="connsiteX75" fmla="*/ 470780 w 694391"/>
                  <a:gd name="connsiteY75" fmla="*/ 21125 h 649663"/>
                  <a:gd name="connsiteX76" fmla="*/ 461727 w 694391"/>
                  <a:gd name="connsiteY76" fmla="*/ 27161 h 649663"/>
                  <a:gd name="connsiteX77" fmla="*/ 443620 w 694391"/>
                  <a:gd name="connsiteY77" fmla="*/ 33196 h 649663"/>
                  <a:gd name="connsiteX78" fmla="*/ 425513 w 694391"/>
                  <a:gd name="connsiteY78" fmla="*/ 48285 h 649663"/>
                  <a:gd name="connsiteX79" fmla="*/ 416459 w 694391"/>
                  <a:gd name="connsiteY79" fmla="*/ 54321 h 649663"/>
                  <a:gd name="connsiteX80" fmla="*/ 404388 w 694391"/>
                  <a:gd name="connsiteY80" fmla="*/ 66392 h 649663"/>
                  <a:gd name="connsiteX81" fmla="*/ 392317 w 694391"/>
                  <a:gd name="connsiteY81" fmla="*/ 69410 h 649663"/>
                  <a:gd name="connsiteX82" fmla="*/ 374210 w 694391"/>
                  <a:gd name="connsiteY82" fmla="*/ 78464 h 649663"/>
                  <a:gd name="connsiteX83" fmla="*/ 344032 w 694391"/>
                  <a:gd name="connsiteY83" fmla="*/ 96570 h 649663"/>
                  <a:gd name="connsiteX84" fmla="*/ 292729 w 694391"/>
                  <a:gd name="connsiteY84" fmla="*/ 111660 h 649663"/>
                  <a:gd name="connsiteX85" fmla="*/ 280657 w 694391"/>
                  <a:gd name="connsiteY85" fmla="*/ 114677 h 649663"/>
                  <a:gd name="connsiteX86" fmla="*/ 229354 w 694391"/>
                  <a:gd name="connsiteY86" fmla="*/ 120713 h 649663"/>
                  <a:gd name="connsiteX87" fmla="*/ 217283 w 694391"/>
                  <a:gd name="connsiteY87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71192 w 694391"/>
                  <a:gd name="connsiteY30" fmla="*/ 531137 h 649663"/>
                  <a:gd name="connsiteX31" fmla="*/ 398352 w 694391"/>
                  <a:gd name="connsiteY31" fmla="*/ 522083 h 649663"/>
                  <a:gd name="connsiteX32" fmla="*/ 431548 w 694391"/>
                  <a:gd name="connsiteY32" fmla="*/ 500959 h 649663"/>
                  <a:gd name="connsiteX33" fmla="*/ 458709 w 694391"/>
                  <a:gd name="connsiteY33" fmla="*/ 485870 h 649663"/>
                  <a:gd name="connsiteX34" fmla="*/ 488887 w 694391"/>
                  <a:gd name="connsiteY34" fmla="*/ 467763 h 649663"/>
                  <a:gd name="connsiteX35" fmla="*/ 531137 w 694391"/>
                  <a:gd name="connsiteY35" fmla="*/ 446638 h 649663"/>
                  <a:gd name="connsiteX36" fmla="*/ 567350 w 694391"/>
                  <a:gd name="connsiteY36" fmla="*/ 425513 h 649663"/>
                  <a:gd name="connsiteX37" fmla="*/ 576404 w 694391"/>
                  <a:gd name="connsiteY37" fmla="*/ 419477 h 649663"/>
                  <a:gd name="connsiteX38" fmla="*/ 591493 w 694391"/>
                  <a:gd name="connsiteY38" fmla="*/ 410424 h 649663"/>
                  <a:gd name="connsiteX39" fmla="*/ 600546 w 694391"/>
                  <a:gd name="connsiteY39" fmla="*/ 404388 h 649663"/>
                  <a:gd name="connsiteX40" fmla="*/ 618653 w 694391"/>
                  <a:gd name="connsiteY40" fmla="*/ 392317 h 649663"/>
                  <a:gd name="connsiteX41" fmla="*/ 648832 w 694391"/>
                  <a:gd name="connsiteY41" fmla="*/ 377228 h 649663"/>
                  <a:gd name="connsiteX42" fmla="*/ 657885 w 694391"/>
                  <a:gd name="connsiteY42" fmla="*/ 374210 h 649663"/>
                  <a:gd name="connsiteX43" fmla="*/ 682028 w 694391"/>
                  <a:gd name="connsiteY43" fmla="*/ 362139 h 649663"/>
                  <a:gd name="connsiteX44" fmla="*/ 691081 w 694391"/>
                  <a:gd name="connsiteY44" fmla="*/ 353085 h 649663"/>
                  <a:gd name="connsiteX45" fmla="*/ 691081 w 694391"/>
                  <a:gd name="connsiteY45" fmla="*/ 328943 h 649663"/>
                  <a:gd name="connsiteX46" fmla="*/ 672974 w 694391"/>
                  <a:gd name="connsiteY46" fmla="*/ 322907 h 649663"/>
                  <a:gd name="connsiteX47" fmla="*/ 657885 w 694391"/>
                  <a:gd name="connsiteY47" fmla="*/ 319889 h 649663"/>
                  <a:gd name="connsiteX48" fmla="*/ 639778 w 694391"/>
                  <a:gd name="connsiteY48" fmla="*/ 316871 h 649663"/>
                  <a:gd name="connsiteX49" fmla="*/ 630725 w 694391"/>
                  <a:gd name="connsiteY49" fmla="*/ 313854 h 649663"/>
                  <a:gd name="connsiteX50" fmla="*/ 500958 w 694391"/>
                  <a:gd name="connsiteY50" fmla="*/ 322907 h 649663"/>
                  <a:gd name="connsiteX51" fmla="*/ 491905 w 694391"/>
                  <a:gd name="connsiteY51" fmla="*/ 325925 h 649663"/>
                  <a:gd name="connsiteX52" fmla="*/ 455691 w 694391"/>
                  <a:gd name="connsiteY52" fmla="*/ 322907 h 649663"/>
                  <a:gd name="connsiteX53" fmla="*/ 449655 w 694391"/>
                  <a:gd name="connsiteY53" fmla="*/ 313854 h 649663"/>
                  <a:gd name="connsiteX54" fmla="*/ 440602 w 694391"/>
                  <a:gd name="connsiteY54" fmla="*/ 298765 h 649663"/>
                  <a:gd name="connsiteX55" fmla="*/ 446638 w 694391"/>
                  <a:gd name="connsiteY55" fmla="*/ 187105 h 649663"/>
                  <a:gd name="connsiteX56" fmla="*/ 458709 w 694391"/>
                  <a:gd name="connsiteY56" fmla="*/ 184087 h 649663"/>
                  <a:gd name="connsiteX57" fmla="*/ 482851 w 694391"/>
                  <a:gd name="connsiteY57" fmla="*/ 181070 h 649663"/>
                  <a:gd name="connsiteX58" fmla="*/ 500958 w 694391"/>
                  <a:gd name="connsiteY58" fmla="*/ 175034 h 649663"/>
                  <a:gd name="connsiteX59" fmla="*/ 549244 w 694391"/>
                  <a:gd name="connsiteY59" fmla="*/ 150891 h 649663"/>
                  <a:gd name="connsiteX60" fmla="*/ 603564 w 694391"/>
                  <a:gd name="connsiteY60" fmla="*/ 117695 h 649663"/>
                  <a:gd name="connsiteX61" fmla="*/ 624689 w 694391"/>
                  <a:gd name="connsiteY61" fmla="*/ 102606 h 649663"/>
                  <a:gd name="connsiteX62" fmla="*/ 633743 w 694391"/>
                  <a:gd name="connsiteY62" fmla="*/ 93553 h 649663"/>
                  <a:gd name="connsiteX63" fmla="*/ 639778 w 694391"/>
                  <a:gd name="connsiteY63" fmla="*/ 84499 h 649663"/>
                  <a:gd name="connsiteX64" fmla="*/ 648832 w 694391"/>
                  <a:gd name="connsiteY64" fmla="*/ 63374 h 649663"/>
                  <a:gd name="connsiteX65" fmla="*/ 657885 w 694391"/>
                  <a:gd name="connsiteY65" fmla="*/ 36214 h 649663"/>
                  <a:gd name="connsiteX66" fmla="*/ 660903 w 694391"/>
                  <a:gd name="connsiteY66" fmla="*/ 24143 h 649663"/>
                  <a:gd name="connsiteX67" fmla="*/ 642796 w 694391"/>
                  <a:gd name="connsiteY67" fmla="*/ 9054 h 649663"/>
                  <a:gd name="connsiteX68" fmla="*/ 627707 w 694391"/>
                  <a:gd name="connsiteY68" fmla="*/ 6036 h 649663"/>
                  <a:gd name="connsiteX69" fmla="*/ 618653 w 694391"/>
                  <a:gd name="connsiteY69" fmla="*/ 3018 h 649663"/>
                  <a:gd name="connsiteX70" fmla="*/ 606582 w 694391"/>
                  <a:gd name="connsiteY70" fmla="*/ 0 h 649663"/>
                  <a:gd name="connsiteX71" fmla="*/ 519065 w 694391"/>
                  <a:gd name="connsiteY71" fmla="*/ 3018 h 649663"/>
                  <a:gd name="connsiteX72" fmla="*/ 500958 w 694391"/>
                  <a:gd name="connsiteY72" fmla="*/ 9054 h 649663"/>
                  <a:gd name="connsiteX73" fmla="*/ 488887 w 694391"/>
                  <a:gd name="connsiteY73" fmla="*/ 12071 h 649663"/>
                  <a:gd name="connsiteX74" fmla="*/ 470780 w 694391"/>
                  <a:gd name="connsiteY74" fmla="*/ 21125 h 649663"/>
                  <a:gd name="connsiteX75" fmla="*/ 461727 w 694391"/>
                  <a:gd name="connsiteY75" fmla="*/ 27161 h 649663"/>
                  <a:gd name="connsiteX76" fmla="*/ 443620 w 694391"/>
                  <a:gd name="connsiteY76" fmla="*/ 33196 h 649663"/>
                  <a:gd name="connsiteX77" fmla="*/ 425513 w 694391"/>
                  <a:gd name="connsiteY77" fmla="*/ 48285 h 649663"/>
                  <a:gd name="connsiteX78" fmla="*/ 416459 w 694391"/>
                  <a:gd name="connsiteY78" fmla="*/ 54321 h 649663"/>
                  <a:gd name="connsiteX79" fmla="*/ 404388 w 694391"/>
                  <a:gd name="connsiteY79" fmla="*/ 66392 h 649663"/>
                  <a:gd name="connsiteX80" fmla="*/ 392317 w 694391"/>
                  <a:gd name="connsiteY80" fmla="*/ 69410 h 649663"/>
                  <a:gd name="connsiteX81" fmla="*/ 374210 w 694391"/>
                  <a:gd name="connsiteY81" fmla="*/ 78464 h 649663"/>
                  <a:gd name="connsiteX82" fmla="*/ 344032 w 694391"/>
                  <a:gd name="connsiteY82" fmla="*/ 96570 h 649663"/>
                  <a:gd name="connsiteX83" fmla="*/ 292729 w 694391"/>
                  <a:gd name="connsiteY83" fmla="*/ 111660 h 649663"/>
                  <a:gd name="connsiteX84" fmla="*/ 280657 w 694391"/>
                  <a:gd name="connsiteY84" fmla="*/ 114677 h 649663"/>
                  <a:gd name="connsiteX85" fmla="*/ 229354 w 694391"/>
                  <a:gd name="connsiteY85" fmla="*/ 120713 h 649663"/>
                  <a:gd name="connsiteX86" fmla="*/ 217283 w 694391"/>
                  <a:gd name="connsiteY86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18875 w 694391"/>
                  <a:gd name="connsiteY28" fmla="*/ 569826 h 649663"/>
                  <a:gd name="connsiteX29" fmla="*/ 362139 w 694391"/>
                  <a:gd name="connsiteY29" fmla="*/ 540190 h 649663"/>
                  <a:gd name="connsiteX30" fmla="*/ 398352 w 694391"/>
                  <a:gd name="connsiteY30" fmla="*/ 522083 h 649663"/>
                  <a:gd name="connsiteX31" fmla="*/ 431548 w 694391"/>
                  <a:gd name="connsiteY31" fmla="*/ 500959 h 649663"/>
                  <a:gd name="connsiteX32" fmla="*/ 458709 w 694391"/>
                  <a:gd name="connsiteY32" fmla="*/ 485870 h 649663"/>
                  <a:gd name="connsiteX33" fmla="*/ 488887 w 694391"/>
                  <a:gd name="connsiteY33" fmla="*/ 467763 h 649663"/>
                  <a:gd name="connsiteX34" fmla="*/ 531137 w 694391"/>
                  <a:gd name="connsiteY34" fmla="*/ 446638 h 649663"/>
                  <a:gd name="connsiteX35" fmla="*/ 567350 w 694391"/>
                  <a:gd name="connsiteY35" fmla="*/ 425513 h 649663"/>
                  <a:gd name="connsiteX36" fmla="*/ 576404 w 694391"/>
                  <a:gd name="connsiteY36" fmla="*/ 419477 h 649663"/>
                  <a:gd name="connsiteX37" fmla="*/ 591493 w 694391"/>
                  <a:gd name="connsiteY37" fmla="*/ 410424 h 649663"/>
                  <a:gd name="connsiteX38" fmla="*/ 600546 w 694391"/>
                  <a:gd name="connsiteY38" fmla="*/ 404388 h 649663"/>
                  <a:gd name="connsiteX39" fmla="*/ 618653 w 694391"/>
                  <a:gd name="connsiteY39" fmla="*/ 392317 h 649663"/>
                  <a:gd name="connsiteX40" fmla="*/ 648832 w 694391"/>
                  <a:gd name="connsiteY40" fmla="*/ 377228 h 649663"/>
                  <a:gd name="connsiteX41" fmla="*/ 657885 w 694391"/>
                  <a:gd name="connsiteY41" fmla="*/ 374210 h 649663"/>
                  <a:gd name="connsiteX42" fmla="*/ 682028 w 694391"/>
                  <a:gd name="connsiteY42" fmla="*/ 362139 h 649663"/>
                  <a:gd name="connsiteX43" fmla="*/ 691081 w 694391"/>
                  <a:gd name="connsiteY43" fmla="*/ 353085 h 649663"/>
                  <a:gd name="connsiteX44" fmla="*/ 691081 w 694391"/>
                  <a:gd name="connsiteY44" fmla="*/ 328943 h 649663"/>
                  <a:gd name="connsiteX45" fmla="*/ 672974 w 694391"/>
                  <a:gd name="connsiteY45" fmla="*/ 322907 h 649663"/>
                  <a:gd name="connsiteX46" fmla="*/ 657885 w 694391"/>
                  <a:gd name="connsiteY46" fmla="*/ 319889 h 649663"/>
                  <a:gd name="connsiteX47" fmla="*/ 639778 w 694391"/>
                  <a:gd name="connsiteY47" fmla="*/ 316871 h 649663"/>
                  <a:gd name="connsiteX48" fmla="*/ 630725 w 694391"/>
                  <a:gd name="connsiteY48" fmla="*/ 313854 h 649663"/>
                  <a:gd name="connsiteX49" fmla="*/ 500958 w 694391"/>
                  <a:gd name="connsiteY49" fmla="*/ 322907 h 649663"/>
                  <a:gd name="connsiteX50" fmla="*/ 491905 w 694391"/>
                  <a:gd name="connsiteY50" fmla="*/ 325925 h 649663"/>
                  <a:gd name="connsiteX51" fmla="*/ 455691 w 694391"/>
                  <a:gd name="connsiteY51" fmla="*/ 322907 h 649663"/>
                  <a:gd name="connsiteX52" fmla="*/ 449655 w 694391"/>
                  <a:gd name="connsiteY52" fmla="*/ 313854 h 649663"/>
                  <a:gd name="connsiteX53" fmla="*/ 440602 w 694391"/>
                  <a:gd name="connsiteY53" fmla="*/ 298765 h 649663"/>
                  <a:gd name="connsiteX54" fmla="*/ 446638 w 694391"/>
                  <a:gd name="connsiteY54" fmla="*/ 187105 h 649663"/>
                  <a:gd name="connsiteX55" fmla="*/ 458709 w 694391"/>
                  <a:gd name="connsiteY55" fmla="*/ 184087 h 649663"/>
                  <a:gd name="connsiteX56" fmla="*/ 482851 w 694391"/>
                  <a:gd name="connsiteY56" fmla="*/ 181070 h 649663"/>
                  <a:gd name="connsiteX57" fmla="*/ 500958 w 694391"/>
                  <a:gd name="connsiteY57" fmla="*/ 175034 h 649663"/>
                  <a:gd name="connsiteX58" fmla="*/ 549244 w 694391"/>
                  <a:gd name="connsiteY58" fmla="*/ 150891 h 649663"/>
                  <a:gd name="connsiteX59" fmla="*/ 603564 w 694391"/>
                  <a:gd name="connsiteY59" fmla="*/ 117695 h 649663"/>
                  <a:gd name="connsiteX60" fmla="*/ 624689 w 694391"/>
                  <a:gd name="connsiteY60" fmla="*/ 102606 h 649663"/>
                  <a:gd name="connsiteX61" fmla="*/ 633743 w 694391"/>
                  <a:gd name="connsiteY61" fmla="*/ 93553 h 649663"/>
                  <a:gd name="connsiteX62" fmla="*/ 639778 w 694391"/>
                  <a:gd name="connsiteY62" fmla="*/ 84499 h 649663"/>
                  <a:gd name="connsiteX63" fmla="*/ 648832 w 694391"/>
                  <a:gd name="connsiteY63" fmla="*/ 63374 h 649663"/>
                  <a:gd name="connsiteX64" fmla="*/ 657885 w 694391"/>
                  <a:gd name="connsiteY64" fmla="*/ 36214 h 649663"/>
                  <a:gd name="connsiteX65" fmla="*/ 660903 w 694391"/>
                  <a:gd name="connsiteY65" fmla="*/ 24143 h 649663"/>
                  <a:gd name="connsiteX66" fmla="*/ 642796 w 694391"/>
                  <a:gd name="connsiteY66" fmla="*/ 9054 h 649663"/>
                  <a:gd name="connsiteX67" fmla="*/ 627707 w 694391"/>
                  <a:gd name="connsiteY67" fmla="*/ 6036 h 649663"/>
                  <a:gd name="connsiteX68" fmla="*/ 618653 w 694391"/>
                  <a:gd name="connsiteY68" fmla="*/ 3018 h 649663"/>
                  <a:gd name="connsiteX69" fmla="*/ 606582 w 694391"/>
                  <a:gd name="connsiteY69" fmla="*/ 0 h 649663"/>
                  <a:gd name="connsiteX70" fmla="*/ 519065 w 694391"/>
                  <a:gd name="connsiteY70" fmla="*/ 3018 h 649663"/>
                  <a:gd name="connsiteX71" fmla="*/ 500958 w 694391"/>
                  <a:gd name="connsiteY71" fmla="*/ 9054 h 649663"/>
                  <a:gd name="connsiteX72" fmla="*/ 488887 w 694391"/>
                  <a:gd name="connsiteY72" fmla="*/ 12071 h 649663"/>
                  <a:gd name="connsiteX73" fmla="*/ 470780 w 694391"/>
                  <a:gd name="connsiteY73" fmla="*/ 21125 h 649663"/>
                  <a:gd name="connsiteX74" fmla="*/ 461727 w 694391"/>
                  <a:gd name="connsiteY74" fmla="*/ 27161 h 649663"/>
                  <a:gd name="connsiteX75" fmla="*/ 443620 w 694391"/>
                  <a:gd name="connsiteY75" fmla="*/ 33196 h 649663"/>
                  <a:gd name="connsiteX76" fmla="*/ 425513 w 694391"/>
                  <a:gd name="connsiteY76" fmla="*/ 48285 h 649663"/>
                  <a:gd name="connsiteX77" fmla="*/ 416459 w 694391"/>
                  <a:gd name="connsiteY77" fmla="*/ 54321 h 649663"/>
                  <a:gd name="connsiteX78" fmla="*/ 404388 w 694391"/>
                  <a:gd name="connsiteY78" fmla="*/ 66392 h 649663"/>
                  <a:gd name="connsiteX79" fmla="*/ 392317 w 694391"/>
                  <a:gd name="connsiteY79" fmla="*/ 69410 h 649663"/>
                  <a:gd name="connsiteX80" fmla="*/ 374210 w 694391"/>
                  <a:gd name="connsiteY80" fmla="*/ 78464 h 649663"/>
                  <a:gd name="connsiteX81" fmla="*/ 344032 w 694391"/>
                  <a:gd name="connsiteY81" fmla="*/ 96570 h 649663"/>
                  <a:gd name="connsiteX82" fmla="*/ 292729 w 694391"/>
                  <a:gd name="connsiteY82" fmla="*/ 111660 h 649663"/>
                  <a:gd name="connsiteX83" fmla="*/ 280657 w 694391"/>
                  <a:gd name="connsiteY83" fmla="*/ 114677 h 649663"/>
                  <a:gd name="connsiteX84" fmla="*/ 229354 w 694391"/>
                  <a:gd name="connsiteY84" fmla="*/ 120713 h 649663"/>
                  <a:gd name="connsiteX85" fmla="*/ 217283 w 694391"/>
                  <a:gd name="connsiteY85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07818 w 694391"/>
                  <a:gd name="connsiteY27" fmla="*/ 579422 h 649663"/>
                  <a:gd name="connsiteX28" fmla="*/ 362139 w 694391"/>
                  <a:gd name="connsiteY28" fmla="*/ 540190 h 649663"/>
                  <a:gd name="connsiteX29" fmla="*/ 398352 w 694391"/>
                  <a:gd name="connsiteY29" fmla="*/ 522083 h 649663"/>
                  <a:gd name="connsiteX30" fmla="*/ 431548 w 694391"/>
                  <a:gd name="connsiteY30" fmla="*/ 500959 h 649663"/>
                  <a:gd name="connsiteX31" fmla="*/ 458709 w 694391"/>
                  <a:gd name="connsiteY31" fmla="*/ 485870 h 649663"/>
                  <a:gd name="connsiteX32" fmla="*/ 488887 w 694391"/>
                  <a:gd name="connsiteY32" fmla="*/ 467763 h 649663"/>
                  <a:gd name="connsiteX33" fmla="*/ 531137 w 694391"/>
                  <a:gd name="connsiteY33" fmla="*/ 446638 h 649663"/>
                  <a:gd name="connsiteX34" fmla="*/ 567350 w 694391"/>
                  <a:gd name="connsiteY34" fmla="*/ 425513 h 649663"/>
                  <a:gd name="connsiteX35" fmla="*/ 576404 w 694391"/>
                  <a:gd name="connsiteY35" fmla="*/ 419477 h 649663"/>
                  <a:gd name="connsiteX36" fmla="*/ 591493 w 694391"/>
                  <a:gd name="connsiteY36" fmla="*/ 410424 h 649663"/>
                  <a:gd name="connsiteX37" fmla="*/ 600546 w 694391"/>
                  <a:gd name="connsiteY37" fmla="*/ 404388 h 649663"/>
                  <a:gd name="connsiteX38" fmla="*/ 618653 w 694391"/>
                  <a:gd name="connsiteY38" fmla="*/ 392317 h 649663"/>
                  <a:gd name="connsiteX39" fmla="*/ 648832 w 694391"/>
                  <a:gd name="connsiteY39" fmla="*/ 377228 h 649663"/>
                  <a:gd name="connsiteX40" fmla="*/ 657885 w 694391"/>
                  <a:gd name="connsiteY40" fmla="*/ 374210 h 649663"/>
                  <a:gd name="connsiteX41" fmla="*/ 682028 w 694391"/>
                  <a:gd name="connsiteY41" fmla="*/ 362139 h 649663"/>
                  <a:gd name="connsiteX42" fmla="*/ 691081 w 694391"/>
                  <a:gd name="connsiteY42" fmla="*/ 353085 h 649663"/>
                  <a:gd name="connsiteX43" fmla="*/ 691081 w 694391"/>
                  <a:gd name="connsiteY43" fmla="*/ 328943 h 649663"/>
                  <a:gd name="connsiteX44" fmla="*/ 672974 w 694391"/>
                  <a:gd name="connsiteY44" fmla="*/ 322907 h 649663"/>
                  <a:gd name="connsiteX45" fmla="*/ 657885 w 694391"/>
                  <a:gd name="connsiteY45" fmla="*/ 319889 h 649663"/>
                  <a:gd name="connsiteX46" fmla="*/ 639778 w 694391"/>
                  <a:gd name="connsiteY46" fmla="*/ 316871 h 649663"/>
                  <a:gd name="connsiteX47" fmla="*/ 630725 w 694391"/>
                  <a:gd name="connsiteY47" fmla="*/ 313854 h 649663"/>
                  <a:gd name="connsiteX48" fmla="*/ 500958 w 694391"/>
                  <a:gd name="connsiteY48" fmla="*/ 322907 h 649663"/>
                  <a:gd name="connsiteX49" fmla="*/ 491905 w 694391"/>
                  <a:gd name="connsiteY49" fmla="*/ 325925 h 649663"/>
                  <a:gd name="connsiteX50" fmla="*/ 455691 w 694391"/>
                  <a:gd name="connsiteY50" fmla="*/ 322907 h 649663"/>
                  <a:gd name="connsiteX51" fmla="*/ 449655 w 694391"/>
                  <a:gd name="connsiteY51" fmla="*/ 313854 h 649663"/>
                  <a:gd name="connsiteX52" fmla="*/ 440602 w 694391"/>
                  <a:gd name="connsiteY52" fmla="*/ 298765 h 649663"/>
                  <a:gd name="connsiteX53" fmla="*/ 446638 w 694391"/>
                  <a:gd name="connsiteY53" fmla="*/ 187105 h 649663"/>
                  <a:gd name="connsiteX54" fmla="*/ 458709 w 694391"/>
                  <a:gd name="connsiteY54" fmla="*/ 184087 h 649663"/>
                  <a:gd name="connsiteX55" fmla="*/ 482851 w 694391"/>
                  <a:gd name="connsiteY55" fmla="*/ 181070 h 649663"/>
                  <a:gd name="connsiteX56" fmla="*/ 500958 w 694391"/>
                  <a:gd name="connsiteY56" fmla="*/ 175034 h 649663"/>
                  <a:gd name="connsiteX57" fmla="*/ 549244 w 694391"/>
                  <a:gd name="connsiteY57" fmla="*/ 150891 h 649663"/>
                  <a:gd name="connsiteX58" fmla="*/ 603564 w 694391"/>
                  <a:gd name="connsiteY58" fmla="*/ 117695 h 649663"/>
                  <a:gd name="connsiteX59" fmla="*/ 624689 w 694391"/>
                  <a:gd name="connsiteY59" fmla="*/ 102606 h 649663"/>
                  <a:gd name="connsiteX60" fmla="*/ 633743 w 694391"/>
                  <a:gd name="connsiteY60" fmla="*/ 93553 h 649663"/>
                  <a:gd name="connsiteX61" fmla="*/ 639778 w 694391"/>
                  <a:gd name="connsiteY61" fmla="*/ 84499 h 649663"/>
                  <a:gd name="connsiteX62" fmla="*/ 648832 w 694391"/>
                  <a:gd name="connsiteY62" fmla="*/ 63374 h 649663"/>
                  <a:gd name="connsiteX63" fmla="*/ 657885 w 694391"/>
                  <a:gd name="connsiteY63" fmla="*/ 36214 h 649663"/>
                  <a:gd name="connsiteX64" fmla="*/ 660903 w 694391"/>
                  <a:gd name="connsiteY64" fmla="*/ 24143 h 649663"/>
                  <a:gd name="connsiteX65" fmla="*/ 642796 w 694391"/>
                  <a:gd name="connsiteY65" fmla="*/ 9054 h 649663"/>
                  <a:gd name="connsiteX66" fmla="*/ 627707 w 694391"/>
                  <a:gd name="connsiteY66" fmla="*/ 6036 h 649663"/>
                  <a:gd name="connsiteX67" fmla="*/ 618653 w 694391"/>
                  <a:gd name="connsiteY67" fmla="*/ 3018 h 649663"/>
                  <a:gd name="connsiteX68" fmla="*/ 606582 w 694391"/>
                  <a:gd name="connsiteY68" fmla="*/ 0 h 649663"/>
                  <a:gd name="connsiteX69" fmla="*/ 519065 w 694391"/>
                  <a:gd name="connsiteY69" fmla="*/ 3018 h 649663"/>
                  <a:gd name="connsiteX70" fmla="*/ 500958 w 694391"/>
                  <a:gd name="connsiteY70" fmla="*/ 9054 h 649663"/>
                  <a:gd name="connsiteX71" fmla="*/ 488887 w 694391"/>
                  <a:gd name="connsiteY71" fmla="*/ 12071 h 649663"/>
                  <a:gd name="connsiteX72" fmla="*/ 470780 w 694391"/>
                  <a:gd name="connsiteY72" fmla="*/ 21125 h 649663"/>
                  <a:gd name="connsiteX73" fmla="*/ 461727 w 694391"/>
                  <a:gd name="connsiteY73" fmla="*/ 27161 h 649663"/>
                  <a:gd name="connsiteX74" fmla="*/ 443620 w 694391"/>
                  <a:gd name="connsiteY74" fmla="*/ 33196 h 649663"/>
                  <a:gd name="connsiteX75" fmla="*/ 425513 w 694391"/>
                  <a:gd name="connsiteY75" fmla="*/ 48285 h 649663"/>
                  <a:gd name="connsiteX76" fmla="*/ 416459 w 694391"/>
                  <a:gd name="connsiteY76" fmla="*/ 54321 h 649663"/>
                  <a:gd name="connsiteX77" fmla="*/ 404388 w 694391"/>
                  <a:gd name="connsiteY77" fmla="*/ 66392 h 649663"/>
                  <a:gd name="connsiteX78" fmla="*/ 392317 w 694391"/>
                  <a:gd name="connsiteY78" fmla="*/ 69410 h 649663"/>
                  <a:gd name="connsiteX79" fmla="*/ 374210 w 694391"/>
                  <a:gd name="connsiteY79" fmla="*/ 78464 h 649663"/>
                  <a:gd name="connsiteX80" fmla="*/ 344032 w 694391"/>
                  <a:gd name="connsiteY80" fmla="*/ 96570 h 649663"/>
                  <a:gd name="connsiteX81" fmla="*/ 292729 w 694391"/>
                  <a:gd name="connsiteY81" fmla="*/ 111660 h 649663"/>
                  <a:gd name="connsiteX82" fmla="*/ 280657 w 694391"/>
                  <a:gd name="connsiteY82" fmla="*/ 114677 h 649663"/>
                  <a:gd name="connsiteX83" fmla="*/ 229354 w 694391"/>
                  <a:gd name="connsiteY83" fmla="*/ 120713 h 649663"/>
                  <a:gd name="connsiteX84" fmla="*/ 217283 w 694391"/>
                  <a:gd name="connsiteY84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286693 w 694391"/>
                  <a:gd name="connsiteY26" fmla="*/ 594511 h 649663"/>
                  <a:gd name="connsiteX27" fmla="*/ 362139 w 694391"/>
                  <a:gd name="connsiteY27" fmla="*/ 540190 h 649663"/>
                  <a:gd name="connsiteX28" fmla="*/ 398352 w 694391"/>
                  <a:gd name="connsiteY28" fmla="*/ 522083 h 649663"/>
                  <a:gd name="connsiteX29" fmla="*/ 431548 w 694391"/>
                  <a:gd name="connsiteY29" fmla="*/ 500959 h 649663"/>
                  <a:gd name="connsiteX30" fmla="*/ 458709 w 694391"/>
                  <a:gd name="connsiteY30" fmla="*/ 485870 h 649663"/>
                  <a:gd name="connsiteX31" fmla="*/ 488887 w 694391"/>
                  <a:gd name="connsiteY31" fmla="*/ 467763 h 649663"/>
                  <a:gd name="connsiteX32" fmla="*/ 531137 w 694391"/>
                  <a:gd name="connsiteY32" fmla="*/ 446638 h 649663"/>
                  <a:gd name="connsiteX33" fmla="*/ 567350 w 694391"/>
                  <a:gd name="connsiteY33" fmla="*/ 425513 h 649663"/>
                  <a:gd name="connsiteX34" fmla="*/ 576404 w 694391"/>
                  <a:gd name="connsiteY34" fmla="*/ 419477 h 649663"/>
                  <a:gd name="connsiteX35" fmla="*/ 591493 w 694391"/>
                  <a:gd name="connsiteY35" fmla="*/ 410424 h 649663"/>
                  <a:gd name="connsiteX36" fmla="*/ 600546 w 694391"/>
                  <a:gd name="connsiteY36" fmla="*/ 404388 h 649663"/>
                  <a:gd name="connsiteX37" fmla="*/ 618653 w 694391"/>
                  <a:gd name="connsiteY37" fmla="*/ 392317 h 649663"/>
                  <a:gd name="connsiteX38" fmla="*/ 648832 w 694391"/>
                  <a:gd name="connsiteY38" fmla="*/ 377228 h 649663"/>
                  <a:gd name="connsiteX39" fmla="*/ 657885 w 694391"/>
                  <a:gd name="connsiteY39" fmla="*/ 374210 h 649663"/>
                  <a:gd name="connsiteX40" fmla="*/ 682028 w 694391"/>
                  <a:gd name="connsiteY40" fmla="*/ 362139 h 649663"/>
                  <a:gd name="connsiteX41" fmla="*/ 691081 w 694391"/>
                  <a:gd name="connsiteY41" fmla="*/ 353085 h 649663"/>
                  <a:gd name="connsiteX42" fmla="*/ 691081 w 694391"/>
                  <a:gd name="connsiteY42" fmla="*/ 328943 h 649663"/>
                  <a:gd name="connsiteX43" fmla="*/ 672974 w 694391"/>
                  <a:gd name="connsiteY43" fmla="*/ 322907 h 649663"/>
                  <a:gd name="connsiteX44" fmla="*/ 657885 w 694391"/>
                  <a:gd name="connsiteY44" fmla="*/ 319889 h 649663"/>
                  <a:gd name="connsiteX45" fmla="*/ 639778 w 694391"/>
                  <a:gd name="connsiteY45" fmla="*/ 316871 h 649663"/>
                  <a:gd name="connsiteX46" fmla="*/ 630725 w 694391"/>
                  <a:gd name="connsiteY46" fmla="*/ 313854 h 649663"/>
                  <a:gd name="connsiteX47" fmla="*/ 500958 w 694391"/>
                  <a:gd name="connsiteY47" fmla="*/ 322907 h 649663"/>
                  <a:gd name="connsiteX48" fmla="*/ 491905 w 694391"/>
                  <a:gd name="connsiteY48" fmla="*/ 325925 h 649663"/>
                  <a:gd name="connsiteX49" fmla="*/ 455691 w 694391"/>
                  <a:gd name="connsiteY49" fmla="*/ 322907 h 649663"/>
                  <a:gd name="connsiteX50" fmla="*/ 449655 w 694391"/>
                  <a:gd name="connsiteY50" fmla="*/ 313854 h 649663"/>
                  <a:gd name="connsiteX51" fmla="*/ 440602 w 694391"/>
                  <a:gd name="connsiteY51" fmla="*/ 298765 h 649663"/>
                  <a:gd name="connsiteX52" fmla="*/ 446638 w 694391"/>
                  <a:gd name="connsiteY52" fmla="*/ 187105 h 649663"/>
                  <a:gd name="connsiteX53" fmla="*/ 458709 w 694391"/>
                  <a:gd name="connsiteY53" fmla="*/ 184087 h 649663"/>
                  <a:gd name="connsiteX54" fmla="*/ 482851 w 694391"/>
                  <a:gd name="connsiteY54" fmla="*/ 181070 h 649663"/>
                  <a:gd name="connsiteX55" fmla="*/ 500958 w 694391"/>
                  <a:gd name="connsiteY55" fmla="*/ 175034 h 649663"/>
                  <a:gd name="connsiteX56" fmla="*/ 549244 w 694391"/>
                  <a:gd name="connsiteY56" fmla="*/ 150891 h 649663"/>
                  <a:gd name="connsiteX57" fmla="*/ 603564 w 694391"/>
                  <a:gd name="connsiteY57" fmla="*/ 117695 h 649663"/>
                  <a:gd name="connsiteX58" fmla="*/ 624689 w 694391"/>
                  <a:gd name="connsiteY58" fmla="*/ 102606 h 649663"/>
                  <a:gd name="connsiteX59" fmla="*/ 633743 w 694391"/>
                  <a:gd name="connsiteY59" fmla="*/ 93553 h 649663"/>
                  <a:gd name="connsiteX60" fmla="*/ 639778 w 694391"/>
                  <a:gd name="connsiteY60" fmla="*/ 84499 h 649663"/>
                  <a:gd name="connsiteX61" fmla="*/ 648832 w 694391"/>
                  <a:gd name="connsiteY61" fmla="*/ 63374 h 649663"/>
                  <a:gd name="connsiteX62" fmla="*/ 657885 w 694391"/>
                  <a:gd name="connsiteY62" fmla="*/ 36214 h 649663"/>
                  <a:gd name="connsiteX63" fmla="*/ 660903 w 694391"/>
                  <a:gd name="connsiteY63" fmla="*/ 24143 h 649663"/>
                  <a:gd name="connsiteX64" fmla="*/ 642796 w 694391"/>
                  <a:gd name="connsiteY64" fmla="*/ 9054 h 649663"/>
                  <a:gd name="connsiteX65" fmla="*/ 627707 w 694391"/>
                  <a:gd name="connsiteY65" fmla="*/ 6036 h 649663"/>
                  <a:gd name="connsiteX66" fmla="*/ 618653 w 694391"/>
                  <a:gd name="connsiteY66" fmla="*/ 3018 h 649663"/>
                  <a:gd name="connsiteX67" fmla="*/ 606582 w 694391"/>
                  <a:gd name="connsiteY67" fmla="*/ 0 h 649663"/>
                  <a:gd name="connsiteX68" fmla="*/ 519065 w 694391"/>
                  <a:gd name="connsiteY68" fmla="*/ 3018 h 649663"/>
                  <a:gd name="connsiteX69" fmla="*/ 500958 w 694391"/>
                  <a:gd name="connsiteY69" fmla="*/ 9054 h 649663"/>
                  <a:gd name="connsiteX70" fmla="*/ 488887 w 694391"/>
                  <a:gd name="connsiteY70" fmla="*/ 12071 h 649663"/>
                  <a:gd name="connsiteX71" fmla="*/ 470780 w 694391"/>
                  <a:gd name="connsiteY71" fmla="*/ 21125 h 649663"/>
                  <a:gd name="connsiteX72" fmla="*/ 461727 w 694391"/>
                  <a:gd name="connsiteY72" fmla="*/ 27161 h 649663"/>
                  <a:gd name="connsiteX73" fmla="*/ 443620 w 694391"/>
                  <a:gd name="connsiteY73" fmla="*/ 33196 h 649663"/>
                  <a:gd name="connsiteX74" fmla="*/ 425513 w 694391"/>
                  <a:gd name="connsiteY74" fmla="*/ 48285 h 649663"/>
                  <a:gd name="connsiteX75" fmla="*/ 416459 w 694391"/>
                  <a:gd name="connsiteY75" fmla="*/ 54321 h 649663"/>
                  <a:gd name="connsiteX76" fmla="*/ 404388 w 694391"/>
                  <a:gd name="connsiteY76" fmla="*/ 66392 h 649663"/>
                  <a:gd name="connsiteX77" fmla="*/ 392317 w 694391"/>
                  <a:gd name="connsiteY77" fmla="*/ 69410 h 649663"/>
                  <a:gd name="connsiteX78" fmla="*/ 374210 w 694391"/>
                  <a:gd name="connsiteY78" fmla="*/ 78464 h 649663"/>
                  <a:gd name="connsiteX79" fmla="*/ 344032 w 694391"/>
                  <a:gd name="connsiteY79" fmla="*/ 96570 h 649663"/>
                  <a:gd name="connsiteX80" fmla="*/ 292729 w 694391"/>
                  <a:gd name="connsiteY80" fmla="*/ 111660 h 649663"/>
                  <a:gd name="connsiteX81" fmla="*/ 280657 w 694391"/>
                  <a:gd name="connsiteY81" fmla="*/ 114677 h 649663"/>
                  <a:gd name="connsiteX82" fmla="*/ 229354 w 694391"/>
                  <a:gd name="connsiteY82" fmla="*/ 120713 h 649663"/>
                  <a:gd name="connsiteX83" fmla="*/ 217283 w 694391"/>
                  <a:gd name="connsiteY83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268586 w 694391"/>
                  <a:gd name="connsiteY25" fmla="*/ 612618 h 649663"/>
                  <a:gd name="connsiteX26" fmla="*/ 362139 w 694391"/>
                  <a:gd name="connsiteY26" fmla="*/ 540190 h 649663"/>
                  <a:gd name="connsiteX27" fmla="*/ 398352 w 694391"/>
                  <a:gd name="connsiteY27" fmla="*/ 522083 h 649663"/>
                  <a:gd name="connsiteX28" fmla="*/ 431548 w 694391"/>
                  <a:gd name="connsiteY28" fmla="*/ 500959 h 649663"/>
                  <a:gd name="connsiteX29" fmla="*/ 458709 w 694391"/>
                  <a:gd name="connsiteY29" fmla="*/ 485870 h 649663"/>
                  <a:gd name="connsiteX30" fmla="*/ 488887 w 694391"/>
                  <a:gd name="connsiteY30" fmla="*/ 467763 h 649663"/>
                  <a:gd name="connsiteX31" fmla="*/ 531137 w 694391"/>
                  <a:gd name="connsiteY31" fmla="*/ 446638 h 649663"/>
                  <a:gd name="connsiteX32" fmla="*/ 567350 w 694391"/>
                  <a:gd name="connsiteY32" fmla="*/ 425513 h 649663"/>
                  <a:gd name="connsiteX33" fmla="*/ 576404 w 694391"/>
                  <a:gd name="connsiteY33" fmla="*/ 419477 h 649663"/>
                  <a:gd name="connsiteX34" fmla="*/ 591493 w 694391"/>
                  <a:gd name="connsiteY34" fmla="*/ 410424 h 649663"/>
                  <a:gd name="connsiteX35" fmla="*/ 600546 w 694391"/>
                  <a:gd name="connsiteY35" fmla="*/ 404388 h 649663"/>
                  <a:gd name="connsiteX36" fmla="*/ 618653 w 694391"/>
                  <a:gd name="connsiteY36" fmla="*/ 392317 h 649663"/>
                  <a:gd name="connsiteX37" fmla="*/ 648832 w 694391"/>
                  <a:gd name="connsiteY37" fmla="*/ 377228 h 649663"/>
                  <a:gd name="connsiteX38" fmla="*/ 657885 w 694391"/>
                  <a:gd name="connsiteY38" fmla="*/ 374210 h 649663"/>
                  <a:gd name="connsiteX39" fmla="*/ 682028 w 694391"/>
                  <a:gd name="connsiteY39" fmla="*/ 362139 h 649663"/>
                  <a:gd name="connsiteX40" fmla="*/ 691081 w 694391"/>
                  <a:gd name="connsiteY40" fmla="*/ 353085 h 649663"/>
                  <a:gd name="connsiteX41" fmla="*/ 691081 w 694391"/>
                  <a:gd name="connsiteY41" fmla="*/ 328943 h 649663"/>
                  <a:gd name="connsiteX42" fmla="*/ 672974 w 694391"/>
                  <a:gd name="connsiteY42" fmla="*/ 322907 h 649663"/>
                  <a:gd name="connsiteX43" fmla="*/ 657885 w 694391"/>
                  <a:gd name="connsiteY43" fmla="*/ 319889 h 649663"/>
                  <a:gd name="connsiteX44" fmla="*/ 639778 w 694391"/>
                  <a:gd name="connsiteY44" fmla="*/ 316871 h 649663"/>
                  <a:gd name="connsiteX45" fmla="*/ 630725 w 694391"/>
                  <a:gd name="connsiteY45" fmla="*/ 313854 h 649663"/>
                  <a:gd name="connsiteX46" fmla="*/ 500958 w 694391"/>
                  <a:gd name="connsiteY46" fmla="*/ 322907 h 649663"/>
                  <a:gd name="connsiteX47" fmla="*/ 491905 w 694391"/>
                  <a:gd name="connsiteY47" fmla="*/ 325925 h 649663"/>
                  <a:gd name="connsiteX48" fmla="*/ 455691 w 694391"/>
                  <a:gd name="connsiteY48" fmla="*/ 322907 h 649663"/>
                  <a:gd name="connsiteX49" fmla="*/ 449655 w 694391"/>
                  <a:gd name="connsiteY49" fmla="*/ 313854 h 649663"/>
                  <a:gd name="connsiteX50" fmla="*/ 440602 w 694391"/>
                  <a:gd name="connsiteY50" fmla="*/ 298765 h 649663"/>
                  <a:gd name="connsiteX51" fmla="*/ 446638 w 694391"/>
                  <a:gd name="connsiteY51" fmla="*/ 187105 h 649663"/>
                  <a:gd name="connsiteX52" fmla="*/ 458709 w 694391"/>
                  <a:gd name="connsiteY52" fmla="*/ 184087 h 649663"/>
                  <a:gd name="connsiteX53" fmla="*/ 482851 w 694391"/>
                  <a:gd name="connsiteY53" fmla="*/ 181070 h 649663"/>
                  <a:gd name="connsiteX54" fmla="*/ 500958 w 694391"/>
                  <a:gd name="connsiteY54" fmla="*/ 175034 h 649663"/>
                  <a:gd name="connsiteX55" fmla="*/ 549244 w 694391"/>
                  <a:gd name="connsiteY55" fmla="*/ 150891 h 649663"/>
                  <a:gd name="connsiteX56" fmla="*/ 603564 w 694391"/>
                  <a:gd name="connsiteY56" fmla="*/ 117695 h 649663"/>
                  <a:gd name="connsiteX57" fmla="*/ 624689 w 694391"/>
                  <a:gd name="connsiteY57" fmla="*/ 102606 h 649663"/>
                  <a:gd name="connsiteX58" fmla="*/ 633743 w 694391"/>
                  <a:gd name="connsiteY58" fmla="*/ 93553 h 649663"/>
                  <a:gd name="connsiteX59" fmla="*/ 639778 w 694391"/>
                  <a:gd name="connsiteY59" fmla="*/ 84499 h 649663"/>
                  <a:gd name="connsiteX60" fmla="*/ 648832 w 694391"/>
                  <a:gd name="connsiteY60" fmla="*/ 63374 h 649663"/>
                  <a:gd name="connsiteX61" fmla="*/ 657885 w 694391"/>
                  <a:gd name="connsiteY61" fmla="*/ 36214 h 649663"/>
                  <a:gd name="connsiteX62" fmla="*/ 660903 w 694391"/>
                  <a:gd name="connsiteY62" fmla="*/ 24143 h 649663"/>
                  <a:gd name="connsiteX63" fmla="*/ 642796 w 694391"/>
                  <a:gd name="connsiteY63" fmla="*/ 9054 h 649663"/>
                  <a:gd name="connsiteX64" fmla="*/ 627707 w 694391"/>
                  <a:gd name="connsiteY64" fmla="*/ 6036 h 649663"/>
                  <a:gd name="connsiteX65" fmla="*/ 618653 w 694391"/>
                  <a:gd name="connsiteY65" fmla="*/ 3018 h 649663"/>
                  <a:gd name="connsiteX66" fmla="*/ 606582 w 694391"/>
                  <a:gd name="connsiteY66" fmla="*/ 0 h 649663"/>
                  <a:gd name="connsiteX67" fmla="*/ 519065 w 694391"/>
                  <a:gd name="connsiteY67" fmla="*/ 3018 h 649663"/>
                  <a:gd name="connsiteX68" fmla="*/ 500958 w 694391"/>
                  <a:gd name="connsiteY68" fmla="*/ 9054 h 649663"/>
                  <a:gd name="connsiteX69" fmla="*/ 488887 w 694391"/>
                  <a:gd name="connsiteY69" fmla="*/ 12071 h 649663"/>
                  <a:gd name="connsiteX70" fmla="*/ 470780 w 694391"/>
                  <a:gd name="connsiteY70" fmla="*/ 21125 h 649663"/>
                  <a:gd name="connsiteX71" fmla="*/ 461727 w 694391"/>
                  <a:gd name="connsiteY71" fmla="*/ 27161 h 649663"/>
                  <a:gd name="connsiteX72" fmla="*/ 443620 w 694391"/>
                  <a:gd name="connsiteY72" fmla="*/ 33196 h 649663"/>
                  <a:gd name="connsiteX73" fmla="*/ 425513 w 694391"/>
                  <a:gd name="connsiteY73" fmla="*/ 48285 h 649663"/>
                  <a:gd name="connsiteX74" fmla="*/ 416459 w 694391"/>
                  <a:gd name="connsiteY74" fmla="*/ 54321 h 649663"/>
                  <a:gd name="connsiteX75" fmla="*/ 404388 w 694391"/>
                  <a:gd name="connsiteY75" fmla="*/ 66392 h 649663"/>
                  <a:gd name="connsiteX76" fmla="*/ 392317 w 694391"/>
                  <a:gd name="connsiteY76" fmla="*/ 69410 h 649663"/>
                  <a:gd name="connsiteX77" fmla="*/ 374210 w 694391"/>
                  <a:gd name="connsiteY77" fmla="*/ 78464 h 649663"/>
                  <a:gd name="connsiteX78" fmla="*/ 344032 w 694391"/>
                  <a:gd name="connsiteY78" fmla="*/ 96570 h 649663"/>
                  <a:gd name="connsiteX79" fmla="*/ 292729 w 694391"/>
                  <a:gd name="connsiteY79" fmla="*/ 111660 h 649663"/>
                  <a:gd name="connsiteX80" fmla="*/ 280657 w 694391"/>
                  <a:gd name="connsiteY80" fmla="*/ 114677 h 649663"/>
                  <a:gd name="connsiteX81" fmla="*/ 229354 w 694391"/>
                  <a:gd name="connsiteY81" fmla="*/ 120713 h 649663"/>
                  <a:gd name="connsiteX82" fmla="*/ 217283 w 694391"/>
                  <a:gd name="connsiteY82" fmla="*/ 123731 h 649663"/>
                  <a:gd name="connsiteX0" fmla="*/ 217283 w 694391"/>
                  <a:gd name="connsiteY0" fmla="*/ 123731 h 649663"/>
                  <a:gd name="connsiteX1" fmla="*/ 172016 w 694391"/>
                  <a:gd name="connsiteY1" fmla="*/ 144856 h 649663"/>
                  <a:gd name="connsiteX2" fmla="*/ 162962 w 694391"/>
                  <a:gd name="connsiteY2" fmla="*/ 153909 h 649663"/>
                  <a:gd name="connsiteX3" fmla="*/ 147873 w 694391"/>
                  <a:gd name="connsiteY3" fmla="*/ 165980 h 649663"/>
                  <a:gd name="connsiteX4" fmla="*/ 126748 w 694391"/>
                  <a:gd name="connsiteY4" fmla="*/ 175034 h 649663"/>
                  <a:gd name="connsiteX5" fmla="*/ 117695 w 694391"/>
                  <a:gd name="connsiteY5" fmla="*/ 184087 h 649663"/>
                  <a:gd name="connsiteX6" fmla="*/ 102606 w 694391"/>
                  <a:gd name="connsiteY6" fmla="*/ 196159 h 649663"/>
                  <a:gd name="connsiteX7" fmla="*/ 66392 w 694391"/>
                  <a:gd name="connsiteY7" fmla="*/ 217283 h 649663"/>
                  <a:gd name="connsiteX8" fmla="*/ 33196 w 694391"/>
                  <a:gd name="connsiteY8" fmla="*/ 244444 h 649663"/>
                  <a:gd name="connsiteX9" fmla="*/ 21125 w 694391"/>
                  <a:gd name="connsiteY9" fmla="*/ 262551 h 649663"/>
                  <a:gd name="connsiteX10" fmla="*/ 6036 w 694391"/>
                  <a:gd name="connsiteY10" fmla="*/ 289711 h 649663"/>
                  <a:gd name="connsiteX11" fmla="*/ 0 w 694391"/>
                  <a:gd name="connsiteY11" fmla="*/ 307818 h 649663"/>
                  <a:gd name="connsiteX12" fmla="*/ 144855 w 694391"/>
                  <a:gd name="connsiteY12" fmla="*/ 307818 h 649663"/>
                  <a:gd name="connsiteX13" fmla="*/ 162962 w 694391"/>
                  <a:gd name="connsiteY13" fmla="*/ 304800 h 649663"/>
                  <a:gd name="connsiteX14" fmla="*/ 168998 w 694391"/>
                  <a:gd name="connsiteY14" fmla="*/ 316871 h 649663"/>
                  <a:gd name="connsiteX15" fmla="*/ 165980 w 694391"/>
                  <a:gd name="connsiteY15" fmla="*/ 410424 h 649663"/>
                  <a:gd name="connsiteX16" fmla="*/ 156927 w 694391"/>
                  <a:gd name="connsiteY16" fmla="*/ 446638 h 649663"/>
                  <a:gd name="connsiteX17" fmla="*/ 147873 w 694391"/>
                  <a:gd name="connsiteY17" fmla="*/ 476816 h 649663"/>
                  <a:gd name="connsiteX18" fmla="*/ 126748 w 694391"/>
                  <a:gd name="connsiteY18" fmla="*/ 528119 h 649663"/>
                  <a:gd name="connsiteX19" fmla="*/ 105624 w 694391"/>
                  <a:gd name="connsiteY19" fmla="*/ 588475 h 649663"/>
                  <a:gd name="connsiteX20" fmla="*/ 105624 w 694391"/>
                  <a:gd name="connsiteY20" fmla="*/ 636761 h 649663"/>
                  <a:gd name="connsiteX21" fmla="*/ 114677 w 694391"/>
                  <a:gd name="connsiteY21" fmla="*/ 639778 h 649663"/>
                  <a:gd name="connsiteX22" fmla="*/ 147873 w 694391"/>
                  <a:gd name="connsiteY22" fmla="*/ 642796 h 649663"/>
                  <a:gd name="connsiteX23" fmla="*/ 211247 w 694391"/>
                  <a:gd name="connsiteY23" fmla="*/ 645814 h 649663"/>
                  <a:gd name="connsiteX24" fmla="*/ 232372 w 694391"/>
                  <a:gd name="connsiteY24" fmla="*/ 633743 h 649663"/>
                  <a:gd name="connsiteX25" fmla="*/ 362139 w 694391"/>
                  <a:gd name="connsiteY25" fmla="*/ 540190 h 649663"/>
                  <a:gd name="connsiteX26" fmla="*/ 398352 w 694391"/>
                  <a:gd name="connsiteY26" fmla="*/ 522083 h 649663"/>
                  <a:gd name="connsiteX27" fmla="*/ 431548 w 694391"/>
                  <a:gd name="connsiteY27" fmla="*/ 500959 h 649663"/>
                  <a:gd name="connsiteX28" fmla="*/ 458709 w 694391"/>
                  <a:gd name="connsiteY28" fmla="*/ 485870 h 649663"/>
                  <a:gd name="connsiteX29" fmla="*/ 488887 w 694391"/>
                  <a:gd name="connsiteY29" fmla="*/ 467763 h 649663"/>
                  <a:gd name="connsiteX30" fmla="*/ 531137 w 694391"/>
                  <a:gd name="connsiteY30" fmla="*/ 446638 h 649663"/>
                  <a:gd name="connsiteX31" fmla="*/ 567350 w 694391"/>
                  <a:gd name="connsiteY31" fmla="*/ 425513 h 649663"/>
                  <a:gd name="connsiteX32" fmla="*/ 576404 w 694391"/>
                  <a:gd name="connsiteY32" fmla="*/ 419477 h 649663"/>
                  <a:gd name="connsiteX33" fmla="*/ 591493 w 694391"/>
                  <a:gd name="connsiteY33" fmla="*/ 410424 h 649663"/>
                  <a:gd name="connsiteX34" fmla="*/ 600546 w 694391"/>
                  <a:gd name="connsiteY34" fmla="*/ 404388 h 649663"/>
                  <a:gd name="connsiteX35" fmla="*/ 618653 w 694391"/>
                  <a:gd name="connsiteY35" fmla="*/ 392317 h 649663"/>
                  <a:gd name="connsiteX36" fmla="*/ 648832 w 694391"/>
                  <a:gd name="connsiteY36" fmla="*/ 377228 h 649663"/>
                  <a:gd name="connsiteX37" fmla="*/ 657885 w 694391"/>
                  <a:gd name="connsiteY37" fmla="*/ 374210 h 649663"/>
                  <a:gd name="connsiteX38" fmla="*/ 682028 w 694391"/>
                  <a:gd name="connsiteY38" fmla="*/ 362139 h 649663"/>
                  <a:gd name="connsiteX39" fmla="*/ 691081 w 694391"/>
                  <a:gd name="connsiteY39" fmla="*/ 353085 h 649663"/>
                  <a:gd name="connsiteX40" fmla="*/ 691081 w 694391"/>
                  <a:gd name="connsiteY40" fmla="*/ 328943 h 649663"/>
                  <a:gd name="connsiteX41" fmla="*/ 672974 w 694391"/>
                  <a:gd name="connsiteY41" fmla="*/ 322907 h 649663"/>
                  <a:gd name="connsiteX42" fmla="*/ 657885 w 694391"/>
                  <a:gd name="connsiteY42" fmla="*/ 319889 h 649663"/>
                  <a:gd name="connsiteX43" fmla="*/ 639778 w 694391"/>
                  <a:gd name="connsiteY43" fmla="*/ 316871 h 649663"/>
                  <a:gd name="connsiteX44" fmla="*/ 630725 w 694391"/>
                  <a:gd name="connsiteY44" fmla="*/ 313854 h 649663"/>
                  <a:gd name="connsiteX45" fmla="*/ 500958 w 694391"/>
                  <a:gd name="connsiteY45" fmla="*/ 322907 h 649663"/>
                  <a:gd name="connsiteX46" fmla="*/ 491905 w 694391"/>
                  <a:gd name="connsiteY46" fmla="*/ 325925 h 649663"/>
                  <a:gd name="connsiteX47" fmla="*/ 455691 w 694391"/>
                  <a:gd name="connsiteY47" fmla="*/ 322907 h 649663"/>
                  <a:gd name="connsiteX48" fmla="*/ 449655 w 694391"/>
                  <a:gd name="connsiteY48" fmla="*/ 313854 h 649663"/>
                  <a:gd name="connsiteX49" fmla="*/ 440602 w 694391"/>
                  <a:gd name="connsiteY49" fmla="*/ 298765 h 649663"/>
                  <a:gd name="connsiteX50" fmla="*/ 446638 w 694391"/>
                  <a:gd name="connsiteY50" fmla="*/ 187105 h 649663"/>
                  <a:gd name="connsiteX51" fmla="*/ 458709 w 694391"/>
                  <a:gd name="connsiteY51" fmla="*/ 184087 h 649663"/>
                  <a:gd name="connsiteX52" fmla="*/ 482851 w 694391"/>
                  <a:gd name="connsiteY52" fmla="*/ 181070 h 649663"/>
                  <a:gd name="connsiteX53" fmla="*/ 500958 w 694391"/>
                  <a:gd name="connsiteY53" fmla="*/ 175034 h 649663"/>
                  <a:gd name="connsiteX54" fmla="*/ 549244 w 694391"/>
                  <a:gd name="connsiteY54" fmla="*/ 150891 h 649663"/>
                  <a:gd name="connsiteX55" fmla="*/ 603564 w 694391"/>
                  <a:gd name="connsiteY55" fmla="*/ 117695 h 649663"/>
                  <a:gd name="connsiteX56" fmla="*/ 624689 w 694391"/>
                  <a:gd name="connsiteY56" fmla="*/ 102606 h 649663"/>
                  <a:gd name="connsiteX57" fmla="*/ 633743 w 694391"/>
                  <a:gd name="connsiteY57" fmla="*/ 93553 h 649663"/>
                  <a:gd name="connsiteX58" fmla="*/ 639778 w 694391"/>
                  <a:gd name="connsiteY58" fmla="*/ 84499 h 649663"/>
                  <a:gd name="connsiteX59" fmla="*/ 648832 w 694391"/>
                  <a:gd name="connsiteY59" fmla="*/ 63374 h 649663"/>
                  <a:gd name="connsiteX60" fmla="*/ 657885 w 694391"/>
                  <a:gd name="connsiteY60" fmla="*/ 36214 h 649663"/>
                  <a:gd name="connsiteX61" fmla="*/ 660903 w 694391"/>
                  <a:gd name="connsiteY61" fmla="*/ 24143 h 649663"/>
                  <a:gd name="connsiteX62" fmla="*/ 642796 w 694391"/>
                  <a:gd name="connsiteY62" fmla="*/ 9054 h 649663"/>
                  <a:gd name="connsiteX63" fmla="*/ 627707 w 694391"/>
                  <a:gd name="connsiteY63" fmla="*/ 6036 h 649663"/>
                  <a:gd name="connsiteX64" fmla="*/ 618653 w 694391"/>
                  <a:gd name="connsiteY64" fmla="*/ 3018 h 649663"/>
                  <a:gd name="connsiteX65" fmla="*/ 606582 w 694391"/>
                  <a:gd name="connsiteY65" fmla="*/ 0 h 649663"/>
                  <a:gd name="connsiteX66" fmla="*/ 519065 w 694391"/>
                  <a:gd name="connsiteY66" fmla="*/ 3018 h 649663"/>
                  <a:gd name="connsiteX67" fmla="*/ 500958 w 694391"/>
                  <a:gd name="connsiteY67" fmla="*/ 9054 h 649663"/>
                  <a:gd name="connsiteX68" fmla="*/ 488887 w 694391"/>
                  <a:gd name="connsiteY68" fmla="*/ 12071 h 649663"/>
                  <a:gd name="connsiteX69" fmla="*/ 470780 w 694391"/>
                  <a:gd name="connsiteY69" fmla="*/ 21125 h 649663"/>
                  <a:gd name="connsiteX70" fmla="*/ 461727 w 694391"/>
                  <a:gd name="connsiteY70" fmla="*/ 27161 h 649663"/>
                  <a:gd name="connsiteX71" fmla="*/ 443620 w 694391"/>
                  <a:gd name="connsiteY71" fmla="*/ 33196 h 649663"/>
                  <a:gd name="connsiteX72" fmla="*/ 425513 w 694391"/>
                  <a:gd name="connsiteY72" fmla="*/ 48285 h 649663"/>
                  <a:gd name="connsiteX73" fmla="*/ 416459 w 694391"/>
                  <a:gd name="connsiteY73" fmla="*/ 54321 h 649663"/>
                  <a:gd name="connsiteX74" fmla="*/ 404388 w 694391"/>
                  <a:gd name="connsiteY74" fmla="*/ 66392 h 649663"/>
                  <a:gd name="connsiteX75" fmla="*/ 392317 w 694391"/>
                  <a:gd name="connsiteY75" fmla="*/ 69410 h 649663"/>
                  <a:gd name="connsiteX76" fmla="*/ 374210 w 694391"/>
                  <a:gd name="connsiteY76" fmla="*/ 78464 h 649663"/>
                  <a:gd name="connsiteX77" fmla="*/ 344032 w 694391"/>
                  <a:gd name="connsiteY77" fmla="*/ 96570 h 649663"/>
                  <a:gd name="connsiteX78" fmla="*/ 292729 w 694391"/>
                  <a:gd name="connsiteY78" fmla="*/ 111660 h 649663"/>
                  <a:gd name="connsiteX79" fmla="*/ 280657 w 694391"/>
                  <a:gd name="connsiteY79" fmla="*/ 114677 h 649663"/>
                  <a:gd name="connsiteX80" fmla="*/ 229354 w 694391"/>
                  <a:gd name="connsiteY80" fmla="*/ 120713 h 649663"/>
                  <a:gd name="connsiteX81" fmla="*/ 217283 w 694391"/>
                  <a:gd name="connsiteY81" fmla="*/ 123731 h 649663"/>
                  <a:gd name="connsiteX0" fmla="*/ 217283 w 694391"/>
                  <a:gd name="connsiteY0" fmla="*/ 123731 h 646200"/>
                  <a:gd name="connsiteX1" fmla="*/ 172016 w 694391"/>
                  <a:gd name="connsiteY1" fmla="*/ 144856 h 646200"/>
                  <a:gd name="connsiteX2" fmla="*/ 162962 w 694391"/>
                  <a:gd name="connsiteY2" fmla="*/ 153909 h 646200"/>
                  <a:gd name="connsiteX3" fmla="*/ 147873 w 694391"/>
                  <a:gd name="connsiteY3" fmla="*/ 165980 h 646200"/>
                  <a:gd name="connsiteX4" fmla="*/ 126748 w 694391"/>
                  <a:gd name="connsiteY4" fmla="*/ 175034 h 646200"/>
                  <a:gd name="connsiteX5" fmla="*/ 117695 w 694391"/>
                  <a:gd name="connsiteY5" fmla="*/ 184087 h 646200"/>
                  <a:gd name="connsiteX6" fmla="*/ 102606 w 694391"/>
                  <a:gd name="connsiteY6" fmla="*/ 196159 h 646200"/>
                  <a:gd name="connsiteX7" fmla="*/ 66392 w 694391"/>
                  <a:gd name="connsiteY7" fmla="*/ 217283 h 646200"/>
                  <a:gd name="connsiteX8" fmla="*/ 33196 w 694391"/>
                  <a:gd name="connsiteY8" fmla="*/ 244444 h 646200"/>
                  <a:gd name="connsiteX9" fmla="*/ 21125 w 694391"/>
                  <a:gd name="connsiteY9" fmla="*/ 262551 h 646200"/>
                  <a:gd name="connsiteX10" fmla="*/ 6036 w 694391"/>
                  <a:gd name="connsiteY10" fmla="*/ 289711 h 646200"/>
                  <a:gd name="connsiteX11" fmla="*/ 0 w 694391"/>
                  <a:gd name="connsiteY11" fmla="*/ 307818 h 646200"/>
                  <a:gd name="connsiteX12" fmla="*/ 144855 w 694391"/>
                  <a:gd name="connsiteY12" fmla="*/ 307818 h 646200"/>
                  <a:gd name="connsiteX13" fmla="*/ 162962 w 694391"/>
                  <a:gd name="connsiteY13" fmla="*/ 304800 h 646200"/>
                  <a:gd name="connsiteX14" fmla="*/ 168998 w 694391"/>
                  <a:gd name="connsiteY14" fmla="*/ 316871 h 646200"/>
                  <a:gd name="connsiteX15" fmla="*/ 165980 w 694391"/>
                  <a:gd name="connsiteY15" fmla="*/ 410424 h 646200"/>
                  <a:gd name="connsiteX16" fmla="*/ 156927 w 694391"/>
                  <a:gd name="connsiteY16" fmla="*/ 446638 h 646200"/>
                  <a:gd name="connsiteX17" fmla="*/ 147873 w 694391"/>
                  <a:gd name="connsiteY17" fmla="*/ 476816 h 646200"/>
                  <a:gd name="connsiteX18" fmla="*/ 126748 w 694391"/>
                  <a:gd name="connsiteY18" fmla="*/ 528119 h 646200"/>
                  <a:gd name="connsiteX19" fmla="*/ 105624 w 694391"/>
                  <a:gd name="connsiteY19" fmla="*/ 588475 h 646200"/>
                  <a:gd name="connsiteX20" fmla="*/ 105624 w 694391"/>
                  <a:gd name="connsiteY20" fmla="*/ 636761 h 646200"/>
                  <a:gd name="connsiteX21" fmla="*/ 114677 w 694391"/>
                  <a:gd name="connsiteY21" fmla="*/ 639778 h 646200"/>
                  <a:gd name="connsiteX22" fmla="*/ 211247 w 694391"/>
                  <a:gd name="connsiteY22" fmla="*/ 645814 h 646200"/>
                  <a:gd name="connsiteX23" fmla="*/ 232372 w 694391"/>
                  <a:gd name="connsiteY23" fmla="*/ 633743 h 646200"/>
                  <a:gd name="connsiteX24" fmla="*/ 362139 w 694391"/>
                  <a:gd name="connsiteY24" fmla="*/ 540190 h 646200"/>
                  <a:gd name="connsiteX25" fmla="*/ 398352 w 694391"/>
                  <a:gd name="connsiteY25" fmla="*/ 522083 h 646200"/>
                  <a:gd name="connsiteX26" fmla="*/ 431548 w 694391"/>
                  <a:gd name="connsiteY26" fmla="*/ 500959 h 646200"/>
                  <a:gd name="connsiteX27" fmla="*/ 458709 w 694391"/>
                  <a:gd name="connsiteY27" fmla="*/ 485870 h 646200"/>
                  <a:gd name="connsiteX28" fmla="*/ 488887 w 694391"/>
                  <a:gd name="connsiteY28" fmla="*/ 467763 h 646200"/>
                  <a:gd name="connsiteX29" fmla="*/ 531137 w 694391"/>
                  <a:gd name="connsiteY29" fmla="*/ 446638 h 646200"/>
                  <a:gd name="connsiteX30" fmla="*/ 567350 w 694391"/>
                  <a:gd name="connsiteY30" fmla="*/ 425513 h 646200"/>
                  <a:gd name="connsiteX31" fmla="*/ 576404 w 694391"/>
                  <a:gd name="connsiteY31" fmla="*/ 419477 h 646200"/>
                  <a:gd name="connsiteX32" fmla="*/ 591493 w 694391"/>
                  <a:gd name="connsiteY32" fmla="*/ 410424 h 646200"/>
                  <a:gd name="connsiteX33" fmla="*/ 600546 w 694391"/>
                  <a:gd name="connsiteY33" fmla="*/ 404388 h 646200"/>
                  <a:gd name="connsiteX34" fmla="*/ 618653 w 694391"/>
                  <a:gd name="connsiteY34" fmla="*/ 392317 h 646200"/>
                  <a:gd name="connsiteX35" fmla="*/ 648832 w 694391"/>
                  <a:gd name="connsiteY35" fmla="*/ 377228 h 646200"/>
                  <a:gd name="connsiteX36" fmla="*/ 657885 w 694391"/>
                  <a:gd name="connsiteY36" fmla="*/ 374210 h 646200"/>
                  <a:gd name="connsiteX37" fmla="*/ 682028 w 694391"/>
                  <a:gd name="connsiteY37" fmla="*/ 362139 h 646200"/>
                  <a:gd name="connsiteX38" fmla="*/ 691081 w 694391"/>
                  <a:gd name="connsiteY38" fmla="*/ 353085 h 646200"/>
                  <a:gd name="connsiteX39" fmla="*/ 691081 w 694391"/>
                  <a:gd name="connsiteY39" fmla="*/ 328943 h 646200"/>
                  <a:gd name="connsiteX40" fmla="*/ 672974 w 694391"/>
                  <a:gd name="connsiteY40" fmla="*/ 322907 h 646200"/>
                  <a:gd name="connsiteX41" fmla="*/ 657885 w 694391"/>
                  <a:gd name="connsiteY41" fmla="*/ 319889 h 646200"/>
                  <a:gd name="connsiteX42" fmla="*/ 639778 w 694391"/>
                  <a:gd name="connsiteY42" fmla="*/ 316871 h 646200"/>
                  <a:gd name="connsiteX43" fmla="*/ 630725 w 694391"/>
                  <a:gd name="connsiteY43" fmla="*/ 313854 h 646200"/>
                  <a:gd name="connsiteX44" fmla="*/ 500958 w 694391"/>
                  <a:gd name="connsiteY44" fmla="*/ 322907 h 646200"/>
                  <a:gd name="connsiteX45" fmla="*/ 491905 w 694391"/>
                  <a:gd name="connsiteY45" fmla="*/ 325925 h 646200"/>
                  <a:gd name="connsiteX46" fmla="*/ 455691 w 694391"/>
                  <a:gd name="connsiteY46" fmla="*/ 322907 h 646200"/>
                  <a:gd name="connsiteX47" fmla="*/ 449655 w 694391"/>
                  <a:gd name="connsiteY47" fmla="*/ 313854 h 646200"/>
                  <a:gd name="connsiteX48" fmla="*/ 440602 w 694391"/>
                  <a:gd name="connsiteY48" fmla="*/ 298765 h 646200"/>
                  <a:gd name="connsiteX49" fmla="*/ 446638 w 694391"/>
                  <a:gd name="connsiteY49" fmla="*/ 187105 h 646200"/>
                  <a:gd name="connsiteX50" fmla="*/ 458709 w 694391"/>
                  <a:gd name="connsiteY50" fmla="*/ 184087 h 646200"/>
                  <a:gd name="connsiteX51" fmla="*/ 482851 w 694391"/>
                  <a:gd name="connsiteY51" fmla="*/ 181070 h 646200"/>
                  <a:gd name="connsiteX52" fmla="*/ 500958 w 694391"/>
                  <a:gd name="connsiteY52" fmla="*/ 175034 h 646200"/>
                  <a:gd name="connsiteX53" fmla="*/ 549244 w 694391"/>
                  <a:gd name="connsiteY53" fmla="*/ 150891 h 646200"/>
                  <a:gd name="connsiteX54" fmla="*/ 603564 w 694391"/>
                  <a:gd name="connsiteY54" fmla="*/ 117695 h 646200"/>
                  <a:gd name="connsiteX55" fmla="*/ 624689 w 694391"/>
                  <a:gd name="connsiteY55" fmla="*/ 102606 h 646200"/>
                  <a:gd name="connsiteX56" fmla="*/ 633743 w 694391"/>
                  <a:gd name="connsiteY56" fmla="*/ 93553 h 646200"/>
                  <a:gd name="connsiteX57" fmla="*/ 639778 w 694391"/>
                  <a:gd name="connsiteY57" fmla="*/ 84499 h 646200"/>
                  <a:gd name="connsiteX58" fmla="*/ 648832 w 694391"/>
                  <a:gd name="connsiteY58" fmla="*/ 63374 h 646200"/>
                  <a:gd name="connsiteX59" fmla="*/ 657885 w 694391"/>
                  <a:gd name="connsiteY59" fmla="*/ 36214 h 646200"/>
                  <a:gd name="connsiteX60" fmla="*/ 660903 w 694391"/>
                  <a:gd name="connsiteY60" fmla="*/ 24143 h 646200"/>
                  <a:gd name="connsiteX61" fmla="*/ 642796 w 694391"/>
                  <a:gd name="connsiteY61" fmla="*/ 9054 h 646200"/>
                  <a:gd name="connsiteX62" fmla="*/ 627707 w 694391"/>
                  <a:gd name="connsiteY62" fmla="*/ 6036 h 646200"/>
                  <a:gd name="connsiteX63" fmla="*/ 618653 w 694391"/>
                  <a:gd name="connsiteY63" fmla="*/ 3018 h 646200"/>
                  <a:gd name="connsiteX64" fmla="*/ 606582 w 694391"/>
                  <a:gd name="connsiteY64" fmla="*/ 0 h 646200"/>
                  <a:gd name="connsiteX65" fmla="*/ 519065 w 694391"/>
                  <a:gd name="connsiteY65" fmla="*/ 3018 h 646200"/>
                  <a:gd name="connsiteX66" fmla="*/ 500958 w 694391"/>
                  <a:gd name="connsiteY66" fmla="*/ 9054 h 646200"/>
                  <a:gd name="connsiteX67" fmla="*/ 488887 w 694391"/>
                  <a:gd name="connsiteY67" fmla="*/ 12071 h 646200"/>
                  <a:gd name="connsiteX68" fmla="*/ 470780 w 694391"/>
                  <a:gd name="connsiteY68" fmla="*/ 21125 h 646200"/>
                  <a:gd name="connsiteX69" fmla="*/ 461727 w 694391"/>
                  <a:gd name="connsiteY69" fmla="*/ 27161 h 646200"/>
                  <a:gd name="connsiteX70" fmla="*/ 443620 w 694391"/>
                  <a:gd name="connsiteY70" fmla="*/ 33196 h 646200"/>
                  <a:gd name="connsiteX71" fmla="*/ 425513 w 694391"/>
                  <a:gd name="connsiteY71" fmla="*/ 48285 h 646200"/>
                  <a:gd name="connsiteX72" fmla="*/ 416459 w 694391"/>
                  <a:gd name="connsiteY72" fmla="*/ 54321 h 646200"/>
                  <a:gd name="connsiteX73" fmla="*/ 404388 w 694391"/>
                  <a:gd name="connsiteY73" fmla="*/ 66392 h 646200"/>
                  <a:gd name="connsiteX74" fmla="*/ 392317 w 694391"/>
                  <a:gd name="connsiteY74" fmla="*/ 69410 h 646200"/>
                  <a:gd name="connsiteX75" fmla="*/ 374210 w 694391"/>
                  <a:gd name="connsiteY75" fmla="*/ 78464 h 646200"/>
                  <a:gd name="connsiteX76" fmla="*/ 344032 w 694391"/>
                  <a:gd name="connsiteY76" fmla="*/ 96570 h 646200"/>
                  <a:gd name="connsiteX77" fmla="*/ 292729 w 694391"/>
                  <a:gd name="connsiteY77" fmla="*/ 111660 h 646200"/>
                  <a:gd name="connsiteX78" fmla="*/ 280657 w 694391"/>
                  <a:gd name="connsiteY78" fmla="*/ 114677 h 646200"/>
                  <a:gd name="connsiteX79" fmla="*/ 229354 w 694391"/>
                  <a:gd name="connsiteY79" fmla="*/ 120713 h 646200"/>
                  <a:gd name="connsiteX80" fmla="*/ 217283 w 694391"/>
                  <a:gd name="connsiteY80" fmla="*/ 123731 h 646200"/>
                  <a:gd name="connsiteX0" fmla="*/ 217283 w 694391"/>
                  <a:gd name="connsiteY0" fmla="*/ 123731 h 646419"/>
                  <a:gd name="connsiteX1" fmla="*/ 172016 w 694391"/>
                  <a:gd name="connsiteY1" fmla="*/ 144856 h 646419"/>
                  <a:gd name="connsiteX2" fmla="*/ 162962 w 694391"/>
                  <a:gd name="connsiteY2" fmla="*/ 153909 h 646419"/>
                  <a:gd name="connsiteX3" fmla="*/ 147873 w 694391"/>
                  <a:gd name="connsiteY3" fmla="*/ 165980 h 646419"/>
                  <a:gd name="connsiteX4" fmla="*/ 126748 w 694391"/>
                  <a:gd name="connsiteY4" fmla="*/ 175034 h 646419"/>
                  <a:gd name="connsiteX5" fmla="*/ 117695 w 694391"/>
                  <a:gd name="connsiteY5" fmla="*/ 184087 h 646419"/>
                  <a:gd name="connsiteX6" fmla="*/ 102606 w 694391"/>
                  <a:gd name="connsiteY6" fmla="*/ 196159 h 646419"/>
                  <a:gd name="connsiteX7" fmla="*/ 66392 w 694391"/>
                  <a:gd name="connsiteY7" fmla="*/ 217283 h 646419"/>
                  <a:gd name="connsiteX8" fmla="*/ 33196 w 694391"/>
                  <a:gd name="connsiteY8" fmla="*/ 244444 h 646419"/>
                  <a:gd name="connsiteX9" fmla="*/ 21125 w 694391"/>
                  <a:gd name="connsiteY9" fmla="*/ 262551 h 646419"/>
                  <a:gd name="connsiteX10" fmla="*/ 6036 w 694391"/>
                  <a:gd name="connsiteY10" fmla="*/ 289711 h 646419"/>
                  <a:gd name="connsiteX11" fmla="*/ 0 w 694391"/>
                  <a:gd name="connsiteY11" fmla="*/ 307818 h 646419"/>
                  <a:gd name="connsiteX12" fmla="*/ 144855 w 694391"/>
                  <a:gd name="connsiteY12" fmla="*/ 307818 h 646419"/>
                  <a:gd name="connsiteX13" fmla="*/ 162962 w 694391"/>
                  <a:gd name="connsiteY13" fmla="*/ 304800 h 646419"/>
                  <a:gd name="connsiteX14" fmla="*/ 168998 w 694391"/>
                  <a:gd name="connsiteY14" fmla="*/ 316871 h 646419"/>
                  <a:gd name="connsiteX15" fmla="*/ 165980 w 694391"/>
                  <a:gd name="connsiteY15" fmla="*/ 410424 h 646419"/>
                  <a:gd name="connsiteX16" fmla="*/ 156927 w 694391"/>
                  <a:gd name="connsiteY16" fmla="*/ 446638 h 646419"/>
                  <a:gd name="connsiteX17" fmla="*/ 147873 w 694391"/>
                  <a:gd name="connsiteY17" fmla="*/ 476816 h 646419"/>
                  <a:gd name="connsiteX18" fmla="*/ 126748 w 694391"/>
                  <a:gd name="connsiteY18" fmla="*/ 528119 h 646419"/>
                  <a:gd name="connsiteX19" fmla="*/ 105624 w 694391"/>
                  <a:gd name="connsiteY19" fmla="*/ 588475 h 646419"/>
                  <a:gd name="connsiteX20" fmla="*/ 105624 w 694391"/>
                  <a:gd name="connsiteY20" fmla="*/ 636761 h 646419"/>
                  <a:gd name="connsiteX21" fmla="*/ 211247 w 694391"/>
                  <a:gd name="connsiteY21" fmla="*/ 645814 h 646419"/>
                  <a:gd name="connsiteX22" fmla="*/ 232372 w 694391"/>
                  <a:gd name="connsiteY22" fmla="*/ 633743 h 646419"/>
                  <a:gd name="connsiteX23" fmla="*/ 362139 w 694391"/>
                  <a:gd name="connsiteY23" fmla="*/ 540190 h 646419"/>
                  <a:gd name="connsiteX24" fmla="*/ 398352 w 694391"/>
                  <a:gd name="connsiteY24" fmla="*/ 522083 h 646419"/>
                  <a:gd name="connsiteX25" fmla="*/ 431548 w 694391"/>
                  <a:gd name="connsiteY25" fmla="*/ 500959 h 646419"/>
                  <a:gd name="connsiteX26" fmla="*/ 458709 w 694391"/>
                  <a:gd name="connsiteY26" fmla="*/ 485870 h 646419"/>
                  <a:gd name="connsiteX27" fmla="*/ 488887 w 694391"/>
                  <a:gd name="connsiteY27" fmla="*/ 467763 h 646419"/>
                  <a:gd name="connsiteX28" fmla="*/ 531137 w 694391"/>
                  <a:gd name="connsiteY28" fmla="*/ 446638 h 646419"/>
                  <a:gd name="connsiteX29" fmla="*/ 567350 w 694391"/>
                  <a:gd name="connsiteY29" fmla="*/ 425513 h 646419"/>
                  <a:gd name="connsiteX30" fmla="*/ 576404 w 694391"/>
                  <a:gd name="connsiteY30" fmla="*/ 419477 h 646419"/>
                  <a:gd name="connsiteX31" fmla="*/ 591493 w 694391"/>
                  <a:gd name="connsiteY31" fmla="*/ 410424 h 646419"/>
                  <a:gd name="connsiteX32" fmla="*/ 600546 w 694391"/>
                  <a:gd name="connsiteY32" fmla="*/ 404388 h 646419"/>
                  <a:gd name="connsiteX33" fmla="*/ 618653 w 694391"/>
                  <a:gd name="connsiteY33" fmla="*/ 392317 h 646419"/>
                  <a:gd name="connsiteX34" fmla="*/ 648832 w 694391"/>
                  <a:gd name="connsiteY34" fmla="*/ 377228 h 646419"/>
                  <a:gd name="connsiteX35" fmla="*/ 657885 w 694391"/>
                  <a:gd name="connsiteY35" fmla="*/ 374210 h 646419"/>
                  <a:gd name="connsiteX36" fmla="*/ 682028 w 694391"/>
                  <a:gd name="connsiteY36" fmla="*/ 362139 h 646419"/>
                  <a:gd name="connsiteX37" fmla="*/ 691081 w 694391"/>
                  <a:gd name="connsiteY37" fmla="*/ 353085 h 646419"/>
                  <a:gd name="connsiteX38" fmla="*/ 691081 w 694391"/>
                  <a:gd name="connsiteY38" fmla="*/ 328943 h 646419"/>
                  <a:gd name="connsiteX39" fmla="*/ 672974 w 694391"/>
                  <a:gd name="connsiteY39" fmla="*/ 322907 h 646419"/>
                  <a:gd name="connsiteX40" fmla="*/ 657885 w 694391"/>
                  <a:gd name="connsiteY40" fmla="*/ 319889 h 646419"/>
                  <a:gd name="connsiteX41" fmla="*/ 639778 w 694391"/>
                  <a:gd name="connsiteY41" fmla="*/ 316871 h 646419"/>
                  <a:gd name="connsiteX42" fmla="*/ 630725 w 694391"/>
                  <a:gd name="connsiteY42" fmla="*/ 313854 h 646419"/>
                  <a:gd name="connsiteX43" fmla="*/ 500958 w 694391"/>
                  <a:gd name="connsiteY43" fmla="*/ 322907 h 646419"/>
                  <a:gd name="connsiteX44" fmla="*/ 491905 w 694391"/>
                  <a:gd name="connsiteY44" fmla="*/ 325925 h 646419"/>
                  <a:gd name="connsiteX45" fmla="*/ 455691 w 694391"/>
                  <a:gd name="connsiteY45" fmla="*/ 322907 h 646419"/>
                  <a:gd name="connsiteX46" fmla="*/ 449655 w 694391"/>
                  <a:gd name="connsiteY46" fmla="*/ 313854 h 646419"/>
                  <a:gd name="connsiteX47" fmla="*/ 440602 w 694391"/>
                  <a:gd name="connsiteY47" fmla="*/ 298765 h 646419"/>
                  <a:gd name="connsiteX48" fmla="*/ 446638 w 694391"/>
                  <a:gd name="connsiteY48" fmla="*/ 187105 h 646419"/>
                  <a:gd name="connsiteX49" fmla="*/ 458709 w 694391"/>
                  <a:gd name="connsiteY49" fmla="*/ 184087 h 646419"/>
                  <a:gd name="connsiteX50" fmla="*/ 482851 w 694391"/>
                  <a:gd name="connsiteY50" fmla="*/ 181070 h 646419"/>
                  <a:gd name="connsiteX51" fmla="*/ 500958 w 694391"/>
                  <a:gd name="connsiteY51" fmla="*/ 175034 h 646419"/>
                  <a:gd name="connsiteX52" fmla="*/ 549244 w 694391"/>
                  <a:gd name="connsiteY52" fmla="*/ 150891 h 646419"/>
                  <a:gd name="connsiteX53" fmla="*/ 603564 w 694391"/>
                  <a:gd name="connsiteY53" fmla="*/ 117695 h 646419"/>
                  <a:gd name="connsiteX54" fmla="*/ 624689 w 694391"/>
                  <a:gd name="connsiteY54" fmla="*/ 102606 h 646419"/>
                  <a:gd name="connsiteX55" fmla="*/ 633743 w 694391"/>
                  <a:gd name="connsiteY55" fmla="*/ 93553 h 646419"/>
                  <a:gd name="connsiteX56" fmla="*/ 639778 w 694391"/>
                  <a:gd name="connsiteY56" fmla="*/ 84499 h 646419"/>
                  <a:gd name="connsiteX57" fmla="*/ 648832 w 694391"/>
                  <a:gd name="connsiteY57" fmla="*/ 63374 h 646419"/>
                  <a:gd name="connsiteX58" fmla="*/ 657885 w 694391"/>
                  <a:gd name="connsiteY58" fmla="*/ 36214 h 646419"/>
                  <a:gd name="connsiteX59" fmla="*/ 660903 w 694391"/>
                  <a:gd name="connsiteY59" fmla="*/ 24143 h 646419"/>
                  <a:gd name="connsiteX60" fmla="*/ 642796 w 694391"/>
                  <a:gd name="connsiteY60" fmla="*/ 9054 h 646419"/>
                  <a:gd name="connsiteX61" fmla="*/ 627707 w 694391"/>
                  <a:gd name="connsiteY61" fmla="*/ 6036 h 646419"/>
                  <a:gd name="connsiteX62" fmla="*/ 618653 w 694391"/>
                  <a:gd name="connsiteY62" fmla="*/ 3018 h 646419"/>
                  <a:gd name="connsiteX63" fmla="*/ 606582 w 694391"/>
                  <a:gd name="connsiteY63" fmla="*/ 0 h 646419"/>
                  <a:gd name="connsiteX64" fmla="*/ 519065 w 694391"/>
                  <a:gd name="connsiteY64" fmla="*/ 3018 h 646419"/>
                  <a:gd name="connsiteX65" fmla="*/ 500958 w 694391"/>
                  <a:gd name="connsiteY65" fmla="*/ 9054 h 646419"/>
                  <a:gd name="connsiteX66" fmla="*/ 488887 w 694391"/>
                  <a:gd name="connsiteY66" fmla="*/ 12071 h 646419"/>
                  <a:gd name="connsiteX67" fmla="*/ 470780 w 694391"/>
                  <a:gd name="connsiteY67" fmla="*/ 21125 h 646419"/>
                  <a:gd name="connsiteX68" fmla="*/ 461727 w 694391"/>
                  <a:gd name="connsiteY68" fmla="*/ 27161 h 646419"/>
                  <a:gd name="connsiteX69" fmla="*/ 443620 w 694391"/>
                  <a:gd name="connsiteY69" fmla="*/ 33196 h 646419"/>
                  <a:gd name="connsiteX70" fmla="*/ 425513 w 694391"/>
                  <a:gd name="connsiteY70" fmla="*/ 48285 h 646419"/>
                  <a:gd name="connsiteX71" fmla="*/ 416459 w 694391"/>
                  <a:gd name="connsiteY71" fmla="*/ 54321 h 646419"/>
                  <a:gd name="connsiteX72" fmla="*/ 404388 w 694391"/>
                  <a:gd name="connsiteY72" fmla="*/ 66392 h 646419"/>
                  <a:gd name="connsiteX73" fmla="*/ 392317 w 694391"/>
                  <a:gd name="connsiteY73" fmla="*/ 69410 h 646419"/>
                  <a:gd name="connsiteX74" fmla="*/ 374210 w 694391"/>
                  <a:gd name="connsiteY74" fmla="*/ 78464 h 646419"/>
                  <a:gd name="connsiteX75" fmla="*/ 344032 w 694391"/>
                  <a:gd name="connsiteY75" fmla="*/ 96570 h 646419"/>
                  <a:gd name="connsiteX76" fmla="*/ 292729 w 694391"/>
                  <a:gd name="connsiteY76" fmla="*/ 111660 h 646419"/>
                  <a:gd name="connsiteX77" fmla="*/ 280657 w 694391"/>
                  <a:gd name="connsiteY77" fmla="*/ 114677 h 646419"/>
                  <a:gd name="connsiteX78" fmla="*/ 229354 w 694391"/>
                  <a:gd name="connsiteY78" fmla="*/ 120713 h 646419"/>
                  <a:gd name="connsiteX79" fmla="*/ 217283 w 694391"/>
                  <a:gd name="connsiteY79" fmla="*/ 123731 h 646419"/>
                  <a:gd name="connsiteX0" fmla="*/ 217283 w 694391"/>
                  <a:gd name="connsiteY0" fmla="*/ 123731 h 644141"/>
                  <a:gd name="connsiteX1" fmla="*/ 172016 w 694391"/>
                  <a:gd name="connsiteY1" fmla="*/ 144856 h 644141"/>
                  <a:gd name="connsiteX2" fmla="*/ 162962 w 694391"/>
                  <a:gd name="connsiteY2" fmla="*/ 153909 h 644141"/>
                  <a:gd name="connsiteX3" fmla="*/ 147873 w 694391"/>
                  <a:gd name="connsiteY3" fmla="*/ 165980 h 644141"/>
                  <a:gd name="connsiteX4" fmla="*/ 126748 w 694391"/>
                  <a:gd name="connsiteY4" fmla="*/ 175034 h 644141"/>
                  <a:gd name="connsiteX5" fmla="*/ 117695 w 694391"/>
                  <a:gd name="connsiteY5" fmla="*/ 184087 h 644141"/>
                  <a:gd name="connsiteX6" fmla="*/ 102606 w 694391"/>
                  <a:gd name="connsiteY6" fmla="*/ 196159 h 644141"/>
                  <a:gd name="connsiteX7" fmla="*/ 66392 w 694391"/>
                  <a:gd name="connsiteY7" fmla="*/ 217283 h 644141"/>
                  <a:gd name="connsiteX8" fmla="*/ 33196 w 694391"/>
                  <a:gd name="connsiteY8" fmla="*/ 244444 h 644141"/>
                  <a:gd name="connsiteX9" fmla="*/ 21125 w 694391"/>
                  <a:gd name="connsiteY9" fmla="*/ 262551 h 644141"/>
                  <a:gd name="connsiteX10" fmla="*/ 6036 w 694391"/>
                  <a:gd name="connsiteY10" fmla="*/ 289711 h 644141"/>
                  <a:gd name="connsiteX11" fmla="*/ 0 w 694391"/>
                  <a:gd name="connsiteY11" fmla="*/ 307818 h 644141"/>
                  <a:gd name="connsiteX12" fmla="*/ 144855 w 694391"/>
                  <a:gd name="connsiteY12" fmla="*/ 307818 h 644141"/>
                  <a:gd name="connsiteX13" fmla="*/ 162962 w 694391"/>
                  <a:gd name="connsiteY13" fmla="*/ 304800 h 644141"/>
                  <a:gd name="connsiteX14" fmla="*/ 168998 w 694391"/>
                  <a:gd name="connsiteY14" fmla="*/ 316871 h 644141"/>
                  <a:gd name="connsiteX15" fmla="*/ 165980 w 694391"/>
                  <a:gd name="connsiteY15" fmla="*/ 410424 h 644141"/>
                  <a:gd name="connsiteX16" fmla="*/ 156927 w 694391"/>
                  <a:gd name="connsiteY16" fmla="*/ 446638 h 644141"/>
                  <a:gd name="connsiteX17" fmla="*/ 147873 w 694391"/>
                  <a:gd name="connsiteY17" fmla="*/ 476816 h 644141"/>
                  <a:gd name="connsiteX18" fmla="*/ 126748 w 694391"/>
                  <a:gd name="connsiteY18" fmla="*/ 528119 h 644141"/>
                  <a:gd name="connsiteX19" fmla="*/ 105624 w 694391"/>
                  <a:gd name="connsiteY19" fmla="*/ 588475 h 644141"/>
                  <a:gd name="connsiteX20" fmla="*/ 105624 w 694391"/>
                  <a:gd name="connsiteY20" fmla="*/ 636761 h 644141"/>
                  <a:gd name="connsiteX21" fmla="*/ 232372 w 694391"/>
                  <a:gd name="connsiteY21" fmla="*/ 633743 h 644141"/>
                  <a:gd name="connsiteX22" fmla="*/ 362139 w 694391"/>
                  <a:gd name="connsiteY22" fmla="*/ 540190 h 644141"/>
                  <a:gd name="connsiteX23" fmla="*/ 398352 w 694391"/>
                  <a:gd name="connsiteY23" fmla="*/ 522083 h 644141"/>
                  <a:gd name="connsiteX24" fmla="*/ 431548 w 694391"/>
                  <a:gd name="connsiteY24" fmla="*/ 500959 h 644141"/>
                  <a:gd name="connsiteX25" fmla="*/ 458709 w 694391"/>
                  <a:gd name="connsiteY25" fmla="*/ 485870 h 644141"/>
                  <a:gd name="connsiteX26" fmla="*/ 488887 w 694391"/>
                  <a:gd name="connsiteY26" fmla="*/ 467763 h 644141"/>
                  <a:gd name="connsiteX27" fmla="*/ 531137 w 694391"/>
                  <a:gd name="connsiteY27" fmla="*/ 446638 h 644141"/>
                  <a:gd name="connsiteX28" fmla="*/ 567350 w 694391"/>
                  <a:gd name="connsiteY28" fmla="*/ 425513 h 644141"/>
                  <a:gd name="connsiteX29" fmla="*/ 576404 w 694391"/>
                  <a:gd name="connsiteY29" fmla="*/ 419477 h 644141"/>
                  <a:gd name="connsiteX30" fmla="*/ 591493 w 694391"/>
                  <a:gd name="connsiteY30" fmla="*/ 410424 h 644141"/>
                  <a:gd name="connsiteX31" fmla="*/ 600546 w 694391"/>
                  <a:gd name="connsiteY31" fmla="*/ 404388 h 644141"/>
                  <a:gd name="connsiteX32" fmla="*/ 618653 w 694391"/>
                  <a:gd name="connsiteY32" fmla="*/ 392317 h 644141"/>
                  <a:gd name="connsiteX33" fmla="*/ 648832 w 694391"/>
                  <a:gd name="connsiteY33" fmla="*/ 377228 h 644141"/>
                  <a:gd name="connsiteX34" fmla="*/ 657885 w 694391"/>
                  <a:gd name="connsiteY34" fmla="*/ 374210 h 644141"/>
                  <a:gd name="connsiteX35" fmla="*/ 682028 w 694391"/>
                  <a:gd name="connsiteY35" fmla="*/ 362139 h 644141"/>
                  <a:gd name="connsiteX36" fmla="*/ 691081 w 694391"/>
                  <a:gd name="connsiteY36" fmla="*/ 353085 h 644141"/>
                  <a:gd name="connsiteX37" fmla="*/ 691081 w 694391"/>
                  <a:gd name="connsiteY37" fmla="*/ 328943 h 644141"/>
                  <a:gd name="connsiteX38" fmla="*/ 672974 w 694391"/>
                  <a:gd name="connsiteY38" fmla="*/ 322907 h 644141"/>
                  <a:gd name="connsiteX39" fmla="*/ 657885 w 694391"/>
                  <a:gd name="connsiteY39" fmla="*/ 319889 h 644141"/>
                  <a:gd name="connsiteX40" fmla="*/ 639778 w 694391"/>
                  <a:gd name="connsiteY40" fmla="*/ 316871 h 644141"/>
                  <a:gd name="connsiteX41" fmla="*/ 630725 w 694391"/>
                  <a:gd name="connsiteY41" fmla="*/ 313854 h 644141"/>
                  <a:gd name="connsiteX42" fmla="*/ 500958 w 694391"/>
                  <a:gd name="connsiteY42" fmla="*/ 322907 h 644141"/>
                  <a:gd name="connsiteX43" fmla="*/ 491905 w 694391"/>
                  <a:gd name="connsiteY43" fmla="*/ 325925 h 644141"/>
                  <a:gd name="connsiteX44" fmla="*/ 455691 w 694391"/>
                  <a:gd name="connsiteY44" fmla="*/ 322907 h 644141"/>
                  <a:gd name="connsiteX45" fmla="*/ 449655 w 694391"/>
                  <a:gd name="connsiteY45" fmla="*/ 313854 h 644141"/>
                  <a:gd name="connsiteX46" fmla="*/ 440602 w 694391"/>
                  <a:gd name="connsiteY46" fmla="*/ 298765 h 644141"/>
                  <a:gd name="connsiteX47" fmla="*/ 446638 w 694391"/>
                  <a:gd name="connsiteY47" fmla="*/ 187105 h 644141"/>
                  <a:gd name="connsiteX48" fmla="*/ 458709 w 694391"/>
                  <a:gd name="connsiteY48" fmla="*/ 184087 h 644141"/>
                  <a:gd name="connsiteX49" fmla="*/ 482851 w 694391"/>
                  <a:gd name="connsiteY49" fmla="*/ 181070 h 644141"/>
                  <a:gd name="connsiteX50" fmla="*/ 500958 w 694391"/>
                  <a:gd name="connsiteY50" fmla="*/ 175034 h 644141"/>
                  <a:gd name="connsiteX51" fmla="*/ 549244 w 694391"/>
                  <a:gd name="connsiteY51" fmla="*/ 150891 h 644141"/>
                  <a:gd name="connsiteX52" fmla="*/ 603564 w 694391"/>
                  <a:gd name="connsiteY52" fmla="*/ 117695 h 644141"/>
                  <a:gd name="connsiteX53" fmla="*/ 624689 w 694391"/>
                  <a:gd name="connsiteY53" fmla="*/ 102606 h 644141"/>
                  <a:gd name="connsiteX54" fmla="*/ 633743 w 694391"/>
                  <a:gd name="connsiteY54" fmla="*/ 93553 h 644141"/>
                  <a:gd name="connsiteX55" fmla="*/ 639778 w 694391"/>
                  <a:gd name="connsiteY55" fmla="*/ 84499 h 644141"/>
                  <a:gd name="connsiteX56" fmla="*/ 648832 w 694391"/>
                  <a:gd name="connsiteY56" fmla="*/ 63374 h 644141"/>
                  <a:gd name="connsiteX57" fmla="*/ 657885 w 694391"/>
                  <a:gd name="connsiteY57" fmla="*/ 36214 h 644141"/>
                  <a:gd name="connsiteX58" fmla="*/ 660903 w 694391"/>
                  <a:gd name="connsiteY58" fmla="*/ 24143 h 644141"/>
                  <a:gd name="connsiteX59" fmla="*/ 642796 w 694391"/>
                  <a:gd name="connsiteY59" fmla="*/ 9054 h 644141"/>
                  <a:gd name="connsiteX60" fmla="*/ 627707 w 694391"/>
                  <a:gd name="connsiteY60" fmla="*/ 6036 h 644141"/>
                  <a:gd name="connsiteX61" fmla="*/ 618653 w 694391"/>
                  <a:gd name="connsiteY61" fmla="*/ 3018 h 644141"/>
                  <a:gd name="connsiteX62" fmla="*/ 606582 w 694391"/>
                  <a:gd name="connsiteY62" fmla="*/ 0 h 644141"/>
                  <a:gd name="connsiteX63" fmla="*/ 519065 w 694391"/>
                  <a:gd name="connsiteY63" fmla="*/ 3018 h 644141"/>
                  <a:gd name="connsiteX64" fmla="*/ 500958 w 694391"/>
                  <a:gd name="connsiteY64" fmla="*/ 9054 h 644141"/>
                  <a:gd name="connsiteX65" fmla="*/ 488887 w 694391"/>
                  <a:gd name="connsiteY65" fmla="*/ 12071 h 644141"/>
                  <a:gd name="connsiteX66" fmla="*/ 470780 w 694391"/>
                  <a:gd name="connsiteY66" fmla="*/ 21125 h 644141"/>
                  <a:gd name="connsiteX67" fmla="*/ 461727 w 694391"/>
                  <a:gd name="connsiteY67" fmla="*/ 27161 h 644141"/>
                  <a:gd name="connsiteX68" fmla="*/ 443620 w 694391"/>
                  <a:gd name="connsiteY68" fmla="*/ 33196 h 644141"/>
                  <a:gd name="connsiteX69" fmla="*/ 425513 w 694391"/>
                  <a:gd name="connsiteY69" fmla="*/ 48285 h 644141"/>
                  <a:gd name="connsiteX70" fmla="*/ 416459 w 694391"/>
                  <a:gd name="connsiteY70" fmla="*/ 54321 h 644141"/>
                  <a:gd name="connsiteX71" fmla="*/ 404388 w 694391"/>
                  <a:gd name="connsiteY71" fmla="*/ 66392 h 644141"/>
                  <a:gd name="connsiteX72" fmla="*/ 392317 w 694391"/>
                  <a:gd name="connsiteY72" fmla="*/ 69410 h 644141"/>
                  <a:gd name="connsiteX73" fmla="*/ 374210 w 694391"/>
                  <a:gd name="connsiteY73" fmla="*/ 78464 h 644141"/>
                  <a:gd name="connsiteX74" fmla="*/ 344032 w 694391"/>
                  <a:gd name="connsiteY74" fmla="*/ 96570 h 644141"/>
                  <a:gd name="connsiteX75" fmla="*/ 292729 w 694391"/>
                  <a:gd name="connsiteY75" fmla="*/ 111660 h 644141"/>
                  <a:gd name="connsiteX76" fmla="*/ 280657 w 694391"/>
                  <a:gd name="connsiteY76" fmla="*/ 114677 h 644141"/>
                  <a:gd name="connsiteX77" fmla="*/ 229354 w 694391"/>
                  <a:gd name="connsiteY77" fmla="*/ 120713 h 644141"/>
                  <a:gd name="connsiteX78" fmla="*/ 217283 w 694391"/>
                  <a:gd name="connsiteY78" fmla="*/ 123731 h 644141"/>
                  <a:gd name="connsiteX0" fmla="*/ 217283 w 694391"/>
                  <a:gd name="connsiteY0" fmla="*/ 123731 h 644141"/>
                  <a:gd name="connsiteX1" fmla="*/ 172016 w 694391"/>
                  <a:gd name="connsiteY1" fmla="*/ 144856 h 644141"/>
                  <a:gd name="connsiteX2" fmla="*/ 162962 w 694391"/>
                  <a:gd name="connsiteY2" fmla="*/ 153909 h 644141"/>
                  <a:gd name="connsiteX3" fmla="*/ 147873 w 694391"/>
                  <a:gd name="connsiteY3" fmla="*/ 165980 h 644141"/>
                  <a:gd name="connsiteX4" fmla="*/ 126748 w 694391"/>
                  <a:gd name="connsiteY4" fmla="*/ 175034 h 644141"/>
                  <a:gd name="connsiteX5" fmla="*/ 117695 w 694391"/>
                  <a:gd name="connsiteY5" fmla="*/ 184087 h 644141"/>
                  <a:gd name="connsiteX6" fmla="*/ 102606 w 694391"/>
                  <a:gd name="connsiteY6" fmla="*/ 196159 h 644141"/>
                  <a:gd name="connsiteX7" fmla="*/ 66392 w 694391"/>
                  <a:gd name="connsiteY7" fmla="*/ 217283 h 644141"/>
                  <a:gd name="connsiteX8" fmla="*/ 33196 w 694391"/>
                  <a:gd name="connsiteY8" fmla="*/ 244444 h 644141"/>
                  <a:gd name="connsiteX9" fmla="*/ 21125 w 694391"/>
                  <a:gd name="connsiteY9" fmla="*/ 262551 h 644141"/>
                  <a:gd name="connsiteX10" fmla="*/ 6036 w 694391"/>
                  <a:gd name="connsiteY10" fmla="*/ 289711 h 644141"/>
                  <a:gd name="connsiteX11" fmla="*/ 0 w 694391"/>
                  <a:gd name="connsiteY11" fmla="*/ 307818 h 644141"/>
                  <a:gd name="connsiteX12" fmla="*/ 144855 w 694391"/>
                  <a:gd name="connsiteY12" fmla="*/ 307818 h 644141"/>
                  <a:gd name="connsiteX13" fmla="*/ 162962 w 694391"/>
                  <a:gd name="connsiteY13" fmla="*/ 304800 h 644141"/>
                  <a:gd name="connsiteX14" fmla="*/ 168998 w 694391"/>
                  <a:gd name="connsiteY14" fmla="*/ 316871 h 644141"/>
                  <a:gd name="connsiteX15" fmla="*/ 165980 w 694391"/>
                  <a:gd name="connsiteY15" fmla="*/ 410424 h 644141"/>
                  <a:gd name="connsiteX16" fmla="*/ 156927 w 694391"/>
                  <a:gd name="connsiteY16" fmla="*/ 446638 h 644141"/>
                  <a:gd name="connsiteX17" fmla="*/ 126748 w 694391"/>
                  <a:gd name="connsiteY17" fmla="*/ 528119 h 644141"/>
                  <a:gd name="connsiteX18" fmla="*/ 105624 w 694391"/>
                  <a:gd name="connsiteY18" fmla="*/ 588475 h 644141"/>
                  <a:gd name="connsiteX19" fmla="*/ 105624 w 694391"/>
                  <a:gd name="connsiteY19" fmla="*/ 636761 h 644141"/>
                  <a:gd name="connsiteX20" fmla="*/ 232372 w 694391"/>
                  <a:gd name="connsiteY20" fmla="*/ 633743 h 644141"/>
                  <a:gd name="connsiteX21" fmla="*/ 362139 w 694391"/>
                  <a:gd name="connsiteY21" fmla="*/ 540190 h 644141"/>
                  <a:gd name="connsiteX22" fmla="*/ 398352 w 694391"/>
                  <a:gd name="connsiteY22" fmla="*/ 522083 h 644141"/>
                  <a:gd name="connsiteX23" fmla="*/ 431548 w 694391"/>
                  <a:gd name="connsiteY23" fmla="*/ 500959 h 644141"/>
                  <a:gd name="connsiteX24" fmla="*/ 458709 w 694391"/>
                  <a:gd name="connsiteY24" fmla="*/ 485870 h 644141"/>
                  <a:gd name="connsiteX25" fmla="*/ 488887 w 694391"/>
                  <a:gd name="connsiteY25" fmla="*/ 467763 h 644141"/>
                  <a:gd name="connsiteX26" fmla="*/ 531137 w 694391"/>
                  <a:gd name="connsiteY26" fmla="*/ 446638 h 644141"/>
                  <a:gd name="connsiteX27" fmla="*/ 567350 w 694391"/>
                  <a:gd name="connsiteY27" fmla="*/ 425513 h 644141"/>
                  <a:gd name="connsiteX28" fmla="*/ 576404 w 694391"/>
                  <a:gd name="connsiteY28" fmla="*/ 419477 h 644141"/>
                  <a:gd name="connsiteX29" fmla="*/ 591493 w 694391"/>
                  <a:gd name="connsiteY29" fmla="*/ 410424 h 644141"/>
                  <a:gd name="connsiteX30" fmla="*/ 600546 w 694391"/>
                  <a:gd name="connsiteY30" fmla="*/ 404388 h 644141"/>
                  <a:gd name="connsiteX31" fmla="*/ 618653 w 694391"/>
                  <a:gd name="connsiteY31" fmla="*/ 392317 h 644141"/>
                  <a:gd name="connsiteX32" fmla="*/ 648832 w 694391"/>
                  <a:gd name="connsiteY32" fmla="*/ 377228 h 644141"/>
                  <a:gd name="connsiteX33" fmla="*/ 657885 w 694391"/>
                  <a:gd name="connsiteY33" fmla="*/ 374210 h 644141"/>
                  <a:gd name="connsiteX34" fmla="*/ 682028 w 694391"/>
                  <a:gd name="connsiteY34" fmla="*/ 362139 h 644141"/>
                  <a:gd name="connsiteX35" fmla="*/ 691081 w 694391"/>
                  <a:gd name="connsiteY35" fmla="*/ 353085 h 644141"/>
                  <a:gd name="connsiteX36" fmla="*/ 691081 w 694391"/>
                  <a:gd name="connsiteY36" fmla="*/ 328943 h 644141"/>
                  <a:gd name="connsiteX37" fmla="*/ 672974 w 694391"/>
                  <a:gd name="connsiteY37" fmla="*/ 322907 h 644141"/>
                  <a:gd name="connsiteX38" fmla="*/ 657885 w 694391"/>
                  <a:gd name="connsiteY38" fmla="*/ 319889 h 644141"/>
                  <a:gd name="connsiteX39" fmla="*/ 639778 w 694391"/>
                  <a:gd name="connsiteY39" fmla="*/ 316871 h 644141"/>
                  <a:gd name="connsiteX40" fmla="*/ 630725 w 694391"/>
                  <a:gd name="connsiteY40" fmla="*/ 313854 h 644141"/>
                  <a:gd name="connsiteX41" fmla="*/ 500958 w 694391"/>
                  <a:gd name="connsiteY41" fmla="*/ 322907 h 644141"/>
                  <a:gd name="connsiteX42" fmla="*/ 491905 w 694391"/>
                  <a:gd name="connsiteY42" fmla="*/ 325925 h 644141"/>
                  <a:gd name="connsiteX43" fmla="*/ 455691 w 694391"/>
                  <a:gd name="connsiteY43" fmla="*/ 322907 h 644141"/>
                  <a:gd name="connsiteX44" fmla="*/ 449655 w 694391"/>
                  <a:gd name="connsiteY44" fmla="*/ 313854 h 644141"/>
                  <a:gd name="connsiteX45" fmla="*/ 440602 w 694391"/>
                  <a:gd name="connsiteY45" fmla="*/ 298765 h 644141"/>
                  <a:gd name="connsiteX46" fmla="*/ 446638 w 694391"/>
                  <a:gd name="connsiteY46" fmla="*/ 187105 h 644141"/>
                  <a:gd name="connsiteX47" fmla="*/ 458709 w 694391"/>
                  <a:gd name="connsiteY47" fmla="*/ 184087 h 644141"/>
                  <a:gd name="connsiteX48" fmla="*/ 482851 w 694391"/>
                  <a:gd name="connsiteY48" fmla="*/ 181070 h 644141"/>
                  <a:gd name="connsiteX49" fmla="*/ 500958 w 694391"/>
                  <a:gd name="connsiteY49" fmla="*/ 175034 h 644141"/>
                  <a:gd name="connsiteX50" fmla="*/ 549244 w 694391"/>
                  <a:gd name="connsiteY50" fmla="*/ 150891 h 644141"/>
                  <a:gd name="connsiteX51" fmla="*/ 603564 w 694391"/>
                  <a:gd name="connsiteY51" fmla="*/ 117695 h 644141"/>
                  <a:gd name="connsiteX52" fmla="*/ 624689 w 694391"/>
                  <a:gd name="connsiteY52" fmla="*/ 102606 h 644141"/>
                  <a:gd name="connsiteX53" fmla="*/ 633743 w 694391"/>
                  <a:gd name="connsiteY53" fmla="*/ 93553 h 644141"/>
                  <a:gd name="connsiteX54" fmla="*/ 639778 w 694391"/>
                  <a:gd name="connsiteY54" fmla="*/ 84499 h 644141"/>
                  <a:gd name="connsiteX55" fmla="*/ 648832 w 694391"/>
                  <a:gd name="connsiteY55" fmla="*/ 63374 h 644141"/>
                  <a:gd name="connsiteX56" fmla="*/ 657885 w 694391"/>
                  <a:gd name="connsiteY56" fmla="*/ 36214 h 644141"/>
                  <a:gd name="connsiteX57" fmla="*/ 660903 w 694391"/>
                  <a:gd name="connsiteY57" fmla="*/ 24143 h 644141"/>
                  <a:gd name="connsiteX58" fmla="*/ 642796 w 694391"/>
                  <a:gd name="connsiteY58" fmla="*/ 9054 h 644141"/>
                  <a:gd name="connsiteX59" fmla="*/ 627707 w 694391"/>
                  <a:gd name="connsiteY59" fmla="*/ 6036 h 644141"/>
                  <a:gd name="connsiteX60" fmla="*/ 618653 w 694391"/>
                  <a:gd name="connsiteY60" fmla="*/ 3018 h 644141"/>
                  <a:gd name="connsiteX61" fmla="*/ 606582 w 694391"/>
                  <a:gd name="connsiteY61" fmla="*/ 0 h 644141"/>
                  <a:gd name="connsiteX62" fmla="*/ 519065 w 694391"/>
                  <a:gd name="connsiteY62" fmla="*/ 3018 h 644141"/>
                  <a:gd name="connsiteX63" fmla="*/ 500958 w 694391"/>
                  <a:gd name="connsiteY63" fmla="*/ 9054 h 644141"/>
                  <a:gd name="connsiteX64" fmla="*/ 488887 w 694391"/>
                  <a:gd name="connsiteY64" fmla="*/ 12071 h 644141"/>
                  <a:gd name="connsiteX65" fmla="*/ 470780 w 694391"/>
                  <a:gd name="connsiteY65" fmla="*/ 21125 h 644141"/>
                  <a:gd name="connsiteX66" fmla="*/ 461727 w 694391"/>
                  <a:gd name="connsiteY66" fmla="*/ 27161 h 644141"/>
                  <a:gd name="connsiteX67" fmla="*/ 443620 w 694391"/>
                  <a:gd name="connsiteY67" fmla="*/ 33196 h 644141"/>
                  <a:gd name="connsiteX68" fmla="*/ 425513 w 694391"/>
                  <a:gd name="connsiteY68" fmla="*/ 48285 h 644141"/>
                  <a:gd name="connsiteX69" fmla="*/ 416459 w 694391"/>
                  <a:gd name="connsiteY69" fmla="*/ 54321 h 644141"/>
                  <a:gd name="connsiteX70" fmla="*/ 404388 w 694391"/>
                  <a:gd name="connsiteY70" fmla="*/ 66392 h 644141"/>
                  <a:gd name="connsiteX71" fmla="*/ 392317 w 694391"/>
                  <a:gd name="connsiteY71" fmla="*/ 69410 h 644141"/>
                  <a:gd name="connsiteX72" fmla="*/ 374210 w 694391"/>
                  <a:gd name="connsiteY72" fmla="*/ 78464 h 644141"/>
                  <a:gd name="connsiteX73" fmla="*/ 344032 w 694391"/>
                  <a:gd name="connsiteY73" fmla="*/ 96570 h 644141"/>
                  <a:gd name="connsiteX74" fmla="*/ 292729 w 694391"/>
                  <a:gd name="connsiteY74" fmla="*/ 111660 h 644141"/>
                  <a:gd name="connsiteX75" fmla="*/ 280657 w 694391"/>
                  <a:gd name="connsiteY75" fmla="*/ 114677 h 644141"/>
                  <a:gd name="connsiteX76" fmla="*/ 229354 w 694391"/>
                  <a:gd name="connsiteY76" fmla="*/ 120713 h 644141"/>
                  <a:gd name="connsiteX77" fmla="*/ 217283 w 694391"/>
                  <a:gd name="connsiteY77" fmla="*/ 123731 h 644141"/>
                  <a:gd name="connsiteX0" fmla="*/ 223573 w 700681"/>
                  <a:gd name="connsiteY0" fmla="*/ 123731 h 644141"/>
                  <a:gd name="connsiteX1" fmla="*/ 178306 w 700681"/>
                  <a:gd name="connsiteY1" fmla="*/ 144856 h 644141"/>
                  <a:gd name="connsiteX2" fmla="*/ 169252 w 700681"/>
                  <a:gd name="connsiteY2" fmla="*/ 153909 h 644141"/>
                  <a:gd name="connsiteX3" fmla="*/ 154163 w 700681"/>
                  <a:gd name="connsiteY3" fmla="*/ 165980 h 644141"/>
                  <a:gd name="connsiteX4" fmla="*/ 133038 w 700681"/>
                  <a:gd name="connsiteY4" fmla="*/ 175034 h 644141"/>
                  <a:gd name="connsiteX5" fmla="*/ 123985 w 700681"/>
                  <a:gd name="connsiteY5" fmla="*/ 184087 h 644141"/>
                  <a:gd name="connsiteX6" fmla="*/ 108896 w 700681"/>
                  <a:gd name="connsiteY6" fmla="*/ 196159 h 644141"/>
                  <a:gd name="connsiteX7" fmla="*/ 72682 w 700681"/>
                  <a:gd name="connsiteY7" fmla="*/ 217283 h 644141"/>
                  <a:gd name="connsiteX8" fmla="*/ 39486 w 700681"/>
                  <a:gd name="connsiteY8" fmla="*/ 244444 h 644141"/>
                  <a:gd name="connsiteX9" fmla="*/ 27415 w 700681"/>
                  <a:gd name="connsiteY9" fmla="*/ 262551 h 644141"/>
                  <a:gd name="connsiteX10" fmla="*/ 6290 w 700681"/>
                  <a:gd name="connsiteY10" fmla="*/ 307818 h 644141"/>
                  <a:gd name="connsiteX11" fmla="*/ 151145 w 700681"/>
                  <a:gd name="connsiteY11" fmla="*/ 307818 h 644141"/>
                  <a:gd name="connsiteX12" fmla="*/ 169252 w 700681"/>
                  <a:gd name="connsiteY12" fmla="*/ 304800 h 644141"/>
                  <a:gd name="connsiteX13" fmla="*/ 175288 w 700681"/>
                  <a:gd name="connsiteY13" fmla="*/ 316871 h 644141"/>
                  <a:gd name="connsiteX14" fmla="*/ 172270 w 700681"/>
                  <a:gd name="connsiteY14" fmla="*/ 410424 h 644141"/>
                  <a:gd name="connsiteX15" fmla="*/ 163217 w 700681"/>
                  <a:gd name="connsiteY15" fmla="*/ 446638 h 644141"/>
                  <a:gd name="connsiteX16" fmla="*/ 133038 w 700681"/>
                  <a:gd name="connsiteY16" fmla="*/ 528119 h 644141"/>
                  <a:gd name="connsiteX17" fmla="*/ 111914 w 700681"/>
                  <a:gd name="connsiteY17" fmla="*/ 588475 h 644141"/>
                  <a:gd name="connsiteX18" fmla="*/ 111914 w 700681"/>
                  <a:gd name="connsiteY18" fmla="*/ 636761 h 644141"/>
                  <a:gd name="connsiteX19" fmla="*/ 238662 w 700681"/>
                  <a:gd name="connsiteY19" fmla="*/ 633743 h 644141"/>
                  <a:gd name="connsiteX20" fmla="*/ 368429 w 700681"/>
                  <a:gd name="connsiteY20" fmla="*/ 540190 h 644141"/>
                  <a:gd name="connsiteX21" fmla="*/ 404642 w 700681"/>
                  <a:gd name="connsiteY21" fmla="*/ 522083 h 644141"/>
                  <a:gd name="connsiteX22" fmla="*/ 437838 w 700681"/>
                  <a:gd name="connsiteY22" fmla="*/ 500959 h 644141"/>
                  <a:gd name="connsiteX23" fmla="*/ 464999 w 700681"/>
                  <a:gd name="connsiteY23" fmla="*/ 485870 h 644141"/>
                  <a:gd name="connsiteX24" fmla="*/ 495177 w 700681"/>
                  <a:gd name="connsiteY24" fmla="*/ 467763 h 644141"/>
                  <a:gd name="connsiteX25" fmla="*/ 537427 w 700681"/>
                  <a:gd name="connsiteY25" fmla="*/ 446638 h 644141"/>
                  <a:gd name="connsiteX26" fmla="*/ 573640 w 700681"/>
                  <a:gd name="connsiteY26" fmla="*/ 425513 h 644141"/>
                  <a:gd name="connsiteX27" fmla="*/ 582694 w 700681"/>
                  <a:gd name="connsiteY27" fmla="*/ 419477 h 644141"/>
                  <a:gd name="connsiteX28" fmla="*/ 597783 w 700681"/>
                  <a:gd name="connsiteY28" fmla="*/ 410424 h 644141"/>
                  <a:gd name="connsiteX29" fmla="*/ 606836 w 700681"/>
                  <a:gd name="connsiteY29" fmla="*/ 404388 h 644141"/>
                  <a:gd name="connsiteX30" fmla="*/ 624943 w 700681"/>
                  <a:gd name="connsiteY30" fmla="*/ 392317 h 644141"/>
                  <a:gd name="connsiteX31" fmla="*/ 655122 w 700681"/>
                  <a:gd name="connsiteY31" fmla="*/ 377228 h 644141"/>
                  <a:gd name="connsiteX32" fmla="*/ 664175 w 700681"/>
                  <a:gd name="connsiteY32" fmla="*/ 374210 h 644141"/>
                  <a:gd name="connsiteX33" fmla="*/ 688318 w 700681"/>
                  <a:gd name="connsiteY33" fmla="*/ 362139 h 644141"/>
                  <a:gd name="connsiteX34" fmla="*/ 697371 w 700681"/>
                  <a:gd name="connsiteY34" fmla="*/ 353085 h 644141"/>
                  <a:gd name="connsiteX35" fmla="*/ 697371 w 700681"/>
                  <a:gd name="connsiteY35" fmla="*/ 328943 h 644141"/>
                  <a:gd name="connsiteX36" fmla="*/ 679264 w 700681"/>
                  <a:gd name="connsiteY36" fmla="*/ 322907 h 644141"/>
                  <a:gd name="connsiteX37" fmla="*/ 664175 w 700681"/>
                  <a:gd name="connsiteY37" fmla="*/ 319889 h 644141"/>
                  <a:gd name="connsiteX38" fmla="*/ 646068 w 700681"/>
                  <a:gd name="connsiteY38" fmla="*/ 316871 h 644141"/>
                  <a:gd name="connsiteX39" fmla="*/ 637015 w 700681"/>
                  <a:gd name="connsiteY39" fmla="*/ 313854 h 644141"/>
                  <a:gd name="connsiteX40" fmla="*/ 507248 w 700681"/>
                  <a:gd name="connsiteY40" fmla="*/ 322907 h 644141"/>
                  <a:gd name="connsiteX41" fmla="*/ 498195 w 700681"/>
                  <a:gd name="connsiteY41" fmla="*/ 325925 h 644141"/>
                  <a:gd name="connsiteX42" fmla="*/ 461981 w 700681"/>
                  <a:gd name="connsiteY42" fmla="*/ 322907 h 644141"/>
                  <a:gd name="connsiteX43" fmla="*/ 455945 w 700681"/>
                  <a:gd name="connsiteY43" fmla="*/ 313854 h 644141"/>
                  <a:gd name="connsiteX44" fmla="*/ 446892 w 700681"/>
                  <a:gd name="connsiteY44" fmla="*/ 298765 h 644141"/>
                  <a:gd name="connsiteX45" fmla="*/ 452928 w 700681"/>
                  <a:gd name="connsiteY45" fmla="*/ 187105 h 644141"/>
                  <a:gd name="connsiteX46" fmla="*/ 464999 w 700681"/>
                  <a:gd name="connsiteY46" fmla="*/ 184087 h 644141"/>
                  <a:gd name="connsiteX47" fmla="*/ 489141 w 700681"/>
                  <a:gd name="connsiteY47" fmla="*/ 181070 h 644141"/>
                  <a:gd name="connsiteX48" fmla="*/ 507248 w 700681"/>
                  <a:gd name="connsiteY48" fmla="*/ 175034 h 644141"/>
                  <a:gd name="connsiteX49" fmla="*/ 555534 w 700681"/>
                  <a:gd name="connsiteY49" fmla="*/ 150891 h 644141"/>
                  <a:gd name="connsiteX50" fmla="*/ 609854 w 700681"/>
                  <a:gd name="connsiteY50" fmla="*/ 117695 h 644141"/>
                  <a:gd name="connsiteX51" fmla="*/ 630979 w 700681"/>
                  <a:gd name="connsiteY51" fmla="*/ 102606 h 644141"/>
                  <a:gd name="connsiteX52" fmla="*/ 640033 w 700681"/>
                  <a:gd name="connsiteY52" fmla="*/ 93553 h 644141"/>
                  <a:gd name="connsiteX53" fmla="*/ 646068 w 700681"/>
                  <a:gd name="connsiteY53" fmla="*/ 84499 h 644141"/>
                  <a:gd name="connsiteX54" fmla="*/ 655122 w 700681"/>
                  <a:gd name="connsiteY54" fmla="*/ 63374 h 644141"/>
                  <a:gd name="connsiteX55" fmla="*/ 664175 w 700681"/>
                  <a:gd name="connsiteY55" fmla="*/ 36214 h 644141"/>
                  <a:gd name="connsiteX56" fmla="*/ 667193 w 700681"/>
                  <a:gd name="connsiteY56" fmla="*/ 24143 h 644141"/>
                  <a:gd name="connsiteX57" fmla="*/ 649086 w 700681"/>
                  <a:gd name="connsiteY57" fmla="*/ 9054 h 644141"/>
                  <a:gd name="connsiteX58" fmla="*/ 633997 w 700681"/>
                  <a:gd name="connsiteY58" fmla="*/ 6036 h 644141"/>
                  <a:gd name="connsiteX59" fmla="*/ 624943 w 700681"/>
                  <a:gd name="connsiteY59" fmla="*/ 3018 h 644141"/>
                  <a:gd name="connsiteX60" fmla="*/ 612872 w 700681"/>
                  <a:gd name="connsiteY60" fmla="*/ 0 h 644141"/>
                  <a:gd name="connsiteX61" fmla="*/ 525355 w 700681"/>
                  <a:gd name="connsiteY61" fmla="*/ 3018 h 644141"/>
                  <a:gd name="connsiteX62" fmla="*/ 507248 w 700681"/>
                  <a:gd name="connsiteY62" fmla="*/ 9054 h 644141"/>
                  <a:gd name="connsiteX63" fmla="*/ 495177 w 700681"/>
                  <a:gd name="connsiteY63" fmla="*/ 12071 h 644141"/>
                  <a:gd name="connsiteX64" fmla="*/ 477070 w 700681"/>
                  <a:gd name="connsiteY64" fmla="*/ 21125 h 644141"/>
                  <a:gd name="connsiteX65" fmla="*/ 468017 w 700681"/>
                  <a:gd name="connsiteY65" fmla="*/ 27161 h 644141"/>
                  <a:gd name="connsiteX66" fmla="*/ 449910 w 700681"/>
                  <a:gd name="connsiteY66" fmla="*/ 33196 h 644141"/>
                  <a:gd name="connsiteX67" fmla="*/ 431803 w 700681"/>
                  <a:gd name="connsiteY67" fmla="*/ 48285 h 644141"/>
                  <a:gd name="connsiteX68" fmla="*/ 422749 w 700681"/>
                  <a:gd name="connsiteY68" fmla="*/ 54321 h 644141"/>
                  <a:gd name="connsiteX69" fmla="*/ 410678 w 700681"/>
                  <a:gd name="connsiteY69" fmla="*/ 66392 h 644141"/>
                  <a:gd name="connsiteX70" fmla="*/ 398607 w 700681"/>
                  <a:gd name="connsiteY70" fmla="*/ 69410 h 644141"/>
                  <a:gd name="connsiteX71" fmla="*/ 380500 w 700681"/>
                  <a:gd name="connsiteY71" fmla="*/ 78464 h 644141"/>
                  <a:gd name="connsiteX72" fmla="*/ 350322 w 700681"/>
                  <a:gd name="connsiteY72" fmla="*/ 96570 h 644141"/>
                  <a:gd name="connsiteX73" fmla="*/ 299019 w 700681"/>
                  <a:gd name="connsiteY73" fmla="*/ 111660 h 644141"/>
                  <a:gd name="connsiteX74" fmla="*/ 286947 w 700681"/>
                  <a:gd name="connsiteY74" fmla="*/ 114677 h 644141"/>
                  <a:gd name="connsiteX75" fmla="*/ 235644 w 700681"/>
                  <a:gd name="connsiteY75" fmla="*/ 120713 h 644141"/>
                  <a:gd name="connsiteX76" fmla="*/ 223573 w 700681"/>
                  <a:gd name="connsiteY76" fmla="*/ 123731 h 644141"/>
                  <a:gd name="connsiteX0" fmla="*/ 222083 w 699191"/>
                  <a:gd name="connsiteY0" fmla="*/ 123731 h 644141"/>
                  <a:gd name="connsiteX1" fmla="*/ 176816 w 699191"/>
                  <a:gd name="connsiteY1" fmla="*/ 144856 h 644141"/>
                  <a:gd name="connsiteX2" fmla="*/ 167762 w 699191"/>
                  <a:gd name="connsiteY2" fmla="*/ 153909 h 644141"/>
                  <a:gd name="connsiteX3" fmla="*/ 152673 w 699191"/>
                  <a:gd name="connsiteY3" fmla="*/ 165980 h 644141"/>
                  <a:gd name="connsiteX4" fmla="*/ 131548 w 699191"/>
                  <a:gd name="connsiteY4" fmla="*/ 175034 h 644141"/>
                  <a:gd name="connsiteX5" fmla="*/ 122495 w 699191"/>
                  <a:gd name="connsiteY5" fmla="*/ 184087 h 644141"/>
                  <a:gd name="connsiteX6" fmla="*/ 107406 w 699191"/>
                  <a:gd name="connsiteY6" fmla="*/ 196159 h 644141"/>
                  <a:gd name="connsiteX7" fmla="*/ 71192 w 699191"/>
                  <a:gd name="connsiteY7" fmla="*/ 217283 h 644141"/>
                  <a:gd name="connsiteX8" fmla="*/ 37996 w 699191"/>
                  <a:gd name="connsiteY8" fmla="*/ 244444 h 644141"/>
                  <a:gd name="connsiteX9" fmla="*/ 4800 w 699191"/>
                  <a:gd name="connsiteY9" fmla="*/ 307818 h 644141"/>
                  <a:gd name="connsiteX10" fmla="*/ 149655 w 699191"/>
                  <a:gd name="connsiteY10" fmla="*/ 307818 h 644141"/>
                  <a:gd name="connsiteX11" fmla="*/ 167762 w 699191"/>
                  <a:gd name="connsiteY11" fmla="*/ 304800 h 644141"/>
                  <a:gd name="connsiteX12" fmla="*/ 173798 w 699191"/>
                  <a:gd name="connsiteY12" fmla="*/ 316871 h 644141"/>
                  <a:gd name="connsiteX13" fmla="*/ 170780 w 699191"/>
                  <a:gd name="connsiteY13" fmla="*/ 410424 h 644141"/>
                  <a:gd name="connsiteX14" fmla="*/ 161727 w 699191"/>
                  <a:gd name="connsiteY14" fmla="*/ 446638 h 644141"/>
                  <a:gd name="connsiteX15" fmla="*/ 131548 w 699191"/>
                  <a:gd name="connsiteY15" fmla="*/ 528119 h 644141"/>
                  <a:gd name="connsiteX16" fmla="*/ 110424 w 699191"/>
                  <a:gd name="connsiteY16" fmla="*/ 588475 h 644141"/>
                  <a:gd name="connsiteX17" fmla="*/ 110424 w 699191"/>
                  <a:gd name="connsiteY17" fmla="*/ 636761 h 644141"/>
                  <a:gd name="connsiteX18" fmla="*/ 237172 w 699191"/>
                  <a:gd name="connsiteY18" fmla="*/ 633743 h 644141"/>
                  <a:gd name="connsiteX19" fmla="*/ 366939 w 699191"/>
                  <a:gd name="connsiteY19" fmla="*/ 540190 h 644141"/>
                  <a:gd name="connsiteX20" fmla="*/ 403152 w 699191"/>
                  <a:gd name="connsiteY20" fmla="*/ 522083 h 644141"/>
                  <a:gd name="connsiteX21" fmla="*/ 436348 w 699191"/>
                  <a:gd name="connsiteY21" fmla="*/ 500959 h 644141"/>
                  <a:gd name="connsiteX22" fmla="*/ 463509 w 699191"/>
                  <a:gd name="connsiteY22" fmla="*/ 485870 h 644141"/>
                  <a:gd name="connsiteX23" fmla="*/ 493687 w 699191"/>
                  <a:gd name="connsiteY23" fmla="*/ 467763 h 644141"/>
                  <a:gd name="connsiteX24" fmla="*/ 535937 w 699191"/>
                  <a:gd name="connsiteY24" fmla="*/ 446638 h 644141"/>
                  <a:gd name="connsiteX25" fmla="*/ 572150 w 699191"/>
                  <a:gd name="connsiteY25" fmla="*/ 425513 h 644141"/>
                  <a:gd name="connsiteX26" fmla="*/ 581204 w 699191"/>
                  <a:gd name="connsiteY26" fmla="*/ 419477 h 644141"/>
                  <a:gd name="connsiteX27" fmla="*/ 596293 w 699191"/>
                  <a:gd name="connsiteY27" fmla="*/ 410424 h 644141"/>
                  <a:gd name="connsiteX28" fmla="*/ 605346 w 699191"/>
                  <a:gd name="connsiteY28" fmla="*/ 404388 h 644141"/>
                  <a:gd name="connsiteX29" fmla="*/ 623453 w 699191"/>
                  <a:gd name="connsiteY29" fmla="*/ 392317 h 644141"/>
                  <a:gd name="connsiteX30" fmla="*/ 653632 w 699191"/>
                  <a:gd name="connsiteY30" fmla="*/ 377228 h 644141"/>
                  <a:gd name="connsiteX31" fmla="*/ 662685 w 699191"/>
                  <a:gd name="connsiteY31" fmla="*/ 374210 h 644141"/>
                  <a:gd name="connsiteX32" fmla="*/ 686828 w 699191"/>
                  <a:gd name="connsiteY32" fmla="*/ 362139 h 644141"/>
                  <a:gd name="connsiteX33" fmla="*/ 695881 w 699191"/>
                  <a:gd name="connsiteY33" fmla="*/ 353085 h 644141"/>
                  <a:gd name="connsiteX34" fmla="*/ 695881 w 699191"/>
                  <a:gd name="connsiteY34" fmla="*/ 328943 h 644141"/>
                  <a:gd name="connsiteX35" fmla="*/ 677774 w 699191"/>
                  <a:gd name="connsiteY35" fmla="*/ 322907 h 644141"/>
                  <a:gd name="connsiteX36" fmla="*/ 662685 w 699191"/>
                  <a:gd name="connsiteY36" fmla="*/ 319889 h 644141"/>
                  <a:gd name="connsiteX37" fmla="*/ 644578 w 699191"/>
                  <a:gd name="connsiteY37" fmla="*/ 316871 h 644141"/>
                  <a:gd name="connsiteX38" fmla="*/ 635525 w 699191"/>
                  <a:gd name="connsiteY38" fmla="*/ 313854 h 644141"/>
                  <a:gd name="connsiteX39" fmla="*/ 505758 w 699191"/>
                  <a:gd name="connsiteY39" fmla="*/ 322907 h 644141"/>
                  <a:gd name="connsiteX40" fmla="*/ 496705 w 699191"/>
                  <a:gd name="connsiteY40" fmla="*/ 325925 h 644141"/>
                  <a:gd name="connsiteX41" fmla="*/ 460491 w 699191"/>
                  <a:gd name="connsiteY41" fmla="*/ 322907 h 644141"/>
                  <a:gd name="connsiteX42" fmla="*/ 454455 w 699191"/>
                  <a:gd name="connsiteY42" fmla="*/ 313854 h 644141"/>
                  <a:gd name="connsiteX43" fmla="*/ 445402 w 699191"/>
                  <a:gd name="connsiteY43" fmla="*/ 298765 h 644141"/>
                  <a:gd name="connsiteX44" fmla="*/ 451438 w 699191"/>
                  <a:gd name="connsiteY44" fmla="*/ 187105 h 644141"/>
                  <a:gd name="connsiteX45" fmla="*/ 463509 w 699191"/>
                  <a:gd name="connsiteY45" fmla="*/ 184087 h 644141"/>
                  <a:gd name="connsiteX46" fmla="*/ 487651 w 699191"/>
                  <a:gd name="connsiteY46" fmla="*/ 181070 h 644141"/>
                  <a:gd name="connsiteX47" fmla="*/ 505758 w 699191"/>
                  <a:gd name="connsiteY47" fmla="*/ 175034 h 644141"/>
                  <a:gd name="connsiteX48" fmla="*/ 554044 w 699191"/>
                  <a:gd name="connsiteY48" fmla="*/ 150891 h 644141"/>
                  <a:gd name="connsiteX49" fmla="*/ 608364 w 699191"/>
                  <a:gd name="connsiteY49" fmla="*/ 117695 h 644141"/>
                  <a:gd name="connsiteX50" fmla="*/ 629489 w 699191"/>
                  <a:gd name="connsiteY50" fmla="*/ 102606 h 644141"/>
                  <a:gd name="connsiteX51" fmla="*/ 638543 w 699191"/>
                  <a:gd name="connsiteY51" fmla="*/ 93553 h 644141"/>
                  <a:gd name="connsiteX52" fmla="*/ 644578 w 699191"/>
                  <a:gd name="connsiteY52" fmla="*/ 84499 h 644141"/>
                  <a:gd name="connsiteX53" fmla="*/ 653632 w 699191"/>
                  <a:gd name="connsiteY53" fmla="*/ 63374 h 644141"/>
                  <a:gd name="connsiteX54" fmla="*/ 662685 w 699191"/>
                  <a:gd name="connsiteY54" fmla="*/ 36214 h 644141"/>
                  <a:gd name="connsiteX55" fmla="*/ 665703 w 699191"/>
                  <a:gd name="connsiteY55" fmla="*/ 24143 h 644141"/>
                  <a:gd name="connsiteX56" fmla="*/ 647596 w 699191"/>
                  <a:gd name="connsiteY56" fmla="*/ 9054 h 644141"/>
                  <a:gd name="connsiteX57" fmla="*/ 632507 w 699191"/>
                  <a:gd name="connsiteY57" fmla="*/ 6036 h 644141"/>
                  <a:gd name="connsiteX58" fmla="*/ 623453 w 699191"/>
                  <a:gd name="connsiteY58" fmla="*/ 3018 h 644141"/>
                  <a:gd name="connsiteX59" fmla="*/ 611382 w 699191"/>
                  <a:gd name="connsiteY59" fmla="*/ 0 h 644141"/>
                  <a:gd name="connsiteX60" fmla="*/ 523865 w 699191"/>
                  <a:gd name="connsiteY60" fmla="*/ 3018 h 644141"/>
                  <a:gd name="connsiteX61" fmla="*/ 505758 w 699191"/>
                  <a:gd name="connsiteY61" fmla="*/ 9054 h 644141"/>
                  <a:gd name="connsiteX62" fmla="*/ 493687 w 699191"/>
                  <a:gd name="connsiteY62" fmla="*/ 12071 h 644141"/>
                  <a:gd name="connsiteX63" fmla="*/ 475580 w 699191"/>
                  <a:gd name="connsiteY63" fmla="*/ 21125 h 644141"/>
                  <a:gd name="connsiteX64" fmla="*/ 466527 w 699191"/>
                  <a:gd name="connsiteY64" fmla="*/ 27161 h 644141"/>
                  <a:gd name="connsiteX65" fmla="*/ 448420 w 699191"/>
                  <a:gd name="connsiteY65" fmla="*/ 33196 h 644141"/>
                  <a:gd name="connsiteX66" fmla="*/ 430313 w 699191"/>
                  <a:gd name="connsiteY66" fmla="*/ 48285 h 644141"/>
                  <a:gd name="connsiteX67" fmla="*/ 421259 w 699191"/>
                  <a:gd name="connsiteY67" fmla="*/ 54321 h 644141"/>
                  <a:gd name="connsiteX68" fmla="*/ 409188 w 699191"/>
                  <a:gd name="connsiteY68" fmla="*/ 66392 h 644141"/>
                  <a:gd name="connsiteX69" fmla="*/ 397117 w 699191"/>
                  <a:gd name="connsiteY69" fmla="*/ 69410 h 644141"/>
                  <a:gd name="connsiteX70" fmla="*/ 379010 w 699191"/>
                  <a:gd name="connsiteY70" fmla="*/ 78464 h 644141"/>
                  <a:gd name="connsiteX71" fmla="*/ 348832 w 699191"/>
                  <a:gd name="connsiteY71" fmla="*/ 96570 h 644141"/>
                  <a:gd name="connsiteX72" fmla="*/ 297529 w 699191"/>
                  <a:gd name="connsiteY72" fmla="*/ 111660 h 644141"/>
                  <a:gd name="connsiteX73" fmla="*/ 285457 w 699191"/>
                  <a:gd name="connsiteY73" fmla="*/ 114677 h 644141"/>
                  <a:gd name="connsiteX74" fmla="*/ 234154 w 699191"/>
                  <a:gd name="connsiteY74" fmla="*/ 120713 h 644141"/>
                  <a:gd name="connsiteX75" fmla="*/ 222083 w 699191"/>
                  <a:gd name="connsiteY75" fmla="*/ 123731 h 644141"/>
                  <a:gd name="connsiteX0" fmla="*/ 222618 w 699726"/>
                  <a:gd name="connsiteY0" fmla="*/ 123731 h 644141"/>
                  <a:gd name="connsiteX1" fmla="*/ 177351 w 699726"/>
                  <a:gd name="connsiteY1" fmla="*/ 144856 h 644141"/>
                  <a:gd name="connsiteX2" fmla="*/ 168297 w 699726"/>
                  <a:gd name="connsiteY2" fmla="*/ 153909 h 644141"/>
                  <a:gd name="connsiteX3" fmla="*/ 153208 w 699726"/>
                  <a:gd name="connsiteY3" fmla="*/ 165980 h 644141"/>
                  <a:gd name="connsiteX4" fmla="*/ 132083 w 699726"/>
                  <a:gd name="connsiteY4" fmla="*/ 175034 h 644141"/>
                  <a:gd name="connsiteX5" fmla="*/ 123030 w 699726"/>
                  <a:gd name="connsiteY5" fmla="*/ 184087 h 644141"/>
                  <a:gd name="connsiteX6" fmla="*/ 107941 w 699726"/>
                  <a:gd name="connsiteY6" fmla="*/ 196159 h 644141"/>
                  <a:gd name="connsiteX7" fmla="*/ 38531 w 699726"/>
                  <a:gd name="connsiteY7" fmla="*/ 244444 h 644141"/>
                  <a:gd name="connsiteX8" fmla="*/ 5335 w 699726"/>
                  <a:gd name="connsiteY8" fmla="*/ 307818 h 644141"/>
                  <a:gd name="connsiteX9" fmla="*/ 150190 w 699726"/>
                  <a:gd name="connsiteY9" fmla="*/ 307818 h 644141"/>
                  <a:gd name="connsiteX10" fmla="*/ 168297 w 699726"/>
                  <a:gd name="connsiteY10" fmla="*/ 304800 h 644141"/>
                  <a:gd name="connsiteX11" fmla="*/ 174333 w 699726"/>
                  <a:gd name="connsiteY11" fmla="*/ 316871 h 644141"/>
                  <a:gd name="connsiteX12" fmla="*/ 171315 w 699726"/>
                  <a:gd name="connsiteY12" fmla="*/ 410424 h 644141"/>
                  <a:gd name="connsiteX13" fmla="*/ 162262 w 699726"/>
                  <a:gd name="connsiteY13" fmla="*/ 446638 h 644141"/>
                  <a:gd name="connsiteX14" fmla="*/ 132083 w 699726"/>
                  <a:gd name="connsiteY14" fmla="*/ 528119 h 644141"/>
                  <a:gd name="connsiteX15" fmla="*/ 110959 w 699726"/>
                  <a:gd name="connsiteY15" fmla="*/ 588475 h 644141"/>
                  <a:gd name="connsiteX16" fmla="*/ 110959 w 699726"/>
                  <a:gd name="connsiteY16" fmla="*/ 636761 h 644141"/>
                  <a:gd name="connsiteX17" fmla="*/ 237707 w 699726"/>
                  <a:gd name="connsiteY17" fmla="*/ 633743 h 644141"/>
                  <a:gd name="connsiteX18" fmla="*/ 367474 w 699726"/>
                  <a:gd name="connsiteY18" fmla="*/ 540190 h 644141"/>
                  <a:gd name="connsiteX19" fmla="*/ 403687 w 699726"/>
                  <a:gd name="connsiteY19" fmla="*/ 522083 h 644141"/>
                  <a:gd name="connsiteX20" fmla="*/ 436883 w 699726"/>
                  <a:gd name="connsiteY20" fmla="*/ 500959 h 644141"/>
                  <a:gd name="connsiteX21" fmla="*/ 464044 w 699726"/>
                  <a:gd name="connsiteY21" fmla="*/ 485870 h 644141"/>
                  <a:gd name="connsiteX22" fmla="*/ 494222 w 699726"/>
                  <a:gd name="connsiteY22" fmla="*/ 467763 h 644141"/>
                  <a:gd name="connsiteX23" fmla="*/ 536472 w 699726"/>
                  <a:gd name="connsiteY23" fmla="*/ 446638 h 644141"/>
                  <a:gd name="connsiteX24" fmla="*/ 572685 w 699726"/>
                  <a:gd name="connsiteY24" fmla="*/ 425513 h 644141"/>
                  <a:gd name="connsiteX25" fmla="*/ 581739 w 699726"/>
                  <a:gd name="connsiteY25" fmla="*/ 419477 h 644141"/>
                  <a:gd name="connsiteX26" fmla="*/ 596828 w 699726"/>
                  <a:gd name="connsiteY26" fmla="*/ 410424 h 644141"/>
                  <a:gd name="connsiteX27" fmla="*/ 605881 w 699726"/>
                  <a:gd name="connsiteY27" fmla="*/ 404388 h 644141"/>
                  <a:gd name="connsiteX28" fmla="*/ 623988 w 699726"/>
                  <a:gd name="connsiteY28" fmla="*/ 392317 h 644141"/>
                  <a:gd name="connsiteX29" fmla="*/ 654167 w 699726"/>
                  <a:gd name="connsiteY29" fmla="*/ 377228 h 644141"/>
                  <a:gd name="connsiteX30" fmla="*/ 663220 w 699726"/>
                  <a:gd name="connsiteY30" fmla="*/ 374210 h 644141"/>
                  <a:gd name="connsiteX31" fmla="*/ 687363 w 699726"/>
                  <a:gd name="connsiteY31" fmla="*/ 362139 h 644141"/>
                  <a:gd name="connsiteX32" fmla="*/ 696416 w 699726"/>
                  <a:gd name="connsiteY32" fmla="*/ 353085 h 644141"/>
                  <a:gd name="connsiteX33" fmla="*/ 696416 w 699726"/>
                  <a:gd name="connsiteY33" fmla="*/ 328943 h 644141"/>
                  <a:gd name="connsiteX34" fmla="*/ 678309 w 699726"/>
                  <a:gd name="connsiteY34" fmla="*/ 322907 h 644141"/>
                  <a:gd name="connsiteX35" fmla="*/ 663220 w 699726"/>
                  <a:gd name="connsiteY35" fmla="*/ 319889 h 644141"/>
                  <a:gd name="connsiteX36" fmla="*/ 645113 w 699726"/>
                  <a:gd name="connsiteY36" fmla="*/ 316871 h 644141"/>
                  <a:gd name="connsiteX37" fmla="*/ 636060 w 699726"/>
                  <a:gd name="connsiteY37" fmla="*/ 313854 h 644141"/>
                  <a:gd name="connsiteX38" fmla="*/ 506293 w 699726"/>
                  <a:gd name="connsiteY38" fmla="*/ 322907 h 644141"/>
                  <a:gd name="connsiteX39" fmla="*/ 497240 w 699726"/>
                  <a:gd name="connsiteY39" fmla="*/ 325925 h 644141"/>
                  <a:gd name="connsiteX40" fmla="*/ 461026 w 699726"/>
                  <a:gd name="connsiteY40" fmla="*/ 322907 h 644141"/>
                  <a:gd name="connsiteX41" fmla="*/ 454990 w 699726"/>
                  <a:gd name="connsiteY41" fmla="*/ 313854 h 644141"/>
                  <a:gd name="connsiteX42" fmla="*/ 445937 w 699726"/>
                  <a:gd name="connsiteY42" fmla="*/ 298765 h 644141"/>
                  <a:gd name="connsiteX43" fmla="*/ 451973 w 699726"/>
                  <a:gd name="connsiteY43" fmla="*/ 187105 h 644141"/>
                  <a:gd name="connsiteX44" fmla="*/ 464044 w 699726"/>
                  <a:gd name="connsiteY44" fmla="*/ 184087 h 644141"/>
                  <a:gd name="connsiteX45" fmla="*/ 488186 w 699726"/>
                  <a:gd name="connsiteY45" fmla="*/ 181070 h 644141"/>
                  <a:gd name="connsiteX46" fmla="*/ 506293 w 699726"/>
                  <a:gd name="connsiteY46" fmla="*/ 175034 h 644141"/>
                  <a:gd name="connsiteX47" fmla="*/ 554579 w 699726"/>
                  <a:gd name="connsiteY47" fmla="*/ 150891 h 644141"/>
                  <a:gd name="connsiteX48" fmla="*/ 608899 w 699726"/>
                  <a:gd name="connsiteY48" fmla="*/ 117695 h 644141"/>
                  <a:gd name="connsiteX49" fmla="*/ 630024 w 699726"/>
                  <a:gd name="connsiteY49" fmla="*/ 102606 h 644141"/>
                  <a:gd name="connsiteX50" fmla="*/ 639078 w 699726"/>
                  <a:gd name="connsiteY50" fmla="*/ 93553 h 644141"/>
                  <a:gd name="connsiteX51" fmla="*/ 645113 w 699726"/>
                  <a:gd name="connsiteY51" fmla="*/ 84499 h 644141"/>
                  <a:gd name="connsiteX52" fmla="*/ 654167 w 699726"/>
                  <a:gd name="connsiteY52" fmla="*/ 63374 h 644141"/>
                  <a:gd name="connsiteX53" fmla="*/ 663220 w 699726"/>
                  <a:gd name="connsiteY53" fmla="*/ 36214 h 644141"/>
                  <a:gd name="connsiteX54" fmla="*/ 666238 w 699726"/>
                  <a:gd name="connsiteY54" fmla="*/ 24143 h 644141"/>
                  <a:gd name="connsiteX55" fmla="*/ 648131 w 699726"/>
                  <a:gd name="connsiteY55" fmla="*/ 9054 h 644141"/>
                  <a:gd name="connsiteX56" fmla="*/ 633042 w 699726"/>
                  <a:gd name="connsiteY56" fmla="*/ 6036 h 644141"/>
                  <a:gd name="connsiteX57" fmla="*/ 623988 w 699726"/>
                  <a:gd name="connsiteY57" fmla="*/ 3018 h 644141"/>
                  <a:gd name="connsiteX58" fmla="*/ 611917 w 699726"/>
                  <a:gd name="connsiteY58" fmla="*/ 0 h 644141"/>
                  <a:gd name="connsiteX59" fmla="*/ 524400 w 699726"/>
                  <a:gd name="connsiteY59" fmla="*/ 3018 h 644141"/>
                  <a:gd name="connsiteX60" fmla="*/ 506293 w 699726"/>
                  <a:gd name="connsiteY60" fmla="*/ 9054 h 644141"/>
                  <a:gd name="connsiteX61" fmla="*/ 494222 w 699726"/>
                  <a:gd name="connsiteY61" fmla="*/ 12071 h 644141"/>
                  <a:gd name="connsiteX62" fmla="*/ 476115 w 699726"/>
                  <a:gd name="connsiteY62" fmla="*/ 21125 h 644141"/>
                  <a:gd name="connsiteX63" fmla="*/ 467062 w 699726"/>
                  <a:gd name="connsiteY63" fmla="*/ 27161 h 644141"/>
                  <a:gd name="connsiteX64" fmla="*/ 448955 w 699726"/>
                  <a:gd name="connsiteY64" fmla="*/ 33196 h 644141"/>
                  <a:gd name="connsiteX65" fmla="*/ 430848 w 699726"/>
                  <a:gd name="connsiteY65" fmla="*/ 48285 h 644141"/>
                  <a:gd name="connsiteX66" fmla="*/ 421794 w 699726"/>
                  <a:gd name="connsiteY66" fmla="*/ 54321 h 644141"/>
                  <a:gd name="connsiteX67" fmla="*/ 409723 w 699726"/>
                  <a:gd name="connsiteY67" fmla="*/ 66392 h 644141"/>
                  <a:gd name="connsiteX68" fmla="*/ 397652 w 699726"/>
                  <a:gd name="connsiteY68" fmla="*/ 69410 h 644141"/>
                  <a:gd name="connsiteX69" fmla="*/ 379545 w 699726"/>
                  <a:gd name="connsiteY69" fmla="*/ 78464 h 644141"/>
                  <a:gd name="connsiteX70" fmla="*/ 349367 w 699726"/>
                  <a:gd name="connsiteY70" fmla="*/ 96570 h 644141"/>
                  <a:gd name="connsiteX71" fmla="*/ 298064 w 699726"/>
                  <a:gd name="connsiteY71" fmla="*/ 111660 h 644141"/>
                  <a:gd name="connsiteX72" fmla="*/ 285992 w 699726"/>
                  <a:gd name="connsiteY72" fmla="*/ 114677 h 644141"/>
                  <a:gd name="connsiteX73" fmla="*/ 234689 w 699726"/>
                  <a:gd name="connsiteY73" fmla="*/ 120713 h 644141"/>
                  <a:gd name="connsiteX74" fmla="*/ 222618 w 699726"/>
                  <a:gd name="connsiteY74" fmla="*/ 123731 h 644141"/>
                  <a:gd name="connsiteX0" fmla="*/ 222618 w 699726"/>
                  <a:gd name="connsiteY0" fmla="*/ 123731 h 644141"/>
                  <a:gd name="connsiteX1" fmla="*/ 177351 w 699726"/>
                  <a:gd name="connsiteY1" fmla="*/ 144856 h 644141"/>
                  <a:gd name="connsiteX2" fmla="*/ 168297 w 699726"/>
                  <a:gd name="connsiteY2" fmla="*/ 153909 h 644141"/>
                  <a:gd name="connsiteX3" fmla="*/ 153208 w 699726"/>
                  <a:gd name="connsiteY3" fmla="*/ 165980 h 644141"/>
                  <a:gd name="connsiteX4" fmla="*/ 132083 w 699726"/>
                  <a:gd name="connsiteY4" fmla="*/ 175034 h 644141"/>
                  <a:gd name="connsiteX5" fmla="*/ 107941 w 699726"/>
                  <a:gd name="connsiteY5" fmla="*/ 196159 h 644141"/>
                  <a:gd name="connsiteX6" fmla="*/ 38531 w 699726"/>
                  <a:gd name="connsiteY6" fmla="*/ 244444 h 644141"/>
                  <a:gd name="connsiteX7" fmla="*/ 5335 w 699726"/>
                  <a:gd name="connsiteY7" fmla="*/ 307818 h 644141"/>
                  <a:gd name="connsiteX8" fmla="*/ 150190 w 699726"/>
                  <a:gd name="connsiteY8" fmla="*/ 307818 h 644141"/>
                  <a:gd name="connsiteX9" fmla="*/ 168297 w 699726"/>
                  <a:gd name="connsiteY9" fmla="*/ 304800 h 644141"/>
                  <a:gd name="connsiteX10" fmla="*/ 174333 w 699726"/>
                  <a:gd name="connsiteY10" fmla="*/ 316871 h 644141"/>
                  <a:gd name="connsiteX11" fmla="*/ 171315 w 699726"/>
                  <a:gd name="connsiteY11" fmla="*/ 410424 h 644141"/>
                  <a:gd name="connsiteX12" fmla="*/ 162262 w 699726"/>
                  <a:gd name="connsiteY12" fmla="*/ 446638 h 644141"/>
                  <a:gd name="connsiteX13" fmla="*/ 132083 w 699726"/>
                  <a:gd name="connsiteY13" fmla="*/ 528119 h 644141"/>
                  <a:gd name="connsiteX14" fmla="*/ 110959 w 699726"/>
                  <a:gd name="connsiteY14" fmla="*/ 588475 h 644141"/>
                  <a:gd name="connsiteX15" fmla="*/ 110959 w 699726"/>
                  <a:gd name="connsiteY15" fmla="*/ 636761 h 644141"/>
                  <a:gd name="connsiteX16" fmla="*/ 237707 w 699726"/>
                  <a:gd name="connsiteY16" fmla="*/ 633743 h 644141"/>
                  <a:gd name="connsiteX17" fmla="*/ 367474 w 699726"/>
                  <a:gd name="connsiteY17" fmla="*/ 540190 h 644141"/>
                  <a:gd name="connsiteX18" fmla="*/ 403687 w 699726"/>
                  <a:gd name="connsiteY18" fmla="*/ 522083 h 644141"/>
                  <a:gd name="connsiteX19" fmla="*/ 436883 w 699726"/>
                  <a:gd name="connsiteY19" fmla="*/ 500959 h 644141"/>
                  <a:gd name="connsiteX20" fmla="*/ 464044 w 699726"/>
                  <a:gd name="connsiteY20" fmla="*/ 485870 h 644141"/>
                  <a:gd name="connsiteX21" fmla="*/ 494222 w 699726"/>
                  <a:gd name="connsiteY21" fmla="*/ 467763 h 644141"/>
                  <a:gd name="connsiteX22" fmla="*/ 536472 w 699726"/>
                  <a:gd name="connsiteY22" fmla="*/ 446638 h 644141"/>
                  <a:gd name="connsiteX23" fmla="*/ 572685 w 699726"/>
                  <a:gd name="connsiteY23" fmla="*/ 425513 h 644141"/>
                  <a:gd name="connsiteX24" fmla="*/ 581739 w 699726"/>
                  <a:gd name="connsiteY24" fmla="*/ 419477 h 644141"/>
                  <a:gd name="connsiteX25" fmla="*/ 596828 w 699726"/>
                  <a:gd name="connsiteY25" fmla="*/ 410424 h 644141"/>
                  <a:gd name="connsiteX26" fmla="*/ 605881 w 699726"/>
                  <a:gd name="connsiteY26" fmla="*/ 404388 h 644141"/>
                  <a:gd name="connsiteX27" fmla="*/ 623988 w 699726"/>
                  <a:gd name="connsiteY27" fmla="*/ 392317 h 644141"/>
                  <a:gd name="connsiteX28" fmla="*/ 654167 w 699726"/>
                  <a:gd name="connsiteY28" fmla="*/ 377228 h 644141"/>
                  <a:gd name="connsiteX29" fmla="*/ 663220 w 699726"/>
                  <a:gd name="connsiteY29" fmla="*/ 374210 h 644141"/>
                  <a:gd name="connsiteX30" fmla="*/ 687363 w 699726"/>
                  <a:gd name="connsiteY30" fmla="*/ 362139 h 644141"/>
                  <a:gd name="connsiteX31" fmla="*/ 696416 w 699726"/>
                  <a:gd name="connsiteY31" fmla="*/ 353085 h 644141"/>
                  <a:gd name="connsiteX32" fmla="*/ 696416 w 699726"/>
                  <a:gd name="connsiteY32" fmla="*/ 328943 h 644141"/>
                  <a:gd name="connsiteX33" fmla="*/ 678309 w 699726"/>
                  <a:gd name="connsiteY33" fmla="*/ 322907 h 644141"/>
                  <a:gd name="connsiteX34" fmla="*/ 663220 w 699726"/>
                  <a:gd name="connsiteY34" fmla="*/ 319889 h 644141"/>
                  <a:gd name="connsiteX35" fmla="*/ 645113 w 699726"/>
                  <a:gd name="connsiteY35" fmla="*/ 316871 h 644141"/>
                  <a:gd name="connsiteX36" fmla="*/ 636060 w 699726"/>
                  <a:gd name="connsiteY36" fmla="*/ 313854 h 644141"/>
                  <a:gd name="connsiteX37" fmla="*/ 506293 w 699726"/>
                  <a:gd name="connsiteY37" fmla="*/ 322907 h 644141"/>
                  <a:gd name="connsiteX38" fmla="*/ 497240 w 699726"/>
                  <a:gd name="connsiteY38" fmla="*/ 325925 h 644141"/>
                  <a:gd name="connsiteX39" fmla="*/ 461026 w 699726"/>
                  <a:gd name="connsiteY39" fmla="*/ 322907 h 644141"/>
                  <a:gd name="connsiteX40" fmla="*/ 454990 w 699726"/>
                  <a:gd name="connsiteY40" fmla="*/ 313854 h 644141"/>
                  <a:gd name="connsiteX41" fmla="*/ 445937 w 699726"/>
                  <a:gd name="connsiteY41" fmla="*/ 298765 h 644141"/>
                  <a:gd name="connsiteX42" fmla="*/ 451973 w 699726"/>
                  <a:gd name="connsiteY42" fmla="*/ 187105 h 644141"/>
                  <a:gd name="connsiteX43" fmla="*/ 464044 w 699726"/>
                  <a:gd name="connsiteY43" fmla="*/ 184087 h 644141"/>
                  <a:gd name="connsiteX44" fmla="*/ 488186 w 699726"/>
                  <a:gd name="connsiteY44" fmla="*/ 181070 h 644141"/>
                  <a:gd name="connsiteX45" fmla="*/ 506293 w 699726"/>
                  <a:gd name="connsiteY45" fmla="*/ 175034 h 644141"/>
                  <a:gd name="connsiteX46" fmla="*/ 554579 w 699726"/>
                  <a:gd name="connsiteY46" fmla="*/ 150891 h 644141"/>
                  <a:gd name="connsiteX47" fmla="*/ 608899 w 699726"/>
                  <a:gd name="connsiteY47" fmla="*/ 117695 h 644141"/>
                  <a:gd name="connsiteX48" fmla="*/ 630024 w 699726"/>
                  <a:gd name="connsiteY48" fmla="*/ 102606 h 644141"/>
                  <a:gd name="connsiteX49" fmla="*/ 639078 w 699726"/>
                  <a:gd name="connsiteY49" fmla="*/ 93553 h 644141"/>
                  <a:gd name="connsiteX50" fmla="*/ 645113 w 699726"/>
                  <a:gd name="connsiteY50" fmla="*/ 84499 h 644141"/>
                  <a:gd name="connsiteX51" fmla="*/ 654167 w 699726"/>
                  <a:gd name="connsiteY51" fmla="*/ 63374 h 644141"/>
                  <a:gd name="connsiteX52" fmla="*/ 663220 w 699726"/>
                  <a:gd name="connsiteY52" fmla="*/ 36214 h 644141"/>
                  <a:gd name="connsiteX53" fmla="*/ 666238 w 699726"/>
                  <a:gd name="connsiteY53" fmla="*/ 24143 h 644141"/>
                  <a:gd name="connsiteX54" fmla="*/ 648131 w 699726"/>
                  <a:gd name="connsiteY54" fmla="*/ 9054 h 644141"/>
                  <a:gd name="connsiteX55" fmla="*/ 633042 w 699726"/>
                  <a:gd name="connsiteY55" fmla="*/ 6036 h 644141"/>
                  <a:gd name="connsiteX56" fmla="*/ 623988 w 699726"/>
                  <a:gd name="connsiteY56" fmla="*/ 3018 h 644141"/>
                  <a:gd name="connsiteX57" fmla="*/ 611917 w 699726"/>
                  <a:gd name="connsiteY57" fmla="*/ 0 h 644141"/>
                  <a:gd name="connsiteX58" fmla="*/ 524400 w 699726"/>
                  <a:gd name="connsiteY58" fmla="*/ 3018 h 644141"/>
                  <a:gd name="connsiteX59" fmla="*/ 506293 w 699726"/>
                  <a:gd name="connsiteY59" fmla="*/ 9054 h 644141"/>
                  <a:gd name="connsiteX60" fmla="*/ 494222 w 699726"/>
                  <a:gd name="connsiteY60" fmla="*/ 12071 h 644141"/>
                  <a:gd name="connsiteX61" fmla="*/ 476115 w 699726"/>
                  <a:gd name="connsiteY61" fmla="*/ 21125 h 644141"/>
                  <a:gd name="connsiteX62" fmla="*/ 467062 w 699726"/>
                  <a:gd name="connsiteY62" fmla="*/ 27161 h 644141"/>
                  <a:gd name="connsiteX63" fmla="*/ 448955 w 699726"/>
                  <a:gd name="connsiteY63" fmla="*/ 33196 h 644141"/>
                  <a:gd name="connsiteX64" fmla="*/ 430848 w 699726"/>
                  <a:gd name="connsiteY64" fmla="*/ 48285 h 644141"/>
                  <a:gd name="connsiteX65" fmla="*/ 421794 w 699726"/>
                  <a:gd name="connsiteY65" fmla="*/ 54321 h 644141"/>
                  <a:gd name="connsiteX66" fmla="*/ 409723 w 699726"/>
                  <a:gd name="connsiteY66" fmla="*/ 66392 h 644141"/>
                  <a:gd name="connsiteX67" fmla="*/ 397652 w 699726"/>
                  <a:gd name="connsiteY67" fmla="*/ 69410 h 644141"/>
                  <a:gd name="connsiteX68" fmla="*/ 379545 w 699726"/>
                  <a:gd name="connsiteY68" fmla="*/ 78464 h 644141"/>
                  <a:gd name="connsiteX69" fmla="*/ 349367 w 699726"/>
                  <a:gd name="connsiteY69" fmla="*/ 96570 h 644141"/>
                  <a:gd name="connsiteX70" fmla="*/ 298064 w 699726"/>
                  <a:gd name="connsiteY70" fmla="*/ 111660 h 644141"/>
                  <a:gd name="connsiteX71" fmla="*/ 285992 w 699726"/>
                  <a:gd name="connsiteY71" fmla="*/ 114677 h 644141"/>
                  <a:gd name="connsiteX72" fmla="*/ 234689 w 699726"/>
                  <a:gd name="connsiteY72" fmla="*/ 120713 h 644141"/>
                  <a:gd name="connsiteX73" fmla="*/ 222618 w 699726"/>
                  <a:gd name="connsiteY73" fmla="*/ 123731 h 644141"/>
                  <a:gd name="connsiteX0" fmla="*/ 222618 w 699726"/>
                  <a:gd name="connsiteY0" fmla="*/ 123731 h 644141"/>
                  <a:gd name="connsiteX1" fmla="*/ 177351 w 699726"/>
                  <a:gd name="connsiteY1" fmla="*/ 144856 h 644141"/>
                  <a:gd name="connsiteX2" fmla="*/ 168297 w 699726"/>
                  <a:gd name="connsiteY2" fmla="*/ 153909 h 644141"/>
                  <a:gd name="connsiteX3" fmla="*/ 153208 w 699726"/>
                  <a:gd name="connsiteY3" fmla="*/ 165980 h 644141"/>
                  <a:gd name="connsiteX4" fmla="*/ 107941 w 699726"/>
                  <a:gd name="connsiteY4" fmla="*/ 196159 h 644141"/>
                  <a:gd name="connsiteX5" fmla="*/ 38531 w 699726"/>
                  <a:gd name="connsiteY5" fmla="*/ 244444 h 644141"/>
                  <a:gd name="connsiteX6" fmla="*/ 5335 w 699726"/>
                  <a:gd name="connsiteY6" fmla="*/ 307818 h 644141"/>
                  <a:gd name="connsiteX7" fmla="*/ 150190 w 699726"/>
                  <a:gd name="connsiteY7" fmla="*/ 307818 h 644141"/>
                  <a:gd name="connsiteX8" fmla="*/ 168297 w 699726"/>
                  <a:gd name="connsiteY8" fmla="*/ 304800 h 644141"/>
                  <a:gd name="connsiteX9" fmla="*/ 174333 w 699726"/>
                  <a:gd name="connsiteY9" fmla="*/ 316871 h 644141"/>
                  <a:gd name="connsiteX10" fmla="*/ 171315 w 699726"/>
                  <a:gd name="connsiteY10" fmla="*/ 410424 h 644141"/>
                  <a:gd name="connsiteX11" fmla="*/ 162262 w 699726"/>
                  <a:gd name="connsiteY11" fmla="*/ 446638 h 644141"/>
                  <a:gd name="connsiteX12" fmla="*/ 132083 w 699726"/>
                  <a:gd name="connsiteY12" fmla="*/ 528119 h 644141"/>
                  <a:gd name="connsiteX13" fmla="*/ 110959 w 699726"/>
                  <a:gd name="connsiteY13" fmla="*/ 588475 h 644141"/>
                  <a:gd name="connsiteX14" fmla="*/ 110959 w 699726"/>
                  <a:gd name="connsiteY14" fmla="*/ 636761 h 644141"/>
                  <a:gd name="connsiteX15" fmla="*/ 237707 w 699726"/>
                  <a:gd name="connsiteY15" fmla="*/ 633743 h 644141"/>
                  <a:gd name="connsiteX16" fmla="*/ 367474 w 699726"/>
                  <a:gd name="connsiteY16" fmla="*/ 540190 h 644141"/>
                  <a:gd name="connsiteX17" fmla="*/ 403687 w 699726"/>
                  <a:gd name="connsiteY17" fmla="*/ 522083 h 644141"/>
                  <a:gd name="connsiteX18" fmla="*/ 436883 w 699726"/>
                  <a:gd name="connsiteY18" fmla="*/ 500959 h 644141"/>
                  <a:gd name="connsiteX19" fmla="*/ 464044 w 699726"/>
                  <a:gd name="connsiteY19" fmla="*/ 485870 h 644141"/>
                  <a:gd name="connsiteX20" fmla="*/ 494222 w 699726"/>
                  <a:gd name="connsiteY20" fmla="*/ 467763 h 644141"/>
                  <a:gd name="connsiteX21" fmla="*/ 536472 w 699726"/>
                  <a:gd name="connsiteY21" fmla="*/ 446638 h 644141"/>
                  <a:gd name="connsiteX22" fmla="*/ 572685 w 699726"/>
                  <a:gd name="connsiteY22" fmla="*/ 425513 h 644141"/>
                  <a:gd name="connsiteX23" fmla="*/ 581739 w 699726"/>
                  <a:gd name="connsiteY23" fmla="*/ 419477 h 644141"/>
                  <a:gd name="connsiteX24" fmla="*/ 596828 w 699726"/>
                  <a:gd name="connsiteY24" fmla="*/ 410424 h 644141"/>
                  <a:gd name="connsiteX25" fmla="*/ 605881 w 699726"/>
                  <a:gd name="connsiteY25" fmla="*/ 404388 h 644141"/>
                  <a:gd name="connsiteX26" fmla="*/ 623988 w 699726"/>
                  <a:gd name="connsiteY26" fmla="*/ 392317 h 644141"/>
                  <a:gd name="connsiteX27" fmla="*/ 654167 w 699726"/>
                  <a:gd name="connsiteY27" fmla="*/ 377228 h 644141"/>
                  <a:gd name="connsiteX28" fmla="*/ 663220 w 699726"/>
                  <a:gd name="connsiteY28" fmla="*/ 374210 h 644141"/>
                  <a:gd name="connsiteX29" fmla="*/ 687363 w 699726"/>
                  <a:gd name="connsiteY29" fmla="*/ 362139 h 644141"/>
                  <a:gd name="connsiteX30" fmla="*/ 696416 w 699726"/>
                  <a:gd name="connsiteY30" fmla="*/ 353085 h 644141"/>
                  <a:gd name="connsiteX31" fmla="*/ 696416 w 699726"/>
                  <a:gd name="connsiteY31" fmla="*/ 328943 h 644141"/>
                  <a:gd name="connsiteX32" fmla="*/ 678309 w 699726"/>
                  <a:gd name="connsiteY32" fmla="*/ 322907 h 644141"/>
                  <a:gd name="connsiteX33" fmla="*/ 663220 w 699726"/>
                  <a:gd name="connsiteY33" fmla="*/ 319889 h 644141"/>
                  <a:gd name="connsiteX34" fmla="*/ 645113 w 699726"/>
                  <a:gd name="connsiteY34" fmla="*/ 316871 h 644141"/>
                  <a:gd name="connsiteX35" fmla="*/ 636060 w 699726"/>
                  <a:gd name="connsiteY35" fmla="*/ 313854 h 644141"/>
                  <a:gd name="connsiteX36" fmla="*/ 506293 w 699726"/>
                  <a:gd name="connsiteY36" fmla="*/ 322907 h 644141"/>
                  <a:gd name="connsiteX37" fmla="*/ 497240 w 699726"/>
                  <a:gd name="connsiteY37" fmla="*/ 325925 h 644141"/>
                  <a:gd name="connsiteX38" fmla="*/ 461026 w 699726"/>
                  <a:gd name="connsiteY38" fmla="*/ 322907 h 644141"/>
                  <a:gd name="connsiteX39" fmla="*/ 454990 w 699726"/>
                  <a:gd name="connsiteY39" fmla="*/ 313854 h 644141"/>
                  <a:gd name="connsiteX40" fmla="*/ 445937 w 699726"/>
                  <a:gd name="connsiteY40" fmla="*/ 298765 h 644141"/>
                  <a:gd name="connsiteX41" fmla="*/ 451973 w 699726"/>
                  <a:gd name="connsiteY41" fmla="*/ 187105 h 644141"/>
                  <a:gd name="connsiteX42" fmla="*/ 464044 w 699726"/>
                  <a:gd name="connsiteY42" fmla="*/ 184087 h 644141"/>
                  <a:gd name="connsiteX43" fmla="*/ 488186 w 699726"/>
                  <a:gd name="connsiteY43" fmla="*/ 181070 h 644141"/>
                  <a:gd name="connsiteX44" fmla="*/ 506293 w 699726"/>
                  <a:gd name="connsiteY44" fmla="*/ 175034 h 644141"/>
                  <a:gd name="connsiteX45" fmla="*/ 554579 w 699726"/>
                  <a:gd name="connsiteY45" fmla="*/ 150891 h 644141"/>
                  <a:gd name="connsiteX46" fmla="*/ 608899 w 699726"/>
                  <a:gd name="connsiteY46" fmla="*/ 117695 h 644141"/>
                  <a:gd name="connsiteX47" fmla="*/ 630024 w 699726"/>
                  <a:gd name="connsiteY47" fmla="*/ 102606 h 644141"/>
                  <a:gd name="connsiteX48" fmla="*/ 639078 w 699726"/>
                  <a:gd name="connsiteY48" fmla="*/ 93553 h 644141"/>
                  <a:gd name="connsiteX49" fmla="*/ 645113 w 699726"/>
                  <a:gd name="connsiteY49" fmla="*/ 84499 h 644141"/>
                  <a:gd name="connsiteX50" fmla="*/ 654167 w 699726"/>
                  <a:gd name="connsiteY50" fmla="*/ 63374 h 644141"/>
                  <a:gd name="connsiteX51" fmla="*/ 663220 w 699726"/>
                  <a:gd name="connsiteY51" fmla="*/ 36214 h 644141"/>
                  <a:gd name="connsiteX52" fmla="*/ 666238 w 699726"/>
                  <a:gd name="connsiteY52" fmla="*/ 24143 h 644141"/>
                  <a:gd name="connsiteX53" fmla="*/ 648131 w 699726"/>
                  <a:gd name="connsiteY53" fmla="*/ 9054 h 644141"/>
                  <a:gd name="connsiteX54" fmla="*/ 633042 w 699726"/>
                  <a:gd name="connsiteY54" fmla="*/ 6036 h 644141"/>
                  <a:gd name="connsiteX55" fmla="*/ 623988 w 699726"/>
                  <a:gd name="connsiteY55" fmla="*/ 3018 h 644141"/>
                  <a:gd name="connsiteX56" fmla="*/ 611917 w 699726"/>
                  <a:gd name="connsiteY56" fmla="*/ 0 h 644141"/>
                  <a:gd name="connsiteX57" fmla="*/ 524400 w 699726"/>
                  <a:gd name="connsiteY57" fmla="*/ 3018 h 644141"/>
                  <a:gd name="connsiteX58" fmla="*/ 506293 w 699726"/>
                  <a:gd name="connsiteY58" fmla="*/ 9054 h 644141"/>
                  <a:gd name="connsiteX59" fmla="*/ 494222 w 699726"/>
                  <a:gd name="connsiteY59" fmla="*/ 12071 h 644141"/>
                  <a:gd name="connsiteX60" fmla="*/ 476115 w 699726"/>
                  <a:gd name="connsiteY60" fmla="*/ 21125 h 644141"/>
                  <a:gd name="connsiteX61" fmla="*/ 467062 w 699726"/>
                  <a:gd name="connsiteY61" fmla="*/ 27161 h 644141"/>
                  <a:gd name="connsiteX62" fmla="*/ 448955 w 699726"/>
                  <a:gd name="connsiteY62" fmla="*/ 33196 h 644141"/>
                  <a:gd name="connsiteX63" fmla="*/ 430848 w 699726"/>
                  <a:gd name="connsiteY63" fmla="*/ 48285 h 644141"/>
                  <a:gd name="connsiteX64" fmla="*/ 421794 w 699726"/>
                  <a:gd name="connsiteY64" fmla="*/ 54321 h 644141"/>
                  <a:gd name="connsiteX65" fmla="*/ 409723 w 699726"/>
                  <a:gd name="connsiteY65" fmla="*/ 66392 h 644141"/>
                  <a:gd name="connsiteX66" fmla="*/ 397652 w 699726"/>
                  <a:gd name="connsiteY66" fmla="*/ 69410 h 644141"/>
                  <a:gd name="connsiteX67" fmla="*/ 379545 w 699726"/>
                  <a:gd name="connsiteY67" fmla="*/ 78464 h 644141"/>
                  <a:gd name="connsiteX68" fmla="*/ 349367 w 699726"/>
                  <a:gd name="connsiteY68" fmla="*/ 96570 h 644141"/>
                  <a:gd name="connsiteX69" fmla="*/ 298064 w 699726"/>
                  <a:gd name="connsiteY69" fmla="*/ 111660 h 644141"/>
                  <a:gd name="connsiteX70" fmla="*/ 285992 w 699726"/>
                  <a:gd name="connsiteY70" fmla="*/ 114677 h 644141"/>
                  <a:gd name="connsiteX71" fmla="*/ 234689 w 699726"/>
                  <a:gd name="connsiteY71" fmla="*/ 120713 h 644141"/>
                  <a:gd name="connsiteX72" fmla="*/ 222618 w 699726"/>
                  <a:gd name="connsiteY72" fmla="*/ 123731 h 644141"/>
                  <a:gd name="connsiteX0" fmla="*/ 222618 w 699726"/>
                  <a:gd name="connsiteY0" fmla="*/ 123731 h 644141"/>
                  <a:gd name="connsiteX1" fmla="*/ 177351 w 699726"/>
                  <a:gd name="connsiteY1" fmla="*/ 144856 h 644141"/>
                  <a:gd name="connsiteX2" fmla="*/ 168297 w 699726"/>
                  <a:gd name="connsiteY2" fmla="*/ 153909 h 644141"/>
                  <a:gd name="connsiteX3" fmla="*/ 162285 w 699726"/>
                  <a:gd name="connsiteY3" fmla="*/ 162633 h 644141"/>
                  <a:gd name="connsiteX4" fmla="*/ 153208 w 699726"/>
                  <a:gd name="connsiteY4" fmla="*/ 165980 h 644141"/>
                  <a:gd name="connsiteX5" fmla="*/ 107941 w 699726"/>
                  <a:gd name="connsiteY5" fmla="*/ 196159 h 644141"/>
                  <a:gd name="connsiteX6" fmla="*/ 38531 w 699726"/>
                  <a:gd name="connsiteY6" fmla="*/ 244444 h 644141"/>
                  <a:gd name="connsiteX7" fmla="*/ 5335 w 699726"/>
                  <a:gd name="connsiteY7" fmla="*/ 307818 h 644141"/>
                  <a:gd name="connsiteX8" fmla="*/ 150190 w 699726"/>
                  <a:gd name="connsiteY8" fmla="*/ 307818 h 644141"/>
                  <a:gd name="connsiteX9" fmla="*/ 168297 w 699726"/>
                  <a:gd name="connsiteY9" fmla="*/ 304800 h 644141"/>
                  <a:gd name="connsiteX10" fmla="*/ 174333 w 699726"/>
                  <a:gd name="connsiteY10" fmla="*/ 316871 h 644141"/>
                  <a:gd name="connsiteX11" fmla="*/ 171315 w 699726"/>
                  <a:gd name="connsiteY11" fmla="*/ 410424 h 644141"/>
                  <a:gd name="connsiteX12" fmla="*/ 162262 w 699726"/>
                  <a:gd name="connsiteY12" fmla="*/ 446638 h 644141"/>
                  <a:gd name="connsiteX13" fmla="*/ 132083 w 699726"/>
                  <a:gd name="connsiteY13" fmla="*/ 528119 h 644141"/>
                  <a:gd name="connsiteX14" fmla="*/ 110959 w 699726"/>
                  <a:gd name="connsiteY14" fmla="*/ 588475 h 644141"/>
                  <a:gd name="connsiteX15" fmla="*/ 110959 w 699726"/>
                  <a:gd name="connsiteY15" fmla="*/ 636761 h 644141"/>
                  <a:gd name="connsiteX16" fmla="*/ 237707 w 699726"/>
                  <a:gd name="connsiteY16" fmla="*/ 633743 h 644141"/>
                  <a:gd name="connsiteX17" fmla="*/ 367474 w 699726"/>
                  <a:gd name="connsiteY17" fmla="*/ 540190 h 644141"/>
                  <a:gd name="connsiteX18" fmla="*/ 403687 w 699726"/>
                  <a:gd name="connsiteY18" fmla="*/ 522083 h 644141"/>
                  <a:gd name="connsiteX19" fmla="*/ 436883 w 699726"/>
                  <a:gd name="connsiteY19" fmla="*/ 500959 h 644141"/>
                  <a:gd name="connsiteX20" fmla="*/ 464044 w 699726"/>
                  <a:gd name="connsiteY20" fmla="*/ 485870 h 644141"/>
                  <a:gd name="connsiteX21" fmla="*/ 494222 w 699726"/>
                  <a:gd name="connsiteY21" fmla="*/ 467763 h 644141"/>
                  <a:gd name="connsiteX22" fmla="*/ 536472 w 699726"/>
                  <a:gd name="connsiteY22" fmla="*/ 446638 h 644141"/>
                  <a:gd name="connsiteX23" fmla="*/ 572685 w 699726"/>
                  <a:gd name="connsiteY23" fmla="*/ 425513 h 644141"/>
                  <a:gd name="connsiteX24" fmla="*/ 581739 w 699726"/>
                  <a:gd name="connsiteY24" fmla="*/ 419477 h 644141"/>
                  <a:gd name="connsiteX25" fmla="*/ 596828 w 699726"/>
                  <a:gd name="connsiteY25" fmla="*/ 410424 h 644141"/>
                  <a:gd name="connsiteX26" fmla="*/ 605881 w 699726"/>
                  <a:gd name="connsiteY26" fmla="*/ 404388 h 644141"/>
                  <a:gd name="connsiteX27" fmla="*/ 623988 w 699726"/>
                  <a:gd name="connsiteY27" fmla="*/ 392317 h 644141"/>
                  <a:gd name="connsiteX28" fmla="*/ 654167 w 699726"/>
                  <a:gd name="connsiteY28" fmla="*/ 377228 h 644141"/>
                  <a:gd name="connsiteX29" fmla="*/ 663220 w 699726"/>
                  <a:gd name="connsiteY29" fmla="*/ 374210 h 644141"/>
                  <a:gd name="connsiteX30" fmla="*/ 687363 w 699726"/>
                  <a:gd name="connsiteY30" fmla="*/ 362139 h 644141"/>
                  <a:gd name="connsiteX31" fmla="*/ 696416 w 699726"/>
                  <a:gd name="connsiteY31" fmla="*/ 353085 h 644141"/>
                  <a:gd name="connsiteX32" fmla="*/ 696416 w 699726"/>
                  <a:gd name="connsiteY32" fmla="*/ 328943 h 644141"/>
                  <a:gd name="connsiteX33" fmla="*/ 678309 w 699726"/>
                  <a:gd name="connsiteY33" fmla="*/ 322907 h 644141"/>
                  <a:gd name="connsiteX34" fmla="*/ 663220 w 699726"/>
                  <a:gd name="connsiteY34" fmla="*/ 319889 h 644141"/>
                  <a:gd name="connsiteX35" fmla="*/ 645113 w 699726"/>
                  <a:gd name="connsiteY35" fmla="*/ 316871 h 644141"/>
                  <a:gd name="connsiteX36" fmla="*/ 636060 w 699726"/>
                  <a:gd name="connsiteY36" fmla="*/ 313854 h 644141"/>
                  <a:gd name="connsiteX37" fmla="*/ 506293 w 699726"/>
                  <a:gd name="connsiteY37" fmla="*/ 322907 h 644141"/>
                  <a:gd name="connsiteX38" fmla="*/ 497240 w 699726"/>
                  <a:gd name="connsiteY38" fmla="*/ 325925 h 644141"/>
                  <a:gd name="connsiteX39" fmla="*/ 461026 w 699726"/>
                  <a:gd name="connsiteY39" fmla="*/ 322907 h 644141"/>
                  <a:gd name="connsiteX40" fmla="*/ 454990 w 699726"/>
                  <a:gd name="connsiteY40" fmla="*/ 313854 h 644141"/>
                  <a:gd name="connsiteX41" fmla="*/ 445937 w 699726"/>
                  <a:gd name="connsiteY41" fmla="*/ 298765 h 644141"/>
                  <a:gd name="connsiteX42" fmla="*/ 451973 w 699726"/>
                  <a:gd name="connsiteY42" fmla="*/ 187105 h 644141"/>
                  <a:gd name="connsiteX43" fmla="*/ 464044 w 699726"/>
                  <a:gd name="connsiteY43" fmla="*/ 184087 h 644141"/>
                  <a:gd name="connsiteX44" fmla="*/ 488186 w 699726"/>
                  <a:gd name="connsiteY44" fmla="*/ 181070 h 644141"/>
                  <a:gd name="connsiteX45" fmla="*/ 506293 w 699726"/>
                  <a:gd name="connsiteY45" fmla="*/ 175034 h 644141"/>
                  <a:gd name="connsiteX46" fmla="*/ 554579 w 699726"/>
                  <a:gd name="connsiteY46" fmla="*/ 150891 h 644141"/>
                  <a:gd name="connsiteX47" fmla="*/ 608899 w 699726"/>
                  <a:gd name="connsiteY47" fmla="*/ 117695 h 644141"/>
                  <a:gd name="connsiteX48" fmla="*/ 630024 w 699726"/>
                  <a:gd name="connsiteY48" fmla="*/ 102606 h 644141"/>
                  <a:gd name="connsiteX49" fmla="*/ 639078 w 699726"/>
                  <a:gd name="connsiteY49" fmla="*/ 93553 h 644141"/>
                  <a:gd name="connsiteX50" fmla="*/ 645113 w 699726"/>
                  <a:gd name="connsiteY50" fmla="*/ 84499 h 644141"/>
                  <a:gd name="connsiteX51" fmla="*/ 654167 w 699726"/>
                  <a:gd name="connsiteY51" fmla="*/ 63374 h 644141"/>
                  <a:gd name="connsiteX52" fmla="*/ 663220 w 699726"/>
                  <a:gd name="connsiteY52" fmla="*/ 36214 h 644141"/>
                  <a:gd name="connsiteX53" fmla="*/ 666238 w 699726"/>
                  <a:gd name="connsiteY53" fmla="*/ 24143 h 644141"/>
                  <a:gd name="connsiteX54" fmla="*/ 648131 w 699726"/>
                  <a:gd name="connsiteY54" fmla="*/ 9054 h 644141"/>
                  <a:gd name="connsiteX55" fmla="*/ 633042 w 699726"/>
                  <a:gd name="connsiteY55" fmla="*/ 6036 h 644141"/>
                  <a:gd name="connsiteX56" fmla="*/ 623988 w 699726"/>
                  <a:gd name="connsiteY56" fmla="*/ 3018 h 644141"/>
                  <a:gd name="connsiteX57" fmla="*/ 611917 w 699726"/>
                  <a:gd name="connsiteY57" fmla="*/ 0 h 644141"/>
                  <a:gd name="connsiteX58" fmla="*/ 524400 w 699726"/>
                  <a:gd name="connsiteY58" fmla="*/ 3018 h 644141"/>
                  <a:gd name="connsiteX59" fmla="*/ 506293 w 699726"/>
                  <a:gd name="connsiteY59" fmla="*/ 9054 h 644141"/>
                  <a:gd name="connsiteX60" fmla="*/ 494222 w 699726"/>
                  <a:gd name="connsiteY60" fmla="*/ 12071 h 644141"/>
                  <a:gd name="connsiteX61" fmla="*/ 476115 w 699726"/>
                  <a:gd name="connsiteY61" fmla="*/ 21125 h 644141"/>
                  <a:gd name="connsiteX62" fmla="*/ 467062 w 699726"/>
                  <a:gd name="connsiteY62" fmla="*/ 27161 h 644141"/>
                  <a:gd name="connsiteX63" fmla="*/ 448955 w 699726"/>
                  <a:gd name="connsiteY63" fmla="*/ 33196 h 644141"/>
                  <a:gd name="connsiteX64" fmla="*/ 430848 w 699726"/>
                  <a:gd name="connsiteY64" fmla="*/ 48285 h 644141"/>
                  <a:gd name="connsiteX65" fmla="*/ 421794 w 699726"/>
                  <a:gd name="connsiteY65" fmla="*/ 54321 h 644141"/>
                  <a:gd name="connsiteX66" fmla="*/ 409723 w 699726"/>
                  <a:gd name="connsiteY66" fmla="*/ 66392 h 644141"/>
                  <a:gd name="connsiteX67" fmla="*/ 397652 w 699726"/>
                  <a:gd name="connsiteY67" fmla="*/ 69410 h 644141"/>
                  <a:gd name="connsiteX68" fmla="*/ 379545 w 699726"/>
                  <a:gd name="connsiteY68" fmla="*/ 78464 h 644141"/>
                  <a:gd name="connsiteX69" fmla="*/ 349367 w 699726"/>
                  <a:gd name="connsiteY69" fmla="*/ 96570 h 644141"/>
                  <a:gd name="connsiteX70" fmla="*/ 298064 w 699726"/>
                  <a:gd name="connsiteY70" fmla="*/ 111660 h 644141"/>
                  <a:gd name="connsiteX71" fmla="*/ 285992 w 699726"/>
                  <a:gd name="connsiteY71" fmla="*/ 114677 h 644141"/>
                  <a:gd name="connsiteX72" fmla="*/ 234689 w 699726"/>
                  <a:gd name="connsiteY72" fmla="*/ 120713 h 644141"/>
                  <a:gd name="connsiteX73" fmla="*/ 222618 w 699726"/>
                  <a:gd name="connsiteY73" fmla="*/ 123731 h 644141"/>
                  <a:gd name="connsiteX0" fmla="*/ 222618 w 699726"/>
                  <a:gd name="connsiteY0" fmla="*/ 123731 h 644141"/>
                  <a:gd name="connsiteX1" fmla="*/ 168297 w 699726"/>
                  <a:gd name="connsiteY1" fmla="*/ 153909 h 644141"/>
                  <a:gd name="connsiteX2" fmla="*/ 162285 w 699726"/>
                  <a:gd name="connsiteY2" fmla="*/ 162633 h 644141"/>
                  <a:gd name="connsiteX3" fmla="*/ 153208 w 699726"/>
                  <a:gd name="connsiteY3" fmla="*/ 165980 h 644141"/>
                  <a:gd name="connsiteX4" fmla="*/ 107941 w 699726"/>
                  <a:gd name="connsiteY4" fmla="*/ 196159 h 644141"/>
                  <a:gd name="connsiteX5" fmla="*/ 38531 w 699726"/>
                  <a:gd name="connsiteY5" fmla="*/ 244444 h 644141"/>
                  <a:gd name="connsiteX6" fmla="*/ 5335 w 699726"/>
                  <a:gd name="connsiteY6" fmla="*/ 307818 h 644141"/>
                  <a:gd name="connsiteX7" fmla="*/ 150190 w 699726"/>
                  <a:gd name="connsiteY7" fmla="*/ 307818 h 644141"/>
                  <a:gd name="connsiteX8" fmla="*/ 168297 w 699726"/>
                  <a:gd name="connsiteY8" fmla="*/ 304800 h 644141"/>
                  <a:gd name="connsiteX9" fmla="*/ 174333 w 699726"/>
                  <a:gd name="connsiteY9" fmla="*/ 316871 h 644141"/>
                  <a:gd name="connsiteX10" fmla="*/ 171315 w 699726"/>
                  <a:gd name="connsiteY10" fmla="*/ 410424 h 644141"/>
                  <a:gd name="connsiteX11" fmla="*/ 162262 w 699726"/>
                  <a:gd name="connsiteY11" fmla="*/ 446638 h 644141"/>
                  <a:gd name="connsiteX12" fmla="*/ 132083 w 699726"/>
                  <a:gd name="connsiteY12" fmla="*/ 528119 h 644141"/>
                  <a:gd name="connsiteX13" fmla="*/ 110959 w 699726"/>
                  <a:gd name="connsiteY13" fmla="*/ 588475 h 644141"/>
                  <a:gd name="connsiteX14" fmla="*/ 110959 w 699726"/>
                  <a:gd name="connsiteY14" fmla="*/ 636761 h 644141"/>
                  <a:gd name="connsiteX15" fmla="*/ 237707 w 699726"/>
                  <a:gd name="connsiteY15" fmla="*/ 633743 h 644141"/>
                  <a:gd name="connsiteX16" fmla="*/ 367474 w 699726"/>
                  <a:gd name="connsiteY16" fmla="*/ 540190 h 644141"/>
                  <a:gd name="connsiteX17" fmla="*/ 403687 w 699726"/>
                  <a:gd name="connsiteY17" fmla="*/ 522083 h 644141"/>
                  <a:gd name="connsiteX18" fmla="*/ 436883 w 699726"/>
                  <a:gd name="connsiteY18" fmla="*/ 500959 h 644141"/>
                  <a:gd name="connsiteX19" fmla="*/ 464044 w 699726"/>
                  <a:gd name="connsiteY19" fmla="*/ 485870 h 644141"/>
                  <a:gd name="connsiteX20" fmla="*/ 494222 w 699726"/>
                  <a:gd name="connsiteY20" fmla="*/ 467763 h 644141"/>
                  <a:gd name="connsiteX21" fmla="*/ 536472 w 699726"/>
                  <a:gd name="connsiteY21" fmla="*/ 446638 h 644141"/>
                  <a:gd name="connsiteX22" fmla="*/ 572685 w 699726"/>
                  <a:gd name="connsiteY22" fmla="*/ 425513 h 644141"/>
                  <a:gd name="connsiteX23" fmla="*/ 581739 w 699726"/>
                  <a:gd name="connsiteY23" fmla="*/ 419477 h 644141"/>
                  <a:gd name="connsiteX24" fmla="*/ 596828 w 699726"/>
                  <a:gd name="connsiteY24" fmla="*/ 410424 h 644141"/>
                  <a:gd name="connsiteX25" fmla="*/ 605881 w 699726"/>
                  <a:gd name="connsiteY25" fmla="*/ 404388 h 644141"/>
                  <a:gd name="connsiteX26" fmla="*/ 623988 w 699726"/>
                  <a:gd name="connsiteY26" fmla="*/ 392317 h 644141"/>
                  <a:gd name="connsiteX27" fmla="*/ 654167 w 699726"/>
                  <a:gd name="connsiteY27" fmla="*/ 377228 h 644141"/>
                  <a:gd name="connsiteX28" fmla="*/ 663220 w 699726"/>
                  <a:gd name="connsiteY28" fmla="*/ 374210 h 644141"/>
                  <a:gd name="connsiteX29" fmla="*/ 687363 w 699726"/>
                  <a:gd name="connsiteY29" fmla="*/ 362139 h 644141"/>
                  <a:gd name="connsiteX30" fmla="*/ 696416 w 699726"/>
                  <a:gd name="connsiteY30" fmla="*/ 353085 h 644141"/>
                  <a:gd name="connsiteX31" fmla="*/ 696416 w 699726"/>
                  <a:gd name="connsiteY31" fmla="*/ 328943 h 644141"/>
                  <a:gd name="connsiteX32" fmla="*/ 678309 w 699726"/>
                  <a:gd name="connsiteY32" fmla="*/ 322907 h 644141"/>
                  <a:gd name="connsiteX33" fmla="*/ 663220 w 699726"/>
                  <a:gd name="connsiteY33" fmla="*/ 319889 h 644141"/>
                  <a:gd name="connsiteX34" fmla="*/ 645113 w 699726"/>
                  <a:gd name="connsiteY34" fmla="*/ 316871 h 644141"/>
                  <a:gd name="connsiteX35" fmla="*/ 636060 w 699726"/>
                  <a:gd name="connsiteY35" fmla="*/ 313854 h 644141"/>
                  <a:gd name="connsiteX36" fmla="*/ 506293 w 699726"/>
                  <a:gd name="connsiteY36" fmla="*/ 322907 h 644141"/>
                  <a:gd name="connsiteX37" fmla="*/ 497240 w 699726"/>
                  <a:gd name="connsiteY37" fmla="*/ 325925 h 644141"/>
                  <a:gd name="connsiteX38" fmla="*/ 461026 w 699726"/>
                  <a:gd name="connsiteY38" fmla="*/ 322907 h 644141"/>
                  <a:gd name="connsiteX39" fmla="*/ 454990 w 699726"/>
                  <a:gd name="connsiteY39" fmla="*/ 313854 h 644141"/>
                  <a:gd name="connsiteX40" fmla="*/ 445937 w 699726"/>
                  <a:gd name="connsiteY40" fmla="*/ 298765 h 644141"/>
                  <a:gd name="connsiteX41" fmla="*/ 451973 w 699726"/>
                  <a:gd name="connsiteY41" fmla="*/ 187105 h 644141"/>
                  <a:gd name="connsiteX42" fmla="*/ 464044 w 699726"/>
                  <a:gd name="connsiteY42" fmla="*/ 184087 h 644141"/>
                  <a:gd name="connsiteX43" fmla="*/ 488186 w 699726"/>
                  <a:gd name="connsiteY43" fmla="*/ 181070 h 644141"/>
                  <a:gd name="connsiteX44" fmla="*/ 506293 w 699726"/>
                  <a:gd name="connsiteY44" fmla="*/ 175034 h 644141"/>
                  <a:gd name="connsiteX45" fmla="*/ 554579 w 699726"/>
                  <a:gd name="connsiteY45" fmla="*/ 150891 h 644141"/>
                  <a:gd name="connsiteX46" fmla="*/ 608899 w 699726"/>
                  <a:gd name="connsiteY46" fmla="*/ 117695 h 644141"/>
                  <a:gd name="connsiteX47" fmla="*/ 630024 w 699726"/>
                  <a:gd name="connsiteY47" fmla="*/ 102606 h 644141"/>
                  <a:gd name="connsiteX48" fmla="*/ 639078 w 699726"/>
                  <a:gd name="connsiteY48" fmla="*/ 93553 h 644141"/>
                  <a:gd name="connsiteX49" fmla="*/ 645113 w 699726"/>
                  <a:gd name="connsiteY49" fmla="*/ 84499 h 644141"/>
                  <a:gd name="connsiteX50" fmla="*/ 654167 w 699726"/>
                  <a:gd name="connsiteY50" fmla="*/ 63374 h 644141"/>
                  <a:gd name="connsiteX51" fmla="*/ 663220 w 699726"/>
                  <a:gd name="connsiteY51" fmla="*/ 36214 h 644141"/>
                  <a:gd name="connsiteX52" fmla="*/ 666238 w 699726"/>
                  <a:gd name="connsiteY52" fmla="*/ 24143 h 644141"/>
                  <a:gd name="connsiteX53" fmla="*/ 648131 w 699726"/>
                  <a:gd name="connsiteY53" fmla="*/ 9054 h 644141"/>
                  <a:gd name="connsiteX54" fmla="*/ 633042 w 699726"/>
                  <a:gd name="connsiteY54" fmla="*/ 6036 h 644141"/>
                  <a:gd name="connsiteX55" fmla="*/ 623988 w 699726"/>
                  <a:gd name="connsiteY55" fmla="*/ 3018 h 644141"/>
                  <a:gd name="connsiteX56" fmla="*/ 611917 w 699726"/>
                  <a:gd name="connsiteY56" fmla="*/ 0 h 644141"/>
                  <a:gd name="connsiteX57" fmla="*/ 524400 w 699726"/>
                  <a:gd name="connsiteY57" fmla="*/ 3018 h 644141"/>
                  <a:gd name="connsiteX58" fmla="*/ 506293 w 699726"/>
                  <a:gd name="connsiteY58" fmla="*/ 9054 h 644141"/>
                  <a:gd name="connsiteX59" fmla="*/ 494222 w 699726"/>
                  <a:gd name="connsiteY59" fmla="*/ 12071 h 644141"/>
                  <a:gd name="connsiteX60" fmla="*/ 476115 w 699726"/>
                  <a:gd name="connsiteY60" fmla="*/ 21125 h 644141"/>
                  <a:gd name="connsiteX61" fmla="*/ 467062 w 699726"/>
                  <a:gd name="connsiteY61" fmla="*/ 27161 h 644141"/>
                  <a:gd name="connsiteX62" fmla="*/ 448955 w 699726"/>
                  <a:gd name="connsiteY62" fmla="*/ 33196 h 644141"/>
                  <a:gd name="connsiteX63" fmla="*/ 430848 w 699726"/>
                  <a:gd name="connsiteY63" fmla="*/ 48285 h 644141"/>
                  <a:gd name="connsiteX64" fmla="*/ 421794 w 699726"/>
                  <a:gd name="connsiteY64" fmla="*/ 54321 h 644141"/>
                  <a:gd name="connsiteX65" fmla="*/ 409723 w 699726"/>
                  <a:gd name="connsiteY65" fmla="*/ 66392 h 644141"/>
                  <a:gd name="connsiteX66" fmla="*/ 397652 w 699726"/>
                  <a:gd name="connsiteY66" fmla="*/ 69410 h 644141"/>
                  <a:gd name="connsiteX67" fmla="*/ 379545 w 699726"/>
                  <a:gd name="connsiteY67" fmla="*/ 78464 h 644141"/>
                  <a:gd name="connsiteX68" fmla="*/ 349367 w 699726"/>
                  <a:gd name="connsiteY68" fmla="*/ 96570 h 644141"/>
                  <a:gd name="connsiteX69" fmla="*/ 298064 w 699726"/>
                  <a:gd name="connsiteY69" fmla="*/ 111660 h 644141"/>
                  <a:gd name="connsiteX70" fmla="*/ 285992 w 699726"/>
                  <a:gd name="connsiteY70" fmla="*/ 114677 h 644141"/>
                  <a:gd name="connsiteX71" fmla="*/ 234689 w 699726"/>
                  <a:gd name="connsiteY71" fmla="*/ 120713 h 644141"/>
                  <a:gd name="connsiteX72" fmla="*/ 222618 w 699726"/>
                  <a:gd name="connsiteY72" fmla="*/ 123731 h 644141"/>
                  <a:gd name="connsiteX0" fmla="*/ 222618 w 699726"/>
                  <a:gd name="connsiteY0" fmla="*/ 123731 h 644141"/>
                  <a:gd name="connsiteX1" fmla="*/ 162285 w 699726"/>
                  <a:gd name="connsiteY1" fmla="*/ 162633 h 644141"/>
                  <a:gd name="connsiteX2" fmla="*/ 153208 w 699726"/>
                  <a:gd name="connsiteY2" fmla="*/ 165980 h 644141"/>
                  <a:gd name="connsiteX3" fmla="*/ 107941 w 699726"/>
                  <a:gd name="connsiteY3" fmla="*/ 196159 h 644141"/>
                  <a:gd name="connsiteX4" fmla="*/ 38531 w 699726"/>
                  <a:gd name="connsiteY4" fmla="*/ 244444 h 644141"/>
                  <a:gd name="connsiteX5" fmla="*/ 5335 w 699726"/>
                  <a:gd name="connsiteY5" fmla="*/ 307818 h 644141"/>
                  <a:gd name="connsiteX6" fmla="*/ 150190 w 699726"/>
                  <a:gd name="connsiteY6" fmla="*/ 307818 h 644141"/>
                  <a:gd name="connsiteX7" fmla="*/ 168297 w 699726"/>
                  <a:gd name="connsiteY7" fmla="*/ 304800 h 644141"/>
                  <a:gd name="connsiteX8" fmla="*/ 174333 w 699726"/>
                  <a:gd name="connsiteY8" fmla="*/ 316871 h 644141"/>
                  <a:gd name="connsiteX9" fmla="*/ 171315 w 699726"/>
                  <a:gd name="connsiteY9" fmla="*/ 410424 h 644141"/>
                  <a:gd name="connsiteX10" fmla="*/ 162262 w 699726"/>
                  <a:gd name="connsiteY10" fmla="*/ 446638 h 644141"/>
                  <a:gd name="connsiteX11" fmla="*/ 132083 w 699726"/>
                  <a:gd name="connsiteY11" fmla="*/ 528119 h 644141"/>
                  <a:gd name="connsiteX12" fmla="*/ 110959 w 699726"/>
                  <a:gd name="connsiteY12" fmla="*/ 588475 h 644141"/>
                  <a:gd name="connsiteX13" fmla="*/ 110959 w 699726"/>
                  <a:gd name="connsiteY13" fmla="*/ 636761 h 644141"/>
                  <a:gd name="connsiteX14" fmla="*/ 237707 w 699726"/>
                  <a:gd name="connsiteY14" fmla="*/ 633743 h 644141"/>
                  <a:gd name="connsiteX15" fmla="*/ 367474 w 699726"/>
                  <a:gd name="connsiteY15" fmla="*/ 540190 h 644141"/>
                  <a:gd name="connsiteX16" fmla="*/ 403687 w 699726"/>
                  <a:gd name="connsiteY16" fmla="*/ 522083 h 644141"/>
                  <a:gd name="connsiteX17" fmla="*/ 436883 w 699726"/>
                  <a:gd name="connsiteY17" fmla="*/ 500959 h 644141"/>
                  <a:gd name="connsiteX18" fmla="*/ 464044 w 699726"/>
                  <a:gd name="connsiteY18" fmla="*/ 485870 h 644141"/>
                  <a:gd name="connsiteX19" fmla="*/ 494222 w 699726"/>
                  <a:gd name="connsiteY19" fmla="*/ 467763 h 644141"/>
                  <a:gd name="connsiteX20" fmla="*/ 536472 w 699726"/>
                  <a:gd name="connsiteY20" fmla="*/ 446638 h 644141"/>
                  <a:gd name="connsiteX21" fmla="*/ 572685 w 699726"/>
                  <a:gd name="connsiteY21" fmla="*/ 425513 h 644141"/>
                  <a:gd name="connsiteX22" fmla="*/ 581739 w 699726"/>
                  <a:gd name="connsiteY22" fmla="*/ 419477 h 644141"/>
                  <a:gd name="connsiteX23" fmla="*/ 596828 w 699726"/>
                  <a:gd name="connsiteY23" fmla="*/ 410424 h 644141"/>
                  <a:gd name="connsiteX24" fmla="*/ 605881 w 699726"/>
                  <a:gd name="connsiteY24" fmla="*/ 404388 h 644141"/>
                  <a:gd name="connsiteX25" fmla="*/ 623988 w 699726"/>
                  <a:gd name="connsiteY25" fmla="*/ 392317 h 644141"/>
                  <a:gd name="connsiteX26" fmla="*/ 654167 w 699726"/>
                  <a:gd name="connsiteY26" fmla="*/ 377228 h 644141"/>
                  <a:gd name="connsiteX27" fmla="*/ 663220 w 699726"/>
                  <a:gd name="connsiteY27" fmla="*/ 374210 h 644141"/>
                  <a:gd name="connsiteX28" fmla="*/ 687363 w 699726"/>
                  <a:gd name="connsiteY28" fmla="*/ 362139 h 644141"/>
                  <a:gd name="connsiteX29" fmla="*/ 696416 w 699726"/>
                  <a:gd name="connsiteY29" fmla="*/ 353085 h 644141"/>
                  <a:gd name="connsiteX30" fmla="*/ 696416 w 699726"/>
                  <a:gd name="connsiteY30" fmla="*/ 328943 h 644141"/>
                  <a:gd name="connsiteX31" fmla="*/ 678309 w 699726"/>
                  <a:gd name="connsiteY31" fmla="*/ 322907 h 644141"/>
                  <a:gd name="connsiteX32" fmla="*/ 663220 w 699726"/>
                  <a:gd name="connsiteY32" fmla="*/ 319889 h 644141"/>
                  <a:gd name="connsiteX33" fmla="*/ 645113 w 699726"/>
                  <a:gd name="connsiteY33" fmla="*/ 316871 h 644141"/>
                  <a:gd name="connsiteX34" fmla="*/ 636060 w 699726"/>
                  <a:gd name="connsiteY34" fmla="*/ 313854 h 644141"/>
                  <a:gd name="connsiteX35" fmla="*/ 506293 w 699726"/>
                  <a:gd name="connsiteY35" fmla="*/ 322907 h 644141"/>
                  <a:gd name="connsiteX36" fmla="*/ 497240 w 699726"/>
                  <a:gd name="connsiteY36" fmla="*/ 325925 h 644141"/>
                  <a:gd name="connsiteX37" fmla="*/ 461026 w 699726"/>
                  <a:gd name="connsiteY37" fmla="*/ 322907 h 644141"/>
                  <a:gd name="connsiteX38" fmla="*/ 454990 w 699726"/>
                  <a:gd name="connsiteY38" fmla="*/ 313854 h 644141"/>
                  <a:gd name="connsiteX39" fmla="*/ 445937 w 699726"/>
                  <a:gd name="connsiteY39" fmla="*/ 298765 h 644141"/>
                  <a:gd name="connsiteX40" fmla="*/ 451973 w 699726"/>
                  <a:gd name="connsiteY40" fmla="*/ 187105 h 644141"/>
                  <a:gd name="connsiteX41" fmla="*/ 464044 w 699726"/>
                  <a:gd name="connsiteY41" fmla="*/ 184087 h 644141"/>
                  <a:gd name="connsiteX42" fmla="*/ 488186 w 699726"/>
                  <a:gd name="connsiteY42" fmla="*/ 181070 h 644141"/>
                  <a:gd name="connsiteX43" fmla="*/ 506293 w 699726"/>
                  <a:gd name="connsiteY43" fmla="*/ 175034 h 644141"/>
                  <a:gd name="connsiteX44" fmla="*/ 554579 w 699726"/>
                  <a:gd name="connsiteY44" fmla="*/ 150891 h 644141"/>
                  <a:gd name="connsiteX45" fmla="*/ 608899 w 699726"/>
                  <a:gd name="connsiteY45" fmla="*/ 117695 h 644141"/>
                  <a:gd name="connsiteX46" fmla="*/ 630024 w 699726"/>
                  <a:gd name="connsiteY46" fmla="*/ 102606 h 644141"/>
                  <a:gd name="connsiteX47" fmla="*/ 639078 w 699726"/>
                  <a:gd name="connsiteY47" fmla="*/ 93553 h 644141"/>
                  <a:gd name="connsiteX48" fmla="*/ 645113 w 699726"/>
                  <a:gd name="connsiteY48" fmla="*/ 84499 h 644141"/>
                  <a:gd name="connsiteX49" fmla="*/ 654167 w 699726"/>
                  <a:gd name="connsiteY49" fmla="*/ 63374 h 644141"/>
                  <a:gd name="connsiteX50" fmla="*/ 663220 w 699726"/>
                  <a:gd name="connsiteY50" fmla="*/ 36214 h 644141"/>
                  <a:gd name="connsiteX51" fmla="*/ 666238 w 699726"/>
                  <a:gd name="connsiteY51" fmla="*/ 24143 h 644141"/>
                  <a:gd name="connsiteX52" fmla="*/ 648131 w 699726"/>
                  <a:gd name="connsiteY52" fmla="*/ 9054 h 644141"/>
                  <a:gd name="connsiteX53" fmla="*/ 633042 w 699726"/>
                  <a:gd name="connsiteY53" fmla="*/ 6036 h 644141"/>
                  <a:gd name="connsiteX54" fmla="*/ 623988 w 699726"/>
                  <a:gd name="connsiteY54" fmla="*/ 3018 h 644141"/>
                  <a:gd name="connsiteX55" fmla="*/ 611917 w 699726"/>
                  <a:gd name="connsiteY55" fmla="*/ 0 h 644141"/>
                  <a:gd name="connsiteX56" fmla="*/ 524400 w 699726"/>
                  <a:gd name="connsiteY56" fmla="*/ 3018 h 644141"/>
                  <a:gd name="connsiteX57" fmla="*/ 506293 w 699726"/>
                  <a:gd name="connsiteY57" fmla="*/ 9054 h 644141"/>
                  <a:gd name="connsiteX58" fmla="*/ 494222 w 699726"/>
                  <a:gd name="connsiteY58" fmla="*/ 12071 h 644141"/>
                  <a:gd name="connsiteX59" fmla="*/ 476115 w 699726"/>
                  <a:gd name="connsiteY59" fmla="*/ 21125 h 644141"/>
                  <a:gd name="connsiteX60" fmla="*/ 467062 w 699726"/>
                  <a:gd name="connsiteY60" fmla="*/ 27161 h 644141"/>
                  <a:gd name="connsiteX61" fmla="*/ 448955 w 699726"/>
                  <a:gd name="connsiteY61" fmla="*/ 33196 h 644141"/>
                  <a:gd name="connsiteX62" fmla="*/ 430848 w 699726"/>
                  <a:gd name="connsiteY62" fmla="*/ 48285 h 644141"/>
                  <a:gd name="connsiteX63" fmla="*/ 421794 w 699726"/>
                  <a:gd name="connsiteY63" fmla="*/ 54321 h 644141"/>
                  <a:gd name="connsiteX64" fmla="*/ 409723 w 699726"/>
                  <a:gd name="connsiteY64" fmla="*/ 66392 h 644141"/>
                  <a:gd name="connsiteX65" fmla="*/ 397652 w 699726"/>
                  <a:gd name="connsiteY65" fmla="*/ 69410 h 644141"/>
                  <a:gd name="connsiteX66" fmla="*/ 379545 w 699726"/>
                  <a:gd name="connsiteY66" fmla="*/ 78464 h 644141"/>
                  <a:gd name="connsiteX67" fmla="*/ 349367 w 699726"/>
                  <a:gd name="connsiteY67" fmla="*/ 96570 h 644141"/>
                  <a:gd name="connsiteX68" fmla="*/ 298064 w 699726"/>
                  <a:gd name="connsiteY68" fmla="*/ 111660 h 644141"/>
                  <a:gd name="connsiteX69" fmla="*/ 285992 w 699726"/>
                  <a:gd name="connsiteY69" fmla="*/ 114677 h 644141"/>
                  <a:gd name="connsiteX70" fmla="*/ 234689 w 699726"/>
                  <a:gd name="connsiteY70" fmla="*/ 120713 h 644141"/>
                  <a:gd name="connsiteX71" fmla="*/ 222618 w 699726"/>
                  <a:gd name="connsiteY71" fmla="*/ 123731 h 644141"/>
                  <a:gd name="connsiteX0" fmla="*/ 222618 w 699726"/>
                  <a:gd name="connsiteY0" fmla="*/ 123731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67" fmla="*/ 298064 w 699726"/>
                  <a:gd name="connsiteY67" fmla="*/ 111660 h 644141"/>
                  <a:gd name="connsiteX68" fmla="*/ 285992 w 699726"/>
                  <a:gd name="connsiteY68" fmla="*/ 114677 h 644141"/>
                  <a:gd name="connsiteX69" fmla="*/ 234689 w 699726"/>
                  <a:gd name="connsiteY69" fmla="*/ 120713 h 644141"/>
                  <a:gd name="connsiteX70" fmla="*/ 222618 w 699726"/>
                  <a:gd name="connsiteY70" fmla="*/ 123731 h 644141"/>
                  <a:gd name="connsiteX0" fmla="*/ 234689 w 699726"/>
                  <a:gd name="connsiteY0" fmla="*/ 120713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67" fmla="*/ 298064 w 699726"/>
                  <a:gd name="connsiteY67" fmla="*/ 111660 h 644141"/>
                  <a:gd name="connsiteX68" fmla="*/ 285992 w 699726"/>
                  <a:gd name="connsiteY68" fmla="*/ 114677 h 644141"/>
                  <a:gd name="connsiteX69" fmla="*/ 234689 w 699726"/>
                  <a:gd name="connsiteY69" fmla="*/ 120713 h 644141"/>
                  <a:gd name="connsiteX0" fmla="*/ 285992 w 699726"/>
                  <a:gd name="connsiteY0" fmla="*/ 114677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67" fmla="*/ 298064 w 699726"/>
                  <a:gd name="connsiteY67" fmla="*/ 111660 h 644141"/>
                  <a:gd name="connsiteX68" fmla="*/ 285992 w 699726"/>
                  <a:gd name="connsiteY68" fmla="*/ 114677 h 644141"/>
                  <a:gd name="connsiteX0" fmla="*/ 298064 w 699726"/>
                  <a:gd name="connsiteY0" fmla="*/ 111660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67" fmla="*/ 298064 w 699726"/>
                  <a:gd name="connsiteY67" fmla="*/ 111660 h 644141"/>
                  <a:gd name="connsiteX0" fmla="*/ 349367 w 699726"/>
                  <a:gd name="connsiteY0" fmla="*/ 96570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66" fmla="*/ 349367 w 699726"/>
                  <a:gd name="connsiteY66" fmla="*/ 96570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97652 w 699726"/>
                  <a:gd name="connsiteY64" fmla="*/ 69410 h 644141"/>
                  <a:gd name="connsiteX65" fmla="*/ 379545 w 699726"/>
                  <a:gd name="connsiteY65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67062 w 699726"/>
                  <a:gd name="connsiteY59" fmla="*/ 27161 h 644141"/>
                  <a:gd name="connsiteX60" fmla="*/ 448955 w 699726"/>
                  <a:gd name="connsiteY60" fmla="*/ 33196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79545 w 699726"/>
                  <a:gd name="connsiteY64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0848 w 699726"/>
                  <a:gd name="connsiteY60" fmla="*/ 48285 h 644141"/>
                  <a:gd name="connsiteX61" fmla="*/ 421794 w 699726"/>
                  <a:gd name="connsiteY61" fmla="*/ 54321 h 644141"/>
                  <a:gd name="connsiteX62" fmla="*/ 409723 w 699726"/>
                  <a:gd name="connsiteY62" fmla="*/ 66392 h 644141"/>
                  <a:gd name="connsiteX63" fmla="*/ 379545 w 699726"/>
                  <a:gd name="connsiteY63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8510 w 699726"/>
                  <a:gd name="connsiteY60" fmla="*/ 38808 h 644141"/>
                  <a:gd name="connsiteX61" fmla="*/ 430848 w 699726"/>
                  <a:gd name="connsiteY61" fmla="*/ 48285 h 644141"/>
                  <a:gd name="connsiteX62" fmla="*/ 421794 w 699726"/>
                  <a:gd name="connsiteY62" fmla="*/ 54321 h 644141"/>
                  <a:gd name="connsiteX63" fmla="*/ 409723 w 699726"/>
                  <a:gd name="connsiteY63" fmla="*/ 66392 h 644141"/>
                  <a:gd name="connsiteX64" fmla="*/ 379545 w 699726"/>
                  <a:gd name="connsiteY64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8510 w 699726"/>
                  <a:gd name="connsiteY60" fmla="*/ 38808 h 644141"/>
                  <a:gd name="connsiteX61" fmla="*/ 430848 w 699726"/>
                  <a:gd name="connsiteY61" fmla="*/ 48285 h 644141"/>
                  <a:gd name="connsiteX62" fmla="*/ 409723 w 699726"/>
                  <a:gd name="connsiteY62" fmla="*/ 66392 h 644141"/>
                  <a:gd name="connsiteX63" fmla="*/ 379545 w 699726"/>
                  <a:gd name="connsiteY63" fmla="*/ 78464 h 644141"/>
                  <a:gd name="connsiteX0" fmla="*/ 379545 w 699726"/>
                  <a:gd name="connsiteY0" fmla="*/ 78464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8510 w 699726"/>
                  <a:gd name="connsiteY60" fmla="*/ 38808 h 644141"/>
                  <a:gd name="connsiteX61" fmla="*/ 430848 w 699726"/>
                  <a:gd name="connsiteY61" fmla="*/ 48285 h 644141"/>
                  <a:gd name="connsiteX62" fmla="*/ 379545 w 699726"/>
                  <a:gd name="connsiteY62" fmla="*/ 78464 h 644141"/>
                  <a:gd name="connsiteX0" fmla="*/ 430848 w 699726"/>
                  <a:gd name="connsiteY0" fmla="*/ 4828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94222 w 699726"/>
                  <a:gd name="connsiteY57" fmla="*/ 12071 h 644141"/>
                  <a:gd name="connsiteX58" fmla="*/ 476115 w 699726"/>
                  <a:gd name="connsiteY58" fmla="*/ 21125 h 644141"/>
                  <a:gd name="connsiteX59" fmla="*/ 448955 w 699726"/>
                  <a:gd name="connsiteY59" fmla="*/ 33196 h 644141"/>
                  <a:gd name="connsiteX60" fmla="*/ 438510 w 699726"/>
                  <a:gd name="connsiteY60" fmla="*/ 38808 h 644141"/>
                  <a:gd name="connsiteX61" fmla="*/ 430848 w 699726"/>
                  <a:gd name="connsiteY61" fmla="*/ 48285 h 644141"/>
                  <a:gd name="connsiteX0" fmla="*/ 430848 w 699726"/>
                  <a:gd name="connsiteY0" fmla="*/ 4828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76115 w 699726"/>
                  <a:gd name="connsiteY57" fmla="*/ 21125 h 644141"/>
                  <a:gd name="connsiteX58" fmla="*/ 448955 w 699726"/>
                  <a:gd name="connsiteY58" fmla="*/ 33196 h 644141"/>
                  <a:gd name="connsiteX59" fmla="*/ 438510 w 699726"/>
                  <a:gd name="connsiteY59" fmla="*/ 38808 h 644141"/>
                  <a:gd name="connsiteX60" fmla="*/ 430848 w 699726"/>
                  <a:gd name="connsiteY60" fmla="*/ 48285 h 644141"/>
                  <a:gd name="connsiteX0" fmla="*/ 430848 w 699726"/>
                  <a:gd name="connsiteY0" fmla="*/ 4828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76115 w 699726"/>
                  <a:gd name="connsiteY57" fmla="*/ 21125 h 644141"/>
                  <a:gd name="connsiteX58" fmla="*/ 438510 w 699726"/>
                  <a:gd name="connsiteY58" fmla="*/ 38808 h 644141"/>
                  <a:gd name="connsiteX59" fmla="*/ 430848 w 699726"/>
                  <a:gd name="connsiteY59" fmla="*/ 48285 h 644141"/>
                  <a:gd name="connsiteX0" fmla="*/ 438510 w 699726"/>
                  <a:gd name="connsiteY0" fmla="*/ 38808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76115 w 699726"/>
                  <a:gd name="connsiteY57" fmla="*/ 21125 h 644141"/>
                  <a:gd name="connsiteX58" fmla="*/ 438510 w 699726"/>
                  <a:gd name="connsiteY58" fmla="*/ 38808 h 644141"/>
                  <a:gd name="connsiteX0" fmla="*/ 476115 w 699726"/>
                  <a:gd name="connsiteY0" fmla="*/ 2112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506293 w 699726"/>
                  <a:gd name="connsiteY56" fmla="*/ 9054 h 644141"/>
                  <a:gd name="connsiteX57" fmla="*/ 476115 w 699726"/>
                  <a:gd name="connsiteY57" fmla="*/ 21125 h 644141"/>
                  <a:gd name="connsiteX0" fmla="*/ 476115 w 699726"/>
                  <a:gd name="connsiteY0" fmla="*/ 21125 h 644141"/>
                  <a:gd name="connsiteX1" fmla="*/ 162285 w 699726"/>
                  <a:gd name="connsiteY1" fmla="*/ 162633 h 644141"/>
                  <a:gd name="connsiteX2" fmla="*/ 107941 w 699726"/>
                  <a:gd name="connsiteY2" fmla="*/ 196159 h 644141"/>
                  <a:gd name="connsiteX3" fmla="*/ 38531 w 699726"/>
                  <a:gd name="connsiteY3" fmla="*/ 244444 h 644141"/>
                  <a:gd name="connsiteX4" fmla="*/ 5335 w 699726"/>
                  <a:gd name="connsiteY4" fmla="*/ 307818 h 644141"/>
                  <a:gd name="connsiteX5" fmla="*/ 150190 w 699726"/>
                  <a:gd name="connsiteY5" fmla="*/ 307818 h 644141"/>
                  <a:gd name="connsiteX6" fmla="*/ 168297 w 699726"/>
                  <a:gd name="connsiteY6" fmla="*/ 304800 h 644141"/>
                  <a:gd name="connsiteX7" fmla="*/ 174333 w 699726"/>
                  <a:gd name="connsiteY7" fmla="*/ 316871 h 644141"/>
                  <a:gd name="connsiteX8" fmla="*/ 171315 w 699726"/>
                  <a:gd name="connsiteY8" fmla="*/ 410424 h 644141"/>
                  <a:gd name="connsiteX9" fmla="*/ 162262 w 699726"/>
                  <a:gd name="connsiteY9" fmla="*/ 446638 h 644141"/>
                  <a:gd name="connsiteX10" fmla="*/ 132083 w 699726"/>
                  <a:gd name="connsiteY10" fmla="*/ 528119 h 644141"/>
                  <a:gd name="connsiteX11" fmla="*/ 110959 w 699726"/>
                  <a:gd name="connsiteY11" fmla="*/ 588475 h 644141"/>
                  <a:gd name="connsiteX12" fmla="*/ 110959 w 699726"/>
                  <a:gd name="connsiteY12" fmla="*/ 636761 h 644141"/>
                  <a:gd name="connsiteX13" fmla="*/ 237707 w 699726"/>
                  <a:gd name="connsiteY13" fmla="*/ 633743 h 644141"/>
                  <a:gd name="connsiteX14" fmla="*/ 367474 w 699726"/>
                  <a:gd name="connsiteY14" fmla="*/ 540190 h 644141"/>
                  <a:gd name="connsiteX15" fmla="*/ 403687 w 699726"/>
                  <a:gd name="connsiteY15" fmla="*/ 522083 h 644141"/>
                  <a:gd name="connsiteX16" fmla="*/ 436883 w 699726"/>
                  <a:gd name="connsiteY16" fmla="*/ 500959 h 644141"/>
                  <a:gd name="connsiteX17" fmla="*/ 464044 w 699726"/>
                  <a:gd name="connsiteY17" fmla="*/ 485870 h 644141"/>
                  <a:gd name="connsiteX18" fmla="*/ 494222 w 699726"/>
                  <a:gd name="connsiteY18" fmla="*/ 467763 h 644141"/>
                  <a:gd name="connsiteX19" fmla="*/ 536472 w 699726"/>
                  <a:gd name="connsiteY19" fmla="*/ 446638 h 644141"/>
                  <a:gd name="connsiteX20" fmla="*/ 572685 w 699726"/>
                  <a:gd name="connsiteY20" fmla="*/ 425513 h 644141"/>
                  <a:gd name="connsiteX21" fmla="*/ 581739 w 699726"/>
                  <a:gd name="connsiteY21" fmla="*/ 419477 h 644141"/>
                  <a:gd name="connsiteX22" fmla="*/ 596828 w 699726"/>
                  <a:gd name="connsiteY22" fmla="*/ 410424 h 644141"/>
                  <a:gd name="connsiteX23" fmla="*/ 605881 w 699726"/>
                  <a:gd name="connsiteY23" fmla="*/ 404388 h 644141"/>
                  <a:gd name="connsiteX24" fmla="*/ 623988 w 699726"/>
                  <a:gd name="connsiteY24" fmla="*/ 392317 h 644141"/>
                  <a:gd name="connsiteX25" fmla="*/ 654167 w 699726"/>
                  <a:gd name="connsiteY25" fmla="*/ 377228 h 644141"/>
                  <a:gd name="connsiteX26" fmla="*/ 663220 w 699726"/>
                  <a:gd name="connsiteY26" fmla="*/ 374210 h 644141"/>
                  <a:gd name="connsiteX27" fmla="*/ 687363 w 699726"/>
                  <a:gd name="connsiteY27" fmla="*/ 362139 h 644141"/>
                  <a:gd name="connsiteX28" fmla="*/ 696416 w 699726"/>
                  <a:gd name="connsiteY28" fmla="*/ 353085 h 644141"/>
                  <a:gd name="connsiteX29" fmla="*/ 696416 w 699726"/>
                  <a:gd name="connsiteY29" fmla="*/ 328943 h 644141"/>
                  <a:gd name="connsiteX30" fmla="*/ 678309 w 699726"/>
                  <a:gd name="connsiteY30" fmla="*/ 322907 h 644141"/>
                  <a:gd name="connsiteX31" fmla="*/ 663220 w 699726"/>
                  <a:gd name="connsiteY31" fmla="*/ 319889 h 644141"/>
                  <a:gd name="connsiteX32" fmla="*/ 645113 w 699726"/>
                  <a:gd name="connsiteY32" fmla="*/ 316871 h 644141"/>
                  <a:gd name="connsiteX33" fmla="*/ 636060 w 699726"/>
                  <a:gd name="connsiteY33" fmla="*/ 313854 h 644141"/>
                  <a:gd name="connsiteX34" fmla="*/ 506293 w 699726"/>
                  <a:gd name="connsiteY34" fmla="*/ 322907 h 644141"/>
                  <a:gd name="connsiteX35" fmla="*/ 497240 w 699726"/>
                  <a:gd name="connsiteY35" fmla="*/ 325925 h 644141"/>
                  <a:gd name="connsiteX36" fmla="*/ 461026 w 699726"/>
                  <a:gd name="connsiteY36" fmla="*/ 322907 h 644141"/>
                  <a:gd name="connsiteX37" fmla="*/ 454990 w 699726"/>
                  <a:gd name="connsiteY37" fmla="*/ 313854 h 644141"/>
                  <a:gd name="connsiteX38" fmla="*/ 445937 w 699726"/>
                  <a:gd name="connsiteY38" fmla="*/ 298765 h 644141"/>
                  <a:gd name="connsiteX39" fmla="*/ 451973 w 699726"/>
                  <a:gd name="connsiteY39" fmla="*/ 187105 h 644141"/>
                  <a:gd name="connsiteX40" fmla="*/ 464044 w 699726"/>
                  <a:gd name="connsiteY40" fmla="*/ 184087 h 644141"/>
                  <a:gd name="connsiteX41" fmla="*/ 488186 w 699726"/>
                  <a:gd name="connsiteY41" fmla="*/ 181070 h 644141"/>
                  <a:gd name="connsiteX42" fmla="*/ 506293 w 699726"/>
                  <a:gd name="connsiteY42" fmla="*/ 175034 h 644141"/>
                  <a:gd name="connsiteX43" fmla="*/ 554579 w 699726"/>
                  <a:gd name="connsiteY43" fmla="*/ 150891 h 644141"/>
                  <a:gd name="connsiteX44" fmla="*/ 608899 w 699726"/>
                  <a:gd name="connsiteY44" fmla="*/ 117695 h 644141"/>
                  <a:gd name="connsiteX45" fmla="*/ 630024 w 699726"/>
                  <a:gd name="connsiteY45" fmla="*/ 102606 h 644141"/>
                  <a:gd name="connsiteX46" fmla="*/ 639078 w 699726"/>
                  <a:gd name="connsiteY46" fmla="*/ 93553 h 644141"/>
                  <a:gd name="connsiteX47" fmla="*/ 645113 w 699726"/>
                  <a:gd name="connsiteY47" fmla="*/ 84499 h 644141"/>
                  <a:gd name="connsiteX48" fmla="*/ 654167 w 699726"/>
                  <a:gd name="connsiteY48" fmla="*/ 63374 h 644141"/>
                  <a:gd name="connsiteX49" fmla="*/ 663220 w 699726"/>
                  <a:gd name="connsiteY49" fmla="*/ 36214 h 644141"/>
                  <a:gd name="connsiteX50" fmla="*/ 666238 w 699726"/>
                  <a:gd name="connsiteY50" fmla="*/ 24143 h 644141"/>
                  <a:gd name="connsiteX51" fmla="*/ 648131 w 699726"/>
                  <a:gd name="connsiteY51" fmla="*/ 9054 h 644141"/>
                  <a:gd name="connsiteX52" fmla="*/ 633042 w 699726"/>
                  <a:gd name="connsiteY52" fmla="*/ 6036 h 644141"/>
                  <a:gd name="connsiteX53" fmla="*/ 623988 w 699726"/>
                  <a:gd name="connsiteY53" fmla="*/ 3018 h 644141"/>
                  <a:gd name="connsiteX54" fmla="*/ 611917 w 699726"/>
                  <a:gd name="connsiteY54" fmla="*/ 0 h 644141"/>
                  <a:gd name="connsiteX55" fmla="*/ 524400 w 699726"/>
                  <a:gd name="connsiteY55" fmla="*/ 3018 h 644141"/>
                  <a:gd name="connsiteX56" fmla="*/ 476115 w 699726"/>
                  <a:gd name="connsiteY56" fmla="*/ 21125 h 644141"/>
                  <a:gd name="connsiteX0" fmla="*/ 476115 w 699726"/>
                  <a:gd name="connsiteY0" fmla="*/ 19568 h 642584"/>
                  <a:gd name="connsiteX1" fmla="*/ 162285 w 699726"/>
                  <a:gd name="connsiteY1" fmla="*/ 161076 h 642584"/>
                  <a:gd name="connsiteX2" fmla="*/ 107941 w 699726"/>
                  <a:gd name="connsiteY2" fmla="*/ 194602 h 642584"/>
                  <a:gd name="connsiteX3" fmla="*/ 38531 w 699726"/>
                  <a:gd name="connsiteY3" fmla="*/ 242887 h 642584"/>
                  <a:gd name="connsiteX4" fmla="*/ 5335 w 699726"/>
                  <a:gd name="connsiteY4" fmla="*/ 306261 h 642584"/>
                  <a:gd name="connsiteX5" fmla="*/ 150190 w 699726"/>
                  <a:gd name="connsiteY5" fmla="*/ 306261 h 642584"/>
                  <a:gd name="connsiteX6" fmla="*/ 168297 w 699726"/>
                  <a:gd name="connsiteY6" fmla="*/ 303243 h 642584"/>
                  <a:gd name="connsiteX7" fmla="*/ 174333 w 699726"/>
                  <a:gd name="connsiteY7" fmla="*/ 315314 h 642584"/>
                  <a:gd name="connsiteX8" fmla="*/ 171315 w 699726"/>
                  <a:gd name="connsiteY8" fmla="*/ 408867 h 642584"/>
                  <a:gd name="connsiteX9" fmla="*/ 162262 w 699726"/>
                  <a:gd name="connsiteY9" fmla="*/ 445081 h 642584"/>
                  <a:gd name="connsiteX10" fmla="*/ 132083 w 699726"/>
                  <a:gd name="connsiteY10" fmla="*/ 526562 h 642584"/>
                  <a:gd name="connsiteX11" fmla="*/ 110959 w 699726"/>
                  <a:gd name="connsiteY11" fmla="*/ 586918 h 642584"/>
                  <a:gd name="connsiteX12" fmla="*/ 110959 w 699726"/>
                  <a:gd name="connsiteY12" fmla="*/ 635204 h 642584"/>
                  <a:gd name="connsiteX13" fmla="*/ 237707 w 699726"/>
                  <a:gd name="connsiteY13" fmla="*/ 632186 h 642584"/>
                  <a:gd name="connsiteX14" fmla="*/ 367474 w 699726"/>
                  <a:gd name="connsiteY14" fmla="*/ 538633 h 642584"/>
                  <a:gd name="connsiteX15" fmla="*/ 403687 w 699726"/>
                  <a:gd name="connsiteY15" fmla="*/ 520526 h 642584"/>
                  <a:gd name="connsiteX16" fmla="*/ 436883 w 699726"/>
                  <a:gd name="connsiteY16" fmla="*/ 499402 h 642584"/>
                  <a:gd name="connsiteX17" fmla="*/ 464044 w 699726"/>
                  <a:gd name="connsiteY17" fmla="*/ 484313 h 642584"/>
                  <a:gd name="connsiteX18" fmla="*/ 494222 w 699726"/>
                  <a:gd name="connsiteY18" fmla="*/ 466206 h 642584"/>
                  <a:gd name="connsiteX19" fmla="*/ 536472 w 699726"/>
                  <a:gd name="connsiteY19" fmla="*/ 445081 h 642584"/>
                  <a:gd name="connsiteX20" fmla="*/ 572685 w 699726"/>
                  <a:gd name="connsiteY20" fmla="*/ 423956 h 642584"/>
                  <a:gd name="connsiteX21" fmla="*/ 581739 w 699726"/>
                  <a:gd name="connsiteY21" fmla="*/ 417920 h 642584"/>
                  <a:gd name="connsiteX22" fmla="*/ 596828 w 699726"/>
                  <a:gd name="connsiteY22" fmla="*/ 408867 h 642584"/>
                  <a:gd name="connsiteX23" fmla="*/ 605881 w 699726"/>
                  <a:gd name="connsiteY23" fmla="*/ 402831 h 642584"/>
                  <a:gd name="connsiteX24" fmla="*/ 623988 w 699726"/>
                  <a:gd name="connsiteY24" fmla="*/ 390760 h 642584"/>
                  <a:gd name="connsiteX25" fmla="*/ 654167 w 699726"/>
                  <a:gd name="connsiteY25" fmla="*/ 375671 h 642584"/>
                  <a:gd name="connsiteX26" fmla="*/ 663220 w 699726"/>
                  <a:gd name="connsiteY26" fmla="*/ 372653 h 642584"/>
                  <a:gd name="connsiteX27" fmla="*/ 687363 w 699726"/>
                  <a:gd name="connsiteY27" fmla="*/ 360582 h 642584"/>
                  <a:gd name="connsiteX28" fmla="*/ 696416 w 699726"/>
                  <a:gd name="connsiteY28" fmla="*/ 351528 h 642584"/>
                  <a:gd name="connsiteX29" fmla="*/ 696416 w 699726"/>
                  <a:gd name="connsiteY29" fmla="*/ 327386 h 642584"/>
                  <a:gd name="connsiteX30" fmla="*/ 678309 w 699726"/>
                  <a:gd name="connsiteY30" fmla="*/ 321350 h 642584"/>
                  <a:gd name="connsiteX31" fmla="*/ 663220 w 699726"/>
                  <a:gd name="connsiteY31" fmla="*/ 318332 h 642584"/>
                  <a:gd name="connsiteX32" fmla="*/ 645113 w 699726"/>
                  <a:gd name="connsiteY32" fmla="*/ 315314 h 642584"/>
                  <a:gd name="connsiteX33" fmla="*/ 636060 w 699726"/>
                  <a:gd name="connsiteY33" fmla="*/ 312297 h 642584"/>
                  <a:gd name="connsiteX34" fmla="*/ 506293 w 699726"/>
                  <a:gd name="connsiteY34" fmla="*/ 321350 h 642584"/>
                  <a:gd name="connsiteX35" fmla="*/ 497240 w 699726"/>
                  <a:gd name="connsiteY35" fmla="*/ 324368 h 642584"/>
                  <a:gd name="connsiteX36" fmla="*/ 461026 w 699726"/>
                  <a:gd name="connsiteY36" fmla="*/ 321350 h 642584"/>
                  <a:gd name="connsiteX37" fmla="*/ 454990 w 699726"/>
                  <a:gd name="connsiteY37" fmla="*/ 312297 h 642584"/>
                  <a:gd name="connsiteX38" fmla="*/ 445937 w 699726"/>
                  <a:gd name="connsiteY38" fmla="*/ 297208 h 642584"/>
                  <a:gd name="connsiteX39" fmla="*/ 451973 w 699726"/>
                  <a:gd name="connsiteY39" fmla="*/ 185548 h 642584"/>
                  <a:gd name="connsiteX40" fmla="*/ 464044 w 699726"/>
                  <a:gd name="connsiteY40" fmla="*/ 182530 h 642584"/>
                  <a:gd name="connsiteX41" fmla="*/ 488186 w 699726"/>
                  <a:gd name="connsiteY41" fmla="*/ 179513 h 642584"/>
                  <a:gd name="connsiteX42" fmla="*/ 506293 w 699726"/>
                  <a:gd name="connsiteY42" fmla="*/ 173477 h 642584"/>
                  <a:gd name="connsiteX43" fmla="*/ 554579 w 699726"/>
                  <a:gd name="connsiteY43" fmla="*/ 149334 h 642584"/>
                  <a:gd name="connsiteX44" fmla="*/ 608899 w 699726"/>
                  <a:gd name="connsiteY44" fmla="*/ 116138 h 642584"/>
                  <a:gd name="connsiteX45" fmla="*/ 630024 w 699726"/>
                  <a:gd name="connsiteY45" fmla="*/ 101049 h 642584"/>
                  <a:gd name="connsiteX46" fmla="*/ 639078 w 699726"/>
                  <a:gd name="connsiteY46" fmla="*/ 91996 h 642584"/>
                  <a:gd name="connsiteX47" fmla="*/ 645113 w 699726"/>
                  <a:gd name="connsiteY47" fmla="*/ 82942 h 642584"/>
                  <a:gd name="connsiteX48" fmla="*/ 654167 w 699726"/>
                  <a:gd name="connsiteY48" fmla="*/ 61817 h 642584"/>
                  <a:gd name="connsiteX49" fmla="*/ 663220 w 699726"/>
                  <a:gd name="connsiteY49" fmla="*/ 34657 h 642584"/>
                  <a:gd name="connsiteX50" fmla="*/ 666238 w 699726"/>
                  <a:gd name="connsiteY50" fmla="*/ 22586 h 642584"/>
                  <a:gd name="connsiteX51" fmla="*/ 648131 w 699726"/>
                  <a:gd name="connsiteY51" fmla="*/ 7497 h 642584"/>
                  <a:gd name="connsiteX52" fmla="*/ 633042 w 699726"/>
                  <a:gd name="connsiteY52" fmla="*/ 4479 h 642584"/>
                  <a:gd name="connsiteX53" fmla="*/ 623988 w 699726"/>
                  <a:gd name="connsiteY53" fmla="*/ 1461 h 642584"/>
                  <a:gd name="connsiteX54" fmla="*/ 524400 w 699726"/>
                  <a:gd name="connsiteY54" fmla="*/ 1461 h 642584"/>
                  <a:gd name="connsiteX55" fmla="*/ 476115 w 699726"/>
                  <a:gd name="connsiteY55" fmla="*/ 19568 h 642584"/>
                  <a:gd name="connsiteX0" fmla="*/ 476115 w 699726"/>
                  <a:gd name="connsiteY0" fmla="*/ 18858 h 641874"/>
                  <a:gd name="connsiteX1" fmla="*/ 162285 w 699726"/>
                  <a:gd name="connsiteY1" fmla="*/ 160366 h 641874"/>
                  <a:gd name="connsiteX2" fmla="*/ 107941 w 699726"/>
                  <a:gd name="connsiteY2" fmla="*/ 193892 h 641874"/>
                  <a:gd name="connsiteX3" fmla="*/ 38531 w 699726"/>
                  <a:gd name="connsiteY3" fmla="*/ 242177 h 641874"/>
                  <a:gd name="connsiteX4" fmla="*/ 5335 w 699726"/>
                  <a:gd name="connsiteY4" fmla="*/ 305551 h 641874"/>
                  <a:gd name="connsiteX5" fmla="*/ 150190 w 699726"/>
                  <a:gd name="connsiteY5" fmla="*/ 305551 h 641874"/>
                  <a:gd name="connsiteX6" fmla="*/ 168297 w 699726"/>
                  <a:gd name="connsiteY6" fmla="*/ 302533 h 641874"/>
                  <a:gd name="connsiteX7" fmla="*/ 174333 w 699726"/>
                  <a:gd name="connsiteY7" fmla="*/ 314604 h 641874"/>
                  <a:gd name="connsiteX8" fmla="*/ 171315 w 699726"/>
                  <a:gd name="connsiteY8" fmla="*/ 408157 h 641874"/>
                  <a:gd name="connsiteX9" fmla="*/ 162262 w 699726"/>
                  <a:gd name="connsiteY9" fmla="*/ 444371 h 641874"/>
                  <a:gd name="connsiteX10" fmla="*/ 132083 w 699726"/>
                  <a:gd name="connsiteY10" fmla="*/ 525852 h 641874"/>
                  <a:gd name="connsiteX11" fmla="*/ 110959 w 699726"/>
                  <a:gd name="connsiteY11" fmla="*/ 586208 h 641874"/>
                  <a:gd name="connsiteX12" fmla="*/ 110959 w 699726"/>
                  <a:gd name="connsiteY12" fmla="*/ 634494 h 641874"/>
                  <a:gd name="connsiteX13" fmla="*/ 237707 w 699726"/>
                  <a:gd name="connsiteY13" fmla="*/ 631476 h 641874"/>
                  <a:gd name="connsiteX14" fmla="*/ 367474 w 699726"/>
                  <a:gd name="connsiteY14" fmla="*/ 537923 h 641874"/>
                  <a:gd name="connsiteX15" fmla="*/ 403687 w 699726"/>
                  <a:gd name="connsiteY15" fmla="*/ 519816 h 641874"/>
                  <a:gd name="connsiteX16" fmla="*/ 436883 w 699726"/>
                  <a:gd name="connsiteY16" fmla="*/ 498692 h 641874"/>
                  <a:gd name="connsiteX17" fmla="*/ 464044 w 699726"/>
                  <a:gd name="connsiteY17" fmla="*/ 483603 h 641874"/>
                  <a:gd name="connsiteX18" fmla="*/ 494222 w 699726"/>
                  <a:gd name="connsiteY18" fmla="*/ 465496 h 641874"/>
                  <a:gd name="connsiteX19" fmla="*/ 536472 w 699726"/>
                  <a:gd name="connsiteY19" fmla="*/ 444371 h 641874"/>
                  <a:gd name="connsiteX20" fmla="*/ 572685 w 699726"/>
                  <a:gd name="connsiteY20" fmla="*/ 423246 h 641874"/>
                  <a:gd name="connsiteX21" fmla="*/ 581739 w 699726"/>
                  <a:gd name="connsiteY21" fmla="*/ 417210 h 641874"/>
                  <a:gd name="connsiteX22" fmla="*/ 596828 w 699726"/>
                  <a:gd name="connsiteY22" fmla="*/ 408157 h 641874"/>
                  <a:gd name="connsiteX23" fmla="*/ 605881 w 699726"/>
                  <a:gd name="connsiteY23" fmla="*/ 402121 h 641874"/>
                  <a:gd name="connsiteX24" fmla="*/ 623988 w 699726"/>
                  <a:gd name="connsiteY24" fmla="*/ 390050 h 641874"/>
                  <a:gd name="connsiteX25" fmla="*/ 654167 w 699726"/>
                  <a:gd name="connsiteY25" fmla="*/ 374961 h 641874"/>
                  <a:gd name="connsiteX26" fmla="*/ 663220 w 699726"/>
                  <a:gd name="connsiteY26" fmla="*/ 371943 h 641874"/>
                  <a:gd name="connsiteX27" fmla="*/ 687363 w 699726"/>
                  <a:gd name="connsiteY27" fmla="*/ 359872 h 641874"/>
                  <a:gd name="connsiteX28" fmla="*/ 696416 w 699726"/>
                  <a:gd name="connsiteY28" fmla="*/ 350818 h 641874"/>
                  <a:gd name="connsiteX29" fmla="*/ 696416 w 699726"/>
                  <a:gd name="connsiteY29" fmla="*/ 326676 h 641874"/>
                  <a:gd name="connsiteX30" fmla="*/ 678309 w 699726"/>
                  <a:gd name="connsiteY30" fmla="*/ 320640 h 641874"/>
                  <a:gd name="connsiteX31" fmla="*/ 663220 w 699726"/>
                  <a:gd name="connsiteY31" fmla="*/ 317622 h 641874"/>
                  <a:gd name="connsiteX32" fmla="*/ 645113 w 699726"/>
                  <a:gd name="connsiteY32" fmla="*/ 314604 h 641874"/>
                  <a:gd name="connsiteX33" fmla="*/ 636060 w 699726"/>
                  <a:gd name="connsiteY33" fmla="*/ 311587 h 641874"/>
                  <a:gd name="connsiteX34" fmla="*/ 506293 w 699726"/>
                  <a:gd name="connsiteY34" fmla="*/ 320640 h 641874"/>
                  <a:gd name="connsiteX35" fmla="*/ 497240 w 699726"/>
                  <a:gd name="connsiteY35" fmla="*/ 323658 h 641874"/>
                  <a:gd name="connsiteX36" fmla="*/ 461026 w 699726"/>
                  <a:gd name="connsiteY36" fmla="*/ 320640 h 641874"/>
                  <a:gd name="connsiteX37" fmla="*/ 454990 w 699726"/>
                  <a:gd name="connsiteY37" fmla="*/ 311587 h 641874"/>
                  <a:gd name="connsiteX38" fmla="*/ 445937 w 699726"/>
                  <a:gd name="connsiteY38" fmla="*/ 296498 h 641874"/>
                  <a:gd name="connsiteX39" fmla="*/ 451973 w 699726"/>
                  <a:gd name="connsiteY39" fmla="*/ 184838 h 641874"/>
                  <a:gd name="connsiteX40" fmla="*/ 464044 w 699726"/>
                  <a:gd name="connsiteY40" fmla="*/ 181820 h 641874"/>
                  <a:gd name="connsiteX41" fmla="*/ 488186 w 699726"/>
                  <a:gd name="connsiteY41" fmla="*/ 178803 h 641874"/>
                  <a:gd name="connsiteX42" fmla="*/ 506293 w 699726"/>
                  <a:gd name="connsiteY42" fmla="*/ 172767 h 641874"/>
                  <a:gd name="connsiteX43" fmla="*/ 554579 w 699726"/>
                  <a:gd name="connsiteY43" fmla="*/ 148624 h 641874"/>
                  <a:gd name="connsiteX44" fmla="*/ 608899 w 699726"/>
                  <a:gd name="connsiteY44" fmla="*/ 115428 h 641874"/>
                  <a:gd name="connsiteX45" fmla="*/ 630024 w 699726"/>
                  <a:gd name="connsiteY45" fmla="*/ 100339 h 641874"/>
                  <a:gd name="connsiteX46" fmla="*/ 639078 w 699726"/>
                  <a:gd name="connsiteY46" fmla="*/ 91286 h 641874"/>
                  <a:gd name="connsiteX47" fmla="*/ 645113 w 699726"/>
                  <a:gd name="connsiteY47" fmla="*/ 82232 h 641874"/>
                  <a:gd name="connsiteX48" fmla="*/ 654167 w 699726"/>
                  <a:gd name="connsiteY48" fmla="*/ 61107 h 641874"/>
                  <a:gd name="connsiteX49" fmla="*/ 663220 w 699726"/>
                  <a:gd name="connsiteY49" fmla="*/ 33947 h 641874"/>
                  <a:gd name="connsiteX50" fmla="*/ 666238 w 699726"/>
                  <a:gd name="connsiteY50" fmla="*/ 21876 h 641874"/>
                  <a:gd name="connsiteX51" fmla="*/ 648131 w 699726"/>
                  <a:gd name="connsiteY51" fmla="*/ 6787 h 641874"/>
                  <a:gd name="connsiteX52" fmla="*/ 633042 w 699726"/>
                  <a:gd name="connsiteY52" fmla="*/ 3769 h 641874"/>
                  <a:gd name="connsiteX53" fmla="*/ 524400 w 699726"/>
                  <a:gd name="connsiteY53" fmla="*/ 751 h 641874"/>
                  <a:gd name="connsiteX54" fmla="*/ 476115 w 699726"/>
                  <a:gd name="connsiteY54" fmla="*/ 18858 h 641874"/>
                  <a:gd name="connsiteX0" fmla="*/ 476115 w 699726"/>
                  <a:gd name="connsiteY0" fmla="*/ 18604 h 641620"/>
                  <a:gd name="connsiteX1" fmla="*/ 162285 w 699726"/>
                  <a:gd name="connsiteY1" fmla="*/ 160112 h 641620"/>
                  <a:gd name="connsiteX2" fmla="*/ 107941 w 699726"/>
                  <a:gd name="connsiteY2" fmla="*/ 193638 h 641620"/>
                  <a:gd name="connsiteX3" fmla="*/ 38531 w 699726"/>
                  <a:gd name="connsiteY3" fmla="*/ 241923 h 641620"/>
                  <a:gd name="connsiteX4" fmla="*/ 5335 w 699726"/>
                  <a:gd name="connsiteY4" fmla="*/ 305297 h 641620"/>
                  <a:gd name="connsiteX5" fmla="*/ 150190 w 699726"/>
                  <a:gd name="connsiteY5" fmla="*/ 305297 h 641620"/>
                  <a:gd name="connsiteX6" fmla="*/ 168297 w 699726"/>
                  <a:gd name="connsiteY6" fmla="*/ 302279 h 641620"/>
                  <a:gd name="connsiteX7" fmla="*/ 174333 w 699726"/>
                  <a:gd name="connsiteY7" fmla="*/ 314350 h 641620"/>
                  <a:gd name="connsiteX8" fmla="*/ 171315 w 699726"/>
                  <a:gd name="connsiteY8" fmla="*/ 407903 h 641620"/>
                  <a:gd name="connsiteX9" fmla="*/ 162262 w 699726"/>
                  <a:gd name="connsiteY9" fmla="*/ 444117 h 641620"/>
                  <a:gd name="connsiteX10" fmla="*/ 132083 w 699726"/>
                  <a:gd name="connsiteY10" fmla="*/ 525598 h 641620"/>
                  <a:gd name="connsiteX11" fmla="*/ 110959 w 699726"/>
                  <a:gd name="connsiteY11" fmla="*/ 585954 h 641620"/>
                  <a:gd name="connsiteX12" fmla="*/ 110959 w 699726"/>
                  <a:gd name="connsiteY12" fmla="*/ 634240 h 641620"/>
                  <a:gd name="connsiteX13" fmla="*/ 237707 w 699726"/>
                  <a:gd name="connsiteY13" fmla="*/ 631222 h 641620"/>
                  <a:gd name="connsiteX14" fmla="*/ 367474 w 699726"/>
                  <a:gd name="connsiteY14" fmla="*/ 537669 h 641620"/>
                  <a:gd name="connsiteX15" fmla="*/ 403687 w 699726"/>
                  <a:gd name="connsiteY15" fmla="*/ 519562 h 641620"/>
                  <a:gd name="connsiteX16" fmla="*/ 436883 w 699726"/>
                  <a:gd name="connsiteY16" fmla="*/ 498438 h 641620"/>
                  <a:gd name="connsiteX17" fmla="*/ 464044 w 699726"/>
                  <a:gd name="connsiteY17" fmla="*/ 483349 h 641620"/>
                  <a:gd name="connsiteX18" fmla="*/ 494222 w 699726"/>
                  <a:gd name="connsiteY18" fmla="*/ 465242 h 641620"/>
                  <a:gd name="connsiteX19" fmla="*/ 536472 w 699726"/>
                  <a:gd name="connsiteY19" fmla="*/ 444117 h 641620"/>
                  <a:gd name="connsiteX20" fmla="*/ 572685 w 699726"/>
                  <a:gd name="connsiteY20" fmla="*/ 422992 h 641620"/>
                  <a:gd name="connsiteX21" fmla="*/ 581739 w 699726"/>
                  <a:gd name="connsiteY21" fmla="*/ 416956 h 641620"/>
                  <a:gd name="connsiteX22" fmla="*/ 596828 w 699726"/>
                  <a:gd name="connsiteY22" fmla="*/ 407903 h 641620"/>
                  <a:gd name="connsiteX23" fmla="*/ 605881 w 699726"/>
                  <a:gd name="connsiteY23" fmla="*/ 401867 h 641620"/>
                  <a:gd name="connsiteX24" fmla="*/ 623988 w 699726"/>
                  <a:gd name="connsiteY24" fmla="*/ 389796 h 641620"/>
                  <a:gd name="connsiteX25" fmla="*/ 654167 w 699726"/>
                  <a:gd name="connsiteY25" fmla="*/ 374707 h 641620"/>
                  <a:gd name="connsiteX26" fmla="*/ 663220 w 699726"/>
                  <a:gd name="connsiteY26" fmla="*/ 371689 h 641620"/>
                  <a:gd name="connsiteX27" fmla="*/ 687363 w 699726"/>
                  <a:gd name="connsiteY27" fmla="*/ 359618 h 641620"/>
                  <a:gd name="connsiteX28" fmla="*/ 696416 w 699726"/>
                  <a:gd name="connsiteY28" fmla="*/ 350564 h 641620"/>
                  <a:gd name="connsiteX29" fmla="*/ 696416 w 699726"/>
                  <a:gd name="connsiteY29" fmla="*/ 326422 h 641620"/>
                  <a:gd name="connsiteX30" fmla="*/ 678309 w 699726"/>
                  <a:gd name="connsiteY30" fmla="*/ 320386 h 641620"/>
                  <a:gd name="connsiteX31" fmla="*/ 663220 w 699726"/>
                  <a:gd name="connsiteY31" fmla="*/ 317368 h 641620"/>
                  <a:gd name="connsiteX32" fmla="*/ 645113 w 699726"/>
                  <a:gd name="connsiteY32" fmla="*/ 314350 h 641620"/>
                  <a:gd name="connsiteX33" fmla="*/ 636060 w 699726"/>
                  <a:gd name="connsiteY33" fmla="*/ 311333 h 641620"/>
                  <a:gd name="connsiteX34" fmla="*/ 506293 w 699726"/>
                  <a:gd name="connsiteY34" fmla="*/ 320386 h 641620"/>
                  <a:gd name="connsiteX35" fmla="*/ 497240 w 699726"/>
                  <a:gd name="connsiteY35" fmla="*/ 323404 h 641620"/>
                  <a:gd name="connsiteX36" fmla="*/ 461026 w 699726"/>
                  <a:gd name="connsiteY36" fmla="*/ 320386 h 641620"/>
                  <a:gd name="connsiteX37" fmla="*/ 454990 w 699726"/>
                  <a:gd name="connsiteY37" fmla="*/ 311333 h 641620"/>
                  <a:gd name="connsiteX38" fmla="*/ 445937 w 699726"/>
                  <a:gd name="connsiteY38" fmla="*/ 296244 h 641620"/>
                  <a:gd name="connsiteX39" fmla="*/ 451973 w 699726"/>
                  <a:gd name="connsiteY39" fmla="*/ 184584 h 641620"/>
                  <a:gd name="connsiteX40" fmla="*/ 464044 w 699726"/>
                  <a:gd name="connsiteY40" fmla="*/ 181566 h 641620"/>
                  <a:gd name="connsiteX41" fmla="*/ 488186 w 699726"/>
                  <a:gd name="connsiteY41" fmla="*/ 178549 h 641620"/>
                  <a:gd name="connsiteX42" fmla="*/ 506293 w 699726"/>
                  <a:gd name="connsiteY42" fmla="*/ 172513 h 641620"/>
                  <a:gd name="connsiteX43" fmla="*/ 554579 w 699726"/>
                  <a:gd name="connsiteY43" fmla="*/ 148370 h 641620"/>
                  <a:gd name="connsiteX44" fmla="*/ 608899 w 699726"/>
                  <a:gd name="connsiteY44" fmla="*/ 115174 h 641620"/>
                  <a:gd name="connsiteX45" fmla="*/ 630024 w 699726"/>
                  <a:gd name="connsiteY45" fmla="*/ 100085 h 641620"/>
                  <a:gd name="connsiteX46" fmla="*/ 639078 w 699726"/>
                  <a:gd name="connsiteY46" fmla="*/ 91032 h 641620"/>
                  <a:gd name="connsiteX47" fmla="*/ 645113 w 699726"/>
                  <a:gd name="connsiteY47" fmla="*/ 81978 h 641620"/>
                  <a:gd name="connsiteX48" fmla="*/ 654167 w 699726"/>
                  <a:gd name="connsiteY48" fmla="*/ 60853 h 641620"/>
                  <a:gd name="connsiteX49" fmla="*/ 663220 w 699726"/>
                  <a:gd name="connsiteY49" fmla="*/ 33693 h 641620"/>
                  <a:gd name="connsiteX50" fmla="*/ 666238 w 699726"/>
                  <a:gd name="connsiteY50" fmla="*/ 21622 h 641620"/>
                  <a:gd name="connsiteX51" fmla="*/ 648131 w 699726"/>
                  <a:gd name="connsiteY51" fmla="*/ 6533 h 641620"/>
                  <a:gd name="connsiteX52" fmla="*/ 524400 w 699726"/>
                  <a:gd name="connsiteY52" fmla="*/ 497 h 641620"/>
                  <a:gd name="connsiteX53" fmla="*/ 476115 w 699726"/>
                  <a:gd name="connsiteY53" fmla="*/ 18604 h 641620"/>
                  <a:gd name="connsiteX0" fmla="*/ 476115 w 699726"/>
                  <a:gd name="connsiteY0" fmla="*/ 18604 h 641620"/>
                  <a:gd name="connsiteX1" fmla="*/ 162285 w 699726"/>
                  <a:gd name="connsiteY1" fmla="*/ 160112 h 641620"/>
                  <a:gd name="connsiteX2" fmla="*/ 107941 w 699726"/>
                  <a:gd name="connsiteY2" fmla="*/ 193638 h 641620"/>
                  <a:gd name="connsiteX3" fmla="*/ 38531 w 699726"/>
                  <a:gd name="connsiteY3" fmla="*/ 241923 h 641620"/>
                  <a:gd name="connsiteX4" fmla="*/ 5335 w 699726"/>
                  <a:gd name="connsiteY4" fmla="*/ 305297 h 641620"/>
                  <a:gd name="connsiteX5" fmla="*/ 150190 w 699726"/>
                  <a:gd name="connsiteY5" fmla="*/ 305297 h 641620"/>
                  <a:gd name="connsiteX6" fmla="*/ 168297 w 699726"/>
                  <a:gd name="connsiteY6" fmla="*/ 302279 h 641620"/>
                  <a:gd name="connsiteX7" fmla="*/ 174333 w 699726"/>
                  <a:gd name="connsiteY7" fmla="*/ 314350 h 641620"/>
                  <a:gd name="connsiteX8" fmla="*/ 171315 w 699726"/>
                  <a:gd name="connsiteY8" fmla="*/ 407903 h 641620"/>
                  <a:gd name="connsiteX9" fmla="*/ 162262 w 699726"/>
                  <a:gd name="connsiteY9" fmla="*/ 444117 h 641620"/>
                  <a:gd name="connsiteX10" fmla="*/ 132083 w 699726"/>
                  <a:gd name="connsiteY10" fmla="*/ 525598 h 641620"/>
                  <a:gd name="connsiteX11" fmla="*/ 110959 w 699726"/>
                  <a:gd name="connsiteY11" fmla="*/ 585954 h 641620"/>
                  <a:gd name="connsiteX12" fmla="*/ 110959 w 699726"/>
                  <a:gd name="connsiteY12" fmla="*/ 634240 h 641620"/>
                  <a:gd name="connsiteX13" fmla="*/ 237707 w 699726"/>
                  <a:gd name="connsiteY13" fmla="*/ 631222 h 641620"/>
                  <a:gd name="connsiteX14" fmla="*/ 367474 w 699726"/>
                  <a:gd name="connsiteY14" fmla="*/ 537669 h 641620"/>
                  <a:gd name="connsiteX15" fmla="*/ 403687 w 699726"/>
                  <a:gd name="connsiteY15" fmla="*/ 519562 h 641620"/>
                  <a:gd name="connsiteX16" fmla="*/ 436883 w 699726"/>
                  <a:gd name="connsiteY16" fmla="*/ 498438 h 641620"/>
                  <a:gd name="connsiteX17" fmla="*/ 464044 w 699726"/>
                  <a:gd name="connsiteY17" fmla="*/ 483349 h 641620"/>
                  <a:gd name="connsiteX18" fmla="*/ 494222 w 699726"/>
                  <a:gd name="connsiteY18" fmla="*/ 465242 h 641620"/>
                  <a:gd name="connsiteX19" fmla="*/ 536472 w 699726"/>
                  <a:gd name="connsiteY19" fmla="*/ 444117 h 641620"/>
                  <a:gd name="connsiteX20" fmla="*/ 572685 w 699726"/>
                  <a:gd name="connsiteY20" fmla="*/ 422992 h 641620"/>
                  <a:gd name="connsiteX21" fmla="*/ 581739 w 699726"/>
                  <a:gd name="connsiteY21" fmla="*/ 416956 h 641620"/>
                  <a:gd name="connsiteX22" fmla="*/ 596828 w 699726"/>
                  <a:gd name="connsiteY22" fmla="*/ 407903 h 641620"/>
                  <a:gd name="connsiteX23" fmla="*/ 605881 w 699726"/>
                  <a:gd name="connsiteY23" fmla="*/ 401867 h 641620"/>
                  <a:gd name="connsiteX24" fmla="*/ 623988 w 699726"/>
                  <a:gd name="connsiteY24" fmla="*/ 389796 h 641620"/>
                  <a:gd name="connsiteX25" fmla="*/ 654167 w 699726"/>
                  <a:gd name="connsiteY25" fmla="*/ 374707 h 641620"/>
                  <a:gd name="connsiteX26" fmla="*/ 663220 w 699726"/>
                  <a:gd name="connsiteY26" fmla="*/ 371689 h 641620"/>
                  <a:gd name="connsiteX27" fmla="*/ 687363 w 699726"/>
                  <a:gd name="connsiteY27" fmla="*/ 359618 h 641620"/>
                  <a:gd name="connsiteX28" fmla="*/ 696416 w 699726"/>
                  <a:gd name="connsiteY28" fmla="*/ 350564 h 641620"/>
                  <a:gd name="connsiteX29" fmla="*/ 696416 w 699726"/>
                  <a:gd name="connsiteY29" fmla="*/ 326422 h 641620"/>
                  <a:gd name="connsiteX30" fmla="*/ 678309 w 699726"/>
                  <a:gd name="connsiteY30" fmla="*/ 320386 h 641620"/>
                  <a:gd name="connsiteX31" fmla="*/ 663220 w 699726"/>
                  <a:gd name="connsiteY31" fmla="*/ 317368 h 641620"/>
                  <a:gd name="connsiteX32" fmla="*/ 645113 w 699726"/>
                  <a:gd name="connsiteY32" fmla="*/ 314350 h 641620"/>
                  <a:gd name="connsiteX33" fmla="*/ 636060 w 699726"/>
                  <a:gd name="connsiteY33" fmla="*/ 311333 h 641620"/>
                  <a:gd name="connsiteX34" fmla="*/ 506293 w 699726"/>
                  <a:gd name="connsiteY34" fmla="*/ 320386 h 641620"/>
                  <a:gd name="connsiteX35" fmla="*/ 497240 w 699726"/>
                  <a:gd name="connsiteY35" fmla="*/ 323404 h 641620"/>
                  <a:gd name="connsiteX36" fmla="*/ 461026 w 699726"/>
                  <a:gd name="connsiteY36" fmla="*/ 320386 h 641620"/>
                  <a:gd name="connsiteX37" fmla="*/ 454990 w 699726"/>
                  <a:gd name="connsiteY37" fmla="*/ 311333 h 641620"/>
                  <a:gd name="connsiteX38" fmla="*/ 445937 w 699726"/>
                  <a:gd name="connsiteY38" fmla="*/ 296244 h 641620"/>
                  <a:gd name="connsiteX39" fmla="*/ 451973 w 699726"/>
                  <a:gd name="connsiteY39" fmla="*/ 184584 h 641620"/>
                  <a:gd name="connsiteX40" fmla="*/ 464044 w 699726"/>
                  <a:gd name="connsiteY40" fmla="*/ 181566 h 641620"/>
                  <a:gd name="connsiteX41" fmla="*/ 488186 w 699726"/>
                  <a:gd name="connsiteY41" fmla="*/ 178549 h 641620"/>
                  <a:gd name="connsiteX42" fmla="*/ 506293 w 699726"/>
                  <a:gd name="connsiteY42" fmla="*/ 172513 h 641620"/>
                  <a:gd name="connsiteX43" fmla="*/ 554579 w 699726"/>
                  <a:gd name="connsiteY43" fmla="*/ 148370 h 641620"/>
                  <a:gd name="connsiteX44" fmla="*/ 608899 w 699726"/>
                  <a:gd name="connsiteY44" fmla="*/ 115174 h 641620"/>
                  <a:gd name="connsiteX45" fmla="*/ 630024 w 699726"/>
                  <a:gd name="connsiteY45" fmla="*/ 100085 h 641620"/>
                  <a:gd name="connsiteX46" fmla="*/ 639078 w 699726"/>
                  <a:gd name="connsiteY46" fmla="*/ 91032 h 641620"/>
                  <a:gd name="connsiteX47" fmla="*/ 645113 w 699726"/>
                  <a:gd name="connsiteY47" fmla="*/ 81978 h 641620"/>
                  <a:gd name="connsiteX48" fmla="*/ 654167 w 699726"/>
                  <a:gd name="connsiteY48" fmla="*/ 60853 h 641620"/>
                  <a:gd name="connsiteX49" fmla="*/ 666238 w 699726"/>
                  <a:gd name="connsiteY49" fmla="*/ 21622 h 641620"/>
                  <a:gd name="connsiteX50" fmla="*/ 648131 w 699726"/>
                  <a:gd name="connsiteY50" fmla="*/ 6533 h 641620"/>
                  <a:gd name="connsiteX51" fmla="*/ 524400 w 699726"/>
                  <a:gd name="connsiteY51" fmla="*/ 497 h 641620"/>
                  <a:gd name="connsiteX52" fmla="*/ 476115 w 699726"/>
                  <a:gd name="connsiteY52" fmla="*/ 18604 h 641620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08899 w 699726"/>
                  <a:gd name="connsiteY44" fmla="*/ 116319 h 642765"/>
                  <a:gd name="connsiteX45" fmla="*/ 630024 w 699726"/>
                  <a:gd name="connsiteY45" fmla="*/ 101230 h 642765"/>
                  <a:gd name="connsiteX46" fmla="*/ 639078 w 699726"/>
                  <a:gd name="connsiteY46" fmla="*/ 92177 h 642765"/>
                  <a:gd name="connsiteX47" fmla="*/ 645113 w 699726"/>
                  <a:gd name="connsiteY47" fmla="*/ 83123 h 642765"/>
                  <a:gd name="connsiteX48" fmla="*/ 654167 w 699726"/>
                  <a:gd name="connsiteY48" fmla="*/ 61998 h 642765"/>
                  <a:gd name="connsiteX49" fmla="*/ 648131 w 699726"/>
                  <a:gd name="connsiteY49" fmla="*/ 7678 h 642765"/>
                  <a:gd name="connsiteX50" fmla="*/ 524400 w 699726"/>
                  <a:gd name="connsiteY50" fmla="*/ 1642 h 642765"/>
                  <a:gd name="connsiteX51" fmla="*/ 476115 w 699726"/>
                  <a:gd name="connsiteY51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08899 w 699726"/>
                  <a:gd name="connsiteY44" fmla="*/ 116319 h 642765"/>
                  <a:gd name="connsiteX45" fmla="*/ 630024 w 699726"/>
                  <a:gd name="connsiteY45" fmla="*/ 101230 h 642765"/>
                  <a:gd name="connsiteX46" fmla="*/ 639078 w 699726"/>
                  <a:gd name="connsiteY46" fmla="*/ 92177 h 642765"/>
                  <a:gd name="connsiteX47" fmla="*/ 654167 w 699726"/>
                  <a:gd name="connsiteY47" fmla="*/ 61998 h 642765"/>
                  <a:gd name="connsiteX48" fmla="*/ 648131 w 699726"/>
                  <a:gd name="connsiteY48" fmla="*/ 7678 h 642765"/>
                  <a:gd name="connsiteX49" fmla="*/ 524400 w 699726"/>
                  <a:gd name="connsiteY49" fmla="*/ 1642 h 642765"/>
                  <a:gd name="connsiteX50" fmla="*/ 476115 w 699726"/>
                  <a:gd name="connsiteY50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08899 w 699726"/>
                  <a:gd name="connsiteY44" fmla="*/ 116319 h 642765"/>
                  <a:gd name="connsiteX45" fmla="*/ 630024 w 699726"/>
                  <a:gd name="connsiteY45" fmla="*/ 101230 h 642765"/>
                  <a:gd name="connsiteX46" fmla="*/ 654167 w 699726"/>
                  <a:gd name="connsiteY46" fmla="*/ 61998 h 642765"/>
                  <a:gd name="connsiteX47" fmla="*/ 648131 w 699726"/>
                  <a:gd name="connsiteY47" fmla="*/ 7678 h 642765"/>
                  <a:gd name="connsiteX48" fmla="*/ 524400 w 699726"/>
                  <a:gd name="connsiteY48" fmla="*/ 1642 h 642765"/>
                  <a:gd name="connsiteX49" fmla="*/ 476115 w 699726"/>
                  <a:gd name="connsiteY49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08899 w 699726"/>
                  <a:gd name="connsiteY44" fmla="*/ 116319 h 642765"/>
                  <a:gd name="connsiteX45" fmla="*/ 654167 w 699726"/>
                  <a:gd name="connsiteY45" fmla="*/ 61998 h 642765"/>
                  <a:gd name="connsiteX46" fmla="*/ 648131 w 699726"/>
                  <a:gd name="connsiteY46" fmla="*/ 7678 h 642765"/>
                  <a:gd name="connsiteX47" fmla="*/ 524400 w 699726"/>
                  <a:gd name="connsiteY47" fmla="*/ 1642 h 642765"/>
                  <a:gd name="connsiteX48" fmla="*/ 476115 w 699726"/>
                  <a:gd name="connsiteY48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06293 w 699726"/>
                  <a:gd name="connsiteY42" fmla="*/ 173658 h 642765"/>
                  <a:gd name="connsiteX43" fmla="*/ 554579 w 699726"/>
                  <a:gd name="connsiteY43" fmla="*/ 149515 h 642765"/>
                  <a:gd name="connsiteX44" fmla="*/ 654167 w 699726"/>
                  <a:gd name="connsiteY44" fmla="*/ 61998 h 642765"/>
                  <a:gd name="connsiteX45" fmla="*/ 648131 w 699726"/>
                  <a:gd name="connsiteY45" fmla="*/ 7678 h 642765"/>
                  <a:gd name="connsiteX46" fmla="*/ 524400 w 699726"/>
                  <a:gd name="connsiteY46" fmla="*/ 1642 h 642765"/>
                  <a:gd name="connsiteX47" fmla="*/ 476115 w 699726"/>
                  <a:gd name="connsiteY47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488186 w 699726"/>
                  <a:gd name="connsiteY41" fmla="*/ 179694 h 642765"/>
                  <a:gd name="connsiteX42" fmla="*/ 554579 w 699726"/>
                  <a:gd name="connsiteY42" fmla="*/ 149515 h 642765"/>
                  <a:gd name="connsiteX43" fmla="*/ 654167 w 699726"/>
                  <a:gd name="connsiteY43" fmla="*/ 61998 h 642765"/>
                  <a:gd name="connsiteX44" fmla="*/ 648131 w 699726"/>
                  <a:gd name="connsiteY44" fmla="*/ 7678 h 642765"/>
                  <a:gd name="connsiteX45" fmla="*/ 524400 w 699726"/>
                  <a:gd name="connsiteY45" fmla="*/ 1642 h 642765"/>
                  <a:gd name="connsiteX46" fmla="*/ 476115 w 699726"/>
                  <a:gd name="connsiteY46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464044 w 699726"/>
                  <a:gd name="connsiteY40" fmla="*/ 182711 h 642765"/>
                  <a:gd name="connsiteX41" fmla="*/ 554579 w 699726"/>
                  <a:gd name="connsiteY41" fmla="*/ 149515 h 642765"/>
                  <a:gd name="connsiteX42" fmla="*/ 654167 w 699726"/>
                  <a:gd name="connsiteY42" fmla="*/ 61998 h 642765"/>
                  <a:gd name="connsiteX43" fmla="*/ 648131 w 699726"/>
                  <a:gd name="connsiteY43" fmla="*/ 7678 h 642765"/>
                  <a:gd name="connsiteX44" fmla="*/ 524400 w 699726"/>
                  <a:gd name="connsiteY44" fmla="*/ 1642 h 642765"/>
                  <a:gd name="connsiteX45" fmla="*/ 476115 w 699726"/>
                  <a:gd name="connsiteY45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54990 w 699726"/>
                  <a:gd name="connsiteY37" fmla="*/ 312478 h 642765"/>
                  <a:gd name="connsiteX38" fmla="*/ 445937 w 699726"/>
                  <a:gd name="connsiteY38" fmla="*/ 297389 h 642765"/>
                  <a:gd name="connsiteX39" fmla="*/ 451973 w 699726"/>
                  <a:gd name="connsiteY39" fmla="*/ 185729 h 642765"/>
                  <a:gd name="connsiteX40" fmla="*/ 554579 w 699726"/>
                  <a:gd name="connsiteY40" fmla="*/ 149515 h 642765"/>
                  <a:gd name="connsiteX41" fmla="*/ 654167 w 699726"/>
                  <a:gd name="connsiteY41" fmla="*/ 61998 h 642765"/>
                  <a:gd name="connsiteX42" fmla="*/ 648131 w 699726"/>
                  <a:gd name="connsiteY42" fmla="*/ 7678 h 642765"/>
                  <a:gd name="connsiteX43" fmla="*/ 524400 w 699726"/>
                  <a:gd name="connsiteY43" fmla="*/ 1642 h 642765"/>
                  <a:gd name="connsiteX44" fmla="*/ 476115 w 699726"/>
                  <a:gd name="connsiteY44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506293 w 699726"/>
                  <a:gd name="connsiteY34" fmla="*/ 321531 h 642765"/>
                  <a:gd name="connsiteX35" fmla="*/ 497240 w 699726"/>
                  <a:gd name="connsiteY35" fmla="*/ 324549 h 642765"/>
                  <a:gd name="connsiteX36" fmla="*/ 461026 w 699726"/>
                  <a:gd name="connsiteY36" fmla="*/ 321531 h 642765"/>
                  <a:gd name="connsiteX37" fmla="*/ 445937 w 699726"/>
                  <a:gd name="connsiteY37" fmla="*/ 297389 h 642765"/>
                  <a:gd name="connsiteX38" fmla="*/ 451973 w 699726"/>
                  <a:gd name="connsiteY38" fmla="*/ 185729 h 642765"/>
                  <a:gd name="connsiteX39" fmla="*/ 554579 w 699726"/>
                  <a:gd name="connsiteY39" fmla="*/ 149515 h 642765"/>
                  <a:gd name="connsiteX40" fmla="*/ 654167 w 699726"/>
                  <a:gd name="connsiteY40" fmla="*/ 61998 h 642765"/>
                  <a:gd name="connsiteX41" fmla="*/ 648131 w 699726"/>
                  <a:gd name="connsiteY41" fmla="*/ 7678 h 642765"/>
                  <a:gd name="connsiteX42" fmla="*/ 524400 w 699726"/>
                  <a:gd name="connsiteY42" fmla="*/ 1642 h 642765"/>
                  <a:gd name="connsiteX43" fmla="*/ 476115 w 699726"/>
                  <a:gd name="connsiteY43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497240 w 699726"/>
                  <a:gd name="connsiteY34" fmla="*/ 324549 h 642765"/>
                  <a:gd name="connsiteX35" fmla="*/ 461026 w 699726"/>
                  <a:gd name="connsiteY35" fmla="*/ 321531 h 642765"/>
                  <a:gd name="connsiteX36" fmla="*/ 445937 w 699726"/>
                  <a:gd name="connsiteY36" fmla="*/ 297389 h 642765"/>
                  <a:gd name="connsiteX37" fmla="*/ 451973 w 699726"/>
                  <a:gd name="connsiteY37" fmla="*/ 185729 h 642765"/>
                  <a:gd name="connsiteX38" fmla="*/ 554579 w 699726"/>
                  <a:gd name="connsiteY38" fmla="*/ 149515 h 642765"/>
                  <a:gd name="connsiteX39" fmla="*/ 654167 w 699726"/>
                  <a:gd name="connsiteY39" fmla="*/ 61998 h 642765"/>
                  <a:gd name="connsiteX40" fmla="*/ 648131 w 699726"/>
                  <a:gd name="connsiteY40" fmla="*/ 7678 h 642765"/>
                  <a:gd name="connsiteX41" fmla="*/ 524400 w 699726"/>
                  <a:gd name="connsiteY41" fmla="*/ 1642 h 642765"/>
                  <a:gd name="connsiteX42" fmla="*/ 476115 w 699726"/>
                  <a:gd name="connsiteY42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636060 w 699726"/>
                  <a:gd name="connsiteY33" fmla="*/ 312478 h 642765"/>
                  <a:gd name="connsiteX34" fmla="*/ 461026 w 699726"/>
                  <a:gd name="connsiteY34" fmla="*/ 321531 h 642765"/>
                  <a:gd name="connsiteX35" fmla="*/ 445937 w 699726"/>
                  <a:gd name="connsiteY35" fmla="*/ 297389 h 642765"/>
                  <a:gd name="connsiteX36" fmla="*/ 451973 w 699726"/>
                  <a:gd name="connsiteY36" fmla="*/ 185729 h 642765"/>
                  <a:gd name="connsiteX37" fmla="*/ 554579 w 699726"/>
                  <a:gd name="connsiteY37" fmla="*/ 149515 h 642765"/>
                  <a:gd name="connsiteX38" fmla="*/ 654167 w 699726"/>
                  <a:gd name="connsiteY38" fmla="*/ 61998 h 642765"/>
                  <a:gd name="connsiteX39" fmla="*/ 648131 w 699726"/>
                  <a:gd name="connsiteY39" fmla="*/ 7678 h 642765"/>
                  <a:gd name="connsiteX40" fmla="*/ 524400 w 699726"/>
                  <a:gd name="connsiteY40" fmla="*/ 1642 h 642765"/>
                  <a:gd name="connsiteX41" fmla="*/ 476115 w 699726"/>
                  <a:gd name="connsiteY41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63220 w 699726"/>
                  <a:gd name="connsiteY31" fmla="*/ 318513 h 642765"/>
                  <a:gd name="connsiteX32" fmla="*/ 645113 w 699726"/>
                  <a:gd name="connsiteY32" fmla="*/ 315495 h 642765"/>
                  <a:gd name="connsiteX33" fmla="*/ 461026 w 699726"/>
                  <a:gd name="connsiteY33" fmla="*/ 321531 h 642765"/>
                  <a:gd name="connsiteX34" fmla="*/ 445937 w 699726"/>
                  <a:gd name="connsiteY34" fmla="*/ 297389 h 642765"/>
                  <a:gd name="connsiteX35" fmla="*/ 451973 w 699726"/>
                  <a:gd name="connsiteY35" fmla="*/ 185729 h 642765"/>
                  <a:gd name="connsiteX36" fmla="*/ 554579 w 699726"/>
                  <a:gd name="connsiteY36" fmla="*/ 149515 h 642765"/>
                  <a:gd name="connsiteX37" fmla="*/ 654167 w 699726"/>
                  <a:gd name="connsiteY37" fmla="*/ 61998 h 642765"/>
                  <a:gd name="connsiteX38" fmla="*/ 648131 w 699726"/>
                  <a:gd name="connsiteY38" fmla="*/ 7678 h 642765"/>
                  <a:gd name="connsiteX39" fmla="*/ 524400 w 699726"/>
                  <a:gd name="connsiteY39" fmla="*/ 1642 h 642765"/>
                  <a:gd name="connsiteX40" fmla="*/ 476115 w 699726"/>
                  <a:gd name="connsiteY40" fmla="*/ 19749 h 642765"/>
                  <a:gd name="connsiteX0" fmla="*/ 476115 w 699726"/>
                  <a:gd name="connsiteY0" fmla="*/ 19749 h 642765"/>
                  <a:gd name="connsiteX1" fmla="*/ 162285 w 699726"/>
                  <a:gd name="connsiteY1" fmla="*/ 161257 h 642765"/>
                  <a:gd name="connsiteX2" fmla="*/ 107941 w 699726"/>
                  <a:gd name="connsiteY2" fmla="*/ 194783 h 642765"/>
                  <a:gd name="connsiteX3" fmla="*/ 38531 w 699726"/>
                  <a:gd name="connsiteY3" fmla="*/ 243068 h 642765"/>
                  <a:gd name="connsiteX4" fmla="*/ 5335 w 699726"/>
                  <a:gd name="connsiteY4" fmla="*/ 306442 h 642765"/>
                  <a:gd name="connsiteX5" fmla="*/ 150190 w 699726"/>
                  <a:gd name="connsiteY5" fmla="*/ 306442 h 642765"/>
                  <a:gd name="connsiteX6" fmla="*/ 168297 w 699726"/>
                  <a:gd name="connsiteY6" fmla="*/ 303424 h 642765"/>
                  <a:gd name="connsiteX7" fmla="*/ 174333 w 699726"/>
                  <a:gd name="connsiteY7" fmla="*/ 315495 h 642765"/>
                  <a:gd name="connsiteX8" fmla="*/ 171315 w 699726"/>
                  <a:gd name="connsiteY8" fmla="*/ 409048 h 642765"/>
                  <a:gd name="connsiteX9" fmla="*/ 162262 w 699726"/>
                  <a:gd name="connsiteY9" fmla="*/ 445262 h 642765"/>
                  <a:gd name="connsiteX10" fmla="*/ 132083 w 699726"/>
                  <a:gd name="connsiteY10" fmla="*/ 526743 h 642765"/>
                  <a:gd name="connsiteX11" fmla="*/ 110959 w 699726"/>
                  <a:gd name="connsiteY11" fmla="*/ 587099 h 642765"/>
                  <a:gd name="connsiteX12" fmla="*/ 110959 w 699726"/>
                  <a:gd name="connsiteY12" fmla="*/ 635385 h 642765"/>
                  <a:gd name="connsiteX13" fmla="*/ 237707 w 699726"/>
                  <a:gd name="connsiteY13" fmla="*/ 632367 h 642765"/>
                  <a:gd name="connsiteX14" fmla="*/ 367474 w 699726"/>
                  <a:gd name="connsiteY14" fmla="*/ 538814 h 642765"/>
                  <a:gd name="connsiteX15" fmla="*/ 403687 w 699726"/>
                  <a:gd name="connsiteY15" fmla="*/ 520707 h 642765"/>
                  <a:gd name="connsiteX16" fmla="*/ 436883 w 699726"/>
                  <a:gd name="connsiteY16" fmla="*/ 499583 h 642765"/>
                  <a:gd name="connsiteX17" fmla="*/ 464044 w 699726"/>
                  <a:gd name="connsiteY17" fmla="*/ 484494 h 642765"/>
                  <a:gd name="connsiteX18" fmla="*/ 494222 w 699726"/>
                  <a:gd name="connsiteY18" fmla="*/ 466387 h 642765"/>
                  <a:gd name="connsiteX19" fmla="*/ 536472 w 699726"/>
                  <a:gd name="connsiteY19" fmla="*/ 445262 h 642765"/>
                  <a:gd name="connsiteX20" fmla="*/ 572685 w 699726"/>
                  <a:gd name="connsiteY20" fmla="*/ 424137 h 642765"/>
                  <a:gd name="connsiteX21" fmla="*/ 581739 w 699726"/>
                  <a:gd name="connsiteY21" fmla="*/ 418101 h 642765"/>
                  <a:gd name="connsiteX22" fmla="*/ 596828 w 699726"/>
                  <a:gd name="connsiteY22" fmla="*/ 409048 h 642765"/>
                  <a:gd name="connsiteX23" fmla="*/ 605881 w 699726"/>
                  <a:gd name="connsiteY23" fmla="*/ 403012 h 642765"/>
                  <a:gd name="connsiteX24" fmla="*/ 623988 w 699726"/>
                  <a:gd name="connsiteY24" fmla="*/ 390941 h 642765"/>
                  <a:gd name="connsiteX25" fmla="*/ 654167 w 699726"/>
                  <a:gd name="connsiteY25" fmla="*/ 375852 h 642765"/>
                  <a:gd name="connsiteX26" fmla="*/ 663220 w 699726"/>
                  <a:gd name="connsiteY26" fmla="*/ 372834 h 642765"/>
                  <a:gd name="connsiteX27" fmla="*/ 687363 w 699726"/>
                  <a:gd name="connsiteY27" fmla="*/ 360763 h 642765"/>
                  <a:gd name="connsiteX28" fmla="*/ 696416 w 699726"/>
                  <a:gd name="connsiteY28" fmla="*/ 351709 h 642765"/>
                  <a:gd name="connsiteX29" fmla="*/ 696416 w 699726"/>
                  <a:gd name="connsiteY29" fmla="*/ 327567 h 642765"/>
                  <a:gd name="connsiteX30" fmla="*/ 678309 w 699726"/>
                  <a:gd name="connsiteY30" fmla="*/ 321531 h 642765"/>
                  <a:gd name="connsiteX31" fmla="*/ 645113 w 699726"/>
                  <a:gd name="connsiteY31" fmla="*/ 315495 h 642765"/>
                  <a:gd name="connsiteX32" fmla="*/ 461026 w 699726"/>
                  <a:gd name="connsiteY32" fmla="*/ 321531 h 642765"/>
                  <a:gd name="connsiteX33" fmla="*/ 445937 w 699726"/>
                  <a:gd name="connsiteY33" fmla="*/ 297389 h 642765"/>
                  <a:gd name="connsiteX34" fmla="*/ 451973 w 699726"/>
                  <a:gd name="connsiteY34" fmla="*/ 185729 h 642765"/>
                  <a:gd name="connsiteX35" fmla="*/ 554579 w 699726"/>
                  <a:gd name="connsiteY35" fmla="*/ 149515 h 642765"/>
                  <a:gd name="connsiteX36" fmla="*/ 654167 w 699726"/>
                  <a:gd name="connsiteY36" fmla="*/ 61998 h 642765"/>
                  <a:gd name="connsiteX37" fmla="*/ 648131 w 699726"/>
                  <a:gd name="connsiteY37" fmla="*/ 7678 h 642765"/>
                  <a:gd name="connsiteX38" fmla="*/ 524400 w 699726"/>
                  <a:gd name="connsiteY38" fmla="*/ 1642 h 642765"/>
                  <a:gd name="connsiteX39" fmla="*/ 476115 w 699726"/>
                  <a:gd name="connsiteY39" fmla="*/ 19749 h 642765"/>
                  <a:gd name="connsiteX0" fmla="*/ 476115 w 701211"/>
                  <a:gd name="connsiteY0" fmla="*/ 19749 h 642765"/>
                  <a:gd name="connsiteX1" fmla="*/ 162285 w 701211"/>
                  <a:gd name="connsiteY1" fmla="*/ 161257 h 642765"/>
                  <a:gd name="connsiteX2" fmla="*/ 107941 w 701211"/>
                  <a:gd name="connsiteY2" fmla="*/ 194783 h 642765"/>
                  <a:gd name="connsiteX3" fmla="*/ 38531 w 701211"/>
                  <a:gd name="connsiteY3" fmla="*/ 243068 h 642765"/>
                  <a:gd name="connsiteX4" fmla="*/ 5335 w 701211"/>
                  <a:gd name="connsiteY4" fmla="*/ 306442 h 642765"/>
                  <a:gd name="connsiteX5" fmla="*/ 150190 w 701211"/>
                  <a:gd name="connsiteY5" fmla="*/ 306442 h 642765"/>
                  <a:gd name="connsiteX6" fmla="*/ 168297 w 701211"/>
                  <a:gd name="connsiteY6" fmla="*/ 303424 h 642765"/>
                  <a:gd name="connsiteX7" fmla="*/ 174333 w 701211"/>
                  <a:gd name="connsiteY7" fmla="*/ 315495 h 642765"/>
                  <a:gd name="connsiteX8" fmla="*/ 171315 w 701211"/>
                  <a:gd name="connsiteY8" fmla="*/ 409048 h 642765"/>
                  <a:gd name="connsiteX9" fmla="*/ 162262 w 701211"/>
                  <a:gd name="connsiteY9" fmla="*/ 445262 h 642765"/>
                  <a:gd name="connsiteX10" fmla="*/ 132083 w 701211"/>
                  <a:gd name="connsiteY10" fmla="*/ 526743 h 642765"/>
                  <a:gd name="connsiteX11" fmla="*/ 110959 w 701211"/>
                  <a:gd name="connsiteY11" fmla="*/ 587099 h 642765"/>
                  <a:gd name="connsiteX12" fmla="*/ 110959 w 701211"/>
                  <a:gd name="connsiteY12" fmla="*/ 635385 h 642765"/>
                  <a:gd name="connsiteX13" fmla="*/ 237707 w 701211"/>
                  <a:gd name="connsiteY13" fmla="*/ 632367 h 642765"/>
                  <a:gd name="connsiteX14" fmla="*/ 367474 w 701211"/>
                  <a:gd name="connsiteY14" fmla="*/ 538814 h 642765"/>
                  <a:gd name="connsiteX15" fmla="*/ 403687 w 701211"/>
                  <a:gd name="connsiteY15" fmla="*/ 520707 h 642765"/>
                  <a:gd name="connsiteX16" fmla="*/ 436883 w 701211"/>
                  <a:gd name="connsiteY16" fmla="*/ 499583 h 642765"/>
                  <a:gd name="connsiteX17" fmla="*/ 464044 w 701211"/>
                  <a:gd name="connsiteY17" fmla="*/ 484494 h 642765"/>
                  <a:gd name="connsiteX18" fmla="*/ 494222 w 701211"/>
                  <a:gd name="connsiteY18" fmla="*/ 466387 h 642765"/>
                  <a:gd name="connsiteX19" fmla="*/ 536472 w 701211"/>
                  <a:gd name="connsiteY19" fmla="*/ 445262 h 642765"/>
                  <a:gd name="connsiteX20" fmla="*/ 572685 w 701211"/>
                  <a:gd name="connsiteY20" fmla="*/ 424137 h 642765"/>
                  <a:gd name="connsiteX21" fmla="*/ 581739 w 701211"/>
                  <a:gd name="connsiteY21" fmla="*/ 418101 h 642765"/>
                  <a:gd name="connsiteX22" fmla="*/ 596828 w 701211"/>
                  <a:gd name="connsiteY22" fmla="*/ 409048 h 642765"/>
                  <a:gd name="connsiteX23" fmla="*/ 605881 w 701211"/>
                  <a:gd name="connsiteY23" fmla="*/ 403012 h 642765"/>
                  <a:gd name="connsiteX24" fmla="*/ 623988 w 701211"/>
                  <a:gd name="connsiteY24" fmla="*/ 390941 h 642765"/>
                  <a:gd name="connsiteX25" fmla="*/ 654167 w 701211"/>
                  <a:gd name="connsiteY25" fmla="*/ 375852 h 642765"/>
                  <a:gd name="connsiteX26" fmla="*/ 663220 w 701211"/>
                  <a:gd name="connsiteY26" fmla="*/ 372834 h 642765"/>
                  <a:gd name="connsiteX27" fmla="*/ 687363 w 701211"/>
                  <a:gd name="connsiteY27" fmla="*/ 360763 h 642765"/>
                  <a:gd name="connsiteX28" fmla="*/ 696416 w 701211"/>
                  <a:gd name="connsiteY28" fmla="*/ 351709 h 642765"/>
                  <a:gd name="connsiteX29" fmla="*/ 696416 w 701211"/>
                  <a:gd name="connsiteY29" fmla="*/ 327567 h 642765"/>
                  <a:gd name="connsiteX30" fmla="*/ 645113 w 701211"/>
                  <a:gd name="connsiteY30" fmla="*/ 315495 h 642765"/>
                  <a:gd name="connsiteX31" fmla="*/ 461026 w 701211"/>
                  <a:gd name="connsiteY31" fmla="*/ 321531 h 642765"/>
                  <a:gd name="connsiteX32" fmla="*/ 445937 w 701211"/>
                  <a:gd name="connsiteY32" fmla="*/ 297389 h 642765"/>
                  <a:gd name="connsiteX33" fmla="*/ 451973 w 701211"/>
                  <a:gd name="connsiteY33" fmla="*/ 185729 h 642765"/>
                  <a:gd name="connsiteX34" fmla="*/ 554579 w 701211"/>
                  <a:gd name="connsiteY34" fmla="*/ 149515 h 642765"/>
                  <a:gd name="connsiteX35" fmla="*/ 654167 w 701211"/>
                  <a:gd name="connsiteY35" fmla="*/ 61998 h 642765"/>
                  <a:gd name="connsiteX36" fmla="*/ 648131 w 701211"/>
                  <a:gd name="connsiteY36" fmla="*/ 7678 h 642765"/>
                  <a:gd name="connsiteX37" fmla="*/ 524400 w 701211"/>
                  <a:gd name="connsiteY37" fmla="*/ 1642 h 642765"/>
                  <a:gd name="connsiteX38" fmla="*/ 476115 w 701211"/>
                  <a:gd name="connsiteY38" fmla="*/ 19749 h 642765"/>
                  <a:gd name="connsiteX0" fmla="*/ 476115 w 703447"/>
                  <a:gd name="connsiteY0" fmla="*/ 19749 h 642765"/>
                  <a:gd name="connsiteX1" fmla="*/ 162285 w 703447"/>
                  <a:gd name="connsiteY1" fmla="*/ 161257 h 642765"/>
                  <a:gd name="connsiteX2" fmla="*/ 107941 w 703447"/>
                  <a:gd name="connsiteY2" fmla="*/ 194783 h 642765"/>
                  <a:gd name="connsiteX3" fmla="*/ 38531 w 703447"/>
                  <a:gd name="connsiteY3" fmla="*/ 243068 h 642765"/>
                  <a:gd name="connsiteX4" fmla="*/ 5335 w 703447"/>
                  <a:gd name="connsiteY4" fmla="*/ 306442 h 642765"/>
                  <a:gd name="connsiteX5" fmla="*/ 150190 w 703447"/>
                  <a:gd name="connsiteY5" fmla="*/ 306442 h 642765"/>
                  <a:gd name="connsiteX6" fmla="*/ 168297 w 703447"/>
                  <a:gd name="connsiteY6" fmla="*/ 303424 h 642765"/>
                  <a:gd name="connsiteX7" fmla="*/ 174333 w 703447"/>
                  <a:gd name="connsiteY7" fmla="*/ 315495 h 642765"/>
                  <a:gd name="connsiteX8" fmla="*/ 171315 w 703447"/>
                  <a:gd name="connsiteY8" fmla="*/ 409048 h 642765"/>
                  <a:gd name="connsiteX9" fmla="*/ 162262 w 703447"/>
                  <a:gd name="connsiteY9" fmla="*/ 445262 h 642765"/>
                  <a:gd name="connsiteX10" fmla="*/ 132083 w 703447"/>
                  <a:gd name="connsiteY10" fmla="*/ 526743 h 642765"/>
                  <a:gd name="connsiteX11" fmla="*/ 110959 w 703447"/>
                  <a:gd name="connsiteY11" fmla="*/ 587099 h 642765"/>
                  <a:gd name="connsiteX12" fmla="*/ 110959 w 703447"/>
                  <a:gd name="connsiteY12" fmla="*/ 635385 h 642765"/>
                  <a:gd name="connsiteX13" fmla="*/ 237707 w 703447"/>
                  <a:gd name="connsiteY13" fmla="*/ 632367 h 642765"/>
                  <a:gd name="connsiteX14" fmla="*/ 367474 w 703447"/>
                  <a:gd name="connsiteY14" fmla="*/ 538814 h 642765"/>
                  <a:gd name="connsiteX15" fmla="*/ 403687 w 703447"/>
                  <a:gd name="connsiteY15" fmla="*/ 520707 h 642765"/>
                  <a:gd name="connsiteX16" fmla="*/ 436883 w 703447"/>
                  <a:gd name="connsiteY16" fmla="*/ 499583 h 642765"/>
                  <a:gd name="connsiteX17" fmla="*/ 464044 w 703447"/>
                  <a:gd name="connsiteY17" fmla="*/ 484494 h 642765"/>
                  <a:gd name="connsiteX18" fmla="*/ 494222 w 703447"/>
                  <a:gd name="connsiteY18" fmla="*/ 466387 h 642765"/>
                  <a:gd name="connsiteX19" fmla="*/ 536472 w 703447"/>
                  <a:gd name="connsiteY19" fmla="*/ 445262 h 642765"/>
                  <a:gd name="connsiteX20" fmla="*/ 572685 w 703447"/>
                  <a:gd name="connsiteY20" fmla="*/ 424137 h 642765"/>
                  <a:gd name="connsiteX21" fmla="*/ 581739 w 703447"/>
                  <a:gd name="connsiteY21" fmla="*/ 418101 h 642765"/>
                  <a:gd name="connsiteX22" fmla="*/ 596828 w 703447"/>
                  <a:gd name="connsiteY22" fmla="*/ 409048 h 642765"/>
                  <a:gd name="connsiteX23" fmla="*/ 605881 w 703447"/>
                  <a:gd name="connsiteY23" fmla="*/ 403012 h 642765"/>
                  <a:gd name="connsiteX24" fmla="*/ 623988 w 703447"/>
                  <a:gd name="connsiteY24" fmla="*/ 390941 h 642765"/>
                  <a:gd name="connsiteX25" fmla="*/ 654167 w 703447"/>
                  <a:gd name="connsiteY25" fmla="*/ 375852 h 642765"/>
                  <a:gd name="connsiteX26" fmla="*/ 663220 w 703447"/>
                  <a:gd name="connsiteY26" fmla="*/ 372834 h 642765"/>
                  <a:gd name="connsiteX27" fmla="*/ 687363 w 703447"/>
                  <a:gd name="connsiteY27" fmla="*/ 360763 h 642765"/>
                  <a:gd name="connsiteX28" fmla="*/ 696416 w 703447"/>
                  <a:gd name="connsiteY28" fmla="*/ 351709 h 642765"/>
                  <a:gd name="connsiteX29" fmla="*/ 696416 w 703447"/>
                  <a:gd name="connsiteY29" fmla="*/ 327567 h 642765"/>
                  <a:gd name="connsiteX30" fmla="*/ 614156 w 703447"/>
                  <a:gd name="connsiteY30" fmla="*/ 298826 h 642765"/>
                  <a:gd name="connsiteX31" fmla="*/ 461026 w 703447"/>
                  <a:gd name="connsiteY31" fmla="*/ 321531 h 642765"/>
                  <a:gd name="connsiteX32" fmla="*/ 445937 w 703447"/>
                  <a:gd name="connsiteY32" fmla="*/ 297389 h 642765"/>
                  <a:gd name="connsiteX33" fmla="*/ 451973 w 703447"/>
                  <a:gd name="connsiteY33" fmla="*/ 185729 h 642765"/>
                  <a:gd name="connsiteX34" fmla="*/ 554579 w 703447"/>
                  <a:gd name="connsiteY34" fmla="*/ 149515 h 642765"/>
                  <a:gd name="connsiteX35" fmla="*/ 654167 w 703447"/>
                  <a:gd name="connsiteY35" fmla="*/ 61998 h 642765"/>
                  <a:gd name="connsiteX36" fmla="*/ 648131 w 703447"/>
                  <a:gd name="connsiteY36" fmla="*/ 7678 h 642765"/>
                  <a:gd name="connsiteX37" fmla="*/ 524400 w 703447"/>
                  <a:gd name="connsiteY37" fmla="*/ 1642 h 642765"/>
                  <a:gd name="connsiteX38" fmla="*/ 476115 w 703447"/>
                  <a:gd name="connsiteY38" fmla="*/ 19749 h 642765"/>
                  <a:gd name="connsiteX0" fmla="*/ 476115 w 704705"/>
                  <a:gd name="connsiteY0" fmla="*/ 19749 h 642765"/>
                  <a:gd name="connsiteX1" fmla="*/ 162285 w 704705"/>
                  <a:gd name="connsiteY1" fmla="*/ 161257 h 642765"/>
                  <a:gd name="connsiteX2" fmla="*/ 107941 w 704705"/>
                  <a:gd name="connsiteY2" fmla="*/ 194783 h 642765"/>
                  <a:gd name="connsiteX3" fmla="*/ 38531 w 704705"/>
                  <a:gd name="connsiteY3" fmla="*/ 243068 h 642765"/>
                  <a:gd name="connsiteX4" fmla="*/ 5335 w 704705"/>
                  <a:gd name="connsiteY4" fmla="*/ 306442 h 642765"/>
                  <a:gd name="connsiteX5" fmla="*/ 150190 w 704705"/>
                  <a:gd name="connsiteY5" fmla="*/ 306442 h 642765"/>
                  <a:gd name="connsiteX6" fmla="*/ 168297 w 704705"/>
                  <a:gd name="connsiteY6" fmla="*/ 303424 h 642765"/>
                  <a:gd name="connsiteX7" fmla="*/ 174333 w 704705"/>
                  <a:gd name="connsiteY7" fmla="*/ 315495 h 642765"/>
                  <a:gd name="connsiteX8" fmla="*/ 171315 w 704705"/>
                  <a:gd name="connsiteY8" fmla="*/ 409048 h 642765"/>
                  <a:gd name="connsiteX9" fmla="*/ 162262 w 704705"/>
                  <a:gd name="connsiteY9" fmla="*/ 445262 h 642765"/>
                  <a:gd name="connsiteX10" fmla="*/ 132083 w 704705"/>
                  <a:gd name="connsiteY10" fmla="*/ 526743 h 642765"/>
                  <a:gd name="connsiteX11" fmla="*/ 110959 w 704705"/>
                  <a:gd name="connsiteY11" fmla="*/ 587099 h 642765"/>
                  <a:gd name="connsiteX12" fmla="*/ 110959 w 704705"/>
                  <a:gd name="connsiteY12" fmla="*/ 635385 h 642765"/>
                  <a:gd name="connsiteX13" fmla="*/ 237707 w 704705"/>
                  <a:gd name="connsiteY13" fmla="*/ 632367 h 642765"/>
                  <a:gd name="connsiteX14" fmla="*/ 367474 w 704705"/>
                  <a:gd name="connsiteY14" fmla="*/ 538814 h 642765"/>
                  <a:gd name="connsiteX15" fmla="*/ 403687 w 704705"/>
                  <a:gd name="connsiteY15" fmla="*/ 520707 h 642765"/>
                  <a:gd name="connsiteX16" fmla="*/ 436883 w 704705"/>
                  <a:gd name="connsiteY16" fmla="*/ 499583 h 642765"/>
                  <a:gd name="connsiteX17" fmla="*/ 464044 w 704705"/>
                  <a:gd name="connsiteY17" fmla="*/ 484494 h 642765"/>
                  <a:gd name="connsiteX18" fmla="*/ 494222 w 704705"/>
                  <a:gd name="connsiteY18" fmla="*/ 466387 h 642765"/>
                  <a:gd name="connsiteX19" fmla="*/ 536472 w 704705"/>
                  <a:gd name="connsiteY19" fmla="*/ 445262 h 642765"/>
                  <a:gd name="connsiteX20" fmla="*/ 572685 w 704705"/>
                  <a:gd name="connsiteY20" fmla="*/ 424137 h 642765"/>
                  <a:gd name="connsiteX21" fmla="*/ 581739 w 704705"/>
                  <a:gd name="connsiteY21" fmla="*/ 418101 h 642765"/>
                  <a:gd name="connsiteX22" fmla="*/ 596828 w 704705"/>
                  <a:gd name="connsiteY22" fmla="*/ 409048 h 642765"/>
                  <a:gd name="connsiteX23" fmla="*/ 605881 w 704705"/>
                  <a:gd name="connsiteY23" fmla="*/ 403012 h 642765"/>
                  <a:gd name="connsiteX24" fmla="*/ 623988 w 704705"/>
                  <a:gd name="connsiteY24" fmla="*/ 390941 h 642765"/>
                  <a:gd name="connsiteX25" fmla="*/ 654167 w 704705"/>
                  <a:gd name="connsiteY25" fmla="*/ 375852 h 642765"/>
                  <a:gd name="connsiteX26" fmla="*/ 663220 w 704705"/>
                  <a:gd name="connsiteY26" fmla="*/ 372834 h 642765"/>
                  <a:gd name="connsiteX27" fmla="*/ 687363 w 704705"/>
                  <a:gd name="connsiteY27" fmla="*/ 360763 h 642765"/>
                  <a:gd name="connsiteX28" fmla="*/ 696416 w 704705"/>
                  <a:gd name="connsiteY28" fmla="*/ 351709 h 642765"/>
                  <a:gd name="connsiteX29" fmla="*/ 698797 w 704705"/>
                  <a:gd name="connsiteY29" fmla="*/ 315661 h 642765"/>
                  <a:gd name="connsiteX30" fmla="*/ 614156 w 704705"/>
                  <a:gd name="connsiteY30" fmla="*/ 298826 h 642765"/>
                  <a:gd name="connsiteX31" fmla="*/ 461026 w 704705"/>
                  <a:gd name="connsiteY31" fmla="*/ 321531 h 642765"/>
                  <a:gd name="connsiteX32" fmla="*/ 445937 w 704705"/>
                  <a:gd name="connsiteY32" fmla="*/ 297389 h 642765"/>
                  <a:gd name="connsiteX33" fmla="*/ 451973 w 704705"/>
                  <a:gd name="connsiteY33" fmla="*/ 185729 h 642765"/>
                  <a:gd name="connsiteX34" fmla="*/ 554579 w 704705"/>
                  <a:gd name="connsiteY34" fmla="*/ 149515 h 642765"/>
                  <a:gd name="connsiteX35" fmla="*/ 654167 w 704705"/>
                  <a:gd name="connsiteY35" fmla="*/ 61998 h 642765"/>
                  <a:gd name="connsiteX36" fmla="*/ 648131 w 704705"/>
                  <a:gd name="connsiteY36" fmla="*/ 7678 h 642765"/>
                  <a:gd name="connsiteX37" fmla="*/ 524400 w 704705"/>
                  <a:gd name="connsiteY37" fmla="*/ 1642 h 642765"/>
                  <a:gd name="connsiteX38" fmla="*/ 476115 w 704705"/>
                  <a:gd name="connsiteY38" fmla="*/ 19749 h 642765"/>
                  <a:gd name="connsiteX0" fmla="*/ 476115 w 703649"/>
                  <a:gd name="connsiteY0" fmla="*/ 19749 h 642765"/>
                  <a:gd name="connsiteX1" fmla="*/ 162285 w 703649"/>
                  <a:gd name="connsiteY1" fmla="*/ 161257 h 642765"/>
                  <a:gd name="connsiteX2" fmla="*/ 107941 w 703649"/>
                  <a:gd name="connsiteY2" fmla="*/ 194783 h 642765"/>
                  <a:gd name="connsiteX3" fmla="*/ 38531 w 703649"/>
                  <a:gd name="connsiteY3" fmla="*/ 243068 h 642765"/>
                  <a:gd name="connsiteX4" fmla="*/ 5335 w 703649"/>
                  <a:gd name="connsiteY4" fmla="*/ 306442 h 642765"/>
                  <a:gd name="connsiteX5" fmla="*/ 150190 w 703649"/>
                  <a:gd name="connsiteY5" fmla="*/ 306442 h 642765"/>
                  <a:gd name="connsiteX6" fmla="*/ 168297 w 703649"/>
                  <a:gd name="connsiteY6" fmla="*/ 303424 h 642765"/>
                  <a:gd name="connsiteX7" fmla="*/ 174333 w 703649"/>
                  <a:gd name="connsiteY7" fmla="*/ 315495 h 642765"/>
                  <a:gd name="connsiteX8" fmla="*/ 171315 w 703649"/>
                  <a:gd name="connsiteY8" fmla="*/ 409048 h 642765"/>
                  <a:gd name="connsiteX9" fmla="*/ 162262 w 703649"/>
                  <a:gd name="connsiteY9" fmla="*/ 445262 h 642765"/>
                  <a:gd name="connsiteX10" fmla="*/ 132083 w 703649"/>
                  <a:gd name="connsiteY10" fmla="*/ 526743 h 642765"/>
                  <a:gd name="connsiteX11" fmla="*/ 110959 w 703649"/>
                  <a:gd name="connsiteY11" fmla="*/ 587099 h 642765"/>
                  <a:gd name="connsiteX12" fmla="*/ 110959 w 703649"/>
                  <a:gd name="connsiteY12" fmla="*/ 635385 h 642765"/>
                  <a:gd name="connsiteX13" fmla="*/ 237707 w 703649"/>
                  <a:gd name="connsiteY13" fmla="*/ 632367 h 642765"/>
                  <a:gd name="connsiteX14" fmla="*/ 367474 w 703649"/>
                  <a:gd name="connsiteY14" fmla="*/ 538814 h 642765"/>
                  <a:gd name="connsiteX15" fmla="*/ 403687 w 703649"/>
                  <a:gd name="connsiteY15" fmla="*/ 520707 h 642765"/>
                  <a:gd name="connsiteX16" fmla="*/ 436883 w 703649"/>
                  <a:gd name="connsiteY16" fmla="*/ 499583 h 642765"/>
                  <a:gd name="connsiteX17" fmla="*/ 464044 w 703649"/>
                  <a:gd name="connsiteY17" fmla="*/ 484494 h 642765"/>
                  <a:gd name="connsiteX18" fmla="*/ 494222 w 703649"/>
                  <a:gd name="connsiteY18" fmla="*/ 466387 h 642765"/>
                  <a:gd name="connsiteX19" fmla="*/ 536472 w 703649"/>
                  <a:gd name="connsiteY19" fmla="*/ 445262 h 642765"/>
                  <a:gd name="connsiteX20" fmla="*/ 572685 w 703649"/>
                  <a:gd name="connsiteY20" fmla="*/ 424137 h 642765"/>
                  <a:gd name="connsiteX21" fmla="*/ 581739 w 703649"/>
                  <a:gd name="connsiteY21" fmla="*/ 418101 h 642765"/>
                  <a:gd name="connsiteX22" fmla="*/ 596828 w 703649"/>
                  <a:gd name="connsiteY22" fmla="*/ 409048 h 642765"/>
                  <a:gd name="connsiteX23" fmla="*/ 605881 w 703649"/>
                  <a:gd name="connsiteY23" fmla="*/ 403012 h 642765"/>
                  <a:gd name="connsiteX24" fmla="*/ 623988 w 703649"/>
                  <a:gd name="connsiteY24" fmla="*/ 390941 h 642765"/>
                  <a:gd name="connsiteX25" fmla="*/ 654167 w 703649"/>
                  <a:gd name="connsiteY25" fmla="*/ 375852 h 642765"/>
                  <a:gd name="connsiteX26" fmla="*/ 663220 w 703649"/>
                  <a:gd name="connsiteY26" fmla="*/ 372834 h 642765"/>
                  <a:gd name="connsiteX27" fmla="*/ 687363 w 703649"/>
                  <a:gd name="connsiteY27" fmla="*/ 360763 h 642765"/>
                  <a:gd name="connsiteX28" fmla="*/ 696416 w 703649"/>
                  <a:gd name="connsiteY28" fmla="*/ 351709 h 642765"/>
                  <a:gd name="connsiteX29" fmla="*/ 698797 w 703649"/>
                  <a:gd name="connsiteY29" fmla="*/ 315661 h 642765"/>
                  <a:gd name="connsiteX30" fmla="*/ 614156 w 703649"/>
                  <a:gd name="connsiteY30" fmla="*/ 298826 h 642765"/>
                  <a:gd name="connsiteX31" fmla="*/ 461026 w 703649"/>
                  <a:gd name="connsiteY31" fmla="*/ 321531 h 642765"/>
                  <a:gd name="connsiteX32" fmla="*/ 445937 w 703649"/>
                  <a:gd name="connsiteY32" fmla="*/ 297389 h 642765"/>
                  <a:gd name="connsiteX33" fmla="*/ 451973 w 703649"/>
                  <a:gd name="connsiteY33" fmla="*/ 185729 h 642765"/>
                  <a:gd name="connsiteX34" fmla="*/ 554579 w 703649"/>
                  <a:gd name="connsiteY34" fmla="*/ 149515 h 642765"/>
                  <a:gd name="connsiteX35" fmla="*/ 654167 w 703649"/>
                  <a:gd name="connsiteY35" fmla="*/ 61998 h 642765"/>
                  <a:gd name="connsiteX36" fmla="*/ 648131 w 703649"/>
                  <a:gd name="connsiteY36" fmla="*/ 7678 h 642765"/>
                  <a:gd name="connsiteX37" fmla="*/ 524400 w 703649"/>
                  <a:gd name="connsiteY37" fmla="*/ 1642 h 642765"/>
                  <a:gd name="connsiteX38" fmla="*/ 476115 w 703649"/>
                  <a:gd name="connsiteY38" fmla="*/ 19749 h 642765"/>
                  <a:gd name="connsiteX0" fmla="*/ 476115 w 702992"/>
                  <a:gd name="connsiteY0" fmla="*/ 19749 h 642765"/>
                  <a:gd name="connsiteX1" fmla="*/ 162285 w 702992"/>
                  <a:gd name="connsiteY1" fmla="*/ 161257 h 642765"/>
                  <a:gd name="connsiteX2" fmla="*/ 107941 w 702992"/>
                  <a:gd name="connsiteY2" fmla="*/ 194783 h 642765"/>
                  <a:gd name="connsiteX3" fmla="*/ 38531 w 702992"/>
                  <a:gd name="connsiteY3" fmla="*/ 243068 h 642765"/>
                  <a:gd name="connsiteX4" fmla="*/ 5335 w 702992"/>
                  <a:gd name="connsiteY4" fmla="*/ 306442 h 642765"/>
                  <a:gd name="connsiteX5" fmla="*/ 150190 w 702992"/>
                  <a:gd name="connsiteY5" fmla="*/ 306442 h 642765"/>
                  <a:gd name="connsiteX6" fmla="*/ 168297 w 702992"/>
                  <a:gd name="connsiteY6" fmla="*/ 303424 h 642765"/>
                  <a:gd name="connsiteX7" fmla="*/ 174333 w 702992"/>
                  <a:gd name="connsiteY7" fmla="*/ 315495 h 642765"/>
                  <a:gd name="connsiteX8" fmla="*/ 171315 w 702992"/>
                  <a:gd name="connsiteY8" fmla="*/ 409048 h 642765"/>
                  <a:gd name="connsiteX9" fmla="*/ 162262 w 702992"/>
                  <a:gd name="connsiteY9" fmla="*/ 445262 h 642765"/>
                  <a:gd name="connsiteX10" fmla="*/ 132083 w 702992"/>
                  <a:gd name="connsiteY10" fmla="*/ 526743 h 642765"/>
                  <a:gd name="connsiteX11" fmla="*/ 110959 w 702992"/>
                  <a:gd name="connsiteY11" fmla="*/ 587099 h 642765"/>
                  <a:gd name="connsiteX12" fmla="*/ 110959 w 702992"/>
                  <a:gd name="connsiteY12" fmla="*/ 635385 h 642765"/>
                  <a:gd name="connsiteX13" fmla="*/ 237707 w 702992"/>
                  <a:gd name="connsiteY13" fmla="*/ 632367 h 642765"/>
                  <a:gd name="connsiteX14" fmla="*/ 367474 w 702992"/>
                  <a:gd name="connsiteY14" fmla="*/ 538814 h 642765"/>
                  <a:gd name="connsiteX15" fmla="*/ 403687 w 702992"/>
                  <a:gd name="connsiteY15" fmla="*/ 520707 h 642765"/>
                  <a:gd name="connsiteX16" fmla="*/ 436883 w 702992"/>
                  <a:gd name="connsiteY16" fmla="*/ 499583 h 642765"/>
                  <a:gd name="connsiteX17" fmla="*/ 464044 w 702992"/>
                  <a:gd name="connsiteY17" fmla="*/ 484494 h 642765"/>
                  <a:gd name="connsiteX18" fmla="*/ 494222 w 702992"/>
                  <a:gd name="connsiteY18" fmla="*/ 466387 h 642765"/>
                  <a:gd name="connsiteX19" fmla="*/ 536472 w 702992"/>
                  <a:gd name="connsiteY19" fmla="*/ 445262 h 642765"/>
                  <a:gd name="connsiteX20" fmla="*/ 572685 w 702992"/>
                  <a:gd name="connsiteY20" fmla="*/ 424137 h 642765"/>
                  <a:gd name="connsiteX21" fmla="*/ 581739 w 702992"/>
                  <a:gd name="connsiteY21" fmla="*/ 418101 h 642765"/>
                  <a:gd name="connsiteX22" fmla="*/ 596828 w 702992"/>
                  <a:gd name="connsiteY22" fmla="*/ 409048 h 642765"/>
                  <a:gd name="connsiteX23" fmla="*/ 605881 w 702992"/>
                  <a:gd name="connsiteY23" fmla="*/ 403012 h 642765"/>
                  <a:gd name="connsiteX24" fmla="*/ 623988 w 702992"/>
                  <a:gd name="connsiteY24" fmla="*/ 390941 h 642765"/>
                  <a:gd name="connsiteX25" fmla="*/ 654167 w 702992"/>
                  <a:gd name="connsiteY25" fmla="*/ 375852 h 642765"/>
                  <a:gd name="connsiteX26" fmla="*/ 663220 w 702992"/>
                  <a:gd name="connsiteY26" fmla="*/ 372834 h 642765"/>
                  <a:gd name="connsiteX27" fmla="*/ 687363 w 702992"/>
                  <a:gd name="connsiteY27" fmla="*/ 360763 h 642765"/>
                  <a:gd name="connsiteX28" fmla="*/ 698797 w 702992"/>
                  <a:gd name="connsiteY28" fmla="*/ 315661 h 642765"/>
                  <a:gd name="connsiteX29" fmla="*/ 614156 w 702992"/>
                  <a:gd name="connsiteY29" fmla="*/ 298826 h 642765"/>
                  <a:gd name="connsiteX30" fmla="*/ 461026 w 702992"/>
                  <a:gd name="connsiteY30" fmla="*/ 321531 h 642765"/>
                  <a:gd name="connsiteX31" fmla="*/ 445937 w 702992"/>
                  <a:gd name="connsiteY31" fmla="*/ 297389 h 642765"/>
                  <a:gd name="connsiteX32" fmla="*/ 451973 w 702992"/>
                  <a:gd name="connsiteY32" fmla="*/ 185729 h 642765"/>
                  <a:gd name="connsiteX33" fmla="*/ 554579 w 702992"/>
                  <a:gd name="connsiteY33" fmla="*/ 149515 h 642765"/>
                  <a:gd name="connsiteX34" fmla="*/ 654167 w 702992"/>
                  <a:gd name="connsiteY34" fmla="*/ 61998 h 642765"/>
                  <a:gd name="connsiteX35" fmla="*/ 648131 w 702992"/>
                  <a:gd name="connsiteY35" fmla="*/ 7678 h 642765"/>
                  <a:gd name="connsiteX36" fmla="*/ 524400 w 702992"/>
                  <a:gd name="connsiteY36" fmla="*/ 1642 h 642765"/>
                  <a:gd name="connsiteX37" fmla="*/ 476115 w 702992"/>
                  <a:gd name="connsiteY37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581739 w 699988"/>
                  <a:gd name="connsiteY21" fmla="*/ 418101 h 642765"/>
                  <a:gd name="connsiteX22" fmla="*/ 596828 w 699988"/>
                  <a:gd name="connsiteY22" fmla="*/ 409048 h 642765"/>
                  <a:gd name="connsiteX23" fmla="*/ 605881 w 699988"/>
                  <a:gd name="connsiteY23" fmla="*/ 403012 h 642765"/>
                  <a:gd name="connsiteX24" fmla="*/ 623988 w 699988"/>
                  <a:gd name="connsiteY24" fmla="*/ 390941 h 642765"/>
                  <a:gd name="connsiteX25" fmla="*/ 654167 w 699988"/>
                  <a:gd name="connsiteY25" fmla="*/ 375852 h 642765"/>
                  <a:gd name="connsiteX26" fmla="*/ 663220 w 699988"/>
                  <a:gd name="connsiteY26" fmla="*/ 372834 h 642765"/>
                  <a:gd name="connsiteX27" fmla="*/ 698797 w 699988"/>
                  <a:gd name="connsiteY27" fmla="*/ 315661 h 642765"/>
                  <a:gd name="connsiteX28" fmla="*/ 614156 w 699988"/>
                  <a:gd name="connsiteY28" fmla="*/ 298826 h 642765"/>
                  <a:gd name="connsiteX29" fmla="*/ 461026 w 699988"/>
                  <a:gd name="connsiteY29" fmla="*/ 321531 h 642765"/>
                  <a:gd name="connsiteX30" fmla="*/ 445937 w 699988"/>
                  <a:gd name="connsiteY30" fmla="*/ 297389 h 642765"/>
                  <a:gd name="connsiteX31" fmla="*/ 451973 w 699988"/>
                  <a:gd name="connsiteY31" fmla="*/ 185729 h 642765"/>
                  <a:gd name="connsiteX32" fmla="*/ 554579 w 699988"/>
                  <a:gd name="connsiteY32" fmla="*/ 149515 h 642765"/>
                  <a:gd name="connsiteX33" fmla="*/ 654167 w 699988"/>
                  <a:gd name="connsiteY33" fmla="*/ 61998 h 642765"/>
                  <a:gd name="connsiteX34" fmla="*/ 648131 w 699988"/>
                  <a:gd name="connsiteY34" fmla="*/ 7678 h 642765"/>
                  <a:gd name="connsiteX35" fmla="*/ 524400 w 699988"/>
                  <a:gd name="connsiteY35" fmla="*/ 1642 h 642765"/>
                  <a:gd name="connsiteX36" fmla="*/ 476115 w 699988"/>
                  <a:gd name="connsiteY36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581739 w 699988"/>
                  <a:gd name="connsiteY21" fmla="*/ 418101 h 642765"/>
                  <a:gd name="connsiteX22" fmla="*/ 596828 w 699988"/>
                  <a:gd name="connsiteY22" fmla="*/ 409048 h 642765"/>
                  <a:gd name="connsiteX23" fmla="*/ 605881 w 699988"/>
                  <a:gd name="connsiteY23" fmla="*/ 403012 h 642765"/>
                  <a:gd name="connsiteX24" fmla="*/ 654167 w 699988"/>
                  <a:gd name="connsiteY24" fmla="*/ 375852 h 642765"/>
                  <a:gd name="connsiteX25" fmla="*/ 663220 w 699988"/>
                  <a:gd name="connsiteY25" fmla="*/ 372834 h 642765"/>
                  <a:gd name="connsiteX26" fmla="*/ 698797 w 699988"/>
                  <a:gd name="connsiteY26" fmla="*/ 315661 h 642765"/>
                  <a:gd name="connsiteX27" fmla="*/ 614156 w 699988"/>
                  <a:gd name="connsiteY27" fmla="*/ 298826 h 642765"/>
                  <a:gd name="connsiteX28" fmla="*/ 461026 w 699988"/>
                  <a:gd name="connsiteY28" fmla="*/ 321531 h 642765"/>
                  <a:gd name="connsiteX29" fmla="*/ 445937 w 699988"/>
                  <a:gd name="connsiteY29" fmla="*/ 297389 h 642765"/>
                  <a:gd name="connsiteX30" fmla="*/ 451973 w 699988"/>
                  <a:gd name="connsiteY30" fmla="*/ 185729 h 642765"/>
                  <a:gd name="connsiteX31" fmla="*/ 554579 w 699988"/>
                  <a:gd name="connsiteY31" fmla="*/ 149515 h 642765"/>
                  <a:gd name="connsiteX32" fmla="*/ 654167 w 699988"/>
                  <a:gd name="connsiteY32" fmla="*/ 61998 h 642765"/>
                  <a:gd name="connsiteX33" fmla="*/ 648131 w 699988"/>
                  <a:gd name="connsiteY33" fmla="*/ 7678 h 642765"/>
                  <a:gd name="connsiteX34" fmla="*/ 524400 w 699988"/>
                  <a:gd name="connsiteY34" fmla="*/ 1642 h 642765"/>
                  <a:gd name="connsiteX35" fmla="*/ 476115 w 699988"/>
                  <a:gd name="connsiteY35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581739 w 699988"/>
                  <a:gd name="connsiteY21" fmla="*/ 418101 h 642765"/>
                  <a:gd name="connsiteX22" fmla="*/ 596828 w 699988"/>
                  <a:gd name="connsiteY22" fmla="*/ 409048 h 642765"/>
                  <a:gd name="connsiteX23" fmla="*/ 654167 w 699988"/>
                  <a:gd name="connsiteY23" fmla="*/ 375852 h 642765"/>
                  <a:gd name="connsiteX24" fmla="*/ 663220 w 699988"/>
                  <a:gd name="connsiteY24" fmla="*/ 372834 h 642765"/>
                  <a:gd name="connsiteX25" fmla="*/ 698797 w 699988"/>
                  <a:gd name="connsiteY25" fmla="*/ 315661 h 642765"/>
                  <a:gd name="connsiteX26" fmla="*/ 614156 w 699988"/>
                  <a:gd name="connsiteY26" fmla="*/ 298826 h 642765"/>
                  <a:gd name="connsiteX27" fmla="*/ 461026 w 699988"/>
                  <a:gd name="connsiteY27" fmla="*/ 321531 h 642765"/>
                  <a:gd name="connsiteX28" fmla="*/ 445937 w 699988"/>
                  <a:gd name="connsiteY28" fmla="*/ 297389 h 642765"/>
                  <a:gd name="connsiteX29" fmla="*/ 451973 w 699988"/>
                  <a:gd name="connsiteY29" fmla="*/ 185729 h 642765"/>
                  <a:gd name="connsiteX30" fmla="*/ 554579 w 699988"/>
                  <a:gd name="connsiteY30" fmla="*/ 149515 h 642765"/>
                  <a:gd name="connsiteX31" fmla="*/ 654167 w 699988"/>
                  <a:gd name="connsiteY31" fmla="*/ 61998 h 642765"/>
                  <a:gd name="connsiteX32" fmla="*/ 648131 w 699988"/>
                  <a:gd name="connsiteY32" fmla="*/ 7678 h 642765"/>
                  <a:gd name="connsiteX33" fmla="*/ 524400 w 699988"/>
                  <a:gd name="connsiteY33" fmla="*/ 1642 h 642765"/>
                  <a:gd name="connsiteX34" fmla="*/ 476115 w 699988"/>
                  <a:gd name="connsiteY34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581739 w 699988"/>
                  <a:gd name="connsiteY21" fmla="*/ 418101 h 642765"/>
                  <a:gd name="connsiteX22" fmla="*/ 654167 w 699988"/>
                  <a:gd name="connsiteY22" fmla="*/ 375852 h 642765"/>
                  <a:gd name="connsiteX23" fmla="*/ 663220 w 699988"/>
                  <a:gd name="connsiteY23" fmla="*/ 372834 h 642765"/>
                  <a:gd name="connsiteX24" fmla="*/ 698797 w 699988"/>
                  <a:gd name="connsiteY24" fmla="*/ 315661 h 642765"/>
                  <a:gd name="connsiteX25" fmla="*/ 614156 w 699988"/>
                  <a:gd name="connsiteY25" fmla="*/ 298826 h 642765"/>
                  <a:gd name="connsiteX26" fmla="*/ 461026 w 699988"/>
                  <a:gd name="connsiteY26" fmla="*/ 321531 h 642765"/>
                  <a:gd name="connsiteX27" fmla="*/ 445937 w 699988"/>
                  <a:gd name="connsiteY27" fmla="*/ 297389 h 642765"/>
                  <a:gd name="connsiteX28" fmla="*/ 451973 w 699988"/>
                  <a:gd name="connsiteY28" fmla="*/ 185729 h 642765"/>
                  <a:gd name="connsiteX29" fmla="*/ 554579 w 699988"/>
                  <a:gd name="connsiteY29" fmla="*/ 149515 h 642765"/>
                  <a:gd name="connsiteX30" fmla="*/ 654167 w 699988"/>
                  <a:gd name="connsiteY30" fmla="*/ 61998 h 642765"/>
                  <a:gd name="connsiteX31" fmla="*/ 648131 w 699988"/>
                  <a:gd name="connsiteY31" fmla="*/ 7678 h 642765"/>
                  <a:gd name="connsiteX32" fmla="*/ 524400 w 699988"/>
                  <a:gd name="connsiteY32" fmla="*/ 1642 h 642765"/>
                  <a:gd name="connsiteX33" fmla="*/ 476115 w 699988"/>
                  <a:gd name="connsiteY33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494222 w 699988"/>
                  <a:gd name="connsiteY18" fmla="*/ 466387 h 642765"/>
                  <a:gd name="connsiteX19" fmla="*/ 536472 w 699988"/>
                  <a:gd name="connsiteY19" fmla="*/ 445262 h 642765"/>
                  <a:gd name="connsiteX20" fmla="*/ 572685 w 699988"/>
                  <a:gd name="connsiteY20" fmla="*/ 424137 h 642765"/>
                  <a:gd name="connsiteX21" fmla="*/ 654167 w 699988"/>
                  <a:gd name="connsiteY21" fmla="*/ 375852 h 642765"/>
                  <a:gd name="connsiteX22" fmla="*/ 663220 w 699988"/>
                  <a:gd name="connsiteY22" fmla="*/ 372834 h 642765"/>
                  <a:gd name="connsiteX23" fmla="*/ 698797 w 699988"/>
                  <a:gd name="connsiteY23" fmla="*/ 315661 h 642765"/>
                  <a:gd name="connsiteX24" fmla="*/ 614156 w 699988"/>
                  <a:gd name="connsiteY24" fmla="*/ 298826 h 642765"/>
                  <a:gd name="connsiteX25" fmla="*/ 461026 w 699988"/>
                  <a:gd name="connsiteY25" fmla="*/ 321531 h 642765"/>
                  <a:gd name="connsiteX26" fmla="*/ 445937 w 699988"/>
                  <a:gd name="connsiteY26" fmla="*/ 297389 h 642765"/>
                  <a:gd name="connsiteX27" fmla="*/ 451973 w 699988"/>
                  <a:gd name="connsiteY27" fmla="*/ 185729 h 642765"/>
                  <a:gd name="connsiteX28" fmla="*/ 554579 w 699988"/>
                  <a:gd name="connsiteY28" fmla="*/ 149515 h 642765"/>
                  <a:gd name="connsiteX29" fmla="*/ 654167 w 699988"/>
                  <a:gd name="connsiteY29" fmla="*/ 61998 h 642765"/>
                  <a:gd name="connsiteX30" fmla="*/ 648131 w 699988"/>
                  <a:gd name="connsiteY30" fmla="*/ 7678 h 642765"/>
                  <a:gd name="connsiteX31" fmla="*/ 524400 w 699988"/>
                  <a:gd name="connsiteY31" fmla="*/ 1642 h 642765"/>
                  <a:gd name="connsiteX32" fmla="*/ 476115 w 699988"/>
                  <a:gd name="connsiteY32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464044 w 699988"/>
                  <a:gd name="connsiteY17" fmla="*/ 484494 h 642765"/>
                  <a:gd name="connsiteX18" fmla="*/ 536472 w 699988"/>
                  <a:gd name="connsiteY18" fmla="*/ 445262 h 642765"/>
                  <a:gd name="connsiteX19" fmla="*/ 572685 w 699988"/>
                  <a:gd name="connsiteY19" fmla="*/ 424137 h 642765"/>
                  <a:gd name="connsiteX20" fmla="*/ 654167 w 699988"/>
                  <a:gd name="connsiteY20" fmla="*/ 375852 h 642765"/>
                  <a:gd name="connsiteX21" fmla="*/ 663220 w 699988"/>
                  <a:gd name="connsiteY21" fmla="*/ 372834 h 642765"/>
                  <a:gd name="connsiteX22" fmla="*/ 698797 w 699988"/>
                  <a:gd name="connsiteY22" fmla="*/ 315661 h 642765"/>
                  <a:gd name="connsiteX23" fmla="*/ 614156 w 699988"/>
                  <a:gd name="connsiteY23" fmla="*/ 298826 h 642765"/>
                  <a:gd name="connsiteX24" fmla="*/ 461026 w 699988"/>
                  <a:gd name="connsiteY24" fmla="*/ 321531 h 642765"/>
                  <a:gd name="connsiteX25" fmla="*/ 445937 w 699988"/>
                  <a:gd name="connsiteY25" fmla="*/ 297389 h 642765"/>
                  <a:gd name="connsiteX26" fmla="*/ 451973 w 699988"/>
                  <a:gd name="connsiteY26" fmla="*/ 185729 h 642765"/>
                  <a:gd name="connsiteX27" fmla="*/ 554579 w 699988"/>
                  <a:gd name="connsiteY27" fmla="*/ 149515 h 642765"/>
                  <a:gd name="connsiteX28" fmla="*/ 654167 w 699988"/>
                  <a:gd name="connsiteY28" fmla="*/ 61998 h 642765"/>
                  <a:gd name="connsiteX29" fmla="*/ 648131 w 699988"/>
                  <a:gd name="connsiteY29" fmla="*/ 7678 h 642765"/>
                  <a:gd name="connsiteX30" fmla="*/ 524400 w 699988"/>
                  <a:gd name="connsiteY30" fmla="*/ 1642 h 642765"/>
                  <a:gd name="connsiteX31" fmla="*/ 476115 w 699988"/>
                  <a:gd name="connsiteY31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436883 w 699988"/>
                  <a:gd name="connsiteY16" fmla="*/ 499583 h 642765"/>
                  <a:gd name="connsiteX17" fmla="*/ 536472 w 699988"/>
                  <a:gd name="connsiteY17" fmla="*/ 445262 h 642765"/>
                  <a:gd name="connsiteX18" fmla="*/ 572685 w 699988"/>
                  <a:gd name="connsiteY18" fmla="*/ 424137 h 642765"/>
                  <a:gd name="connsiteX19" fmla="*/ 654167 w 699988"/>
                  <a:gd name="connsiteY19" fmla="*/ 375852 h 642765"/>
                  <a:gd name="connsiteX20" fmla="*/ 663220 w 699988"/>
                  <a:gd name="connsiteY20" fmla="*/ 372834 h 642765"/>
                  <a:gd name="connsiteX21" fmla="*/ 698797 w 699988"/>
                  <a:gd name="connsiteY21" fmla="*/ 315661 h 642765"/>
                  <a:gd name="connsiteX22" fmla="*/ 614156 w 699988"/>
                  <a:gd name="connsiteY22" fmla="*/ 298826 h 642765"/>
                  <a:gd name="connsiteX23" fmla="*/ 461026 w 699988"/>
                  <a:gd name="connsiteY23" fmla="*/ 321531 h 642765"/>
                  <a:gd name="connsiteX24" fmla="*/ 445937 w 699988"/>
                  <a:gd name="connsiteY24" fmla="*/ 297389 h 642765"/>
                  <a:gd name="connsiteX25" fmla="*/ 451973 w 699988"/>
                  <a:gd name="connsiteY25" fmla="*/ 185729 h 642765"/>
                  <a:gd name="connsiteX26" fmla="*/ 554579 w 699988"/>
                  <a:gd name="connsiteY26" fmla="*/ 149515 h 642765"/>
                  <a:gd name="connsiteX27" fmla="*/ 654167 w 699988"/>
                  <a:gd name="connsiteY27" fmla="*/ 61998 h 642765"/>
                  <a:gd name="connsiteX28" fmla="*/ 648131 w 699988"/>
                  <a:gd name="connsiteY28" fmla="*/ 7678 h 642765"/>
                  <a:gd name="connsiteX29" fmla="*/ 524400 w 699988"/>
                  <a:gd name="connsiteY29" fmla="*/ 1642 h 642765"/>
                  <a:gd name="connsiteX30" fmla="*/ 476115 w 699988"/>
                  <a:gd name="connsiteY30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3687 w 699988"/>
                  <a:gd name="connsiteY15" fmla="*/ 520707 h 642765"/>
                  <a:gd name="connsiteX16" fmla="*/ 536472 w 699988"/>
                  <a:gd name="connsiteY16" fmla="*/ 445262 h 642765"/>
                  <a:gd name="connsiteX17" fmla="*/ 572685 w 699988"/>
                  <a:gd name="connsiteY17" fmla="*/ 424137 h 642765"/>
                  <a:gd name="connsiteX18" fmla="*/ 654167 w 699988"/>
                  <a:gd name="connsiteY18" fmla="*/ 375852 h 642765"/>
                  <a:gd name="connsiteX19" fmla="*/ 663220 w 699988"/>
                  <a:gd name="connsiteY19" fmla="*/ 372834 h 642765"/>
                  <a:gd name="connsiteX20" fmla="*/ 698797 w 699988"/>
                  <a:gd name="connsiteY20" fmla="*/ 315661 h 642765"/>
                  <a:gd name="connsiteX21" fmla="*/ 614156 w 699988"/>
                  <a:gd name="connsiteY21" fmla="*/ 298826 h 642765"/>
                  <a:gd name="connsiteX22" fmla="*/ 461026 w 699988"/>
                  <a:gd name="connsiteY22" fmla="*/ 321531 h 642765"/>
                  <a:gd name="connsiteX23" fmla="*/ 445937 w 699988"/>
                  <a:gd name="connsiteY23" fmla="*/ 297389 h 642765"/>
                  <a:gd name="connsiteX24" fmla="*/ 451973 w 699988"/>
                  <a:gd name="connsiteY24" fmla="*/ 185729 h 642765"/>
                  <a:gd name="connsiteX25" fmla="*/ 554579 w 699988"/>
                  <a:gd name="connsiteY25" fmla="*/ 149515 h 642765"/>
                  <a:gd name="connsiteX26" fmla="*/ 654167 w 699988"/>
                  <a:gd name="connsiteY26" fmla="*/ 61998 h 642765"/>
                  <a:gd name="connsiteX27" fmla="*/ 648131 w 699988"/>
                  <a:gd name="connsiteY27" fmla="*/ 7678 h 642765"/>
                  <a:gd name="connsiteX28" fmla="*/ 524400 w 699988"/>
                  <a:gd name="connsiteY28" fmla="*/ 1642 h 642765"/>
                  <a:gd name="connsiteX29" fmla="*/ 476115 w 699988"/>
                  <a:gd name="connsiteY29" fmla="*/ 19749 h 642765"/>
                  <a:gd name="connsiteX0" fmla="*/ 476115 w 699988"/>
                  <a:gd name="connsiteY0" fmla="*/ 19749 h 642765"/>
                  <a:gd name="connsiteX1" fmla="*/ 162285 w 699988"/>
                  <a:gd name="connsiteY1" fmla="*/ 161257 h 642765"/>
                  <a:gd name="connsiteX2" fmla="*/ 107941 w 699988"/>
                  <a:gd name="connsiteY2" fmla="*/ 194783 h 642765"/>
                  <a:gd name="connsiteX3" fmla="*/ 38531 w 699988"/>
                  <a:gd name="connsiteY3" fmla="*/ 243068 h 642765"/>
                  <a:gd name="connsiteX4" fmla="*/ 5335 w 699988"/>
                  <a:gd name="connsiteY4" fmla="*/ 306442 h 642765"/>
                  <a:gd name="connsiteX5" fmla="*/ 150190 w 699988"/>
                  <a:gd name="connsiteY5" fmla="*/ 306442 h 642765"/>
                  <a:gd name="connsiteX6" fmla="*/ 168297 w 699988"/>
                  <a:gd name="connsiteY6" fmla="*/ 303424 h 642765"/>
                  <a:gd name="connsiteX7" fmla="*/ 174333 w 699988"/>
                  <a:gd name="connsiteY7" fmla="*/ 315495 h 642765"/>
                  <a:gd name="connsiteX8" fmla="*/ 171315 w 699988"/>
                  <a:gd name="connsiteY8" fmla="*/ 409048 h 642765"/>
                  <a:gd name="connsiteX9" fmla="*/ 162262 w 699988"/>
                  <a:gd name="connsiteY9" fmla="*/ 445262 h 642765"/>
                  <a:gd name="connsiteX10" fmla="*/ 132083 w 699988"/>
                  <a:gd name="connsiteY10" fmla="*/ 526743 h 642765"/>
                  <a:gd name="connsiteX11" fmla="*/ 110959 w 699988"/>
                  <a:gd name="connsiteY11" fmla="*/ 587099 h 642765"/>
                  <a:gd name="connsiteX12" fmla="*/ 110959 w 699988"/>
                  <a:gd name="connsiteY12" fmla="*/ 635385 h 642765"/>
                  <a:gd name="connsiteX13" fmla="*/ 237707 w 699988"/>
                  <a:gd name="connsiteY13" fmla="*/ 632367 h 642765"/>
                  <a:gd name="connsiteX14" fmla="*/ 367474 w 699988"/>
                  <a:gd name="connsiteY14" fmla="*/ 538814 h 642765"/>
                  <a:gd name="connsiteX15" fmla="*/ 406068 w 699988"/>
                  <a:gd name="connsiteY15" fmla="*/ 506420 h 642765"/>
                  <a:gd name="connsiteX16" fmla="*/ 536472 w 699988"/>
                  <a:gd name="connsiteY16" fmla="*/ 445262 h 642765"/>
                  <a:gd name="connsiteX17" fmla="*/ 572685 w 699988"/>
                  <a:gd name="connsiteY17" fmla="*/ 424137 h 642765"/>
                  <a:gd name="connsiteX18" fmla="*/ 654167 w 699988"/>
                  <a:gd name="connsiteY18" fmla="*/ 375852 h 642765"/>
                  <a:gd name="connsiteX19" fmla="*/ 663220 w 699988"/>
                  <a:gd name="connsiteY19" fmla="*/ 372834 h 642765"/>
                  <a:gd name="connsiteX20" fmla="*/ 698797 w 699988"/>
                  <a:gd name="connsiteY20" fmla="*/ 315661 h 642765"/>
                  <a:gd name="connsiteX21" fmla="*/ 614156 w 699988"/>
                  <a:gd name="connsiteY21" fmla="*/ 298826 h 642765"/>
                  <a:gd name="connsiteX22" fmla="*/ 461026 w 699988"/>
                  <a:gd name="connsiteY22" fmla="*/ 321531 h 642765"/>
                  <a:gd name="connsiteX23" fmla="*/ 445937 w 699988"/>
                  <a:gd name="connsiteY23" fmla="*/ 297389 h 642765"/>
                  <a:gd name="connsiteX24" fmla="*/ 451973 w 699988"/>
                  <a:gd name="connsiteY24" fmla="*/ 185729 h 642765"/>
                  <a:gd name="connsiteX25" fmla="*/ 554579 w 699988"/>
                  <a:gd name="connsiteY25" fmla="*/ 149515 h 642765"/>
                  <a:gd name="connsiteX26" fmla="*/ 654167 w 699988"/>
                  <a:gd name="connsiteY26" fmla="*/ 61998 h 642765"/>
                  <a:gd name="connsiteX27" fmla="*/ 648131 w 699988"/>
                  <a:gd name="connsiteY27" fmla="*/ 7678 h 642765"/>
                  <a:gd name="connsiteX28" fmla="*/ 524400 w 699988"/>
                  <a:gd name="connsiteY28" fmla="*/ 1642 h 642765"/>
                  <a:gd name="connsiteX29" fmla="*/ 476115 w 699988"/>
                  <a:gd name="connsiteY29" fmla="*/ 19749 h 642765"/>
                  <a:gd name="connsiteX0" fmla="*/ 476115 w 699988"/>
                  <a:gd name="connsiteY0" fmla="*/ 19749 h 644957"/>
                  <a:gd name="connsiteX1" fmla="*/ 162285 w 699988"/>
                  <a:gd name="connsiteY1" fmla="*/ 161257 h 644957"/>
                  <a:gd name="connsiteX2" fmla="*/ 107941 w 699988"/>
                  <a:gd name="connsiteY2" fmla="*/ 194783 h 644957"/>
                  <a:gd name="connsiteX3" fmla="*/ 38531 w 699988"/>
                  <a:gd name="connsiteY3" fmla="*/ 243068 h 644957"/>
                  <a:gd name="connsiteX4" fmla="*/ 5335 w 699988"/>
                  <a:gd name="connsiteY4" fmla="*/ 306442 h 644957"/>
                  <a:gd name="connsiteX5" fmla="*/ 150190 w 699988"/>
                  <a:gd name="connsiteY5" fmla="*/ 306442 h 644957"/>
                  <a:gd name="connsiteX6" fmla="*/ 168297 w 699988"/>
                  <a:gd name="connsiteY6" fmla="*/ 303424 h 644957"/>
                  <a:gd name="connsiteX7" fmla="*/ 174333 w 699988"/>
                  <a:gd name="connsiteY7" fmla="*/ 315495 h 644957"/>
                  <a:gd name="connsiteX8" fmla="*/ 171315 w 699988"/>
                  <a:gd name="connsiteY8" fmla="*/ 409048 h 644957"/>
                  <a:gd name="connsiteX9" fmla="*/ 162262 w 699988"/>
                  <a:gd name="connsiteY9" fmla="*/ 445262 h 644957"/>
                  <a:gd name="connsiteX10" fmla="*/ 132083 w 699988"/>
                  <a:gd name="connsiteY10" fmla="*/ 526743 h 644957"/>
                  <a:gd name="connsiteX11" fmla="*/ 110959 w 699988"/>
                  <a:gd name="connsiteY11" fmla="*/ 587099 h 644957"/>
                  <a:gd name="connsiteX12" fmla="*/ 110959 w 699988"/>
                  <a:gd name="connsiteY12" fmla="*/ 635385 h 644957"/>
                  <a:gd name="connsiteX13" fmla="*/ 237707 w 699988"/>
                  <a:gd name="connsiteY13" fmla="*/ 632367 h 644957"/>
                  <a:gd name="connsiteX14" fmla="*/ 406068 w 699988"/>
                  <a:gd name="connsiteY14" fmla="*/ 506420 h 644957"/>
                  <a:gd name="connsiteX15" fmla="*/ 536472 w 699988"/>
                  <a:gd name="connsiteY15" fmla="*/ 445262 h 644957"/>
                  <a:gd name="connsiteX16" fmla="*/ 572685 w 699988"/>
                  <a:gd name="connsiteY16" fmla="*/ 424137 h 644957"/>
                  <a:gd name="connsiteX17" fmla="*/ 654167 w 699988"/>
                  <a:gd name="connsiteY17" fmla="*/ 375852 h 644957"/>
                  <a:gd name="connsiteX18" fmla="*/ 663220 w 699988"/>
                  <a:gd name="connsiteY18" fmla="*/ 372834 h 644957"/>
                  <a:gd name="connsiteX19" fmla="*/ 698797 w 699988"/>
                  <a:gd name="connsiteY19" fmla="*/ 315661 h 644957"/>
                  <a:gd name="connsiteX20" fmla="*/ 614156 w 699988"/>
                  <a:gd name="connsiteY20" fmla="*/ 298826 h 644957"/>
                  <a:gd name="connsiteX21" fmla="*/ 461026 w 699988"/>
                  <a:gd name="connsiteY21" fmla="*/ 321531 h 644957"/>
                  <a:gd name="connsiteX22" fmla="*/ 445937 w 699988"/>
                  <a:gd name="connsiteY22" fmla="*/ 297389 h 644957"/>
                  <a:gd name="connsiteX23" fmla="*/ 451973 w 699988"/>
                  <a:gd name="connsiteY23" fmla="*/ 185729 h 644957"/>
                  <a:gd name="connsiteX24" fmla="*/ 554579 w 699988"/>
                  <a:gd name="connsiteY24" fmla="*/ 149515 h 644957"/>
                  <a:gd name="connsiteX25" fmla="*/ 654167 w 699988"/>
                  <a:gd name="connsiteY25" fmla="*/ 61998 h 644957"/>
                  <a:gd name="connsiteX26" fmla="*/ 648131 w 699988"/>
                  <a:gd name="connsiteY26" fmla="*/ 7678 h 644957"/>
                  <a:gd name="connsiteX27" fmla="*/ 524400 w 699988"/>
                  <a:gd name="connsiteY27" fmla="*/ 1642 h 644957"/>
                  <a:gd name="connsiteX28" fmla="*/ 476115 w 699988"/>
                  <a:gd name="connsiteY28" fmla="*/ 19749 h 644957"/>
                  <a:gd name="connsiteX0" fmla="*/ 476115 w 699988"/>
                  <a:gd name="connsiteY0" fmla="*/ 19749 h 646548"/>
                  <a:gd name="connsiteX1" fmla="*/ 162285 w 699988"/>
                  <a:gd name="connsiteY1" fmla="*/ 161257 h 646548"/>
                  <a:gd name="connsiteX2" fmla="*/ 107941 w 699988"/>
                  <a:gd name="connsiteY2" fmla="*/ 194783 h 646548"/>
                  <a:gd name="connsiteX3" fmla="*/ 38531 w 699988"/>
                  <a:gd name="connsiteY3" fmla="*/ 243068 h 646548"/>
                  <a:gd name="connsiteX4" fmla="*/ 5335 w 699988"/>
                  <a:gd name="connsiteY4" fmla="*/ 306442 h 646548"/>
                  <a:gd name="connsiteX5" fmla="*/ 150190 w 699988"/>
                  <a:gd name="connsiteY5" fmla="*/ 306442 h 646548"/>
                  <a:gd name="connsiteX6" fmla="*/ 168297 w 699988"/>
                  <a:gd name="connsiteY6" fmla="*/ 303424 h 646548"/>
                  <a:gd name="connsiteX7" fmla="*/ 174333 w 699988"/>
                  <a:gd name="connsiteY7" fmla="*/ 315495 h 646548"/>
                  <a:gd name="connsiteX8" fmla="*/ 171315 w 699988"/>
                  <a:gd name="connsiteY8" fmla="*/ 409048 h 646548"/>
                  <a:gd name="connsiteX9" fmla="*/ 162262 w 699988"/>
                  <a:gd name="connsiteY9" fmla="*/ 445262 h 646548"/>
                  <a:gd name="connsiteX10" fmla="*/ 132083 w 699988"/>
                  <a:gd name="connsiteY10" fmla="*/ 526743 h 646548"/>
                  <a:gd name="connsiteX11" fmla="*/ 110959 w 699988"/>
                  <a:gd name="connsiteY11" fmla="*/ 587099 h 646548"/>
                  <a:gd name="connsiteX12" fmla="*/ 110959 w 699988"/>
                  <a:gd name="connsiteY12" fmla="*/ 635385 h 646548"/>
                  <a:gd name="connsiteX13" fmla="*/ 204369 w 699988"/>
                  <a:gd name="connsiteY13" fmla="*/ 634749 h 646548"/>
                  <a:gd name="connsiteX14" fmla="*/ 406068 w 699988"/>
                  <a:gd name="connsiteY14" fmla="*/ 506420 h 646548"/>
                  <a:gd name="connsiteX15" fmla="*/ 536472 w 699988"/>
                  <a:gd name="connsiteY15" fmla="*/ 445262 h 646548"/>
                  <a:gd name="connsiteX16" fmla="*/ 572685 w 699988"/>
                  <a:gd name="connsiteY16" fmla="*/ 424137 h 646548"/>
                  <a:gd name="connsiteX17" fmla="*/ 654167 w 699988"/>
                  <a:gd name="connsiteY17" fmla="*/ 375852 h 646548"/>
                  <a:gd name="connsiteX18" fmla="*/ 663220 w 699988"/>
                  <a:gd name="connsiteY18" fmla="*/ 372834 h 646548"/>
                  <a:gd name="connsiteX19" fmla="*/ 698797 w 699988"/>
                  <a:gd name="connsiteY19" fmla="*/ 315661 h 646548"/>
                  <a:gd name="connsiteX20" fmla="*/ 614156 w 699988"/>
                  <a:gd name="connsiteY20" fmla="*/ 298826 h 646548"/>
                  <a:gd name="connsiteX21" fmla="*/ 461026 w 699988"/>
                  <a:gd name="connsiteY21" fmla="*/ 321531 h 646548"/>
                  <a:gd name="connsiteX22" fmla="*/ 445937 w 699988"/>
                  <a:gd name="connsiteY22" fmla="*/ 297389 h 646548"/>
                  <a:gd name="connsiteX23" fmla="*/ 451973 w 699988"/>
                  <a:gd name="connsiteY23" fmla="*/ 185729 h 646548"/>
                  <a:gd name="connsiteX24" fmla="*/ 554579 w 699988"/>
                  <a:gd name="connsiteY24" fmla="*/ 149515 h 646548"/>
                  <a:gd name="connsiteX25" fmla="*/ 654167 w 699988"/>
                  <a:gd name="connsiteY25" fmla="*/ 61998 h 646548"/>
                  <a:gd name="connsiteX26" fmla="*/ 648131 w 699988"/>
                  <a:gd name="connsiteY26" fmla="*/ 7678 h 646548"/>
                  <a:gd name="connsiteX27" fmla="*/ 524400 w 699988"/>
                  <a:gd name="connsiteY27" fmla="*/ 1642 h 646548"/>
                  <a:gd name="connsiteX28" fmla="*/ 476115 w 699988"/>
                  <a:gd name="connsiteY28" fmla="*/ 19749 h 646548"/>
                  <a:gd name="connsiteX0" fmla="*/ 476115 w 699988"/>
                  <a:gd name="connsiteY0" fmla="*/ 19749 h 646548"/>
                  <a:gd name="connsiteX1" fmla="*/ 162285 w 699988"/>
                  <a:gd name="connsiteY1" fmla="*/ 161257 h 646548"/>
                  <a:gd name="connsiteX2" fmla="*/ 107941 w 699988"/>
                  <a:gd name="connsiteY2" fmla="*/ 194783 h 646548"/>
                  <a:gd name="connsiteX3" fmla="*/ 38531 w 699988"/>
                  <a:gd name="connsiteY3" fmla="*/ 243068 h 646548"/>
                  <a:gd name="connsiteX4" fmla="*/ 5335 w 699988"/>
                  <a:gd name="connsiteY4" fmla="*/ 306442 h 646548"/>
                  <a:gd name="connsiteX5" fmla="*/ 150190 w 699988"/>
                  <a:gd name="connsiteY5" fmla="*/ 306442 h 646548"/>
                  <a:gd name="connsiteX6" fmla="*/ 168297 w 699988"/>
                  <a:gd name="connsiteY6" fmla="*/ 303424 h 646548"/>
                  <a:gd name="connsiteX7" fmla="*/ 174333 w 699988"/>
                  <a:gd name="connsiteY7" fmla="*/ 315495 h 646548"/>
                  <a:gd name="connsiteX8" fmla="*/ 171315 w 699988"/>
                  <a:gd name="connsiteY8" fmla="*/ 409048 h 646548"/>
                  <a:gd name="connsiteX9" fmla="*/ 162262 w 699988"/>
                  <a:gd name="connsiteY9" fmla="*/ 445262 h 646548"/>
                  <a:gd name="connsiteX10" fmla="*/ 132083 w 699988"/>
                  <a:gd name="connsiteY10" fmla="*/ 526743 h 646548"/>
                  <a:gd name="connsiteX11" fmla="*/ 110959 w 699988"/>
                  <a:gd name="connsiteY11" fmla="*/ 587099 h 646548"/>
                  <a:gd name="connsiteX12" fmla="*/ 110959 w 699988"/>
                  <a:gd name="connsiteY12" fmla="*/ 635385 h 646548"/>
                  <a:gd name="connsiteX13" fmla="*/ 204369 w 699988"/>
                  <a:gd name="connsiteY13" fmla="*/ 634749 h 646548"/>
                  <a:gd name="connsiteX14" fmla="*/ 406068 w 699988"/>
                  <a:gd name="connsiteY14" fmla="*/ 506420 h 646548"/>
                  <a:gd name="connsiteX15" fmla="*/ 536472 w 699988"/>
                  <a:gd name="connsiteY15" fmla="*/ 445262 h 646548"/>
                  <a:gd name="connsiteX16" fmla="*/ 572685 w 699988"/>
                  <a:gd name="connsiteY16" fmla="*/ 424137 h 646548"/>
                  <a:gd name="connsiteX17" fmla="*/ 654167 w 699988"/>
                  <a:gd name="connsiteY17" fmla="*/ 375852 h 646548"/>
                  <a:gd name="connsiteX18" fmla="*/ 663220 w 699988"/>
                  <a:gd name="connsiteY18" fmla="*/ 372834 h 646548"/>
                  <a:gd name="connsiteX19" fmla="*/ 698797 w 699988"/>
                  <a:gd name="connsiteY19" fmla="*/ 315661 h 646548"/>
                  <a:gd name="connsiteX20" fmla="*/ 614156 w 699988"/>
                  <a:gd name="connsiteY20" fmla="*/ 298826 h 646548"/>
                  <a:gd name="connsiteX21" fmla="*/ 461026 w 699988"/>
                  <a:gd name="connsiteY21" fmla="*/ 321531 h 646548"/>
                  <a:gd name="connsiteX22" fmla="*/ 445937 w 699988"/>
                  <a:gd name="connsiteY22" fmla="*/ 297389 h 646548"/>
                  <a:gd name="connsiteX23" fmla="*/ 451973 w 699988"/>
                  <a:gd name="connsiteY23" fmla="*/ 185729 h 646548"/>
                  <a:gd name="connsiteX24" fmla="*/ 554579 w 699988"/>
                  <a:gd name="connsiteY24" fmla="*/ 149515 h 646548"/>
                  <a:gd name="connsiteX25" fmla="*/ 654167 w 699988"/>
                  <a:gd name="connsiteY25" fmla="*/ 61998 h 646548"/>
                  <a:gd name="connsiteX26" fmla="*/ 648131 w 699988"/>
                  <a:gd name="connsiteY26" fmla="*/ 7678 h 646548"/>
                  <a:gd name="connsiteX27" fmla="*/ 524400 w 699988"/>
                  <a:gd name="connsiteY27" fmla="*/ 1642 h 646548"/>
                  <a:gd name="connsiteX28" fmla="*/ 476115 w 699988"/>
                  <a:gd name="connsiteY28" fmla="*/ 19749 h 646548"/>
                  <a:gd name="connsiteX0" fmla="*/ 476115 w 699988"/>
                  <a:gd name="connsiteY0" fmla="*/ 19749 h 649889"/>
                  <a:gd name="connsiteX1" fmla="*/ 162285 w 699988"/>
                  <a:gd name="connsiteY1" fmla="*/ 161257 h 649889"/>
                  <a:gd name="connsiteX2" fmla="*/ 107941 w 699988"/>
                  <a:gd name="connsiteY2" fmla="*/ 194783 h 649889"/>
                  <a:gd name="connsiteX3" fmla="*/ 38531 w 699988"/>
                  <a:gd name="connsiteY3" fmla="*/ 243068 h 649889"/>
                  <a:gd name="connsiteX4" fmla="*/ 5335 w 699988"/>
                  <a:gd name="connsiteY4" fmla="*/ 306442 h 649889"/>
                  <a:gd name="connsiteX5" fmla="*/ 150190 w 699988"/>
                  <a:gd name="connsiteY5" fmla="*/ 306442 h 649889"/>
                  <a:gd name="connsiteX6" fmla="*/ 168297 w 699988"/>
                  <a:gd name="connsiteY6" fmla="*/ 303424 h 649889"/>
                  <a:gd name="connsiteX7" fmla="*/ 174333 w 699988"/>
                  <a:gd name="connsiteY7" fmla="*/ 315495 h 649889"/>
                  <a:gd name="connsiteX8" fmla="*/ 171315 w 699988"/>
                  <a:gd name="connsiteY8" fmla="*/ 409048 h 649889"/>
                  <a:gd name="connsiteX9" fmla="*/ 162262 w 699988"/>
                  <a:gd name="connsiteY9" fmla="*/ 445262 h 649889"/>
                  <a:gd name="connsiteX10" fmla="*/ 132083 w 699988"/>
                  <a:gd name="connsiteY10" fmla="*/ 526743 h 649889"/>
                  <a:gd name="connsiteX11" fmla="*/ 110959 w 699988"/>
                  <a:gd name="connsiteY11" fmla="*/ 635385 h 649889"/>
                  <a:gd name="connsiteX12" fmla="*/ 204369 w 699988"/>
                  <a:gd name="connsiteY12" fmla="*/ 634749 h 649889"/>
                  <a:gd name="connsiteX13" fmla="*/ 406068 w 699988"/>
                  <a:gd name="connsiteY13" fmla="*/ 506420 h 649889"/>
                  <a:gd name="connsiteX14" fmla="*/ 536472 w 699988"/>
                  <a:gd name="connsiteY14" fmla="*/ 445262 h 649889"/>
                  <a:gd name="connsiteX15" fmla="*/ 572685 w 699988"/>
                  <a:gd name="connsiteY15" fmla="*/ 424137 h 649889"/>
                  <a:gd name="connsiteX16" fmla="*/ 654167 w 699988"/>
                  <a:gd name="connsiteY16" fmla="*/ 375852 h 649889"/>
                  <a:gd name="connsiteX17" fmla="*/ 663220 w 699988"/>
                  <a:gd name="connsiteY17" fmla="*/ 372834 h 649889"/>
                  <a:gd name="connsiteX18" fmla="*/ 698797 w 699988"/>
                  <a:gd name="connsiteY18" fmla="*/ 315661 h 649889"/>
                  <a:gd name="connsiteX19" fmla="*/ 614156 w 699988"/>
                  <a:gd name="connsiteY19" fmla="*/ 298826 h 649889"/>
                  <a:gd name="connsiteX20" fmla="*/ 461026 w 699988"/>
                  <a:gd name="connsiteY20" fmla="*/ 321531 h 649889"/>
                  <a:gd name="connsiteX21" fmla="*/ 445937 w 699988"/>
                  <a:gd name="connsiteY21" fmla="*/ 297389 h 649889"/>
                  <a:gd name="connsiteX22" fmla="*/ 451973 w 699988"/>
                  <a:gd name="connsiteY22" fmla="*/ 185729 h 649889"/>
                  <a:gd name="connsiteX23" fmla="*/ 554579 w 699988"/>
                  <a:gd name="connsiteY23" fmla="*/ 149515 h 649889"/>
                  <a:gd name="connsiteX24" fmla="*/ 654167 w 699988"/>
                  <a:gd name="connsiteY24" fmla="*/ 61998 h 649889"/>
                  <a:gd name="connsiteX25" fmla="*/ 648131 w 699988"/>
                  <a:gd name="connsiteY25" fmla="*/ 7678 h 649889"/>
                  <a:gd name="connsiteX26" fmla="*/ 524400 w 699988"/>
                  <a:gd name="connsiteY26" fmla="*/ 1642 h 649889"/>
                  <a:gd name="connsiteX27" fmla="*/ 476115 w 699988"/>
                  <a:gd name="connsiteY27" fmla="*/ 19749 h 649889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68297 w 699988"/>
                  <a:gd name="connsiteY6" fmla="*/ 303424 h 649601"/>
                  <a:gd name="connsiteX7" fmla="*/ 174333 w 699988"/>
                  <a:gd name="connsiteY7" fmla="*/ 315495 h 649601"/>
                  <a:gd name="connsiteX8" fmla="*/ 171315 w 699988"/>
                  <a:gd name="connsiteY8" fmla="*/ 409048 h 649601"/>
                  <a:gd name="connsiteX9" fmla="*/ 162262 w 699988"/>
                  <a:gd name="connsiteY9" fmla="*/ 445262 h 649601"/>
                  <a:gd name="connsiteX10" fmla="*/ 122558 w 699988"/>
                  <a:gd name="connsiteY10" fmla="*/ 531505 h 649601"/>
                  <a:gd name="connsiteX11" fmla="*/ 110959 w 699988"/>
                  <a:gd name="connsiteY11" fmla="*/ 635385 h 649601"/>
                  <a:gd name="connsiteX12" fmla="*/ 204369 w 699988"/>
                  <a:gd name="connsiteY12" fmla="*/ 634749 h 649601"/>
                  <a:gd name="connsiteX13" fmla="*/ 406068 w 699988"/>
                  <a:gd name="connsiteY13" fmla="*/ 506420 h 649601"/>
                  <a:gd name="connsiteX14" fmla="*/ 536472 w 699988"/>
                  <a:gd name="connsiteY14" fmla="*/ 445262 h 649601"/>
                  <a:gd name="connsiteX15" fmla="*/ 572685 w 699988"/>
                  <a:gd name="connsiteY15" fmla="*/ 424137 h 649601"/>
                  <a:gd name="connsiteX16" fmla="*/ 654167 w 699988"/>
                  <a:gd name="connsiteY16" fmla="*/ 375852 h 649601"/>
                  <a:gd name="connsiteX17" fmla="*/ 663220 w 699988"/>
                  <a:gd name="connsiteY17" fmla="*/ 372834 h 649601"/>
                  <a:gd name="connsiteX18" fmla="*/ 698797 w 699988"/>
                  <a:gd name="connsiteY18" fmla="*/ 315661 h 649601"/>
                  <a:gd name="connsiteX19" fmla="*/ 614156 w 699988"/>
                  <a:gd name="connsiteY19" fmla="*/ 298826 h 649601"/>
                  <a:gd name="connsiteX20" fmla="*/ 461026 w 699988"/>
                  <a:gd name="connsiteY20" fmla="*/ 321531 h 649601"/>
                  <a:gd name="connsiteX21" fmla="*/ 445937 w 699988"/>
                  <a:gd name="connsiteY21" fmla="*/ 297389 h 649601"/>
                  <a:gd name="connsiteX22" fmla="*/ 451973 w 699988"/>
                  <a:gd name="connsiteY22" fmla="*/ 185729 h 649601"/>
                  <a:gd name="connsiteX23" fmla="*/ 554579 w 699988"/>
                  <a:gd name="connsiteY23" fmla="*/ 149515 h 649601"/>
                  <a:gd name="connsiteX24" fmla="*/ 654167 w 699988"/>
                  <a:gd name="connsiteY24" fmla="*/ 61998 h 649601"/>
                  <a:gd name="connsiteX25" fmla="*/ 648131 w 699988"/>
                  <a:gd name="connsiteY25" fmla="*/ 7678 h 649601"/>
                  <a:gd name="connsiteX26" fmla="*/ 524400 w 699988"/>
                  <a:gd name="connsiteY26" fmla="*/ 1642 h 649601"/>
                  <a:gd name="connsiteX27" fmla="*/ 476115 w 699988"/>
                  <a:gd name="connsiteY27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68297 w 699988"/>
                  <a:gd name="connsiteY6" fmla="*/ 303424 h 649601"/>
                  <a:gd name="connsiteX7" fmla="*/ 174333 w 699988"/>
                  <a:gd name="connsiteY7" fmla="*/ 315495 h 649601"/>
                  <a:gd name="connsiteX8" fmla="*/ 171315 w 699988"/>
                  <a:gd name="connsiteY8" fmla="*/ 409048 h 649601"/>
                  <a:gd name="connsiteX9" fmla="*/ 162262 w 699988"/>
                  <a:gd name="connsiteY9" fmla="*/ 445262 h 649601"/>
                  <a:gd name="connsiteX10" fmla="*/ 122558 w 699988"/>
                  <a:gd name="connsiteY10" fmla="*/ 531505 h 649601"/>
                  <a:gd name="connsiteX11" fmla="*/ 110959 w 699988"/>
                  <a:gd name="connsiteY11" fmla="*/ 635385 h 649601"/>
                  <a:gd name="connsiteX12" fmla="*/ 204369 w 699988"/>
                  <a:gd name="connsiteY12" fmla="*/ 634749 h 649601"/>
                  <a:gd name="connsiteX13" fmla="*/ 406068 w 699988"/>
                  <a:gd name="connsiteY13" fmla="*/ 506420 h 649601"/>
                  <a:gd name="connsiteX14" fmla="*/ 536472 w 699988"/>
                  <a:gd name="connsiteY14" fmla="*/ 445262 h 649601"/>
                  <a:gd name="connsiteX15" fmla="*/ 572685 w 699988"/>
                  <a:gd name="connsiteY15" fmla="*/ 424137 h 649601"/>
                  <a:gd name="connsiteX16" fmla="*/ 654167 w 699988"/>
                  <a:gd name="connsiteY16" fmla="*/ 375852 h 649601"/>
                  <a:gd name="connsiteX17" fmla="*/ 663220 w 699988"/>
                  <a:gd name="connsiteY17" fmla="*/ 372834 h 649601"/>
                  <a:gd name="connsiteX18" fmla="*/ 698797 w 699988"/>
                  <a:gd name="connsiteY18" fmla="*/ 315661 h 649601"/>
                  <a:gd name="connsiteX19" fmla="*/ 614156 w 699988"/>
                  <a:gd name="connsiteY19" fmla="*/ 298826 h 649601"/>
                  <a:gd name="connsiteX20" fmla="*/ 461026 w 699988"/>
                  <a:gd name="connsiteY20" fmla="*/ 321531 h 649601"/>
                  <a:gd name="connsiteX21" fmla="*/ 445937 w 699988"/>
                  <a:gd name="connsiteY21" fmla="*/ 297389 h 649601"/>
                  <a:gd name="connsiteX22" fmla="*/ 451973 w 699988"/>
                  <a:gd name="connsiteY22" fmla="*/ 185729 h 649601"/>
                  <a:gd name="connsiteX23" fmla="*/ 554579 w 699988"/>
                  <a:gd name="connsiteY23" fmla="*/ 149515 h 649601"/>
                  <a:gd name="connsiteX24" fmla="*/ 654167 w 699988"/>
                  <a:gd name="connsiteY24" fmla="*/ 61998 h 649601"/>
                  <a:gd name="connsiteX25" fmla="*/ 648131 w 699988"/>
                  <a:gd name="connsiteY25" fmla="*/ 7678 h 649601"/>
                  <a:gd name="connsiteX26" fmla="*/ 524400 w 699988"/>
                  <a:gd name="connsiteY26" fmla="*/ 1642 h 649601"/>
                  <a:gd name="connsiteX27" fmla="*/ 476115 w 699988"/>
                  <a:gd name="connsiteY27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68297 w 699988"/>
                  <a:gd name="connsiteY6" fmla="*/ 303424 h 649601"/>
                  <a:gd name="connsiteX7" fmla="*/ 174333 w 699988"/>
                  <a:gd name="connsiteY7" fmla="*/ 315495 h 649601"/>
                  <a:gd name="connsiteX8" fmla="*/ 171315 w 699988"/>
                  <a:gd name="connsiteY8" fmla="*/ 409048 h 649601"/>
                  <a:gd name="connsiteX9" fmla="*/ 122558 w 699988"/>
                  <a:gd name="connsiteY9" fmla="*/ 531505 h 649601"/>
                  <a:gd name="connsiteX10" fmla="*/ 110959 w 699988"/>
                  <a:gd name="connsiteY10" fmla="*/ 635385 h 649601"/>
                  <a:gd name="connsiteX11" fmla="*/ 204369 w 699988"/>
                  <a:gd name="connsiteY11" fmla="*/ 634749 h 649601"/>
                  <a:gd name="connsiteX12" fmla="*/ 406068 w 699988"/>
                  <a:gd name="connsiteY12" fmla="*/ 506420 h 649601"/>
                  <a:gd name="connsiteX13" fmla="*/ 536472 w 699988"/>
                  <a:gd name="connsiteY13" fmla="*/ 445262 h 649601"/>
                  <a:gd name="connsiteX14" fmla="*/ 572685 w 699988"/>
                  <a:gd name="connsiteY14" fmla="*/ 424137 h 649601"/>
                  <a:gd name="connsiteX15" fmla="*/ 654167 w 699988"/>
                  <a:gd name="connsiteY15" fmla="*/ 375852 h 649601"/>
                  <a:gd name="connsiteX16" fmla="*/ 663220 w 699988"/>
                  <a:gd name="connsiteY16" fmla="*/ 372834 h 649601"/>
                  <a:gd name="connsiteX17" fmla="*/ 698797 w 699988"/>
                  <a:gd name="connsiteY17" fmla="*/ 315661 h 649601"/>
                  <a:gd name="connsiteX18" fmla="*/ 614156 w 699988"/>
                  <a:gd name="connsiteY18" fmla="*/ 298826 h 649601"/>
                  <a:gd name="connsiteX19" fmla="*/ 461026 w 699988"/>
                  <a:gd name="connsiteY19" fmla="*/ 321531 h 649601"/>
                  <a:gd name="connsiteX20" fmla="*/ 445937 w 699988"/>
                  <a:gd name="connsiteY20" fmla="*/ 297389 h 649601"/>
                  <a:gd name="connsiteX21" fmla="*/ 451973 w 699988"/>
                  <a:gd name="connsiteY21" fmla="*/ 185729 h 649601"/>
                  <a:gd name="connsiteX22" fmla="*/ 554579 w 699988"/>
                  <a:gd name="connsiteY22" fmla="*/ 149515 h 649601"/>
                  <a:gd name="connsiteX23" fmla="*/ 654167 w 699988"/>
                  <a:gd name="connsiteY23" fmla="*/ 61998 h 649601"/>
                  <a:gd name="connsiteX24" fmla="*/ 648131 w 699988"/>
                  <a:gd name="connsiteY24" fmla="*/ 7678 h 649601"/>
                  <a:gd name="connsiteX25" fmla="*/ 524400 w 699988"/>
                  <a:gd name="connsiteY25" fmla="*/ 1642 h 649601"/>
                  <a:gd name="connsiteX26" fmla="*/ 476115 w 699988"/>
                  <a:gd name="connsiteY26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74333 w 699988"/>
                  <a:gd name="connsiteY6" fmla="*/ 315495 h 649601"/>
                  <a:gd name="connsiteX7" fmla="*/ 171315 w 699988"/>
                  <a:gd name="connsiteY7" fmla="*/ 409048 h 649601"/>
                  <a:gd name="connsiteX8" fmla="*/ 122558 w 699988"/>
                  <a:gd name="connsiteY8" fmla="*/ 531505 h 649601"/>
                  <a:gd name="connsiteX9" fmla="*/ 110959 w 699988"/>
                  <a:gd name="connsiteY9" fmla="*/ 635385 h 649601"/>
                  <a:gd name="connsiteX10" fmla="*/ 204369 w 699988"/>
                  <a:gd name="connsiteY10" fmla="*/ 634749 h 649601"/>
                  <a:gd name="connsiteX11" fmla="*/ 406068 w 699988"/>
                  <a:gd name="connsiteY11" fmla="*/ 506420 h 649601"/>
                  <a:gd name="connsiteX12" fmla="*/ 536472 w 699988"/>
                  <a:gd name="connsiteY12" fmla="*/ 445262 h 649601"/>
                  <a:gd name="connsiteX13" fmla="*/ 572685 w 699988"/>
                  <a:gd name="connsiteY13" fmla="*/ 424137 h 649601"/>
                  <a:gd name="connsiteX14" fmla="*/ 654167 w 699988"/>
                  <a:gd name="connsiteY14" fmla="*/ 375852 h 649601"/>
                  <a:gd name="connsiteX15" fmla="*/ 663220 w 699988"/>
                  <a:gd name="connsiteY15" fmla="*/ 372834 h 649601"/>
                  <a:gd name="connsiteX16" fmla="*/ 698797 w 699988"/>
                  <a:gd name="connsiteY16" fmla="*/ 315661 h 649601"/>
                  <a:gd name="connsiteX17" fmla="*/ 614156 w 699988"/>
                  <a:gd name="connsiteY17" fmla="*/ 298826 h 649601"/>
                  <a:gd name="connsiteX18" fmla="*/ 461026 w 699988"/>
                  <a:gd name="connsiteY18" fmla="*/ 321531 h 649601"/>
                  <a:gd name="connsiteX19" fmla="*/ 445937 w 699988"/>
                  <a:gd name="connsiteY19" fmla="*/ 297389 h 649601"/>
                  <a:gd name="connsiteX20" fmla="*/ 451973 w 699988"/>
                  <a:gd name="connsiteY20" fmla="*/ 185729 h 649601"/>
                  <a:gd name="connsiteX21" fmla="*/ 554579 w 699988"/>
                  <a:gd name="connsiteY21" fmla="*/ 149515 h 649601"/>
                  <a:gd name="connsiteX22" fmla="*/ 654167 w 699988"/>
                  <a:gd name="connsiteY22" fmla="*/ 61998 h 649601"/>
                  <a:gd name="connsiteX23" fmla="*/ 648131 w 699988"/>
                  <a:gd name="connsiteY23" fmla="*/ 7678 h 649601"/>
                  <a:gd name="connsiteX24" fmla="*/ 524400 w 699988"/>
                  <a:gd name="connsiteY24" fmla="*/ 1642 h 649601"/>
                  <a:gd name="connsiteX25" fmla="*/ 476115 w 699988"/>
                  <a:gd name="connsiteY25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171315 w 699988"/>
                  <a:gd name="connsiteY6" fmla="*/ 409048 h 649601"/>
                  <a:gd name="connsiteX7" fmla="*/ 122558 w 699988"/>
                  <a:gd name="connsiteY7" fmla="*/ 531505 h 649601"/>
                  <a:gd name="connsiteX8" fmla="*/ 110959 w 699988"/>
                  <a:gd name="connsiteY8" fmla="*/ 635385 h 649601"/>
                  <a:gd name="connsiteX9" fmla="*/ 204369 w 699988"/>
                  <a:gd name="connsiteY9" fmla="*/ 634749 h 649601"/>
                  <a:gd name="connsiteX10" fmla="*/ 406068 w 699988"/>
                  <a:gd name="connsiteY10" fmla="*/ 506420 h 649601"/>
                  <a:gd name="connsiteX11" fmla="*/ 536472 w 699988"/>
                  <a:gd name="connsiteY11" fmla="*/ 445262 h 649601"/>
                  <a:gd name="connsiteX12" fmla="*/ 572685 w 699988"/>
                  <a:gd name="connsiteY12" fmla="*/ 424137 h 649601"/>
                  <a:gd name="connsiteX13" fmla="*/ 654167 w 699988"/>
                  <a:gd name="connsiteY13" fmla="*/ 375852 h 649601"/>
                  <a:gd name="connsiteX14" fmla="*/ 663220 w 699988"/>
                  <a:gd name="connsiteY14" fmla="*/ 372834 h 649601"/>
                  <a:gd name="connsiteX15" fmla="*/ 698797 w 699988"/>
                  <a:gd name="connsiteY15" fmla="*/ 315661 h 649601"/>
                  <a:gd name="connsiteX16" fmla="*/ 614156 w 699988"/>
                  <a:gd name="connsiteY16" fmla="*/ 298826 h 649601"/>
                  <a:gd name="connsiteX17" fmla="*/ 461026 w 699988"/>
                  <a:gd name="connsiteY17" fmla="*/ 321531 h 649601"/>
                  <a:gd name="connsiteX18" fmla="*/ 445937 w 699988"/>
                  <a:gd name="connsiteY18" fmla="*/ 297389 h 649601"/>
                  <a:gd name="connsiteX19" fmla="*/ 451973 w 699988"/>
                  <a:gd name="connsiteY19" fmla="*/ 185729 h 649601"/>
                  <a:gd name="connsiteX20" fmla="*/ 554579 w 699988"/>
                  <a:gd name="connsiteY20" fmla="*/ 149515 h 649601"/>
                  <a:gd name="connsiteX21" fmla="*/ 654167 w 699988"/>
                  <a:gd name="connsiteY21" fmla="*/ 61998 h 649601"/>
                  <a:gd name="connsiteX22" fmla="*/ 648131 w 699988"/>
                  <a:gd name="connsiteY22" fmla="*/ 7678 h 649601"/>
                  <a:gd name="connsiteX23" fmla="*/ 524400 w 699988"/>
                  <a:gd name="connsiteY23" fmla="*/ 1642 h 649601"/>
                  <a:gd name="connsiteX24" fmla="*/ 476115 w 699988"/>
                  <a:gd name="connsiteY24" fmla="*/ 19749 h 649601"/>
                  <a:gd name="connsiteX0" fmla="*/ 476115 w 699988"/>
                  <a:gd name="connsiteY0" fmla="*/ 19749 h 649601"/>
                  <a:gd name="connsiteX1" fmla="*/ 162285 w 699988"/>
                  <a:gd name="connsiteY1" fmla="*/ 161257 h 649601"/>
                  <a:gd name="connsiteX2" fmla="*/ 107941 w 699988"/>
                  <a:gd name="connsiteY2" fmla="*/ 194783 h 649601"/>
                  <a:gd name="connsiteX3" fmla="*/ 38531 w 699988"/>
                  <a:gd name="connsiteY3" fmla="*/ 243068 h 649601"/>
                  <a:gd name="connsiteX4" fmla="*/ 5335 w 699988"/>
                  <a:gd name="connsiteY4" fmla="*/ 306442 h 649601"/>
                  <a:gd name="connsiteX5" fmla="*/ 150190 w 699988"/>
                  <a:gd name="connsiteY5" fmla="*/ 306442 h 649601"/>
                  <a:gd name="connsiteX6" fmla="*/ 202271 w 699988"/>
                  <a:gd name="connsiteY6" fmla="*/ 404286 h 649601"/>
                  <a:gd name="connsiteX7" fmla="*/ 122558 w 699988"/>
                  <a:gd name="connsiteY7" fmla="*/ 531505 h 649601"/>
                  <a:gd name="connsiteX8" fmla="*/ 110959 w 699988"/>
                  <a:gd name="connsiteY8" fmla="*/ 635385 h 649601"/>
                  <a:gd name="connsiteX9" fmla="*/ 204369 w 699988"/>
                  <a:gd name="connsiteY9" fmla="*/ 634749 h 649601"/>
                  <a:gd name="connsiteX10" fmla="*/ 406068 w 699988"/>
                  <a:gd name="connsiteY10" fmla="*/ 506420 h 649601"/>
                  <a:gd name="connsiteX11" fmla="*/ 536472 w 699988"/>
                  <a:gd name="connsiteY11" fmla="*/ 445262 h 649601"/>
                  <a:gd name="connsiteX12" fmla="*/ 572685 w 699988"/>
                  <a:gd name="connsiteY12" fmla="*/ 424137 h 649601"/>
                  <a:gd name="connsiteX13" fmla="*/ 654167 w 699988"/>
                  <a:gd name="connsiteY13" fmla="*/ 375852 h 649601"/>
                  <a:gd name="connsiteX14" fmla="*/ 663220 w 699988"/>
                  <a:gd name="connsiteY14" fmla="*/ 372834 h 649601"/>
                  <a:gd name="connsiteX15" fmla="*/ 698797 w 699988"/>
                  <a:gd name="connsiteY15" fmla="*/ 315661 h 649601"/>
                  <a:gd name="connsiteX16" fmla="*/ 614156 w 699988"/>
                  <a:gd name="connsiteY16" fmla="*/ 298826 h 649601"/>
                  <a:gd name="connsiteX17" fmla="*/ 461026 w 699988"/>
                  <a:gd name="connsiteY17" fmla="*/ 321531 h 649601"/>
                  <a:gd name="connsiteX18" fmla="*/ 445937 w 699988"/>
                  <a:gd name="connsiteY18" fmla="*/ 297389 h 649601"/>
                  <a:gd name="connsiteX19" fmla="*/ 451973 w 699988"/>
                  <a:gd name="connsiteY19" fmla="*/ 185729 h 649601"/>
                  <a:gd name="connsiteX20" fmla="*/ 554579 w 699988"/>
                  <a:gd name="connsiteY20" fmla="*/ 149515 h 649601"/>
                  <a:gd name="connsiteX21" fmla="*/ 654167 w 699988"/>
                  <a:gd name="connsiteY21" fmla="*/ 61998 h 649601"/>
                  <a:gd name="connsiteX22" fmla="*/ 648131 w 699988"/>
                  <a:gd name="connsiteY22" fmla="*/ 7678 h 649601"/>
                  <a:gd name="connsiteX23" fmla="*/ 524400 w 699988"/>
                  <a:gd name="connsiteY23" fmla="*/ 1642 h 649601"/>
                  <a:gd name="connsiteX24" fmla="*/ 476115 w 699988"/>
                  <a:gd name="connsiteY24" fmla="*/ 19749 h 649601"/>
                  <a:gd name="connsiteX0" fmla="*/ 478307 w 702180"/>
                  <a:gd name="connsiteY0" fmla="*/ 19749 h 649601"/>
                  <a:gd name="connsiteX1" fmla="*/ 164477 w 702180"/>
                  <a:gd name="connsiteY1" fmla="*/ 161257 h 649601"/>
                  <a:gd name="connsiteX2" fmla="*/ 110133 w 702180"/>
                  <a:gd name="connsiteY2" fmla="*/ 194783 h 649601"/>
                  <a:gd name="connsiteX3" fmla="*/ 40723 w 702180"/>
                  <a:gd name="connsiteY3" fmla="*/ 243068 h 649601"/>
                  <a:gd name="connsiteX4" fmla="*/ 7527 w 702180"/>
                  <a:gd name="connsiteY4" fmla="*/ 306442 h 649601"/>
                  <a:gd name="connsiteX5" fmla="*/ 185720 w 702180"/>
                  <a:gd name="connsiteY5" fmla="*/ 263580 h 649601"/>
                  <a:gd name="connsiteX6" fmla="*/ 204463 w 702180"/>
                  <a:gd name="connsiteY6" fmla="*/ 404286 h 649601"/>
                  <a:gd name="connsiteX7" fmla="*/ 124750 w 702180"/>
                  <a:gd name="connsiteY7" fmla="*/ 531505 h 649601"/>
                  <a:gd name="connsiteX8" fmla="*/ 113151 w 702180"/>
                  <a:gd name="connsiteY8" fmla="*/ 635385 h 649601"/>
                  <a:gd name="connsiteX9" fmla="*/ 206561 w 702180"/>
                  <a:gd name="connsiteY9" fmla="*/ 634749 h 649601"/>
                  <a:gd name="connsiteX10" fmla="*/ 408260 w 702180"/>
                  <a:gd name="connsiteY10" fmla="*/ 506420 h 649601"/>
                  <a:gd name="connsiteX11" fmla="*/ 538664 w 702180"/>
                  <a:gd name="connsiteY11" fmla="*/ 445262 h 649601"/>
                  <a:gd name="connsiteX12" fmla="*/ 574877 w 702180"/>
                  <a:gd name="connsiteY12" fmla="*/ 424137 h 649601"/>
                  <a:gd name="connsiteX13" fmla="*/ 656359 w 702180"/>
                  <a:gd name="connsiteY13" fmla="*/ 375852 h 649601"/>
                  <a:gd name="connsiteX14" fmla="*/ 665412 w 702180"/>
                  <a:gd name="connsiteY14" fmla="*/ 372834 h 649601"/>
                  <a:gd name="connsiteX15" fmla="*/ 700989 w 702180"/>
                  <a:gd name="connsiteY15" fmla="*/ 315661 h 649601"/>
                  <a:gd name="connsiteX16" fmla="*/ 616348 w 702180"/>
                  <a:gd name="connsiteY16" fmla="*/ 298826 h 649601"/>
                  <a:gd name="connsiteX17" fmla="*/ 463218 w 702180"/>
                  <a:gd name="connsiteY17" fmla="*/ 321531 h 649601"/>
                  <a:gd name="connsiteX18" fmla="*/ 448129 w 702180"/>
                  <a:gd name="connsiteY18" fmla="*/ 297389 h 649601"/>
                  <a:gd name="connsiteX19" fmla="*/ 454165 w 702180"/>
                  <a:gd name="connsiteY19" fmla="*/ 185729 h 649601"/>
                  <a:gd name="connsiteX20" fmla="*/ 556771 w 702180"/>
                  <a:gd name="connsiteY20" fmla="*/ 149515 h 649601"/>
                  <a:gd name="connsiteX21" fmla="*/ 656359 w 702180"/>
                  <a:gd name="connsiteY21" fmla="*/ 61998 h 649601"/>
                  <a:gd name="connsiteX22" fmla="*/ 650323 w 702180"/>
                  <a:gd name="connsiteY22" fmla="*/ 7678 h 649601"/>
                  <a:gd name="connsiteX23" fmla="*/ 526592 w 702180"/>
                  <a:gd name="connsiteY23" fmla="*/ 1642 h 649601"/>
                  <a:gd name="connsiteX24" fmla="*/ 478307 w 702180"/>
                  <a:gd name="connsiteY24" fmla="*/ 19749 h 649601"/>
                  <a:gd name="connsiteX0" fmla="*/ 478307 w 702180"/>
                  <a:gd name="connsiteY0" fmla="*/ 19749 h 649601"/>
                  <a:gd name="connsiteX1" fmla="*/ 164477 w 702180"/>
                  <a:gd name="connsiteY1" fmla="*/ 161257 h 649601"/>
                  <a:gd name="connsiteX2" fmla="*/ 110133 w 702180"/>
                  <a:gd name="connsiteY2" fmla="*/ 194783 h 649601"/>
                  <a:gd name="connsiteX3" fmla="*/ 40723 w 702180"/>
                  <a:gd name="connsiteY3" fmla="*/ 243068 h 649601"/>
                  <a:gd name="connsiteX4" fmla="*/ 7527 w 702180"/>
                  <a:gd name="connsiteY4" fmla="*/ 306442 h 649601"/>
                  <a:gd name="connsiteX5" fmla="*/ 185720 w 702180"/>
                  <a:gd name="connsiteY5" fmla="*/ 263580 h 649601"/>
                  <a:gd name="connsiteX6" fmla="*/ 204463 w 702180"/>
                  <a:gd name="connsiteY6" fmla="*/ 404286 h 649601"/>
                  <a:gd name="connsiteX7" fmla="*/ 124750 w 702180"/>
                  <a:gd name="connsiteY7" fmla="*/ 531505 h 649601"/>
                  <a:gd name="connsiteX8" fmla="*/ 113151 w 702180"/>
                  <a:gd name="connsiteY8" fmla="*/ 635385 h 649601"/>
                  <a:gd name="connsiteX9" fmla="*/ 206561 w 702180"/>
                  <a:gd name="connsiteY9" fmla="*/ 634749 h 649601"/>
                  <a:gd name="connsiteX10" fmla="*/ 408260 w 702180"/>
                  <a:gd name="connsiteY10" fmla="*/ 506420 h 649601"/>
                  <a:gd name="connsiteX11" fmla="*/ 538664 w 702180"/>
                  <a:gd name="connsiteY11" fmla="*/ 445262 h 649601"/>
                  <a:gd name="connsiteX12" fmla="*/ 574877 w 702180"/>
                  <a:gd name="connsiteY12" fmla="*/ 424137 h 649601"/>
                  <a:gd name="connsiteX13" fmla="*/ 656359 w 702180"/>
                  <a:gd name="connsiteY13" fmla="*/ 375852 h 649601"/>
                  <a:gd name="connsiteX14" fmla="*/ 665412 w 702180"/>
                  <a:gd name="connsiteY14" fmla="*/ 372834 h 649601"/>
                  <a:gd name="connsiteX15" fmla="*/ 700989 w 702180"/>
                  <a:gd name="connsiteY15" fmla="*/ 315661 h 649601"/>
                  <a:gd name="connsiteX16" fmla="*/ 616348 w 702180"/>
                  <a:gd name="connsiteY16" fmla="*/ 298826 h 649601"/>
                  <a:gd name="connsiteX17" fmla="*/ 463218 w 702180"/>
                  <a:gd name="connsiteY17" fmla="*/ 321531 h 649601"/>
                  <a:gd name="connsiteX18" fmla="*/ 448129 w 702180"/>
                  <a:gd name="connsiteY18" fmla="*/ 297389 h 649601"/>
                  <a:gd name="connsiteX19" fmla="*/ 454165 w 702180"/>
                  <a:gd name="connsiteY19" fmla="*/ 185729 h 649601"/>
                  <a:gd name="connsiteX20" fmla="*/ 556771 w 702180"/>
                  <a:gd name="connsiteY20" fmla="*/ 149515 h 649601"/>
                  <a:gd name="connsiteX21" fmla="*/ 656359 w 702180"/>
                  <a:gd name="connsiteY21" fmla="*/ 61998 h 649601"/>
                  <a:gd name="connsiteX22" fmla="*/ 650323 w 702180"/>
                  <a:gd name="connsiteY22" fmla="*/ 7678 h 649601"/>
                  <a:gd name="connsiteX23" fmla="*/ 526592 w 702180"/>
                  <a:gd name="connsiteY23" fmla="*/ 1642 h 649601"/>
                  <a:gd name="connsiteX24" fmla="*/ 478307 w 702180"/>
                  <a:gd name="connsiteY24" fmla="*/ 19749 h 649601"/>
                  <a:gd name="connsiteX0" fmla="*/ 474370 w 698243"/>
                  <a:gd name="connsiteY0" fmla="*/ 19749 h 649601"/>
                  <a:gd name="connsiteX1" fmla="*/ 160540 w 698243"/>
                  <a:gd name="connsiteY1" fmla="*/ 161257 h 649601"/>
                  <a:gd name="connsiteX2" fmla="*/ 106196 w 698243"/>
                  <a:gd name="connsiteY2" fmla="*/ 194783 h 649601"/>
                  <a:gd name="connsiteX3" fmla="*/ 36786 w 698243"/>
                  <a:gd name="connsiteY3" fmla="*/ 243068 h 649601"/>
                  <a:gd name="connsiteX4" fmla="*/ 3590 w 698243"/>
                  <a:gd name="connsiteY4" fmla="*/ 306442 h 649601"/>
                  <a:gd name="connsiteX5" fmla="*/ 181783 w 698243"/>
                  <a:gd name="connsiteY5" fmla="*/ 263580 h 649601"/>
                  <a:gd name="connsiteX6" fmla="*/ 200526 w 698243"/>
                  <a:gd name="connsiteY6" fmla="*/ 404286 h 649601"/>
                  <a:gd name="connsiteX7" fmla="*/ 120813 w 698243"/>
                  <a:gd name="connsiteY7" fmla="*/ 531505 h 649601"/>
                  <a:gd name="connsiteX8" fmla="*/ 109214 w 698243"/>
                  <a:gd name="connsiteY8" fmla="*/ 635385 h 649601"/>
                  <a:gd name="connsiteX9" fmla="*/ 202624 w 698243"/>
                  <a:gd name="connsiteY9" fmla="*/ 634749 h 649601"/>
                  <a:gd name="connsiteX10" fmla="*/ 404323 w 698243"/>
                  <a:gd name="connsiteY10" fmla="*/ 506420 h 649601"/>
                  <a:gd name="connsiteX11" fmla="*/ 534727 w 698243"/>
                  <a:gd name="connsiteY11" fmla="*/ 445262 h 649601"/>
                  <a:gd name="connsiteX12" fmla="*/ 570940 w 698243"/>
                  <a:gd name="connsiteY12" fmla="*/ 424137 h 649601"/>
                  <a:gd name="connsiteX13" fmla="*/ 652422 w 698243"/>
                  <a:gd name="connsiteY13" fmla="*/ 375852 h 649601"/>
                  <a:gd name="connsiteX14" fmla="*/ 661475 w 698243"/>
                  <a:gd name="connsiteY14" fmla="*/ 372834 h 649601"/>
                  <a:gd name="connsiteX15" fmla="*/ 697052 w 698243"/>
                  <a:gd name="connsiteY15" fmla="*/ 315661 h 649601"/>
                  <a:gd name="connsiteX16" fmla="*/ 612411 w 698243"/>
                  <a:gd name="connsiteY16" fmla="*/ 298826 h 649601"/>
                  <a:gd name="connsiteX17" fmla="*/ 459281 w 698243"/>
                  <a:gd name="connsiteY17" fmla="*/ 321531 h 649601"/>
                  <a:gd name="connsiteX18" fmla="*/ 444192 w 698243"/>
                  <a:gd name="connsiteY18" fmla="*/ 297389 h 649601"/>
                  <a:gd name="connsiteX19" fmla="*/ 450228 w 698243"/>
                  <a:gd name="connsiteY19" fmla="*/ 185729 h 649601"/>
                  <a:gd name="connsiteX20" fmla="*/ 552834 w 698243"/>
                  <a:gd name="connsiteY20" fmla="*/ 149515 h 649601"/>
                  <a:gd name="connsiteX21" fmla="*/ 652422 w 698243"/>
                  <a:gd name="connsiteY21" fmla="*/ 61998 h 649601"/>
                  <a:gd name="connsiteX22" fmla="*/ 646386 w 698243"/>
                  <a:gd name="connsiteY22" fmla="*/ 7678 h 649601"/>
                  <a:gd name="connsiteX23" fmla="*/ 522655 w 698243"/>
                  <a:gd name="connsiteY23" fmla="*/ 1642 h 649601"/>
                  <a:gd name="connsiteX24" fmla="*/ 474370 w 698243"/>
                  <a:gd name="connsiteY24" fmla="*/ 19749 h 649601"/>
                  <a:gd name="connsiteX0" fmla="*/ 474401 w 698274"/>
                  <a:gd name="connsiteY0" fmla="*/ 19749 h 649601"/>
                  <a:gd name="connsiteX1" fmla="*/ 160571 w 698274"/>
                  <a:gd name="connsiteY1" fmla="*/ 161257 h 649601"/>
                  <a:gd name="connsiteX2" fmla="*/ 106227 w 698274"/>
                  <a:gd name="connsiteY2" fmla="*/ 194783 h 649601"/>
                  <a:gd name="connsiteX3" fmla="*/ 65392 w 698274"/>
                  <a:gd name="connsiteY3" fmla="*/ 233543 h 649601"/>
                  <a:gd name="connsiteX4" fmla="*/ 3621 w 698274"/>
                  <a:gd name="connsiteY4" fmla="*/ 306442 h 649601"/>
                  <a:gd name="connsiteX5" fmla="*/ 181814 w 698274"/>
                  <a:gd name="connsiteY5" fmla="*/ 263580 h 649601"/>
                  <a:gd name="connsiteX6" fmla="*/ 200557 w 698274"/>
                  <a:gd name="connsiteY6" fmla="*/ 404286 h 649601"/>
                  <a:gd name="connsiteX7" fmla="*/ 120844 w 698274"/>
                  <a:gd name="connsiteY7" fmla="*/ 531505 h 649601"/>
                  <a:gd name="connsiteX8" fmla="*/ 109245 w 698274"/>
                  <a:gd name="connsiteY8" fmla="*/ 635385 h 649601"/>
                  <a:gd name="connsiteX9" fmla="*/ 202655 w 698274"/>
                  <a:gd name="connsiteY9" fmla="*/ 634749 h 649601"/>
                  <a:gd name="connsiteX10" fmla="*/ 404354 w 698274"/>
                  <a:gd name="connsiteY10" fmla="*/ 506420 h 649601"/>
                  <a:gd name="connsiteX11" fmla="*/ 534758 w 698274"/>
                  <a:gd name="connsiteY11" fmla="*/ 445262 h 649601"/>
                  <a:gd name="connsiteX12" fmla="*/ 570971 w 698274"/>
                  <a:gd name="connsiteY12" fmla="*/ 424137 h 649601"/>
                  <a:gd name="connsiteX13" fmla="*/ 652453 w 698274"/>
                  <a:gd name="connsiteY13" fmla="*/ 375852 h 649601"/>
                  <a:gd name="connsiteX14" fmla="*/ 661506 w 698274"/>
                  <a:gd name="connsiteY14" fmla="*/ 372834 h 649601"/>
                  <a:gd name="connsiteX15" fmla="*/ 697083 w 698274"/>
                  <a:gd name="connsiteY15" fmla="*/ 315661 h 649601"/>
                  <a:gd name="connsiteX16" fmla="*/ 612442 w 698274"/>
                  <a:gd name="connsiteY16" fmla="*/ 298826 h 649601"/>
                  <a:gd name="connsiteX17" fmla="*/ 459312 w 698274"/>
                  <a:gd name="connsiteY17" fmla="*/ 321531 h 649601"/>
                  <a:gd name="connsiteX18" fmla="*/ 444223 w 698274"/>
                  <a:gd name="connsiteY18" fmla="*/ 297389 h 649601"/>
                  <a:gd name="connsiteX19" fmla="*/ 450259 w 698274"/>
                  <a:gd name="connsiteY19" fmla="*/ 185729 h 649601"/>
                  <a:gd name="connsiteX20" fmla="*/ 552865 w 698274"/>
                  <a:gd name="connsiteY20" fmla="*/ 149515 h 649601"/>
                  <a:gd name="connsiteX21" fmla="*/ 652453 w 698274"/>
                  <a:gd name="connsiteY21" fmla="*/ 61998 h 649601"/>
                  <a:gd name="connsiteX22" fmla="*/ 646417 w 698274"/>
                  <a:gd name="connsiteY22" fmla="*/ 7678 h 649601"/>
                  <a:gd name="connsiteX23" fmla="*/ 522686 w 698274"/>
                  <a:gd name="connsiteY23" fmla="*/ 1642 h 649601"/>
                  <a:gd name="connsiteX24" fmla="*/ 474401 w 698274"/>
                  <a:gd name="connsiteY24" fmla="*/ 19749 h 649601"/>
                  <a:gd name="connsiteX0" fmla="*/ 471994 w 695867"/>
                  <a:gd name="connsiteY0" fmla="*/ 19749 h 649601"/>
                  <a:gd name="connsiteX1" fmla="*/ 158164 w 695867"/>
                  <a:gd name="connsiteY1" fmla="*/ 161257 h 649601"/>
                  <a:gd name="connsiteX2" fmla="*/ 103820 w 695867"/>
                  <a:gd name="connsiteY2" fmla="*/ 194783 h 649601"/>
                  <a:gd name="connsiteX3" fmla="*/ 1214 w 695867"/>
                  <a:gd name="connsiteY3" fmla="*/ 306442 h 649601"/>
                  <a:gd name="connsiteX4" fmla="*/ 179407 w 695867"/>
                  <a:gd name="connsiteY4" fmla="*/ 263580 h 649601"/>
                  <a:gd name="connsiteX5" fmla="*/ 198150 w 695867"/>
                  <a:gd name="connsiteY5" fmla="*/ 404286 h 649601"/>
                  <a:gd name="connsiteX6" fmla="*/ 118437 w 695867"/>
                  <a:gd name="connsiteY6" fmla="*/ 531505 h 649601"/>
                  <a:gd name="connsiteX7" fmla="*/ 106838 w 695867"/>
                  <a:gd name="connsiteY7" fmla="*/ 635385 h 649601"/>
                  <a:gd name="connsiteX8" fmla="*/ 200248 w 695867"/>
                  <a:gd name="connsiteY8" fmla="*/ 634749 h 649601"/>
                  <a:gd name="connsiteX9" fmla="*/ 401947 w 695867"/>
                  <a:gd name="connsiteY9" fmla="*/ 506420 h 649601"/>
                  <a:gd name="connsiteX10" fmla="*/ 532351 w 695867"/>
                  <a:gd name="connsiteY10" fmla="*/ 445262 h 649601"/>
                  <a:gd name="connsiteX11" fmla="*/ 568564 w 695867"/>
                  <a:gd name="connsiteY11" fmla="*/ 424137 h 649601"/>
                  <a:gd name="connsiteX12" fmla="*/ 650046 w 695867"/>
                  <a:gd name="connsiteY12" fmla="*/ 375852 h 649601"/>
                  <a:gd name="connsiteX13" fmla="*/ 659099 w 695867"/>
                  <a:gd name="connsiteY13" fmla="*/ 372834 h 649601"/>
                  <a:gd name="connsiteX14" fmla="*/ 694676 w 695867"/>
                  <a:gd name="connsiteY14" fmla="*/ 315661 h 649601"/>
                  <a:gd name="connsiteX15" fmla="*/ 610035 w 695867"/>
                  <a:gd name="connsiteY15" fmla="*/ 298826 h 649601"/>
                  <a:gd name="connsiteX16" fmla="*/ 456905 w 695867"/>
                  <a:gd name="connsiteY16" fmla="*/ 321531 h 649601"/>
                  <a:gd name="connsiteX17" fmla="*/ 441816 w 695867"/>
                  <a:gd name="connsiteY17" fmla="*/ 297389 h 649601"/>
                  <a:gd name="connsiteX18" fmla="*/ 447852 w 695867"/>
                  <a:gd name="connsiteY18" fmla="*/ 185729 h 649601"/>
                  <a:gd name="connsiteX19" fmla="*/ 550458 w 695867"/>
                  <a:gd name="connsiteY19" fmla="*/ 149515 h 649601"/>
                  <a:gd name="connsiteX20" fmla="*/ 650046 w 695867"/>
                  <a:gd name="connsiteY20" fmla="*/ 61998 h 649601"/>
                  <a:gd name="connsiteX21" fmla="*/ 644010 w 695867"/>
                  <a:gd name="connsiteY21" fmla="*/ 7678 h 649601"/>
                  <a:gd name="connsiteX22" fmla="*/ 520279 w 695867"/>
                  <a:gd name="connsiteY22" fmla="*/ 1642 h 649601"/>
                  <a:gd name="connsiteX23" fmla="*/ 471994 w 695867"/>
                  <a:gd name="connsiteY23" fmla="*/ 19749 h 649601"/>
                  <a:gd name="connsiteX0" fmla="*/ 475855 w 699728"/>
                  <a:gd name="connsiteY0" fmla="*/ 19749 h 649601"/>
                  <a:gd name="connsiteX1" fmla="*/ 162025 w 699728"/>
                  <a:gd name="connsiteY1" fmla="*/ 161257 h 649601"/>
                  <a:gd name="connsiteX2" fmla="*/ 107681 w 699728"/>
                  <a:gd name="connsiteY2" fmla="*/ 194783 h 649601"/>
                  <a:gd name="connsiteX3" fmla="*/ 5075 w 699728"/>
                  <a:gd name="connsiteY3" fmla="*/ 306442 h 649601"/>
                  <a:gd name="connsiteX4" fmla="*/ 183268 w 699728"/>
                  <a:gd name="connsiteY4" fmla="*/ 263580 h 649601"/>
                  <a:gd name="connsiteX5" fmla="*/ 202011 w 699728"/>
                  <a:gd name="connsiteY5" fmla="*/ 404286 h 649601"/>
                  <a:gd name="connsiteX6" fmla="*/ 122298 w 699728"/>
                  <a:gd name="connsiteY6" fmla="*/ 531505 h 649601"/>
                  <a:gd name="connsiteX7" fmla="*/ 110699 w 699728"/>
                  <a:gd name="connsiteY7" fmla="*/ 635385 h 649601"/>
                  <a:gd name="connsiteX8" fmla="*/ 204109 w 699728"/>
                  <a:gd name="connsiteY8" fmla="*/ 634749 h 649601"/>
                  <a:gd name="connsiteX9" fmla="*/ 405808 w 699728"/>
                  <a:gd name="connsiteY9" fmla="*/ 506420 h 649601"/>
                  <a:gd name="connsiteX10" fmla="*/ 536212 w 699728"/>
                  <a:gd name="connsiteY10" fmla="*/ 445262 h 649601"/>
                  <a:gd name="connsiteX11" fmla="*/ 572425 w 699728"/>
                  <a:gd name="connsiteY11" fmla="*/ 424137 h 649601"/>
                  <a:gd name="connsiteX12" fmla="*/ 653907 w 699728"/>
                  <a:gd name="connsiteY12" fmla="*/ 375852 h 649601"/>
                  <a:gd name="connsiteX13" fmla="*/ 662960 w 699728"/>
                  <a:gd name="connsiteY13" fmla="*/ 372834 h 649601"/>
                  <a:gd name="connsiteX14" fmla="*/ 698537 w 699728"/>
                  <a:gd name="connsiteY14" fmla="*/ 315661 h 649601"/>
                  <a:gd name="connsiteX15" fmla="*/ 613896 w 699728"/>
                  <a:gd name="connsiteY15" fmla="*/ 298826 h 649601"/>
                  <a:gd name="connsiteX16" fmla="*/ 460766 w 699728"/>
                  <a:gd name="connsiteY16" fmla="*/ 321531 h 649601"/>
                  <a:gd name="connsiteX17" fmla="*/ 445677 w 699728"/>
                  <a:gd name="connsiteY17" fmla="*/ 297389 h 649601"/>
                  <a:gd name="connsiteX18" fmla="*/ 451713 w 699728"/>
                  <a:gd name="connsiteY18" fmla="*/ 185729 h 649601"/>
                  <a:gd name="connsiteX19" fmla="*/ 554319 w 699728"/>
                  <a:gd name="connsiteY19" fmla="*/ 149515 h 649601"/>
                  <a:gd name="connsiteX20" fmla="*/ 653907 w 699728"/>
                  <a:gd name="connsiteY20" fmla="*/ 61998 h 649601"/>
                  <a:gd name="connsiteX21" fmla="*/ 647871 w 699728"/>
                  <a:gd name="connsiteY21" fmla="*/ 7678 h 649601"/>
                  <a:gd name="connsiteX22" fmla="*/ 524140 w 699728"/>
                  <a:gd name="connsiteY22" fmla="*/ 1642 h 649601"/>
                  <a:gd name="connsiteX23" fmla="*/ 475855 w 699728"/>
                  <a:gd name="connsiteY23" fmla="*/ 19749 h 649601"/>
                  <a:gd name="connsiteX0" fmla="*/ 478903 w 702776"/>
                  <a:gd name="connsiteY0" fmla="*/ 20383 h 650235"/>
                  <a:gd name="connsiteX1" fmla="*/ 110729 w 702776"/>
                  <a:gd name="connsiteY1" fmla="*/ 195417 h 650235"/>
                  <a:gd name="connsiteX2" fmla="*/ 8123 w 702776"/>
                  <a:gd name="connsiteY2" fmla="*/ 307076 h 650235"/>
                  <a:gd name="connsiteX3" fmla="*/ 186316 w 702776"/>
                  <a:gd name="connsiteY3" fmla="*/ 264214 h 650235"/>
                  <a:gd name="connsiteX4" fmla="*/ 205059 w 702776"/>
                  <a:gd name="connsiteY4" fmla="*/ 404920 h 650235"/>
                  <a:gd name="connsiteX5" fmla="*/ 125346 w 702776"/>
                  <a:gd name="connsiteY5" fmla="*/ 532139 h 650235"/>
                  <a:gd name="connsiteX6" fmla="*/ 113747 w 702776"/>
                  <a:gd name="connsiteY6" fmla="*/ 636019 h 650235"/>
                  <a:gd name="connsiteX7" fmla="*/ 207157 w 702776"/>
                  <a:gd name="connsiteY7" fmla="*/ 635383 h 650235"/>
                  <a:gd name="connsiteX8" fmla="*/ 408856 w 702776"/>
                  <a:gd name="connsiteY8" fmla="*/ 507054 h 650235"/>
                  <a:gd name="connsiteX9" fmla="*/ 539260 w 702776"/>
                  <a:gd name="connsiteY9" fmla="*/ 445896 h 650235"/>
                  <a:gd name="connsiteX10" fmla="*/ 575473 w 702776"/>
                  <a:gd name="connsiteY10" fmla="*/ 424771 h 650235"/>
                  <a:gd name="connsiteX11" fmla="*/ 656955 w 702776"/>
                  <a:gd name="connsiteY11" fmla="*/ 376486 h 650235"/>
                  <a:gd name="connsiteX12" fmla="*/ 666008 w 702776"/>
                  <a:gd name="connsiteY12" fmla="*/ 373468 h 650235"/>
                  <a:gd name="connsiteX13" fmla="*/ 701585 w 702776"/>
                  <a:gd name="connsiteY13" fmla="*/ 316295 h 650235"/>
                  <a:gd name="connsiteX14" fmla="*/ 616944 w 702776"/>
                  <a:gd name="connsiteY14" fmla="*/ 299460 h 650235"/>
                  <a:gd name="connsiteX15" fmla="*/ 463814 w 702776"/>
                  <a:gd name="connsiteY15" fmla="*/ 322165 h 650235"/>
                  <a:gd name="connsiteX16" fmla="*/ 448725 w 702776"/>
                  <a:gd name="connsiteY16" fmla="*/ 298023 h 650235"/>
                  <a:gd name="connsiteX17" fmla="*/ 454761 w 702776"/>
                  <a:gd name="connsiteY17" fmla="*/ 186363 h 650235"/>
                  <a:gd name="connsiteX18" fmla="*/ 557367 w 702776"/>
                  <a:gd name="connsiteY18" fmla="*/ 150149 h 650235"/>
                  <a:gd name="connsiteX19" fmla="*/ 656955 w 702776"/>
                  <a:gd name="connsiteY19" fmla="*/ 62632 h 650235"/>
                  <a:gd name="connsiteX20" fmla="*/ 650919 w 702776"/>
                  <a:gd name="connsiteY20" fmla="*/ 8312 h 650235"/>
                  <a:gd name="connsiteX21" fmla="*/ 527188 w 702776"/>
                  <a:gd name="connsiteY21" fmla="*/ 2276 h 650235"/>
                  <a:gd name="connsiteX22" fmla="*/ 478903 w 702776"/>
                  <a:gd name="connsiteY22" fmla="*/ 20383 h 650235"/>
                  <a:gd name="connsiteX0" fmla="*/ 478903 w 702776"/>
                  <a:gd name="connsiteY0" fmla="*/ 20370 h 650222"/>
                  <a:gd name="connsiteX1" fmla="*/ 110729 w 702776"/>
                  <a:gd name="connsiteY1" fmla="*/ 195404 h 650222"/>
                  <a:gd name="connsiteX2" fmla="*/ 8123 w 702776"/>
                  <a:gd name="connsiteY2" fmla="*/ 307063 h 650222"/>
                  <a:gd name="connsiteX3" fmla="*/ 186316 w 702776"/>
                  <a:gd name="connsiteY3" fmla="*/ 264201 h 650222"/>
                  <a:gd name="connsiteX4" fmla="*/ 205059 w 702776"/>
                  <a:gd name="connsiteY4" fmla="*/ 404907 h 650222"/>
                  <a:gd name="connsiteX5" fmla="*/ 125346 w 702776"/>
                  <a:gd name="connsiteY5" fmla="*/ 532126 h 650222"/>
                  <a:gd name="connsiteX6" fmla="*/ 113747 w 702776"/>
                  <a:gd name="connsiteY6" fmla="*/ 636006 h 650222"/>
                  <a:gd name="connsiteX7" fmla="*/ 207157 w 702776"/>
                  <a:gd name="connsiteY7" fmla="*/ 635370 h 650222"/>
                  <a:gd name="connsiteX8" fmla="*/ 408856 w 702776"/>
                  <a:gd name="connsiteY8" fmla="*/ 507041 h 650222"/>
                  <a:gd name="connsiteX9" fmla="*/ 539260 w 702776"/>
                  <a:gd name="connsiteY9" fmla="*/ 445883 h 650222"/>
                  <a:gd name="connsiteX10" fmla="*/ 575473 w 702776"/>
                  <a:gd name="connsiteY10" fmla="*/ 424758 h 650222"/>
                  <a:gd name="connsiteX11" fmla="*/ 656955 w 702776"/>
                  <a:gd name="connsiteY11" fmla="*/ 376473 h 650222"/>
                  <a:gd name="connsiteX12" fmla="*/ 666008 w 702776"/>
                  <a:gd name="connsiteY12" fmla="*/ 373455 h 650222"/>
                  <a:gd name="connsiteX13" fmla="*/ 701585 w 702776"/>
                  <a:gd name="connsiteY13" fmla="*/ 316282 h 650222"/>
                  <a:gd name="connsiteX14" fmla="*/ 616944 w 702776"/>
                  <a:gd name="connsiteY14" fmla="*/ 299447 h 650222"/>
                  <a:gd name="connsiteX15" fmla="*/ 463814 w 702776"/>
                  <a:gd name="connsiteY15" fmla="*/ 322152 h 650222"/>
                  <a:gd name="connsiteX16" fmla="*/ 448725 w 702776"/>
                  <a:gd name="connsiteY16" fmla="*/ 298010 h 650222"/>
                  <a:gd name="connsiteX17" fmla="*/ 454761 w 702776"/>
                  <a:gd name="connsiteY17" fmla="*/ 186350 h 650222"/>
                  <a:gd name="connsiteX18" fmla="*/ 557367 w 702776"/>
                  <a:gd name="connsiteY18" fmla="*/ 150136 h 650222"/>
                  <a:gd name="connsiteX19" fmla="*/ 656955 w 702776"/>
                  <a:gd name="connsiteY19" fmla="*/ 62619 h 650222"/>
                  <a:gd name="connsiteX20" fmla="*/ 650919 w 702776"/>
                  <a:gd name="connsiteY20" fmla="*/ 8299 h 650222"/>
                  <a:gd name="connsiteX21" fmla="*/ 478903 w 702776"/>
                  <a:gd name="connsiteY21" fmla="*/ 20370 h 650222"/>
                  <a:gd name="connsiteX0" fmla="*/ 493402 w 702988"/>
                  <a:gd name="connsiteY0" fmla="*/ 32363 h 643165"/>
                  <a:gd name="connsiteX1" fmla="*/ 110941 w 702988"/>
                  <a:gd name="connsiteY1" fmla="*/ 188347 h 643165"/>
                  <a:gd name="connsiteX2" fmla="*/ 8335 w 702988"/>
                  <a:gd name="connsiteY2" fmla="*/ 300006 h 643165"/>
                  <a:gd name="connsiteX3" fmla="*/ 186528 w 702988"/>
                  <a:gd name="connsiteY3" fmla="*/ 257144 h 643165"/>
                  <a:gd name="connsiteX4" fmla="*/ 205271 w 702988"/>
                  <a:gd name="connsiteY4" fmla="*/ 397850 h 643165"/>
                  <a:gd name="connsiteX5" fmla="*/ 125558 w 702988"/>
                  <a:gd name="connsiteY5" fmla="*/ 525069 h 643165"/>
                  <a:gd name="connsiteX6" fmla="*/ 113959 w 702988"/>
                  <a:gd name="connsiteY6" fmla="*/ 628949 h 643165"/>
                  <a:gd name="connsiteX7" fmla="*/ 207369 w 702988"/>
                  <a:gd name="connsiteY7" fmla="*/ 628313 h 643165"/>
                  <a:gd name="connsiteX8" fmla="*/ 409068 w 702988"/>
                  <a:gd name="connsiteY8" fmla="*/ 499984 h 643165"/>
                  <a:gd name="connsiteX9" fmla="*/ 539472 w 702988"/>
                  <a:gd name="connsiteY9" fmla="*/ 438826 h 643165"/>
                  <a:gd name="connsiteX10" fmla="*/ 575685 w 702988"/>
                  <a:gd name="connsiteY10" fmla="*/ 417701 h 643165"/>
                  <a:gd name="connsiteX11" fmla="*/ 657167 w 702988"/>
                  <a:gd name="connsiteY11" fmla="*/ 369416 h 643165"/>
                  <a:gd name="connsiteX12" fmla="*/ 666220 w 702988"/>
                  <a:gd name="connsiteY12" fmla="*/ 366398 h 643165"/>
                  <a:gd name="connsiteX13" fmla="*/ 701797 w 702988"/>
                  <a:gd name="connsiteY13" fmla="*/ 309225 h 643165"/>
                  <a:gd name="connsiteX14" fmla="*/ 617156 w 702988"/>
                  <a:gd name="connsiteY14" fmla="*/ 292390 h 643165"/>
                  <a:gd name="connsiteX15" fmla="*/ 464026 w 702988"/>
                  <a:gd name="connsiteY15" fmla="*/ 315095 h 643165"/>
                  <a:gd name="connsiteX16" fmla="*/ 448937 w 702988"/>
                  <a:gd name="connsiteY16" fmla="*/ 290953 h 643165"/>
                  <a:gd name="connsiteX17" fmla="*/ 454973 w 702988"/>
                  <a:gd name="connsiteY17" fmla="*/ 179293 h 643165"/>
                  <a:gd name="connsiteX18" fmla="*/ 557579 w 702988"/>
                  <a:gd name="connsiteY18" fmla="*/ 143079 h 643165"/>
                  <a:gd name="connsiteX19" fmla="*/ 657167 w 702988"/>
                  <a:gd name="connsiteY19" fmla="*/ 55562 h 643165"/>
                  <a:gd name="connsiteX20" fmla="*/ 651131 w 702988"/>
                  <a:gd name="connsiteY20" fmla="*/ 1242 h 643165"/>
                  <a:gd name="connsiteX21" fmla="*/ 493402 w 702988"/>
                  <a:gd name="connsiteY21" fmla="*/ 32363 h 643165"/>
                  <a:gd name="connsiteX0" fmla="*/ 493402 w 702988"/>
                  <a:gd name="connsiteY0" fmla="*/ 34472 h 645274"/>
                  <a:gd name="connsiteX1" fmla="*/ 110941 w 702988"/>
                  <a:gd name="connsiteY1" fmla="*/ 190456 h 645274"/>
                  <a:gd name="connsiteX2" fmla="*/ 8335 w 702988"/>
                  <a:gd name="connsiteY2" fmla="*/ 302115 h 645274"/>
                  <a:gd name="connsiteX3" fmla="*/ 186528 w 702988"/>
                  <a:gd name="connsiteY3" fmla="*/ 259253 h 645274"/>
                  <a:gd name="connsiteX4" fmla="*/ 205271 w 702988"/>
                  <a:gd name="connsiteY4" fmla="*/ 399959 h 645274"/>
                  <a:gd name="connsiteX5" fmla="*/ 125558 w 702988"/>
                  <a:gd name="connsiteY5" fmla="*/ 527178 h 645274"/>
                  <a:gd name="connsiteX6" fmla="*/ 113959 w 702988"/>
                  <a:gd name="connsiteY6" fmla="*/ 631058 h 645274"/>
                  <a:gd name="connsiteX7" fmla="*/ 207369 w 702988"/>
                  <a:gd name="connsiteY7" fmla="*/ 630422 h 645274"/>
                  <a:gd name="connsiteX8" fmla="*/ 409068 w 702988"/>
                  <a:gd name="connsiteY8" fmla="*/ 502093 h 645274"/>
                  <a:gd name="connsiteX9" fmla="*/ 539472 w 702988"/>
                  <a:gd name="connsiteY9" fmla="*/ 440935 h 645274"/>
                  <a:gd name="connsiteX10" fmla="*/ 575685 w 702988"/>
                  <a:gd name="connsiteY10" fmla="*/ 419810 h 645274"/>
                  <a:gd name="connsiteX11" fmla="*/ 657167 w 702988"/>
                  <a:gd name="connsiteY11" fmla="*/ 371525 h 645274"/>
                  <a:gd name="connsiteX12" fmla="*/ 666220 w 702988"/>
                  <a:gd name="connsiteY12" fmla="*/ 368507 h 645274"/>
                  <a:gd name="connsiteX13" fmla="*/ 701797 w 702988"/>
                  <a:gd name="connsiteY13" fmla="*/ 311334 h 645274"/>
                  <a:gd name="connsiteX14" fmla="*/ 617156 w 702988"/>
                  <a:gd name="connsiteY14" fmla="*/ 294499 h 645274"/>
                  <a:gd name="connsiteX15" fmla="*/ 464026 w 702988"/>
                  <a:gd name="connsiteY15" fmla="*/ 317204 h 645274"/>
                  <a:gd name="connsiteX16" fmla="*/ 448937 w 702988"/>
                  <a:gd name="connsiteY16" fmla="*/ 293062 h 645274"/>
                  <a:gd name="connsiteX17" fmla="*/ 454973 w 702988"/>
                  <a:gd name="connsiteY17" fmla="*/ 181402 h 645274"/>
                  <a:gd name="connsiteX18" fmla="*/ 557579 w 702988"/>
                  <a:gd name="connsiteY18" fmla="*/ 145188 h 645274"/>
                  <a:gd name="connsiteX19" fmla="*/ 657167 w 702988"/>
                  <a:gd name="connsiteY19" fmla="*/ 57671 h 645274"/>
                  <a:gd name="connsiteX20" fmla="*/ 651131 w 702988"/>
                  <a:gd name="connsiteY20" fmla="*/ 3351 h 645274"/>
                  <a:gd name="connsiteX21" fmla="*/ 493402 w 702988"/>
                  <a:gd name="connsiteY21" fmla="*/ 34472 h 645274"/>
                  <a:gd name="connsiteX0" fmla="*/ 493402 w 702988"/>
                  <a:gd name="connsiteY0" fmla="*/ 32408 h 643210"/>
                  <a:gd name="connsiteX1" fmla="*/ 110941 w 702988"/>
                  <a:gd name="connsiteY1" fmla="*/ 188392 h 643210"/>
                  <a:gd name="connsiteX2" fmla="*/ 8335 w 702988"/>
                  <a:gd name="connsiteY2" fmla="*/ 300051 h 643210"/>
                  <a:gd name="connsiteX3" fmla="*/ 186528 w 702988"/>
                  <a:gd name="connsiteY3" fmla="*/ 257189 h 643210"/>
                  <a:gd name="connsiteX4" fmla="*/ 205271 w 702988"/>
                  <a:gd name="connsiteY4" fmla="*/ 397895 h 643210"/>
                  <a:gd name="connsiteX5" fmla="*/ 125558 w 702988"/>
                  <a:gd name="connsiteY5" fmla="*/ 525114 h 643210"/>
                  <a:gd name="connsiteX6" fmla="*/ 113959 w 702988"/>
                  <a:gd name="connsiteY6" fmla="*/ 628994 h 643210"/>
                  <a:gd name="connsiteX7" fmla="*/ 207369 w 702988"/>
                  <a:gd name="connsiteY7" fmla="*/ 628358 h 643210"/>
                  <a:gd name="connsiteX8" fmla="*/ 409068 w 702988"/>
                  <a:gd name="connsiteY8" fmla="*/ 500029 h 643210"/>
                  <a:gd name="connsiteX9" fmla="*/ 539472 w 702988"/>
                  <a:gd name="connsiteY9" fmla="*/ 438871 h 643210"/>
                  <a:gd name="connsiteX10" fmla="*/ 575685 w 702988"/>
                  <a:gd name="connsiteY10" fmla="*/ 417746 h 643210"/>
                  <a:gd name="connsiteX11" fmla="*/ 657167 w 702988"/>
                  <a:gd name="connsiteY11" fmla="*/ 369461 h 643210"/>
                  <a:gd name="connsiteX12" fmla="*/ 666220 w 702988"/>
                  <a:gd name="connsiteY12" fmla="*/ 366443 h 643210"/>
                  <a:gd name="connsiteX13" fmla="*/ 701797 w 702988"/>
                  <a:gd name="connsiteY13" fmla="*/ 309270 h 643210"/>
                  <a:gd name="connsiteX14" fmla="*/ 617156 w 702988"/>
                  <a:gd name="connsiteY14" fmla="*/ 292435 h 643210"/>
                  <a:gd name="connsiteX15" fmla="*/ 464026 w 702988"/>
                  <a:gd name="connsiteY15" fmla="*/ 315140 h 643210"/>
                  <a:gd name="connsiteX16" fmla="*/ 448937 w 702988"/>
                  <a:gd name="connsiteY16" fmla="*/ 290998 h 643210"/>
                  <a:gd name="connsiteX17" fmla="*/ 454973 w 702988"/>
                  <a:gd name="connsiteY17" fmla="*/ 179338 h 643210"/>
                  <a:gd name="connsiteX18" fmla="*/ 557579 w 702988"/>
                  <a:gd name="connsiteY18" fmla="*/ 143124 h 643210"/>
                  <a:gd name="connsiteX19" fmla="*/ 657167 w 702988"/>
                  <a:gd name="connsiteY19" fmla="*/ 55607 h 643210"/>
                  <a:gd name="connsiteX20" fmla="*/ 651131 w 702988"/>
                  <a:gd name="connsiteY20" fmla="*/ 1287 h 643210"/>
                  <a:gd name="connsiteX21" fmla="*/ 493402 w 702988"/>
                  <a:gd name="connsiteY21" fmla="*/ 32408 h 643210"/>
                  <a:gd name="connsiteX0" fmla="*/ 551497 w 703933"/>
                  <a:gd name="connsiteY0" fmla="*/ 21622 h 649092"/>
                  <a:gd name="connsiteX1" fmla="*/ 111886 w 703933"/>
                  <a:gd name="connsiteY1" fmla="*/ 194274 h 649092"/>
                  <a:gd name="connsiteX2" fmla="*/ 9280 w 703933"/>
                  <a:gd name="connsiteY2" fmla="*/ 305933 h 649092"/>
                  <a:gd name="connsiteX3" fmla="*/ 187473 w 703933"/>
                  <a:gd name="connsiteY3" fmla="*/ 263071 h 649092"/>
                  <a:gd name="connsiteX4" fmla="*/ 206216 w 703933"/>
                  <a:gd name="connsiteY4" fmla="*/ 403777 h 649092"/>
                  <a:gd name="connsiteX5" fmla="*/ 126503 w 703933"/>
                  <a:gd name="connsiteY5" fmla="*/ 530996 h 649092"/>
                  <a:gd name="connsiteX6" fmla="*/ 114904 w 703933"/>
                  <a:gd name="connsiteY6" fmla="*/ 634876 h 649092"/>
                  <a:gd name="connsiteX7" fmla="*/ 208314 w 703933"/>
                  <a:gd name="connsiteY7" fmla="*/ 634240 h 649092"/>
                  <a:gd name="connsiteX8" fmla="*/ 410013 w 703933"/>
                  <a:gd name="connsiteY8" fmla="*/ 505911 h 649092"/>
                  <a:gd name="connsiteX9" fmla="*/ 540417 w 703933"/>
                  <a:gd name="connsiteY9" fmla="*/ 444753 h 649092"/>
                  <a:gd name="connsiteX10" fmla="*/ 576630 w 703933"/>
                  <a:gd name="connsiteY10" fmla="*/ 423628 h 649092"/>
                  <a:gd name="connsiteX11" fmla="*/ 658112 w 703933"/>
                  <a:gd name="connsiteY11" fmla="*/ 375343 h 649092"/>
                  <a:gd name="connsiteX12" fmla="*/ 667165 w 703933"/>
                  <a:gd name="connsiteY12" fmla="*/ 372325 h 649092"/>
                  <a:gd name="connsiteX13" fmla="*/ 702742 w 703933"/>
                  <a:gd name="connsiteY13" fmla="*/ 315152 h 649092"/>
                  <a:gd name="connsiteX14" fmla="*/ 618101 w 703933"/>
                  <a:gd name="connsiteY14" fmla="*/ 298317 h 649092"/>
                  <a:gd name="connsiteX15" fmla="*/ 464971 w 703933"/>
                  <a:gd name="connsiteY15" fmla="*/ 321022 h 649092"/>
                  <a:gd name="connsiteX16" fmla="*/ 449882 w 703933"/>
                  <a:gd name="connsiteY16" fmla="*/ 296880 h 649092"/>
                  <a:gd name="connsiteX17" fmla="*/ 455918 w 703933"/>
                  <a:gd name="connsiteY17" fmla="*/ 185220 h 649092"/>
                  <a:gd name="connsiteX18" fmla="*/ 558524 w 703933"/>
                  <a:gd name="connsiteY18" fmla="*/ 149006 h 649092"/>
                  <a:gd name="connsiteX19" fmla="*/ 658112 w 703933"/>
                  <a:gd name="connsiteY19" fmla="*/ 61489 h 649092"/>
                  <a:gd name="connsiteX20" fmla="*/ 652076 w 703933"/>
                  <a:gd name="connsiteY20" fmla="*/ 7169 h 649092"/>
                  <a:gd name="connsiteX21" fmla="*/ 551497 w 703933"/>
                  <a:gd name="connsiteY21" fmla="*/ 21622 h 649092"/>
                  <a:gd name="connsiteX0" fmla="*/ 551497 w 703933"/>
                  <a:gd name="connsiteY0" fmla="*/ 17543 h 645013"/>
                  <a:gd name="connsiteX1" fmla="*/ 111886 w 703933"/>
                  <a:gd name="connsiteY1" fmla="*/ 190195 h 645013"/>
                  <a:gd name="connsiteX2" fmla="*/ 9280 w 703933"/>
                  <a:gd name="connsiteY2" fmla="*/ 301854 h 645013"/>
                  <a:gd name="connsiteX3" fmla="*/ 187473 w 703933"/>
                  <a:gd name="connsiteY3" fmla="*/ 258992 h 645013"/>
                  <a:gd name="connsiteX4" fmla="*/ 206216 w 703933"/>
                  <a:gd name="connsiteY4" fmla="*/ 399698 h 645013"/>
                  <a:gd name="connsiteX5" fmla="*/ 126503 w 703933"/>
                  <a:gd name="connsiteY5" fmla="*/ 526917 h 645013"/>
                  <a:gd name="connsiteX6" fmla="*/ 114904 w 703933"/>
                  <a:gd name="connsiteY6" fmla="*/ 630797 h 645013"/>
                  <a:gd name="connsiteX7" fmla="*/ 208314 w 703933"/>
                  <a:gd name="connsiteY7" fmla="*/ 630161 h 645013"/>
                  <a:gd name="connsiteX8" fmla="*/ 410013 w 703933"/>
                  <a:gd name="connsiteY8" fmla="*/ 501832 h 645013"/>
                  <a:gd name="connsiteX9" fmla="*/ 540417 w 703933"/>
                  <a:gd name="connsiteY9" fmla="*/ 440674 h 645013"/>
                  <a:gd name="connsiteX10" fmla="*/ 576630 w 703933"/>
                  <a:gd name="connsiteY10" fmla="*/ 419549 h 645013"/>
                  <a:gd name="connsiteX11" fmla="*/ 658112 w 703933"/>
                  <a:gd name="connsiteY11" fmla="*/ 371264 h 645013"/>
                  <a:gd name="connsiteX12" fmla="*/ 667165 w 703933"/>
                  <a:gd name="connsiteY12" fmla="*/ 368246 h 645013"/>
                  <a:gd name="connsiteX13" fmla="*/ 702742 w 703933"/>
                  <a:gd name="connsiteY13" fmla="*/ 311073 h 645013"/>
                  <a:gd name="connsiteX14" fmla="*/ 618101 w 703933"/>
                  <a:gd name="connsiteY14" fmla="*/ 294238 h 645013"/>
                  <a:gd name="connsiteX15" fmla="*/ 464971 w 703933"/>
                  <a:gd name="connsiteY15" fmla="*/ 316943 h 645013"/>
                  <a:gd name="connsiteX16" fmla="*/ 449882 w 703933"/>
                  <a:gd name="connsiteY16" fmla="*/ 292801 h 645013"/>
                  <a:gd name="connsiteX17" fmla="*/ 455918 w 703933"/>
                  <a:gd name="connsiteY17" fmla="*/ 181141 h 645013"/>
                  <a:gd name="connsiteX18" fmla="*/ 558524 w 703933"/>
                  <a:gd name="connsiteY18" fmla="*/ 144927 h 645013"/>
                  <a:gd name="connsiteX19" fmla="*/ 658112 w 703933"/>
                  <a:gd name="connsiteY19" fmla="*/ 57410 h 645013"/>
                  <a:gd name="connsiteX20" fmla="*/ 652076 w 703933"/>
                  <a:gd name="connsiteY20" fmla="*/ 3090 h 645013"/>
                  <a:gd name="connsiteX21" fmla="*/ 551497 w 703933"/>
                  <a:gd name="connsiteY21" fmla="*/ 17543 h 645013"/>
                  <a:gd name="connsiteX0" fmla="*/ 551497 w 703933"/>
                  <a:gd name="connsiteY0" fmla="*/ 24010 h 651480"/>
                  <a:gd name="connsiteX1" fmla="*/ 111886 w 703933"/>
                  <a:gd name="connsiteY1" fmla="*/ 196662 h 651480"/>
                  <a:gd name="connsiteX2" fmla="*/ 9280 w 703933"/>
                  <a:gd name="connsiteY2" fmla="*/ 308321 h 651480"/>
                  <a:gd name="connsiteX3" fmla="*/ 187473 w 703933"/>
                  <a:gd name="connsiteY3" fmla="*/ 265459 h 651480"/>
                  <a:gd name="connsiteX4" fmla="*/ 206216 w 703933"/>
                  <a:gd name="connsiteY4" fmla="*/ 406165 h 651480"/>
                  <a:gd name="connsiteX5" fmla="*/ 126503 w 703933"/>
                  <a:gd name="connsiteY5" fmla="*/ 533384 h 651480"/>
                  <a:gd name="connsiteX6" fmla="*/ 114904 w 703933"/>
                  <a:gd name="connsiteY6" fmla="*/ 637264 h 651480"/>
                  <a:gd name="connsiteX7" fmla="*/ 208314 w 703933"/>
                  <a:gd name="connsiteY7" fmla="*/ 636628 h 651480"/>
                  <a:gd name="connsiteX8" fmla="*/ 410013 w 703933"/>
                  <a:gd name="connsiteY8" fmla="*/ 508299 h 651480"/>
                  <a:gd name="connsiteX9" fmla="*/ 540417 w 703933"/>
                  <a:gd name="connsiteY9" fmla="*/ 447141 h 651480"/>
                  <a:gd name="connsiteX10" fmla="*/ 576630 w 703933"/>
                  <a:gd name="connsiteY10" fmla="*/ 426016 h 651480"/>
                  <a:gd name="connsiteX11" fmla="*/ 658112 w 703933"/>
                  <a:gd name="connsiteY11" fmla="*/ 377731 h 651480"/>
                  <a:gd name="connsiteX12" fmla="*/ 667165 w 703933"/>
                  <a:gd name="connsiteY12" fmla="*/ 374713 h 651480"/>
                  <a:gd name="connsiteX13" fmla="*/ 702742 w 703933"/>
                  <a:gd name="connsiteY13" fmla="*/ 317540 h 651480"/>
                  <a:gd name="connsiteX14" fmla="*/ 618101 w 703933"/>
                  <a:gd name="connsiteY14" fmla="*/ 300705 h 651480"/>
                  <a:gd name="connsiteX15" fmla="*/ 464971 w 703933"/>
                  <a:gd name="connsiteY15" fmla="*/ 323410 h 651480"/>
                  <a:gd name="connsiteX16" fmla="*/ 449882 w 703933"/>
                  <a:gd name="connsiteY16" fmla="*/ 299268 h 651480"/>
                  <a:gd name="connsiteX17" fmla="*/ 455918 w 703933"/>
                  <a:gd name="connsiteY17" fmla="*/ 187608 h 651480"/>
                  <a:gd name="connsiteX18" fmla="*/ 558524 w 703933"/>
                  <a:gd name="connsiteY18" fmla="*/ 151394 h 651480"/>
                  <a:gd name="connsiteX19" fmla="*/ 652076 w 703933"/>
                  <a:gd name="connsiteY19" fmla="*/ 9557 h 651480"/>
                  <a:gd name="connsiteX20" fmla="*/ 551497 w 703933"/>
                  <a:gd name="connsiteY20" fmla="*/ 24010 h 651480"/>
                  <a:gd name="connsiteX0" fmla="*/ 551497 w 703933"/>
                  <a:gd name="connsiteY0" fmla="*/ 21925 h 649395"/>
                  <a:gd name="connsiteX1" fmla="*/ 111886 w 703933"/>
                  <a:gd name="connsiteY1" fmla="*/ 194577 h 649395"/>
                  <a:gd name="connsiteX2" fmla="*/ 9280 w 703933"/>
                  <a:gd name="connsiteY2" fmla="*/ 306236 h 649395"/>
                  <a:gd name="connsiteX3" fmla="*/ 187473 w 703933"/>
                  <a:gd name="connsiteY3" fmla="*/ 263374 h 649395"/>
                  <a:gd name="connsiteX4" fmla="*/ 206216 w 703933"/>
                  <a:gd name="connsiteY4" fmla="*/ 404080 h 649395"/>
                  <a:gd name="connsiteX5" fmla="*/ 126503 w 703933"/>
                  <a:gd name="connsiteY5" fmla="*/ 531299 h 649395"/>
                  <a:gd name="connsiteX6" fmla="*/ 114904 w 703933"/>
                  <a:gd name="connsiteY6" fmla="*/ 635179 h 649395"/>
                  <a:gd name="connsiteX7" fmla="*/ 208314 w 703933"/>
                  <a:gd name="connsiteY7" fmla="*/ 634543 h 649395"/>
                  <a:gd name="connsiteX8" fmla="*/ 410013 w 703933"/>
                  <a:gd name="connsiteY8" fmla="*/ 506214 h 649395"/>
                  <a:gd name="connsiteX9" fmla="*/ 540417 w 703933"/>
                  <a:gd name="connsiteY9" fmla="*/ 445056 h 649395"/>
                  <a:gd name="connsiteX10" fmla="*/ 576630 w 703933"/>
                  <a:gd name="connsiteY10" fmla="*/ 423931 h 649395"/>
                  <a:gd name="connsiteX11" fmla="*/ 658112 w 703933"/>
                  <a:gd name="connsiteY11" fmla="*/ 375646 h 649395"/>
                  <a:gd name="connsiteX12" fmla="*/ 667165 w 703933"/>
                  <a:gd name="connsiteY12" fmla="*/ 372628 h 649395"/>
                  <a:gd name="connsiteX13" fmla="*/ 702742 w 703933"/>
                  <a:gd name="connsiteY13" fmla="*/ 315455 h 649395"/>
                  <a:gd name="connsiteX14" fmla="*/ 618101 w 703933"/>
                  <a:gd name="connsiteY14" fmla="*/ 298620 h 649395"/>
                  <a:gd name="connsiteX15" fmla="*/ 464971 w 703933"/>
                  <a:gd name="connsiteY15" fmla="*/ 321325 h 649395"/>
                  <a:gd name="connsiteX16" fmla="*/ 449882 w 703933"/>
                  <a:gd name="connsiteY16" fmla="*/ 297183 h 649395"/>
                  <a:gd name="connsiteX17" fmla="*/ 455918 w 703933"/>
                  <a:gd name="connsiteY17" fmla="*/ 185523 h 649395"/>
                  <a:gd name="connsiteX18" fmla="*/ 558524 w 703933"/>
                  <a:gd name="connsiteY18" fmla="*/ 149309 h 649395"/>
                  <a:gd name="connsiteX19" fmla="*/ 652076 w 703933"/>
                  <a:gd name="connsiteY19" fmla="*/ 7472 h 649395"/>
                  <a:gd name="connsiteX20" fmla="*/ 551497 w 703933"/>
                  <a:gd name="connsiteY20" fmla="*/ 21925 h 64939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464971 w 703933"/>
                  <a:gd name="connsiteY15" fmla="*/ 322705 h 650775"/>
                  <a:gd name="connsiteX16" fmla="*/ 449882 w 703933"/>
                  <a:gd name="connsiteY16" fmla="*/ 298563 h 650775"/>
                  <a:gd name="connsiteX17" fmla="*/ 455918 w 703933"/>
                  <a:gd name="connsiteY17" fmla="*/ 186903 h 650775"/>
                  <a:gd name="connsiteX18" fmla="*/ 551380 w 703933"/>
                  <a:gd name="connsiteY18" fmla="*/ 141164 h 650775"/>
                  <a:gd name="connsiteX19" fmla="*/ 652076 w 703933"/>
                  <a:gd name="connsiteY19" fmla="*/ 8852 h 650775"/>
                  <a:gd name="connsiteX20" fmla="*/ 551497 w 703933"/>
                  <a:gd name="connsiteY20" fmla="*/ 23305 h 65077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464971 w 703933"/>
                  <a:gd name="connsiteY15" fmla="*/ 322705 h 650775"/>
                  <a:gd name="connsiteX16" fmla="*/ 449882 w 703933"/>
                  <a:gd name="connsiteY16" fmla="*/ 298563 h 650775"/>
                  <a:gd name="connsiteX17" fmla="*/ 474968 w 703933"/>
                  <a:gd name="connsiteY17" fmla="*/ 191666 h 650775"/>
                  <a:gd name="connsiteX18" fmla="*/ 551380 w 703933"/>
                  <a:gd name="connsiteY18" fmla="*/ 141164 h 650775"/>
                  <a:gd name="connsiteX19" fmla="*/ 652076 w 703933"/>
                  <a:gd name="connsiteY19" fmla="*/ 8852 h 650775"/>
                  <a:gd name="connsiteX20" fmla="*/ 551497 w 703933"/>
                  <a:gd name="connsiteY20" fmla="*/ 23305 h 65077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464971 w 703933"/>
                  <a:gd name="connsiteY15" fmla="*/ 322705 h 650775"/>
                  <a:gd name="connsiteX16" fmla="*/ 474968 w 703933"/>
                  <a:gd name="connsiteY16" fmla="*/ 191666 h 650775"/>
                  <a:gd name="connsiteX17" fmla="*/ 551380 w 703933"/>
                  <a:gd name="connsiteY17" fmla="*/ 141164 h 650775"/>
                  <a:gd name="connsiteX18" fmla="*/ 652076 w 703933"/>
                  <a:gd name="connsiteY18" fmla="*/ 8852 h 650775"/>
                  <a:gd name="connsiteX19" fmla="*/ 551497 w 703933"/>
                  <a:gd name="connsiteY19" fmla="*/ 23305 h 65077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512596 w 703933"/>
                  <a:gd name="connsiteY15" fmla="*/ 303655 h 650775"/>
                  <a:gd name="connsiteX16" fmla="*/ 474968 w 703933"/>
                  <a:gd name="connsiteY16" fmla="*/ 191666 h 650775"/>
                  <a:gd name="connsiteX17" fmla="*/ 551380 w 703933"/>
                  <a:gd name="connsiteY17" fmla="*/ 141164 h 650775"/>
                  <a:gd name="connsiteX18" fmla="*/ 652076 w 703933"/>
                  <a:gd name="connsiteY18" fmla="*/ 8852 h 650775"/>
                  <a:gd name="connsiteX19" fmla="*/ 551497 w 703933"/>
                  <a:gd name="connsiteY19" fmla="*/ 23305 h 650775"/>
                  <a:gd name="connsiteX0" fmla="*/ 551497 w 703933"/>
                  <a:gd name="connsiteY0" fmla="*/ 23305 h 650775"/>
                  <a:gd name="connsiteX1" fmla="*/ 111886 w 703933"/>
                  <a:gd name="connsiteY1" fmla="*/ 195957 h 650775"/>
                  <a:gd name="connsiteX2" fmla="*/ 9280 w 703933"/>
                  <a:gd name="connsiteY2" fmla="*/ 307616 h 650775"/>
                  <a:gd name="connsiteX3" fmla="*/ 187473 w 703933"/>
                  <a:gd name="connsiteY3" fmla="*/ 264754 h 650775"/>
                  <a:gd name="connsiteX4" fmla="*/ 206216 w 703933"/>
                  <a:gd name="connsiteY4" fmla="*/ 405460 h 650775"/>
                  <a:gd name="connsiteX5" fmla="*/ 126503 w 703933"/>
                  <a:gd name="connsiteY5" fmla="*/ 532679 h 650775"/>
                  <a:gd name="connsiteX6" fmla="*/ 114904 w 703933"/>
                  <a:gd name="connsiteY6" fmla="*/ 636559 h 650775"/>
                  <a:gd name="connsiteX7" fmla="*/ 208314 w 703933"/>
                  <a:gd name="connsiteY7" fmla="*/ 635923 h 650775"/>
                  <a:gd name="connsiteX8" fmla="*/ 410013 w 703933"/>
                  <a:gd name="connsiteY8" fmla="*/ 507594 h 650775"/>
                  <a:gd name="connsiteX9" fmla="*/ 540417 w 703933"/>
                  <a:gd name="connsiteY9" fmla="*/ 446436 h 650775"/>
                  <a:gd name="connsiteX10" fmla="*/ 576630 w 703933"/>
                  <a:gd name="connsiteY10" fmla="*/ 425311 h 650775"/>
                  <a:gd name="connsiteX11" fmla="*/ 658112 w 703933"/>
                  <a:gd name="connsiteY11" fmla="*/ 377026 h 650775"/>
                  <a:gd name="connsiteX12" fmla="*/ 667165 w 703933"/>
                  <a:gd name="connsiteY12" fmla="*/ 374008 h 650775"/>
                  <a:gd name="connsiteX13" fmla="*/ 702742 w 703933"/>
                  <a:gd name="connsiteY13" fmla="*/ 316835 h 650775"/>
                  <a:gd name="connsiteX14" fmla="*/ 618101 w 703933"/>
                  <a:gd name="connsiteY14" fmla="*/ 300000 h 650775"/>
                  <a:gd name="connsiteX15" fmla="*/ 512596 w 703933"/>
                  <a:gd name="connsiteY15" fmla="*/ 303655 h 650775"/>
                  <a:gd name="connsiteX16" fmla="*/ 474968 w 703933"/>
                  <a:gd name="connsiteY16" fmla="*/ 191666 h 650775"/>
                  <a:gd name="connsiteX17" fmla="*/ 551380 w 703933"/>
                  <a:gd name="connsiteY17" fmla="*/ 141164 h 650775"/>
                  <a:gd name="connsiteX18" fmla="*/ 652076 w 703933"/>
                  <a:gd name="connsiteY18" fmla="*/ 8852 h 650775"/>
                  <a:gd name="connsiteX19" fmla="*/ 551497 w 703933"/>
                  <a:gd name="connsiteY19" fmla="*/ 23305 h 650775"/>
                  <a:gd name="connsiteX0" fmla="*/ 551497 w 703681"/>
                  <a:gd name="connsiteY0" fmla="*/ 23305 h 650775"/>
                  <a:gd name="connsiteX1" fmla="*/ 111886 w 703681"/>
                  <a:gd name="connsiteY1" fmla="*/ 195957 h 650775"/>
                  <a:gd name="connsiteX2" fmla="*/ 9280 w 703681"/>
                  <a:gd name="connsiteY2" fmla="*/ 307616 h 650775"/>
                  <a:gd name="connsiteX3" fmla="*/ 187473 w 703681"/>
                  <a:gd name="connsiteY3" fmla="*/ 264754 h 650775"/>
                  <a:gd name="connsiteX4" fmla="*/ 206216 w 703681"/>
                  <a:gd name="connsiteY4" fmla="*/ 405460 h 650775"/>
                  <a:gd name="connsiteX5" fmla="*/ 126503 w 703681"/>
                  <a:gd name="connsiteY5" fmla="*/ 532679 h 650775"/>
                  <a:gd name="connsiteX6" fmla="*/ 114904 w 703681"/>
                  <a:gd name="connsiteY6" fmla="*/ 636559 h 650775"/>
                  <a:gd name="connsiteX7" fmla="*/ 208314 w 703681"/>
                  <a:gd name="connsiteY7" fmla="*/ 635923 h 650775"/>
                  <a:gd name="connsiteX8" fmla="*/ 410013 w 703681"/>
                  <a:gd name="connsiteY8" fmla="*/ 507594 h 650775"/>
                  <a:gd name="connsiteX9" fmla="*/ 540417 w 703681"/>
                  <a:gd name="connsiteY9" fmla="*/ 446436 h 650775"/>
                  <a:gd name="connsiteX10" fmla="*/ 576630 w 703681"/>
                  <a:gd name="connsiteY10" fmla="*/ 425311 h 650775"/>
                  <a:gd name="connsiteX11" fmla="*/ 658112 w 703681"/>
                  <a:gd name="connsiteY11" fmla="*/ 377026 h 650775"/>
                  <a:gd name="connsiteX12" fmla="*/ 702742 w 703681"/>
                  <a:gd name="connsiteY12" fmla="*/ 316835 h 650775"/>
                  <a:gd name="connsiteX13" fmla="*/ 618101 w 703681"/>
                  <a:gd name="connsiteY13" fmla="*/ 300000 h 650775"/>
                  <a:gd name="connsiteX14" fmla="*/ 512596 w 703681"/>
                  <a:gd name="connsiteY14" fmla="*/ 303655 h 650775"/>
                  <a:gd name="connsiteX15" fmla="*/ 474968 w 703681"/>
                  <a:gd name="connsiteY15" fmla="*/ 191666 h 650775"/>
                  <a:gd name="connsiteX16" fmla="*/ 551380 w 703681"/>
                  <a:gd name="connsiteY16" fmla="*/ 141164 h 650775"/>
                  <a:gd name="connsiteX17" fmla="*/ 652076 w 703681"/>
                  <a:gd name="connsiteY17" fmla="*/ 8852 h 650775"/>
                  <a:gd name="connsiteX18" fmla="*/ 551497 w 703681"/>
                  <a:gd name="connsiteY18" fmla="*/ 23305 h 650775"/>
                  <a:gd name="connsiteX0" fmla="*/ 551497 w 703858"/>
                  <a:gd name="connsiteY0" fmla="*/ 23305 h 650775"/>
                  <a:gd name="connsiteX1" fmla="*/ 111886 w 703858"/>
                  <a:gd name="connsiteY1" fmla="*/ 195957 h 650775"/>
                  <a:gd name="connsiteX2" fmla="*/ 9280 w 703858"/>
                  <a:gd name="connsiteY2" fmla="*/ 307616 h 650775"/>
                  <a:gd name="connsiteX3" fmla="*/ 187473 w 703858"/>
                  <a:gd name="connsiteY3" fmla="*/ 264754 h 650775"/>
                  <a:gd name="connsiteX4" fmla="*/ 206216 w 703858"/>
                  <a:gd name="connsiteY4" fmla="*/ 405460 h 650775"/>
                  <a:gd name="connsiteX5" fmla="*/ 126503 w 703858"/>
                  <a:gd name="connsiteY5" fmla="*/ 532679 h 650775"/>
                  <a:gd name="connsiteX6" fmla="*/ 114904 w 703858"/>
                  <a:gd name="connsiteY6" fmla="*/ 636559 h 650775"/>
                  <a:gd name="connsiteX7" fmla="*/ 208314 w 703858"/>
                  <a:gd name="connsiteY7" fmla="*/ 635923 h 650775"/>
                  <a:gd name="connsiteX8" fmla="*/ 410013 w 703858"/>
                  <a:gd name="connsiteY8" fmla="*/ 507594 h 650775"/>
                  <a:gd name="connsiteX9" fmla="*/ 540417 w 703858"/>
                  <a:gd name="connsiteY9" fmla="*/ 446436 h 650775"/>
                  <a:gd name="connsiteX10" fmla="*/ 658112 w 703858"/>
                  <a:gd name="connsiteY10" fmla="*/ 377026 h 650775"/>
                  <a:gd name="connsiteX11" fmla="*/ 702742 w 703858"/>
                  <a:gd name="connsiteY11" fmla="*/ 316835 h 650775"/>
                  <a:gd name="connsiteX12" fmla="*/ 618101 w 703858"/>
                  <a:gd name="connsiteY12" fmla="*/ 300000 h 650775"/>
                  <a:gd name="connsiteX13" fmla="*/ 512596 w 703858"/>
                  <a:gd name="connsiteY13" fmla="*/ 303655 h 650775"/>
                  <a:gd name="connsiteX14" fmla="*/ 474968 w 703858"/>
                  <a:gd name="connsiteY14" fmla="*/ 191666 h 650775"/>
                  <a:gd name="connsiteX15" fmla="*/ 551380 w 703858"/>
                  <a:gd name="connsiteY15" fmla="*/ 141164 h 650775"/>
                  <a:gd name="connsiteX16" fmla="*/ 652076 w 703858"/>
                  <a:gd name="connsiteY16" fmla="*/ 8852 h 650775"/>
                  <a:gd name="connsiteX17" fmla="*/ 551497 w 703858"/>
                  <a:gd name="connsiteY17" fmla="*/ 23305 h 650775"/>
                  <a:gd name="connsiteX0" fmla="*/ 551497 w 705444"/>
                  <a:gd name="connsiteY0" fmla="*/ 23305 h 650775"/>
                  <a:gd name="connsiteX1" fmla="*/ 111886 w 705444"/>
                  <a:gd name="connsiteY1" fmla="*/ 195957 h 650775"/>
                  <a:gd name="connsiteX2" fmla="*/ 9280 w 705444"/>
                  <a:gd name="connsiteY2" fmla="*/ 307616 h 650775"/>
                  <a:gd name="connsiteX3" fmla="*/ 187473 w 705444"/>
                  <a:gd name="connsiteY3" fmla="*/ 264754 h 650775"/>
                  <a:gd name="connsiteX4" fmla="*/ 206216 w 705444"/>
                  <a:gd name="connsiteY4" fmla="*/ 405460 h 650775"/>
                  <a:gd name="connsiteX5" fmla="*/ 126503 w 705444"/>
                  <a:gd name="connsiteY5" fmla="*/ 532679 h 650775"/>
                  <a:gd name="connsiteX6" fmla="*/ 114904 w 705444"/>
                  <a:gd name="connsiteY6" fmla="*/ 636559 h 650775"/>
                  <a:gd name="connsiteX7" fmla="*/ 208314 w 705444"/>
                  <a:gd name="connsiteY7" fmla="*/ 635923 h 650775"/>
                  <a:gd name="connsiteX8" fmla="*/ 410013 w 705444"/>
                  <a:gd name="connsiteY8" fmla="*/ 507594 h 650775"/>
                  <a:gd name="connsiteX9" fmla="*/ 658112 w 705444"/>
                  <a:gd name="connsiteY9" fmla="*/ 377026 h 650775"/>
                  <a:gd name="connsiteX10" fmla="*/ 702742 w 705444"/>
                  <a:gd name="connsiteY10" fmla="*/ 316835 h 650775"/>
                  <a:gd name="connsiteX11" fmla="*/ 618101 w 705444"/>
                  <a:gd name="connsiteY11" fmla="*/ 300000 h 650775"/>
                  <a:gd name="connsiteX12" fmla="*/ 512596 w 705444"/>
                  <a:gd name="connsiteY12" fmla="*/ 303655 h 650775"/>
                  <a:gd name="connsiteX13" fmla="*/ 474968 w 705444"/>
                  <a:gd name="connsiteY13" fmla="*/ 191666 h 650775"/>
                  <a:gd name="connsiteX14" fmla="*/ 551380 w 705444"/>
                  <a:gd name="connsiteY14" fmla="*/ 141164 h 650775"/>
                  <a:gd name="connsiteX15" fmla="*/ 652076 w 705444"/>
                  <a:gd name="connsiteY15" fmla="*/ 8852 h 650775"/>
                  <a:gd name="connsiteX16" fmla="*/ 551497 w 705444"/>
                  <a:gd name="connsiteY16" fmla="*/ 23305 h 650775"/>
                  <a:gd name="connsiteX0" fmla="*/ 551497 w 704579"/>
                  <a:gd name="connsiteY0" fmla="*/ 23305 h 650775"/>
                  <a:gd name="connsiteX1" fmla="*/ 111886 w 704579"/>
                  <a:gd name="connsiteY1" fmla="*/ 195957 h 650775"/>
                  <a:gd name="connsiteX2" fmla="*/ 9280 w 704579"/>
                  <a:gd name="connsiteY2" fmla="*/ 307616 h 650775"/>
                  <a:gd name="connsiteX3" fmla="*/ 187473 w 704579"/>
                  <a:gd name="connsiteY3" fmla="*/ 264754 h 650775"/>
                  <a:gd name="connsiteX4" fmla="*/ 206216 w 704579"/>
                  <a:gd name="connsiteY4" fmla="*/ 405460 h 650775"/>
                  <a:gd name="connsiteX5" fmla="*/ 126503 w 704579"/>
                  <a:gd name="connsiteY5" fmla="*/ 532679 h 650775"/>
                  <a:gd name="connsiteX6" fmla="*/ 114904 w 704579"/>
                  <a:gd name="connsiteY6" fmla="*/ 636559 h 650775"/>
                  <a:gd name="connsiteX7" fmla="*/ 208314 w 704579"/>
                  <a:gd name="connsiteY7" fmla="*/ 635923 h 650775"/>
                  <a:gd name="connsiteX8" fmla="*/ 410013 w 704579"/>
                  <a:gd name="connsiteY8" fmla="*/ 507594 h 650775"/>
                  <a:gd name="connsiteX9" fmla="*/ 658112 w 704579"/>
                  <a:gd name="connsiteY9" fmla="*/ 377026 h 650775"/>
                  <a:gd name="connsiteX10" fmla="*/ 702742 w 704579"/>
                  <a:gd name="connsiteY10" fmla="*/ 316835 h 650775"/>
                  <a:gd name="connsiteX11" fmla="*/ 618101 w 704579"/>
                  <a:gd name="connsiteY11" fmla="*/ 300000 h 650775"/>
                  <a:gd name="connsiteX12" fmla="*/ 512596 w 704579"/>
                  <a:gd name="connsiteY12" fmla="*/ 303655 h 650775"/>
                  <a:gd name="connsiteX13" fmla="*/ 474968 w 704579"/>
                  <a:gd name="connsiteY13" fmla="*/ 191666 h 650775"/>
                  <a:gd name="connsiteX14" fmla="*/ 551380 w 704579"/>
                  <a:gd name="connsiteY14" fmla="*/ 141164 h 650775"/>
                  <a:gd name="connsiteX15" fmla="*/ 652076 w 704579"/>
                  <a:gd name="connsiteY15" fmla="*/ 8852 h 650775"/>
                  <a:gd name="connsiteX16" fmla="*/ 551497 w 704579"/>
                  <a:gd name="connsiteY16" fmla="*/ 23305 h 650775"/>
                  <a:gd name="connsiteX0" fmla="*/ 551497 w 706572"/>
                  <a:gd name="connsiteY0" fmla="*/ 23305 h 650775"/>
                  <a:gd name="connsiteX1" fmla="*/ 111886 w 706572"/>
                  <a:gd name="connsiteY1" fmla="*/ 195957 h 650775"/>
                  <a:gd name="connsiteX2" fmla="*/ 9280 w 706572"/>
                  <a:gd name="connsiteY2" fmla="*/ 307616 h 650775"/>
                  <a:gd name="connsiteX3" fmla="*/ 187473 w 706572"/>
                  <a:gd name="connsiteY3" fmla="*/ 264754 h 650775"/>
                  <a:gd name="connsiteX4" fmla="*/ 206216 w 706572"/>
                  <a:gd name="connsiteY4" fmla="*/ 405460 h 650775"/>
                  <a:gd name="connsiteX5" fmla="*/ 126503 w 706572"/>
                  <a:gd name="connsiteY5" fmla="*/ 532679 h 650775"/>
                  <a:gd name="connsiteX6" fmla="*/ 114904 w 706572"/>
                  <a:gd name="connsiteY6" fmla="*/ 636559 h 650775"/>
                  <a:gd name="connsiteX7" fmla="*/ 208314 w 706572"/>
                  <a:gd name="connsiteY7" fmla="*/ 635923 h 650775"/>
                  <a:gd name="connsiteX8" fmla="*/ 410013 w 706572"/>
                  <a:gd name="connsiteY8" fmla="*/ 507594 h 650775"/>
                  <a:gd name="connsiteX9" fmla="*/ 658112 w 706572"/>
                  <a:gd name="connsiteY9" fmla="*/ 377026 h 650775"/>
                  <a:gd name="connsiteX10" fmla="*/ 702742 w 706572"/>
                  <a:gd name="connsiteY10" fmla="*/ 316835 h 650775"/>
                  <a:gd name="connsiteX11" fmla="*/ 618101 w 706572"/>
                  <a:gd name="connsiteY11" fmla="*/ 300000 h 650775"/>
                  <a:gd name="connsiteX12" fmla="*/ 512596 w 706572"/>
                  <a:gd name="connsiteY12" fmla="*/ 303655 h 650775"/>
                  <a:gd name="connsiteX13" fmla="*/ 474968 w 706572"/>
                  <a:gd name="connsiteY13" fmla="*/ 191666 h 650775"/>
                  <a:gd name="connsiteX14" fmla="*/ 551380 w 706572"/>
                  <a:gd name="connsiteY14" fmla="*/ 141164 h 650775"/>
                  <a:gd name="connsiteX15" fmla="*/ 652076 w 706572"/>
                  <a:gd name="connsiteY15" fmla="*/ 8852 h 650775"/>
                  <a:gd name="connsiteX16" fmla="*/ 551497 w 706572"/>
                  <a:gd name="connsiteY16" fmla="*/ 23305 h 650775"/>
                  <a:gd name="connsiteX0" fmla="*/ 551497 w 703168"/>
                  <a:gd name="connsiteY0" fmla="*/ 23305 h 650775"/>
                  <a:gd name="connsiteX1" fmla="*/ 111886 w 703168"/>
                  <a:gd name="connsiteY1" fmla="*/ 195957 h 650775"/>
                  <a:gd name="connsiteX2" fmla="*/ 9280 w 703168"/>
                  <a:gd name="connsiteY2" fmla="*/ 307616 h 650775"/>
                  <a:gd name="connsiteX3" fmla="*/ 187473 w 703168"/>
                  <a:gd name="connsiteY3" fmla="*/ 264754 h 650775"/>
                  <a:gd name="connsiteX4" fmla="*/ 206216 w 703168"/>
                  <a:gd name="connsiteY4" fmla="*/ 405460 h 650775"/>
                  <a:gd name="connsiteX5" fmla="*/ 126503 w 703168"/>
                  <a:gd name="connsiteY5" fmla="*/ 532679 h 650775"/>
                  <a:gd name="connsiteX6" fmla="*/ 114904 w 703168"/>
                  <a:gd name="connsiteY6" fmla="*/ 636559 h 650775"/>
                  <a:gd name="connsiteX7" fmla="*/ 208314 w 703168"/>
                  <a:gd name="connsiteY7" fmla="*/ 635923 h 650775"/>
                  <a:gd name="connsiteX8" fmla="*/ 410013 w 703168"/>
                  <a:gd name="connsiteY8" fmla="*/ 507594 h 650775"/>
                  <a:gd name="connsiteX9" fmla="*/ 584294 w 703168"/>
                  <a:gd name="connsiteY9" fmla="*/ 379407 h 650775"/>
                  <a:gd name="connsiteX10" fmla="*/ 702742 w 703168"/>
                  <a:gd name="connsiteY10" fmla="*/ 316835 h 650775"/>
                  <a:gd name="connsiteX11" fmla="*/ 618101 w 703168"/>
                  <a:gd name="connsiteY11" fmla="*/ 300000 h 650775"/>
                  <a:gd name="connsiteX12" fmla="*/ 512596 w 703168"/>
                  <a:gd name="connsiteY12" fmla="*/ 303655 h 650775"/>
                  <a:gd name="connsiteX13" fmla="*/ 474968 w 703168"/>
                  <a:gd name="connsiteY13" fmla="*/ 191666 h 650775"/>
                  <a:gd name="connsiteX14" fmla="*/ 551380 w 703168"/>
                  <a:gd name="connsiteY14" fmla="*/ 141164 h 650775"/>
                  <a:gd name="connsiteX15" fmla="*/ 652076 w 703168"/>
                  <a:gd name="connsiteY15" fmla="*/ 8852 h 650775"/>
                  <a:gd name="connsiteX16" fmla="*/ 551497 w 703168"/>
                  <a:gd name="connsiteY16" fmla="*/ 23305 h 650775"/>
                  <a:gd name="connsiteX0" fmla="*/ 551497 w 703168"/>
                  <a:gd name="connsiteY0" fmla="*/ 23305 h 650775"/>
                  <a:gd name="connsiteX1" fmla="*/ 111886 w 703168"/>
                  <a:gd name="connsiteY1" fmla="*/ 195957 h 650775"/>
                  <a:gd name="connsiteX2" fmla="*/ 9280 w 703168"/>
                  <a:gd name="connsiteY2" fmla="*/ 307616 h 650775"/>
                  <a:gd name="connsiteX3" fmla="*/ 187473 w 703168"/>
                  <a:gd name="connsiteY3" fmla="*/ 264754 h 650775"/>
                  <a:gd name="connsiteX4" fmla="*/ 206216 w 703168"/>
                  <a:gd name="connsiteY4" fmla="*/ 405460 h 650775"/>
                  <a:gd name="connsiteX5" fmla="*/ 126503 w 703168"/>
                  <a:gd name="connsiteY5" fmla="*/ 532679 h 650775"/>
                  <a:gd name="connsiteX6" fmla="*/ 114904 w 703168"/>
                  <a:gd name="connsiteY6" fmla="*/ 636559 h 650775"/>
                  <a:gd name="connsiteX7" fmla="*/ 208314 w 703168"/>
                  <a:gd name="connsiteY7" fmla="*/ 635923 h 650775"/>
                  <a:gd name="connsiteX8" fmla="*/ 410013 w 703168"/>
                  <a:gd name="connsiteY8" fmla="*/ 507594 h 650775"/>
                  <a:gd name="connsiteX9" fmla="*/ 584294 w 703168"/>
                  <a:gd name="connsiteY9" fmla="*/ 379407 h 650775"/>
                  <a:gd name="connsiteX10" fmla="*/ 702742 w 703168"/>
                  <a:gd name="connsiteY10" fmla="*/ 316835 h 650775"/>
                  <a:gd name="connsiteX11" fmla="*/ 618101 w 703168"/>
                  <a:gd name="connsiteY11" fmla="*/ 300000 h 650775"/>
                  <a:gd name="connsiteX12" fmla="*/ 512596 w 703168"/>
                  <a:gd name="connsiteY12" fmla="*/ 303655 h 650775"/>
                  <a:gd name="connsiteX13" fmla="*/ 474968 w 703168"/>
                  <a:gd name="connsiteY13" fmla="*/ 191666 h 650775"/>
                  <a:gd name="connsiteX14" fmla="*/ 551380 w 703168"/>
                  <a:gd name="connsiteY14" fmla="*/ 141164 h 650775"/>
                  <a:gd name="connsiteX15" fmla="*/ 652076 w 703168"/>
                  <a:gd name="connsiteY15" fmla="*/ 8852 h 650775"/>
                  <a:gd name="connsiteX16" fmla="*/ 551497 w 703168"/>
                  <a:gd name="connsiteY16" fmla="*/ 23305 h 650775"/>
                  <a:gd name="connsiteX0" fmla="*/ 551497 w 702784"/>
                  <a:gd name="connsiteY0" fmla="*/ 23305 h 650775"/>
                  <a:gd name="connsiteX1" fmla="*/ 111886 w 702784"/>
                  <a:gd name="connsiteY1" fmla="*/ 195957 h 650775"/>
                  <a:gd name="connsiteX2" fmla="*/ 9280 w 702784"/>
                  <a:gd name="connsiteY2" fmla="*/ 307616 h 650775"/>
                  <a:gd name="connsiteX3" fmla="*/ 187473 w 702784"/>
                  <a:gd name="connsiteY3" fmla="*/ 264754 h 650775"/>
                  <a:gd name="connsiteX4" fmla="*/ 206216 w 702784"/>
                  <a:gd name="connsiteY4" fmla="*/ 405460 h 650775"/>
                  <a:gd name="connsiteX5" fmla="*/ 126503 w 702784"/>
                  <a:gd name="connsiteY5" fmla="*/ 532679 h 650775"/>
                  <a:gd name="connsiteX6" fmla="*/ 114904 w 702784"/>
                  <a:gd name="connsiteY6" fmla="*/ 636559 h 650775"/>
                  <a:gd name="connsiteX7" fmla="*/ 208314 w 702784"/>
                  <a:gd name="connsiteY7" fmla="*/ 635923 h 650775"/>
                  <a:gd name="connsiteX8" fmla="*/ 410013 w 702784"/>
                  <a:gd name="connsiteY8" fmla="*/ 507594 h 650775"/>
                  <a:gd name="connsiteX9" fmla="*/ 608107 w 702784"/>
                  <a:gd name="connsiteY9" fmla="*/ 407982 h 650775"/>
                  <a:gd name="connsiteX10" fmla="*/ 702742 w 702784"/>
                  <a:gd name="connsiteY10" fmla="*/ 316835 h 650775"/>
                  <a:gd name="connsiteX11" fmla="*/ 618101 w 702784"/>
                  <a:gd name="connsiteY11" fmla="*/ 300000 h 650775"/>
                  <a:gd name="connsiteX12" fmla="*/ 512596 w 702784"/>
                  <a:gd name="connsiteY12" fmla="*/ 303655 h 650775"/>
                  <a:gd name="connsiteX13" fmla="*/ 474968 w 702784"/>
                  <a:gd name="connsiteY13" fmla="*/ 191666 h 650775"/>
                  <a:gd name="connsiteX14" fmla="*/ 551380 w 702784"/>
                  <a:gd name="connsiteY14" fmla="*/ 141164 h 650775"/>
                  <a:gd name="connsiteX15" fmla="*/ 652076 w 702784"/>
                  <a:gd name="connsiteY15" fmla="*/ 8852 h 650775"/>
                  <a:gd name="connsiteX16" fmla="*/ 551497 w 702784"/>
                  <a:gd name="connsiteY16" fmla="*/ 23305 h 650775"/>
                  <a:gd name="connsiteX0" fmla="*/ 551497 w 703314"/>
                  <a:gd name="connsiteY0" fmla="*/ 23305 h 650775"/>
                  <a:gd name="connsiteX1" fmla="*/ 111886 w 703314"/>
                  <a:gd name="connsiteY1" fmla="*/ 195957 h 650775"/>
                  <a:gd name="connsiteX2" fmla="*/ 9280 w 703314"/>
                  <a:gd name="connsiteY2" fmla="*/ 307616 h 650775"/>
                  <a:gd name="connsiteX3" fmla="*/ 187473 w 703314"/>
                  <a:gd name="connsiteY3" fmla="*/ 264754 h 650775"/>
                  <a:gd name="connsiteX4" fmla="*/ 206216 w 703314"/>
                  <a:gd name="connsiteY4" fmla="*/ 405460 h 650775"/>
                  <a:gd name="connsiteX5" fmla="*/ 126503 w 703314"/>
                  <a:gd name="connsiteY5" fmla="*/ 532679 h 650775"/>
                  <a:gd name="connsiteX6" fmla="*/ 114904 w 703314"/>
                  <a:gd name="connsiteY6" fmla="*/ 636559 h 650775"/>
                  <a:gd name="connsiteX7" fmla="*/ 208314 w 703314"/>
                  <a:gd name="connsiteY7" fmla="*/ 635923 h 650775"/>
                  <a:gd name="connsiteX8" fmla="*/ 410013 w 703314"/>
                  <a:gd name="connsiteY8" fmla="*/ 507594 h 650775"/>
                  <a:gd name="connsiteX9" fmla="*/ 608107 w 703314"/>
                  <a:gd name="connsiteY9" fmla="*/ 407982 h 650775"/>
                  <a:gd name="connsiteX10" fmla="*/ 702742 w 703314"/>
                  <a:gd name="connsiteY10" fmla="*/ 316835 h 650775"/>
                  <a:gd name="connsiteX11" fmla="*/ 618101 w 703314"/>
                  <a:gd name="connsiteY11" fmla="*/ 300000 h 650775"/>
                  <a:gd name="connsiteX12" fmla="*/ 512596 w 703314"/>
                  <a:gd name="connsiteY12" fmla="*/ 303655 h 650775"/>
                  <a:gd name="connsiteX13" fmla="*/ 474968 w 703314"/>
                  <a:gd name="connsiteY13" fmla="*/ 191666 h 650775"/>
                  <a:gd name="connsiteX14" fmla="*/ 551380 w 703314"/>
                  <a:gd name="connsiteY14" fmla="*/ 141164 h 650775"/>
                  <a:gd name="connsiteX15" fmla="*/ 652076 w 703314"/>
                  <a:gd name="connsiteY15" fmla="*/ 8852 h 650775"/>
                  <a:gd name="connsiteX16" fmla="*/ 551497 w 703314"/>
                  <a:gd name="connsiteY16" fmla="*/ 23305 h 650775"/>
                  <a:gd name="connsiteX0" fmla="*/ 551497 w 703471"/>
                  <a:gd name="connsiteY0" fmla="*/ 23305 h 653313"/>
                  <a:gd name="connsiteX1" fmla="*/ 111886 w 703471"/>
                  <a:gd name="connsiteY1" fmla="*/ 195957 h 653313"/>
                  <a:gd name="connsiteX2" fmla="*/ 9280 w 703471"/>
                  <a:gd name="connsiteY2" fmla="*/ 307616 h 653313"/>
                  <a:gd name="connsiteX3" fmla="*/ 187473 w 703471"/>
                  <a:gd name="connsiteY3" fmla="*/ 264754 h 653313"/>
                  <a:gd name="connsiteX4" fmla="*/ 206216 w 703471"/>
                  <a:gd name="connsiteY4" fmla="*/ 405460 h 653313"/>
                  <a:gd name="connsiteX5" fmla="*/ 126503 w 703471"/>
                  <a:gd name="connsiteY5" fmla="*/ 532679 h 653313"/>
                  <a:gd name="connsiteX6" fmla="*/ 114904 w 703471"/>
                  <a:gd name="connsiteY6" fmla="*/ 636559 h 653313"/>
                  <a:gd name="connsiteX7" fmla="*/ 208314 w 703471"/>
                  <a:gd name="connsiteY7" fmla="*/ 635923 h 653313"/>
                  <a:gd name="connsiteX8" fmla="*/ 431444 w 703471"/>
                  <a:gd name="connsiteY8" fmla="*/ 469494 h 653313"/>
                  <a:gd name="connsiteX9" fmla="*/ 608107 w 703471"/>
                  <a:gd name="connsiteY9" fmla="*/ 407982 h 653313"/>
                  <a:gd name="connsiteX10" fmla="*/ 702742 w 703471"/>
                  <a:gd name="connsiteY10" fmla="*/ 316835 h 653313"/>
                  <a:gd name="connsiteX11" fmla="*/ 618101 w 703471"/>
                  <a:gd name="connsiteY11" fmla="*/ 300000 h 653313"/>
                  <a:gd name="connsiteX12" fmla="*/ 512596 w 703471"/>
                  <a:gd name="connsiteY12" fmla="*/ 303655 h 653313"/>
                  <a:gd name="connsiteX13" fmla="*/ 474968 w 703471"/>
                  <a:gd name="connsiteY13" fmla="*/ 191666 h 653313"/>
                  <a:gd name="connsiteX14" fmla="*/ 551380 w 703471"/>
                  <a:gd name="connsiteY14" fmla="*/ 141164 h 653313"/>
                  <a:gd name="connsiteX15" fmla="*/ 652076 w 703471"/>
                  <a:gd name="connsiteY15" fmla="*/ 8852 h 653313"/>
                  <a:gd name="connsiteX16" fmla="*/ 551497 w 703471"/>
                  <a:gd name="connsiteY16" fmla="*/ 23305 h 653313"/>
                  <a:gd name="connsiteX0" fmla="*/ 551497 w 703471"/>
                  <a:gd name="connsiteY0" fmla="*/ 23305 h 640185"/>
                  <a:gd name="connsiteX1" fmla="*/ 111886 w 703471"/>
                  <a:gd name="connsiteY1" fmla="*/ 195957 h 640185"/>
                  <a:gd name="connsiteX2" fmla="*/ 9280 w 703471"/>
                  <a:gd name="connsiteY2" fmla="*/ 307616 h 640185"/>
                  <a:gd name="connsiteX3" fmla="*/ 187473 w 703471"/>
                  <a:gd name="connsiteY3" fmla="*/ 264754 h 640185"/>
                  <a:gd name="connsiteX4" fmla="*/ 206216 w 703471"/>
                  <a:gd name="connsiteY4" fmla="*/ 405460 h 640185"/>
                  <a:gd name="connsiteX5" fmla="*/ 126503 w 703471"/>
                  <a:gd name="connsiteY5" fmla="*/ 532679 h 640185"/>
                  <a:gd name="connsiteX6" fmla="*/ 114904 w 703471"/>
                  <a:gd name="connsiteY6" fmla="*/ 636559 h 640185"/>
                  <a:gd name="connsiteX7" fmla="*/ 244033 w 703471"/>
                  <a:gd name="connsiteY7" fmla="*/ 602585 h 640185"/>
                  <a:gd name="connsiteX8" fmla="*/ 431444 w 703471"/>
                  <a:gd name="connsiteY8" fmla="*/ 469494 h 640185"/>
                  <a:gd name="connsiteX9" fmla="*/ 608107 w 703471"/>
                  <a:gd name="connsiteY9" fmla="*/ 407982 h 640185"/>
                  <a:gd name="connsiteX10" fmla="*/ 702742 w 703471"/>
                  <a:gd name="connsiteY10" fmla="*/ 316835 h 640185"/>
                  <a:gd name="connsiteX11" fmla="*/ 618101 w 703471"/>
                  <a:gd name="connsiteY11" fmla="*/ 300000 h 640185"/>
                  <a:gd name="connsiteX12" fmla="*/ 512596 w 703471"/>
                  <a:gd name="connsiteY12" fmla="*/ 303655 h 640185"/>
                  <a:gd name="connsiteX13" fmla="*/ 474968 w 703471"/>
                  <a:gd name="connsiteY13" fmla="*/ 191666 h 640185"/>
                  <a:gd name="connsiteX14" fmla="*/ 551380 w 703471"/>
                  <a:gd name="connsiteY14" fmla="*/ 141164 h 640185"/>
                  <a:gd name="connsiteX15" fmla="*/ 652076 w 703471"/>
                  <a:gd name="connsiteY15" fmla="*/ 8852 h 640185"/>
                  <a:gd name="connsiteX16" fmla="*/ 551497 w 703471"/>
                  <a:gd name="connsiteY16" fmla="*/ 23305 h 640185"/>
                  <a:gd name="connsiteX0" fmla="*/ 551497 w 703471"/>
                  <a:gd name="connsiteY0" fmla="*/ 23305 h 639360"/>
                  <a:gd name="connsiteX1" fmla="*/ 111886 w 703471"/>
                  <a:gd name="connsiteY1" fmla="*/ 195957 h 639360"/>
                  <a:gd name="connsiteX2" fmla="*/ 9280 w 703471"/>
                  <a:gd name="connsiteY2" fmla="*/ 307616 h 639360"/>
                  <a:gd name="connsiteX3" fmla="*/ 187473 w 703471"/>
                  <a:gd name="connsiteY3" fmla="*/ 264754 h 639360"/>
                  <a:gd name="connsiteX4" fmla="*/ 206216 w 703471"/>
                  <a:gd name="connsiteY4" fmla="*/ 405460 h 639360"/>
                  <a:gd name="connsiteX5" fmla="*/ 126503 w 703471"/>
                  <a:gd name="connsiteY5" fmla="*/ 532679 h 639360"/>
                  <a:gd name="connsiteX6" fmla="*/ 114904 w 703471"/>
                  <a:gd name="connsiteY6" fmla="*/ 636559 h 639360"/>
                  <a:gd name="connsiteX7" fmla="*/ 244033 w 703471"/>
                  <a:gd name="connsiteY7" fmla="*/ 602585 h 639360"/>
                  <a:gd name="connsiteX8" fmla="*/ 431444 w 703471"/>
                  <a:gd name="connsiteY8" fmla="*/ 469494 h 639360"/>
                  <a:gd name="connsiteX9" fmla="*/ 608107 w 703471"/>
                  <a:gd name="connsiteY9" fmla="*/ 407982 h 639360"/>
                  <a:gd name="connsiteX10" fmla="*/ 702742 w 703471"/>
                  <a:gd name="connsiteY10" fmla="*/ 316835 h 639360"/>
                  <a:gd name="connsiteX11" fmla="*/ 618101 w 703471"/>
                  <a:gd name="connsiteY11" fmla="*/ 300000 h 639360"/>
                  <a:gd name="connsiteX12" fmla="*/ 512596 w 703471"/>
                  <a:gd name="connsiteY12" fmla="*/ 303655 h 639360"/>
                  <a:gd name="connsiteX13" fmla="*/ 474968 w 703471"/>
                  <a:gd name="connsiteY13" fmla="*/ 191666 h 639360"/>
                  <a:gd name="connsiteX14" fmla="*/ 551380 w 703471"/>
                  <a:gd name="connsiteY14" fmla="*/ 141164 h 639360"/>
                  <a:gd name="connsiteX15" fmla="*/ 652076 w 703471"/>
                  <a:gd name="connsiteY15" fmla="*/ 8852 h 639360"/>
                  <a:gd name="connsiteX16" fmla="*/ 551497 w 703471"/>
                  <a:gd name="connsiteY16" fmla="*/ 23305 h 639360"/>
                  <a:gd name="connsiteX0" fmla="*/ 551497 w 703471"/>
                  <a:gd name="connsiteY0" fmla="*/ 23305 h 652828"/>
                  <a:gd name="connsiteX1" fmla="*/ 111886 w 703471"/>
                  <a:gd name="connsiteY1" fmla="*/ 195957 h 652828"/>
                  <a:gd name="connsiteX2" fmla="*/ 9280 w 703471"/>
                  <a:gd name="connsiteY2" fmla="*/ 307616 h 652828"/>
                  <a:gd name="connsiteX3" fmla="*/ 187473 w 703471"/>
                  <a:gd name="connsiteY3" fmla="*/ 264754 h 652828"/>
                  <a:gd name="connsiteX4" fmla="*/ 206216 w 703471"/>
                  <a:gd name="connsiteY4" fmla="*/ 405460 h 652828"/>
                  <a:gd name="connsiteX5" fmla="*/ 126503 w 703471"/>
                  <a:gd name="connsiteY5" fmla="*/ 532679 h 652828"/>
                  <a:gd name="connsiteX6" fmla="*/ 114904 w 703471"/>
                  <a:gd name="connsiteY6" fmla="*/ 636559 h 652828"/>
                  <a:gd name="connsiteX7" fmla="*/ 244033 w 703471"/>
                  <a:gd name="connsiteY7" fmla="*/ 602585 h 652828"/>
                  <a:gd name="connsiteX8" fmla="*/ 431444 w 703471"/>
                  <a:gd name="connsiteY8" fmla="*/ 469494 h 652828"/>
                  <a:gd name="connsiteX9" fmla="*/ 608107 w 703471"/>
                  <a:gd name="connsiteY9" fmla="*/ 407982 h 652828"/>
                  <a:gd name="connsiteX10" fmla="*/ 702742 w 703471"/>
                  <a:gd name="connsiteY10" fmla="*/ 316835 h 652828"/>
                  <a:gd name="connsiteX11" fmla="*/ 618101 w 703471"/>
                  <a:gd name="connsiteY11" fmla="*/ 300000 h 652828"/>
                  <a:gd name="connsiteX12" fmla="*/ 512596 w 703471"/>
                  <a:gd name="connsiteY12" fmla="*/ 303655 h 652828"/>
                  <a:gd name="connsiteX13" fmla="*/ 474968 w 703471"/>
                  <a:gd name="connsiteY13" fmla="*/ 191666 h 652828"/>
                  <a:gd name="connsiteX14" fmla="*/ 551380 w 703471"/>
                  <a:gd name="connsiteY14" fmla="*/ 141164 h 652828"/>
                  <a:gd name="connsiteX15" fmla="*/ 652076 w 703471"/>
                  <a:gd name="connsiteY15" fmla="*/ 8852 h 652828"/>
                  <a:gd name="connsiteX16" fmla="*/ 551497 w 703471"/>
                  <a:gd name="connsiteY16" fmla="*/ 23305 h 652828"/>
                  <a:gd name="connsiteX0" fmla="*/ 551497 w 703471"/>
                  <a:gd name="connsiteY0" fmla="*/ 23305 h 657276"/>
                  <a:gd name="connsiteX1" fmla="*/ 111886 w 703471"/>
                  <a:gd name="connsiteY1" fmla="*/ 195957 h 657276"/>
                  <a:gd name="connsiteX2" fmla="*/ 9280 w 703471"/>
                  <a:gd name="connsiteY2" fmla="*/ 307616 h 657276"/>
                  <a:gd name="connsiteX3" fmla="*/ 187473 w 703471"/>
                  <a:gd name="connsiteY3" fmla="*/ 264754 h 657276"/>
                  <a:gd name="connsiteX4" fmla="*/ 206216 w 703471"/>
                  <a:gd name="connsiteY4" fmla="*/ 405460 h 657276"/>
                  <a:gd name="connsiteX5" fmla="*/ 126503 w 703471"/>
                  <a:gd name="connsiteY5" fmla="*/ 532679 h 657276"/>
                  <a:gd name="connsiteX6" fmla="*/ 114904 w 703471"/>
                  <a:gd name="connsiteY6" fmla="*/ 636559 h 657276"/>
                  <a:gd name="connsiteX7" fmla="*/ 244033 w 703471"/>
                  <a:gd name="connsiteY7" fmla="*/ 602585 h 657276"/>
                  <a:gd name="connsiteX8" fmla="*/ 431444 w 703471"/>
                  <a:gd name="connsiteY8" fmla="*/ 469494 h 657276"/>
                  <a:gd name="connsiteX9" fmla="*/ 608107 w 703471"/>
                  <a:gd name="connsiteY9" fmla="*/ 407982 h 657276"/>
                  <a:gd name="connsiteX10" fmla="*/ 702742 w 703471"/>
                  <a:gd name="connsiteY10" fmla="*/ 316835 h 657276"/>
                  <a:gd name="connsiteX11" fmla="*/ 618101 w 703471"/>
                  <a:gd name="connsiteY11" fmla="*/ 300000 h 657276"/>
                  <a:gd name="connsiteX12" fmla="*/ 512596 w 703471"/>
                  <a:gd name="connsiteY12" fmla="*/ 303655 h 657276"/>
                  <a:gd name="connsiteX13" fmla="*/ 474968 w 703471"/>
                  <a:gd name="connsiteY13" fmla="*/ 191666 h 657276"/>
                  <a:gd name="connsiteX14" fmla="*/ 551380 w 703471"/>
                  <a:gd name="connsiteY14" fmla="*/ 141164 h 657276"/>
                  <a:gd name="connsiteX15" fmla="*/ 652076 w 703471"/>
                  <a:gd name="connsiteY15" fmla="*/ 8852 h 657276"/>
                  <a:gd name="connsiteX16" fmla="*/ 551497 w 703471"/>
                  <a:gd name="connsiteY16" fmla="*/ 23305 h 657276"/>
                  <a:gd name="connsiteX0" fmla="*/ 551497 w 703471"/>
                  <a:gd name="connsiteY0" fmla="*/ 23305 h 640499"/>
                  <a:gd name="connsiteX1" fmla="*/ 111886 w 703471"/>
                  <a:gd name="connsiteY1" fmla="*/ 195957 h 640499"/>
                  <a:gd name="connsiteX2" fmla="*/ 9280 w 703471"/>
                  <a:gd name="connsiteY2" fmla="*/ 307616 h 640499"/>
                  <a:gd name="connsiteX3" fmla="*/ 187473 w 703471"/>
                  <a:gd name="connsiteY3" fmla="*/ 264754 h 640499"/>
                  <a:gd name="connsiteX4" fmla="*/ 206216 w 703471"/>
                  <a:gd name="connsiteY4" fmla="*/ 405460 h 640499"/>
                  <a:gd name="connsiteX5" fmla="*/ 157460 w 703471"/>
                  <a:gd name="connsiteY5" fmla="*/ 513629 h 640499"/>
                  <a:gd name="connsiteX6" fmla="*/ 114904 w 703471"/>
                  <a:gd name="connsiteY6" fmla="*/ 636559 h 640499"/>
                  <a:gd name="connsiteX7" fmla="*/ 244033 w 703471"/>
                  <a:gd name="connsiteY7" fmla="*/ 602585 h 640499"/>
                  <a:gd name="connsiteX8" fmla="*/ 431444 w 703471"/>
                  <a:gd name="connsiteY8" fmla="*/ 469494 h 640499"/>
                  <a:gd name="connsiteX9" fmla="*/ 608107 w 703471"/>
                  <a:gd name="connsiteY9" fmla="*/ 407982 h 640499"/>
                  <a:gd name="connsiteX10" fmla="*/ 702742 w 703471"/>
                  <a:gd name="connsiteY10" fmla="*/ 316835 h 640499"/>
                  <a:gd name="connsiteX11" fmla="*/ 618101 w 703471"/>
                  <a:gd name="connsiteY11" fmla="*/ 300000 h 640499"/>
                  <a:gd name="connsiteX12" fmla="*/ 512596 w 703471"/>
                  <a:gd name="connsiteY12" fmla="*/ 303655 h 640499"/>
                  <a:gd name="connsiteX13" fmla="*/ 474968 w 703471"/>
                  <a:gd name="connsiteY13" fmla="*/ 191666 h 640499"/>
                  <a:gd name="connsiteX14" fmla="*/ 551380 w 703471"/>
                  <a:gd name="connsiteY14" fmla="*/ 141164 h 640499"/>
                  <a:gd name="connsiteX15" fmla="*/ 652076 w 703471"/>
                  <a:gd name="connsiteY15" fmla="*/ 8852 h 640499"/>
                  <a:gd name="connsiteX16" fmla="*/ 551497 w 703471"/>
                  <a:gd name="connsiteY16" fmla="*/ 23305 h 640499"/>
                  <a:gd name="connsiteX0" fmla="*/ 551497 w 703471"/>
                  <a:gd name="connsiteY0" fmla="*/ 23305 h 640499"/>
                  <a:gd name="connsiteX1" fmla="*/ 111886 w 703471"/>
                  <a:gd name="connsiteY1" fmla="*/ 195957 h 640499"/>
                  <a:gd name="connsiteX2" fmla="*/ 9280 w 703471"/>
                  <a:gd name="connsiteY2" fmla="*/ 307616 h 640499"/>
                  <a:gd name="connsiteX3" fmla="*/ 187473 w 703471"/>
                  <a:gd name="connsiteY3" fmla="*/ 264754 h 640499"/>
                  <a:gd name="connsiteX4" fmla="*/ 206216 w 703471"/>
                  <a:gd name="connsiteY4" fmla="*/ 405460 h 640499"/>
                  <a:gd name="connsiteX5" fmla="*/ 157460 w 703471"/>
                  <a:gd name="connsiteY5" fmla="*/ 513629 h 640499"/>
                  <a:gd name="connsiteX6" fmla="*/ 114904 w 703471"/>
                  <a:gd name="connsiteY6" fmla="*/ 636559 h 640499"/>
                  <a:gd name="connsiteX7" fmla="*/ 244033 w 703471"/>
                  <a:gd name="connsiteY7" fmla="*/ 602585 h 640499"/>
                  <a:gd name="connsiteX8" fmla="*/ 431444 w 703471"/>
                  <a:gd name="connsiteY8" fmla="*/ 469494 h 640499"/>
                  <a:gd name="connsiteX9" fmla="*/ 608107 w 703471"/>
                  <a:gd name="connsiteY9" fmla="*/ 407982 h 640499"/>
                  <a:gd name="connsiteX10" fmla="*/ 702742 w 703471"/>
                  <a:gd name="connsiteY10" fmla="*/ 316835 h 640499"/>
                  <a:gd name="connsiteX11" fmla="*/ 618101 w 703471"/>
                  <a:gd name="connsiteY11" fmla="*/ 300000 h 640499"/>
                  <a:gd name="connsiteX12" fmla="*/ 512596 w 703471"/>
                  <a:gd name="connsiteY12" fmla="*/ 303655 h 640499"/>
                  <a:gd name="connsiteX13" fmla="*/ 474968 w 703471"/>
                  <a:gd name="connsiteY13" fmla="*/ 191666 h 640499"/>
                  <a:gd name="connsiteX14" fmla="*/ 551380 w 703471"/>
                  <a:gd name="connsiteY14" fmla="*/ 141164 h 640499"/>
                  <a:gd name="connsiteX15" fmla="*/ 652076 w 703471"/>
                  <a:gd name="connsiteY15" fmla="*/ 8852 h 640499"/>
                  <a:gd name="connsiteX16" fmla="*/ 551497 w 703471"/>
                  <a:gd name="connsiteY16" fmla="*/ 23305 h 640499"/>
                  <a:gd name="connsiteX0" fmla="*/ 551497 w 703471"/>
                  <a:gd name="connsiteY0" fmla="*/ 23305 h 641633"/>
                  <a:gd name="connsiteX1" fmla="*/ 111886 w 703471"/>
                  <a:gd name="connsiteY1" fmla="*/ 195957 h 641633"/>
                  <a:gd name="connsiteX2" fmla="*/ 9280 w 703471"/>
                  <a:gd name="connsiteY2" fmla="*/ 307616 h 641633"/>
                  <a:gd name="connsiteX3" fmla="*/ 187473 w 703471"/>
                  <a:gd name="connsiteY3" fmla="*/ 264754 h 641633"/>
                  <a:gd name="connsiteX4" fmla="*/ 206216 w 703471"/>
                  <a:gd name="connsiteY4" fmla="*/ 405460 h 641633"/>
                  <a:gd name="connsiteX5" fmla="*/ 157460 w 703471"/>
                  <a:gd name="connsiteY5" fmla="*/ 513629 h 641633"/>
                  <a:gd name="connsiteX6" fmla="*/ 114904 w 703471"/>
                  <a:gd name="connsiteY6" fmla="*/ 636559 h 641633"/>
                  <a:gd name="connsiteX7" fmla="*/ 244033 w 703471"/>
                  <a:gd name="connsiteY7" fmla="*/ 602585 h 641633"/>
                  <a:gd name="connsiteX8" fmla="*/ 431444 w 703471"/>
                  <a:gd name="connsiteY8" fmla="*/ 469494 h 641633"/>
                  <a:gd name="connsiteX9" fmla="*/ 608107 w 703471"/>
                  <a:gd name="connsiteY9" fmla="*/ 407982 h 641633"/>
                  <a:gd name="connsiteX10" fmla="*/ 702742 w 703471"/>
                  <a:gd name="connsiteY10" fmla="*/ 316835 h 641633"/>
                  <a:gd name="connsiteX11" fmla="*/ 618101 w 703471"/>
                  <a:gd name="connsiteY11" fmla="*/ 300000 h 641633"/>
                  <a:gd name="connsiteX12" fmla="*/ 512596 w 703471"/>
                  <a:gd name="connsiteY12" fmla="*/ 303655 h 641633"/>
                  <a:gd name="connsiteX13" fmla="*/ 474968 w 703471"/>
                  <a:gd name="connsiteY13" fmla="*/ 191666 h 641633"/>
                  <a:gd name="connsiteX14" fmla="*/ 551380 w 703471"/>
                  <a:gd name="connsiteY14" fmla="*/ 141164 h 641633"/>
                  <a:gd name="connsiteX15" fmla="*/ 652076 w 703471"/>
                  <a:gd name="connsiteY15" fmla="*/ 8852 h 641633"/>
                  <a:gd name="connsiteX16" fmla="*/ 551497 w 703471"/>
                  <a:gd name="connsiteY16" fmla="*/ 23305 h 641633"/>
                  <a:gd name="connsiteX0" fmla="*/ 551497 w 703471"/>
                  <a:gd name="connsiteY0" fmla="*/ 23305 h 638809"/>
                  <a:gd name="connsiteX1" fmla="*/ 111886 w 703471"/>
                  <a:gd name="connsiteY1" fmla="*/ 195957 h 638809"/>
                  <a:gd name="connsiteX2" fmla="*/ 9280 w 703471"/>
                  <a:gd name="connsiteY2" fmla="*/ 307616 h 638809"/>
                  <a:gd name="connsiteX3" fmla="*/ 187473 w 703471"/>
                  <a:gd name="connsiteY3" fmla="*/ 264754 h 638809"/>
                  <a:gd name="connsiteX4" fmla="*/ 206216 w 703471"/>
                  <a:gd name="connsiteY4" fmla="*/ 405460 h 638809"/>
                  <a:gd name="connsiteX5" fmla="*/ 157460 w 703471"/>
                  <a:gd name="connsiteY5" fmla="*/ 513629 h 638809"/>
                  <a:gd name="connsiteX6" fmla="*/ 114904 w 703471"/>
                  <a:gd name="connsiteY6" fmla="*/ 636559 h 638809"/>
                  <a:gd name="connsiteX7" fmla="*/ 258321 w 703471"/>
                  <a:gd name="connsiteY7" fmla="*/ 588298 h 638809"/>
                  <a:gd name="connsiteX8" fmla="*/ 431444 w 703471"/>
                  <a:gd name="connsiteY8" fmla="*/ 469494 h 638809"/>
                  <a:gd name="connsiteX9" fmla="*/ 608107 w 703471"/>
                  <a:gd name="connsiteY9" fmla="*/ 407982 h 638809"/>
                  <a:gd name="connsiteX10" fmla="*/ 702742 w 703471"/>
                  <a:gd name="connsiteY10" fmla="*/ 316835 h 638809"/>
                  <a:gd name="connsiteX11" fmla="*/ 618101 w 703471"/>
                  <a:gd name="connsiteY11" fmla="*/ 300000 h 638809"/>
                  <a:gd name="connsiteX12" fmla="*/ 512596 w 703471"/>
                  <a:gd name="connsiteY12" fmla="*/ 303655 h 638809"/>
                  <a:gd name="connsiteX13" fmla="*/ 474968 w 703471"/>
                  <a:gd name="connsiteY13" fmla="*/ 191666 h 638809"/>
                  <a:gd name="connsiteX14" fmla="*/ 551380 w 703471"/>
                  <a:gd name="connsiteY14" fmla="*/ 141164 h 638809"/>
                  <a:gd name="connsiteX15" fmla="*/ 652076 w 703471"/>
                  <a:gd name="connsiteY15" fmla="*/ 8852 h 638809"/>
                  <a:gd name="connsiteX16" fmla="*/ 551497 w 703471"/>
                  <a:gd name="connsiteY16" fmla="*/ 23305 h 638809"/>
                  <a:gd name="connsiteX0" fmla="*/ 551497 w 703471"/>
                  <a:gd name="connsiteY0" fmla="*/ 23305 h 638629"/>
                  <a:gd name="connsiteX1" fmla="*/ 111886 w 703471"/>
                  <a:gd name="connsiteY1" fmla="*/ 195957 h 638629"/>
                  <a:gd name="connsiteX2" fmla="*/ 9280 w 703471"/>
                  <a:gd name="connsiteY2" fmla="*/ 307616 h 638629"/>
                  <a:gd name="connsiteX3" fmla="*/ 187473 w 703471"/>
                  <a:gd name="connsiteY3" fmla="*/ 264754 h 638629"/>
                  <a:gd name="connsiteX4" fmla="*/ 206216 w 703471"/>
                  <a:gd name="connsiteY4" fmla="*/ 405460 h 638629"/>
                  <a:gd name="connsiteX5" fmla="*/ 157460 w 703471"/>
                  <a:gd name="connsiteY5" fmla="*/ 513629 h 638629"/>
                  <a:gd name="connsiteX6" fmla="*/ 114904 w 703471"/>
                  <a:gd name="connsiteY6" fmla="*/ 636559 h 638629"/>
                  <a:gd name="connsiteX7" fmla="*/ 258321 w 703471"/>
                  <a:gd name="connsiteY7" fmla="*/ 588298 h 638629"/>
                  <a:gd name="connsiteX8" fmla="*/ 431444 w 703471"/>
                  <a:gd name="connsiteY8" fmla="*/ 469494 h 638629"/>
                  <a:gd name="connsiteX9" fmla="*/ 608107 w 703471"/>
                  <a:gd name="connsiteY9" fmla="*/ 407982 h 638629"/>
                  <a:gd name="connsiteX10" fmla="*/ 702742 w 703471"/>
                  <a:gd name="connsiteY10" fmla="*/ 316835 h 638629"/>
                  <a:gd name="connsiteX11" fmla="*/ 618101 w 703471"/>
                  <a:gd name="connsiteY11" fmla="*/ 300000 h 638629"/>
                  <a:gd name="connsiteX12" fmla="*/ 512596 w 703471"/>
                  <a:gd name="connsiteY12" fmla="*/ 303655 h 638629"/>
                  <a:gd name="connsiteX13" fmla="*/ 474968 w 703471"/>
                  <a:gd name="connsiteY13" fmla="*/ 191666 h 638629"/>
                  <a:gd name="connsiteX14" fmla="*/ 551380 w 703471"/>
                  <a:gd name="connsiteY14" fmla="*/ 141164 h 638629"/>
                  <a:gd name="connsiteX15" fmla="*/ 652076 w 703471"/>
                  <a:gd name="connsiteY15" fmla="*/ 8852 h 638629"/>
                  <a:gd name="connsiteX16" fmla="*/ 551497 w 703471"/>
                  <a:gd name="connsiteY16" fmla="*/ 23305 h 638629"/>
                  <a:gd name="connsiteX0" fmla="*/ 551497 w 703471"/>
                  <a:gd name="connsiteY0" fmla="*/ 23305 h 638599"/>
                  <a:gd name="connsiteX1" fmla="*/ 111886 w 703471"/>
                  <a:gd name="connsiteY1" fmla="*/ 195957 h 638599"/>
                  <a:gd name="connsiteX2" fmla="*/ 9280 w 703471"/>
                  <a:gd name="connsiteY2" fmla="*/ 307616 h 638599"/>
                  <a:gd name="connsiteX3" fmla="*/ 187473 w 703471"/>
                  <a:gd name="connsiteY3" fmla="*/ 264754 h 638599"/>
                  <a:gd name="connsiteX4" fmla="*/ 206216 w 703471"/>
                  <a:gd name="connsiteY4" fmla="*/ 405460 h 638599"/>
                  <a:gd name="connsiteX5" fmla="*/ 157460 w 703471"/>
                  <a:gd name="connsiteY5" fmla="*/ 513629 h 638599"/>
                  <a:gd name="connsiteX6" fmla="*/ 114904 w 703471"/>
                  <a:gd name="connsiteY6" fmla="*/ 636559 h 638599"/>
                  <a:gd name="connsiteX7" fmla="*/ 258321 w 703471"/>
                  <a:gd name="connsiteY7" fmla="*/ 588298 h 638599"/>
                  <a:gd name="connsiteX8" fmla="*/ 431444 w 703471"/>
                  <a:gd name="connsiteY8" fmla="*/ 469494 h 638599"/>
                  <a:gd name="connsiteX9" fmla="*/ 608107 w 703471"/>
                  <a:gd name="connsiteY9" fmla="*/ 407982 h 638599"/>
                  <a:gd name="connsiteX10" fmla="*/ 702742 w 703471"/>
                  <a:gd name="connsiteY10" fmla="*/ 316835 h 638599"/>
                  <a:gd name="connsiteX11" fmla="*/ 618101 w 703471"/>
                  <a:gd name="connsiteY11" fmla="*/ 300000 h 638599"/>
                  <a:gd name="connsiteX12" fmla="*/ 512596 w 703471"/>
                  <a:gd name="connsiteY12" fmla="*/ 303655 h 638599"/>
                  <a:gd name="connsiteX13" fmla="*/ 474968 w 703471"/>
                  <a:gd name="connsiteY13" fmla="*/ 191666 h 638599"/>
                  <a:gd name="connsiteX14" fmla="*/ 551380 w 703471"/>
                  <a:gd name="connsiteY14" fmla="*/ 141164 h 638599"/>
                  <a:gd name="connsiteX15" fmla="*/ 652076 w 703471"/>
                  <a:gd name="connsiteY15" fmla="*/ 8852 h 638599"/>
                  <a:gd name="connsiteX16" fmla="*/ 551497 w 703471"/>
                  <a:gd name="connsiteY16" fmla="*/ 23305 h 638599"/>
                  <a:gd name="connsiteX0" fmla="*/ 551497 w 703471"/>
                  <a:gd name="connsiteY0" fmla="*/ 23305 h 644887"/>
                  <a:gd name="connsiteX1" fmla="*/ 111886 w 703471"/>
                  <a:gd name="connsiteY1" fmla="*/ 195957 h 644887"/>
                  <a:gd name="connsiteX2" fmla="*/ 9280 w 703471"/>
                  <a:gd name="connsiteY2" fmla="*/ 307616 h 644887"/>
                  <a:gd name="connsiteX3" fmla="*/ 187473 w 703471"/>
                  <a:gd name="connsiteY3" fmla="*/ 264754 h 644887"/>
                  <a:gd name="connsiteX4" fmla="*/ 206216 w 703471"/>
                  <a:gd name="connsiteY4" fmla="*/ 405460 h 644887"/>
                  <a:gd name="connsiteX5" fmla="*/ 157460 w 703471"/>
                  <a:gd name="connsiteY5" fmla="*/ 513629 h 644887"/>
                  <a:gd name="connsiteX6" fmla="*/ 114904 w 703471"/>
                  <a:gd name="connsiteY6" fmla="*/ 636559 h 644887"/>
                  <a:gd name="connsiteX7" fmla="*/ 258321 w 703471"/>
                  <a:gd name="connsiteY7" fmla="*/ 588298 h 644887"/>
                  <a:gd name="connsiteX8" fmla="*/ 431444 w 703471"/>
                  <a:gd name="connsiteY8" fmla="*/ 469494 h 644887"/>
                  <a:gd name="connsiteX9" fmla="*/ 608107 w 703471"/>
                  <a:gd name="connsiteY9" fmla="*/ 407982 h 644887"/>
                  <a:gd name="connsiteX10" fmla="*/ 702742 w 703471"/>
                  <a:gd name="connsiteY10" fmla="*/ 316835 h 644887"/>
                  <a:gd name="connsiteX11" fmla="*/ 618101 w 703471"/>
                  <a:gd name="connsiteY11" fmla="*/ 300000 h 644887"/>
                  <a:gd name="connsiteX12" fmla="*/ 512596 w 703471"/>
                  <a:gd name="connsiteY12" fmla="*/ 303655 h 644887"/>
                  <a:gd name="connsiteX13" fmla="*/ 474968 w 703471"/>
                  <a:gd name="connsiteY13" fmla="*/ 191666 h 644887"/>
                  <a:gd name="connsiteX14" fmla="*/ 551380 w 703471"/>
                  <a:gd name="connsiteY14" fmla="*/ 141164 h 644887"/>
                  <a:gd name="connsiteX15" fmla="*/ 652076 w 703471"/>
                  <a:gd name="connsiteY15" fmla="*/ 8852 h 644887"/>
                  <a:gd name="connsiteX16" fmla="*/ 551497 w 703471"/>
                  <a:gd name="connsiteY16" fmla="*/ 23305 h 644887"/>
                  <a:gd name="connsiteX0" fmla="*/ 551497 w 703471"/>
                  <a:gd name="connsiteY0" fmla="*/ 23305 h 647152"/>
                  <a:gd name="connsiteX1" fmla="*/ 111886 w 703471"/>
                  <a:gd name="connsiteY1" fmla="*/ 195957 h 647152"/>
                  <a:gd name="connsiteX2" fmla="*/ 9280 w 703471"/>
                  <a:gd name="connsiteY2" fmla="*/ 307616 h 647152"/>
                  <a:gd name="connsiteX3" fmla="*/ 187473 w 703471"/>
                  <a:gd name="connsiteY3" fmla="*/ 264754 h 647152"/>
                  <a:gd name="connsiteX4" fmla="*/ 206216 w 703471"/>
                  <a:gd name="connsiteY4" fmla="*/ 405460 h 647152"/>
                  <a:gd name="connsiteX5" fmla="*/ 157460 w 703471"/>
                  <a:gd name="connsiteY5" fmla="*/ 513629 h 647152"/>
                  <a:gd name="connsiteX6" fmla="*/ 114904 w 703471"/>
                  <a:gd name="connsiteY6" fmla="*/ 636559 h 647152"/>
                  <a:gd name="connsiteX7" fmla="*/ 258321 w 703471"/>
                  <a:gd name="connsiteY7" fmla="*/ 588298 h 647152"/>
                  <a:gd name="connsiteX8" fmla="*/ 431444 w 703471"/>
                  <a:gd name="connsiteY8" fmla="*/ 469494 h 647152"/>
                  <a:gd name="connsiteX9" fmla="*/ 608107 w 703471"/>
                  <a:gd name="connsiteY9" fmla="*/ 407982 h 647152"/>
                  <a:gd name="connsiteX10" fmla="*/ 702742 w 703471"/>
                  <a:gd name="connsiteY10" fmla="*/ 316835 h 647152"/>
                  <a:gd name="connsiteX11" fmla="*/ 618101 w 703471"/>
                  <a:gd name="connsiteY11" fmla="*/ 300000 h 647152"/>
                  <a:gd name="connsiteX12" fmla="*/ 512596 w 703471"/>
                  <a:gd name="connsiteY12" fmla="*/ 303655 h 647152"/>
                  <a:gd name="connsiteX13" fmla="*/ 474968 w 703471"/>
                  <a:gd name="connsiteY13" fmla="*/ 191666 h 647152"/>
                  <a:gd name="connsiteX14" fmla="*/ 551380 w 703471"/>
                  <a:gd name="connsiteY14" fmla="*/ 141164 h 647152"/>
                  <a:gd name="connsiteX15" fmla="*/ 652076 w 703471"/>
                  <a:gd name="connsiteY15" fmla="*/ 8852 h 647152"/>
                  <a:gd name="connsiteX16" fmla="*/ 551497 w 703471"/>
                  <a:gd name="connsiteY16" fmla="*/ 23305 h 647152"/>
                  <a:gd name="connsiteX0" fmla="*/ 551497 w 703471"/>
                  <a:gd name="connsiteY0" fmla="*/ 23305 h 647152"/>
                  <a:gd name="connsiteX1" fmla="*/ 111886 w 703471"/>
                  <a:gd name="connsiteY1" fmla="*/ 195957 h 647152"/>
                  <a:gd name="connsiteX2" fmla="*/ 9280 w 703471"/>
                  <a:gd name="connsiteY2" fmla="*/ 307616 h 647152"/>
                  <a:gd name="connsiteX3" fmla="*/ 187473 w 703471"/>
                  <a:gd name="connsiteY3" fmla="*/ 264754 h 647152"/>
                  <a:gd name="connsiteX4" fmla="*/ 220503 w 703471"/>
                  <a:gd name="connsiteY4" fmla="*/ 405460 h 647152"/>
                  <a:gd name="connsiteX5" fmla="*/ 157460 w 703471"/>
                  <a:gd name="connsiteY5" fmla="*/ 513629 h 647152"/>
                  <a:gd name="connsiteX6" fmla="*/ 114904 w 703471"/>
                  <a:gd name="connsiteY6" fmla="*/ 636559 h 647152"/>
                  <a:gd name="connsiteX7" fmla="*/ 258321 w 703471"/>
                  <a:gd name="connsiteY7" fmla="*/ 588298 h 647152"/>
                  <a:gd name="connsiteX8" fmla="*/ 431444 w 703471"/>
                  <a:gd name="connsiteY8" fmla="*/ 469494 h 647152"/>
                  <a:gd name="connsiteX9" fmla="*/ 608107 w 703471"/>
                  <a:gd name="connsiteY9" fmla="*/ 407982 h 647152"/>
                  <a:gd name="connsiteX10" fmla="*/ 702742 w 703471"/>
                  <a:gd name="connsiteY10" fmla="*/ 316835 h 647152"/>
                  <a:gd name="connsiteX11" fmla="*/ 618101 w 703471"/>
                  <a:gd name="connsiteY11" fmla="*/ 300000 h 647152"/>
                  <a:gd name="connsiteX12" fmla="*/ 512596 w 703471"/>
                  <a:gd name="connsiteY12" fmla="*/ 303655 h 647152"/>
                  <a:gd name="connsiteX13" fmla="*/ 474968 w 703471"/>
                  <a:gd name="connsiteY13" fmla="*/ 191666 h 647152"/>
                  <a:gd name="connsiteX14" fmla="*/ 551380 w 703471"/>
                  <a:gd name="connsiteY14" fmla="*/ 141164 h 647152"/>
                  <a:gd name="connsiteX15" fmla="*/ 652076 w 703471"/>
                  <a:gd name="connsiteY15" fmla="*/ 8852 h 647152"/>
                  <a:gd name="connsiteX16" fmla="*/ 551497 w 703471"/>
                  <a:gd name="connsiteY16" fmla="*/ 23305 h 647152"/>
                  <a:gd name="connsiteX0" fmla="*/ 551497 w 703471"/>
                  <a:gd name="connsiteY0" fmla="*/ 23305 h 647152"/>
                  <a:gd name="connsiteX1" fmla="*/ 111886 w 703471"/>
                  <a:gd name="connsiteY1" fmla="*/ 195957 h 647152"/>
                  <a:gd name="connsiteX2" fmla="*/ 9280 w 703471"/>
                  <a:gd name="connsiteY2" fmla="*/ 307616 h 647152"/>
                  <a:gd name="connsiteX3" fmla="*/ 187473 w 703471"/>
                  <a:gd name="connsiteY3" fmla="*/ 264754 h 647152"/>
                  <a:gd name="connsiteX4" fmla="*/ 220503 w 703471"/>
                  <a:gd name="connsiteY4" fmla="*/ 405460 h 647152"/>
                  <a:gd name="connsiteX5" fmla="*/ 157460 w 703471"/>
                  <a:gd name="connsiteY5" fmla="*/ 513629 h 647152"/>
                  <a:gd name="connsiteX6" fmla="*/ 114904 w 703471"/>
                  <a:gd name="connsiteY6" fmla="*/ 636559 h 647152"/>
                  <a:gd name="connsiteX7" fmla="*/ 258321 w 703471"/>
                  <a:gd name="connsiteY7" fmla="*/ 588298 h 647152"/>
                  <a:gd name="connsiteX8" fmla="*/ 431444 w 703471"/>
                  <a:gd name="connsiteY8" fmla="*/ 469494 h 647152"/>
                  <a:gd name="connsiteX9" fmla="*/ 608107 w 703471"/>
                  <a:gd name="connsiteY9" fmla="*/ 407982 h 647152"/>
                  <a:gd name="connsiteX10" fmla="*/ 702742 w 703471"/>
                  <a:gd name="connsiteY10" fmla="*/ 316835 h 647152"/>
                  <a:gd name="connsiteX11" fmla="*/ 618101 w 703471"/>
                  <a:gd name="connsiteY11" fmla="*/ 300000 h 647152"/>
                  <a:gd name="connsiteX12" fmla="*/ 512596 w 703471"/>
                  <a:gd name="connsiteY12" fmla="*/ 303655 h 647152"/>
                  <a:gd name="connsiteX13" fmla="*/ 474968 w 703471"/>
                  <a:gd name="connsiteY13" fmla="*/ 191666 h 647152"/>
                  <a:gd name="connsiteX14" fmla="*/ 551380 w 703471"/>
                  <a:gd name="connsiteY14" fmla="*/ 141164 h 647152"/>
                  <a:gd name="connsiteX15" fmla="*/ 652076 w 703471"/>
                  <a:gd name="connsiteY15" fmla="*/ 8852 h 647152"/>
                  <a:gd name="connsiteX16" fmla="*/ 551497 w 703471"/>
                  <a:gd name="connsiteY16" fmla="*/ 23305 h 647152"/>
                  <a:gd name="connsiteX0" fmla="*/ 551497 w 703471"/>
                  <a:gd name="connsiteY0" fmla="*/ 23305 h 647152"/>
                  <a:gd name="connsiteX1" fmla="*/ 111886 w 703471"/>
                  <a:gd name="connsiteY1" fmla="*/ 195957 h 647152"/>
                  <a:gd name="connsiteX2" fmla="*/ 9280 w 703471"/>
                  <a:gd name="connsiteY2" fmla="*/ 307616 h 647152"/>
                  <a:gd name="connsiteX3" fmla="*/ 187473 w 703471"/>
                  <a:gd name="connsiteY3" fmla="*/ 264754 h 647152"/>
                  <a:gd name="connsiteX4" fmla="*/ 234791 w 703471"/>
                  <a:gd name="connsiteY4" fmla="*/ 407841 h 647152"/>
                  <a:gd name="connsiteX5" fmla="*/ 157460 w 703471"/>
                  <a:gd name="connsiteY5" fmla="*/ 513629 h 647152"/>
                  <a:gd name="connsiteX6" fmla="*/ 114904 w 703471"/>
                  <a:gd name="connsiteY6" fmla="*/ 636559 h 647152"/>
                  <a:gd name="connsiteX7" fmla="*/ 258321 w 703471"/>
                  <a:gd name="connsiteY7" fmla="*/ 588298 h 647152"/>
                  <a:gd name="connsiteX8" fmla="*/ 431444 w 703471"/>
                  <a:gd name="connsiteY8" fmla="*/ 469494 h 647152"/>
                  <a:gd name="connsiteX9" fmla="*/ 608107 w 703471"/>
                  <a:gd name="connsiteY9" fmla="*/ 407982 h 647152"/>
                  <a:gd name="connsiteX10" fmla="*/ 702742 w 703471"/>
                  <a:gd name="connsiteY10" fmla="*/ 316835 h 647152"/>
                  <a:gd name="connsiteX11" fmla="*/ 618101 w 703471"/>
                  <a:gd name="connsiteY11" fmla="*/ 300000 h 647152"/>
                  <a:gd name="connsiteX12" fmla="*/ 512596 w 703471"/>
                  <a:gd name="connsiteY12" fmla="*/ 303655 h 647152"/>
                  <a:gd name="connsiteX13" fmla="*/ 474968 w 703471"/>
                  <a:gd name="connsiteY13" fmla="*/ 191666 h 647152"/>
                  <a:gd name="connsiteX14" fmla="*/ 551380 w 703471"/>
                  <a:gd name="connsiteY14" fmla="*/ 141164 h 647152"/>
                  <a:gd name="connsiteX15" fmla="*/ 652076 w 703471"/>
                  <a:gd name="connsiteY15" fmla="*/ 8852 h 647152"/>
                  <a:gd name="connsiteX16" fmla="*/ 551497 w 703471"/>
                  <a:gd name="connsiteY16" fmla="*/ 23305 h 647152"/>
                  <a:gd name="connsiteX0" fmla="*/ 551497 w 703471"/>
                  <a:gd name="connsiteY0" fmla="*/ 23305 h 638599"/>
                  <a:gd name="connsiteX1" fmla="*/ 111886 w 703471"/>
                  <a:gd name="connsiteY1" fmla="*/ 195957 h 638599"/>
                  <a:gd name="connsiteX2" fmla="*/ 9280 w 703471"/>
                  <a:gd name="connsiteY2" fmla="*/ 307616 h 638599"/>
                  <a:gd name="connsiteX3" fmla="*/ 187473 w 703471"/>
                  <a:gd name="connsiteY3" fmla="*/ 264754 h 638599"/>
                  <a:gd name="connsiteX4" fmla="*/ 234791 w 703471"/>
                  <a:gd name="connsiteY4" fmla="*/ 407841 h 638599"/>
                  <a:gd name="connsiteX5" fmla="*/ 171747 w 703471"/>
                  <a:gd name="connsiteY5" fmla="*/ 513629 h 638599"/>
                  <a:gd name="connsiteX6" fmla="*/ 114904 w 703471"/>
                  <a:gd name="connsiteY6" fmla="*/ 636559 h 638599"/>
                  <a:gd name="connsiteX7" fmla="*/ 258321 w 703471"/>
                  <a:gd name="connsiteY7" fmla="*/ 588298 h 638599"/>
                  <a:gd name="connsiteX8" fmla="*/ 431444 w 703471"/>
                  <a:gd name="connsiteY8" fmla="*/ 469494 h 638599"/>
                  <a:gd name="connsiteX9" fmla="*/ 608107 w 703471"/>
                  <a:gd name="connsiteY9" fmla="*/ 407982 h 638599"/>
                  <a:gd name="connsiteX10" fmla="*/ 702742 w 703471"/>
                  <a:gd name="connsiteY10" fmla="*/ 316835 h 638599"/>
                  <a:gd name="connsiteX11" fmla="*/ 618101 w 703471"/>
                  <a:gd name="connsiteY11" fmla="*/ 300000 h 638599"/>
                  <a:gd name="connsiteX12" fmla="*/ 512596 w 703471"/>
                  <a:gd name="connsiteY12" fmla="*/ 303655 h 638599"/>
                  <a:gd name="connsiteX13" fmla="*/ 474968 w 703471"/>
                  <a:gd name="connsiteY13" fmla="*/ 191666 h 638599"/>
                  <a:gd name="connsiteX14" fmla="*/ 551380 w 703471"/>
                  <a:gd name="connsiteY14" fmla="*/ 141164 h 638599"/>
                  <a:gd name="connsiteX15" fmla="*/ 652076 w 703471"/>
                  <a:gd name="connsiteY15" fmla="*/ 8852 h 638599"/>
                  <a:gd name="connsiteX16" fmla="*/ 551497 w 703471"/>
                  <a:gd name="connsiteY16" fmla="*/ 23305 h 638599"/>
                  <a:gd name="connsiteX0" fmla="*/ 551497 w 703471"/>
                  <a:gd name="connsiteY0" fmla="*/ 23305 h 638599"/>
                  <a:gd name="connsiteX1" fmla="*/ 111886 w 703471"/>
                  <a:gd name="connsiteY1" fmla="*/ 195957 h 638599"/>
                  <a:gd name="connsiteX2" fmla="*/ 9280 w 703471"/>
                  <a:gd name="connsiteY2" fmla="*/ 307616 h 638599"/>
                  <a:gd name="connsiteX3" fmla="*/ 187473 w 703471"/>
                  <a:gd name="connsiteY3" fmla="*/ 264754 h 638599"/>
                  <a:gd name="connsiteX4" fmla="*/ 234791 w 703471"/>
                  <a:gd name="connsiteY4" fmla="*/ 407841 h 638599"/>
                  <a:gd name="connsiteX5" fmla="*/ 171747 w 703471"/>
                  <a:gd name="connsiteY5" fmla="*/ 513629 h 638599"/>
                  <a:gd name="connsiteX6" fmla="*/ 114904 w 703471"/>
                  <a:gd name="connsiteY6" fmla="*/ 636559 h 638599"/>
                  <a:gd name="connsiteX7" fmla="*/ 258321 w 703471"/>
                  <a:gd name="connsiteY7" fmla="*/ 588298 h 638599"/>
                  <a:gd name="connsiteX8" fmla="*/ 431444 w 703471"/>
                  <a:gd name="connsiteY8" fmla="*/ 469494 h 638599"/>
                  <a:gd name="connsiteX9" fmla="*/ 608107 w 703471"/>
                  <a:gd name="connsiteY9" fmla="*/ 407982 h 638599"/>
                  <a:gd name="connsiteX10" fmla="*/ 702742 w 703471"/>
                  <a:gd name="connsiteY10" fmla="*/ 316835 h 638599"/>
                  <a:gd name="connsiteX11" fmla="*/ 618101 w 703471"/>
                  <a:gd name="connsiteY11" fmla="*/ 300000 h 638599"/>
                  <a:gd name="connsiteX12" fmla="*/ 512596 w 703471"/>
                  <a:gd name="connsiteY12" fmla="*/ 303655 h 638599"/>
                  <a:gd name="connsiteX13" fmla="*/ 474968 w 703471"/>
                  <a:gd name="connsiteY13" fmla="*/ 191666 h 638599"/>
                  <a:gd name="connsiteX14" fmla="*/ 551380 w 703471"/>
                  <a:gd name="connsiteY14" fmla="*/ 141164 h 638599"/>
                  <a:gd name="connsiteX15" fmla="*/ 652076 w 703471"/>
                  <a:gd name="connsiteY15" fmla="*/ 8852 h 638599"/>
                  <a:gd name="connsiteX16" fmla="*/ 551497 w 703471"/>
                  <a:gd name="connsiteY16" fmla="*/ 23305 h 638599"/>
                  <a:gd name="connsiteX0" fmla="*/ 551497 w 703471"/>
                  <a:gd name="connsiteY0" fmla="*/ 23305 h 638599"/>
                  <a:gd name="connsiteX1" fmla="*/ 111886 w 703471"/>
                  <a:gd name="connsiteY1" fmla="*/ 195957 h 638599"/>
                  <a:gd name="connsiteX2" fmla="*/ 9280 w 703471"/>
                  <a:gd name="connsiteY2" fmla="*/ 307616 h 638599"/>
                  <a:gd name="connsiteX3" fmla="*/ 187473 w 703471"/>
                  <a:gd name="connsiteY3" fmla="*/ 264754 h 638599"/>
                  <a:gd name="connsiteX4" fmla="*/ 234791 w 703471"/>
                  <a:gd name="connsiteY4" fmla="*/ 407841 h 638599"/>
                  <a:gd name="connsiteX5" fmla="*/ 171747 w 703471"/>
                  <a:gd name="connsiteY5" fmla="*/ 513629 h 638599"/>
                  <a:gd name="connsiteX6" fmla="*/ 114904 w 703471"/>
                  <a:gd name="connsiteY6" fmla="*/ 636559 h 638599"/>
                  <a:gd name="connsiteX7" fmla="*/ 258321 w 703471"/>
                  <a:gd name="connsiteY7" fmla="*/ 588298 h 638599"/>
                  <a:gd name="connsiteX8" fmla="*/ 431444 w 703471"/>
                  <a:gd name="connsiteY8" fmla="*/ 469494 h 638599"/>
                  <a:gd name="connsiteX9" fmla="*/ 608107 w 703471"/>
                  <a:gd name="connsiteY9" fmla="*/ 407982 h 638599"/>
                  <a:gd name="connsiteX10" fmla="*/ 702742 w 703471"/>
                  <a:gd name="connsiteY10" fmla="*/ 316835 h 638599"/>
                  <a:gd name="connsiteX11" fmla="*/ 618101 w 703471"/>
                  <a:gd name="connsiteY11" fmla="*/ 300000 h 638599"/>
                  <a:gd name="connsiteX12" fmla="*/ 512596 w 703471"/>
                  <a:gd name="connsiteY12" fmla="*/ 303655 h 638599"/>
                  <a:gd name="connsiteX13" fmla="*/ 474968 w 703471"/>
                  <a:gd name="connsiteY13" fmla="*/ 191666 h 638599"/>
                  <a:gd name="connsiteX14" fmla="*/ 551380 w 703471"/>
                  <a:gd name="connsiteY14" fmla="*/ 141164 h 638599"/>
                  <a:gd name="connsiteX15" fmla="*/ 652076 w 703471"/>
                  <a:gd name="connsiteY15" fmla="*/ 8852 h 638599"/>
                  <a:gd name="connsiteX16" fmla="*/ 551497 w 703471"/>
                  <a:gd name="connsiteY16" fmla="*/ 23305 h 638599"/>
                  <a:gd name="connsiteX0" fmla="*/ 551497 w 703471"/>
                  <a:gd name="connsiteY0" fmla="*/ 23305 h 623813"/>
                  <a:gd name="connsiteX1" fmla="*/ 111886 w 703471"/>
                  <a:gd name="connsiteY1" fmla="*/ 195957 h 623813"/>
                  <a:gd name="connsiteX2" fmla="*/ 9280 w 703471"/>
                  <a:gd name="connsiteY2" fmla="*/ 307616 h 623813"/>
                  <a:gd name="connsiteX3" fmla="*/ 187473 w 703471"/>
                  <a:gd name="connsiteY3" fmla="*/ 264754 h 623813"/>
                  <a:gd name="connsiteX4" fmla="*/ 234791 w 703471"/>
                  <a:gd name="connsiteY4" fmla="*/ 407841 h 623813"/>
                  <a:gd name="connsiteX5" fmla="*/ 171747 w 703471"/>
                  <a:gd name="connsiteY5" fmla="*/ 513629 h 623813"/>
                  <a:gd name="connsiteX6" fmla="*/ 110142 w 703471"/>
                  <a:gd name="connsiteY6" fmla="*/ 619891 h 623813"/>
                  <a:gd name="connsiteX7" fmla="*/ 258321 w 703471"/>
                  <a:gd name="connsiteY7" fmla="*/ 588298 h 623813"/>
                  <a:gd name="connsiteX8" fmla="*/ 431444 w 703471"/>
                  <a:gd name="connsiteY8" fmla="*/ 469494 h 623813"/>
                  <a:gd name="connsiteX9" fmla="*/ 608107 w 703471"/>
                  <a:gd name="connsiteY9" fmla="*/ 407982 h 623813"/>
                  <a:gd name="connsiteX10" fmla="*/ 702742 w 703471"/>
                  <a:gd name="connsiteY10" fmla="*/ 316835 h 623813"/>
                  <a:gd name="connsiteX11" fmla="*/ 618101 w 703471"/>
                  <a:gd name="connsiteY11" fmla="*/ 300000 h 623813"/>
                  <a:gd name="connsiteX12" fmla="*/ 512596 w 703471"/>
                  <a:gd name="connsiteY12" fmla="*/ 303655 h 623813"/>
                  <a:gd name="connsiteX13" fmla="*/ 474968 w 703471"/>
                  <a:gd name="connsiteY13" fmla="*/ 191666 h 623813"/>
                  <a:gd name="connsiteX14" fmla="*/ 551380 w 703471"/>
                  <a:gd name="connsiteY14" fmla="*/ 141164 h 623813"/>
                  <a:gd name="connsiteX15" fmla="*/ 652076 w 703471"/>
                  <a:gd name="connsiteY15" fmla="*/ 8852 h 623813"/>
                  <a:gd name="connsiteX16" fmla="*/ 551497 w 703471"/>
                  <a:gd name="connsiteY16" fmla="*/ 23305 h 623813"/>
                  <a:gd name="connsiteX0" fmla="*/ 551497 w 703471"/>
                  <a:gd name="connsiteY0" fmla="*/ 23305 h 625957"/>
                  <a:gd name="connsiteX1" fmla="*/ 111886 w 703471"/>
                  <a:gd name="connsiteY1" fmla="*/ 195957 h 625957"/>
                  <a:gd name="connsiteX2" fmla="*/ 9280 w 703471"/>
                  <a:gd name="connsiteY2" fmla="*/ 307616 h 625957"/>
                  <a:gd name="connsiteX3" fmla="*/ 187473 w 703471"/>
                  <a:gd name="connsiteY3" fmla="*/ 264754 h 625957"/>
                  <a:gd name="connsiteX4" fmla="*/ 234791 w 703471"/>
                  <a:gd name="connsiteY4" fmla="*/ 407841 h 625957"/>
                  <a:gd name="connsiteX5" fmla="*/ 171747 w 703471"/>
                  <a:gd name="connsiteY5" fmla="*/ 513629 h 625957"/>
                  <a:gd name="connsiteX6" fmla="*/ 110142 w 703471"/>
                  <a:gd name="connsiteY6" fmla="*/ 619891 h 625957"/>
                  <a:gd name="connsiteX7" fmla="*/ 258321 w 703471"/>
                  <a:gd name="connsiteY7" fmla="*/ 588298 h 625957"/>
                  <a:gd name="connsiteX8" fmla="*/ 431444 w 703471"/>
                  <a:gd name="connsiteY8" fmla="*/ 469494 h 625957"/>
                  <a:gd name="connsiteX9" fmla="*/ 608107 w 703471"/>
                  <a:gd name="connsiteY9" fmla="*/ 407982 h 625957"/>
                  <a:gd name="connsiteX10" fmla="*/ 702742 w 703471"/>
                  <a:gd name="connsiteY10" fmla="*/ 316835 h 625957"/>
                  <a:gd name="connsiteX11" fmla="*/ 618101 w 703471"/>
                  <a:gd name="connsiteY11" fmla="*/ 300000 h 625957"/>
                  <a:gd name="connsiteX12" fmla="*/ 512596 w 703471"/>
                  <a:gd name="connsiteY12" fmla="*/ 303655 h 625957"/>
                  <a:gd name="connsiteX13" fmla="*/ 474968 w 703471"/>
                  <a:gd name="connsiteY13" fmla="*/ 191666 h 625957"/>
                  <a:gd name="connsiteX14" fmla="*/ 551380 w 703471"/>
                  <a:gd name="connsiteY14" fmla="*/ 141164 h 625957"/>
                  <a:gd name="connsiteX15" fmla="*/ 652076 w 703471"/>
                  <a:gd name="connsiteY15" fmla="*/ 8852 h 625957"/>
                  <a:gd name="connsiteX16" fmla="*/ 551497 w 703471"/>
                  <a:gd name="connsiteY16" fmla="*/ 23305 h 625957"/>
                  <a:gd name="connsiteX0" fmla="*/ 551497 w 703471"/>
                  <a:gd name="connsiteY0" fmla="*/ 23305 h 634096"/>
                  <a:gd name="connsiteX1" fmla="*/ 111886 w 703471"/>
                  <a:gd name="connsiteY1" fmla="*/ 195957 h 634096"/>
                  <a:gd name="connsiteX2" fmla="*/ 9280 w 703471"/>
                  <a:gd name="connsiteY2" fmla="*/ 307616 h 634096"/>
                  <a:gd name="connsiteX3" fmla="*/ 187473 w 703471"/>
                  <a:gd name="connsiteY3" fmla="*/ 264754 h 634096"/>
                  <a:gd name="connsiteX4" fmla="*/ 234791 w 703471"/>
                  <a:gd name="connsiteY4" fmla="*/ 407841 h 634096"/>
                  <a:gd name="connsiteX5" fmla="*/ 171747 w 703471"/>
                  <a:gd name="connsiteY5" fmla="*/ 513629 h 634096"/>
                  <a:gd name="connsiteX6" fmla="*/ 110142 w 703471"/>
                  <a:gd name="connsiteY6" fmla="*/ 619891 h 634096"/>
                  <a:gd name="connsiteX7" fmla="*/ 258321 w 703471"/>
                  <a:gd name="connsiteY7" fmla="*/ 588298 h 634096"/>
                  <a:gd name="connsiteX8" fmla="*/ 431444 w 703471"/>
                  <a:gd name="connsiteY8" fmla="*/ 469494 h 634096"/>
                  <a:gd name="connsiteX9" fmla="*/ 608107 w 703471"/>
                  <a:gd name="connsiteY9" fmla="*/ 407982 h 634096"/>
                  <a:gd name="connsiteX10" fmla="*/ 702742 w 703471"/>
                  <a:gd name="connsiteY10" fmla="*/ 316835 h 634096"/>
                  <a:gd name="connsiteX11" fmla="*/ 618101 w 703471"/>
                  <a:gd name="connsiteY11" fmla="*/ 300000 h 634096"/>
                  <a:gd name="connsiteX12" fmla="*/ 512596 w 703471"/>
                  <a:gd name="connsiteY12" fmla="*/ 303655 h 634096"/>
                  <a:gd name="connsiteX13" fmla="*/ 474968 w 703471"/>
                  <a:gd name="connsiteY13" fmla="*/ 191666 h 634096"/>
                  <a:gd name="connsiteX14" fmla="*/ 551380 w 703471"/>
                  <a:gd name="connsiteY14" fmla="*/ 141164 h 634096"/>
                  <a:gd name="connsiteX15" fmla="*/ 652076 w 703471"/>
                  <a:gd name="connsiteY15" fmla="*/ 8852 h 634096"/>
                  <a:gd name="connsiteX16" fmla="*/ 551497 w 703471"/>
                  <a:gd name="connsiteY16" fmla="*/ 23305 h 634096"/>
                  <a:gd name="connsiteX0" fmla="*/ 551497 w 703471"/>
                  <a:gd name="connsiteY0" fmla="*/ 23305 h 632105"/>
                  <a:gd name="connsiteX1" fmla="*/ 111886 w 703471"/>
                  <a:gd name="connsiteY1" fmla="*/ 195957 h 632105"/>
                  <a:gd name="connsiteX2" fmla="*/ 9280 w 703471"/>
                  <a:gd name="connsiteY2" fmla="*/ 307616 h 632105"/>
                  <a:gd name="connsiteX3" fmla="*/ 187473 w 703471"/>
                  <a:gd name="connsiteY3" fmla="*/ 264754 h 632105"/>
                  <a:gd name="connsiteX4" fmla="*/ 234791 w 703471"/>
                  <a:gd name="connsiteY4" fmla="*/ 407841 h 632105"/>
                  <a:gd name="connsiteX5" fmla="*/ 171747 w 703471"/>
                  <a:gd name="connsiteY5" fmla="*/ 513629 h 632105"/>
                  <a:gd name="connsiteX6" fmla="*/ 143479 w 703471"/>
                  <a:gd name="connsiteY6" fmla="*/ 617510 h 632105"/>
                  <a:gd name="connsiteX7" fmla="*/ 258321 w 703471"/>
                  <a:gd name="connsiteY7" fmla="*/ 588298 h 632105"/>
                  <a:gd name="connsiteX8" fmla="*/ 431444 w 703471"/>
                  <a:gd name="connsiteY8" fmla="*/ 469494 h 632105"/>
                  <a:gd name="connsiteX9" fmla="*/ 608107 w 703471"/>
                  <a:gd name="connsiteY9" fmla="*/ 407982 h 632105"/>
                  <a:gd name="connsiteX10" fmla="*/ 702742 w 703471"/>
                  <a:gd name="connsiteY10" fmla="*/ 316835 h 632105"/>
                  <a:gd name="connsiteX11" fmla="*/ 618101 w 703471"/>
                  <a:gd name="connsiteY11" fmla="*/ 300000 h 632105"/>
                  <a:gd name="connsiteX12" fmla="*/ 512596 w 703471"/>
                  <a:gd name="connsiteY12" fmla="*/ 303655 h 632105"/>
                  <a:gd name="connsiteX13" fmla="*/ 474968 w 703471"/>
                  <a:gd name="connsiteY13" fmla="*/ 191666 h 632105"/>
                  <a:gd name="connsiteX14" fmla="*/ 551380 w 703471"/>
                  <a:gd name="connsiteY14" fmla="*/ 141164 h 632105"/>
                  <a:gd name="connsiteX15" fmla="*/ 652076 w 703471"/>
                  <a:gd name="connsiteY15" fmla="*/ 8852 h 632105"/>
                  <a:gd name="connsiteX16" fmla="*/ 551497 w 703471"/>
                  <a:gd name="connsiteY16" fmla="*/ 23305 h 632105"/>
                  <a:gd name="connsiteX0" fmla="*/ 551497 w 703471"/>
                  <a:gd name="connsiteY0" fmla="*/ 21224 h 630024"/>
                  <a:gd name="connsiteX1" fmla="*/ 111886 w 703471"/>
                  <a:gd name="connsiteY1" fmla="*/ 193876 h 630024"/>
                  <a:gd name="connsiteX2" fmla="*/ 9280 w 703471"/>
                  <a:gd name="connsiteY2" fmla="*/ 305535 h 630024"/>
                  <a:gd name="connsiteX3" fmla="*/ 187473 w 703471"/>
                  <a:gd name="connsiteY3" fmla="*/ 262673 h 630024"/>
                  <a:gd name="connsiteX4" fmla="*/ 234791 w 703471"/>
                  <a:gd name="connsiteY4" fmla="*/ 405760 h 630024"/>
                  <a:gd name="connsiteX5" fmla="*/ 171747 w 703471"/>
                  <a:gd name="connsiteY5" fmla="*/ 511548 h 630024"/>
                  <a:gd name="connsiteX6" fmla="*/ 143479 w 703471"/>
                  <a:gd name="connsiteY6" fmla="*/ 615429 h 630024"/>
                  <a:gd name="connsiteX7" fmla="*/ 258321 w 703471"/>
                  <a:gd name="connsiteY7" fmla="*/ 586217 h 630024"/>
                  <a:gd name="connsiteX8" fmla="*/ 431444 w 703471"/>
                  <a:gd name="connsiteY8" fmla="*/ 467413 h 630024"/>
                  <a:gd name="connsiteX9" fmla="*/ 608107 w 703471"/>
                  <a:gd name="connsiteY9" fmla="*/ 405901 h 630024"/>
                  <a:gd name="connsiteX10" fmla="*/ 702742 w 703471"/>
                  <a:gd name="connsiteY10" fmla="*/ 314754 h 630024"/>
                  <a:gd name="connsiteX11" fmla="*/ 618101 w 703471"/>
                  <a:gd name="connsiteY11" fmla="*/ 297919 h 630024"/>
                  <a:gd name="connsiteX12" fmla="*/ 512596 w 703471"/>
                  <a:gd name="connsiteY12" fmla="*/ 301574 h 630024"/>
                  <a:gd name="connsiteX13" fmla="*/ 474968 w 703471"/>
                  <a:gd name="connsiteY13" fmla="*/ 189585 h 630024"/>
                  <a:gd name="connsiteX14" fmla="*/ 551380 w 703471"/>
                  <a:gd name="connsiteY14" fmla="*/ 139083 h 630024"/>
                  <a:gd name="connsiteX15" fmla="*/ 652076 w 703471"/>
                  <a:gd name="connsiteY15" fmla="*/ 6771 h 630024"/>
                  <a:gd name="connsiteX16" fmla="*/ 551497 w 703471"/>
                  <a:gd name="connsiteY16" fmla="*/ 21224 h 630024"/>
                  <a:gd name="connsiteX0" fmla="*/ 551497 w 703471"/>
                  <a:gd name="connsiteY0" fmla="*/ 31798 h 640598"/>
                  <a:gd name="connsiteX1" fmla="*/ 111886 w 703471"/>
                  <a:gd name="connsiteY1" fmla="*/ 204450 h 640598"/>
                  <a:gd name="connsiteX2" fmla="*/ 9280 w 703471"/>
                  <a:gd name="connsiteY2" fmla="*/ 316109 h 640598"/>
                  <a:gd name="connsiteX3" fmla="*/ 187473 w 703471"/>
                  <a:gd name="connsiteY3" fmla="*/ 273247 h 640598"/>
                  <a:gd name="connsiteX4" fmla="*/ 234791 w 703471"/>
                  <a:gd name="connsiteY4" fmla="*/ 416334 h 640598"/>
                  <a:gd name="connsiteX5" fmla="*/ 171747 w 703471"/>
                  <a:gd name="connsiteY5" fmla="*/ 522122 h 640598"/>
                  <a:gd name="connsiteX6" fmla="*/ 143479 w 703471"/>
                  <a:gd name="connsiteY6" fmla="*/ 626003 h 640598"/>
                  <a:gd name="connsiteX7" fmla="*/ 258321 w 703471"/>
                  <a:gd name="connsiteY7" fmla="*/ 596791 h 640598"/>
                  <a:gd name="connsiteX8" fmla="*/ 431444 w 703471"/>
                  <a:gd name="connsiteY8" fmla="*/ 477987 h 640598"/>
                  <a:gd name="connsiteX9" fmla="*/ 608107 w 703471"/>
                  <a:gd name="connsiteY9" fmla="*/ 416475 h 640598"/>
                  <a:gd name="connsiteX10" fmla="*/ 702742 w 703471"/>
                  <a:gd name="connsiteY10" fmla="*/ 325328 h 640598"/>
                  <a:gd name="connsiteX11" fmla="*/ 618101 w 703471"/>
                  <a:gd name="connsiteY11" fmla="*/ 308493 h 640598"/>
                  <a:gd name="connsiteX12" fmla="*/ 512596 w 703471"/>
                  <a:gd name="connsiteY12" fmla="*/ 312148 h 640598"/>
                  <a:gd name="connsiteX13" fmla="*/ 474968 w 703471"/>
                  <a:gd name="connsiteY13" fmla="*/ 200159 h 640598"/>
                  <a:gd name="connsiteX14" fmla="*/ 551380 w 703471"/>
                  <a:gd name="connsiteY14" fmla="*/ 149657 h 640598"/>
                  <a:gd name="connsiteX15" fmla="*/ 652076 w 703471"/>
                  <a:gd name="connsiteY15" fmla="*/ 17345 h 640598"/>
                  <a:gd name="connsiteX16" fmla="*/ 551497 w 703471"/>
                  <a:gd name="connsiteY16" fmla="*/ 31798 h 640598"/>
                  <a:gd name="connsiteX0" fmla="*/ 507912 w 702749"/>
                  <a:gd name="connsiteY0" fmla="*/ 38016 h 627766"/>
                  <a:gd name="connsiteX1" fmla="*/ 111164 w 702749"/>
                  <a:gd name="connsiteY1" fmla="*/ 191618 h 627766"/>
                  <a:gd name="connsiteX2" fmla="*/ 8558 w 702749"/>
                  <a:gd name="connsiteY2" fmla="*/ 303277 h 627766"/>
                  <a:gd name="connsiteX3" fmla="*/ 186751 w 702749"/>
                  <a:gd name="connsiteY3" fmla="*/ 260415 h 627766"/>
                  <a:gd name="connsiteX4" fmla="*/ 234069 w 702749"/>
                  <a:gd name="connsiteY4" fmla="*/ 403502 h 627766"/>
                  <a:gd name="connsiteX5" fmla="*/ 171025 w 702749"/>
                  <a:gd name="connsiteY5" fmla="*/ 509290 h 627766"/>
                  <a:gd name="connsiteX6" fmla="*/ 142757 w 702749"/>
                  <a:gd name="connsiteY6" fmla="*/ 613171 h 627766"/>
                  <a:gd name="connsiteX7" fmla="*/ 257599 w 702749"/>
                  <a:gd name="connsiteY7" fmla="*/ 583959 h 627766"/>
                  <a:gd name="connsiteX8" fmla="*/ 430722 w 702749"/>
                  <a:gd name="connsiteY8" fmla="*/ 465155 h 627766"/>
                  <a:gd name="connsiteX9" fmla="*/ 607385 w 702749"/>
                  <a:gd name="connsiteY9" fmla="*/ 403643 h 627766"/>
                  <a:gd name="connsiteX10" fmla="*/ 702020 w 702749"/>
                  <a:gd name="connsiteY10" fmla="*/ 312496 h 627766"/>
                  <a:gd name="connsiteX11" fmla="*/ 617379 w 702749"/>
                  <a:gd name="connsiteY11" fmla="*/ 295661 h 627766"/>
                  <a:gd name="connsiteX12" fmla="*/ 511874 w 702749"/>
                  <a:gd name="connsiteY12" fmla="*/ 299316 h 627766"/>
                  <a:gd name="connsiteX13" fmla="*/ 474246 w 702749"/>
                  <a:gd name="connsiteY13" fmla="*/ 187327 h 627766"/>
                  <a:gd name="connsiteX14" fmla="*/ 550658 w 702749"/>
                  <a:gd name="connsiteY14" fmla="*/ 136825 h 627766"/>
                  <a:gd name="connsiteX15" fmla="*/ 651354 w 702749"/>
                  <a:gd name="connsiteY15" fmla="*/ 4513 h 627766"/>
                  <a:gd name="connsiteX16" fmla="*/ 507912 w 702749"/>
                  <a:gd name="connsiteY16" fmla="*/ 38016 h 627766"/>
                  <a:gd name="connsiteX0" fmla="*/ 507912 w 702749"/>
                  <a:gd name="connsiteY0" fmla="*/ 22929 h 612679"/>
                  <a:gd name="connsiteX1" fmla="*/ 111164 w 702749"/>
                  <a:gd name="connsiteY1" fmla="*/ 176531 h 612679"/>
                  <a:gd name="connsiteX2" fmla="*/ 8558 w 702749"/>
                  <a:gd name="connsiteY2" fmla="*/ 288190 h 612679"/>
                  <a:gd name="connsiteX3" fmla="*/ 186751 w 702749"/>
                  <a:gd name="connsiteY3" fmla="*/ 245328 h 612679"/>
                  <a:gd name="connsiteX4" fmla="*/ 234069 w 702749"/>
                  <a:gd name="connsiteY4" fmla="*/ 388415 h 612679"/>
                  <a:gd name="connsiteX5" fmla="*/ 171025 w 702749"/>
                  <a:gd name="connsiteY5" fmla="*/ 494203 h 612679"/>
                  <a:gd name="connsiteX6" fmla="*/ 142757 w 702749"/>
                  <a:gd name="connsiteY6" fmla="*/ 598084 h 612679"/>
                  <a:gd name="connsiteX7" fmla="*/ 257599 w 702749"/>
                  <a:gd name="connsiteY7" fmla="*/ 568872 h 612679"/>
                  <a:gd name="connsiteX8" fmla="*/ 430722 w 702749"/>
                  <a:gd name="connsiteY8" fmla="*/ 450068 h 612679"/>
                  <a:gd name="connsiteX9" fmla="*/ 607385 w 702749"/>
                  <a:gd name="connsiteY9" fmla="*/ 388556 h 612679"/>
                  <a:gd name="connsiteX10" fmla="*/ 702020 w 702749"/>
                  <a:gd name="connsiteY10" fmla="*/ 297409 h 612679"/>
                  <a:gd name="connsiteX11" fmla="*/ 617379 w 702749"/>
                  <a:gd name="connsiteY11" fmla="*/ 280574 h 612679"/>
                  <a:gd name="connsiteX12" fmla="*/ 511874 w 702749"/>
                  <a:gd name="connsiteY12" fmla="*/ 284229 h 612679"/>
                  <a:gd name="connsiteX13" fmla="*/ 474246 w 702749"/>
                  <a:gd name="connsiteY13" fmla="*/ 172240 h 612679"/>
                  <a:gd name="connsiteX14" fmla="*/ 550658 w 702749"/>
                  <a:gd name="connsiteY14" fmla="*/ 121738 h 612679"/>
                  <a:gd name="connsiteX15" fmla="*/ 608491 w 702749"/>
                  <a:gd name="connsiteY15" fmla="*/ 10858 h 612679"/>
                  <a:gd name="connsiteX16" fmla="*/ 507912 w 702749"/>
                  <a:gd name="connsiteY16" fmla="*/ 22929 h 612679"/>
                  <a:gd name="connsiteX0" fmla="*/ 507912 w 702749"/>
                  <a:gd name="connsiteY0" fmla="*/ 21766 h 611516"/>
                  <a:gd name="connsiteX1" fmla="*/ 111164 w 702749"/>
                  <a:gd name="connsiteY1" fmla="*/ 175368 h 611516"/>
                  <a:gd name="connsiteX2" fmla="*/ 8558 w 702749"/>
                  <a:gd name="connsiteY2" fmla="*/ 287027 h 611516"/>
                  <a:gd name="connsiteX3" fmla="*/ 186751 w 702749"/>
                  <a:gd name="connsiteY3" fmla="*/ 244165 h 611516"/>
                  <a:gd name="connsiteX4" fmla="*/ 234069 w 702749"/>
                  <a:gd name="connsiteY4" fmla="*/ 387252 h 611516"/>
                  <a:gd name="connsiteX5" fmla="*/ 171025 w 702749"/>
                  <a:gd name="connsiteY5" fmla="*/ 493040 h 611516"/>
                  <a:gd name="connsiteX6" fmla="*/ 142757 w 702749"/>
                  <a:gd name="connsiteY6" fmla="*/ 596921 h 611516"/>
                  <a:gd name="connsiteX7" fmla="*/ 257599 w 702749"/>
                  <a:gd name="connsiteY7" fmla="*/ 567709 h 611516"/>
                  <a:gd name="connsiteX8" fmla="*/ 430722 w 702749"/>
                  <a:gd name="connsiteY8" fmla="*/ 448905 h 611516"/>
                  <a:gd name="connsiteX9" fmla="*/ 607385 w 702749"/>
                  <a:gd name="connsiteY9" fmla="*/ 387393 h 611516"/>
                  <a:gd name="connsiteX10" fmla="*/ 702020 w 702749"/>
                  <a:gd name="connsiteY10" fmla="*/ 296246 h 611516"/>
                  <a:gd name="connsiteX11" fmla="*/ 617379 w 702749"/>
                  <a:gd name="connsiteY11" fmla="*/ 279411 h 611516"/>
                  <a:gd name="connsiteX12" fmla="*/ 511874 w 702749"/>
                  <a:gd name="connsiteY12" fmla="*/ 283066 h 611516"/>
                  <a:gd name="connsiteX13" fmla="*/ 474246 w 702749"/>
                  <a:gd name="connsiteY13" fmla="*/ 171077 h 611516"/>
                  <a:gd name="connsiteX14" fmla="*/ 545895 w 702749"/>
                  <a:gd name="connsiteY14" fmla="*/ 103906 h 611516"/>
                  <a:gd name="connsiteX15" fmla="*/ 608491 w 702749"/>
                  <a:gd name="connsiteY15" fmla="*/ 9695 h 611516"/>
                  <a:gd name="connsiteX16" fmla="*/ 507912 w 702749"/>
                  <a:gd name="connsiteY16" fmla="*/ 21766 h 611516"/>
                  <a:gd name="connsiteX0" fmla="*/ 507912 w 702749"/>
                  <a:gd name="connsiteY0" fmla="*/ 20635 h 610385"/>
                  <a:gd name="connsiteX1" fmla="*/ 111164 w 702749"/>
                  <a:gd name="connsiteY1" fmla="*/ 174237 h 610385"/>
                  <a:gd name="connsiteX2" fmla="*/ 8558 w 702749"/>
                  <a:gd name="connsiteY2" fmla="*/ 285896 h 610385"/>
                  <a:gd name="connsiteX3" fmla="*/ 186751 w 702749"/>
                  <a:gd name="connsiteY3" fmla="*/ 243034 h 610385"/>
                  <a:gd name="connsiteX4" fmla="*/ 234069 w 702749"/>
                  <a:gd name="connsiteY4" fmla="*/ 386121 h 610385"/>
                  <a:gd name="connsiteX5" fmla="*/ 171025 w 702749"/>
                  <a:gd name="connsiteY5" fmla="*/ 491909 h 610385"/>
                  <a:gd name="connsiteX6" fmla="*/ 142757 w 702749"/>
                  <a:gd name="connsiteY6" fmla="*/ 595790 h 610385"/>
                  <a:gd name="connsiteX7" fmla="*/ 257599 w 702749"/>
                  <a:gd name="connsiteY7" fmla="*/ 566578 h 610385"/>
                  <a:gd name="connsiteX8" fmla="*/ 430722 w 702749"/>
                  <a:gd name="connsiteY8" fmla="*/ 447774 h 610385"/>
                  <a:gd name="connsiteX9" fmla="*/ 607385 w 702749"/>
                  <a:gd name="connsiteY9" fmla="*/ 386262 h 610385"/>
                  <a:gd name="connsiteX10" fmla="*/ 702020 w 702749"/>
                  <a:gd name="connsiteY10" fmla="*/ 295115 h 610385"/>
                  <a:gd name="connsiteX11" fmla="*/ 617379 w 702749"/>
                  <a:gd name="connsiteY11" fmla="*/ 278280 h 610385"/>
                  <a:gd name="connsiteX12" fmla="*/ 511874 w 702749"/>
                  <a:gd name="connsiteY12" fmla="*/ 281935 h 610385"/>
                  <a:gd name="connsiteX13" fmla="*/ 474246 w 702749"/>
                  <a:gd name="connsiteY13" fmla="*/ 169946 h 610385"/>
                  <a:gd name="connsiteX14" fmla="*/ 545895 w 702749"/>
                  <a:gd name="connsiteY14" fmla="*/ 102775 h 610385"/>
                  <a:gd name="connsiteX15" fmla="*/ 608491 w 702749"/>
                  <a:gd name="connsiteY15" fmla="*/ 8564 h 610385"/>
                  <a:gd name="connsiteX16" fmla="*/ 507912 w 702749"/>
                  <a:gd name="connsiteY16" fmla="*/ 20635 h 610385"/>
                  <a:gd name="connsiteX0" fmla="*/ 507912 w 702749"/>
                  <a:gd name="connsiteY0" fmla="*/ 37089 h 626839"/>
                  <a:gd name="connsiteX1" fmla="*/ 111164 w 702749"/>
                  <a:gd name="connsiteY1" fmla="*/ 190691 h 626839"/>
                  <a:gd name="connsiteX2" fmla="*/ 8558 w 702749"/>
                  <a:gd name="connsiteY2" fmla="*/ 302350 h 626839"/>
                  <a:gd name="connsiteX3" fmla="*/ 186751 w 702749"/>
                  <a:gd name="connsiteY3" fmla="*/ 259488 h 626839"/>
                  <a:gd name="connsiteX4" fmla="*/ 234069 w 702749"/>
                  <a:gd name="connsiteY4" fmla="*/ 402575 h 626839"/>
                  <a:gd name="connsiteX5" fmla="*/ 171025 w 702749"/>
                  <a:gd name="connsiteY5" fmla="*/ 508363 h 626839"/>
                  <a:gd name="connsiteX6" fmla="*/ 142757 w 702749"/>
                  <a:gd name="connsiteY6" fmla="*/ 612244 h 626839"/>
                  <a:gd name="connsiteX7" fmla="*/ 257599 w 702749"/>
                  <a:gd name="connsiteY7" fmla="*/ 583032 h 626839"/>
                  <a:gd name="connsiteX8" fmla="*/ 430722 w 702749"/>
                  <a:gd name="connsiteY8" fmla="*/ 464228 h 626839"/>
                  <a:gd name="connsiteX9" fmla="*/ 607385 w 702749"/>
                  <a:gd name="connsiteY9" fmla="*/ 402716 h 626839"/>
                  <a:gd name="connsiteX10" fmla="*/ 702020 w 702749"/>
                  <a:gd name="connsiteY10" fmla="*/ 311569 h 626839"/>
                  <a:gd name="connsiteX11" fmla="*/ 617379 w 702749"/>
                  <a:gd name="connsiteY11" fmla="*/ 294734 h 626839"/>
                  <a:gd name="connsiteX12" fmla="*/ 511874 w 702749"/>
                  <a:gd name="connsiteY12" fmla="*/ 298389 h 626839"/>
                  <a:gd name="connsiteX13" fmla="*/ 474246 w 702749"/>
                  <a:gd name="connsiteY13" fmla="*/ 186400 h 626839"/>
                  <a:gd name="connsiteX14" fmla="*/ 545895 w 702749"/>
                  <a:gd name="connsiteY14" fmla="*/ 119229 h 626839"/>
                  <a:gd name="connsiteX15" fmla="*/ 608491 w 702749"/>
                  <a:gd name="connsiteY15" fmla="*/ 25018 h 626839"/>
                  <a:gd name="connsiteX16" fmla="*/ 507912 w 702749"/>
                  <a:gd name="connsiteY16" fmla="*/ 37089 h 626839"/>
                  <a:gd name="connsiteX0" fmla="*/ 507912 w 702749"/>
                  <a:gd name="connsiteY0" fmla="*/ 36113 h 625863"/>
                  <a:gd name="connsiteX1" fmla="*/ 111164 w 702749"/>
                  <a:gd name="connsiteY1" fmla="*/ 189715 h 625863"/>
                  <a:gd name="connsiteX2" fmla="*/ 8558 w 702749"/>
                  <a:gd name="connsiteY2" fmla="*/ 301374 h 625863"/>
                  <a:gd name="connsiteX3" fmla="*/ 186751 w 702749"/>
                  <a:gd name="connsiteY3" fmla="*/ 258512 h 625863"/>
                  <a:gd name="connsiteX4" fmla="*/ 234069 w 702749"/>
                  <a:gd name="connsiteY4" fmla="*/ 401599 h 625863"/>
                  <a:gd name="connsiteX5" fmla="*/ 171025 w 702749"/>
                  <a:gd name="connsiteY5" fmla="*/ 507387 h 625863"/>
                  <a:gd name="connsiteX6" fmla="*/ 142757 w 702749"/>
                  <a:gd name="connsiteY6" fmla="*/ 611268 h 625863"/>
                  <a:gd name="connsiteX7" fmla="*/ 257599 w 702749"/>
                  <a:gd name="connsiteY7" fmla="*/ 582056 h 625863"/>
                  <a:gd name="connsiteX8" fmla="*/ 430722 w 702749"/>
                  <a:gd name="connsiteY8" fmla="*/ 463252 h 625863"/>
                  <a:gd name="connsiteX9" fmla="*/ 607385 w 702749"/>
                  <a:gd name="connsiteY9" fmla="*/ 401740 h 625863"/>
                  <a:gd name="connsiteX10" fmla="*/ 702020 w 702749"/>
                  <a:gd name="connsiteY10" fmla="*/ 310593 h 625863"/>
                  <a:gd name="connsiteX11" fmla="*/ 617379 w 702749"/>
                  <a:gd name="connsiteY11" fmla="*/ 293758 h 625863"/>
                  <a:gd name="connsiteX12" fmla="*/ 511874 w 702749"/>
                  <a:gd name="connsiteY12" fmla="*/ 297413 h 625863"/>
                  <a:gd name="connsiteX13" fmla="*/ 474246 w 702749"/>
                  <a:gd name="connsiteY13" fmla="*/ 185424 h 625863"/>
                  <a:gd name="connsiteX14" fmla="*/ 545895 w 702749"/>
                  <a:gd name="connsiteY14" fmla="*/ 118253 h 625863"/>
                  <a:gd name="connsiteX15" fmla="*/ 608491 w 702749"/>
                  <a:gd name="connsiteY15" fmla="*/ 24042 h 625863"/>
                  <a:gd name="connsiteX16" fmla="*/ 507912 w 702749"/>
                  <a:gd name="connsiteY16" fmla="*/ 36113 h 625863"/>
                  <a:gd name="connsiteX0" fmla="*/ 507912 w 702749"/>
                  <a:gd name="connsiteY0" fmla="*/ 31931 h 621681"/>
                  <a:gd name="connsiteX1" fmla="*/ 111164 w 702749"/>
                  <a:gd name="connsiteY1" fmla="*/ 185533 h 621681"/>
                  <a:gd name="connsiteX2" fmla="*/ 8558 w 702749"/>
                  <a:gd name="connsiteY2" fmla="*/ 297192 h 621681"/>
                  <a:gd name="connsiteX3" fmla="*/ 186751 w 702749"/>
                  <a:gd name="connsiteY3" fmla="*/ 254330 h 621681"/>
                  <a:gd name="connsiteX4" fmla="*/ 234069 w 702749"/>
                  <a:gd name="connsiteY4" fmla="*/ 397417 h 621681"/>
                  <a:gd name="connsiteX5" fmla="*/ 171025 w 702749"/>
                  <a:gd name="connsiteY5" fmla="*/ 503205 h 621681"/>
                  <a:gd name="connsiteX6" fmla="*/ 142757 w 702749"/>
                  <a:gd name="connsiteY6" fmla="*/ 607086 h 621681"/>
                  <a:gd name="connsiteX7" fmla="*/ 257599 w 702749"/>
                  <a:gd name="connsiteY7" fmla="*/ 577874 h 621681"/>
                  <a:gd name="connsiteX8" fmla="*/ 430722 w 702749"/>
                  <a:gd name="connsiteY8" fmla="*/ 459070 h 621681"/>
                  <a:gd name="connsiteX9" fmla="*/ 607385 w 702749"/>
                  <a:gd name="connsiteY9" fmla="*/ 397558 h 621681"/>
                  <a:gd name="connsiteX10" fmla="*/ 702020 w 702749"/>
                  <a:gd name="connsiteY10" fmla="*/ 306411 h 621681"/>
                  <a:gd name="connsiteX11" fmla="*/ 617379 w 702749"/>
                  <a:gd name="connsiteY11" fmla="*/ 289576 h 621681"/>
                  <a:gd name="connsiteX12" fmla="*/ 511874 w 702749"/>
                  <a:gd name="connsiteY12" fmla="*/ 293231 h 621681"/>
                  <a:gd name="connsiteX13" fmla="*/ 474246 w 702749"/>
                  <a:gd name="connsiteY13" fmla="*/ 181242 h 621681"/>
                  <a:gd name="connsiteX14" fmla="*/ 545895 w 702749"/>
                  <a:gd name="connsiteY14" fmla="*/ 114071 h 621681"/>
                  <a:gd name="connsiteX15" fmla="*/ 608491 w 702749"/>
                  <a:gd name="connsiteY15" fmla="*/ 19860 h 621681"/>
                  <a:gd name="connsiteX16" fmla="*/ 507912 w 702749"/>
                  <a:gd name="connsiteY16" fmla="*/ 31931 h 621681"/>
                  <a:gd name="connsiteX0" fmla="*/ 486152 w 702420"/>
                  <a:gd name="connsiteY0" fmla="*/ 42665 h 603840"/>
                  <a:gd name="connsiteX1" fmla="*/ 110835 w 702420"/>
                  <a:gd name="connsiteY1" fmla="*/ 167692 h 603840"/>
                  <a:gd name="connsiteX2" fmla="*/ 8229 w 702420"/>
                  <a:gd name="connsiteY2" fmla="*/ 279351 h 603840"/>
                  <a:gd name="connsiteX3" fmla="*/ 186422 w 702420"/>
                  <a:gd name="connsiteY3" fmla="*/ 236489 h 603840"/>
                  <a:gd name="connsiteX4" fmla="*/ 233740 w 702420"/>
                  <a:gd name="connsiteY4" fmla="*/ 379576 h 603840"/>
                  <a:gd name="connsiteX5" fmla="*/ 170696 w 702420"/>
                  <a:gd name="connsiteY5" fmla="*/ 485364 h 603840"/>
                  <a:gd name="connsiteX6" fmla="*/ 142428 w 702420"/>
                  <a:gd name="connsiteY6" fmla="*/ 589245 h 603840"/>
                  <a:gd name="connsiteX7" fmla="*/ 257270 w 702420"/>
                  <a:gd name="connsiteY7" fmla="*/ 560033 h 603840"/>
                  <a:gd name="connsiteX8" fmla="*/ 430393 w 702420"/>
                  <a:gd name="connsiteY8" fmla="*/ 441229 h 603840"/>
                  <a:gd name="connsiteX9" fmla="*/ 607056 w 702420"/>
                  <a:gd name="connsiteY9" fmla="*/ 379717 h 603840"/>
                  <a:gd name="connsiteX10" fmla="*/ 701691 w 702420"/>
                  <a:gd name="connsiteY10" fmla="*/ 288570 h 603840"/>
                  <a:gd name="connsiteX11" fmla="*/ 617050 w 702420"/>
                  <a:gd name="connsiteY11" fmla="*/ 271735 h 603840"/>
                  <a:gd name="connsiteX12" fmla="*/ 511545 w 702420"/>
                  <a:gd name="connsiteY12" fmla="*/ 275390 h 603840"/>
                  <a:gd name="connsiteX13" fmla="*/ 473917 w 702420"/>
                  <a:gd name="connsiteY13" fmla="*/ 163401 h 603840"/>
                  <a:gd name="connsiteX14" fmla="*/ 545566 w 702420"/>
                  <a:gd name="connsiteY14" fmla="*/ 96230 h 603840"/>
                  <a:gd name="connsiteX15" fmla="*/ 608162 w 702420"/>
                  <a:gd name="connsiteY15" fmla="*/ 2019 h 603840"/>
                  <a:gd name="connsiteX16" fmla="*/ 486152 w 702420"/>
                  <a:gd name="connsiteY16" fmla="*/ 42665 h 603840"/>
                  <a:gd name="connsiteX0" fmla="*/ 486152 w 702420"/>
                  <a:gd name="connsiteY0" fmla="*/ 41910 h 603085"/>
                  <a:gd name="connsiteX1" fmla="*/ 110835 w 702420"/>
                  <a:gd name="connsiteY1" fmla="*/ 166937 h 603085"/>
                  <a:gd name="connsiteX2" fmla="*/ 8229 w 702420"/>
                  <a:gd name="connsiteY2" fmla="*/ 278596 h 603085"/>
                  <a:gd name="connsiteX3" fmla="*/ 186422 w 702420"/>
                  <a:gd name="connsiteY3" fmla="*/ 235734 h 603085"/>
                  <a:gd name="connsiteX4" fmla="*/ 233740 w 702420"/>
                  <a:gd name="connsiteY4" fmla="*/ 378821 h 603085"/>
                  <a:gd name="connsiteX5" fmla="*/ 170696 w 702420"/>
                  <a:gd name="connsiteY5" fmla="*/ 484609 h 603085"/>
                  <a:gd name="connsiteX6" fmla="*/ 142428 w 702420"/>
                  <a:gd name="connsiteY6" fmla="*/ 588490 h 603085"/>
                  <a:gd name="connsiteX7" fmla="*/ 257270 w 702420"/>
                  <a:gd name="connsiteY7" fmla="*/ 559278 h 603085"/>
                  <a:gd name="connsiteX8" fmla="*/ 430393 w 702420"/>
                  <a:gd name="connsiteY8" fmla="*/ 440474 h 603085"/>
                  <a:gd name="connsiteX9" fmla="*/ 607056 w 702420"/>
                  <a:gd name="connsiteY9" fmla="*/ 378962 h 603085"/>
                  <a:gd name="connsiteX10" fmla="*/ 701691 w 702420"/>
                  <a:gd name="connsiteY10" fmla="*/ 287815 h 603085"/>
                  <a:gd name="connsiteX11" fmla="*/ 617050 w 702420"/>
                  <a:gd name="connsiteY11" fmla="*/ 270980 h 603085"/>
                  <a:gd name="connsiteX12" fmla="*/ 511545 w 702420"/>
                  <a:gd name="connsiteY12" fmla="*/ 274635 h 603085"/>
                  <a:gd name="connsiteX13" fmla="*/ 473917 w 702420"/>
                  <a:gd name="connsiteY13" fmla="*/ 162646 h 603085"/>
                  <a:gd name="connsiteX14" fmla="*/ 545566 w 702420"/>
                  <a:gd name="connsiteY14" fmla="*/ 95475 h 603085"/>
                  <a:gd name="connsiteX15" fmla="*/ 608162 w 702420"/>
                  <a:gd name="connsiteY15" fmla="*/ 1264 h 603085"/>
                  <a:gd name="connsiteX16" fmla="*/ 486152 w 702420"/>
                  <a:gd name="connsiteY16" fmla="*/ 41910 h 603085"/>
                  <a:gd name="connsiteX0" fmla="*/ 486152 w 702420"/>
                  <a:gd name="connsiteY0" fmla="*/ 42001 h 603176"/>
                  <a:gd name="connsiteX1" fmla="*/ 110835 w 702420"/>
                  <a:gd name="connsiteY1" fmla="*/ 167028 h 603176"/>
                  <a:gd name="connsiteX2" fmla="*/ 8229 w 702420"/>
                  <a:gd name="connsiteY2" fmla="*/ 278687 h 603176"/>
                  <a:gd name="connsiteX3" fmla="*/ 186422 w 702420"/>
                  <a:gd name="connsiteY3" fmla="*/ 235825 h 603176"/>
                  <a:gd name="connsiteX4" fmla="*/ 233740 w 702420"/>
                  <a:gd name="connsiteY4" fmla="*/ 378912 h 603176"/>
                  <a:gd name="connsiteX5" fmla="*/ 170696 w 702420"/>
                  <a:gd name="connsiteY5" fmla="*/ 484700 h 603176"/>
                  <a:gd name="connsiteX6" fmla="*/ 142428 w 702420"/>
                  <a:gd name="connsiteY6" fmla="*/ 588581 h 603176"/>
                  <a:gd name="connsiteX7" fmla="*/ 257270 w 702420"/>
                  <a:gd name="connsiteY7" fmla="*/ 559369 h 603176"/>
                  <a:gd name="connsiteX8" fmla="*/ 430393 w 702420"/>
                  <a:gd name="connsiteY8" fmla="*/ 440565 h 603176"/>
                  <a:gd name="connsiteX9" fmla="*/ 607056 w 702420"/>
                  <a:gd name="connsiteY9" fmla="*/ 379053 h 603176"/>
                  <a:gd name="connsiteX10" fmla="*/ 701691 w 702420"/>
                  <a:gd name="connsiteY10" fmla="*/ 287906 h 603176"/>
                  <a:gd name="connsiteX11" fmla="*/ 617050 w 702420"/>
                  <a:gd name="connsiteY11" fmla="*/ 271071 h 603176"/>
                  <a:gd name="connsiteX12" fmla="*/ 511545 w 702420"/>
                  <a:gd name="connsiteY12" fmla="*/ 274726 h 603176"/>
                  <a:gd name="connsiteX13" fmla="*/ 473917 w 702420"/>
                  <a:gd name="connsiteY13" fmla="*/ 162737 h 603176"/>
                  <a:gd name="connsiteX14" fmla="*/ 545566 w 702420"/>
                  <a:gd name="connsiteY14" fmla="*/ 95566 h 603176"/>
                  <a:gd name="connsiteX15" fmla="*/ 608162 w 702420"/>
                  <a:gd name="connsiteY15" fmla="*/ 1355 h 603176"/>
                  <a:gd name="connsiteX16" fmla="*/ 486152 w 702420"/>
                  <a:gd name="connsiteY16" fmla="*/ 42001 h 603176"/>
                  <a:gd name="connsiteX0" fmla="*/ 486152 w 702420"/>
                  <a:gd name="connsiteY0" fmla="*/ 51812 h 612987"/>
                  <a:gd name="connsiteX1" fmla="*/ 110835 w 702420"/>
                  <a:gd name="connsiteY1" fmla="*/ 176839 h 612987"/>
                  <a:gd name="connsiteX2" fmla="*/ 8229 w 702420"/>
                  <a:gd name="connsiteY2" fmla="*/ 288498 h 612987"/>
                  <a:gd name="connsiteX3" fmla="*/ 186422 w 702420"/>
                  <a:gd name="connsiteY3" fmla="*/ 245636 h 612987"/>
                  <a:gd name="connsiteX4" fmla="*/ 233740 w 702420"/>
                  <a:gd name="connsiteY4" fmla="*/ 388723 h 612987"/>
                  <a:gd name="connsiteX5" fmla="*/ 170696 w 702420"/>
                  <a:gd name="connsiteY5" fmla="*/ 494511 h 612987"/>
                  <a:gd name="connsiteX6" fmla="*/ 142428 w 702420"/>
                  <a:gd name="connsiteY6" fmla="*/ 598392 h 612987"/>
                  <a:gd name="connsiteX7" fmla="*/ 257270 w 702420"/>
                  <a:gd name="connsiteY7" fmla="*/ 569180 h 612987"/>
                  <a:gd name="connsiteX8" fmla="*/ 430393 w 702420"/>
                  <a:gd name="connsiteY8" fmla="*/ 450376 h 612987"/>
                  <a:gd name="connsiteX9" fmla="*/ 607056 w 702420"/>
                  <a:gd name="connsiteY9" fmla="*/ 388864 h 612987"/>
                  <a:gd name="connsiteX10" fmla="*/ 701691 w 702420"/>
                  <a:gd name="connsiteY10" fmla="*/ 297717 h 612987"/>
                  <a:gd name="connsiteX11" fmla="*/ 617050 w 702420"/>
                  <a:gd name="connsiteY11" fmla="*/ 280882 h 612987"/>
                  <a:gd name="connsiteX12" fmla="*/ 511545 w 702420"/>
                  <a:gd name="connsiteY12" fmla="*/ 284537 h 612987"/>
                  <a:gd name="connsiteX13" fmla="*/ 473917 w 702420"/>
                  <a:gd name="connsiteY13" fmla="*/ 172548 h 612987"/>
                  <a:gd name="connsiteX14" fmla="*/ 545566 w 702420"/>
                  <a:gd name="connsiteY14" fmla="*/ 105377 h 612987"/>
                  <a:gd name="connsiteX15" fmla="*/ 608162 w 702420"/>
                  <a:gd name="connsiteY15" fmla="*/ 11166 h 612987"/>
                  <a:gd name="connsiteX16" fmla="*/ 486152 w 702420"/>
                  <a:gd name="connsiteY16" fmla="*/ 51812 h 612987"/>
                  <a:gd name="connsiteX0" fmla="*/ 440279 w 701790"/>
                  <a:gd name="connsiteY0" fmla="*/ 62421 h 602165"/>
                  <a:gd name="connsiteX1" fmla="*/ 110205 w 701790"/>
                  <a:gd name="connsiteY1" fmla="*/ 166017 h 602165"/>
                  <a:gd name="connsiteX2" fmla="*/ 7599 w 701790"/>
                  <a:gd name="connsiteY2" fmla="*/ 277676 h 602165"/>
                  <a:gd name="connsiteX3" fmla="*/ 185792 w 701790"/>
                  <a:gd name="connsiteY3" fmla="*/ 234814 h 602165"/>
                  <a:gd name="connsiteX4" fmla="*/ 233110 w 701790"/>
                  <a:gd name="connsiteY4" fmla="*/ 377901 h 602165"/>
                  <a:gd name="connsiteX5" fmla="*/ 170066 w 701790"/>
                  <a:gd name="connsiteY5" fmla="*/ 483689 h 602165"/>
                  <a:gd name="connsiteX6" fmla="*/ 141798 w 701790"/>
                  <a:gd name="connsiteY6" fmla="*/ 587570 h 602165"/>
                  <a:gd name="connsiteX7" fmla="*/ 256640 w 701790"/>
                  <a:gd name="connsiteY7" fmla="*/ 558358 h 602165"/>
                  <a:gd name="connsiteX8" fmla="*/ 429763 w 701790"/>
                  <a:gd name="connsiteY8" fmla="*/ 439554 h 602165"/>
                  <a:gd name="connsiteX9" fmla="*/ 606426 w 701790"/>
                  <a:gd name="connsiteY9" fmla="*/ 378042 h 602165"/>
                  <a:gd name="connsiteX10" fmla="*/ 701061 w 701790"/>
                  <a:gd name="connsiteY10" fmla="*/ 286895 h 602165"/>
                  <a:gd name="connsiteX11" fmla="*/ 616420 w 701790"/>
                  <a:gd name="connsiteY11" fmla="*/ 270060 h 602165"/>
                  <a:gd name="connsiteX12" fmla="*/ 510915 w 701790"/>
                  <a:gd name="connsiteY12" fmla="*/ 273715 h 602165"/>
                  <a:gd name="connsiteX13" fmla="*/ 473287 w 701790"/>
                  <a:gd name="connsiteY13" fmla="*/ 161726 h 602165"/>
                  <a:gd name="connsiteX14" fmla="*/ 544936 w 701790"/>
                  <a:gd name="connsiteY14" fmla="*/ 94555 h 602165"/>
                  <a:gd name="connsiteX15" fmla="*/ 607532 w 701790"/>
                  <a:gd name="connsiteY15" fmla="*/ 344 h 602165"/>
                  <a:gd name="connsiteX16" fmla="*/ 440279 w 701790"/>
                  <a:gd name="connsiteY16" fmla="*/ 62421 h 602165"/>
                  <a:gd name="connsiteX0" fmla="*/ 440279 w 701790"/>
                  <a:gd name="connsiteY0" fmla="*/ 62519 h 602263"/>
                  <a:gd name="connsiteX1" fmla="*/ 110205 w 701790"/>
                  <a:gd name="connsiteY1" fmla="*/ 166115 h 602263"/>
                  <a:gd name="connsiteX2" fmla="*/ 7599 w 701790"/>
                  <a:gd name="connsiteY2" fmla="*/ 277774 h 602263"/>
                  <a:gd name="connsiteX3" fmla="*/ 185792 w 701790"/>
                  <a:gd name="connsiteY3" fmla="*/ 234912 h 602263"/>
                  <a:gd name="connsiteX4" fmla="*/ 233110 w 701790"/>
                  <a:gd name="connsiteY4" fmla="*/ 377999 h 602263"/>
                  <a:gd name="connsiteX5" fmla="*/ 170066 w 701790"/>
                  <a:gd name="connsiteY5" fmla="*/ 483787 h 602263"/>
                  <a:gd name="connsiteX6" fmla="*/ 141798 w 701790"/>
                  <a:gd name="connsiteY6" fmla="*/ 587668 h 602263"/>
                  <a:gd name="connsiteX7" fmla="*/ 256640 w 701790"/>
                  <a:gd name="connsiteY7" fmla="*/ 558456 h 602263"/>
                  <a:gd name="connsiteX8" fmla="*/ 429763 w 701790"/>
                  <a:gd name="connsiteY8" fmla="*/ 439652 h 602263"/>
                  <a:gd name="connsiteX9" fmla="*/ 606426 w 701790"/>
                  <a:gd name="connsiteY9" fmla="*/ 378140 h 602263"/>
                  <a:gd name="connsiteX10" fmla="*/ 701061 w 701790"/>
                  <a:gd name="connsiteY10" fmla="*/ 286993 h 602263"/>
                  <a:gd name="connsiteX11" fmla="*/ 616420 w 701790"/>
                  <a:gd name="connsiteY11" fmla="*/ 270158 h 602263"/>
                  <a:gd name="connsiteX12" fmla="*/ 510915 w 701790"/>
                  <a:gd name="connsiteY12" fmla="*/ 273813 h 602263"/>
                  <a:gd name="connsiteX13" fmla="*/ 473287 w 701790"/>
                  <a:gd name="connsiteY13" fmla="*/ 161824 h 602263"/>
                  <a:gd name="connsiteX14" fmla="*/ 544936 w 701790"/>
                  <a:gd name="connsiteY14" fmla="*/ 94653 h 602263"/>
                  <a:gd name="connsiteX15" fmla="*/ 607532 w 701790"/>
                  <a:gd name="connsiteY15" fmla="*/ 442 h 602263"/>
                  <a:gd name="connsiteX16" fmla="*/ 440279 w 701790"/>
                  <a:gd name="connsiteY16" fmla="*/ 62519 h 602263"/>
                  <a:gd name="connsiteX0" fmla="*/ 440279 w 701790"/>
                  <a:gd name="connsiteY0" fmla="*/ 62502 h 602246"/>
                  <a:gd name="connsiteX1" fmla="*/ 110205 w 701790"/>
                  <a:gd name="connsiteY1" fmla="*/ 166098 h 602246"/>
                  <a:gd name="connsiteX2" fmla="*/ 7599 w 701790"/>
                  <a:gd name="connsiteY2" fmla="*/ 277757 h 602246"/>
                  <a:gd name="connsiteX3" fmla="*/ 185792 w 701790"/>
                  <a:gd name="connsiteY3" fmla="*/ 234895 h 602246"/>
                  <a:gd name="connsiteX4" fmla="*/ 233110 w 701790"/>
                  <a:gd name="connsiteY4" fmla="*/ 377982 h 602246"/>
                  <a:gd name="connsiteX5" fmla="*/ 170066 w 701790"/>
                  <a:gd name="connsiteY5" fmla="*/ 483770 h 602246"/>
                  <a:gd name="connsiteX6" fmla="*/ 141798 w 701790"/>
                  <a:gd name="connsiteY6" fmla="*/ 587651 h 602246"/>
                  <a:gd name="connsiteX7" fmla="*/ 256640 w 701790"/>
                  <a:gd name="connsiteY7" fmla="*/ 558439 h 602246"/>
                  <a:gd name="connsiteX8" fmla="*/ 429763 w 701790"/>
                  <a:gd name="connsiteY8" fmla="*/ 439635 h 602246"/>
                  <a:gd name="connsiteX9" fmla="*/ 606426 w 701790"/>
                  <a:gd name="connsiteY9" fmla="*/ 378123 h 602246"/>
                  <a:gd name="connsiteX10" fmla="*/ 701061 w 701790"/>
                  <a:gd name="connsiteY10" fmla="*/ 286976 h 602246"/>
                  <a:gd name="connsiteX11" fmla="*/ 616420 w 701790"/>
                  <a:gd name="connsiteY11" fmla="*/ 270141 h 602246"/>
                  <a:gd name="connsiteX12" fmla="*/ 510915 w 701790"/>
                  <a:gd name="connsiteY12" fmla="*/ 273796 h 602246"/>
                  <a:gd name="connsiteX13" fmla="*/ 473287 w 701790"/>
                  <a:gd name="connsiteY13" fmla="*/ 161807 h 602246"/>
                  <a:gd name="connsiteX14" fmla="*/ 544936 w 701790"/>
                  <a:gd name="connsiteY14" fmla="*/ 94636 h 602246"/>
                  <a:gd name="connsiteX15" fmla="*/ 607532 w 701790"/>
                  <a:gd name="connsiteY15" fmla="*/ 425 h 602246"/>
                  <a:gd name="connsiteX16" fmla="*/ 440279 w 701790"/>
                  <a:gd name="connsiteY16" fmla="*/ 62502 h 602246"/>
                  <a:gd name="connsiteX0" fmla="*/ 440279 w 701790"/>
                  <a:gd name="connsiteY0" fmla="*/ 79915 h 619659"/>
                  <a:gd name="connsiteX1" fmla="*/ 110205 w 701790"/>
                  <a:gd name="connsiteY1" fmla="*/ 183511 h 619659"/>
                  <a:gd name="connsiteX2" fmla="*/ 7599 w 701790"/>
                  <a:gd name="connsiteY2" fmla="*/ 295170 h 619659"/>
                  <a:gd name="connsiteX3" fmla="*/ 185792 w 701790"/>
                  <a:gd name="connsiteY3" fmla="*/ 252308 h 619659"/>
                  <a:gd name="connsiteX4" fmla="*/ 233110 w 701790"/>
                  <a:gd name="connsiteY4" fmla="*/ 395395 h 619659"/>
                  <a:gd name="connsiteX5" fmla="*/ 170066 w 701790"/>
                  <a:gd name="connsiteY5" fmla="*/ 501183 h 619659"/>
                  <a:gd name="connsiteX6" fmla="*/ 141798 w 701790"/>
                  <a:gd name="connsiteY6" fmla="*/ 605064 h 619659"/>
                  <a:gd name="connsiteX7" fmla="*/ 256640 w 701790"/>
                  <a:gd name="connsiteY7" fmla="*/ 575852 h 619659"/>
                  <a:gd name="connsiteX8" fmla="*/ 429763 w 701790"/>
                  <a:gd name="connsiteY8" fmla="*/ 457048 h 619659"/>
                  <a:gd name="connsiteX9" fmla="*/ 606426 w 701790"/>
                  <a:gd name="connsiteY9" fmla="*/ 395536 h 619659"/>
                  <a:gd name="connsiteX10" fmla="*/ 701061 w 701790"/>
                  <a:gd name="connsiteY10" fmla="*/ 304389 h 619659"/>
                  <a:gd name="connsiteX11" fmla="*/ 616420 w 701790"/>
                  <a:gd name="connsiteY11" fmla="*/ 287554 h 619659"/>
                  <a:gd name="connsiteX12" fmla="*/ 510915 w 701790"/>
                  <a:gd name="connsiteY12" fmla="*/ 291209 h 619659"/>
                  <a:gd name="connsiteX13" fmla="*/ 473287 w 701790"/>
                  <a:gd name="connsiteY13" fmla="*/ 179220 h 619659"/>
                  <a:gd name="connsiteX14" fmla="*/ 544936 w 701790"/>
                  <a:gd name="connsiteY14" fmla="*/ 112049 h 619659"/>
                  <a:gd name="connsiteX15" fmla="*/ 607532 w 701790"/>
                  <a:gd name="connsiteY15" fmla="*/ 17838 h 619659"/>
                  <a:gd name="connsiteX16" fmla="*/ 440279 w 701790"/>
                  <a:gd name="connsiteY16" fmla="*/ 79915 h 619659"/>
                  <a:gd name="connsiteX0" fmla="*/ 440279 w 701790"/>
                  <a:gd name="connsiteY0" fmla="*/ 75602 h 615346"/>
                  <a:gd name="connsiteX1" fmla="*/ 110205 w 701790"/>
                  <a:gd name="connsiteY1" fmla="*/ 179198 h 615346"/>
                  <a:gd name="connsiteX2" fmla="*/ 7599 w 701790"/>
                  <a:gd name="connsiteY2" fmla="*/ 290857 h 615346"/>
                  <a:gd name="connsiteX3" fmla="*/ 185792 w 701790"/>
                  <a:gd name="connsiteY3" fmla="*/ 247995 h 615346"/>
                  <a:gd name="connsiteX4" fmla="*/ 233110 w 701790"/>
                  <a:gd name="connsiteY4" fmla="*/ 391082 h 615346"/>
                  <a:gd name="connsiteX5" fmla="*/ 170066 w 701790"/>
                  <a:gd name="connsiteY5" fmla="*/ 496870 h 615346"/>
                  <a:gd name="connsiteX6" fmla="*/ 141798 w 701790"/>
                  <a:gd name="connsiteY6" fmla="*/ 600751 h 615346"/>
                  <a:gd name="connsiteX7" fmla="*/ 256640 w 701790"/>
                  <a:gd name="connsiteY7" fmla="*/ 571539 h 615346"/>
                  <a:gd name="connsiteX8" fmla="*/ 429763 w 701790"/>
                  <a:gd name="connsiteY8" fmla="*/ 452735 h 615346"/>
                  <a:gd name="connsiteX9" fmla="*/ 606426 w 701790"/>
                  <a:gd name="connsiteY9" fmla="*/ 391223 h 615346"/>
                  <a:gd name="connsiteX10" fmla="*/ 701061 w 701790"/>
                  <a:gd name="connsiteY10" fmla="*/ 300076 h 615346"/>
                  <a:gd name="connsiteX11" fmla="*/ 616420 w 701790"/>
                  <a:gd name="connsiteY11" fmla="*/ 283241 h 615346"/>
                  <a:gd name="connsiteX12" fmla="*/ 510915 w 701790"/>
                  <a:gd name="connsiteY12" fmla="*/ 286896 h 615346"/>
                  <a:gd name="connsiteX13" fmla="*/ 473287 w 701790"/>
                  <a:gd name="connsiteY13" fmla="*/ 174907 h 615346"/>
                  <a:gd name="connsiteX14" fmla="*/ 544936 w 701790"/>
                  <a:gd name="connsiteY14" fmla="*/ 107736 h 615346"/>
                  <a:gd name="connsiteX15" fmla="*/ 607532 w 701790"/>
                  <a:gd name="connsiteY15" fmla="*/ 13525 h 615346"/>
                  <a:gd name="connsiteX16" fmla="*/ 440279 w 701790"/>
                  <a:gd name="connsiteY16" fmla="*/ 75602 h 615346"/>
                  <a:gd name="connsiteX0" fmla="*/ 440279 w 701790"/>
                  <a:gd name="connsiteY0" fmla="*/ 89296 h 629040"/>
                  <a:gd name="connsiteX1" fmla="*/ 110205 w 701790"/>
                  <a:gd name="connsiteY1" fmla="*/ 192892 h 629040"/>
                  <a:gd name="connsiteX2" fmla="*/ 7599 w 701790"/>
                  <a:gd name="connsiteY2" fmla="*/ 304551 h 629040"/>
                  <a:gd name="connsiteX3" fmla="*/ 185792 w 701790"/>
                  <a:gd name="connsiteY3" fmla="*/ 261689 h 629040"/>
                  <a:gd name="connsiteX4" fmla="*/ 233110 w 701790"/>
                  <a:gd name="connsiteY4" fmla="*/ 404776 h 629040"/>
                  <a:gd name="connsiteX5" fmla="*/ 170066 w 701790"/>
                  <a:gd name="connsiteY5" fmla="*/ 510564 h 629040"/>
                  <a:gd name="connsiteX6" fmla="*/ 141798 w 701790"/>
                  <a:gd name="connsiteY6" fmla="*/ 614445 h 629040"/>
                  <a:gd name="connsiteX7" fmla="*/ 256640 w 701790"/>
                  <a:gd name="connsiteY7" fmla="*/ 585233 h 629040"/>
                  <a:gd name="connsiteX8" fmla="*/ 429763 w 701790"/>
                  <a:gd name="connsiteY8" fmla="*/ 466429 h 629040"/>
                  <a:gd name="connsiteX9" fmla="*/ 606426 w 701790"/>
                  <a:gd name="connsiteY9" fmla="*/ 404917 h 629040"/>
                  <a:gd name="connsiteX10" fmla="*/ 701061 w 701790"/>
                  <a:gd name="connsiteY10" fmla="*/ 313770 h 629040"/>
                  <a:gd name="connsiteX11" fmla="*/ 616420 w 701790"/>
                  <a:gd name="connsiteY11" fmla="*/ 296935 h 629040"/>
                  <a:gd name="connsiteX12" fmla="*/ 510915 w 701790"/>
                  <a:gd name="connsiteY12" fmla="*/ 300590 h 629040"/>
                  <a:gd name="connsiteX13" fmla="*/ 473287 w 701790"/>
                  <a:gd name="connsiteY13" fmla="*/ 188601 h 629040"/>
                  <a:gd name="connsiteX14" fmla="*/ 544936 w 701790"/>
                  <a:gd name="connsiteY14" fmla="*/ 121430 h 629040"/>
                  <a:gd name="connsiteX15" fmla="*/ 607532 w 701790"/>
                  <a:gd name="connsiteY15" fmla="*/ 12932 h 629040"/>
                  <a:gd name="connsiteX16" fmla="*/ 440279 w 701790"/>
                  <a:gd name="connsiteY16" fmla="*/ 89296 h 629040"/>
                  <a:gd name="connsiteX0" fmla="*/ 440279 w 701790"/>
                  <a:gd name="connsiteY0" fmla="*/ 89296 h 629040"/>
                  <a:gd name="connsiteX1" fmla="*/ 110205 w 701790"/>
                  <a:gd name="connsiteY1" fmla="*/ 192892 h 629040"/>
                  <a:gd name="connsiteX2" fmla="*/ 7599 w 701790"/>
                  <a:gd name="connsiteY2" fmla="*/ 304551 h 629040"/>
                  <a:gd name="connsiteX3" fmla="*/ 185792 w 701790"/>
                  <a:gd name="connsiteY3" fmla="*/ 261689 h 629040"/>
                  <a:gd name="connsiteX4" fmla="*/ 233110 w 701790"/>
                  <a:gd name="connsiteY4" fmla="*/ 404776 h 629040"/>
                  <a:gd name="connsiteX5" fmla="*/ 170066 w 701790"/>
                  <a:gd name="connsiteY5" fmla="*/ 510564 h 629040"/>
                  <a:gd name="connsiteX6" fmla="*/ 141798 w 701790"/>
                  <a:gd name="connsiteY6" fmla="*/ 614445 h 629040"/>
                  <a:gd name="connsiteX7" fmla="*/ 256640 w 701790"/>
                  <a:gd name="connsiteY7" fmla="*/ 585233 h 629040"/>
                  <a:gd name="connsiteX8" fmla="*/ 429763 w 701790"/>
                  <a:gd name="connsiteY8" fmla="*/ 466429 h 629040"/>
                  <a:gd name="connsiteX9" fmla="*/ 606426 w 701790"/>
                  <a:gd name="connsiteY9" fmla="*/ 404917 h 629040"/>
                  <a:gd name="connsiteX10" fmla="*/ 701061 w 701790"/>
                  <a:gd name="connsiteY10" fmla="*/ 313770 h 629040"/>
                  <a:gd name="connsiteX11" fmla="*/ 616420 w 701790"/>
                  <a:gd name="connsiteY11" fmla="*/ 296935 h 629040"/>
                  <a:gd name="connsiteX12" fmla="*/ 510915 w 701790"/>
                  <a:gd name="connsiteY12" fmla="*/ 300590 h 629040"/>
                  <a:gd name="connsiteX13" fmla="*/ 485193 w 701790"/>
                  <a:gd name="connsiteY13" fmla="*/ 193363 h 629040"/>
                  <a:gd name="connsiteX14" fmla="*/ 544936 w 701790"/>
                  <a:gd name="connsiteY14" fmla="*/ 121430 h 629040"/>
                  <a:gd name="connsiteX15" fmla="*/ 607532 w 701790"/>
                  <a:gd name="connsiteY15" fmla="*/ 12932 h 629040"/>
                  <a:gd name="connsiteX16" fmla="*/ 440279 w 701790"/>
                  <a:gd name="connsiteY16" fmla="*/ 89296 h 629040"/>
                  <a:gd name="connsiteX0" fmla="*/ 440279 w 701790"/>
                  <a:gd name="connsiteY0" fmla="*/ 76750 h 616494"/>
                  <a:gd name="connsiteX1" fmla="*/ 110205 w 701790"/>
                  <a:gd name="connsiteY1" fmla="*/ 180346 h 616494"/>
                  <a:gd name="connsiteX2" fmla="*/ 7599 w 701790"/>
                  <a:gd name="connsiteY2" fmla="*/ 292005 h 616494"/>
                  <a:gd name="connsiteX3" fmla="*/ 185792 w 701790"/>
                  <a:gd name="connsiteY3" fmla="*/ 249143 h 616494"/>
                  <a:gd name="connsiteX4" fmla="*/ 233110 w 701790"/>
                  <a:gd name="connsiteY4" fmla="*/ 392230 h 616494"/>
                  <a:gd name="connsiteX5" fmla="*/ 170066 w 701790"/>
                  <a:gd name="connsiteY5" fmla="*/ 498018 h 616494"/>
                  <a:gd name="connsiteX6" fmla="*/ 141798 w 701790"/>
                  <a:gd name="connsiteY6" fmla="*/ 601899 h 616494"/>
                  <a:gd name="connsiteX7" fmla="*/ 256640 w 701790"/>
                  <a:gd name="connsiteY7" fmla="*/ 572687 h 616494"/>
                  <a:gd name="connsiteX8" fmla="*/ 429763 w 701790"/>
                  <a:gd name="connsiteY8" fmla="*/ 453883 h 616494"/>
                  <a:gd name="connsiteX9" fmla="*/ 606426 w 701790"/>
                  <a:gd name="connsiteY9" fmla="*/ 392371 h 616494"/>
                  <a:gd name="connsiteX10" fmla="*/ 701061 w 701790"/>
                  <a:gd name="connsiteY10" fmla="*/ 301224 h 616494"/>
                  <a:gd name="connsiteX11" fmla="*/ 616420 w 701790"/>
                  <a:gd name="connsiteY11" fmla="*/ 284389 h 616494"/>
                  <a:gd name="connsiteX12" fmla="*/ 510915 w 701790"/>
                  <a:gd name="connsiteY12" fmla="*/ 288044 h 616494"/>
                  <a:gd name="connsiteX13" fmla="*/ 485193 w 701790"/>
                  <a:gd name="connsiteY13" fmla="*/ 180817 h 616494"/>
                  <a:gd name="connsiteX14" fmla="*/ 554461 w 701790"/>
                  <a:gd name="connsiteY14" fmla="*/ 108884 h 616494"/>
                  <a:gd name="connsiteX15" fmla="*/ 607532 w 701790"/>
                  <a:gd name="connsiteY15" fmla="*/ 386 h 616494"/>
                  <a:gd name="connsiteX16" fmla="*/ 440279 w 701790"/>
                  <a:gd name="connsiteY16" fmla="*/ 76750 h 616494"/>
                  <a:gd name="connsiteX0" fmla="*/ 444716 w 706227"/>
                  <a:gd name="connsiteY0" fmla="*/ 76750 h 616494"/>
                  <a:gd name="connsiteX1" fmla="*/ 114642 w 706227"/>
                  <a:gd name="connsiteY1" fmla="*/ 180346 h 616494"/>
                  <a:gd name="connsiteX2" fmla="*/ 7274 w 706227"/>
                  <a:gd name="connsiteY2" fmla="*/ 263430 h 616494"/>
                  <a:gd name="connsiteX3" fmla="*/ 190229 w 706227"/>
                  <a:gd name="connsiteY3" fmla="*/ 249143 h 616494"/>
                  <a:gd name="connsiteX4" fmla="*/ 237547 w 706227"/>
                  <a:gd name="connsiteY4" fmla="*/ 392230 h 616494"/>
                  <a:gd name="connsiteX5" fmla="*/ 174503 w 706227"/>
                  <a:gd name="connsiteY5" fmla="*/ 498018 h 616494"/>
                  <a:gd name="connsiteX6" fmla="*/ 146235 w 706227"/>
                  <a:gd name="connsiteY6" fmla="*/ 601899 h 616494"/>
                  <a:gd name="connsiteX7" fmla="*/ 261077 w 706227"/>
                  <a:gd name="connsiteY7" fmla="*/ 572687 h 616494"/>
                  <a:gd name="connsiteX8" fmla="*/ 434200 w 706227"/>
                  <a:gd name="connsiteY8" fmla="*/ 453883 h 616494"/>
                  <a:gd name="connsiteX9" fmla="*/ 610863 w 706227"/>
                  <a:gd name="connsiteY9" fmla="*/ 392371 h 616494"/>
                  <a:gd name="connsiteX10" fmla="*/ 705498 w 706227"/>
                  <a:gd name="connsiteY10" fmla="*/ 301224 h 616494"/>
                  <a:gd name="connsiteX11" fmla="*/ 620857 w 706227"/>
                  <a:gd name="connsiteY11" fmla="*/ 284389 h 616494"/>
                  <a:gd name="connsiteX12" fmla="*/ 515352 w 706227"/>
                  <a:gd name="connsiteY12" fmla="*/ 288044 h 616494"/>
                  <a:gd name="connsiteX13" fmla="*/ 489630 w 706227"/>
                  <a:gd name="connsiteY13" fmla="*/ 180817 h 616494"/>
                  <a:gd name="connsiteX14" fmla="*/ 558898 w 706227"/>
                  <a:gd name="connsiteY14" fmla="*/ 108884 h 616494"/>
                  <a:gd name="connsiteX15" fmla="*/ 611969 w 706227"/>
                  <a:gd name="connsiteY15" fmla="*/ 386 h 616494"/>
                  <a:gd name="connsiteX16" fmla="*/ 444716 w 706227"/>
                  <a:gd name="connsiteY16" fmla="*/ 76750 h 616494"/>
                  <a:gd name="connsiteX0" fmla="*/ 438485 w 699996"/>
                  <a:gd name="connsiteY0" fmla="*/ 76750 h 616494"/>
                  <a:gd name="connsiteX1" fmla="*/ 125080 w 699996"/>
                  <a:gd name="connsiteY1" fmla="*/ 180346 h 616494"/>
                  <a:gd name="connsiteX2" fmla="*/ 1043 w 699996"/>
                  <a:gd name="connsiteY2" fmla="*/ 263430 h 616494"/>
                  <a:gd name="connsiteX3" fmla="*/ 183998 w 699996"/>
                  <a:gd name="connsiteY3" fmla="*/ 249143 h 616494"/>
                  <a:gd name="connsiteX4" fmla="*/ 231316 w 699996"/>
                  <a:gd name="connsiteY4" fmla="*/ 392230 h 616494"/>
                  <a:gd name="connsiteX5" fmla="*/ 168272 w 699996"/>
                  <a:gd name="connsiteY5" fmla="*/ 498018 h 616494"/>
                  <a:gd name="connsiteX6" fmla="*/ 140004 w 699996"/>
                  <a:gd name="connsiteY6" fmla="*/ 601899 h 616494"/>
                  <a:gd name="connsiteX7" fmla="*/ 254846 w 699996"/>
                  <a:gd name="connsiteY7" fmla="*/ 572687 h 616494"/>
                  <a:gd name="connsiteX8" fmla="*/ 427969 w 699996"/>
                  <a:gd name="connsiteY8" fmla="*/ 453883 h 616494"/>
                  <a:gd name="connsiteX9" fmla="*/ 604632 w 699996"/>
                  <a:gd name="connsiteY9" fmla="*/ 392371 h 616494"/>
                  <a:gd name="connsiteX10" fmla="*/ 699267 w 699996"/>
                  <a:gd name="connsiteY10" fmla="*/ 301224 h 616494"/>
                  <a:gd name="connsiteX11" fmla="*/ 614626 w 699996"/>
                  <a:gd name="connsiteY11" fmla="*/ 284389 h 616494"/>
                  <a:gd name="connsiteX12" fmla="*/ 509121 w 699996"/>
                  <a:gd name="connsiteY12" fmla="*/ 288044 h 616494"/>
                  <a:gd name="connsiteX13" fmla="*/ 483399 w 699996"/>
                  <a:gd name="connsiteY13" fmla="*/ 180817 h 616494"/>
                  <a:gd name="connsiteX14" fmla="*/ 552667 w 699996"/>
                  <a:gd name="connsiteY14" fmla="*/ 108884 h 616494"/>
                  <a:gd name="connsiteX15" fmla="*/ 605738 w 699996"/>
                  <a:gd name="connsiteY15" fmla="*/ 386 h 616494"/>
                  <a:gd name="connsiteX16" fmla="*/ 438485 w 699996"/>
                  <a:gd name="connsiteY16" fmla="*/ 76750 h 616494"/>
                  <a:gd name="connsiteX0" fmla="*/ 437998 w 699509"/>
                  <a:gd name="connsiteY0" fmla="*/ 76750 h 616494"/>
                  <a:gd name="connsiteX1" fmla="*/ 124593 w 699509"/>
                  <a:gd name="connsiteY1" fmla="*/ 180346 h 616494"/>
                  <a:gd name="connsiteX2" fmla="*/ 556 w 699509"/>
                  <a:gd name="connsiteY2" fmla="*/ 263430 h 616494"/>
                  <a:gd name="connsiteX3" fmla="*/ 183511 w 699509"/>
                  <a:gd name="connsiteY3" fmla="*/ 249143 h 616494"/>
                  <a:gd name="connsiteX4" fmla="*/ 230829 w 699509"/>
                  <a:gd name="connsiteY4" fmla="*/ 392230 h 616494"/>
                  <a:gd name="connsiteX5" fmla="*/ 167785 w 699509"/>
                  <a:gd name="connsiteY5" fmla="*/ 498018 h 616494"/>
                  <a:gd name="connsiteX6" fmla="*/ 139517 w 699509"/>
                  <a:gd name="connsiteY6" fmla="*/ 601899 h 616494"/>
                  <a:gd name="connsiteX7" fmla="*/ 254359 w 699509"/>
                  <a:gd name="connsiteY7" fmla="*/ 572687 h 616494"/>
                  <a:gd name="connsiteX8" fmla="*/ 427482 w 699509"/>
                  <a:gd name="connsiteY8" fmla="*/ 453883 h 616494"/>
                  <a:gd name="connsiteX9" fmla="*/ 604145 w 699509"/>
                  <a:gd name="connsiteY9" fmla="*/ 392371 h 616494"/>
                  <a:gd name="connsiteX10" fmla="*/ 698780 w 699509"/>
                  <a:gd name="connsiteY10" fmla="*/ 301224 h 616494"/>
                  <a:gd name="connsiteX11" fmla="*/ 614139 w 699509"/>
                  <a:gd name="connsiteY11" fmla="*/ 284389 h 616494"/>
                  <a:gd name="connsiteX12" fmla="*/ 508634 w 699509"/>
                  <a:gd name="connsiteY12" fmla="*/ 288044 h 616494"/>
                  <a:gd name="connsiteX13" fmla="*/ 482912 w 699509"/>
                  <a:gd name="connsiteY13" fmla="*/ 180817 h 616494"/>
                  <a:gd name="connsiteX14" fmla="*/ 552180 w 699509"/>
                  <a:gd name="connsiteY14" fmla="*/ 108884 h 616494"/>
                  <a:gd name="connsiteX15" fmla="*/ 605251 w 699509"/>
                  <a:gd name="connsiteY15" fmla="*/ 386 h 616494"/>
                  <a:gd name="connsiteX16" fmla="*/ 437998 w 699509"/>
                  <a:gd name="connsiteY16" fmla="*/ 76750 h 616494"/>
                  <a:gd name="connsiteX0" fmla="*/ 438383 w 699894"/>
                  <a:gd name="connsiteY0" fmla="*/ 76750 h 616494"/>
                  <a:gd name="connsiteX1" fmla="*/ 124978 w 699894"/>
                  <a:gd name="connsiteY1" fmla="*/ 180346 h 616494"/>
                  <a:gd name="connsiteX2" fmla="*/ 941 w 699894"/>
                  <a:gd name="connsiteY2" fmla="*/ 263430 h 616494"/>
                  <a:gd name="connsiteX3" fmla="*/ 183896 w 699894"/>
                  <a:gd name="connsiteY3" fmla="*/ 249143 h 616494"/>
                  <a:gd name="connsiteX4" fmla="*/ 231214 w 699894"/>
                  <a:gd name="connsiteY4" fmla="*/ 392230 h 616494"/>
                  <a:gd name="connsiteX5" fmla="*/ 168170 w 699894"/>
                  <a:gd name="connsiteY5" fmla="*/ 498018 h 616494"/>
                  <a:gd name="connsiteX6" fmla="*/ 139902 w 699894"/>
                  <a:gd name="connsiteY6" fmla="*/ 601899 h 616494"/>
                  <a:gd name="connsiteX7" fmla="*/ 254744 w 699894"/>
                  <a:gd name="connsiteY7" fmla="*/ 572687 h 616494"/>
                  <a:gd name="connsiteX8" fmla="*/ 427867 w 699894"/>
                  <a:gd name="connsiteY8" fmla="*/ 453883 h 616494"/>
                  <a:gd name="connsiteX9" fmla="*/ 604530 w 699894"/>
                  <a:gd name="connsiteY9" fmla="*/ 392371 h 616494"/>
                  <a:gd name="connsiteX10" fmla="*/ 699165 w 699894"/>
                  <a:gd name="connsiteY10" fmla="*/ 301224 h 616494"/>
                  <a:gd name="connsiteX11" fmla="*/ 614524 w 699894"/>
                  <a:gd name="connsiteY11" fmla="*/ 284389 h 616494"/>
                  <a:gd name="connsiteX12" fmla="*/ 509019 w 699894"/>
                  <a:gd name="connsiteY12" fmla="*/ 288044 h 616494"/>
                  <a:gd name="connsiteX13" fmla="*/ 483297 w 699894"/>
                  <a:gd name="connsiteY13" fmla="*/ 180817 h 616494"/>
                  <a:gd name="connsiteX14" fmla="*/ 552565 w 699894"/>
                  <a:gd name="connsiteY14" fmla="*/ 108884 h 616494"/>
                  <a:gd name="connsiteX15" fmla="*/ 605636 w 699894"/>
                  <a:gd name="connsiteY15" fmla="*/ 386 h 616494"/>
                  <a:gd name="connsiteX16" fmla="*/ 438383 w 699894"/>
                  <a:gd name="connsiteY16" fmla="*/ 76750 h 616494"/>
                  <a:gd name="connsiteX0" fmla="*/ 438383 w 699894"/>
                  <a:gd name="connsiteY0" fmla="*/ 82155 h 621899"/>
                  <a:gd name="connsiteX1" fmla="*/ 124978 w 699894"/>
                  <a:gd name="connsiteY1" fmla="*/ 185751 h 621899"/>
                  <a:gd name="connsiteX2" fmla="*/ 941 w 699894"/>
                  <a:gd name="connsiteY2" fmla="*/ 268835 h 621899"/>
                  <a:gd name="connsiteX3" fmla="*/ 183896 w 699894"/>
                  <a:gd name="connsiteY3" fmla="*/ 254548 h 621899"/>
                  <a:gd name="connsiteX4" fmla="*/ 231214 w 699894"/>
                  <a:gd name="connsiteY4" fmla="*/ 397635 h 621899"/>
                  <a:gd name="connsiteX5" fmla="*/ 168170 w 699894"/>
                  <a:gd name="connsiteY5" fmla="*/ 503423 h 621899"/>
                  <a:gd name="connsiteX6" fmla="*/ 139902 w 699894"/>
                  <a:gd name="connsiteY6" fmla="*/ 607304 h 621899"/>
                  <a:gd name="connsiteX7" fmla="*/ 254744 w 699894"/>
                  <a:gd name="connsiteY7" fmla="*/ 578092 h 621899"/>
                  <a:gd name="connsiteX8" fmla="*/ 427867 w 699894"/>
                  <a:gd name="connsiteY8" fmla="*/ 459288 h 621899"/>
                  <a:gd name="connsiteX9" fmla="*/ 604530 w 699894"/>
                  <a:gd name="connsiteY9" fmla="*/ 397776 h 621899"/>
                  <a:gd name="connsiteX10" fmla="*/ 699165 w 699894"/>
                  <a:gd name="connsiteY10" fmla="*/ 306629 h 621899"/>
                  <a:gd name="connsiteX11" fmla="*/ 614524 w 699894"/>
                  <a:gd name="connsiteY11" fmla="*/ 289794 h 621899"/>
                  <a:gd name="connsiteX12" fmla="*/ 509019 w 699894"/>
                  <a:gd name="connsiteY12" fmla="*/ 293449 h 621899"/>
                  <a:gd name="connsiteX13" fmla="*/ 483297 w 699894"/>
                  <a:gd name="connsiteY13" fmla="*/ 186222 h 621899"/>
                  <a:gd name="connsiteX14" fmla="*/ 552565 w 699894"/>
                  <a:gd name="connsiteY14" fmla="*/ 114289 h 621899"/>
                  <a:gd name="connsiteX15" fmla="*/ 605636 w 699894"/>
                  <a:gd name="connsiteY15" fmla="*/ 5791 h 621899"/>
                  <a:gd name="connsiteX16" fmla="*/ 438383 w 699894"/>
                  <a:gd name="connsiteY16" fmla="*/ 82155 h 621899"/>
                  <a:gd name="connsiteX0" fmla="*/ 438383 w 699894"/>
                  <a:gd name="connsiteY0" fmla="*/ 82745 h 622489"/>
                  <a:gd name="connsiteX1" fmla="*/ 124978 w 699894"/>
                  <a:gd name="connsiteY1" fmla="*/ 186341 h 622489"/>
                  <a:gd name="connsiteX2" fmla="*/ 941 w 699894"/>
                  <a:gd name="connsiteY2" fmla="*/ 269425 h 622489"/>
                  <a:gd name="connsiteX3" fmla="*/ 183896 w 699894"/>
                  <a:gd name="connsiteY3" fmla="*/ 255138 h 622489"/>
                  <a:gd name="connsiteX4" fmla="*/ 231214 w 699894"/>
                  <a:gd name="connsiteY4" fmla="*/ 398225 h 622489"/>
                  <a:gd name="connsiteX5" fmla="*/ 168170 w 699894"/>
                  <a:gd name="connsiteY5" fmla="*/ 504013 h 622489"/>
                  <a:gd name="connsiteX6" fmla="*/ 139902 w 699894"/>
                  <a:gd name="connsiteY6" fmla="*/ 607894 h 622489"/>
                  <a:gd name="connsiteX7" fmla="*/ 254744 w 699894"/>
                  <a:gd name="connsiteY7" fmla="*/ 578682 h 622489"/>
                  <a:gd name="connsiteX8" fmla="*/ 427867 w 699894"/>
                  <a:gd name="connsiteY8" fmla="*/ 459878 h 622489"/>
                  <a:gd name="connsiteX9" fmla="*/ 604530 w 699894"/>
                  <a:gd name="connsiteY9" fmla="*/ 398366 h 622489"/>
                  <a:gd name="connsiteX10" fmla="*/ 699165 w 699894"/>
                  <a:gd name="connsiteY10" fmla="*/ 307219 h 622489"/>
                  <a:gd name="connsiteX11" fmla="*/ 614524 w 699894"/>
                  <a:gd name="connsiteY11" fmla="*/ 290384 h 622489"/>
                  <a:gd name="connsiteX12" fmla="*/ 509019 w 699894"/>
                  <a:gd name="connsiteY12" fmla="*/ 294039 h 622489"/>
                  <a:gd name="connsiteX13" fmla="*/ 483297 w 699894"/>
                  <a:gd name="connsiteY13" fmla="*/ 186812 h 622489"/>
                  <a:gd name="connsiteX14" fmla="*/ 552565 w 699894"/>
                  <a:gd name="connsiteY14" fmla="*/ 114879 h 622489"/>
                  <a:gd name="connsiteX15" fmla="*/ 605636 w 699894"/>
                  <a:gd name="connsiteY15" fmla="*/ 6381 h 622489"/>
                  <a:gd name="connsiteX16" fmla="*/ 438383 w 699894"/>
                  <a:gd name="connsiteY16" fmla="*/ 82745 h 622489"/>
                  <a:gd name="connsiteX0" fmla="*/ 438383 w 699894"/>
                  <a:gd name="connsiteY0" fmla="*/ 76920 h 616664"/>
                  <a:gd name="connsiteX1" fmla="*/ 124978 w 699894"/>
                  <a:gd name="connsiteY1" fmla="*/ 180516 h 616664"/>
                  <a:gd name="connsiteX2" fmla="*/ 941 w 699894"/>
                  <a:gd name="connsiteY2" fmla="*/ 263600 h 616664"/>
                  <a:gd name="connsiteX3" fmla="*/ 183896 w 699894"/>
                  <a:gd name="connsiteY3" fmla="*/ 249313 h 616664"/>
                  <a:gd name="connsiteX4" fmla="*/ 231214 w 699894"/>
                  <a:gd name="connsiteY4" fmla="*/ 392400 h 616664"/>
                  <a:gd name="connsiteX5" fmla="*/ 168170 w 699894"/>
                  <a:gd name="connsiteY5" fmla="*/ 498188 h 616664"/>
                  <a:gd name="connsiteX6" fmla="*/ 139902 w 699894"/>
                  <a:gd name="connsiteY6" fmla="*/ 602069 h 616664"/>
                  <a:gd name="connsiteX7" fmla="*/ 254744 w 699894"/>
                  <a:gd name="connsiteY7" fmla="*/ 572857 h 616664"/>
                  <a:gd name="connsiteX8" fmla="*/ 427867 w 699894"/>
                  <a:gd name="connsiteY8" fmla="*/ 454053 h 616664"/>
                  <a:gd name="connsiteX9" fmla="*/ 604530 w 699894"/>
                  <a:gd name="connsiteY9" fmla="*/ 392541 h 616664"/>
                  <a:gd name="connsiteX10" fmla="*/ 699165 w 699894"/>
                  <a:gd name="connsiteY10" fmla="*/ 301394 h 616664"/>
                  <a:gd name="connsiteX11" fmla="*/ 614524 w 699894"/>
                  <a:gd name="connsiteY11" fmla="*/ 284559 h 616664"/>
                  <a:gd name="connsiteX12" fmla="*/ 509019 w 699894"/>
                  <a:gd name="connsiteY12" fmla="*/ 288214 h 616664"/>
                  <a:gd name="connsiteX13" fmla="*/ 483297 w 699894"/>
                  <a:gd name="connsiteY13" fmla="*/ 180987 h 616664"/>
                  <a:gd name="connsiteX14" fmla="*/ 559709 w 699894"/>
                  <a:gd name="connsiteY14" fmla="*/ 116198 h 616664"/>
                  <a:gd name="connsiteX15" fmla="*/ 605636 w 699894"/>
                  <a:gd name="connsiteY15" fmla="*/ 556 h 616664"/>
                  <a:gd name="connsiteX16" fmla="*/ 438383 w 699894"/>
                  <a:gd name="connsiteY16" fmla="*/ 76920 h 616664"/>
                  <a:gd name="connsiteX0" fmla="*/ 438383 w 699894"/>
                  <a:gd name="connsiteY0" fmla="*/ 76920 h 616664"/>
                  <a:gd name="connsiteX1" fmla="*/ 124978 w 699894"/>
                  <a:gd name="connsiteY1" fmla="*/ 180516 h 616664"/>
                  <a:gd name="connsiteX2" fmla="*/ 941 w 699894"/>
                  <a:gd name="connsiteY2" fmla="*/ 263600 h 616664"/>
                  <a:gd name="connsiteX3" fmla="*/ 183896 w 699894"/>
                  <a:gd name="connsiteY3" fmla="*/ 249313 h 616664"/>
                  <a:gd name="connsiteX4" fmla="*/ 231214 w 699894"/>
                  <a:gd name="connsiteY4" fmla="*/ 392400 h 616664"/>
                  <a:gd name="connsiteX5" fmla="*/ 168170 w 699894"/>
                  <a:gd name="connsiteY5" fmla="*/ 498188 h 616664"/>
                  <a:gd name="connsiteX6" fmla="*/ 139902 w 699894"/>
                  <a:gd name="connsiteY6" fmla="*/ 602069 h 616664"/>
                  <a:gd name="connsiteX7" fmla="*/ 254744 w 699894"/>
                  <a:gd name="connsiteY7" fmla="*/ 572857 h 616664"/>
                  <a:gd name="connsiteX8" fmla="*/ 427867 w 699894"/>
                  <a:gd name="connsiteY8" fmla="*/ 454053 h 616664"/>
                  <a:gd name="connsiteX9" fmla="*/ 604530 w 699894"/>
                  <a:gd name="connsiteY9" fmla="*/ 392541 h 616664"/>
                  <a:gd name="connsiteX10" fmla="*/ 699165 w 699894"/>
                  <a:gd name="connsiteY10" fmla="*/ 301394 h 616664"/>
                  <a:gd name="connsiteX11" fmla="*/ 614524 w 699894"/>
                  <a:gd name="connsiteY11" fmla="*/ 284559 h 616664"/>
                  <a:gd name="connsiteX12" fmla="*/ 509019 w 699894"/>
                  <a:gd name="connsiteY12" fmla="*/ 288214 h 616664"/>
                  <a:gd name="connsiteX13" fmla="*/ 502347 w 699894"/>
                  <a:gd name="connsiteY13" fmla="*/ 200037 h 616664"/>
                  <a:gd name="connsiteX14" fmla="*/ 559709 w 699894"/>
                  <a:gd name="connsiteY14" fmla="*/ 116198 h 616664"/>
                  <a:gd name="connsiteX15" fmla="*/ 605636 w 699894"/>
                  <a:gd name="connsiteY15" fmla="*/ 556 h 616664"/>
                  <a:gd name="connsiteX16" fmla="*/ 438383 w 699894"/>
                  <a:gd name="connsiteY16" fmla="*/ 76920 h 616664"/>
                  <a:gd name="connsiteX0" fmla="*/ 438383 w 699894"/>
                  <a:gd name="connsiteY0" fmla="*/ 76920 h 616664"/>
                  <a:gd name="connsiteX1" fmla="*/ 124978 w 699894"/>
                  <a:gd name="connsiteY1" fmla="*/ 180516 h 616664"/>
                  <a:gd name="connsiteX2" fmla="*/ 941 w 699894"/>
                  <a:gd name="connsiteY2" fmla="*/ 263600 h 616664"/>
                  <a:gd name="connsiteX3" fmla="*/ 183896 w 699894"/>
                  <a:gd name="connsiteY3" fmla="*/ 249313 h 616664"/>
                  <a:gd name="connsiteX4" fmla="*/ 231214 w 699894"/>
                  <a:gd name="connsiteY4" fmla="*/ 392400 h 616664"/>
                  <a:gd name="connsiteX5" fmla="*/ 168170 w 699894"/>
                  <a:gd name="connsiteY5" fmla="*/ 498188 h 616664"/>
                  <a:gd name="connsiteX6" fmla="*/ 139902 w 699894"/>
                  <a:gd name="connsiteY6" fmla="*/ 602069 h 616664"/>
                  <a:gd name="connsiteX7" fmla="*/ 254744 w 699894"/>
                  <a:gd name="connsiteY7" fmla="*/ 572857 h 616664"/>
                  <a:gd name="connsiteX8" fmla="*/ 427867 w 699894"/>
                  <a:gd name="connsiteY8" fmla="*/ 454053 h 616664"/>
                  <a:gd name="connsiteX9" fmla="*/ 604530 w 699894"/>
                  <a:gd name="connsiteY9" fmla="*/ 392541 h 616664"/>
                  <a:gd name="connsiteX10" fmla="*/ 699165 w 699894"/>
                  <a:gd name="connsiteY10" fmla="*/ 301394 h 616664"/>
                  <a:gd name="connsiteX11" fmla="*/ 614524 w 699894"/>
                  <a:gd name="connsiteY11" fmla="*/ 284559 h 616664"/>
                  <a:gd name="connsiteX12" fmla="*/ 530450 w 699894"/>
                  <a:gd name="connsiteY12" fmla="*/ 281070 h 616664"/>
                  <a:gd name="connsiteX13" fmla="*/ 502347 w 699894"/>
                  <a:gd name="connsiteY13" fmla="*/ 200037 h 616664"/>
                  <a:gd name="connsiteX14" fmla="*/ 559709 w 699894"/>
                  <a:gd name="connsiteY14" fmla="*/ 116198 h 616664"/>
                  <a:gd name="connsiteX15" fmla="*/ 605636 w 699894"/>
                  <a:gd name="connsiteY15" fmla="*/ 556 h 616664"/>
                  <a:gd name="connsiteX16" fmla="*/ 438383 w 699894"/>
                  <a:gd name="connsiteY16" fmla="*/ 76920 h 616664"/>
                  <a:gd name="connsiteX0" fmla="*/ 438383 w 699921"/>
                  <a:gd name="connsiteY0" fmla="*/ 76920 h 617159"/>
                  <a:gd name="connsiteX1" fmla="*/ 124978 w 699921"/>
                  <a:gd name="connsiteY1" fmla="*/ 180516 h 617159"/>
                  <a:gd name="connsiteX2" fmla="*/ 941 w 699921"/>
                  <a:gd name="connsiteY2" fmla="*/ 263600 h 617159"/>
                  <a:gd name="connsiteX3" fmla="*/ 183896 w 699921"/>
                  <a:gd name="connsiteY3" fmla="*/ 249313 h 617159"/>
                  <a:gd name="connsiteX4" fmla="*/ 231214 w 699921"/>
                  <a:gd name="connsiteY4" fmla="*/ 392400 h 617159"/>
                  <a:gd name="connsiteX5" fmla="*/ 168170 w 699921"/>
                  <a:gd name="connsiteY5" fmla="*/ 498188 h 617159"/>
                  <a:gd name="connsiteX6" fmla="*/ 139902 w 699921"/>
                  <a:gd name="connsiteY6" fmla="*/ 602069 h 617159"/>
                  <a:gd name="connsiteX7" fmla="*/ 254744 w 699921"/>
                  <a:gd name="connsiteY7" fmla="*/ 572857 h 617159"/>
                  <a:gd name="connsiteX8" fmla="*/ 413580 w 699921"/>
                  <a:gd name="connsiteY8" fmla="*/ 437384 h 617159"/>
                  <a:gd name="connsiteX9" fmla="*/ 604530 w 699921"/>
                  <a:gd name="connsiteY9" fmla="*/ 392541 h 617159"/>
                  <a:gd name="connsiteX10" fmla="*/ 699165 w 699921"/>
                  <a:gd name="connsiteY10" fmla="*/ 301394 h 617159"/>
                  <a:gd name="connsiteX11" fmla="*/ 614524 w 699921"/>
                  <a:gd name="connsiteY11" fmla="*/ 284559 h 617159"/>
                  <a:gd name="connsiteX12" fmla="*/ 530450 w 699921"/>
                  <a:gd name="connsiteY12" fmla="*/ 281070 h 617159"/>
                  <a:gd name="connsiteX13" fmla="*/ 502347 w 699921"/>
                  <a:gd name="connsiteY13" fmla="*/ 200037 h 617159"/>
                  <a:gd name="connsiteX14" fmla="*/ 559709 w 699921"/>
                  <a:gd name="connsiteY14" fmla="*/ 116198 h 617159"/>
                  <a:gd name="connsiteX15" fmla="*/ 605636 w 699921"/>
                  <a:gd name="connsiteY15" fmla="*/ 556 h 617159"/>
                  <a:gd name="connsiteX16" fmla="*/ 438383 w 699921"/>
                  <a:gd name="connsiteY16" fmla="*/ 76920 h 617159"/>
                  <a:gd name="connsiteX0" fmla="*/ 438383 w 699176"/>
                  <a:gd name="connsiteY0" fmla="*/ 76920 h 617159"/>
                  <a:gd name="connsiteX1" fmla="*/ 124978 w 699176"/>
                  <a:gd name="connsiteY1" fmla="*/ 180516 h 617159"/>
                  <a:gd name="connsiteX2" fmla="*/ 941 w 699176"/>
                  <a:gd name="connsiteY2" fmla="*/ 263600 h 617159"/>
                  <a:gd name="connsiteX3" fmla="*/ 183896 w 699176"/>
                  <a:gd name="connsiteY3" fmla="*/ 249313 h 617159"/>
                  <a:gd name="connsiteX4" fmla="*/ 231214 w 699176"/>
                  <a:gd name="connsiteY4" fmla="*/ 392400 h 617159"/>
                  <a:gd name="connsiteX5" fmla="*/ 168170 w 699176"/>
                  <a:gd name="connsiteY5" fmla="*/ 498188 h 617159"/>
                  <a:gd name="connsiteX6" fmla="*/ 139902 w 699176"/>
                  <a:gd name="connsiteY6" fmla="*/ 602069 h 617159"/>
                  <a:gd name="connsiteX7" fmla="*/ 254744 w 699176"/>
                  <a:gd name="connsiteY7" fmla="*/ 572857 h 617159"/>
                  <a:gd name="connsiteX8" fmla="*/ 413580 w 699176"/>
                  <a:gd name="connsiteY8" fmla="*/ 437384 h 617159"/>
                  <a:gd name="connsiteX9" fmla="*/ 618817 w 699176"/>
                  <a:gd name="connsiteY9" fmla="*/ 366347 h 617159"/>
                  <a:gd name="connsiteX10" fmla="*/ 699165 w 699176"/>
                  <a:gd name="connsiteY10" fmla="*/ 301394 h 617159"/>
                  <a:gd name="connsiteX11" fmla="*/ 614524 w 699176"/>
                  <a:gd name="connsiteY11" fmla="*/ 284559 h 617159"/>
                  <a:gd name="connsiteX12" fmla="*/ 530450 w 699176"/>
                  <a:gd name="connsiteY12" fmla="*/ 281070 h 617159"/>
                  <a:gd name="connsiteX13" fmla="*/ 502347 w 699176"/>
                  <a:gd name="connsiteY13" fmla="*/ 200037 h 617159"/>
                  <a:gd name="connsiteX14" fmla="*/ 559709 w 699176"/>
                  <a:gd name="connsiteY14" fmla="*/ 116198 h 617159"/>
                  <a:gd name="connsiteX15" fmla="*/ 605636 w 699176"/>
                  <a:gd name="connsiteY15" fmla="*/ 556 h 617159"/>
                  <a:gd name="connsiteX16" fmla="*/ 438383 w 699176"/>
                  <a:gd name="connsiteY16" fmla="*/ 76920 h 617159"/>
                  <a:gd name="connsiteX0" fmla="*/ 438383 w 699176"/>
                  <a:gd name="connsiteY0" fmla="*/ 76920 h 617159"/>
                  <a:gd name="connsiteX1" fmla="*/ 124978 w 699176"/>
                  <a:gd name="connsiteY1" fmla="*/ 180516 h 617159"/>
                  <a:gd name="connsiteX2" fmla="*/ 941 w 699176"/>
                  <a:gd name="connsiteY2" fmla="*/ 263600 h 617159"/>
                  <a:gd name="connsiteX3" fmla="*/ 183896 w 699176"/>
                  <a:gd name="connsiteY3" fmla="*/ 249313 h 617159"/>
                  <a:gd name="connsiteX4" fmla="*/ 231214 w 699176"/>
                  <a:gd name="connsiteY4" fmla="*/ 392400 h 617159"/>
                  <a:gd name="connsiteX5" fmla="*/ 168170 w 699176"/>
                  <a:gd name="connsiteY5" fmla="*/ 498188 h 617159"/>
                  <a:gd name="connsiteX6" fmla="*/ 139902 w 699176"/>
                  <a:gd name="connsiteY6" fmla="*/ 602069 h 617159"/>
                  <a:gd name="connsiteX7" fmla="*/ 254744 w 699176"/>
                  <a:gd name="connsiteY7" fmla="*/ 572857 h 617159"/>
                  <a:gd name="connsiteX8" fmla="*/ 413580 w 699176"/>
                  <a:gd name="connsiteY8" fmla="*/ 437384 h 617159"/>
                  <a:gd name="connsiteX9" fmla="*/ 618817 w 699176"/>
                  <a:gd name="connsiteY9" fmla="*/ 366347 h 617159"/>
                  <a:gd name="connsiteX10" fmla="*/ 699165 w 699176"/>
                  <a:gd name="connsiteY10" fmla="*/ 270437 h 617159"/>
                  <a:gd name="connsiteX11" fmla="*/ 614524 w 699176"/>
                  <a:gd name="connsiteY11" fmla="*/ 284559 h 617159"/>
                  <a:gd name="connsiteX12" fmla="*/ 530450 w 699176"/>
                  <a:gd name="connsiteY12" fmla="*/ 281070 h 617159"/>
                  <a:gd name="connsiteX13" fmla="*/ 502347 w 699176"/>
                  <a:gd name="connsiteY13" fmla="*/ 200037 h 617159"/>
                  <a:gd name="connsiteX14" fmla="*/ 559709 w 699176"/>
                  <a:gd name="connsiteY14" fmla="*/ 116198 h 617159"/>
                  <a:gd name="connsiteX15" fmla="*/ 605636 w 699176"/>
                  <a:gd name="connsiteY15" fmla="*/ 556 h 617159"/>
                  <a:gd name="connsiteX16" fmla="*/ 438383 w 699176"/>
                  <a:gd name="connsiteY16" fmla="*/ 76920 h 617159"/>
                  <a:gd name="connsiteX0" fmla="*/ 438383 w 699191"/>
                  <a:gd name="connsiteY0" fmla="*/ 76920 h 617159"/>
                  <a:gd name="connsiteX1" fmla="*/ 124978 w 699191"/>
                  <a:gd name="connsiteY1" fmla="*/ 180516 h 617159"/>
                  <a:gd name="connsiteX2" fmla="*/ 941 w 699191"/>
                  <a:gd name="connsiteY2" fmla="*/ 263600 h 617159"/>
                  <a:gd name="connsiteX3" fmla="*/ 183896 w 699191"/>
                  <a:gd name="connsiteY3" fmla="*/ 249313 h 617159"/>
                  <a:gd name="connsiteX4" fmla="*/ 231214 w 699191"/>
                  <a:gd name="connsiteY4" fmla="*/ 392400 h 617159"/>
                  <a:gd name="connsiteX5" fmla="*/ 168170 w 699191"/>
                  <a:gd name="connsiteY5" fmla="*/ 498188 h 617159"/>
                  <a:gd name="connsiteX6" fmla="*/ 139902 w 699191"/>
                  <a:gd name="connsiteY6" fmla="*/ 602069 h 617159"/>
                  <a:gd name="connsiteX7" fmla="*/ 254744 w 699191"/>
                  <a:gd name="connsiteY7" fmla="*/ 572857 h 617159"/>
                  <a:gd name="connsiteX8" fmla="*/ 413580 w 699191"/>
                  <a:gd name="connsiteY8" fmla="*/ 437384 h 617159"/>
                  <a:gd name="connsiteX9" fmla="*/ 618817 w 699191"/>
                  <a:gd name="connsiteY9" fmla="*/ 366347 h 617159"/>
                  <a:gd name="connsiteX10" fmla="*/ 699165 w 699191"/>
                  <a:gd name="connsiteY10" fmla="*/ 270437 h 617159"/>
                  <a:gd name="connsiteX11" fmla="*/ 612143 w 699191"/>
                  <a:gd name="connsiteY11" fmla="*/ 263127 h 617159"/>
                  <a:gd name="connsiteX12" fmla="*/ 530450 w 699191"/>
                  <a:gd name="connsiteY12" fmla="*/ 281070 h 617159"/>
                  <a:gd name="connsiteX13" fmla="*/ 502347 w 699191"/>
                  <a:gd name="connsiteY13" fmla="*/ 200037 h 617159"/>
                  <a:gd name="connsiteX14" fmla="*/ 559709 w 699191"/>
                  <a:gd name="connsiteY14" fmla="*/ 116198 h 617159"/>
                  <a:gd name="connsiteX15" fmla="*/ 605636 w 699191"/>
                  <a:gd name="connsiteY15" fmla="*/ 556 h 617159"/>
                  <a:gd name="connsiteX16" fmla="*/ 438383 w 699191"/>
                  <a:gd name="connsiteY16" fmla="*/ 76920 h 617159"/>
                  <a:gd name="connsiteX0" fmla="*/ 438383 w 701893"/>
                  <a:gd name="connsiteY0" fmla="*/ 76920 h 617159"/>
                  <a:gd name="connsiteX1" fmla="*/ 124978 w 701893"/>
                  <a:gd name="connsiteY1" fmla="*/ 180516 h 617159"/>
                  <a:gd name="connsiteX2" fmla="*/ 941 w 701893"/>
                  <a:gd name="connsiteY2" fmla="*/ 263600 h 617159"/>
                  <a:gd name="connsiteX3" fmla="*/ 183896 w 701893"/>
                  <a:gd name="connsiteY3" fmla="*/ 249313 h 617159"/>
                  <a:gd name="connsiteX4" fmla="*/ 231214 w 701893"/>
                  <a:gd name="connsiteY4" fmla="*/ 392400 h 617159"/>
                  <a:gd name="connsiteX5" fmla="*/ 168170 w 701893"/>
                  <a:gd name="connsiteY5" fmla="*/ 498188 h 617159"/>
                  <a:gd name="connsiteX6" fmla="*/ 139902 w 701893"/>
                  <a:gd name="connsiteY6" fmla="*/ 602069 h 617159"/>
                  <a:gd name="connsiteX7" fmla="*/ 254744 w 701893"/>
                  <a:gd name="connsiteY7" fmla="*/ 572857 h 617159"/>
                  <a:gd name="connsiteX8" fmla="*/ 413580 w 701893"/>
                  <a:gd name="connsiteY8" fmla="*/ 437384 h 617159"/>
                  <a:gd name="connsiteX9" fmla="*/ 618817 w 701893"/>
                  <a:gd name="connsiteY9" fmla="*/ 366347 h 617159"/>
                  <a:gd name="connsiteX10" fmla="*/ 699165 w 701893"/>
                  <a:gd name="connsiteY10" fmla="*/ 270437 h 617159"/>
                  <a:gd name="connsiteX11" fmla="*/ 530450 w 701893"/>
                  <a:gd name="connsiteY11" fmla="*/ 281070 h 617159"/>
                  <a:gd name="connsiteX12" fmla="*/ 502347 w 701893"/>
                  <a:gd name="connsiteY12" fmla="*/ 200037 h 617159"/>
                  <a:gd name="connsiteX13" fmla="*/ 559709 w 701893"/>
                  <a:gd name="connsiteY13" fmla="*/ 116198 h 617159"/>
                  <a:gd name="connsiteX14" fmla="*/ 605636 w 701893"/>
                  <a:gd name="connsiteY14" fmla="*/ 556 h 617159"/>
                  <a:gd name="connsiteX15" fmla="*/ 438383 w 701893"/>
                  <a:gd name="connsiteY15" fmla="*/ 76920 h 617159"/>
                  <a:gd name="connsiteX0" fmla="*/ 438383 w 701166"/>
                  <a:gd name="connsiteY0" fmla="*/ 76920 h 617159"/>
                  <a:gd name="connsiteX1" fmla="*/ 124978 w 701166"/>
                  <a:gd name="connsiteY1" fmla="*/ 180516 h 617159"/>
                  <a:gd name="connsiteX2" fmla="*/ 941 w 701166"/>
                  <a:gd name="connsiteY2" fmla="*/ 263600 h 617159"/>
                  <a:gd name="connsiteX3" fmla="*/ 183896 w 701166"/>
                  <a:gd name="connsiteY3" fmla="*/ 249313 h 617159"/>
                  <a:gd name="connsiteX4" fmla="*/ 231214 w 701166"/>
                  <a:gd name="connsiteY4" fmla="*/ 392400 h 617159"/>
                  <a:gd name="connsiteX5" fmla="*/ 168170 w 701166"/>
                  <a:gd name="connsiteY5" fmla="*/ 498188 h 617159"/>
                  <a:gd name="connsiteX6" fmla="*/ 139902 w 701166"/>
                  <a:gd name="connsiteY6" fmla="*/ 602069 h 617159"/>
                  <a:gd name="connsiteX7" fmla="*/ 254744 w 701166"/>
                  <a:gd name="connsiteY7" fmla="*/ 572857 h 617159"/>
                  <a:gd name="connsiteX8" fmla="*/ 413580 w 701166"/>
                  <a:gd name="connsiteY8" fmla="*/ 437384 h 617159"/>
                  <a:gd name="connsiteX9" fmla="*/ 618817 w 701166"/>
                  <a:gd name="connsiteY9" fmla="*/ 366347 h 617159"/>
                  <a:gd name="connsiteX10" fmla="*/ 699165 w 701166"/>
                  <a:gd name="connsiteY10" fmla="*/ 270437 h 617159"/>
                  <a:gd name="connsiteX11" fmla="*/ 530450 w 701166"/>
                  <a:gd name="connsiteY11" fmla="*/ 281070 h 617159"/>
                  <a:gd name="connsiteX12" fmla="*/ 502347 w 701166"/>
                  <a:gd name="connsiteY12" fmla="*/ 200037 h 617159"/>
                  <a:gd name="connsiteX13" fmla="*/ 559709 w 701166"/>
                  <a:gd name="connsiteY13" fmla="*/ 116198 h 617159"/>
                  <a:gd name="connsiteX14" fmla="*/ 605636 w 701166"/>
                  <a:gd name="connsiteY14" fmla="*/ 556 h 617159"/>
                  <a:gd name="connsiteX15" fmla="*/ 438383 w 701166"/>
                  <a:gd name="connsiteY15" fmla="*/ 76920 h 617159"/>
                  <a:gd name="connsiteX0" fmla="*/ 438383 w 703479"/>
                  <a:gd name="connsiteY0" fmla="*/ 76920 h 617159"/>
                  <a:gd name="connsiteX1" fmla="*/ 124978 w 703479"/>
                  <a:gd name="connsiteY1" fmla="*/ 180516 h 617159"/>
                  <a:gd name="connsiteX2" fmla="*/ 941 w 703479"/>
                  <a:gd name="connsiteY2" fmla="*/ 263600 h 617159"/>
                  <a:gd name="connsiteX3" fmla="*/ 183896 w 703479"/>
                  <a:gd name="connsiteY3" fmla="*/ 249313 h 617159"/>
                  <a:gd name="connsiteX4" fmla="*/ 231214 w 703479"/>
                  <a:gd name="connsiteY4" fmla="*/ 392400 h 617159"/>
                  <a:gd name="connsiteX5" fmla="*/ 168170 w 703479"/>
                  <a:gd name="connsiteY5" fmla="*/ 498188 h 617159"/>
                  <a:gd name="connsiteX6" fmla="*/ 139902 w 703479"/>
                  <a:gd name="connsiteY6" fmla="*/ 602069 h 617159"/>
                  <a:gd name="connsiteX7" fmla="*/ 254744 w 703479"/>
                  <a:gd name="connsiteY7" fmla="*/ 572857 h 617159"/>
                  <a:gd name="connsiteX8" fmla="*/ 413580 w 703479"/>
                  <a:gd name="connsiteY8" fmla="*/ 437384 h 617159"/>
                  <a:gd name="connsiteX9" fmla="*/ 618817 w 703479"/>
                  <a:gd name="connsiteY9" fmla="*/ 366347 h 617159"/>
                  <a:gd name="connsiteX10" fmla="*/ 701546 w 703479"/>
                  <a:gd name="connsiteY10" fmla="*/ 256149 h 617159"/>
                  <a:gd name="connsiteX11" fmla="*/ 530450 w 703479"/>
                  <a:gd name="connsiteY11" fmla="*/ 281070 h 617159"/>
                  <a:gd name="connsiteX12" fmla="*/ 502347 w 703479"/>
                  <a:gd name="connsiteY12" fmla="*/ 200037 h 617159"/>
                  <a:gd name="connsiteX13" fmla="*/ 559709 w 703479"/>
                  <a:gd name="connsiteY13" fmla="*/ 116198 h 617159"/>
                  <a:gd name="connsiteX14" fmla="*/ 605636 w 703479"/>
                  <a:gd name="connsiteY14" fmla="*/ 556 h 617159"/>
                  <a:gd name="connsiteX15" fmla="*/ 438383 w 703479"/>
                  <a:gd name="connsiteY15" fmla="*/ 76920 h 617159"/>
                  <a:gd name="connsiteX0" fmla="*/ 438383 w 703452"/>
                  <a:gd name="connsiteY0" fmla="*/ 76920 h 617159"/>
                  <a:gd name="connsiteX1" fmla="*/ 124978 w 703452"/>
                  <a:gd name="connsiteY1" fmla="*/ 180516 h 617159"/>
                  <a:gd name="connsiteX2" fmla="*/ 941 w 703452"/>
                  <a:gd name="connsiteY2" fmla="*/ 263600 h 617159"/>
                  <a:gd name="connsiteX3" fmla="*/ 183896 w 703452"/>
                  <a:gd name="connsiteY3" fmla="*/ 249313 h 617159"/>
                  <a:gd name="connsiteX4" fmla="*/ 231214 w 703452"/>
                  <a:gd name="connsiteY4" fmla="*/ 392400 h 617159"/>
                  <a:gd name="connsiteX5" fmla="*/ 168170 w 703452"/>
                  <a:gd name="connsiteY5" fmla="*/ 498188 h 617159"/>
                  <a:gd name="connsiteX6" fmla="*/ 139902 w 703452"/>
                  <a:gd name="connsiteY6" fmla="*/ 602069 h 617159"/>
                  <a:gd name="connsiteX7" fmla="*/ 254744 w 703452"/>
                  <a:gd name="connsiteY7" fmla="*/ 572857 h 617159"/>
                  <a:gd name="connsiteX8" fmla="*/ 413580 w 703452"/>
                  <a:gd name="connsiteY8" fmla="*/ 437384 h 617159"/>
                  <a:gd name="connsiteX9" fmla="*/ 609292 w 703452"/>
                  <a:gd name="connsiteY9" fmla="*/ 356822 h 617159"/>
                  <a:gd name="connsiteX10" fmla="*/ 701546 w 703452"/>
                  <a:gd name="connsiteY10" fmla="*/ 256149 h 617159"/>
                  <a:gd name="connsiteX11" fmla="*/ 530450 w 703452"/>
                  <a:gd name="connsiteY11" fmla="*/ 281070 h 617159"/>
                  <a:gd name="connsiteX12" fmla="*/ 502347 w 703452"/>
                  <a:gd name="connsiteY12" fmla="*/ 200037 h 617159"/>
                  <a:gd name="connsiteX13" fmla="*/ 559709 w 703452"/>
                  <a:gd name="connsiteY13" fmla="*/ 116198 h 617159"/>
                  <a:gd name="connsiteX14" fmla="*/ 605636 w 703452"/>
                  <a:gd name="connsiteY14" fmla="*/ 556 h 617159"/>
                  <a:gd name="connsiteX15" fmla="*/ 438383 w 703452"/>
                  <a:gd name="connsiteY15" fmla="*/ 76920 h 617159"/>
                  <a:gd name="connsiteX0" fmla="*/ 438383 w 736241"/>
                  <a:gd name="connsiteY0" fmla="*/ 76920 h 617159"/>
                  <a:gd name="connsiteX1" fmla="*/ 124978 w 736241"/>
                  <a:gd name="connsiteY1" fmla="*/ 180516 h 617159"/>
                  <a:gd name="connsiteX2" fmla="*/ 941 w 736241"/>
                  <a:gd name="connsiteY2" fmla="*/ 263600 h 617159"/>
                  <a:gd name="connsiteX3" fmla="*/ 183896 w 736241"/>
                  <a:gd name="connsiteY3" fmla="*/ 249313 h 617159"/>
                  <a:gd name="connsiteX4" fmla="*/ 231214 w 736241"/>
                  <a:gd name="connsiteY4" fmla="*/ 392400 h 617159"/>
                  <a:gd name="connsiteX5" fmla="*/ 168170 w 736241"/>
                  <a:gd name="connsiteY5" fmla="*/ 498188 h 617159"/>
                  <a:gd name="connsiteX6" fmla="*/ 139902 w 736241"/>
                  <a:gd name="connsiteY6" fmla="*/ 602069 h 617159"/>
                  <a:gd name="connsiteX7" fmla="*/ 254744 w 736241"/>
                  <a:gd name="connsiteY7" fmla="*/ 572857 h 617159"/>
                  <a:gd name="connsiteX8" fmla="*/ 413580 w 736241"/>
                  <a:gd name="connsiteY8" fmla="*/ 437384 h 617159"/>
                  <a:gd name="connsiteX9" fmla="*/ 609292 w 736241"/>
                  <a:gd name="connsiteY9" fmla="*/ 356822 h 617159"/>
                  <a:gd name="connsiteX10" fmla="*/ 734883 w 736241"/>
                  <a:gd name="connsiteY10" fmla="*/ 294249 h 617159"/>
                  <a:gd name="connsiteX11" fmla="*/ 530450 w 736241"/>
                  <a:gd name="connsiteY11" fmla="*/ 281070 h 617159"/>
                  <a:gd name="connsiteX12" fmla="*/ 502347 w 736241"/>
                  <a:gd name="connsiteY12" fmla="*/ 200037 h 617159"/>
                  <a:gd name="connsiteX13" fmla="*/ 559709 w 736241"/>
                  <a:gd name="connsiteY13" fmla="*/ 116198 h 617159"/>
                  <a:gd name="connsiteX14" fmla="*/ 605636 w 736241"/>
                  <a:gd name="connsiteY14" fmla="*/ 556 h 617159"/>
                  <a:gd name="connsiteX15" fmla="*/ 438383 w 736241"/>
                  <a:gd name="connsiteY15" fmla="*/ 76920 h 617159"/>
                  <a:gd name="connsiteX0" fmla="*/ 438383 w 735359"/>
                  <a:gd name="connsiteY0" fmla="*/ 76920 h 617159"/>
                  <a:gd name="connsiteX1" fmla="*/ 124978 w 735359"/>
                  <a:gd name="connsiteY1" fmla="*/ 180516 h 617159"/>
                  <a:gd name="connsiteX2" fmla="*/ 941 w 735359"/>
                  <a:gd name="connsiteY2" fmla="*/ 263600 h 617159"/>
                  <a:gd name="connsiteX3" fmla="*/ 183896 w 735359"/>
                  <a:gd name="connsiteY3" fmla="*/ 249313 h 617159"/>
                  <a:gd name="connsiteX4" fmla="*/ 231214 w 735359"/>
                  <a:gd name="connsiteY4" fmla="*/ 392400 h 617159"/>
                  <a:gd name="connsiteX5" fmla="*/ 168170 w 735359"/>
                  <a:gd name="connsiteY5" fmla="*/ 498188 h 617159"/>
                  <a:gd name="connsiteX6" fmla="*/ 139902 w 735359"/>
                  <a:gd name="connsiteY6" fmla="*/ 602069 h 617159"/>
                  <a:gd name="connsiteX7" fmla="*/ 254744 w 735359"/>
                  <a:gd name="connsiteY7" fmla="*/ 572857 h 617159"/>
                  <a:gd name="connsiteX8" fmla="*/ 413580 w 735359"/>
                  <a:gd name="connsiteY8" fmla="*/ 437384 h 617159"/>
                  <a:gd name="connsiteX9" fmla="*/ 609292 w 735359"/>
                  <a:gd name="connsiteY9" fmla="*/ 356822 h 617159"/>
                  <a:gd name="connsiteX10" fmla="*/ 734883 w 735359"/>
                  <a:gd name="connsiteY10" fmla="*/ 294249 h 617159"/>
                  <a:gd name="connsiteX11" fmla="*/ 530450 w 735359"/>
                  <a:gd name="connsiteY11" fmla="*/ 281070 h 617159"/>
                  <a:gd name="connsiteX12" fmla="*/ 502347 w 735359"/>
                  <a:gd name="connsiteY12" fmla="*/ 200037 h 617159"/>
                  <a:gd name="connsiteX13" fmla="*/ 559709 w 735359"/>
                  <a:gd name="connsiteY13" fmla="*/ 116198 h 617159"/>
                  <a:gd name="connsiteX14" fmla="*/ 605636 w 735359"/>
                  <a:gd name="connsiteY14" fmla="*/ 556 h 617159"/>
                  <a:gd name="connsiteX15" fmla="*/ 438383 w 735359"/>
                  <a:gd name="connsiteY15" fmla="*/ 76920 h 617159"/>
                  <a:gd name="connsiteX0" fmla="*/ 438383 w 735166"/>
                  <a:gd name="connsiteY0" fmla="*/ 76920 h 617159"/>
                  <a:gd name="connsiteX1" fmla="*/ 124978 w 735166"/>
                  <a:gd name="connsiteY1" fmla="*/ 180516 h 617159"/>
                  <a:gd name="connsiteX2" fmla="*/ 941 w 735166"/>
                  <a:gd name="connsiteY2" fmla="*/ 263600 h 617159"/>
                  <a:gd name="connsiteX3" fmla="*/ 183896 w 735166"/>
                  <a:gd name="connsiteY3" fmla="*/ 249313 h 617159"/>
                  <a:gd name="connsiteX4" fmla="*/ 231214 w 735166"/>
                  <a:gd name="connsiteY4" fmla="*/ 392400 h 617159"/>
                  <a:gd name="connsiteX5" fmla="*/ 168170 w 735166"/>
                  <a:gd name="connsiteY5" fmla="*/ 498188 h 617159"/>
                  <a:gd name="connsiteX6" fmla="*/ 139902 w 735166"/>
                  <a:gd name="connsiteY6" fmla="*/ 602069 h 617159"/>
                  <a:gd name="connsiteX7" fmla="*/ 254744 w 735166"/>
                  <a:gd name="connsiteY7" fmla="*/ 572857 h 617159"/>
                  <a:gd name="connsiteX8" fmla="*/ 413580 w 735166"/>
                  <a:gd name="connsiteY8" fmla="*/ 437384 h 617159"/>
                  <a:gd name="connsiteX9" fmla="*/ 571192 w 735166"/>
                  <a:gd name="connsiteY9" fmla="*/ 356822 h 617159"/>
                  <a:gd name="connsiteX10" fmla="*/ 734883 w 735166"/>
                  <a:gd name="connsiteY10" fmla="*/ 294249 h 617159"/>
                  <a:gd name="connsiteX11" fmla="*/ 530450 w 735166"/>
                  <a:gd name="connsiteY11" fmla="*/ 281070 h 617159"/>
                  <a:gd name="connsiteX12" fmla="*/ 502347 w 735166"/>
                  <a:gd name="connsiteY12" fmla="*/ 200037 h 617159"/>
                  <a:gd name="connsiteX13" fmla="*/ 559709 w 735166"/>
                  <a:gd name="connsiteY13" fmla="*/ 116198 h 617159"/>
                  <a:gd name="connsiteX14" fmla="*/ 605636 w 735166"/>
                  <a:gd name="connsiteY14" fmla="*/ 556 h 617159"/>
                  <a:gd name="connsiteX15" fmla="*/ 438383 w 735166"/>
                  <a:gd name="connsiteY15" fmla="*/ 76920 h 617159"/>
                  <a:gd name="connsiteX0" fmla="*/ 438383 w 735166"/>
                  <a:gd name="connsiteY0" fmla="*/ 76920 h 605868"/>
                  <a:gd name="connsiteX1" fmla="*/ 124978 w 735166"/>
                  <a:gd name="connsiteY1" fmla="*/ 180516 h 605868"/>
                  <a:gd name="connsiteX2" fmla="*/ 941 w 735166"/>
                  <a:gd name="connsiteY2" fmla="*/ 263600 h 605868"/>
                  <a:gd name="connsiteX3" fmla="*/ 183896 w 735166"/>
                  <a:gd name="connsiteY3" fmla="*/ 249313 h 605868"/>
                  <a:gd name="connsiteX4" fmla="*/ 231214 w 735166"/>
                  <a:gd name="connsiteY4" fmla="*/ 392400 h 605868"/>
                  <a:gd name="connsiteX5" fmla="*/ 168170 w 735166"/>
                  <a:gd name="connsiteY5" fmla="*/ 498188 h 605868"/>
                  <a:gd name="connsiteX6" fmla="*/ 156571 w 735166"/>
                  <a:gd name="connsiteY6" fmla="*/ 587781 h 605868"/>
                  <a:gd name="connsiteX7" fmla="*/ 254744 w 735166"/>
                  <a:gd name="connsiteY7" fmla="*/ 572857 h 605868"/>
                  <a:gd name="connsiteX8" fmla="*/ 413580 w 735166"/>
                  <a:gd name="connsiteY8" fmla="*/ 437384 h 605868"/>
                  <a:gd name="connsiteX9" fmla="*/ 571192 w 735166"/>
                  <a:gd name="connsiteY9" fmla="*/ 356822 h 605868"/>
                  <a:gd name="connsiteX10" fmla="*/ 734883 w 735166"/>
                  <a:gd name="connsiteY10" fmla="*/ 294249 h 605868"/>
                  <a:gd name="connsiteX11" fmla="*/ 530450 w 735166"/>
                  <a:gd name="connsiteY11" fmla="*/ 281070 h 605868"/>
                  <a:gd name="connsiteX12" fmla="*/ 502347 w 735166"/>
                  <a:gd name="connsiteY12" fmla="*/ 200037 h 605868"/>
                  <a:gd name="connsiteX13" fmla="*/ 559709 w 735166"/>
                  <a:gd name="connsiteY13" fmla="*/ 116198 h 605868"/>
                  <a:gd name="connsiteX14" fmla="*/ 605636 w 735166"/>
                  <a:gd name="connsiteY14" fmla="*/ 556 h 605868"/>
                  <a:gd name="connsiteX15" fmla="*/ 438383 w 735166"/>
                  <a:gd name="connsiteY15" fmla="*/ 76920 h 605868"/>
                  <a:gd name="connsiteX0" fmla="*/ 438383 w 735166"/>
                  <a:gd name="connsiteY0" fmla="*/ 76920 h 595487"/>
                  <a:gd name="connsiteX1" fmla="*/ 124978 w 735166"/>
                  <a:gd name="connsiteY1" fmla="*/ 180516 h 595487"/>
                  <a:gd name="connsiteX2" fmla="*/ 941 w 735166"/>
                  <a:gd name="connsiteY2" fmla="*/ 263600 h 595487"/>
                  <a:gd name="connsiteX3" fmla="*/ 183896 w 735166"/>
                  <a:gd name="connsiteY3" fmla="*/ 249313 h 595487"/>
                  <a:gd name="connsiteX4" fmla="*/ 231214 w 735166"/>
                  <a:gd name="connsiteY4" fmla="*/ 392400 h 595487"/>
                  <a:gd name="connsiteX5" fmla="*/ 199127 w 735166"/>
                  <a:gd name="connsiteY5" fmla="*/ 493426 h 595487"/>
                  <a:gd name="connsiteX6" fmla="*/ 156571 w 735166"/>
                  <a:gd name="connsiteY6" fmla="*/ 587781 h 595487"/>
                  <a:gd name="connsiteX7" fmla="*/ 254744 w 735166"/>
                  <a:gd name="connsiteY7" fmla="*/ 572857 h 595487"/>
                  <a:gd name="connsiteX8" fmla="*/ 413580 w 735166"/>
                  <a:gd name="connsiteY8" fmla="*/ 437384 h 595487"/>
                  <a:gd name="connsiteX9" fmla="*/ 571192 w 735166"/>
                  <a:gd name="connsiteY9" fmla="*/ 356822 h 595487"/>
                  <a:gd name="connsiteX10" fmla="*/ 734883 w 735166"/>
                  <a:gd name="connsiteY10" fmla="*/ 294249 h 595487"/>
                  <a:gd name="connsiteX11" fmla="*/ 530450 w 735166"/>
                  <a:gd name="connsiteY11" fmla="*/ 281070 h 595487"/>
                  <a:gd name="connsiteX12" fmla="*/ 502347 w 735166"/>
                  <a:gd name="connsiteY12" fmla="*/ 200037 h 595487"/>
                  <a:gd name="connsiteX13" fmla="*/ 559709 w 735166"/>
                  <a:gd name="connsiteY13" fmla="*/ 116198 h 595487"/>
                  <a:gd name="connsiteX14" fmla="*/ 605636 w 735166"/>
                  <a:gd name="connsiteY14" fmla="*/ 556 h 595487"/>
                  <a:gd name="connsiteX15" fmla="*/ 438383 w 735166"/>
                  <a:gd name="connsiteY15" fmla="*/ 76920 h 595487"/>
                  <a:gd name="connsiteX0" fmla="*/ 438383 w 735166"/>
                  <a:gd name="connsiteY0" fmla="*/ 76920 h 589612"/>
                  <a:gd name="connsiteX1" fmla="*/ 124978 w 735166"/>
                  <a:gd name="connsiteY1" fmla="*/ 180516 h 589612"/>
                  <a:gd name="connsiteX2" fmla="*/ 941 w 735166"/>
                  <a:gd name="connsiteY2" fmla="*/ 263600 h 589612"/>
                  <a:gd name="connsiteX3" fmla="*/ 183896 w 735166"/>
                  <a:gd name="connsiteY3" fmla="*/ 249313 h 589612"/>
                  <a:gd name="connsiteX4" fmla="*/ 231214 w 735166"/>
                  <a:gd name="connsiteY4" fmla="*/ 392400 h 589612"/>
                  <a:gd name="connsiteX5" fmla="*/ 199127 w 735166"/>
                  <a:gd name="connsiteY5" fmla="*/ 493426 h 589612"/>
                  <a:gd name="connsiteX6" fmla="*/ 156571 w 735166"/>
                  <a:gd name="connsiteY6" fmla="*/ 587781 h 589612"/>
                  <a:gd name="connsiteX7" fmla="*/ 261888 w 735166"/>
                  <a:gd name="connsiteY7" fmla="*/ 546663 h 589612"/>
                  <a:gd name="connsiteX8" fmla="*/ 413580 w 735166"/>
                  <a:gd name="connsiteY8" fmla="*/ 437384 h 589612"/>
                  <a:gd name="connsiteX9" fmla="*/ 571192 w 735166"/>
                  <a:gd name="connsiteY9" fmla="*/ 356822 h 589612"/>
                  <a:gd name="connsiteX10" fmla="*/ 734883 w 735166"/>
                  <a:gd name="connsiteY10" fmla="*/ 294249 h 589612"/>
                  <a:gd name="connsiteX11" fmla="*/ 530450 w 735166"/>
                  <a:gd name="connsiteY11" fmla="*/ 281070 h 589612"/>
                  <a:gd name="connsiteX12" fmla="*/ 502347 w 735166"/>
                  <a:gd name="connsiteY12" fmla="*/ 200037 h 589612"/>
                  <a:gd name="connsiteX13" fmla="*/ 559709 w 735166"/>
                  <a:gd name="connsiteY13" fmla="*/ 116198 h 589612"/>
                  <a:gd name="connsiteX14" fmla="*/ 605636 w 735166"/>
                  <a:gd name="connsiteY14" fmla="*/ 556 h 589612"/>
                  <a:gd name="connsiteX15" fmla="*/ 438383 w 735166"/>
                  <a:gd name="connsiteY15" fmla="*/ 76920 h 589612"/>
                  <a:gd name="connsiteX0" fmla="*/ 369197 w 735036"/>
                  <a:gd name="connsiteY0" fmla="*/ 124007 h 589074"/>
                  <a:gd name="connsiteX1" fmla="*/ 124848 w 735036"/>
                  <a:gd name="connsiteY1" fmla="*/ 179978 h 589074"/>
                  <a:gd name="connsiteX2" fmla="*/ 811 w 735036"/>
                  <a:gd name="connsiteY2" fmla="*/ 263062 h 589074"/>
                  <a:gd name="connsiteX3" fmla="*/ 183766 w 735036"/>
                  <a:gd name="connsiteY3" fmla="*/ 248775 h 589074"/>
                  <a:gd name="connsiteX4" fmla="*/ 231084 w 735036"/>
                  <a:gd name="connsiteY4" fmla="*/ 391862 h 589074"/>
                  <a:gd name="connsiteX5" fmla="*/ 198997 w 735036"/>
                  <a:gd name="connsiteY5" fmla="*/ 492888 h 589074"/>
                  <a:gd name="connsiteX6" fmla="*/ 156441 w 735036"/>
                  <a:gd name="connsiteY6" fmla="*/ 587243 h 589074"/>
                  <a:gd name="connsiteX7" fmla="*/ 261758 w 735036"/>
                  <a:gd name="connsiteY7" fmla="*/ 546125 h 589074"/>
                  <a:gd name="connsiteX8" fmla="*/ 413450 w 735036"/>
                  <a:gd name="connsiteY8" fmla="*/ 436846 h 589074"/>
                  <a:gd name="connsiteX9" fmla="*/ 571062 w 735036"/>
                  <a:gd name="connsiteY9" fmla="*/ 356284 h 589074"/>
                  <a:gd name="connsiteX10" fmla="*/ 734753 w 735036"/>
                  <a:gd name="connsiteY10" fmla="*/ 293711 h 589074"/>
                  <a:gd name="connsiteX11" fmla="*/ 530320 w 735036"/>
                  <a:gd name="connsiteY11" fmla="*/ 280532 h 589074"/>
                  <a:gd name="connsiteX12" fmla="*/ 502217 w 735036"/>
                  <a:gd name="connsiteY12" fmla="*/ 199499 h 589074"/>
                  <a:gd name="connsiteX13" fmla="*/ 559579 w 735036"/>
                  <a:gd name="connsiteY13" fmla="*/ 115660 h 589074"/>
                  <a:gd name="connsiteX14" fmla="*/ 605506 w 735036"/>
                  <a:gd name="connsiteY14" fmla="*/ 18 h 589074"/>
                  <a:gd name="connsiteX15" fmla="*/ 369197 w 735036"/>
                  <a:gd name="connsiteY15" fmla="*/ 124007 h 589074"/>
                  <a:gd name="connsiteX0" fmla="*/ 368446 w 734285"/>
                  <a:gd name="connsiteY0" fmla="*/ 124007 h 589074"/>
                  <a:gd name="connsiteX1" fmla="*/ 165372 w 734285"/>
                  <a:gd name="connsiteY1" fmla="*/ 179978 h 589074"/>
                  <a:gd name="connsiteX2" fmla="*/ 60 w 734285"/>
                  <a:gd name="connsiteY2" fmla="*/ 263062 h 589074"/>
                  <a:gd name="connsiteX3" fmla="*/ 183015 w 734285"/>
                  <a:gd name="connsiteY3" fmla="*/ 248775 h 589074"/>
                  <a:gd name="connsiteX4" fmla="*/ 230333 w 734285"/>
                  <a:gd name="connsiteY4" fmla="*/ 391862 h 589074"/>
                  <a:gd name="connsiteX5" fmla="*/ 198246 w 734285"/>
                  <a:gd name="connsiteY5" fmla="*/ 492888 h 589074"/>
                  <a:gd name="connsiteX6" fmla="*/ 155690 w 734285"/>
                  <a:gd name="connsiteY6" fmla="*/ 587243 h 589074"/>
                  <a:gd name="connsiteX7" fmla="*/ 261007 w 734285"/>
                  <a:gd name="connsiteY7" fmla="*/ 546125 h 589074"/>
                  <a:gd name="connsiteX8" fmla="*/ 412699 w 734285"/>
                  <a:gd name="connsiteY8" fmla="*/ 436846 h 589074"/>
                  <a:gd name="connsiteX9" fmla="*/ 570311 w 734285"/>
                  <a:gd name="connsiteY9" fmla="*/ 356284 h 589074"/>
                  <a:gd name="connsiteX10" fmla="*/ 734002 w 734285"/>
                  <a:gd name="connsiteY10" fmla="*/ 293711 h 589074"/>
                  <a:gd name="connsiteX11" fmla="*/ 529569 w 734285"/>
                  <a:gd name="connsiteY11" fmla="*/ 280532 h 589074"/>
                  <a:gd name="connsiteX12" fmla="*/ 501466 w 734285"/>
                  <a:gd name="connsiteY12" fmla="*/ 199499 h 589074"/>
                  <a:gd name="connsiteX13" fmla="*/ 558828 w 734285"/>
                  <a:gd name="connsiteY13" fmla="*/ 115660 h 589074"/>
                  <a:gd name="connsiteX14" fmla="*/ 604755 w 734285"/>
                  <a:gd name="connsiteY14" fmla="*/ 18 h 589074"/>
                  <a:gd name="connsiteX15" fmla="*/ 368446 w 734285"/>
                  <a:gd name="connsiteY15" fmla="*/ 124007 h 589074"/>
                  <a:gd name="connsiteX0" fmla="*/ 369173 w 735012"/>
                  <a:gd name="connsiteY0" fmla="*/ 124007 h 589074"/>
                  <a:gd name="connsiteX1" fmla="*/ 166099 w 735012"/>
                  <a:gd name="connsiteY1" fmla="*/ 179978 h 589074"/>
                  <a:gd name="connsiteX2" fmla="*/ 787 w 735012"/>
                  <a:gd name="connsiteY2" fmla="*/ 263062 h 589074"/>
                  <a:gd name="connsiteX3" fmla="*/ 234542 w 735012"/>
                  <a:gd name="connsiteY3" fmla="*/ 264650 h 589074"/>
                  <a:gd name="connsiteX4" fmla="*/ 231060 w 735012"/>
                  <a:gd name="connsiteY4" fmla="*/ 391862 h 589074"/>
                  <a:gd name="connsiteX5" fmla="*/ 198973 w 735012"/>
                  <a:gd name="connsiteY5" fmla="*/ 492888 h 589074"/>
                  <a:gd name="connsiteX6" fmla="*/ 156417 w 735012"/>
                  <a:gd name="connsiteY6" fmla="*/ 587243 h 589074"/>
                  <a:gd name="connsiteX7" fmla="*/ 261734 w 735012"/>
                  <a:gd name="connsiteY7" fmla="*/ 546125 h 589074"/>
                  <a:gd name="connsiteX8" fmla="*/ 413426 w 735012"/>
                  <a:gd name="connsiteY8" fmla="*/ 436846 h 589074"/>
                  <a:gd name="connsiteX9" fmla="*/ 571038 w 735012"/>
                  <a:gd name="connsiteY9" fmla="*/ 356284 h 589074"/>
                  <a:gd name="connsiteX10" fmla="*/ 734729 w 735012"/>
                  <a:gd name="connsiteY10" fmla="*/ 293711 h 589074"/>
                  <a:gd name="connsiteX11" fmla="*/ 530296 w 735012"/>
                  <a:gd name="connsiteY11" fmla="*/ 280532 h 589074"/>
                  <a:gd name="connsiteX12" fmla="*/ 502193 w 735012"/>
                  <a:gd name="connsiteY12" fmla="*/ 199499 h 589074"/>
                  <a:gd name="connsiteX13" fmla="*/ 559555 w 735012"/>
                  <a:gd name="connsiteY13" fmla="*/ 115660 h 589074"/>
                  <a:gd name="connsiteX14" fmla="*/ 605482 w 735012"/>
                  <a:gd name="connsiteY14" fmla="*/ 18 h 589074"/>
                  <a:gd name="connsiteX15" fmla="*/ 369173 w 735012"/>
                  <a:gd name="connsiteY15" fmla="*/ 124007 h 589074"/>
                  <a:gd name="connsiteX0" fmla="*/ 315641 w 681480"/>
                  <a:gd name="connsiteY0" fmla="*/ 124007 h 589074"/>
                  <a:gd name="connsiteX1" fmla="*/ 112567 w 681480"/>
                  <a:gd name="connsiteY1" fmla="*/ 179978 h 589074"/>
                  <a:gd name="connsiteX2" fmla="*/ 1230 w 681480"/>
                  <a:gd name="connsiteY2" fmla="*/ 310687 h 589074"/>
                  <a:gd name="connsiteX3" fmla="*/ 181010 w 681480"/>
                  <a:gd name="connsiteY3" fmla="*/ 264650 h 589074"/>
                  <a:gd name="connsiteX4" fmla="*/ 177528 w 681480"/>
                  <a:gd name="connsiteY4" fmla="*/ 391862 h 589074"/>
                  <a:gd name="connsiteX5" fmla="*/ 145441 w 681480"/>
                  <a:gd name="connsiteY5" fmla="*/ 492888 h 589074"/>
                  <a:gd name="connsiteX6" fmla="*/ 102885 w 681480"/>
                  <a:gd name="connsiteY6" fmla="*/ 587243 h 589074"/>
                  <a:gd name="connsiteX7" fmla="*/ 208202 w 681480"/>
                  <a:gd name="connsiteY7" fmla="*/ 546125 h 589074"/>
                  <a:gd name="connsiteX8" fmla="*/ 359894 w 681480"/>
                  <a:gd name="connsiteY8" fmla="*/ 436846 h 589074"/>
                  <a:gd name="connsiteX9" fmla="*/ 517506 w 681480"/>
                  <a:gd name="connsiteY9" fmla="*/ 356284 h 589074"/>
                  <a:gd name="connsiteX10" fmla="*/ 681197 w 681480"/>
                  <a:gd name="connsiteY10" fmla="*/ 293711 h 589074"/>
                  <a:gd name="connsiteX11" fmla="*/ 476764 w 681480"/>
                  <a:gd name="connsiteY11" fmla="*/ 280532 h 589074"/>
                  <a:gd name="connsiteX12" fmla="*/ 448661 w 681480"/>
                  <a:gd name="connsiteY12" fmla="*/ 199499 h 589074"/>
                  <a:gd name="connsiteX13" fmla="*/ 506023 w 681480"/>
                  <a:gd name="connsiteY13" fmla="*/ 115660 h 589074"/>
                  <a:gd name="connsiteX14" fmla="*/ 551950 w 681480"/>
                  <a:gd name="connsiteY14" fmla="*/ 18 h 589074"/>
                  <a:gd name="connsiteX15" fmla="*/ 315641 w 681480"/>
                  <a:gd name="connsiteY15" fmla="*/ 124007 h 589074"/>
                  <a:gd name="connsiteX0" fmla="*/ 314637 w 680476"/>
                  <a:gd name="connsiteY0" fmla="*/ 124007 h 589074"/>
                  <a:gd name="connsiteX1" fmla="*/ 146488 w 680476"/>
                  <a:gd name="connsiteY1" fmla="*/ 173628 h 589074"/>
                  <a:gd name="connsiteX2" fmla="*/ 226 w 680476"/>
                  <a:gd name="connsiteY2" fmla="*/ 310687 h 589074"/>
                  <a:gd name="connsiteX3" fmla="*/ 180006 w 680476"/>
                  <a:gd name="connsiteY3" fmla="*/ 264650 h 589074"/>
                  <a:gd name="connsiteX4" fmla="*/ 176524 w 680476"/>
                  <a:gd name="connsiteY4" fmla="*/ 391862 h 589074"/>
                  <a:gd name="connsiteX5" fmla="*/ 144437 w 680476"/>
                  <a:gd name="connsiteY5" fmla="*/ 492888 h 589074"/>
                  <a:gd name="connsiteX6" fmla="*/ 101881 w 680476"/>
                  <a:gd name="connsiteY6" fmla="*/ 587243 h 589074"/>
                  <a:gd name="connsiteX7" fmla="*/ 207198 w 680476"/>
                  <a:gd name="connsiteY7" fmla="*/ 546125 h 589074"/>
                  <a:gd name="connsiteX8" fmla="*/ 358890 w 680476"/>
                  <a:gd name="connsiteY8" fmla="*/ 436846 h 589074"/>
                  <a:gd name="connsiteX9" fmla="*/ 516502 w 680476"/>
                  <a:gd name="connsiteY9" fmla="*/ 356284 h 589074"/>
                  <a:gd name="connsiteX10" fmla="*/ 680193 w 680476"/>
                  <a:gd name="connsiteY10" fmla="*/ 293711 h 589074"/>
                  <a:gd name="connsiteX11" fmla="*/ 475760 w 680476"/>
                  <a:gd name="connsiteY11" fmla="*/ 280532 h 589074"/>
                  <a:gd name="connsiteX12" fmla="*/ 447657 w 680476"/>
                  <a:gd name="connsiteY12" fmla="*/ 199499 h 589074"/>
                  <a:gd name="connsiteX13" fmla="*/ 505019 w 680476"/>
                  <a:gd name="connsiteY13" fmla="*/ 115660 h 589074"/>
                  <a:gd name="connsiteX14" fmla="*/ 550946 w 680476"/>
                  <a:gd name="connsiteY14" fmla="*/ 18 h 589074"/>
                  <a:gd name="connsiteX15" fmla="*/ 314637 w 680476"/>
                  <a:gd name="connsiteY15" fmla="*/ 124007 h 589074"/>
                  <a:gd name="connsiteX0" fmla="*/ 314637 w 680476"/>
                  <a:gd name="connsiteY0" fmla="*/ 124007 h 589074"/>
                  <a:gd name="connsiteX1" fmla="*/ 146488 w 680476"/>
                  <a:gd name="connsiteY1" fmla="*/ 173628 h 589074"/>
                  <a:gd name="connsiteX2" fmla="*/ 226 w 680476"/>
                  <a:gd name="connsiteY2" fmla="*/ 310687 h 589074"/>
                  <a:gd name="connsiteX3" fmla="*/ 180006 w 680476"/>
                  <a:gd name="connsiteY3" fmla="*/ 264650 h 589074"/>
                  <a:gd name="connsiteX4" fmla="*/ 214624 w 680476"/>
                  <a:gd name="connsiteY4" fmla="*/ 391862 h 589074"/>
                  <a:gd name="connsiteX5" fmla="*/ 144437 w 680476"/>
                  <a:gd name="connsiteY5" fmla="*/ 492888 h 589074"/>
                  <a:gd name="connsiteX6" fmla="*/ 101881 w 680476"/>
                  <a:gd name="connsiteY6" fmla="*/ 587243 h 589074"/>
                  <a:gd name="connsiteX7" fmla="*/ 207198 w 680476"/>
                  <a:gd name="connsiteY7" fmla="*/ 546125 h 589074"/>
                  <a:gd name="connsiteX8" fmla="*/ 358890 w 680476"/>
                  <a:gd name="connsiteY8" fmla="*/ 436846 h 589074"/>
                  <a:gd name="connsiteX9" fmla="*/ 516502 w 680476"/>
                  <a:gd name="connsiteY9" fmla="*/ 356284 h 589074"/>
                  <a:gd name="connsiteX10" fmla="*/ 680193 w 680476"/>
                  <a:gd name="connsiteY10" fmla="*/ 293711 h 589074"/>
                  <a:gd name="connsiteX11" fmla="*/ 475760 w 680476"/>
                  <a:gd name="connsiteY11" fmla="*/ 280532 h 589074"/>
                  <a:gd name="connsiteX12" fmla="*/ 447657 w 680476"/>
                  <a:gd name="connsiteY12" fmla="*/ 199499 h 589074"/>
                  <a:gd name="connsiteX13" fmla="*/ 505019 w 680476"/>
                  <a:gd name="connsiteY13" fmla="*/ 115660 h 589074"/>
                  <a:gd name="connsiteX14" fmla="*/ 550946 w 680476"/>
                  <a:gd name="connsiteY14" fmla="*/ 18 h 589074"/>
                  <a:gd name="connsiteX15" fmla="*/ 314637 w 680476"/>
                  <a:gd name="connsiteY15" fmla="*/ 124007 h 589074"/>
                  <a:gd name="connsiteX0" fmla="*/ 314637 w 680476"/>
                  <a:gd name="connsiteY0" fmla="*/ 124007 h 595311"/>
                  <a:gd name="connsiteX1" fmla="*/ 146488 w 680476"/>
                  <a:gd name="connsiteY1" fmla="*/ 173628 h 595311"/>
                  <a:gd name="connsiteX2" fmla="*/ 226 w 680476"/>
                  <a:gd name="connsiteY2" fmla="*/ 310687 h 595311"/>
                  <a:gd name="connsiteX3" fmla="*/ 180006 w 680476"/>
                  <a:gd name="connsiteY3" fmla="*/ 264650 h 595311"/>
                  <a:gd name="connsiteX4" fmla="*/ 214624 w 680476"/>
                  <a:gd name="connsiteY4" fmla="*/ 391862 h 595311"/>
                  <a:gd name="connsiteX5" fmla="*/ 101881 w 680476"/>
                  <a:gd name="connsiteY5" fmla="*/ 587243 h 595311"/>
                  <a:gd name="connsiteX6" fmla="*/ 207198 w 680476"/>
                  <a:gd name="connsiteY6" fmla="*/ 546125 h 595311"/>
                  <a:gd name="connsiteX7" fmla="*/ 358890 w 680476"/>
                  <a:gd name="connsiteY7" fmla="*/ 436846 h 595311"/>
                  <a:gd name="connsiteX8" fmla="*/ 516502 w 680476"/>
                  <a:gd name="connsiteY8" fmla="*/ 356284 h 595311"/>
                  <a:gd name="connsiteX9" fmla="*/ 680193 w 680476"/>
                  <a:gd name="connsiteY9" fmla="*/ 293711 h 595311"/>
                  <a:gd name="connsiteX10" fmla="*/ 475760 w 680476"/>
                  <a:gd name="connsiteY10" fmla="*/ 280532 h 595311"/>
                  <a:gd name="connsiteX11" fmla="*/ 447657 w 680476"/>
                  <a:gd name="connsiteY11" fmla="*/ 199499 h 595311"/>
                  <a:gd name="connsiteX12" fmla="*/ 505019 w 680476"/>
                  <a:gd name="connsiteY12" fmla="*/ 115660 h 595311"/>
                  <a:gd name="connsiteX13" fmla="*/ 550946 w 680476"/>
                  <a:gd name="connsiteY13" fmla="*/ 18 h 595311"/>
                  <a:gd name="connsiteX14" fmla="*/ 314637 w 680476"/>
                  <a:gd name="connsiteY14" fmla="*/ 124007 h 595311"/>
                  <a:gd name="connsiteX0" fmla="*/ 314637 w 680476"/>
                  <a:gd name="connsiteY0" fmla="*/ 124007 h 592365"/>
                  <a:gd name="connsiteX1" fmla="*/ 146488 w 680476"/>
                  <a:gd name="connsiteY1" fmla="*/ 173628 h 592365"/>
                  <a:gd name="connsiteX2" fmla="*/ 226 w 680476"/>
                  <a:gd name="connsiteY2" fmla="*/ 310687 h 592365"/>
                  <a:gd name="connsiteX3" fmla="*/ 180006 w 680476"/>
                  <a:gd name="connsiteY3" fmla="*/ 264650 h 592365"/>
                  <a:gd name="connsiteX4" fmla="*/ 214624 w 680476"/>
                  <a:gd name="connsiteY4" fmla="*/ 391862 h 592365"/>
                  <a:gd name="connsiteX5" fmla="*/ 101881 w 680476"/>
                  <a:gd name="connsiteY5" fmla="*/ 587243 h 592365"/>
                  <a:gd name="connsiteX6" fmla="*/ 267523 w 680476"/>
                  <a:gd name="connsiteY6" fmla="*/ 527075 h 592365"/>
                  <a:gd name="connsiteX7" fmla="*/ 358890 w 680476"/>
                  <a:gd name="connsiteY7" fmla="*/ 436846 h 592365"/>
                  <a:gd name="connsiteX8" fmla="*/ 516502 w 680476"/>
                  <a:gd name="connsiteY8" fmla="*/ 356284 h 592365"/>
                  <a:gd name="connsiteX9" fmla="*/ 680193 w 680476"/>
                  <a:gd name="connsiteY9" fmla="*/ 293711 h 592365"/>
                  <a:gd name="connsiteX10" fmla="*/ 475760 w 680476"/>
                  <a:gd name="connsiteY10" fmla="*/ 280532 h 592365"/>
                  <a:gd name="connsiteX11" fmla="*/ 447657 w 680476"/>
                  <a:gd name="connsiteY11" fmla="*/ 199499 h 592365"/>
                  <a:gd name="connsiteX12" fmla="*/ 505019 w 680476"/>
                  <a:gd name="connsiteY12" fmla="*/ 115660 h 592365"/>
                  <a:gd name="connsiteX13" fmla="*/ 550946 w 680476"/>
                  <a:gd name="connsiteY13" fmla="*/ 18 h 592365"/>
                  <a:gd name="connsiteX14" fmla="*/ 314637 w 680476"/>
                  <a:gd name="connsiteY14" fmla="*/ 124007 h 592365"/>
                  <a:gd name="connsiteX0" fmla="*/ 314637 w 680476"/>
                  <a:gd name="connsiteY0" fmla="*/ 124007 h 592365"/>
                  <a:gd name="connsiteX1" fmla="*/ 146488 w 680476"/>
                  <a:gd name="connsiteY1" fmla="*/ 173628 h 592365"/>
                  <a:gd name="connsiteX2" fmla="*/ 226 w 680476"/>
                  <a:gd name="connsiteY2" fmla="*/ 310687 h 592365"/>
                  <a:gd name="connsiteX3" fmla="*/ 180006 w 680476"/>
                  <a:gd name="connsiteY3" fmla="*/ 264650 h 592365"/>
                  <a:gd name="connsiteX4" fmla="*/ 214624 w 680476"/>
                  <a:gd name="connsiteY4" fmla="*/ 391862 h 592365"/>
                  <a:gd name="connsiteX5" fmla="*/ 101881 w 680476"/>
                  <a:gd name="connsiteY5" fmla="*/ 587243 h 592365"/>
                  <a:gd name="connsiteX6" fmla="*/ 267523 w 680476"/>
                  <a:gd name="connsiteY6" fmla="*/ 527075 h 592365"/>
                  <a:gd name="connsiteX7" fmla="*/ 358890 w 680476"/>
                  <a:gd name="connsiteY7" fmla="*/ 436846 h 592365"/>
                  <a:gd name="connsiteX8" fmla="*/ 516502 w 680476"/>
                  <a:gd name="connsiteY8" fmla="*/ 356284 h 592365"/>
                  <a:gd name="connsiteX9" fmla="*/ 680193 w 680476"/>
                  <a:gd name="connsiteY9" fmla="*/ 293711 h 592365"/>
                  <a:gd name="connsiteX10" fmla="*/ 475760 w 680476"/>
                  <a:gd name="connsiteY10" fmla="*/ 280532 h 592365"/>
                  <a:gd name="connsiteX11" fmla="*/ 447657 w 680476"/>
                  <a:gd name="connsiteY11" fmla="*/ 199499 h 592365"/>
                  <a:gd name="connsiteX12" fmla="*/ 505019 w 680476"/>
                  <a:gd name="connsiteY12" fmla="*/ 115660 h 592365"/>
                  <a:gd name="connsiteX13" fmla="*/ 550946 w 680476"/>
                  <a:gd name="connsiteY13" fmla="*/ 18 h 592365"/>
                  <a:gd name="connsiteX14" fmla="*/ 314637 w 680476"/>
                  <a:gd name="connsiteY14" fmla="*/ 124007 h 592365"/>
                  <a:gd name="connsiteX0" fmla="*/ 314637 w 680476"/>
                  <a:gd name="connsiteY0" fmla="*/ 124007 h 592365"/>
                  <a:gd name="connsiteX1" fmla="*/ 146488 w 680476"/>
                  <a:gd name="connsiteY1" fmla="*/ 173628 h 592365"/>
                  <a:gd name="connsiteX2" fmla="*/ 226 w 680476"/>
                  <a:gd name="connsiteY2" fmla="*/ 310687 h 592365"/>
                  <a:gd name="connsiteX3" fmla="*/ 180006 w 680476"/>
                  <a:gd name="connsiteY3" fmla="*/ 264650 h 592365"/>
                  <a:gd name="connsiteX4" fmla="*/ 214624 w 680476"/>
                  <a:gd name="connsiteY4" fmla="*/ 391862 h 592365"/>
                  <a:gd name="connsiteX5" fmla="*/ 101881 w 680476"/>
                  <a:gd name="connsiteY5" fmla="*/ 587243 h 592365"/>
                  <a:gd name="connsiteX6" fmla="*/ 267523 w 680476"/>
                  <a:gd name="connsiteY6" fmla="*/ 527075 h 592365"/>
                  <a:gd name="connsiteX7" fmla="*/ 358890 w 680476"/>
                  <a:gd name="connsiteY7" fmla="*/ 436846 h 592365"/>
                  <a:gd name="connsiteX8" fmla="*/ 516502 w 680476"/>
                  <a:gd name="connsiteY8" fmla="*/ 356284 h 592365"/>
                  <a:gd name="connsiteX9" fmla="*/ 680193 w 680476"/>
                  <a:gd name="connsiteY9" fmla="*/ 293711 h 592365"/>
                  <a:gd name="connsiteX10" fmla="*/ 475760 w 680476"/>
                  <a:gd name="connsiteY10" fmla="*/ 280532 h 592365"/>
                  <a:gd name="connsiteX11" fmla="*/ 447657 w 680476"/>
                  <a:gd name="connsiteY11" fmla="*/ 199499 h 592365"/>
                  <a:gd name="connsiteX12" fmla="*/ 505019 w 680476"/>
                  <a:gd name="connsiteY12" fmla="*/ 115660 h 592365"/>
                  <a:gd name="connsiteX13" fmla="*/ 550946 w 680476"/>
                  <a:gd name="connsiteY13" fmla="*/ 18 h 592365"/>
                  <a:gd name="connsiteX14" fmla="*/ 314637 w 680476"/>
                  <a:gd name="connsiteY14" fmla="*/ 124007 h 592365"/>
                  <a:gd name="connsiteX0" fmla="*/ 314637 w 680476"/>
                  <a:gd name="connsiteY0" fmla="*/ 124007 h 594180"/>
                  <a:gd name="connsiteX1" fmla="*/ 146488 w 680476"/>
                  <a:gd name="connsiteY1" fmla="*/ 173628 h 594180"/>
                  <a:gd name="connsiteX2" fmla="*/ 226 w 680476"/>
                  <a:gd name="connsiteY2" fmla="*/ 310687 h 594180"/>
                  <a:gd name="connsiteX3" fmla="*/ 180006 w 680476"/>
                  <a:gd name="connsiteY3" fmla="*/ 264650 h 594180"/>
                  <a:gd name="connsiteX4" fmla="*/ 214624 w 680476"/>
                  <a:gd name="connsiteY4" fmla="*/ 391862 h 594180"/>
                  <a:gd name="connsiteX5" fmla="*/ 101881 w 680476"/>
                  <a:gd name="connsiteY5" fmla="*/ 587243 h 594180"/>
                  <a:gd name="connsiteX6" fmla="*/ 235773 w 680476"/>
                  <a:gd name="connsiteY6" fmla="*/ 539775 h 594180"/>
                  <a:gd name="connsiteX7" fmla="*/ 358890 w 680476"/>
                  <a:gd name="connsiteY7" fmla="*/ 436846 h 594180"/>
                  <a:gd name="connsiteX8" fmla="*/ 516502 w 680476"/>
                  <a:gd name="connsiteY8" fmla="*/ 356284 h 594180"/>
                  <a:gd name="connsiteX9" fmla="*/ 680193 w 680476"/>
                  <a:gd name="connsiteY9" fmla="*/ 293711 h 594180"/>
                  <a:gd name="connsiteX10" fmla="*/ 475760 w 680476"/>
                  <a:gd name="connsiteY10" fmla="*/ 280532 h 594180"/>
                  <a:gd name="connsiteX11" fmla="*/ 447657 w 680476"/>
                  <a:gd name="connsiteY11" fmla="*/ 199499 h 594180"/>
                  <a:gd name="connsiteX12" fmla="*/ 505019 w 680476"/>
                  <a:gd name="connsiteY12" fmla="*/ 115660 h 594180"/>
                  <a:gd name="connsiteX13" fmla="*/ 550946 w 680476"/>
                  <a:gd name="connsiteY13" fmla="*/ 18 h 594180"/>
                  <a:gd name="connsiteX14" fmla="*/ 314637 w 680476"/>
                  <a:gd name="connsiteY14" fmla="*/ 124007 h 594180"/>
                  <a:gd name="connsiteX0" fmla="*/ 314637 w 681168"/>
                  <a:gd name="connsiteY0" fmla="*/ 124007 h 594180"/>
                  <a:gd name="connsiteX1" fmla="*/ 146488 w 681168"/>
                  <a:gd name="connsiteY1" fmla="*/ 173628 h 594180"/>
                  <a:gd name="connsiteX2" fmla="*/ 226 w 681168"/>
                  <a:gd name="connsiteY2" fmla="*/ 310687 h 594180"/>
                  <a:gd name="connsiteX3" fmla="*/ 180006 w 681168"/>
                  <a:gd name="connsiteY3" fmla="*/ 264650 h 594180"/>
                  <a:gd name="connsiteX4" fmla="*/ 214624 w 681168"/>
                  <a:gd name="connsiteY4" fmla="*/ 391862 h 594180"/>
                  <a:gd name="connsiteX5" fmla="*/ 101881 w 681168"/>
                  <a:gd name="connsiteY5" fmla="*/ 587243 h 594180"/>
                  <a:gd name="connsiteX6" fmla="*/ 235773 w 681168"/>
                  <a:gd name="connsiteY6" fmla="*/ 539775 h 594180"/>
                  <a:gd name="connsiteX7" fmla="*/ 358890 w 681168"/>
                  <a:gd name="connsiteY7" fmla="*/ 436846 h 594180"/>
                  <a:gd name="connsiteX8" fmla="*/ 516502 w 681168"/>
                  <a:gd name="connsiteY8" fmla="*/ 356284 h 594180"/>
                  <a:gd name="connsiteX9" fmla="*/ 680193 w 681168"/>
                  <a:gd name="connsiteY9" fmla="*/ 293711 h 594180"/>
                  <a:gd name="connsiteX10" fmla="*/ 579538 w 681168"/>
                  <a:gd name="connsiteY10" fmla="*/ 269524 h 594180"/>
                  <a:gd name="connsiteX11" fmla="*/ 475760 w 681168"/>
                  <a:gd name="connsiteY11" fmla="*/ 280532 h 594180"/>
                  <a:gd name="connsiteX12" fmla="*/ 447657 w 681168"/>
                  <a:gd name="connsiteY12" fmla="*/ 199499 h 594180"/>
                  <a:gd name="connsiteX13" fmla="*/ 505019 w 681168"/>
                  <a:gd name="connsiteY13" fmla="*/ 115660 h 594180"/>
                  <a:gd name="connsiteX14" fmla="*/ 550946 w 681168"/>
                  <a:gd name="connsiteY14" fmla="*/ 18 h 594180"/>
                  <a:gd name="connsiteX15" fmla="*/ 314637 w 681168"/>
                  <a:gd name="connsiteY15" fmla="*/ 124007 h 594180"/>
                  <a:gd name="connsiteX0" fmla="*/ 314637 w 687991"/>
                  <a:gd name="connsiteY0" fmla="*/ 124007 h 594180"/>
                  <a:gd name="connsiteX1" fmla="*/ 146488 w 687991"/>
                  <a:gd name="connsiteY1" fmla="*/ 173628 h 594180"/>
                  <a:gd name="connsiteX2" fmla="*/ 226 w 687991"/>
                  <a:gd name="connsiteY2" fmla="*/ 310687 h 594180"/>
                  <a:gd name="connsiteX3" fmla="*/ 180006 w 687991"/>
                  <a:gd name="connsiteY3" fmla="*/ 264650 h 594180"/>
                  <a:gd name="connsiteX4" fmla="*/ 214624 w 687991"/>
                  <a:gd name="connsiteY4" fmla="*/ 391862 h 594180"/>
                  <a:gd name="connsiteX5" fmla="*/ 101881 w 687991"/>
                  <a:gd name="connsiteY5" fmla="*/ 587243 h 594180"/>
                  <a:gd name="connsiteX6" fmla="*/ 235773 w 687991"/>
                  <a:gd name="connsiteY6" fmla="*/ 539775 h 594180"/>
                  <a:gd name="connsiteX7" fmla="*/ 358890 w 687991"/>
                  <a:gd name="connsiteY7" fmla="*/ 436846 h 594180"/>
                  <a:gd name="connsiteX8" fmla="*/ 680193 w 687991"/>
                  <a:gd name="connsiteY8" fmla="*/ 293711 h 594180"/>
                  <a:gd name="connsiteX9" fmla="*/ 579538 w 687991"/>
                  <a:gd name="connsiteY9" fmla="*/ 269524 h 594180"/>
                  <a:gd name="connsiteX10" fmla="*/ 475760 w 687991"/>
                  <a:gd name="connsiteY10" fmla="*/ 280532 h 594180"/>
                  <a:gd name="connsiteX11" fmla="*/ 447657 w 687991"/>
                  <a:gd name="connsiteY11" fmla="*/ 199499 h 594180"/>
                  <a:gd name="connsiteX12" fmla="*/ 505019 w 687991"/>
                  <a:gd name="connsiteY12" fmla="*/ 115660 h 594180"/>
                  <a:gd name="connsiteX13" fmla="*/ 550946 w 687991"/>
                  <a:gd name="connsiteY13" fmla="*/ 18 h 594180"/>
                  <a:gd name="connsiteX14" fmla="*/ 314637 w 687991"/>
                  <a:gd name="connsiteY14" fmla="*/ 124007 h 594180"/>
                  <a:gd name="connsiteX0" fmla="*/ 314637 w 685703"/>
                  <a:gd name="connsiteY0" fmla="*/ 124007 h 594436"/>
                  <a:gd name="connsiteX1" fmla="*/ 146488 w 685703"/>
                  <a:gd name="connsiteY1" fmla="*/ 173628 h 594436"/>
                  <a:gd name="connsiteX2" fmla="*/ 226 w 685703"/>
                  <a:gd name="connsiteY2" fmla="*/ 310687 h 594436"/>
                  <a:gd name="connsiteX3" fmla="*/ 180006 w 685703"/>
                  <a:gd name="connsiteY3" fmla="*/ 264650 h 594436"/>
                  <a:gd name="connsiteX4" fmla="*/ 214624 w 685703"/>
                  <a:gd name="connsiteY4" fmla="*/ 391862 h 594436"/>
                  <a:gd name="connsiteX5" fmla="*/ 101881 w 685703"/>
                  <a:gd name="connsiteY5" fmla="*/ 587243 h 594436"/>
                  <a:gd name="connsiteX6" fmla="*/ 235773 w 685703"/>
                  <a:gd name="connsiteY6" fmla="*/ 539775 h 594436"/>
                  <a:gd name="connsiteX7" fmla="*/ 403340 w 685703"/>
                  <a:gd name="connsiteY7" fmla="*/ 420971 h 594436"/>
                  <a:gd name="connsiteX8" fmla="*/ 680193 w 685703"/>
                  <a:gd name="connsiteY8" fmla="*/ 293711 h 594436"/>
                  <a:gd name="connsiteX9" fmla="*/ 579538 w 685703"/>
                  <a:gd name="connsiteY9" fmla="*/ 269524 h 594436"/>
                  <a:gd name="connsiteX10" fmla="*/ 475760 w 685703"/>
                  <a:gd name="connsiteY10" fmla="*/ 280532 h 594436"/>
                  <a:gd name="connsiteX11" fmla="*/ 447657 w 685703"/>
                  <a:gd name="connsiteY11" fmla="*/ 199499 h 594436"/>
                  <a:gd name="connsiteX12" fmla="*/ 505019 w 685703"/>
                  <a:gd name="connsiteY12" fmla="*/ 115660 h 594436"/>
                  <a:gd name="connsiteX13" fmla="*/ 550946 w 685703"/>
                  <a:gd name="connsiteY13" fmla="*/ 18 h 594436"/>
                  <a:gd name="connsiteX14" fmla="*/ 314637 w 685703"/>
                  <a:gd name="connsiteY14" fmla="*/ 124007 h 594436"/>
                  <a:gd name="connsiteX0" fmla="*/ 314637 w 685703"/>
                  <a:gd name="connsiteY0" fmla="*/ 124007 h 594436"/>
                  <a:gd name="connsiteX1" fmla="*/ 146488 w 685703"/>
                  <a:gd name="connsiteY1" fmla="*/ 173628 h 594436"/>
                  <a:gd name="connsiteX2" fmla="*/ 226 w 685703"/>
                  <a:gd name="connsiteY2" fmla="*/ 310687 h 594436"/>
                  <a:gd name="connsiteX3" fmla="*/ 180006 w 685703"/>
                  <a:gd name="connsiteY3" fmla="*/ 264650 h 594436"/>
                  <a:gd name="connsiteX4" fmla="*/ 214624 w 685703"/>
                  <a:gd name="connsiteY4" fmla="*/ 391862 h 594436"/>
                  <a:gd name="connsiteX5" fmla="*/ 101881 w 685703"/>
                  <a:gd name="connsiteY5" fmla="*/ 587243 h 594436"/>
                  <a:gd name="connsiteX6" fmla="*/ 235773 w 685703"/>
                  <a:gd name="connsiteY6" fmla="*/ 539775 h 594436"/>
                  <a:gd name="connsiteX7" fmla="*/ 403340 w 685703"/>
                  <a:gd name="connsiteY7" fmla="*/ 420971 h 594436"/>
                  <a:gd name="connsiteX8" fmla="*/ 680193 w 685703"/>
                  <a:gd name="connsiteY8" fmla="*/ 293711 h 594436"/>
                  <a:gd name="connsiteX9" fmla="*/ 579538 w 685703"/>
                  <a:gd name="connsiteY9" fmla="*/ 269524 h 594436"/>
                  <a:gd name="connsiteX10" fmla="*/ 475760 w 685703"/>
                  <a:gd name="connsiteY10" fmla="*/ 280532 h 594436"/>
                  <a:gd name="connsiteX11" fmla="*/ 447657 w 685703"/>
                  <a:gd name="connsiteY11" fmla="*/ 199499 h 594436"/>
                  <a:gd name="connsiteX12" fmla="*/ 505019 w 685703"/>
                  <a:gd name="connsiteY12" fmla="*/ 115660 h 594436"/>
                  <a:gd name="connsiteX13" fmla="*/ 550946 w 685703"/>
                  <a:gd name="connsiteY13" fmla="*/ 18 h 594436"/>
                  <a:gd name="connsiteX14" fmla="*/ 314637 w 685703"/>
                  <a:gd name="connsiteY14" fmla="*/ 124007 h 594436"/>
                  <a:gd name="connsiteX0" fmla="*/ 314637 w 685703"/>
                  <a:gd name="connsiteY0" fmla="*/ 124007 h 594436"/>
                  <a:gd name="connsiteX1" fmla="*/ 146488 w 685703"/>
                  <a:gd name="connsiteY1" fmla="*/ 173628 h 594436"/>
                  <a:gd name="connsiteX2" fmla="*/ 226 w 685703"/>
                  <a:gd name="connsiteY2" fmla="*/ 310687 h 594436"/>
                  <a:gd name="connsiteX3" fmla="*/ 180006 w 685703"/>
                  <a:gd name="connsiteY3" fmla="*/ 264650 h 594436"/>
                  <a:gd name="connsiteX4" fmla="*/ 214624 w 685703"/>
                  <a:gd name="connsiteY4" fmla="*/ 391862 h 594436"/>
                  <a:gd name="connsiteX5" fmla="*/ 101881 w 685703"/>
                  <a:gd name="connsiteY5" fmla="*/ 587243 h 594436"/>
                  <a:gd name="connsiteX6" fmla="*/ 235773 w 685703"/>
                  <a:gd name="connsiteY6" fmla="*/ 539775 h 594436"/>
                  <a:gd name="connsiteX7" fmla="*/ 403340 w 685703"/>
                  <a:gd name="connsiteY7" fmla="*/ 420971 h 594436"/>
                  <a:gd name="connsiteX8" fmla="*/ 680193 w 685703"/>
                  <a:gd name="connsiteY8" fmla="*/ 293711 h 594436"/>
                  <a:gd name="connsiteX9" fmla="*/ 579538 w 685703"/>
                  <a:gd name="connsiteY9" fmla="*/ 269524 h 594436"/>
                  <a:gd name="connsiteX10" fmla="*/ 466235 w 685703"/>
                  <a:gd name="connsiteY10" fmla="*/ 264657 h 594436"/>
                  <a:gd name="connsiteX11" fmla="*/ 447657 w 685703"/>
                  <a:gd name="connsiteY11" fmla="*/ 199499 h 594436"/>
                  <a:gd name="connsiteX12" fmla="*/ 505019 w 685703"/>
                  <a:gd name="connsiteY12" fmla="*/ 115660 h 594436"/>
                  <a:gd name="connsiteX13" fmla="*/ 550946 w 685703"/>
                  <a:gd name="connsiteY13" fmla="*/ 18 h 594436"/>
                  <a:gd name="connsiteX14" fmla="*/ 314637 w 685703"/>
                  <a:gd name="connsiteY14" fmla="*/ 124007 h 594436"/>
                  <a:gd name="connsiteX0" fmla="*/ 314637 w 670670"/>
                  <a:gd name="connsiteY0" fmla="*/ 124007 h 594436"/>
                  <a:gd name="connsiteX1" fmla="*/ 146488 w 670670"/>
                  <a:gd name="connsiteY1" fmla="*/ 173628 h 594436"/>
                  <a:gd name="connsiteX2" fmla="*/ 226 w 670670"/>
                  <a:gd name="connsiteY2" fmla="*/ 310687 h 594436"/>
                  <a:gd name="connsiteX3" fmla="*/ 180006 w 670670"/>
                  <a:gd name="connsiteY3" fmla="*/ 264650 h 594436"/>
                  <a:gd name="connsiteX4" fmla="*/ 214624 w 670670"/>
                  <a:gd name="connsiteY4" fmla="*/ 391862 h 594436"/>
                  <a:gd name="connsiteX5" fmla="*/ 101881 w 670670"/>
                  <a:gd name="connsiteY5" fmla="*/ 587243 h 594436"/>
                  <a:gd name="connsiteX6" fmla="*/ 235773 w 670670"/>
                  <a:gd name="connsiteY6" fmla="*/ 539775 h 594436"/>
                  <a:gd name="connsiteX7" fmla="*/ 403340 w 670670"/>
                  <a:gd name="connsiteY7" fmla="*/ 420971 h 594436"/>
                  <a:gd name="connsiteX8" fmla="*/ 664318 w 670670"/>
                  <a:gd name="connsiteY8" fmla="*/ 315936 h 594436"/>
                  <a:gd name="connsiteX9" fmla="*/ 579538 w 670670"/>
                  <a:gd name="connsiteY9" fmla="*/ 269524 h 594436"/>
                  <a:gd name="connsiteX10" fmla="*/ 466235 w 670670"/>
                  <a:gd name="connsiteY10" fmla="*/ 264657 h 594436"/>
                  <a:gd name="connsiteX11" fmla="*/ 447657 w 670670"/>
                  <a:gd name="connsiteY11" fmla="*/ 199499 h 594436"/>
                  <a:gd name="connsiteX12" fmla="*/ 505019 w 670670"/>
                  <a:gd name="connsiteY12" fmla="*/ 115660 h 594436"/>
                  <a:gd name="connsiteX13" fmla="*/ 550946 w 670670"/>
                  <a:gd name="connsiteY13" fmla="*/ 18 h 594436"/>
                  <a:gd name="connsiteX14" fmla="*/ 314637 w 670670"/>
                  <a:gd name="connsiteY14" fmla="*/ 124007 h 594436"/>
                  <a:gd name="connsiteX0" fmla="*/ 314637 w 670670"/>
                  <a:gd name="connsiteY0" fmla="*/ 124007 h 593823"/>
                  <a:gd name="connsiteX1" fmla="*/ 146488 w 670670"/>
                  <a:gd name="connsiteY1" fmla="*/ 173628 h 593823"/>
                  <a:gd name="connsiteX2" fmla="*/ 226 w 670670"/>
                  <a:gd name="connsiteY2" fmla="*/ 310687 h 593823"/>
                  <a:gd name="connsiteX3" fmla="*/ 180006 w 670670"/>
                  <a:gd name="connsiteY3" fmla="*/ 264650 h 593823"/>
                  <a:gd name="connsiteX4" fmla="*/ 227324 w 670670"/>
                  <a:gd name="connsiteY4" fmla="*/ 401387 h 593823"/>
                  <a:gd name="connsiteX5" fmla="*/ 101881 w 670670"/>
                  <a:gd name="connsiteY5" fmla="*/ 587243 h 593823"/>
                  <a:gd name="connsiteX6" fmla="*/ 235773 w 670670"/>
                  <a:gd name="connsiteY6" fmla="*/ 539775 h 593823"/>
                  <a:gd name="connsiteX7" fmla="*/ 403340 w 670670"/>
                  <a:gd name="connsiteY7" fmla="*/ 420971 h 593823"/>
                  <a:gd name="connsiteX8" fmla="*/ 664318 w 670670"/>
                  <a:gd name="connsiteY8" fmla="*/ 315936 h 593823"/>
                  <a:gd name="connsiteX9" fmla="*/ 579538 w 670670"/>
                  <a:gd name="connsiteY9" fmla="*/ 269524 h 593823"/>
                  <a:gd name="connsiteX10" fmla="*/ 466235 w 670670"/>
                  <a:gd name="connsiteY10" fmla="*/ 264657 h 593823"/>
                  <a:gd name="connsiteX11" fmla="*/ 447657 w 670670"/>
                  <a:gd name="connsiteY11" fmla="*/ 199499 h 593823"/>
                  <a:gd name="connsiteX12" fmla="*/ 505019 w 670670"/>
                  <a:gd name="connsiteY12" fmla="*/ 115660 h 593823"/>
                  <a:gd name="connsiteX13" fmla="*/ 550946 w 670670"/>
                  <a:gd name="connsiteY13" fmla="*/ 18 h 593823"/>
                  <a:gd name="connsiteX14" fmla="*/ 314637 w 670670"/>
                  <a:gd name="connsiteY14" fmla="*/ 124007 h 593823"/>
                  <a:gd name="connsiteX0" fmla="*/ 314412 w 670445"/>
                  <a:gd name="connsiteY0" fmla="*/ 124007 h 593823"/>
                  <a:gd name="connsiteX1" fmla="*/ 181188 w 670445"/>
                  <a:gd name="connsiteY1" fmla="*/ 173628 h 593823"/>
                  <a:gd name="connsiteX2" fmla="*/ 1 w 670445"/>
                  <a:gd name="connsiteY2" fmla="*/ 310687 h 593823"/>
                  <a:gd name="connsiteX3" fmla="*/ 179781 w 670445"/>
                  <a:gd name="connsiteY3" fmla="*/ 264650 h 593823"/>
                  <a:gd name="connsiteX4" fmla="*/ 227099 w 670445"/>
                  <a:gd name="connsiteY4" fmla="*/ 401387 h 593823"/>
                  <a:gd name="connsiteX5" fmla="*/ 101656 w 670445"/>
                  <a:gd name="connsiteY5" fmla="*/ 587243 h 593823"/>
                  <a:gd name="connsiteX6" fmla="*/ 235548 w 670445"/>
                  <a:gd name="connsiteY6" fmla="*/ 539775 h 593823"/>
                  <a:gd name="connsiteX7" fmla="*/ 403115 w 670445"/>
                  <a:gd name="connsiteY7" fmla="*/ 420971 h 593823"/>
                  <a:gd name="connsiteX8" fmla="*/ 664093 w 670445"/>
                  <a:gd name="connsiteY8" fmla="*/ 315936 h 593823"/>
                  <a:gd name="connsiteX9" fmla="*/ 579313 w 670445"/>
                  <a:gd name="connsiteY9" fmla="*/ 269524 h 593823"/>
                  <a:gd name="connsiteX10" fmla="*/ 466010 w 670445"/>
                  <a:gd name="connsiteY10" fmla="*/ 264657 h 593823"/>
                  <a:gd name="connsiteX11" fmla="*/ 447432 w 670445"/>
                  <a:gd name="connsiteY11" fmla="*/ 199499 h 593823"/>
                  <a:gd name="connsiteX12" fmla="*/ 504794 w 670445"/>
                  <a:gd name="connsiteY12" fmla="*/ 115660 h 593823"/>
                  <a:gd name="connsiteX13" fmla="*/ 550721 w 670445"/>
                  <a:gd name="connsiteY13" fmla="*/ 18 h 593823"/>
                  <a:gd name="connsiteX14" fmla="*/ 314412 w 670445"/>
                  <a:gd name="connsiteY14" fmla="*/ 124007 h 593823"/>
                  <a:gd name="connsiteX0" fmla="*/ 263612 w 619645"/>
                  <a:gd name="connsiteY0" fmla="*/ 124007 h 593823"/>
                  <a:gd name="connsiteX1" fmla="*/ 130388 w 619645"/>
                  <a:gd name="connsiteY1" fmla="*/ 173628 h 593823"/>
                  <a:gd name="connsiteX2" fmla="*/ 1 w 619645"/>
                  <a:gd name="connsiteY2" fmla="*/ 329737 h 593823"/>
                  <a:gd name="connsiteX3" fmla="*/ 128981 w 619645"/>
                  <a:gd name="connsiteY3" fmla="*/ 264650 h 593823"/>
                  <a:gd name="connsiteX4" fmla="*/ 176299 w 619645"/>
                  <a:gd name="connsiteY4" fmla="*/ 401387 h 593823"/>
                  <a:gd name="connsiteX5" fmla="*/ 50856 w 619645"/>
                  <a:gd name="connsiteY5" fmla="*/ 587243 h 593823"/>
                  <a:gd name="connsiteX6" fmla="*/ 184748 w 619645"/>
                  <a:gd name="connsiteY6" fmla="*/ 539775 h 593823"/>
                  <a:gd name="connsiteX7" fmla="*/ 352315 w 619645"/>
                  <a:gd name="connsiteY7" fmla="*/ 420971 h 593823"/>
                  <a:gd name="connsiteX8" fmla="*/ 613293 w 619645"/>
                  <a:gd name="connsiteY8" fmla="*/ 315936 h 593823"/>
                  <a:gd name="connsiteX9" fmla="*/ 528513 w 619645"/>
                  <a:gd name="connsiteY9" fmla="*/ 269524 h 593823"/>
                  <a:gd name="connsiteX10" fmla="*/ 415210 w 619645"/>
                  <a:gd name="connsiteY10" fmla="*/ 264657 h 593823"/>
                  <a:gd name="connsiteX11" fmla="*/ 396632 w 619645"/>
                  <a:gd name="connsiteY11" fmla="*/ 199499 h 593823"/>
                  <a:gd name="connsiteX12" fmla="*/ 453994 w 619645"/>
                  <a:gd name="connsiteY12" fmla="*/ 115660 h 593823"/>
                  <a:gd name="connsiteX13" fmla="*/ 499921 w 619645"/>
                  <a:gd name="connsiteY13" fmla="*/ 18 h 593823"/>
                  <a:gd name="connsiteX14" fmla="*/ 263612 w 619645"/>
                  <a:gd name="connsiteY14" fmla="*/ 124007 h 593823"/>
                  <a:gd name="connsiteX0" fmla="*/ 263681 w 619714"/>
                  <a:gd name="connsiteY0" fmla="*/ 124007 h 593823"/>
                  <a:gd name="connsiteX1" fmla="*/ 130457 w 619714"/>
                  <a:gd name="connsiteY1" fmla="*/ 173628 h 593823"/>
                  <a:gd name="connsiteX2" fmla="*/ 70 w 619714"/>
                  <a:gd name="connsiteY2" fmla="*/ 329737 h 593823"/>
                  <a:gd name="connsiteX3" fmla="*/ 148100 w 619714"/>
                  <a:gd name="connsiteY3" fmla="*/ 271000 h 593823"/>
                  <a:gd name="connsiteX4" fmla="*/ 176368 w 619714"/>
                  <a:gd name="connsiteY4" fmla="*/ 401387 h 593823"/>
                  <a:gd name="connsiteX5" fmla="*/ 50925 w 619714"/>
                  <a:gd name="connsiteY5" fmla="*/ 587243 h 593823"/>
                  <a:gd name="connsiteX6" fmla="*/ 184817 w 619714"/>
                  <a:gd name="connsiteY6" fmla="*/ 539775 h 593823"/>
                  <a:gd name="connsiteX7" fmla="*/ 352384 w 619714"/>
                  <a:gd name="connsiteY7" fmla="*/ 420971 h 593823"/>
                  <a:gd name="connsiteX8" fmla="*/ 613362 w 619714"/>
                  <a:gd name="connsiteY8" fmla="*/ 315936 h 593823"/>
                  <a:gd name="connsiteX9" fmla="*/ 528582 w 619714"/>
                  <a:gd name="connsiteY9" fmla="*/ 269524 h 593823"/>
                  <a:gd name="connsiteX10" fmla="*/ 415279 w 619714"/>
                  <a:gd name="connsiteY10" fmla="*/ 264657 h 593823"/>
                  <a:gd name="connsiteX11" fmla="*/ 396701 w 619714"/>
                  <a:gd name="connsiteY11" fmla="*/ 199499 h 593823"/>
                  <a:gd name="connsiteX12" fmla="*/ 454063 w 619714"/>
                  <a:gd name="connsiteY12" fmla="*/ 115660 h 593823"/>
                  <a:gd name="connsiteX13" fmla="*/ 499990 w 619714"/>
                  <a:gd name="connsiteY13" fmla="*/ 18 h 593823"/>
                  <a:gd name="connsiteX14" fmla="*/ 263681 w 619714"/>
                  <a:gd name="connsiteY14" fmla="*/ 124007 h 593823"/>
                  <a:gd name="connsiteX0" fmla="*/ 263681 w 619714"/>
                  <a:gd name="connsiteY0" fmla="*/ 124007 h 566657"/>
                  <a:gd name="connsiteX1" fmla="*/ 130457 w 619714"/>
                  <a:gd name="connsiteY1" fmla="*/ 173628 h 566657"/>
                  <a:gd name="connsiteX2" fmla="*/ 70 w 619714"/>
                  <a:gd name="connsiteY2" fmla="*/ 329737 h 566657"/>
                  <a:gd name="connsiteX3" fmla="*/ 148100 w 619714"/>
                  <a:gd name="connsiteY3" fmla="*/ 271000 h 566657"/>
                  <a:gd name="connsiteX4" fmla="*/ 176368 w 619714"/>
                  <a:gd name="connsiteY4" fmla="*/ 401387 h 566657"/>
                  <a:gd name="connsiteX5" fmla="*/ 136650 w 619714"/>
                  <a:gd name="connsiteY5" fmla="*/ 555493 h 566657"/>
                  <a:gd name="connsiteX6" fmla="*/ 184817 w 619714"/>
                  <a:gd name="connsiteY6" fmla="*/ 539775 h 566657"/>
                  <a:gd name="connsiteX7" fmla="*/ 352384 w 619714"/>
                  <a:gd name="connsiteY7" fmla="*/ 420971 h 566657"/>
                  <a:gd name="connsiteX8" fmla="*/ 613362 w 619714"/>
                  <a:gd name="connsiteY8" fmla="*/ 315936 h 566657"/>
                  <a:gd name="connsiteX9" fmla="*/ 528582 w 619714"/>
                  <a:gd name="connsiteY9" fmla="*/ 269524 h 566657"/>
                  <a:gd name="connsiteX10" fmla="*/ 415279 w 619714"/>
                  <a:gd name="connsiteY10" fmla="*/ 264657 h 566657"/>
                  <a:gd name="connsiteX11" fmla="*/ 396701 w 619714"/>
                  <a:gd name="connsiteY11" fmla="*/ 199499 h 566657"/>
                  <a:gd name="connsiteX12" fmla="*/ 454063 w 619714"/>
                  <a:gd name="connsiteY12" fmla="*/ 115660 h 566657"/>
                  <a:gd name="connsiteX13" fmla="*/ 499990 w 619714"/>
                  <a:gd name="connsiteY13" fmla="*/ 18 h 566657"/>
                  <a:gd name="connsiteX14" fmla="*/ 263681 w 619714"/>
                  <a:gd name="connsiteY14" fmla="*/ 124007 h 566657"/>
                  <a:gd name="connsiteX0" fmla="*/ 263681 w 619714"/>
                  <a:gd name="connsiteY0" fmla="*/ 124007 h 558047"/>
                  <a:gd name="connsiteX1" fmla="*/ 130457 w 619714"/>
                  <a:gd name="connsiteY1" fmla="*/ 173628 h 558047"/>
                  <a:gd name="connsiteX2" fmla="*/ 70 w 619714"/>
                  <a:gd name="connsiteY2" fmla="*/ 329737 h 558047"/>
                  <a:gd name="connsiteX3" fmla="*/ 148100 w 619714"/>
                  <a:gd name="connsiteY3" fmla="*/ 271000 h 558047"/>
                  <a:gd name="connsiteX4" fmla="*/ 176368 w 619714"/>
                  <a:gd name="connsiteY4" fmla="*/ 401387 h 558047"/>
                  <a:gd name="connsiteX5" fmla="*/ 136650 w 619714"/>
                  <a:gd name="connsiteY5" fmla="*/ 555493 h 558047"/>
                  <a:gd name="connsiteX6" fmla="*/ 270542 w 619714"/>
                  <a:gd name="connsiteY6" fmla="*/ 492150 h 558047"/>
                  <a:gd name="connsiteX7" fmla="*/ 352384 w 619714"/>
                  <a:gd name="connsiteY7" fmla="*/ 420971 h 558047"/>
                  <a:gd name="connsiteX8" fmla="*/ 613362 w 619714"/>
                  <a:gd name="connsiteY8" fmla="*/ 315936 h 558047"/>
                  <a:gd name="connsiteX9" fmla="*/ 528582 w 619714"/>
                  <a:gd name="connsiteY9" fmla="*/ 269524 h 558047"/>
                  <a:gd name="connsiteX10" fmla="*/ 415279 w 619714"/>
                  <a:gd name="connsiteY10" fmla="*/ 264657 h 558047"/>
                  <a:gd name="connsiteX11" fmla="*/ 396701 w 619714"/>
                  <a:gd name="connsiteY11" fmla="*/ 199499 h 558047"/>
                  <a:gd name="connsiteX12" fmla="*/ 454063 w 619714"/>
                  <a:gd name="connsiteY12" fmla="*/ 115660 h 558047"/>
                  <a:gd name="connsiteX13" fmla="*/ 499990 w 619714"/>
                  <a:gd name="connsiteY13" fmla="*/ 18 h 558047"/>
                  <a:gd name="connsiteX14" fmla="*/ 263681 w 619714"/>
                  <a:gd name="connsiteY14" fmla="*/ 124007 h 558047"/>
                  <a:gd name="connsiteX0" fmla="*/ 263681 w 619714"/>
                  <a:gd name="connsiteY0" fmla="*/ 124007 h 555572"/>
                  <a:gd name="connsiteX1" fmla="*/ 130457 w 619714"/>
                  <a:gd name="connsiteY1" fmla="*/ 173628 h 555572"/>
                  <a:gd name="connsiteX2" fmla="*/ 70 w 619714"/>
                  <a:gd name="connsiteY2" fmla="*/ 329737 h 555572"/>
                  <a:gd name="connsiteX3" fmla="*/ 148100 w 619714"/>
                  <a:gd name="connsiteY3" fmla="*/ 271000 h 555572"/>
                  <a:gd name="connsiteX4" fmla="*/ 176368 w 619714"/>
                  <a:gd name="connsiteY4" fmla="*/ 401387 h 555572"/>
                  <a:gd name="connsiteX5" fmla="*/ 136650 w 619714"/>
                  <a:gd name="connsiteY5" fmla="*/ 555493 h 555572"/>
                  <a:gd name="connsiteX6" fmla="*/ 352384 w 619714"/>
                  <a:gd name="connsiteY6" fmla="*/ 420971 h 555572"/>
                  <a:gd name="connsiteX7" fmla="*/ 613362 w 619714"/>
                  <a:gd name="connsiteY7" fmla="*/ 315936 h 555572"/>
                  <a:gd name="connsiteX8" fmla="*/ 528582 w 619714"/>
                  <a:gd name="connsiteY8" fmla="*/ 269524 h 555572"/>
                  <a:gd name="connsiteX9" fmla="*/ 415279 w 619714"/>
                  <a:gd name="connsiteY9" fmla="*/ 264657 h 555572"/>
                  <a:gd name="connsiteX10" fmla="*/ 396701 w 619714"/>
                  <a:gd name="connsiteY10" fmla="*/ 199499 h 555572"/>
                  <a:gd name="connsiteX11" fmla="*/ 454063 w 619714"/>
                  <a:gd name="connsiteY11" fmla="*/ 115660 h 555572"/>
                  <a:gd name="connsiteX12" fmla="*/ 499990 w 619714"/>
                  <a:gd name="connsiteY12" fmla="*/ 18 h 555572"/>
                  <a:gd name="connsiteX13" fmla="*/ 263681 w 619714"/>
                  <a:gd name="connsiteY13" fmla="*/ 124007 h 555572"/>
                  <a:gd name="connsiteX0" fmla="*/ 263681 w 618536"/>
                  <a:gd name="connsiteY0" fmla="*/ 124007 h 555579"/>
                  <a:gd name="connsiteX1" fmla="*/ 130457 w 618536"/>
                  <a:gd name="connsiteY1" fmla="*/ 173628 h 555579"/>
                  <a:gd name="connsiteX2" fmla="*/ 70 w 618536"/>
                  <a:gd name="connsiteY2" fmla="*/ 329737 h 555579"/>
                  <a:gd name="connsiteX3" fmla="*/ 148100 w 618536"/>
                  <a:gd name="connsiteY3" fmla="*/ 271000 h 555579"/>
                  <a:gd name="connsiteX4" fmla="*/ 176368 w 618536"/>
                  <a:gd name="connsiteY4" fmla="*/ 401387 h 555579"/>
                  <a:gd name="connsiteX5" fmla="*/ 136650 w 618536"/>
                  <a:gd name="connsiteY5" fmla="*/ 555493 h 555579"/>
                  <a:gd name="connsiteX6" fmla="*/ 374609 w 618536"/>
                  <a:gd name="connsiteY6" fmla="*/ 379696 h 555579"/>
                  <a:gd name="connsiteX7" fmla="*/ 613362 w 618536"/>
                  <a:gd name="connsiteY7" fmla="*/ 315936 h 555579"/>
                  <a:gd name="connsiteX8" fmla="*/ 528582 w 618536"/>
                  <a:gd name="connsiteY8" fmla="*/ 269524 h 555579"/>
                  <a:gd name="connsiteX9" fmla="*/ 415279 w 618536"/>
                  <a:gd name="connsiteY9" fmla="*/ 264657 h 555579"/>
                  <a:gd name="connsiteX10" fmla="*/ 396701 w 618536"/>
                  <a:gd name="connsiteY10" fmla="*/ 199499 h 555579"/>
                  <a:gd name="connsiteX11" fmla="*/ 454063 w 618536"/>
                  <a:gd name="connsiteY11" fmla="*/ 115660 h 555579"/>
                  <a:gd name="connsiteX12" fmla="*/ 499990 w 618536"/>
                  <a:gd name="connsiteY12" fmla="*/ 18 h 555579"/>
                  <a:gd name="connsiteX13" fmla="*/ 263681 w 618536"/>
                  <a:gd name="connsiteY13" fmla="*/ 124007 h 555579"/>
                  <a:gd name="connsiteX0" fmla="*/ 263681 w 618536"/>
                  <a:gd name="connsiteY0" fmla="*/ 124007 h 555579"/>
                  <a:gd name="connsiteX1" fmla="*/ 130457 w 618536"/>
                  <a:gd name="connsiteY1" fmla="*/ 173628 h 555579"/>
                  <a:gd name="connsiteX2" fmla="*/ 70 w 618536"/>
                  <a:gd name="connsiteY2" fmla="*/ 329737 h 555579"/>
                  <a:gd name="connsiteX3" fmla="*/ 148100 w 618536"/>
                  <a:gd name="connsiteY3" fmla="*/ 271000 h 555579"/>
                  <a:gd name="connsiteX4" fmla="*/ 176368 w 618536"/>
                  <a:gd name="connsiteY4" fmla="*/ 401387 h 555579"/>
                  <a:gd name="connsiteX5" fmla="*/ 136650 w 618536"/>
                  <a:gd name="connsiteY5" fmla="*/ 555493 h 555579"/>
                  <a:gd name="connsiteX6" fmla="*/ 374609 w 618536"/>
                  <a:gd name="connsiteY6" fmla="*/ 379696 h 555579"/>
                  <a:gd name="connsiteX7" fmla="*/ 613362 w 618536"/>
                  <a:gd name="connsiteY7" fmla="*/ 315936 h 555579"/>
                  <a:gd name="connsiteX8" fmla="*/ 528582 w 618536"/>
                  <a:gd name="connsiteY8" fmla="*/ 269524 h 555579"/>
                  <a:gd name="connsiteX9" fmla="*/ 415279 w 618536"/>
                  <a:gd name="connsiteY9" fmla="*/ 264657 h 555579"/>
                  <a:gd name="connsiteX10" fmla="*/ 396701 w 618536"/>
                  <a:gd name="connsiteY10" fmla="*/ 199499 h 555579"/>
                  <a:gd name="connsiteX11" fmla="*/ 454063 w 618536"/>
                  <a:gd name="connsiteY11" fmla="*/ 115660 h 555579"/>
                  <a:gd name="connsiteX12" fmla="*/ 499990 w 618536"/>
                  <a:gd name="connsiteY12" fmla="*/ 18 h 555579"/>
                  <a:gd name="connsiteX13" fmla="*/ 263681 w 618536"/>
                  <a:gd name="connsiteY13" fmla="*/ 124007 h 555579"/>
                  <a:gd name="connsiteX0" fmla="*/ 263681 w 618536"/>
                  <a:gd name="connsiteY0" fmla="*/ 124007 h 555506"/>
                  <a:gd name="connsiteX1" fmla="*/ 130457 w 618536"/>
                  <a:gd name="connsiteY1" fmla="*/ 173628 h 555506"/>
                  <a:gd name="connsiteX2" fmla="*/ 70 w 618536"/>
                  <a:gd name="connsiteY2" fmla="*/ 329737 h 555506"/>
                  <a:gd name="connsiteX3" fmla="*/ 148100 w 618536"/>
                  <a:gd name="connsiteY3" fmla="*/ 271000 h 555506"/>
                  <a:gd name="connsiteX4" fmla="*/ 195418 w 618536"/>
                  <a:gd name="connsiteY4" fmla="*/ 388687 h 555506"/>
                  <a:gd name="connsiteX5" fmla="*/ 136650 w 618536"/>
                  <a:gd name="connsiteY5" fmla="*/ 555493 h 555506"/>
                  <a:gd name="connsiteX6" fmla="*/ 374609 w 618536"/>
                  <a:gd name="connsiteY6" fmla="*/ 379696 h 555506"/>
                  <a:gd name="connsiteX7" fmla="*/ 613362 w 618536"/>
                  <a:gd name="connsiteY7" fmla="*/ 315936 h 555506"/>
                  <a:gd name="connsiteX8" fmla="*/ 528582 w 618536"/>
                  <a:gd name="connsiteY8" fmla="*/ 269524 h 555506"/>
                  <a:gd name="connsiteX9" fmla="*/ 415279 w 618536"/>
                  <a:gd name="connsiteY9" fmla="*/ 264657 h 555506"/>
                  <a:gd name="connsiteX10" fmla="*/ 396701 w 618536"/>
                  <a:gd name="connsiteY10" fmla="*/ 199499 h 555506"/>
                  <a:gd name="connsiteX11" fmla="*/ 454063 w 618536"/>
                  <a:gd name="connsiteY11" fmla="*/ 115660 h 555506"/>
                  <a:gd name="connsiteX12" fmla="*/ 499990 w 618536"/>
                  <a:gd name="connsiteY12" fmla="*/ 18 h 555506"/>
                  <a:gd name="connsiteX13" fmla="*/ 263681 w 618536"/>
                  <a:gd name="connsiteY13" fmla="*/ 124007 h 555506"/>
                  <a:gd name="connsiteX0" fmla="*/ 263681 w 618536"/>
                  <a:gd name="connsiteY0" fmla="*/ 124007 h 555506"/>
                  <a:gd name="connsiteX1" fmla="*/ 130457 w 618536"/>
                  <a:gd name="connsiteY1" fmla="*/ 173628 h 555506"/>
                  <a:gd name="connsiteX2" fmla="*/ 70 w 618536"/>
                  <a:gd name="connsiteY2" fmla="*/ 329737 h 555506"/>
                  <a:gd name="connsiteX3" fmla="*/ 148100 w 618536"/>
                  <a:gd name="connsiteY3" fmla="*/ 271000 h 555506"/>
                  <a:gd name="connsiteX4" fmla="*/ 185893 w 618536"/>
                  <a:gd name="connsiteY4" fmla="*/ 388687 h 555506"/>
                  <a:gd name="connsiteX5" fmla="*/ 136650 w 618536"/>
                  <a:gd name="connsiteY5" fmla="*/ 555493 h 555506"/>
                  <a:gd name="connsiteX6" fmla="*/ 374609 w 618536"/>
                  <a:gd name="connsiteY6" fmla="*/ 379696 h 555506"/>
                  <a:gd name="connsiteX7" fmla="*/ 613362 w 618536"/>
                  <a:gd name="connsiteY7" fmla="*/ 315936 h 555506"/>
                  <a:gd name="connsiteX8" fmla="*/ 528582 w 618536"/>
                  <a:gd name="connsiteY8" fmla="*/ 269524 h 555506"/>
                  <a:gd name="connsiteX9" fmla="*/ 415279 w 618536"/>
                  <a:gd name="connsiteY9" fmla="*/ 264657 h 555506"/>
                  <a:gd name="connsiteX10" fmla="*/ 396701 w 618536"/>
                  <a:gd name="connsiteY10" fmla="*/ 199499 h 555506"/>
                  <a:gd name="connsiteX11" fmla="*/ 454063 w 618536"/>
                  <a:gd name="connsiteY11" fmla="*/ 115660 h 555506"/>
                  <a:gd name="connsiteX12" fmla="*/ 499990 w 618536"/>
                  <a:gd name="connsiteY12" fmla="*/ 18 h 555506"/>
                  <a:gd name="connsiteX13" fmla="*/ 263681 w 618536"/>
                  <a:gd name="connsiteY13" fmla="*/ 124007 h 555506"/>
                  <a:gd name="connsiteX0" fmla="*/ 263681 w 618536"/>
                  <a:gd name="connsiteY0" fmla="*/ 125007 h 556506"/>
                  <a:gd name="connsiteX1" fmla="*/ 130457 w 618536"/>
                  <a:gd name="connsiteY1" fmla="*/ 174628 h 556506"/>
                  <a:gd name="connsiteX2" fmla="*/ 70 w 618536"/>
                  <a:gd name="connsiteY2" fmla="*/ 330737 h 556506"/>
                  <a:gd name="connsiteX3" fmla="*/ 148100 w 618536"/>
                  <a:gd name="connsiteY3" fmla="*/ 272000 h 556506"/>
                  <a:gd name="connsiteX4" fmla="*/ 185893 w 618536"/>
                  <a:gd name="connsiteY4" fmla="*/ 389687 h 556506"/>
                  <a:gd name="connsiteX5" fmla="*/ 136650 w 618536"/>
                  <a:gd name="connsiteY5" fmla="*/ 556493 h 556506"/>
                  <a:gd name="connsiteX6" fmla="*/ 374609 w 618536"/>
                  <a:gd name="connsiteY6" fmla="*/ 380696 h 556506"/>
                  <a:gd name="connsiteX7" fmla="*/ 613362 w 618536"/>
                  <a:gd name="connsiteY7" fmla="*/ 316936 h 556506"/>
                  <a:gd name="connsiteX8" fmla="*/ 528582 w 618536"/>
                  <a:gd name="connsiteY8" fmla="*/ 270524 h 556506"/>
                  <a:gd name="connsiteX9" fmla="*/ 415279 w 618536"/>
                  <a:gd name="connsiteY9" fmla="*/ 265657 h 556506"/>
                  <a:gd name="connsiteX10" fmla="*/ 396701 w 618536"/>
                  <a:gd name="connsiteY10" fmla="*/ 200499 h 556506"/>
                  <a:gd name="connsiteX11" fmla="*/ 499990 w 618536"/>
                  <a:gd name="connsiteY11" fmla="*/ 1018 h 556506"/>
                  <a:gd name="connsiteX12" fmla="*/ 263681 w 618536"/>
                  <a:gd name="connsiteY12" fmla="*/ 125007 h 556506"/>
                  <a:gd name="connsiteX0" fmla="*/ 263681 w 613560"/>
                  <a:gd name="connsiteY0" fmla="*/ 125007 h 556506"/>
                  <a:gd name="connsiteX1" fmla="*/ 130457 w 613560"/>
                  <a:gd name="connsiteY1" fmla="*/ 174628 h 556506"/>
                  <a:gd name="connsiteX2" fmla="*/ 70 w 613560"/>
                  <a:gd name="connsiteY2" fmla="*/ 330737 h 556506"/>
                  <a:gd name="connsiteX3" fmla="*/ 148100 w 613560"/>
                  <a:gd name="connsiteY3" fmla="*/ 272000 h 556506"/>
                  <a:gd name="connsiteX4" fmla="*/ 185893 w 613560"/>
                  <a:gd name="connsiteY4" fmla="*/ 389687 h 556506"/>
                  <a:gd name="connsiteX5" fmla="*/ 136650 w 613560"/>
                  <a:gd name="connsiteY5" fmla="*/ 556493 h 556506"/>
                  <a:gd name="connsiteX6" fmla="*/ 374609 w 613560"/>
                  <a:gd name="connsiteY6" fmla="*/ 380696 h 556506"/>
                  <a:gd name="connsiteX7" fmla="*/ 613362 w 613560"/>
                  <a:gd name="connsiteY7" fmla="*/ 316936 h 556506"/>
                  <a:gd name="connsiteX8" fmla="*/ 415279 w 613560"/>
                  <a:gd name="connsiteY8" fmla="*/ 265657 h 556506"/>
                  <a:gd name="connsiteX9" fmla="*/ 396701 w 613560"/>
                  <a:gd name="connsiteY9" fmla="*/ 200499 h 556506"/>
                  <a:gd name="connsiteX10" fmla="*/ 499990 w 613560"/>
                  <a:gd name="connsiteY10" fmla="*/ 1018 h 556506"/>
                  <a:gd name="connsiteX11" fmla="*/ 263681 w 613560"/>
                  <a:gd name="connsiteY11" fmla="*/ 125007 h 556506"/>
                  <a:gd name="connsiteX0" fmla="*/ 263681 w 613560"/>
                  <a:gd name="connsiteY0" fmla="*/ 125007 h 556506"/>
                  <a:gd name="connsiteX1" fmla="*/ 130457 w 613560"/>
                  <a:gd name="connsiteY1" fmla="*/ 174628 h 556506"/>
                  <a:gd name="connsiteX2" fmla="*/ 70 w 613560"/>
                  <a:gd name="connsiteY2" fmla="*/ 330737 h 556506"/>
                  <a:gd name="connsiteX3" fmla="*/ 148100 w 613560"/>
                  <a:gd name="connsiteY3" fmla="*/ 272000 h 556506"/>
                  <a:gd name="connsiteX4" fmla="*/ 185893 w 613560"/>
                  <a:gd name="connsiteY4" fmla="*/ 389687 h 556506"/>
                  <a:gd name="connsiteX5" fmla="*/ 136650 w 613560"/>
                  <a:gd name="connsiteY5" fmla="*/ 556493 h 556506"/>
                  <a:gd name="connsiteX6" fmla="*/ 374609 w 613560"/>
                  <a:gd name="connsiteY6" fmla="*/ 380696 h 556506"/>
                  <a:gd name="connsiteX7" fmla="*/ 613362 w 613560"/>
                  <a:gd name="connsiteY7" fmla="*/ 288361 h 556506"/>
                  <a:gd name="connsiteX8" fmla="*/ 415279 w 613560"/>
                  <a:gd name="connsiteY8" fmla="*/ 265657 h 556506"/>
                  <a:gd name="connsiteX9" fmla="*/ 396701 w 613560"/>
                  <a:gd name="connsiteY9" fmla="*/ 200499 h 556506"/>
                  <a:gd name="connsiteX10" fmla="*/ 499990 w 613560"/>
                  <a:gd name="connsiteY10" fmla="*/ 1018 h 556506"/>
                  <a:gd name="connsiteX11" fmla="*/ 263681 w 613560"/>
                  <a:gd name="connsiteY11" fmla="*/ 125007 h 556506"/>
                  <a:gd name="connsiteX0" fmla="*/ 265651 w 615530"/>
                  <a:gd name="connsiteY0" fmla="*/ 125287 h 556786"/>
                  <a:gd name="connsiteX1" fmla="*/ 2040 w 615530"/>
                  <a:gd name="connsiteY1" fmla="*/ 331017 h 556786"/>
                  <a:gd name="connsiteX2" fmla="*/ 150070 w 615530"/>
                  <a:gd name="connsiteY2" fmla="*/ 272280 h 556786"/>
                  <a:gd name="connsiteX3" fmla="*/ 187863 w 615530"/>
                  <a:gd name="connsiteY3" fmla="*/ 389967 h 556786"/>
                  <a:gd name="connsiteX4" fmla="*/ 138620 w 615530"/>
                  <a:gd name="connsiteY4" fmla="*/ 556773 h 556786"/>
                  <a:gd name="connsiteX5" fmla="*/ 376579 w 615530"/>
                  <a:gd name="connsiteY5" fmla="*/ 380976 h 556786"/>
                  <a:gd name="connsiteX6" fmla="*/ 615332 w 615530"/>
                  <a:gd name="connsiteY6" fmla="*/ 288641 h 556786"/>
                  <a:gd name="connsiteX7" fmla="*/ 417249 w 615530"/>
                  <a:gd name="connsiteY7" fmla="*/ 265937 h 556786"/>
                  <a:gd name="connsiteX8" fmla="*/ 398671 w 615530"/>
                  <a:gd name="connsiteY8" fmla="*/ 200779 h 556786"/>
                  <a:gd name="connsiteX9" fmla="*/ 501960 w 615530"/>
                  <a:gd name="connsiteY9" fmla="*/ 1298 h 556786"/>
                  <a:gd name="connsiteX10" fmla="*/ 265651 w 615530"/>
                  <a:gd name="connsiteY10" fmla="*/ 125287 h 556786"/>
                  <a:gd name="connsiteX0" fmla="*/ 265651 w 615530"/>
                  <a:gd name="connsiteY0" fmla="*/ 125035 h 556534"/>
                  <a:gd name="connsiteX1" fmla="*/ 2040 w 615530"/>
                  <a:gd name="connsiteY1" fmla="*/ 330765 h 556534"/>
                  <a:gd name="connsiteX2" fmla="*/ 150070 w 615530"/>
                  <a:gd name="connsiteY2" fmla="*/ 272028 h 556534"/>
                  <a:gd name="connsiteX3" fmla="*/ 187863 w 615530"/>
                  <a:gd name="connsiteY3" fmla="*/ 389715 h 556534"/>
                  <a:gd name="connsiteX4" fmla="*/ 138620 w 615530"/>
                  <a:gd name="connsiteY4" fmla="*/ 556521 h 556534"/>
                  <a:gd name="connsiteX5" fmla="*/ 376579 w 615530"/>
                  <a:gd name="connsiteY5" fmla="*/ 380724 h 556534"/>
                  <a:gd name="connsiteX6" fmla="*/ 615332 w 615530"/>
                  <a:gd name="connsiteY6" fmla="*/ 288389 h 556534"/>
                  <a:gd name="connsiteX7" fmla="*/ 417249 w 615530"/>
                  <a:gd name="connsiteY7" fmla="*/ 265685 h 556534"/>
                  <a:gd name="connsiteX8" fmla="*/ 398671 w 615530"/>
                  <a:gd name="connsiteY8" fmla="*/ 200527 h 556534"/>
                  <a:gd name="connsiteX9" fmla="*/ 501960 w 615530"/>
                  <a:gd name="connsiteY9" fmla="*/ 1046 h 556534"/>
                  <a:gd name="connsiteX10" fmla="*/ 265651 w 615530"/>
                  <a:gd name="connsiteY10" fmla="*/ 125035 h 556534"/>
                  <a:gd name="connsiteX0" fmla="*/ 263623 w 613502"/>
                  <a:gd name="connsiteY0" fmla="*/ 125035 h 556534"/>
                  <a:gd name="connsiteX1" fmla="*/ 12 w 613502"/>
                  <a:gd name="connsiteY1" fmla="*/ 330765 h 556534"/>
                  <a:gd name="connsiteX2" fmla="*/ 148042 w 613502"/>
                  <a:gd name="connsiteY2" fmla="*/ 272028 h 556534"/>
                  <a:gd name="connsiteX3" fmla="*/ 185835 w 613502"/>
                  <a:gd name="connsiteY3" fmla="*/ 389715 h 556534"/>
                  <a:gd name="connsiteX4" fmla="*/ 136592 w 613502"/>
                  <a:gd name="connsiteY4" fmla="*/ 556521 h 556534"/>
                  <a:gd name="connsiteX5" fmla="*/ 374551 w 613502"/>
                  <a:gd name="connsiteY5" fmla="*/ 380724 h 556534"/>
                  <a:gd name="connsiteX6" fmla="*/ 613304 w 613502"/>
                  <a:gd name="connsiteY6" fmla="*/ 288389 h 556534"/>
                  <a:gd name="connsiteX7" fmla="*/ 415221 w 613502"/>
                  <a:gd name="connsiteY7" fmla="*/ 265685 h 556534"/>
                  <a:gd name="connsiteX8" fmla="*/ 396643 w 613502"/>
                  <a:gd name="connsiteY8" fmla="*/ 200527 h 556534"/>
                  <a:gd name="connsiteX9" fmla="*/ 499932 w 613502"/>
                  <a:gd name="connsiteY9" fmla="*/ 1046 h 556534"/>
                  <a:gd name="connsiteX10" fmla="*/ 263623 w 613502"/>
                  <a:gd name="connsiteY10" fmla="*/ 125035 h 556534"/>
                  <a:gd name="connsiteX0" fmla="*/ 273341 w 623220"/>
                  <a:gd name="connsiteY0" fmla="*/ 125035 h 556534"/>
                  <a:gd name="connsiteX1" fmla="*/ 9730 w 623220"/>
                  <a:gd name="connsiteY1" fmla="*/ 330765 h 556534"/>
                  <a:gd name="connsiteX2" fmla="*/ 157760 w 623220"/>
                  <a:gd name="connsiteY2" fmla="*/ 272028 h 556534"/>
                  <a:gd name="connsiteX3" fmla="*/ 195553 w 623220"/>
                  <a:gd name="connsiteY3" fmla="*/ 389715 h 556534"/>
                  <a:gd name="connsiteX4" fmla="*/ 146310 w 623220"/>
                  <a:gd name="connsiteY4" fmla="*/ 556521 h 556534"/>
                  <a:gd name="connsiteX5" fmla="*/ 384269 w 623220"/>
                  <a:gd name="connsiteY5" fmla="*/ 380724 h 556534"/>
                  <a:gd name="connsiteX6" fmla="*/ 623022 w 623220"/>
                  <a:gd name="connsiteY6" fmla="*/ 288389 h 556534"/>
                  <a:gd name="connsiteX7" fmla="*/ 424939 w 623220"/>
                  <a:gd name="connsiteY7" fmla="*/ 265685 h 556534"/>
                  <a:gd name="connsiteX8" fmla="*/ 406361 w 623220"/>
                  <a:gd name="connsiteY8" fmla="*/ 200527 h 556534"/>
                  <a:gd name="connsiteX9" fmla="*/ 509650 w 623220"/>
                  <a:gd name="connsiteY9" fmla="*/ 1046 h 556534"/>
                  <a:gd name="connsiteX10" fmla="*/ 273341 w 623220"/>
                  <a:gd name="connsiteY10" fmla="*/ 125035 h 556534"/>
                  <a:gd name="connsiteX0" fmla="*/ 267134 w 617013"/>
                  <a:gd name="connsiteY0" fmla="*/ 125035 h 556534"/>
                  <a:gd name="connsiteX1" fmla="*/ 3523 w 617013"/>
                  <a:gd name="connsiteY1" fmla="*/ 330765 h 556534"/>
                  <a:gd name="connsiteX2" fmla="*/ 151553 w 617013"/>
                  <a:gd name="connsiteY2" fmla="*/ 272028 h 556534"/>
                  <a:gd name="connsiteX3" fmla="*/ 189346 w 617013"/>
                  <a:gd name="connsiteY3" fmla="*/ 389715 h 556534"/>
                  <a:gd name="connsiteX4" fmla="*/ 140103 w 617013"/>
                  <a:gd name="connsiteY4" fmla="*/ 556521 h 556534"/>
                  <a:gd name="connsiteX5" fmla="*/ 378062 w 617013"/>
                  <a:gd name="connsiteY5" fmla="*/ 380724 h 556534"/>
                  <a:gd name="connsiteX6" fmla="*/ 616815 w 617013"/>
                  <a:gd name="connsiteY6" fmla="*/ 288389 h 556534"/>
                  <a:gd name="connsiteX7" fmla="*/ 418732 w 617013"/>
                  <a:gd name="connsiteY7" fmla="*/ 265685 h 556534"/>
                  <a:gd name="connsiteX8" fmla="*/ 400154 w 617013"/>
                  <a:gd name="connsiteY8" fmla="*/ 200527 h 556534"/>
                  <a:gd name="connsiteX9" fmla="*/ 503443 w 617013"/>
                  <a:gd name="connsiteY9" fmla="*/ 1046 h 556534"/>
                  <a:gd name="connsiteX10" fmla="*/ 267134 w 617013"/>
                  <a:gd name="connsiteY10" fmla="*/ 125035 h 556534"/>
                  <a:gd name="connsiteX0" fmla="*/ 265511 w 615390"/>
                  <a:gd name="connsiteY0" fmla="*/ 125035 h 556534"/>
                  <a:gd name="connsiteX1" fmla="*/ 1900 w 615390"/>
                  <a:gd name="connsiteY1" fmla="*/ 330765 h 556534"/>
                  <a:gd name="connsiteX2" fmla="*/ 153105 w 615390"/>
                  <a:gd name="connsiteY2" fmla="*/ 291078 h 556534"/>
                  <a:gd name="connsiteX3" fmla="*/ 187723 w 615390"/>
                  <a:gd name="connsiteY3" fmla="*/ 389715 h 556534"/>
                  <a:gd name="connsiteX4" fmla="*/ 138480 w 615390"/>
                  <a:gd name="connsiteY4" fmla="*/ 556521 h 556534"/>
                  <a:gd name="connsiteX5" fmla="*/ 376439 w 615390"/>
                  <a:gd name="connsiteY5" fmla="*/ 380724 h 556534"/>
                  <a:gd name="connsiteX6" fmla="*/ 615192 w 615390"/>
                  <a:gd name="connsiteY6" fmla="*/ 288389 h 556534"/>
                  <a:gd name="connsiteX7" fmla="*/ 417109 w 615390"/>
                  <a:gd name="connsiteY7" fmla="*/ 265685 h 556534"/>
                  <a:gd name="connsiteX8" fmla="*/ 398531 w 615390"/>
                  <a:gd name="connsiteY8" fmla="*/ 200527 h 556534"/>
                  <a:gd name="connsiteX9" fmla="*/ 501820 w 615390"/>
                  <a:gd name="connsiteY9" fmla="*/ 1046 h 556534"/>
                  <a:gd name="connsiteX10" fmla="*/ 265511 w 615390"/>
                  <a:gd name="connsiteY10" fmla="*/ 125035 h 556534"/>
                  <a:gd name="connsiteX0" fmla="*/ 265255 w 615134"/>
                  <a:gd name="connsiteY0" fmla="*/ 125035 h 556534"/>
                  <a:gd name="connsiteX1" fmla="*/ 1644 w 615134"/>
                  <a:gd name="connsiteY1" fmla="*/ 330765 h 556534"/>
                  <a:gd name="connsiteX2" fmla="*/ 152849 w 615134"/>
                  <a:gd name="connsiteY2" fmla="*/ 291078 h 556534"/>
                  <a:gd name="connsiteX3" fmla="*/ 187467 w 615134"/>
                  <a:gd name="connsiteY3" fmla="*/ 389715 h 556534"/>
                  <a:gd name="connsiteX4" fmla="*/ 138224 w 615134"/>
                  <a:gd name="connsiteY4" fmla="*/ 556521 h 556534"/>
                  <a:gd name="connsiteX5" fmla="*/ 376183 w 615134"/>
                  <a:gd name="connsiteY5" fmla="*/ 380724 h 556534"/>
                  <a:gd name="connsiteX6" fmla="*/ 614936 w 615134"/>
                  <a:gd name="connsiteY6" fmla="*/ 288389 h 556534"/>
                  <a:gd name="connsiteX7" fmla="*/ 416853 w 615134"/>
                  <a:gd name="connsiteY7" fmla="*/ 265685 h 556534"/>
                  <a:gd name="connsiteX8" fmla="*/ 398275 w 615134"/>
                  <a:gd name="connsiteY8" fmla="*/ 200527 h 556534"/>
                  <a:gd name="connsiteX9" fmla="*/ 501564 w 615134"/>
                  <a:gd name="connsiteY9" fmla="*/ 1046 h 556534"/>
                  <a:gd name="connsiteX10" fmla="*/ 265255 w 615134"/>
                  <a:gd name="connsiteY10" fmla="*/ 125035 h 556534"/>
                  <a:gd name="connsiteX0" fmla="*/ 264075 w 613954"/>
                  <a:gd name="connsiteY0" fmla="*/ 125035 h 556534"/>
                  <a:gd name="connsiteX1" fmla="*/ 464 w 613954"/>
                  <a:gd name="connsiteY1" fmla="*/ 330765 h 556534"/>
                  <a:gd name="connsiteX2" fmla="*/ 151669 w 613954"/>
                  <a:gd name="connsiteY2" fmla="*/ 291078 h 556534"/>
                  <a:gd name="connsiteX3" fmla="*/ 186287 w 613954"/>
                  <a:gd name="connsiteY3" fmla="*/ 389715 h 556534"/>
                  <a:gd name="connsiteX4" fmla="*/ 137044 w 613954"/>
                  <a:gd name="connsiteY4" fmla="*/ 556521 h 556534"/>
                  <a:gd name="connsiteX5" fmla="*/ 375003 w 613954"/>
                  <a:gd name="connsiteY5" fmla="*/ 380724 h 556534"/>
                  <a:gd name="connsiteX6" fmla="*/ 613756 w 613954"/>
                  <a:gd name="connsiteY6" fmla="*/ 288389 h 556534"/>
                  <a:gd name="connsiteX7" fmla="*/ 415673 w 613954"/>
                  <a:gd name="connsiteY7" fmla="*/ 265685 h 556534"/>
                  <a:gd name="connsiteX8" fmla="*/ 397095 w 613954"/>
                  <a:gd name="connsiteY8" fmla="*/ 200527 h 556534"/>
                  <a:gd name="connsiteX9" fmla="*/ 500384 w 613954"/>
                  <a:gd name="connsiteY9" fmla="*/ 1046 h 556534"/>
                  <a:gd name="connsiteX10" fmla="*/ 264075 w 613954"/>
                  <a:gd name="connsiteY10" fmla="*/ 125035 h 556534"/>
                  <a:gd name="connsiteX0" fmla="*/ 263832 w 613711"/>
                  <a:gd name="connsiteY0" fmla="*/ 125035 h 556534"/>
                  <a:gd name="connsiteX1" fmla="*/ 221 w 613711"/>
                  <a:gd name="connsiteY1" fmla="*/ 330765 h 556534"/>
                  <a:gd name="connsiteX2" fmla="*/ 151426 w 613711"/>
                  <a:gd name="connsiteY2" fmla="*/ 291078 h 556534"/>
                  <a:gd name="connsiteX3" fmla="*/ 186044 w 613711"/>
                  <a:gd name="connsiteY3" fmla="*/ 389715 h 556534"/>
                  <a:gd name="connsiteX4" fmla="*/ 136801 w 613711"/>
                  <a:gd name="connsiteY4" fmla="*/ 556521 h 556534"/>
                  <a:gd name="connsiteX5" fmla="*/ 374760 w 613711"/>
                  <a:gd name="connsiteY5" fmla="*/ 380724 h 556534"/>
                  <a:gd name="connsiteX6" fmla="*/ 613513 w 613711"/>
                  <a:gd name="connsiteY6" fmla="*/ 288389 h 556534"/>
                  <a:gd name="connsiteX7" fmla="*/ 415430 w 613711"/>
                  <a:gd name="connsiteY7" fmla="*/ 265685 h 556534"/>
                  <a:gd name="connsiteX8" fmla="*/ 396852 w 613711"/>
                  <a:gd name="connsiteY8" fmla="*/ 200527 h 556534"/>
                  <a:gd name="connsiteX9" fmla="*/ 500141 w 613711"/>
                  <a:gd name="connsiteY9" fmla="*/ 1046 h 556534"/>
                  <a:gd name="connsiteX10" fmla="*/ 263832 w 613711"/>
                  <a:gd name="connsiteY10" fmla="*/ 125035 h 556534"/>
                  <a:gd name="connsiteX0" fmla="*/ 257440 w 607319"/>
                  <a:gd name="connsiteY0" fmla="*/ 125245 h 556744"/>
                  <a:gd name="connsiteX1" fmla="*/ 179 w 607319"/>
                  <a:gd name="connsiteY1" fmla="*/ 311925 h 556744"/>
                  <a:gd name="connsiteX2" fmla="*/ 145034 w 607319"/>
                  <a:gd name="connsiteY2" fmla="*/ 291288 h 556744"/>
                  <a:gd name="connsiteX3" fmla="*/ 179652 w 607319"/>
                  <a:gd name="connsiteY3" fmla="*/ 389925 h 556744"/>
                  <a:gd name="connsiteX4" fmla="*/ 130409 w 607319"/>
                  <a:gd name="connsiteY4" fmla="*/ 556731 h 556744"/>
                  <a:gd name="connsiteX5" fmla="*/ 368368 w 607319"/>
                  <a:gd name="connsiteY5" fmla="*/ 380934 h 556744"/>
                  <a:gd name="connsiteX6" fmla="*/ 607121 w 607319"/>
                  <a:gd name="connsiteY6" fmla="*/ 288599 h 556744"/>
                  <a:gd name="connsiteX7" fmla="*/ 409038 w 607319"/>
                  <a:gd name="connsiteY7" fmla="*/ 265895 h 556744"/>
                  <a:gd name="connsiteX8" fmla="*/ 390460 w 607319"/>
                  <a:gd name="connsiteY8" fmla="*/ 200737 h 556744"/>
                  <a:gd name="connsiteX9" fmla="*/ 493749 w 607319"/>
                  <a:gd name="connsiteY9" fmla="*/ 1256 h 556744"/>
                  <a:gd name="connsiteX10" fmla="*/ 257440 w 607319"/>
                  <a:gd name="connsiteY10" fmla="*/ 125245 h 556744"/>
                  <a:gd name="connsiteX0" fmla="*/ 257440 w 607319"/>
                  <a:gd name="connsiteY0" fmla="*/ 128962 h 560461"/>
                  <a:gd name="connsiteX1" fmla="*/ 179 w 607319"/>
                  <a:gd name="connsiteY1" fmla="*/ 315642 h 560461"/>
                  <a:gd name="connsiteX2" fmla="*/ 145034 w 607319"/>
                  <a:gd name="connsiteY2" fmla="*/ 295005 h 560461"/>
                  <a:gd name="connsiteX3" fmla="*/ 179652 w 607319"/>
                  <a:gd name="connsiteY3" fmla="*/ 393642 h 560461"/>
                  <a:gd name="connsiteX4" fmla="*/ 130409 w 607319"/>
                  <a:gd name="connsiteY4" fmla="*/ 560448 h 560461"/>
                  <a:gd name="connsiteX5" fmla="*/ 368368 w 607319"/>
                  <a:gd name="connsiteY5" fmla="*/ 384651 h 560461"/>
                  <a:gd name="connsiteX6" fmla="*/ 607121 w 607319"/>
                  <a:gd name="connsiteY6" fmla="*/ 292316 h 560461"/>
                  <a:gd name="connsiteX7" fmla="*/ 409038 w 607319"/>
                  <a:gd name="connsiteY7" fmla="*/ 269612 h 560461"/>
                  <a:gd name="connsiteX8" fmla="*/ 390460 w 607319"/>
                  <a:gd name="connsiteY8" fmla="*/ 204454 h 560461"/>
                  <a:gd name="connsiteX9" fmla="*/ 493749 w 607319"/>
                  <a:gd name="connsiteY9" fmla="*/ 4973 h 560461"/>
                  <a:gd name="connsiteX10" fmla="*/ 257440 w 607319"/>
                  <a:gd name="connsiteY10" fmla="*/ 128962 h 560461"/>
                  <a:gd name="connsiteX0" fmla="*/ 257440 w 607319"/>
                  <a:gd name="connsiteY0" fmla="*/ 130191 h 561690"/>
                  <a:gd name="connsiteX1" fmla="*/ 179 w 607319"/>
                  <a:gd name="connsiteY1" fmla="*/ 316871 h 561690"/>
                  <a:gd name="connsiteX2" fmla="*/ 145034 w 607319"/>
                  <a:gd name="connsiteY2" fmla="*/ 296234 h 561690"/>
                  <a:gd name="connsiteX3" fmla="*/ 179652 w 607319"/>
                  <a:gd name="connsiteY3" fmla="*/ 394871 h 561690"/>
                  <a:gd name="connsiteX4" fmla="*/ 130409 w 607319"/>
                  <a:gd name="connsiteY4" fmla="*/ 561677 h 561690"/>
                  <a:gd name="connsiteX5" fmla="*/ 368368 w 607319"/>
                  <a:gd name="connsiteY5" fmla="*/ 385880 h 561690"/>
                  <a:gd name="connsiteX6" fmla="*/ 607121 w 607319"/>
                  <a:gd name="connsiteY6" fmla="*/ 293545 h 561690"/>
                  <a:gd name="connsiteX7" fmla="*/ 409038 w 607319"/>
                  <a:gd name="connsiteY7" fmla="*/ 270841 h 561690"/>
                  <a:gd name="connsiteX8" fmla="*/ 390460 w 607319"/>
                  <a:gd name="connsiteY8" fmla="*/ 205683 h 561690"/>
                  <a:gd name="connsiteX9" fmla="*/ 493749 w 607319"/>
                  <a:gd name="connsiteY9" fmla="*/ 6202 h 561690"/>
                  <a:gd name="connsiteX10" fmla="*/ 257440 w 607319"/>
                  <a:gd name="connsiteY10" fmla="*/ 130191 h 561690"/>
                  <a:gd name="connsiteX0" fmla="*/ 257439 w 607318"/>
                  <a:gd name="connsiteY0" fmla="*/ 130191 h 561690"/>
                  <a:gd name="connsiteX1" fmla="*/ 178 w 607318"/>
                  <a:gd name="connsiteY1" fmla="*/ 316871 h 561690"/>
                  <a:gd name="connsiteX2" fmla="*/ 145033 w 607318"/>
                  <a:gd name="connsiteY2" fmla="*/ 296234 h 561690"/>
                  <a:gd name="connsiteX3" fmla="*/ 179651 w 607318"/>
                  <a:gd name="connsiteY3" fmla="*/ 394871 h 561690"/>
                  <a:gd name="connsiteX4" fmla="*/ 130408 w 607318"/>
                  <a:gd name="connsiteY4" fmla="*/ 561677 h 561690"/>
                  <a:gd name="connsiteX5" fmla="*/ 368367 w 607318"/>
                  <a:gd name="connsiteY5" fmla="*/ 385880 h 561690"/>
                  <a:gd name="connsiteX6" fmla="*/ 607120 w 607318"/>
                  <a:gd name="connsiteY6" fmla="*/ 293545 h 561690"/>
                  <a:gd name="connsiteX7" fmla="*/ 409037 w 607318"/>
                  <a:gd name="connsiteY7" fmla="*/ 270841 h 561690"/>
                  <a:gd name="connsiteX8" fmla="*/ 390459 w 607318"/>
                  <a:gd name="connsiteY8" fmla="*/ 205683 h 561690"/>
                  <a:gd name="connsiteX9" fmla="*/ 493748 w 607318"/>
                  <a:gd name="connsiteY9" fmla="*/ 6202 h 561690"/>
                  <a:gd name="connsiteX10" fmla="*/ 257439 w 607318"/>
                  <a:gd name="connsiteY10" fmla="*/ 130191 h 561690"/>
                  <a:gd name="connsiteX0" fmla="*/ 257439 w 607318"/>
                  <a:gd name="connsiteY0" fmla="*/ 134872 h 566371"/>
                  <a:gd name="connsiteX1" fmla="*/ 178 w 607318"/>
                  <a:gd name="connsiteY1" fmla="*/ 321552 h 566371"/>
                  <a:gd name="connsiteX2" fmla="*/ 145033 w 607318"/>
                  <a:gd name="connsiteY2" fmla="*/ 300915 h 566371"/>
                  <a:gd name="connsiteX3" fmla="*/ 179651 w 607318"/>
                  <a:gd name="connsiteY3" fmla="*/ 399552 h 566371"/>
                  <a:gd name="connsiteX4" fmla="*/ 130408 w 607318"/>
                  <a:gd name="connsiteY4" fmla="*/ 566358 h 566371"/>
                  <a:gd name="connsiteX5" fmla="*/ 368367 w 607318"/>
                  <a:gd name="connsiteY5" fmla="*/ 390561 h 566371"/>
                  <a:gd name="connsiteX6" fmla="*/ 607120 w 607318"/>
                  <a:gd name="connsiteY6" fmla="*/ 298226 h 566371"/>
                  <a:gd name="connsiteX7" fmla="*/ 409037 w 607318"/>
                  <a:gd name="connsiteY7" fmla="*/ 275522 h 566371"/>
                  <a:gd name="connsiteX8" fmla="*/ 390459 w 607318"/>
                  <a:gd name="connsiteY8" fmla="*/ 210364 h 566371"/>
                  <a:gd name="connsiteX9" fmla="*/ 493748 w 607318"/>
                  <a:gd name="connsiteY9" fmla="*/ 10883 h 566371"/>
                  <a:gd name="connsiteX10" fmla="*/ 257439 w 607318"/>
                  <a:gd name="connsiteY10" fmla="*/ 134872 h 566371"/>
                  <a:gd name="connsiteX0" fmla="*/ 257439 w 607318"/>
                  <a:gd name="connsiteY0" fmla="*/ 134872 h 566371"/>
                  <a:gd name="connsiteX1" fmla="*/ 178 w 607318"/>
                  <a:gd name="connsiteY1" fmla="*/ 321552 h 566371"/>
                  <a:gd name="connsiteX2" fmla="*/ 145033 w 607318"/>
                  <a:gd name="connsiteY2" fmla="*/ 300915 h 566371"/>
                  <a:gd name="connsiteX3" fmla="*/ 179651 w 607318"/>
                  <a:gd name="connsiteY3" fmla="*/ 399552 h 566371"/>
                  <a:gd name="connsiteX4" fmla="*/ 130408 w 607318"/>
                  <a:gd name="connsiteY4" fmla="*/ 566358 h 566371"/>
                  <a:gd name="connsiteX5" fmla="*/ 368367 w 607318"/>
                  <a:gd name="connsiteY5" fmla="*/ 390561 h 566371"/>
                  <a:gd name="connsiteX6" fmla="*/ 607120 w 607318"/>
                  <a:gd name="connsiteY6" fmla="*/ 298226 h 566371"/>
                  <a:gd name="connsiteX7" fmla="*/ 409037 w 607318"/>
                  <a:gd name="connsiteY7" fmla="*/ 275522 h 566371"/>
                  <a:gd name="connsiteX8" fmla="*/ 390459 w 607318"/>
                  <a:gd name="connsiteY8" fmla="*/ 210364 h 566371"/>
                  <a:gd name="connsiteX9" fmla="*/ 493748 w 607318"/>
                  <a:gd name="connsiteY9" fmla="*/ 10883 h 566371"/>
                  <a:gd name="connsiteX10" fmla="*/ 257439 w 607318"/>
                  <a:gd name="connsiteY10" fmla="*/ 134872 h 566371"/>
                  <a:gd name="connsiteX0" fmla="*/ 257439 w 607316"/>
                  <a:gd name="connsiteY0" fmla="*/ 134872 h 566371"/>
                  <a:gd name="connsiteX1" fmla="*/ 178 w 607316"/>
                  <a:gd name="connsiteY1" fmla="*/ 321552 h 566371"/>
                  <a:gd name="connsiteX2" fmla="*/ 145033 w 607316"/>
                  <a:gd name="connsiteY2" fmla="*/ 300915 h 566371"/>
                  <a:gd name="connsiteX3" fmla="*/ 179651 w 607316"/>
                  <a:gd name="connsiteY3" fmla="*/ 399552 h 566371"/>
                  <a:gd name="connsiteX4" fmla="*/ 130408 w 607316"/>
                  <a:gd name="connsiteY4" fmla="*/ 566358 h 566371"/>
                  <a:gd name="connsiteX5" fmla="*/ 368367 w 607316"/>
                  <a:gd name="connsiteY5" fmla="*/ 390561 h 566371"/>
                  <a:gd name="connsiteX6" fmla="*/ 607120 w 607316"/>
                  <a:gd name="connsiteY6" fmla="*/ 298226 h 566371"/>
                  <a:gd name="connsiteX7" fmla="*/ 409037 w 607316"/>
                  <a:gd name="connsiteY7" fmla="*/ 275522 h 566371"/>
                  <a:gd name="connsiteX8" fmla="*/ 390459 w 607316"/>
                  <a:gd name="connsiteY8" fmla="*/ 210364 h 566371"/>
                  <a:gd name="connsiteX9" fmla="*/ 493748 w 607316"/>
                  <a:gd name="connsiteY9" fmla="*/ 10883 h 566371"/>
                  <a:gd name="connsiteX10" fmla="*/ 257439 w 607316"/>
                  <a:gd name="connsiteY10" fmla="*/ 134872 h 566371"/>
                  <a:gd name="connsiteX0" fmla="*/ 257439 w 607312"/>
                  <a:gd name="connsiteY0" fmla="*/ 134872 h 566371"/>
                  <a:gd name="connsiteX1" fmla="*/ 178 w 607312"/>
                  <a:gd name="connsiteY1" fmla="*/ 321552 h 566371"/>
                  <a:gd name="connsiteX2" fmla="*/ 145033 w 607312"/>
                  <a:gd name="connsiteY2" fmla="*/ 300915 h 566371"/>
                  <a:gd name="connsiteX3" fmla="*/ 179651 w 607312"/>
                  <a:gd name="connsiteY3" fmla="*/ 399552 h 566371"/>
                  <a:gd name="connsiteX4" fmla="*/ 130408 w 607312"/>
                  <a:gd name="connsiteY4" fmla="*/ 566358 h 566371"/>
                  <a:gd name="connsiteX5" fmla="*/ 368367 w 607312"/>
                  <a:gd name="connsiteY5" fmla="*/ 390561 h 566371"/>
                  <a:gd name="connsiteX6" fmla="*/ 607120 w 607312"/>
                  <a:gd name="connsiteY6" fmla="*/ 298226 h 566371"/>
                  <a:gd name="connsiteX7" fmla="*/ 409037 w 607312"/>
                  <a:gd name="connsiteY7" fmla="*/ 275522 h 566371"/>
                  <a:gd name="connsiteX8" fmla="*/ 390459 w 607312"/>
                  <a:gd name="connsiteY8" fmla="*/ 210364 h 566371"/>
                  <a:gd name="connsiteX9" fmla="*/ 493748 w 607312"/>
                  <a:gd name="connsiteY9" fmla="*/ 10883 h 566371"/>
                  <a:gd name="connsiteX10" fmla="*/ 257439 w 607312"/>
                  <a:gd name="connsiteY10" fmla="*/ 134872 h 566371"/>
                  <a:gd name="connsiteX0" fmla="*/ 257439 w 607318"/>
                  <a:gd name="connsiteY0" fmla="*/ 124736 h 556235"/>
                  <a:gd name="connsiteX1" fmla="*/ 178 w 607318"/>
                  <a:gd name="connsiteY1" fmla="*/ 311416 h 556235"/>
                  <a:gd name="connsiteX2" fmla="*/ 145033 w 607318"/>
                  <a:gd name="connsiteY2" fmla="*/ 290779 h 556235"/>
                  <a:gd name="connsiteX3" fmla="*/ 179651 w 607318"/>
                  <a:gd name="connsiteY3" fmla="*/ 389416 h 556235"/>
                  <a:gd name="connsiteX4" fmla="*/ 130408 w 607318"/>
                  <a:gd name="connsiteY4" fmla="*/ 556222 h 556235"/>
                  <a:gd name="connsiteX5" fmla="*/ 368367 w 607318"/>
                  <a:gd name="connsiteY5" fmla="*/ 380425 h 556235"/>
                  <a:gd name="connsiteX6" fmla="*/ 607120 w 607318"/>
                  <a:gd name="connsiteY6" fmla="*/ 288090 h 556235"/>
                  <a:gd name="connsiteX7" fmla="*/ 409037 w 607318"/>
                  <a:gd name="connsiteY7" fmla="*/ 265386 h 556235"/>
                  <a:gd name="connsiteX8" fmla="*/ 390459 w 607318"/>
                  <a:gd name="connsiteY8" fmla="*/ 181178 h 556235"/>
                  <a:gd name="connsiteX9" fmla="*/ 493748 w 607318"/>
                  <a:gd name="connsiteY9" fmla="*/ 747 h 556235"/>
                  <a:gd name="connsiteX10" fmla="*/ 257439 w 607318"/>
                  <a:gd name="connsiteY10" fmla="*/ 124736 h 556235"/>
                  <a:gd name="connsiteX0" fmla="*/ 257439 w 607318"/>
                  <a:gd name="connsiteY0" fmla="*/ 124736 h 556222"/>
                  <a:gd name="connsiteX1" fmla="*/ 178 w 607318"/>
                  <a:gd name="connsiteY1" fmla="*/ 311416 h 556222"/>
                  <a:gd name="connsiteX2" fmla="*/ 145033 w 607318"/>
                  <a:gd name="connsiteY2" fmla="*/ 290779 h 556222"/>
                  <a:gd name="connsiteX3" fmla="*/ 201876 w 607318"/>
                  <a:gd name="connsiteY3" fmla="*/ 379891 h 556222"/>
                  <a:gd name="connsiteX4" fmla="*/ 130408 w 607318"/>
                  <a:gd name="connsiteY4" fmla="*/ 556222 h 556222"/>
                  <a:gd name="connsiteX5" fmla="*/ 368367 w 607318"/>
                  <a:gd name="connsiteY5" fmla="*/ 380425 h 556222"/>
                  <a:gd name="connsiteX6" fmla="*/ 607120 w 607318"/>
                  <a:gd name="connsiteY6" fmla="*/ 288090 h 556222"/>
                  <a:gd name="connsiteX7" fmla="*/ 409037 w 607318"/>
                  <a:gd name="connsiteY7" fmla="*/ 265386 h 556222"/>
                  <a:gd name="connsiteX8" fmla="*/ 390459 w 607318"/>
                  <a:gd name="connsiteY8" fmla="*/ 181178 h 556222"/>
                  <a:gd name="connsiteX9" fmla="*/ 493748 w 607318"/>
                  <a:gd name="connsiteY9" fmla="*/ 747 h 556222"/>
                  <a:gd name="connsiteX10" fmla="*/ 257439 w 607318"/>
                  <a:gd name="connsiteY10" fmla="*/ 124736 h 556222"/>
                  <a:gd name="connsiteX0" fmla="*/ 257439 w 607318"/>
                  <a:gd name="connsiteY0" fmla="*/ 124736 h 556223"/>
                  <a:gd name="connsiteX1" fmla="*/ 178 w 607318"/>
                  <a:gd name="connsiteY1" fmla="*/ 311416 h 556223"/>
                  <a:gd name="connsiteX2" fmla="*/ 145033 w 607318"/>
                  <a:gd name="connsiteY2" fmla="*/ 290779 h 556223"/>
                  <a:gd name="connsiteX3" fmla="*/ 173301 w 607318"/>
                  <a:gd name="connsiteY3" fmla="*/ 383066 h 556223"/>
                  <a:gd name="connsiteX4" fmla="*/ 130408 w 607318"/>
                  <a:gd name="connsiteY4" fmla="*/ 556222 h 556223"/>
                  <a:gd name="connsiteX5" fmla="*/ 368367 w 607318"/>
                  <a:gd name="connsiteY5" fmla="*/ 380425 h 556223"/>
                  <a:gd name="connsiteX6" fmla="*/ 607120 w 607318"/>
                  <a:gd name="connsiteY6" fmla="*/ 288090 h 556223"/>
                  <a:gd name="connsiteX7" fmla="*/ 409037 w 607318"/>
                  <a:gd name="connsiteY7" fmla="*/ 265386 h 556223"/>
                  <a:gd name="connsiteX8" fmla="*/ 390459 w 607318"/>
                  <a:gd name="connsiteY8" fmla="*/ 181178 h 556223"/>
                  <a:gd name="connsiteX9" fmla="*/ 493748 w 607318"/>
                  <a:gd name="connsiteY9" fmla="*/ 747 h 556223"/>
                  <a:gd name="connsiteX10" fmla="*/ 257439 w 607318"/>
                  <a:gd name="connsiteY10" fmla="*/ 124736 h 556223"/>
                  <a:gd name="connsiteX0" fmla="*/ 258436 w 608315"/>
                  <a:gd name="connsiteY0" fmla="*/ 124736 h 556223"/>
                  <a:gd name="connsiteX1" fmla="*/ 1175 w 608315"/>
                  <a:gd name="connsiteY1" fmla="*/ 311416 h 556223"/>
                  <a:gd name="connsiteX2" fmla="*/ 161905 w 608315"/>
                  <a:gd name="connsiteY2" fmla="*/ 274904 h 556223"/>
                  <a:gd name="connsiteX3" fmla="*/ 174298 w 608315"/>
                  <a:gd name="connsiteY3" fmla="*/ 383066 h 556223"/>
                  <a:gd name="connsiteX4" fmla="*/ 131405 w 608315"/>
                  <a:gd name="connsiteY4" fmla="*/ 556222 h 556223"/>
                  <a:gd name="connsiteX5" fmla="*/ 369364 w 608315"/>
                  <a:gd name="connsiteY5" fmla="*/ 380425 h 556223"/>
                  <a:gd name="connsiteX6" fmla="*/ 608117 w 608315"/>
                  <a:gd name="connsiteY6" fmla="*/ 288090 h 556223"/>
                  <a:gd name="connsiteX7" fmla="*/ 410034 w 608315"/>
                  <a:gd name="connsiteY7" fmla="*/ 265386 h 556223"/>
                  <a:gd name="connsiteX8" fmla="*/ 391456 w 608315"/>
                  <a:gd name="connsiteY8" fmla="*/ 181178 h 556223"/>
                  <a:gd name="connsiteX9" fmla="*/ 494745 w 608315"/>
                  <a:gd name="connsiteY9" fmla="*/ 747 h 556223"/>
                  <a:gd name="connsiteX10" fmla="*/ 258436 w 608315"/>
                  <a:gd name="connsiteY10" fmla="*/ 124736 h 556223"/>
                  <a:gd name="connsiteX0" fmla="*/ 257444 w 607323"/>
                  <a:gd name="connsiteY0" fmla="*/ 124736 h 556223"/>
                  <a:gd name="connsiteX1" fmla="*/ 183 w 607323"/>
                  <a:gd name="connsiteY1" fmla="*/ 311416 h 556223"/>
                  <a:gd name="connsiteX2" fmla="*/ 160913 w 607323"/>
                  <a:gd name="connsiteY2" fmla="*/ 274904 h 556223"/>
                  <a:gd name="connsiteX3" fmla="*/ 173306 w 607323"/>
                  <a:gd name="connsiteY3" fmla="*/ 383066 h 556223"/>
                  <a:gd name="connsiteX4" fmla="*/ 130413 w 607323"/>
                  <a:gd name="connsiteY4" fmla="*/ 556222 h 556223"/>
                  <a:gd name="connsiteX5" fmla="*/ 368372 w 607323"/>
                  <a:gd name="connsiteY5" fmla="*/ 380425 h 556223"/>
                  <a:gd name="connsiteX6" fmla="*/ 607125 w 607323"/>
                  <a:gd name="connsiteY6" fmla="*/ 288090 h 556223"/>
                  <a:gd name="connsiteX7" fmla="*/ 409042 w 607323"/>
                  <a:gd name="connsiteY7" fmla="*/ 265386 h 556223"/>
                  <a:gd name="connsiteX8" fmla="*/ 390464 w 607323"/>
                  <a:gd name="connsiteY8" fmla="*/ 181178 h 556223"/>
                  <a:gd name="connsiteX9" fmla="*/ 493753 w 607323"/>
                  <a:gd name="connsiteY9" fmla="*/ 747 h 556223"/>
                  <a:gd name="connsiteX10" fmla="*/ 257444 w 607323"/>
                  <a:gd name="connsiteY10" fmla="*/ 124736 h 556223"/>
                  <a:gd name="connsiteX0" fmla="*/ 247932 w 597811"/>
                  <a:gd name="connsiteY0" fmla="*/ 124711 h 556198"/>
                  <a:gd name="connsiteX1" fmla="*/ 196 w 597811"/>
                  <a:gd name="connsiteY1" fmla="*/ 292341 h 556198"/>
                  <a:gd name="connsiteX2" fmla="*/ 151401 w 597811"/>
                  <a:gd name="connsiteY2" fmla="*/ 274879 h 556198"/>
                  <a:gd name="connsiteX3" fmla="*/ 163794 w 597811"/>
                  <a:gd name="connsiteY3" fmla="*/ 383041 h 556198"/>
                  <a:gd name="connsiteX4" fmla="*/ 120901 w 597811"/>
                  <a:gd name="connsiteY4" fmla="*/ 556197 h 556198"/>
                  <a:gd name="connsiteX5" fmla="*/ 358860 w 597811"/>
                  <a:gd name="connsiteY5" fmla="*/ 380400 h 556198"/>
                  <a:gd name="connsiteX6" fmla="*/ 597613 w 597811"/>
                  <a:gd name="connsiteY6" fmla="*/ 288065 h 556198"/>
                  <a:gd name="connsiteX7" fmla="*/ 399530 w 597811"/>
                  <a:gd name="connsiteY7" fmla="*/ 265361 h 556198"/>
                  <a:gd name="connsiteX8" fmla="*/ 380952 w 597811"/>
                  <a:gd name="connsiteY8" fmla="*/ 181153 h 556198"/>
                  <a:gd name="connsiteX9" fmla="*/ 484241 w 597811"/>
                  <a:gd name="connsiteY9" fmla="*/ 722 h 556198"/>
                  <a:gd name="connsiteX10" fmla="*/ 247932 w 597811"/>
                  <a:gd name="connsiteY10" fmla="*/ 124711 h 556198"/>
                  <a:gd name="connsiteX0" fmla="*/ 247932 w 597811"/>
                  <a:gd name="connsiteY0" fmla="*/ 125206 h 556693"/>
                  <a:gd name="connsiteX1" fmla="*/ 196 w 597811"/>
                  <a:gd name="connsiteY1" fmla="*/ 292836 h 556693"/>
                  <a:gd name="connsiteX2" fmla="*/ 151401 w 597811"/>
                  <a:gd name="connsiteY2" fmla="*/ 275374 h 556693"/>
                  <a:gd name="connsiteX3" fmla="*/ 163794 w 597811"/>
                  <a:gd name="connsiteY3" fmla="*/ 383536 h 556693"/>
                  <a:gd name="connsiteX4" fmla="*/ 120901 w 597811"/>
                  <a:gd name="connsiteY4" fmla="*/ 556692 h 556693"/>
                  <a:gd name="connsiteX5" fmla="*/ 358860 w 597811"/>
                  <a:gd name="connsiteY5" fmla="*/ 380895 h 556693"/>
                  <a:gd name="connsiteX6" fmla="*/ 597613 w 597811"/>
                  <a:gd name="connsiteY6" fmla="*/ 288560 h 556693"/>
                  <a:gd name="connsiteX7" fmla="*/ 399530 w 597811"/>
                  <a:gd name="connsiteY7" fmla="*/ 265856 h 556693"/>
                  <a:gd name="connsiteX8" fmla="*/ 380952 w 597811"/>
                  <a:gd name="connsiteY8" fmla="*/ 181648 h 556693"/>
                  <a:gd name="connsiteX9" fmla="*/ 484241 w 597811"/>
                  <a:gd name="connsiteY9" fmla="*/ 1217 h 556693"/>
                  <a:gd name="connsiteX10" fmla="*/ 247932 w 597811"/>
                  <a:gd name="connsiteY10" fmla="*/ 125206 h 556693"/>
                  <a:gd name="connsiteX0" fmla="*/ 247932 w 597811"/>
                  <a:gd name="connsiteY0" fmla="*/ 128401 h 559888"/>
                  <a:gd name="connsiteX1" fmla="*/ 196 w 597811"/>
                  <a:gd name="connsiteY1" fmla="*/ 296031 h 559888"/>
                  <a:gd name="connsiteX2" fmla="*/ 151401 w 597811"/>
                  <a:gd name="connsiteY2" fmla="*/ 278569 h 559888"/>
                  <a:gd name="connsiteX3" fmla="*/ 163794 w 597811"/>
                  <a:gd name="connsiteY3" fmla="*/ 386731 h 559888"/>
                  <a:gd name="connsiteX4" fmla="*/ 120901 w 597811"/>
                  <a:gd name="connsiteY4" fmla="*/ 559887 h 559888"/>
                  <a:gd name="connsiteX5" fmla="*/ 358860 w 597811"/>
                  <a:gd name="connsiteY5" fmla="*/ 384090 h 559888"/>
                  <a:gd name="connsiteX6" fmla="*/ 597613 w 597811"/>
                  <a:gd name="connsiteY6" fmla="*/ 291755 h 559888"/>
                  <a:gd name="connsiteX7" fmla="*/ 399530 w 597811"/>
                  <a:gd name="connsiteY7" fmla="*/ 269051 h 559888"/>
                  <a:gd name="connsiteX8" fmla="*/ 380952 w 597811"/>
                  <a:gd name="connsiteY8" fmla="*/ 184843 h 559888"/>
                  <a:gd name="connsiteX9" fmla="*/ 484241 w 597811"/>
                  <a:gd name="connsiteY9" fmla="*/ 4412 h 559888"/>
                  <a:gd name="connsiteX10" fmla="*/ 247932 w 597811"/>
                  <a:gd name="connsiteY10" fmla="*/ 128401 h 559888"/>
                  <a:gd name="connsiteX0" fmla="*/ 248982 w 598861"/>
                  <a:gd name="connsiteY0" fmla="*/ 143316 h 555753"/>
                  <a:gd name="connsiteX1" fmla="*/ 1246 w 598861"/>
                  <a:gd name="connsiteY1" fmla="*/ 291896 h 555753"/>
                  <a:gd name="connsiteX2" fmla="*/ 152451 w 598861"/>
                  <a:gd name="connsiteY2" fmla="*/ 274434 h 555753"/>
                  <a:gd name="connsiteX3" fmla="*/ 164844 w 598861"/>
                  <a:gd name="connsiteY3" fmla="*/ 382596 h 555753"/>
                  <a:gd name="connsiteX4" fmla="*/ 121951 w 598861"/>
                  <a:gd name="connsiteY4" fmla="*/ 555752 h 555753"/>
                  <a:gd name="connsiteX5" fmla="*/ 359910 w 598861"/>
                  <a:gd name="connsiteY5" fmla="*/ 379955 h 555753"/>
                  <a:gd name="connsiteX6" fmla="*/ 598663 w 598861"/>
                  <a:gd name="connsiteY6" fmla="*/ 287620 h 555753"/>
                  <a:gd name="connsiteX7" fmla="*/ 400580 w 598861"/>
                  <a:gd name="connsiteY7" fmla="*/ 264916 h 555753"/>
                  <a:gd name="connsiteX8" fmla="*/ 382002 w 598861"/>
                  <a:gd name="connsiteY8" fmla="*/ 180708 h 555753"/>
                  <a:gd name="connsiteX9" fmla="*/ 485291 w 598861"/>
                  <a:gd name="connsiteY9" fmla="*/ 277 h 555753"/>
                  <a:gd name="connsiteX10" fmla="*/ 248982 w 598861"/>
                  <a:gd name="connsiteY10" fmla="*/ 143316 h 555753"/>
                  <a:gd name="connsiteX0" fmla="*/ 248982 w 598861"/>
                  <a:gd name="connsiteY0" fmla="*/ 143308 h 555745"/>
                  <a:gd name="connsiteX1" fmla="*/ 1246 w 598861"/>
                  <a:gd name="connsiteY1" fmla="*/ 291888 h 555745"/>
                  <a:gd name="connsiteX2" fmla="*/ 152451 w 598861"/>
                  <a:gd name="connsiteY2" fmla="*/ 274426 h 555745"/>
                  <a:gd name="connsiteX3" fmla="*/ 164844 w 598861"/>
                  <a:gd name="connsiteY3" fmla="*/ 382588 h 555745"/>
                  <a:gd name="connsiteX4" fmla="*/ 121951 w 598861"/>
                  <a:gd name="connsiteY4" fmla="*/ 555744 h 555745"/>
                  <a:gd name="connsiteX5" fmla="*/ 359910 w 598861"/>
                  <a:gd name="connsiteY5" fmla="*/ 379947 h 555745"/>
                  <a:gd name="connsiteX6" fmla="*/ 598663 w 598861"/>
                  <a:gd name="connsiteY6" fmla="*/ 287612 h 555745"/>
                  <a:gd name="connsiteX7" fmla="*/ 400580 w 598861"/>
                  <a:gd name="connsiteY7" fmla="*/ 264908 h 555745"/>
                  <a:gd name="connsiteX8" fmla="*/ 382002 w 598861"/>
                  <a:gd name="connsiteY8" fmla="*/ 180700 h 555745"/>
                  <a:gd name="connsiteX9" fmla="*/ 485291 w 598861"/>
                  <a:gd name="connsiteY9" fmla="*/ 269 h 555745"/>
                  <a:gd name="connsiteX10" fmla="*/ 248982 w 598861"/>
                  <a:gd name="connsiteY10" fmla="*/ 143308 h 555745"/>
                  <a:gd name="connsiteX0" fmla="*/ 248442 w 598321"/>
                  <a:gd name="connsiteY0" fmla="*/ 143308 h 555745"/>
                  <a:gd name="connsiteX1" fmla="*/ 706 w 598321"/>
                  <a:gd name="connsiteY1" fmla="*/ 291888 h 555745"/>
                  <a:gd name="connsiteX2" fmla="*/ 151911 w 598321"/>
                  <a:gd name="connsiteY2" fmla="*/ 274426 h 555745"/>
                  <a:gd name="connsiteX3" fmla="*/ 164304 w 598321"/>
                  <a:gd name="connsiteY3" fmla="*/ 382588 h 555745"/>
                  <a:gd name="connsiteX4" fmla="*/ 121411 w 598321"/>
                  <a:gd name="connsiteY4" fmla="*/ 555744 h 555745"/>
                  <a:gd name="connsiteX5" fmla="*/ 359370 w 598321"/>
                  <a:gd name="connsiteY5" fmla="*/ 379947 h 555745"/>
                  <a:gd name="connsiteX6" fmla="*/ 598123 w 598321"/>
                  <a:gd name="connsiteY6" fmla="*/ 287612 h 555745"/>
                  <a:gd name="connsiteX7" fmla="*/ 400040 w 598321"/>
                  <a:gd name="connsiteY7" fmla="*/ 264908 h 555745"/>
                  <a:gd name="connsiteX8" fmla="*/ 381462 w 598321"/>
                  <a:gd name="connsiteY8" fmla="*/ 180700 h 555745"/>
                  <a:gd name="connsiteX9" fmla="*/ 484751 w 598321"/>
                  <a:gd name="connsiteY9" fmla="*/ 269 h 555745"/>
                  <a:gd name="connsiteX10" fmla="*/ 248442 w 598321"/>
                  <a:gd name="connsiteY10" fmla="*/ 143308 h 555745"/>
                  <a:gd name="connsiteX0" fmla="*/ 248040 w 597919"/>
                  <a:gd name="connsiteY0" fmla="*/ 143308 h 555745"/>
                  <a:gd name="connsiteX1" fmla="*/ 304 w 597919"/>
                  <a:gd name="connsiteY1" fmla="*/ 291888 h 555745"/>
                  <a:gd name="connsiteX2" fmla="*/ 151509 w 597919"/>
                  <a:gd name="connsiteY2" fmla="*/ 274426 h 555745"/>
                  <a:gd name="connsiteX3" fmla="*/ 163902 w 597919"/>
                  <a:gd name="connsiteY3" fmla="*/ 382588 h 555745"/>
                  <a:gd name="connsiteX4" fmla="*/ 121009 w 597919"/>
                  <a:gd name="connsiteY4" fmla="*/ 555744 h 555745"/>
                  <a:gd name="connsiteX5" fmla="*/ 358968 w 597919"/>
                  <a:gd name="connsiteY5" fmla="*/ 379947 h 555745"/>
                  <a:gd name="connsiteX6" fmla="*/ 597721 w 597919"/>
                  <a:gd name="connsiteY6" fmla="*/ 287612 h 555745"/>
                  <a:gd name="connsiteX7" fmla="*/ 399638 w 597919"/>
                  <a:gd name="connsiteY7" fmla="*/ 264908 h 555745"/>
                  <a:gd name="connsiteX8" fmla="*/ 381060 w 597919"/>
                  <a:gd name="connsiteY8" fmla="*/ 180700 h 555745"/>
                  <a:gd name="connsiteX9" fmla="*/ 484349 w 597919"/>
                  <a:gd name="connsiteY9" fmla="*/ 269 h 555745"/>
                  <a:gd name="connsiteX10" fmla="*/ 248040 w 597919"/>
                  <a:gd name="connsiteY10" fmla="*/ 143308 h 555745"/>
                  <a:gd name="connsiteX0" fmla="*/ 248951 w 598830"/>
                  <a:gd name="connsiteY0" fmla="*/ 143308 h 555745"/>
                  <a:gd name="connsiteX1" fmla="*/ 1215 w 598830"/>
                  <a:gd name="connsiteY1" fmla="*/ 291888 h 555745"/>
                  <a:gd name="connsiteX2" fmla="*/ 152420 w 598830"/>
                  <a:gd name="connsiteY2" fmla="*/ 274426 h 555745"/>
                  <a:gd name="connsiteX3" fmla="*/ 164813 w 598830"/>
                  <a:gd name="connsiteY3" fmla="*/ 382588 h 555745"/>
                  <a:gd name="connsiteX4" fmla="*/ 121920 w 598830"/>
                  <a:gd name="connsiteY4" fmla="*/ 555744 h 555745"/>
                  <a:gd name="connsiteX5" fmla="*/ 359879 w 598830"/>
                  <a:gd name="connsiteY5" fmla="*/ 379947 h 555745"/>
                  <a:gd name="connsiteX6" fmla="*/ 598632 w 598830"/>
                  <a:gd name="connsiteY6" fmla="*/ 287612 h 555745"/>
                  <a:gd name="connsiteX7" fmla="*/ 400549 w 598830"/>
                  <a:gd name="connsiteY7" fmla="*/ 264908 h 555745"/>
                  <a:gd name="connsiteX8" fmla="*/ 381971 w 598830"/>
                  <a:gd name="connsiteY8" fmla="*/ 180700 h 555745"/>
                  <a:gd name="connsiteX9" fmla="*/ 485260 w 598830"/>
                  <a:gd name="connsiteY9" fmla="*/ 269 h 555745"/>
                  <a:gd name="connsiteX10" fmla="*/ 248951 w 598830"/>
                  <a:gd name="connsiteY10" fmla="*/ 143308 h 555745"/>
                  <a:gd name="connsiteX0" fmla="*/ 239526 w 589405"/>
                  <a:gd name="connsiteY0" fmla="*/ 143307 h 555744"/>
                  <a:gd name="connsiteX1" fmla="*/ 1315 w 589405"/>
                  <a:gd name="connsiteY1" fmla="*/ 269662 h 555744"/>
                  <a:gd name="connsiteX2" fmla="*/ 142995 w 589405"/>
                  <a:gd name="connsiteY2" fmla="*/ 274425 h 555744"/>
                  <a:gd name="connsiteX3" fmla="*/ 155388 w 589405"/>
                  <a:gd name="connsiteY3" fmla="*/ 382587 h 555744"/>
                  <a:gd name="connsiteX4" fmla="*/ 112495 w 589405"/>
                  <a:gd name="connsiteY4" fmla="*/ 555743 h 555744"/>
                  <a:gd name="connsiteX5" fmla="*/ 350454 w 589405"/>
                  <a:gd name="connsiteY5" fmla="*/ 379946 h 555744"/>
                  <a:gd name="connsiteX6" fmla="*/ 589207 w 589405"/>
                  <a:gd name="connsiteY6" fmla="*/ 287611 h 555744"/>
                  <a:gd name="connsiteX7" fmla="*/ 391124 w 589405"/>
                  <a:gd name="connsiteY7" fmla="*/ 264907 h 555744"/>
                  <a:gd name="connsiteX8" fmla="*/ 372546 w 589405"/>
                  <a:gd name="connsiteY8" fmla="*/ 180699 h 555744"/>
                  <a:gd name="connsiteX9" fmla="*/ 475835 w 589405"/>
                  <a:gd name="connsiteY9" fmla="*/ 268 h 555744"/>
                  <a:gd name="connsiteX10" fmla="*/ 239526 w 589405"/>
                  <a:gd name="connsiteY10" fmla="*/ 143307 h 555744"/>
                  <a:gd name="connsiteX0" fmla="*/ 239505 w 589384"/>
                  <a:gd name="connsiteY0" fmla="*/ 127469 h 539906"/>
                  <a:gd name="connsiteX1" fmla="*/ 1294 w 589384"/>
                  <a:gd name="connsiteY1" fmla="*/ 253824 h 539906"/>
                  <a:gd name="connsiteX2" fmla="*/ 142974 w 589384"/>
                  <a:gd name="connsiteY2" fmla="*/ 258587 h 539906"/>
                  <a:gd name="connsiteX3" fmla="*/ 155367 w 589384"/>
                  <a:gd name="connsiteY3" fmla="*/ 366749 h 539906"/>
                  <a:gd name="connsiteX4" fmla="*/ 112474 w 589384"/>
                  <a:gd name="connsiteY4" fmla="*/ 539905 h 539906"/>
                  <a:gd name="connsiteX5" fmla="*/ 350433 w 589384"/>
                  <a:gd name="connsiteY5" fmla="*/ 364108 h 539906"/>
                  <a:gd name="connsiteX6" fmla="*/ 589186 w 589384"/>
                  <a:gd name="connsiteY6" fmla="*/ 271773 h 539906"/>
                  <a:gd name="connsiteX7" fmla="*/ 391103 w 589384"/>
                  <a:gd name="connsiteY7" fmla="*/ 249069 h 539906"/>
                  <a:gd name="connsiteX8" fmla="*/ 372525 w 589384"/>
                  <a:gd name="connsiteY8" fmla="*/ 164861 h 539906"/>
                  <a:gd name="connsiteX9" fmla="*/ 456764 w 589384"/>
                  <a:gd name="connsiteY9" fmla="*/ 305 h 539906"/>
                  <a:gd name="connsiteX10" fmla="*/ 239505 w 589384"/>
                  <a:gd name="connsiteY10" fmla="*/ 127469 h 539906"/>
                  <a:gd name="connsiteX0" fmla="*/ 239505 w 589384"/>
                  <a:gd name="connsiteY0" fmla="*/ 128571 h 541008"/>
                  <a:gd name="connsiteX1" fmla="*/ 1294 w 589384"/>
                  <a:gd name="connsiteY1" fmla="*/ 254926 h 541008"/>
                  <a:gd name="connsiteX2" fmla="*/ 142974 w 589384"/>
                  <a:gd name="connsiteY2" fmla="*/ 259689 h 541008"/>
                  <a:gd name="connsiteX3" fmla="*/ 155367 w 589384"/>
                  <a:gd name="connsiteY3" fmla="*/ 367851 h 541008"/>
                  <a:gd name="connsiteX4" fmla="*/ 112474 w 589384"/>
                  <a:gd name="connsiteY4" fmla="*/ 541007 h 541008"/>
                  <a:gd name="connsiteX5" fmla="*/ 350433 w 589384"/>
                  <a:gd name="connsiteY5" fmla="*/ 365210 h 541008"/>
                  <a:gd name="connsiteX6" fmla="*/ 589186 w 589384"/>
                  <a:gd name="connsiteY6" fmla="*/ 272875 h 541008"/>
                  <a:gd name="connsiteX7" fmla="*/ 391103 w 589384"/>
                  <a:gd name="connsiteY7" fmla="*/ 250171 h 541008"/>
                  <a:gd name="connsiteX8" fmla="*/ 372525 w 589384"/>
                  <a:gd name="connsiteY8" fmla="*/ 165963 h 541008"/>
                  <a:gd name="connsiteX9" fmla="*/ 456764 w 589384"/>
                  <a:gd name="connsiteY9" fmla="*/ 1407 h 541008"/>
                  <a:gd name="connsiteX10" fmla="*/ 239505 w 589384"/>
                  <a:gd name="connsiteY10" fmla="*/ 128571 h 541008"/>
                  <a:gd name="connsiteX0" fmla="*/ 239505 w 589384"/>
                  <a:gd name="connsiteY0" fmla="*/ 132159 h 544596"/>
                  <a:gd name="connsiteX1" fmla="*/ 1294 w 589384"/>
                  <a:gd name="connsiteY1" fmla="*/ 258514 h 544596"/>
                  <a:gd name="connsiteX2" fmla="*/ 142974 w 589384"/>
                  <a:gd name="connsiteY2" fmla="*/ 263277 h 544596"/>
                  <a:gd name="connsiteX3" fmla="*/ 155367 w 589384"/>
                  <a:gd name="connsiteY3" fmla="*/ 371439 h 544596"/>
                  <a:gd name="connsiteX4" fmla="*/ 112474 w 589384"/>
                  <a:gd name="connsiteY4" fmla="*/ 544595 h 544596"/>
                  <a:gd name="connsiteX5" fmla="*/ 350433 w 589384"/>
                  <a:gd name="connsiteY5" fmla="*/ 368798 h 544596"/>
                  <a:gd name="connsiteX6" fmla="*/ 589186 w 589384"/>
                  <a:gd name="connsiteY6" fmla="*/ 276463 h 544596"/>
                  <a:gd name="connsiteX7" fmla="*/ 391103 w 589384"/>
                  <a:gd name="connsiteY7" fmla="*/ 253759 h 544596"/>
                  <a:gd name="connsiteX8" fmla="*/ 372525 w 589384"/>
                  <a:gd name="connsiteY8" fmla="*/ 169551 h 544596"/>
                  <a:gd name="connsiteX9" fmla="*/ 456764 w 589384"/>
                  <a:gd name="connsiteY9" fmla="*/ 4995 h 544596"/>
                  <a:gd name="connsiteX10" fmla="*/ 239505 w 589384"/>
                  <a:gd name="connsiteY10" fmla="*/ 132159 h 544596"/>
                  <a:gd name="connsiteX0" fmla="*/ 239505 w 589384"/>
                  <a:gd name="connsiteY0" fmla="*/ 132159 h 548476"/>
                  <a:gd name="connsiteX1" fmla="*/ 1294 w 589384"/>
                  <a:gd name="connsiteY1" fmla="*/ 258514 h 548476"/>
                  <a:gd name="connsiteX2" fmla="*/ 142974 w 589384"/>
                  <a:gd name="connsiteY2" fmla="*/ 263277 h 548476"/>
                  <a:gd name="connsiteX3" fmla="*/ 155367 w 589384"/>
                  <a:gd name="connsiteY3" fmla="*/ 371439 h 548476"/>
                  <a:gd name="connsiteX4" fmla="*/ 112474 w 589384"/>
                  <a:gd name="connsiteY4" fmla="*/ 544595 h 548476"/>
                  <a:gd name="connsiteX5" fmla="*/ 350433 w 589384"/>
                  <a:gd name="connsiteY5" fmla="*/ 368798 h 548476"/>
                  <a:gd name="connsiteX6" fmla="*/ 589186 w 589384"/>
                  <a:gd name="connsiteY6" fmla="*/ 276463 h 548476"/>
                  <a:gd name="connsiteX7" fmla="*/ 391103 w 589384"/>
                  <a:gd name="connsiteY7" fmla="*/ 253759 h 548476"/>
                  <a:gd name="connsiteX8" fmla="*/ 372525 w 589384"/>
                  <a:gd name="connsiteY8" fmla="*/ 169551 h 548476"/>
                  <a:gd name="connsiteX9" fmla="*/ 456764 w 589384"/>
                  <a:gd name="connsiteY9" fmla="*/ 4995 h 548476"/>
                  <a:gd name="connsiteX10" fmla="*/ 239505 w 589384"/>
                  <a:gd name="connsiteY10" fmla="*/ 132159 h 548476"/>
                  <a:gd name="connsiteX0" fmla="*/ 239505 w 589384"/>
                  <a:gd name="connsiteY0" fmla="*/ 132159 h 548946"/>
                  <a:gd name="connsiteX1" fmla="*/ 1294 w 589384"/>
                  <a:gd name="connsiteY1" fmla="*/ 258514 h 548946"/>
                  <a:gd name="connsiteX2" fmla="*/ 142974 w 589384"/>
                  <a:gd name="connsiteY2" fmla="*/ 263277 h 548946"/>
                  <a:gd name="connsiteX3" fmla="*/ 155367 w 589384"/>
                  <a:gd name="connsiteY3" fmla="*/ 371439 h 548946"/>
                  <a:gd name="connsiteX4" fmla="*/ 112474 w 589384"/>
                  <a:gd name="connsiteY4" fmla="*/ 544595 h 548946"/>
                  <a:gd name="connsiteX5" fmla="*/ 350433 w 589384"/>
                  <a:gd name="connsiteY5" fmla="*/ 368798 h 548946"/>
                  <a:gd name="connsiteX6" fmla="*/ 589186 w 589384"/>
                  <a:gd name="connsiteY6" fmla="*/ 276463 h 548946"/>
                  <a:gd name="connsiteX7" fmla="*/ 391103 w 589384"/>
                  <a:gd name="connsiteY7" fmla="*/ 253759 h 548946"/>
                  <a:gd name="connsiteX8" fmla="*/ 372525 w 589384"/>
                  <a:gd name="connsiteY8" fmla="*/ 169551 h 548946"/>
                  <a:gd name="connsiteX9" fmla="*/ 456764 w 589384"/>
                  <a:gd name="connsiteY9" fmla="*/ 4995 h 548946"/>
                  <a:gd name="connsiteX10" fmla="*/ 239505 w 589384"/>
                  <a:gd name="connsiteY10" fmla="*/ 132159 h 548946"/>
                  <a:gd name="connsiteX0" fmla="*/ 239505 w 589601"/>
                  <a:gd name="connsiteY0" fmla="*/ 132159 h 548946"/>
                  <a:gd name="connsiteX1" fmla="*/ 1294 w 589601"/>
                  <a:gd name="connsiteY1" fmla="*/ 258514 h 548946"/>
                  <a:gd name="connsiteX2" fmla="*/ 142974 w 589601"/>
                  <a:gd name="connsiteY2" fmla="*/ 263277 h 548946"/>
                  <a:gd name="connsiteX3" fmla="*/ 155367 w 589601"/>
                  <a:gd name="connsiteY3" fmla="*/ 371439 h 548946"/>
                  <a:gd name="connsiteX4" fmla="*/ 112474 w 589601"/>
                  <a:gd name="connsiteY4" fmla="*/ 544595 h 548946"/>
                  <a:gd name="connsiteX5" fmla="*/ 350433 w 589601"/>
                  <a:gd name="connsiteY5" fmla="*/ 368798 h 548946"/>
                  <a:gd name="connsiteX6" fmla="*/ 589186 w 589601"/>
                  <a:gd name="connsiteY6" fmla="*/ 276463 h 548946"/>
                  <a:gd name="connsiteX7" fmla="*/ 391103 w 589601"/>
                  <a:gd name="connsiteY7" fmla="*/ 253759 h 548946"/>
                  <a:gd name="connsiteX8" fmla="*/ 372525 w 589601"/>
                  <a:gd name="connsiteY8" fmla="*/ 169551 h 548946"/>
                  <a:gd name="connsiteX9" fmla="*/ 456764 w 589601"/>
                  <a:gd name="connsiteY9" fmla="*/ 4995 h 548946"/>
                  <a:gd name="connsiteX10" fmla="*/ 239505 w 589601"/>
                  <a:gd name="connsiteY10" fmla="*/ 132159 h 548946"/>
                  <a:gd name="connsiteX0" fmla="*/ 239505 w 590319"/>
                  <a:gd name="connsiteY0" fmla="*/ 132159 h 548946"/>
                  <a:gd name="connsiteX1" fmla="*/ 1294 w 590319"/>
                  <a:gd name="connsiteY1" fmla="*/ 258514 h 548946"/>
                  <a:gd name="connsiteX2" fmla="*/ 142974 w 590319"/>
                  <a:gd name="connsiteY2" fmla="*/ 263277 h 548946"/>
                  <a:gd name="connsiteX3" fmla="*/ 155367 w 590319"/>
                  <a:gd name="connsiteY3" fmla="*/ 371439 h 548946"/>
                  <a:gd name="connsiteX4" fmla="*/ 112474 w 590319"/>
                  <a:gd name="connsiteY4" fmla="*/ 544595 h 548946"/>
                  <a:gd name="connsiteX5" fmla="*/ 350433 w 590319"/>
                  <a:gd name="connsiteY5" fmla="*/ 368798 h 548946"/>
                  <a:gd name="connsiteX6" fmla="*/ 589186 w 590319"/>
                  <a:gd name="connsiteY6" fmla="*/ 276463 h 548946"/>
                  <a:gd name="connsiteX7" fmla="*/ 391103 w 590319"/>
                  <a:gd name="connsiteY7" fmla="*/ 253759 h 548946"/>
                  <a:gd name="connsiteX8" fmla="*/ 372525 w 590319"/>
                  <a:gd name="connsiteY8" fmla="*/ 169551 h 548946"/>
                  <a:gd name="connsiteX9" fmla="*/ 456764 w 590319"/>
                  <a:gd name="connsiteY9" fmla="*/ 4995 h 548946"/>
                  <a:gd name="connsiteX10" fmla="*/ 239505 w 590319"/>
                  <a:gd name="connsiteY10" fmla="*/ 132159 h 548946"/>
                  <a:gd name="connsiteX0" fmla="*/ 239505 w 561905"/>
                  <a:gd name="connsiteY0" fmla="*/ 132159 h 548946"/>
                  <a:gd name="connsiteX1" fmla="*/ 1294 w 561905"/>
                  <a:gd name="connsiteY1" fmla="*/ 258514 h 548946"/>
                  <a:gd name="connsiteX2" fmla="*/ 142974 w 561905"/>
                  <a:gd name="connsiteY2" fmla="*/ 263277 h 548946"/>
                  <a:gd name="connsiteX3" fmla="*/ 155367 w 561905"/>
                  <a:gd name="connsiteY3" fmla="*/ 371439 h 548946"/>
                  <a:gd name="connsiteX4" fmla="*/ 112474 w 561905"/>
                  <a:gd name="connsiteY4" fmla="*/ 544595 h 548946"/>
                  <a:gd name="connsiteX5" fmla="*/ 350433 w 561905"/>
                  <a:gd name="connsiteY5" fmla="*/ 368798 h 548946"/>
                  <a:gd name="connsiteX6" fmla="*/ 560611 w 561905"/>
                  <a:gd name="connsiteY6" fmla="*/ 257413 h 548946"/>
                  <a:gd name="connsiteX7" fmla="*/ 391103 w 561905"/>
                  <a:gd name="connsiteY7" fmla="*/ 253759 h 548946"/>
                  <a:gd name="connsiteX8" fmla="*/ 372525 w 561905"/>
                  <a:gd name="connsiteY8" fmla="*/ 169551 h 548946"/>
                  <a:gd name="connsiteX9" fmla="*/ 456764 w 561905"/>
                  <a:gd name="connsiteY9" fmla="*/ 4995 h 548946"/>
                  <a:gd name="connsiteX10" fmla="*/ 239505 w 561905"/>
                  <a:gd name="connsiteY10" fmla="*/ 132159 h 548946"/>
                  <a:gd name="connsiteX0" fmla="*/ 239505 w 561089"/>
                  <a:gd name="connsiteY0" fmla="*/ 132159 h 544611"/>
                  <a:gd name="connsiteX1" fmla="*/ 1294 w 561089"/>
                  <a:gd name="connsiteY1" fmla="*/ 258514 h 544611"/>
                  <a:gd name="connsiteX2" fmla="*/ 142974 w 561089"/>
                  <a:gd name="connsiteY2" fmla="*/ 263277 h 544611"/>
                  <a:gd name="connsiteX3" fmla="*/ 155367 w 561089"/>
                  <a:gd name="connsiteY3" fmla="*/ 371439 h 544611"/>
                  <a:gd name="connsiteX4" fmla="*/ 112474 w 561089"/>
                  <a:gd name="connsiteY4" fmla="*/ 544595 h 544611"/>
                  <a:gd name="connsiteX5" fmla="*/ 331383 w 561089"/>
                  <a:gd name="connsiteY5" fmla="*/ 381498 h 544611"/>
                  <a:gd name="connsiteX6" fmla="*/ 560611 w 561089"/>
                  <a:gd name="connsiteY6" fmla="*/ 257413 h 544611"/>
                  <a:gd name="connsiteX7" fmla="*/ 391103 w 561089"/>
                  <a:gd name="connsiteY7" fmla="*/ 253759 h 544611"/>
                  <a:gd name="connsiteX8" fmla="*/ 372525 w 561089"/>
                  <a:gd name="connsiteY8" fmla="*/ 169551 h 544611"/>
                  <a:gd name="connsiteX9" fmla="*/ 456764 w 561089"/>
                  <a:gd name="connsiteY9" fmla="*/ 4995 h 544611"/>
                  <a:gd name="connsiteX10" fmla="*/ 239505 w 561089"/>
                  <a:gd name="connsiteY10" fmla="*/ 132159 h 544611"/>
                  <a:gd name="connsiteX0" fmla="*/ 239505 w 560678"/>
                  <a:gd name="connsiteY0" fmla="*/ 132159 h 544611"/>
                  <a:gd name="connsiteX1" fmla="*/ 1294 w 560678"/>
                  <a:gd name="connsiteY1" fmla="*/ 258514 h 544611"/>
                  <a:gd name="connsiteX2" fmla="*/ 142974 w 560678"/>
                  <a:gd name="connsiteY2" fmla="*/ 263277 h 544611"/>
                  <a:gd name="connsiteX3" fmla="*/ 155367 w 560678"/>
                  <a:gd name="connsiteY3" fmla="*/ 371439 h 544611"/>
                  <a:gd name="connsiteX4" fmla="*/ 112474 w 560678"/>
                  <a:gd name="connsiteY4" fmla="*/ 544595 h 544611"/>
                  <a:gd name="connsiteX5" fmla="*/ 331383 w 560678"/>
                  <a:gd name="connsiteY5" fmla="*/ 381498 h 544611"/>
                  <a:gd name="connsiteX6" fmla="*/ 560611 w 560678"/>
                  <a:gd name="connsiteY6" fmla="*/ 257413 h 544611"/>
                  <a:gd name="connsiteX7" fmla="*/ 391103 w 560678"/>
                  <a:gd name="connsiteY7" fmla="*/ 253759 h 544611"/>
                  <a:gd name="connsiteX8" fmla="*/ 372525 w 560678"/>
                  <a:gd name="connsiteY8" fmla="*/ 169551 h 544611"/>
                  <a:gd name="connsiteX9" fmla="*/ 456764 w 560678"/>
                  <a:gd name="connsiteY9" fmla="*/ 4995 h 544611"/>
                  <a:gd name="connsiteX10" fmla="*/ 239505 w 560678"/>
                  <a:gd name="connsiteY10" fmla="*/ 132159 h 544611"/>
                  <a:gd name="connsiteX0" fmla="*/ 239505 w 560678"/>
                  <a:gd name="connsiteY0" fmla="*/ 132159 h 547837"/>
                  <a:gd name="connsiteX1" fmla="*/ 1294 w 560678"/>
                  <a:gd name="connsiteY1" fmla="*/ 258514 h 547837"/>
                  <a:gd name="connsiteX2" fmla="*/ 142974 w 560678"/>
                  <a:gd name="connsiteY2" fmla="*/ 263277 h 547837"/>
                  <a:gd name="connsiteX3" fmla="*/ 155367 w 560678"/>
                  <a:gd name="connsiteY3" fmla="*/ 371439 h 547837"/>
                  <a:gd name="connsiteX4" fmla="*/ 112474 w 560678"/>
                  <a:gd name="connsiteY4" fmla="*/ 544595 h 547837"/>
                  <a:gd name="connsiteX5" fmla="*/ 331383 w 560678"/>
                  <a:gd name="connsiteY5" fmla="*/ 381498 h 547837"/>
                  <a:gd name="connsiteX6" fmla="*/ 560611 w 560678"/>
                  <a:gd name="connsiteY6" fmla="*/ 257413 h 547837"/>
                  <a:gd name="connsiteX7" fmla="*/ 391103 w 560678"/>
                  <a:gd name="connsiteY7" fmla="*/ 253759 h 547837"/>
                  <a:gd name="connsiteX8" fmla="*/ 372525 w 560678"/>
                  <a:gd name="connsiteY8" fmla="*/ 169551 h 547837"/>
                  <a:gd name="connsiteX9" fmla="*/ 456764 w 560678"/>
                  <a:gd name="connsiteY9" fmla="*/ 4995 h 547837"/>
                  <a:gd name="connsiteX10" fmla="*/ 239505 w 560678"/>
                  <a:gd name="connsiteY10" fmla="*/ 132159 h 547837"/>
                  <a:gd name="connsiteX0" fmla="*/ 238233 w 559406"/>
                  <a:gd name="connsiteY0" fmla="*/ 132159 h 547837"/>
                  <a:gd name="connsiteX1" fmla="*/ 22 w 559406"/>
                  <a:gd name="connsiteY1" fmla="*/ 258514 h 547837"/>
                  <a:gd name="connsiteX2" fmla="*/ 141702 w 559406"/>
                  <a:gd name="connsiteY2" fmla="*/ 263277 h 547837"/>
                  <a:gd name="connsiteX3" fmla="*/ 154095 w 559406"/>
                  <a:gd name="connsiteY3" fmla="*/ 371439 h 547837"/>
                  <a:gd name="connsiteX4" fmla="*/ 111202 w 559406"/>
                  <a:gd name="connsiteY4" fmla="*/ 544595 h 547837"/>
                  <a:gd name="connsiteX5" fmla="*/ 330111 w 559406"/>
                  <a:gd name="connsiteY5" fmla="*/ 381498 h 547837"/>
                  <a:gd name="connsiteX6" fmla="*/ 559339 w 559406"/>
                  <a:gd name="connsiteY6" fmla="*/ 257413 h 547837"/>
                  <a:gd name="connsiteX7" fmla="*/ 389831 w 559406"/>
                  <a:gd name="connsiteY7" fmla="*/ 253759 h 547837"/>
                  <a:gd name="connsiteX8" fmla="*/ 371253 w 559406"/>
                  <a:gd name="connsiteY8" fmla="*/ 169551 h 547837"/>
                  <a:gd name="connsiteX9" fmla="*/ 455492 w 559406"/>
                  <a:gd name="connsiteY9" fmla="*/ 4995 h 547837"/>
                  <a:gd name="connsiteX10" fmla="*/ 238233 w 559406"/>
                  <a:gd name="connsiteY10" fmla="*/ 132159 h 547837"/>
                  <a:gd name="connsiteX0" fmla="*/ 238233 w 559406"/>
                  <a:gd name="connsiteY0" fmla="*/ 135858 h 551536"/>
                  <a:gd name="connsiteX1" fmla="*/ 22 w 559406"/>
                  <a:gd name="connsiteY1" fmla="*/ 262213 h 551536"/>
                  <a:gd name="connsiteX2" fmla="*/ 141702 w 559406"/>
                  <a:gd name="connsiteY2" fmla="*/ 266976 h 551536"/>
                  <a:gd name="connsiteX3" fmla="*/ 154095 w 559406"/>
                  <a:gd name="connsiteY3" fmla="*/ 375138 h 551536"/>
                  <a:gd name="connsiteX4" fmla="*/ 111202 w 559406"/>
                  <a:gd name="connsiteY4" fmla="*/ 548294 h 551536"/>
                  <a:gd name="connsiteX5" fmla="*/ 330111 w 559406"/>
                  <a:gd name="connsiteY5" fmla="*/ 385197 h 551536"/>
                  <a:gd name="connsiteX6" fmla="*/ 559339 w 559406"/>
                  <a:gd name="connsiteY6" fmla="*/ 261112 h 551536"/>
                  <a:gd name="connsiteX7" fmla="*/ 389831 w 559406"/>
                  <a:gd name="connsiteY7" fmla="*/ 257458 h 551536"/>
                  <a:gd name="connsiteX8" fmla="*/ 371253 w 559406"/>
                  <a:gd name="connsiteY8" fmla="*/ 173250 h 551536"/>
                  <a:gd name="connsiteX9" fmla="*/ 455492 w 559406"/>
                  <a:gd name="connsiteY9" fmla="*/ 8694 h 551536"/>
                  <a:gd name="connsiteX10" fmla="*/ 238233 w 559406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51536"/>
                  <a:gd name="connsiteX1" fmla="*/ 22 w 559404"/>
                  <a:gd name="connsiteY1" fmla="*/ 262213 h 551536"/>
                  <a:gd name="connsiteX2" fmla="*/ 141702 w 559404"/>
                  <a:gd name="connsiteY2" fmla="*/ 266976 h 551536"/>
                  <a:gd name="connsiteX3" fmla="*/ 154095 w 559404"/>
                  <a:gd name="connsiteY3" fmla="*/ 375138 h 551536"/>
                  <a:gd name="connsiteX4" fmla="*/ 111202 w 559404"/>
                  <a:gd name="connsiteY4" fmla="*/ 548294 h 551536"/>
                  <a:gd name="connsiteX5" fmla="*/ 330111 w 559404"/>
                  <a:gd name="connsiteY5" fmla="*/ 385197 h 551536"/>
                  <a:gd name="connsiteX6" fmla="*/ 559339 w 559404"/>
                  <a:gd name="connsiteY6" fmla="*/ 261112 h 551536"/>
                  <a:gd name="connsiteX7" fmla="*/ 389831 w 559404"/>
                  <a:gd name="connsiteY7" fmla="*/ 257458 h 551536"/>
                  <a:gd name="connsiteX8" fmla="*/ 371253 w 559404"/>
                  <a:gd name="connsiteY8" fmla="*/ 173250 h 551536"/>
                  <a:gd name="connsiteX9" fmla="*/ 455492 w 559404"/>
                  <a:gd name="connsiteY9" fmla="*/ 8694 h 551536"/>
                  <a:gd name="connsiteX10" fmla="*/ 238233 w 559404"/>
                  <a:gd name="connsiteY10" fmla="*/ 135858 h 551536"/>
                  <a:gd name="connsiteX0" fmla="*/ 238233 w 559404"/>
                  <a:gd name="connsiteY0" fmla="*/ 135858 h 548401"/>
                  <a:gd name="connsiteX1" fmla="*/ 22 w 559404"/>
                  <a:gd name="connsiteY1" fmla="*/ 262213 h 548401"/>
                  <a:gd name="connsiteX2" fmla="*/ 141702 w 559404"/>
                  <a:gd name="connsiteY2" fmla="*/ 266976 h 548401"/>
                  <a:gd name="connsiteX3" fmla="*/ 166795 w 559404"/>
                  <a:gd name="connsiteY3" fmla="*/ 359263 h 548401"/>
                  <a:gd name="connsiteX4" fmla="*/ 111202 w 559404"/>
                  <a:gd name="connsiteY4" fmla="*/ 548294 h 548401"/>
                  <a:gd name="connsiteX5" fmla="*/ 330111 w 559404"/>
                  <a:gd name="connsiteY5" fmla="*/ 385197 h 548401"/>
                  <a:gd name="connsiteX6" fmla="*/ 559339 w 559404"/>
                  <a:gd name="connsiteY6" fmla="*/ 261112 h 548401"/>
                  <a:gd name="connsiteX7" fmla="*/ 389831 w 559404"/>
                  <a:gd name="connsiteY7" fmla="*/ 257458 h 548401"/>
                  <a:gd name="connsiteX8" fmla="*/ 371253 w 559404"/>
                  <a:gd name="connsiteY8" fmla="*/ 173250 h 548401"/>
                  <a:gd name="connsiteX9" fmla="*/ 455492 w 559404"/>
                  <a:gd name="connsiteY9" fmla="*/ 8694 h 548401"/>
                  <a:gd name="connsiteX10" fmla="*/ 238233 w 559404"/>
                  <a:gd name="connsiteY10" fmla="*/ 135858 h 548401"/>
                  <a:gd name="connsiteX0" fmla="*/ 238233 w 559404"/>
                  <a:gd name="connsiteY0" fmla="*/ 135858 h 552815"/>
                  <a:gd name="connsiteX1" fmla="*/ 22 w 559404"/>
                  <a:gd name="connsiteY1" fmla="*/ 262213 h 552815"/>
                  <a:gd name="connsiteX2" fmla="*/ 141702 w 559404"/>
                  <a:gd name="connsiteY2" fmla="*/ 266976 h 552815"/>
                  <a:gd name="connsiteX3" fmla="*/ 166795 w 559404"/>
                  <a:gd name="connsiteY3" fmla="*/ 359263 h 552815"/>
                  <a:gd name="connsiteX4" fmla="*/ 111202 w 559404"/>
                  <a:gd name="connsiteY4" fmla="*/ 548294 h 552815"/>
                  <a:gd name="connsiteX5" fmla="*/ 330111 w 559404"/>
                  <a:gd name="connsiteY5" fmla="*/ 385197 h 552815"/>
                  <a:gd name="connsiteX6" fmla="*/ 559339 w 559404"/>
                  <a:gd name="connsiteY6" fmla="*/ 261112 h 552815"/>
                  <a:gd name="connsiteX7" fmla="*/ 389831 w 559404"/>
                  <a:gd name="connsiteY7" fmla="*/ 257458 h 552815"/>
                  <a:gd name="connsiteX8" fmla="*/ 371253 w 559404"/>
                  <a:gd name="connsiteY8" fmla="*/ 173250 h 552815"/>
                  <a:gd name="connsiteX9" fmla="*/ 455492 w 559404"/>
                  <a:gd name="connsiteY9" fmla="*/ 8694 h 552815"/>
                  <a:gd name="connsiteX10" fmla="*/ 238233 w 559404"/>
                  <a:gd name="connsiteY10" fmla="*/ 135858 h 55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9404" h="552815">
                    <a:moveTo>
                      <a:pt x="238233" y="135858"/>
                    </a:moveTo>
                    <a:cubicBezTo>
                      <a:pt x="162321" y="178111"/>
                      <a:pt x="1557" y="213381"/>
                      <a:pt x="22" y="262213"/>
                    </a:cubicBezTo>
                    <a:cubicBezTo>
                      <a:pt x="-1865" y="322246"/>
                      <a:pt x="118930" y="262997"/>
                      <a:pt x="141702" y="266976"/>
                    </a:cubicBezTo>
                    <a:cubicBezTo>
                      <a:pt x="163015" y="284077"/>
                      <a:pt x="171878" y="312377"/>
                      <a:pt x="166795" y="359263"/>
                    </a:cubicBezTo>
                    <a:cubicBezTo>
                      <a:pt x="161712" y="406149"/>
                      <a:pt x="92499" y="528051"/>
                      <a:pt x="111202" y="548294"/>
                    </a:cubicBezTo>
                    <a:cubicBezTo>
                      <a:pt x="141596" y="581191"/>
                      <a:pt x="250659" y="425123"/>
                      <a:pt x="330111" y="385197"/>
                    </a:cubicBezTo>
                    <a:cubicBezTo>
                      <a:pt x="409563" y="345271"/>
                      <a:pt x="557916" y="284570"/>
                      <a:pt x="559339" y="261112"/>
                    </a:cubicBezTo>
                    <a:cubicBezTo>
                      <a:pt x="562942" y="201722"/>
                      <a:pt x="417627" y="278061"/>
                      <a:pt x="389831" y="257458"/>
                    </a:cubicBezTo>
                    <a:cubicBezTo>
                      <a:pt x="374358" y="245989"/>
                      <a:pt x="363995" y="202144"/>
                      <a:pt x="371253" y="173250"/>
                    </a:cubicBezTo>
                    <a:cubicBezTo>
                      <a:pt x="379259" y="141378"/>
                      <a:pt x="479075" y="41673"/>
                      <a:pt x="455492" y="8694"/>
                    </a:cubicBezTo>
                    <a:cubicBezTo>
                      <a:pt x="424789" y="-34242"/>
                      <a:pt x="314145" y="93605"/>
                      <a:pt x="238233" y="13585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3851920" y="3055815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56" name="円/楕円 55"/>
              <p:cNvSpPr/>
              <p:nvPr/>
            </p:nvSpPr>
            <p:spPr>
              <a:xfrm>
                <a:off x="4008876" y="320900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4127095" y="315519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58" name="弦 57"/>
              <p:cNvSpPr/>
              <p:nvPr/>
            </p:nvSpPr>
            <p:spPr>
              <a:xfrm rot="16739292">
                <a:off x="4041254" y="3229177"/>
                <a:ext cx="130175" cy="138488"/>
              </a:xfrm>
              <a:prstGeom prst="chord">
                <a:avLst>
                  <a:gd name="adj1" fmla="val 3282849"/>
                  <a:gd name="adj2" fmla="val 14601596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662"/>
              </a:p>
            </p:txBody>
          </p:sp>
        </p:grpSp>
        <p:grpSp>
          <p:nvGrpSpPr>
            <p:cNvPr id="42" name="グループ化 41"/>
            <p:cNvGrpSpPr/>
            <p:nvPr/>
          </p:nvGrpSpPr>
          <p:grpSpPr>
            <a:xfrm>
              <a:off x="7234558" y="3016964"/>
              <a:ext cx="77331" cy="59540"/>
              <a:chOff x="7643860" y="1632190"/>
              <a:chExt cx="77331" cy="59540"/>
            </a:xfrm>
          </p:grpSpPr>
          <p:sp>
            <p:nvSpPr>
              <p:cNvPr id="52" name="円弧 51"/>
              <p:cNvSpPr/>
              <p:nvPr/>
            </p:nvSpPr>
            <p:spPr>
              <a:xfrm rot="4485376">
                <a:off x="7647097" y="1628953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53" name="円弧 52"/>
              <p:cNvSpPr/>
              <p:nvPr/>
            </p:nvSpPr>
            <p:spPr>
              <a:xfrm rot="4485376">
                <a:off x="7670658" y="1641197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 rot="7783039">
              <a:off x="6718960" y="3269335"/>
              <a:ext cx="77331" cy="59540"/>
              <a:chOff x="7643860" y="1632190"/>
              <a:chExt cx="77331" cy="59540"/>
            </a:xfrm>
          </p:grpSpPr>
          <p:sp>
            <p:nvSpPr>
              <p:cNvPr id="50" name="円弧 49"/>
              <p:cNvSpPr/>
              <p:nvPr/>
            </p:nvSpPr>
            <p:spPr>
              <a:xfrm rot="4485376">
                <a:off x="7647097" y="1628953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51" name="円弧 50"/>
              <p:cNvSpPr/>
              <p:nvPr/>
            </p:nvSpPr>
            <p:spPr>
              <a:xfrm rot="4485376">
                <a:off x="7670658" y="1641197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 rot="5015145">
              <a:off x="6659184" y="3033035"/>
              <a:ext cx="77331" cy="59540"/>
              <a:chOff x="7643860" y="1632190"/>
              <a:chExt cx="77331" cy="59540"/>
            </a:xfrm>
          </p:grpSpPr>
          <p:sp>
            <p:nvSpPr>
              <p:cNvPr id="48" name="円弧 47"/>
              <p:cNvSpPr/>
              <p:nvPr/>
            </p:nvSpPr>
            <p:spPr>
              <a:xfrm rot="4485376">
                <a:off x="7647097" y="1628953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49" name="円弧 48"/>
              <p:cNvSpPr/>
              <p:nvPr/>
            </p:nvSpPr>
            <p:spPr>
              <a:xfrm rot="4485376">
                <a:off x="7670658" y="1641197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 rot="19702747">
              <a:off x="7147537" y="2761532"/>
              <a:ext cx="77331" cy="59540"/>
              <a:chOff x="7643860" y="1632190"/>
              <a:chExt cx="77331" cy="59540"/>
            </a:xfrm>
          </p:grpSpPr>
          <p:sp>
            <p:nvSpPr>
              <p:cNvPr id="46" name="円弧 45"/>
              <p:cNvSpPr/>
              <p:nvPr/>
            </p:nvSpPr>
            <p:spPr>
              <a:xfrm rot="4485376">
                <a:off x="7647097" y="1628953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47" name="円弧 46"/>
              <p:cNvSpPr/>
              <p:nvPr/>
            </p:nvSpPr>
            <p:spPr>
              <a:xfrm rot="4485376">
                <a:off x="7670658" y="1641197"/>
                <a:ext cx="47296" cy="53770"/>
              </a:xfrm>
              <a:prstGeom prst="arc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</p:grpSp>
      </p:grpSp>
      <p:grpSp>
        <p:nvGrpSpPr>
          <p:cNvPr id="63" name="グループ化 62"/>
          <p:cNvGrpSpPr/>
          <p:nvPr/>
        </p:nvGrpSpPr>
        <p:grpSpPr>
          <a:xfrm>
            <a:off x="2976183" y="3522165"/>
            <a:ext cx="2100132" cy="1932513"/>
            <a:chOff x="4200577" y="610040"/>
            <a:chExt cx="2833155" cy="2824284"/>
          </a:xfrm>
        </p:grpSpPr>
        <p:sp>
          <p:nvSpPr>
            <p:cNvPr id="60" name="フリーフォーム 59"/>
            <p:cNvSpPr/>
            <p:nvPr/>
          </p:nvSpPr>
          <p:spPr>
            <a:xfrm>
              <a:off x="4200577" y="2492896"/>
              <a:ext cx="948350" cy="941428"/>
            </a:xfrm>
            <a:custGeom>
              <a:avLst/>
              <a:gdLst>
                <a:gd name="connsiteX0" fmla="*/ 0 w 768545"/>
                <a:gd name="connsiteY0" fmla="*/ 762935 h 762935"/>
                <a:gd name="connsiteX1" fmla="*/ 0 w 768545"/>
                <a:gd name="connsiteY1" fmla="*/ 577811 h 762935"/>
                <a:gd name="connsiteX2" fmla="*/ 196344 w 768545"/>
                <a:gd name="connsiteY2" fmla="*/ 577811 h 762935"/>
                <a:gd name="connsiteX3" fmla="*/ 196344 w 768545"/>
                <a:gd name="connsiteY3" fmla="*/ 364638 h 762935"/>
                <a:gd name="connsiteX4" fmla="*/ 387078 w 768545"/>
                <a:gd name="connsiteY4" fmla="*/ 364638 h 762935"/>
                <a:gd name="connsiteX5" fmla="*/ 387078 w 768545"/>
                <a:gd name="connsiteY5" fmla="*/ 185124 h 762935"/>
                <a:gd name="connsiteX6" fmla="*/ 577811 w 768545"/>
                <a:gd name="connsiteY6" fmla="*/ 185124 h 762935"/>
                <a:gd name="connsiteX7" fmla="*/ 577811 w 768545"/>
                <a:gd name="connsiteY7" fmla="*/ 0 h 762935"/>
                <a:gd name="connsiteX8" fmla="*/ 768545 w 768545"/>
                <a:gd name="connsiteY8" fmla="*/ 0 h 76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8545" h="762935">
                  <a:moveTo>
                    <a:pt x="0" y="762935"/>
                  </a:moveTo>
                  <a:lnTo>
                    <a:pt x="0" y="577811"/>
                  </a:lnTo>
                  <a:lnTo>
                    <a:pt x="196344" y="577811"/>
                  </a:lnTo>
                  <a:lnTo>
                    <a:pt x="196344" y="364638"/>
                  </a:lnTo>
                  <a:lnTo>
                    <a:pt x="387078" y="364638"/>
                  </a:lnTo>
                  <a:lnTo>
                    <a:pt x="387078" y="185124"/>
                  </a:lnTo>
                  <a:lnTo>
                    <a:pt x="577811" y="185124"/>
                  </a:lnTo>
                  <a:lnTo>
                    <a:pt x="577811" y="0"/>
                  </a:lnTo>
                  <a:lnTo>
                    <a:pt x="768545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  <p:sp>
          <p:nvSpPr>
            <p:cNvPr id="61" name="フリーフォーム 60"/>
            <p:cNvSpPr/>
            <p:nvPr/>
          </p:nvSpPr>
          <p:spPr>
            <a:xfrm>
              <a:off x="5137032" y="1551468"/>
              <a:ext cx="948350" cy="941428"/>
            </a:xfrm>
            <a:custGeom>
              <a:avLst/>
              <a:gdLst>
                <a:gd name="connsiteX0" fmla="*/ 0 w 768545"/>
                <a:gd name="connsiteY0" fmla="*/ 762935 h 762935"/>
                <a:gd name="connsiteX1" fmla="*/ 0 w 768545"/>
                <a:gd name="connsiteY1" fmla="*/ 577811 h 762935"/>
                <a:gd name="connsiteX2" fmla="*/ 196344 w 768545"/>
                <a:gd name="connsiteY2" fmla="*/ 577811 h 762935"/>
                <a:gd name="connsiteX3" fmla="*/ 196344 w 768545"/>
                <a:gd name="connsiteY3" fmla="*/ 364638 h 762935"/>
                <a:gd name="connsiteX4" fmla="*/ 387078 w 768545"/>
                <a:gd name="connsiteY4" fmla="*/ 364638 h 762935"/>
                <a:gd name="connsiteX5" fmla="*/ 387078 w 768545"/>
                <a:gd name="connsiteY5" fmla="*/ 185124 h 762935"/>
                <a:gd name="connsiteX6" fmla="*/ 577811 w 768545"/>
                <a:gd name="connsiteY6" fmla="*/ 185124 h 762935"/>
                <a:gd name="connsiteX7" fmla="*/ 577811 w 768545"/>
                <a:gd name="connsiteY7" fmla="*/ 0 h 762935"/>
                <a:gd name="connsiteX8" fmla="*/ 768545 w 768545"/>
                <a:gd name="connsiteY8" fmla="*/ 0 h 76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8545" h="762935">
                  <a:moveTo>
                    <a:pt x="0" y="762935"/>
                  </a:moveTo>
                  <a:lnTo>
                    <a:pt x="0" y="577811"/>
                  </a:lnTo>
                  <a:lnTo>
                    <a:pt x="196344" y="577811"/>
                  </a:lnTo>
                  <a:lnTo>
                    <a:pt x="196344" y="364638"/>
                  </a:lnTo>
                  <a:lnTo>
                    <a:pt x="387078" y="364638"/>
                  </a:lnTo>
                  <a:lnTo>
                    <a:pt x="387078" y="185124"/>
                  </a:lnTo>
                  <a:lnTo>
                    <a:pt x="577811" y="185124"/>
                  </a:lnTo>
                  <a:lnTo>
                    <a:pt x="577811" y="0"/>
                  </a:lnTo>
                  <a:lnTo>
                    <a:pt x="768545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  <p:sp>
          <p:nvSpPr>
            <p:cNvPr id="62" name="フリーフォーム 61"/>
            <p:cNvSpPr/>
            <p:nvPr/>
          </p:nvSpPr>
          <p:spPr>
            <a:xfrm>
              <a:off x="6085382" y="610040"/>
              <a:ext cx="948350" cy="941428"/>
            </a:xfrm>
            <a:custGeom>
              <a:avLst/>
              <a:gdLst>
                <a:gd name="connsiteX0" fmla="*/ 0 w 768545"/>
                <a:gd name="connsiteY0" fmla="*/ 762935 h 762935"/>
                <a:gd name="connsiteX1" fmla="*/ 0 w 768545"/>
                <a:gd name="connsiteY1" fmla="*/ 577811 h 762935"/>
                <a:gd name="connsiteX2" fmla="*/ 196344 w 768545"/>
                <a:gd name="connsiteY2" fmla="*/ 577811 h 762935"/>
                <a:gd name="connsiteX3" fmla="*/ 196344 w 768545"/>
                <a:gd name="connsiteY3" fmla="*/ 364638 h 762935"/>
                <a:gd name="connsiteX4" fmla="*/ 387078 w 768545"/>
                <a:gd name="connsiteY4" fmla="*/ 364638 h 762935"/>
                <a:gd name="connsiteX5" fmla="*/ 387078 w 768545"/>
                <a:gd name="connsiteY5" fmla="*/ 185124 h 762935"/>
                <a:gd name="connsiteX6" fmla="*/ 577811 w 768545"/>
                <a:gd name="connsiteY6" fmla="*/ 185124 h 762935"/>
                <a:gd name="connsiteX7" fmla="*/ 577811 w 768545"/>
                <a:gd name="connsiteY7" fmla="*/ 0 h 762935"/>
                <a:gd name="connsiteX8" fmla="*/ 768545 w 768545"/>
                <a:gd name="connsiteY8" fmla="*/ 0 h 76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8545" h="762935">
                  <a:moveTo>
                    <a:pt x="0" y="762935"/>
                  </a:moveTo>
                  <a:lnTo>
                    <a:pt x="0" y="577811"/>
                  </a:lnTo>
                  <a:lnTo>
                    <a:pt x="196344" y="577811"/>
                  </a:lnTo>
                  <a:lnTo>
                    <a:pt x="196344" y="364638"/>
                  </a:lnTo>
                  <a:lnTo>
                    <a:pt x="387078" y="364638"/>
                  </a:lnTo>
                  <a:lnTo>
                    <a:pt x="387078" y="185124"/>
                  </a:lnTo>
                  <a:lnTo>
                    <a:pt x="577811" y="185124"/>
                  </a:lnTo>
                  <a:lnTo>
                    <a:pt x="577811" y="0"/>
                  </a:lnTo>
                  <a:lnTo>
                    <a:pt x="768545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62"/>
            </a:p>
          </p:txBody>
        </p:sp>
      </p:grpSp>
      <p:sp>
        <p:nvSpPr>
          <p:cNvPr id="64" name="テキスト ボックス 63"/>
          <p:cNvSpPr txBox="1"/>
          <p:nvPr/>
        </p:nvSpPr>
        <p:spPr>
          <a:xfrm>
            <a:off x="735977" y="5495248"/>
            <a:ext cx="659155" cy="234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23" dirty="0">
                <a:latin typeface="+mn-ea"/>
              </a:rPr>
              <a:t>スタート</a:t>
            </a:r>
          </a:p>
        </p:txBody>
      </p:sp>
      <p:sp>
        <p:nvSpPr>
          <p:cNvPr id="88" name="四角形吹き出し 87"/>
          <p:cNvSpPr/>
          <p:nvPr/>
        </p:nvSpPr>
        <p:spPr>
          <a:xfrm>
            <a:off x="880281" y="4187413"/>
            <a:ext cx="836155" cy="406229"/>
          </a:xfrm>
          <a:prstGeom prst="wedgeRectCallout">
            <a:avLst>
              <a:gd name="adj1" fmla="val -32122"/>
              <a:gd name="adj2" fmla="val 73486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  <a:latin typeface="+mn-ea"/>
              </a:rPr>
              <a:t>小さな一歩の</a:t>
            </a:r>
            <a:endParaRPr lang="en-US" altLang="ja-JP" sz="923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923" dirty="0">
                <a:solidFill>
                  <a:schemeClr val="tx1"/>
                </a:solidFill>
                <a:latin typeface="+mn-ea"/>
              </a:rPr>
              <a:t>積み重ねが</a:t>
            </a:r>
          </a:p>
        </p:txBody>
      </p:sp>
      <p:sp>
        <p:nvSpPr>
          <p:cNvPr id="89" name="四角形吹き出し 88"/>
          <p:cNvSpPr/>
          <p:nvPr/>
        </p:nvSpPr>
        <p:spPr>
          <a:xfrm>
            <a:off x="4383925" y="2614236"/>
            <a:ext cx="836155" cy="406229"/>
          </a:xfrm>
          <a:prstGeom prst="wedgeRectCallout">
            <a:avLst>
              <a:gd name="adj1" fmla="val -32122"/>
              <a:gd name="adj2" fmla="val 73486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  <a:latin typeface="+mn-ea"/>
              </a:rPr>
              <a:t>やがて大きな</a:t>
            </a:r>
            <a:endParaRPr lang="en-US" altLang="ja-JP" sz="923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923" dirty="0">
                <a:solidFill>
                  <a:schemeClr val="tx1"/>
                </a:solidFill>
                <a:latin typeface="+mn-ea"/>
              </a:rPr>
              <a:t>変化となり</a:t>
            </a:r>
          </a:p>
        </p:txBody>
      </p:sp>
      <p:sp>
        <p:nvSpPr>
          <p:cNvPr id="90" name="四角形吹き出し 89"/>
          <p:cNvSpPr/>
          <p:nvPr/>
        </p:nvSpPr>
        <p:spPr>
          <a:xfrm>
            <a:off x="6423967" y="1501402"/>
            <a:ext cx="891773" cy="454063"/>
          </a:xfrm>
          <a:prstGeom prst="wedgeRectCallout">
            <a:avLst>
              <a:gd name="adj1" fmla="val -32122"/>
              <a:gd name="adj2" fmla="val 73486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  <a:latin typeface="+mn-ea"/>
              </a:rPr>
              <a:t>とんでもない</a:t>
            </a:r>
            <a:endParaRPr lang="en-US" altLang="ja-JP" sz="923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923" dirty="0">
                <a:solidFill>
                  <a:schemeClr val="tx1"/>
                </a:solidFill>
                <a:latin typeface="+mn-ea"/>
              </a:rPr>
              <a:t>成果に結びつく</a:t>
            </a:r>
          </a:p>
        </p:txBody>
      </p:sp>
      <p:sp>
        <p:nvSpPr>
          <p:cNvPr id="91" name="正方形/長方形 90"/>
          <p:cNvSpPr/>
          <p:nvPr/>
        </p:nvSpPr>
        <p:spPr>
          <a:xfrm>
            <a:off x="6149259" y="2498436"/>
            <a:ext cx="648072" cy="2951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23" dirty="0">
              <a:solidFill>
                <a:schemeClr val="tx1"/>
              </a:solidFill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6370664" y="5290145"/>
            <a:ext cx="102633" cy="15963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23" dirty="0">
              <a:solidFill>
                <a:schemeClr val="tx1"/>
              </a:solidFill>
            </a:endParaRPr>
          </a:p>
        </p:txBody>
      </p:sp>
      <p:grpSp>
        <p:nvGrpSpPr>
          <p:cNvPr id="104" name="グループ化 103"/>
          <p:cNvGrpSpPr/>
          <p:nvPr/>
        </p:nvGrpSpPr>
        <p:grpSpPr>
          <a:xfrm>
            <a:off x="6208293" y="5138295"/>
            <a:ext cx="524767" cy="42202"/>
            <a:chOff x="6879138" y="5229200"/>
            <a:chExt cx="524767" cy="45719"/>
          </a:xfrm>
        </p:grpSpPr>
        <p:sp>
          <p:nvSpPr>
            <p:cNvPr id="95" name="正方形/長方形 94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99" name="正方形/長方形 98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01" name="正方形/長方形 100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02" name="正方形/長方形 101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03" name="正方形/長方形 102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sp>
        <p:nvSpPr>
          <p:cNvPr id="105" name="正方形/長方形 104"/>
          <p:cNvSpPr/>
          <p:nvPr/>
        </p:nvSpPr>
        <p:spPr>
          <a:xfrm>
            <a:off x="6473324" y="5290145"/>
            <a:ext cx="102633" cy="15963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23" dirty="0">
              <a:solidFill>
                <a:schemeClr val="tx1"/>
              </a:solidFill>
            </a:endParaRPr>
          </a:p>
        </p:txBody>
      </p:sp>
      <p:grpSp>
        <p:nvGrpSpPr>
          <p:cNvPr id="106" name="グループ化 105"/>
          <p:cNvGrpSpPr/>
          <p:nvPr/>
        </p:nvGrpSpPr>
        <p:grpSpPr>
          <a:xfrm>
            <a:off x="6208293" y="5035448"/>
            <a:ext cx="524767" cy="42202"/>
            <a:chOff x="6879138" y="5229200"/>
            <a:chExt cx="524767" cy="45719"/>
          </a:xfrm>
        </p:grpSpPr>
        <p:sp>
          <p:nvSpPr>
            <p:cNvPr id="107" name="正方形/長方形 106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08" name="正方形/長方形 107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09" name="正方形/長方形 108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10" name="正方形/長方形 109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11" name="正方形/長方形 110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12" name="正方形/長方形 111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13" name="正方形/長方形 112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14" name="正方形/長方形 113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5" name="グループ化 114"/>
          <p:cNvGrpSpPr/>
          <p:nvPr/>
        </p:nvGrpSpPr>
        <p:grpSpPr>
          <a:xfrm>
            <a:off x="6208293" y="4939939"/>
            <a:ext cx="524767" cy="42202"/>
            <a:chOff x="6879138" y="5229200"/>
            <a:chExt cx="524767" cy="45719"/>
          </a:xfrm>
        </p:grpSpPr>
        <p:sp>
          <p:nvSpPr>
            <p:cNvPr id="116" name="正方形/長方形 115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17" name="正方形/長方形 116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18" name="正方形/長方形 117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19" name="正方形/長方形 118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20" name="正方形/長方形 119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21" name="正方形/長方形 120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22" name="正方形/長方形 121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23" name="正方形/長方形 122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4" name="グループ化 123"/>
          <p:cNvGrpSpPr/>
          <p:nvPr/>
        </p:nvGrpSpPr>
        <p:grpSpPr>
          <a:xfrm>
            <a:off x="6208293" y="4837092"/>
            <a:ext cx="524767" cy="42202"/>
            <a:chOff x="6879138" y="5229200"/>
            <a:chExt cx="524767" cy="45719"/>
          </a:xfrm>
        </p:grpSpPr>
        <p:sp>
          <p:nvSpPr>
            <p:cNvPr id="125" name="正方形/長方形 124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26" name="正方形/長方形 125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27" name="正方形/長方形 126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28" name="正方形/長方形 127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29" name="正方形/長方形 128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30" name="正方形/長方形 129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31" name="正方形/長方形 130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32" name="正方形/長方形 131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3" name="グループ化 132"/>
          <p:cNvGrpSpPr/>
          <p:nvPr/>
        </p:nvGrpSpPr>
        <p:grpSpPr>
          <a:xfrm>
            <a:off x="6208293" y="4749796"/>
            <a:ext cx="524767" cy="42202"/>
            <a:chOff x="6879138" y="5229200"/>
            <a:chExt cx="524767" cy="45719"/>
          </a:xfrm>
        </p:grpSpPr>
        <p:sp>
          <p:nvSpPr>
            <p:cNvPr id="134" name="正方形/長方形 133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35" name="正方形/長方形 134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36" name="正方形/長方形 135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37" name="正方形/長方形 136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38" name="正方形/長方形 137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39" name="正方形/長方形 138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40" name="正方形/長方形 139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41" name="正方形/長方形 140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2" name="グループ化 141"/>
          <p:cNvGrpSpPr/>
          <p:nvPr/>
        </p:nvGrpSpPr>
        <p:grpSpPr>
          <a:xfrm>
            <a:off x="6208293" y="4646949"/>
            <a:ext cx="524767" cy="42202"/>
            <a:chOff x="6879138" y="5229200"/>
            <a:chExt cx="524767" cy="45719"/>
          </a:xfrm>
        </p:grpSpPr>
        <p:sp>
          <p:nvSpPr>
            <p:cNvPr id="143" name="正方形/長方形 142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44" name="正方形/長方形 143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45" name="正方形/長方形 144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46" name="正方形/長方形 145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47" name="正方形/長方形 146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48" name="正方形/長方形 147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49" name="正方形/長方形 148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50" name="正方形/長方形 149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1" name="グループ化 150"/>
          <p:cNvGrpSpPr/>
          <p:nvPr/>
        </p:nvGrpSpPr>
        <p:grpSpPr>
          <a:xfrm>
            <a:off x="6208293" y="4551440"/>
            <a:ext cx="524767" cy="42202"/>
            <a:chOff x="6879138" y="5229200"/>
            <a:chExt cx="524767" cy="45719"/>
          </a:xfrm>
        </p:grpSpPr>
        <p:sp>
          <p:nvSpPr>
            <p:cNvPr id="152" name="正方形/長方形 151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53" name="正方形/長方形 152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54" name="正方形/長方形 153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55" name="正方形/長方形 154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56" name="正方形/長方形 155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57" name="正方形/長方形 156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58" name="正方形/長方形 157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59" name="正方形/長方形 158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0" name="グループ化 159"/>
          <p:cNvGrpSpPr/>
          <p:nvPr/>
        </p:nvGrpSpPr>
        <p:grpSpPr>
          <a:xfrm>
            <a:off x="6208293" y="4448593"/>
            <a:ext cx="524767" cy="42202"/>
            <a:chOff x="6879138" y="5229200"/>
            <a:chExt cx="524767" cy="45719"/>
          </a:xfrm>
        </p:grpSpPr>
        <p:sp>
          <p:nvSpPr>
            <p:cNvPr id="161" name="正方形/長方形 160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62" name="正方形/長方形 161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63" name="正方形/長方形 162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64" name="正方形/長方形 163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65" name="正方形/長方形 164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66" name="正方形/長方形 165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67" name="正方形/長方形 166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68" name="正方形/長方形 167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9" name="グループ化 168"/>
          <p:cNvGrpSpPr/>
          <p:nvPr/>
        </p:nvGrpSpPr>
        <p:grpSpPr>
          <a:xfrm>
            <a:off x="6208293" y="4359580"/>
            <a:ext cx="524767" cy="42202"/>
            <a:chOff x="6879138" y="5229200"/>
            <a:chExt cx="524767" cy="45719"/>
          </a:xfrm>
        </p:grpSpPr>
        <p:sp>
          <p:nvSpPr>
            <p:cNvPr id="170" name="正方形/長方形 169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71" name="正方形/長方形 170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72" name="正方形/長方形 171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73" name="正方形/長方形 172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74" name="正方形/長方形 173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75" name="正方形/長方形 174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76" name="正方形/長方形 175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77" name="正方形/長方形 176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8" name="グループ化 177"/>
          <p:cNvGrpSpPr/>
          <p:nvPr/>
        </p:nvGrpSpPr>
        <p:grpSpPr>
          <a:xfrm>
            <a:off x="6208293" y="4256733"/>
            <a:ext cx="524767" cy="42202"/>
            <a:chOff x="6879138" y="5229200"/>
            <a:chExt cx="524767" cy="45719"/>
          </a:xfrm>
        </p:grpSpPr>
        <p:sp>
          <p:nvSpPr>
            <p:cNvPr id="179" name="正方形/長方形 178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80" name="正方形/長方形 179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81" name="正方形/長方形 180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82" name="正方形/長方形 181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83" name="正方形/長方形 182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84" name="正方形/長方形 183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85" name="正方形/長方形 184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86" name="正方形/長方形 185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7" name="グループ化 186"/>
          <p:cNvGrpSpPr/>
          <p:nvPr/>
        </p:nvGrpSpPr>
        <p:grpSpPr>
          <a:xfrm>
            <a:off x="6208293" y="4161224"/>
            <a:ext cx="524767" cy="42202"/>
            <a:chOff x="6879138" y="5229200"/>
            <a:chExt cx="524767" cy="45719"/>
          </a:xfrm>
        </p:grpSpPr>
        <p:sp>
          <p:nvSpPr>
            <p:cNvPr id="188" name="正方形/長方形 187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89" name="正方形/長方形 188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90" name="正方形/長方形 189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91" name="正方形/長方形 190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92" name="正方形/長方形 191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93" name="正方形/長方形 192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94" name="正方形/長方形 193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95" name="正方形/長方形 194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6" name="グループ化 195"/>
          <p:cNvGrpSpPr/>
          <p:nvPr/>
        </p:nvGrpSpPr>
        <p:grpSpPr>
          <a:xfrm>
            <a:off x="6208293" y="4058367"/>
            <a:ext cx="524767" cy="42202"/>
            <a:chOff x="6879138" y="5229200"/>
            <a:chExt cx="524767" cy="45719"/>
          </a:xfrm>
        </p:grpSpPr>
        <p:sp>
          <p:nvSpPr>
            <p:cNvPr id="197" name="正方形/長方形 196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98" name="正方形/長方形 197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199" name="正方形/長方形 198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00" name="正方形/長方形 199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01" name="正方形/長方形 200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02" name="正方形/長方形 201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03" name="正方形/長方形 202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04" name="正方形/長方形 203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5" name="グループ化 204"/>
          <p:cNvGrpSpPr/>
          <p:nvPr/>
        </p:nvGrpSpPr>
        <p:grpSpPr>
          <a:xfrm>
            <a:off x="6208293" y="3971075"/>
            <a:ext cx="524767" cy="42202"/>
            <a:chOff x="6879138" y="5229200"/>
            <a:chExt cx="524767" cy="45719"/>
          </a:xfrm>
        </p:grpSpPr>
        <p:sp>
          <p:nvSpPr>
            <p:cNvPr id="206" name="正方形/長方形 205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07" name="正方形/長方形 206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08" name="正方形/長方形 207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09" name="正方形/長方形 208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10" name="正方形/長方形 209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11" name="正方形/長方形 210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12" name="正方形/長方形 211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13" name="正方形/長方形 212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4" name="グループ化 213"/>
          <p:cNvGrpSpPr/>
          <p:nvPr/>
        </p:nvGrpSpPr>
        <p:grpSpPr>
          <a:xfrm>
            <a:off x="6208293" y="3868224"/>
            <a:ext cx="524767" cy="42202"/>
            <a:chOff x="6879138" y="5229200"/>
            <a:chExt cx="524767" cy="45719"/>
          </a:xfrm>
        </p:grpSpPr>
        <p:sp>
          <p:nvSpPr>
            <p:cNvPr id="215" name="正方形/長方形 214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16" name="正方形/長方形 215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17" name="正方形/長方形 216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18" name="正方形/長方形 217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19" name="正方形/長方形 218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20" name="正方形/長方形 219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21" name="正方形/長方形 220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22" name="正方形/長方形 221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3" name="グループ化 222"/>
          <p:cNvGrpSpPr/>
          <p:nvPr/>
        </p:nvGrpSpPr>
        <p:grpSpPr>
          <a:xfrm>
            <a:off x="6208293" y="3772712"/>
            <a:ext cx="524767" cy="42202"/>
            <a:chOff x="6879138" y="5229200"/>
            <a:chExt cx="524767" cy="45719"/>
          </a:xfrm>
        </p:grpSpPr>
        <p:sp>
          <p:nvSpPr>
            <p:cNvPr id="224" name="正方形/長方形 223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25" name="正方形/長方形 224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26" name="正方形/長方形 225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27" name="正方形/長方形 226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28" name="正方形/長方形 227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29" name="正方形/長方形 228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30" name="正方形/長方形 229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31" name="正方形/長方形 230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2" name="グループ化 231"/>
          <p:cNvGrpSpPr/>
          <p:nvPr/>
        </p:nvGrpSpPr>
        <p:grpSpPr>
          <a:xfrm>
            <a:off x="6208293" y="3669870"/>
            <a:ext cx="524767" cy="42202"/>
            <a:chOff x="6879138" y="5229200"/>
            <a:chExt cx="524767" cy="45719"/>
          </a:xfrm>
        </p:grpSpPr>
        <p:sp>
          <p:nvSpPr>
            <p:cNvPr id="233" name="正方形/長方形 232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34" name="正方形/長方形 233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35" name="正方形/長方形 234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36" name="正方形/長方形 235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37" name="正方形/長方形 236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38" name="正方形/長方形 237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39" name="正方形/長方形 238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40" name="正方形/長方形 239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1" name="グループ化 240"/>
          <p:cNvGrpSpPr/>
          <p:nvPr/>
        </p:nvGrpSpPr>
        <p:grpSpPr>
          <a:xfrm>
            <a:off x="6208293" y="3586211"/>
            <a:ext cx="524767" cy="42202"/>
            <a:chOff x="6879138" y="5229200"/>
            <a:chExt cx="524767" cy="45719"/>
          </a:xfrm>
        </p:grpSpPr>
        <p:sp>
          <p:nvSpPr>
            <p:cNvPr id="242" name="正方形/長方形 241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43" name="正方形/長方形 242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44" name="正方形/長方形 243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45" name="正方形/長方形 244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46" name="正方形/長方形 245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47" name="正方形/長方形 246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48" name="正方形/長方形 247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49" name="正方形/長方形 248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0" name="グループ化 249"/>
          <p:cNvGrpSpPr/>
          <p:nvPr/>
        </p:nvGrpSpPr>
        <p:grpSpPr>
          <a:xfrm>
            <a:off x="6208293" y="3483360"/>
            <a:ext cx="524767" cy="42202"/>
            <a:chOff x="6879138" y="5229200"/>
            <a:chExt cx="524767" cy="45719"/>
          </a:xfrm>
        </p:grpSpPr>
        <p:sp>
          <p:nvSpPr>
            <p:cNvPr id="251" name="正方形/長方形 250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52" name="正方形/長方形 251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53" name="正方形/長方形 252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54" name="正方形/長方形 253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55" name="正方形/長方形 254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56" name="正方形/長方形 255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57" name="正方形/長方形 256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58" name="正方形/長方形 257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9" name="グループ化 258"/>
          <p:cNvGrpSpPr/>
          <p:nvPr/>
        </p:nvGrpSpPr>
        <p:grpSpPr>
          <a:xfrm>
            <a:off x="6208293" y="3387864"/>
            <a:ext cx="524767" cy="42202"/>
            <a:chOff x="6879138" y="5229200"/>
            <a:chExt cx="524767" cy="45719"/>
          </a:xfrm>
        </p:grpSpPr>
        <p:sp>
          <p:nvSpPr>
            <p:cNvPr id="260" name="正方形/長方形 259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61" name="正方形/長方形 260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62" name="正方形/長方形 261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63" name="正方形/長方形 262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64" name="正方形/長方形 263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65" name="正方形/長方形 264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66" name="正方形/長方形 265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67" name="正方形/長方形 266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8" name="グループ化 267"/>
          <p:cNvGrpSpPr/>
          <p:nvPr/>
        </p:nvGrpSpPr>
        <p:grpSpPr>
          <a:xfrm>
            <a:off x="6208293" y="3285016"/>
            <a:ext cx="524767" cy="42202"/>
            <a:chOff x="6879138" y="5229200"/>
            <a:chExt cx="524767" cy="45719"/>
          </a:xfrm>
        </p:grpSpPr>
        <p:sp>
          <p:nvSpPr>
            <p:cNvPr id="269" name="正方形/長方形 268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70" name="正方形/長方形 269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71" name="正方形/長方形 270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72" name="正方形/長方形 271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73" name="正方形/長方形 272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74" name="正方形/長方形 273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75" name="正方形/長方形 274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76" name="正方形/長方形 275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7" name="グループ化 276"/>
          <p:cNvGrpSpPr/>
          <p:nvPr/>
        </p:nvGrpSpPr>
        <p:grpSpPr>
          <a:xfrm>
            <a:off x="6208293" y="3197721"/>
            <a:ext cx="524767" cy="42202"/>
            <a:chOff x="6879138" y="5229200"/>
            <a:chExt cx="524767" cy="45719"/>
          </a:xfrm>
        </p:grpSpPr>
        <p:sp>
          <p:nvSpPr>
            <p:cNvPr id="278" name="正方形/長方形 277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79" name="正方形/長方形 278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80" name="正方形/長方形 279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81" name="正方形/長方形 280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82" name="正方形/長方形 281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83" name="正方形/長方形 282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84" name="正方形/長方形 283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85" name="正方形/長方形 284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6" name="グループ化 285"/>
          <p:cNvGrpSpPr/>
          <p:nvPr/>
        </p:nvGrpSpPr>
        <p:grpSpPr>
          <a:xfrm>
            <a:off x="6208293" y="3094873"/>
            <a:ext cx="524767" cy="42202"/>
            <a:chOff x="6879138" y="5229200"/>
            <a:chExt cx="524767" cy="45719"/>
          </a:xfrm>
        </p:grpSpPr>
        <p:sp>
          <p:nvSpPr>
            <p:cNvPr id="287" name="正方形/長方形 286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88" name="正方形/長方形 287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89" name="正方形/長方形 288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90" name="正方形/長方形 289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91" name="正方形/長方形 290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92" name="正方形/長方形 291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93" name="正方形/長方形 292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94" name="正方形/長方形 293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5" name="グループ化 294"/>
          <p:cNvGrpSpPr/>
          <p:nvPr/>
        </p:nvGrpSpPr>
        <p:grpSpPr>
          <a:xfrm>
            <a:off x="6208293" y="2999365"/>
            <a:ext cx="524767" cy="42202"/>
            <a:chOff x="6879138" y="5229200"/>
            <a:chExt cx="524767" cy="45719"/>
          </a:xfrm>
        </p:grpSpPr>
        <p:sp>
          <p:nvSpPr>
            <p:cNvPr id="296" name="正方形/長方形 295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97" name="正方形/長方形 296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98" name="正方形/長方形 297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299" name="正方形/長方形 298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00" name="正方形/長方形 299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01" name="正方形/長方形 300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02" name="正方形/長方形 301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03" name="正方形/長方形 302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4" name="グループ化 303"/>
          <p:cNvGrpSpPr/>
          <p:nvPr/>
        </p:nvGrpSpPr>
        <p:grpSpPr>
          <a:xfrm>
            <a:off x="6208293" y="2896517"/>
            <a:ext cx="524767" cy="42202"/>
            <a:chOff x="6879138" y="5229200"/>
            <a:chExt cx="524767" cy="45719"/>
          </a:xfrm>
        </p:grpSpPr>
        <p:sp>
          <p:nvSpPr>
            <p:cNvPr id="305" name="正方形/長方形 304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06" name="正方形/長方形 305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07" name="正方形/長方形 306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08" name="正方形/長方形 307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09" name="正方形/長方形 308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10" name="正方形/長方形 309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11" name="正方形/長方形 310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12" name="正方形/長方形 311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3" name="グループ化 312"/>
          <p:cNvGrpSpPr/>
          <p:nvPr/>
        </p:nvGrpSpPr>
        <p:grpSpPr>
          <a:xfrm>
            <a:off x="6208293" y="2812593"/>
            <a:ext cx="524767" cy="42202"/>
            <a:chOff x="6879138" y="5229200"/>
            <a:chExt cx="524767" cy="45719"/>
          </a:xfrm>
        </p:grpSpPr>
        <p:sp>
          <p:nvSpPr>
            <p:cNvPr id="314" name="正方形/長方形 313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15" name="正方形/長方形 314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16" name="正方形/長方形 315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17" name="正方形/長方形 316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18" name="正方形/長方形 317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19" name="正方形/長方形 318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20" name="正方形/長方形 319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21" name="正方形/長方形 320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2" name="グループ化 321"/>
          <p:cNvGrpSpPr/>
          <p:nvPr/>
        </p:nvGrpSpPr>
        <p:grpSpPr>
          <a:xfrm>
            <a:off x="6208293" y="2717084"/>
            <a:ext cx="524767" cy="42202"/>
            <a:chOff x="6879138" y="5229200"/>
            <a:chExt cx="524767" cy="45719"/>
          </a:xfrm>
        </p:grpSpPr>
        <p:sp>
          <p:nvSpPr>
            <p:cNvPr id="323" name="正方形/長方形 322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24" name="正方形/長方形 323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25" name="正方形/長方形 324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26" name="正方形/長方形 325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27" name="正方形/長方形 326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28" name="正方形/長方形 327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29" name="正方形/長方形 328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30" name="正方形/長方形 329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1" name="グループ化 330"/>
          <p:cNvGrpSpPr/>
          <p:nvPr/>
        </p:nvGrpSpPr>
        <p:grpSpPr>
          <a:xfrm>
            <a:off x="6208293" y="2614237"/>
            <a:ext cx="524767" cy="42202"/>
            <a:chOff x="6879138" y="5229200"/>
            <a:chExt cx="524767" cy="45719"/>
          </a:xfrm>
        </p:grpSpPr>
        <p:sp>
          <p:nvSpPr>
            <p:cNvPr id="332" name="正方形/長方形 331"/>
            <p:cNvSpPr/>
            <p:nvPr/>
          </p:nvSpPr>
          <p:spPr>
            <a:xfrm flipV="1">
              <a:off x="687913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33" name="正方形/長方形 332"/>
            <p:cNvSpPr/>
            <p:nvPr/>
          </p:nvSpPr>
          <p:spPr>
            <a:xfrm flipV="1">
              <a:off x="6948264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34" name="正方形/長方形 333"/>
            <p:cNvSpPr/>
            <p:nvPr/>
          </p:nvSpPr>
          <p:spPr>
            <a:xfrm flipV="1">
              <a:off x="7018658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35" name="正方形/長方形 334"/>
            <p:cNvSpPr/>
            <p:nvPr/>
          </p:nvSpPr>
          <p:spPr>
            <a:xfrm flipV="1">
              <a:off x="7088619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36" name="正方形/長方形 335"/>
            <p:cNvSpPr/>
            <p:nvPr/>
          </p:nvSpPr>
          <p:spPr>
            <a:xfrm flipV="1">
              <a:off x="715739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37" name="正方形/長方形 336"/>
            <p:cNvSpPr/>
            <p:nvPr/>
          </p:nvSpPr>
          <p:spPr>
            <a:xfrm flipV="1">
              <a:off x="7223945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38" name="正方形/長方形 337"/>
            <p:cNvSpPr/>
            <p:nvPr/>
          </p:nvSpPr>
          <p:spPr>
            <a:xfrm flipV="1">
              <a:off x="729163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  <p:sp>
          <p:nvSpPr>
            <p:cNvPr id="339" name="正方形/長方形 338"/>
            <p:cNvSpPr/>
            <p:nvPr/>
          </p:nvSpPr>
          <p:spPr>
            <a:xfrm flipV="1">
              <a:off x="7358186" y="5229200"/>
              <a:ext cx="4571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23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3" name="グループ化 342"/>
          <p:cNvGrpSpPr/>
          <p:nvPr/>
        </p:nvGrpSpPr>
        <p:grpSpPr>
          <a:xfrm>
            <a:off x="6339369" y="2153162"/>
            <a:ext cx="236581" cy="342939"/>
            <a:chOff x="3291907" y="2172740"/>
            <a:chExt cx="460891" cy="723765"/>
          </a:xfrm>
        </p:grpSpPr>
        <p:sp>
          <p:nvSpPr>
            <p:cNvPr id="350" name="フリーフォーム 349"/>
            <p:cNvSpPr/>
            <p:nvPr/>
          </p:nvSpPr>
          <p:spPr>
            <a:xfrm>
              <a:off x="3291907" y="2388428"/>
              <a:ext cx="436938" cy="508077"/>
            </a:xfrm>
            <a:custGeom>
              <a:avLst/>
              <a:gdLst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28119 w 694391"/>
                <a:gd name="connsiteY81" fmla="*/ 162963 h 649663"/>
                <a:gd name="connsiteX82" fmla="*/ 549244 w 694391"/>
                <a:gd name="connsiteY82" fmla="*/ 150891 h 649663"/>
                <a:gd name="connsiteX83" fmla="*/ 558297 w 694391"/>
                <a:gd name="connsiteY83" fmla="*/ 147873 h 649663"/>
                <a:gd name="connsiteX84" fmla="*/ 579422 w 694391"/>
                <a:gd name="connsiteY84" fmla="*/ 135802 h 649663"/>
                <a:gd name="connsiteX85" fmla="*/ 591493 w 694391"/>
                <a:gd name="connsiteY85" fmla="*/ 129767 h 649663"/>
                <a:gd name="connsiteX86" fmla="*/ 603564 w 694391"/>
                <a:gd name="connsiteY86" fmla="*/ 117695 h 649663"/>
                <a:gd name="connsiteX87" fmla="*/ 612618 w 694391"/>
                <a:gd name="connsiteY87" fmla="*/ 111660 h 649663"/>
                <a:gd name="connsiteX88" fmla="*/ 624689 w 694391"/>
                <a:gd name="connsiteY88" fmla="*/ 102606 h 649663"/>
                <a:gd name="connsiteX89" fmla="*/ 639778 w 694391"/>
                <a:gd name="connsiteY89" fmla="*/ 84499 h 649663"/>
                <a:gd name="connsiteX90" fmla="*/ 648832 w 694391"/>
                <a:gd name="connsiteY90" fmla="*/ 63374 h 649663"/>
                <a:gd name="connsiteX91" fmla="*/ 651849 w 694391"/>
                <a:gd name="connsiteY91" fmla="*/ 51303 h 649663"/>
                <a:gd name="connsiteX92" fmla="*/ 657885 w 694391"/>
                <a:gd name="connsiteY92" fmla="*/ 36214 h 649663"/>
                <a:gd name="connsiteX93" fmla="*/ 660903 w 694391"/>
                <a:gd name="connsiteY93" fmla="*/ 24143 h 649663"/>
                <a:gd name="connsiteX94" fmla="*/ 663921 w 694391"/>
                <a:gd name="connsiteY94" fmla="*/ 15089 h 649663"/>
                <a:gd name="connsiteX95" fmla="*/ 642796 w 694391"/>
                <a:gd name="connsiteY95" fmla="*/ 9054 h 649663"/>
                <a:gd name="connsiteX96" fmla="*/ 627707 w 694391"/>
                <a:gd name="connsiteY96" fmla="*/ 6036 h 649663"/>
                <a:gd name="connsiteX97" fmla="*/ 618653 w 694391"/>
                <a:gd name="connsiteY97" fmla="*/ 3018 h 649663"/>
                <a:gd name="connsiteX98" fmla="*/ 606582 w 694391"/>
                <a:gd name="connsiteY98" fmla="*/ 0 h 649663"/>
                <a:gd name="connsiteX99" fmla="*/ 519065 w 694391"/>
                <a:gd name="connsiteY99" fmla="*/ 3018 h 649663"/>
                <a:gd name="connsiteX100" fmla="*/ 500958 w 694391"/>
                <a:gd name="connsiteY100" fmla="*/ 9054 h 649663"/>
                <a:gd name="connsiteX101" fmla="*/ 488887 w 694391"/>
                <a:gd name="connsiteY101" fmla="*/ 12071 h 649663"/>
                <a:gd name="connsiteX102" fmla="*/ 470780 w 694391"/>
                <a:gd name="connsiteY102" fmla="*/ 21125 h 649663"/>
                <a:gd name="connsiteX103" fmla="*/ 461727 w 694391"/>
                <a:gd name="connsiteY103" fmla="*/ 27161 h 649663"/>
                <a:gd name="connsiteX104" fmla="*/ 443620 w 694391"/>
                <a:gd name="connsiteY104" fmla="*/ 33196 h 649663"/>
                <a:gd name="connsiteX105" fmla="*/ 437584 w 694391"/>
                <a:gd name="connsiteY105" fmla="*/ 42250 h 649663"/>
                <a:gd name="connsiteX106" fmla="*/ 425513 w 694391"/>
                <a:gd name="connsiteY106" fmla="*/ 48285 h 649663"/>
                <a:gd name="connsiteX107" fmla="*/ 416459 w 694391"/>
                <a:gd name="connsiteY107" fmla="*/ 54321 h 649663"/>
                <a:gd name="connsiteX108" fmla="*/ 404388 w 694391"/>
                <a:gd name="connsiteY108" fmla="*/ 60357 h 649663"/>
                <a:gd name="connsiteX109" fmla="*/ 395335 w 694391"/>
                <a:gd name="connsiteY109" fmla="*/ 69410 h 649663"/>
                <a:gd name="connsiteX110" fmla="*/ 374210 w 694391"/>
                <a:gd name="connsiteY110" fmla="*/ 78464 h 649663"/>
                <a:gd name="connsiteX111" fmla="*/ 365156 w 694391"/>
                <a:gd name="connsiteY111" fmla="*/ 84499 h 649663"/>
                <a:gd name="connsiteX112" fmla="*/ 353085 w 694391"/>
                <a:gd name="connsiteY112" fmla="*/ 90535 h 649663"/>
                <a:gd name="connsiteX113" fmla="*/ 344032 w 694391"/>
                <a:gd name="connsiteY113" fmla="*/ 96570 h 649663"/>
                <a:gd name="connsiteX114" fmla="*/ 319889 w 694391"/>
                <a:gd name="connsiteY114" fmla="*/ 102606 h 649663"/>
                <a:gd name="connsiteX115" fmla="*/ 301782 w 694391"/>
                <a:gd name="connsiteY115" fmla="*/ 108642 h 649663"/>
                <a:gd name="connsiteX116" fmla="*/ 292729 w 694391"/>
                <a:gd name="connsiteY116" fmla="*/ 111660 h 649663"/>
                <a:gd name="connsiteX117" fmla="*/ 280657 w 694391"/>
                <a:gd name="connsiteY117" fmla="*/ 114677 h 649663"/>
                <a:gd name="connsiteX118" fmla="*/ 271604 w 694391"/>
                <a:gd name="connsiteY118" fmla="*/ 117695 h 649663"/>
                <a:gd name="connsiteX119" fmla="*/ 229354 w 694391"/>
                <a:gd name="connsiteY119" fmla="*/ 120713 h 649663"/>
                <a:gd name="connsiteX120" fmla="*/ 217283 w 694391"/>
                <a:gd name="connsiteY120" fmla="*/ 123731 h 649663"/>
                <a:gd name="connsiteX121" fmla="*/ 184087 w 694391"/>
                <a:gd name="connsiteY121" fmla="*/ 129767 h 649663"/>
                <a:gd name="connsiteX122" fmla="*/ 190123 w 694391"/>
                <a:gd name="connsiteY12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28119 w 694391"/>
                <a:gd name="connsiteY81" fmla="*/ 162963 h 649663"/>
                <a:gd name="connsiteX82" fmla="*/ 549244 w 694391"/>
                <a:gd name="connsiteY82" fmla="*/ 150891 h 649663"/>
                <a:gd name="connsiteX83" fmla="*/ 579422 w 694391"/>
                <a:gd name="connsiteY83" fmla="*/ 135802 h 649663"/>
                <a:gd name="connsiteX84" fmla="*/ 591493 w 694391"/>
                <a:gd name="connsiteY84" fmla="*/ 129767 h 649663"/>
                <a:gd name="connsiteX85" fmla="*/ 603564 w 694391"/>
                <a:gd name="connsiteY85" fmla="*/ 117695 h 649663"/>
                <a:gd name="connsiteX86" fmla="*/ 612618 w 694391"/>
                <a:gd name="connsiteY86" fmla="*/ 111660 h 649663"/>
                <a:gd name="connsiteX87" fmla="*/ 624689 w 694391"/>
                <a:gd name="connsiteY87" fmla="*/ 102606 h 649663"/>
                <a:gd name="connsiteX88" fmla="*/ 639778 w 694391"/>
                <a:gd name="connsiteY88" fmla="*/ 84499 h 649663"/>
                <a:gd name="connsiteX89" fmla="*/ 648832 w 694391"/>
                <a:gd name="connsiteY89" fmla="*/ 63374 h 649663"/>
                <a:gd name="connsiteX90" fmla="*/ 651849 w 694391"/>
                <a:gd name="connsiteY90" fmla="*/ 51303 h 649663"/>
                <a:gd name="connsiteX91" fmla="*/ 657885 w 694391"/>
                <a:gd name="connsiteY91" fmla="*/ 36214 h 649663"/>
                <a:gd name="connsiteX92" fmla="*/ 660903 w 694391"/>
                <a:gd name="connsiteY92" fmla="*/ 24143 h 649663"/>
                <a:gd name="connsiteX93" fmla="*/ 663921 w 694391"/>
                <a:gd name="connsiteY93" fmla="*/ 15089 h 649663"/>
                <a:gd name="connsiteX94" fmla="*/ 642796 w 694391"/>
                <a:gd name="connsiteY94" fmla="*/ 9054 h 649663"/>
                <a:gd name="connsiteX95" fmla="*/ 627707 w 694391"/>
                <a:gd name="connsiteY95" fmla="*/ 6036 h 649663"/>
                <a:gd name="connsiteX96" fmla="*/ 618653 w 694391"/>
                <a:gd name="connsiteY96" fmla="*/ 3018 h 649663"/>
                <a:gd name="connsiteX97" fmla="*/ 606582 w 694391"/>
                <a:gd name="connsiteY97" fmla="*/ 0 h 649663"/>
                <a:gd name="connsiteX98" fmla="*/ 519065 w 694391"/>
                <a:gd name="connsiteY98" fmla="*/ 3018 h 649663"/>
                <a:gd name="connsiteX99" fmla="*/ 500958 w 694391"/>
                <a:gd name="connsiteY99" fmla="*/ 9054 h 649663"/>
                <a:gd name="connsiteX100" fmla="*/ 488887 w 694391"/>
                <a:gd name="connsiteY100" fmla="*/ 12071 h 649663"/>
                <a:gd name="connsiteX101" fmla="*/ 470780 w 694391"/>
                <a:gd name="connsiteY101" fmla="*/ 21125 h 649663"/>
                <a:gd name="connsiteX102" fmla="*/ 461727 w 694391"/>
                <a:gd name="connsiteY102" fmla="*/ 27161 h 649663"/>
                <a:gd name="connsiteX103" fmla="*/ 443620 w 694391"/>
                <a:gd name="connsiteY103" fmla="*/ 33196 h 649663"/>
                <a:gd name="connsiteX104" fmla="*/ 437584 w 694391"/>
                <a:gd name="connsiteY104" fmla="*/ 42250 h 649663"/>
                <a:gd name="connsiteX105" fmla="*/ 425513 w 694391"/>
                <a:gd name="connsiteY105" fmla="*/ 48285 h 649663"/>
                <a:gd name="connsiteX106" fmla="*/ 416459 w 694391"/>
                <a:gd name="connsiteY106" fmla="*/ 54321 h 649663"/>
                <a:gd name="connsiteX107" fmla="*/ 404388 w 694391"/>
                <a:gd name="connsiteY107" fmla="*/ 60357 h 649663"/>
                <a:gd name="connsiteX108" fmla="*/ 395335 w 694391"/>
                <a:gd name="connsiteY108" fmla="*/ 69410 h 649663"/>
                <a:gd name="connsiteX109" fmla="*/ 374210 w 694391"/>
                <a:gd name="connsiteY109" fmla="*/ 78464 h 649663"/>
                <a:gd name="connsiteX110" fmla="*/ 365156 w 694391"/>
                <a:gd name="connsiteY110" fmla="*/ 84499 h 649663"/>
                <a:gd name="connsiteX111" fmla="*/ 353085 w 694391"/>
                <a:gd name="connsiteY111" fmla="*/ 90535 h 649663"/>
                <a:gd name="connsiteX112" fmla="*/ 344032 w 694391"/>
                <a:gd name="connsiteY112" fmla="*/ 96570 h 649663"/>
                <a:gd name="connsiteX113" fmla="*/ 319889 w 694391"/>
                <a:gd name="connsiteY113" fmla="*/ 102606 h 649663"/>
                <a:gd name="connsiteX114" fmla="*/ 301782 w 694391"/>
                <a:gd name="connsiteY114" fmla="*/ 108642 h 649663"/>
                <a:gd name="connsiteX115" fmla="*/ 292729 w 694391"/>
                <a:gd name="connsiteY115" fmla="*/ 111660 h 649663"/>
                <a:gd name="connsiteX116" fmla="*/ 280657 w 694391"/>
                <a:gd name="connsiteY116" fmla="*/ 114677 h 649663"/>
                <a:gd name="connsiteX117" fmla="*/ 271604 w 694391"/>
                <a:gd name="connsiteY117" fmla="*/ 117695 h 649663"/>
                <a:gd name="connsiteX118" fmla="*/ 229354 w 694391"/>
                <a:gd name="connsiteY118" fmla="*/ 120713 h 649663"/>
                <a:gd name="connsiteX119" fmla="*/ 217283 w 694391"/>
                <a:gd name="connsiteY119" fmla="*/ 123731 h 649663"/>
                <a:gd name="connsiteX120" fmla="*/ 184087 w 694391"/>
                <a:gd name="connsiteY120" fmla="*/ 129767 h 649663"/>
                <a:gd name="connsiteX121" fmla="*/ 190123 w 694391"/>
                <a:gd name="connsiteY12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10012 w 694391"/>
                <a:gd name="connsiteY80" fmla="*/ 168998 h 649663"/>
                <a:gd name="connsiteX81" fmla="*/ 549244 w 694391"/>
                <a:gd name="connsiteY81" fmla="*/ 150891 h 649663"/>
                <a:gd name="connsiteX82" fmla="*/ 579422 w 694391"/>
                <a:gd name="connsiteY82" fmla="*/ 135802 h 649663"/>
                <a:gd name="connsiteX83" fmla="*/ 591493 w 694391"/>
                <a:gd name="connsiteY83" fmla="*/ 129767 h 649663"/>
                <a:gd name="connsiteX84" fmla="*/ 603564 w 694391"/>
                <a:gd name="connsiteY84" fmla="*/ 117695 h 649663"/>
                <a:gd name="connsiteX85" fmla="*/ 612618 w 694391"/>
                <a:gd name="connsiteY85" fmla="*/ 111660 h 649663"/>
                <a:gd name="connsiteX86" fmla="*/ 624689 w 694391"/>
                <a:gd name="connsiteY86" fmla="*/ 102606 h 649663"/>
                <a:gd name="connsiteX87" fmla="*/ 639778 w 694391"/>
                <a:gd name="connsiteY87" fmla="*/ 84499 h 649663"/>
                <a:gd name="connsiteX88" fmla="*/ 648832 w 694391"/>
                <a:gd name="connsiteY88" fmla="*/ 63374 h 649663"/>
                <a:gd name="connsiteX89" fmla="*/ 651849 w 694391"/>
                <a:gd name="connsiteY89" fmla="*/ 51303 h 649663"/>
                <a:gd name="connsiteX90" fmla="*/ 657885 w 694391"/>
                <a:gd name="connsiteY90" fmla="*/ 36214 h 649663"/>
                <a:gd name="connsiteX91" fmla="*/ 660903 w 694391"/>
                <a:gd name="connsiteY91" fmla="*/ 24143 h 649663"/>
                <a:gd name="connsiteX92" fmla="*/ 663921 w 694391"/>
                <a:gd name="connsiteY92" fmla="*/ 15089 h 649663"/>
                <a:gd name="connsiteX93" fmla="*/ 642796 w 694391"/>
                <a:gd name="connsiteY93" fmla="*/ 9054 h 649663"/>
                <a:gd name="connsiteX94" fmla="*/ 627707 w 694391"/>
                <a:gd name="connsiteY94" fmla="*/ 6036 h 649663"/>
                <a:gd name="connsiteX95" fmla="*/ 618653 w 694391"/>
                <a:gd name="connsiteY95" fmla="*/ 3018 h 649663"/>
                <a:gd name="connsiteX96" fmla="*/ 606582 w 694391"/>
                <a:gd name="connsiteY96" fmla="*/ 0 h 649663"/>
                <a:gd name="connsiteX97" fmla="*/ 519065 w 694391"/>
                <a:gd name="connsiteY97" fmla="*/ 3018 h 649663"/>
                <a:gd name="connsiteX98" fmla="*/ 500958 w 694391"/>
                <a:gd name="connsiteY98" fmla="*/ 9054 h 649663"/>
                <a:gd name="connsiteX99" fmla="*/ 488887 w 694391"/>
                <a:gd name="connsiteY99" fmla="*/ 12071 h 649663"/>
                <a:gd name="connsiteX100" fmla="*/ 470780 w 694391"/>
                <a:gd name="connsiteY100" fmla="*/ 21125 h 649663"/>
                <a:gd name="connsiteX101" fmla="*/ 461727 w 694391"/>
                <a:gd name="connsiteY101" fmla="*/ 27161 h 649663"/>
                <a:gd name="connsiteX102" fmla="*/ 443620 w 694391"/>
                <a:gd name="connsiteY102" fmla="*/ 33196 h 649663"/>
                <a:gd name="connsiteX103" fmla="*/ 437584 w 694391"/>
                <a:gd name="connsiteY103" fmla="*/ 42250 h 649663"/>
                <a:gd name="connsiteX104" fmla="*/ 425513 w 694391"/>
                <a:gd name="connsiteY104" fmla="*/ 48285 h 649663"/>
                <a:gd name="connsiteX105" fmla="*/ 416459 w 694391"/>
                <a:gd name="connsiteY105" fmla="*/ 54321 h 649663"/>
                <a:gd name="connsiteX106" fmla="*/ 404388 w 694391"/>
                <a:gd name="connsiteY106" fmla="*/ 60357 h 649663"/>
                <a:gd name="connsiteX107" fmla="*/ 395335 w 694391"/>
                <a:gd name="connsiteY107" fmla="*/ 69410 h 649663"/>
                <a:gd name="connsiteX108" fmla="*/ 374210 w 694391"/>
                <a:gd name="connsiteY108" fmla="*/ 78464 h 649663"/>
                <a:gd name="connsiteX109" fmla="*/ 365156 w 694391"/>
                <a:gd name="connsiteY109" fmla="*/ 84499 h 649663"/>
                <a:gd name="connsiteX110" fmla="*/ 353085 w 694391"/>
                <a:gd name="connsiteY110" fmla="*/ 90535 h 649663"/>
                <a:gd name="connsiteX111" fmla="*/ 344032 w 694391"/>
                <a:gd name="connsiteY111" fmla="*/ 96570 h 649663"/>
                <a:gd name="connsiteX112" fmla="*/ 319889 w 694391"/>
                <a:gd name="connsiteY112" fmla="*/ 102606 h 649663"/>
                <a:gd name="connsiteX113" fmla="*/ 301782 w 694391"/>
                <a:gd name="connsiteY113" fmla="*/ 108642 h 649663"/>
                <a:gd name="connsiteX114" fmla="*/ 292729 w 694391"/>
                <a:gd name="connsiteY114" fmla="*/ 111660 h 649663"/>
                <a:gd name="connsiteX115" fmla="*/ 280657 w 694391"/>
                <a:gd name="connsiteY115" fmla="*/ 114677 h 649663"/>
                <a:gd name="connsiteX116" fmla="*/ 271604 w 694391"/>
                <a:gd name="connsiteY116" fmla="*/ 117695 h 649663"/>
                <a:gd name="connsiteX117" fmla="*/ 229354 w 694391"/>
                <a:gd name="connsiteY117" fmla="*/ 120713 h 649663"/>
                <a:gd name="connsiteX118" fmla="*/ 217283 w 694391"/>
                <a:gd name="connsiteY118" fmla="*/ 123731 h 649663"/>
                <a:gd name="connsiteX119" fmla="*/ 184087 w 694391"/>
                <a:gd name="connsiteY119" fmla="*/ 129767 h 649663"/>
                <a:gd name="connsiteX120" fmla="*/ 190123 w 694391"/>
                <a:gd name="connsiteY120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12618 w 694391"/>
                <a:gd name="connsiteY84" fmla="*/ 111660 h 649663"/>
                <a:gd name="connsiteX85" fmla="*/ 624689 w 694391"/>
                <a:gd name="connsiteY85" fmla="*/ 102606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63921 w 694391"/>
                <a:gd name="connsiteY91" fmla="*/ 15089 h 649663"/>
                <a:gd name="connsiteX92" fmla="*/ 642796 w 694391"/>
                <a:gd name="connsiteY92" fmla="*/ 9054 h 649663"/>
                <a:gd name="connsiteX93" fmla="*/ 627707 w 694391"/>
                <a:gd name="connsiteY93" fmla="*/ 6036 h 649663"/>
                <a:gd name="connsiteX94" fmla="*/ 618653 w 694391"/>
                <a:gd name="connsiteY94" fmla="*/ 3018 h 649663"/>
                <a:gd name="connsiteX95" fmla="*/ 606582 w 694391"/>
                <a:gd name="connsiteY95" fmla="*/ 0 h 649663"/>
                <a:gd name="connsiteX96" fmla="*/ 519065 w 694391"/>
                <a:gd name="connsiteY96" fmla="*/ 3018 h 649663"/>
                <a:gd name="connsiteX97" fmla="*/ 500958 w 694391"/>
                <a:gd name="connsiteY97" fmla="*/ 9054 h 649663"/>
                <a:gd name="connsiteX98" fmla="*/ 488887 w 694391"/>
                <a:gd name="connsiteY98" fmla="*/ 12071 h 649663"/>
                <a:gd name="connsiteX99" fmla="*/ 470780 w 694391"/>
                <a:gd name="connsiteY99" fmla="*/ 21125 h 649663"/>
                <a:gd name="connsiteX100" fmla="*/ 461727 w 694391"/>
                <a:gd name="connsiteY100" fmla="*/ 27161 h 649663"/>
                <a:gd name="connsiteX101" fmla="*/ 443620 w 694391"/>
                <a:gd name="connsiteY101" fmla="*/ 33196 h 649663"/>
                <a:gd name="connsiteX102" fmla="*/ 437584 w 694391"/>
                <a:gd name="connsiteY102" fmla="*/ 42250 h 649663"/>
                <a:gd name="connsiteX103" fmla="*/ 425513 w 694391"/>
                <a:gd name="connsiteY103" fmla="*/ 48285 h 649663"/>
                <a:gd name="connsiteX104" fmla="*/ 416459 w 694391"/>
                <a:gd name="connsiteY104" fmla="*/ 54321 h 649663"/>
                <a:gd name="connsiteX105" fmla="*/ 404388 w 694391"/>
                <a:gd name="connsiteY105" fmla="*/ 60357 h 649663"/>
                <a:gd name="connsiteX106" fmla="*/ 395335 w 694391"/>
                <a:gd name="connsiteY106" fmla="*/ 69410 h 649663"/>
                <a:gd name="connsiteX107" fmla="*/ 374210 w 694391"/>
                <a:gd name="connsiteY107" fmla="*/ 78464 h 649663"/>
                <a:gd name="connsiteX108" fmla="*/ 365156 w 694391"/>
                <a:gd name="connsiteY108" fmla="*/ 84499 h 649663"/>
                <a:gd name="connsiteX109" fmla="*/ 353085 w 694391"/>
                <a:gd name="connsiteY109" fmla="*/ 90535 h 649663"/>
                <a:gd name="connsiteX110" fmla="*/ 344032 w 694391"/>
                <a:gd name="connsiteY110" fmla="*/ 96570 h 649663"/>
                <a:gd name="connsiteX111" fmla="*/ 319889 w 694391"/>
                <a:gd name="connsiteY111" fmla="*/ 102606 h 649663"/>
                <a:gd name="connsiteX112" fmla="*/ 301782 w 694391"/>
                <a:gd name="connsiteY112" fmla="*/ 108642 h 649663"/>
                <a:gd name="connsiteX113" fmla="*/ 292729 w 694391"/>
                <a:gd name="connsiteY113" fmla="*/ 111660 h 649663"/>
                <a:gd name="connsiteX114" fmla="*/ 280657 w 694391"/>
                <a:gd name="connsiteY114" fmla="*/ 114677 h 649663"/>
                <a:gd name="connsiteX115" fmla="*/ 271604 w 694391"/>
                <a:gd name="connsiteY115" fmla="*/ 117695 h 649663"/>
                <a:gd name="connsiteX116" fmla="*/ 229354 w 694391"/>
                <a:gd name="connsiteY116" fmla="*/ 120713 h 649663"/>
                <a:gd name="connsiteX117" fmla="*/ 217283 w 694391"/>
                <a:gd name="connsiteY117" fmla="*/ 123731 h 649663"/>
                <a:gd name="connsiteX118" fmla="*/ 184087 w 694391"/>
                <a:gd name="connsiteY118" fmla="*/ 129767 h 649663"/>
                <a:gd name="connsiteX119" fmla="*/ 190123 w 694391"/>
                <a:gd name="connsiteY11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1849 w 694391"/>
                <a:gd name="connsiteY87" fmla="*/ 51303 h 649663"/>
                <a:gd name="connsiteX88" fmla="*/ 657885 w 694391"/>
                <a:gd name="connsiteY88" fmla="*/ 36214 h 649663"/>
                <a:gd name="connsiteX89" fmla="*/ 660903 w 694391"/>
                <a:gd name="connsiteY89" fmla="*/ 24143 h 649663"/>
                <a:gd name="connsiteX90" fmla="*/ 663921 w 694391"/>
                <a:gd name="connsiteY90" fmla="*/ 15089 h 649663"/>
                <a:gd name="connsiteX91" fmla="*/ 642796 w 694391"/>
                <a:gd name="connsiteY91" fmla="*/ 9054 h 649663"/>
                <a:gd name="connsiteX92" fmla="*/ 627707 w 694391"/>
                <a:gd name="connsiteY92" fmla="*/ 6036 h 649663"/>
                <a:gd name="connsiteX93" fmla="*/ 618653 w 694391"/>
                <a:gd name="connsiteY93" fmla="*/ 3018 h 649663"/>
                <a:gd name="connsiteX94" fmla="*/ 606582 w 694391"/>
                <a:gd name="connsiteY94" fmla="*/ 0 h 649663"/>
                <a:gd name="connsiteX95" fmla="*/ 519065 w 694391"/>
                <a:gd name="connsiteY95" fmla="*/ 3018 h 649663"/>
                <a:gd name="connsiteX96" fmla="*/ 500958 w 694391"/>
                <a:gd name="connsiteY96" fmla="*/ 9054 h 649663"/>
                <a:gd name="connsiteX97" fmla="*/ 488887 w 694391"/>
                <a:gd name="connsiteY97" fmla="*/ 12071 h 649663"/>
                <a:gd name="connsiteX98" fmla="*/ 470780 w 694391"/>
                <a:gd name="connsiteY98" fmla="*/ 21125 h 649663"/>
                <a:gd name="connsiteX99" fmla="*/ 461727 w 694391"/>
                <a:gd name="connsiteY99" fmla="*/ 27161 h 649663"/>
                <a:gd name="connsiteX100" fmla="*/ 443620 w 694391"/>
                <a:gd name="connsiteY100" fmla="*/ 33196 h 649663"/>
                <a:gd name="connsiteX101" fmla="*/ 437584 w 694391"/>
                <a:gd name="connsiteY101" fmla="*/ 42250 h 649663"/>
                <a:gd name="connsiteX102" fmla="*/ 425513 w 694391"/>
                <a:gd name="connsiteY102" fmla="*/ 48285 h 649663"/>
                <a:gd name="connsiteX103" fmla="*/ 416459 w 694391"/>
                <a:gd name="connsiteY103" fmla="*/ 54321 h 649663"/>
                <a:gd name="connsiteX104" fmla="*/ 404388 w 694391"/>
                <a:gd name="connsiteY104" fmla="*/ 60357 h 649663"/>
                <a:gd name="connsiteX105" fmla="*/ 395335 w 694391"/>
                <a:gd name="connsiteY105" fmla="*/ 69410 h 649663"/>
                <a:gd name="connsiteX106" fmla="*/ 374210 w 694391"/>
                <a:gd name="connsiteY106" fmla="*/ 78464 h 649663"/>
                <a:gd name="connsiteX107" fmla="*/ 365156 w 694391"/>
                <a:gd name="connsiteY107" fmla="*/ 84499 h 649663"/>
                <a:gd name="connsiteX108" fmla="*/ 353085 w 694391"/>
                <a:gd name="connsiteY108" fmla="*/ 90535 h 649663"/>
                <a:gd name="connsiteX109" fmla="*/ 344032 w 694391"/>
                <a:gd name="connsiteY109" fmla="*/ 96570 h 649663"/>
                <a:gd name="connsiteX110" fmla="*/ 319889 w 694391"/>
                <a:gd name="connsiteY110" fmla="*/ 102606 h 649663"/>
                <a:gd name="connsiteX111" fmla="*/ 301782 w 694391"/>
                <a:gd name="connsiteY111" fmla="*/ 108642 h 649663"/>
                <a:gd name="connsiteX112" fmla="*/ 292729 w 694391"/>
                <a:gd name="connsiteY112" fmla="*/ 111660 h 649663"/>
                <a:gd name="connsiteX113" fmla="*/ 280657 w 694391"/>
                <a:gd name="connsiteY113" fmla="*/ 114677 h 649663"/>
                <a:gd name="connsiteX114" fmla="*/ 271604 w 694391"/>
                <a:gd name="connsiteY114" fmla="*/ 117695 h 649663"/>
                <a:gd name="connsiteX115" fmla="*/ 229354 w 694391"/>
                <a:gd name="connsiteY115" fmla="*/ 120713 h 649663"/>
                <a:gd name="connsiteX116" fmla="*/ 217283 w 694391"/>
                <a:gd name="connsiteY116" fmla="*/ 123731 h 649663"/>
                <a:gd name="connsiteX117" fmla="*/ 184087 w 694391"/>
                <a:gd name="connsiteY117" fmla="*/ 129767 h 649663"/>
                <a:gd name="connsiteX118" fmla="*/ 190123 w 694391"/>
                <a:gd name="connsiteY11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63921 w 694391"/>
                <a:gd name="connsiteY91" fmla="*/ 15089 h 649663"/>
                <a:gd name="connsiteX92" fmla="*/ 642796 w 694391"/>
                <a:gd name="connsiteY92" fmla="*/ 9054 h 649663"/>
                <a:gd name="connsiteX93" fmla="*/ 627707 w 694391"/>
                <a:gd name="connsiteY93" fmla="*/ 6036 h 649663"/>
                <a:gd name="connsiteX94" fmla="*/ 618653 w 694391"/>
                <a:gd name="connsiteY94" fmla="*/ 3018 h 649663"/>
                <a:gd name="connsiteX95" fmla="*/ 606582 w 694391"/>
                <a:gd name="connsiteY95" fmla="*/ 0 h 649663"/>
                <a:gd name="connsiteX96" fmla="*/ 519065 w 694391"/>
                <a:gd name="connsiteY96" fmla="*/ 3018 h 649663"/>
                <a:gd name="connsiteX97" fmla="*/ 500958 w 694391"/>
                <a:gd name="connsiteY97" fmla="*/ 9054 h 649663"/>
                <a:gd name="connsiteX98" fmla="*/ 488887 w 694391"/>
                <a:gd name="connsiteY98" fmla="*/ 12071 h 649663"/>
                <a:gd name="connsiteX99" fmla="*/ 470780 w 694391"/>
                <a:gd name="connsiteY99" fmla="*/ 21125 h 649663"/>
                <a:gd name="connsiteX100" fmla="*/ 461727 w 694391"/>
                <a:gd name="connsiteY100" fmla="*/ 27161 h 649663"/>
                <a:gd name="connsiteX101" fmla="*/ 443620 w 694391"/>
                <a:gd name="connsiteY101" fmla="*/ 33196 h 649663"/>
                <a:gd name="connsiteX102" fmla="*/ 437584 w 694391"/>
                <a:gd name="connsiteY102" fmla="*/ 42250 h 649663"/>
                <a:gd name="connsiteX103" fmla="*/ 425513 w 694391"/>
                <a:gd name="connsiteY103" fmla="*/ 48285 h 649663"/>
                <a:gd name="connsiteX104" fmla="*/ 416459 w 694391"/>
                <a:gd name="connsiteY104" fmla="*/ 54321 h 649663"/>
                <a:gd name="connsiteX105" fmla="*/ 404388 w 694391"/>
                <a:gd name="connsiteY105" fmla="*/ 60357 h 649663"/>
                <a:gd name="connsiteX106" fmla="*/ 395335 w 694391"/>
                <a:gd name="connsiteY106" fmla="*/ 69410 h 649663"/>
                <a:gd name="connsiteX107" fmla="*/ 374210 w 694391"/>
                <a:gd name="connsiteY107" fmla="*/ 78464 h 649663"/>
                <a:gd name="connsiteX108" fmla="*/ 365156 w 694391"/>
                <a:gd name="connsiteY108" fmla="*/ 84499 h 649663"/>
                <a:gd name="connsiteX109" fmla="*/ 353085 w 694391"/>
                <a:gd name="connsiteY109" fmla="*/ 90535 h 649663"/>
                <a:gd name="connsiteX110" fmla="*/ 344032 w 694391"/>
                <a:gd name="connsiteY110" fmla="*/ 96570 h 649663"/>
                <a:gd name="connsiteX111" fmla="*/ 319889 w 694391"/>
                <a:gd name="connsiteY111" fmla="*/ 102606 h 649663"/>
                <a:gd name="connsiteX112" fmla="*/ 301782 w 694391"/>
                <a:gd name="connsiteY112" fmla="*/ 108642 h 649663"/>
                <a:gd name="connsiteX113" fmla="*/ 292729 w 694391"/>
                <a:gd name="connsiteY113" fmla="*/ 111660 h 649663"/>
                <a:gd name="connsiteX114" fmla="*/ 280657 w 694391"/>
                <a:gd name="connsiteY114" fmla="*/ 114677 h 649663"/>
                <a:gd name="connsiteX115" fmla="*/ 271604 w 694391"/>
                <a:gd name="connsiteY115" fmla="*/ 117695 h 649663"/>
                <a:gd name="connsiteX116" fmla="*/ 229354 w 694391"/>
                <a:gd name="connsiteY116" fmla="*/ 120713 h 649663"/>
                <a:gd name="connsiteX117" fmla="*/ 217283 w 694391"/>
                <a:gd name="connsiteY117" fmla="*/ 123731 h 649663"/>
                <a:gd name="connsiteX118" fmla="*/ 184087 w 694391"/>
                <a:gd name="connsiteY118" fmla="*/ 129767 h 649663"/>
                <a:gd name="connsiteX119" fmla="*/ 190123 w 694391"/>
                <a:gd name="connsiteY11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1849 w 694391"/>
                <a:gd name="connsiteY88" fmla="*/ 51303 h 649663"/>
                <a:gd name="connsiteX89" fmla="*/ 657885 w 694391"/>
                <a:gd name="connsiteY89" fmla="*/ 36214 h 649663"/>
                <a:gd name="connsiteX90" fmla="*/ 660903 w 694391"/>
                <a:gd name="connsiteY90" fmla="*/ 24143 h 649663"/>
                <a:gd name="connsiteX91" fmla="*/ 642796 w 694391"/>
                <a:gd name="connsiteY91" fmla="*/ 9054 h 649663"/>
                <a:gd name="connsiteX92" fmla="*/ 627707 w 694391"/>
                <a:gd name="connsiteY92" fmla="*/ 6036 h 649663"/>
                <a:gd name="connsiteX93" fmla="*/ 618653 w 694391"/>
                <a:gd name="connsiteY93" fmla="*/ 3018 h 649663"/>
                <a:gd name="connsiteX94" fmla="*/ 606582 w 694391"/>
                <a:gd name="connsiteY94" fmla="*/ 0 h 649663"/>
                <a:gd name="connsiteX95" fmla="*/ 519065 w 694391"/>
                <a:gd name="connsiteY95" fmla="*/ 3018 h 649663"/>
                <a:gd name="connsiteX96" fmla="*/ 500958 w 694391"/>
                <a:gd name="connsiteY96" fmla="*/ 9054 h 649663"/>
                <a:gd name="connsiteX97" fmla="*/ 488887 w 694391"/>
                <a:gd name="connsiteY97" fmla="*/ 12071 h 649663"/>
                <a:gd name="connsiteX98" fmla="*/ 470780 w 694391"/>
                <a:gd name="connsiteY98" fmla="*/ 21125 h 649663"/>
                <a:gd name="connsiteX99" fmla="*/ 461727 w 694391"/>
                <a:gd name="connsiteY99" fmla="*/ 27161 h 649663"/>
                <a:gd name="connsiteX100" fmla="*/ 443620 w 694391"/>
                <a:gd name="connsiteY100" fmla="*/ 33196 h 649663"/>
                <a:gd name="connsiteX101" fmla="*/ 437584 w 694391"/>
                <a:gd name="connsiteY101" fmla="*/ 42250 h 649663"/>
                <a:gd name="connsiteX102" fmla="*/ 425513 w 694391"/>
                <a:gd name="connsiteY102" fmla="*/ 48285 h 649663"/>
                <a:gd name="connsiteX103" fmla="*/ 416459 w 694391"/>
                <a:gd name="connsiteY103" fmla="*/ 54321 h 649663"/>
                <a:gd name="connsiteX104" fmla="*/ 404388 w 694391"/>
                <a:gd name="connsiteY104" fmla="*/ 60357 h 649663"/>
                <a:gd name="connsiteX105" fmla="*/ 395335 w 694391"/>
                <a:gd name="connsiteY105" fmla="*/ 69410 h 649663"/>
                <a:gd name="connsiteX106" fmla="*/ 374210 w 694391"/>
                <a:gd name="connsiteY106" fmla="*/ 78464 h 649663"/>
                <a:gd name="connsiteX107" fmla="*/ 365156 w 694391"/>
                <a:gd name="connsiteY107" fmla="*/ 84499 h 649663"/>
                <a:gd name="connsiteX108" fmla="*/ 353085 w 694391"/>
                <a:gd name="connsiteY108" fmla="*/ 90535 h 649663"/>
                <a:gd name="connsiteX109" fmla="*/ 344032 w 694391"/>
                <a:gd name="connsiteY109" fmla="*/ 96570 h 649663"/>
                <a:gd name="connsiteX110" fmla="*/ 319889 w 694391"/>
                <a:gd name="connsiteY110" fmla="*/ 102606 h 649663"/>
                <a:gd name="connsiteX111" fmla="*/ 301782 w 694391"/>
                <a:gd name="connsiteY111" fmla="*/ 108642 h 649663"/>
                <a:gd name="connsiteX112" fmla="*/ 292729 w 694391"/>
                <a:gd name="connsiteY112" fmla="*/ 111660 h 649663"/>
                <a:gd name="connsiteX113" fmla="*/ 280657 w 694391"/>
                <a:gd name="connsiteY113" fmla="*/ 114677 h 649663"/>
                <a:gd name="connsiteX114" fmla="*/ 271604 w 694391"/>
                <a:gd name="connsiteY114" fmla="*/ 117695 h 649663"/>
                <a:gd name="connsiteX115" fmla="*/ 229354 w 694391"/>
                <a:gd name="connsiteY115" fmla="*/ 120713 h 649663"/>
                <a:gd name="connsiteX116" fmla="*/ 217283 w 694391"/>
                <a:gd name="connsiteY116" fmla="*/ 123731 h 649663"/>
                <a:gd name="connsiteX117" fmla="*/ 184087 w 694391"/>
                <a:gd name="connsiteY117" fmla="*/ 129767 h 649663"/>
                <a:gd name="connsiteX118" fmla="*/ 190123 w 694391"/>
                <a:gd name="connsiteY11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591493 w 694391"/>
                <a:gd name="connsiteY82" fmla="*/ 129767 h 649663"/>
                <a:gd name="connsiteX83" fmla="*/ 603564 w 694391"/>
                <a:gd name="connsiteY83" fmla="*/ 117695 h 649663"/>
                <a:gd name="connsiteX84" fmla="*/ 624689 w 694391"/>
                <a:gd name="connsiteY84" fmla="*/ 102606 h 649663"/>
                <a:gd name="connsiteX85" fmla="*/ 633743 w 694391"/>
                <a:gd name="connsiteY85" fmla="*/ 93553 h 649663"/>
                <a:gd name="connsiteX86" fmla="*/ 639778 w 694391"/>
                <a:gd name="connsiteY86" fmla="*/ 84499 h 649663"/>
                <a:gd name="connsiteX87" fmla="*/ 648832 w 694391"/>
                <a:gd name="connsiteY87" fmla="*/ 63374 h 649663"/>
                <a:gd name="connsiteX88" fmla="*/ 657885 w 694391"/>
                <a:gd name="connsiteY88" fmla="*/ 36214 h 649663"/>
                <a:gd name="connsiteX89" fmla="*/ 660903 w 694391"/>
                <a:gd name="connsiteY89" fmla="*/ 24143 h 649663"/>
                <a:gd name="connsiteX90" fmla="*/ 642796 w 694391"/>
                <a:gd name="connsiteY90" fmla="*/ 9054 h 649663"/>
                <a:gd name="connsiteX91" fmla="*/ 627707 w 694391"/>
                <a:gd name="connsiteY91" fmla="*/ 6036 h 649663"/>
                <a:gd name="connsiteX92" fmla="*/ 618653 w 694391"/>
                <a:gd name="connsiteY92" fmla="*/ 3018 h 649663"/>
                <a:gd name="connsiteX93" fmla="*/ 606582 w 694391"/>
                <a:gd name="connsiteY93" fmla="*/ 0 h 649663"/>
                <a:gd name="connsiteX94" fmla="*/ 519065 w 694391"/>
                <a:gd name="connsiteY94" fmla="*/ 3018 h 649663"/>
                <a:gd name="connsiteX95" fmla="*/ 500958 w 694391"/>
                <a:gd name="connsiteY95" fmla="*/ 9054 h 649663"/>
                <a:gd name="connsiteX96" fmla="*/ 488887 w 694391"/>
                <a:gd name="connsiteY96" fmla="*/ 12071 h 649663"/>
                <a:gd name="connsiteX97" fmla="*/ 470780 w 694391"/>
                <a:gd name="connsiteY97" fmla="*/ 21125 h 649663"/>
                <a:gd name="connsiteX98" fmla="*/ 461727 w 694391"/>
                <a:gd name="connsiteY98" fmla="*/ 27161 h 649663"/>
                <a:gd name="connsiteX99" fmla="*/ 443620 w 694391"/>
                <a:gd name="connsiteY99" fmla="*/ 33196 h 649663"/>
                <a:gd name="connsiteX100" fmla="*/ 437584 w 694391"/>
                <a:gd name="connsiteY100" fmla="*/ 42250 h 649663"/>
                <a:gd name="connsiteX101" fmla="*/ 425513 w 694391"/>
                <a:gd name="connsiteY101" fmla="*/ 48285 h 649663"/>
                <a:gd name="connsiteX102" fmla="*/ 416459 w 694391"/>
                <a:gd name="connsiteY102" fmla="*/ 54321 h 649663"/>
                <a:gd name="connsiteX103" fmla="*/ 404388 w 694391"/>
                <a:gd name="connsiteY103" fmla="*/ 60357 h 649663"/>
                <a:gd name="connsiteX104" fmla="*/ 395335 w 694391"/>
                <a:gd name="connsiteY104" fmla="*/ 69410 h 649663"/>
                <a:gd name="connsiteX105" fmla="*/ 374210 w 694391"/>
                <a:gd name="connsiteY105" fmla="*/ 78464 h 649663"/>
                <a:gd name="connsiteX106" fmla="*/ 365156 w 694391"/>
                <a:gd name="connsiteY106" fmla="*/ 84499 h 649663"/>
                <a:gd name="connsiteX107" fmla="*/ 353085 w 694391"/>
                <a:gd name="connsiteY107" fmla="*/ 90535 h 649663"/>
                <a:gd name="connsiteX108" fmla="*/ 344032 w 694391"/>
                <a:gd name="connsiteY108" fmla="*/ 96570 h 649663"/>
                <a:gd name="connsiteX109" fmla="*/ 319889 w 694391"/>
                <a:gd name="connsiteY109" fmla="*/ 102606 h 649663"/>
                <a:gd name="connsiteX110" fmla="*/ 301782 w 694391"/>
                <a:gd name="connsiteY110" fmla="*/ 108642 h 649663"/>
                <a:gd name="connsiteX111" fmla="*/ 292729 w 694391"/>
                <a:gd name="connsiteY111" fmla="*/ 111660 h 649663"/>
                <a:gd name="connsiteX112" fmla="*/ 280657 w 694391"/>
                <a:gd name="connsiteY112" fmla="*/ 114677 h 649663"/>
                <a:gd name="connsiteX113" fmla="*/ 271604 w 694391"/>
                <a:gd name="connsiteY113" fmla="*/ 117695 h 649663"/>
                <a:gd name="connsiteX114" fmla="*/ 229354 w 694391"/>
                <a:gd name="connsiteY114" fmla="*/ 120713 h 649663"/>
                <a:gd name="connsiteX115" fmla="*/ 217283 w 694391"/>
                <a:gd name="connsiteY115" fmla="*/ 123731 h 649663"/>
                <a:gd name="connsiteX116" fmla="*/ 184087 w 694391"/>
                <a:gd name="connsiteY116" fmla="*/ 129767 h 649663"/>
                <a:gd name="connsiteX117" fmla="*/ 190123 w 694391"/>
                <a:gd name="connsiteY117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579422 w 694391"/>
                <a:gd name="connsiteY81" fmla="*/ 135802 h 649663"/>
                <a:gd name="connsiteX82" fmla="*/ 603564 w 694391"/>
                <a:gd name="connsiteY82" fmla="*/ 117695 h 649663"/>
                <a:gd name="connsiteX83" fmla="*/ 624689 w 694391"/>
                <a:gd name="connsiteY83" fmla="*/ 102606 h 649663"/>
                <a:gd name="connsiteX84" fmla="*/ 633743 w 694391"/>
                <a:gd name="connsiteY84" fmla="*/ 93553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7885 w 694391"/>
                <a:gd name="connsiteY87" fmla="*/ 36214 h 649663"/>
                <a:gd name="connsiteX88" fmla="*/ 660903 w 694391"/>
                <a:gd name="connsiteY88" fmla="*/ 24143 h 649663"/>
                <a:gd name="connsiteX89" fmla="*/ 642796 w 694391"/>
                <a:gd name="connsiteY89" fmla="*/ 9054 h 649663"/>
                <a:gd name="connsiteX90" fmla="*/ 627707 w 694391"/>
                <a:gd name="connsiteY90" fmla="*/ 6036 h 649663"/>
                <a:gd name="connsiteX91" fmla="*/ 618653 w 694391"/>
                <a:gd name="connsiteY91" fmla="*/ 3018 h 649663"/>
                <a:gd name="connsiteX92" fmla="*/ 606582 w 694391"/>
                <a:gd name="connsiteY92" fmla="*/ 0 h 649663"/>
                <a:gd name="connsiteX93" fmla="*/ 519065 w 694391"/>
                <a:gd name="connsiteY93" fmla="*/ 3018 h 649663"/>
                <a:gd name="connsiteX94" fmla="*/ 500958 w 694391"/>
                <a:gd name="connsiteY94" fmla="*/ 9054 h 649663"/>
                <a:gd name="connsiteX95" fmla="*/ 488887 w 694391"/>
                <a:gd name="connsiteY95" fmla="*/ 12071 h 649663"/>
                <a:gd name="connsiteX96" fmla="*/ 470780 w 694391"/>
                <a:gd name="connsiteY96" fmla="*/ 21125 h 649663"/>
                <a:gd name="connsiteX97" fmla="*/ 461727 w 694391"/>
                <a:gd name="connsiteY97" fmla="*/ 27161 h 649663"/>
                <a:gd name="connsiteX98" fmla="*/ 443620 w 694391"/>
                <a:gd name="connsiteY98" fmla="*/ 33196 h 649663"/>
                <a:gd name="connsiteX99" fmla="*/ 437584 w 694391"/>
                <a:gd name="connsiteY99" fmla="*/ 42250 h 649663"/>
                <a:gd name="connsiteX100" fmla="*/ 425513 w 694391"/>
                <a:gd name="connsiteY100" fmla="*/ 48285 h 649663"/>
                <a:gd name="connsiteX101" fmla="*/ 416459 w 694391"/>
                <a:gd name="connsiteY101" fmla="*/ 54321 h 649663"/>
                <a:gd name="connsiteX102" fmla="*/ 404388 w 694391"/>
                <a:gd name="connsiteY102" fmla="*/ 60357 h 649663"/>
                <a:gd name="connsiteX103" fmla="*/ 395335 w 694391"/>
                <a:gd name="connsiteY103" fmla="*/ 69410 h 649663"/>
                <a:gd name="connsiteX104" fmla="*/ 374210 w 694391"/>
                <a:gd name="connsiteY104" fmla="*/ 78464 h 649663"/>
                <a:gd name="connsiteX105" fmla="*/ 365156 w 694391"/>
                <a:gd name="connsiteY105" fmla="*/ 84499 h 649663"/>
                <a:gd name="connsiteX106" fmla="*/ 353085 w 694391"/>
                <a:gd name="connsiteY106" fmla="*/ 90535 h 649663"/>
                <a:gd name="connsiteX107" fmla="*/ 344032 w 694391"/>
                <a:gd name="connsiteY107" fmla="*/ 96570 h 649663"/>
                <a:gd name="connsiteX108" fmla="*/ 319889 w 694391"/>
                <a:gd name="connsiteY108" fmla="*/ 102606 h 649663"/>
                <a:gd name="connsiteX109" fmla="*/ 301782 w 694391"/>
                <a:gd name="connsiteY109" fmla="*/ 108642 h 649663"/>
                <a:gd name="connsiteX110" fmla="*/ 292729 w 694391"/>
                <a:gd name="connsiteY110" fmla="*/ 111660 h 649663"/>
                <a:gd name="connsiteX111" fmla="*/ 280657 w 694391"/>
                <a:gd name="connsiteY111" fmla="*/ 114677 h 649663"/>
                <a:gd name="connsiteX112" fmla="*/ 271604 w 694391"/>
                <a:gd name="connsiteY112" fmla="*/ 117695 h 649663"/>
                <a:gd name="connsiteX113" fmla="*/ 229354 w 694391"/>
                <a:gd name="connsiteY113" fmla="*/ 120713 h 649663"/>
                <a:gd name="connsiteX114" fmla="*/ 217283 w 694391"/>
                <a:gd name="connsiteY114" fmla="*/ 123731 h 649663"/>
                <a:gd name="connsiteX115" fmla="*/ 184087 w 694391"/>
                <a:gd name="connsiteY115" fmla="*/ 129767 h 649663"/>
                <a:gd name="connsiteX116" fmla="*/ 190123 w 694391"/>
                <a:gd name="connsiteY116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95335 w 694391"/>
                <a:gd name="connsiteY102" fmla="*/ 69410 h 649663"/>
                <a:gd name="connsiteX103" fmla="*/ 374210 w 694391"/>
                <a:gd name="connsiteY103" fmla="*/ 78464 h 649663"/>
                <a:gd name="connsiteX104" fmla="*/ 365156 w 694391"/>
                <a:gd name="connsiteY104" fmla="*/ 84499 h 649663"/>
                <a:gd name="connsiteX105" fmla="*/ 353085 w 694391"/>
                <a:gd name="connsiteY105" fmla="*/ 90535 h 649663"/>
                <a:gd name="connsiteX106" fmla="*/ 344032 w 694391"/>
                <a:gd name="connsiteY106" fmla="*/ 96570 h 649663"/>
                <a:gd name="connsiteX107" fmla="*/ 319889 w 694391"/>
                <a:gd name="connsiteY107" fmla="*/ 102606 h 649663"/>
                <a:gd name="connsiteX108" fmla="*/ 301782 w 694391"/>
                <a:gd name="connsiteY108" fmla="*/ 108642 h 649663"/>
                <a:gd name="connsiteX109" fmla="*/ 292729 w 694391"/>
                <a:gd name="connsiteY109" fmla="*/ 111660 h 649663"/>
                <a:gd name="connsiteX110" fmla="*/ 280657 w 694391"/>
                <a:gd name="connsiteY110" fmla="*/ 114677 h 649663"/>
                <a:gd name="connsiteX111" fmla="*/ 271604 w 694391"/>
                <a:gd name="connsiteY111" fmla="*/ 117695 h 649663"/>
                <a:gd name="connsiteX112" fmla="*/ 229354 w 694391"/>
                <a:gd name="connsiteY112" fmla="*/ 120713 h 649663"/>
                <a:gd name="connsiteX113" fmla="*/ 217283 w 694391"/>
                <a:gd name="connsiteY113" fmla="*/ 123731 h 649663"/>
                <a:gd name="connsiteX114" fmla="*/ 184087 w 694391"/>
                <a:gd name="connsiteY114" fmla="*/ 129767 h 649663"/>
                <a:gd name="connsiteX115" fmla="*/ 190123 w 694391"/>
                <a:gd name="connsiteY115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53085 w 694391"/>
                <a:gd name="connsiteY104" fmla="*/ 90535 h 649663"/>
                <a:gd name="connsiteX105" fmla="*/ 344032 w 694391"/>
                <a:gd name="connsiteY105" fmla="*/ 96570 h 649663"/>
                <a:gd name="connsiteX106" fmla="*/ 319889 w 694391"/>
                <a:gd name="connsiteY106" fmla="*/ 102606 h 649663"/>
                <a:gd name="connsiteX107" fmla="*/ 301782 w 694391"/>
                <a:gd name="connsiteY107" fmla="*/ 108642 h 649663"/>
                <a:gd name="connsiteX108" fmla="*/ 292729 w 694391"/>
                <a:gd name="connsiteY108" fmla="*/ 111660 h 649663"/>
                <a:gd name="connsiteX109" fmla="*/ 280657 w 694391"/>
                <a:gd name="connsiteY109" fmla="*/ 114677 h 649663"/>
                <a:gd name="connsiteX110" fmla="*/ 271604 w 694391"/>
                <a:gd name="connsiteY110" fmla="*/ 117695 h 649663"/>
                <a:gd name="connsiteX111" fmla="*/ 229354 w 694391"/>
                <a:gd name="connsiteY111" fmla="*/ 120713 h 649663"/>
                <a:gd name="connsiteX112" fmla="*/ 217283 w 694391"/>
                <a:gd name="connsiteY112" fmla="*/ 123731 h 649663"/>
                <a:gd name="connsiteX113" fmla="*/ 184087 w 694391"/>
                <a:gd name="connsiteY113" fmla="*/ 129767 h 649663"/>
                <a:gd name="connsiteX114" fmla="*/ 190123 w 694391"/>
                <a:gd name="connsiteY114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19889 w 694391"/>
                <a:gd name="connsiteY105" fmla="*/ 102606 h 649663"/>
                <a:gd name="connsiteX106" fmla="*/ 301782 w 694391"/>
                <a:gd name="connsiteY106" fmla="*/ 108642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71604 w 694391"/>
                <a:gd name="connsiteY109" fmla="*/ 117695 h 649663"/>
                <a:gd name="connsiteX110" fmla="*/ 229354 w 694391"/>
                <a:gd name="connsiteY110" fmla="*/ 120713 h 649663"/>
                <a:gd name="connsiteX111" fmla="*/ 217283 w 694391"/>
                <a:gd name="connsiteY111" fmla="*/ 123731 h 649663"/>
                <a:gd name="connsiteX112" fmla="*/ 184087 w 694391"/>
                <a:gd name="connsiteY112" fmla="*/ 129767 h 649663"/>
                <a:gd name="connsiteX113" fmla="*/ 190123 w 694391"/>
                <a:gd name="connsiteY113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01782 w 694391"/>
                <a:gd name="connsiteY105" fmla="*/ 108642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71604 w 694391"/>
                <a:gd name="connsiteY108" fmla="*/ 117695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301782 w 694391"/>
                <a:gd name="connsiteY106" fmla="*/ 108642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71604 w 694391"/>
                <a:gd name="connsiteY109" fmla="*/ 117695 h 649663"/>
                <a:gd name="connsiteX110" fmla="*/ 229354 w 694391"/>
                <a:gd name="connsiteY110" fmla="*/ 120713 h 649663"/>
                <a:gd name="connsiteX111" fmla="*/ 217283 w 694391"/>
                <a:gd name="connsiteY111" fmla="*/ 123731 h 649663"/>
                <a:gd name="connsiteX112" fmla="*/ 184087 w 694391"/>
                <a:gd name="connsiteY112" fmla="*/ 129767 h 649663"/>
                <a:gd name="connsiteX113" fmla="*/ 190123 w 694391"/>
                <a:gd name="connsiteY113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71604 w 694391"/>
                <a:gd name="connsiteY108" fmla="*/ 117695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8642 w 694391"/>
                <a:gd name="connsiteY7" fmla="*/ 187105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29354 w 694391"/>
                <a:gd name="connsiteY108" fmla="*/ 120713 h 649663"/>
                <a:gd name="connsiteX109" fmla="*/ 217283 w 694391"/>
                <a:gd name="connsiteY109" fmla="*/ 123731 h 649663"/>
                <a:gd name="connsiteX110" fmla="*/ 184087 w 694391"/>
                <a:gd name="connsiteY110" fmla="*/ 129767 h 649663"/>
                <a:gd name="connsiteX111" fmla="*/ 190123 w 694391"/>
                <a:gd name="connsiteY11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8642 w 694391"/>
                <a:gd name="connsiteY8" fmla="*/ 187105 h 649663"/>
                <a:gd name="connsiteX9" fmla="*/ 102606 w 694391"/>
                <a:gd name="connsiteY9" fmla="*/ 196159 h 649663"/>
                <a:gd name="connsiteX10" fmla="*/ 84499 w 694391"/>
                <a:gd name="connsiteY10" fmla="*/ 208230 h 649663"/>
                <a:gd name="connsiteX11" fmla="*/ 66392 w 694391"/>
                <a:gd name="connsiteY11" fmla="*/ 217283 h 649663"/>
                <a:gd name="connsiteX12" fmla="*/ 57339 w 694391"/>
                <a:gd name="connsiteY12" fmla="*/ 223319 h 649663"/>
                <a:gd name="connsiteX13" fmla="*/ 51303 w 694391"/>
                <a:gd name="connsiteY13" fmla="*/ 232372 h 649663"/>
                <a:gd name="connsiteX14" fmla="*/ 33196 w 694391"/>
                <a:gd name="connsiteY14" fmla="*/ 244444 h 649663"/>
                <a:gd name="connsiteX15" fmla="*/ 21125 w 694391"/>
                <a:gd name="connsiteY15" fmla="*/ 262551 h 649663"/>
                <a:gd name="connsiteX16" fmla="*/ 18107 w 694391"/>
                <a:gd name="connsiteY16" fmla="*/ 271604 h 649663"/>
                <a:gd name="connsiteX17" fmla="*/ 6036 w 694391"/>
                <a:gd name="connsiteY17" fmla="*/ 289711 h 649663"/>
                <a:gd name="connsiteX18" fmla="*/ 0 w 694391"/>
                <a:gd name="connsiteY18" fmla="*/ 307818 h 649663"/>
                <a:gd name="connsiteX19" fmla="*/ 144855 w 694391"/>
                <a:gd name="connsiteY19" fmla="*/ 307818 h 649663"/>
                <a:gd name="connsiteX20" fmla="*/ 162962 w 694391"/>
                <a:gd name="connsiteY20" fmla="*/ 304800 h 649663"/>
                <a:gd name="connsiteX21" fmla="*/ 168998 w 694391"/>
                <a:gd name="connsiteY21" fmla="*/ 316871 h 649663"/>
                <a:gd name="connsiteX22" fmla="*/ 165980 w 694391"/>
                <a:gd name="connsiteY22" fmla="*/ 410424 h 649663"/>
                <a:gd name="connsiteX23" fmla="*/ 156927 w 694391"/>
                <a:gd name="connsiteY23" fmla="*/ 446638 h 649663"/>
                <a:gd name="connsiteX24" fmla="*/ 147873 w 694391"/>
                <a:gd name="connsiteY24" fmla="*/ 476816 h 649663"/>
                <a:gd name="connsiteX25" fmla="*/ 141838 w 694391"/>
                <a:gd name="connsiteY25" fmla="*/ 488887 h 649663"/>
                <a:gd name="connsiteX26" fmla="*/ 132784 w 694391"/>
                <a:gd name="connsiteY26" fmla="*/ 510012 h 649663"/>
                <a:gd name="connsiteX27" fmla="*/ 126748 w 694391"/>
                <a:gd name="connsiteY27" fmla="*/ 528119 h 649663"/>
                <a:gd name="connsiteX28" fmla="*/ 123731 w 694391"/>
                <a:gd name="connsiteY28" fmla="*/ 540190 h 649663"/>
                <a:gd name="connsiteX29" fmla="*/ 117695 w 694391"/>
                <a:gd name="connsiteY29" fmla="*/ 549244 h 649663"/>
                <a:gd name="connsiteX30" fmla="*/ 111659 w 694391"/>
                <a:gd name="connsiteY30" fmla="*/ 567351 h 649663"/>
                <a:gd name="connsiteX31" fmla="*/ 105624 w 694391"/>
                <a:gd name="connsiteY31" fmla="*/ 588475 h 649663"/>
                <a:gd name="connsiteX32" fmla="*/ 102606 w 694391"/>
                <a:gd name="connsiteY32" fmla="*/ 597529 h 649663"/>
                <a:gd name="connsiteX33" fmla="*/ 105624 w 694391"/>
                <a:gd name="connsiteY33" fmla="*/ 636761 h 649663"/>
                <a:gd name="connsiteX34" fmla="*/ 114677 w 694391"/>
                <a:gd name="connsiteY34" fmla="*/ 639778 h 649663"/>
                <a:gd name="connsiteX35" fmla="*/ 147873 w 694391"/>
                <a:gd name="connsiteY35" fmla="*/ 642796 h 649663"/>
                <a:gd name="connsiteX36" fmla="*/ 211247 w 694391"/>
                <a:gd name="connsiteY36" fmla="*/ 645814 h 649663"/>
                <a:gd name="connsiteX37" fmla="*/ 232372 w 694391"/>
                <a:gd name="connsiteY37" fmla="*/ 633743 h 649663"/>
                <a:gd name="connsiteX38" fmla="*/ 268586 w 694391"/>
                <a:gd name="connsiteY38" fmla="*/ 612618 h 649663"/>
                <a:gd name="connsiteX39" fmla="*/ 286693 w 694391"/>
                <a:gd name="connsiteY39" fmla="*/ 594511 h 649663"/>
                <a:gd name="connsiteX40" fmla="*/ 307818 w 694391"/>
                <a:gd name="connsiteY40" fmla="*/ 579422 h 649663"/>
                <a:gd name="connsiteX41" fmla="*/ 328943 w 694391"/>
                <a:gd name="connsiteY41" fmla="*/ 564333 h 649663"/>
                <a:gd name="connsiteX42" fmla="*/ 344032 w 694391"/>
                <a:gd name="connsiteY42" fmla="*/ 552262 h 649663"/>
                <a:gd name="connsiteX43" fmla="*/ 362139 w 694391"/>
                <a:gd name="connsiteY43" fmla="*/ 540190 h 649663"/>
                <a:gd name="connsiteX44" fmla="*/ 371192 w 694391"/>
                <a:gd name="connsiteY44" fmla="*/ 531137 h 649663"/>
                <a:gd name="connsiteX45" fmla="*/ 398352 w 694391"/>
                <a:gd name="connsiteY45" fmla="*/ 522083 h 649663"/>
                <a:gd name="connsiteX46" fmla="*/ 407406 w 694391"/>
                <a:gd name="connsiteY46" fmla="*/ 513030 h 649663"/>
                <a:gd name="connsiteX47" fmla="*/ 416459 w 694391"/>
                <a:gd name="connsiteY47" fmla="*/ 510012 h 649663"/>
                <a:gd name="connsiteX48" fmla="*/ 431548 w 694391"/>
                <a:gd name="connsiteY48" fmla="*/ 500959 h 649663"/>
                <a:gd name="connsiteX49" fmla="*/ 443620 w 694391"/>
                <a:gd name="connsiteY49" fmla="*/ 494923 h 649663"/>
                <a:gd name="connsiteX50" fmla="*/ 458709 w 694391"/>
                <a:gd name="connsiteY50" fmla="*/ 485870 h 649663"/>
                <a:gd name="connsiteX51" fmla="*/ 476816 w 694391"/>
                <a:gd name="connsiteY51" fmla="*/ 476816 h 649663"/>
                <a:gd name="connsiteX52" fmla="*/ 488887 w 694391"/>
                <a:gd name="connsiteY52" fmla="*/ 467763 h 649663"/>
                <a:gd name="connsiteX53" fmla="*/ 513030 w 694391"/>
                <a:gd name="connsiteY53" fmla="*/ 458709 h 649663"/>
                <a:gd name="connsiteX54" fmla="*/ 531137 w 694391"/>
                <a:gd name="connsiteY54" fmla="*/ 446638 h 649663"/>
                <a:gd name="connsiteX55" fmla="*/ 540190 w 694391"/>
                <a:gd name="connsiteY55" fmla="*/ 437584 h 649663"/>
                <a:gd name="connsiteX56" fmla="*/ 567350 w 694391"/>
                <a:gd name="connsiteY56" fmla="*/ 425513 h 649663"/>
                <a:gd name="connsiteX57" fmla="*/ 576404 w 694391"/>
                <a:gd name="connsiteY57" fmla="*/ 419477 h 649663"/>
                <a:gd name="connsiteX58" fmla="*/ 591493 w 694391"/>
                <a:gd name="connsiteY58" fmla="*/ 410424 h 649663"/>
                <a:gd name="connsiteX59" fmla="*/ 600546 w 694391"/>
                <a:gd name="connsiteY59" fmla="*/ 404388 h 649663"/>
                <a:gd name="connsiteX60" fmla="*/ 609600 w 694391"/>
                <a:gd name="connsiteY60" fmla="*/ 401370 h 649663"/>
                <a:gd name="connsiteX61" fmla="*/ 618653 w 694391"/>
                <a:gd name="connsiteY61" fmla="*/ 392317 h 649663"/>
                <a:gd name="connsiteX62" fmla="*/ 627707 w 694391"/>
                <a:gd name="connsiteY62" fmla="*/ 389299 h 649663"/>
                <a:gd name="connsiteX63" fmla="*/ 648832 w 694391"/>
                <a:gd name="connsiteY63" fmla="*/ 377228 h 649663"/>
                <a:gd name="connsiteX64" fmla="*/ 657885 w 694391"/>
                <a:gd name="connsiteY64" fmla="*/ 374210 h 649663"/>
                <a:gd name="connsiteX65" fmla="*/ 682028 w 694391"/>
                <a:gd name="connsiteY65" fmla="*/ 362139 h 649663"/>
                <a:gd name="connsiteX66" fmla="*/ 691081 w 694391"/>
                <a:gd name="connsiteY66" fmla="*/ 353085 h 649663"/>
                <a:gd name="connsiteX67" fmla="*/ 691081 w 694391"/>
                <a:gd name="connsiteY67" fmla="*/ 328943 h 649663"/>
                <a:gd name="connsiteX68" fmla="*/ 672974 w 694391"/>
                <a:gd name="connsiteY68" fmla="*/ 322907 h 649663"/>
                <a:gd name="connsiteX69" fmla="*/ 657885 w 694391"/>
                <a:gd name="connsiteY69" fmla="*/ 319889 h 649663"/>
                <a:gd name="connsiteX70" fmla="*/ 639778 w 694391"/>
                <a:gd name="connsiteY70" fmla="*/ 316871 h 649663"/>
                <a:gd name="connsiteX71" fmla="*/ 630725 w 694391"/>
                <a:gd name="connsiteY71" fmla="*/ 313854 h 649663"/>
                <a:gd name="connsiteX72" fmla="*/ 500958 w 694391"/>
                <a:gd name="connsiteY72" fmla="*/ 322907 h 649663"/>
                <a:gd name="connsiteX73" fmla="*/ 491905 w 694391"/>
                <a:gd name="connsiteY73" fmla="*/ 325925 h 649663"/>
                <a:gd name="connsiteX74" fmla="*/ 455691 w 694391"/>
                <a:gd name="connsiteY74" fmla="*/ 322907 h 649663"/>
                <a:gd name="connsiteX75" fmla="*/ 449655 w 694391"/>
                <a:gd name="connsiteY75" fmla="*/ 313854 h 649663"/>
                <a:gd name="connsiteX76" fmla="*/ 440602 w 694391"/>
                <a:gd name="connsiteY76" fmla="*/ 298765 h 649663"/>
                <a:gd name="connsiteX77" fmla="*/ 446638 w 694391"/>
                <a:gd name="connsiteY77" fmla="*/ 187105 h 649663"/>
                <a:gd name="connsiteX78" fmla="*/ 458709 w 694391"/>
                <a:gd name="connsiteY78" fmla="*/ 184087 h 649663"/>
                <a:gd name="connsiteX79" fmla="*/ 482851 w 694391"/>
                <a:gd name="connsiteY79" fmla="*/ 181070 h 649663"/>
                <a:gd name="connsiteX80" fmla="*/ 500958 w 694391"/>
                <a:gd name="connsiteY80" fmla="*/ 175034 h 649663"/>
                <a:gd name="connsiteX81" fmla="*/ 549244 w 694391"/>
                <a:gd name="connsiteY81" fmla="*/ 150891 h 649663"/>
                <a:gd name="connsiteX82" fmla="*/ 603564 w 694391"/>
                <a:gd name="connsiteY82" fmla="*/ 117695 h 649663"/>
                <a:gd name="connsiteX83" fmla="*/ 624689 w 694391"/>
                <a:gd name="connsiteY83" fmla="*/ 102606 h 649663"/>
                <a:gd name="connsiteX84" fmla="*/ 633743 w 694391"/>
                <a:gd name="connsiteY84" fmla="*/ 93553 h 649663"/>
                <a:gd name="connsiteX85" fmla="*/ 639778 w 694391"/>
                <a:gd name="connsiteY85" fmla="*/ 84499 h 649663"/>
                <a:gd name="connsiteX86" fmla="*/ 648832 w 694391"/>
                <a:gd name="connsiteY86" fmla="*/ 63374 h 649663"/>
                <a:gd name="connsiteX87" fmla="*/ 657885 w 694391"/>
                <a:gd name="connsiteY87" fmla="*/ 36214 h 649663"/>
                <a:gd name="connsiteX88" fmla="*/ 660903 w 694391"/>
                <a:gd name="connsiteY88" fmla="*/ 24143 h 649663"/>
                <a:gd name="connsiteX89" fmla="*/ 642796 w 694391"/>
                <a:gd name="connsiteY89" fmla="*/ 9054 h 649663"/>
                <a:gd name="connsiteX90" fmla="*/ 627707 w 694391"/>
                <a:gd name="connsiteY90" fmla="*/ 6036 h 649663"/>
                <a:gd name="connsiteX91" fmla="*/ 618653 w 694391"/>
                <a:gd name="connsiteY91" fmla="*/ 3018 h 649663"/>
                <a:gd name="connsiteX92" fmla="*/ 606582 w 694391"/>
                <a:gd name="connsiteY92" fmla="*/ 0 h 649663"/>
                <a:gd name="connsiteX93" fmla="*/ 519065 w 694391"/>
                <a:gd name="connsiteY93" fmla="*/ 3018 h 649663"/>
                <a:gd name="connsiteX94" fmla="*/ 500958 w 694391"/>
                <a:gd name="connsiteY94" fmla="*/ 9054 h 649663"/>
                <a:gd name="connsiteX95" fmla="*/ 488887 w 694391"/>
                <a:gd name="connsiteY95" fmla="*/ 12071 h 649663"/>
                <a:gd name="connsiteX96" fmla="*/ 470780 w 694391"/>
                <a:gd name="connsiteY96" fmla="*/ 21125 h 649663"/>
                <a:gd name="connsiteX97" fmla="*/ 461727 w 694391"/>
                <a:gd name="connsiteY97" fmla="*/ 27161 h 649663"/>
                <a:gd name="connsiteX98" fmla="*/ 443620 w 694391"/>
                <a:gd name="connsiteY98" fmla="*/ 33196 h 649663"/>
                <a:gd name="connsiteX99" fmla="*/ 437584 w 694391"/>
                <a:gd name="connsiteY99" fmla="*/ 42250 h 649663"/>
                <a:gd name="connsiteX100" fmla="*/ 425513 w 694391"/>
                <a:gd name="connsiteY100" fmla="*/ 48285 h 649663"/>
                <a:gd name="connsiteX101" fmla="*/ 416459 w 694391"/>
                <a:gd name="connsiteY101" fmla="*/ 54321 h 649663"/>
                <a:gd name="connsiteX102" fmla="*/ 404388 w 694391"/>
                <a:gd name="connsiteY102" fmla="*/ 60357 h 649663"/>
                <a:gd name="connsiteX103" fmla="*/ 374210 w 694391"/>
                <a:gd name="connsiteY103" fmla="*/ 78464 h 649663"/>
                <a:gd name="connsiteX104" fmla="*/ 365156 w 694391"/>
                <a:gd name="connsiteY104" fmla="*/ 84499 h 649663"/>
                <a:gd name="connsiteX105" fmla="*/ 344032 w 694391"/>
                <a:gd name="connsiteY105" fmla="*/ 96570 h 649663"/>
                <a:gd name="connsiteX106" fmla="*/ 325925 w 694391"/>
                <a:gd name="connsiteY106" fmla="*/ 93553 h 649663"/>
                <a:gd name="connsiteX107" fmla="*/ 292729 w 694391"/>
                <a:gd name="connsiteY107" fmla="*/ 111660 h 649663"/>
                <a:gd name="connsiteX108" fmla="*/ 280657 w 694391"/>
                <a:gd name="connsiteY108" fmla="*/ 114677 h 649663"/>
                <a:gd name="connsiteX109" fmla="*/ 229354 w 694391"/>
                <a:gd name="connsiteY109" fmla="*/ 120713 h 649663"/>
                <a:gd name="connsiteX110" fmla="*/ 217283 w 694391"/>
                <a:gd name="connsiteY110" fmla="*/ 123731 h 649663"/>
                <a:gd name="connsiteX111" fmla="*/ 184087 w 694391"/>
                <a:gd name="connsiteY111" fmla="*/ 129767 h 649663"/>
                <a:gd name="connsiteX112" fmla="*/ 190123 w 694391"/>
                <a:gd name="connsiteY112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84499 w 694391"/>
                <a:gd name="connsiteY9" fmla="*/ 208230 h 649663"/>
                <a:gd name="connsiteX10" fmla="*/ 66392 w 694391"/>
                <a:gd name="connsiteY10" fmla="*/ 217283 h 649663"/>
                <a:gd name="connsiteX11" fmla="*/ 57339 w 694391"/>
                <a:gd name="connsiteY11" fmla="*/ 223319 h 649663"/>
                <a:gd name="connsiteX12" fmla="*/ 51303 w 694391"/>
                <a:gd name="connsiteY12" fmla="*/ 232372 h 649663"/>
                <a:gd name="connsiteX13" fmla="*/ 33196 w 694391"/>
                <a:gd name="connsiteY13" fmla="*/ 244444 h 649663"/>
                <a:gd name="connsiteX14" fmla="*/ 21125 w 694391"/>
                <a:gd name="connsiteY14" fmla="*/ 262551 h 649663"/>
                <a:gd name="connsiteX15" fmla="*/ 18107 w 694391"/>
                <a:gd name="connsiteY15" fmla="*/ 271604 h 649663"/>
                <a:gd name="connsiteX16" fmla="*/ 6036 w 694391"/>
                <a:gd name="connsiteY16" fmla="*/ 289711 h 649663"/>
                <a:gd name="connsiteX17" fmla="*/ 0 w 694391"/>
                <a:gd name="connsiteY17" fmla="*/ 307818 h 649663"/>
                <a:gd name="connsiteX18" fmla="*/ 144855 w 694391"/>
                <a:gd name="connsiteY18" fmla="*/ 307818 h 649663"/>
                <a:gd name="connsiteX19" fmla="*/ 162962 w 694391"/>
                <a:gd name="connsiteY19" fmla="*/ 304800 h 649663"/>
                <a:gd name="connsiteX20" fmla="*/ 168998 w 694391"/>
                <a:gd name="connsiteY20" fmla="*/ 316871 h 649663"/>
                <a:gd name="connsiteX21" fmla="*/ 165980 w 694391"/>
                <a:gd name="connsiteY21" fmla="*/ 410424 h 649663"/>
                <a:gd name="connsiteX22" fmla="*/ 156927 w 694391"/>
                <a:gd name="connsiteY22" fmla="*/ 446638 h 649663"/>
                <a:gd name="connsiteX23" fmla="*/ 147873 w 694391"/>
                <a:gd name="connsiteY23" fmla="*/ 476816 h 649663"/>
                <a:gd name="connsiteX24" fmla="*/ 141838 w 694391"/>
                <a:gd name="connsiteY24" fmla="*/ 488887 h 649663"/>
                <a:gd name="connsiteX25" fmla="*/ 132784 w 694391"/>
                <a:gd name="connsiteY25" fmla="*/ 510012 h 649663"/>
                <a:gd name="connsiteX26" fmla="*/ 126748 w 694391"/>
                <a:gd name="connsiteY26" fmla="*/ 528119 h 649663"/>
                <a:gd name="connsiteX27" fmla="*/ 123731 w 694391"/>
                <a:gd name="connsiteY27" fmla="*/ 540190 h 649663"/>
                <a:gd name="connsiteX28" fmla="*/ 117695 w 694391"/>
                <a:gd name="connsiteY28" fmla="*/ 549244 h 649663"/>
                <a:gd name="connsiteX29" fmla="*/ 111659 w 694391"/>
                <a:gd name="connsiteY29" fmla="*/ 567351 h 649663"/>
                <a:gd name="connsiteX30" fmla="*/ 105624 w 694391"/>
                <a:gd name="connsiteY30" fmla="*/ 588475 h 649663"/>
                <a:gd name="connsiteX31" fmla="*/ 102606 w 694391"/>
                <a:gd name="connsiteY31" fmla="*/ 597529 h 649663"/>
                <a:gd name="connsiteX32" fmla="*/ 105624 w 694391"/>
                <a:gd name="connsiteY32" fmla="*/ 636761 h 649663"/>
                <a:gd name="connsiteX33" fmla="*/ 114677 w 694391"/>
                <a:gd name="connsiteY33" fmla="*/ 639778 h 649663"/>
                <a:gd name="connsiteX34" fmla="*/ 147873 w 694391"/>
                <a:gd name="connsiteY34" fmla="*/ 642796 h 649663"/>
                <a:gd name="connsiteX35" fmla="*/ 211247 w 694391"/>
                <a:gd name="connsiteY35" fmla="*/ 645814 h 649663"/>
                <a:gd name="connsiteX36" fmla="*/ 232372 w 694391"/>
                <a:gd name="connsiteY36" fmla="*/ 633743 h 649663"/>
                <a:gd name="connsiteX37" fmla="*/ 268586 w 694391"/>
                <a:gd name="connsiteY37" fmla="*/ 612618 h 649663"/>
                <a:gd name="connsiteX38" fmla="*/ 286693 w 694391"/>
                <a:gd name="connsiteY38" fmla="*/ 594511 h 649663"/>
                <a:gd name="connsiteX39" fmla="*/ 307818 w 694391"/>
                <a:gd name="connsiteY39" fmla="*/ 579422 h 649663"/>
                <a:gd name="connsiteX40" fmla="*/ 328943 w 694391"/>
                <a:gd name="connsiteY40" fmla="*/ 564333 h 649663"/>
                <a:gd name="connsiteX41" fmla="*/ 344032 w 694391"/>
                <a:gd name="connsiteY41" fmla="*/ 552262 h 649663"/>
                <a:gd name="connsiteX42" fmla="*/ 362139 w 694391"/>
                <a:gd name="connsiteY42" fmla="*/ 540190 h 649663"/>
                <a:gd name="connsiteX43" fmla="*/ 371192 w 694391"/>
                <a:gd name="connsiteY43" fmla="*/ 531137 h 649663"/>
                <a:gd name="connsiteX44" fmla="*/ 398352 w 694391"/>
                <a:gd name="connsiteY44" fmla="*/ 522083 h 649663"/>
                <a:gd name="connsiteX45" fmla="*/ 407406 w 694391"/>
                <a:gd name="connsiteY45" fmla="*/ 513030 h 649663"/>
                <a:gd name="connsiteX46" fmla="*/ 416459 w 694391"/>
                <a:gd name="connsiteY46" fmla="*/ 510012 h 649663"/>
                <a:gd name="connsiteX47" fmla="*/ 431548 w 694391"/>
                <a:gd name="connsiteY47" fmla="*/ 500959 h 649663"/>
                <a:gd name="connsiteX48" fmla="*/ 443620 w 694391"/>
                <a:gd name="connsiteY48" fmla="*/ 494923 h 649663"/>
                <a:gd name="connsiteX49" fmla="*/ 458709 w 694391"/>
                <a:gd name="connsiteY49" fmla="*/ 485870 h 649663"/>
                <a:gd name="connsiteX50" fmla="*/ 476816 w 694391"/>
                <a:gd name="connsiteY50" fmla="*/ 476816 h 649663"/>
                <a:gd name="connsiteX51" fmla="*/ 488887 w 694391"/>
                <a:gd name="connsiteY51" fmla="*/ 467763 h 649663"/>
                <a:gd name="connsiteX52" fmla="*/ 513030 w 694391"/>
                <a:gd name="connsiteY52" fmla="*/ 458709 h 649663"/>
                <a:gd name="connsiteX53" fmla="*/ 531137 w 694391"/>
                <a:gd name="connsiteY53" fmla="*/ 446638 h 649663"/>
                <a:gd name="connsiteX54" fmla="*/ 540190 w 694391"/>
                <a:gd name="connsiteY54" fmla="*/ 437584 h 649663"/>
                <a:gd name="connsiteX55" fmla="*/ 567350 w 694391"/>
                <a:gd name="connsiteY55" fmla="*/ 425513 h 649663"/>
                <a:gd name="connsiteX56" fmla="*/ 576404 w 694391"/>
                <a:gd name="connsiteY56" fmla="*/ 419477 h 649663"/>
                <a:gd name="connsiteX57" fmla="*/ 591493 w 694391"/>
                <a:gd name="connsiteY57" fmla="*/ 410424 h 649663"/>
                <a:gd name="connsiteX58" fmla="*/ 600546 w 694391"/>
                <a:gd name="connsiteY58" fmla="*/ 404388 h 649663"/>
                <a:gd name="connsiteX59" fmla="*/ 609600 w 694391"/>
                <a:gd name="connsiteY59" fmla="*/ 401370 h 649663"/>
                <a:gd name="connsiteX60" fmla="*/ 618653 w 694391"/>
                <a:gd name="connsiteY60" fmla="*/ 392317 h 649663"/>
                <a:gd name="connsiteX61" fmla="*/ 627707 w 694391"/>
                <a:gd name="connsiteY61" fmla="*/ 389299 h 649663"/>
                <a:gd name="connsiteX62" fmla="*/ 648832 w 694391"/>
                <a:gd name="connsiteY62" fmla="*/ 377228 h 649663"/>
                <a:gd name="connsiteX63" fmla="*/ 657885 w 694391"/>
                <a:gd name="connsiteY63" fmla="*/ 374210 h 649663"/>
                <a:gd name="connsiteX64" fmla="*/ 682028 w 694391"/>
                <a:gd name="connsiteY64" fmla="*/ 362139 h 649663"/>
                <a:gd name="connsiteX65" fmla="*/ 691081 w 694391"/>
                <a:gd name="connsiteY65" fmla="*/ 353085 h 649663"/>
                <a:gd name="connsiteX66" fmla="*/ 691081 w 694391"/>
                <a:gd name="connsiteY66" fmla="*/ 328943 h 649663"/>
                <a:gd name="connsiteX67" fmla="*/ 672974 w 694391"/>
                <a:gd name="connsiteY67" fmla="*/ 322907 h 649663"/>
                <a:gd name="connsiteX68" fmla="*/ 657885 w 694391"/>
                <a:gd name="connsiteY68" fmla="*/ 319889 h 649663"/>
                <a:gd name="connsiteX69" fmla="*/ 639778 w 694391"/>
                <a:gd name="connsiteY69" fmla="*/ 316871 h 649663"/>
                <a:gd name="connsiteX70" fmla="*/ 630725 w 694391"/>
                <a:gd name="connsiteY70" fmla="*/ 313854 h 649663"/>
                <a:gd name="connsiteX71" fmla="*/ 500958 w 694391"/>
                <a:gd name="connsiteY71" fmla="*/ 322907 h 649663"/>
                <a:gd name="connsiteX72" fmla="*/ 491905 w 694391"/>
                <a:gd name="connsiteY72" fmla="*/ 325925 h 649663"/>
                <a:gd name="connsiteX73" fmla="*/ 455691 w 694391"/>
                <a:gd name="connsiteY73" fmla="*/ 322907 h 649663"/>
                <a:gd name="connsiteX74" fmla="*/ 449655 w 694391"/>
                <a:gd name="connsiteY74" fmla="*/ 313854 h 649663"/>
                <a:gd name="connsiteX75" fmla="*/ 440602 w 694391"/>
                <a:gd name="connsiteY75" fmla="*/ 298765 h 649663"/>
                <a:gd name="connsiteX76" fmla="*/ 446638 w 694391"/>
                <a:gd name="connsiteY76" fmla="*/ 187105 h 649663"/>
                <a:gd name="connsiteX77" fmla="*/ 458709 w 694391"/>
                <a:gd name="connsiteY77" fmla="*/ 184087 h 649663"/>
                <a:gd name="connsiteX78" fmla="*/ 482851 w 694391"/>
                <a:gd name="connsiteY78" fmla="*/ 181070 h 649663"/>
                <a:gd name="connsiteX79" fmla="*/ 500958 w 694391"/>
                <a:gd name="connsiteY79" fmla="*/ 175034 h 649663"/>
                <a:gd name="connsiteX80" fmla="*/ 549244 w 694391"/>
                <a:gd name="connsiteY80" fmla="*/ 150891 h 649663"/>
                <a:gd name="connsiteX81" fmla="*/ 603564 w 694391"/>
                <a:gd name="connsiteY81" fmla="*/ 117695 h 649663"/>
                <a:gd name="connsiteX82" fmla="*/ 624689 w 694391"/>
                <a:gd name="connsiteY82" fmla="*/ 102606 h 649663"/>
                <a:gd name="connsiteX83" fmla="*/ 633743 w 694391"/>
                <a:gd name="connsiteY83" fmla="*/ 93553 h 649663"/>
                <a:gd name="connsiteX84" fmla="*/ 639778 w 694391"/>
                <a:gd name="connsiteY84" fmla="*/ 84499 h 649663"/>
                <a:gd name="connsiteX85" fmla="*/ 648832 w 694391"/>
                <a:gd name="connsiteY85" fmla="*/ 63374 h 649663"/>
                <a:gd name="connsiteX86" fmla="*/ 657885 w 694391"/>
                <a:gd name="connsiteY86" fmla="*/ 36214 h 649663"/>
                <a:gd name="connsiteX87" fmla="*/ 660903 w 694391"/>
                <a:gd name="connsiteY87" fmla="*/ 24143 h 649663"/>
                <a:gd name="connsiteX88" fmla="*/ 642796 w 694391"/>
                <a:gd name="connsiteY88" fmla="*/ 9054 h 649663"/>
                <a:gd name="connsiteX89" fmla="*/ 627707 w 694391"/>
                <a:gd name="connsiteY89" fmla="*/ 6036 h 649663"/>
                <a:gd name="connsiteX90" fmla="*/ 618653 w 694391"/>
                <a:gd name="connsiteY90" fmla="*/ 3018 h 649663"/>
                <a:gd name="connsiteX91" fmla="*/ 606582 w 694391"/>
                <a:gd name="connsiteY91" fmla="*/ 0 h 649663"/>
                <a:gd name="connsiteX92" fmla="*/ 519065 w 694391"/>
                <a:gd name="connsiteY92" fmla="*/ 3018 h 649663"/>
                <a:gd name="connsiteX93" fmla="*/ 500958 w 694391"/>
                <a:gd name="connsiteY93" fmla="*/ 9054 h 649663"/>
                <a:gd name="connsiteX94" fmla="*/ 488887 w 694391"/>
                <a:gd name="connsiteY94" fmla="*/ 12071 h 649663"/>
                <a:gd name="connsiteX95" fmla="*/ 470780 w 694391"/>
                <a:gd name="connsiteY95" fmla="*/ 21125 h 649663"/>
                <a:gd name="connsiteX96" fmla="*/ 461727 w 694391"/>
                <a:gd name="connsiteY96" fmla="*/ 27161 h 649663"/>
                <a:gd name="connsiteX97" fmla="*/ 443620 w 694391"/>
                <a:gd name="connsiteY97" fmla="*/ 33196 h 649663"/>
                <a:gd name="connsiteX98" fmla="*/ 437584 w 694391"/>
                <a:gd name="connsiteY98" fmla="*/ 42250 h 649663"/>
                <a:gd name="connsiteX99" fmla="*/ 425513 w 694391"/>
                <a:gd name="connsiteY99" fmla="*/ 48285 h 649663"/>
                <a:gd name="connsiteX100" fmla="*/ 416459 w 694391"/>
                <a:gd name="connsiteY100" fmla="*/ 54321 h 649663"/>
                <a:gd name="connsiteX101" fmla="*/ 404388 w 694391"/>
                <a:gd name="connsiteY101" fmla="*/ 60357 h 649663"/>
                <a:gd name="connsiteX102" fmla="*/ 374210 w 694391"/>
                <a:gd name="connsiteY102" fmla="*/ 78464 h 649663"/>
                <a:gd name="connsiteX103" fmla="*/ 365156 w 694391"/>
                <a:gd name="connsiteY103" fmla="*/ 84499 h 649663"/>
                <a:gd name="connsiteX104" fmla="*/ 344032 w 694391"/>
                <a:gd name="connsiteY104" fmla="*/ 96570 h 649663"/>
                <a:gd name="connsiteX105" fmla="*/ 325925 w 694391"/>
                <a:gd name="connsiteY105" fmla="*/ 93553 h 649663"/>
                <a:gd name="connsiteX106" fmla="*/ 292729 w 694391"/>
                <a:gd name="connsiteY106" fmla="*/ 111660 h 649663"/>
                <a:gd name="connsiteX107" fmla="*/ 280657 w 694391"/>
                <a:gd name="connsiteY107" fmla="*/ 114677 h 649663"/>
                <a:gd name="connsiteX108" fmla="*/ 229354 w 694391"/>
                <a:gd name="connsiteY108" fmla="*/ 120713 h 649663"/>
                <a:gd name="connsiteX109" fmla="*/ 217283 w 694391"/>
                <a:gd name="connsiteY109" fmla="*/ 123731 h 649663"/>
                <a:gd name="connsiteX110" fmla="*/ 184087 w 694391"/>
                <a:gd name="connsiteY110" fmla="*/ 129767 h 649663"/>
                <a:gd name="connsiteX111" fmla="*/ 190123 w 694391"/>
                <a:gd name="connsiteY111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57339 w 694391"/>
                <a:gd name="connsiteY10" fmla="*/ 223319 h 649663"/>
                <a:gd name="connsiteX11" fmla="*/ 51303 w 694391"/>
                <a:gd name="connsiteY11" fmla="*/ 232372 h 649663"/>
                <a:gd name="connsiteX12" fmla="*/ 33196 w 694391"/>
                <a:gd name="connsiteY12" fmla="*/ 244444 h 649663"/>
                <a:gd name="connsiteX13" fmla="*/ 21125 w 694391"/>
                <a:gd name="connsiteY13" fmla="*/ 262551 h 649663"/>
                <a:gd name="connsiteX14" fmla="*/ 18107 w 694391"/>
                <a:gd name="connsiteY14" fmla="*/ 271604 h 649663"/>
                <a:gd name="connsiteX15" fmla="*/ 6036 w 694391"/>
                <a:gd name="connsiteY15" fmla="*/ 289711 h 649663"/>
                <a:gd name="connsiteX16" fmla="*/ 0 w 694391"/>
                <a:gd name="connsiteY16" fmla="*/ 307818 h 649663"/>
                <a:gd name="connsiteX17" fmla="*/ 144855 w 694391"/>
                <a:gd name="connsiteY17" fmla="*/ 307818 h 649663"/>
                <a:gd name="connsiteX18" fmla="*/ 162962 w 694391"/>
                <a:gd name="connsiteY18" fmla="*/ 304800 h 649663"/>
                <a:gd name="connsiteX19" fmla="*/ 168998 w 694391"/>
                <a:gd name="connsiteY19" fmla="*/ 316871 h 649663"/>
                <a:gd name="connsiteX20" fmla="*/ 165980 w 694391"/>
                <a:gd name="connsiteY20" fmla="*/ 410424 h 649663"/>
                <a:gd name="connsiteX21" fmla="*/ 156927 w 694391"/>
                <a:gd name="connsiteY21" fmla="*/ 446638 h 649663"/>
                <a:gd name="connsiteX22" fmla="*/ 147873 w 694391"/>
                <a:gd name="connsiteY22" fmla="*/ 476816 h 649663"/>
                <a:gd name="connsiteX23" fmla="*/ 141838 w 694391"/>
                <a:gd name="connsiteY23" fmla="*/ 488887 h 649663"/>
                <a:gd name="connsiteX24" fmla="*/ 132784 w 694391"/>
                <a:gd name="connsiteY24" fmla="*/ 510012 h 649663"/>
                <a:gd name="connsiteX25" fmla="*/ 126748 w 694391"/>
                <a:gd name="connsiteY25" fmla="*/ 528119 h 649663"/>
                <a:gd name="connsiteX26" fmla="*/ 123731 w 694391"/>
                <a:gd name="connsiteY26" fmla="*/ 540190 h 649663"/>
                <a:gd name="connsiteX27" fmla="*/ 117695 w 694391"/>
                <a:gd name="connsiteY27" fmla="*/ 549244 h 649663"/>
                <a:gd name="connsiteX28" fmla="*/ 111659 w 694391"/>
                <a:gd name="connsiteY28" fmla="*/ 567351 h 649663"/>
                <a:gd name="connsiteX29" fmla="*/ 105624 w 694391"/>
                <a:gd name="connsiteY29" fmla="*/ 588475 h 649663"/>
                <a:gd name="connsiteX30" fmla="*/ 102606 w 694391"/>
                <a:gd name="connsiteY30" fmla="*/ 597529 h 649663"/>
                <a:gd name="connsiteX31" fmla="*/ 105624 w 694391"/>
                <a:gd name="connsiteY31" fmla="*/ 636761 h 649663"/>
                <a:gd name="connsiteX32" fmla="*/ 114677 w 694391"/>
                <a:gd name="connsiteY32" fmla="*/ 639778 h 649663"/>
                <a:gd name="connsiteX33" fmla="*/ 147873 w 694391"/>
                <a:gd name="connsiteY33" fmla="*/ 642796 h 649663"/>
                <a:gd name="connsiteX34" fmla="*/ 211247 w 694391"/>
                <a:gd name="connsiteY34" fmla="*/ 645814 h 649663"/>
                <a:gd name="connsiteX35" fmla="*/ 232372 w 694391"/>
                <a:gd name="connsiteY35" fmla="*/ 633743 h 649663"/>
                <a:gd name="connsiteX36" fmla="*/ 268586 w 694391"/>
                <a:gd name="connsiteY36" fmla="*/ 612618 h 649663"/>
                <a:gd name="connsiteX37" fmla="*/ 286693 w 694391"/>
                <a:gd name="connsiteY37" fmla="*/ 594511 h 649663"/>
                <a:gd name="connsiteX38" fmla="*/ 307818 w 694391"/>
                <a:gd name="connsiteY38" fmla="*/ 579422 h 649663"/>
                <a:gd name="connsiteX39" fmla="*/ 328943 w 694391"/>
                <a:gd name="connsiteY39" fmla="*/ 564333 h 649663"/>
                <a:gd name="connsiteX40" fmla="*/ 344032 w 694391"/>
                <a:gd name="connsiteY40" fmla="*/ 552262 h 649663"/>
                <a:gd name="connsiteX41" fmla="*/ 362139 w 694391"/>
                <a:gd name="connsiteY41" fmla="*/ 540190 h 649663"/>
                <a:gd name="connsiteX42" fmla="*/ 371192 w 694391"/>
                <a:gd name="connsiteY42" fmla="*/ 531137 h 649663"/>
                <a:gd name="connsiteX43" fmla="*/ 398352 w 694391"/>
                <a:gd name="connsiteY43" fmla="*/ 522083 h 649663"/>
                <a:gd name="connsiteX44" fmla="*/ 407406 w 694391"/>
                <a:gd name="connsiteY44" fmla="*/ 513030 h 649663"/>
                <a:gd name="connsiteX45" fmla="*/ 416459 w 694391"/>
                <a:gd name="connsiteY45" fmla="*/ 510012 h 649663"/>
                <a:gd name="connsiteX46" fmla="*/ 431548 w 694391"/>
                <a:gd name="connsiteY46" fmla="*/ 500959 h 649663"/>
                <a:gd name="connsiteX47" fmla="*/ 443620 w 694391"/>
                <a:gd name="connsiteY47" fmla="*/ 494923 h 649663"/>
                <a:gd name="connsiteX48" fmla="*/ 458709 w 694391"/>
                <a:gd name="connsiteY48" fmla="*/ 485870 h 649663"/>
                <a:gd name="connsiteX49" fmla="*/ 476816 w 694391"/>
                <a:gd name="connsiteY49" fmla="*/ 476816 h 649663"/>
                <a:gd name="connsiteX50" fmla="*/ 488887 w 694391"/>
                <a:gd name="connsiteY50" fmla="*/ 467763 h 649663"/>
                <a:gd name="connsiteX51" fmla="*/ 513030 w 694391"/>
                <a:gd name="connsiteY51" fmla="*/ 458709 h 649663"/>
                <a:gd name="connsiteX52" fmla="*/ 531137 w 694391"/>
                <a:gd name="connsiteY52" fmla="*/ 446638 h 649663"/>
                <a:gd name="connsiteX53" fmla="*/ 540190 w 694391"/>
                <a:gd name="connsiteY53" fmla="*/ 437584 h 649663"/>
                <a:gd name="connsiteX54" fmla="*/ 567350 w 694391"/>
                <a:gd name="connsiteY54" fmla="*/ 425513 h 649663"/>
                <a:gd name="connsiteX55" fmla="*/ 576404 w 694391"/>
                <a:gd name="connsiteY55" fmla="*/ 419477 h 649663"/>
                <a:gd name="connsiteX56" fmla="*/ 591493 w 694391"/>
                <a:gd name="connsiteY56" fmla="*/ 410424 h 649663"/>
                <a:gd name="connsiteX57" fmla="*/ 600546 w 694391"/>
                <a:gd name="connsiteY57" fmla="*/ 404388 h 649663"/>
                <a:gd name="connsiteX58" fmla="*/ 609600 w 694391"/>
                <a:gd name="connsiteY58" fmla="*/ 401370 h 649663"/>
                <a:gd name="connsiteX59" fmla="*/ 618653 w 694391"/>
                <a:gd name="connsiteY59" fmla="*/ 392317 h 649663"/>
                <a:gd name="connsiteX60" fmla="*/ 627707 w 694391"/>
                <a:gd name="connsiteY60" fmla="*/ 389299 h 649663"/>
                <a:gd name="connsiteX61" fmla="*/ 648832 w 694391"/>
                <a:gd name="connsiteY61" fmla="*/ 377228 h 649663"/>
                <a:gd name="connsiteX62" fmla="*/ 657885 w 694391"/>
                <a:gd name="connsiteY62" fmla="*/ 374210 h 649663"/>
                <a:gd name="connsiteX63" fmla="*/ 682028 w 694391"/>
                <a:gd name="connsiteY63" fmla="*/ 362139 h 649663"/>
                <a:gd name="connsiteX64" fmla="*/ 691081 w 694391"/>
                <a:gd name="connsiteY64" fmla="*/ 353085 h 649663"/>
                <a:gd name="connsiteX65" fmla="*/ 691081 w 694391"/>
                <a:gd name="connsiteY65" fmla="*/ 328943 h 649663"/>
                <a:gd name="connsiteX66" fmla="*/ 672974 w 694391"/>
                <a:gd name="connsiteY66" fmla="*/ 322907 h 649663"/>
                <a:gd name="connsiteX67" fmla="*/ 657885 w 694391"/>
                <a:gd name="connsiteY67" fmla="*/ 319889 h 649663"/>
                <a:gd name="connsiteX68" fmla="*/ 639778 w 694391"/>
                <a:gd name="connsiteY68" fmla="*/ 316871 h 649663"/>
                <a:gd name="connsiteX69" fmla="*/ 630725 w 694391"/>
                <a:gd name="connsiteY69" fmla="*/ 313854 h 649663"/>
                <a:gd name="connsiteX70" fmla="*/ 500958 w 694391"/>
                <a:gd name="connsiteY70" fmla="*/ 322907 h 649663"/>
                <a:gd name="connsiteX71" fmla="*/ 491905 w 694391"/>
                <a:gd name="connsiteY71" fmla="*/ 325925 h 649663"/>
                <a:gd name="connsiteX72" fmla="*/ 455691 w 694391"/>
                <a:gd name="connsiteY72" fmla="*/ 322907 h 649663"/>
                <a:gd name="connsiteX73" fmla="*/ 449655 w 694391"/>
                <a:gd name="connsiteY73" fmla="*/ 313854 h 649663"/>
                <a:gd name="connsiteX74" fmla="*/ 440602 w 694391"/>
                <a:gd name="connsiteY74" fmla="*/ 298765 h 649663"/>
                <a:gd name="connsiteX75" fmla="*/ 446638 w 694391"/>
                <a:gd name="connsiteY75" fmla="*/ 187105 h 649663"/>
                <a:gd name="connsiteX76" fmla="*/ 458709 w 694391"/>
                <a:gd name="connsiteY76" fmla="*/ 184087 h 649663"/>
                <a:gd name="connsiteX77" fmla="*/ 482851 w 694391"/>
                <a:gd name="connsiteY77" fmla="*/ 181070 h 649663"/>
                <a:gd name="connsiteX78" fmla="*/ 500958 w 694391"/>
                <a:gd name="connsiteY78" fmla="*/ 175034 h 649663"/>
                <a:gd name="connsiteX79" fmla="*/ 549244 w 694391"/>
                <a:gd name="connsiteY79" fmla="*/ 150891 h 649663"/>
                <a:gd name="connsiteX80" fmla="*/ 603564 w 694391"/>
                <a:gd name="connsiteY80" fmla="*/ 117695 h 649663"/>
                <a:gd name="connsiteX81" fmla="*/ 624689 w 694391"/>
                <a:gd name="connsiteY81" fmla="*/ 102606 h 649663"/>
                <a:gd name="connsiteX82" fmla="*/ 633743 w 694391"/>
                <a:gd name="connsiteY82" fmla="*/ 93553 h 649663"/>
                <a:gd name="connsiteX83" fmla="*/ 639778 w 694391"/>
                <a:gd name="connsiteY83" fmla="*/ 84499 h 649663"/>
                <a:gd name="connsiteX84" fmla="*/ 648832 w 694391"/>
                <a:gd name="connsiteY84" fmla="*/ 63374 h 649663"/>
                <a:gd name="connsiteX85" fmla="*/ 657885 w 694391"/>
                <a:gd name="connsiteY85" fmla="*/ 36214 h 649663"/>
                <a:gd name="connsiteX86" fmla="*/ 660903 w 694391"/>
                <a:gd name="connsiteY86" fmla="*/ 24143 h 649663"/>
                <a:gd name="connsiteX87" fmla="*/ 642796 w 694391"/>
                <a:gd name="connsiteY87" fmla="*/ 9054 h 649663"/>
                <a:gd name="connsiteX88" fmla="*/ 627707 w 694391"/>
                <a:gd name="connsiteY88" fmla="*/ 6036 h 649663"/>
                <a:gd name="connsiteX89" fmla="*/ 618653 w 694391"/>
                <a:gd name="connsiteY89" fmla="*/ 3018 h 649663"/>
                <a:gd name="connsiteX90" fmla="*/ 606582 w 694391"/>
                <a:gd name="connsiteY90" fmla="*/ 0 h 649663"/>
                <a:gd name="connsiteX91" fmla="*/ 519065 w 694391"/>
                <a:gd name="connsiteY91" fmla="*/ 3018 h 649663"/>
                <a:gd name="connsiteX92" fmla="*/ 500958 w 694391"/>
                <a:gd name="connsiteY92" fmla="*/ 9054 h 649663"/>
                <a:gd name="connsiteX93" fmla="*/ 488887 w 694391"/>
                <a:gd name="connsiteY93" fmla="*/ 12071 h 649663"/>
                <a:gd name="connsiteX94" fmla="*/ 470780 w 694391"/>
                <a:gd name="connsiteY94" fmla="*/ 21125 h 649663"/>
                <a:gd name="connsiteX95" fmla="*/ 461727 w 694391"/>
                <a:gd name="connsiteY95" fmla="*/ 27161 h 649663"/>
                <a:gd name="connsiteX96" fmla="*/ 443620 w 694391"/>
                <a:gd name="connsiteY96" fmla="*/ 33196 h 649663"/>
                <a:gd name="connsiteX97" fmla="*/ 437584 w 694391"/>
                <a:gd name="connsiteY97" fmla="*/ 42250 h 649663"/>
                <a:gd name="connsiteX98" fmla="*/ 425513 w 694391"/>
                <a:gd name="connsiteY98" fmla="*/ 48285 h 649663"/>
                <a:gd name="connsiteX99" fmla="*/ 416459 w 694391"/>
                <a:gd name="connsiteY99" fmla="*/ 54321 h 649663"/>
                <a:gd name="connsiteX100" fmla="*/ 404388 w 694391"/>
                <a:gd name="connsiteY100" fmla="*/ 60357 h 649663"/>
                <a:gd name="connsiteX101" fmla="*/ 374210 w 694391"/>
                <a:gd name="connsiteY101" fmla="*/ 78464 h 649663"/>
                <a:gd name="connsiteX102" fmla="*/ 365156 w 694391"/>
                <a:gd name="connsiteY102" fmla="*/ 84499 h 649663"/>
                <a:gd name="connsiteX103" fmla="*/ 344032 w 694391"/>
                <a:gd name="connsiteY103" fmla="*/ 96570 h 649663"/>
                <a:gd name="connsiteX104" fmla="*/ 325925 w 694391"/>
                <a:gd name="connsiteY104" fmla="*/ 93553 h 649663"/>
                <a:gd name="connsiteX105" fmla="*/ 292729 w 694391"/>
                <a:gd name="connsiteY105" fmla="*/ 111660 h 649663"/>
                <a:gd name="connsiteX106" fmla="*/ 280657 w 694391"/>
                <a:gd name="connsiteY106" fmla="*/ 114677 h 649663"/>
                <a:gd name="connsiteX107" fmla="*/ 229354 w 694391"/>
                <a:gd name="connsiteY107" fmla="*/ 120713 h 649663"/>
                <a:gd name="connsiteX108" fmla="*/ 217283 w 694391"/>
                <a:gd name="connsiteY108" fmla="*/ 123731 h 649663"/>
                <a:gd name="connsiteX109" fmla="*/ 184087 w 694391"/>
                <a:gd name="connsiteY109" fmla="*/ 129767 h 649663"/>
                <a:gd name="connsiteX110" fmla="*/ 190123 w 694391"/>
                <a:gd name="connsiteY110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51303 w 694391"/>
                <a:gd name="connsiteY10" fmla="*/ 232372 h 649663"/>
                <a:gd name="connsiteX11" fmla="*/ 33196 w 694391"/>
                <a:gd name="connsiteY11" fmla="*/ 244444 h 649663"/>
                <a:gd name="connsiteX12" fmla="*/ 21125 w 694391"/>
                <a:gd name="connsiteY12" fmla="*/ 262551 h 649663"/>
                <a:gd name="connsiteX13" fmla="*/ 18107 w 694391"/>
                <a:gd name="connsiteY13" fmla="*/ 271604 h 649663"/>
                <a:gd name="connsiteX14" fmla="*/ 6036 w 694391"/>
                <a:gd name="connsiteY14" fmla="*/ 289711 h 649663"/>
                <a:gd name="connsiteX15" fmla="*/ 0 w 694391"/>
                <a:gd name="connsiteY15" fmla="*/ 307818 h 649663"/>
                <a:gd name="connsiteX16" fmla="*/ 144855 w 694391"/>
                <a:gd name="connsiteY16" fmla="*/ 307818 h 649663"/>
                <a:gd name="connsiteX17" fmla="*/ 162962 w 694391"/>
                <a:gd name="connsiteY17" fmla="*/ 304800 h 649663"/>
                <a:gd name="connsiteX18" fmla="*/ 168998 w 694391"/>
                <a:gd name="connsiteY18" fmla="*/ 316871 h 649663"/>
                <a:gd name="connsiteX19" fmla="*/ 165980 w 694391"/>
                <a:gd name="connsiteY19" fmla="*/ 410424 h 649663"/>
                <a:gd name="connsiteX20" fmla="*/ 156927 w 694391"/>
                <a:gd name="connsiteY20" fmla="*/ 446638 h 649663"/>
                <a:gd name="connsiteX21" fmla="*/ 147873 w 694391"/>
                <a:gd name="connsiteY21" fmla="*/ 476816 h 649663"/>
                <a:gd name="connsiteX22" fmla="*/ 141838 w 694391"/>
                <a:gd name="connsiteY22" fmla="*/ 488887 h 649663"/>
                <a:gd name="connsiteX23" fmla="*/ 132784 w 694391"/>
                <a:gd name="connsiteY23" fmla="*/ 510012 h 649663"/>
                <a:gd name="connsiteX24" fmla="*/ 126748 w 694391"/>
                <a:gd name="connsiteY24" fmla="*/ 528119 h 649663"/>
                <a:gd name="connsiteX25" fmla="*/ 123731 w 694391"/>
                <a:gd name="connsiteY25" fmla="*/ 540190 h 649663"/>
                <a:gd name="connsiteX26" fmla="*/ 117695 w 694391"/>
                <a:gd name="connsiteY26" fmla="*/ 549244 h 649663"/>
                <a:gd name="connsiteX27" fmla="*/ 111659 w 694391"/>
                <a:gd name="connsiteY27" fmla="*/ 567351 h 649663"/>
                <a:gd name="connsiteX28" fmla="*/ 105624 w 694391"/>
                <a:gd name="connsiteY28" fmla="*/ 588475 h 649663"/>
                <a:gd name="connsiteX29" fmla="*/ 102606 w 694391"/>
                <a:gd name="connsiteY29" fmla="*/ 597529 h 649663"/>
                <a:gd name="connsiteX30" fmla="*/ 105624 w 694391"/>
                <a:gd name="connsiteY30" fmla="*/ 636761 h 649663"/>
                <a:gd name="connsiteX31" fmla="*/ 114677 w 694391"/>
                <a:gd name="connsiteY31" fmla="*/ 639778 h 649663"/>
                <a:gd name="connsiteX32" fmla="*/ 147873 w 694391"/>
                <a:gd name="connsiteY32" fmla="*/ 642796 h 649663"/>
                <a:gd name="connsiteX33" fmla="*/ 211247 w 694391"/>
                <a:gd name="connsiteY33" fmla="*/ 645814 h 649663"/>
                <a:gd name="connsiteX34" fmla="*/ 232372 w 694391"/>
                <a:gd name="connsiteY34" fmla="*/ 633743 h 649663"/>
                <a:gd name="connsiteX35" fmla="*/ 268586 w 694391"/>
                <a:gd name="connsiteY35" fmla="*/ 612618 h 649663"/>
                <a:gd name="connsiteX36" fmla="*/ 286693 w 694391"/>
                <a:gd name="connsiteY36" fmla="*/ 594511 h 649663"/>
                <a:gd name="connsiteX37" fmla="*/ 307818 w 694391"/>
                <a:gd name="connsiteY37" fmla="*/ 579422 h 649663"/>
                <a:gd name="connsiteX38" fmla="*/ 328943 w 694391"/>
                <a:gd name="connsiteY38" fmla="*/ 564333 h 649663"/>
                <a:gd name="connsiteX39" fmla="*/ 344032 w 694391"/>
                <a:gd name="connsiteY39" fmla="*/ 552262 h 649663"/>
                <a:gd name="connsiteX40" fmla="*/ 362139 w 694391"/>
                <a:gd name="connsiteY40" fmla="*/ 540190 h 649663"/>
                <a:gd name="connsiteX41" fmla="*/ 371192 w 694391"/>
                <a:gd name="connsiteY41" fmla="*/ 531137 h 649663"/>
                <a:gd name="connsiteX42" fmla="*/ 398352 w 694391"/>
                <a:gd name="connsiteY42" fmla="*/ 522083 h 649663"/>
                <a:gd name="connsiteX43" fmla="*/ 407406 w 694391"/>
                <a:gd name="connsiteY43" fmla="*/ 513030 h 649663"/>
                <a:gd name="connsiteX44" fmla="*/ 416459 w 694391"/>
                <a:gd name="connsiteY44" fmla="*/ 510012 h 649663"/>
                <a:gd name="connsiteX45" fmla="*/ 431548 w 694391"/>
                <a:gd name="connsiteY45" fmla="*/ 500959 h 649663"/>
                <a:gd name="connsiteX46" fmla="*/ 443620 w 694391"/>
                <a:gd name="connsiteY46" fmla="*/ 494923 h 649663"/>
                <a:gd name="connsiteX47" fmla="*/ 458709 w 694391"/>
                <a:gd name="connsiteY47" fmla="*/ 485870 h 649663"/>
                <a:gd name="connsiteX48" fmla="*/ 476816 w 694391"/>
                <a:gd name="connsiteY48" fmla="*/ 476816 h 649663"/>
                <a:gd name="connsiteX49" fmla="*/ 488887 w 694391"/>
                <a:gd name="connsiteY49" fmla="*/ 467763 h 649663"/>
                <a:gd name="connsiteX50" fmla="*/ 513030 w 694391"/>
                <a:gd name="connsiteY50" fmla="*/ 458709 h 649663"/>
                <a:gd name="connsiteX51" fmla="*/ 531137 w 694391"/>
                <a:gd name="connsiteY51" fmla="*/ 446638 h 649663"/>
                <a:gd name="connsiteX52" fmla="*/ 540190 w 694391"/>
                <a:gd name="connsiteY52" fmla="*/ 437584 h 649663"/>
                <a:gd name="connsiteX53" fmla="*/ 567350 w 694391"/>
                <a:gd name="connsiteY53" fmla="*/ 425513 h 649663"/>
                <a:gd name="connsiteX54" fmla="*/ 576404 w 694391"/>
                <a:gd name="connsiteY54" fmla="*/ 419477 h 649663"/>
                <a:gd name="connsiteX55" fmla="*/ 591493 w 694391"/>
                <a:gd name="connsiteY55" fmla="*/ 410424 h 649663"/>
                <a:gd name="connsiteX56" fmla="*/ 600546 w 694391"/>
                <a:gd name="connsiteY56" fmla="*/ 404388 h 649663"/>
                <a:gd name="connsiteX57" fmla="*/ 609600 w 694391"/>
                <a:gd name="connsiteY57" fmla="*/ 401370 h 649663"/>
                <a:gd name="connsiteX58" fmla="*/ 618653 w 694391"/>
                <a:gd name="connsiteY58" fmla="*/ 392317 h 649663"/>
                <a:gd name="connsiteX59" fmla="*/ 627707 w 694391"/>
                <a:gd name="connsiteY59" fmla="*/ 389299 h 649663"/>
                <a:gd name="connsiteX60" fmla="*/ 648832 w 694391"/>
                <a:gd name="connsiteY60" fmla="*/ 377228 h 649663"/>
                <a:gd name="connsiteX61" fmla="*/ 657885 w 694391"/>
                <a:gd name="connsiteY61" fmla="*/ 374210 h 649663"/>
                <a:gd name="connsiteX62" fmla="*/ 682028 w 694391"/>
                <a:gd name="connsiteY62" fmla="*/ 362139 h 649663"/>
                <a:gd name="connsiteX63" fmla="*/ 691081 w 694391"/>
                <a:gd name="connsiteY63" fmla="*/ 353085 h 649663"/>
                <a:gd name="connsiteX64" fmla="*/ 691081 w 694391"/>
                <a:gd name="connsiteY64" fmla="*/ 328943 h 649663"/>
                <a:gd name="connsiteX65" fmla="*/ 672974 w 694391"/>
                <a:gd name="connsiteY65" fmla="*/ 322907 h 649663"/>
                <a:gd name="connsiteX66" fmla="*/ 657885 w 694391"/>
                <a:gd name="connsiteY66" fmla="*/ 319889 h 649663"/>
                <a:gd name="connsiteX67" fmla="*/ 639778 w 694391"/>
                <a:gd name="connsiteY67" fmla="*/ 316871 h 649663"/>
                <a:gd name="connsiteX68" fmla="*/ 630725 w 694391"/>
                <a:gd name="connsiteY68" fmla="*/ 313854 h 649663"/>
                <a:gd name="connsiteX69" fmla="*/ 500958 w 694391"/>
                <a:gd name="connsiteY69" fmla="*/ 322907 h 649663"/>
                <a:gd name="connsiteX70" fmla="*/ 491905 w 694391"/>
                <a:gd name="connsiteY70" fmla="*/ 325925 h 649663"/>
                <a:gd name="connsiteX71" fmla="*/ 455691 w 694391"/>
                <a:gd name="connsiteY71" fmla="*/ 322907 h 649663"/>
                <a:gd name="connsiteX72" fmla="*/ 449655 w 694391"/>
                <a:gd name="connsiteY72" fmla="*/ 313854 h 649663"/>
                <a:gd name="connsiteX73" fmla="*/ 440602 w 694391"/>
                <a:gd name="connsiteY73" fmla="*/ 298765 h 649663"/>
                <a:gd name="connsiteX74" fmla="*/ 446638 w 694391"/>
                <a:gd name="connsiteY74" fmla="*/ 187105 h 649663"/>
                <a:gd name="connsiteX75" fmla="*/ 458709 w 694391"/>
                <a:gd name="connsiteY75" fmla="*/ 184087 h 649663"/>
                <a:gd name="connsiteX76" fmla="*/ 482851 w 694391"/>
                <a:gd name="connsiteY76" fmla="*/ 181070 h 649663"/>
                <a:gd name="connsiteX77" fmla="*/ 500958 w 694391"/>
                <a:gd name="connsiteY77" fmla="*/ 175034 h 649663"/>
                <a:gd name="connsiteX78" fmla="*/ 549244 w 694391"/>
                <a:gd name="connsiteY78" fmla="*/ 150891 h 649663"/>
                <a:gd name="connsiteX79" fmla="*/ 603564 w 694391"/>
                <a:gd name="connsiteY79" fmla="*/ 117695 h 649663"/>
                <a:gd name="connsiteX80" fmla="*/ 624689 w 694391"/>
                <a:gd name="connsiteY80" fmla="*/ 102606 h 649663"/>
                <a:gd name="connsiteX81" fmla="*/ 633743 w 694391"/>
                <a:gd name="connsiteY81" fmla="*/ 93553 h 649663"/>
                <a:gd name="connsiteX82" fmla="*/ 639778 w 694391"/>
                <a:gd name="connsiteY82" fmla="*/ 84499 h 649663"/>
                <a:gd name="connsiteX83" fmla="*/ 648832 w 694391"/>
                <a:gd name="connsiteY83" fmla="*/ 63374 h 649663"/>
                <a:gd name="connsiteX84" fmla="*/ 657885 w 694391"/>
                <a:gd name="connsiteY84" fmla="*/ 36214 h 649663"/>
                <a:gd name="connsiteX85" fmla="*/ 660903 w 694391"/>
                <a:gd name="connsiteY85" fmla="*/ 24143 h 649663"/>
                <a:gd name="connsiteX86" fmla="*/ 642796 w 694391"/>
                <a:gd name="connsiteY86" fmla="*/ 9054 h 649663"/>
                <a:gd name="connsiteX87" fmla="*/ 627707 w 694391"/>
                <a:gd name="connsiteY87" fmla="*/ 6036 h 649663"/>
                <a:gd name="connsiteX88" fmla="*/ 618653 w 694391"/>
                <a:gd name="connsiteY88" fmla="*/ 3018 h 649663"/>
                <a:gd name="connsiteX89" fmla="*/ 606582 w 694391"/>
                <a:gd name="connsiteY89" fmla="*/ 0 h 649663"/>
                <a:gd name="connsiteX90" fmla="*/ 519065 w 694391"/>
                <a:gd name="connsiteY90" fmla="*/ 3018 h 649663"/>
                <a:gd name="connsiteX91" fmla="*/ 500958 w 694391"/>
                <a:gd name="connsiteY91" fmla="*/ 9054 h 649663"/>
                <a:gd name="connsiteX92" fmla="*/ 488887 w 694391"/>
                <a:gd name="connsiteY92" fmla="*/ 12071 h 649663"/>
                <a:gd name="connsiteX93" fmla="*/ 470780 w 694391"/>
                <a:gd name="connsiteY93" fmla="*/ 21125 h 649663"/>
                <a:gd name="connsiteX94" fmla="*/ 461727 w 694391"/>
                <a:gd name="connsiteY94" fmla="*/ 27161 h 649663"/>
                <a:gd name="connsiteX95" fmla="*/ 443620 w 694391"/>
                <a:gd name="connsiteY95" fmla="*/ 33196 h 649663"/>
                <a:gd name="connsiteX96" fmla="*/ 437584 w 694391"/>
                <a:gd name="connsiteY96" fmla="*/ 42250 h 649663"/>
                <a:gd name="connsiteX97" fmla="*/ 425513 w 694391"/>
                <a:gd name="connsiteY97" fmla="*/ 48285 h 649663"/>
                <a:gd name="connsiteX98" fmla="*/ 416459 w 694391"/>
                <a:gd name="connsiteY98" fmla="*/ 54321 h 649663"/>
                <a:gd name="connsiteX99" fmla="*/ 404388 w 694391"/>
                <a:gd name="connsiteY99" fmla="*/ 60357 h 649663"/>
                <a:gd name="connsiteX100" fmla="*/ 374210 w 694391"/>
                <a:gd name="connsiteY100" fmla="*/ 78464 h 649663"/>
                <a:gd name="connsiteX101" fmla="*/ 365156 w 694391"/>
                <a:gd name="connsiteY101" fmla="*/ 84499 h 649663"/>
                <a:gd name="connsiteX102" fmla="*/ 344032 w 694391"/>
                <a:gd name="connsiteY102" fmla="*/ 96570 h 649663"/>
                <a:gd name="connsiteX103" fmla="*/ 325925 w 694391"/>
                <a:gd name="connsiteY103" fmla="*/ 93553 h 649663"/>
                <a:gd name="connsiteX104" fmla="*/ 292729 w 694391"/>
                <a:gd name="connsiteY104" fmla="*/ 111660 h 649663"/>
                <a:gd name="connsiteX105" fmla="*/ 280657 w 694391"/>
                <a:gd name="connsiteY105" fmla="*/ 114677 h 649663"/>
                <a:gd name="connsiteX106" fmla="*/ 229354 w 694391"/>
                <a:gd name="connsiteY106" fmla="*/ 120713 h 649663"/>
                <a:gd name="connsiteX107" fmla="*/ 217283 w 694391"/>
                <a:gd name="connsiteY107" fmla="*/ 123731 h 649663"/>
                <a:gd name="connsiteX108" fmla="*/ 184087 w 694391"/>
                <a:gd name="connsiteY108" fmla="*/ 129767 h 649663"/>
                <a:gd name="connsiteX109" fmla="*/ 190123 w 694391"/>
                <a:gd name="connsiteY109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33196 w 694391"/>
                <a:gd name="connsiteY10" fmla="*/ 244444 h 649663"/>
                <a:gd name="connsiteX11" fmla="*/ 21125 w 694391"/>
                <a:gd name="connsiteY11" fmla="*/ 262551 h 649663"/>
                <a:gd name="connsiteX12" fmla="*/ 18107 w 694391"/>
                <a:gd name="connsiteY12" fmla="*/ 271604 h 649663"/>
                <a:gd name="connsiteX13" fmla="*/ 6036 w 694391"/>
                <a:gd name="connsiteY13" fmla="*/ 289711 h 649663"/>
                <a:gd name="connsiteX14" fmla="*/ 0 w 694391"/>
                <a:gd name="connsiteY14" fmla="*/ 307818 h 649663"/>
                <a:gd name="connsiteX15" fmla="*/ 144855 w 694391"/>
                <a:gd name="connsiteY15" fmla="*/ 307818 h 649663"/>
                <a:gd name="connsiteX16" fmla="*/ 162962 w 694391"/>
                <a:gd name="connsiteY16" fmla="*/ 304800 h 649663"/>
                <a:gd name="connsiteX17" fmla="*/ 168998 w 694391"/>
                <a:gd name="connsiteY17" fmla="*/ 316871 h 649663"/>
                <a:gd name="connsiteX18" fmla="*/ 165980 w 694391"/>
                <a:gd name="connsiteY18" fmla="*/ 410424 h 649663"/>
                <a:gd name="connsiteX19" fmla="*/ 156927 w 694391"/>
                <a:gd name="connsiteY19" fmla="*/ 446638 h 649663"/>
                <a:gd name="connsiteX20" fmla="*/ 147873 w 694391"/>
                <a:gd name="connsiteY20" fmla="*/ 476816 h 649663"/>
                <a:gd name="connsiteX21" fmla="*/ 141838 w 694391"/>
                <a:gd name="connsiteY21" fmla="*/ 488887 h 649663"/>
                <a:gd name="connsiteX22" fmla="*/ 132784 w 694391"/>
                <a:gd name="connsiteY22" fmla="*/ 510012 h 649663"/>
                <a:gd name="connsiteX23" fmla="*/ 126748 w 694391"/>
                <a:gd name="connsiteY23" fmla="*/ 528119 h 649663"/>
                <a:gd name="connsiteX24" fmla="*/ 123731 w 694391"/>
                <a:gd name="connsiteY24" fmla="*/ 540190 h 649663"/>
                <a:gd name="connsiteX25" fmla="*/ 117695 w 694391"/>
                <a:gd name="connsiteY25" fmla="*/ 549244 h 649663"/>
                <a:gd name="connsiteX26" fmla="*/ 111659 w 694391"/>
                <a:gd name="connsiteY26" fmla="*/ 567351 h 649663"/>
                <a:gd name="connsiteX27" fmla="*/ 105624 w 694391"/>
                <a:gd name="connsiteY27" fmla="*/ 588475 h 649663"/>
                <a:gd name="connsiteX28" fmla="*/ 102606 w 694391"/>
                <a:gd name="connsiteY28" fmla="*/ 597529 h 649663"/>
                <a:gd name="connsiteX29" fmla="*/ 105624 w 694391"/>
                <a:gd name="connsiteY29" fmla="*/ 636761 h 649663"/>
                <a:gd name="connsiteX30" fmla="*/ 114677 w 694391"/>
                <a:gd name="connsiteY30" fmla="*/ 639778 h 649663"/>
                <a:gd name="connsiteX31" fmla="*/ 147873 w 694391"/>
                <a:gd name="connsiteY31" fmla="*/ 642796 h 649663"/>
                <a:gd name="connsiteX32" fmla="*/ 211247 w 694391"/>
                <a:gd name="connsiteY32" fmla="*/ 645814 h 649663"/>
                <a:gd name="connsiteX33" fmla="*/ 232372 w 694391"/>
                <a:gd name="connsiteY33" fmla="*/ 633743 h 649663"/>
                <a:gd name="connsiteX34" fmla="*/ 268586 w 694391"/>
                <a:gd name="connsiteY34" fmla="*/ 612618 h 649663"/>
                <a:gd name="connsiteX35" fmla="*/ 286693 w 694391"/>
                <a:gd name="connsiteY35" fmla="*/ 594511 h 649663"/>
                <a:gd name="connsiteX36" fmla="*/ 307818 w 694391"/>
                <a:gd name="connsiteY36" fmla="*/ 579422 h 649663"/>
                <a:gd name="connsiteX37" fmla="*/ 328943 w 694391"/>
                <a:gd name="connsiteY37" fmla="*/ 564333 h 649663"/>
                <a:gd name="connsiteX38" fmla="*/ 344032 w 694391"/>
                <a:gd name="connsiteY38" fmla="*/ 552262 h 649663"/>
                <a:gd name="connsiteX39" fmla="*/ 362139 w 694391"/>
                <a:gd name="connsiteY39" fmla="*/ 540190 h 649663"/>
                <a:gd name="connsiteX40" fmla="*/ 371192 w 694391"/>
                <a:gd name="connsiteY40" fmla="*/ 531137 h 649663"/>
                <a:gd name="connsiteX41" fmla="*/ 398352 w 694391"/>
                <a:gd name="connsiteY41" fmla="*/ 522083 h 649663"/>
                <a:gd name="connsiteX42" fmla="*/ 407406 w 694391"/>
                <a:gd name="connsiteY42" fmla="*/ 513030 h 649663"/>
                <a:gd name="connsiteX43" fmla="*/ 416459 w 694391"/>
                <a:gd name="connsiteY43" fmla="*/ 510012 h 649663"/>
                <a:gd name="connsiteX44" fmla="*/ 431548 w 694391"/>
                <a:gd name="connsiteY44" fmla="*/ 500959 h 649663"/>
                <a:gd name="connsiteX45" fmla="*/ 443620 w 694391"/>
                <a:gd name="connsiteY45" fmla="*/ 494923 h 649663"/>
                <a:gd name="connsiteX46" fmla="*/ 458709 w 694391"/>
                <a:gd name="connsiteY46" fmla="*/ 485870 h 649663"/>
                <a:gd name="connsiteX47" fmla="*/ 476816 w 694391"/>
                <a:gd name="connsiteY47" fmla="*/ 476816 h 649663"/>
                <a:gd name="connsiteX48" fmla="*/ 488887 w 694391"/>
                <a:gd name="connsiteY48" fmla="*/ 467763 h 649663"/>
                <a:gd name="connsiteX49" fmla="*/ 513030 w 694391"/>
                <a:gd name="connsiteY49" fmla="*/ 458709 h 649663"/>
                <a:gd name="connsiteX50" fmla="*/ 531137 w 694391"/>
                <a:gd name="connsiteY50" fmla="*/ 446638 h 649663"/>
                <a:gd name="connsiteX51" fmla="*/ 540190 w 694391"/>
                <a:gd name="connsiteY51" fmla="*/ 437584 h 649663"/>
                <a:gd name="connsiteX52" fmla="*/ 567350 w 694391"/>
                <a:gd name="connsiteY52" fmla="*/ 425513 h 649663"/>
                <a:gd name="connsiteX53" fmla="*/ 576404 w 694391"/>
                <a:gd name="connsiteY53" fmla="*/ 419477 h 649663"/>
                <a:gd name="connsiteX54" fmla="*/ 591493 w 694391"/>
                <a:gd name="connsiteY54" fmla="*/ 410424 h 649663"/>
                <a:gd name="connsiteX55" fmla="*/ 600546 w 694391"/>
                <a:gd name="connsiteY55" fmla="*/ 404388 h 649663"/>
                <a:gd name="connsiteX56" fmla="*/ 609600 w 694391"/>
                <a:gd name="connsiteY56" fmla="*/ 401370 h 649663"/>
                <a:gd name="connsiteX57" fmla="*/ 618653 w 694391"/>
                <a:gd name="connsiteY57" fmla="*/ 392317 h 649663"/>
                <a:gd name="connsiteX58" fmla="*/ 627707 w 694391"/>
                <a:gd name="connsiteY58" fmla="*/ 389299 h 649663"/>
                <a:gd name="connsiteX59" fmla="*/ 648832 w 694391"/>
                <a:gd name="connsiteY59" fmla="*/ 377228 h 649663"/>
                <a:gd name="connsiteX60" fmla="*/ 657885 w 694391"/>
                <a:gd name="connsiteY60" fmla="*/ 374210 h 649663"/>
                <a:gd name="connsiteX61" fmla="*/ 682028 w 694391"/>
                <a:gd name="connsiteY61" fmla="*/ 362139 h 649663"/>
                <a:gd name="connsiteX62" fmla="*/ 691081 w 694391"/>
                <a:gd name="connsiteY62" fmla="*/ 353085 h 649663"/>
                <a:gd name="connsiteX63" fmla="*/ 691081 w 694391"/>
                <a:gd name="connsiteY63" fmla="*/ 328943 h 649663"/>
                <a:gd name="connsiteX64" fmla="*/ 672974 w 694391"/>
                <a:gd name="connsiteY64" fmla="*/ 322907 h 649663"/>
                <a:gd name="connsiteX65" fmla="*/ 657885 w 694391"/>
                <a:gd name="connsiteY65" fmla="*/ 319889 h 649663"/>
                <a:gd name="connsiteX66" fmla="*/ 639778 w 694391"/>
                <a:gd name="connsiteY66" fmla="*/ 316871 h 649663"/>
                <a:gd name="connsiteX67" fmla="*/ 630725 w 694391"/>
                <a:gd name="connsiteY67" fmla="*/ 313854 h 649663"/>
                <a:gd name="connsiteX68" fmla="*/ 500958 w 694391"/>
                <a:gd name="connsiteY68" fmla="*/ 322907 h 649663"/>
                <a:gd name="connsiteX69" fmla="*/ 491905 w 694391"/>
                <a:gd name="connsiteY69" fmla="*/ 325925 h 649663"/>
                <a:gd name="connsiteX70" fmla="*/ 455691 w 694391"/>
                <a:gd name="connsiteY70" fmla="*/ 322907 h 649663"/>
                <a:gd name="connsiteX71" fmla="*/ 449655 w 694391"/>
                <a:gd name="connsiteY71" fmla="*/ 313854 h 649663"/>
                <a:gd name="connsiteX72" fmla="*/ 440602 w 694391"/>
                <a:gd name="connsiteY72" fmla="*/ 298765 h 649663"/>
                <a:gd name="connsiteX73" fmla="*/ 446638 w 694391"/>
                <a:gd name="connsiteY73" fmla="*/ 187105 h 649663"/>
                <a:gd name="connsiteX74" fmla="*/ 458709 w 694391"/>
                <a:gd name="connsiteY74" fmla="*/ 184087 h 649663"/>
                <a:gd name="connsiteX75" fmla="*/ 482851 w 694391"/>
                <a:gd name="connsiteY75" fmla="*/ 181070 h 649663"/>
                <a:gd name="connsiteX76" fmla="*/ 500958 w 694391"/>
                <a:gd name="connsiteY76" fmla="*/ 175034 h 649663"/>
                <a:gd name="connsiteX77" fmla="*/ 549244 w 694391"/>
                <a:gd name="connsiteY77" fmla="*/ 150891 h 649663"/>
                <a:gd name="connsiteX78" fmla="*/ 603564 w 694391"/>
                <a:gd name="connsiteY78" fmla="*/ 117695 h 649663"/>
                <a:gd name="connsiteX79" fmla="*/ 624689 w 694391"/>
                <a:gd name="connsiteY79" fmla="*/ 102606 h 649663"/>
                <a:gd name="connsiteX80" fmla="*/ 633743 w 694391"/>
                <a:gd name="connsiteY80" fmla="*/ 93553 h 649663"/>
                <a:gd name="connsiteX81" fmla="*/ 639778 w 694391"/>
                <a:gd name="connsiteY81" fmla="*/ 84499 h 649663"/>
                <a:gd name="connsiteX82" fmla="*/ 648832 w 694391"/>
                <a:gd name="connsiteY82" fmla="*/ 63374 h 649663"/>
                <a:gd name="connsiteX83" fmla="*/ 657885 w 694391"/>
                <a:gd name="connsiteY83" fmla="*/ 36214 h 649663"/>
                <a:gd name="connsiteX84" fmla="*/ 660903 w 694391"/>
                <a:gd name="connsiteY84" fmla="*/ 24143 h 649663"/>
                <a:gd name="connsiteX85" fmla="*/ 642796 w 694391"/>
                <a:gd name="connsiteY85" fmla="*/ 9054 h 649663"/>
                <a:gd name="connsiteX86" fmla="*/ 627707 w 694391"/>
                <a:gd name="connsiteY86" fmla="*/ 6036 h 649663"/>
                <a:gd name="connsiteX87" fmla="*/ 618653 w 694391"/>
                <a:gd name="connsiteY87" fmla="*/ 3018 h 649663"/>
                <a:gd name="connsiteX88" fmla="*/ 606582 w 694391"/>
                <a:gd name="connsiteY88" fmla="*/ 0 h 649663"/>
                <a:gd name="connsiteX89" fmla="*/ 519065 w 694391"/>
                <a:gd name="connsiteY89" fmla="*/ 3018 h 649663"/>
                <a:gd name="connsiteX90" fmla="*/ 500958 w 694391"/>
                <a:gd name="connsiteY90" fmla="*/ 9054 h 649663"/>
                <a:gd name="connsiteX91" fmla="*/ 488887 w 694391"/>
                <a:gd name="connsiteY91" fmla="*/ 12071 h 649663"/>
                <a:gd name="connsiteX92" fmla="*/ 470780 w 694391"/>
                <a:gd name="connsiteY92" fmla="*/ 21125 h 649663"/>
                <a:gd name="connsiteX93" fmla="*/ 461727 w 694391"/>
                <a:gd name="connsiteY93" fmla="*/ 27161 h 649663"/>
                <a:gd name="connsiteX94" fmla="*/ 443620 w 694391"/>
                <a:gd name="connsiteY94" fmla="*/ 33196 h 649663"/>
                <a:gd name="connsiteX95" fmla="*/ 437584 w 694391"/>
                <a:gd name="connsiteY95" fmla="*/ 42250 h 649663"/>
                <a:gd name="connsiteX96" fmla="*/ 425513 w 694391"/>
                <a:gd name="connsiteY96" fmla="*/ 48285 h 649663"/>
                <a:gd name="connsiteX97" fmla="*/ 416459 w 694391"/>
                <a:gd name="connsiteY97" fmla="*/ 54321 h 649663"/>
                <a:gd name="connsiteX98" fmla="*/ 404388 w 694391"/>
                <a:gd name="connsiteY98" fmla="*/ 60357 h 649663"/>
                <a:gd name="connsiteX99" fmla="*/ 374210 w 694391"/>
                <a:gd name="connsiteY99" fmla="*/ 78464 h 649663"/>
                <a:gd name="connsiteX100" fmla="*/ 365156 w 694391"/>
                <a:gd name="connsiteY100" fmla="*/ 84499 h 649663"/>
                <a:gd name="connsiteX101" fmla="*/ 344032 w 694391"/>
                <a:gd name="connsiteY101" fmla="*/ 96570 h 649663"/>
                <a:gd name="connsiteX102" fmla="*/ 325925 w 694391"/>
                <a:gd name="connsiteY102" fmla="*/ 93553 h 649663"/>
                <a:gd name="connsiteX103" fmla="*/ 292729 w 694391"/>
                <a:gd name="connsiteY103" fmla="*/ 111660 h 649663"/>
                <a:gd name="connsiteX104" fmla="*/ 280657 w 694391"/>
                <a:gd name="connsiteY104" fmla="*/ 114677 h 649663"/>
                <a:gd name="connsiteX105" fmla="*/ 229354 w 694391"/>
                <a:gd name="connsiteY105" fmla="*/ 120713 h 649663"/>
                <a:gd name="connsiteX106" fmla="*/ 217283 w 694391"/>
                <a:gd name="connsiteY106" fmla="*/ 123731 h 649663"/>
                <a:gd name="connsiteX107" fmla="*/ 184087 w 694391"/>
                <a:gd name="connsiteY107" fmla="*/ 129767 h 649663"/>
                <a:gd name="connsiteX108" fmla="*/ 190123 w 694391"/>
                <a:gd name="connsiteY108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53909 w 694391"/>
                <a:gd name="connsiteY3" fmla="*/ 156927 h 649663"/>
                <a:gd name="connsiteX4" fmla="*/ 147873 w 694391"/>
                <a:gd name="connsiteY4" fmla="*/ 165980 h 649663"/>
                <a:gd name="connsiteX5" fmla="*/ 135802 w 694391"/>
                <a:gd name="connsiteY5" fmla="*/ 168998 h 649663"/>
                <a:gd name="connsiteX6" fmla="*/ 126748 w 694391"/>
                <a:gd name="connsiteY6" fmla="*/ 175034 h 649663"/>
                <a:gd name="connsiteX7" fmla="*/ 117695 w 694391"/>
                <a:gd name="connsiteY7" fmla="*/ 184087 h 649663"/>
                <a:gd name="connsiteX8" fmla="*/ 102606 w 694391"/>
                <a:gd name="connsiteY8" fmla="*/ 196159 h 649663"/>
                <a:gd name="connsiteX9" fmla="*/ 66392 w 694391"/>
                <a:gd name="connsiteY9" fmla="*/ 217283 h 649663"/>
                <a:gd name="connsiteX10" fmla="*/ 33196 w 694391"/>
                <a:gd name="connsiteY10" fmla="*/ 244444 h 649663"/>
                <a:gd name="connsiteX11" fmla="*/ 21125 w 694391"/>
                <a:gd name="connsiteY11" fmla="*/ 262551 h 649663"/>
                <a:gd name="connsiteX12" fmla="*/ 6036 w 694391"/>
                <a:gd name="connsiteY12" fmla="*/ 289711 h 649663"/>
                <a:gd name="connsiteX13" fmla="*/ 0 w 694391"/>
                <a:gd name="connsiteY13" fmla="*/ 307818 h 649663"/>
                <a:gd name="connsiteX14" fmla="*/ 144855 w 694391"/>
                <a:gd name="connsiteY14" fmla="*/ 307818 h 649663"/>
                <a:gd name="connsiteX15" fmla="*/ 162962 w 694391"/>
                <a:gd name="connsiteY15" fmla="*/ 304800 h 649663"/>
                <a:gd name="connsiteX16" fmla="*/ 168998 w 694391"/>
                <a:gd name="connsiteY16" fmla="*/ 316871 h 649663"/>
                <a:gd name="connsiteX17" fmla="*/ 165980 w 694391"/>
                <a:gd name="connsiteY17" fmla="*/ 410424 h 649663"/>
                <a:gd name="connsiteX18" fmla="*/ 156927 w 694391"/>
                <a:gd name="connsiteY18" fmla="*/ 446638 h 649663"/>
                <a:gd name="connsiteX19" fmla="*/ 147873 w 694391"/>
                <a:gd name="connsiteY19" fmla="*/ 476816 h 649663"/>
                <a:gd name="connsiteX20" fmla="*/ 141838 w 694391"/>
                <a:gd name="connsiteY20" fmla="*/ 488887 h 649663"/>
                <a:gd name="connsiteX21" fmla="*/ 132784 w 694391"/>
                <a:gd name="connsiteY21" fmla="*/ 510012 h 649663"/>
                <a:gd name="connsiteX22" fmla="*/ 126748 w 694391"/>
                <a:gd name="connsiteY22" fmla="*/ 528119 h 649663"/>
                <a:gd name="connsiteX23" fmla="*/ 123731 w 694391"/>
                <a:gd name="connsiteY23" fmla="*/ 540190 h 649663"/>
                <a:gd name="connsiteX24" fmla="*/ 117695 w 694391"/>
                <a:gd name="connsiteY24" fmla="*/ 549244 h 649663"/>
                <a:gd name="connsiteX25" fmla="*/ 111659 w 694391"/>
                <a:gd name="connsiteY25" fmla="*/ 567351 h 649663"/>
                <a:gd name="connsiteX26" fmla="*/ 105624 w 694391"/>
                <a:gd name="connsiteY26" fmla="*/ 588475 h 649663"/>
                <a:gd name="connsiteX27" fmla="*/ 102606 w 694391"/>
                <a:gd name="connsiteY27" fmla="*/ 597529 h 649663"/>
                <a:gd name="connsiteX28" fmla="*/ 105624 w 694391"/>
                <a:gd name="connsiteY28" fmla="*/ 636761 h 649663"/>
                <a:gd name="connsiteX29" fmla="*/ 114677 w 694391"/>
                <a:gd name="connsiteY29" fmla="*/ 639778 h 649663"/>
                <a:gd name="connsiteX30" fmla="*/ 147873 w 694391"/>
                <a:gd name="connsiteY30" fmla="*/ 642796 h 649663"/>
                <a:gd name="connsiteX31" fmla="*/ 211247 w 694391"/>
                <a:gd name="connsiteY31" fmla="*/ 645814 h 649663"/>
                <a:gd name="connsiteX32" fmla="*/ 232372 w 694391"/>
                <a:gd name="connsiteY32" fmla="*/ 633743 h 649663"/>
                <a:gd name="connsiteX33" fmla="*/ 268586 w 694391"/>
                <a:gd name="connsiteY33" fmla="*/ 612618 h 649663"/>
                <a:gd name="connsiteX34" fmla="*/ 286693 w 694391"/>
                <a:gd name="connsiteY34" fmla="*/ 594511 h 649663"/>
                <a:gd name="connsiteX35" fmla="*/ 307818 w 694391"/>
                <a:gd name="connsiteY35" fmla="*/ 579422 h 649663"/>
                <a:gd name="connsiteX36" fmla="*/ 328943 w 694391"/>
                <a:gd name="connsiteY36" fmla="*/ 564333 h 649663"/>
                <a:gd name="connsiteX37" fmla="*/ 344032 w 694391"/>
                <a:gd name="connsiteY37" fmla="*/ 552262 h 649663"/>
                <a:gd name="connsiteX38" fmla="*/ 362139 w 694391"/>
                <a:gd name="connsiteY38" fmla="*/ 540190 h 649663"/>
                <a:gd name="connsiteX39" fmla="*/ 371192 w 694391"/>
                <a:gd name="connsiteY39" fmla="*/ 531137 h 649663"/>
                <a:gd name="connsiteX40" fmla="*/ 398352 w 694391"/>
                <a:gd name="connsiteY40" fmla="*/ 522083 h 649663"/>
                <a:gd name="connsiteX41" fmla="*/ 407406 w 694391"/>
                <a:gd name="connsiteY41" fmla="*/ 513030 h 649663"/>
                <a:gd name="connsiteX42" fmla="*/ 416459 w 694391"/>
                <a:gd name="connsiteY42" fmla="*/ 510012 h 649663"/>
                <a:gd name="connsiteX43" fmla="*/ 431548 w 694391"/>
                <a:gd name="connsiteY43" fmla="*/ 500959 h 649663"/>
                <a:gd name="connsiteX44" fmla="*/ 443620 w 694391"/>
                <a:gd name="connsiteY44" fmla="*/ 494923 h 649663"/>
                <a:gd name="connsiteX45" fmla="*/ 458709 w 694391"/>
                <a:gd name="connsiteY45" fmla="*/ 485870 h 649663"/>
                <a:gd name="connsiteX46" fmla="*/ 476816 w 694391"/>
                <a:gd name="connsiteY46" fmla="*/ 476816 h 649663"/>
                <a:gd name="connsiteX47" fmla="*/ 488887 w 694391"/>
                <a:gd name="connsiteY47" fmla="*/ 467763 h 649663"/>
                <a:gd name="connsiteX48" fmla="*/ 513030 w 694391"/>
                <a:gd name="connsiteY48" fmla="*/ 458709 h 649663"/>
                <a:gd name="connsiteX49" fmla="*/ 531137 w 694391"/>
                <a:gd name="connsiteY49" fmla="*/ 446638 h 649663"/>
                <a:gd name="connsiteX50" fmla="*/ 540190 w 694391"/>
                <a:gd name="connsiteY50" fmla="*/ 437584 h 649663"/>
                <a:gd name="connsiteX51" fmla="*/ 567350 w 694391"/>
                <a:gd name="connsiteY51" fmla="*/ 425513 h 649663"/>
                <a:gd name="connsiteX52" fmla="*/ 576404 w 694391"/>
                <a:gd name="connsiteY52" fmla="*/ 419477 h 649663"/>
                <a:gd name="connsiteX53" fmla="*/ 591493 w 694391"/>
                <a:gd name="connsiteY53" fmla="*/ 410424 h 649663"/>
                <a:gd name="connsiteX54" fmla="*/ 600546 w 694391"/>
                <a:gd name="connsiteY54" fmla="*/ 404388 h 649663"/>
                <a:gd name="connsiteX55" fmla="*/ 609600 w 694391"/>
                <a:gd name="connsiteY55" fmla="*/ 401370 h 649663"/>
                <a:gd name="connsiteX56" fmla="*/ 618653 w 694391"/>
                <a:gd name="connsiteY56" fmla="*/ 392317 h 649663"/>
                <a:gd name="connsiteX57" fmla="*/ 627707 w 694391"/>
                <a:gd name="connsiteY57" fmla="*/ 389299 h 649663"/>
                <a:gd name="connsiteX58" fmla="*/ 648832 w 694391"/>
                <a:gd name="connsiteY58" fmla="*/ 377228 h 649663"/>
                <a:gd name="connsiteX59" fmla="*/ 657885 w 694391"/>
                <a:gd name="connsiteY59" fmla="*/ 374210 h 649663"/>
                <a:gd name="connsiteX60" fmla="*/ 682028 w 694391"/>
                <a:gd name="connsiteY60" fmla="*/ 362139 h 649663"/>
                <a:gd name="connsiteX61" fmla="*/ 691081 w 694391"/>
                <a:gd name="connsiteY61" fmla="*/ 353085 h 649663"/>
                <a:gd name="connsiteX62" fmla="*/ 691081 w 694391"/>
                <a:gd name="connsiteY62" fmla="*/ 328943 h 649663"/>
                <a:gd name="connsiteX63" fmla="*/ 672974 w 694391"/>
                <a:gd name="connsiteY63" fmla="*/ 322907 h 649663"/>
                <a:gd name="connsiteX64" fmla="*/ 657885 w 694391"/>
                <a:gd name="connsiteY64" fmla="*/ 319889 h 649663"/>
                <a:gd name="connsiteX65" fmla="*/ 639778 w 694391"/>
                <a:gd name="connsiteY65" fmla="*/ 316871 h 649663"/>
                <a:gd name="connsiteX66" fmla="*/ 630725 w 694391"/>
                <a:gd name="connsiteY66" fmla="*/ 313854 h 649663"/>
                <a:gd name="connsiteX67" fmla="*/ 500958 w 694391"/>
                <a:gd name="connsiteY67" fmla="*/ 322907 h 649663"/>
                <a:gd name="connsiteX68" fmla="*/ 491905 w 694391"/>
                <a:gd name="connsiteY68" fmla="*/ 325925 h 649663"/>
                <a:gd name="connsiteX69" fmla="*/ 455691 w 694391"/>
                <a:gd name="connsiteY69" fmla="*/ 322907 h 649663"/>
                <a:gd name="connsiteX70" fmla="*/ 449655 w 694391"/>
                <a:gd name="connsiteY70" fmla="*/ 313854 h 649663"/>
                <a:gd name="connsiteX71" fmla="*/ 440602 w 694391"/>
                <a:gd name="connsiteY71" fmla="*/ 298765 h 649663"/>
                <a:gd name="connsiteX72" fmla="*/ 446638 w 694391"/>
                <a:gd name="connsiteY72" fmla="*/ 187105 h 649663"/>
                <a:gd name="connsiteX73" fmla="*/ 458709 w 694391"/>
                <a:gd name="connsiteY73" fmla="*/ 184087 h 649663"/>
                <a:gd name="connsiteX74" fmla="*/ 482851 w 694391"/>
                <a:gd name="connsiteY74" fmla="*/ 181070 h 649663"/>
                <a:gd name="connsiteX75" fmla="*/ 500958 w 694391"/>
                <a:gd name="connsiteY75" fmla="*/ 175034 h 649663"/>
                <a:gd name="connsiteX76" fmla="*/ 549244 w 694391"/>
                <a:gd name="connsiteY76" fmla="*/ 150891 h 649663"/>
                <a:gd name="connsiteX77" fmla="*/ 603564 w 694391"/>
                <a:gd name="connsiteY77" fmla="*/ 117695 h 649663"/>
                <a:gd name="connsiteX78" fmla="*/ 624689 w 694391"/>
                <a:gd name="connsiteY78" fmla="*/ 102606 h 649663"/>
                <a:gd name="connsiteX79" fmla="*/ 633743 w 694391"/>
                <a:gd name="connsiteY79" fmla="*/ 93553 h 649663"/>
                <a:gd name="connsiteX80" fmla="*/ 639778 w 694391"/>
                <a:gd name="connsiteY80" fmla="*/ 84499 h 649663"/>
                <a:gd name="connsiteX81" fmla="*/ 648832 w 694391"/>
                <a:gd name="connsiteY81" fmla="*/ 63374 h 649663"/>
                <a:gd name="connsiteX82" fmla="*/ 657885 w 694391"/>
                <a:gd name="connsiteY82" fmla="*/ 36214 h 649663"/>
                <a:gd name="connsiteX83" fmla="*/ 660903 w 694391"/>
                <a:gd name="connsiteY83" fmla="*/ 24143 h 649663"/>
                <a:gd name="connsiteX84" fmla="*/ 642796 w 694391"/>
                <a:gd name="connsiteY84" fmla="*/ 9054 h 649663"/>
                <a:gd name="connsiteX85" fmla="*/ 627707 w 694391"/>
                <a:gd name="connsiteY85" fmla="*/ 6036 h 649663"/>
                <a:gd name="connsiteX86" fmla="*/ 618653 w 694391"/>
                <a:gd name="connsiteY86" fmla="*/ 3018 h 649663"/>
                <a:gd name="connsiteX87" fmla="*/ 606582 w 694391"/>
                <a:gd name="connsiteY87" fmla="*/ 0 h 649663"/>
                <a:gd name="connsiteX88" fmla="*/ 519065 w 694391"/>
                <a:gd name="connsiteY88" fmla="*/ 3018 h 649663"/>
                <a:gd name="connsiteX89" fmla="*/ 500958 w 694391"/>
                <a:gd name="connsiteY89" fmla="*/ 9054 h 649663"/>
                <a:gd name="connsiteX90" fmla="*/ 488887 w 694391"/>
                <a:gd name="connsiteY90" fmla="*/ 12071 h 649663"/>
                <a:gd name="connsiteX91" fmla="*/ 470780 w 694391"/>
                <a:gd name="connsiteY91" fmla="*/ 21125 h 649663"/>
                <a:gd name="connsiteX92" fmla="*/ 461727 w 694391"/>
                <a:gd name="connsiteY92" fmla="*/ 27161 h 649663"/>
                <a:gd name="connsiteX93" fmla="*/ 443620 w 694391"/>
                <a:gd name="connsiteY93" fmla="*/ 33196 h 649663"/>
                <a:gd name="connsiteX94" fmla="*/ 437584 w 694391"/>
                <a:gd name="connsiteY94" fmla="*/ 42250 h 649663"/>
                <a:gd name="connsiteX95" fmla="*/ 425513 w 694391"/>
                <a:gd name="connsiteY95" fmla="*/ 48285 h 649663"/>
                <a:gd name="connsiteX96" fmla="*/ 416459 w 694391"/>
                <a:gd name="connsiteY96" fmla="*/ 54321 h 649663"/>
                <a:gd name="connsiteX97" fmla="*/ 404388 w 694391"/>
                <a:gd name="connsiteY97" fmla="*/ 60357 h 649663"/>
                <a:gd name="connsiteX98" fmla="*/ 374210 w 694391"/>
                <a:gd name="connsiteY98" fmla="*/ 78464 h 649663"/>
                <a:gd name="connsiteX99" fmla="*/ 365156 w 694391"/>
                <a:gd name="connsiteY99" fmla="*/ 84499 h 649663"/>
                <a:gd name="connsiteX100" fmla="*/ 344032 w 694391"/>
                <a:gd name="connsiteY100" fmla="*/ 96570 h 649663"/>
                <a:gd name="connsiteX101" fmla="*/ 325925 w 694391"/>
                <a:gd name="connsiteY101" fmla="*/ 93553 h 649663"/>
                <a:gd name="connsiteX102" fmla="*/ 292729 w 694391"/>
                <a:gd name="connsiteY102" fmla="*/ 111660 h 649663"/>
                <a:gd name="connsiteX103" fmla="*/ 280657 w 694391"/>
                <a:gd name="connsiteY103" fmla="*/ 114677 h 649663"/>
                <a:gd name="connsiteX104" fmla="*/ 229354 w 694391"/>
                <a:gd name="connsiteY104" fmla="*/ 120713 h 649663"/>
                <a:gd name="connsiteX105" fmla="*/ 217283 w 694391"/>
                <a:gd name="connsiteY105" fmla="*/ 123731 h 649663"/>
                <a:gd name="connsiteX106" fmla="*/ 184087 w 694391"/>
                <a:gd name="connsiteY106" fmla="*/ 129767 h 649663"/>
                <a:gd name="connsiteX107" fmla="*/ 190123 w 694391"/>
                <a:gd name="connsiteY107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35802 w 694391"/>
                <a:gd name="connsiteY4" fmla="*/ 168998 h 649663"/>
                <a:gd name="connsiteX5" fmla="*/ 126748 w 694391"/>
                <a:gd name="connsiteY5" fmla="*/ 175034 h 649663"/>
                <a:gd name="connsiteX6" fmla="*/ 117695 w 694391"/>
                <a:gd name="connsiteY6" fmla="*/ 184087 h 649663"/>
                <a:gd name="connsiteX7" fmla="*/ 102606 w 694391"/>
                <a:gd name="connsiteY7" fmla="*/ 196159 h 649663"/>
                <a:gd name="connsiteX8" fmla="*/ 66392 w 694391"/>
                <a:gd name="connsiteY8" fmla="*/ 217283 h 649663"/>
                <a:gd name="connsiteX9" fmla="*/ 33196 w 694391"/>
                <a:gd name="connsiteY9" fmla="*/ 244444 h 649663"/>
                <a:gd name="connsiteX10" fmla="*/ 21125 w 694391"/>
                <a:gd name="connsiteY10" fmla="*/ 262551 h 649663"/>
                <a:gd name="connsiteX11" fmla="*/ 6036 w 694391"/>
                <a:gd name="connsiteY11" fmla="*/ 289711 h 649663"/>
                <a:gd name="connsiteX12" fmla="*/ 0 w 694391"/>
                <a:gd name="connsiteY12" fmla="*/ 307818 h 649663"/>
                <a:gd name="connsiteX13" fmla="*/ 144855 w 694391"/>
                <a:gd name="connsiteY13" fmla="*/ 307818 h 649663"/>
                <a:gd name="connsiteX14" fmla="*/ 162962 w 694391"/>
                <a:gd name="connsiteY14" fmla="*/ 304800 h 649663"/>
                <a:gd name="connsiteX15" fmla="*/ 168998 w 694391"/>
                <a:gd name="connsiteY15" fmla="*/ 316871 h 649663"/>
                <a:gd name="connsiteX16" fmla="*/ 165980 w 694391"/>
                <a:gd name="connsiteY16" fmla="*/ 410424 h 649663"/>
                <a:gd name="connsiteX17" fmla="*/ 156927 w 694391"/>
                <a:gd name="connsiteY17" fmla="*/ 446638 h 649663"/>
                <a:gd name="connsiteX18" fmla="*/ 147873 w 694391"/>
                <a:gd name="connsiteY18" fmla="*/ 476816 h 649663"/>
                <a:gd name="connsiteX19" fmla="*/ 141838 w 694391"/>
                <a:gd name="connsiteY19" fmla="*/ 488887 h 649663"/>
                <a:gd name="connsiteX20" fmla="*/ 132784 w 694391"/>
                <a:gd name="connsiteY20" fmla="*/ 510012 h 649663"/>
                <a:gd name="connsiteX21" fmla="*/ 126748 w 694391"/>
                <a:gd name="connsiteY21" fmla="*/ 528119 h 649663"/>
                <a:gd name="connsiteX22" fmla="*/ 123731 w 694391"/>
                <a:gd name="connsiteY22" fmla="*/ 540190 h 649663"/>
                <a:gd name="connsiteX23" fmla="*/ 117695 w 694391"/>
                <a:gd name="connsiteY23" fmla="*/ 549244 h 649663"/>
                <a:gd name="connsiteX24" fmla="*/ 111659 w 694391"/>
                <a:gd name="connsiteY24" fmla="*/ 567351 h 649663"/>
                <a:gd name="connsiteX25" fmla="*/ 105624 w 694391"/>
                <a:gd name="connsiteY25" fmla="*/ 588475 h 649663"/>
                <a:gd name="connsiteX26" fmla="*/ 102606 w 694391"/>
                <a:gd name="connsiteY26" fmla="*/ 597529 h 649663"/>
                <a:gd name="connsiteX27" fmla="*/ 105624 w 694391"/>
                <a:gd name="connsiteY27" fmla="*/ 636761 h 649663"/>
                <a:gd name="connsiteX28" fmla="*/ 114677 w 694391"/>
                <a:gd name="connsiteY28" fmla="*/ 639778 h 649663"/>
                <a:gd name="connsiteX29" fmla="*/ 147873 w 694391"/>
                <a:gd name="connsiteY29" fmla="*/ 642796 h 649663"/>
                <a:gd name="connsiteX30" fmla="*/ 211247 w 694391"/>
                <a:gd name="connsiteY30" fmla="*/ 645814 h 649663"/>
                <a:gd name="connsiteX31" fmla="*/ 232372 w 694391"/>
                <a:gd name="connsiteY31" fmla="*/ 633743 h 649663"/>
                <a:gd name="connsiteX32" fmla="*/ 268586 w 694391"/>
                <a:gd name="connsiteY32" fmla="*/ 612618 h 649663"/>
                <a:gd name="connsiteX33" fmla="*/ 286693 w 694391"/>
                <a:gd name="connsiteY33" fmla="*/ 594511 h 649663"/>
                <a:gd name="connsiteX34" fmla="*/ 307818 w 694391"/>
                <a:gd name="connsiteY34" fmla="*/ 579422 h 649663"/>
                <a:gd name="connsiteX35" fmla="*/ 328943 w 694391"/>
                <a:gd name="connsiteY35" fmla="*/ 564333 h 649663"/>
                <a:gd name="connsiteX36" fmla="*/ 344032 w 694391"/>
                <a:gd name="connsiteY36" fmla="*/ 552262 h 649663"/>
                <a:gd name="connsiteX37" fmla="*/ 362139 w 694391"/>
                <a:gd name="connsiteY37" fmla="*/ 540190 h 649663"/>
                <a:gd name="connsiteX38" fmla="*/ 371192 w 694391"/>
                <a:gd name="connsiteY38" fmla="*/ 531137 h 649663"/>
                <a:gd name="connsiteX39" fmla="*/ 398352 w 694391"/>
                <a:gd name="connsiteY39" fmla="*/ 522083 h 649663"/>
                <a:gd name="connsiteX40" fmla="*/ 407406 w 694391"/>
                <a:gd name="connsiteY40" fmla="*/ 513030 h 649663"/>
                <a:gd name="connsiteX41" fmla="*/ 416459 w 694391"/>
                <a:gd name="connsiteY41" fmla="*/ 510012 h 649663"/>
                <a:gd name="connsiteX42" fmla="*/ 431548 w 694391"/>
                <a:gd name="connsiteY42" fmla="*/ 500959 h 649663"/>
                <a:gd name="connsiteX43" fmla="*/ 443620 w 694391"/>
                <a:gd name="connsiteY43" fmla="*/ 494923 h 649663"/>
                <a:gd name="connsiteX44" fmla="*/ 458709 w 694391"/>
                <a:gd name="connsiteY44" fmla="*/ 485870 h 649663"/>
                <a:gd name="connsiteX45" fmla="*/ 476816 w 694391"/>
                <a:gd name="connsiteY45" fmla="*/ 476816 h 649663"/>
                <a:gd name="connsiteX46" fmla="*/ 488887 w 694391"/>
                <a:gd name="connsiteY46" fmla="*/ 467763 h 649663"/>
                <a:gd name="connsiteX47" fmla="*/ 513030 w 694391"/>
                <a:gd name="connsiteY47" fmla="*/ 458709 h 649663"/>
                <a:gd name="connsiteX48" fmla="*/ 531137 w 694391"/>
                <a:gd name="connsiteY48" fmla="*/ 446638 h 649663"/>
                <a:gd name="connsiteX49" fmla="*/ 540190 w 694391"/>
                <a:gd name="connsiteY49" fmla="*/ 437584 h 649663"/>
                <a:gd name="connsiteX50" fmla="*/ 567350 w 694391"/>
                <a:gd name="connsiteY50" fmla="*/ 425513 h 649663"/>
                <a:gd name="connsiteX51" fmla="*/ 576404 w 694391"/>
                <a:gd name="connsiteY51" fmla="*/ 419477 h 649663"/>
                <a:gd name="connsiteX52" fmla="*/ 591493 w 694391"/>
                <a:gd name="connsiteY52" fmla="*/ 410424 h 649663"/>
                <a:gd name="connsiteX53" fmla="*/ 600546 w 694391"/>
                <a:gd name="connsiteY53" fmla="*/ 404388 h 649663"/>
                <a:gd name="connsiteX54" fmla="*/ 609600 w 694391"/>
                <a:gd name="connsiteY54" fmla="*/ 401370 h 649663"/>
                <a:gd name="connsiteX55" fmla="*/ 618653 w 694391"/>
                <a:gd name="connsiteY55" fmla="*/ 392317 h 649663"/>
                <a:gd name="connsiteX56" fmla="*/ 627707 w 694391"/>
                <a:gd name="connsiteY56" fmla="*/ 389299 h 649663"/>
                <a:gd name="connsiteX57" fmla="*/ 648832 w 694391"/>
                <a:gd name="connsiteY57" fmla="*/ 377228 h 649663"/>
                <a:gd name="connsiteX58" fmla="*/ 657885 w 694391"/>
                <a:gd name="connsiteY58" fmla="*/ 374210 h 649663"/>
                <a:gd name="connsiteX59" fmla="*/ 682028 w 694391"/>
                <a:gd name="connsiteY59" fmla="*/ 362139 h 649663"/>
                <a:gd name="connsiteX60" fmla="*/ 691081 w 694391"/>
                <a:gd name="connsiteY60" fmla="*/ 353085 h 649663"/>
                <a:gd name="connsiteX61" fmla="*/ 691081 w 694391"/>
                <a:gd name="connsiteY61" fmla="*/ 328943 h 649663"/>
                <a:gd name="connsiteX62" fmla="*/ 672974 w 694391"/>
                <a:gd name="connsiteY62" fmla="*/ 322907 h 649663"/>
                <a:gd name="connsiteX63" fmla="*/ 657885 w 694391"/>
                <a:gd name="connsiteY63" fmla="*/ 319889 h 649663"/>
                <a:gd name="connsiteX64" fmla="*/ 639778 w 694391"/>
                <a:gd name="connsiteY64" fmla="*/ 316871 h 649663"/>
                <a:gd name="connsiteX65" fmla="*/ 630725 w 694391"/>
                <a:gd name="connsiteY65" fmla="*/ 313854 h 649663"/>
                <a:gd name="connsiteX66" fmla="*/ 500958 w 694391"/>
                <a:gd name="connsiteY66" fmla="*/ 322907 h 649663"/>
                <a:gd name="connsiteX67" fmla="*/ 491905 w 694391"/>
                <a:gd name="connsiteY67" fmla="*/ 325925 h 649663"/>
                <a:gd name="connsiteX68" fmla="*/ 455691 w 694391"/>
                <a:gd name="connsiteY68" fmla="*/ 322907 h 649663"/>
                <a:gd name="connsiteX69" fmla="*/ 449655 w 694391"/>
                <a:gd name="connsiteY69" fmla="*/ 313854 h 649663"/>
                <a:gd name="connsiteX70" fmla="*/ 440602 w 694391"/>
                <a:gd name="connsiteY70" fmla="*/ 298765 h 649663"/>
                <a:gd name="connsiteX71" fmla="*/ 446638 w 694391"/>
                <a:gd name="connsiteY71" fmla="*/ 187105 h 649663"/>
                <a:gd name="connsiteX72" fmla="*/ 458709 w 694391"/>
                <a:gd name="connsiteY72" fmla="*/ 184087 h 649663"/>
                <a:gd name="connsiteX73" fmla="*/ 482851 w 694391"/>
                <a:gd name="connsiteY73" fmla="*/ 181070 h 649663"/>
                <a:gd name="connsiteX74" fmla="*/ 500958 w 694391"/>
                <a:gd name="connsiteY74" fmla="*/ 175034 h 649663"/>
                <a:gd name="connsiteX75" fmla="*/ 549244 w 694391"/>
                <a:gd name="connsiteY75" fmla="*/ 150891 h 649663"/>
                <a:gd name="connsiteX76" fmla="*/ 603564 w 694391"/>
                <a:gd name="connsiteY76" fmla="*/ 117695 h 649663"/>
                <a:gd name="connsiteX77" fmla="*/ 624689 w 694391"/>
                <a:gd name="connsiteY77" fmla="*/ 102606 h 649663"/>
                <a:gd name="connsiteX78" fmla="*/ 633743 w 694391"/>
                <a:gd name="connsiteY78" fmla="*/ 93553 h 649663"/>
                <a:gd name="connsiteX79" fmla="*/ 639778 w 694391"/>
                <a:gd name="connsiteY79" fmla="*/ 84499 h 649663"/>
                <a:gd name="connsiteX80" fmla="*/ 648832 w 694391"/>
                <a:gd name="connsiteY80" fmla="*/ 63374 h 649663"/>
                <a:gd name="connsiteX81" fmla="*/ 657885 w 694391"/>
                <a:gd name="connsiteY81" fmla="*/ 36214 h 649663"/>
                <a:gd name="connsiteX82" fmla="*/ 660903 w 694391"/>
                <a:gd name="connsiteY82" fmla="*/ 24143 h 649663"/>
                <a:gd name="connsiteX83" fmla="*/ 642796 w 694391"/>
                <a:gd name="connsiteY83" fmla="*/ 9054 h 649663"/>
                <a:gd name="connsiteX84" fmla="*/ 627707 w 694391"/>
                <a:gd name="connsiteY84" fmla="*/ 6036 h 649663"/>
                <a:gd name="connsiteX85" fmla="*/ 618653 w 694391"/>
                <a:gd name="connsiteY85" fmla="*/ 3018 h 649663"/>
                <a:gd name="connsiteX86" fmla="*/ 606582 w 694391"/>
                <a:gd name="connsiteY86" fmla="*/ 0 h 649663"/>
                <a:gd name="connsiteX87" fmla="*/ 519065 w 694391"/>
                <a:gd name="connsiteY87" fmla="*/ 3018 h 649663"/>
                <a:gd name="connsiteX88" fmla="*/ 500958 w 694391"/>
                <a:gd name="connsiteY88" fmla="*/ 9054 h 649663"/>
                <a:gd name="connsiteX89" fmla="*/ 488887 w 694391"/>
                <a:gd name="connsiteY89" fmla="*/ 12071 h 649663"/>
                <a:gd name="connsiteX90" fmla="*/ 470780 w 694391"/>
                <a:gd name="connsiteY90" fmla="*/ 21125 h 649663"/>
                <a:gd name="connsiteX91" fmla="*/ 461727 w 694391"/>
                <a:gd name="connsiteY91" fmla="*/ 27161 h 649663"/>
                <a:gd name="connsiteX92" fmla="*/ 443620 w 694391"/>
                <a:gd name="connsiteY92" fmla="*/ 33196 h 649663"/>
                <a:gd name="connsiteX93" fmla="*/ 437584 w 694391"/>
                <a:gd name="connsiteY93" fmla="*/ 42250 h 649663"/>
                <a:gd name="connsiteX94" fmla="*/ 425513 w 694391"/>
                <a:gd name="connsiteY94" fmla="*/ 48285 h 649663"/>
                <a:gd name="connsiteX95" fmla="*/ 416459 w 694391"/>
                <a:gd name="connsiteY95" fmla="*/ 54321 h 649663"/>
                <a:gd name="connsiteX96" fmla="*/ 404388 w 694391"/>
                <a:gd name="connsiteY96" fmla="*/ 60357 h 649663"/>
                <a:gd name="connsiteX97" fmla="*/ 374210 w 694391"/>
                <a:gd name="connsiteY97" fmla="*/ 78464 h 649663"/>
                <a:gd name="connsiteX98" fmla="*/ 365156 w 694391"/>
                <a:gd name="connsiteY98" fmla="*/ 84499 h 649663"/>
                <a:gd name="connsiteX99" fmla="*/ 344032 w 694391"/>
                <a:gd name="connsiteY99" fmla="*/ 96570 h 649663"/>
                <a:gd name="connsiteX100" fmla="*/ 325925 w 694391"/>
                <a:gd name="connsiteY100" fmla="*/ 93553 h 649663"/>
                <a:gd name="connsiteX101" fmla="*/ 292729 w 694391"/>
                <a:gd name="connsiteY101" fmla="*/ 111660 h 649663"/>
                <a:gd name="connsiteX102" fmla="*/ 280657 w 694391"/>
                <a:gd name="connsiteY102" fmla="*/ 114677 h 649663"/>
                <a:gd name="connsiteX103" fmla="*/ 229354 w 694391"/>
                <a:gd name="connsiteY103" fmla="*/ 120713 h 649663"/>
                <a:gd name="connsiteX104" fmla="*/ 217283 w 694391"/>
                <a:gd name="connsiteY104" fmla="*/ 123731 h 649663"/>
                <a:gd name="connsiteX105" fmla="*/ 184087 w 694391"/>
                <a:gd name="connsiteY105" fmla="*/ 129767 h 649663"/>
                <a:gd name="connsiteX106" fmla="*/ 190123 w 694391"/>
                <a:gd name="connsiteY106" fmla="*/ 135802 h 649663"/>
                <a:gd name="connsiteX0" fmla="*/ 190123 w 694391"/>
                <a:gd name="connsiteY0" fmla="*/ 135802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104" fmla="*/ 184087 w 694391"/>
                <a:gd name="connsiteY104" fmla="*/ 129767 h 649663"/>
                <a:gd name="connsiteX105" fmla="*/ 190123 w 694391"/>
                <a:gd name="connsiteY105" fmla="*/ 135802 h 649663"/>
                <a:gd name="connsiteX0" fmla="*/ 184087 w 694391"/>
                <a:gd name="connsiteY0" fmla="*/ 129767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104" fmla="*/ 184087 w 694391"/>
                <a:gd name="connsiteY104" fmla="*/ 129767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325925 w 694391"/>
                <a:gd name="connsiteY99" fmla="*/ 93553 h 649663"/>
                <a:gd name="connsiteX100" fmla="*/ 292729 w 694391"/>
                <a:gd name="connsiteY100" fmla="*/ 111660 h 649663"/>
                <a:gd name="connsiteX101" fmla="*/ 280657 w 694391"/>
                <a:gd name="connsiteY101" fmla="*/ 114677 h 649663"/>
                <a:gd name="connsiteX102" fmla="*/ 229354 w 694391"/>
                <a:gd name="connsiteY102" fmla="*/ 120713 h 649663"/>
                <a:gd name="connsiteX103" fmla="*/ 217283 w 694391"/>
                <a:gd name="connsiteY10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65156 w 694391"/>
                <a:gd name="connsiteY97" fmla="*/ 84499 h 649663"/>
                <a:gd name="connsiteX98" fmla="*/ 344032 w 694391"/>
                <a:gd name="connsiteY98" fmla="*/ 96570 h 649663"/>
                <a:gd name="connsiteX99" fmla="*/ 292729 w 694391"/>
                <a:gd name="connsiteY99" fmla="*/ 111660 h 649663"/>
                <a:gd name="connsiteX100" fmla="*/ 280657 w 694391"/>
                <a:gd name="connsiteY100" fmla="*/ 114677 h 649663"/>
                <a:gd name="connsiteX101" fmla="*/ 229354 w 694391"/>
                <a:gd name="connsiteY101" fmla="*/ 120713 h 649663"/>
                <a:gd name="connsiteX102" fmla="*/ 217283 w 694391"/>
                <a:gd name="connsiteY10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37584 w 694391"/>
                <a:gd name="connsiteY92" fmla="*/ 42250 h 649663"/>
                <a:gd name="connsiteX93" fmla="*/ 425513 w 694391"/>
                <a:gd name="connsiteY93" fmla="*/ 48285 h 649663"/>
                <a:gd name="connsiteX94" fmla="*/ 416459 w 694391"/>
                <a:gd name="connsiteY94" fmla="*/ 54321 h 649663"/>
                <a:gd name="connsiteX95" fmla="*/ 404388 w 694391"/>
                <a:gd name="connsiteY95" fmla="*/ 60357 h 649663"/>
                <a:gd name="connsiteX96" fmla="*/ 392317 w 694391"/>
                <a:gd name="connsiteY96" fmla="*/ 69410 h 649663"/>
                <a:gd name="connsiteX97" fmla="*/ 374210 w 694391"/>
                <a:gd name="connsiteY97" fmla="*/ 78464 h 649663"/>
                <a:gd name="connsiteX98" fmla="*/ 344032 w 694391"/>
                <a:gd name="connsiteY98" fmla="*/ 96570 h 649663"/>
                <a:gd name="connsiteX99" fmla="*/ 292729 w 694391"/>
                <a:gd name="connsiteY99" fmla="*/ 111660 h 649663"/>
                <a:gd name="connsiteX100" fmla="*/ 280657 w 694391"/>
                <a:gd name="connsiteY100" fmla="*/ 114677 h 649663"/>
                <a:gd name="connsiteX101" fmla="*/ 229354 w 694391"/>
                <a:gd name="connsiteY101" fmla="*/ 120713 h 649663"/>
                <a:gd name="connsiteX102" fmla="*/ 217283 w 694391"/>
                <a:gd name="connsiteY10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404388 w 694391"/>
                <a:gd name="connsiteY94" fmla="*/ 60357 h 649663"/>
                <a:gd name="connsiteX95" fmla="*/ 392317 w 694391"/>
                <a:gd name="connsiteY95" fmla="*/ 69410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392317 w 694391"/>
                <a:gd name="connsiteY94" fmla="*/ 69410 h 649663"/>
                <a:gd name="connsiteX95" fmla="*/ 374210 w 694391"/>
                <a:gd name="connsiteY95" fmla="*/ 78464 h 649663"/>
                <a:gd name="connsiteX96" fmla="*/ 344032 w 694391"/>
                <a:gd name="connsiteY96" fmla="*/ 96570 h 649663"/>
                <a:gd name="connsiteX97" fmla="*/ 292729 w 694391"/>
                <a:gd name="connsiteY97" fmla="*/ 111660 h 649663"/>
                <a:gd name="connsiteX98" fmla="*/ 280657 w 694391"/>
                <a:gd name="connsiteY98" fmla="*/ 114677 h 649663"/>
                <a:gd name="connsiteX99" fmla="*/ 229354 w 694391"/>
                <a:gd name="connsiteY99" fmla="*/ 120713 h 649663"/>
                <a:gd name="connsiteX100" fmla="*/ 217283 w 694391"/>
                <a:gd name="connsiteY10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43620 w 694391"/>
                <a:gd name="connsiteY42" fmla="*/ 494923 h 649663"/>
                <a:gd name="connsiteX43" fmla="*/ 458709 w 694391"/>
                <a:gd name="connsiteY43" fmla="*/ 485870 h 649663"/>
                <a:gd name="connsiteX44" fmla="*/ 476816 w 694391"/>
                <a:gd name="connsiteY44" fmla="*/ 476816 h 649663"/>
                <a:gd name="connsiteX45" fmla="*/ 488887 w 694391"/>
                <a:gd name="connsiteY45" fmla="*/ 467763 h 649663"/>
                <a:gd name="connsiteX46" fmla="*/ 513030 w 694391"/>
                <a:gd name="connsiteY46" fmla="*/ 458709 h 649663"/>
                <a:gd name="connsiteX47" fmla="*/ 531137 w 694391"/>
                <a:gd name="connsiteY47" fmla="*/ 446638 h 649663"/>
                <a:gd name="connsiteX48" fmla="*/ 540190 w 694391"/>
                <a:gd name="connsiteY48" fmla="*/ 437584 h 649663"/>
                <a:gd name="connsiteX49" fmla="*/ 567350 w 694391"/>
                <a:gd name="connsiteY49" fmla="*/ 425513 h 649663"/>
                <a:gd name="connsiteX50" fmla="*/ 576404 w 694391"/>
                <a:gd name="connsiteY50" fmla="*/ 419477 h 649663"/>
                <a:gd name="connsiteX51" fmla="*/ 591493 w 694391"/>
                <a:gd name="connsiteY51" fmla="*/ 410424 h 649663"/>
                <a:gd name="connsiteX52" fmla="*/ 600546 w 694391"/>
                <a:gd name="connsiteY52" fmla="*/ 404388 h 649663"/>
                <a:gd name="connsiteX53" fmla="*/ 609600 w 694391"/>
                <a:gd name="connsiteY53" fmla="*/ 401370 h 649663"/>
                <a:gd name="connsiteX54" fmla="*/ 618653 w 694391"/>
                <a:gd name="connsiteY54" fmla="*/ 392317 h 649663"/>
                <a:gd name="connsiteX55" fmla="*/ 627707 w 694391"/>
                <a:gd name="connsiteY55" fmla="*/ 389299 h 649663"/>
                <a:gd name="connsiteX56" fmla="*/ 648832 w 694391"/>
                <a:gd name="connsiteY56" fmla="*/ 377228 h 649663"/>
                <a:gd name="connsiteX57" fmla="*/ 657885 w 694391"/>
                <a:gd name="connsiteY57" fmla="*/ 374210 h 649663"/>
                <a:gd name="connsiteX58" fmla="*/ 682028 w 694391"/>
                <a:gd name="connsiteY58" fmla="*/ 362139 h 649663"/>
                <a:gd name="connsiteX59" fmla="*/ 691081 w 694391"/>
                <a:gd name="connsiteY59" fmla="*/ 353085 h 649663"/>
                <a:gd name="connsiteX60" fmla="*/ 691081 w 694391"/>
                <a:gd name="connsiteY60" fmla="*/ 328943 h 649663"/>
                <a:gd name="connsiteX61" fmla="*/ 672974 w 694391"/>
                <a:gd name="connsiteY61" fmla="*/ 322907 h 649663"/>
                <a:gd name="connsiteX62" fmla="*/ 657885 w 694391"/>
                <a:gd name="connsiteY62" fmla="*/ 319889 h 649663"/>
                <a:gd name="connsiteX63" fmla="*/ 639778 w 694391"/>
                <a:gd name="connsiteY63" fmla="*/ 316871 h 649663"/>
                <a:gd name="connsiteX64" fmla="*/ 630725 w 694391"/>
                <a:gd name="connsiteY64" fmla="*/ 313854 h 649663"/>
                <a:gd name="connsiteX65" fmla="*/ 500958 w 694391"/>
                <a:gd name="connsiteY65" fmla="*/ 322907 h 649663"/>
                <a:gd name="connsiteX66" fmla="*/ 491905 w 694391"/>
                <a:gd name="connsiteY66" fmla="*/ 325925 h 649663"/>
                <a:gd name="connsiteX67" fmla="*/ 455691 w 694391"/>
                <a:gd name="connsiteY67" fmla="*/ 322907 h 649663"/>
                <a:gd name="connsiteX68" fmla="*/ 449655 w 694391"/>
                <a:gd name="connsiteY68" fmla="*/ 313854 h 649663"/>
                <a:gd name="connsiteX69" fmla="*/ 440602 w 694391"/>
                <a:gd name="connsiteY69" fmla="*/ 298765 h 649663"/>
                <a:gd name="connsiteX70" fmla="*/ 446638 w 694391"/>
                <a:gd name="connsiteY70" fmla="*/ 187105 h 649663"/>
                <a:gd name="connsiteX71" fmla="*/ 458709 w 694391"/>
                <a:gd name="connsiteY71" fmla="*/ 184087 h 649663"/>
                <a:gd name="connsiteX72" fmla="*/ 482851 w 694391"/>
                <a:gd name="connsiteY72" fmla="*/ 181070 h 649663"/>
                <a:gd name="connsiteX73" fmla="*/ 500958 w 694391"/>
                <a:gd name="connsiteY73" fmla="*/ 175034 h 649663"/>
                <a:gd name="connsiteX74" fmla="*/ 549244 w 694391"/>
                <a:gd name="connsiteY74" fmla="*/ 150891 h 649663"/>
                <a:gd name="connsiteX75" fmla="*/ 603564 w 694391"/>
                <a:gd name="connsiteY75" fmla="*/ 117695 h 649663"/>
                <a:gd name="connsiteX76" fmla="*/ 624689 w 694391"/>
                <a:gd name="connsiteY76" fmla="*/ 102606 h 649663"/>
                <a:gd name="connsiteX77" fmla="*/ 633743 w 694391"/>
                <a:gd name="connsiteY77" fmla="*/ 93553 h 649663"/>
                <a:gd name="connsiteX78" fmla="*/ 639778 w 694391"/>
                <a:gd name="connsiteY78" fmla="*/ 84499 h 649663"/>
                <a:gd name="connsiteX79" fmla="*/ 648832 w 694391"/>
                <a:gd name="connsiteY79" fmla="*/ 63374 h 649663"/>
                <a:gd name="connsiteX80" fmla="*/ 657885 w 694391"/>
                <a:gd name="connsiteY80" fmla="*/ 36214 h 649663"/>
                <a:gd name="connsiteX81" fmla="*/ 660903 w 694391"/>
                <a:gd name="connsiteY81" fmla="*/ 24143 h 649663"/>
                <a:gd name="connsiteX82" fmla="*/ 642796 w 694391"/>
                <a:gd name="connsiteY82" fmla="*/ 9054 h 649663"/>
                <a:gd name="connsiteX83" fmla="*/ 627707 w 694391"/>
                <a:gd name="connsiteY83" fmla="*/ 6036 h 649663"/>
                <a:gd name="connsiteX84" fmla="*/ 618653 w 694391"/>
                <a:gd name="connsiteY84" fmla="*/ 3018 h 649663"/>
                <a:gd name="connsiteX85" fmla="*/ 606582 w 694391"/>
                <a:gd name="connsiteY85" fmla="*/ 0 h 649663"/>
                <a:gd name="connsiteX86" fmla="*/ 519065 w 694391"/>
                <a:gd name="connsiteY86" fmla="*/ 3018 h 649663"/>
                <a:gd name="connsiteX87" fmla="*/ 500958 w 694391"/>
                <a:gd name="connsiteY87" fmla="*/ 9054 h 649663"/>
                <a:gd name="connsiteX88" fmla="*/ 488887 w 694391"/>
                <a:gd name="connsiteY88" fmla="*/ 12071 h 649663"/>
                <a:gd name="connsiteX89" fmla="*/ 470780 w 694391"/>
                <a:gd name="connsiteY89" fmla="*/ 21125 h 649663"/>
                <a:gd name="connsiteX90" fmla="*/ 461727 w 694391"/>
                <a:gd name="connsiteY90" fmla="*/ 27161 h 649663"/>
                <a:gd name="connsiteX91" fmla="*/ 443620 w 694391"/>
                <a:gd name="connsiteY91" fmla="*/ 33196 h 649663"/>
                <a:gd name="connsiteX92" fmla="*/ 425513 w 694391"/>
                <a:gd name="connsiteY92" fmla="*/ 48285 h 649663"/>
                <a:gd name="connsiteX93" fmla="*/ 416459 w 694391"/>
                <a:gd name="connsiteY93" fmla="*/ 54321 h 649663"/>
                <a:gd name="connsiteX94" fmla="*/ 404388 w 694391"/>
                <a:gd name="connsiteY94" fmla="*/ 66392 h 649663"/>
                <a:gd name="connsiteX95" fmla="*/ 392317 w 694391"/>
                <a:gd name="connsiteY95" fmla="*/ 69410 h 649663"/>
                <a:gd name="connsiteX96" fmla="*/ 374210 w 694391"/>
                <a:gd name="connsiteY96" fmla="*/ 78464 h 649663"/>
                <a:gd name="connsiteX97" fmla="*/ 344032 w 694391"/>
                <a:gd name="connsiteY97" fmla="*/ 96570 h 649663"/>
                <a:gd name="connsiteX98" fmla="*/ 292729 w 694391"/>
                <a:gd name="connsiteY98" fmla="*/ 111660 h 649663"/>
                <a:gd name="connsiteX99" fmla="*/ 280657 w 694391"/>
                <a:gd name="connsiteY99" fmla="*/ 114677 h 649663"/>
                <a:gd name="connsiteX100" fmla="*/ 229354 w 694391"/>
                <a:gd name="connsiteY100" fmla="*/ 120713 h 649663"/>
                <a:gd name="connsiteX101" fmla="*/ 217283 w 694391"/>
                <a:gd name="connsiteY10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58709 w 694391"/>
                <a:gd name="connsiteY42" fmla="*/ 485870 h 649663"/>
                <a:gd name="connsiteX43" fmla="*/ 476816 w 694391"/>
                <a:gd name="connsiteY43" fmla="*/ 476816 h 649663"/>
                <a:gd name="connsiteX44" fmla="*/ 488887 w 694391"/>
                <a:gd name="connsiteY44" fmla="*/ 467763 h 649663"/>
                <a:gd name="connsiteX45" fmla="*/ 513030 w 694391"/>
                <a:gd name="connsiteY45" fmla="*/ 458709 h 649663"/>
                <a:gd name="connsiteX46" fmla="*/ 531137 w 694391"/>
                <a:gd name="connsiteY46" fmla="*/ 446638 h 649663"/>
                <a:gd name="connsiteX47" fmla="*/ 540190 w 694391"/>
                <a:gd name="connsiteY47" fmla="*/ 437584 h 649663"/>
                <a:gd name="connsiteX48" fmla="*/ 567350 w 694391"/>
                <a:gd name="connsiteY48" fmla="*/ 425513 h 649663"/>
                <a:gd name="connsiteX49" fmla="*/ 576404 w 694391"/>
                <a:gd name="connsiteY49" fmla="*/ 419477 h 649663"/>
                <a:gd name="connsiteX50" fmla="*/ 591493 w 694391"/>
                <a:gd name="connsiteY50" fmla="*/ 410424 h 649663"/>
                <a:gd name="connsiteX51" fmla="*/ 600546 w 694391"/>
                <a:gd name="connsiteY51" fmla="*/ 404388 h 649663"/>
                <a:gd name="connsiteX52" fmla="*/ 609600 w 694391"/>
                <a:gd name="connsiteY52" fmla="*/ 401370 h 649663"/>
                <a:gd name="connsiteX53" fmla="*/ 618653 w 694391"/>
                <a:gd name="connsiteY53" fmla="*/ 392317 h 649663"/>
                <a:gd name="connsiteX54" fmla="*/ 627707 w 694391"/>
                <a:gd name="connsiteY54" fmla="*/ 389299 h 649663"/>
                <a:gd name="connsiteX55" fmla="*/ 648832 w 694391"/>
                <a:gd name="connsiteY55" fmla="*/ 377228 h 649663"/>
                <a:gd name="connsiteX56" fmla="*/ 657885 w 694391"/>
                <a:gd name="connsiteY56" fmla="*/ 374210 h 649663"/>
                <a:gd name="connsiteX57" fmla="*/ 682028 w 694391"/>
                <a:gd name="connsiteY57" fmla="*/ 362139 h 649663"/>
                <a:gd name="connsiteX58" fmla="*/ 691081 w 694391"/>
                <a:gd name="connsiteY58" fmla="*/ 353085 h 649663"/>
                <a:gd name="connsiteX59" fmla="*/ 691081 w 694391"/>
                <a:gd name="connsiteY59" fmla="*/ 328943 h 649663"/>
                <a:gd name="connsiteX60" fmla="*/ 672974 w 694391"/>
                <a:gd name="connsiteY60" fmla="*/ 322907 h 649663"/>
                <a:gd name="connsiteX61" fmla="*/ 657885 w 694391"/>
                <a:gd name="connsiteY61" fmla="*/ 319889 h 649663"/>
                <a:gd name="connsiteX62" fmla="*/ 639778 w 694391"/>
                <a:gd name="connsiteY62" fmla="*/ 316871 h 649663"/>
                <a:gd name="connsiteX63" fmla="*/ 630725 w 694391"/>
                <a:gd name="connsiteY63" fmla="*/ 313854 h 649663"/>
                <a:gd name="connsiteX64" fmla="*/ 500958 w 694391"/>
                <a:gd name="connsiteY64" fmla="*/ 322907 h 649663"/>
                <a:gd name="connsiteX65" fmla="*/ 491905 w 694391"/>
                <a:gd name="connsiteY65" fmla="*/ 325925 h 649663"/>
                <a:gd name="connsiteX66" fmla="*/ 455691 w 694391"/>
                <a:gd name="connsiteY66" fmla="*/ 322907 h 649663"/>
                <a:gd name="connsiteX67" fmla="*/ 449655 w 694391"/>
                <a:gd name="connsiteY67" fmla="*/ 313854 h 649663"/>
                <a:gd name="connsiteX68" fmla="*/ 440602 w 694391"/>
                <a:gd name="connsiteY68" fmla="*/ 298765 h 649663"/>
                <a:gd name="connsiteX69" fmla="*/ 446638 w 694391"/>
                <a:gd name="connsiteY69" fmla="*/ 187105 h 649663"/>
                <a:gd name="connsiteX70" fmla="*/ 458709 w 694391"/>
                <a:gd name="connsiteY70" fmla="*/ 184087 h 649663"/>
                <a:gd name="connsiteX71" fmla="*/ 482851 w 694391"/>
                <a:gd name="connsiteY71" fmla="*/ 181070 h 649663"/>
                <a:gd name="connsiteX72" fmla="*/ 500958 w 694391"/>
                <a:gd name="connsiteY72" fmla="*/ 175034 h 649663"/>
                <a:gd name="connsiteX73" fmla="*/ 549244 w 694391"/>
                <a:gd name="connsiteY73" fmla="*/ 150891 h 649663"/>
                <a:gd name="connsiteX74" fmla="*/ 603564 w 694391"/>
                <a:gd name="connsiteY74" fmla="*/ 117695 h 649663"/>
                <a:gd name="connsiteX75" fmla="*/ 624689 w 694391"/>
                <a:gd name="connsiteY75" fmla="*/ 102606 h 649663"/>
                <a:gd name="connsiteX76" fmla="*/ 633743 w 694391"/>
                <a:gd name="connsiteY76" fmla="*/ 93553 h 649663"/>
                <a:gd name="connsiteX77" fmla="*/ 639778 w 694391"/>
                <a:gd name="connsiteY77" fmla="*/ 84499 h 649663"/>
                <a:gd name="connsiteX78" fmla="*/ 648832 w 694391"/>
                <a:gd name="connsiteY78" fmla="*/ 63374 h 649663"/>
                <a:gd name="connsiteX79" fmla="*/ 657885 w 694391"/>
                <a:gd name="connsiteY79" fmla="*/ 36214 h 649663"/>
                <a:gd name="connsiteX80" fmla="*/ 660903 w 694391"/>
                <a:gd name="connsiteY80" fmla="*/ 24143 h 649663"/>
                <a:gd name="connsiteX81" fmla="*/ 642796 w 694391"/>
                <a:gd name="connsiteY81" fmla="*/ 9054 h 649663"/>
                <a:gd name="connsiteX82" fmla="*/ 627707 w 694391"/>
                <a:gd name="connsiteY82" fmla="*/ 6036 h 649663"/>
                <a:gd name="connsiteX83" fmla="*/ 618653 w 694391"/>
                <a:gd name="connsiteY83" fmla="*/ 3018 h 649663"/>
                <a:gd name="connsiteX84" fmla="*/ 606582 w 694391"/>
                <a:gd name="connsiteY84" fmla="*/ 0 h 649663"/>
                <a:gd name="connsiteX85" fmla="*/ 519065 w 694391"/>
                <a:gd name="connsiteY85" fmla="*/ 3018 h 649663"/>
                <a:gd name="connsiteX86" fmla="*/ 500958 w 694391"/>
                <a:gd name="connsiteY86" fmla="*/ 9054 h 649663"/>
                <a:gd name="connsiteX87" fmla="*/ 488887 w 694391"/>
                <a:gd name="connsiteY87" fmla="*/ 12071 h 649663"/>
                <a:gd name="connsiteX88" fmla="*/ 470780 w 694391"/>
                <a:gd name="connsiteY88" fmla="*/ 21125 h 649663"/>
                <a:gd name="connsiteX89" fmla="*/ 461727 w 694391"/>
                <a:gd name="connsiteY89" fmla="*/ 27161 h 649663"/>
                <a:gd name="connsiteX90" fmla="*/ 443620 w 694391"/>
                <a:gd name="connsiteY90" fmla="*/ 33196 h 649663"/>
                <a:gd name="connsiteX91" fmla="*/ 425513 w 694391"/>
                <a:gd name="connsiteY91" fmla="*/ 48285 h 649663"/>
                <a:gd name="connsiteX92" fmla="*/ 416459 w 694391"/>
                <a:gd name="connsiteY92" fmla="*/ 54321 h 649663"/>
                <a:gd name="connsiteX93" fmla="*/ 404388 w 694391"/>
                <a:gd name="connsiteY93" fmla="*/ 66392 h 649663"/>
                <a:gd name="connsiteX94" fmla="*/ 392317 w 694391"/>
                <a:gd name="connsiteY94" fmla="*/ 69410 h 649663"/>
                <a:gd name="connsiteX95" fmla="*/ 374210 w 694391"/>
                <a:gd name="connsiteY95" fmla="*/ 78464 h 649663"/>
                <a:gd name="connsiteX96" fmla="*/ 344032 w 694391"/>
                <a:gd name="connsiteY96" fmla="*/ 96570 h 649663"/>
                <a:gd name="connsiteX97" fmla="*/ 292729 w 694391"/>
                <a:gd name="connsiteY97" fmla="*/ 111660 h 649663"/>
                <a:gd name="connsiteX98" fmla="*/ 280657 w 694391"/>
                <a:gd name="connsiteY98" fmla="*/ 114677 h 649663"/>
                <a:gd name="connsiteX99" fmla="*/ 229354 w 694391"/>
                <a:gd name="connsiteY99" fmla="*/ 120713 h 649663"/>
                <a:gd name="connsiteX100" fmla="*/ 217283 w 694391"/>
                <a:gd name="connsiteY10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16459 w 694391"/>
                <a:gd name="connsiteY40" fmla="*/ 510012 h 649663"/>
                <a:gd name="connsiteX41" fmla="*/ 431548 w 694391"/>
                <a:gd name="connsiteY41" fmla="*/ 500959 h 649663"/>
                <a:gd name="connsiteX42" fmla="*/ 458709 w 694391"/>
                <a:gd name="connsiteY42" fmla="*/ 485870 h 649663"/>
                <a:gd name="connsiteX43" fmla="*/ 488887 w 694391"/>
                <a:gd name="connsiteY43" fmla="*/ 467763 h 649663"/>
                <a:gd name="connsiteX44" fmla="*/ 513030 w 694391"/>
                <a:gd name="connsiteY44" fmla="*/ 458709 h 649663"/>
                <a:gd name="connsiteX45" fmla="*/ 531137 w 694391"/>
                <a:gd name="connsiteY45" fmla="*/ 446638 h 649663"/>
                <a:gd name="connsiteX46" fmla="*/ 540190 w 694391"/>
                <a:gd name="connsiteY46" fmla="*/ 437584 h 649663"/>
                <a:gd name="connsiteX47" fmla="*/ 567350 w 694391"/>
                <a:gd name="connsiteY47" fmla="*/ 425513 h 649663"/>
                <a:gd name="connsiteX48" fmla="*/ 576404 w 694391"/>
                <a:gd name="connsiteY48" fmla="*/ 419477 h 649663"/>
                <a:gd name="connsiteX49" fmla="*/ 591493 w 694391"/>
                <a:gd name="connsiteY49" fmla="*/ 410424 h 649663"/>
                <a:gd name="connsiteX50" fmla="*/ 600546 w 694391"/>
                <a:gd name="connsiteY50" fmla="*/ 404388 h 649663"/>
                <a:gd name="connsiteX51" fmla="*/ 609600 w 694391"/>
                <a:gd name="connsiteY51" fmla="*/ 401370 h 649663"/>
                <a:gd name="connsiteX52" fmla="*/ 618653 w 694391"/>
                <a:gd name="connsiteY52" fmla="*/ 392317 h 649663"/>
                <a:gd name="connsiteX53" fmla="*/ 627707 w 694391"/>
                <a:gd name="connsiteY53" fmla="*/ 389299 h 649663"/>
                <a:gd name="connsiteX54" fmla="*/ 648832 w 694391"/>
                <a:gd name="connsiteY54" fmla="*/ 377228 h 649663"/>
                <a:gd name="connsiteX55" fmla="*/ 657885 w 694391"/>
                <a:gd name="connsiteY55" fmla="*/ 374210 h 649663"/>
                <a:gd name="connsiteX56" fmla="*/ 682028 w 694391"/>
                <a:gd name="connsiteY56" fmla="*/ 362139 h 649663"/>
                <a:gd name="connsiteX57" fmla="*/ 691081 w 694391"/>
                <a:gd name="connsiteY57" fmla="*/ 353085 h 649663"/>
                <a:gd name="connsiteX58" fmla="*/ 691081 w 694391"/>
                <a:gd name="connsiteY58" fmla="*/ 328943 h 649663"/>
                <a:gd name="connsiteX59" fmla="*/ 672974 w 694391"/>
                <a:gd name="connsiteY59" fmla="*/ 322907 h 649663"/>
                <a:gd name="connsiteX60" fmla="*/ 657885 w 694391"/>
                <a:gd name="connsiteY60" fmla="*/ 319889 h 649663"/>
                <a:gd name="connsiteX61" fmla="*/ 639778 w 694391"/>
                <a:gd name="connsiteY61" fmla="*/ 316871 h 649663"/>
                <a:gd name="connsiteX62" fmla="*/ 630725 w 694391"/>
                <a:gd name="connsiteY62" fmla="*/ 313854 h 649663"/>
                <a:gd name="connsiteX63" fmla="*/ 500958 w 694391"/>
                <a:gd name="connsiteY63" fmla="*/ 322907 h 649663"/>
                <a:gd name="connsiteX64" fmla="*/ 491905 w 694391"/>
                <a:gd name="connsiteY64" fmla="*/ 325925 h 649663"/>
                <a:gd name="connsiteX65" fmla="*/ 455691 w 694391"/>
                <a:gd name="connsiteY65" fmla="*/ 322907 h 649663"/>
                <a:gd name="connsiteX66" fmla="*/ 449655 w 694391"/>
                <a:gd name="connsiteY66" fmla="*/ 313854 h 649663"/>
                <a:gd name="connsiteX67" fmla="*/ 440602 w 694391"/>
                <a:gd name="connsiteY67" fmla="*/ 298765 h 649663"/>
                <a:gd name="connsiteX68" fmla="*/ 446638 w 694391"/>
                <a:gd name="connsiteY68" fmla="*/ 187105 h 649663"/>
                <a:gd name="connsiteX69" fmla="*/ 458709 w 694391"/>
                <a:gd name="connsiteY69" fmla="*/ 184087 h 649663"/>
                <a:gd name="connsiteX70" fmla="*/ 482851 w 694391"/>
                <a:gd name="connsiteY70" fmla="*/ 181070 h 649663"/>
                <a:gd name="connsiteX71" fmla="*/ 500958 w 694391"/>
                <a:gd name="connsiteY71" fmla="*/ 175034 h 649663"/>
                <a:gd name="connsiteX72" fmla="*/ 549244 w 694391"/>
                <a:gd name="connsiteY72" fmla="*/ 150891 h 649663"/>
                <a:gd name="connsiteX73" fmla="*/ 603564 w 694391"/>
                <a:gd name="connsiteY73" fmla="*/ 117695 h 649663"/>
                <a:gd name="connsiteX74" fmla="*/ 624689 w 694391"/>
                <a:gd name="connsiteY74" fmla="*/ 102606 h 649663"/>
                <a:gd name="connsiteX75" fmla="*/ 633743 w 694391"/>
                <a:gd name="connsiteY75" fmla="*/ 93553 h 649663"/>
                <a:gd name="connsiteX76" fmla="*/ 639778 w 694391"/>
                <a:gd name="connsiteY76" fmla="*/ 84499 h 649663"/>
                <a:gd name="connsiteX77" fmla="*/ 648832 w 694391"/>
                <a:gd name="connsiteY77" fmla="*/ 63374 h 649663"/>
                <a:gd name="connsiteX78" fmla="*/ 657885 w 694391"/>
                <a:gd name="connsiteY78" fmla="*/ 36214 h 649663"/>
                <a:gd name="connsiteX79" fmla="*/ 660903 w 694391"/>
                <a:gd name="connsiteY79" fmla="*/ 24143 h 649663"/>
                <a:gd name="connsiteX80" fmla="*/ 642796 w 694391"/>
                <a:gd name="connsiteY80" fmla="*/ 9054 h 649663"/>
                <a:gd name="connsiteX81" fmla="*/ 627707 w 694391"/>
                <a:gd name="connsiteY81" fmla="*/ 6036 h 649663"/>
                <a:gd name="connsiteX82" fmla="*/ 618653 w 694391"/>
                <a:gd name="connsiteY82" fmla="*/ 3018 h 649663"/>
                <a:gd name="connsiteX83" fmla="*/ 606582 w 694391"/>
                <a:gd name="connsiteY83" fmla="*/ 0 h 649663"/>
                <a:gd name="connsiteX84" fmla="*/ 519065 w 694391"/>
                <a:gd name="connsiteY84" fmla="*/ 3018 h 649663"/>
                <a:gd name="connsiteX85" fmla="*/ 500958 w 694391"/>
                <a:gd name="connsiteY85" fmla="*/ 9054 h 649663"/>
                <a:gd name="connsiteX86" fmla="*/ 488887 w 694391"/>
                <a:gd name="connsiteY86" fmla="*/ 12071 h 649663"/>
                <a:gd name="connsiteX87" fmla="*/ 470780 w 694391"/>
                <a:gd name="connsiteY87" fmla="*/ 21125 h 649663"/>
                <a:gd name="connsiteX88" fmla="*/ 461727 w 694391"/>
                <a:gd name="connsiteY88" fmla="*/ 27161 h 649663"/>
                <a:gd name="connsiteX89" fmla="*/ 443620 w 694391"/>
                <a:gd name="connsiteY89" fmla="*/ 33196 h 649663"/>
                <a:gd name="connsiteX90" fmla="*/ 425513 w 694391"/>
                <a:gd name="connsiteY90" fmla="*/ 48285 h 649663"/>
                <a:gd name="connsiteX91" fmla="*/ 416459 w 694391"/>
                <a:gd name="connsiteY91" fmla="*/ 54321 h 649663"/>
                <a:gd name="connsiteX92" fmla="*/ 404388 w 694391"/>
                <a:gd name="connsiteY92" fmla="*/ 66392 h 649663"/>
                <a:gd name="connsiteX93" fmla="*/ 392317 w 694391"/>
                <a:gd name="connsiteY93" fmla="*/ 69410 h 649663"/>
                <a:gd name="connsiteX94" fmla="*/ 374210 w 694391"/>
                <a:gd name="connsiteY94" fmla="*/ 78464 h 649663"/>
                <a:gd name="connsiteX95" fmla="*/ 344032 w 694391"/>
                <a:gd name="connsiteY95" fmla="*/ 96570 h 649663"/>
                <a:gd name="connsiteX96" fmla="*/ 292729 w 694391"/>
                <a:gd name="connsiteY96" fmla="*/ 111660 h 649663"/>
                <a:gd name="connsiteX97" fmla="*/ 280657 w 694391"/>
                <a:gd name="connsiteY97" fmla="*/ 114677 h 649663"/>
                <a:gd name="connsiteX98" fmla="*/ 229354 w 694391"/>
                <a:gd name="connsiteY98" fmla="*/ 120713 h 649663"/>
                <a:gd name="connsiteX99" fmla="*/ 217283 w 694391"/>
                <a:gd name="connsiteY99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07406 w 694391"/>
                <a:gd name="connsiteY39" fmla="*/ 513030 h 649663"/>
                <a:gd name="connsiteX40" fmla="*/ 431548 w 694391"/>
                <a:gd name="connsiteY40" fmla="*/ 500959 h 649663"/>
                <a:gd name="connsiteX41" fmla="*/ 458709 w 694391"/>
                <a:gd name="connsiteY41" fmla="*/ 485870 h 649663"/>
                <a:gd name="connsiteX42" fmla="*/ 488887 w 694391"/>
                <a:gd name="connsiteY42" fmla="*/ 467763 h 649663"/>
                <a:gd name="connsiteX43" fmla="*/ 513030 w 694391"/>
                <a:gd name="connsiteY43" fmla="*/ 458709 h 649663"/>
                <a:gd name="connsiteX44" fmla="*/ 531137 w 694391"/>
                <a:gd name="connsiteY44" fmla="*/ 446638 h 649663"/>
                <a:gd name="connsiteX45" fmla="*/ 540190 w 694391"/>
                <a:gd name="connsiteY45" fmla="*/ 437584 h 649663"/>
                <a:gd name="connsiteX46" fmla="*/ 567350 w 694391"/>
                <a:gd name="connsiteY46" fmla="*/ 425513 h 649663"/>
                <a:gd name="connsiteX47" fmla="*/ 576404 w 694391"/>
                <a:gd name="connsiteY47" fmla="*/ 419477 h 649663"/>
                <a:gd name="connsiteX48" fmla="*/ 591493 w 694391"/>
                <a:gd name="connsiteY48" fmla="*/ 410424 h 649663"/>
                <a:gd name="connsiteX49" fmla="*/ 600546 w 694391"/>
                <a:gd name="connsiteY49" fmla="*/ 404388 h 649663"/>
                <a:gd name="connsiteX50" fmla="*/ 609600 w 694391"/>
                <a:gd name="connsiteY50" fmla="*/ 401370 h 649663"/>
                <a:gd name="connsiteX51" fmla="*/ 618653 w 694391"/>
                <a:gd name="connsiteY51" fmla="*/ 392317 h 649663"/>
                <a:gd name="connsiteX52" fmla="*/ 627707 w 694391"/>
                <a:gd name="connsiteY52" fmla="*/ 389299 h 649663"/>
                <a:gd name="connsiteX53" fmla="*/ 648832 w 694391"/>
                <a:gd name="connsiteY53" fmla="*/ 377228 h 649663"/>
                <a:gd name="connsiteX54" fmla="*/ 657885 w 694391"/>
                <a:gd name="connsiteY54" fmla="*/ 374210 h 649663"/>
                <a:gd name="connsiteX55" fmla="*/ 682028 w 694391"/>
                <a:gd name="connsiteY55" fmla="*/ 362139 h 649663"/>
                <a:gd name="connsiteX56" fmla="*/ 691081 w 694391"/>
                <a:gd name="connsiteY56" fmla="*/ 353085 h 649663"/>
                <a:gd name="connsiteX57" fmla="*/ 691081 w 694391"/>
                <a:gd name="connsiteY57" fmla="*/ 328943 h 649663"/>
                <a:gd name="connsiteX58" fmla="*/ 672974 w 694391"/>
                <a:gd name="connsiteY58" fmla="*/ 322907 h 649663"/>
                <a:gd name="connsiteX59" fmla="*/ 657885 w 694391"/>
                <a:gd name="connsiteY59" fmla="*/ 319889 h 649663"/>
                <a:gd name="connsiteX60" fmla="*/ 639778 w 694391"/>
                <a:gd name="connsiteY60" fmla="*/ 316871 h 649663"/>
                <a:gd name="connsiteX61" fmla="*/ 630725 w 694391"/>
                <a:gd name="connsiteY61" fmla="*/ 313854 h 649663"/>
                <a:gd name="connsiteX62" fmla="*/ 500958 w 694391"/>
                <a:gd name="connsiteY62" fmla="*/ 322907 h 649663"/>
                <a:gd name="connsiteX63" fmla="*/ 491905 w 694391"/>
                <a:gd name="connsiteY63" fmla="*/ 325925 h 649663"/>
                <a:gd name="connsiteX64" fmla="*/ 455691 w 694391"/>
                <a:gd name="connsiteY64" fmla="*/ 322907 h 649663"/>
                <a:gd name="connsiteX65" fmla="*/ 449655 w 694391"/>
                <a:gd name="connsiteY65" fmla="*/ 313854 h 649663"/>
                <a:gd name="connsiteX66" fmla="*/ 440602 w 694391"/>
                <a:gd name="connsiteY66" fmla="*/ 298765 h 649663"/>
                <a:gd name="connsiteX67" fmla="*/ 446638 w 694391"/>
                <a:gd name="connsiteY67" fmla="*/ 187105 h 649663"/>
                <a:gd name="connsiteX68" fmla="*/ 458709 w 694391"/>
                <a:gd name="connsiteY68" fmla="*/ 184087 h 649663"/>
                <a:gd name="connsiteX69" fmla="*/ 482851 w 694391"/>
                <a:gd name="connsiteY69" fmla="*/ 181070 h 649663"/>
                <a:gd name="connsiteX70" fmla="*/ 500958 w 694391"/>
                <a:gd name="connsiteY70" fmla="*/ 175034 h 649663"/>
                <a:gd name="connsiteX71" fmla="*/ 549244 w 694391"/>
                <a:gd name="connsiteY71" fmla="*/ 150891 h 649663"/>
                <a:gd name="connsiteX72" fmla="*/ 603564 w 694391"/>
                <a:gd name="connsiteY72" fmla="*/ 117695 h 649663"/>
                <a:gd name="connsiteX73" fmla="*/ 624689 w 694391"/>
                <a:gd name="connsiteY73" fmla="*/ 102606 h 649663"/>
                <a:gd name="connsiteX74" fmla="*/ 633743 w 694391"/>
                <a:gd name="connsiteY74" fmla="*/ 93553 h 649663"/>
                <a:gd name="connsiteX75" fmla="*/ 639778 w 694391"/>
                <a:gd name="connsiteY75" fmla="*/ 84499 h 649663"/>
                <a:gd name="connsiteX76" fmla="*/ 648832 w 694391"/>
                <a:gd name="connsiteY76" fmla="*/ 63374 h 649663"/>
                <a:gd name="connsiteX77" fmla="*/ 657885 w 694391"/>
                <a:gd name="connsiteY77" fmla="*/ 36214 h 649663"/>
                <a:gd name="connsiteX78" fmla="*/ 660903 w 694391"/>
                <a:gd name="connsiteY78" fmla="*/ 24143 h 649663"/>
                <a:gd name="connsiteX79" fmla="*/ 642796 w 694391"/>
                <a:gd name="connsiteY79" fmla="*/ 9054 h 649663"/>
                <a:gd name="connsiteX80" fmla="*/ 627707 w 694391"/>
                <a:gd name="connsiteY80" fmla="*/ 6036 h 649663"/>
                <a:gd name="connsiteX81" fmla="*/ 618653 w 694391"/>
                <a:gd name="connsiteY81" fmla="*/ 3018 h 649663"/>
                <a:gd name="connsiteX82" fmla="*/ 606582 w 694391"/>
                <a:gd name="connsiteY82" fmla="*/ 0 h 649663"/>
                <a:gd name="connsiteX83" fmla="*/ 519065 w 694391"/>
                <a:gd name="connsiteY83" fmla="*/ 3018 h 649663"/>
                <a:gd name="connsiteX84" fmla="*/ 500958 w 694391"/>
                <a:gd name="connsiteY84" fmla="*/ 9054 h 649663"/>
                <a:gd name="connsiteX85" fmla="*/ 488887 w 694391"/>
                <a:gd name="connsiteY85" fmla="*/ 12071 h 649663"/>
                <a:gd name="connsiteX86" fmla="*/ 470780 w 694391"/>
                <a:gd name="connsiteY86" fmla="*/ 21125 h 649663"/>
                <a:gd name="connsiteX87" fmla="*/ 461727 w 694391"/>
                <a:gd name="connsiteY87" fmla="*/ 27161 h 649663"/>
                <a:gd name="connsiteX88" fmla="*/ 443620 w 694391"/>
                <a:gd name="connsiteY88" fmla="*/ 33196 h 649663"/>
                <a:gd name="connsiteX89" fmla="*/ 425513 w 694391"/>
                <a:gd name="connsiteY89" fmla="*/ 48285 h 649663"/>
                <a:gd name="connsiteX90" fmla="*/ 416459 w 694391"/>
                <a:gd name="connsiteY90" fmla="*/ 54321 h 649663"/>
                <a:gd name="connsiteX91" fmla="*/ 404388 w 694391"/>
                <a:gd name="connsiteY91" fmla="*/ 66392 h 649663"/>
                <a:gd name="connsiteX92" fmla="*/ 392317 w 694391"/>
                <a:gd name="connsiteY92" fmla="*/ 69410 h 649663"/>
                <a:gd name="connsiteX93" fmla="*/ 374210 w 694391"/>
                <a:gd name="connsiteY93" fmla="*/ 78464 h 649663"/>
                <a:gd name="connsiteX94" fmla="*/ 344032 w 694391"/>
                <a:gd name="connsiteY94" fmla="*/ 96570 h 649663"/>
                <a:gd name="connsiteX95" fmla="*/ 292729 w 694391"/>
                <a:gd name="connsiteY95" fmla="*/ 111660 h 649663"/>
                <a:gd name="connsiteX96" fmla="*/ 280657 w 694391"/>
                <a:gd name="connsiteY96" fmla="*/ 114677 h 649663"/>
                <a:gd name="connsiteX97" fmla="*/ 229354 w 694391"/>
                <a:gd name="connsiteY97" fmla="*/ 120713 h 649663"/>
                <a:gd name="connsiteX98" fmla="*/ 217283 w 694391"/>
                <a:gd name="connsiteY9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28943 w 694391"/>
                <a:gd name="connsiteY34" fmla="*/ 564333 h 649663"/>
                <a:gd name="connsiteX35" fmla="*/ 344032 w 694391"/>
                <a:gd name="connsiteY35" fmla="*/ 552262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31548 w 694391"/>
                <a:gd name="connsiteY39" fmla="*/ 500959 h 649663"/>
                <a:gd name="connsiteX40" fmla="*/ 458709 w 694391"/>
                <a:gd name="connsiteY40" fmla="*/ 485870 h 649663"/>
                <a:gd name="connsiteX41" fmla="*/ 488887 w 694391"/>
                <a:gd name="connsiteY41" fmla="*/ 467763 h 649663"/>
                <a:gd name="connsiteX42" fmla="*/ 513030 w 694391"/>
                <a:gd name="connsiteY42" fmla="*/ 458709 h 649663"/>
                <a:gd name="connsiteX43" fmla="*/ 531137 w 694391"/>
                <a:gd name="connsiteY43" fmla="*/ 446638 h 649663"/>
                <a:gd name="connsiteX44" fmla="*/ 540190 w 694391"/>
                <a:gd name="connsiteY44" fmla="*/ 437584 h 649663"/>
                <a:gd name="connsiteX45" fmla="*/ 567350 w 694391"/>
                <a:gd name="connsiteY45" fmla="*/ 425513 h 649663"/>
                <a:gd name="connsiteX46" fmla="*/ 576404 w 694391"/>
                <a:gd name="connsiteY46" fmla="*/ 419477 h 649663"/>
                <a:gd name="connsiteX47" fmla="*/ 591493 w 694391"/>
                <a:gd name="connsiteY47" fmla="*/ 410424 h 649663"/>
                <a:gd name="connsiteX48" fmla="*/ 600546 w 694391"/>
                <a:gd name="connsiteY48" fmla="*/ 404388 h 649663"/>
                <a:gd name="connsiteX49" fmla="*/ 609600 w 694391"/>
                <a:gd name="connsiteY49" fmla="*/ 401370 h 649663"/>
                <a:gd name="connsiteX50" fmla="*/ 618653 w 694391"/>
                <a:gd name="connsiteY50" fmla="*/ 392317 h 649663"/>
                <a:gd name="connsiteX51" fmla="*/ 627707 w 694391"/>
                <a:gd name="connsiteY51" fmla="*/ 389299 h 649663"/>
                <a:gd name="connsiteX52" fmla="*/ 648832 w 694391"/>
                <a:gd name="connsiteY52" fmla="*/ 377228 h 649663"/>
                <a:gd name="connsiteX53" fmla="*/ 657885 w 694391"/>
                <a:gd name="connsiteY53" fmla="*/ 374210 h 649663"/>
                <a:gd name="connsiteX54" fmla="*/ 682028 w 694391"/>
                <a:gd name="connsiteY54" fmla="*/ 362139 h 649663"/>
                <a:gd name="connsiteX55" fmla="*/ 691081 w 694391"/>
                <a:gd name="connsiteY55" fmla="*/ 353085 h 649663"/>
                <a:gd name="connsiteX56" fmla="*/ 691081 w 694391"/>
                <a:gd name="connsiteY56" fmla="*/ 328943 h 649663"/>
                <a:gd name="connsiteX57" fmla="*/ 672974 w 694391"/>
                <a:gd name="connsiteY57" fmla="*/ 322907 h 649663"/>
                <a:gd name="connsiteX58" fmla="*/ 657885 w 694391"/>
                <a:gd name="connsiteY58" fmla="*/ 319889 h 649663"/>
                <a:gd name="connsiteX59" fmla="*/ 639778 w 694391"/>
                <a:gd name="connsiteY59" fmla="*/ 316871 h 649663"/>
                <a:gd name="connsiteX60" fmla="*/ 630725 w 694391"/>
                <a:gd name="connsiteY60" fmla="*/ 313854 h 649663"/>
                <a:gd name="connsiteX61" fmla="*/ 500958 w 694391"/>
                <a:gd name="connsiteY61" fmla="*/ 322907 h 649663"/>
                <a:gd name="connsiteX62" fmla="*/ 491905 w 694391"/>
                <a:gd name="connsiteY62" fmla="*/ 325925 h 649663"/>
                <a:gd name="connsiteX63" fmla="*/ 455691 w 694391"/>
                <a:gd name="connsiteY63" fmla="*/ 322907 h 649663"/>
                <a:gd name="connsiteX64" fmla="*/ 449655 w 694391"/>
                <a:gd name="connsiteY64" fmla="*/ 313854 h 649663"/>
                <a:gd name="connsiteX65" fmla="*/ 440602 w 694391"/>
                <a:gd name="connsiteY65" fmla="*/ 298765 h 649663"/>
                <a:gd name="connsiteX66" fmla="*/ 446638 w 694391"/>
                <a:gd name="connsiteY66" fmla="*/ 187105 h 649663"/>
                <a:gd name="connsiteX67" fmla="*/ 458709 w 694391"/>
                <a:gd name="connsiteY67" fmla="*/ 184087 h 649663"/>
                <a:gd name="connsiteX68" fmla="*/ 482851 w 694391"/>
                <a:gd name="connsiteY68" fmla="*/ 181070 h 649663"/>
                <a:gd name="connsiteX69" fmla="*/ 500958 w 694391"/>
                <a:gd name="connsiteY69" fmla="*/ 175034 h 649663"/>
                <a:gd name="connsiteX70" fmla="*/ 549244 w 694391"/>
                <a:gd name="connsiteY70" fmla="*/ 150891 h 649663"/>
                <a:gd name="connsiteX71" fmla="*/ 603564 w 694391"/>
                <a:gd name="connsiteY71" fmla="*/ 117695 h 649663"/>
                <a:gd name="connsiteX72" fmla="*/ 624689 w 694391"/>
                <a:gd name="connsiteY72" fmla="*/ 102606 h 649663"/>
                <a:gd name="connsiteX73" fmla="*/ 633743 w 694391"/>
                <a:gd name="connsiteY73" fmla="*/ 93553 h 649663"/>
                <a:gd name="connsiteX74" fmla="*/ 639778 w 694391"/>
                <a:gd name="connsiteY74" fmla="*/ 84499 h 649663"/>
                <a:gd name="connsiteX75" fmla="*/ 648832 w 694391"/>
                <a:gd name="connsiteY75" fmla="*/ 63374 h 649663"/>
                <a:gd name="connsiteX76" fmla="*/ 657885 w 694391"/>
                <a:gd name="connsiteY76" fmla="*/ 36214 h 649663"/>
                <a:gd name="connsiteX77" fmla="*/ 660903 w 694391"/>
                <a:gd name="connsiteY77" fmla="*/ 24143 h 649663"/>
                <a:gd name="connsiteX78" fmla="*/ 642796 w 694391"/>
                <a:gd name="connsiteY78" fmla="*/ 9054 h 649663"/>
                <a:gd name="connsiteX79" fmla="*/ 627707 w 694391"/>
                <a:gd name="connsiteY79" fmla="*/ 6036 h 649663"/>
                <a:gd name="connsiteX80" fmla="*/ 618653 w 694391"/>
                <a:gd name="connsiteY80" fmla="*/ 3018 h 649663"/>
                <a:gd name="connsiteX81" fmla="*/ 606582 w 694391"/>
                <a:gd name="connsiteY81" fmla="*/ 0 h 649663"/>
                <a:gd name="connsiteX82" fmla="*/ 519065 w 694391"/>
                <a:gd name="connsiteY82" fmla="*/ 3018 h 649663"/>
                <a:gd name="connsiteX83" fmla="*/ 500958 w 694391"/>
                <a:gd name="connsiteY83" fmla="*/ 9054 h 649663"/>
                <a:gd name="connsiteX84" fmla="*/ 488887 w 694391"/>
                <a:gd name="connsiteY84" fmla="*/ 12071 h 649663"/>
                <a:gd name="connsiteX85" fmla="*/ 470780 w 694391"/>
                <a:gd name="connsiteY85" fmla="*/ 21125 h 649663"/>
                <a:gd name="connsiteX86" fmla="*/ 461727 w 694391"/>
                <a:gd name="connsiteY86" fmla="*/ 27161 h 649663"/>
                <a:gd name="connsiteX87" fmla="*/ 443620 w 694391"/>
                <a:gd name="connsiteY87" fmla="*/ 33196 h 649663"/>
                <a:gd name="connsiteX88" fmla="*/ 425513 w 694391"/>
                <a:gd name="connsiteY88" fmla="*/ 48285 h 649663"/>
                <a:gd name="connsiteX89" fmla="*/ 416459 w 694391"/>
                <a:gd name="connsiteY89" fmla="*/ 54321 h 649663"/>
                <a:gd name="connsiteX90" fmla="*/ 404388 w 694391"/>
                <a:gd name="connsiteY90" fmla="*/ 66392 h 649663"/>
                <a:gd name="connsiteX91" fmla="*/ 392317 w 694391"/>
                <a:gd name="connsiteY91" fmla="*/ 69410 h 649663"/>
                <a:gd name="connsiteX92" fmla="*/ 374210 w 694391"/>
                <a:gd name="connsiteY92" fmla="*/ 78464 h 649663"/>
                <a:gd name="connsiteX93" fmla="*/ 344032 w 694391"/>
                <a:gd name="connsiteY93" fmla="*/ 96570 h 649663"/>
                <a:gd name="connsiteX94" fmla="*/ 292729 w 694391"/>
                <a:gd name="connsiteY94" fmla="*/ 111660 h 649663"/>
                <a:gd name="connsiteX95" fmla="*/ 280657 w 694391"/>
                <a:gd name="connsiteY95" fmla="*/ 114677 h 649663"/>
                <a:gd name="connsiteX96" fmla="*/ 229354 w 694391"/>
                <a:gd name="connsiteY96" fmla="*/ 120713 h 649663"/>
                <a:gd name="connsiteX97" fmla="*/ 217283 w 694391"/>
                <a:gd name="connsiteY9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28943 w 694391"/>
                <a:gd name="connsiteY35" fmla="*/ 564333 h 649663"/>
                <a:gd name="connsiteX36" fmla="*/ 344032 w 694391"/>
                <a:gd name="connsiteY36" fmla="*/ 552262 h 649663"/>
                <a:gd name="connsiteX37" fmla="*/ 362139 w 694391"/>
                <a:gd name="connsiteY37" fmla="*/ 540190 h 649663"/>
                <a:gd name="connsiteX38" fmla="*/ 371192 w 694391"/>
                <a:gd name="connsiteY38" fmla="*/ 531137 h 649663"/>
                <a:gd name="connsiteX39" fmla="*/ 398352 w 694391"/>
                <a:gd name="connsiteY39" fmla="*/ 522083 h 649663"/>
                <a:gd name="connsiteX40" fmla="*/ 431548 w 694391"/>
                <a:gd name="connsiteY40" fmla="*/ 500959 h 649663"/>
                <a:gd name="connsiteX41" fmla="*/ 458709 w 694391"/>
                <a:gd name="connsiteY41" fmla="*/ 485870 h 649663"/>
                <a:gd name="connsiteX42" fmla="*/ 488887 w 694391"/>
                <a:gd name="connsiteY42" fmla="*/ 467763 h 649663"/>
                <a:gd name="connsiteX43" fmla="*/ 513030 w 694391"/>
                <a:gd name="connsiteY43" fmla="*/ 458709 h 649663"/>
                <a:gd name="connsiteX44" fmla="*/ 531137 w 694391"/>
                <a:gd name="connsiteY44" fmla="*/ 446638 h 649663"/>
                <a:gd name="connsiteX45" fmla="*/ 540190 w 694391"/>
                <a:gd name="connsiteY45" fmla="*/ 437584 h 649663"/>
                <a:gd name="connsiteX46" fmla="*/ 567350 w 694391"/>
                <a:gd name="connsiteY46" fmla="*/ 425513 h 649663"/>
                <a:gd name="connsiteX47" fmla="*/ 576404 w 694391"/>
                <a:gd name="connsiteY47" fmla="*/ 419477 h 649663"/>
                <a:gd name="connsiteX48" fmla="*/ 591493 w 694391"/>
                <a:gd name="connsiteY48" fmla="*/ 410424 h 649663"/>
                <a:gd name="connsiteX49" fmla="*/ 600546 w 694391"/>
                <a:gd name="connsiteY49" fmla="*/ 404388 h 649663"/>
                <a:gd name="connsiteX50" fmla="*/ 609600 w 694391"/>
                <a:gd name="connsiteY50" fmla="*/ 401370 h 649663"/>
                <a:gd name="connsiteX51" fmla="*/ 618653 w 694391"/>
                <a:gd name="connsiteY51" fmla="*/ 392317 h 649663"/>
                <a:gd name="connsiteX52" fmla="*/ 627707 w 694391"/>
                <a:gd name="connsiteY52" fmla="*/ 389299 h 649663"/>
                <a:gd name="connsiteX53" fmla="*/ 648832 w 694391"/>
                <a:gd name="connsiteY53" fmla="*/ 377228 h 649663"/>
                <a:gd name="connsiteX54" fmla="*/ 657885 w 694391"/>
                <a:gd name="connsiteY54" fmla="*/ 374210 h 649663"/>
                <a:gd name="connsiteX55" fmla="*/ 682028 w 694391"/>
                <a:gd name="connsiteY55" fmla="*/ 362139 h 649663"/>
                <a:gd name="connsiteX56" fmla="*/ 691081 w 694391"/>
                <a:gd name="connsiteY56" fmla="*/ 353085 h 649663"/>
                <a:gd name="connsiteX57" fmla="*/ 691081 w 694391"/>
                <a:gd name="connsiteY57" fmla="*/ 328943 h 649663"/>
                <a:gd name="connsiteX58" fmla="*/ 672974 w 694391"/>
                <a:gd name="connsiteY58" fmla="*/ 322907 h 649663"/>
                <a:gd name="connsiteX59" fmla="*/ 657885 w 694391"/>
                <a:gd name="connsiteY59" fmla="*/ 319889 h 649663"/>
                <a:gd name="connsiteX60" fmla="*/ 639778 w 694391"/>
                <a:gd name="connsiteY60" fmla="*/ 316871 h 649663"/>
                <a:gd name="connsiteX61" fmla="*/ 630725 w 694391"/>
                <a:gd name="connsiteY61" fmla="*/ 313854 h 649663"/>
                <a:gd name="connsiteX62" fmla="*/ 500958 w 694391"/>
                <a:gd name="connsiteY62" fmla="*/ 322907 h 649663"/>
                <a:gd name="connsiteX63" fmla="*/ 491905 w 694391"/>
                <a:gd name="connsiteY63" fmla="*/ 325925 h 649663"/>
                <a:gd name="connsiteX64" fmla="*/ 455691 w 694391"/>
                <a:gd name="connsiteY64" fmla="*/ 322907 h 649663"/>
                <a:gd name="connsiteX65" fmla="*/ 449655 w 694391"/>
                <a:gd name="connsiteY65" fmla="*/ 313854 h 649663"/>
                <a:gd name="connsiteX66" fmla="*/ 440602 w 694391"/>
                <a:gd name="connsiteY66" fmla="*/ 298765 h 649663"/>
                <a:gd name="connsiteX67" fmla="*/ 446638 w 694391"/>
                <a:gd name="connsiteY67" fmla="*/ 187105 h 649663"/>
                <a:gd name="connsiteX68" fmla="*/ 458709 w 694391"/>
                <a:gd name="connsiteY68" fmla="*/ 184087 h 649663"/>
                <a:gd name="connsiteX69" fmla="*/ 482851 w 694391"/>
                <a:gd name="connsiteY69" fmla="*/ 181070 h 649663"/>
                <a:gd name="connsiteX70" fmla="*/ 500958 w 694391"/>
                <a:gd name="connsiteY70" fmla="*/ 175034 h 649663"/>
                <a:gd name="connsiteX71" fmla="*/ 549244 w 694391"/>
                <a:gd name="connsiteY71" fmla="*/ 150891 h 649663"/>
                <a:gd name="connsiteX72" fmla="*/ 603564 w 694391"/>
                <a:gd name="connsiteY72" fmla="*/ 117695 h 649663"/>
                <a:gd name="connsiteX73" fmla="*/ 624689 w 694391"/>
                <a:gd name="connsiteY73" fmla="*/ 102606 h 649663"/>
                <a:gd name="connsiteX74" fmla="*/ 633743 w 694391"/>
                <a:gd name="connsiteY74" fmla="*/ 93553 h 649663"/>
                <a:gd name="connsiteX75" fmla="*/ 639778 w 694391"/>
                <a:gd name="connsiteY75" fmla="*/ 84499 h 649663"/>
                <a:gd name="connsiteX76" fmla="*/ 648832 w 694391"/>
                <a:gd name="connsiteY76" fmla="*/ 63374 h 649663"/>
                <a:gd name="connsiteX77" fmla="*/ 657885 w 694391"/>
                <a:gd name="connsiteY77" fmla="*/ 36214 h 649663"/>
                <a:gd name="connsiteX78" fmla="*/ 660903 w 694391"/>
                <a:gd name="connsiteY78" fmla="*/ 24143 h 649663"/>
                <a:gd name="connsiteX79" fmla="*/ 642796 w 694391"/>
                <a:gd name="connsiteY79" fmla="*/ 9054 h 649663"/>
                <a:gd name="connsiteX80" fmla="*/ 627707 w 694391"/>
                <a:gd name="connsiteY80" fmla="*/ 6036 h 649663"/>
                <a:gd name="connsiteX81" fmla="*/ 618653 w 694391"/>
                <a:gd name="connsiteY81" fmla="*/ 3018 h 649663"/>
                <a:gd name="connsiteX82" fmla="*/ 606582 w 694391"/>
                <a:gd name="connsiteY82" fmla="*/ 0 h 649663"/>
                <a:gd name="connsiteX83" fmla="*/ 519065 w 694391"/>
                <a:gd name="connsiteY83" fmla="*/ 3018 h 649663"/>
                <a:gd name="connsiteX84" fmla="*/ 500958 w 694391"/>
                <a:gd name="connsiteY84" fmla="*/ 9054 h 649663"/>
                <a:gd name="connsiteX85" fmla="*/ 488887 w 694391"/>
                <a:gd name="connsiteY85" fmla="*/ 12071 h 649663"/>
                <a:gd name="connsiteX86" fmla="*/ 470780 w 694391"/>
                <a:gd name="connsiteY86" fmla="*/ 21125 h 649663"/>
                <a:gd name="connsiteX87" fmla="*/ 461727 w 694391"/>
                <a:gd name="connsiteY87" fmla="*/ 27161 h 649663"/>
                <a:gd name="connsiteX88" fmla="*/ 443620 w 694391"/>
                <a:gd name="connsiteY88" fmla="*/ 33196 h 649663"/>
                <a:gd name="connsiteX89" fmla="*/ 425513 w 694391"/>
                <a:gd name="connsiteY89" fmla="*/ 48285 h 649663"/>
                <a:gd name="connsiteX90" fmla="*/ 416459 w 694391"/>
                <a:gd name="connsiteY90" fmla="*/ 54321 h 649663"/>
                <a:gd name="connsiteX91" fmla="*/ 404388 w 694391"/>
                <a:gd name="connsiteY91" fmla="*/ 66392 h 649663"/>
                <a:gd name="connsiteX92" fmla="*/ 392317 w 694391"/>
                <a:gd name="connsiteY92" fmla="*/ 69410 h 649663"/>
                <a:gd name="connsiteX93" fmla="*/ 374210 w 694391"/>
                <a:gd name="connsiteY93" fmla="*/ 78464 h 649663"/>
                <a:gd name="connsiteX94" fmla="*/ 344032 w 694391"/>
                <a:gd name="connsiteY94" fmla="*/ 96570 h 649663"/>
                <a:gd name="connsiteX95" fmla="*/ 292729 w 694391"/>
                <a:gd name="connsiteY95" fmla="*/ 111660 h 649663"/>
                <a:gd name="connsiteX96" fmla="*/ 280657 w 694391"/>
                <a:gd name="connsiteY96" fmla="*/ 114677 h 649663"/>
                <a:gd name="connsiteX97" fmla="*/ 229354 w 694391"/>
                <a:gd name="connsiteY97" fmla="*/ 120713 h 649663"/>
                <a:gd name="connsiteX98" fmla="*/ 217283 w 694391"/>
                <a:gd name="connsiteY9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28943 w 694391"/>
                <a:gd name="connsiteY35" fmla="*/ 564333 h 649663"/>
                <a:gd name="connsiteX36" fmla="*/ 362139 w 694391"/>
                <a:gd name="connsiteY36" fmla="*/ 540190 h 649663"/>
                <a:gd name="connsiteX37" fmla="*/ 371192 w 694391"/>
                <a:gd name="connsiteY37" fmla="*/ 531137 h 649663"/>
                <a:gd name="connsiteX38" fmla="*/ 398352 w 694391"/>
                <a:gd name="connsiteY38" fmla="*/ 522083 h 649663"/>
                <a:gd name="connsiteX39" fmla="*/ 431548 w 694391"/>
                <a:gd name="connsiteY39" fmla="*/ 500959 h 649663"/>
                <a:gd name="connsiteX40" fmla="*/ 458709 w 694391"/>
                <a:gd name="connsiteY40" fmla="*/ 485870 h 649663"/>
                <a:gd name="connsiteX41" fmla="*/ 488887 w 694391"/>
                <a:gd name="connsiteY41" fmla="*/ 467763 h 649663"/>
                <a:gd name="connsiteX42" fmla="*/ 513030 w 694391"/>
                <a:gd name="connsiteY42" fmla="*/ 458709 h 649663"/>
                <a:gd name="connsiteX43" fmla="*/ 531137 w 694391"/>
                <a:gd name="connsiteY43" fmla="*/ 446638 h 649663"/>
                <a:gd name="connsiteX44" fmla="*/ 540190 w 694391"/>
                <a:gd name="connsiteY44" fmla="*/ 437584 h 649663"/>
                <a:gd name="connsiteX45" fmla="*/ 567350 w 694391"/>
                <a:gd name="connsiteY45" fmla="*/ 425513 h 649663"/>
                <a:gd name="connsiteX46" fmla="*/ 576404 w 694391"/>
                <a:gd name="connsiteY46" fmla="*/ 419477 h 649663"/>
                <a:gd name="connsiteX47" fmla="*/ 591493 w 694391"/>
                <a:gd name="connsiteY47" fmla="*/ 410424 h 649663"/>
                <a:gd name="connsiteX48" fmla="*/ 600546 w 694391"/>
                <a:gd name="connsiteY48" fmla="*/ 404388 h 649663"/>
                <a:gd name="connsiteX49" fmla="*/ 609600 w 694391"/>
                <a:gd name="connsiteY49" fmla="*/ 401370 h 649663"/>
                <a:gd name="connsiteX50" fmla="*/ 618653 w 694391"/>
                <a:gd name="connsiteY50" fmla="*/ 392317 h 649663"/>
                <a:gd name="connsiteX51" fmla="*/ 627707 w 694391"/>
                <a:gd name="connsiteY51" fmla="*/ 389299 h 649663"/>
                <a:gd name="connsiteX52" fmla="*/ 648832 w 694391"/>
                <a:gd name="connsiteY52" fmla="*/ 377228 h 649663"/>
                <a:gd name="connsiteX53" fmla="*/ 657885 w 694391"/>
                <a:gd name="connsiteY53" fmla="*/ 374210 h 649663"/>
                <a:gd name="connsiteX54" fmla="*/ 682028 w 694391"/>
                <a:gd name="connsiteY54" fmla="*/ 362139 h 649663"/>
                <a:gd name="connsiteX55" fmla="*/ 691081 w 694391"/>
                <a:gd name="connsiteY55" fmla="*/ 353085 h 649663"/>
                <a:gd name="connsiteX56" fmla="*/ 691081 w 694391"/>
                <a:gd name="connsiteY56" fmla="*/ 328943 h 649663"/>
                <a:gd name="connsiteX57" fmla="*/ 672974 w 694391"/>
                <a:gd name="connsiteY57" fmla="*/ 322907 h 649663"/>
                <a:gd name="connsiteX58" fmla="*/ 657885 w 694391"/>
                <a:gd name="connsiteY58" fmla="*/ 319889 h 649663"/>
                <a:gd name="connsiteX59" fmla="*/ 639778 w 694391"/>
                <a:gd name="connsiteY59" fmla="*/ 316871 h 649663"/>
                <a:gd name="connsiteX60" fmla="*/ 630725 w 694391"/>
                <a:gd name="connsiteY60" fmla="*/ 313854 h 649663"/>
                <a:gd name="connsiteX61" fmla="*/ 500958 w 694391"/>
                <a:gd name="connsiteY61" fmla="*/ 322907 h 649663"/>
                <a:gd name="connsiteX62" fmla="*/ 491905 w 694391"/>
                <a:gd name="connsiteY62" fmla="*/ 325925 h 649663"/>
                <a:gd name="connsiteX63" fmla="*/ 455691 w 694391"/>
                <a:gd name="connsiteY63" fmla="*/ 322907 h 649663"/>
                <a:gd name="connsiteX64" fmla="*/ 449655 w 694391"/>
                <a:gd name="connsiteY64" fmla="*/ 313854 h 649663"/>
                <a:gd name="connsiteX65" fmla="*/ 440602 w 694391"/>
                <a:gd name="connsiteY65" fmla="*/ 298765 h 649663"/>
                <a:gd name="connsiteX66" fmla="*/ 446638 w 694391"/>
                <a:gd name="connsiteY66" fmla="*/ 187105 h 649663"/>
                <a:gd name="connsiteX67" fmla="*/ 458709 w 694391"/>
                <a:gd name="connsiteY67" fmla="*/ 184087 h 649663"/>
                <a:gd name="connsiteX68" fmla="*/ 482851 w 694391"/>
                <a:gd name="connsiteY68" fmla="*/ 181070 h 649663"/>
                <a:gd name="connsiteX69" fmla="*/ 500958 w 694391"/>
                <a:gd name="connsiteY69" fmla="*/ 175034 h 649663"/>
                <a:gd name="connsiteX70" fmla="*/ 549244 w 694391"/>
                <a:gd name="connsiteY70" fmla="*/ 150891 h 649663"/>
                <a:gd name="connsiteX71" fmla="*/ 603564 w 694391"/>
                <a:gd name="connsiteY71" fmla="*/ 117695 h 649663"/>
                <a:gd name="connsiteX72" fmla="*/ 624689 w 694391"/>
                <a:gd name="connsiteY72" fmla="*/ 102606 h 649663"/>
                <a:gd name="connsiteX73" fmla="*/ 633743 w 694391"/>
                <a:gd name="connsiteY73" fmla="*/ 93553 h 649663"/>
                <a:gd name="connsiteX74" fmla="*/ 639778 w 694391"/>
                <a:gd name="connsiteY74" fmla="*/ 84499 h 649663"/>
                <a:gd name="connsiteX75" fmla="*/ 648832 w 694391"/>
                <a:gd name="connsiteY75" fmla="*/ 63374 h 649663"/>
                <a:gd name="connsiteX76" fmla="*/ 657885 w 694391"/>
                <a:gd name="connsiteY76" fmla="*/ 36214 h 649663"/>
                <a:gd name="connsiteX77" fmla="*/ 660903 w 694391"/>
                <a:gd name="connsiteY77" fmla="*/ 24143 h 649663"/>
                <a:gd name="connsiteX78" fmla="*/ 642796 w 694391"/>
                <a:gd name="connsiteY78" fmla="*/ 9054 h 649663"/>
                <a:gd name="connsiteX79" fmla="*/ 627707 w 694391"/>
                <a:gd name="connsiteY79" fmla="*/ 6036 h 649663"/>
                <a:gd name="connsiteX80" fmla="*/ 618653 w 694391"/>
                <a:gd name="connsiteY80" fmla="*/ 3018 h 649663"/>
                <a:gd name="connsiteX81" fmla="*/ 606582 w 694391"/>
                <a:gd name="connsiteY81" fmla="*/ 0 h 649663"/>
                <a:gd name="connsiteX82" fmla="*/ 519065 w 694391"/>
                <a:gd name="connsiteY82" fmla="*/ 3018 h 649663"/>
                <a:gd name="connsiteX83" fmla="*/ 500958 w 694391"/>
                <a:gd name="connsiteY83" fmla="*/ 9054 h 649663"/>
                <a:gd name="connsiteX84" fmla="*/ 488887 w 694391"/>
                <a:gd name="connsiteY84" fmla="*/ 12071 h 649663"/>
                <a:gd name="connsiteX85" fmla="*/ 470780 w 694391"/>
                <a:gd name="connsiteY85" fmla="*/ 21125 h 649663"/>
                <a:gd name="connsiteX86" fmla="*/ 461727 w 694391"/>
                <a:gd name="connsiteY86" fmla="*/ 27161 h 649663"/>
                <a:gd name="connsiteX87" fmla="*/ 443620 w 694391"/>
                <a:gd name="connsiteY87" fmla="*/ 33196 h 649663"/>
                <a:gd name="connsiteX88" fmla="*/ 425513 w 694391"/>
                <a:gd name="connsiteY88" fmla="*/ 48285 h 649663"/>
                <a:gd name="connsiteX89" fmla="*/ 416459 w 694391"/>
                <a:gd name="connsiteY89" fmla="*/ 54321 h 649663"/>
                <a:gd name="connsiteX90" fmla="*/ 404388 w 694391"/>
                <a:gd name="connsiteY90" fmla="*/ 66392 h 649663"/>
                <a:gd name="connsiteX91" fmla="*/ 392317 w 694391"/>
                <a:gd name="connsiteY91" fmla="*/ 69410 h 649663"/>
                <a:gd name="connsiteX92" fmla="*/ 374210 w 694391"/>
                <a:gd name="connsiteY92" fmla="*/ 78464 h 649663"/>
                <a:gd name="connsiteX93" fmla="*/ 344032 w 694391"/>
                <a:gd name="connsiteY93" fmla="*/ 96570 h 649663"/>
                <a:gd name="connsiteX94" fmla="*/ 292729 w 694391"/>
                <a:gd name="connsiteY94" fmla="*/ 111660 h 649663"/>
                <a:gd name="connsiteX95" fmla="*/ 280657 w 694391"/>
                <a:gd name="connsiteY95" fmla="*/ 114677 h 649663"/>
                <a:gd name="connsiteX96" fmla="*/ 229354 w 694391"/>
                <a:gd name="connsiteY96" fmla="*/ 120713 h 649663"/>
                <a:gd name="connsiteX97" fmla="*/ 217283 w 694391"/>
                <a:gd name="connsiteY9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41838 w 694391"/>
                <a:gd name="connsiteY18" fmla="*/ 488887 h 649663"/>
                <a:gd name="connsiteX19" fmla="*/ 132784 w 694391"/>
                <a:gd name="connsiteY19" fmla="*/ 510012 h 649663"/>
                <a:gd name="connsiteX20" fmla="*/ 126748 w 694391"/>
                <a:gd name="connsiteY20" fmla="*/ 528119 h 649663"/>
                <a:gd name="connsiteX21" fmla="*/ 123731 w 694391"/>
                <a:gd name="connsiteY21" fmla="*/ 540190 h 649663"/>
                <a:gd name="connsiteX22" fmla="*/ 117695 w 694391"/>
                <a:gd name="connsiteY22" fmla="*/ 549244 h 649663"/>
                <a:gd name="connsiteX23" fmla="*/ 111659 w 694391"/>
                <a:gd name="connsiteY23" fmla="*/ 567351 h 649663"/>
                <a:gd name="connsiteX24" fmla="*/ 105624 w 694391"/>
                <a:gd name="connsiteY24" fmla="*/ 588475 h 649663"/>
                <a:gd name="connsiteX25" fmla="*/ 102606 w 694391"/>
                <a:gd name="connsiteY25" fmla="*/ 597529 h 649663"/>
                <a:gd name="connsiteX26" fmla="*/ 105624 w 694391"/>
                <a:gd name="connsiteY26" fmla="*/ 636761 h 649663"/>
                <a:gd name="connsiteX27" fmla="*/ 114677 w 694391"/>
                <a:gd name="connsiteY27" fmla="*/ 639778 h 649663"/>
                <a:gd name="connsiteX28" fmla="*/ 147873 w 694391"/>
                <a:gd name="connsiteY28" fmla="*/ 642796 h 649663"/>
                <a:gd name="connsiteX29" fmla="*/ 211247 w 694391"/>
                <a:gd name="connsiteY29" fmla="*/ 645814 h 649663"/>
                <a:gd name="connsiteX30" fmla="*/ 232372 w 694391"/>
                <a:gd name="connsiteY30" fmla="*/ 633743 h 649663"/>
                <a:gd name="connsiteX31" fmla="*/ 268586 w 694391"/>
                <a:gd name="connsiteY31" fmla="*/ 612618 h 649663"/>
                <a:gd name="connsiteX32" fmla="*/ 286693 w 694391"/>
                <a:gd name="connsiteY32" fmla="*/ 594511 h 649663"/>
                <a:gd name="connsiteX33" fmla="*/ 307818 w 694391"/>
                <a:gd name="connsiteY33" fmla="*/ 579422 h 649663"/>
                <a:gd name="connsiteX34" fmla="*/ 318875 w 694391"/>
                <a:gd name="connsiteY34" fmla="*/ 569826 h 649663"/>
                <a:gd name="connsiteX35" fmla="*/ 362139 w 694391"/>
                <a:gd name="connsiteY35" fmla="*/ 540190 h 649663"/>
                <a:gd name="connsiteX36" fmla="*/ 371192 w 694391"/>
                <a:gd name="connsiteY36" fmla="*/ 531137 h 649663"/>
                <a:gd name="connsiteX37" fmla="*/ 398352 w 694391"/>
                <a:gd name="connsiteY37" fmla="*/ 522083 h 649663"/>
                <a:gd name="connsiteX38" fmla="*/ 431548 w 694391"/>
                <a:gd name="connsiteY38" fmla="*/ 500959 h 649663"/>
                <a:gd name="connsiteX39" fmla="*/ 458709 w 694391"/>
                <a:gd name="connsiteY39" fmla="*/ 485870 h 649663"/>
                <a:gd name="connsiteX40" fmla="*/ 488887 w 694391"/>
                <a:gd name="connsiteY40" fmla="*/ 467763 h 649663"/>
                <a:gd name="connsiteX41" fmla="*/ 513030 w 694391"/>
                <a:gd name="connsiteY41" fmla="*/ 458709 h 649663"/>
                <a:gd name="connsiteX42" fmla="*/ 531137 w 694391"/>
                <a:gd name="connsiteY42" fmla="*/ 446638 h 649663"/>
                <a:gd name="connsiteX43" fmla="*/ 540190 w 694391"/>
                <a:gd name="connsiteY43" fmla="*/ 437584 h 649663"/>
                <a:gd name="connsiteX44" fmla="*/ 567350 w 694391"/>
                <a:gd name="connsiteY44" fmla="*/ 425513 h 649663"/>
                <a:gd name="connsiteX45" fmla="*/ 576404 w 694391"/>
                <a:gd name="connsiteY45" fmla="*/ 419477 h 649663"/>
                <a:gd name="connsiteX46" fmla="*/ 591493 w 694391"/>
                <a:gd name="connsiteY46" fmla="*/ 410424 h 649663"/>
                <a:gd name="connsiteX47" fmla="*/ 600546 w 694391"/>
                <a:gd name="connsiteY47" fmla="*/ 404388 h 649663"/>
                <a:gd name="connsiteX48" fmla="*/ 609600 w 694391"/>
                <a:gd name="connsiteY48" fmla="*/ 401370 h 649663"/>
                <a:gd name="connsiteX49" fmla="*/ 618653 w 694391"/>
                <a:gd name="connsiteY49" fmla="*/ 392317 h 649663"/>
                <a:gd name="connsiteX50" fmla="*/ 627707 w 694391"/>
                <a:gd name="connsiteY50" fmla="*/ 389299 h 649663"/>
                <a:gd name="connsiteX51" fmla="*/ 648832 w 694391"/>
                <a:gd name="connsiteY51" fmla="*/ 377228 h 649663"/>
                <a:gd name="connsiteX52" fmla="*/ 657885 w 694391"/>
                <a:gd name="connsiteY52" fmla="*/ 374210 h 649663"/>
                <a:gd name="connsiteX53" fmla="*/ 682028 w 694391"/>
                <a:gd name="connsiteY53" fmla="*/ 362139 h 649663"/>
                <a:gd name="connsiteX54" fmla="*/ 691081 w 694391"/>
                <a:gd name="connsiteY54" fmla="*/ 353085 h 649663"/>
                <a:gd name="connsiteX55" fmla="*/ 691081 w 694391"/>
                <a:gd name="connsiteY55" fmla="*/ 328943 h 649663"/>
                <a:gd name="connsiteX56" fmla="*/ 672974 w 694391"/>
                <a:gd name="connsiteY56" fmla="*/ 322907 h 649663"/>
                <a:gd name="connsiteX57" fmla="*/ 657885 w 694391"/>
                <a:gd name="connsiteY57" fmla="*/ 319889 h 649663"/>
                <a:gd name="connsiteX58" fmla="*/ 639778 w 694391"/>
                <a:gd name="connsiteY58" fmla="*/ 316871 h 649663"/>
                <a:gd name="connsiteX59" fmla="*/ 630725 w 694391"/>
                <a:gd name="connsiteY59" fmla="*/ 313854 h 649663"/>
                <a:gd name="connsiteX60" fmla="*/ 500958 w 694391"/>
                <a:gd name="connsiteY60" fmla="*/ 322907 h 649663"/>
                <a:gd name="connsiteX61" fmla="*/ 491905 w 694391"/>
                <a:gd name="connsiteY61" fmla="*/ 325925 h 649663"/>
                <a:gd name="connsiteX62" fmla="*/ 455691 w 694391"/>
                <a:gd name="connsiteY62" fmla="*/ 322907 h 649663"/>
                <a:gd name="connsiteX63" fmla="*/ 449655 w 694391"/>
                <a:gd name="connsiteY63" fmla="*/ 313854 h 649663"/>
                <a:gd name="connsiteX64" fmla="*/ 440602 w 694391"/>
                <a:gd name="connsiteY64" fmla="*/ 298765 h 649663"/>
                <a:gd name="connsiteX65" fmla="*/ 446638 w 694391"/>
                <a:gd name="connsiteY65" fmla="*/ 187105 h 649663"/>
                <a:gd name="connsiteX66" fmla="*/ 458709 w 694391"/>
                <a:gd name="connsiteY66" fmla="*/ 184087 h 649663"/>
                <a:gd name="connsiteX67" fmla="*/ 482851 w 694391"/>
                <a:gd name="connsiteY67" fmla="*/ 181070 h 649663"/>
                <a:gd name="connsiteX68" fmla="*/ 500958 w 694391"/>
                <a:gd name="connsiteY68" fmla="*/ 175034 h 649663"/>
                <a:gd name="connsiteX69" fmla="*/ 549244 w 694391"/>
                <a:gd name="connsiteY69" fmla="*/ 150891 h 649663"/>
                <a:gd name="connsiteX70" fmla="*/ 603564 w 694391"/>
                <a:gd name="connsiteY70" fmla="*/ 117695 h 649663"/>
                <a:gd name="connsiteX71" fmla="*/ 624689 w 694391"/>
                <a:gd name="connsiteY71" fmla="*/ 102606 h 649663"/>
                <a:gd name="connsiteX72" fmla="*/ 633743 w 694391"/>
                <a:gd name="connsiteY72" fmla="*/ 93553 h 649663"/>
                <a:gd name="connsiteX73" fmla="*/ 639778 w 694391"/>
                <a:gd name="connsiteY73" fmla="*/ 84499 h 649663"/>
                <a:gd name="connsiteX74" fmla="*/ 648832 w 694391"/>
                <a:gd name="connsiteY74" fmla="*/ 63374 h 649663"/>
                <a:gd name="connsiteX75" fmla="*/ 657885 w 694391"/>
                <a:gd name="connsiteY75" fmla="*/ 36214 h 649663"/>
                <a:gd name="connsiteX76" fmla="*/ 660903 w 694391"/>
                <a:gd name="connsiteY76" fmla="*/ 24143 h 649663"/>
                <a:gd name="connsiteX77" fmla="*/ 642796 w 694391"/>
                <a:gd name="connsiteY77" fmla="*/ 9054 h 649663"/>
                <a:gd name="connsiteX78" fmla="*/ 627707 w 694391"/>
                <a:gd name="connsiteY78" fmla="*/ 6036 h 649663"/>
                <a:gd name="connsiteX79" fmla="*/ 618653 w 694391"/>
                <a:gd name="connsiteY79" fmla="*/ 3018 h 649663"/>
                <a:gd name="connsiteX80" fmla="*/ 606582 w 694391"/>
                <a:gd name="connsiteY80" fmla="*/ 0 h 649663"/>
                <a:gd name="connsiteX81" fmla="*/ 519065 w 694391"/>
                <a:gd name="connsiteY81" fmla="*/ 3018 h 649663"/>
                <a:gd name="connsiteX82" fmla="*/ 500958 w 694391"/>
                <a:gd name="connsiteY82" fmla="*/ 9054 h 649663"/>
                <a:gd name="connsiteX83" fmla="*/ 488887 w 694391"/>
                <a:gd name="connsiteY83" fmla="*/ 12071 h 649663"/>
                <a:gd name="connsiteX84" fmla="*/ 470780 w 694391"/>
                <a:gd name="connsiteY84" fmla="*/ 21125 h 649663"/>
                <a:gd name="connsiteX85" fmla="*/ 461727 w 694391"/>
                <a:gd name="connsiteY85" fmla="*/ 27161 h 649663"/>
                <a:gd name="connsiteX86" fmla="*/ 443620 w 694391"/>
                <a:gd name="connsiteY86" fmla="*/ 33196 h 649663"/>
                <a:gd name="connsiteX87" fmla="*/ 425513 w 694391"/>
                <a:gd name="connsiteY87" fmla="*/ 48285 h 649663"/>
                <a:gd name="connsiteX88" fmla="*/ 416459 w 694391"/>
                <a:gd name="connsiteY88" fmla="*/ 54321 h 649663"/>
                <a:gd name="connsiteX89" fmla="*/ 404388 w 694391"/>
                <a:gd name="connsiteY89" fmla="*/ 66392 h 649663"/>
                <a:gd name="connsiteX90" fmla="*/ 392317 w 694391"/>
                <a:gd name="connsiteY90" fmla="*/ 69410 h 649663"/>
                <a:gd name="connsiteX91" fmla="*/ 374210 w 694391"/>
                <a:gd name="connsiteY91" fmla="*/ 78464 h 649663"/>
                <a:gd name="connsiteX92" fmla="*/ 344032 w 694391"/>
                <a:gd name="connsiteY92" fmla="*/ 96570 h 649663"/>
                <a:gd name="connsiteX93" fmla="*/ 292729 w 694391"/>
                <a:gd name="connsiteY93" fmla="*/ 111660 h 649663"/>
                <a:gd name="connsiteX94" fmla="*/ 280657 w 694391"/>
                <a:gd name="connsiteY94" fmla="*/ 114677 h 649663"/>
                <a:gd name="connsiteX95" fmla="*/ 229354 w 694391"/>
                <a:gd name="connsiteY95" fmla="*/ 120713 h 649663"/>
                <a:gd name="connsiteX96" fmla="*/ 217283 w 694391"/>
                <a:gd name="connsiteY96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32784 w 694391"/>
                <a:gd name="connsiteY18" fmla="*/ 510012 h 649663"/>
                <a:gd name="connsiteX19" fmla="*/ 126748 w 694391"/>
                <a:gd name="connsiteY19" fmla="*/ 528119 h 649663"/>
                <a:gd name="connsiteX20" fmla="*/ 123731 w 694391"/>
                <a:gd name="connsiteY20" fmla="*/ 540190 h 649663"/>
                <a:gd name="connsiteX21" fmla="*/ 117695 w 694391"/>
                <a:gd name="connsiteY21" fmla="*/ 549244 h 649663"/>
                <a:gd name="connsiteX22" fmla="*/ 111659 w 694391"/>
                <a:gd name="connsiteY22" fmla="*/ 567351 h 649663"/>
                <a:gd name="connsiteX23" fmla="*/ 105624 w 694391"/>
                <a:gd name="connsiteY23" fmla="*/ 588475 h 649663"/>
                <a:gd name="connsiteX24" fmla="*/ 102606 w 694391"/>
                <a:gd name="connsiteY24" fmla="*/ 597529 h 649663"/>
                <a:gd name="connsiteX25" fmla="*/ 105624 w 694391"/>
                <a:gd name="connsiteY25" fmla="*/ 636761 h 649663"/>
                <a:gd name="connsiteX26" fmla="*/ 114677 w 694391"/>
                <a:gd name="connsiteY26" fmla="*/ 639778 h 649663"/>
                <a:gd name="connsiteX27" fmla="*/ 147873 w 694391"/>
                <a:gd name="connsiteY27" fmla="*/ 642796 h 649663"/>
                <a:gd name="connsiteX28" fmla="*/ 211247 w 694391"/>
                <a:gd name="connsiteY28" fmla="*/ 645814 h 649663"/>
                <a:gd name="connsiteX29" fmla="*/ 232372 w 694391"/>
                <a:gd name="connsiteY29" fmla="*/ 633743 h 649663"/>
                <a:gd name="connsiteX30" fmla="*/ 268586 w 694391"/>
                <a:gd name="connsiteY30" fmla="*/ 612618 h 649663"/>
                <a:gd name="connsiteX31" fmla="*/ 286693 w 694391"/>
                <a:gd name="connsiteY31" fmla="*/ 594511 h 649663"/>
                <a:gd name="connsiteX32" fmla="*/ 307818 w 694391"/>
                <a:gd name="connsiteY32" fmla="*/ 579422 h 649663"/>
                <a:gd name="connsiteX33" fmla="*/ 318875 w 694391"/>
                <a:gd name="connsiteY33" fmla="*/ 569826 h 649663"/>
                <a:gd name="connsiteX34" fmla="*/ 362139 w 694391"/>
                <a:gd name="connsiteY34" fmla="*/ 540190 h 649663"/>
                <a:gd name="connsiteX35" fmla="*/ 371192 w 694391"/>
                <a:gd name="connsiteY35" fmla="*/ 531137 h 649663"/>
                <a:gd name="connsiteX36" fmla="*/ 398352 w 694391"/>
                <a:gd name="connsiteY36" fmla="*/ 522083 h 649663"/>
                <a:gd name="connsiteX37" fmla="*/ 431548 w 694391"/>
                <a:gd name="connsiteY37" fmla="*/ 500959 h 649663"/>
                <a:gd name="connsiteX38" fmla="*/ 458709 w 694391"/>
                <a:gd name="connsiteY38" fmla="*/ 485870 h 649663"/>
                <a:gd name="connsiteX39" fmla="*/ 488887 w 694391"/>
                <a:gd name="connsiteY39" fmla="*/ 467763 h 649663"/>
                <a:gd name="connsiteX40" fmla="*/ 513030 w 694391"/>
                <a:gd name="connsiteY40" fmla="*/ 458709 h 649663"/>
                <a:gd name="connsiteX41" fmla="*/ 531137 w 694391"/>
                <a:gd name="connsiteY41" fmla="*/ 446638 h 649663"/>
                <a:gd name="connsiteX42" fmla="*/ 540190 w 694391"/>
                <a:gd name="connsiteY42" fmla="*/ 437584 h 649663"/>
                <a:gd name="connsiteX43" fmla="*/ 567350 w 694391"/>
                <a:gd name="connsiteY43" fmla="*/ 425513 h 649663"/>
                <a:gd name="connsiteX44" fmla="*/ 576404 w 694391"/>
                <a:gd name="connsiteY44" fmla="*/ 419477 h 649663"/>
                <a:gd name="connsiteX45" fmla="*/ 591493 w 694391"/>
                <a:gd name="connsiteY45" fmla="*/ 410424 h 649663"/>
                <a:gd name="connsiteX46" fmla="*/ 600546 w 694391"/>
                <a:gd name="connsiteY46" fmla="*/ 404388 h 649663"/>
                <a:gd name="connsiteX47" fmla="*/ 609600 w 694391"/>
                <a:gd name="connsiteY47" fmla="*/ 401370 h 649663"/>
                <a:gd name="connsiteX48" fmla="*/ 618653 w 694391"/>
                <a:gd name="connsiteY48" fmla="*/ 392317 h 649663"/>
                <a:gd name="connsiteX49" fmla="*/ 627707 w 694391"/>
                <a:gd name="connsiteY49" fmla="*/ 389299 h 649663"/>
                <a:gd name="connsiteX50" fmla="*/ 648832 w 694391"/>
                <a:gd name="connsiteY50" fmla="*/ 377228 h 649663"/>
                <a:gd name="connsiteX51" fmla="*/ 657885 w 694391"/>
                <a:gd name="connsiteY51" fmla="*/ 374210 h 649663"/>
                <a:gd name="connsiteX52" fmla="*/ 682028 w 694391"/>
                <a:gd name="connsiteY52" fmla="*/ 362139 h 649663"/>
                <a:gd name="connsiteX53" fmla="*/ 691081 w 694391"/>
                <a:gd name="connsiteY53" fmla="*/ 353085 h 649663"/>
                <a:gd name="connsiteX54" fmla="*/ 691081 w 694391"/>
                <a:gd name="connsiteY54" fmla="*/ 328943 h 649663"/>
                <a:gd name="connsiteX55" fmla="*/ 672974 w 694391"/>
                <a:gd name="connsiteY55" fmla="*/ 322907 h 649663"/>
                <a:gd name="connsiteX56" fmla="*/ 657885 w 694391"/>
                <a:gd name="connsiteY56" fmla="*/ 319889 h 649663"/>
                <a:gd name="connsiteX57" fmla="*/ 639778 w 694391"/>
                <a:gd name="connsiteY57" fmla="*/ 316871 h 649663"/>
                <a:gd name="connsiteX58" fmla="*/ 630725 w 694391"/>
                <a:gd name="connsiteY58" fmla="*/ 313854 h 649663"/>
                <a:gd name="connsiteX59" fmla="*/ 500958 w 694391"/>
                <a:gd name="connsiteY59" fmla="*/ 322907 h 649663"/>
                <a:gd name="connsiteX60" fmla="*/ 491905 w 694391"/>
                <a:gd name="connsiteY60" fmla="*/ 325925 h 649663"/>
                <a:gd name="connsiteX61" fmla="*/ 455691 w 694391"/>
                <a:gd name="connsiteY61" fmla="*/ 322907 h 649663"/>
                <a:gd name="connsiteX62" fmla="*/ 449655 w 694391"/>
                <a:gd name="connsiteY62" fmla="*/ 313854 h 649663"/>
                <a:gd name="connsiteX63" fmla="*/ 440602 w 694391"/>
                <a:gd name="connsiteY63" fmla="*/ 298765 h 649663"/>
                <a:gd name="connsiteX64" fmla="*/ 446638 w 694391"/>
                <a:gd name="connsiteY64" fmla="*/ 187105 h 649663"/>
                <a:gd name="connsiteX65" fmla="*/ 458709 w 694391"/>
                <a:gd name="connsiteY65" fmla="*/ 184087 h 649663"/>
                <a:gd name="connsiteX66" fmla="*/ 482851 w 694391"/>
                <a:gd name="connsiteY66" fmla="*/ 181070 h 649663"/>
                <a:gd name="connsiteX67" fmla="*/ 500958 w 694391"/>
                <a:gd name="connsiteY67" fmla="*/ 175034 h 649663"/>
                <a:gd name="connsiteX68" fmla="*/ 549244 w 694391"/>
                <a:gd name="connsiteY68" fmla="*/ 150891 h 649663"/>
                <a:gd name="connsiteX69" fmla="*/ 603564 w 694391"/>
                <a:gd name="connsiteY69" fmla="*/ 117695 h 649663"/>
                <a:gd name="connsiteX70" fmla="*/ 624689 w 694391"/>
                <a:gd name="connsiteY70" fmla="*/ 102606 h 649663"/>
                <a:gd name="connsiteX71" fmla="*/ 633743 w 694391"/>
                <a:gd name="connsiteY71" fmla="*/ 93553 h 649663"/>
                <a:gd name="connsiteX72" fmla="*/ 639778 w 694391"/>
                <a:gd name="connsiteY72" fmla="*/ 84499 h 649663"/>
                <a:gd name="connsiteX73" fmla="*/ 648832 w 694391"/>
                <a:gd name="connsiteY73" fmla="*/ 63374 h 649663"/>
                <a:gd name="connsiteX74" fmla="*/ 657885 w 694391"/>
                <a:gd name="connsiteY74" fmla="*/ 36214 h 649663"/>
                <a:gd name="connsiteX75" fmla="*/ 660903 w 694391"/>
                <a:gd name="connsiteY75" fmla="*/ 24143 h 649663"/>
                <a:gd name="connsiteX76" fmla="*/ 642796 w 694391"/>
                <a:gd name="connsiteY76" fmla="*/ 9054 h 649663"/>
                <a:gd name="connsiteX77" fmla="*/ 627707 w 694391"/>
                <a:gd name="connsiteY77" fmla="*/ 6036 h 649663"/>
                <a:gd name="connsiteX78" fmla="*/ 618653 w 694391"/>
                <a:gd name="connsiteY78" fmla="*/ 3018 h 649663"/>
                <a:gd name="connsiteX79" fmla="*/ 606582 w 694391"/>
                <a:gd name="connsiteY79" fmla="*/ 0 h 649663"/>
                <a:gd name="connsiteX80" fmla="*/ 519065 w 694391"/>
                <a:gd name="connsiteY80" fmla="*/ 3018 h 649663"/>
                <a:gd name="connsiteX81" fmla="*/ 500958 w 694391"/>
                <a:gd name="connsiteY81" fmla="*/ 9054 h 649663"/>
                <a:gd name="connsiteX82" fmla="*/ 488887 w 694391"/>
                <a:gd name="connsiteY82" fmla="*/ 12071 h 649663"/>
                <a:gd name="connsiteX83" fmla="*/ 470780 w 694391"/>
                <a:gd name="connsiteY83" fmla="*/ 21125 h 649663"/>
                <a:gd name="connsiteX84" fmla="*/ 461727 w 694391"/>
                <a:gd name="connsiteY84" fmla="*/ 27161 h 649663"/>
                <a:gd name="connsiteX85" fmla="*/ 443620 w 694391"/>
                <a:gd name="connsiteY85" fmla="*/ 33196 h 649663"/>
                <a:gd name="connsiteX86" fmla="*/ 425513 w 694391"/>
                <a:gd name="connsiteY86" fmla="*/ 48285 h 649663"/>
                <a:gd name="connsiteX87" fmla="*/ 416459 w 694391"/>
                <a:gd name="connsiteY87" fmla="*/ 54321 h 649663"/>
                <a:gd name="connsiteX88" fmla="*/ 404388 w 694391"/>
                <a:gd name="connsiteY88" fmla="*/ 66392 h 649663"/>
                <a:gd name="connsiteX89" fmla="*/ 392317 w 694391"/>
                <a:gd name="connsiteY89" fmla="*/ 69410 h 649663"/>
                <a:gd name="connsiteX90" fmla="*/ 374210 w 694391"/>
                <a:gd name="connsiteY90" fmla="*/ 78464 h 649663"/>
                <a:gd name="connsiteX91" fmla="*/ 344032 w 694391"/>
                <a:gd name="connsiteY91" fmla="*/ 96570 h 649663"/>
                <a:gd name="connsiteX92" fmla="*/ 292729 w 694391"/>
                <a:gd name="connsiteY92" fmla="*/ 111660 h 649663"/>
                <a:gd name="connsiteX93" fmla="*/ 280657 w 694391"/>
                <a:gd name="connsiteY93" fmla="*/ 114677 h 649663"/>
                <a:gd name="connsiteX94" fmla="*/ 229354 w 694391"/>
                <a:gd name="connsiteY94" fmla="*/ 120713 h 649663"/>
                <a:gd name="connsiteX95" fmla="*/ 217283 w 694391"/>
                <a:gd name="connsiteY95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23731 w 694391"/>
                <a:gd name="connsiteY19" fmla="*/ 540190 h 649663"/>
                <a:gd name="connsiteX20" fmla="*/ 117695 w 694391"/>
                <a:gd name="connsiteY20" fmla="*/ 549244 h 649663"/>
                <a:gd name="connsiteX21" fmla="*/ 111659 w 694391"/>
                <a:gd name="connsiteY21" fmla="*/ 567351 h 649663"/>
                <a:gd name="connsiteX22" fmla="*/ 105624 w 694391"/>
                <a:gd name="connsiteY22" fmla="*/ 588475 h 649663"/>
                <a:gd name="connsiteX23" fmla="*/ 102606 w 694391"/>
                <a:gd name="connsiteY23" fmla="*/ 597529 h 649663"/>
                <a:gd name="connsiteX24" fmla="*/ 105624 w 694391"/>
                <a:gd name="connsiteY24" fmla="*/ 636761 h 649663"/>
                <a:gd name="connsiteX25" fmla="*/ 114677 w 694391"/>
                <a:gd name="connsiteY25" fmla="*/ 639778 h 649663"/>
                <a:gd name="connsiteX26" fmla="*/ 147873 w 694391"/>
                <a:gd name="connsiteY26" fmla="*/ 642796 h 649663"/>
                <a:gd name="connsiteX27" fmla="*/ 211247 w 694391"/>
                <a:gd name="connsiteY27" fmla="*/ 645814 h 649663"/>
                <a:gd name="connsiteX28" fmla="*/ 232372 w 694391"/>
                <a:gd name="connsiteY28" fmla="*/ 633743 h 649663"/>
                <a:gd name="connsiteX29" fmla="*/ 268586 w 694391"/>
                <a:gd name="connsiteY29" fmla="*/ 612618 h 649663"/>
                <a:gd name="connsiteX30" fmla="*/ 286693 w 694391"/>
                <a:gd name="connsiteY30" fmla="*/ 594511 h 649663"/>
                <a:gd name="connsiteX31" fmla="*/ 307818 w 694391"/>
                <a:gd name="connsiteY31" fmla="*/ 579422 h 649663"/>
                <a:gd name="connsiteX32" fmla="*/ 318875 w 694391"/>
                <a:gd name="connsiteY32" fmla="*/ 569826 h 649663"/>
                <a:gd name="connsiteX33" fmla="*/ 362139 w 694391"/>
                <a:gd name="connsiteY33" fmla="*/ 540190 h 649663"/>
                <a:gd name="connsiteX34" fmla="*/ 371192 w 694391"/>
                <a:gd name="connsiteY34" fmla="*/ 531137 h 649663"/>
                <a:gd name="connsiteX35" fmla="*/ 398352 w 694391"/>
                <a:gd name="connsiteY35" fmla="*/ 522083 h 649663"/>
                <a:gd name="connsiteX36" fmla="*/ 431548 w 694391"/>
                <a:gd name="connsiteY36" fmla="*/ 500959 h 649663"/>
                <a:gd name="connsiteX37" fmla="*/ 458709 w 694391"/>
                <a:gd name="connsiteY37" fmla="*/ 485870 h 649663"/>
                <a:gd name="connsiteX38" fmla="*/ 488887 w 694391"/>
                <a:gd name="connsiteY38" fmla="*/ 467763 h 649663"/>
                <a:gd name="connsiteX39" fmla="*/ 513030 w 694391"/>
                <a:gd name="connsiteY39" fmla="*/ 458709 h 649663"/>
                <a:gd name="connsiteX40" fmla="*/ 531137 w 694391"/>
                <a:gd name="connsiteY40" fmla="*/ 446638 h 649663"/>
                <a:gd name="connsiteX41" fmla="*/ 540190 w 694391"/>
                <a:gd name="connsiteY41" fmla="*/ 437584 h 649663"/>
                <a:gd name="connsiteX42" fmla="*/ 567350 w 694391"/>
                <a:gd name="connsiteY42" fmla="*/ 425513 h 649663"/>
                <a:gd name="connsiteX43" fmla="*/ 576404 w 694391"/>
                <a:gd name="connsiteY43" fmla="*/ 419477 h 649663"/>
                <a:gd name="connsiteX44" fmla="*/ 591493 w 694391"/>
                <a:gd name="connsiteY44" fmla="*/ 410424 h 649663"/>
                <a:gd name="connsiteX45" fmla="*/ 600546 w 694391"/>
                <a:gd name="connsiteY45" fmla="*/ 404388 h 649663"/>
                <a:gd name="connsiteX46" fmla="*/ 609600 w 694391"/>
                <a:gd name="connsiteY46" fmla="*/ 401370 h 649663"/>
                <a:gd name="connsiteX47" fmla="*/ 618653 w 694391"/>
                <a:gd name="connsiteY47" fmla="*/ 392317 h 649663"/>
                <a:gd name="connsiteX48" fmla="*/ 627707 w 694391"/>
                <a:gd name="connsiteY48" fmla="*/ 389299 h 649663"/>
                <a:gd name="connsiteX49" fmla="*/ 648832 w 694391"/>
                <a:gd name="connsiteY49" fmla="*/ 377228 h 649663"/>
                <a:gd name="connsiteX50" fmla="*/ 657885 w 694391"/>
                <a:gd name="connsiteY50" fmla="*/ 374210 h 649663"/>
                <a:gd name="connsiteX51" fmla="*/ 682028 w 694391"/>
                <a:gd name="connsiteY51" fmla="*/ 362139 h 649663"/>
                <a:gd name="connsiteX52" fmla="*/ 691081 w 694391"/>
                <a:gd name="connsiteY52" fmla="*/ 353085 h 649663"/>
                <a:gd name="connsiteX53" fmla="*/ 691081 w 694391"/>
                <a:gd name="connsiteY53" fmla="*/ 328943 h 649663"/>
                <a:gd name="connsiteX54" fmla="*/ 672974 w 694391"/>
                <a:gd name="connsiteY54" fmla="*/ 322907 h 649663"/>
                <a:gd name="connsiteX55" fmla="*/ 657885 w 694391"/>
                <a:gd name="connsiteY55" fmla="*/ 319889 h 649663"/>
                <a:gd name="connsiteX56" fmla="*/ 639778 w 694391"/>
                <a:gd name="connsiteY56" fmla="*/ 316871 h 649663"/>
                <a:gd name="connsiteX57" fmla="*/ 630725 w 694391"/>
                <a:gd name="connsiteY57" fmla="*/ 313854 h 649663"/>
                <a:gd name="connsiteX58" fmla="*/ 500958 w 694391"/>
                <a:gd name="connsiteY58" fmla="*/ 322907 h 649663"/>
                <a:gd name="connsiteX59" fmla="*/ 491905 w 694391"/>
                <a:gd name="connsiteY59" fmla="*/ 325925 h 649663"/>
                <a:gd name="connsiteX60" fmla="*/ 455691 w 694391"/>
                <a:gd name="connsiteY60" fmla="*/ 322907 h 649663"/>
                <a:gd name="connsiteX61" fmla="*/ 449655 w 694391"/>
                <a:gd name="connsiteY61" fmla="*/ 313854 h 649663"/>
                <a:gd name="connsiteX62" fmla="*/ 440602 w 694391"/>
                <a:gd name="connsiteY62" fmla="*/ 298765 h 649663"/>
                <a:gd name="connsiteX63" fmla="*/ 446638 w 694391"/>
                <a:gd name="connsiteY63" fmla="*/ 187105 h 649663"/>
                <a:gd name="connsiteX64" fmla="*/ 458709 w 694391"/>
                <a:gd name="connsiteY64" fmla="*/ 184087 h 649663"/>
                <a:gd name="connsiteX65" fmla="*/ 482851 w 694391"/>
                <a:gd name="connsiteY65" fmla="*/ 181070 h 649663"/>
                <a:gd name="connsiteX66" fmla="*/ 500958 w 694391"/>
                <a:gd name="connsiteY66" fmla="*/ 175034 h 649663"/>
                <a:gd name="connsiteX67" fmla="*/ 549244 w 694391"/>
                <a:gd name="connsiteY67" fmla="*/ 150891 h 649663"/>
                <a:gd name="connsiteX68" fmla="*/ 603564 w 694391"/>
                <a:gd name="connsiteY68" fmla="*/ 117695 h 649663"/>
                <a:gd name="connsiteX69" fmla="*/ 624689 w 694391"/>
                <a:gd name="connsiteY69" fmla="*/ 102606 h 649663"/>
                <a:gd name="connsiteX70" fmla="*/ 633743 w 694391"/>
                <a:gd name="connsiteY70" fmla="*/ 93553 h 649663"/>
                <a:gd name="connsiteX71" fmla="*/ 639778 w 694391"/>
                <a:gd name="connsiteY71" fmla="*/ 84499 h 649663"/>
                <a:gd name="connsiteX72" fmla="*/ 648832 w 694391"/>
                <a:gd name="connsiteY72" fmla="*/ 63374 h 649663"/>
                <a:gd name="connsiteX73" fmla="*/ 657885 w 694391"/>
                <a:gd name="connsiteY73" fmla="*/ 36214 h 649663"/>
                <a:gd name="connsiteX74" fmla="*/ 660903 w 694391"/>
                <a:gd name="connsiteY74" fmla="*/ 24143 h 649663"/>
                <a:gd name="connsiteX75" fmla="*/ 642796 w 694391"/>
                <a:gd name="connsiteY75" fmla="*/ 9054 h 649663"/>
                <a:gd name="connsiteX76" fmla="*/ 627707 w 694391"/>
                <a:gd name="connsiteY76" fmla="*/ 6036 h 649663"/>
                <a:gd name="connsiteX77" fmla="*/ 618653 w 694391"/>
                <a:gd name="connsiteY77" fmla="*/ 3018 h 649663"/>
                <a:gd name="connsiteX78" fmla="*/ 606582 w 694391"/>
                <a:gd name="connsiteY78" fmla="*/ 0 h 649663"/>
                <a:gd name="connsiteX79" fmla="*/ 519065 w 694391"/>
                <a:gd name="connsiteY79" fmla="*/ 3018 h 649663"/>
                <a:gd name="connsiteX80" fmla="*/ 500958 w 694391"/>
                <a:gd name="connsiteY80" fmla="*/ 9054 h 649663"/>
                <a:gd name="connsiteX81" fmla="*/ 488887 w 694391"/>
                <a:gd name="connsiteY81" fmla="*/ 12071 h 649663"/>
                <a:gd name="connsiteX82" fmla="*/ 470780 w 694391"/>
                <a:gd name="connsiteY82" fmla="*/ 21125 h 649663"/>
                <a:gd name="connsiteX83" fmla="*/ 461727 w 694391"/>
                <a:gd name="connsiteY83" fmla="*/ 27161 h 649663"/>
                <a:gd name="connsiteX84" fmla="*/ 443620 w 694391"/>
                <a:gd name="connsiteY84" fmla="*/ 33196 h 649663"/>
                <a:gd name="connsiteX85" fmla="*/ 425513 w 694391"/>
                <a:gd name="connsiteY85" fmla="*/ 48285 h 649663"/>
                <a:gd name="connsiteX86" fmla="*/ 416459 w 694391"/>
                <a:gd name="connsiteY86" fmla="*/ 54321 h 649663"/>
                <a:gd name="connsiteX87" fmla="*/ 404388 w 694391"/>
                <a:gd name="connsiteY87" fmla="*/ 66392 h 649663"/>
                <a:gd name="connsiteX88" fmla="*/ 392317 w 694391"/>
                <a:gd name="connsiteY88" fmla="*/ 69410 h 649663"/>
                <a:gd name="connsiteX89" fmla="*/ 374210 w 694391"/>
                <a:gd name="connsiteY89" fmla="*/ 78464 h 649663"/>
                <a:gd name="connsiteX90" fmla="*/ 344032 w 694391"/>
                <a:gd name="connsiteY90" fmla="*/ 96570 h 649663"/>
                <a:gd name="connsiteX91" fmla="*/ 292729 w 694391"/>
                <a:gd name="connsiteY91" fmla="*/ 111660 h 649663"/>
                <a:gd name="connsiteX92" fmla="*/ 280657 w 694391"/>
                <a:gd name="connsiteY92" fmla="*/ 114677 h 649663"/>
                <a:gd name="connsiteX93" fmla="*/ 229354 w 694391"/>
                <a:gd name="connsiteY93" fmla="*/ 120713 h 649663"/>
                <a:gd name="connsiteX94" fmla="*/ 217283 w 694391"/>
                <a:gd name="connsiteY94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17695 w 694391"/>
                <a:gd name="connsiteY19" fmla="*/ 549244 h 649663"/>
                <a:gd name="connsiteX20" fmla="*/ 111659 w 694391"/>
                <a:gd name="connsiteY20" fmla="*/ 567351 h 649663"/>
                <a:gd name="connsiteX21" fmla="*/ 105624 w 694391"/>
                <a:gd name="connsiteY21" fmla="*/ 588475 h 649663"/>
                <a:gd name="connsiteX22" fmla="*/ 102606 w 694391"/>
                <a:gd name="connsiteY22" fmla="*/ 597529 h 649663"/>
                <a:gd name="connsiteX23" fmla="*/ 105624 w 694391"/>
                <a:gd name="connsiteY23" fmla="*/ 636761 h 649663"/>
                <a:gd name="connsiteX24" fmla="*/ 114677 w 694391"/>
                <a:gd name="connsiteY24" fmla="*/ 639778 h 649663"/>
                <a:gd name="connsiteX25" fmla="*/ 147873 w 694391"/>
                <a:gd name="connsiteY25" fmla="*/ 642796 h 649663"/>
                <a:gd name="connsiteX26" fmla="*/ 211247 w 694391"/>
                <a:gd name="connsiteY26" fmla="*/ 645814 h 649663"/>
                <a:gd name="connsiteX27" fmla="*/ 232372 w 694391"/>
                <a:gd name="connsiteY27" fmla="*/ 633743 h 649663"/>
                <a:gd name="connsiteX28" fmla="*/ 268586 w 694391"/>
                <a:gd name="connsiteY28" fmla="*/ 612618 h 649663"/>
                <a:gd name="connsiteX29" fmla="*/ 286693 w 694391"/>
                <a:gd name="connsiteY29" fmla="*/ 594511 h 649663"/>
                <a:gd name="connsiteX30" fmla="*/ 307818 w 694391"/>
                <a:gd name="connsiteY30" fmla="*/ 579422 h 649663"/>
                <a:gd name="connsiteX31" fmla="*/ 318875 w 694391"/>
                <a:gd name="connsiteY31" fmla="*/ 569826 h 649663"/>
                <a:gd name="connsiteX32" fmla="*/ 362139 w 694391"/>
                <a:gd name="connsiteY32" fmla="*/ 540190 h 649663"/>
                <a:gd name="connsiteX33" fmla="*/ 371192 w 694391"/>
                <a:gd name="connsiteY33" fmla="*/ 531137 h 649663"/>
                <a:gd name="connsiteX34" fmla="*/ 398352 w 694391"/>
                <a:gd name="connsiteY34" fmla="*/ 522083 h 649663"/>
                <a:gd name="connsiteX35" fmla="*/ 431548 w 694391"/>
                <a:gd name="connsiteY35" fmla="*/ 500959 h 649663"/>
                <a:gd name="connsiteX36" fmla="*/ 458709 w 694391"/>
                <a:gd name="connsiteY36" fmla="*/ 485870 h 649663"/>
                <a:gd name="connsiteX37" fmla="*/ 488887 w 694391"/>
                <a:gd name="connsiteY37" fmla="*/ 467763 h 649663"/>
                <a:gd name="connsiteX38" fmla="*/ 513030 w 694391"/>
                <a:gd name="connsiteY38" fmla="*/ 458709 h 649663"/>
                <a:gd name="connsiteX39" fmla="*/ 531137 w 694391"/>
                <a:gd name="connsiteY39" fmla="*/ 446638 h 649663"/>
                <a:gd name="connsiteX40" fmla="*/ 540190 w 694391"/>
                <a:gd name="connsiteY40" fmla="*/ 437584 h 649663"/>
                <a:gd name="connsiteX41" fmla="*/ 567350 w 694391"/>
                <a:gd name="connsiteY41" fmla="*/ 425513 h 649663"/>
                <a:gd name="connsiteX42" fmla="*/ 576404 w 694391"/>
                <a:gd name="connsiteY42" fmla="*/ 419477 h 649663"/>
                <a:gd name="connsiteX43" fmla="*/ 591493 w 694391"/>
                <a:gd name="connsiteY43" fmla="*/ 410424 h 649663"/>
                <a:gd name="connsiteX44" fmla="*/ 600546 w 694391"/>
                <a:gd name="connsiteY44" fmla="*/ 404388 h 649663"/>
                <a:gd name="connsiteX45" fmla="*/ 609600 w 694391"/>
                <a:gd name="connsiteY45" fmla="*/ 401370 h 649663"/>
                <a:gd name="connsiteX46" fmla="*/ 618653 w 694391"/>
                <a:gd name="connsiteY46" fmla="*/ 392317 h 649663"/>
                <a:gd name="connsiteX47" fmla="*/ 627707 w 694391"/>
                <a:gd name="connsiteY47" fmla="*/ 389299 h 649663"/>
                <a:gd name="connsiteX48" fmla="*/ 648832 w 694391"/>
                <a:gd name="connsiteY48" fmla="*/ 377228 h 649663"/>
                <a:gd name="connsiteX49" fmla="*/ 657885 w 694391"/>
                <a:gd name="connsiteY49" fmla="*/ 374210 h 649663"/>
                <a:gd name="connsiteX50" fmla="*/ 682028 w 694391"/>
                <a:gd name="connsiteY50" fmla="*/ 362139 h 649663"/>
                <a:gd name="connsiteX51" fmla="*/ 691081 w 694391"/>
                <a:gd name="connsiteY51" fmla="*/ 353085 h 649663"/>
                <a:gd name="connsiteX52" fmla="*/ 691081 w 694391"/>
                <a:gd name="connsiteY52" fmla="*/ 328943 h 649663"/>
                <a:gd name="connsiteX53" fmla="*/ 672974 w 694391"/>
                <a:gd name="connsiteY53" fmla="*/ 322907 h 649663"/>
                <a:gd name="connsiteX54" fmla="*/ 657885 w 694391"/>
                <a:gd name="connsiteY54" fmla="*/ 319889 h 649663"/>
                <a:gd name="connsiteX55" fmla="*/ 639778 w 694391"/>
                <a:gd name="connsiteY55" fmla="*/ 316871 h 649663"/>
                <a:gd name="connsiteX56" fmla="*/ 630725 w 694391"/>
                <a:gd name="connsiteY56" fmla="*/ 313854 h 649663"/>
                <a:gd name="connsiteX57" fmla="*/ 500958 w 694391"/>
                <a:gd name="connsiteY57" fmla="*/ 322907 h 649663"/>
                <a:gd name="connsiteX58" fmla="*/ 491905 w 694391"/>
                <a:gd name="connsiteY58" fmla="*/ 325925 h 649663"/>
                <a:gd name="connsiteX59" fmla="*/ 455691 w 694391"/>
                <a:gd name="connsiteY59" fmla="*/ 322907 h 649663"/>
                <a:gd name="connsiteX60" fmla="*/ 449655 w 694391"/>
                <a:gd name="connsiteY60" fmla="*/ 313854 h 649663"/>
                <a:gd name="connsiteX61" fmla="*/ 440602 w 694391"/>
                <a:gd name="connsiteY61" fmla="*/ 298765 h 649663"/>
                <a:gd name="connsiteX62" fmla="*/ 446638 w 694391"/>
                <a:gd name="connsiteY62" fmla="*/ 187105 h 649663"/>
                <a:gd name="connsiteX63" fmla="*/ 458709 w 694391"/>
                <a:gd name="connsiteY63" fmla="*/ 184087 h 649663"/>
                <a:gd name="connsiteX64" fmla="*/ 482851 w 694391"/>
                <a:gd name="connsiteY64" fmla="*/ 181070 h 649663"/>
                <a:gd name="connsiteX65" fmla="*/ 500958 w 694391"/>
                <a:gd name="connsiteY65" fmla="*/ 175034 h 649663"/>
                <a:gd name="connsiteX66" fmla="*/ 549244 w 694391"/>
                <a:gd name="connsiteY66" fmla="*/ 150891 h 649663"/>
                <a:gd name="connsiteX67" fmla="*/ 603564 w 694391"/>
                <a:gd name="connsiteY67" fmla="*/ 117695 h 649663"/>
                <a:gd name="connsiteX68" fmla="*/ 624689 w 694391"/>
                <a:gd name="connsiteY68" fmla="*/ 102606 h 649663"/>
                <a:gd name="connsiteX69" fmla="*/ 633743 w 694391"/>
                <a:gd name="connsiteY69" fmla="*/ 93553 h 649663"/>
                <a:gd name="connsiteX70" fmla="*/ 639778 w 694391"/>
                <a:gd name="connsiteY70" fmla="*/ 84499 h 649663"/>
                <a:gd name="connsiteX71" fmla="*/ 648832 w 694391"/>
                <a:gd name="connsiteY71" fmla="*/ 63374 h 649663"/>
                <a:gd name="connsiteX72" fmla="*/ 657885 w 694391"/>
                <a:gd name="connsiteY72" fmla="*/ 36214 h 649663"/>
                <a:gd name="connsiteX73" fmla="*/ 660903 w 694391"/>
                <a:gd name="connsiteY73" fmla="*/ 24143 h 649663"/>
                <a:gd name="connsiteX74" fmla="*/ 642796 w 694391"/>
                <a:gd name="connsiteY74" fmla="*/ 9054 h 649663"/>
                <a:gd name="connsiteX75" fmla="*/ 627707 w 694391"/>
                <a:gd name="connsiteY75" fmla="*/ 6036 h 649663"/>
                <a:gd name="connsiteX76" fmla="*/ 618653 w 694391"/>
                <a:gd name="connsiteY76" fmla="*/ 3018 h 649663"/>
                <a:gd name="connsiteX77" fmla="*/ 606582 w 694391"/>
                <a:gd name="connsiteY77" fmla="*/ 0 h 649663"/>
                <a:gd name="connsiteX78" fmla="*/ 519065 w 694391"/>
                <a:gd name="connsiteY78" fmla="*/ 3018 h 649663"/>
                <a:gd name="connsiteX79" fmla="*/ 500958 w 694391"/>
                <a:gd name="connsiteY79" fmla="*/ 9054 h 649663"/>
                <a:gd name="connsiteX80" fmla="*/ 488887 w 694391"/>
                <a:gd name="connsiteY80" fmla="*/ 12071 h 649663"/>
                <a:gd name="connsiteX81" fmla="*/ 470780 w 694391"/>
                <a:gd name="connsiteY81" fmla="*/ 21125 h 649663"/>
                <a:gd name="connsiteX82" fmla="*/ 461727 w 694391"/>
                <a:gd name="connsiteY82" fmla="*/ 27161 h 649663"/>
                <a:gd name="connsiteX83" fmla="*/ 443620 w 694391"/>
                <a:gd name="connsiteY83" fmla="*/ 33196 h 649663"/>
                <a:gd name="connsiteX84" fmla="*/ 425513 w 694391"/>
                <a:gd name="connsiteY84" fmla="*/ 48285 h 649663"/>
                <a:gd name="connsiteX85" fmla="*/ 416459 w 694391"/>
                <a:gd name="connsiteY85" fmla="*/ 54321 h 649663"/>
                <a:gd name="connsiteX86" fmla="*/ 404388 w 694391"/>
                <a:gd name="connsiteY86" fmla="*/ 66392 h 649663"/>
                <a:gd name="connsiteX87" fmla="*/ 392317 w 694391"/>
                <a:gd name="connsiteY87" fmla="*/ 69410 h 649663"/>
                <a:gd name="connsiteX88" fmla="*/ 374210 w 694391"/>
                <a:gd name="connsiteY88" fmla="*/ 78464 h 649663"/>
                <a:gd name="connsiteX89" fmla="*/ 344032 w 694391"/>
                <a:gd name="connsiteY89" fmla="*/ 96570 h 649663"/>
                <a:gd name="connsiteX90" fmla="*/ 292729 w 694391"/>
                <a:gd name="connsiteY90" fmla="*/ 111660 h 649663"/>
                <a:gd name="connsiteX91" fmla="*/ 280657 w 694391"/>
                <a:gd name="connsiteY91" fmla="*/ 114677 h 649663"/>
                <a:gd name="connsiteX92" fmla="*/ 229354 w 694391"/>
                <a:gd name="connsiteY92" fmla="*/ 120713 h 649663"/>
                <a:gd name="connsiteX93" fmla="*/ 217283 w 694391"/>
                <a:gd name="connsiteY9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11659 w 694391"/>
                <a:gd name="connsiteY19" fmla="*/ 567351 h 649663"/>
                <a:gd name="connsiteX20" fmla="*/ 105624 w 694391"/>
                <a:gd name="connsiteY20" fmla="*/ 588475 h 649663"/>
                <a:gd name="connsiteX21" fmla="*/ 102606 w 694391"/>
                <a:gd name="connsiteY21" fmla="*/ 597529 h 649663"/>
                <a:gd name="connsiteX22" fmla="*/ 105624 w 694391"/>
                <a:gd name="connsiteY22" fmla="*/ 636761 h 649663"/>
                <a:gd name="connsiteX23" fmla="*/ 114677 w 694391"/>
                <a:gd name="connsiteY23" fmla="*/ 639778 h 649663"/>
                <a:gd name="connsiteX24" fmla="*/ 147873 w 694391"/>
                <a:gd name="connsiteY24" fmla="*/ 642796 h 649663"/>
                <a:gd name="connsiteX25" fmla="*/ 211247 w 694391"/>
                <a:gd name="connsiteY25" fmla="*/ 645814 h 649663"/>
                <a:gd name="connsiteX26" fmla="*/ 232372 w 694391"/>
                <a:gd name="connsiteY26" fmla="*/ 633743 h 649663"/>
                <a:gd name="connsiteX27" fmla="*/ 268586 w 694391"/>
                <a:gd name="connsiteY27" fmla="*/ 612618 h 649663"/>
                <a:gd name="connsiteX28" fmla="*/ 286693 w 694391"/>
                <a:gd name="connsiteY28" fmla="*/ 594511 h 649663"/>
                <a:gd name="connsiteX29" fmla="*/ 307818 w 694391"/>
                <a:gd name="connsiteY29" fmla="*/ 579422 h 649663"/>
                <a:gd name="connsiteX30" fmla="*/ 318875 w 694391"/>
                <a:gd name="connsiteY30" fmla="*/ 569826 h 649663"/>
                <a:gd name="connsiteX31" fmla="*/ 362139 w 694391"/>
                <a:gd name="connsiteY31" fmla="*/ 540190 h 649663"/>
                <a:gd name="connsiteX32" fmla="*/ 371192 w 694391"/>
                <a:gd name="connsiteY32" fmla="*/ 531137 h 649663"/>
                <a:gd name="connsiteX33" fmla="*/ 398352 w 694391"/>
                <a:gd name="connsiteY33" fmla="*/ 522083 h 649663"/>
                <a:gd name="connsiteX34" fmla="*/ 431548 w 694391"/>
                <a:gd name="connsiteY34" fmla="*/ 500959 h 649663"/>
                <a:gd name="connsiteX35" fmla="*/ 458709 w 694391"/>
                <a:gd name="connsiteY35" fmla="*/ 485870 h 649663"/>
                <a:gd name="connsiteX36" fmla="*/ 488887 w 694391"/>
                <a:gd name="connsiteY36" fmla="*/ 467763 h 649663"/>
                <a:gd name="connsiteX37" fmla="*/ 513030 w 694391"/>
                <a:gd name="connsiteY37" fmla="*/ 458709 h 649663"/>
                <a:gd name="connsiteX38" fmla="*/ 531137 w 694391"/>
                <a:gd name="connsiteY38" fmla="*/ 446638 h 649663"/>
                <a:gd name="connsiteX39" fmla="*/ 540190 w 694391"/>
                <a:gd name="connsiteY39" fmla="*/ 437584 h 649663"/>
                <a:gd name="connsiteX40" fmla="*/ 567350 w 694391"/>
                <a:gd name="connsiteY40" fmla="*/ 425513 h 649663"/>
                <a:gd name="connsiteX41" fmla="*/ 576404 w 694391"/>
                <a:gd name="connsiteY41" fmla="*/ 419477 h 649663"/>
                <a:gd name="connsiteX42" fmla="*/ 591493 w 694391"/>
                <a:gd name="connsiteY42" fmla="*/ 410424 h 649663"/>
                <a:gd name="connsiteX43" fmla="*/ 600546 w 694391"/>
                <a:gd name="connsiteY43" fmla="*/ 404388 h 649663"/>
                <a:gd name="connsiteX44" fmla="*/ 609600 w 694391"/>
                <a:gd name="connsiteY44" fmla="*/ 401370 h 649663"/>
                <a:gd name="connsiteX45" fmla="*/ 618653 w 694391"/>
                <a:gd name="connsiteY45" fmla="*/ 392317 h 649663"/>
                <a:gd name="connsiteX46" fmla="*/ 627707 w 694391"/>
                <a:gd name="connsiteY46" fmla="*/ 389299 h 649663"/>
                <a:gd name="connsiteX47" fmla="*/ 648832 w 694391"/>
                <a:gd name="connsiteY47" fmla="*/ 377228 h 649663"/>
                <a:gd name="connsiteX48" fmla="*/ 657885 w 694391"/>
                <a:gd name="connsiteY48" fmla="*/ 374210 h 649663"/>
                <a:gd name="connsiteX49" fmla="*/ 682028 w 694391"/>
                <a:gd name="connsiteY49" fmla="*/ 362139 h 649663"/>
                <a:gd name="connsiteX50" fmla="*/ 691081 w 694391"/>
                <a:gd name="connsiteY50" fmla="*/ 353085 h 649663"/>
                <a:gd name="connsiteX51" fmla="*/ 691081 w 694391"/>
                <a:gd name="connsiteY51" fmla="*/ 328943 h 649663"/>
                <a:gd name="connsiteX52" fmla="*/ 672974 w 694391"/>
                <a:gd name="connsiteY52" fmla="*/ 322907 h 649663"/>
                <a:gd name="connsiteX53" fmla="*/ 657885 w 694391"/>
                <a:gd name="connsiteY53" fmla="*/ 319889 h 649663"/>
                <a:gd name="connsiteX54" fmla="*/ 639778 w 694391"/>
                <a:gd name="connsiteY54" fmla="*/ 316871 h 649663"/>
                <a:gd name="connsiteX55" fmla="*/ 630725 w 694391"/>
                <a:gd name="connsiteY55" fmla="*/ 313854 h 649663"/>
                <a:gd name="connsiteX56" fmla="*/ 500958 w 694391"/>
                <a:gd name="connsiteY56" fmla="*/ 322907 h 649663"/>
                <a:gd name="connsiteX57" fmla="*/ 491905 w 694391"/>
                <a:gd name="connsiteY57" fmla="*/ 325925 h 649663"/>
                <a:gd name="connsiteX58" fmla="*/ 455691 w 694391"/>
                <a:gd name="connsiteY58" fmla="*/ 322907 h 649663"/>
                <a:gd name="connsiteX59" fmla="*/ 449655 w 694391"/>
                <a:gd name="connsiteY59" fmla="*/ 313854 h 649663"/>
                <a:gd name="connsiteX60" fmla="*/ 440602 w 694391"/>
                <a:gd name="connsiteY60" fmla="*/ 298765 h 649663"/>
                <a:gd name="connsiteX61" fmla="*/ 446638 w 694391"/>
                <a:gd name="connsiteY61" fmla="*/ 187105 h 649663"/>
                <a:gd name="connsiteX62" fmla="*/ 458709 w 694391"/>
                <a:gd name="connsiteY62" fmla="*/ 184087 h 649663"/>
                <a:gd name="connsiteX63" fmla="*/ 482851 w 694391"/>
                <a:gd name="connsiteY63" fmla="*/ 181070 h 649663"/>
                <a:gd name="connsiteX64" fmla="*/ 500958 w 694391"/>
                <a:gd name="connsiteY64" fmla="*/ 175034 h 649663"/>
                <a:gd name="connsiteX65" fmla="*/ 549244 w 694391"/>
                <a:gd name="connsiteY65" fmla="*/ 150891 h 649663"/>
                <a:gd name="connsiteX66" fmla="*/ 603564 w 694391"/>
                <a:gd name="connsiteY66" fmla="*/ 117695 h 649663"/>
                <a:gd name="connsiteX67" fmla="*/ 624689 w 694391"/>
                <a:gd name="connsiteY67" fmla="*/ 102606 h 649663"/>
                <a:gd name="connsiteX68" fmla="*/ 633743 w 694391"/>
                <a:gd name="connsiteY68" fmla="*/ 93553 h 649663"/>
                <a:gd name="connsiteX69" fmla="*/ 639778 w 694391"/>
                <a:gd name="connsiteY69" fmla="*/ 84499 h 649663"/>
                <a:gd name="connsiteX70" fmla="*/ 648832 w 694391"/>
                <a:gd name="connsiteY70" fmla="*/ 63374 h 649663"/>
                <a:gd name="connsiteX71" fmla="*/ 657885 w 694391"/>
                <a:gd name="connsiteY71" fmla="*/ 36214 h 649663"/>
                <a:gd name="connsiteX72" fmla="*/ 660903 w 694391"/>
                <a:gd name="connsiteY72" fmla="*/ 24143 h 649663"/>
                <a:gd name="connsiteX73" fmla="*/ 642796 w 694391"/>
                <a:gd name="connsiteY73" fmla="*/ 9054 h 649663"/>
                <a:gd name="connsiteX74" fmla="*/ 627707 w 694391"/>
                <a:gd name="connsiteY74" fmla="*/ 6036 h 649663"/>
                <a:gd name="connsiteX75" fmla="*/ 618653 w 694391"/>
                <a:gd name="connsiteY75" fmla="*/ 3018 h 649663"/>
                <a:gd name="connsiteX76" fmla="*/ 606582 w 694391"/>
                <a:gd name="connsiteY76" fmla="*/ 0 h 649663"/>
                <a:gd name="connsiteX77" fmla="*/ 519065 w 694391"/>
                <a:gd name="connsiteY77" fmla="*/ 3018 h 649663"/>
                <a:gd name="connsiteX78" fmla="*/ 500958 w 694391"/>
                <a:gd name="connsiteY78" fmla="*/ 9054 h 649663"/>
                <a:gd name="connsiteX79" fmla="*/ 488887 w 694391"/>
                <a:gd name="connsiteY79" fmla="*/ 12071 h 649663"/>
                <a:gd name="connsiteX80" fmla="*/ 470780 w 694391"/>
                <a:gd name="connsiteY80" fmla="*/ 21125 h 649663"/>
                <a:gd name="connsiteX81" fmla="*/ 461727 w 694391"/>
                <a:gd name="connsiteY81" fmla="*/ 27161 h 649663"/>
                <a:gd name="connsiteX82" fmla="*/ 443620 w 694391"/>
                <a:gd name="connsiteY82" fmla="*/ 33196 h 649663"/>
                <a:gd name="connsiteX83" fmla="*/ 425513 w 694391"/>
                <a:gd name="connsiteY83" fmla="*/ 48285 h 649663"/>
                <a:gd name="connsiteX84" fmla="*/ 416459 w 694391"/>
                <a:gd name="connsiteY84" fmla="*/ 54321 h 649663"/>
                <a:gd name="connsiteX85" fmla="*/ 404388 w 694391"/>
                <a:gd name="connsiteY85" fmla="*/ 66392 h 649663"/>
                <a:gd name="connsiteX86" fmla="*/ 392317 w 694391"/>
                <a:gd name="connsiteY86" fmla="*/ 69410 h 649663"/>
                <a:gd name="connsiteX87" fmla="*/ 374210 w 694391"/>
                <a:gd name="connsiteY87" fmla="*/ 78464 h 649663"/>
                <a:gd name="connsiteX88" fmla="*/ 344032 w 694391"/>
                <a:gd name="connsiteY88" fmla="*/ 96570 h 649663"/>
                <a:gd name="connsiteX89" fmla="*/ 292729 w 694391"/>
                <a:gd name="connsiteY89" fmla="*/ 111660 h 649663"/>
                <a:gd name="connsiteX90" fmla="*/ 280657 w 694391"/>
                <a:gd name="connsiteY90" fmla="*/ 114677 h 649663"/>
                <a:gd name="connsiteX91" fmla="*/ 229354 w 694391"/>
                <a:gd name="connsiteY91" fmla="*/ 120713 h 649663"/>
                <a:gd name="connsiteX92" fmla="*/ 217283 w 694391"/>
                <a:gd name="connsiteY9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2606 w 694391"/>
                <a:gd name="connsiteY20" fmla="*/ 597529 h 649663"/>
                <a:gd name="connsiteX21" fmla="*/ 105624 w 694391"/>
                <a:gd name="connsiteY21" fmla="*/ 636761 h 649663"/>
                <a:gd name="connsiteX22" fmla="*/ 114677 w 694391"/>
                <a:gd name="connsiteY22" fmla="*/ 639778 h 649663"/>
                <a:gd name="connsiteX23" fmla="*/ 147873 w 694391"/>
                <a:gd name="connsiteY23" fmla="*/ 642796 h 649663"/>
                <a:gd name="connsiteX24" fmla="*/ 211247 w 694391"/>
                <a:gd name="connsiteY24" fmla="*/ 645814 h 649663"/>
                <a:gd name="connsiteX25" fmla="*/ 232372 w 694391"/>
                <a:gd name="connsiteY25" fmla="*/ 633743 h 649663"/>
                <a:gd name="connsiteX26" fmla="*/ 268586 w 694391"/>
                <a:gd name="connsiteY26" fmla="*/ 612618 h 649663"/>
                <a:gd name="connsiteX27" fmla="*/ 286693 w 694391"/>
                <a:gd name="connsiteY27" fmla="*/ 594511 h 649663"/>
                <a:gd name="connsiteX28" fmla="*/ 307818 w 694391"/>
                <a:gd name="connsiteY28" fmla="*/ 579422 h 649663"/>
                <a:gd name="connsiteX29" fmla="*/ 318875 w 694391"/>
                <a:gd name="connsiteY29" fmla="*/ 569826 h 649663"/>
                <a:gd name="connsiteX30" fmla="*/ 362139 w 694391"/>
                <a:gd name="connsiteY30" fmla="*/ 540190 h 649663"/>
                <a:gd name="connsiteX31" fmla="*/ 371192 w 694391"/>
                <a:gd name="connsiteY31" fmla="*/ 531137 h 649663"/>
                <a:gd name="connsiteX32" fmla="*/ 398352 w 694391"/>
                <a:gd name="connsiteY32" fmla="*/ 522083 h 649663"/>
                <a:gd name="connsiteX33" fmla="*/ 431548 w 694391"/>
                <a:gd name="connsiteY33" fmla="*/ 500959 h 649663"/>
                <a:gd name="connsiteX34" fmla="*/ 458709 w 694391"/>
                <a:gd name="connsiteY34" fmla="*/ 485870 h 649663"/>
                <a:gd name="connsiteX35" fmla="*/ 488887 w 694391"/>
                <a:gd name="connsiteY35" fmla="*/ 467763 h 649663"/>
                <a:gd name="connsiteX36" fmla="*/ 513030 w 694391"/>
                <a:gd name="connsiteY36" fmla="*/ 458709 h 649663"/>
                <a:gd name="connsiteX37" fmla="*/ 531137 w 694391"/>
                <a:gd name="connsiteY37" fmla="*/ 446638 h 649663"/>
                <a:gd name="connsiteX38" fmla="*/ 540190 w 694391"/>
                <a:gd name="connsiteY38" fmla="*/ 437584 h 649663"/>
                <a:gd name="connsiteX39" fmla="*/ 567350 w 694391"/>
                <a:gd name="connsiteY39" fmla="*/ 425513 h 649663"/>
                <a:gd name="connsiteX40" fmla="*/ 576404 w 694391"/>
                <a:gd name="connsiteY40" fmla="*/ 419477 h 649663"/>
                <a:gd name="connsiteX41" fmla="*/ 591493 w 694391"/>
                <a:gd name="connsiteY41" fmla="*/ 410424 h 649663"/>
                <a:gd name="connsiteX42" fmla="*/ 600546 w 694391"/>
                <a:gd name="connsiteY42" fmla="*/ 404388 h 649663"/>
                <a:gd name="connsiteX43" fmla="*/ 609600 w 694391"/>
                <a:gd name="connsiteY43" fmla="*/ 401370 h 649663"/>
                <a:gd name="connsiteX44" fmla="*/ 618653 w 694391"/>
                <a:gd name="connsiteY44" fmla="*/ 392317 h 649663"/>
                <a:gd name="connsiteX45" fmla="*/ 627707 w 694391"/>
                <a:gd name="connsiteY45" fmla="*/ 389299 h 649663"/>
                <a:gd name="connsiteX46" fmla="*/ 648832 w 694391"/>
                <a:gd name="connsiteY46" fmla="*/ 377228 h 649663"/>
                <a:gd name="connsiteX47" fmla="*/ 657885 w 694391"/>
                <a:gd name="connsiteY47" fmla="*/ 374210 h 649663"/>
                <a:gd name="connsiteX48" fmla="*/ 682028 w 694391"/>
                <a:gd name="connsiteY48" fmla="*/ 362139 h 649663"/>
                <a:gd name="connsiteX49" fmla="*/ 691081 w 694391"/>
                <a:gd name="connsiteY49" fmla="*/ 353085 h 649663"/>
                <a:gd name="connsiteX50" fmla="*/ 691081 w 694391"/>
                <a:gd name="connsiteY50" fmla="*/ 328943 h 649663"/>
                <a:gd name="connsiteX51" fmla="*/ 672974 w 694391"/>
                <a:gd name="connsiteY51" fmla="*/ 322907 h 649663"/>
                <a:gd name="connsiteX52" fmla="*/ 657885 w 694391"/>
                <a:gd name="connsiteY52" fmla="*/ 319889 h 649663"/>
                <a:gd name="connsiteX53" fmla="*/ 639778 w 694391"/>
                <a:gd name="connsiteY53" fmla="*/ 316871 h 649663"/>
                <a:gd name="connsiteX54" fmla="*/ 630725 w 694391"/>
                <a:gd name="connsiteY54" fmla="*/ 313854 h 649663"/>
                <a:gd name="connsiteX55" fmla="*/ 500958 w 694391"/>
                <a:gd name="connsiteY55" fmla="*/ 322907 h 649663"/>
                <a:gd name="connsiteX56" fmla="*/ 491905 w 694391"/>
                <a:gd name="connsiteY56" fmla="*/ 325925 h 649663"/>
                <a:gd name="connsiteX57" fmla="*/ 455691 w 694391"/>
                <a:gd name="connsiteY57" fmla="*/ 322907 h 649663"/>
                <a:gd name="connsiteX58" fmla="*/ 449655 w 694391"/>
                <a:gd name="connsiteY58" fmla="*/ 313854 h 649663"/>
                <a:gd name="connsiteX59" fmla="*/ 440602 w 694391"/>
                <a:gd name="connsiteY59" fmla="*/ 298765 h 649663"/>
                <a:gd name="connsiteX60" fmla="*/ 446638 w 694391"/>
                <a:gd name="connsiteY60" fmla="*/ 187105 h 649663"/>
                <a:gd name="connsiteX61" fmla="*/ 458709 w 694391"/>
                <a:gd name="connsiteY61" fmla="*/ 184087 h 649663"/>
                <a:gd name="connsiteX62" fmla="*/ 482851 w 694391"/>
                <a:gd name="connsiteY62" fmla="*/ 181070 h 649663"/>
                <a:gd name="connsiteX63" fmla="*/ 500958 w 694391"/>
                <a:gd name="connsiteY63" fmla="*/ 175034 h 649663"/>
                <a:gd name="connsiteX64" fmla="*/ 549244 w 694391"/>
                <a:gd name="connsiteY64" fmla="*/ 150891 h 649663"/>
                <a:gd name="connsiteX65" fmla="*/ 603564 w 694391"/>
                <a:gd name="connsiteY65" fmla="*/ 117695 h 649663"/>
                <a:gd name="connsiteX66" fmla="*/ 624689 w 694391"/>
                <a:gd name="connsiteY66" fmla="*/ 102606 h 649663"/>
                <a:gd name="connsiteX67" fmla="*/ 633743 w 694391"/>
                <a:gd name="connsiteY67" fmla="*/ 93553 h 649663"/>
                <a:gd name="connsiteX68" fmla="*/ 639778 w 694391"/>
                <a:gd name="connsiteY68" fmla="*/ 84499 h 649663"/>
                <a:gd name="connsiteX69" fmla="*/ 648832 w 694391"/>
                <a:gd name="connsiteY69" fmla="*/ 63374 h 649663"/>
                <a:gd name="connsiteX70" fmla="*/ 657885 w 694391"/>
                <a:gd name="connsiteY70" fmla="*/ 36214 h 649663"/>
                <a:gd name="connsiteX71" fmla="*/ 660903 w 694391"/>
                <a:gd name="connsiteY71" fmla="*/ 24143 h 649663"/>
                <a:gd name="connsiteX72" fmla="*/ 642796 w 694391"/>
                <a:gd name="connsiteY72" fmla="*/ 9054 h 649663"/>
                <a:gd name="connsiteX73" fmla="*/ 627707 w 694391"/>
                <a:gd name="connsiteY73" fmla="*/ 6036 h 649663"/>
                <a:gd name="connsiteX74" fmla="*/ 618653 w 694391"/>
                <a:gd name="connsiteY74" fmla="*/ 3018 h 649663"/>
                <a:gd name="connsiteX75" fmla="*/ 606582 w 694391"/>
                <a:gd name="connsiteY75" fmla="*/ 0 h 649663"/>
                <a:gd name="connsiteX76" fmla="*/ 519065 w 694391"/>
                <a:gd name="connsiteY76" fmla="*/ 3018 h 649663"/>
                <a:gd name="connsiteX77" fmla="*/ 500958 w 694391"/>
                <a:gd name="connsiteY77" fmla="*/ 9054 h 649663"/>
                <a:gd name="connsiteX78" fmla="*/ 488887 w 694391"/>
                <a:gd name="connsiteY78" fmla="*/ 12071 h 649663"/>
                <a:gd name="connsiteX79" fmla="*/ 470780 w 694391"/>
                <a:gd name="connsiteY79" fmla="*/ 21125 h 649663"/>
                <a:gd name="connsiteX80" fmla="*/ 461727 w 694391"/>
                <a:gd name="connsiteY80" fmla="*/ 27161 h 649663"/>
                <a:gd name="connsiteX81" fmla="*/ 443620 w 694391"/>
                <a:gd name="connsiteY81" fmla="*/ 33196 h 649663"/>
                <a:gd name="connsiteX82" fmla="*/ 425513 w 694391"/>
                <a:gd name="connsiteY82" fmla="*/ 48285 h 649663"/>
                <a:gd name="connsiteX83" fmla="*/ 416459 w 694391"/>
                <a:gd name="connsiteY83" fmla="*/ 54321 h 649663"/>
                <a:gd name="connsiteX84" fmla="*/ 404388 w 694391"/>
                <a:gd name="connsiteY84" fmla="*/ 66392 h 649663"/>
                <a:gd name="connsiteX85" fmla="*/ 392317 w 694391"/>
                <a:gd name="connsiteY85" fmla="*/ 69410 h 649663"/>
                <a:gd name="connsiteX86" fmla="*/ 374210 w 694391"/>
                <a:gd name="connsiteY86" fmla="*/ 78464 h 649663"/>
                <a:gd name="connsiteX87" fmla="*/ 344032 w 694391"/>
                <a:gd name="connsiteY87" fmla="*/ 96570 h 649663"/>
                <a:gd name="connsiteX88" fmla="*/ 292729 w 694391"/>
                <a:gd name="connsiteY88" fmla="*/ 111660 h 649663"/>
                <a:gd name="connsiteX89" fmla="*/ 280657 w 694391"/>
                <a:gd name="connsiteY89" fmla="*/ 114677 h 649663"/>
                <a:gd name="connsiteX90" fmla="*/ 229354 w 694391"/>
                <a:gd name="connsiteY90" fmla="*/ 120713 h 649663"/>
                <a:gd name="connsiteX91" fmla="*/ 217283 w 694391"/>
                <a:gd name="connsiteY91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09600 w 694391"/>
                <a:gd name="connsiteY42" fmla="*/ 401370 h 649663"/>
                <a:gd name="connsiteX43" fmla="*/ 618653 w 694391"/>
                <a:gd name="connsiteY43" fmla="*/ 392317 h 649663"/>
                <a:gd name="connsiteX44" fmla="*/ 627707 w 694391"/>
                <a:gd name="connsiteY44" fmla="*/ 389299 h 649663"/>
                <a:gd name="connsiteX45" fmla="*/ 648832 w 694391"/>
                <a:gd name="connsiteY45" fmla="*/ 377228 h 649663"/>
                <a:gd name="connsiteX46" fmla="*/ 657885 w 694391"/>
                <a:gd name="connsiteY46" fmla="*/ 374210 h 649663"/>
                <a:gd name="connsiteX47" fmla="*/ 682028 w 694391"/>
                <a:gd name="connsiteY47" fmla="*/ 362139 h 649663"/>
                <a:gd name="connsiteX48" fmla="*/ 691081 w 694391"/>
                <a:gd name="connsiteY48" fmla="*/ 353085 h 649663"/>
                <a:gd name="connsiteX49" fmla="*/ 691081 w 694391"/>
                <a:gd name="connsiteY49" fmla="*/ 328943 h 649663"/>
                <a:gd name="connsiteX50" fmla="*/ 672974 w 694391"/>
                <a:gd name="connsiteY50" fmla="*/ 322907 h 649663"/>
                <a:gd name="connsiteX51" fmla="*/ 657885 w 694391"/>
                <a:gd name="connsiteY51" fmla="*/ 319889 h 649663"/>
                <a:gd name="connsiteX52" fmla="*/ 639778 w 694391"/>
                <a:gd name="connsiteY52" fmla="*/ 316871 h 649663"/>
                <a:gd name="connsiteX53" fmla="*/ 630725 w 694391"/>
                <a:gd name="connsiteY53" fmla="*/ 313854 h 649663"/>
                <a:gd name="connsiteX54" fmla="*/ 500958 w 694391"/>
                <a:gd name="connsiteY54" fmla="*/ 322907 h 649663"/>
                <a:gd name="connsiteX55" fmla="*/ 491905 w 694391"/>
                <a:gd name="connsiteY55" fmla="*/ 325925 h 649663"/>
                <a:gd name="connsiteX56" fmla="*/ 455691 w 694391"/>
                <a:gd name="connsiteY56" fmla="*/ 322907 h 649663"/>
                <a:gd name="connsiteX57" fmla="*/ 449655 w 694391"/>
                <a:gd name="connsiteY57" fmla="*/ 313854 h 649663"/>
                <a:gd name="connsiteX58" fmla="*/ 440602 w 694391"/>
                <a:gd name="connsiteY58" fmla="*/ 298765 h 649663"/>
                <a:gd name="connsiteX59" fmla="*/ 446638 w 694391"/>
                <a:gd name="connsiteY59" fmla="*/ 187105 h 649663"/>
                <a:gd name="connsiteX60" fmla="*/ 458709 w 694391"/>
                <a:gd name="connsiteY60" fmla="*/ 184087 h 649663"/>
                <a:gd name="connsiteX61" fmla="*/ 482851 w 694391"/>
                <a:gd name="connsiteY61" fmla="*/ 181070 h 649663"/>
                <a:gd name="connsiteX62" fmla="*/ 500958 w 694391"/>
                <a:gd name="connsiteY62" fmla="*/ 175034 h 649663"/>
                <a:gd name="connsiteX63" fmla="*/ 549244 w 694391"/>
                <a:gd name="connsiteY63" fmla="*/ 150891 h 649663"/>
                <a:gd name="connsiteX64" fmla="*/ 603564 w 694391"/>
                <a:gd name="connsiteY64" fmla="*/ 117695 h 649663"/>
                <a:gd name="connsiteX65" fmla="*/ 624689 w 694391"/>
                <a:gd name="connsiteY65" fmla="*/ 102606 h 649663"/>
                <a:gd name="connsiteX66" fmla="*/ 633743 w 694391"/>
                <a:gd name="connsiteY66" fmla="*/ 93553 h 649663"/>
                <a:gd name="connsiteX67" fmla="*/ 639778 w 694391"/>
                <a:gd name="connsiteY67" fmla="*/ 84499 h 649663"/>
                <a:gd name="connsiteX68" fmla="*/ 648832 w 694391"/>
                <a:gd name="connsiteY68" fmla="*/ 63374 h 649663"/>
                <a:gd name="connsiteX69" fmla="*/ 657885 w 694391"/>
                <a:gd name="connsiteY69" fmla="*/ 36214 h 649663"/>
                <a:gd name="connsiteX70" fmla="*/ 660903 w 694391"/>
                <a:gd name="connsiteY70" fmla="*/ 24143 h 649663"/>
                <a:gd name="connsiteX71" fmla="*/ 642796 w 694391"/>
                <a:gd name="connsiteY71" fmla="*/ 9054 h 649663"/>
                <a:gd name="connsiteX72" fmla="*/ 627707 w 694391"/>
                <a:gd name="connsiteY72" fmla="*/ 6036 h 649663"/>
                <a:gd name="connsiteX73" fmla="*/ 618653 w 694391"/>
                <a:gd name="connsiteY73" fmla="*/ 3018 h 649663"/>
                <a:gd name="connsiteX74" fmla="*/ 606582 w 694391"/>
                <a:gd name="connsiteY74" fmla="*/ 0 h 649663"/>
                <a:gd name="connsiteX75" fmla="*/ 519065 w 694391"/>
                <a:gd name="connsiteY75" fmla="*/ 3018 h 649663"/>
                <a:gd name="connsiteX76" fmla="*/ 500958 w 694391"/>
                <a:gd name="connsiteY76" fmla="*/ 9054 h 649663"/>
                <a:gd name="connsiteX77" fmla="*/ 488887 w 694391"/>
                <a:gd name="connsiteY77" fmla="*/ 12071 h 649663"/>
                <a:gd name="connsiteX78" fmla="*/ 470780 w 694391"/>
                <a:gd name="connsiteY78" fmla="*/ 21125 h 649663"/>
                <a:gd name="connsiteX79" fmla="*/ 461727 w 694391"/>
                <a:gd name="connsiteY79" fmla="*/ 27161 h 649663"/>
                <a:gd name="connsiteX80" fmla="*/ 443620 w 694391"/>
                <a:gd name="connsiteY80" fmla="*/ 33196 h 649663"/>
                <a:gd name="connsiteX81" fmla="*/ 425513 w 694391"/>
                <a:gd name="connsiteY81" fmla="*/ 48285 h 649663"/>
                <a:gd name="connsiteX82" fmla="*/ 416459 w 694391"/>
                <a:gd name="connsiteY82" fmla="*/ 54321 h 649663"/>
                <a:gd name="connsiteX83" fmla="*/ 404388 w 694391"/>
                <a:gd name="connsiteY83" fmla="*/ 66392 h 649663"/>
                <a:gd name="connsiteX84" fmla="*/ 392317 w 694391"/>
                <a:gd name="connsiteY84" fmla="*/ 69410 h 649663"/>
                <a:gd name="connsiteX85" fmla="*/ 374210 w 694391"/>
                <a:gd name="connsiteY85" fmla="*/ 78464 h 649663"/>
                <a:gd name="connsiteX86" fmla="*/ 344032 w 694391"/>
                <a:gd name="connsiteY86" fmla="*/ 96570 h 649663"/>
                <a:gd name="connsiteX87" fmla="*/ 292729 w 694391"/>
                <a:gd name="connsiteY87" fmla="*/ 111660 h 649663"/>
                <a:gd name="connsiteX88" fmla="*/ 280657 w 694391"/>
                <a:gd name="connsiteY88" fmla="*/ 114677 h 649663"/>
                <a:gd name="connsiteX89" fmla="*/ 229354 w 694391"/>
                <a:gd name="connsiteY89" fmla="*/ 120713 h 649663"/>
                <a:gd name="connsiteX90" fmla="*/ 217283 w 694391"/>
                <a:gd name="connsiteY90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09600 w 694391"/>
                <a:gd name="connsiteY42" fmla="*/ 401370 h 649663"/>
                <a:gd name="connsiteX43" fmla="*/ 618653 w 694391"/>
                <a:gd name="connsiteY43" fmla="*/ 392317 h 649663"/>
                <a:gd name="connsiteX44" fmla="*/ 648832 w 694391"/>
                <a:gd name="connsiteY44" fmla="*/ 377228 h 649663"/>
                <a:gd name="connsiteX45" fmla="*/ 657885 w 694391"/>
                <a:gd name="connsiteY45" fmla="*/ 374210 h 649663"/>
                <a:gd name="connsiteX46" fmla="*/ 682028 w 694391"/>
                <a:gd name="connsiteY46" fmla="*/ 362139 h 649663"/>
                <a:gd name="connsiteX47" fmla="*/ 691081 w 694391"/>
                <a:gd name="connsiteY47" fmla="*/ 353085 h 649663"/>
                <a:gd name="connsiteX48" fmla="*/ 691081 w 694391"/>
                <a:gd name="connsiteY48" fmla="*/ 328943 h 649663"/>
                <a:gd name="connsiteX49" fmla="*/ 672974 w 694391"/>
                <a:gd name="connsiteY49" fmla="*/ 322907 h 649663"/>
                <a:gd name="connsiteX50" fmla="*/ 657885 w 694391"/>
                <a:gd name="connsiteY50" fmla="*/ 319889 h 649663"/>
                <a:gd name="connsiteX51" fmla="*/ 639778 w 694391"/>
                <a:gd name="connsiteY51" fmla="*/ 316871 h 649663"/>
                <a:gd name="connsiteX52" fmla="*/ 630725 w 694391"/>
                <a:gd name="connsiteY52" fmla="*/ 313854 h 649663"/>
                <a:gd name="connsiteX53" fmla="*/ 500958 w 694391"/>
                <a:gd name="connsiteY53" fmla="*/ 322907 h 649663"/>
                <a:gd name="connsiteX54" fmla="*/ 491905 w 694391"/>
                <a:gd name="connsiteY54" fmla="*/ 325925 h 649663"/>
                <a:gd name="connsiteX55" fmla="*/ 455691 w 694391"/>
                <a:gd name="connsiteY55" fmla="*/ 322907 h 649663"/>
                <a:gd name="connsiteX56" fmla="*/ 449655 w 694391"/>
                <a:gd name="connsiteY56" fmla="*/ 313854 h 649663"/>
                <a:gd name="connsiteX57" fmla="*/ 440602 w 694391"/>
                <a:gd name="connsiteY57" fmla="*/ 298765 h 649663"/>
                <a:gd name="connsiteX58" fmla="*/ 446638 w 694391"/>
                <a:gd name="connsiteY58" fmla="*/ 187105 h 649663"/>
                <a:gd name="connsiteX59" fmla="*/ 458709 w 694391"/>
                <a:gd name="connsiteY59" fmla="*/ 184087 h 649663"/>
                <a:gd name="connsiteX60" fmla="*/ 482851 w 694391"/>
                <a:gd name="connsiteY60" fmla="*/ 181070 h 649663"/>
                <a:gd name="connsiteX61" fmla="*/ 500958 w 694391"/>
                <a:gd name="connsiteY61" fmla="*/ 175034 h 649663"/>
                <a:gd name="connsiteX62" fmla="*/ 549244 w 694391"/>
                <a:gd name="connsiteY62" fmla="*/ 150891 h 649663"/>
                <a:gd name="connsiteX63" fmla="*/ 603564 w 694391"/>
                <a:gd name="connsiteY63" fmla="*/ 117695 h 649663"/>
                <a:gd name="connsiteX64" fmla="*/ 624689 w 694391"/>
                <a:gd name="connsiteY64" fmla="*/ 102606 h 649663"/>
                <a:gd name="connsiteX65" fmla="*/ 633743 w 694391"/>
                <a:gd name="connsiteY65" fmla="*/ 93553 h 649663"/>
                <a:gd name="connsiteX66" fmla="*/ 639778 w 694391"/>
                <a:gd name="connsiteY66" fmla="*/ 84499 h 649663"/>
                <a:gd name="connsiteX67" fmla="*/ 648832 w 694391"/>
                <a:gd name="connsiteY67" fmla="*/ 63374 h 649663"/>
                <a:gd name="connsiteX68" fmla="*/ 657885 w 694391"/>
                <a:gd name="connsiteY68" fmla="*/ 36214 h 649663"/>
                <a:gd name="connsiteX69" fmla="*/ 660903 w 694391"/>
                <a:gd name="connsiteY69" fmla="*/ 24143 h 649663"/>
                <a:gd name="connsiteX70" fmla="*/ 642796 w 694391"/>
                <a:gd name="connsiteY70" fmla="*/ 9054 h 649663"/>
                <a:gd name="connsiteX71" fmla="*/ 627707 w 694391"/>
                <a:gd name="connsiteY71" fmla="*/ 6036 h 649663"/>
                <a:gd name="connsiteX72" fmla="*/ 618653 w 694391"/>
                <a:gd name="connsiteY72" fmla="*/ 3018 h 649663"/>
                <a:gd name="connsiteX73" fmla="*/ 606582 w 694391"/>
                <a:gd name="connsiteY73" fmla="*/ 0 h 649663"/>
                <a:gd name="connsiteX74" fmla="*/ 519065 w 694391"/>
                <a:gd name="connsiteY74" fmla="*/ 3018 h 649663"/>
                <a:gd name="connsiteX75" fmla="*/ 500958 w 694391"/>
                <a:gd name="connsiteY75" fmla="*/ 9054 h 649663"/>
                <a:gd name="connsiteX76" fmla="*/ 488887 w 694391"/>
                <a:gd name="connsiteY76" fmla="*/ 12071 h 649663"/>
                <a:gd name="connsiteX77" fmla="*/ 470780 w 694391"/>
                <a:gd name="connsiteY77" fmla="*/ 21125 h 649663"/>
                <a:gd name="connsiteX78" fmla="*/ 461727 w 694391"/>
                <a:gd name="connsiteY78" fmla="*/ 27161 h 649663"/>
                <a:gd name="connsiteX79" fmla="*/ 443620 w 694391"/>
                <a:gd name="connsiteY79" fmla="*/ 33196 h 649663"/>
                <a:gd name="connsiteX80" fmla="*/ 425513 w 694391"/>
                <a:gd name="connsiteY80" fmla="*/ 48285 h 649663"/>
                <a:gd name="connsiteX81" fmla="*/ 416459 w 694391"/>
                <a:gd name="connsiteY81" fmla="*/ 54321 h 649663"/>
                <a:gd name="connsiteX82" fmla="*/ 404388 w 694391"/>
                <a:gd name="connsiteY82" fmla="*/ 66392 h 649663"/>
                <a:gd name="connsiteX83" fmla="*/ 392317 w 694391"/>
                <a:gd name="connsiteY83" fmla="*/ 69410 h 649663"/>
                <a:gd name="connsiteX84" fmla="*/ 374210 w 694391"/>
                <a:gd name="connsiteY84" fmla="*/ 78464 h 649663"/>
                <a:gd name="connsiteX85" fmla="*/ 344032 w 694391"/>
                <a:gd name="connsiteY85" fmla="*/ 96570 h 649663"/>
                <a:gd name="connsiteX86" fmla="*/ 292729 w 694391"/>
                <a:gd name="connsiteY86" fmla="*/ 111660 h 649663"/>
                <a:gd name="connsiteX87" fmla="*/ 280657 w 694391"/>
                <a:gd name="connsiteY87" fmla="*/ 114677 h 649663"/>
                <a:gd name="connsiteX88" fmla="*/ 229354 w 694391"/>
                <a:gd name="connsiteY88" fmla="*/ 120713 h 649663"/>
                <a:gd name="connsiteX89" fmla="*/ 217283 w 694391"/>
                <a:gd name="connsiteY89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40190 w 694391"/>
                <a:gd name="connsiteY37" fmla="*/ 437584 h 649663"/>
                <a:gd name="connsiteX38" fmla="*/ 567350 w 694391"/>
                <a:gd name="connsiteY38" fmla="*/ 425513 h 649663"/>
                <a:gd name="connsiteX39" fmla="*/ 576404 w 694391"/>
                <a:gd name="connsiteY39" fmla="*/ 419477 h 649663"/>
                <a:gd name="connsiteX40" fmla="*/ 591493 w 694391"/>
                <a:gd name="connsiteY40" fmla="*/ 410424 h 649663"/>
                <a:gd name="connsiteX41" fmla="*/ 600546 w 694391"/>
                <a:gd name="connsiteY41" fmla="*/ 404388 h 649663"/>
                <a:gd name="connsiteX42" fmla="*/ 618653 w 694391"/>
                <a:gd name="connsiteY42" fmla="*/ 392317 h 649663"/>
                <a:gd name="connsiteX43" fmla="*/ 648832 w 694391"/>
                <a:gd name="connsiteY43" fmla="*/ 377228 h 649663"/>
                <a:gd name="connsiteX44" fmla="*/ 657885 w 694391"/>
                <a:gd name="connsiteY44" fmla="*/ 374210 h 649663"/>
                <a:gd name="connsiteX45" fmla="*/ 682028 w 694391"/>
                <a:gd name="connsiteY45" fmla="*/ 362139 h 649663"/>
                <a:gd name="connsiteX46" fmla="*/ 691081 w 694391"/>
                <a:gd name="connsiteY46" fmla="*/ 353085 h 649663"/>
                <a:gd name="connsiteX47" fmla="*/ 691081 w 694391"/>
                <a:gd name="connsiteY47" fmla="*/ 328943 h 649663"/>
                <a:gd name="connsiteX48" fmla="*/ 672974 w 694391"/>
                <a:gd name="connsiteY48" fmla="*/ 322907 h 649663"/>
                <a:gd name="connsiteX49" fmla="*/ 657885 w 694391"/>
                <a:gd name="connsiteY49" fmla="*/ 319889 h 649663"/>
                <a:gd name="connsiteX50" fmla="*/ 639778 w 694391"/>
                <a:gd name="connsiteY50" fmla="*/ 316871 h 649663"/>
                <a:gd name="connsiteX51" fmla="*/ 630725 w 694391"/>
                <a:gd name="connsiteY51" fmla="*/ 313854 h 649663"/>
                <a:gd name="connsiteX52" fmla="*/ 500958 w 694391"/>
                <a:gd name="connsiteY52" fmla="*/ 322907 h 649663"/>
                <a:gd name="connsiteX53" fmla="*/ 491905 w 694391"/>
                <a:gd name="connsiteY53" fmla="*/ 325925 h 649663"/>
                <a:gd name="connsiteX54" fmla="*/ 455691 w 694391"/>
                <a:gd name="connsiteY54" fmla="*/ 322907 h 649663"/>
                <a:gd name="connsiteX55" fmla="*/ 449655 w 694391"/>
                <a:gd name="connsiteY55" fmla="*/ 313854 h 649663"/>
                <a:gd name="connsiteX56" fmla="*/ 440602 w 694391"/>
                <a:gd name="connsiteY56" fmla="*/ 298765 h 649663"/>
                <a:gd name="connsiteX57" fmla="*/ 446638 w 694391"/>
                <a:gd name="connsiteY57" fmla="*/ 187105 h 649663"/>
                <a:gd name="connsiteX58" fmla="*/ 458709 w 694391"/>
                <a:gd name="connsiteY58" fmla="*/ 184087 h 649663"/>
                <a:gd name="connsiteX59" fmla="*/ 482851 w 694391"/>
                <a:gd name="connsiteY59" fmla="*/ 181070 h 649663"/>
                <a:gd name="connsiteX60" fmla="*/ 500958 w 694391"/>
                <a:gd name="connsiteY60" fmla="*/ 175034 h 649663"/>
                <a:gd name="connsiteX61" fmla="*/ 549244 w 694391"/>
                <a:gd name="connsiteY61" fmla="*/ 150891 h 649663"/>
                <a:gd name="connsiteX62" fmla="*/ 603564 w 694391"/>
                <a:gd name="connsiteY62" fmla="*/ 117695 h 649663"/>
                <a:gd name="connsiteX63" fmla="*/ 624689 w 694391"/>
                <a:gd name="connsiteY63" fmla="*/ 102606 h 649663"/>
                <a:gd name="connsiteX64" fmla="*/ 633743 w 694391"/>
                <a:gd name="connsiteY64" fmla="*/ 93553 h 649663"/>
                <a:gd name="connsiteX65" fmla="*/ 639778 w 694391"/>
                <a:gd name="connsiteY65" fmla="*/ 84499 h 649663"/>
                <a:gd name="connsiteX66" fmla="*/ 648832 w 694391"/>
                <a:gd name="connsiteY66" fmla="*/ 63374 h 649663"/>
                <a:gd name="connsiteX67" fmla="*/ 657885 w 694391"/>
                <a:gd name="connsiteY67" fmla="*/ 36214 h 649663"/>
                <a:gd name="connsiteX68" fmla="*/ 660903 w 694391"/>
                <a:gd name="connsiteY68" fmla="*/ 24143 h 649663"/>
                <a:gd name="connsiteX69" fmla="*/ 642796 w 694391"/>
                <a:gd name="connsiteY69" fmla="*/ 9054 h 649663"/>
                <a:gd name="connsiteX70" fmla="*/ 627707 w 694391"/>
                <a:gd name="connsiteY70" fmla="*/ 6036 h 649663"/>
                <a:gd name="connsiteX71" fmla="*/ 618653 w 694391"/>
                <a:gd name="connsiteY71" fmla="*/ 3018 h 649663"/>
                <a:gd name="connsiteX72" fmla="*/ 606582 w 694391"/>
                <a:gd name="connsiteY72" fmla="*/ 0 h 649663"/>
                <a:gd name="connsiteX73" fmla="*/ 519065 w 694391"/>
                <a:gd name="connsiteY73" fmla="*/ 3018 h 649663"/>
                <a:gd name="connsiteX74" fmla="*/ 500958 w 694391"/>
                <a:gd name="connsiteY74" fmla="*/ 9054 h 649663"/>
                <a:gd name="connsiteX75" fmla="*/ 488887 w 694391"/>
                <a:gd name="connsiteY75" fmla="*/ 12071 h 649663"/>
                <a:gd name="connsiteX76" fmla="*/ 470780 w 694391"/>
                <a:gd name="connsiteY76" fmla="*/ 21125 h 649663"/>
                <a:gd name="connsiteX77" fmla="*/ 461727 w 694391"/>
                <a:gd name="connsiteY77" fmla="*/ 27161 h 649663"/>
                <a:gd name="connsiteX78" fmla="*/ 443620 w 694391"/>
                <a:gd name="connsiteY78" fmla="*/ 33196 h 649663"/>
                <a:gd name="connsiteX79" fmla="*/ 425513 w 694391"/>
                <a:gd name="connsiteY79" fmla="*/ 48285 h 649663"/>
                <a:gd name="connsiteX80" fmla="*/ 416459 w 694391"/>
                <a:gd name="connsiteY80" fmla="*/ 54321 h 649663"/>
                <a:gd name="connsiteX81" fmla="*/ 404388 w 694391"/>
                <a:gd name="connsiteY81" fmla="*/ 66392 h 649663"/>
                <a:gd name="connsiteX82" fmla="*/ 392317 w 694391"/>
                <a:gd name="connsiteY82" fmla="*/ 69410 h 649663"/>
                <a:gd name="connsiteX83" fmla="*/ 374210 w 694391"/>
                <a:gd name="connsiteY83" fmla="*/ 78464 h 649663"/>
                <a:gd name="connsiteX84" fmla="*/ 344032 w 694391"/>
                <a:gd name="connsiteY84" fmla="*/ 96570 h 649663"/>
                <a:gd name="connsiteX85" fmla="*/ 292729 w 694391"/>
                <a:gd name="connsiteY85" fmla="*/ 111660 h 649663"/>
                <a:gd name="connsiteX86" fmla="*/ 280657 w 694391"/>
                <a:gd name="connsiteY86" fmla="*/ 114677 h 649663"/>
                <a:gd name="connsiteX87" fmla="*/ 229354 w 694391"/>
                <a:gd name="connsiteY87" fmla="*/ 120713 h 649663"/>
                <a:gd name="connsiteX88" fmla="*/ 217283 w 694391"/>
                <a:gd name="connsiteY88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13030 w 694391"/>
                <a:gd name="connsiteY35" fmla="*/ 458709 h 649663"/>
                <a:gd name="connsiteX36" fmla="*/ 531137 w 694391"/>
                <a:gd name="connsiteY36" fmla="*/ 446638 h 649663"/>
                <a:gd name="connsiteX37" fmla="*/ 567350 w 694391"/>
                <a:gd name="connsiteY37" fmla="*/ 425513 h 649663"/>
                <a:gd name="connsiteX38" fmla="*/ 576404 w 694391"/>
                <a:gd name="connsiteY38" fmla="*/ 419477 h 649663"/>
                <a:gd name="connsiteX39" fmla="*/ 591493 w 694391"/>
                <a:gd name="connsiteY39" fmla="*/ 410424 h 649663"/>
                <a:gd name="connsiteX40" fmla="*/ 600546 w 694391"/>
                <a:gd name="connsiteY40" fmla="*/ 404388 h 649663"/>
                <a:gd name="connsiteX41" fmla="*/ 618653 w 694391"/>
                <a:gd name="connsiteY41" fmla="*/ 392317 h 649663"/>
                <a:gd name="connsiteX42" fmla="*/ 648832 w 694391"/>
                <a:gd name="connsiteY42" fmla="*/ 377228 h 649663"/>
                <a:gd name="connsiteX43" fmla="*/ 657885 w 694391"/>
                <a:gd name="connsiteY43" fmla="*/ 374210 h 649663"/>
                <a:gd name="connsiteX44" fmla="*/ 682028 w 694391"/>
                <a:gd name="connsiteY44" fmla="*/ 362139 h 649663"/>
                <a:gd name="connsiteX45" fmla="*/ 691081 w 694391"/>
                <a:gd name="connsiteY45" fmla="*/ 353085 h 649663"/>
                <a:gd name="connsiteX46" fmla="*/ 691081 w 694391"/>
                <a:gd name="connsiteY46" fmla="*/ 328943 h 649663"/>
                <a:gd name="connsiteX47" fmla="*/ 672974 w 694391"/>
                <a:gd name="connsiteY47" fmla="*/ 322907 h 649663"/>
                <a:gd name="connsiteX48" fmla="*/ 657885 w 694391"/>
                <a:gd name="connsiteY48" fmla="*/ 319889 h 649663"/>
                <a:gd name="connsiteX49" fmla="*/ 639778 w 694391"/>
                <a:gd name="connsiteY49" fmla="*/ 316871 h 649663"/>
                <a:gd name="connsiteX50" fmla="*/ 630725 w 694391"/>
                <a:gd name="connsiteY50" fmla="*/ 313854 h 649663"/>
                <a:gd name="connsiteX51" fmla="*/ 500958 w 694391"/>
                <a:gd name="connsiteY51" fmla="*/ 322907 h 649663"/>
                <a:gd name="connsiteX52" fmla="*/ 491905 w 694391"/>
                <a:gd name="connsiteY52" fmla="*/ 325925 h 649663"/>
                <a:gd name="connsiteX53" fmla="*/ 455691 w 694391"/>
                <a:gd name="connsiteY53" fmla="*/ 322907 h 649663"/>
                <a:gd name="connsiteX54" fmla="*/ 449655 w 694391"/>
                <a:gd name="connsiteY54" fmla="*/ 313854 h 649663"/>
                <a:gd name="connsiteX55" fmla="*/ 440602 w 694391"/>
                <a:gd name="connsiteY55" fmla="*/ 298765 h 649663"/>
                <a:gd name="connsiteX56" fmla="*/ 446638 w 694391"/>
                <a:gd name="connsiteY56" fmla="*/ 187105 h 649663"/>
                <a:gd name="connsiteX57" fmla="*/ 458709 w 694391"/>
                <a:gd name="connsiteY57" fmla="*/ 184087 h 649663"/>
                <a:gd name="connsiteX58" fmla="*/ 482851 w 694391"/>
                <a:gd name="connsiteY58" fmla="*/ 181070 h 649663"/>
                <a:gd name="connsiteX59" fmla="*/ 500958 w 694391"/>
                <a:gd name="connsiteY59" fmla="*/ 175034 h 649663"/>
                <a:gd name="connsiteX60" fmla="*/ 549244 w 694391"/>
                <a:gd name="connsiteY60" fmla="*/ 150891 h 649663"/>
                <a:gd name="connsiteX61" fmla="*/ 603564 w 694391"/>
                <a:gd name="connsiteY61" fmla="*/ 117695 h 649663"/>
                <a:gd name="connsiteX62" fmla="*/ 624689 w 694391"/>
                <a:gd name="connsiteY62" fmla="*/ 102606 h 649663"/>
                <a:gd name="connsiteX63" fmla="*/ 633743 w 694391"/>
                <a:gd name="connsiteY63" fmla="*/ 93553 h 649663"/>
                <a:gd name="connsiteX64" fmla="*/ 639778 w 694391"/>
                <a:gd name="connsiteY64" fmla="*/ 84499 h 649663"/>
                <a:gd name="connsiteX65" fmla="*/ 648832 w 694391"/>
                <a:gd name="connsiteY65" fmla="*/ 63374 h 649663"/>
                <a:gd name="connsiteX66" fmla="*/ 657885 w 694391"/>
                <a:gd name="connsiteY66" fmla="*/ 36214 h 649663"/>
                <a:gd name="connsiteX67" fmla="*/ 660903 w 694391"/>
                <a:gd name="connsiteY67" fmla="*/ 24143 h 649663"/>
                <a:gd name="connsiteX68" fmla="*/ 642796 w 694391"/>
                <a:gd name="connsiteY68" fmla="*/ 9054 h 649663"/>
                <a:gd name="connsiteX69" fmla="*/ 627707 w 694391"/>
                <a:gd name="connsiteY69" fmla="*/ 6036 h 649663"/>
                <a:gd name="connsiteX70" fmla="*/ 618653 w 694391"/>
                <a:gd name="connsiteY70" fmla="*/ 3018 h 649663"/>
                <a:gd name="connsiteX71" fmla="*/ 606582 w 694391"/>
                <a:gd name="connsiteY71" fmla="*/ 0 h 649663"/>
                <a:gd name="connsiteX72" fmla="*/ 519065 w 694391"/>
                <a:gd name="connsiteY72" fmla="*/ 3018 h 649663"/>
                <a:gd name="connsiteX73" fmla="*/ 500958 w 694391"/>
                <a:gd name="connsiteY73" fmla="*/ 9054 h 649663"/>
                <a:gd name="connsiteX74" fmla="*/ 488887 w 694391"/>
                <a:gd name="connsiteY74" fmla="*/ 12071 h 649663"/>
                <a:gd name="connsiteX75" fmla="*/ 470780 w 694391"/>
                <a:gd name="connsiteY75" fmla="*/ 21125 h 649663"/>
                <a:gd name="connsiteX76" fmla="*/ 461727 w 694391"/>
                <a:gd name="connsiteY76" fmla="*/ 27161 h 649663"/>
                <a:gd name="connsiteX77" fmla="*/ 443620 w 694391"/>
                <a:gd name="connsiteY77" fmla="*/ 33196 h 649663"/>
                <a:gd name="connsiteX78" fmla="*/ 425513 w 694391"/>
                <a:gd name="connsiteY78" fmla="*/ 48285 h 649663"/>
                <a:gd name="connsiteX79" fmla="*/ 416459 w 694391"/>
                <a:gd name="connsiteY79" fmla="*/ 54321 h 649663"/>
                <a:gd name="connsiteX80" fmla="*/ 404388 w 694391"/>
                <a:gd name="connsiteY80" fmla="*/ 66392 h 649663"/>
                <a:gd name="connsiteX81" fmla="*/ 392317 w 694391"/>
                <a:gd name="connsiteY81" fmla="*/ 69410 h 649663"/>
                <a:gd name="connsiteX82" fmla="*/ 374210 w 694391"/>
                <a:gd name="connsiteY82" fmla="*/ 78464 h 649663"/>
                <a:gd name="connsiteX83" fmla="*/ 344032 w 694391"/>
                <a:gd name="connsiteY83" fmla="*/ 96570 h 649663"/>
                <a:gd name="connsiteX84" fmla="*/ 292729 w 694391"/>
                <a:gd name="connsiteY84" fmla="*/ 111660 h 649663"/>
                <a:gd name="connsiteX85" fmla="*/ 280657 w 694391"/>
                <a:gd name="connsiteY85" fmla="*/ 114677 h 649663"/>
                <a:gd name="connsiteX86" fmla="*/ 229354 w 694391"/>
                <a:gd name="connsiteY86" fmla="*/ 120713 h 649663"/>
                <a:gd name="connsiteX87" fmla="*/ 217283 w 694391"/>
                <a:gd name="connsiteY87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71192 w 694391"/>
                <a:gd name="connsiteY30" fmla="*/ 531137 h 649663"/>
                <a:gd name="connsiteX31" fmla="*/ 398352 w 694391"/>
                <a:gd name="connsiteY31" fmla="*/ 522083 h 649663"/>
                <a:gd name="connsiteX32" fmla="*/ 431548 w 694391"/>
                <a:gd name="connsiteY32" fmla="*/ 500959 h 649663"/>
                <a:gd name="connsiteX33" fmla="*/ 458709 w 694391"/>
                <a:gd name="connsiteY33" fmla="*/ 485870 h 649663"/>
                <a:gd name="connsiteX34" fmla="*/ 488887 w 694391"/>
                <a:gd name="connsiteY34" fmla="*/ 467763 h 649663"/>
                <a:gd name="connsiteX35" fmla="*/ 531137 w 694391"/>
                <a:gd name="connsiteY35" fmla="*/ 446638 h 649663"/>
                <a:gd name="connsiteX36" fmla="*/ 567350 w 694391"/>
                <a:gd name="connsiteY36" fmla="*/ 425513 h 649663"/>
                <a:gd name="connsiteX37" fmla="*/ 576404 w 694391"/>
                <a:gd name="connsiteY37" fmla="*/ 419477 h 649663"/>
                <a:gd name="connsiteX38" fmla="*/ 591493 w 694391"/>
                <a:gd name="connsiteY38" fmla="*/ 410424 h 649663"/>
                <a:gd name="connsiteX39" fmla="*/ 600546 w 694391"/>
                <a:gd name="connsiteY39" fmla="*/ 404388 h 649663"/>
                <a:gd name="connsiteX40" fmla="*/ 618653 w 694391"/>
                <a:gd name="connsiteY40" fmla="*/ 392317 h 649663"/>
                <a:gd name="connsiteX41" fmla="*/ 648832 w 694391"/>
                <a:gd name="connsiteY41" fmla="*/ 377228 h 649663"/>
                <a:gd name="connsiteX42" fmla="*/ 657885 w 694391"/>
                <a:gd name="connsiteY42" fmla="*/ 374210 h 649663"/>
                <a:gd name="connsiteX43" fmla="*/ 682028 w 694391"/>
                <a:gd name="connsiteY43" fmla="*/ 362139 h 649663"/>
                <a:gd name="connsiteX44" fmla="*/ 691081 w 694391"/>
                <a:gd name="connsiteY44" fmla="*/ 353085 h 649663"/>
                <a:gd name="connsiteX45" fmla="*/ 691081 w 694391"/>
                <a:gd name="connsiteY45" fmla="*/ 328943 h 649663"/>
                <a:gd name="connsiteX46" fmla="*/ 672974 w 694391"/>
                <a:gd name="connsiteY46" fmla="*/ 322907 h 649663"/>
                <a:gd name="connsiteX47" fmla="*/ 657885 w 694391"/>
                <a:gd name="connsiteY47" fmla="*/ 319889 h 649663"/>
                <a:gd name="connsiteX48" fmla="*/ 639778 w 694391"/>
                <a:gd name="connsiteY48" fmla="*/ 316871 h 649663"/>
                <a:gd name="connsiteX49" fmla="*/ 630725 w 694391"/>
                <a:gd name="connsiteY49" fmla="*/ 313854 h 649663"/>
                <a:gd name="connsiteX50" fmla="*/ 500958 w 694391"/>
                <a:gd name="connsiteY50" fmla="*/ 322907 h 649663"/>
                <a:gd name="connsiteX51" fmla="*/ 491905 w 694391"/>
                <a:gd name="connsiteY51" fmla="*/ 325925 h 649663"/>
                <a:gd name="connsiteX52" fmla="*/ 455691 w 694391"/>
                <a:gd name="connsiteY52" fmla="*/ 322907 h 649663"/>
                <a:gd name="connsiteX53" fmla="*/ 449655 w 694391"/>
                <a:gd name="connsiteY53" fmla="*/ 313854 h 649663"/>
                <a:gd name="connsiteX54" fmla="*/ 440602 w 694391"/>
                <a:gd name="connsiteY54" fmla="*/ 298765 h 649663"/>
                <a:gd name="connsiteX55" fmla="*/ 446638 w 694391"/>
                <a:gd name="connsiteY55" fmla="*/ 187105 h 649663"/>
                <a:gd name="connsiteX56" fmla="*/ 458709 w 694391"/>
                <a:gd name="connsiteY56" fmla="*/ 184087 h 649663"/>
                <a:gd name="connsiteX57" fmla="*/ 482851 w 694391"/>
                <a:gd name="connsiteY57" fmla="*/ 181070 h 649663"/>
                <a:gd name="connsiteX58" fmla="*/ 500958 w 694391"/>
                <a:gd name="connsiteY58" fmla="*/ 175034 h 649663"/>
                <a:gd name="connsiteX59" fmla="*/ 549244 w 694391"/>
                <a:gd name="connsiteY59" fmla="*/ 150891 h 649663"/>
                <a:gd name="connsiteX60" fmla="*/ 603564 w 694391"/>
                <a:gd name="connsiteY60" fmla="*/ 117695 h 649663"/>
                <a:gd name="connsiteX61" fmla="*/ 624689 w 694391"/>
                <a:gd name="connsiteY61" fmla="*/ 102606 h 649663"/>
                <a:gd name="connsiteX62" fmla="*/ 633743 w 694391"/>
                <a:gd name="connsiteY62" fmla="*/ 93553 h 649663"/>
                <a:gd name="connsiteX63" fmla="*/ 639778 w 694391"/>
                <a:gd name="connsiteY63" fmla="*/ 84499 h 649663"/>
                <a:gd name="connsiteX64" fmla="*/ 648832 w 694391"/>
                <a:gd name="connsiteY64" fmla="*/ 63374 h 649663"/>
                <a:gd name="connsiteX65" fmla="*/ 657885 w 694391"/>
                <a:gd name="connsiteY65" fmla="*/ 36214 h 649663"/>
                <a:gd name="connsiteX66" fmla="*/ 660903 w 694391"/>
                <a:gd name="connsiteY66" fmla="*/ 24143 h 649663"/>
                <a:gd name="connsiteX67" fmla="*/ 642796 w 694391"/>
                <a:gd name="connsiteY67" fmla="*/ 9054 h 649663"/>
                <a:gd name="connsiteX68" fmla="*/ 627707 w 694391"/>
                <a:gd name="connsiteY68" fmla="*/ 6036 h 649663"/>
                <a:gd name="connsiteX69" fmla="*/ 618653 w 694391"/>
                <a:gd name="connsiteY69" fmla="*/ 3018 h 649663"/>
                <a:gd name="connsiteX70" fmla="*/ 606582 w 694391"/>
                <a:gd name="connsiteY70" fmla="*/ 0 h 649663"/>
                <a:gd name="connsiteX71" fmla="*/ 519065 w 694391"/>
                <a:gd name="connsiteY71" fmla="*/ 3018 h 649663"/>
                <a:gd name="connsiteX72" fmla="*/ 500958 w 694391"/>
                <a:gd name="connsiteY72" fmla="*/ 9054 h 649663"/>
                <a:gd name="connsiteX73" fmla="*/ 488887 w 694391"/>
                <a:gd name="connsiteY73" fmla="*/ 12071 h 649663"/>
                <a:gd name="connsiteX74" fmla="*/ 470780 w 694391"/>
                <a:gd name="connsiteY74" fmla="*/ 21125 h 649663"/>
                <a:gd name="connsiteX75" fmla="*/ 461727 w 694391"/>
                <a:gd name="connsiteY75" fmla="*/ 27161 h 649663"/>
                <a:gd name="connsiteX76" fmla="*/ 443620 w 694391"/>
                <a:gd name="connsiteY76" fmla="*/ 33196 h 649663"/>
                <a:gd name="connsiteX77" fmla="*/ 425513 w 694391"/>
                <a:gd name="connsiteY77" fmla="*/ 48285 h 649663"/>
                <a:gd name="connsiteX78" fmla="*/ 416459 w 694391"/>
                <a:gd name="connsiteY78" fmla="*/ 54321 h 649663"/>
                <a:gd name="connsiteX79" fmla="*/ 404388 w 694391"/>
                <a:gd name="connsiteY79" fmla="*/ 66392 h 649663"/>
                <a:gd name="connsiteX80" fmla="*/ 392317 w 694391"/>
                <a:gd name="connsiteY80" fmla="*/ 69410 h 649663"/>
                <a:gd name="connsiteX81" fmla="*/ 374210 w 694391"/>
                <a:gd name="connsiteY81" fmla="*/ 78464 h 649663"/>
                <a:gd name="connsiteX82" fmla="*/ 344032 w 694391"/>
                <a:gd name="connsiteY82" fmla="*/ 96570 h 649663"/>
                <a:gd name="connsiteX83" fmla="*/ 292729 w 694391"/>
                <a:gd name="connsiteY83" fmla="*/ 111660 h 649663"/>
                <a:gd name="connsiteX84" fmla="*/ 280657 w 694391"/>
                <a:gd name="connsiteY84" fmla="*/ 114677 h 649663"/>
                <a:gd name="connsiteX85" fmla="*/ 229354 w 694391"/>
                <a:gd name="connsiteY85" fmla="*/ 120713 h 649663"/>
                <a:gd name="connsiteX86" fmla="*/ 217283 w 694391"/>
                <a:gd name="connsiteY86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18875 w 694391"/>
                <a:gd name="connsiteY28" fmla="*/ 569826 h 649663"/>
                <a:gd name="connsiteX29" fmla="*/ 362139 w 694391"/>
                <a:gd name="connsiteY29" fmla="*/ 540190 h 649663"/>
                <a:gd name="connsiteX30" fmla="*/ 398352 w 694391"/>
                <a:gd name="connsiteY30" fmla="*/ 522083 h 649663"/>
                <a:gd name="connsiteX31" fmla="*/ 431548 w 694391"/>
                <a:gd name="connsiteY31" fmla="*/ 500959 h 649663"/>
                <a:gd name="connsiteX32" fmla="*/ 458709 w 694391"/>
                <a:gd name="connsiteY32" fmla="*/ 485870 h 649663"/>
                <a:gd name="connsiteX33" fmla="*/ 488887 w 694391"/>
                <a:gd name="connsiteY33" fmla="*/ 467763 h 649663"/>
                <a:gd name="connsiteX34" fmla="*/ 531137 w 694391"/>
                <a:gd name="connsiteY34" fmla="*/ 446638 h 649663"/>
                <a:gd name="connsiteX35" fmla="*/ 567350 w 694391"/>
                <a:gd name="connsiteY35" fmla="*/ 425513 h 649663"/>
                <a:gd name="connsiteX36" fmla="*/ 576404 w 694391"/>
                <a:gd name="connsiteY36" fmla="*/ 419477 h 649663"/>
                <a:gd name="connsiteX37" fmla="*/ 591493 w 694391"/>
                <a:gd name="connsiteY37" fmla="*/ 410424 h 649663"/>
                <a:gd name="connsiteX38" fmla="*/ 600546 w 694391"/>
                <a:gd name="connsiteY38" fmla="*/ 404388 h 649663"/>
                <a:gd name="connsiteX39" fmla="*/ 618653 w 694391"/>
                <a:gd name="connsiteY39" fmla="*/ 392317 h 649663"/>
                <a:gd name="connsiteX40" fmla="*/ 648832 w 694391"/>
                <a:gd name="connsiteY40" fmla="*/ 377228 h 649663"/>
                <a:gd name="connsiteX41" fmla="*/ 657885 w 694391"/>
                <a:gd name="connsiteY41" fmla="*/ 374210 h 649663"/>
                <a:gd name="connsiteX42" fmla="*/ 682028 w 694391"/>
                <a:gd name="connsiteY42" fmla="*/ 362139 h 649663"/>
                <a:gd name="connsiteX43" fmla="*/ 691081 w 694391"/>
                <a:gd name="connsiteY43" fmla="*/ 353085 h 649663"/>
                <a:gd name="connsiteX44" fmla="*/ 691081 w 694391"/>
                <a:gd name="connsiteY44" fmla="*/ 328943 h 649663"/>
                <a:gd name="connsiteX45" fmla="*/ 672974 w 694391"/>
                <a:gd name="connsiteY45" fmla="*/ 322907 h 649663"/>
                <a:gd name="connsiteX46" fmla="*/ 657885 w 694391"/>
                <a:gd name="connsiteY46" fmla="*/ 319889 h 649663"/>
                <a:gd name="connsiteX47" fmla="*/ 639778 w 694391"/>
                <a:gd name="connsiteY47" fmla="*/ 316871 h 649663"/>
                <a:gd name="connsiteX48" fmla="*/ 630725 w 694391"/>
                <a:gd name="connsiteY48" fmla="*/ 313854 h 649663"/>
                <a:gd name="connsiteX49" fmla="*/ 500958 w 694391"/>
                <a:gd name="connsiteY49" fmla="*/ 322907 h 649663"/>
                <a:gd name="connsiteX50" fmla="*/ 491905 w 694391"/>
                <a:gd name="connsiteY50" fmla="*/ 325925 h 649663"/>
                <a:gd name="connsiteX51" fmla="*/ 455691 w 694391"/>
                <a:gd name="connsiteY51" fmla="*/ 322907 h 649663"/>
                <a:gd name="connsiteX52" fmla="*/ 449655 w 694391"/>
                <a:gd name="connsiteY52" fmla="*/ 313854 h 649663"/>
                <a:gd name="connsiteX53" fmla="*/ 440602 w 694391"/>
                <a:gd name="connsiteY53" fmla="*/ 298765 h 649663"/>
                <a:gd name="connsiteX54" fmla="*/ 446638 w 694391"/>
                <a:gd name="connsiteY54" fmla="*/ 187105 h 649663"/>
                <a:gd name="connsiteX55" fmla="*/ 458709 w 694391"/>
                <a:gd name="connsiteY55" fmla="*/ 184087 h 649663"/>
                <a:gd name="connsiteX56" fmla="*/ 482851 w 694391"/>
                <a:gd name="connsiteY56" fmla="*/ 181070 h 649663"/>
                <a:gd name="connsiteX57" fmla="*/ 500958 w 694391"/>
                <a:gd name="connsiteY57" fmla="*/ 175034 h 649663"/>
                <a:gd name="connsiteX58" fmla="*/ 549244 w 694391"/>
                <a:gd name="connsiteY58" fmla="*/ 150891 h 649663"/>
                <a:gd name="connsiteX59" fmla="*/ 603564 w 694391"/>
                <a:gd name="connsiteY59" fmla="*/ 117695 h 649663"/>
                <a:gd name="connsiteX60" fmla="*/ 624689 w 694391"/>
                <a:gd name="connsiteY60" fmla="*/ 102606 h 649663"/>
                <a:gd name="connsiteX61" fmla="*/ 633743 w 694391"/>
                <a:gd name="connsiteY61" fmla="*/ 93553 h 649663"/>
                <a:gd name="connsiteX62" fmla="*/ 639778 w 694391"/>
                <a:gd name="connsiteY62" fmla="*/ 84499 h 649663"/>
                <a:gd name="connsiteX63" fmla="*/ 648832 w 694391"/>
                <a:gd name="connsiteY63" fmla="*/ 63374 h 649663"/>
                <a:gd name="connsiteX64" fmla="*/ 657885 w 694391"/>
                <a:gd name="connsiteY64" fmla="*/ 36214 h 649663"/>
                <a:gd name="connsiteX65" fmla="*/ 660903 w 694391"/>
                <a:gd name="connsiteY65" fmla="*/ 24143 h 649663"/>
                <a:gd name="connsiteX66" fmla="*/ 642796 w 694391"/>
                <a:gd name="connsiteY66" fmla="*/ 9054 h 649663"/>
                <a:gd name="connsiteX67" fmla="*/ 627707 w 694391"/>
                <a:gd name="connsiteY67" fmla="*/ 6036 h 649663"/>
                <a:gd name="connsiteX68" fmla="*/ 618653 w 694391"/>
                <a:gd name="connsiteY68" fmla="*/ 3018 h 649663"/>
                <a:gd name="connsiteX69" fmla="*/ 606582 w 694391"/>
                <a:gd name="connsiteY69" fmla="*/ 0 h 649663"/>
                <a:gd name="connsiteX70" fmla="*/ 519065 w 694391"/>
                <a:gd name="connsiteY70" fmla="*/ 3018 h 649663"/>
                <a:gd name="connsiteX71" fmla="*/ 500958 w 694391"/>
                <a:gd name="connsiteY71" fmla="*/ 9054 h 649663"/>
                <a:gd name="connsiteX72" fmla="*/ 488887 w 694391"/>
                <a:gd name="connsiteY72" fmla="*/ 12071 h 649663"/>
                <a:gd name="connsiteX73" fmla="*/ 470780 w 694391"/>
                <a:gd name="connsiteY73" fmla="*/ 21125 h 649663"/>
                <a:gd name="connsiteX74" fmla="*/ 461727 w 694391"/>
                <a:gd name="connsiteY74" fmla="*/ 27161 h 649663"/>
                <a:gd name="connsiteX75" fmla="*/ 443620 w 694391"/>
                <a:gd name="connsiteY75" fmla="*/ 33196 h 649663"/>
                <a:gd name="connsiteX76" fmla="*/ 425513 w 694391"/>
                <a:gd name="connsiteY76" fmla="*/ 48285 h 649663"/>
                <a:gd name="connsiteX77" fmla="*/ 416459 w 694391"/>
                <a:gd name="connsiteY77" fmla="*/ 54321 h 649663"/>
                <a:gd name="connsiteX78" fmla="*/ 404388 w 694391"/>
                <a:gd name="connsiteY78" fmla="*/ 66392 h 649663"/>
                <a:gd name="connsiteX79" fmla="*/ 392317 w 694391"/>
                <a:gd name="connsiteY79" fmla="*/ 69410 h 649663"/>
                <a:gd name="connsiteX80" fmla="*/ 374210 w 694391"/>
                <a:gd name="connsiteY80" fmla="*/ 78464 h 649663"/>
                <a:gd name="connsiteX81" fmla="*/ 344032 w 694391"/>
                <a:gd name="connsiteY81" fmla="*/ 96570 h 649663"/>
                <a:gd name="connsiteX82" fmla="*/ 292729 w 694391"/>
                <a:gd name="connsiteY82" fmla="*/ 111660 h 649663"/>
                <a:gd name="connsiteX83" fmla="*/ 280657 w 694391"/>
                <a:gd name="connsiteY83" fmla="*/ 114677 h 649663"/>
                <a:gd name="connsiteX84" fmla="*/ 229354 w 694391"/>
                <a:gd name="connsiteY84" fmla="*/ 120713 h 649663"/>
                <a:gd name="connsiteX85" fmla="*/ 217283 w 694391"/>
                <a:gd name="connsiteY85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07818 w 694391"/>
                <a:gd name="connsiteY27" fmla="*/ 579422 h 649663"/>
                <a:gd name="connsiteX28" fmla="*/ 362139 w 694391"/>
                <a:gd name="connsiteY28" fmla="*/ 540190 h 649663"/>
                <a:gd name="connsiteX29" fmla="*/ 398352 w 694391"/>
                <a:gd name="connsiteY29" fmla="*/ 522083 h 649663"/>
                <a:gd name="connsiteX30" fmla="*/ 431548 w 694391"/>
                <a:gd name="connsiteY30" fmla="*/ 500959 h 649663"/>
                <a:gd name="connsiteX31" fmla="*/ 458709 w 694391"/>
                <a:gd name="connsiteY31" fmla="*/ 485870 h 649663"/>
                <a:gd name="connsiteX32" fmla="*/ 488887 w 694391"/>
                <a:gd name="connsiteY32" fmla="*/ 467763 h 649663"/>
                <a:gd name="connsiteX33" fmla="*/ 531137 w 694391"/>
                <a:gd name="connsiteY33" fmla="*/ 446638 h 649663"/>
                <a:gd name="connsiteX34" fmla="*/ 567350 w 694391"/>
                <a:gd name="connsiteY34" fmla="*/ 425513 h 649663"/>
                <a:gd name="connsiteX35" fmla="*/ 576404 w 694391"/>
                <a:gd name="connsiteY35" fmla="*/ 419477 h 649663"/>
                <a:gd name="connsiteX36" fmla="*/ 591493 w 694391"/>
                <a:gd name="connsiteY36" fmla="*/ 410424 h 649663"/>
                <a:gd name="connsiteX37" fmla="*/ 600546 w 694391"/>
                <a:gd name="connsiteY37" fmla="*/ 404388 h 649663"/>
                <a:gd name="connsiteX38" fmla="*/ 618653 w 694391"/>
                <a:gd name="connsiteY38" fmla="*/ 392317 h 649663"/>
                <a:gd name="connsiteX39" fmla="*/ 648832 w 694391"/>
                <a:gd name="connsiteY39" fmla="*/ 377228 h 649663"/>
                <a:gd name="connsiteX40" fmla="*/ 657885 w 694391"/>
                <a:gd name="connsiteY40" fmla="*/ 374210 h 649663"/>
                <a:gd name="connsiteX41" fmla="*/ 682028 w 694391"/>
                <a:gd name="connsiteY41" fmla="*/ 362139 h 649663"/>
                <a:gd name="connsiteX42" fmla="*/ 691081 w 694391"/>
                <a:gd name="connsiteY42" fmla="*/ 353085 h 649663"/>
                <a:gd name="connsiteX43" fmla="*/ 691081 w 694391"/>
                <a:gd name="connsiteY43" fmla="*/ 328943 h 649663"/>
                <a:gd name="connsiteX44" fmla="*/ 672974 w 694391"/>
                <a:gd name="connsiteY44" fmla="*/ 322907 h 649663"/>
                <a:gd name="connsiteX45" fmla="*/ 657885 w 694391"/>
                <a:gd name="connsiteY45" fmla="*/ 319889 h 649663"/>
                <a:gd name="connsiteX46" fmla="*/ 639778 w 694391"/>
                <a:gd name="connsiteY46" fmla="*/ 316871 h 649663"/>
                <a:gd name="connsiteX47" fmla="*/ 630725 w 694391"/>
                <a:gd name="connsiteY47" fmla="*/ 313854 h 649663"/>
                <a:gd name="connsiteX48" fmla="*/ 500958 w 694391"/>
                <a:gd name="connsiteY48" fmla="*/ 322907 h 649663"/>
                <a:gd name="connsiteX49" fmla="*/ 491905 w 694391"/>
                <a:gd name="connsiteY49" fmla="*/ 325925 h 649663"/>
                <a:gd name="connsiteX50" fmla="*/ 455691 w 694391"/>
                <a:gd name="connsiteY50" fmla="*/ 322907 h 649663"/>
                <a:gd name="connsiteX51" fmla="*/ 449655 w 694391"/>
                <a:gd name="connsiteY51" fmla="*/ 313854 h 649663"/>
                <a:gd name="connsiteX52" fmla="*/ 440602 w 694391"/>
                <a:gd name="connsiteY52" fmla="*/ 298765 h 649663"/>
                <a:gd name="connsiteX53" fmla="*/ 446638 w 694391"/>
                <a:gd name="connsiteY53" fmla="*/ 187105 h 649663"/>
                <a:gd name="connsiteX54" fmla="*/ 458709 w 694391"/>
                <a:gd name="connsiteY54" fmla="*/ 184087 h 649663"/>
                <a:gd name="connsiteX55" fmla="*/ 482851 w 694391"/>
                <a:gd name="connsiteY55" fmla="*/ 181070 h 649663"/>
                <a:gd name="connsiteX56" fmla="*/ 500958 w 694391"/>
                <a:gd name="connsiteY56" fmla="*/ 175034 h 649663"/>
                <a:gd name="connsiteX57" fmla="*/ 549244 w 694391"/>
                <a:gd name="connsiteY57" fmla="*/ 150891 h 649663"/>
                <a:gd name="connsiteX58" fmla="*/ 603564 w 694391"/>
                <a:gd name="connsiteY58" fmla="*/ 117695 h 649663"/>
                <a:gd name="connsiteX59" fmla="*/ 624689 w 694391"/>
                <a:gd name="connsiteY59" fmla="*/ 102606 h 649663"/>
                <a:gd name="connsiteX60" fmla="*/ 633743 w 694391"/>
                <a:gd name="connsiteY60" fmla="*/ 93553 h 649663"/>
                <a:gd name="connsiteX61" fmla="*/ 639778 w 694391"/>
                <a:gd name="connsiteY61" fmla="*/ 84499 h 649663"/>
                <a:gd name="connsiteX62" fmla="*/ 648832 w 694391"/>
                <a:gd name="connsiteY62" fmla="*/ 63374 h 649663"/>
                <a:gd name="connsiteX63" fmla="*/ 657885 w 694391"/>
                <a:gd name="connsiteY63" fmla="*/ 36214 h 649663"/>
                <a:gd name="connsiteX64" fmla="*/ 660903 w 694391"/>
                <a:gd name="connsiteY64" fmla="*/ 24143 h 649663"/>
                <a:gd name="connsiteX65" fmla="*/ 642796 w 694391"/>
                <a:gd name="connsiteY65" fmla="*/ 9054 h 649663"/>
                <a:gd name="connsiteX66" fmla="*/ 627707 w 694391"/>
                <a:gd name="connsiteY66" fmla="*/ 6036 h 649663"/>
                <a:gd name="connsiteX67" fmla="*/ 618653 w 694391"/>
                <a:gd name="connsiteY67" fmla="*/ 3018 h 649663"/>
                <a:gd name="connsiteX68" fmla="*/ 606582 w 694391"/>
                <a:gd name="connsiteY68" fmla="*/ 0 h 649663"/>
                <a:gd name="connsiteX69" fmla="*/ 519065 w 694391"/>
                <a:gd name="connsiteY69" fmla="*/ 3018 h 649663"/>
                <a:gd name="connsiteX70" fmla="*/ 500958 w 694391"/>
                <a:gd name="connsiteY70" fmla="*/ 9054 h 649663"/>
                <a:gd name="connsiteX71" fmla="*/ 488887 w 694391"/>
                <a:gd name="connsiteY71" fmla="*/ 12071 h 649663"/>
                <a:gd name="connsiteX72" fmla="*/ 470780 w 694391"/>
                <a:gd name="connsiteY72" fmla="*/ 21125 h 649663"/>
                <a:gd name="connsiteX73" fmla="*/ 461727 w 694391"/>
                <a:gd name="connsiteY73" fmla="*/ 27161 h 649663"/>
                <a:gd name="connsiteX74" fmla="*/ 443620 w 694391"/>
                <a:gd name="connsiteY74" fmla="*/ 33196 h 649663"/>
                <a:gd name="connsiteX75" fmla="*/ 425513 w 694391"/>
                <a:gd name="connsiteY75" fmla="*/ 48285 h 649663"/>
                <a:gd name="connsiteX76" fmla="*/ 416459 w 694391"/>
                <a:gd name="connsiteY76" fmla="*/ 54321 h 649663"/>
                <a:gd name="connsiteX77" fmla="*/ 404388 w 694391"/>
                <a:gd name="connsiteY77" fmla="*/ 66392 h 649663"/>
                <a:gd name="connsiteX78" fmla="*/ 392317 w 694391"/>
                <a:gd name="connsiteY78" fmla="*/ 69410 h 649663"/>
                <a:gd name="connsiteX79" fmla="*/ 374210 w 694391"/>
                <a:gd name="connsiteY79" fmla="*/ 78464 h 649663"/>
                <a:gd name="connsiteX80" fmla="*/ 344032 w 694391"/>
                <a:gd name="connsiteY80" fmla="*/ 96570 h 649663"/>
                <a:gd name="connsiteX81" fmla="*/ 292729 w 694391"/>
                <a:gd name="connsiteY81" fmla="*/ 111660 h 649663"/>
                <a:gd name="connsiteX82" fmla="*/ 280657 w 694391"/>
                <a:gd name="connsiteY82" fmla="*/ 114677 h 649663"/>
                <a:gd name="connsiteX83" fmla="*/ 229354 w 694391"/>
                <a:gd name="connsiteY83" fmla="*/ 120713 h 649663"/>
                <a:gd name="connsiteX84" fmla="*/ 217283 w 694391"/>
                <a:gd name="connsiteY84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286693 w 694391"/>
                <a:gd name="connsiteY26" fmla="*/ 594511 h 649663"/>
                <a:gd name="connsiteX27" fmla="*/ 362139 w 694391"/>
                <a:gd name="connsiteY27" fmla="*/ 540190 h 649663"/>
                <a:gd name="connsiteX28" fmla="*/ 398352 w 694391"/>
                <a:gd name="connsiteY28" fmla="*/ 522083 h 649663"/>
                <a:gd name="connsiteX29" fmla="*/ 431548 w 694391"/>
                <a:gd name="connsiteY29" fmla="*/ 500959 h 649663"/>
                <a:gd name="connsiteX30" fmla="*/ 458709 w 694391"/>
                <a:gd name="connsiteY30" fmla="*/ 485870 h 649663"/>
                <a:gd name="connsiteX31" fmla="*/ 488887 w 694391"/>
                <a:gd name="connsiteY31" fmla="*/ 467763 h 649663"/>
                <a:gd name="connsiteX32" fmla="*/ 531137 w 694391"/>
                <a:gd name="connsiteY32" fmla="*/ 446638 h 649663"/>
                <a:gd name="connsiteX33" fmla="*/ 567350 w 694391"/>
                <a:gd name="connsiteY33" fmla="*/ 425513 h 649663"/>
                <a:gd name="connsiteX34" fmla="*/ 576404 w 694391"/>
                <a:gd name="connsiteY34" fmla="*/ 419477 h 649663"/>
                <a:gd name="connsiteX35" fmla="*/ 591493 w 694391"/>
                <a:gd name="connsiteY35" fmla="*/ 410424 h 649663"/>
                <a:gd name="connsiteX36" fmla="*/ 600546 w 694391"/>
                <a:gd name="connsiteY36" fmla="*/ 404388 h 649663"/>
                <a:gd name="connsiteX37" fmla="*/ 618653 w 694391"/>
                <a:gd name="connsiteY37" fmla="*/ 392317 h 649663"/>
                <a:gd name="connsiteX38" fmla="*/ 648832 w 694391"/>
                <a:gd name="connsiteY38" fmla="*/ 377228 h 649663"/>
                <a:gd name="connsiteX39" fmla="*/ 657885 w 694391"/>
                <a:gd name="connsiteY39" fmla="*/ 374210 h 649663"/>
                <a:gd name="connsiteX40" fmla="*/ 682028 w 694391"/>
                <a:gd name="connsiteY40" fmla="*/ 362139 h 649663"/>
                <a:gd name="connsiteX41" fmla="*/ 691081 w 694391"/>
                <a:gd name="connsiteY41" fmla="*/ 353085 h 649663"/>
                <a:gd name="connsiteX42" fmla="*/ 691081 w 694391"/>
                <a:gd name="connsiteY42" fmla="*/ 328943 h 649663"/>
                <a:gd name="connsiteX43" fmla="*/ 672974 w 694391"/>
                <a:gd name="connsiteY43" fmla="*/ 322907 h 649663"/>
                <a:gd name="connsiteX44" fmla="*/ 657885 w 694391"/>
                <a:gd name="connsiteY44" fmla="*/ 319889 h 649663"/>
                <a:gd name="connsiteX45" fmla="*/ 639778 w 694391"/>
                <a:gd name="connsiteY45" fmla="*/ 316871 h 649663"/>
                <a:gd name="connsiteX46" fmla="*/ 630725 w 694391"/>
                <a:gd name="connsiteY46" fmla="*/ 313854 h 649663"/>
                <a:gd name="connsiteX47" fmla="*/ 500958 w 694391"/>
                <a:gd name="connsiteY47" fmla="*/ 322907 h 649663"/>
                <a:gd name="connsiteX48" fmla="*/ 491905 w 694391"/>
                <a:gd name="connsiteY48" fmla="*/ 325925 h 649663"/>
                <a:gd name="connsiteX49" fmla="*/ 455691 w 694391"/>
                <a:gd name="connsiteY49" fmla="*/ 322907 h 649663"/>
                <a:gd name="connsiteX50" fmla="*/ 449655 w 694391"/>
                <a:gd name="connsiteY50" fmla="*/ 313854 h 649663"/>
                <a:gd name="connsiteX51" fmla="*/ 440602 w 694391"/>
                <a:gd name="connsiteY51" fmla="*/ 298765 h 649663"/>
                <a:gd name="connsiteX52" fmla="*/ 446638 w 694391"/>
                <a:gd name="connsiteY52" fmla="*/ 187105 h 649663"/>
                <a:gd name="connsiteX53" fmla="*/ 458709 w 694391"/>
                <a:gd name="connsiteY53" fmla="*/ 184087 h 649663"/>
                <a:gd name="connsiteX54" fmla="*/ 482851 w 694391"/>
                <a:gd name="connsiteY54" fmla="*/ 181070 h 649663"/>
                <a:gd name="connsiteX55" fmla="*/ 500958 w 694391"/>
                <a:gd name="connsiteY55" fmla="*/ 175034 h 649663"/>
                <a:gd name="connsiteX56" fmla="*/ 549244 w 694391"/>
                <a:gd name="connsiteY56" fmla="*/ 150891 h 649663"/>
                <a:gd name="connsiteX57" fmla="*/ 603564 w 694391"/>
                <a:gd name="connsiteY57" fmla="*/ 117695 h 649663"/>
                <a:gd name="connsiteX58" fmla="*/ 624689 w 694391"/>
                <a:gd name="connsiteY58" fmla="*/ 102606 h 649663"/>
                <a:gd name="connsiteX59" fmla="*/ 633743 w 694391"/>
                <a:gd name="connsiteY59" fmla="*/ 93553 h 649663"/>
                <a:gd name="connsiteX60" fmla="*/ 639778 w 694391"/>
                <a:gd name="connsiteY60" fmla="*/ 84499 h 649663"/>
                <a:gd name="connsiteX61" fmla="*/ 648832 w 694391"/>
                <a:gd name="connsiteY61" fmla="*/ 63374 h 649663"/>
                <a:gd name="connsiteX62" fmla="*/ 657885 w 694391"/>
                <a:gd name="connsiteY62" fmla="*/ 36214 h 649663"/>
                <a:gd name="connsiteX63" fmla="*/ 660903 w 694391"/>
                <a:gd name="connsiteY63" fmla="*/ 24143 h 649663"/>
                <a:gd name="connsiteX64" fmla="*/ 642796 w 694391"/>
                <a:gd name="connsiteY64" fmla="*/ 9054 h 649663"/>
                <a:gd name="connsiteX65" fmla="*/ 627707 w 694391"/>
                <a:gd name="connsiteY65" fmla="*/ 6036 h 649663"/>
                <a:gd name="connsiteX66" fmla="*/ 618653 w 694391"/>
                <a:gd name="connsiteY66" fmla="*/ 3018 h 649663"/>
                <a:gd name="connsiteX67" fmla="*/ 606582 w 694391"/>
                <a:gd name="connsiteY67" fmla="*/ 0 h 649663"/>
                <a:gd name="connsiteX68" fmla="*/ 519065 w 694391"/>
                <a:gd name="connsiteY68" fmla="*/ 3018 h 649663"/>
                <a:gd name="connsiteX69" fmla="*/ 500958 w 694391"/>
                <a:gd name="connsiteY69" fmla="*/ 9054 h 649663"/>
                <a:gd name="connsiteX70" fmla="*/ 488887 w 694391"/>
                <a:gd name="connsiteY70" fmla="*/ 12071 h 649663"/>
                <a:gd name="connsiteX71" fmla="*/ 470780 w 694391"/>
                <a:gd name="connsiteY71" fmla="*/ 21125 h 649663"/>
                <a:gd name="connsiteX72" fmla="*/ 461727 w 694391"/>
                <a:gd name="connsiteY72" fmla="*/ 27161 h 649663"/>
                <a:gd name="connsiteX73" fmla="*/ 443620 w 694391"/>
                <a:gd name="connsiteY73" fmla="*/ 33196 h 649663"/>
                <a:gd name="connsiteX74" fmla="*/ 425513 w 694391"/>
                <a:gd name="connsiteY74" fmla="*/ 48285 h 649663"/>
                <a:gd name="connsiteX75" fmla="*/ 416459 w 694391"/>
                <a:gd name="connsiteY75" fmla="*/ 54321 h 649663"/>
                <a:gd name="connsiteX76" fmla="*/ 404388 w 694391"/>
                <a:gd name="connsiteY76" fmla="*/ 66392 h 649663"/>
                <a:gd name="connsiteX77" fmla="*/ 392317 w 694391"/>
                <a:gd name="connsiteY77" fmla="*/ 69410 h 649663"/>
                <a:gd name="connsiteX78" fmla="*/ 374210 w 694391"/>
                <a:gd name="connsiteY78" fmla="*/ 78464 h 649663"/>
                <a:gd name="connsiteX79" fmla="*/ 344032 w 694391"/>
                <a:gd name="connsiteY79" fmla="*/ 96570 h 649663"/>
                <a:gd name="connsiteX80" fmla="*/ 292729 w 694391"/>
                <a:gd name="connsiteY80" fmla="*/ 111660 h 649663"/>
                <a:gd name="connsiteX81" fmla="*/ 280657 w 694391"/>
                <a:gd name="connsiteY81" fmla="*/ 114677 h 649663"/>
                <a:gd name="connsiteX82" fmla="*/ 229354 w 694391"/>
                <a:gd name="connsiteY82" fmla="*/ 120713 h 649663"/>
                <a:gd name="connsiteX83" fmla="*/ 217283 w 694391"/>
                <a:gd name="connsiteY83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268586 w 694391"/>
                <a:gd name="connsiteY25" fmla="*/ 612618 h 649663"/>
                <a:gd name="connsiteX26" fmla="*/ 362139 w 694391"/>
                <a:gd name="connsiteY26" fmla="*/ 540190 h 649663"/>
                <a:gd name="connsiteX27" fmla="*/ 398352 w 694391"/>
                <a:gd name="connsiteY27" fmla="*/ 522083 h 649663"/>
                <a:gd name="connsiteX28" fmla="*/ 431548 w 694391"/>
                <a:gd name="connsiteY28" fmla="*/ 500959 h 649663"/>
                <a:gd name="connsiteX29" fmla="*/ 458709 w 694391"/>
                <a:gd name="connsiteY29" fmla="*/ 485870 h 649663"/>
                <a:gd name="connsiteX30" fmla="*/ 488887 w 694391"/>
                <a:gd name="connsiteY30" fmla="*/ 467763 h 649663"/>
                <a:gd name="connsiteX31" fmla="*/ 531137 w 694391"/>
                <a:gd name="connsiteY31" fmla="*/ 446638 h 649663"/>
                <a:gd name="connsiteX32" fmla="*/ 567350 w 694391"/>
                <a:gd name="connsiteY32" fmla="*/ 425513 h 649663"/>
                <a:gd name="connsiteX33" fmla="*/ 576404 w 694391"/>
                <a:gd name="connsiteY33" fmla="*/ 419477 h 649663"/>
                <a:gd name="connsiteX34" fmla="*/ 591493 w 694391"/>
                <a:gd name="connsiteY34" fmla="*/ 410424 h 649663"/>
                <a:gd name="connsiteX35" fmla="*/ 600546 w 694391"/>
                <a:gd name="connsiteY35" fmla="*/ 404388 h 649663"/>
                <a:gd name="connsiteX36" fmla="*/ 618653 w 694391"/>
                <a:gd name="connsiteY36" fmla="*/ 392317 h 649663"/>
                <a:gd name="connsiteX37" fmla="*/ 648832 w 694391"/>
                <a:gd name="connsiteY37" fmla="*/ 377228 h 649663"/>
                <a:gd name="connsiteX38" fmla="*/ 657885 w 694391"/>
                <a:gd name="connsiteY38" fmla="*/ 374210 h 649663"/>
                <a:gd name="connsiteX39" fmla="*/ 682028 w 694391"/>
                <a:gd name="connsiteY39" fmla="*/ 362139 h 649663"/>
                <a:gd name="connsiteX40" fmla="*/ 691081 w 694391"/>
                <a:gd name="connsiteY40" fmla="*/ 353085 h 649663"/>
                <a:gd name="connsiteX41" fmla="*/ 691081 w 694391"/>
                <a:gd name="connsiteY41" fmla="*/ 328943 h 649663"/>
                <a:gd name="connsiteX42" fmla="*/ 672974 w 694391"/>
                <a:gd name="connsiteY42" fmla="*/ 322907 h 649663"/>
                <a:gd name="connsiteX43" fmla="*/ 657885 w 694391"/>
                <a:gd name="connsiteY43" fmla="*/ 319889 h 649663"/>
                <a:gd name="connsiteX44" fmla="*/ 639778 w 694391"/>
                <a:gd name="connsiteY44" fmla="*/ 316871 h 649663"/>
                <a:gd name="connsiteX45" fmla="*/ 630725 w 694391"/>
                <a:gd name="connsiteY45" fmla="*/ 313854 h 649663"/>
                <a:gd name="connsiteX46" fmla="*/ 500958 w 694391"/>
                <a:gd name="connsiteY46" fmla="*/ 322907 h 649663"/>
                <a:gd name="connsiteX47" fmla="*/ 491905 w 694391"/>
                <a:gd name="connsiteY47" fmla="*/ 325925 h 649663"/>
                <a:gd name="connsiteX48" fmla="*/ 455691 w 694391"/>
                <a:gd name="connsiteY48" fmla="*/ 322907 h 649663"/>
                <a:gd name="connsiteX49" fmla="*/ 449655 w 694391"/>
                <a:gd name="connsiteY49" fmla="*/ 313854 h 649663"/>
                <a:gd name="connsiteX50" fmla="*/ 440602 w 694391"/>
                <a:gd name="connsiteY50" fmla="*/ 298765 h 649663"/>
                <a:gd name="connsiteX51" fmla="*/ 446638 w 694391"/>
                <a:gd name="connsiteY51" fmla="*/ 187105 h 649663"/>
                <a:gd name="connsiteX52" fmla="*/ 458709 w 694391"/>
                <a:gd name="connsiteY52" fmla="*/ 184087 h 649663"/>
                <a:gd name="connsiteX53" fmla="*/ 482851 w 694391"/>
                <a:gd name="connsiteY53" fmla="*/ 181070 h 649663"/>
                <a:gd name="connsiteX54" fmla="*/ 500958 w 694391"/>
                <a:gd name="connsiteY54" fmla="*/ 175034 h 649663"/>
                <a:gd name="connsiteX55" fmla="*/ 549244 w 694391"/>
                <a:gd name="connsiteY55" fmla="*/ 150891 h 649663"/>
                <a:gd name="connsiteX56" fmla="*/ 603564 w 694391"/>
                <a:gd name="connsiteY56" fmla="*/ 117695 h 649663"/>
                <a:gd name="connsiteX57" fmla="*/ 624689 w 694391"/>
                <a:gd name="connsiteY57" fmla="*/ 102606 h 649663"/>
                <a:gd name="connsiteX58" fmla="*/ 633743 w 694391"/>
                <a:gd name="connsiteY58" fmla="*/ 93553 h 649663"/>
                <a:gd name="connsiteX59" fmla="*/ 639778 w 694391"/>
                <a:gd name="connsiteY59" fmla="*/ 84499 h 649663"/>
                <a:gd name="connsiteX60" fmla="*/ 648832 w 694391"/>
                <a:gd name="connsiteY60" fmla="*/ 63374 h 649663"/>
                <a:gd name="connsiteX61" fmla="*/ 657885 w 694391"/>
                <a:gd name="connsiteY61" fmla="*/ 36214 h 649663"/>
                <a:gd name="connsiteX62" fmla="*/ 660903 w 694391"/>
                <a:gd name="connsiteY62" fmla="*/ 24143 h 649663"/>
                <a:gd name="connsiteX63" fmla="*/ 642796 w 694391"/>
                <a:gd name="connsiteY63" fmla="*/ 9054 h 649663"/>
                <a:gd name="connsiteX64" fmla="*/ 627707 w 694391"/>
                <a:gd name="connsiteY64" fmla="*/ 6036 h 649663"/>
                <a:gd name="connsiteX65" fmla="*/ 618653 w 694391"/>
                <a:gd name="connsiteY65" fmla="*/ 3018 h 649663"/>
                <a:gd name="connsiteX66" fmla="*/ 606582 w 694391"/>
                <a:gd name="connsiteY66" fmla="*/ 0 h 649663"/>
                <a:gd name="connsiteX67" fmla="*/ 519065 w 694391"/>
                <a:gd name="connsiteY67" fmla="*/ 3018 h 649663"/>
                <a:gd name="connsiteX68" fmla="*/ 500958 w 694391"/>
                <a:gd name="connsiteY68" fmla="*/ 9054 h 649663"/>
                <a:gd name="connsiteX69" fmla="*/ 488887 w 694391"/>
                <a:gd name="connsiteY69" fmla="*/ 12071 h 649663"/>
                <a:gd name="connsiteX70" fmla="*/ 470780 w 694391"/>
                <a:gd name="connsiteY70" fmla="*/ 21125 h 649663"/>
                <a:gd name="connsiteX71" fmla="*/ 461727 w 694391"/>
                <a:gd name="connsiteY71" fmla="*/ 27161 h 649663"/>
                <a:gd name="connsiteX72" fmla="*/ 443620 w 694391"/>
                <a:gd name="connsiteY72" fmla="*/ 33196 h 649663"/>
                <a:gd name="connsiteX73" fmla="*/ 425513 w 694391"/>
                <a:gd name="connsiteY73" fmla="*/ 48285 h 649663"/>
                <a:gd name="connsiteX74" fmla="*/ 416459 w 694391"/>
                <a:gd name="connsiteY74" fmla="*/ 54321 h 649663"/>
                <a:gd name="connsiteX75" fmla="*/ 404388 w 694391"/>
                <a:gd name="connsiteY75" fmla="*/ 66392 h 649663"/>
                <a:gd name="connsiteX76" fmla="*/ 392317 w 694391"/>
                <a:gd name="connsiteY76" fmla="*/ 69410 h 649663"/>
                <a:gd name="connsiteX77" fmla="*/ 374210 w 694391"/>
                <a:gd name="connsiteY77" fmla="*/ 78464 h 649663"/>
                <a:gd name="connsiteX78" fmla="*/ 344032 w 694391"/>
                <a:gd name="connsiteY78" fmla="*/ 96570 h 649663"/>
                <a:gd name="connsiteX79" fmla="*/ 292729 w 694391"/>
                <a:gd name="connsiteY79" fmla="*/ 111660 h 649663"/>
                <a:gd name="connsiteX80" fmla="*/ 280657 w 694391"/>
                <a:gd name="connsiteY80" fmla="*/ 114677 h 649663"/>
                <a:gd name="connsiteX81" fmla="*/ 229354 w 694391"/>
                <a:gd name="connsiteY81" fmla="*/ 120713 h 649663"/>
                <a:gd name="connsiteX82" fmla="*/ 217283 w 694391"/>
                <a:gd name="connsiteY82" fmla="*/ 123731 h 649663"/>
                <a:gd name="connsiteX0" fmla="*/ 217283 w 694391"/>
                <a:gd name="connsiteY0" fmla="*/ 123731 h 649663"/>
                <a:gd name="connsiteX1" fmla="*/ 172016 w 694391"/>
                <a:gd name="connsiteY1" fmla="*/ 144856 h 649663"/>
                <a:gd name="connsiteX2" fmla="*/ 162962 w 694391"/>
                <a:gd name="connsiteY2" fmla="*/ 153909 h 649663"/>
                <a:gd name="connsiteX3" fmla="*/ 147873 w 694391"/>
                <a:gd name="connsiteY3" fmla="*/ 165980 h 649663"/>
                <a:gd name="connsiteX4" fmla="*/ 126748 w 694391"/>
                <a:gd name="connsiteY4" fmla="*/ 175034 h 649663"/>
                <a:gd name="connsiteX5" fmla="*/ 117695 w 694391"/>
                <a:gd name="connsiteY5" fmla="*/ 184087 h 649663"/>
                <a:gd name="connsiteX6" fmla="*/ 102606 w 694391"/>
                <a:gd name="connsiteY6" fmla="*/ 196159 h 649663"/>
                <a:gd name="connsiteX7" fmla="*/ 66392 w 694391"/>
                <a:gd name="connsiteY7" fmla="*/ 217283 h 649663"/>
                <a:gd name="connsiteX8" fmla="*/ 33196 w 694391"/>
                <a:gd name="connsiteY8" fmla="*/ 244444 h 649663"/>
                <a:gd name="connsiteX9" fmla="*/ 21125 w 694391"/>
                <a:gd name="connsiteY9" fmla="*/ 262551 h 649663"/>
                <a:gd name="connsiteX10" fmla="*/ 6036 w 694391"/>
                <a:gd name="connsiteY10" fmla="*/ 289711 h 649663"/>
                <a:gd name="connsiteX11" fmla="*/ 0 w 694391"/>
                <a:gd name="connsiteY11" fmla="*/ 307818 h 649663"/>
                <a:gd name="connsiteX12" fmla="*/ 144855 w 694391"/>
                <a:gd name="connsiteY12" fmla="*/ 307818 h 649663"/>
                <a:gd name="connsiteX13" fmla="*/ 162962 w 694391"/>
                <a:gd name="connsiteY13" fmla="*/ 304800 h 649663"/>
                <a:gd name="connsiteX14" fmla="*/ 168998 w 694391"/>
                <a:gd name="connsiteY14" fmla="*/ 316871 h 649663"/>
                <a:gd name="connsiteX15" fmla="*/ 165980 w 694391"/>
                <a:gd name="connsiteY15" fmla="*/ 410424 h 649663"/>
                <a:gd name="connsiteX16" fmla="*/ 156927 w 694391"/>
                <a:gd name="connsiteY16" fmla="*/ 446638 h 649663"/>
                <a:gd name="connsiteX17" fmla="*/ 147873 w 694391"/>
                <a:gd name="connsiteY17" fmla="*/ 476816 h 649663"/>
                <a:gd name="connsiteX18" fmla="*/ 126748 w 694391"/>
                <a:gd name="connsiteY18" fmla="*/ 528119 h 649663"/>
                <a:gd name="connsiteX19" fmla="*/ 105624 w 694391"/>
                <a:gd name="connsiteY19" fmla="*/ 588475 h 649663"/>
                <a:gd name="connsiteX20" fmla="*/ 105624 w 694391"/>
                <a:gd name="connsiteY20" fmla="*/ 636761 h 649663"/>
                <a:gd name="connsiteX21" fmla="*/ 114677 w 694391"/>
                <a:gd name="connsiteY21" fmla="*/ 639778 h 649663"/>
                <a:gd name="connsiteX22" fmla="*/ 147873 w 694391"/>
                <a:gd name="connsiteY22" fmla="*/ 642796 h 649663"/>
                <a:gd name="connsiteX23" fmla="*/ 211247 w 694391"/>
                <a:gd name="connsiteY23" fmla="*/ 645814 h 649663"/>
                <a:gd name="connsiteX24" fmla="*/ 232372 w 694391"/>
                <a:gd name="connsiteY24" fmla="*/ 633743 h 649663"/>
                <a:gd name="connsiteX25" fmla="*/ 362139 w 694391"/>
                <a:gd name="connsiteY25" fmla="*/ 540190 h 649663"/>
                <a:gd name="connsiteX26" fmla="*/ 398352 w 694391"/>
                <a:gd name="connsiteY26" fmla="*/ 522083 h 649663"/>
                <a:gd name="connsiteX27" fmla="*/ 431548 w 694391"/>
                <a:gd name="connsiteY27" fmla="*/ 500959 h 649663"/>
                <a:gd name="connsiteX28" fmla="*/ 458709 w 694391"/>
                <a:gd name="connsiteY28" fmla="*/ 485870 h 649663"/>
                <a:gd name="connsiteX29" fmla="*/ 488887 w 694391"/>
                <a:gd name="connsiteY29" fmla="*/ 467763 h 649663"/>
                <a:gd name="connsiteX30" fmla="*/ 531137 w 694391"/>
                <a:gd name="connsiteY30" fmla="*/ 446638 h 649663"/>
                <a:gd name="connsiteX31" fmla="*/ 567350 w 694391"/>
                <a:gd name="connsiteY31" fmla="*/ 425513 h 649663"/>
                <a:gd name="connsiteX32" fmla="*/ 576404 w 694391"/>
                <a:gd name="connsiteY32" fmla="*/ 419477 h 649663"/>
                <a:gd name="connsiteX33" fmla="*/ 591493 w 694391"/>
                <a:gd name="connsiteY33" fmla="*/ 410424 h 649663"/>
                <a:gd name="connsiteX34" fmla="*/ 600546 w 694391"/>
                <a:gd name="connsiteY34" fmla="*/ 404388 h 649663"/>
                <a:gd name="connsiteX35" fmla="*/ 618653 w 694391"/>
                <a:gd name="connsiteY35" fmla="*/ 392317 h 649663"/>
                <a:gd name="connsiteX36" fmla="*/ 648832 w 694391"/>
                <a:gd name="connsiteY36" fmla="*/ 377228 h 649663"/>
                <a:gd name="connsiteX37" fmla="*/ 657885 w 694391"/>
                <a:gd name="connsiteY37" fmla="*/ 374210 h 649663"/>
                <a:gd name="connsiteX38" fmla="*/ 682028 w 694391"/>
                <a:gd name="connsiteY38" fmla="*/ 362139 h 649663"/>
                <a:gd name="connsiteX39" fmla="*/ 691081 w 694391"/>
                <a:gd name="connsiteY39" fmla="*/ 353085 h 649663"/>
                <a:gd name="connsiteX40" fmla="*/ 691081 w 694391"/>
                <a:gd name="connsiteY40" fmla="*/ 328943 h 649663"/>
                <a:gd name="connsiteX41" fmla="*/ 672974 w 694391"/>
                <a:gd name="connsiteY41" fmla="*/ 322907 h 649663"/>
                <a:gd name="connsiteX42" fmla="*/ 657885 w 694391"/>
                <a:gd name="connsiteY42" fmla="*/ 319889 h 649663"/>
                <a:gd name="connsiteX43" fmla="*/ 639778 w 694391"/>
                <a:gd name="connsiteY43" fmla="*/ 316871 h 649663"/>
                <a:gd name="connsiteX44" fmla="*/ 630725 w 694391"/>
                <a:gd name="connsiteY44" fmla="*/ 313854 h 649663"/>
                <a:gd name="connsiteX45" fmla="*/ 500958 w 694391"/>
                <a:gd name="connsiteY45" fmla="*/ 322907 h 649663"/>
                <a:gd name="connsiteX46" fmla="*/ 491905 w 694391"/>
                <a:gd name="connsiteY46" fmla="*/ 325925 h 649663"/>
                <a:gd name="connsiteX47" fmla="*/ 455691 w 694391"/>
                <a:gd name="connsiteY47" fmla="*/ 322907 h 649663"/>
                <a:gd name="connsiteX48" fmla="*/ 449655 w 694391"/>
                <a:gd name="connsiteY48" fmla="*/ 313854 h 649663"/>
                <a:gd name="connsiteX49" fmla="*/ 440602 w 694391"/>
                <a:gd name="connsiteY49" fmla="*/ 298765 h 649663"/>
                <a:gd name="connsiteX50" fmla="*/ 446638 w 694391"/>
                <a:gd name="connsiteY50" fmla="*/ 187105 h 649663"/>
                <a:gd name="connsiteX51" fmla="*/ 458709 w 694391"/>
                <a:gd name="connsiteY51" fmla="*/ 184087 h 649663"/>
                <a:gd name="connsiteX52" fmla="*/ 482851 w 694391"/>
                <a:gd name="connsiteY52" fmla="*/ 181070 h 649663"/>
                <a:gd name="connsiteX53" fmla="*/ 500958 w 694391"/>
                <a:gd name="connsiteY53" fmla="*/ 175034 h 649663"/>
                <a:gd name="connsiteX54" fmla="*/ 549244 w 694391"/>
                <a:gd name="connsiteY54" fmla="*/ 150891 h 649663"/>
                <a:gd name="connsiteX55" fmla="*/ 603564 w 694391"/>
                <a:gd name="connsiteY55" fmla="*/ 117695 h 649663"/>
                <a:gd name="connsiteX56" fmla="*/ 624689 w 694391"/>
                <a:gd name="connsiteY56" fmla="*/ 102606 h 649663"/>
                <a:gd name="connsiteX57" fmla="*/ 633743 w 694391"/>
                <a:gd name="connsiteY57" fmla="*/ 93553 h 649663"/>
                <a:gd name="connsiteX58" fmla="*/ 639778 w 694391"/>
                <a:gd name="connsiteY58" fmla="*/ 84499 h 649663"/>
                <a:gd name="connsiteX59" fmla="*/ 648832 w 694391"/>
                <a:gd name="connsiteY59" fmla="*/ 63374 h 649663"/>
                <a:gd name="connsiteX60" fmla="*/ 657885 w 694391"/>
                <a:gd name="connsiteY60" fmla="*/ 36214 h 649663"/>
                <a:gd name="connsiteX61" fmla="*/ 660903 w 694391"/>
                <a:gd name="connsiteY61" fmla="*/ 24143 h 649663"/>
                <a:gd name="connsiteX62" fmla="*/ 642796 w 694391"/>
                <a:gd name="connsiteY62" fmla="*/ 9054 h 649663"/>
                <a:gd name="connsiteX63" fmla="*/ 627707 w 694391"/>
                <a:gd name="connsiteY63" fmla="*/ 6036 h 649663"/>
                <a:gd name="connsiteX64" fmla="*/ 618653 w 694391"/>
                <a:gd name="connsiteY64" fmla="*/ 3018 h 649663"/>
                <a:gd name="connsiteX65" fmla="*/ 606582 w 694391"/>
                <a:gd name="connsiteY65" fmla="*/ 0 h 649663"/>
                <a:gd name="connsiteX66" fmla="*/ 519065 w 694391"/>
                <a:gd name="connsiteY66" fmla="*/ 3018 h 649663"/>
                <a:gd name="connsiteX67" fmla="*/ 500958 w 694391"/>
                <a:gd name="connsiteY67" fmla="*/ 9054 h 649663"/>
                <a:gd name="connsiteX68" fmla="*/ 488887 w 694391"/>
                <a:gd name="connsiteY68" fmla="*/ 12071 h 649663"/>
                <a:gd name="connsiteX69" fmla="*/ 470780 w 694391"/>
                <a:gd name="connsiteY69" fmla="*/ 21125 h 649663"/>
                <a:gd name="connsiteX70" fmla="*/ 461727 w 694391"/>
                <a:gd name="connsiteY70" fmla="*/ 27161 h 649663"/>
                <a:gd name="connsiteX71" fmla="*/ 443620 w 694391"/>
                <a:gd name="connsiteY71" fmla="*/ 33196 h 649663"/>
                <a:gd name="connsiteX72" fmla="*/ 425513 w 694391"/>
                <a:gd name="connsiteY72" fmla="*/ 48285 h 649663"/>
                <a:gd name="connsiteX73" fmla="*/ 416459 w 694391"/>
                <a:gd name="connsiteY73" fmla="*/ 54321 h 649663"/>
                <a:gd name="connsiteX74" fmla="*/ 404388 w 694391"/>
                <a:gd name="connsiteY74" fmla="*/ 66392 h 649663"/>
                <a:gd name="connsiteX75" fmla="*/ 392317 w 694391"/>
                <a:gd name="connsiteY75" fmla="*/ 69410 h 649663"/>
                <a:gd name="connsiteX76" fmla="*/ 374210 w 694391"/>
                <a:gd name="connsiteY76" fmla="*/ 78464 h 649663"/>
                <a:gd name="connsiteX77" fmla="*/ 344032 w 694391"/>
                <a:gd name="connsiteY77" fmla="*/ 96570 h 649663"/>
                <a:gd name="connsiteX78" fmla="*/ 292729 w 694391"/>
                <a:gd name="connsiteY78" fmla="*/ 111660 h 649663"/>
                <a:gd name="connsiteX79" fmla="*/ 280657 w 694391"/>
                <a:gd name="connsiteY79" fmla="*/ 114677 h 649663"/>
                <a:gd name="connsiteX80" fmla="*/ 229354 w 694391"/>
                <a:gd name="connsiteY80" fmla="*/ 120713 h 649663"/>
                <a:gd name="connsiteX81" fmla="*/ 217283 w 694391"/>
                <a:gd name="connsiteY81" fmla="*/ 123731 h 649663"/>
                <a:gd name="connsiteX0" fmla="*/ 217283 w 694391"/>
                <a:gd name="connsiteY0" fmla="*/ 123731 h 646200"/>
                <a:gd name="connsiteX1" fmla="*/ 172016 w 694391"/>
                <a:gd name="connsiteY1" fmla="*/ 144856 h 646200"/>
                <a:gd name="connsiteX2" fmla="*/ 162962 w 694391"/>
                <a:gd name="connsiteY2" fmla="*/ 153909 h 646200"/>
                <a:gd name="connsiteX3" fmla="*/ 147873 w 694391"/>
                <a:gd name="connsiteY3" fmla="*/ 165980 h 646200"/>
                <a:gd name="connsiteX4" fmla="*/ 126748 w 694391"/>
                <a:gd name="connsiteY4" fmla="*/ 175034 h 646200"/>
                <a:gd name="connsiteX5" fmla="*/ 117695 w 694391"/>
                <a:gd name="connsiteY5" fmla="*/ 184087 h 646200"/>
                <a:gd name="connsiteX6" fmla="*/ 102606 w 694391"/>
                <a:gd name="connsiteY6" fmla="*/ 196159 h 646200"/>
                <a:gd name="connsiteX7" fmla="*/ 66392 w 694391"/>
                <a:gd name="connsiteY7" fmla="*/ 217283 h 646200"/>
                <a:gd name="connsiteX8" fmla="*/ 33196 w 694391"/>
                <a:gd name="connsiteY8" fmla="*/ 244444 h 646200"/>
                <a:gd name="connsiteX9" fmla="*/ 21125 w 694391"/>
                <a:gd name="connsiteY9" fmla="*/ 262551 h 646200"/>
                <a:gd name="connsiteX10" fmla="*/ 6036 w 694391"/>
                <a:gd name="connsiteY10" fmla="*/ 289711 h 646200"/>
                <a:gd name="connsiteX11" fmla="*/ 0 w 694391"/>
                <a:gd name="connsiteY11" fmla="*/ 307818 h 646200"/>
                <a:gd name="connsiteX12" fmla="*/ 144855 w 694391"/>
                <a:gd name="connsiteY12" fmla="*/ 307818 h 646200"/>
                <a:gd name="connsiteX13" fmla="*/ 162962 w 694391"/>
                <a:gd name="connsiteY13" fmla="*/ 304800 h 646200"/>
                <a:gd name="connsiteX14" fmla="*/ 168998 w 694391"/>
                <a:gd name="connsiteY14" fmla="*/ 316871 h 646200"/>
                <a:gd name="connsiteX15" fmla="*/ 165980 w 694391"/>
                <a:gd name="connsiteY15" fmla="*/ 410424 h 646200"/>
                <a:gd name="connsiteX16" fmla="*/ 156927 w 694391"/>
                <a:gd name="connsiteY16" fmla="*/ 446638 h 646200"/>
                <a:gd name="connsiteX17" fmla="*/ 147873 w 694391"/>
                <a:gd name="connsiteY17" fmla="*/ 476816 h 646200"/>
                <a:gd name="connsiteX18" fmla="*/ 126748 w 694391"/>
                <a:gd name="connsiteY18" fmla="*/ 528119 h 646200"/>
                <a:gd name="connsiteX19" fmla="*/ 105624 w 694391"/>
                <a:gd name="connsiteY19" fmla="*/ 588475 h 646200"/>
                <a:gd name="connsiteX20" fmla="*/ 105624 w 694391"/>
                <a:gd name="connsiteY20" fmla="*/ 636761 h 646200"/>
                <a:gd name="connsiteX21" fmla="*/ 114677 w 694391"/>
                <a:gd name="connsiteY21" fmla="*/ 639778 h 646200"/>
                <a:gd name="connsiteX22" fmla="*/ 211247 w 694391"/>
                <a:gd name="connsiteY22" fmla="*/ 645814 h 646200"/>
                <a:gd name="connsiteX23" fmla="*/ 232372 w 694391"/>
                <a:gd name="connsiteY23" fmla="*/ 633743 h 646200"/>
                <a:gd name="connsiteX24" fmla="*/ 362139 w 694391"/>
                <a:gd name="connsiteY24" fmla="*/ 540190 h 646200"/>
                <a:gd name="connsiteX25" fmla="*/ 398352 w 694391"/>
                <a:gd name="connsiteY25" fmla="*/ 522083 h 646200"/>
                <a:gd name="connsiteX26" fmla="*/ 431548 w 694391"/>
                <a:gd name="connsiteY26" fmla="*/ 500959 h 646200"/>
                <a:gd name="connsiteX27" fmla="*/ 458709 w 694391"/>
                <a:gd name="connsiteY27" fmla="*/ 485870 h 646200"/>
                <a:gd name="connsiteX28" fmla="*/ 488887 w 694391"/>
                <a:gd name="connsiteY28" fmla="*/ 467763 h 646200"/>
                <a:gd name="connsiteX29" fmla="*/ 531137 w 694391"/>
                <a:gd name="connsiteY29" fmla="*/ 446638 h 646200"/>
                <a:gd name="connsiteX30" fmla="*/ 567350 w 694391"/>
                <a:gd name="connsiteY30" fmla="*/ 425513 h 646200"/>
                <a:gd name="connsiteX31" fmla="*/ 576404 w 694391"/>
                <a:gd name="connsiteY31" fmla="*/ 419477 h 646200"/>
                <a:gd name="connsiteX32" fmla="*/ 591493 w 694391"/>
                <a:gd name="connsiteY32" fmla="*/ 410424 h 646200"/>
                <a:gd name="connsiteX33" fmla="*/ 600546 w 694391"/>
                <a:gd name="connsiteY33" fmla="*/ 404388 h 646200"/>
                <a:gd name="connsiteX34" fmla="*/ 618653 w 694391"/>
                <a:gd name="connsiteY34" fmla="*/ 392317 h 646200"/>
                <a:gd name="connsiteX35" fmla="*/ 648832 w 694391"/>
                <a:gd name="connsiteY35" fmla="*/ 377228 h 646200"/>
                <a:gd name="connsiteX36" fmla="*/ 657885 w 694391"/>
                <a:gd name="connsiteY36" fmla="*/ 374210 h 646200"/>
                <a:gd name="connsiteX37" fmla="*/ 682028 w 694391"/>
                <a:gd name="connsiteY37" fmla="*/ 362139 h 646200"/>
                <a:gd name="connsiteX38" fmla="*/ 691081 w 694391"/>
                <a:gd name="connsiteY38" fmla="*/ 353085 h 646200"/>
                <a:gd name="connsiteX39" fmla="*/ 691081 w 694391"/>
                <a:gd name="connsiteY39" fmla="*/ 328943 h 646200"/>
                <a:gd name="connsiteX40" fmla="*/ 672974 w 694391"/>
                <a:gd name="connsiteY40" fmla="*/ 322907 h 646200"/>
                <a:gd name="connsiteX41" fmla="*/ 657885 w 694391"/>
                <a:gd name="connsiteY41" fmla="*/ 319889 h 646200"/>
                <a:gd name="connsiteX42" fmla="*/ 639778 w 694391"/>
                <a:gd name="connsiteY42" fmla="*/ 316871 h 646200"/>
                <a:gd name="connsiteX43" fmla="*/ 630725 w 694391"/>
                <a:gd name="connsiteY43" fmla="*/ 313854 h 646200"/>
                <a:gd name="connsiteX44" fmla="*/ 500958 w 694391"/>
                <a:gd name="connsiteY44" fmla="*/ 322907 h 646200"/>
                <a:gd name="connsiteX45" fmla="*/ 491905 w 694391"/>
                <a:gd name="connsiteY45" fmla="*/ 325925 h 646200"/>
                <a:gd name="connsiteX46" fmla="*/ 455691 w 694391"/>
                <a:gd name="connsiteY46" fmla="*/ 322907 h 646200"/>
                <a:gd name="connsiteX47" fmla="*/ 449655 w 694391"/>
                <a:gd name="connsiteY47" fmla="*/ 313854 h 646200"/>
                <a:gd name="connsiteX48" fmla="*/ 440602 w 694391"/>
                <a:gd name="connsiteY48" fmla="*/ 298765 h 646200"/>
                <a:gd name="connsiteX49" fmla="*/ 446638 w 694391"/>
                <a:gd name="connsiteY49" fmla="*/ 187105 h 646200"/>
                <a:gd name="connsiteX50" fmla="*/ 458709 w 694391"/>
                <a:gd name="connsiteY50" fmla="*/ 184087 h 646200"/>
                <a:gd name="connsiteX51" fmla="*/ 482851 w 694391"/>
                <a:gd name="connsiteY51" fmla="*/ 181070 h 646200"/>
                <a:gd name="connsiteX52" fmla="*/ 500958 w 694391"/>
                <a:gd name="connsiteY52" fmla="*/ 175034 h 646200"/>
                <a:gd name="connsiteX53" fmla="*/ 549244 w 694391"/>
                <a:gd name="connsiteY53" fmla="*/ 150891 h 646200"/>
                <a:gd name="connsiteX54" fmla="*/ 603564 w 694391"/>
                <a:gd name="connsiteY54" fmla="*/ 117695 h 646200"/>
                <a:gd name="connsiteX55" fmla="*/ 624689 w 694391"/>
                <a:gd name="connsiteY55" fmla="*/ 102606 h 646200"/>
                <a:gd name="connsiteX56" fmla="*/ 633743 w 694391"/>
                <a:gd name="connsiteY56" fmla="*/ 93553 h 646200"/>
                <a:gd name="connsiteX57" fmla="*/ 639778 w 694391"/>
                <a:gd name="connsiteY57" fmla="*/ 84499 h 646200"/>
                <a:gd name="connsiteX58" fmla="*/ 648832 w 694391"/>
                <a:gd name="connsiteY58" fmla="*/ 63374 h 646200"/>
                <a:gd name="connsiteX59" fmla="*/ 657885 w 694391"/>
                <a:gd name="connsiteY59" fmla="*/ 36214 h 646200"/>
                <a:gd name="connsiteX60" fmla="*/ 660903 w 694391"/>
                <a:gd name="connsiteY60" fmla="*/ 24143 h 646200"/>
                <a:gd name="connsiteX61" fmla="*/ 642796 w 694391"/>
                <a:gd name="connsiteY61" fmla="*/ 9054 h 646200"/>
                <a:gd name="connsiteX62" fmla="*/ 627707 w 694391"/>
                <a:gd name="connsiteY62" fmla="*/ 6036 h 646200"/>
                <a:gd name="connsiteX63" fmla="*/ 618653 w 694391"/>
                <a:gd name="connsiteY63" fmla="*/ 3018 h 646200"/>
                <a:gd name="connsiteX64" fmla="*/ 606582 w 694391"/>
                <a:gd name="connsiteY64" fmla="*/ 0 h 646200"/>
                <a:gd name="connsiteX65" fmla="*/ 519065 w 694391"/>
                <a:gd name="connsiteY65" fmla="*/ 3018 h 646200"/>
                <a:gd name="connsiteX66" fmla="*/ 500958 w 694391"/>
                <a:gd name="connsiteY66" fmla="*/ 9054 h 646200"/>
                <a:gd name="connsiteX67" fmla="*/ 488887 w 694391"/>
                <a:gd name="connsiteY67" fmla="*/ 12071 h 646200"/>
                <a:gd name="connsiteX68" fmla="*/ 470780 w 694391"/>
                <a:gd name="connsiteY68" fmla="*/ 21125 h 646200"/>
                <a:gd name="connsiteX69" fmla="*/ 461727 w 694391"/>
                <a:gd name="connsiteY69" fmla="*/ 27161 h 646200"/>
                <a:gd name="connsiteX70" fmla="*/ 443620 w 694391"/>
                <a:gd name="connsiteY70" fmla="*/ 33196 h 646200"/>
                <a:gd name="connsiteX71" fmla="*/ 425513 w 694391"/>
                <a:gd name="connsiteY71" fmla="*/ 48285 h 646200"/>
                <a:gd name="connsiteX72" fmla="*/ 416459 w 694391"/>
                <a:gd name="connsiteY72" fmla="*/ 54321 h 646200"/>
                <a:gd name="connsiteX73" fmla="*/ 404388 w 694391"/>
                <a:gd name="connsiteY73" fmla="*/ 66392 h 646200"/>
                <a:gd name="connsiteX74" fmla="*/ 392317 w 694391"/>
                <a:gd name="connsiteY74" fmla="*/ 69410 h 646200"/>
                <a:gd name="connsiteX75" fmla="*/ 374210 w 694391"/>
                <a:gd name="connsiteY75" fmla="*/ 78464 h 646200"/>
                <a:gd name="connsiteX76" fmla="*/ 344032 w 694391"/>
                <a:gd name="connsiteY76" fmla="*/ 96570 h 646200"/>
                <a:gd name="connsiteX77" fmla="*/ 292729 w 694391"/>
                <a:gd name="connsiteY77" fmla="*/ 111660 h 646200"/>
                <a:gd name="connsiteX78" fmla="*/ 280657 w 694391"/>
                <a:gd name="connsiteY78" fmla="*/ 114677 h 646200"/>
                <a:gd name="connsiteX79" fmla="*/ 229354 w 694391"/>
                <a:gd name="connsiteY79" fmla="*/ 120713 h 646200"/>
                <a:gd name="connsiteX80" fmla="*/ 217283 w 694391"/>
                <a:gd name="connsiteY80" fmla="*/ 123731 h 646200"/>
                <a:gd name="connsiteX0" fmla="*/ 217283 w 694391"/>
                <a:gd name="connsiteY0" fmla="*/ 123731 h 646419"/>
                <a:gd name="connsiteX1" fmla="*/ 172016 w 694391"/>
                <a:gd name="connsiteY1" fmla="*/ 144856 h 646419"/>
                <a:gd name="connsiteX2" fmla="*/ 162962 w 694391"/>
                <a:gd name="connsiteY2" fmla="*/ 153909 h 646419"/>
                <a:gd name="connsiteX3" fmla="*/ 147873 w 694391"/>
                <a:gd name="connsiteY3" fmla="*/ 165980 h 646419"/>
                <a:gd name="connsiteX4" fmla="*/ 126748 w 694391"/>
                <a:gd name="connsiteY4" fmla="*/ 175034 h 646419"/>
                <a:gd name="connsiteX5" fmla="*/ 117695 w 694391"/>
                <a:gd name="connsiteY5" fmla="*/ 184087 h 646419"/>
                <a:gd name="connsiteX6" fmla="*/ 102606 w 694391"/>
                <a:gd name="connsiteY6" fmla="*/ 196159 h 646419"/>
                <a:gd name="connsiteX7" fmla="*/ 66392 w 694391"/>
                <a:gd name="connsiteY7" fmla="*/ 217283 h 646419"/>
                <a:gd name="connsiteX8" fmla="*/ 33196 w 694391"/>
                <a:gd name="connsiteY8" fmla="*/ 244444 h 646419"/>
                <a:gd name="connsiteX9" fmla="*/ 21125 w 694391"/>
                <a:gd name="connsiteY9" fmla="*/ 262551 h 646419"/>
                <a:gd name="connsiteX10" fmla="*/ 6036 w 694391"/>
                <a:gd name="connsiteY10" fmla="*/ 289711 h 646419"/>
                <a:gd name="connsiteX11" fmla="*/ 0 w 694391"/>
                <a:gd name="connsiteY11" fmla="*/ 307818 h 646419"/>
                <a:gd name="connsiteX12" fmla="*/ 144855 w 694391"/>
                <a:gd name="connsiteY12" fmla="*/ 307818 h 646419"/>
                <a:gd name="connsiteX13" fmla="*/ 162962 w 694391"/>
                <a:gd name="connsiteY13" fmla="*/ 304800 h 646419"/>
                <a:gd name="connsiteX14" fmla="*/ 168998 w 694391"/>
                <a:gd name="connsiteY14" fmla="*/ 316871 h 646419"/>
                <a:gd name="connsiteX15" fmla="*/ 165980 w 694391"/>
                <a:gd name="connsiteY15" fmla="*/ 410424 h 646419"/>
                <a:gd name="connsiteX16" fmla="*/ 156927 w 694391"/>
                <a:gd name="connsiteY16" fmla="*/ 446638 h 646419"/>
                <a:gd name="connsiteX17" fmla="*/ 147873 w 694391"/>
                <a:gd name="connsiteY17" fmla="*/ 476816 h 646419"/>
                <a:gd name="connsiteX18" fmla="*/ 126748 w 694391"/>
                <a:gd name="connsiteY18" fmla="*/ 528119 h 646419"/>
                <a:gd name="connsiteX19" fmla="*/ 105624 w 694391"/>
                <a:gd name="connsiteY19" fmla="*/ 588475 h 646419"/>
                <a:gd name="connsiteX20" fmla="*/ 105624 w 694391"/>
                <a:gd name="connsiteY20" fmla="*/ 636761 h 646419"/>
                <a:gd name="connsiteX21" fmla="*/ 211247 w 694391"/>
                <a:gd name="connsiteY21" fmla="*/ 645814 h 646419"/>
                <a:gd name="connsiteX22" fmla="*/ 232372 w 694391"/>
                <a:gd name="connsiteY22" fmla="*/ 633743 h 646419"/>
                <a:gd name="connsiteX23" fmla="*/ 362139 w 694391"/>
                <a:gd name="connsiteY23" fmla="*/ 540190 h 646419"/>
                <a:gd name="connsiteX24" fmla="*/ 398352 w 694391"/>
                <a:gd name="connsiteY24" fmla="*/ 522083 h 646419"/>
                <a:gd name="connsiteX25" fmla="*/ 431548 w 694391"/>
                <a:gd name="connsiteY25" fmla="*/ 500959 h 646419"/>
                <a:gd name="connsiteX26" fmla="*/ 458709 w 694391"/>
                <a:gd name="connsiteY26" fmla="*/ 485870 h 646419"/>
                <a:gd name="connsiteX27" fmla="*/ 488887 w 694391"/>
                <a:gd name="connsiteY27" fmla="*/ 467763 h 646419"/>
                <a:gd name="connsiteX28" fmla="*/ 531137 w 694391"/>
                <a:gd name="connsiteY28" fmla="*/ 446638 h 646419"/>
                <a:gd name="connsiteX29" fmla="*/ 567350 w 694391"/>
                <a:gd name="connsiteY29" fmla="*/ 425513 h 646419"/>
                <a:gd name="connsiteX30" fmla="*/ 576404 w 694391"/>
                <a:gd name="connsiteY30" fmla="*/ 419477 h 646419"/>
                <a:gd name="connsiteX31" fmla="*/ 591493 w 694391"/>
                <a:gd name="connsiteY31" fmla="*/ 410424 h 646419"/>
                <a:gd name="connsiteX32" fmla="*/ 600546 w 694391"/>
                <a:gd name="connsiteY32" fmla="*/ 404388 h 646419"/>
                <a:gd name="connsiteX33" fmla="*/ 618653 w 694391"/>
                <a:gd name="connsiteY33" fmla="*/ 392317 h 646419"/>
                <a:gd name="connsiteX34" fmla="*/ 648832 w 694391"/>
                <a:gd name="connsiteY34" fmla="*/ 377228 h 646419"/>
                <a:gd name="connsiteX35" fmla="*/ 657885 w 694391"/>
                <a:gd name="connsiteY35" fmla="*/ 374210 h 646419"/>
                <a:gd name="connsiteX36" fmla="*/ 682028 w 694391"/>
                <a:gd name="connsiteY36" fmla="*/ 362139 h 646419"/>
                <a:gd name="connsiteX37" fmla="*/ 691081 w 694391"/>
                <a:gd name="connsiteY37" fmla="*/ 353085 h 646419"/>
                <a:gd name="connsiteX38" fmla="*/ 691081 w 694391"/>
                <a:gd name="connsiteY38" fmla="*/ 328943 h 646419"/>
                <a:gd name="connsiteX39" fmla="*/ 672974 w 694391"/>
                <a:gd name="connsiteY39" fmla="*/ 322907 h 646419"/>
                <a:gd name="connsiteX40" fmla="*/ 657885 w 694391"/>
                <a:gd name="connsiteY40" fmla="*/ 319889 h 646419"/>
                <a:gd name="connsiteX41" fmla="*/ 639778 w 694391"/>
                <a:gd name="connsiteY41" fmla="*/ 316871 h 646419"/>
                <a:gd name="connsiteX42" fmla="*/ 630725 w 694391"/>
                <a:gd name="connsiteY42" fmla="*/ 313854 h 646419"/>
                <a:gd name="connsiteX43" fmla="*/ 500958 w 694391"/>
                <a:gd name="connsiteY43" fmla="*/ 322907 h 646419"/>
                <a:gd name="connsiteX44" fmla="*/ 491905 w 694391"/>
                <a:gd name="connsiteY44" fmla="*/ 325925 h 646419"/>
                <a:gd name="connsiteX45" fmla="*/ 455691 w 694391"/>
                <a:gd name="connsiteY45" fmla="*/ 322907 h 646419"/>
                <a:gd name="connsiteX46" fmla="*/ 449655 w 694391"/>
                <a:gd name="connsiteY46" fmla="*/ 313854 h 646419"/>
                <a:gd name="connsiteX47" fmla="*/ 440602 w 694391"/>
                <a:gd name="connsiteY47" fmla="*/ 298765 h 646419"/>
                <a:gd name="connsiteX48" fmla="*/ 446638 w 694391"/>
                <a:gd name="connsiteY48" fmla="*/ 187105 h 646419"/>
                <a:gd name="connsiteX49" fmla="*/ 458709 w 694391"/>
                <a:gd name="connsiteY49" fmla="*/ 184087 h 646419"/>
                <a:gd name="connsiteX50" fmla="*/ 482851 w 694391"/>
                <a:gd name="connsiteY50" fmla="*/ 181070 h 646419"/>
                <a:gd name="connsiteX51" fmla="*/ 500958 w 694391"/>
                <a:gd name="connsiteY51" fmla="*/ 175034 h 646419"/>
                <a:gd name="connsiteX52" fmla="*/ 549244 w 694391"/>
                <a:gd name="connsiteY52" fmla="*/ 150891 h 646419"/>
                <a:gd name="connsiteX53" fmla="*/ 603564 w 694391"/>
                <a:gd name="connsiteY53" fmla="*/ 117695 h 646419"/>
                <a:gd name="connsiteX54" fmla="*/ 624689 w 694391"/>
                <a:gd name="connsiteY54" fmla="*/ 102606 h 646419"/>
                <a:gd name="connsiteX55" fmla="*/ 633743 w 694391"/>
                <a:gd name="connsiteY55" fmla="*/ 93553 h 646419"/>
                <a:gd name="connsiteX56" fmla="*/ 639778 w 694391"/>
                <a:gd name="connsiteY56" fmla="*/ 84499 h 646419"/>
                <a:gd name="connsiteX57" fmla="*/ 648832 w 694391"/>
                <a:gd name="connsiteY57" fmla="*/ 63374 h 646419"/>
                <a:gd name="connsiteX58" fmla="*/ 657885 w 694391"/>
                <a:gd name="connsiteY58" fmla="*/ 36214 h 646419"/>
                <a:gd name="connsiteX59" fmla="*/ 660903 w 694391"/>
                <a:gd name="connsiteY59" fmla="*/ 24143 h 646419"/>
                <a:gd name="connsiteX60" fmla="*/ 642796 w 694391"/>
                <a:gd name="connsiteY60" fmla="*/ 9054 h 646419"/>
                <a:gd name="connsiteX61" fmla="*/ 627707 w 694391"/>
                <a:gd name="connsiteY61" fmla="*/ 6036 h 646419"/>
                <a:gd name="connsiteX62" fmla="*/ 618653 w 694391"/>
                <a:gd name="connsiteY62" fmla="*/ 3018 h 646419"/>
                <a:gd name="connsiteX63" fmla="*/ 606582 w 694391"/>
                <a:gd name="connsiteY63" fmla="*/ 0 h 646419"/>
                <a:gd name="connsiteX64" fmla="*/ 519065 w 694391"/>
                <a:gd name="connsiteY64" fmla="*/ 3018 h 646419"/>
                <a:gd name="connsiteX65" fmla="*/ 500958 w 694391"/>
                <a:gd name="connsiteY65" fmla="*/ 9054 h 646419"/>
                <a:gd name="connsiteX66" fmla="*/ 488887 w 694391"/>
                <a:gd name="connsiteY66" fmla="*/ 12071 h 646419"/>
                <a:gd name="connsiteX67" fmla="*/ 470780 w 694391"/>
                <a:gd name="connsiteY67" fmla="*/ 21125 h 646419"/>
                <a:gd name="connsiteX68" fmla="*/ 461727 w 694391"/>
                <a:gd name="connsiteY68" fmla="*/ 27161 h 646419"/>
                <a:gd name="connsiteX69" fmla="*/ 443620 w 694391"/>
                <a:gd name="connsiteY69" fmla="*/ 33196 h 646419"/>
                <a:gd name="connsiteX70" fmla="*/ 425513 w 694391"/>
                <a:gd name="connsiteY70" fmla="*/ 48285 h 646419"/>
                <a:gd name="connsiteX71" fmla="*/ 416459 w 694391"/>
                <a:gd name="connsiteY71" fmla="*/ 54321 h 646419"/>
                <a:gd name="connsiteX72" fmla="*/ 404388 w 694391"/>
                <a:gd name="connsiteY72" fmla="*/ 66392 h 646419"/>
                <a:gd name="connsiteX73" fmla="*/ 392317 w 694391"/>
                <a:gd name="connsiteY73" fmla="*/ 69410 h 646419"/>
                <a:gd name="connsiteX74" fmla="*/ 374210 w 694391"/>
                <a:gd name="connsiteY74" fmla="*/ 78464 h 646419"/>
                <a:gd name="connsiteX75" fmla="*/ 344032 w 694391"/>
                <a:gd name="connsiteY75" fmla="*/ 96570 h 646419"/>
                <a:gd name="connsiteX76" fmla="*/ 292729 w 694391"/>
                <a:gd name="connsiteY76" fmla="*/ 111660 h 646419"/>
                <a:gd name="connsiteX77" fmla="*/ 280657 w 694391"/>
                <a:gd name="connsiteY77" fmla="*/ 114677 h 646419"/>
                <a:gd name="connsiteX78" fmla="*/ 229354 w 694391"/>
                <a:gd name="connsiteY78" fmla="*/ 120713 h 646419"/>
                <a:gd name="connsiteX79" fmla="*/ 217283 w 694391"/>
                <a:gd name="connsiteY79" fmla="*/ 123731 h 646419"/>
                <a:gd name="connsiteX0" fmla="*/ 217283 w 694391"/>
                <a:gd name="connsiteY0" fmla="*/ 123731 h 644141"/>
                <a:gd name="connsiteX1" fmla="*/ 172016 w 694391"/>
                <a:gd name="connsiteY1" fmla="*/ 144856 h 644141"/>
                <a:gd name="connsiteX2" fmla="*/ 162962 w 694391"/>
                <a:gd name="connsiteY2" fmla="*/ 153909 h 644141"/>
                <a:gd name="connsiteX3" fmla="*/ 147873 w 694391"/>
                <a:gd name="connsiteY3" fmla="*/ 165980 h 644141"/>
                <a:gd name="connsiteX4" fmla="*/ 126748 w 694391"/>
                <a:gd name="connsiteY4" fmla="*/ 175034 h 644141"/>
                <a:gd name="connsiteX5" fmla="*/ 117695 w 694391"/>
                <a:gd name="connsiteY5" fmla="*/ 184087 h 644141"/>
                <a:gd name="connsiteX6" fmla="*/ 102606 w 694391"/>
                <a:gd name="connsiteY6" fmla="*/ 196159 h 644141"/>
                <a:gd name="connsiteX7" fmla="*/ 66392 w 694391"/>
                <a:gd name="connsiteY7" fmla="*/ 217283 h 644141"/>
                <a:gd name="connsiteX8" fmla="*/ 33196 w 694391"/>
                <a:gd name="connsiteY8" fmla="*/ 244444 h 644141"/>
                <a:gd name="connsiteX9" fmla="*/ 21125 w 694391"/>
                <a:gd name="connsiteY9" fmla="*/ 262551 h 644141"/>
                <a:gd name="connsiteX10" fmla="*/ 6036 w 694391"/>
                <a:gd name="connsiteY10" fmla="*/ 289711 h 644141"/>
                <a:gd name="connsiteX11" fmla="*/ 0 w 694391"/>
                <a:gd name="connsiteY11" fmla="*/ 307818 h 644141"/>
                <a:gd name="connsiteX12" fmla="*/ 144855 w 694391"/>
                <a:gd name="connsiteY12" fmla="*/ 307818 h 644141"/>
                <a:gd name="connsiteX13" fmla="*/ 162962 w 694391"/>
                <a:gd name="connsiteY13" fmla="*/ 304800 h 644141"/>
                <a:gd name="connsiteX14" fmla="*/ 168998 w 694391"/>
                <a:gd name="connsiteY14" fmla="*/ 316871 h 644141"/>
                <a:gd name="connsiteX15" fmla="*/ 165980 w 694391"/>
                <a:gd name="connsiteY15" fmla="*/ 410424 h 644141"/>
                <a:gd name="connsiteX16" fmla="*/ 156927 w 694391"/>
                <a:gd name="connsiteY16" fmla="*/ 446638 h 644141"/>
                <a:gd name="connsiteX17" fmla="*/ 147873 w 694391"/>
                <a:gd name="connsiteY17" fmla="*/ 476816 h 644141"/>
                <a:gd name="connsiteX18" fmla="*/ 126748 w 694391"/>
                <a:gd name="connsiteY18" fmla="*/ 528119 h 644141"/>
                <a:gd name="connsiteX19" fmla="*/ 105624 w 694391"/>
                <a:gd name="connsiteY19" fmla="*/ 588475 h 644141"/>
                <a:gd name="connsiteX20" fmla="*/ 105624 w 694391"/>
                <a:gd name="connsiteY20" fmla="*/ 636761 h 644141"/>
                <a:gd name="connsiteX21" fmla="*/ 232372 w 694391"/>
                <a:gd name="connsiteY21" fmla="*/ 633743 h 644141"/>
                <a:gd name="connsiteX22" fmla="*/ 362139 w 694391"/>
                <a:gd name="connsiteY22" fmla="*/ 540190 h 644141"/>
                <a:gd name="connsiteX23" fmla="*/ 398352 w 694391"/>
                <a:gd name="connsiteY23" fmla="*/ 522083 h 644141"/>
                <a:gd name="connsiteX24" fmla="*/ 431548 w 694391"/>
                <a:gd name="connsiteY24" fmla="*/ 500959 h 644141"/>
                <a:gd name="connsiteX25" fmla="*/ 458709 w 694391"/>
                <a:gd name="connsiteY25" fmla="*/ 485870 h 644141"/>
                <a:gd name="connsiteX26" fmla="*/ 488887 w 694391"/>
                <a:gd name="connsiteY26" fmla="*/ 467763 h 644141"/>
                <a:gd name="connsiteX27" fmla="*/ 531137 w 694391"/>
                <a:gd name="connsiteY27" fmla="*/ 446638 h 644141"/>
                <a:gd name="connsiteX28" fmla="*/ 567350 w 694391"/>
                <a:gd name="connsiteY28" fmla="*/ 425513 h 644141"/>
                <a:gd name="connsiteX29" fmla="*/ 576404 w 694391"/>
                <a:gd name="connsiteY29" fmla="*/ 419477 h 644141"/>
                <a:gd name="connsiteX30" fmla="*/ 591493 w 694391"/>
                <a:gd name="connsiteY30" fmla="*/ 410424 h 644141"/>
                <a:gd name="connsiteX31" fmla="*/ 600546 w 694391"/>
                <a:gd name="connsiteY31" fmla="*/ 404388 h 644141"/>
                <a:gd name="connsiteX32" fmla="*/ 618653 w 694391"/>
                <a:gd name="connsiteY32" fmla="*/ 392317 h 644141"/>
                <a:gd name="connsiteX33" fmla="*/ 648832 w 694391"/>
                <a:gd name="connsiteY33" fmla="*/ 377228 h 644141"/>
                <a:gd name="connsiteX34" fmla="*/ 657885 w 694391"/>
                <a:gd name="connsiteY34" fmla="*/ 374210 h 644141"/>
                <a:gd name="connsiteX35" fmla="*/ 682028 w 694391"/>
                <a:gd name="connsiteY35" fmla="*/ 362139 h 644141"/>
                <a:gd name="connsiteX36" fmla="*/ 691081 w 694391"/>
                <a:gd name="connsiteY36" fmla="*/ 353085 h 644141"/>
                <a:gd name="connsiteX37" fmla="*/ 691081 w 694391"/>
                <a:gd name="connsiteY37" fmla="*/ 328943 h 644141"/>
                <a:gd name="connsiteX38" fmla="*/ 672974 w 694391"/>
                <a:gd name="connsiteY38" fmla="*/ 322907 h 644141"/>
                <a:gd name="connsiteX39" fmla="*/ 657885 w 694391"/>
                <a:gd name="connsiteY39" fmla="*/ 319889 h 644141"/>
                <a:gd name="connsiteX40" fmla="*/ 639778 w 694391"/>
                <a:gd name="connsiteY40" fmla="*/ 316871 h 644141"/>
                <a:gd name="connsiteX41" fmla="*/ 630725 w 694391"/>
                <a:gd name="connsiteY41" fmla="*/ 313854 h 644141"/>
                <a:gd name="connsiteX42" fmla="*/ 500958 w 694391"/>
                <a:gd name="connsiteY42" fmla="*/ 322907 h 644141"/>
                <a:gd name="connsiteX43" fmla="*/ 491905 w 694391"/>
                <a:gd name="connsiteY43" fmla="*/ 325925 h 644141"/>
                <a:gd name="connsiteX44" fmla="*/ 455691 w 694391"/>
                <a:gd name="connsiteY44" fmla="*/ 322907 h 644141"/>
                <a:gd name="connsiteX45" fmla="*/ 449655 w 694391"/>
                <a:gd name="connsiteY45" fmla="*/ 313854 h 644141"/>
                <a:gd name="connsiteX46" fmla="*/ 440602 w 694391"/>
                <a:gd name="connsiteY46" fmla="*/ 298765 h 644141"/>
                <a:gd name="connsiteX47" fmla="*/ 446638 w 694391"/>
                <a:gd name="connsiteY47" fmla="*/ 187105 h 644141"/>
                <a:gd name="connsiteX48" fmla="*/ 458709 w 694391"/>
                <a:gd name="connsiteY48" fmla="*/ 184087 h 644141"/>
                <a:gd name="connsiteX49" fmla="*/ 482851 w 694391"/>
                <a:gd name="connsiteY49" fmla="*/ 181070 h 644141"/>
                <a:gd name="connsiteX50" fmla="*/ 500958 w 694391"/>
                <a:gd name="connsiteY50" fmla="*/ 175034 h 644141"/>
                <a:gd name="connsiteX51" fmla="*/ 549244 w 694391"/>
                <a:gd name="connsiteY51" fmla="*/ 150891 h 644141"/>
                <a:gd name="connsiteX52" fmla="*/ 603564 w 694391"/>
                <a:gd name="connsiteY52" fmla="*/ 117695 h 644141"/>
                <a:gd name="connsiteX53" fmla="*/ 624689 w 694391"/>
                <a:gd name="connsiteY53" fmla="*/ 102606 h 644141"/>
                <a:gd name="connsiteX54" fmla="*/ 633743 w 694391"/>
                <a:gd name="connsiteY54" fmla="*/ 93553 h 644141"/>
                <a:gd name="connsiteX55" fmla="*/ 639778 w 694391"/>
                <a:gd name="connsiteY55" fmla="*/ 84499 h 644141"/>
                <a:gd name="connsiteX56" fmla="*/ 648832 w 694391"/>
                <a:gd name="connsiteY56" fmla="*/ 63374 h 644141"/>
                <a:gd name="connsiteX57" fmla="*/ 657885 w 694391"/>
                <a:gd name="connsiteY57" fmla="*/ 36214 h 644141"/>
                <a:gd name="connsiteX58" fmla="*/ 660903 w 694391"/>
                <a:gd name="connsiteY58" fmla="*/ 24143 h 644141"/>
                <a:gd name="connsiteX59" fmla="*/ 642796 w 694391"/>
                <a:gd name="connsiteY59" fmla="*/ 9054 h 644141"/>
                <a:gd name="connsiteX60" fmla="*/ 627707 w 694391"/>
                <a:gd name="connsiteY60" fmla="*/ 6036 h 644141"/>
                <a:gd name="connsiteX61" fmla="*/ 618653 w 694391"/>
                <a:gd name="connsiteY61" fmla="*/ 3018 h 644141"/>
                <a:gd name="connsiteX62" fmla="*/ 606582 w 694391"/>
                <a:gd name="connsiteY62" fmla="*/ 0 h 644141"/>
                <a:gd name="connsiteX63" fmla="*/ 519065 w 694391"/>
                <a:gd name="connsiteY63" fmla="*/ 3018 h 644141"/>
                <a:gd name="connsiteX64" fmla="*/ 500958 w 694391"/>
                <a:gd name="connsiteY64" fmla="*/ 9054 h 644141"/>
                <a:gd name="connsiteX65" fmla="*/ 488887 w 694391"/>
                <a:gd name="connsiteY65" fmla="*/ 12071 h 644141"/>
                <a:gd name="connsiteX66" fmla="*/ 470780 w 694391"/>
                <a:gd name="connsiteY66" fmla="*/ 21125 h 644141"/>
                <a:gd name="connsiteX67" fmla="*/ 461727 w 694391"/>
                <a:gd name="connsiteY67" fmla="*/ 27161 h 644141"/>
                <a:gd name="connsiteX68" fmla="*/ 443620 w 694391"/>
                <a:gd name="connsiteY68" fmla="*/ 33196 h 644141"/>
                <a:gd name="connsiteX69" fmla="*/ 425513 w 694391"/>
                <a:gd name="connsiteY69" fmla="*/ 48285 h 644141"/>
                <a:gd name="connsiteX70" fmla="*/ 416459 w 694391"/>
                <a:gd name="connsiteY70" fmla="*/ 54321 h 644141"/>
                <a:gd name="connsiteX71" fmla="*/ 404388 w 694391"/>
                <a:gd name="connsiteY71" fmla="*/ 66392 h 644141"/>
                <a:gd name="connsiteX72" fmla="*/ 392317 w 694391"/>
                <a:gd name="connsiteY72" fmla="*/ 69410 h 644141"/>
                <a:gd name="connsiteX73" fmla="*/ 374210 w 694391"/>
                <a:gd name="connsiteY73" fmla="*/ 78464 h 644141"/>
                <a:gd name="connsiteX74" fmla="*/ 344032 w 694391"/>
                <a:gd name="connsiteY74" fmla="*/ 96570 h 644141"/>
                <a:gd name="connsiteX75" fmla="*/ 292729 w 694391"/>
                <a:gd name="connsiteY75" fmla="*/ 111660 h 644141"/>
                <a:gd name="connsiteX76" fmla="*/ 280657 w 694391"/>
                <a:gd name="connsiteY76" fmla="*/ 114677 h 644141"/>
                <a:gd name="connsiteX77" fmla="*/ 229354 w 694391"/>
                <a:gd name="connsiteY77" fmla="*/ 120713 h 644141"/>
                <a:gd name="connsiteX78" fmla="*/ 217283 w 694391"/>
                <a:gd name="connsiteY78" fmla="*/ 123731 h 644141"/>
                <a:gd name="connsiteX0" fmla="*/ 217283 w 694391"/>
                <a:gd name="connsiteY0" fmla="*/ 123731 h 644141"/>
                <a:gd name="connsiteX1" fmla="*/ 172016 w 694391"/>
                <a:gd name="connsiteY1" fmla="*/ 144856 h 644141"/>
                <a:gd name="connsiteX2" fmla="*/ 162962 w 694391"/>
                <a:gd name="connsiteY2" fmla="*/ 153909 h 644141"/>
                <a:gd name="connsiteX3" fmla="*/ 147873 w 694391"/>
                <a:gd name="connsiteY3" fmla="*/ 165980 h 644141"/>
                <a:gd name="connsiteX4" fmla="*/ 126748 w 694391"/>
                <a:gd name="connsiteY4" fmla="*/ 175034 h 644141"/>
                <a:gd name="connsiteX5" fmla="*/ 117695 w 694391"/>
                <a:gd name="connsiteY5" fmla="*/ 184087 h 644141"/>
                <a:gd name="connsiteX6" fmla="*/ 102606 w 694391"/>
                <a:gd name="connsiteY6" fmla="*/ 196159 h 644141"/>
                <a:gd name="connsiteX7" fmla="*/ 66392 w 694391"/>
                <a:gd name="connsiteY7" fmla="*/ 217283 h 644141"/>
                <a:gd name="connsiteX8" fmla="*/ 33196 w 694391"/>
                <a:gd name="connsiteY8" fmla="*/ 244444 h 644141"/>
                <a:gd name="connsiteX9" fmla="*/ 21125 w 694391"/>
                <a:gd name="connsiteY9" fmla="*/ 262551 h 644141"/>
                <a:gd name="connsiteX10" fmla="*/ 6036 w 694391"/>
                <a:gd name="connsiteY10" fmla="*/ 289711 h 644141"/>
                <a:gd name="connsiteX11" fmla="*/ 0 w 694391"/>
                <a:gd name="connsiteY11" fmla="*/ 307818 h 644141"/>
                <a:gd name="connsiteX12" fmla="*/ 144855 w 694391"/>
                <a:gd name="connsiteY12" fmla="*/ 307818 h 644141"/>
                <a:gd name="connsiteX13" fmla="*/ 162962 w 694391"/>
                <a:gd name="connsiteY13" fmla="*/ 304800 h 644141"/>
                <a:gd name="connsiteX14" fmla="*/ 168998 w 694391"/>
                <a:gd name="connsiteY14" fmla="*/ 316871 h 644141"/>
                <a:gd name="connsiteX15" fmla="*/ 165980 w 694391"/>
                <a:gd name="connsiteY15" fmla="*/ 410424 h 644141"/>
                <a:gd name="connsiteX16" fmla="*/ 156927 w 694391"/>
                <a:gd name="connsiteY16" fmla="*/ 446638 h 644141"/>
                <a:gd name="connsiteX17" fmla="*/ 126748 w 694391"/>
                <a:gd name="connsiteY17" fmla="*/ 528119 h 644141"/>
                <a:gd name="connsiteX18" fmla="*/ 105624 w 694391"/>
                <a:gd name="connsiteY18" fmla="*/ 588475 h 644141"/>
                <a:gd name="connsiteX19" fmla="*/ 105624 w 694391"/>
                <a:gd name="connsiteY19" fmla="*/ 636761 h 644141"/>
                <a:gd name="connsiteX20" fmla="*/ 232372 w 694391"/>
                <a:gd name="connsiteY20" fmla="*/ 633743 h 644141"/>
                <a:gd name="connsiteX21" fmla="*/ 362139 w 694391"/>
                <a:gd name="connsiteY21" fmla="*/ 540190 h 644141"/>
                <a:gd name="connsiteX22" fmla="*/ 398352 w 694391"/>
                <a:gd name="connsiteY22" fmla="*/ 522083 h 644141"/>
                <a:gd name="connsiteX23" fmla="*/ 431548 w 694391"/>
                <a:gd name="connsiteY23" fmla="*/ 500959 h 644141"/>
                <a:gd name="connsiteX24" fmla="*/ 458709 w 694391"/>
                <a:gd name="connsiteY24" fmla="*/ 485870 h 644141"/>
                <a:gd name="connsiteX25" fmla="*/ 488887 w 694391"/>
                <a:gd name="connsiteY25" fmla="*/ 467763 h 644141"/>
                <a:gd name="connsiteX26" fmla="*/ 531137 w 694391"/>
                <a:gd name="connsiteY26" fmla="*/ 446638 h 644141"/>
                <a:gd name="connsiteX27" fmla="*/ 567350 w 694391"/>
                <a:gd name="connsiteY27" fmla="*/ 425513 h 644141"/>
                <a:gd name="connsiteX28" fmla="*/ 576404 w 694391"/>
                <a:gd name="connsiteY28" fmla="*/ 419477 h 644141"/>
                <a:gd name="connsiteX29" fmla="*/ 591493 w 694391"/>
                <a:gd name="connsiteY29" fmla="*/ 410424 h 644141"/>
                <a:gd name="connsiteX30" fmla="*/ 600546 w 694391"/>
                <a:gd name="connsiteY30" fmla="*/ 404388 h 644141"/>
                <a:gd name="connsiteX31" fmla="*/ 618653 w 694391"/>
                <a:gd name="connsiteY31" fmla="*/ 392317 h 644141"/>
                <a:gd name="connsiteX32" fmla="*/ 648832 w 694391"/>
                <a:gd name="connsiteY32" fmla="*/ 377228 h 644141"/>
                <a:gd name="connsiteX33" fmla="*/ 657885 w 694391"/>
                <a:gd name="connsiteY33" fmla="*/ 374210 h 644141"/>
                <a:gd name="connsiteX34" fmla="*/ 682028 w 694391"/>
                <a:gd name="connsiteY34" fmla="*/ 362139 h 644141"/>
                <a:gd name="connsiteX35" fmla="*/ 691081 w 694391"/>
                <a:gd name="connsiteY35" fmla="*/ 353085 h 644141"/>
                <a:gd name="connsiteX36" fmla="*/ 691081 w 694391"/>
                <a:gd name="connsiteY36" fmla="*/ 328943 h 644141"/>
                <a:gd name="connsiteX37" fmla="*/ 672974 w 694391"/>
                <a:gd name="connsiteY37" fmla="*/ 322907 h 644141"/>
                <a:gd name="connsiteX38" fmla="*/ 657885 w 694391"/>
                <a:gd name="connsiteY38" fmla="*/ 319889 h 644141"/>
                <a:gd name="connsiteX39" fmla="*/ 639778 w 694391"/>
                <a:gd name="connsiteY39" fmla="*/ 316871 h 644141"/>
                <a:gd name="connsiteX40" fmla="*/ 630725 w 694391"/>
                <a:gd name="connsiteY40" fmla="*/ 313854 h 644141"/>
                <a:gd name="connsiteX41" fmla="*/ 500958 w 694391"/>
                <a:gd name="connsiteY41" fmla="*/ 322907 h 644141"/>
                <a:gd name="connsiteX42" fmla="*/ 491905 w 694391"/>
                <a:gd name="connsiteY42" fmla="*/ 325925 h 644141"/>
                <a:gd name="connsiteX43" fmla="*/ 455691 w 694391"/>
                <a:gd name="connsiteY43" fmla="*/ 322907 h 644141"/>
                <a:gd name="connsiteX44" fmla="*/ 449655 w 694391"/>
                <a:gd name="connsiteY44" fmla="*/ 313854 h 644141"/>
                <a:gd name="connsiteX45" fmla="*/ 440602 w 694391"/>
                <a:gd name="connsiteY45" fmla="*/ 298765 h 644141"/>
                <a:gd name="connsiteX46" fmla="*/ 446638 w 694391"/>
                <a:gd name="connsiteY46" fmla="*/ 187105 h 644141"/>
                <a:gd name="connsiteX47" fmla="*/ 458709 w 694391"/>
                <a:gd name="connsiteY47" fmla="*/ 184087 h 644141"/>
                <a:gd name="connsiteX48" fmla="*/ 482851 w 694391"/>
                <a:gd name="connsiteY48" fmla="*/ 181070 h 644141"/>
                <a:gd name="connsiteX49" fmla="*/ 500958 w 694391"/>
                <a:gd name="connsiteY49" fmla="*/ 175034 h 644141"/>
                <a:gd name="connsiteX50" fmla="*/ 549244 w 694391"/>
                <a:gd name="connsiteY50" fmla="*/ 150891 h 644141"/>
                <a:gd name="connsiteX51" fmla="*/ 603564 w 694391"/>
                <a:gd name="connsiteY51" fmla="*/ 117695 h 644141"/>
                <a:gd name="connsiteX52" fmla="*/ 624689 w 694391"/>
                <a:gd name="connsiteY52" fmla="*/ 102606 h 644141"/>
                <a:gd name="connsiteX53" fmla="*/ 633743 w 694391"/>
                <a:gd name="connsiteY53" fmla="*/ 93553 h 644141"/>
                <a:gd name="connsiteX54" fmla="*/ 639778 w 694391"/>
                <a:gd name="connsiteY54" fmla="*/ 84499 h 644141"/>
                <a:gd name="connsiteX55" fmla="*/ 648832 w 694391"/>
                <a:gd name="connsiteY55" fmla="*/ 63374 h 644141"/>
                <a:gd name="connsiteX56" fmla="*/ 657885 w 694391"/>
                <a:gd name="connsiteY56" fmla="*/ 36214 h 644141"/>
                <a:gd name="connsiteX57" fmla="*/ 660903 w 694391"/>
                <a:gd name="connsiteY57" fmla="*/ 24143 h 644141"/>
                <a:gd name="connsiteX58" fmla="*/ 642796 w 694391"/>
                <a:gd name="connsiteY58" fmla="*/ 9054 h 644141"/>
                <a:gd name="connsiteX59" fmla="*/ 627707 w 694391"/>
                <a:gd name="connsiteY59" fmla="*/ 6036 h 644141"/>
                <a:gd name="connsiteX60" fmla="*/ 618653 w 694391"/>
                <a:gd name="connsiteY60" fmla="*/ 3018 h 644141"/>
                <a:gd name="connsiteX61" fmla="*/ 606582 w 694391"/>
                <a:gd name="connsiteY61" fmla="*/ 0 h 644141"/>
                <a:gd name="connsiteX62" fmla="*/ 519065 w 694391"/>
                <a:gd name="connsiteY62" fmla="*/ 3018 h 644141"/>
                <a:gd name="connsiteX63" fmla="*/ 500958 w 694391"/>
                <a:gd name="connsiteY63" fmla="*/ 9054 h 644141"/>
                <a:gd name="connsiteX64" fmla="*/ 488887 w 694391"/>
                <a:gd name="connsiteY64" fmla="*/ 12071 h 644141"/>
                <a:gd name="connsiteX65" fmla="*/ 470780 w 694391"/>
                <a:gd name="connsiteY65" fmla="*/ 21125 h 644141"/>
                <a:gd name="connsiteX66" fmla="*/ 461727 w 694391"/>
                <a:gd name="connsiteY66" fmla="*/ 27161 h 644141"/>
                <a:gd name="connsiteX67" fmla="*/ 443620 w 694391"/>
                <a:gd name="connsiteY67" fmla="*/ 33196 h 644141"/>
                <a:gd name="connsiteX68" fmla="*/ 425513 w 694391"/>
                <a:gd name="connsiteY68" fmla="*/ 48285 h 644141"/>
                <a:gd name="connsiteX69" fmla="*/ 416459 w 694391"/>
                <a:gd name="connsiteY69" fmla="*/ 54321 h 644141"/>
                <a:gd name="connsiteX70" fmla="*/ 404388 w 694391"/>
                <a:gd name="connsiteY70" fmla="*/ 66392 h 644141"/>
                <a:gd name="connsiteX71" fmla="*/ 392317 w 694391"/>
                <a:gd name="connsiteY71" fmla="*/ 69410 h 644141"/>
                <a:gd name="connsiteX72" fmla="*/ 374210 w 694391"/>
                <a:gd name="connsiteY72" fmla="*/ 78464 h 644141"/>
                <a:gd name="connsiteX73" fmla="*/ 344032 w 694391"/>
                <a:gd name="connsiteY73" fmla="*/ 96570 h 644141"/>
                <a:gd name="connsiteX74" fmla="*/ 292729 w 694391"/>
                <a:gd name="connsiteY74" fmla="*/ 111660 h 644141"/>
                <a:gd name="connsiteX75" fmla="*/ 280657 w 694391"/>
                <a:gd name="connsiteY75" fmla="*/ 114677 h 644141"/>
                <a:gd name="connsiteX76" fmla="*/ 229354 w 694391"/>
                <a:gd name="connsiteY76" fmla="*/ 120713 h 644141"/>
                <a:gd name="connsiteX77" fmla="*/ 217283 w 694391"/>
                <a:gd name="connsiteY77" fmla="*/ 123731 h 644141"/>
                <a:gd name="connsiteX0" fmla="*/ 223573 w 700681"/>
                <a:gd name="connsiteY0" fmla="*/ 123731 h 644141"/>
                <a:gd name="connsiteX1" fmla="*/ 178306 w 700681"/>
                <a:gd name="connsiteY1" fmla="*/ 144856 h 644141"/>
                <a:gd name="connsiteX2" fmla="*/ 169252 w 700681"/>
                <a:gd name="connsiteY2" fmla="*/ 153909 h 644141"/>
                <a:gd name="connsiteX3" fmla="*/ 154163 w 700681"/>
                <a:gd name="connsiteY3" fmla="*/ 165980 h 644141"/>
                <a:gd name="connsiteX4" fmla="*/ 133038 w 700681"/>
                <a:gd name="connsiteY4" fmla="*/ 175034 h 644141"/>
                <a:gd name="connsiteX5" fmla="*/ 123985 w 700681"/>
                <a:gd name="connsiteY5" fmla="*/ 184087 h 644141"/>
                <a:gd name="connsiteX6" fmla="*/ 108896 w 700681"/>
                <a:gd name="connsiteY6" fmla="*/ 196159 h 644141"/>
                <a:gd name="connsiteX7" fmla="*/ 72682 w 700681"/>
                <a:gd name="connsiteY7" fmla="*/ 217283 h 644141"/>
                <a:gd name="connsiteX8" fmla="*/ 39486 w 700681"/>
                <a:gd name="connsiteY8" fmla="*/ 244444 h 644141"/>
                <a:gd name="connsiteX9" fmla="*/ 27415 w 700681"/>
                <a:gd name="connsiteY9" fmla="*/ 262551 h 644141"/>
                <a:gd name="connsiteX10" fmla="*/ 6290 w 700681"/>
                <a:gd name="connsiteY10" fmla="*/ 307818 h 644141"/>
                <a:gd name="connsiteX11" fmla="*/ 151145 w 700681"/>
                <a:gd name="connsiteY11" fmla="*/ 307818 h 644141"/>
                <a:gd name="connsiteX12" fmla="*/ 169252 w 700681"/>
                <a:gd name="connsiteY12" fmla="*/ 304800 h 644141"/>
                <a:gd name="connsiteX13" fmla="*/ 175288 w 700681"/>
                <a:gd name="connsiteY13" fmla="*/ 316871 h 644141"/>
                <a:gd name="connsiteX14" fmla="*/ 172270 w 700681"/>
                <a:gd name="connsiteY14" fmla="*/ 410424 h 644141"/>
                <a:gd name="connsiteX15" fmla="*/ 163217 w 700681"/>
                <a:gd name="connsiteY15" fmla="*/ 446638 h 644141"/>
                <a:gd name="connsiteX16" fmla="*/ 133038 w 700681"/>
                <a:gd name="connsiteY16" fmla="*/ 528119 h 644141"/>
                <a:gd name="connsiteX17" fmla="*/ 111914 w 700681"/>
                <a:gd name="connsiteY17" fmla="*/ 588475 h 644141"/>
                <a:gd name="connsiteX18" fmla="*/ 111914 w 700681"/>
                <a:gd name="connsiteY18" fmla="*/ 636761 h 644141"/>
                <a:gd name="connsiteX19" fmla="*/ 238662 w 700681"/>
                <a:gd name="connsiteY19" fmla="*/ 633743 h 644141"/>
                <a:gd name="connsiteX20" fmla="*/ 368429 w 700681"/>
                <a:gd name="connsiteY20" fmla="*/ 540190 h 644141"/>
                <a:gd name="connsiteX21" fmla="*/ 404642 w 700681"/>
                <a:gd name="connsiteY21" fmla="*/ 522083 h 644141"/>
                <a:gd name="connsiteX22" fmla="*/ 437838 w 700681"/>
                <a:gd name="connsiteY22" fmla="*/ 500959 h 644141"/>
                <a:gd name="connsiteX23" fmla="*/ 464999 w 700681"/>
                <a:gd name="connsiteY23" fmla="*/ 485870 h 644141"/>
                <a:gd name="connsiteX24" fmla="*/ 495177 w 700681"/>
                <a:gd name="connsiteY24" fmla="*/ 467763 h 644141"/>
                <a:gd name="connsiteX25" fmla="*/ 537427 w 700681"/>
                <a:gd name="connsiteY25" fmla="*/ 446638 h 644141"/>
                <a:gd name="connsiteX26" fmla="*/ 573640 w 700681"/>
                <a:gd name="connsiteY26" fmla="*/ 425513 h 644141"/>
                <a:gd name="connsiteX27" fmla="*/ 582694 w 700681"/>
                <a:gd name="connsiteY27" fmla="*/ 419477 h 644141"/>
                <a:gd name="connsiteX28" fmla="*/ 597783 w 700681"/>
                <a:gd name="connsiteY28" fmla="*/ 410424 h 644141"/>
                <a:gd name="connsiteX29" fmla="*/ 606836 w 700681"/>
                <a:gd name="connsiteY29" fmla="*/ 404388 h 644141"/>
                <a:gd name="connsiteX30" fmla="*/ 624943 w 700681"/>
                <a:gd name="connsiteY30" fmla="*/ 392317 h 644141"/>
                <a:gd name="connsiteX31" fmla="*/ 655122 w 700681"/>
                <a:gd name="connsiteY31" fmla="*/ 377228 h 644141"/>
                <a:gd name="connsiteX32" fmla="*/ 664175 w 700681"/>
                <a:gd name="connsiteY32" fmla="*/ 374210 h 644141"/>
                <a:gd name="connsiteX33" fmla="*/ 688318 w 700681"/>
                <a:gd name="connsiteY33" fmla="*/ 362139 h 644141"/>
                <a:gd name="connsiteX34" fmla="*/ 697371 w 700681"/>
                <a:gd name="connsiteY34" fmla="*/ 353085 h 644141"/>
                <a:gd name="connsiteX35" fmla="*/ 697371 w 700681"/>
                <a:gd name="connsiteY35" fmla="*/ 328943 h 644141"/>
                <a:gd name="connsiteX36" fmla="*/ 679264 w 700681"/>
                <a:gd name="connsiteY36" fmla="*/ 322907 h 644141"/>
                <a:gd name="connsiteX37" fmla="*/ 664175 w 700681"/>
                <a:gd name="connsiteY37" fmla="*/ 319889 h 644141"/>
                <a:gd name="connsiteX38" fmla="*/ 646068 w 700681"/>
                <a:gd name="connsiteY38" fmla="*/ 316871 h 644141"/>
                <a:gd name="connsiteX39" fmla="*/ 637015 w 700681"/>
                <a:gd name="connsiteY39" fmla="*/ 313854 h 644141"/>
                <a:gd name="connsiteX40" fmla="*/ 507248 w 700681"/>
                <a:gd name="connsiteY40" fmla="*/ 322907 h 644141"/>
                <a:gd name="connsiteX41" fmla="*/ 498195 w 700681"/>
                <a:gd name="connsiteY41" fmla="*/ 325925 h 644141"/>
                <a:gd name="connsiteX42" fmla="*/ 461981 w 700681"/>
                <a:gd name="connsiteY42" fmla="*/ 322907 h 644141"/>
                <a:gd name="connsiteX43" fmla="*/ 455945 w 700681"/>
                <a:gd name="connsiteY43" fmla="*/ 313854 h 644141"/>
                <a:gd name="connsiteX44" fmla="*/ 446892 w 700681"/>
                <a:gd name="connsiteY44" fmla="*/ 298765 h 644141"/>
                <a:gd name="connsiteX45" fmla="*/ 452928 w 700681"/>
                <a:gd name="connsiteY45" fmla="*/ 187105 h 644141"/>
                <a:gd name="connsiteX46" fmla="*/ 464999 w 700681"/>
                <a:gd name="connsiteY46" fmla="*/ 184087 h 644141"/>
                <a:gd name="connsiteX47" fmla="*/ 489141 w 700681"/>
                <a:gd name="connsiteY47" fmla="*/ 181070 h 644141"/>
                <a:gd name="connsiteX48" fmla="*/ 507248 w 700681"/>
                <a:gd name="connsiteY48" fmla="*/ 175034 h 644141"/>
                <a:gd name="connsiteX49" fmla="*/ 555534 w 700681"/>
                <a:gd name="connsiteY49" fmla="*/ 150891 h 644141"/>
                <a:gd name="connsiteX50" fmla="*/ 609854 w 700681"/>
                <a:gd name="connsiteY50" fmla="*/ 117695 h 644141"/>
                <a:gd name="connsiteX51" fmla="*/ 630979 w 700681"/>
                <a:gd name="connsiteY51" fmla="*/ 102606 h 644141"/>
                <a:gd name="connsiteX52" fmla="*/ 640033 w 700681"/>
                <a:gd name="connsiteY52" fmla="*/ 93553 h 644141"/>
                <a:gd name="connsiteX53" fmla="*/ 646068 w 700681"/>
                <a:gd name="connsiteY53" fmla="*/ 84499 h 644141"/>
                <a:gd name="connsiteX54" fmla="*/ 655122 w 700681"/>
                <a:gd name="connsiteY54" fmla="*/ 63374 h 644141"/>
                <a:gd name="connsiteX55" fmla="*/ 664175 w 700681"/>
                <a:gd name="connsiteY55" fmla="*/ 36214 h 644141"/>
                <a:gd name="connsiteX56" fmla="*/ 667193 w 700681"/>
                <a:gd name="connsiteY56" fmla="*/ 24143 h 644141"/>
                <a:gd name="connsiteX57" fmla="*/ 649086 w 700681"/>
                <a:gd name="connsiteY57" fmla="*/ 9054 h 644141"/>
                <a:gd name="connsiteX58" fmla="*/ 633997 w 700681"/>
                <a:gd name="connsiteY58" fmla="*/ 6036 h 644141"/>
                <a:gd name="connsiteX59" fmla="*/ 624943 w 700681"/>
                <a:gd name="connsiteY59" fmla="*/ 3018 h 644141"/>
                <a:gd name="connsiteX60" fmla="*/ 612872 w 700681"/>
                <a:gd name="connsiteY60" fmla="*/ 0 h 644141"/>
                <a:gd name="connsiteX61" fmla="*/ 525355 w 700681"/>
                <a:gd name="connsiteY61" fmla="*/ 3018 h 644141"/>
                <a:gd name="connsiteX62" fmla="*/ 507248 w 700681"/>
                <a:gd name="connsiteY62" fmla="*/ 9054 h 644141"/>
                <a:gd name="connsiteX63" fmla="*/ 495177 w 700681"/>
                <a:gd name="connsiteY63" fmla="*/ 12071 h 644141"/>
                <a:gd name="connsiteX64" fmla="*/ 477070 w 700681"/>
                <a:gd name="connsiteY64" fmla="*/ 21125 h 644141"/>
                <a:gd name="connsiteX65" fmla="*/ 468017 w 700681"/>
                <a:gd name="connsiteY65" fmla="*/ 27161 h 644141"/>
                <a:gd name="connsiteX66" fmla="*/ 449910 w 700681"/>
                <a:gd name="connsiteY66" fmla="*/ 33196 h 644141"/>
                <a:gd name="connsiteX67" fmla="*/ 431803 w 700681"/>
                <a:gd name="connsiteY67" fmla="*/ 48285 h 644141"/>
                <a:gd name="connsiteX68" fmla="*/ 422749 w 700681"/>
                <a:gd name="connsiteY68" fmla="*/ 54321 h 644141"/>
                <a:gd name="connsiteX69" fmla="*/ 410678 w 700681"/>
                <a:gd name="connsiteY69" fmla="*/ 66392 h 644141"/>
                <a:gd name="connsiteX70" fmla="*/ 398607 w 700681"/>
                <a:gd name="connsiteY70" fmla="*/ 69410 h 644141"/>
                <a:gd name="connsiteX71" fmla="*/ 380500 w 700681"/>
                <a:gd name="connsiteY71" fmla="*/ 78464 h 644141"/>
                <a:gd name="connsiteX72" fmla="*/ 350322 w 700681"/>
                <a:gd name="connsiteY72" fmla="*/ 96570 h 644141"/>
                <a:gd name="connsiteX73" fmla="*/ 299019 w 700681"/>
                <a:gd name="connsiteY73" fmla="*/ 111660 h 644141"/>
                <a:gd name="connsiteX74" fmla="*/ 286947 w 700681"/>
                <a:gd name="connsiteY74" fmla="*/ 114677 h 644141"/>
                <a:gd name="connsiteX75" fmla="*/ 235644 w 700681"/>
                <a:gd name="connsiteY75" fmla="*/ 120713 h 644141"/>
                <a:gd name="connsiteX76" fmla="*/ 223573 w 700681"/>
                <a:gd name="connsiteY76" fmla="*/ 123731 h 644141"/>
                <a:gd name="connsiteX0" fmla="*/ 222083 w 699191"/>
                <a:gd name="connsiteY0" fmla="*/ 123731 h 644141"/>
                <a:gd name="connsiteX1" fmla="*/ 176816 w 699191"/>
                <a:gd name="connsiteY1" fmla="*/ 144856 h 644141"/>
                <a:gd name="connsiteX2" fmla="*/ 167762 w 699191"/>
                <a:gd name="connsiteY2" fmla="*/ 153909 h 644141"/>
                <a:gd name="connsiteX3" fmla="*/ 152673 w 699191"/>
                <a:gd name="connsiteY3" fmla="*/ 165980 h 644141"/>
                <a:gd name="connsiteX4" fmla="*/ 131548 w 699191"/>
                <a:gd name="connsiteY4" fmla="*/ 175034 h 644141"/>
                <a:gd name="connsiteX5" fmla="*/ 122495 w 699191"/>
                <a:gd name="connsiteY5" fmla="*/ 184087 h 644141"/>
                <a:gd name="connsiteX6" fmla="*/ 107406 w 699191"/>
                <a:gd name="connsiteY6" fmla="*/ 196159 h 644141"/>
                <a:gd name="connsiteX7" fmla="*/ 71192 w 699191"/>
                <a:gd name="connsiteY7" fmla="*/ 217283 h 644141"/>
                <a:gd name="connsiteX8" fmla="*/ 37996 w 699191"/>
                <a:gd name="connsiteY8" fmla="*/ 244444 h 644141"/>
                <a:gd name="connsiteX9" fmla="*/ 4800 w 699191"/>
                <a:gd name="connsiteY9" fmla="*/ 307818 h 644141"/>
                <a:gd name="connsiteX10" fmla="*/ 149655 w 699191"/>
                <a:gd name="connsiteY10" fmla="*/ 307818 h 644141"/>
                <a:gd name="connsiteX11" fmla="*/ 167762 w 699191"/>
                <a:gd name="connsiteY11" fmla="*/ 304800 h 644141"/>
                <a:gd name="connsiteX12" fmla="*/ 173798 w 699191"/>
                <a:gd name="connsiteY12" fmla="*/ 316871 h 644141"/>
                <a:gd name="connsiteX13" fmla="*/ 170780 w 699191"/>
                <a:gd name="connsiteY13" fmla="*/ 410424 h 644141"/>
                <a:gd name="connsiteX14" fmla="*/ 161727 w 699191"/>
                <a:gd name="connsiteY14" fmla="*/ 446638 h 644141"/>
                <a:gd name="connsiteX15" fmla="*/ 131548 w 699191"/>
                <a:gd name="connsiteY15" fmla="*/ 528119 h 644141"/>
                <a:gd name="connsiteX16" fmla="*/ 110424 w 699191"/>
                <a:gd name="connsiteY16" fmla="*/ 588475 h 644141"/>
                <a:gd name="connsiteX17" fmla="*/ 110424 w 699191"/>
                <a:gd name="connsiteY17" fmla="*/ 636761 h 644141"/>
                <a:gd name="connsiteX18" fmla="*/ 237172 w 699191"/>
                <a:gd name="connsiteY18" fmla="*/ 633743 h 644141"/>
                <a:gd name="connsiteX19" fmla="*/ 366939 w 699191"/>
                <a:gd name="connsiteY19" fmla="*/ 540190 h 644141"/>
                <a:gd name="connsiteX20" fmla="*/ 403152 w 699191"/>
                <a:gd name="connsiteY20" fmla="*/ 522083 h 644141"/>
                <a:gd name="connsiteX21" fmla="*/ 436348 w 699191"/>
                <a:gd name="connsiteY21" fmla="*/ 500959 h 644141"/>
                <a:gd name="connsiteX22" fmla="*/ 463509 w 699191"/>
                <a:gd name="connsiteY22" fmla="*/ 485870 h 644141"/>
                <a:gd name="connsiteX23" fmla="*/ 493687 w 699191"/>
                <a:gd name="connsiteY23" fmla="*/ 467763 h 644141"/>
                <a:gd name="connsiteX24" fmla="*/ 535937 w 699191"/>
                <a:gd name="connsiteY24" fmla="*/ 446638 h 644141"/>
                <a:gd name="connsiteX25" fmla="*/ 572150 w 699191"/>
                <a:gd name="connsiteY25" fmla="*/ 425513 h 644141"/>
                <a:gd name="connsiteX26" fmla="*/ 581204 w 699191"/>
                <a:gd name="connsiteY26" fmla="*/ 419477 h 644141"/>
                <a:gd name="connsiteX27" fmla="*/ 596293 w 699191"/>
                <a:gd name="connsiteY27" fmla="*/ 410424 h 644141"/>
                <a:gd name="connsiteX28" fmla="*/ 605346 w 699191"/>
                <a:gd name="connsiteY28" fmla="*/ 404388 h 644141"/>
                <a:gd name="connsiteX29" fmla="*/ 623453 w 699191"/>
                <a:gd name="connsiteY29" fmla="*/ 392317 h 644141"/>
                <a:gd name="connsiteX30" fmla="*/ 653632 w 699191"/>
                <a:gd name="connsiteY30" fmla="*/ 377228 h 644141"/>
                <a:gd name="connsiteX31" fmla="*/ 662685 w 699191"/>
                <a:gd name="connsiteY31" fmla="*/ 374210 h 644141"/>
                <a:gd name="connsiteX32" fmla="*/ 686828 w 699191"/>
                <a:gd name="connsiteY32" fmla="*/ 362139 h 644141"/>
                <a:gd name="connsiteX33" fmla="*/ 695881 w 699191"/>
                <a:gd name="connsiteY33" fmla="*/ 353085 h 644141"/>
                <a:gd name="connsiteX34" fmla="*/ 695881 w 699191"/>
                <a:gd name="connsiteY34" fmla="*/ 328943 h 644141"/>
                <a:gd name="connsiteX35" fmla="*/ 677774 w 699191"/>
                <a:gd name="connsiteY35" fmla="*/ 322907 h 644141"/>
                <a:gd name="connsiteX36" fmla="*/ 662685 w 699191"/>
                <a:gd name="connsiteY36" fmla="*/ 319889 h 644141"/>
                <a:gd name="connsiteX37" fmla="*/ 644578 w 699191"/>
                <a:gd name="connsiteY37" fmla="*/ 316871 h 644141"/>
                <a:gd name="connsiteX38" fmla="*/ 635525 w 699191"/>
                <a:gd name="connsiteY38" fmla="*/ 313854 h 644141"/>
                <a:gd name="connsiteX39" fmla="*/ 505758 w 699191"/>
                <a:gd name="connsiteY39" fmla="*/ 322907 h 644141"/>
                <a:gd name="connsiteX40" fmla="*/ 496705 w 699191"/>
                <a:gd name="connsiteY40" fmla="*/ 325925 h 644141"/>
                <a:gd name="connsiteX41" fmla="*/ 460491 w 699191"/>
                <a:gd name="connsiteY41" fmla="*/ 322907 h 644141"/>
                <a:gd name="connsiteX42" fmla="*/ 454455 w 699191"/>
                <a:gd name="connsiteY42" fmla="*/ 313854 h 644141"/>
                <a:gd name="connsiteX43" fmla="*/ 445402 w 699191"/>
                <a:gd name="connsiteY43" fmla="*/ 298765 h 644141"/>
                <a:gd name="connsiteX44" fmla="*/ 451438 w 699191"/>
                <a:gd name="connsiteY44" fmla="*/ 187105 h 644141"/>
                <a:gd name="connsiteX45" fmla="*/ 463509 w 699191"/>
                <a:gd name="connsiteY45" fmla="*/ 184087 h 644141"/>
                <a:gd name="connsiteX46" fmla="*/ 487651 w 699191"/>
                <a:gd name="connsiteY46" fmla="*/ 181070 h 644141"/>
                <a:gd name="connsiteX47" fmla="*/ 505758 w 699191"/>
                <a:gd name="connsiteY47" fmla="*/ 175034 h 644141"/>
                <a:gd name="connsiteX48" fmla="*/ 554044 w 699191"/>
                <a:gd name="connsiteY48" fmla="*/ 150891 h 644141"/>
                <a:gd name="connsiteX49" fmla="*/ 608364 w 699191"/>
                <a:gd name="connsiteY49" fmla="*/ 117695 h 644141"/>
                <a:gd name="connsiteX50" fmla="*/ 629489 w 699191"/>
                <a:gd name="connsiteY50" fmla="*/ 102606 h 644141"/>
                <a:gd name="connsiteX51" fmla="*/ 638543 w 699191"/>
                <a:gd name="connsiteY51" fmla="*/ 93553 h 644141"/>
                <a:gd name="connsiteX52" fmla="*/ 644578 w 699191"/>
                <a:gd name="connsiteY52" fmla="*/ 84499 h 644141"/>
                <a:gd name="connsiteX53" fmla="*/ 653632 w 699191"/>
                <a:gd name="connsiteY53" fmla="*/ 63374 h 644141"/>
                <a:gd name="connsiteX54" fmla="*/ 662685 w 699191"/>
                <a:gd name="connsiteY54" fmla="*/ 36214 h 644141"/>
                <a:gd name="connsiteX55" fmla="*/ 665703 w 699191"/>
                <a:gd name="connsiteY55" fmla="*/ 24143 h 644141"/>
                <a:gd name="connsiteX56" fmla="*/ 647596 w 699191"/>
                <a:gd name="connsiteY56" fmla="*/ 9054 h 644141"/>
                <a:gd name="connsiteX57" fmla="*/ 632507 w 699191"/>
                <a:gd name="connsiteY57" fmla="*/ 6036 h 644141"/>
                <a:gd name="connsiteX58" fmla="*/ 623453 w 699191"/>
                <a:gd name="connsiteY58" fmla="*/ 3018 h 644141"/>
                <a:gd name="connsiteX59" fmla="*/ 611382 w 699191"/>
                <a:gd name="connsiteY59" fmla="*/ 0 h 644141"/>
                <a:gd name="connsiteX60" fmla="*/ 523865 w 699191"/>
                <a:gd name="connsiteY60" fmla="*/ 3018 h 644141"/>
                <a:gd name="connsiteX61" fmla="*/ 505758 w 699191"/>
                <a:gd name="connsiteY61" fmla="*/ 9054 h 644141"/>
                <a:gd name="connsiteX62" fmla="*/ 493687 w 699191"/>
                <a:gd name="connsiteY62" fmla="*/ 12071 h 644141"/>
                <a:gd name="connsiteX63" fmla="*/ 475580 w 699191"/>
                <a:gd name="connsiteY63" fmla="*/ 21125 h 644141"/>
                <a:gd name="connsiteX64" fmla="*/ 466527 w 699191"/>
                <a:gd name="connsiteY64" fmla="*/ 27161 h 644141"/>
                <a:gd name="connsiteX65" fmla="*/ 448420 w 699191"/>
                <a:gd name="connsiteY65" fmla="*/ 33196 h 644141"/>
                <a:gd name="connsiteX66" fmla="*/ 430313 w 699191"/>
                <a:gd name="connsiteY66" fmla="*/ 48285 h 644141"/>
                <a:gd name="connsiteX67" fmla="*/ 421259 w 699191"/>
                <a:gd name="connsiteY67" fmla="*/ 54321 h 644141"/>
                <a:gd name="connsiteX68" fmla="*/ 409188 w 699191"/>
                <a:gd name="connsiteY68" fmla="*/ 66392 h 644141"/>
                <a:gd name="connsiteX69" fmla="*/ 397117 w 699191"/>
                <a:gd name="connsiteY69" fmla="*/ 69410 h 644141"/>
                <a:gd name="connsiteX70" fmla="*/ 379010 w 699191"/>
                <a:gd name="connsiteY70" fmla="*/ 78464 h 644141"/>
                <a:gd name="connsiteX71" fmla="*/ 348832 w 699191"/>
                <a:gd name="connsiteY71" fmla="*/ 96570 h 644141"/>
                <a:gd name="connsiteX72" fmla="*/ 297529 w 699191"/>
                <a:gd name="connsiteY72" fmla="*/ 111660 h 644141"/>
                <a:gd name="connsiteX73" fmla="*/ 285457 w 699191"/>
                <a:gd name="connsiteY73" fmla="*/ 114677 h 644141"/>
                <a:gd name="connsiteX74" fmla="*/ 234154 w 699191"/>
                <a:gd name="connsiteY74" fmla="*/ 120713 h 644141"/>
                <a:gd name="connsiteX75" fmla="*/ 222083 w 699191"/>
                <a:gd name="connsiteY75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32083 w 699726"/>
                <a:gd name="connsiteY4" fmla="*/ 175034 h 644141"/>
                <a:gd name="connsiteX5" fmla="*/ 123030 w 699726"/>
                <a:gd name="connsiteY5" fmla="*/ 184087 h 644141"/>
                <a:gd name="connsiteX6" fmla="*/ 107941 w 699726"/>
                <a:gd name="connsiteY6" fmla="*/ 196159 h 644141"/>
                <a:gd name="connsiteX7" fmla="*/ 38531 w 699726"/>
                <a:gd name="connsiteY7" fmla="*/ 244444 h 644141"/>
                <a:gd name="connsiteX8" fmla="*/ 5335 w 699726"/>
                <a:gd name="connsiteY8" fmla="*/ 307818 h 644141"/>
                <a:gd name="connsiteX9" fmla="*/ 150190 w 699726"/>
                <a:gd name="connsiteY9" fmla="*/ 307818 h 644141"/>
                <a:gd name="connsiteX10" fmla="*/ 168297 w 699726"/>
                <a:gd name="connsiteY10" fmla="*/ 304800 h 644141"/>
                <a:gd name="connsiteX11" fmla="*/ 174333 w 699726"/>
                <a:gd name="connsiteY11" fmla="*/ 316871 h 644141"/>
                <a:gd name="connsiteX12" fmla="*/ 171315 w 699726"/>
                <a:gd name="connsiteY12" fmla="*/ 410424 h 644141"/>
                <a:gd name="connsiteX13" fmla="*/ 162262 w 699726"/>
                <a:gd name="connsiteY13" fmla="*/ 446638 h 644141"/>
                <a:gd name="connsiteX14" fmla="*/ 132083 w 699726"/>
                <a:gd name="connsiteY14" fmla="*/ 528119 h 644141"/>
                <a:gd name="connsiteX15" fmla="*/ 110959 w 699726"/>
                <a:gd name="connsiteY15" fmla="*/ 588475 h 644141"/>
                <a:gd name="connsiteX16" fmla="*/ 110959 w 699726"/>
                <a:gd name="connsiteY16" fmla="*/ 636761 h 644141"/>
                <a:gd name="connsiteX17" fmla="*/ 237707 w 699726"/>
                <a:gd name="connsiteY17" fmla="*/ 633743 h 644141"/>
                <a:gd name="connsiteX18" fmla="*/ 367474 w 699726"/>
                <a:gd name="connsiteY18" fmla="*/ 540190 h 644141"/>
                <a:gd name="connsiteX19" fmla="*/ 403687 w 699726"/>
                <a:gd name="connsiteY19" fmla="*/ 522083 h 644141"/>
                <a:gd name="connsiteX20" fmla="*/ 436883 w 699726"/>
                <a:gd name="connsiteY20" fmla="*/ 500959 h 644141"/>
                <a:gd name="connsiteX21" fmla="*/ 464044 w 699726"/>
                <a:gd name="connsiteY21" fmla="*/ 485870 h 644141"/>
                <a:gd name="connsiteX22" fmla="*/ 494222 w 699726"/>
                <a:gd name="connsiteY22" fmla="*/ 467763 h 644141"/>
                <a:gd name="connsiteX23" fmla="*/ 536472 w 699726"/>
                <a:gd name="connsiteY23" fmla="*/ 446638 h 644141"/>
                <a:gd name="connsiteX24" fmla="*/ 572685 w 699726"/>
                <a:gd name="connsiteY24" fmla="*/ 425513 h 644141"/>
                <a:gd name="connsiteX25" fmla="*/ 581739 w 699726"/>
                <a:gd name="connsiteY25" fmla="*/ 419477 h 644141"/>
                <a:gd name="connsiteX26" fmla="*/ 596828 w 699726"/>
                <a:gd name="connsiteY26" fmla="*/ 410424 h 644141"/>
                <a:gd name="connsiteX27" fmla="*/ 605881 w 699726"/>
                <a:gd name="connsiteY27" fmla="*/ 404388 h 644141"/>
                <a:gd name="connsiteX28" fmla="*/ 623988 w 699726"/>
                <a:gd name="connsiteY28" fmla="*/ 392317 h 644141"/>
                <a:gd name="connsiteX29" fmla="*/ 654167 w 699726"/>
                <a:gd name="connsiteY29" fmla="*/ 377228 h 644141"/>
                <a:gd name="connsiteX30" fmla="*/ 663220 w 699726"/>
                <a:gd name="connsiteY30" fmla="*/ 374210 h 644141"/>
                <a:gd name="connsiteX31" fmla="*/ 687363 w 699726"/>
                <a:gd name="connsiteY31" fmla="*/ 362139 h 644141"/>
                <a:gd name="connsiteX32" fmla="*/ 696416 w 699726"/>
                <a:gd name="connsiteY32" fmla="*/ 353085 h 644141"/>
                <a:gd name="connsiteX33" fmla="*/ 696416 w 699726"/>
                <a:gd name="connsiteY33" fmla="*/ 328943 h 644141"/>
                <a:gd name="connsiteX34" fmla="*/ 678309 w 699726"/>
                <a:gd name="connsiteY34" fmla="*/ 322907 h 644141"/>
                <a:gd name="connsiteX35" fmla="*/ 663220 w 699726"/>
                <a:gd name="connsiteY35" fmla="*/ 319889 h 644141"/>
                <a:gd name="connsiteX36" fmla="*/ 645113 w 699726"/>
                <a:gd name="connsiteY36" fmla="*/ 316871 h 644141"/>
                <a:gd name="connsiteX37" fmla="*/ 636060 w 699726"/>
                <a:gd name="connsiteY37" fmla="*/ 313854 h 644141"/>
                <a:gd name="connsiteX38" fmla="*/ 506293 w 699726"/>
                <a:gd name="connsiteY38" fmla="*/ 322907 h 644141"/>
                <a:gd name="connsiteX39" fmla="*/ 497240 w 699726"/>
                <a:gd name="connsiteY39" fmla="*/ 325925 h 644141"/>
                <a:gd name="connsiteX40" fmla="*/ 461026 w 699726"/>
                <a:gd name="connsiteY40" fmla="*/ 322907 h 644141"/>
                <a:gd name="connsiteX41" fmla="*/ 454990 w 699726"/>
                <a:gd name="connsiteY41" fmla="*/ 313854 h 644141"/>
                <a:gd name="connsiteX42" fmla="*/ 445937 w 699726"/>
                <a:gd name="connsiteY42" fmla="*/ 298765 h 644141"/>
                <a:gd name="connsiteX43" fmla="*/ 451973 w 699726"/>
                <a:gd name="connsiteY43" fmla="*/ 187105 h 644141"/>
                <a:gd name="connsiteX44" fmla="*/ 464044 w 699726"/>
                <a:gd name="connsiteY44" fmla="*/ 184087 h 644141"/>
                <a:gd name="connsiteX45" fmla="*/ 488186 w 699726"/>
                <a:gd name="connsiteY45" fmla="*/ 181070 h 644141"/>
                <a:gd name="connsiteX46" fmla="*/ 506293 w 699726"/>
                <a:gd name="connsiteY46" fmla="*/ 175034 h 644141"/>
                <a:gd name="connsiteX47" fmla="*/ 554579 w 699726"/>
                <a:gd name="connsiteY47" fmla="*/ 150891 h 644141"/>
                <a:gd name="connsiteX48" fmla="*/ 608899 w 699726"/>
                <a:gd name="connsiteY48" fmla="*/ 117695 h 644141"/>
                <a:gd name="connsiteX49" fmla="*/ 630024 w 699726"/>
                <a:gd name="connsiteY49" fmla="*/ 102606 h 644141"/>
                <a:gd name="connsiteX50" fmla="*/ 639078 w 699726"/>
                <a:gd name="connsiteY50" fmla="*/ 93553 h 644141"/>
                <a:gd name="connsiteX51" fmla="*/ 645113 w 699726"/>
                <a:gd name="connsiteY51" fmla="*/ 84499 h 644141"/>
                <a:gd name="connsiteX52" fmla="*/ 654167 w 699726"/>
                <a:gd name="connsiteY52" fmla="*/ 63374 h 644141"/>
                <a:gd name="connsiteX53" fmla="*/ 663220 w 699726"/>
                <a:gd name="connsiteY53" fmla="*/ 36214 h 644141"/>
                <a:gd name="connsiteX54" fmla="*/ 666238 w 699726"/>
                <a:gd name="connsiteY54" fmla="*/ 24143 h 644141"/>
                <a:gd name="connsiteX55" fmla="*/ 648131 w 699726"/>
                <a:gd name="connsiteY55" fmla="*/ 9054 h 644141"/>
                <a:gd name="connsiteX56" fmla="*/ 633042 w 699726"/>
                <a:gd name="connsiteY56" fmla="*/ 6036 h 644141"/>
                <a:gd name="connsiteX57" fmla="*/ 623988 w 699726"/>
                <a:gd name="connsiteY57" fmla="*/ 3018 h 644141"/>
                <a:gd name="connsiteX58" fmla="*/ 611917 w 699726"/>
                <a:gd name="connsiteY58" fmla="*/ 0 h 644141"/>
                <a:gd name="connsiteX59" fmla="*/ 524400 w 699726"/>
                <a:gd name="connsiteY59" fmla="*/ 3018 h 644141"/>
                <a:gd name="connsiteX60" fmla="*/ 506293 w 699726"/>
                <a:gd name="connsiteY60" fmla="*/ 9054 h 644141"/>
                <a:gd name="connsiteX61" fmla="*/ 494222 w 699726"/>
                <a:gd name="connsiteY61" fmla="*/ 12071 h 644141"/>
                <a:gd name="connsiteX62" fmla="*/ 476115 w 699726"/>
                <a:gd name="connsiteY62" fmla="*/ 21125 h 644141"/>
                <a:gd name="connsiteX63" fmla="*/ 467062 w 699726"/>
                <a:gd name="connsiteY63" fmla="*/ 27161 h 644141"/>
                <a:gd name="connsiteX64" fmla="*/ 448955 w 699726"/>
                <a:gd name="connsiteY64" fmla="*/ 33196 h 644141"/>
                <a:gd name="connsiteX65" fmla="*/ 430848 w 699726"/>
                <a:gd name="connsiteY65" fmla="*/ 48285 h 644141"/>
                <a:gd name="connsiteX66" fmla="*/ 421794 w 699726"/>
                <a:gd name="connsiteY66" fmla="*/ 54321 h 644141"/>
                <a:gd name="connsiteX67" fmla="*/ 409723 w 699726"/>
                <a:gd name="connsiteY67" fmla="*/ 66392 h 644141"/>
                <a:gd name="connsiteX68" fmla="*/ 397652 w 699726"/>
                <a:gd name="connsiteY68" fmla="*/ 69410 h 644141"/>
                <a:gd name="connsiteX69" fmla="*/ 379545 w 699726"/>
                <a:gd name="connsiteY69" fmla="*/ 78464 h 644141"/>
                <a:gd name="connsiteX70" fmla="*/ 349367 w 699726"/>
                <a:gd name="connsiteY70" fmla="*/ 96570 h 644141"/>
                <a:gd name="connsiteX71" fmla="*/ 298064 w 699726"/>
                <a:gd name="connsiteY71" fmla="*/ 111660 h 644141"/>
                <a:gd name="connsiteX72" fmla="*/ 285992 w 699726"/>
                <a:gd name="connsiteY72" fmla="*/ 114677 h 644141"/>
                <a:gd name="connsiteX73" fmla="*/ 234689 w 699726"/>
                <a:gd name="connsiteY73" fmla="*/ 120713 h 644141"/>
                <a:gd name="connsiteX74" fmla="*/ 222618 w 699726"/>
                <a:gd name="connsiteY74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32083 w 699726"/>
                <a:gd name="connsiteY4" fmla="*/ 175034 h 644141"/>
                <a:gd name="connsiteX5" fmla="*/ 107941 w 699726"/>
                <a:gd name="connsiteY5" fmla="*/ 196159 h 644141"/>
                <a:gd name="connsiteX6" fmla="*/ 38531 w 699726"/>
                <a:gd name="connsiteY6" fmla="*/ 244444 h 644141"/>
                <a:gd name="connsiteX7" fmla="*/ 5335 w 699726"/>
                <a:gd name="connsiteY7" fmla="*/ 307818 h 644141"/>
                <a:gd name="connsiteX8" fmla="*/ 150190 w 699726"/>
                <a:gd name="connsiteY8" fmla="*/ 307818 h 644141"/>
                <a:gd name="connsiteX9" fmla="*/ 168297 w 699726"/>
                <a:gd name="connsiteY9" fmla="*/ 304800 h 644141"/>
                <a:gd name="connsiteX10" fmla="*/ 174333 w 699726"/>
                <a:gd name="connsiteY10" fmla="*/ 316871 h 644141"/>
                <a:gd name="connsiteX11" fmla="*/ 171315 w 699726"/>
                <a:gd name="connsiteY11" fmla="*/ 410424 h 644141"/>
                <a:gd name="connsiteX12" fmla="*/ 162262 w 699726"/>
                <a:gd name="connsiteY12" fmla="*/ 446638 h 644141"/>
                <a:gd name="connsiteX13" fmla="*/ 132083 w 699726"/>
                <a:gd name="connsiteY13" fmla="*/ 528119 h 644141"/>
                <a:gd name="connsiteX14" fmla="*/ 110959 w 699726"/>
                <a:gd name="connsiteY14" fmla="*/ 588475 h 644141"/>
                <a:gd name="connsiteX15" fmla="*/ 110959 w 699726"/>
                <a:gd name="connsiteY15" fmla="*/ 636761 h 644141"/>
                <a:gd name="connsiteX16" fmla="*/ 237707 w 699726"/>
                <a:gd name="connsiteY16" fmla="*/ 633743 h 644141"/>
                <a:gd name="connsiteX17" fmla="*/ 367474 w 699726"/>
                <a:gd name="connsiteY17" fmla="*/ 540190 h 644141"/>
                <a:gd name="connsiteX18" fmla="*/ 403687 w 699726"/>
                <a:gd name="connsiteY18" fmla="*/ 522083 h 644141"/>
                <a:gd name="connsiteX19" fmla="*/ 436883 w 699726"/>
                <a:gd name="connsiteY19" fmla="*/ 500959 h 644141"/>
                <a:gd name="connsiteX20" fmla="*/ 464044 w 699726"/>
                <a:gd name="connsiteY20" fmla="*/ 485870 h 644141"/>
                <a:gd name="connsiteX21" fmla="*/ 494222 w 699726"/>
                <a:gd name="connsiteY21" fmla="*/ 467763 h 644141"/>
                <a:gd name="connsiteX22" fmla="*/ 536472 w 699726"/>
                <a:gd name="connsiteY22" fmla="*/ 446638 h 644141"/>
                <a:gd name="connsiteX23" fmla="*/ 572685 w 699726"/>
                <a:gd name="connsiteY23" fmla="*/ 425513 h 644141"/>
                <a:gd name="connsiteX24" fmla="*/ 581739 w 699726"/>
                <a:gd name="connsiteY24" fmla="*/ 419477 h 644141"/>
                <a:gd name="connsiteX25" fmla="*/ 596828 w 699726"/>
                <a:gd name="connsiteY25" fmla="*/ 410424 h 644141"/>
                <a:gd name="connsiteX26" fmla="*/ 605881 w 699726"/>
                <a:gd name="connsiteY26" fmla="*/ 404388 h 644141"/>
                <a:gd name="connsiteX27" fmla="*/ 623988 w 699726"/>
                <a:gd name="connsiteY27" fmla="*/ 392317 h 644141"/>
                <a:gd name="connsiteX28" fmla="*/ 654167 w 699726"/>
                <a:gd name="connsiteY28" fmla="*/ 377228 h 644141"/>
                <a:gd name="connsiteX29" fmla="*/ 663220 w 699726"/>
                <a:gd name="connsiteY29" fmla="*/ 374210 h 644141"/>
                <a:gd name="connsiteX30" fmla="*/ 687363 w 699726"/>
                <a:gd name="connsiteY30" fmla="*/ 362139 h 644141"/>
                <a:gd name="connsiteX31" fmla="*/ 696416 w 699726"/>
                <a:gd name="connsiteY31" fmla="*/ 353085 h 644141"/>
                <a:gd name="connsiteX32" fmla="*/ 696416 w 699726"/>
                <a:gd name="connsiteY32" fmla="*/ 328943 h 644141"/>
                <a:gd name="connsiteX33" fmla="*/ 678309 w 699726"/>
                <a:gd name="connsiteY33" fmla="*/ 322907 h 644141"/>
                <a:gd name="connsiteX34" fmla="*/ 663220 w 699726"/>
                <a:gd name="connsiteY34" fmla="*/ 319889 h 644141"/>
                <a:gd name="connsiteX35" fmla="*/ 645113 w 699726"/>
                <a:gd name="connsiteY35" fmla="*/ 316871 h 644141"/>
                <a:gd name="connsiteX36" fmla="*/ 636060 w 699726"/>
                <a:gd name="connsiteY36" fmla="*/ 313854 h 644141"/>
                <a:gd name="connsiteX37" fmla="*/ 506293 w 699726"/>
                <a:gd name="connsiteY37" fmla="*/ 322907 h 644141"/>
                <a:gd name="connsiteX38" fmla="*/ 497240 w 699726"/>
                <a:gd name="connsiteY38" fmla="*/ 325925 h 644141"/>
                <a:gd name="connsiteX39" fmla="*/ 461026 w 699726"/>
                <a:gd name="connsiteY39" fmla="*/ 322907 h 644141"/>
                <a:gd name="connsiteX40" fmla="*/ 454990 w 699726"/>
                <a:gd name="connsiteY40" fmla="*/ 313854 h 644141"/>
                <a:gd name="connsiteX41" fmla="*/ 445937 w 699726"/>
                <a:gd name="connsiteY41" fmla="*/ 298765 h 644141"/>
                <a:gd name="connsiteX42" fmla="*/ 451973 w 699726"/>
                <a:gd name="connsiteY42" fmla="*/ 187105 h 644141"/>
                <a:gd name="connsiteX43" fmla="*/ 464044 w 699726"/>
                <a:gd name="connsiteY43" fmla="*/ 184087 h 644141"/>
                <a:gd name="connsiteX44" fmla="*/ 488186 w 699726"/>
                <a:gd name="connsiteY44" fmla="*/ 181070 h 644141"/>
                <a:gd name="connsiteX45" fmla="*/ 506293 w 699726"/>
                <a:gd name="connsiteY45" fmla="*/ 175034 h 644141"/>
                <a:gd name="connsiteX46" fmla="*/ 554579 w 699726"/>
                <a:gd name="connsiteY46" fmla="*/ 150891 h 644141"/>
                <a:gd name="connsiteX47" fmla="*/ 608899 w 699726"/>
                <a:gd name="connsiteY47" fmla="*/ 117695 h 644141"/>
                <a:gd name="connsiteX48" fmla="*/ 630024 w 699726"/>
                <a:gd name="connsiteY48" fmla="*/ 102606 h 644141"/>
                <a:gd name="connsiteX49" fmla="*/ 639078 w 699726"/>
                <a:gd name="connsiteY49" fmla="*/ 93553 h 644141"/>
                <a:gd name="connsiteX50" fmla="*/ 645113 w 699726"/>
                <a:gd name="connsiteY50" fmla="*/ 84499 h 644141"/>
                <a:gd name="connsiteX51" fmla="*/ 654167 w 699726"/>
                <a:gd name="connsiteY51" fmla="*/ 63374 h 644141"/>
                <a:gd name="connsiteX52" fmla="*/ 663220 w 699726"/>
                <a:gd name="connsiteY52" fmla="*/ 36214 h 644141"/>
                <a:gd name="connsiteX53" fmla="*/ 666238 w 699726"/>
                <a:gd name="connsiteY53" fmla="*/ 24143 h 644141"/>
                <a:gd name="connsiteX54" fmla="*/ 648131 w 699726"/>
                <a:gd name="connsiteY54" fmla="*/ 9054 h 644141"/>
                <a:gd name="connsiteX55" fmla="*/ 633042 w 699726"/>
                <a:gd name="connsiteY55" fmla="*/ 6036 h 644141"/>
                <a:gd name="connsiteX56" fmla="*/ 623988 w 699726"/>
                <a:gd name="connsiteY56" fmla="*/ 3018 h 644141"/>
                <a:gd name="connsiteX57" fmla="*/ 611917 w 699726"/>
                <a:gd name="connsiteY57" fmla="*/ 0 h 644141"/>
                <a:gd name="connsiteX58" fmla="*/ 524400 w 699726"/>
                <a:gd name="connsiteY58" fmla="*/ 3018 h 644141"/>
                <a:gd name="connsiteX59" fmla="*/ 506293 w 699726"/>
                <a:gd name="connsiteY59" fmla="*/ 9054 h 644141"/>
                <a:gd name="connsiteX60" fmla="*/ 494222 w 699726"/>
                <a:gd name="connsiteY60" fmla="*/ 12071 h 644141"/>
                <a:gd name="connsiteX61" fmla="*/ 476115 w 699726"/>
                <a:gd name="connsiteY61" fmla="*/ 21125 h 644141"/>
                <a:gd name="connsiteX62" fmla="*/ 467062 w 699726"/>
                <a:gd name="connsiteY62" fmla="*/ 27161 h 644141"/>
                <a:gd name="connsiteX63" fmla="*/ 448955 w 699726"/>
                <a:gd name="connsiteY63" fmla="*/ 33196 h 644141"/>
                <a:gd name="connsiteX64" fmla="*/ 430848 w 699726"/>
                <a:gd name="connsiteY64" fmla="*/ 48285 h 644141"/>
                <a:gd name="connsiteX65" fmla="*/ 421794 w 699726"/>
                <a:gd name="connsiteY65" fmla="*/ 54321 h 644141"/>
                <a:gd name="connsiteX66" fmla="*/ 409723 w 699726"/>
                <a:gd name="connsiteY66" fmla="*/ 66392 h 644141"/>
                <a:gd name="connsiteX67" fmla="*/ 397652 w 699726"/>
                <a:gd name="connsiteY67" fmla="*/ 69410 h 644141"/>
                <a:gd name="connsiteX68" fmla="*/ 379545 w 699726"/>
                <a:gd name="connsiteY68" fmla="*/ 78464 h 644141"/>
                <a:gd name="connsiteX69" fmla="*/ 349367 w 699726"/>
                <a:gd name="connsiteY69" fmla="*/ 96570 h 644141"/>
                <a:gd name="connsiteX70" fmla="*/ 298064 w 699726"/>
                <a:gd name="connsiteY70" fmla="*/ 111660 h 644141"/>
                <a:gd name="connsiteX71" fmla="*/ 285992 w 699726"/>
                <a:gd name="connsiteY71" fmla="*/ 114677 h 644141"/>
                <a:gd name="connsiteX72" fmla="*/ 234689 w 699726"/>
                <a:gd name="connsiteY72" fmla="*/ 120713 h 644141"/>
                <a:gd name="connsiteX73" fmla="*/ 222618 w 699726"/>
                <a:gd name="connsiteY73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53208 w 699726"/>
                <a:gd name="connsiteY3" fmla="*/ 165980 h 644141"/>
                <a:gd name="connsiteX4" fmla="*/ 107941 w 699726"/>
                <a:gd name="connsiteY4" fmla="*/ 196159 h 644141"/>
                <a:gd name="connsiteX5" fmla="*/ 38531 w 699726"/>
                <a:gd name="connsiteY5" fmla="*/ 244444 h 644141"/>
                <a:gd name="connsiteX6" fmla="*/ 5335 w 699726"/>
                <a:gd name="connsiteY6" fmla="*/ 307818 h 644141"/>
                <a:gd name="connsiteX7" fmla="*/ 150190 w 699726"/>
                <a:gd name="connsiteY7" fmla="*/ 307818 h 644141"/>
                <a:gd name="connsiteX8" fmla="*/ 168297 w 699726"/>
                <a:gd name="connsiteY8" fmla="*/ 304800 h 644141"/>
                <a:gd name="connsiteX9" fmla="*/ 174333 w 699726"/>
                <a:gd name="connsiteY9" fmla="*/ 316871 h 644141"/>
                <a:gd name="connsiteX10" fmla="*/ 171315 w 699726"/>
                <a:gd name="connsiteY10" fmla="*/ 410424 h 644141"/>
                <a:gd name="connsiteX11" fmla="*/ 162262 w 699726"/>
                <a:gd name="connsiteY11" fmla="*/ 446638 h 644141"/>
                <a:gd name="connsiteX12" fmla="*/ 132083 w 699726"/>
                <a:gd name="connsiteY12" fmla="*/ 528119 h 644141"/>
                <a:gd name="connsiteX13" fmla="*/ 110959 w 699726"/>
                <a:gd name="connsiteY13" fmla="*/ 588475 h 644141"/>
                <a:gd name="connsiteX14" fmla="*/ 110959 w 699726"/>
                <a:gd name="connsiteY14" fmla="*/ 636761 h 644141"/>
                <a:gd name="connsiteX15" fmla="*/ 237707 w 699726"/>
                <a:gd name="connsiteY15" fmla="*/ 633743 h 644141"/>
                <a:gd name="connsiteX16" fmla="*/ 367474 w 699726"/>
                <a:gd name="connsiteY16" fmla="*/ 540190 h 644141"/>
                <a:gd name="connsiteX17" fmla="*/ 403687 w 699726"/>
                <a:gd name="connsiteY17" fmla="*/ 522083 h 644141"/>
                <a:gd name="connsiteX18" fmla="*/ 436883 w 699726"/>
                <a:gd name="connsiteY18" fmla="*/ 500959 h 644141"/>
                <a:gd name="connsiteX19" fmla="*/ 464044 w 699726"/>
                <a:gd name="connsiteY19" fmla="*/ 485870 h 644141"/>
                <a:gd name="connsiteX20" fmla="*/ 494222 w 699726"/>
                <a:gd name="connsiteY20" fmla="*/ 467763 h 644141"/>
                <a:gd name="connsiteX21" fmla="*/ 536472 w 699726"/>
                <a:gd name="connsiteY21" fmla="*/ 446638 h 644141"/>
                <a:gd name="connsiteX22" fmla="*/ 572685 w 699726"/>
                <a:gd name="connsiteY22" fmla="*/ 425513 h 644141"/>
                <a:gd name="connsiteX23" fmla="*/ 581739 w 699726"/>
                <a:gd name="connsiteY23" fmla="*/ 419477 h 644141"/>
                <a:gd name="connsiteX24" fmla="*/ 596828 w 699726"/>
                <a:gd name="connsiteY24" fmla="*/ 410424 h 644141"/>
                <a:gd name="connsiteX25" fmla="*/ 605881 w 699726"/>
                <a:gd name="connsiteY25" fmla="*/ 404388 h 644141"/>
                <a:gd name="connsiteX26" fmla="*/ 623988 w 699726"/>
                <a:gd name="connsiteY26" fmla="*/ 392317 h 644141"/>
                <a:gd name="connsiteX27" fmla="*/ 654167 w 699726"/>
                <a:gd name="connsiteY27" fmla="*/ 377228 h 644141"/>
                <a:gd name="connsiteX28" fmla="*/ 663220 w 699726"/>
                <a:gd name="connsiteY28" fmla="*/ 374210 h 644141"/>
                <a:gd name="connsiteX29" fmla="*/ 687363 w 699726"/>
                <a:gd name="connsiteY29" fmla="*/ 362139 h 644141"/>
                <a:gd name="connsiteX30" fmla="*/ 696416 w 699726"/>
                <a:gd name="connsiteY30" fmla="*/ 353085 h 644141"/>
                <a:gd name="connsiteX31" fmla="*/ 696416 w 699726"/>
                <a:gd name="connsiteY31" fmla="*/ 328943 h 644141"/>
                <a:gd name="connsiteX32" fmla="*/ 678309 w 699726"/>
                <a:gd name="connsiteY32" fmla="*/ 322907 h 644141"/>
                <a:gd name="connsiteX33" fmla="*/ 663220 w 699726"/>
                <a:gd name="connsiteY33" fmla="*/ 319889 h 644141"/>
                <a:gd name="connsiteX34" fmla="*/ 645113 w 699726"/>
                <a:gd name="connsiteY34" fmla="*/ 316871 h 644141"/>
                <a:gd name="connsiteX35" fmla="*/ 636060 w 699726"/>
                <a:gd name="connsiteY35" fmla="*/ 313854 h 644141"/>
                <a:gd name="connsiteX36" fmla="*/ 506293 w 699726"/>
                <a:gd name="connsiteY36" fmla="*/ 322907 h 644141"/>
                <a:gd name="connsiteX37" fmla="*/ 497240 w 699726"/>
                <a:gd name="connsiteY37" fmla="*/ 325925 h 644141"/>
                <a:gd name="connsiteX38" fmla="*/ 461026 w 699726"/>
                <a:gd name="connsiteY38" fmla="*/ 322907 h 644141"/>
                <a:gd name="connsiteX39" fmla="*/ 454990 w 699726"/>
                <a:gd name="connsiteY39" fmla="*/ 313854 h 644141"/>
                <a:gd name="connsiteX40" fmla="*/ 445937 w 699726"/>
                <a:gd name="connsiteY40" fmla="*/ 298765 h 644141"/>
                <a:gd name="connsiteX41" fmla="*/ 451973 w 699726"/>
                <a:gd name="connsiteY41" fmla="*/ 187105 h 644141"/>
                <a:gd name="connsiteX42" fmla="*/ 464044 w 699726"/>
                <a:gd name="connsiteY42" fmla="*/ 184087 h 644141"/>
                <a:gd name="connsiteX43" fmla="*/ 488186 w 699726"/>
                <a:gd name="connsiteY43" fmla="*/ 181070 h 644141"/>
                <a:gd name="connsiteX44" fmla="*/ 506293 w 699726"/>
                <a:gd name="connsiteY44" fmla="*/ 175034 h 644141"/>
                <a:gd name="connsiteX45" fmla="*/ 554579 w 699726"/>
                <a:gd name="connsiteY45" fmla="*/ 150891 h 644141"/>
                <a:gd name="connsiteX46" fmla="*/ 608899 w 699726"/>
                <a:gd name="connsiteY46" fmla="*/ 117695 h 644141"/>
                <a:gd name="connsiteX47" fmla="*/ 630024 w 699726"/>
                <a:gd name="connsiteY47" fmla="*/ 102606 h 644141"/>
                <a:gd name="connsiteX48" fmla="*/ 639078 w 699726"/>
                <a:gd name="connsiteY48" fmla="*/ 93553 h 644141"/>
                <a:gd name="connsiteX49" fmla="*/ 645113 w 699726"/>
                <a:gd name="connsiteY49" fmla="*/ 84499 h 644141"/>
                <a:gd name="connsiteX50" fmla="*/ 654167 w 699726"/>
                <a:gd name="connsiteY50" fmla="*/ 63374 h 644141"/>
                <a:gd name="connsiteX51" fmla="*/ 663220 w 699726"/>
                <a:gd name="connsiteY51" fmla="*/ 36214 h 644141"/>
                <a:gd name="connsiteX52" fmla="*/ 666238 w 699726"/>
                <a:gd name="connsiteY52" fmla="*/ 24143 h 644141"/>
                <a:gd name="connsiteX53" fmla="*/ 648131 w 699726"/>
                <a:gd name="connsiteY53" fmla="*/ 9054 h 644141"/>
                <a:gd name="connsiteX54" fmla="*/ 633042 w 699726"/>
                <a:gd name="connsiteY54" fmla="*/ 6036 h 644141"/>
                <a:gd name="connsiteX55" fmla="*/ 623988 w 699726"/>
                <a:gd name="connsiteY55" fmla="*/ 3018 h 644141"/>
                <a:gd name="connsiteX56" fmla="*/ 611917 w 699726"/>
                <a:gd name="connsiteY56" fmla="*/ 0 h 644141"/>
                <a:gd name="connsiteX57" fmla="*/ 524400 w 699726"/>
                <a:gd name="connsiteY57" fmla="*/ 3018 h 644141"/>
                <a:gd name="connsiteX58" fmla="*/ 506293 w 699726"/>
                <a:gd name="connsiteY58" fmla="*/ 9054 h 644141"/>
                <a:gd name="connsiteX59" fmla="*/ 494222 w 699726"/>
                <a:gd name="connsiteY59" fmla="*/ 12071 h 644141"/>
                <a:gd name="connsiteX60" fmla="*/ 476115 w 699726"/>
                <a:gd name="connsiteY60" fmla="*/ 21125 h 644141"/>
                <a:gd name="connsiteX61" fmla="*/ 467062 w 699726"/>
                <a:gd name="connsiteY61" fmla="*/ 27161 h 644141"/>
                <a:gd name="connsiteX62" fmla="*/ 448955 w 699726"/>
                <a:gd name="connsiteY62" fmla="*/ 33196 h 644141"/>
                <a:gd name="connsiteX63" fmla="*/ 430848 w 699726"/>
                <a:gd name="connsiteY63" fmla="*/ 48285 h 644141"/>
                <a:gd name="connsiteX64" fmla="*/ 421794 w 699726"/>
                <a:gd name="connsiteY64" fmla="*/ 54321 h 644141"/>
                <a:gd name="connsiteX65" fmla="*/ 409723 w 699726"/>
                <a:gd name="connsiteY65" fmla="*/ 66392 h 644141"/>
                <a:gd name="connsiteX66" fmla="*/ 397652 w 699726"/>
                <a:gd name="connsiteY66" fmla="*/ 69410 h 644141"/>
                <a:gd name="connsiteX67" fmla="*/ 379545 w 699726"/>
                <a:gd name="connsiteY67" fmla="*/ 78464 h 644141"/>
                <a:gd name="connsiteX68" fmla="*/ 349367 w 699726"/>
                <a:gd name="connsiteY68" fmla="*/ 96570 h 644141"/>
                <a:gd name="connsiteX69" fmla="*/ 298064 w 699726"/>
                <a:gd name="connsiteY69" fmla="*/ 111660 h 644141"/>
                <a:gd name="connsiteX70" fmla="*/ 285992 w 699726"/>
                <a:gd name="connsiteY70" fmla="*/ 114677 h 644141"/>
                <a:gd name="connsiteX71" fmla="*/ 234689 w 699726"/>
                <a:gd name="connsiteY71" fmla="*/ 120713 h 644141"/>
                <a:gd name="connsiteX72" fmla="*/ 222618 w 699726"/>
                <a:gd name="connsiteY72" fmla="*/ 123731 h 644141"/>
                <a:gd name="connsiteX0" fmla="*/ 222618 w 699726"/>
                <a:gd name="connsiteY0" fmla="*/ 123731 h 644141"/>
                <a:gd name="connsiteX1" fmla="*/ 177351 w 699726"/>
                <a:gd name="connsiteY1" fmla="*/ 144856 h 644141"/>
                <a:gd name="connsiteX2" fmla="*/ 168297 w 699726"/>
                <a:gd name="connsiteY2" fmla="*/ 153909 h 644141"/>
                <a:gd name="connsiteX3" fmla="*/ 162285 w 699726"/>
                <a:gd name="connsiteY3" fmla="*/ 162633 h 644141"/>
                <a:gd name="connsiteX4" fmla="*/ 153208 w 699726"/>
                <a:gd name="connsiteY4" fmla="*/ 165980 h 644141"/>
                <a:gd name="connsiteX5" fmla="*/ 107941 w 699726"/>
                <a:gd name="connsiteY5" fmla="*/ 196159 h 644141"/>
                <a:gd name="connsiteX6" fmla="*/ 38531 w 699726"/>
                <a:gd name="connsiteY6" fmla="*/ 244444 h 644141"/>
                <a:gd name="connsiteX7" fmla="*/ 5335 w 699726"/>
                <a:gd name="connsiteY7" fmla="*/ 307818 h 644141"/>
                <a:gd name="connsiteX8" fmla="*/ 150190 w 699726"/>
                <a:gd name="connsiteY8" fmla="*/ 307818 h 644141"/>
                <a:gd name="connsiteX9" fmla="*/ 168297 w 699726"/>
                <a:gd name="connsiteY9" fmla="*/ 304800 h 644141"/>
                <a:gd name="connsiteX10" fmla="*/ 174333 w 699726"/>
                <a:gd name="connsiteY10" fmla="*/ 316871 h 644141"/>
                <a:gd name="connsiteX11" fmla="*/ 171315 w 699726"/>
                <a:gd name="connsiteY11" fmla="*/ 410424 h 644141"/>
                <a:gd name="connsiteX12" fmla="*/ 162262 w 699726"/>
                <a:gd name="connsiteY12" fmla="*/ 446638 h 644141"/>
                <a:gd name="connsiteX13" fmla="*/ 132083 w 699726"/>
                <a:gd name="connsiteY13" fmla="*/ 528119 h 644141"/>
                <a:gd name="connsiteX14" fmla="*/ 110959 w 699726"/>
                <a:gd name="connsiteY14" fmla="*/ 588475 h 644141"/>
                <a:gd name="connsiteX15" fmla="*/ 110959 w 699726"/>
                <a:gd name="connsiteY15" fmla="*/ 636761 h 644141"/>
                <a:gd name="connsiteX16" fmla="*/ 237707 w 699726"/>
                <a:gd name="connsiteY16" fmla="*/ 633743 h 644141"/>
                <a:gd name="connsiteX17" fmla="*/ 367474 w 699726"/>
                <a:gd name="connsiteY17" fmla="*/ 540190 h 644141"/>
                <a:gd name="connsiteX18" fmla="*/ 403687 w 699726"/>
                <a:gd name="connsiteY18" fmla="*/ 522083 h 644141"/>
                <a:gd name="connsiteX19" fmla="*/ 436883 w 699726"/>
                <a:gd name="connsiteY19" fmla="*/ 500959 h 644141"/>
                <a:gd name="connsiteX20" fmla="*/ 464044 w 699726"/>
                <a:gd name="connsiteY20" fmla="*/ 485870 h 644141"/>
                <a:gd name="connsiteX21" fmla="*/ 494222 w 699726"/>
                <a:gd name="connsiteY21" fmla="*/ 467763 h 644141"/>
                <a:gd name="connsiteX22" fmla="*/ 536472 w 699726"/>
                <a:gd name="connsiteY22" fmla="*/ 446638 h 644141"/>
                <a:gd name="connsiteX23" fmla="*/ 572685 w 699726"/>
                <a:gd name="connsiteY23" fmla="*/ 425513 h 644141"/>
                <a:gd name="connsiteX24" fmla="*/ 581739 w 699726"/>
                <a:gd name="connsiteY24" fmla="*/ 419477 h 644141"/>
                <a:gd name="connsiteX25" fmla="*/ 596828 w 699726"/>
                <a:gd name="connsiteY25" fmla="*/ 410424 h 644141"/>
                <a:gd name="connsiteX26" fmla="*/ 605881 w 699726"/>
                <a:gd name="connsiteY26" fmla="*/ 404388 h 644141"/>
                <a:gd name="connsiteX27" fmla="*/ 623988 w 699726"/>
                <a:gd name="connsiteY27" fmla="*/ 392317 h 644141"/>
                <a:gd name="connsiteX28" fmla="*/ 654167 w 699726"/>
                <a:gd name="connsiteY28" fmla="*/ 377228 h 644141"/>
                <a:gd name="connsiteX29" fmla="*/ 663220 w 699726"/>
                <a:gd name="connsiteY29" fmla="*/ 374210 h 644141"/>
                <a:gd name="connsiteX30" fmla="*/ 687363 w 699726"/>
                <a:gd name="connsiteY30" fmla="*/ 362139 h 644141"/>
                <a:gd name="connsiteX31" fmla="*/ 696416 w 699726"/>
                <a:gd name="connsiteY31" fmla="*/ 353085 h 644141"/>
                <a:gd name="connsiteX32" fmla="*/ 696416 w 699726"/>
                <a:gd name="connsiteY32" fmla="*/ 328943 h 644141"/>
                <a:gd name="connsiteX33" fmla="*/ 678309 w 699726"/>
                <a:gd name="connsiteY33" fmla="*/ 322907 h 644141"/>
                <a:gd name="connsiteX34" fmla="*/ 663220 w 699726"/>
                <a:gd name="connsiteY34" fmla="*/ 319889 h 644141"/>
                <a:gd name="connsiteX35" fmla="*/ 645113 w 699726"/>
                <a:gd name="connsiteY35" fmla="*/ 316871 h 644141"/>
                <a:gd name="connsiteX36" fmla="*/ 636060 w 699726"/>
                <a:gd name="connsiteY36" fmla="*/ 313854 h 644141"/>
                <a:gd name="connsiteX37" fmla="*/ 506293 w 699726"/>
                <a:gd name="connsiteY37" fmla="*/ 322907 h 644141"/>
                <a:gd name="connsiteX38" fmla="*/ 497240 w 699726"/>
                <a:gd name="connsiteY38" fmla="*/ 325925 h 644141"/>
                <a:gd name="connsiteX39" fmla="*/ 461026 w 699726"/>
                <a:gd name="connsiteY39" fmla="*/ 322907 h 644141"/>
                <a:gd name="connsiteX40" fmla="*/ 454990 w 699726"/>
                <a:gd name="connsiteY40" fmla="*/ 313854 h 644141"/>
                <a:gd name="connsiteX41" fmla="*/ 445937 w 699726"/>
                <a:gd name="connsiteY41" fmla="*/ 298765 h 644141"/>
                <a:gd name="connsiteX42" fmla="*/ 451973 w 699726"/>
                <a:gd name="connsiteY42" fmla="*/ 187105 h 644141"/>
                <a:gd name="connsiteX43" fmla="*/ 464044 w 699726"/>
                <a:gd name="connsiteY43" fmla="*/ 184087 h 644141"/>
                <a:gd name="connsiteX44" fmla="*/ 488186 w 699726"/>
                <a:gd name="connsiteY44" fmla="*/ 181070 h 644141"/>
                <a:gd name="connsiteX45" fmla="*/ 506293 w 699726"/>
                <a:gd name="connsiteY45" fmla="*/ 175034 h 644141"/>
                <a:gd name="connsiteX46" fmla="*/ 554579 w 699726"/>
                <a:gd name="connsiteY46" fmla="*/ 150891 h 644141"/>
                <a:gd name="connsiteX47" fmla="*/ 608899 w 699726"/>
                <a:gd name="connsiteY47" fmla="*/ 117695 h 644141"/>
                <a:gd name="connsiteX48" fmla="*/ 630024 w 699726"/>
                <a:gd name="connsiteY48" fmla="*/ 102606 h 644141"/>
                <a:gd name="connsiteX49" fmla="*/ 639078 w 699726"/>
                <a:gd name="connsiteY49" fmla="*/ 93553 h 644141"/>
                <a:gd name="connsiteX50" fmla="*/ 645113 w 699726"/>
                <a:gd name="connsiteY50" fmla="*/ 84499 h 644141"/>
                <a:gd name="connsiteX51" fmla="*/ 654167 w 699726"/>
                <a:gd name="connsiteY51" fmla="*/ 63374 h 644141"/>
                <a:gd name="connsiteX52" fmla="*/ 663220 w 699726"/>
                <a:gd name="connsiteY52" fmla="*/ 36214 h 644141"/>
                <a:gd name="connsiteX53" fmla="*/ 666238 w 699726"/>
                <a:gd name="connsiteY53" fmla="*/ 24143 h 644141"/>
                <a:gd name="connsiteX54" fmla="*/ 648131 w 699726"/>
                <a:gd name="connsiteY54" fmla="*/ 9054 h 644141"/>
                <a:gd name="connsiteX55" fmla="*/ 633042 w 699726"/>
                <a:gd name="connsiteY55" fmla="*/ 6036 h 644141"/>
                <a:gd name="connsiteX56" fmla="*/ 623988 w 699726"/>
                <a:gd name="connsiteY56" fmla="*/ 3018 h 644141"/>
                <a:gd name="connsiteX57" fmla="*/ 611917 w 699726"/>
                <a:gd name="connsiteY57" fmla="*/ 0 h 644141"/>
                <a:gd name="connsiteX58" fmla="*/ 524400 w 699726"/>
                <a:gd name="connsiteY58" fmla="*/ 3018 h 644141"/>
                <a:gd name="connsiteX59" fmla="*/ 506293 w 699726"/>
                <a:gd name="connsiteY59" fmla="*/ 9054 h 644141"/>
                <a:gd name="connsiteX60" fmla="*/ 494222 w 699726"/>
                <a:gd name="connsiteY60" fmla="*/ 12071 h 644141"/>
                <a:gd name="connsiteX61" fmla="*/ 476115 w 699726"/>
                <a:gd name="connsiteY61" fmla="*/ 21125 h 644141"/>
                <a:gd name="connsiteX62" fmla="*/ 467062 w 699726"/>
                <a:gd name="connsiteY62" fmla="*/ 27161 h 644141"/>
                <a:gd name="connsiteX63" fmla="*/ 448955 w 699726"/>
                <a:gd name="connsiteY63" fmla="*/ 33196 h 644141"/>
                <a:gd name="connsiteX64" fmla="*/ 430848 w 699726"/>
                <a:gd name="connsiteY64" fmla="*/ 48285 h 644141"/>
                <a:gd name="connsiteX65" fmla="*/ 421794 w 699726"/>
                <a:gd name="connsiteY65" fmla="*/ 54321 h 644141"/>
                <a:gd name="connsiteX66" fmla="*/ 409723 w 699726"/>
                <a:gd name="connsiteY66" fmla="*/ 66392 h 644141"/>
                <a:gd name="connsiteX67" fmla="*/ 397652 w 699726"/>
                <a:gd name="connsiteY67" fmla="*/ 69410 h 644141"/>
                <a:gd name="connsiteX68" fmla="*/ 379545 w 699726"/>
                <a:gd name="connsiteY68" fmla="*/ 78464 h 644141"/>
                <a:gd name="connsiteX69" fmla="*/ 349367 w 699726"/>
                <a:gd name="connsiteY69" fmla="*/ 96570 h 644141"/>
                <a:gd name="connsiteX70" fmla="*/ 298064 w 699726"/>
                <a:gd name="connsiteY70" fmla="*/ 111660 h 644141"/>
                <a:gd name="connsiteX71" fmla="*/ 285992 w 699726"/>
                <a:gd name="connsiteY71" fmla="*/ 114677 h 644141"/>
                <a:gd name="connsiteX72" fmla="*/ 234689 w 699726"/>
                <a:gd name="connsiteY72" fmla="*/ 120713 h 644141"/>
                <a:gd name="connsiteX73" fmla="*/ 222618 w 699726"/>
                <a:gd name="connsiteY73" fmla="*/ 123731 h 644141"/>
                <a:gd name="connsiteX0" fmla="*/ 222618 w 699726"/>
                <a:gd name="connsiteY0" fmla="*/ 123731 h 644141"/>
                <a:gd name="connsiteX1" fmla="*/ 168297 w 699726"/>
                <a:gd name="connsiteY1" fmla="*/ 153909 h 644141"/>
                <a:gd name="connsiteX2" fmla="*/ 162285 w 699726"/>
                <a:gd name="connsiteY2" fmla="*/ 162633 h 644141"/>
                <a:gd name="connsiteX3" fmla="*/ 153208 w 699726"/>
                <a:gd name="connsiteY3" fmla="*/ 165980 h 644141"/>
                <a:gd name="connsiteX4" fmla="*/ 107941 w 699726"/>
                <a:gd name="connsiteY4" fmla="*/ 196159 h 644141"/>
                <a:gd name="connsiteX5" fmla="*/ 38531 w 699726"/>
                <a:gd name="connsiteY5" fmla="*/ 244444 h 644141"/>
                <a:gd name="connsiteX6" fmla="*/ 5335 w 699726"/>
                <a:gd name="connsiteY6" fmla="*/ 307818 h 644141"/>
                <a:gd name="connsiteX7" fmla="*/ 150190 w 699726"/>
                <a:gd name="connsiteY7" fmla="*/ 307818 h 644141"/>
                <a:gd name="connsiteX8" fmla="*/ 168297 w 699726"/>
                <a:gd name="connsiteY8" fmla="*/ 304800 h 644141"/>
                <a:gd name="connsiteX9" fmla="*/ 174333 w 699726"/>
                <a:gd name="connsiteY9" fmla="*/ 316871 h 644141"/>
                <a:gd name="connsiteX10" fmla="*/ 171315 w 699726"/>
                <a:gd name="connsiteY10" fmla="*/ 410424 h 644141"/>
                <a:gd name="connsiteX11" fmla="*/ 162262 w 699726"/>
                <a:gd name="connsiteY11" fmla="*/ 446638 h 644141"/>
                <a:gd name="connsiteX12" fmla="*/ 132083 w 699726"/>
                <a:gd name="connsiteY12" fmla="*/ 528119 h 644141"/>
                <a:gd name="connsiteX13" fmla="*/ 110959 w 699726"/>
                <a:gd name="connsiteY13" fmla="*/ 588475 h 644141"/>
                <a:gd name="connsiteX14" fmla="*/ 110959 w 699726"/>
                <a:gd name="connsiteY14" fmla="*/ 636761 h 644141"/>
                <a:gd name="connsiteX15" fmla="*/ 237707 w 699726"/>
                <a:gd name="connsiteY15" fmla="*/ 633743 h 644141"/>
                <a:gd name="connsiteX16" fmla="*/ 367474 w 699726"/>
                <a:gd name="connsiteY16" fmla="*/ 540190 h 644141"/>
                <a:gd name="connsiteX17" fmla="*/ 403687 w 699726"/>
                <a:gd name="connsiteY17" fmla="*/ 522083 h 644141"/>
                <a:gd name="connsiteX18" fmla="*/ 436883 w 699726"/>
                <a:gd name="connsiteY18" fmla="*/ 500959 h 644141"/>
                <a:gd name="connsiteX19" fmla="*/ 464044 w 699726"/>
                <a:gd name="connsiteY19" fmla="*/ 485870 h 644141"/>
                <a:gd name="connsiteX20" fmla="*/ 494222 w 699726"/>
                <a:gd name="connsiteY20" fmla="*/ 467763 h 644141"/>
                <a:gd name="connsiteX21" fmla="*/ 536472 w 699726"/>
                <a:gd name="connsiteY21" fmla="*/ 446638 h 644141"/>
                <a:gd name="connsiteX22" fmla="*/ 572685 w 699726"/>
                <a:gd name="connsiteY22" fmla="*/ 425513 h 644141"/>
                <a:gd name="connsiteX23" fmla="*/ 581739 w 699726"/>
                <a:gd name="connsiteY23" fmla="*/ 419477 h 644141"/>
                <a:gd name="connsiteX24" fmla="*/ 596828 w 699726"/>
                <a:gd name="connsiteY24" fmla="*/ 410424 h 644141"/>
                <a:gd name="connsiteX25" fmla="*/ 605881 w 699726"/>
                <a:gd name="connsiteY25" fmla="*/ 404388 h 644141"/>
                <a:gd name="connsiteX26" fmla="*/ 623988 w 699726"/>
                <a:gd name="connsiteY26" fmla="*/ 392317 h 644141"/>
                <a:gd name="connsiteX27" fmla="*/ 654167 w 699726"/>
                <a:gd name="connsiteY27" fmla="*/ 377228 h 644141"/>
                <a:gd name="connsiteX28" fmla="*/ 663220 w 699726"/>
                <a:gd name="connsiteY28" fmla="*/ 374210 h 644141"/>
                <a:gd name="connsiteX29" fmla="*/ 687363 w 699726"/>
                <a:gd name="connsiteY29" fmla="*/ 362139 h 644141"/>
                <a:gd name="connsiteX30" fmla="*/ 696416 w 699726"/>
                <a:gd name="connsiteY30" fmla="*/ 353085 h 644141"/>
                <a:gd name="connsiteX31" fmla="*/ 696416 w 699726"/>
                <a:gd name="connsiteY31" fmla="*/ 328943 h 644141"/>
                <a:gd name="connsiteX32" fmla="*/ 678309 w 699726"/>
                <a:gd name="connsiteY32" fmla="*/ 322907 h 644141"/>
                <a:gd name="connsiteX33" fmla="*/ 663220 w 699726"/>
                <a:gd name="connsiteY33" fmla="*/ 319889 h 644141"/>
                <a:gd name="connsiteX34" fmla="*/ 645113 w 699726"/>
                <a:gd name="connsiteY34" fmla="*/ 316871 h 644141"/>
                <a:gd name="connsiteX35" fmla="*/ 636060 w 699726"/>
                <a:gd name="connsiteY35" fmla="*/ 313854 h 644141"/>
                <a:gd name="connsiteX36" fmla="*/ 506293 w 699726"/>
                <a:gd name="connsiteY36" fmla="*/ 322907 h 644141"/>
                <a:gd name="connsiteX37" fmla="*/ 497240 w 699726"/>
                <a:gd name="connsiteY37" fmla="*/ 325925 h 644141"/>
                <a:gd name="connsiteX38" fmla="*/ 461026 w 699726"/>
                <a:gd name="connsiteY38" fmla="*/ 322907 h 644141"/>
                <a:gd name="connsiteX39" fmla="*/ 454990 w 699726"/>
                <a:gd name="connsiteY39" fmla="*/ 313854 h 644141"/>
                <a:gd name="connsiteX40" fmla="*/ 445937 w 699726"/>
                <a:gd name="connsiteY40" fmla="*/ 298765 h 644141"/>
                <a:gd name="connsiteX41" fmla="*/ 451973 w 699726"/>
                <a:gd name="connsiteY41" fmla="*/ 187105 h 644141"/>
                <a:gd name="connsiteX42" fmla="*/ 464044 w 699726"/>
                <a:gd name="connsiteY42" fmla="*/ 184087 h 644141"/>
                <a:gd name="connsiteX43" fmla="*/ 488186 w 699726"/>
                <a:gd name="connsiteY43" fmla="*/ 181070 h 644141"/>
                <a:gd name="connsiteX44" fmla="*/ 506293 w 699726"/>
                <a:gd name="connsiteY44" fmla="*/ 175034 h 644141"/>
                <a:gd name="connsiteX45" fmla="*/ 554579 w 699726"/>
                <a:gd name="connsiteY45" fmla="*/ 150891 h 644141"/>
                <a:gd name="connsiteX46" fmla="*/ 608899 w 699726"/>
                <a:gd name="connsiteY46" fmla="*/ 117695 h 644141"/>
                <a:gd name="connsiteX47" fmla="*/ 630024 w 699726"/>
                <a:gd name="connsiteY47" fmla="*/ 102606 h 644141"/>
                <a:gd name="connsiteX48" fmla="*/ 639078 w 699726"/>
                <a:gd name="connsiteY48" fmla="*/ 93553 h 644141"/>
                <a:gd name="connsiteX49" fmla="*/ 645113 w 699726"/>
                <a:gd name="connsiteY49" fmla="*/ 84499 h 644141"/>
                <a:gd name="connsiteX50" fmla="*/ 654167 w 699726"/>
                <a:gd name="connsiteY50" fmla="*/ 63374 h 644141"/>
                <a:gd name="connsiteX51" fmla="*/ 663220 w 699726"/>
                <a:gd name="connsiteY51" fmla="*/ 36214 h 644141"/>
                <a:gd name="connsiteX52" fmla="*/ 666238 w 699726"/>
                <a:gd name="connsiteY52" fmla="*/ 24143 h 644141"/>
                <a:gd name="connsiteX53" fmla="*/ 648131 w 699726"/>
                <a:gd name="connsiteY53" fmla="*/ 9054 h 644141"/>
                <a:gd name="connsiteX54" fmla="*/ 633042 w 699726"/>
                <a:gd name="connsiteY54" fmla="*/ 6036 h 644141"/>
                <a:gd name="connsiteX55" fmla="*/ 623988 w 699726"/>
                <a:gd name="connsiteY55" fmla="*/ 3018 h 644141"/>
                <a:gd name="connsiteX56" fmla="*/ 611917 w 699726"/>
                <a:gd name="connsiteY56" fmla="*/ 0 h 644141"/>
                <a:gd name="connsiteX57" fmla="*/ 524400 w 699726"/>
                <a:gd name="connsiteY57" fmla="*/ 3018 h 644141"/>
                <a:gd name="connsiteX58" fmla="*/ 506293 w 699726"/>
                <a:gd name="connsiteY58" fmla="*/ 9054 h 644141"/>
                <a:gd name="connsiteX59" fmla="*/ 494222 w 699726"/>
                <a:gd name="connsiteY59" fmla="*/ 12071 h 644141"/>
                <a:gd name="connsiteX60" fmla="*/ 476115 w 699726"/>
                <a:gd name="connsiteY60" fmla="*/ 21125 h 644141"/>
                <a:gd name="connsiteX61" fmla="*/ 467062 w 699726"/>
                <a:gd name="connsiteY61" fmla="*/ 27161 h 644141"/>
                <a:gd name="connsiteX62" fmla="*/ 448955 w 699726"/>
                <a:gd name="connsiteY62" fmla="*/ 33196 h 644141"/>
                <a:gd name="connsiteX63" fmla="*/ 430848 w 699726"/>
                <a:gd name="connsiteY63" fmla="*/ 48285 h 644141"/>
                <a:gd name="connsiteX64" fmla="*/ 421794 w 699726"/>
                <a:gd name="connsiteY64" fmla="*/ 54321 h 644141"/>
                <a:gd name="connsiteX65" fmla="*/ 409723 w 699726"/>
                <a:gd name="connsiteY65" fmla="*/ 66392 h 644141"/>
                <a:gd name="connsiteX66" fmla="*/ 397652 w 699726"/>
                <a:gd name="connsiteY66" fmla="*/ 69410 h 644141"/>
                <a:gd name="connsiteX67" fmla="*/ 379545 w 699726"/>
                <a:gd name="connsiteY67" fmla="*/ 78464 h 644141"/>
                <a:gd name="connsiteX68" fmla="*/ 349367 w 699726"/>
                <a:gd name="connsiteY68" fmla="*/ 96570 h 644141"/>
                <a:gd name="connsiteX69" fmla="*/ 298064 w 699726"/>
                <a:gd name="connsiteY69" fmla="*/ 111660 h 644141"/>
                <a:gd name="connsiteX70" fmla="*/ 285992 w 699726"/>
                <a:gd name="connsiteY70" fmla="*/ 114677 h 644141"/>
                <a:gd name="connsiteX71" fmla="*/ 234689 w 699726"/>
                <a:gd name="connsiteY71" fmla="*/ 120713 h 644141"/>
                <a:gd name="connsiteX72" fmla="*/ 222618 w 699726"/>
                <a:gd name="connsiteY72" fmla="*/ 123731 h 644141"/>
                <a:gd name="connsiteX0" fmla="*/ 222618 w 699726"/>
                <a:gd name="connsiteY0" fmla="*/ 123731 h 644141"/>
                <a:gd name="connsiteX1" fmla="*/ 162285 w 699726"/>
                <a:gd name="connsiteY1" fmla="*/ 162633 h 644141"/>
                <a:gd name="connsiteX2" fmla="*/ 153208 w 699726"/>
                <a:gd name="connsiteY2" fmla="*/ 165980 h 644141"/>
                <a:gd name="connsiteX3" fmla="*/ 107941 w 699726"/>
                <a:gd name="connsiteY3" fmla="*/ 196159 h 644141"/>
                <a:gd name="connsiteX4" fmla="*/ 38531 w 699726"/>
                <a:gd name="connsiteY4" fmla="*/ 244444 h 644141"/>
                <a:gd name="connsiteX5" fmla="*/ 5335 w 699726"/>
                <a:gd name="connsiteY5" fmla="*/ 307818 h 644141"/>
                <a:gd name="connsiteX6" fmla="*/ 150190 w 699726"/>
                <a:gd name="connsiteY6" fmla="*/ 307818 h 644141"/>
                <a:gd name="connsiteX7" fmla="*/ 168297 w 699726"/>
                <a:gd name="connsiteY7" fmla="*/ 304800 h 644141"/>
                <a:gd name="connsiteX8" fmla="*/ 174333 w 699726"/>
                <a:gd name="connsiteY8" fmla="*/ 316871 h 644141"/>
                <a:gd name="connsiteX9" fmla="*/ 171315 w 699726"/>
                <a:gd name="connsiteY9" fmla="*/ 410424 h 644141"/>
                <a:gd name="connsiteX10" fmla="*/ 162262 w 699726"/>
                <a:gd name="connsiteY10" fmla="*/ 446638 h 644141"/>
                <a:gd name="connsiteX11" fmla="*/ 132083 w 699726"/>
                <a:gd name="connsiteY11" fmla="*/ 528119 h 644141"/>
                <a:gd name="connsiteX12" fmla="*/ 110959 w 699726"/>
                <a:gd name="connsiteY12" fmla="*/ 588475 h 644141"/>
                <a:gd name="connsiteX13" fmla="*/ 110959 w 699726"/>
                <a:gd name="connsiteY13" fmla="*/ 636761 h 644141"/>
                <a:gd name="connsiteX14" fmla="*/ 237707 w 699726"/>
                <a:gd name="connsiteY14" fmla="*/ 633743 h 644141"/>
                <a:gd name="connsiteX15" fmla="*/ 367474 w 699726"/>
                <a:gd name="connsiteY15" fmla="*/ 540190 h 644141"/>
                <a:gd name="connsiteX16" fmla="*/ 403687 w 699726"/>
                <a:gd name="connsiteY16" fmla="*/ 522083 h 644141"/>
                <a:gd name="connsiteX17" fmla="*/ 436883 w 699726"/>
                <a:gd name="connsiteY17" fmla="*/ 500959 h 644141"/>
                <a:gd name="connsiteX18" fmla="*/ 464044 w 699726"/>
                <a:gd name="connsiteY18" fmla="*/ 485870 h 644141"/>
                <a:gd name="connsiteX19" fmla="*/ 494222 w 699726"/>
                <a:gd name="connsiteY19" fmla="*/ 467763 h 644141"/>
                <a:gd name="connsiteX20" fmla="*/ 536472 w 699726"/>
                <a:gd name="connsiteY20" fmla="*/ 446638 h 644141"/>
                <a:gd name="connsiteX21" fmla="*/ 572685 w 699726"/>
                <a:gd name="connsiteY21" fmla="*/ 425513 h 644141"/>
                <a:gd name="connsiteX22" fmla="*/ 581739 w 699726"/>
                <a:gd name="connsiteY22" fmla="*/ 419477 h 644141"/>
                <a:gd name="connsiteX23" fmla="*/ 596828 w 699726"/>
                <a:gd name="connsiteY23" fmla="*/ 410424 h 644141"/>
                <a:gd name="connsiteX24" fmla="*/ 605881 w 699726"/>
                <a:gd name="connsiteY24" fmla="*/ 404388 h 644141"/>
                <a:gd name="connsiteX25" fmla="*/ 623988 w 699726"/>
                <a:gd name="connsiteY25" fmla="*/ 392317 h 644141"/>
                <a:gd name="connsiteX26" fmla="*/ 654167 w 699726"/>
                <a:gd name="connsiteY26" fmla="*/ 377228 h 644141"/>
                <a:gd name="connsiteX27" fmla="*/ 663220 w 699726"/>
                <a:gd name="connsiteY27" fmla="*/ 374210 h 644141"/>
                <a:gd name="connsiteX28" fmla="*/ 687363 w 699726"/>
                <a:gd name="connsiteY28" fmla="*/ 362139 h 644141"/>
                <a:gd name="connsiteX29" fmla="*/ 696416 w 699726"/>
                <a:gd name="connsiteY29" fmla="*/ 353085 h 644141"/>
                <a:gd name="connsiteX30" fmla="*/ 696416 w 699726"/>
                <a:gd name="connsiteY30" fmla="*/ 328943 h 644141"/>
                <a:gd name="connsiteX31" fmla="*/ 678309 w 699726"/>
                <a:gd name="connsiteY31" fmla="*/ 322907 h 644141"/>
                <a:gd name="connsiteX32" fmla="*/ 663220 w 699726"/>
                <a:gd name="connsiteY32" fmla="*/ 319889 h 644141"/>
                <a:gd name="connsiteX33" fmla="*/ 645113 w 699726"/>
                <a:gd name="connsiteY33" fmla="*/ 316871 h 644141"/>
                <a:gd name="connsiteX34" fmla="*/ 636060 w 699726"/>
                <a:gd name="connsiteY34" fmla="*/ 313854 h 644141"/>
                <a:gd name="connsiteX35" fmla="*/ 506293 w 699726"/>
                <a:gd name="connsiteY35" fmla="*/ 322907 h 644141"/>
                <a:gd name="connsiteX36" fmla="*/ 497240 w 699726"/>
                <a:gd name="connsiteY36" fmla="*/ 325925 h 644141"/>
                <a:gd name="connsiteX37" fmla="*/ 461026 w 699726"/>
                <a:gd name="connsiteY37" fmla="*/ 322907 h 644141"/>
                <a:gd name="connsiteX38" fmla="*/ 454990 w 699726"/>
                <a:gd name="connsiteY38" fmla="*/ 313854 h 644141"/>
                <a:gd name="connsiteX39" fmla="*/ 445937 w 699726"/>
                <a:gd name="connsiteY39" fmla="*/ 298765 h 644141"/>
                <a:gd name="connsiteX40" fmla="*/ 451973 w 699726"/>
                <a:gd name="connsiteY40" fmla="*/ 187105 h 644141"/>
                <a:gd name="connsiteX41" fmla="*/ 464044 w 699726"/>
                <a:gd name="connsiteY41" fmla="*/ 184087 h 644141"/>
                <a:gd name="connsiteX42" fmla="*/ 488186 w 699726"/>
                <a:gd name="connsiteY42" fmla="*/ 181070 h 644141"/>
                <a:gd name="connsiteX43" fmla="*/ 506293 w 699726"/>
                <a:gd name="connsiteY43" fmla="*/ 175034 h 644141"/>
                <a:gd name="connsiteX44" fmla="*/ 554579 w 699726"/>
                <a:gd name="connsiteY44" fmla="*/ 150891 h 644141"/>
                <a:gd name="connsiteX45" fmla="*/ 608899 w 699726"/>
                <a:gd name="connsiteY45" fmla="*/ 117695 h 644141"/>
                <a:gd name="connsiteX46" fmla="*/ 630024 w 699726"/>
                <a:gd name="connsiteY46" fmla="*/ 102606 h 644141"/>
                <a:gd name="connsiteX47" fmla="*/ 639078 w 699726"/>
                <a:gd name="connsiteY47" fmla="*/ 93553 h 644141"/>
                <a:gd name="connsiteX48" fmla="*/ 645113 w 699726"/>
                <a:gd name="connsiteY48" fmla="*/ 84499 h 644141"/>
                <a:gd name="connsiteX49" fmla="*/ 654167 w 699726"/>
                <a:gd name="connsiteY49" fmla="*/ 63374 h 644141"/>
                <a:gd name="connsiteX50" fmla="*/ 663220 w 699726"/>
                <a:gd name="connsiteY50" fmla="*/ 36214 h 644141"/>
                <a:gd name="connsiteX51" fmla="*/ 666238 w 699726"/>
                <a:gd name="connsiteY51" fmla="*/ 24143 h 644141"/>
                <a:gd name="connsiteX52" fmla="*/ 648131 w 699726"/>
                <a:gd name="connsiteY52" fmla="*/ 9054 h 644141"/>
                <a:gd name="connsiteX53" fmla="*/ 633042 w 699726"/>
                <a:gd name="connsiteY53" fmla="*/ 6036 h 644141"/>
                <a:gd name="connsiteX54" fmla="*/ 623988 w 699726"/>
                <a:gd name="connsiteY54" fmla="*/ 3018 h 644141"/>
                <a:gd name="connsiteX55" fmla="*/ 611917 w 699726"/>
                <a:gd name="connsiteY55" fmla="*/ 0 h 644141"/>
                <a:gd name="connsiteX56" fmla="*/ 524400 w 699726"/>
                <a:gd name="connsiteY56" fmla="*/ 3018 h 644141"/>
                <a:gd name="connsiteX57" fmla="*/ 506293 w 699726"/>
                <a:gd name="connsiteY57" fmla="*/ 9054 h 644141"/>
                <a:gd name="connsiteX58" fmla="*/ 494222 w 699726"/>
                <a:gd name="connsiteY58" fmla="*/ 12071 h 644141"/>
                <a:gd name="connsiteX59" fmla="*/ 476115 w 699726"/>
                <a:gd name="connsiteY59" fmla="*/ 21125 h 644141"/>
                <a:gd name="connsiteX60" fmla="*/ 467062 w 699726"/>
                <a:gd name="connsiteY60" fmla="*/ 27161 h 644141"/>
                <a:gd name="connsiteX61" fmla="*/ 448955 w 699726"/>
                <a:gd name="connsiteY61" fmla="*/ 33196 h 644141"/>
                <a:gd name="connsiteX62" fmla="*/ 430848 w 699726"/>
                <a:gd name="connsiteY62" fmla="*/ 48285 h 644141"/>
                <a:gd name="connsiteX63" fmla="*/ 421794 w 699726"/>
                <a:gd name="connsiteY63" fmla="*/ 54321 h 644141"/>
                <a:gd name="connsiteX64" fmla="*/ 409723 w 699726"/>
                <a:gd name="connsiteY64" fmla="*/ 66392 h 644141"/>
                <a:gd name="connsiteX65" fmla="*/ 397652 w 699726"/>
                <a:gd name="connsiteY65" fmla="*/ 69410 h 644141"/>
                <a:gd name="connsiteX66" fmla="*/ 379545 w 699726"/>
                <a:gd name="connsiteY66" fmla="*/ 78464 h 644141"/>
                <a:gd name="connsiteX67" fmla="*/ 349367 w 699726"/>
                <a:gd name="connsiteY67" fmla="*/ 96570 h 644141"/>
                <a:gd name="connsiteX68" fmla="*/ 298064 w 699726"/>
                <a:gd name="connsiteY68" fmla="*/ 111660 h 644141"/>
                <a:gd name="connsiteX69" fmla="*/ 285992 w 699726"/>
                <a:gd name="connsiteY69" fmla="*/ 114677 h 644141"/>
                <a:gd name="connsiteX70" fmla="*/ 234689 w 699726"/>
                <a:gd name="connsiteY70" fmla="*/ 120713 h 644141"/>
                <a:gd name="connsiteX71" fmla="*/ 222618 w 699726"/>
                <a:gd name="connsiteY71" fmla="*/ 123731 h 644141"/>
                <a:gd name="connsiteX0" fmla="*/ 222618 w 699726"/>
                <a:gd name="connsiteY0" fmla="*/ 123731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69" fmla="*/ 234689 w 699726"/>
                <a:gd name="connsiteY69" fmla="*/ 120713 h 644141"/>
                <a:gd name="connsiteX70" fmla="*/ 222618 w 699726"/>
                <a:gd name="connsiteY70" fmla="*/ 123731 h 644141"/>
                <a:gd name="connsiteX0" fmla="*/ 234689 w 699726"/>
                <a:gd name="connsiteY0" fmla="*/ 120713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69" fmla="*/ 234689 w 699726"/>
                <a:gd name="connsiteY69" fmla="*/ 120713 h 644141"/>
                <a:gd name="connsiteX0" fmla="*/ 285992 w 699726"/>
                <a:gd name="connsiteY0" fmla="*/ 114677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68" fmla="*/ 285992 w 699726"/>
                <a:gd name="connsiteY68" fmla="*/ 114677 h 644141"/>
                <a:gd name="connsiteX0" fmla="*/ 298064 w 699726"/>
                <a:gd name="connsiteY0" fmla="*/ 111660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67" fmla="*/ 298064 w 699726"/>
                <a:gd name="connsiteY67" fmla="*/ 111660 h 644141"/>
                <a:gd name="connsiteX0" fmla="*/ 349367 w 699726"/>
                <a:gd name="connsiteY0" fmla="*/ 96570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66" fmla="*/ 349367 w 699726"/>
                <a:gd name="connsiteY66" fmla="*/ 96570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97652 w 699726"/>
                <a:gd name="connsiteY64" fmla="*/ 69410 h 644141"/>
                <a:gd name="connsiteX65" fmla="*/ 379545 w 699726"/>
                <a:gd name="connsiteY65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67062 w 699726"/>
                <a:gd name="connsiteY59" fmla="*/ 27161 h 644141"/>
                <a:gd name="connsiteX60" fmla="*/ 448955 w 699726"/>
                <a:gd name="connsiteY60" fmla="*/ 33196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79545 w 699726"/>
                <a:gd name="connsiteY64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0848 w 699726"/>
                <a:gd name="connsiteY60" fmla="*/ 48285 h 644141"/>
                <a:gd name="connsiteX61" fmla="*/ 421794 w 699726"/>
                <a:gd name="connsiteY61" fmla="*/ 54321 h 644141"/>
                <a:gd name="connsiteX62" fmla="*/ 409723 w 699726"/>
                <a:gd name="connsiteY62" fmla="*/ 66392 h 644141"/>
                <a:gd name="connsiteX63" fmla="*/ 379545 w 699726"/>
                <a:gd name="connsiteY63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421794 w 699726"/>
                <a:gd name="connsiteY62" fmla="*/ 54321 h 644141"/>
                <a:gd name="connsiteX63" fmla="*/ 409723 w 699726"/>
                <a:gd name="connsiteY63" fmla="*/ 66392 h 644141"/>
                <a:gd name="connsiteX64" fmla="*/ 379545 w 699726"/>
                <a:gd name="connsiteY64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409723 w 699726"/>
                <a:gd name="connsiteY62" fmla="*/ 66392 h 644141"/>
                <a:gd name="connsiteX63" fmla="*/ 379545 w 699726"/>
                <a:gd name="connsiteY63" fmla="*/ 78464 h 644141"/>
                <a:gd name="connsiteX0" fmla="*/ 379545 w 699726"/>
                <a:gd name="connsiteY0" fmla="*/ 78464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62" fmla="*/ 379545 w 699726"/>
                <a:gd name="connsiteY62" fmla="*/ 78464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94222 w 699726"/>
                <a:gd name="connsiteY57" fmla="*/ 12071 h 644141"/>
                <a:gd name="connsiteX58" fmla="*/ 476115 w 699726"/>
                <a:gd name="connsiteY58" fmla="*/ 21125 h 644141"/>
                <a:gd name="connsiteX59" fmla="*/ 448955 w 699726"/>
                <a:gd name="connsiteY59" fmla="*/ 33196 h 644141"/>
                <a:gd name="connsiteX60" fmla="*/ 438510 w 699726"/>
                <a:gd name="connsiteY60" fmla="*/ 38808 h 644141"/>
                <a:gd name="connsiteX61" fmla="*/ 430848 w 699726"/>
                <a:gd name="connsiteY61" fmla="*/ 48285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48955 w 699726"/>
                <a:gd name="connsiteY58" fmla="*/ 33196 h 644141"/>
                <a:gd name="connsiteX59" fmla="*/ 438510 w 699726"/>
                <a:gd name="connsiteY59" fmla="*/ 38808 h 644141"/>
                <a:gd name="connsiteX60" fmla="*/ 430848 w 699726"/>
                <a:gd name="connsiteY60" fmla="*/ 48285 h 644141"/>
                <a:gd name="connsiteX0" fmla="*/ 430848 w 699726"/>
                <a:gd name="connsiteY0" fmla="*/ 4828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38510 w 699726"/>
                <a:gd name="connsiteY58" fmla="*/ 38808 h 644141"/>
                <a:gd name="connsiteX59" fmla="*/ 430848 w 699726"/>
                <a:gd name="connsiteY59" fmla="*/ 48285 h 644141"/>
                <a:gd name="connsiteX0" fmla="*/ 438510 w 699726"/>
                <a:gd name="connsiteY0" fmla="*/ 38808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58" fmla="*/ 438510 w 699726"/>
                <a:gd name="connsiteY58" fmla="*/ 38808 h 644141"/>
                <a:gd name="connsiteX0" fmla="*/ 476115 w 699726"/>
                <a:gd name="connsiteY0" fmla="*/ 2112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506293 w 699726"/>
                <a:gd name="connsiteY56" fmla="*/ 9054 h 644141"/>
                <a:gd name="connsiteX57" fmla="*/ 476115 w 699726"/>
                <a:gd name="connsiteY57" fmla="*/ 21125 h 644141"/>
                <a:gd name="connsiteX0" fmla="*/ 476115 w 699726"/>
                <a:gd name="connsiteY0" fmla="*/ 21125 h 644141"/>
                <a:gd name="connsiteX1" fmla="*/ 162285 w 699726"/>
                <a:gd name="connsiteY1" fmla="*/ 162633 h 644141"/>
                <a:gd name="connsiteX2" fmla="*/ 107941 w 699726"/>
                <a:gd name="connsiteY2" fmla="*/ 196159 h 644141"/>
                <a:gd name="connsiteX3" fmla="*/ 38531 w 699726"/>
                <a:gd name="connsiteY3" fmla="*/ 244444 h 644141"/>
                <a:gd name="connsiteX4" fmla="*/ 5335 w 699726"/>
                <a:gd name="connsiteY4" fmla="*/ 307818 h 644141"/>
                <a:gd name="connsiteX5" fmla="*/ 150190 w 699726"/>
                <a:gd name="connsiteY5" fmla="*/ 307818 h 644141"/>
                <a:gd name="connsiteX6" fmla="*/ 168297 w 699726"/>
                <a:gd name="connsiteY6" fmla="*/ 304800 h 644141"/>
                <a:gd name="connsiteX7" fmla="*/ 174333 w 699726"/>
                <a:gd name="connsiteY7" fmla="*/ 316871 h 644141"/>
                <a:gd name="connsiteX8" fmla="*/ 171315 w 699726"/>
                <a:gd name="connsiteY8" fmla="*/ 410424 h 644141"/>
                <a:gd name="connsiteX9" fmla="*/ 162262 w 699726"/>
                <a:gd name="connsiteY9" fmla="*/ 446638 h 644141"/>
                <a:gd name="connsiteX10" fmla="*/ 132083 w 699726"/>
                <a:gd name="connsiteY10" fmla="*/ 528119 h 644141"/>
                <a:gd name="connsiteX11" fmla="*/ 110959 w 699726"/>
                <a:gd name="connsiteY11" fmla="*/ 588475 h 644141"/>
                <a:gd name="connsiteX12" fmla="*/ 110959 w 699726"/>
                <a:gd name="connsiteY12" fmla="*/ 636761 h 644141"/>
                <a:gd name="connsiteX13" fmla="*/ 237707 w 699726"/>
                <a:gd name="connsiteY13" fmla="*/ 633743 h 644141"/>
                <a:gd name="connsiteX14" fmla="*/ 367474 w 699726"/>
                <a:gd name="connsiteY14" fmla="*/ 540190 h 644141"/>
                <a:gd name="connsiteX15" fmla="*/ 403687 w 699726"/>
                <a:gd name="connsiteY15" fmla="*/ 522083 h 644141"/>
                <a:gd name="connsiteX16" fmla="*/ 436883 w 699726"/>
                <a:gd name="connsiteY16" fmla="*/ 500959 h 644141"/>
                <a:gd name="connsiteX17" fmla="*/ 464044 w 699726"/>
                <a:gd name="connsiteY17" fmla="*/ 485870 h 644141"/>
                <a:gd name="connsiteX18" fmla="*/ 494222 w 699726"/>
                <a:gd name="connsiteY18" fmla="*/ 467763 h 644141"/>
                <a:gd name="connsiteX19" fmla="*/ 536472 w 699726"/>
                <a:gd name="connsiteY19" fmla="*/ 446638 h 644141"/>
                <a:gd name="connsiteX20" fmla="*/ 572685 w 699726"/>
                <a:gd name="connsiteY20" fmla="*/ 425513 h 644141"/>
                <a:gd name="connsiteX21" fmla="*/ 581739 w 699726"/>
                <a:gd name="connsiteY21" fmla="*/ 419477 h 644141"/>
                <a:gd name="connsiteX22" fmla="*/ 596828 w 699726"/>
                <a:gd name="connsiteY22" fmla="*/ 410424 h 644141"/>
                <a:gd name="connsiteX23" fmla="*/ 605881 w 699726"/>
                <a:gd name="connsiteY23" fmla="*/ 404388 h 644141"/>
                <a:gd name="connsiteX24" fmla="*/ 623988 w 699726"/>
                <a:gd name="connsiteY24" fmla="*/ 392317 h 644141"/>
                <a:gd name="connsiteX25" fmla="*/ 654167 w 699726"/>
                <a:gd name="connsiteY25" fmla="*/ 377228 h 644141"/>
                <a:gd name="connsiteX26" fmla="*/ 663220 w 699726"/>
                <a:gd name="connsiteY26" fmla="*/ 374210 h 644141"/>
                <a:gd name="connsiteX27" fmla="*/ 687363 w 699726"/>
                <a:gd name="connsiteY27" fmla="*/ 362139 h 644141"/>
                <a:gd name="connsiteX28" fmla="*/ 696416 w 699726"/>
                <a:gd name="connsiteY28" fmla="*/ 353085 h 644141"/>
                <a:gd name="connsiteX29" fmla="*/ 696416 w 699726"/>
                <a:gd name="connsiteY29" fmla="*/ 328943 h 644141"/>
                <a:gd name="connsiteX30" fmla="*/ 678309 w 699726"/>
                <a:gd name="connsiteY30" fmla="*/ 322907 h 644141"/>
                <a:gd name="connsiteX31" fmla="*/ 663220 w 699726"/>
                <a:gd name="connsiteY31" fmla="*/ 319889 h 644141"/>
                <a:gd name="connsiteX32" fmla="*/ 645113 w 699726"/>
                <a:gd name="connsiteY32" fmla="*/ 316871 h 644141"/>
                <a:gd name="connsiteX33" fmla="*/ 636060 w 699726"/>
                <a:gd name="connsiteY33" fmla="*/ 313854 h 644141"/>
                <a:gd name="connsiteX34" fmla="*/ 506293 w 699726"/>
                <a:gd name="connsiteY34" fmla="*/ 322907 h 644141"/>
                <a:gd name="connsiteX35" fmla="*/ 497240 w 699726"/>
                <a:gd name="connsiteY35" fmla="*/ 325925 h 644141"/>
                <a:gd name="connsiteX36" fmla="*/ 461026 w 699726"/>
                <a:gd name="connsiteY36" fmla="*/ 322907 h 644141"/>
                <a:gd name="connsiteX37" fmla="*/ 454990 w 699726"/>
                <a:gd name="connsiteY37" fmla="*/ 313854 h 644141"/>
                <a:gd name="connsiteX38" fmla="*/ 445937 w 699726"/>
                <a:gd name="connsiteY38" fmla="*/ 298765 h 644141"/>
                <a:gd name="connsiteX39" fmla="*/ 451973 w 699726"/>
                <a:gd name="connsiteY39" fmla="*/ 187105 h 644141"/>
                <a:gd name="connsiteX40" fmla="*/ 464044 w 699726"/>
                <a:gd name="connsiteY40" fmla="*/ 184087 h 644141"/>
                <a:gd name="connsiteX41" fmla="*/ 488186 w 699726"/>
                <a:gd name="connsiteY41" fmla="*/ 181070 h 644141"/>
                <a:gd name="connsiteX42" fmla="*/ 506293 w 699726"/>
                <a:gd name="connsiteY42" fmla="*/ 175034 h 644141"/>
                <a:gd name="connsiteX43" fmla="*/ 554579 w 699726"/>
                <a:gd name="connsiteY43" fmla="*/ 150891 h 644141"/>
                <a:gd name="connsiteX44" fmla="*/ 608899 w 699726"/>
                <a:gd name="connsiteY44" fmla="*/ 117695 h 644141"/>
                <a:gd name="connsiteX45" fmla="*/ 630024 w 699726"/>
                <a:gd name="connsiteY45" fmla="*/ 102606 h 644141"/>
                <a:gd name="connsiteX46" fmla="*/ 639078 w 699726"/>
                <a:gd name="connsiteY46" fmla="*/ 93553 h 644141"/>
                <a:gd name="connsiteX47" fmla="*/ 645113 w 699726"/>
                <a:gd name="connsiteY47" fmla="*/ 84499 h 644141"/>
                <a:gd name="connsiteX48" fmla="*/ 654167 w 699726"/>
                <a:gd name="connsiteY48" fmla="*/ 63374 h 644141"/>
                <a:gd name="connsiteX49" fmla="*/ 663220 w 699726"/>
                <a:gd name="connsiteY49" fmla="*/ 36214 h 644141"/>
                <a:gd name="connsiteX50" fmla="*/ 666238 w 699726"/>
                <a:gd name="connsiteY50" fmla="*/ 24143 h 644141"/>
                <a:gd name="connsiteX51" fmla="*/ 648131 w 699726"/>
                <a:gd name="connsiteY51" fmla="*/ 9054 h 644141"/>
                <a:gd name="connsiteX52" fmla="*/ 633042 w 699726"/>
                <a:gd name="connsiteY52" fmla="*/ 6036 h 644141"/>
                <a:gd name="connsiteX53" fmla="*/ 623988 w 699726"/>
                <a:gd name="connsiteY53" fmla="*/ 3018 h 644141"/>
                <a:gd name="connsiteX54" fmla="*/ 611917 w 699726"/>
                <a:gd name="connsiteY54" fmla="*/ 0 h 644141"/>
                <a:gd name="connsiteX55" fmla="*/ 524400 w 699726"/>
                <a:gd name="connsiteY55" fmla="*/ 3018 h 644141"/>
                <a:gd name="connsiteX56" fmla="*/ 476115 w 699726"/>
                <a:gd name="connsiteY56" fmla="*/ 21125 h 644141"/>
                <a:gd name="connsiteX0" fmla="*/ 476115 w 699726"/>
                <a:gd name="connsiteY0" fmla="*/ 19568 h 642584"/>
                <a:gd name="connsiteX1" fmla="*/ 162285 w 699726"/>
                <a:gd name="connsiteY1" fmla="*/ 161076 h 642584"/>
                <a:gd name="connsiteX2" fmla="*/ 107941 w 699726"/>
                <a:gd name="connsiteY2" fmla="*/ 194602 h 642584"/>
                <a:gd name="connsiteX3" fmla="*/ 38531 w 699726"/>
                <a:gd name="connsiteY3" fmla="*/ 242887 h 642584"/>
                <a:gd name="connsiteX4" fmla="*/ 5335 w 699726"/>
                <a:gd name="connsiteY4" fmla="*/ 306261 h 642584"/>
                <a:gd name="connsiteX5" fmla="*/ 150190 w 699726"/>
                <a:gd name="connsiteY5" fmla="*/ 306261 h 642584"/>
                <a:gd name="connsiteX6" fmla="*/ 168297 w 699726"/>
                <a:gd name="connsiteY6" fmla="*/ 303243 h 642584"/>
                <a:gd name="connsiteX7" fmla="*/ 174333 w 699726"/>
                <a:gd name="connsiteY7" fmla="*/ 315314 h 642584"/>
                <a:gd name="connsiteX8" fmla="*/ 171315 w 699726"/>
                <a:gd name="connsiteY8" fmla="*/ 408867 h 642584"/>
                <a:gd name="connsiteX9" fmla="*/ 162262 w 699726"/>
                <a:gd name="connsiteY9" fmla="*/ 445081 h 642584"/>
                <a:gd name="connsiteX10" fmla="*/ 132083 w 699726"/>
                <a:gd name="connsiteY10" fmla="*/ 526562 h 642584"/>
                <a:gd name="connsiteX11" fmla="*/ 110959 w 699726"/>
                <a:gd name="connsiteY11" fmla="*/ 586918 h 642584"/>
                <a:gd name="connsiteX12" fmla="*/ 110959 w 699726"/>
                <a:gd name="connsiteY12" fmla="*/ 635204 h 642584"/>
                <a:gd name="connsiteX13" fmla="*/ 237707 w 699726"/>
                <a:gd name="connsiteY13" fmla="*/ 632186 h 642584"/>
                <a:gd name="connsiteX14" fmla="*/ 367474 w 699726"/>
                <a:gd name="connsiteY14" fmla="*/ 538633 h 642584"/>
                <a:gd name="connsiteX15" fmla="*/ 403687 w 699726"/>
                <a:gd name="connsiteY15" fmla="*/ 520526 h 642584"/>
                <a:gd name="connsiteX16" fmla="*/ 436883 w 699726"/>
                <a:gd name="connsiteY16" fmla="*/ 499402 h 642584"/>
                <a:gd name="connsiteX17" fmla="*/ 464044 w 699726"/>
                <a:gd name="connsiteY17" fmla="*/ 484313 h 642584"/>
                <a:gd name="connsiteX18" fmla="*/ 494222 w 699726"/>
                <a:gd name="connsiteY18" fmla="*/ 466206 h 642584"/>
                <a:gd name="connsiteX19" fmla="*/ 536472 w 699726"/>
                <a:gd name="connsiteY19" fmla="*/ 445081 h 642584"/>
                <a:gd name="connsiteX20" fmla="*/ 572685 w 699726"/>
                <a:gd name="connsiteY20" fmla="*/ 423956 h 642584"/>
                <a:gd name="connsiteX21" fmla="*/ 581739 w 699726"/>
                <a:gd name="connsiteY21" fmla="*/ 417920 h 642584"/>
                <a:gd name="connsiteX22" fmla="*/ 596828 w 699726"/>
                <a:gd name="connsiteY22" fmla="*/ 408867 h 642584"/>
                <a:gd name="connsiteX23" fmla="*/ 605881 w 699726"/>
                <a:gd name="connsiteY23" fmla="*/ 402831 h 642584"/>
                <a:gd name="connsiteX24" fmla="*/ 623988 w 699726"/>
                <a:gd name="connsiteY24" fmla="*/ 390760 h 642584"/>
                <a:gd name="connsiteX25" fmla="*/ 654167 w 699726"/>
                <a:gd name="connsiteY25" fmla="*/ 375671 h 642584"/>
                <a:gd name="connsiteX26" fmla="*/ 663220 w 699726"/>
                <a:gd name="connsiteY26" fmla="*/ 372653 h 642584"/>
                <a:gd name="connsiteX27" fmla="*/ 687363 w 699726"/>
                <a:gd name="connsiteY27" fmla="*/ 360582 h 642584"/>
                <a:gd name="connsiteX28" fmla="*/ 696416 w 699726"/>
                <a:gd name="connsiteY28" fmla="*/ 351528 h 642584"/>
                <a:gd name="connsiteX29" fmla="*/ 696416 w 699726"/>
                <a:gd name="connsiteY29" fmla="*/ 327386 h 642584"/>
                <a:gd name="connsiteX30" fmla="*/ 678309 w 699726"/>
                <a:gd name="connsiteY30" fmla="*/ 321350 h 642584"/>
                <a:gd name="connsiteX31" fmla="*/ 663220 w 699726"/>
                <a:gd name="connsiteY31" fmla="*/ 318332 h 642584"/>
                <a:gd name="connsiteX32" fmla="*/ 645113 w 699726"/>
                <a:gd name="connsiteY32" fmla="*/ 315314 h 642584"/>
                <a:gd name="connsiteX33" fmla="*/ 636060 w 699726"/>
                <a:gd name="connsiteY33" fmla="*/ 312297 h 642584"/>
                <a:gd name="connsiteX34" fmla="*/ 506293 w 699726"/>
                <a:gd name="connsiteY34" fmla="*/ 321350 h 642584"/>
                <a:gd name="connsiteX35" fmla="*/ 497240 w 699726"/>
                <a:gd name="connsiteY35" fmla="*/ 324368 h 642584"/>
                <a:gd name="connsiteX36" fmla="*/ 461026 w 699726"/>
                <a:gd name="connsiteY36" fmla="*/ 321350 h 642584"/>
                <a:gd name="connsiteX37" fmla="*/ 454990 w 699726"/>
                <a:gd name="connsiteY37" fmla="*/ 312297 h 642584"/>
                <a:gd name="connsiteX38" fmla="*/ 445937 w 699726"/>
                <a:gd name="connsiteY38" fmla="*/ 297208 h 642584"/>
                <a:gd name="connsiteX39" fmla="*/ 451973 w 699726"/>
                <a:gd name="connsiteY39" fmla="*/ 185548 h 642584"/>
                <a:gd name="connsiteX40" fmla="*/ 464044 w 699726"/>
                <a:gd name="connsiteY40" fmla="*/ 182530 h 642584"/>
                <a:gd name="connsiteX41" fmla="*/ 488186 w 699726"/>
                <a:gd name="connsiteY41" fmla="*/ 179513 h 642584"/>
                <a:gd name="connsiteX42" fmla="*/ 506293 w 699726"/>
                <a:gd name="connsiteY42" fmla="*/ 173477 h 642584"/>
                <a:gd name="connsiteX43" fmla="*/ 554579 w 699726"/>
                <a:gd name="connsiteY43" fmla="*/ 149334 h 642584"/>
                <a:gd name="connsiteX44" fmla="*/ 608899 w 699726"/>
                <a:gd name="connsiteY44" fmla="*/ 116138 h 642584"/>
                <a:gd name="connsiteX45" fmla="*/ 630024 w 699726"/>
                <a:gd name="connsiteY45" fmla="*/ 101049 h 642584"/>
                <a:gd name="connsiteX46" fmla="*/ 639078 w 699726"/>
                <a:gd name="connsiteY46" fmla="*/ 91996 h 642584"/>
                <a:gd name="connsiteX47" fmla="*/ 645113 w 699726"/>
                <a:gd name="connsiteY47" fmla="*/ 82942 h 642584"/>
                <a:gd name="connsiteX48" fmla="*/ 654167 w 699726"/>
                <a:gd name="connsiteY48" fmla="*/ 61817 h 642584"/>
                <a:gd name="connsiteX49" fmla="*/ 663220 w 699726"/>
                <a:gd name="connsiteY49" fmla="*/ 34657 h 642584"/>
                <a:gd name="connsiteX50" fmla="*/ 666238 w 699726"/>
                <a:gd name="connsiteY50" fmla="*/ 22586 h 642584"/>
                <a:gd name="connsiteX51" fmla="*/ 648131 w 699726"/>
                <a:gd name="connsiteY51" fmla="*/ 7497 h 642584"/>
                <a:gd name="connsiteX52" fmla="*/ 633042 w 699726"/>
                <a:gd name="connsiteY52" fmla="*/ 4479 h 642584"/>
                <a:gd name="connsiteX53" fmla="*/ 623988 w 699726"/>
                <a:gd name="connsiteY53" fmla="*/ 1461 h 642584"/>
                <a:gd name="connsiteX54" fmla="*/ 524400 w 699726"/>
                <a:gd name="connsiteY54" fmla="*/ 1461 h 642584"/>
                <a:gd name="connsiteX55" fmla="*/ 476115 w 699726"/>
                <a:gd name="connsiteY55" fmla="*/ 19568 h 642584"/>
                <a:gd name="connsiteX0" fmla="*/ 476115 w 699726"/>
                <a:gd name="connsiteY0" fmla="*/ 18858 h 641874"/>
                <a:gd name="connsiteX1" fmla="*/ 162285 w 699726"/>
                <a:gd name="connsiteY1" fmla="*/ 160366 h 641874"/>
                <a:gd name="connsiteX2" fmla="*/ 107941 w 699726"/>
                <a:gd name="connsiteY2" fmla="*/ 193892 h 641874"/>
                <a:gd name="connsiteX3" fmla="*/ 38531 w 699726"/>
                <a:gd name="connsiteY3" fmla="*/ 242177 h 641874"/>
                <a:gd name="connsiteX4" fmla="*/ 5335 w 699726"/>
                <a:gd name="connsiteY4" fmla="*/ 305551 h 641874"/>
                <a:gd name="connsiteX5" fmla="*/ 150190 w 699726"/>
                <a:gd name="connsiteY5" fmla="*/ 305551 h 641874"/>
                <a:gd name="connsiteX6" fmla="*/ 168297 w 699726"/>
                <a:gd name="connsiteY6" fmla="*/ 302533 h 641874"/>
                <a:gd name="connsiteX7" fmla="*/ 174333 w 699726"/>
                <a:gd name="connsiteY7" fmla="*/ 314604 h 641874"/>
                <a:gd name="connsiteX8" fmla="*/ 171315 w 699726"/>
                <a:gd name="connsiteY8" fmla="*/ 408157 h 641874"/>
                <a:gd name="connsiteX9" fmla="*/ 162262 w 699726"/>
                <a:gd name="connsiteY9" fmla="*/ 444371 h 641874"/>
                <a:gd name="connsiteX10" fmla="*/ 132083 w 699726"/>
                <a:gd name="connsiteY10" fmla="*/ 525852 h 641874"/>
                <a:gd name="connsiteX11" fmla="*/ 110959 w 699726"/>
                <a:gd name="connsiteY11" fmla="*/ 586208 h 641874"/>
                <a:gd name="connsiteX12" fmla="*/ 110959 w 699726"/>
                <a:gd name="connsiteY12" fmla="*/ 634494 h 641874"/>
                <a:gd name="connsiteX13" fmla="*/ 237707 w 699726"/>
                <a:gd name="connsiteY13" fmla="*/ 631476 h 641874"/>
                <a:gd name="connsiteX14" fmla="*/ 367474 w 699726"/>
                <a:gd name="connsiteY14" fmla="*/ 537923 h 641874"/>
                <a:gd name="connsiteX15" fmla="*/ 403687 w 699726"/>
                <a:gd name="connsiteY15" fmla="*/ 519816 h 641874"/>
                <a:gd name="connsiteX16" fmla="*/ 436883 w 699726"/>
                <a:gd name="connsiteY16" fmla="*/ 498692 h 641874"/>
                <a:gd name="connsiteX17" fmla="*/ 464044 w 699726"/>
                <a:gd name="connsiteY17" fmla="*/ 483603 h 641874"/>
                <a:gd name="connsiteX18" fmla="*/ 494222 w 699726"/>
                <a:gd name="connsiteY18" fmla="*/ 465496 h 641874"/>
                <a:gd name="connsiteX19" fmla="*/ 536472 w 699726"/>
                <a:gd name="connsiteY19" fmla="*/ 444371 h 641874"/>
                <a:gd name="connsiteX20" fmla="*/ 572685 w 699726"/>
                <a:gd name="connsiteY20" fmla="*/ 423246 h 641874"/>
                <a:gd name="connsiteX21" fmla="*/ 581739 w 699726"/>
                <a:gd name="connsiteY21" fmla="*/ 417210 h 641874"/>
                <a:gd name="connsiteX22" fmla="*/ 596828 w 699726"/>
                <a:gd name="connsiteY22" fmla="*/ 408157 h 641874"/>
                <a:gd name="connsiteX23" fmla="*/ 605881 w 699726"/>
                <a:gd name="connsiteY23" fmla="*/ 402121 h 641874"/>
                <a:gd name="connsiteX24" fmla="*/ 623988 w 699726"/>
                <a:gd name="connsiteY24" fmla="*/ 390050 h 641874"/>
                <a:gd name="connsiteX25" fmla="*/ 654167 w 699726"/>
                <a:gd name="connsiteY25" fmla="*/ 374961 h 641874"/>
                <a:gd name="connsiteX26" fmla="*/ 663220 w 699726"/>
                <a:gd name="connsiteY26" fmla="*/ 371943 h 641874"/>
                <a:gd name="connsiteX27" fmla="*/ 687363 w 699726"/>
                <a:gd name="connsiteY27" fmla="*/ 359872 h 641874"/>
                <a:gd name="connsiteX28" fmla="*/ 696416 w 699726"/>
                <a:gd name="connsiteY28" fmla="*/ 350818 h 641874"/>
                <a:gd name="connsiteX29" fmla="*/ 696416 w 699726"/>
                <a:gd name="connsiteY29" fmla="*/ 326676 h 641874"/>
                <a:gd name="connsiteX30" fmla="*/ 678309 w 699726"/>
                <a:gd name="connsiteY30" fmla="*/ 320640 h 641874"/>
                <a:gd name="connsiteX31" fmla="*/ 663220 w 699726"/>
                <a:gd name="connsiteY31" fmla="*/ 317622 h 641874"/>
                <a:gd name="connsiteX32" fmla="*/ 645113 w 699726"/>
                <a:gd name="connsiteY32" fmla="*/ 314604 h 641874"/>
                <a:gd name="connsiteX33" fmla="*/ 636060 w 699726"/>
                <a:gd name="connsiteY33" fmla="*/ 311587 h 641874"/>
                <a:gd name="connsiteX34" fmla="*/ 506293 w 699726"/>
                <a:gd name="connsiteY34" fmla="*/ 320640 h 641874"/>
                <a:gd name="connsiteX35" fmla="*/ 497240 w 699726"/>
                <a:gd name="connsiteY35" fmla="*/ 323658 h 641874"/>
                <a:gd name="connsiteX36" fmla="*/ 461026 w 699726"/>
                <a:gd name="connsiteY36" fmla="*/ 320640 h 641874"/>
                <a:gd name="connsiteX37" fmla="*/ 454990 w 699726"/>
                <a:gd name="connsiteY37" fmla="*/ 311587 h 641874"/>
                <a:gd name="connsiteX38" fmla="*/ 445937 w 699726"/>
                <a:gd name="connsiteY38" fmla="*/ 296498 h 641874"/>
                <a:gd name="connsiteX39" fmla="*/ 451973 w 699726"/>
                <a:gd name="connsiteY39" fmla="*/ 184838 h 641874"/>
                <a:gd name="connsiteX40" fmla="*/ 464044 w 699726"/>
                <a:gd name="connsiteY40" fmla="*/ 181820 h 641874"/>
                <a:gd name="connsiteX41" fmla="*/ 488186 w 699726"/>
                <a:gd name="connsiteY41" fmla="*/ 178803 h 641874"/>
                <a:gd name="connsiteX42" fmla="*/ 506293 w 699726"/>
                <a:gd name="connsiteY42" fmla="*/ 172767 h 641874"/>
                <a:gd name="connsiteX43" fmla="*/ 554579 w 699726"/>
                <a:gd name="connsiteY43" fmla="*/ 148624 h 641874"/>
                <a:gd name="connsiteX44" fmla="*/ 608899 w 699726"/>
                <a:gd name="connsiteY44" fmla="*/ 115428 h 641874"/>
                <a:gd name="connsiteX45" fmla="*/ 630024 w 699726"/>
                <a:gd name="connsiteY45" fmla="*/ 100339 h 641874"/>
                <a:gd name="connsiteX46" fmla="*/ 639078 w 699726"/>
                <a:gd name="connsiteY46" fmla="*/ 91286 h 641874"/>
                <a:gd name="connsiteX47" fmla="*/ 645113 w 699726"/>
                <a:gd name="connsiteY47" fmla="*/ 82232 h 641874"/>
                <a:gd name="connsiteX48" fmla="*/ 654167 w 699726"/>
                <a:gd name="connsiteY48" fmla="*/ 61107 h 641874"/>
                <a:gd name="connsiteX49" fmla="*/ 663220 w 699726"/>
                <a:gd name="connsiteY49" fmla="*/ 33947 h 641874"/>
                <a:gd name="connsiteX50" fmla="*/ 666238 w 699726"/>
                <a:gd name="connsiteY50" fmla="*/ 21876 h 641874"/>
                <a:gd name="connsiteX51" fmla="*/ 648131 w 699726"/>
                <a:gd name="connsiteY51" fmla="*/ 6787 h 641874"/>
                <a:gd name="connsiteX52" fmla="*/ 633042 w 699726"/>
                <a:gd name="connsiteY52" fmla="*/ 3769 h 641874"/>
                <a:gd name="connsiteX53" fmla="*/ 524400 w 699726"/>
                <a:gd name="connsiteY53" fmla="*/ 751 h 641874"/>
                <a:gd name="connsiteX54" fmla="*/ 476115 w 699726"/>
                <a:gd name="connsiteY54" fmla="*/ 18858 h 641874"/>
                <a:gd name="connsiteX0" fmla="*/ 476115 w 699726"/>
                <a:gd name="connsiteY0" fmla="*/ 18604 h 641620"/>
                <a:gd name="connsiteX1" fmla="*/ 162285 w 699726"/>
                <a:gd name="connsiteY1" fmla="*/ 160112 h 641620"/>
                <a:gd name="connsiteX2" fmla="*/ 107941 w 699726"/>
                <a:gd name="connsiteY2" fmla="*/ 193638 h 641620"/>
                <a:gd name="connsiteX3" fmla="*/ 38531 w 699726"/>
                <a:gd name="connsiteY3" fmla="*/ 241923 h 641620"/>
                <a:gd name="connsiteX4" fmla="*/ 5335 w 699726"/>
                <a:gd name="connsiteY4" fmla="*/ 305297 h 641620"/>
                <a:gd name="connsiteX5" fmla="*/ 150190 w 699726"/>
                <a:gd name="connsiteY5" fmla="*/ 305297 h 641620"/>
                <a:gd name="connsiteX6" fmla="*/ 168297 w 699726"/>
                <a:gd name="connsiteY6" fmla="*/ 302279 h 641620"/>
                <a:gd name="connsiteX7" fmla="*/ 174333 w 699726"/>
                <a:gd name="connsiteY7" fmla="*/ 314350 h 641620"/>
                <a:gd name="connsiteX8" fmla="*/ 171315 w 699726"/>
                <a:gd name="connsiteY8" fmla="*/ 407903 h 641620"/>
                <a:gd name="connsiteX9" fmla="*/ 162262 w 699726"/>
                <a:gd name="connsiteY9" fmla="*/ 444117 h 641620"/>
                <a:gd name="connsiteX10" fmla="*/ 132083 w 699726"/>
                <a:gd name="connsiteY10" fmla="*/ 525598 h 641620"/>
                <a:gd name="connsiteX11" fmla="*/ 110959 w 699726"/>
                <a:gd name="connsiteY11" fmla="*/ 585954 h 641620"/>
                <a:gd name="connsiteX12" fmla="*/ 110959 w 699726"/>
                <a:gd name="connsiteY12" fmla="*/ 634240 h 641620"/>
                <a:gd name="connsiteX13" fmla="*/ 237707 w 699726"/>
                <a:gd name="connsiteY13" fmla="*/ 631222 h 641620"/>
                <a:gd name="connsiteX14" fmla="*/ 367474 w 699726"/>
                <a:gd name="connsiteY14" fmla="*/ 537669 h 641620"/>
                <a:gd name="connsiteX15" fmla="*/ 403687 w 699726"/>
                <a:gd name="connsiteY15" fmla="*/ 519562 h 641620"/>
                <a:gd name="connsiteX16" fmla="*/ 436883 w 699726"/>
                <a:gd name="connsiteY16" fmla="*/ 498438 h 641620"/>
                <a:gd name="connsiteX17" fmla="*/ 464044 w 699726"/>
                <a:gd name="connsiteY17" fmla="*/ 483349 h 641620"/>
                <a:gd name="connsiteX18" fmla="*/ 494222 w 699726"/>
                <a:gd name="connsiteY18" fmla="*/ 465242 h 641620"/>
                <a:gd name="connsiteX19" fmla="*/ 536472 w 699726"/>
                <a:gd name="connsiteY19" fmla="*/ 444117 h 641620"/>
                <a:gd name="connsiteX20" fmla="*/ 572685 w 699726"/>
                <a:gd name="connsiteY20" fmla="*/ 422992 h 641620"/>
                <a:gd name="connsiteX21" fmla="*/ 581739 w 699726"/>
                <a:gd name="connsiteY21" fmla="*/ 416956 h 641620"/>
                <a:gd name="connsiteX22" fmla="*/ 596828 w 699726"/>
                <a:gd name="connsiteY22" fmla="*/ 407903 h 641620"/>
                <a:gd name="connsiteX23" fmla="*/ 605881 w 699726"/>
                <a:gd name="connsiteY23" fmla="*/ 401867 h 641620"/>
                <a:gd name="connsiteX24" fmla="*/ 623988 w 699726"/>
                <a:gd name="connsiteY24" fmla="*/ 389796 h 641620"/>
                <a:gd name="connsiteX25" fmla="*/ 654167 w 699726"/>
                <a:gd name="connsiteY25" fmla="*/ 374707 h 641620"/>
                <a:gd name="connsiteX26" fmla="*/ 663220 w 699726"/>
                <a:gd name="connsiteY26" fmla="*/ 371689 h 641620"/>
                <a:gd name="connsiteX27" fmla="*/ 687363 w 699726"/>
                <a:gd name="connsiteY27" fmla="*/ 359618 h 641620"/>
                <a:gd name="connsiteX28" fmla="*/ 696416 w 699726"/>
                <a:gd name="connsiteY28" fmla="*/ 350564 h 641620"/>
                <a:gd name="connsiteX29" fmla="*/ 696416 w 699726"/>
                <a:gd name="connsiteY29" fmla="*/ 326422 h 641620"/>
                <a:gd name="connsiteX30" fmla="*/ 678309 w 699726"/>
                <a:gd name="connsiteY30" fmla="*/ 320386 h 641620"/>
                <a:gd name="connsiteX31" fmla="*/ 663220 w 699726"/>
                <a:gd name="connsiteY31" fmla="*/ 317368 h 641620"/>
                <a:gd name="connsiteX32" fmla="*/ 645113 w 699726"/>
                <a:gd name="connsiteY32" fmla="*/ 314350 h 641620"/>
                <a:gd name="connsiteX33" fmla="*/ 636060 w 699726"/>
                <a:gd name="connsiteY33" fmla="*/ 311333 h 641620"/>
                <a:gd name="connsiteX34" fmla="*/ 506293 w 699726"/>
                <a:gd name="connsiteY34" fmla="*/ 320386 h 641620"/>
                <a:gd name="connsiteX35" fmla="*/ 497240 w 699726"/>
                <a:gd name="connsiteY35" fmla="*/ 323404 h 641620"/>
                <a:gd name="connsiteX36" fmla="*/ 461026 w 699726"/>
                <a:gd name="connsiteY36" fmla="*/ 320386 h 641620"/>
                <a:gd name="connsiteX37" fmla="*/ 454990 w 699726"/>
                <a:gd name="connsiteY37" fmla="*/ 311333 h 641620"/>
                <a:gd name="connsiteX38" fmla="*/ 445937 w 699726"/>
                <a:gd name="connsiteY38" fmla="*/ 296244 h 641620"/>
                <a:gd name="connsiteX39" fmla="*/ 451973 w 699726"/>
                <a:gd name="connsiteY39" fmla="*/ 184584 h 641620"/>
                <a:gd name="connsiteX40" fmla="*/ 464044 w 699726"/>
                <a:gd name="connsiteY40" fmla="*/ 181566 h 641620"/>
                <a:gd name="connsiteX41" fmla="*/ 488186 w 699726"/>
                <a:gd name="connsiteY41" fmla="*/ 178549 h 641620"/>
                <a:gd name="connsiteX42" fmla="*/ 506293 w 699726"/>
                <a:gd name="connsiteY42" fmla="*/ 172513 h 641620"/>
                <a:gd name="connsiteX43" fmla="*/ 554579 w 699726"/>
                <a:gd name="connsiteY43" fmla="*/ 148370 h 641620"/>
                <a:gd name="connsiteX44" fmla="*/ 608899 w 699726"/>
                <a:gd name="connsiteY44" fmla="*/ 115174 h 641620"/>
                <a:gd name="connsiteX45" fmla="*/ 630024 w 699726"/>
                <a:gd name="connsiteY45" fmla="*/ 100085 h 641620"/>
                <a:gd name="connsiteX46" fmla="*/ 639078 w 699726"/>
                <a:gd name="connsiteY46" fmla="*/ 91032 h 641620"/>
                <a:gd name="connsiteX47" fmla="*/ 645113 w 699726"/>
                <a:gd name="connsiteY47" fmla="*/ 81978 h 641620"/>
                <a:gd name="connsiteX48" fmla="*/ 654167 w 699726"/>
                <a:gd name="connsiteY48" fmla="*/ 60853 h 641620"/>
                <a:gd name="connsiteX49" fmla="*/ 663220 w 699726"/>
                <a:gd name="connsiteY49" fmla="*/ 33693 h 641620"/>
                <a:gd name="connsiteX50" fmla="*/ 666238 w 699726"/>
                <a:gd name="connsiteY50" fmla="*/ 21622 h 641620"/>
                <a:gd name="connsiteX51" fmla="*/ 648131 w 699726"/>
                <a:gd name="connsiteY51" fmla="*/ 6533 h 641620"/>
                <a:gd name="connsiteX52" fmla="*/ 524400 w 699726"/>
                <a:gd name="connsiteY52" fmla="*/ 497 h 641620"/>
                <a:gd name="connsiteX53" fmla="*/ 476115 w 699726"/>
                <a:gd name="connsiteY53" fmla="*/ 18604 h 641620"/>
                <a:gd name="connsiteX0" fmla="*/ 476115 w 699726"/>
                <a:gd name="connsiteY0" fmla="*/ 18604 h 641620"/>
                <a:gd name="connsiteX1" fmla="*/ 162285 w 699726"/>
                <a:gd name="connsiteY1" fmla="*/ 160112 h 641620"/>
                <a:gd name="connsiteX2" fmla="*/ 107941 w 699726"/>
                <a:gd name="connsiteY2" fmla="*/ 193638 h 641620"/>
                <a:gd name="connsiteX3" fmla="*/ 38531 w 699726"/>
                <a:gd name="connsiteY3" fmla="*/ 241923 h 641620"/>
                <a:gd name="connsiteX4" fmla="*/ 5335 w 699726"/>
                <a:gd name="connsiteY4" fmla="*/ 305297 h 641620"/>
                <a:gd name="connsiteX5" fmla="*/ 150190 w 699726"/>
                <a:gd name="connsiteY5" fmla="*/ 305297 h 641620"/>
                <a:gd name="connsiteX6" fmla="*/ 168297 w 699726"/>
                <a:gd name="connsiteY6" fmla="*/ 302279 h 641620"/>
                <a:gd name="connsiteX7" fmla="*/ 174333 w 699726"/>
                <a:gd name="connsiteY7" fmla="*/ 314350 h 641620"/>
                <a:gd name="connsiteX8" fmla="*/ 171315 w 699726"/>
                <a:gd name="connsiteY8" fmla="*/ 407903 h 641620"/>
                <a:gd name="connsiteX9" fmla="*/ 162262 w 699726"/>
                <a:gd name="connsiteY9" fmla="*/ 444117 h 641620"/>
                <a:gd name="connsiteX10" fmla="*/ 132083 w 699726"/>
                <a:gd name="connsiteY10" fmla="*/ 525598 h 641620"/>
                <a:gd name="connsiteX11" fmla="*/ 110959 w 699726"/>
                <a:gd name="connsiteY11" fmla="*/ 585954 h 641620"/>
                <a:gd name="connsiteX12" fmla="*/ 110959 w 699726"/>
                <a:gd name="connsiteY12" fmla="*/ 634240 h 641620"/>
                <a:gd name="connsiteX13" fmla="*/ 237707 w 699726"/>
                <a:gd name="connsiteY13" fmla="*/ 631222 h 641620"/>
                <a:gd name="connsiteX14" fmla="*/ 367474 w 699726"/>
                <a:gd name="connsiteY14" fmla="*/ 537669 h 641620"/>
                <a:gd name="connsiteX15" fmla="*/ 403687 w 699726"/>
                <a:gd name="connsiteY15" fmla="*/ 519562 h 641620"/>
                <a:gd name="connsiteX16" fmla="*/ 436883 w 699726"/>
                <a:gd name="connsiteY16" fmla="*/ 498438 h 641620"/>
                <a:gd name="connsiteX17" fmla="*/ 464044 w 699726"/>
                <a:gd name="connsiteY17" fmla="*/ 483349 h 641620"/>
                <a:gd name="connsiteX18" fmla="*/ 494222 w 699726"/>
                <a:gd name="connsiteY18" fmla="*/ 465242 h 641620"/>
                <a:gd name="connsiteX19" fmla="*/ 536472 w 699726"/>
                <a:gd name="connsiteY19" fmla="*/ 444117 h 641620"/>
                <a:gd name="connsiteX20" fmla="*/ 572685 w 699726"/>
                <a:gd name="connsiteY20" fmla="*/ 422992 h 641620"/>
                <a:gd name="connsiteX21" fmla="*/ 581739 w 699726"/>
                <a:gd name="connsiteY21" fmla="*/ 416956 h 641620"/>
                <a:gd name="connsiteX22" fmla="*/ 596828 w 699726"/>
                <a:gd name="connsiteY22" fmla="*/ 407903 h 641620"/>
                <a:gd name="connsiteX23" fmla="*/ 605881 w 699726"/>
                <a:gd name="connsiteY23" fmla="*/ 401867 h 641620"/>
                <a:gd name="connsiteX24" fmla="*/ 623988 w 699726"/>
                <a:gd name="connsiteY24" fmla="*/ 389796 h 641620"/>
                <a:gd name="connsiteX25" fmla="*/ 654167 w 699726"/>
                <a:gd name="connsiteY25" fmla="*/ 374707 h 641620"/>
                <a:gd name="connsiteX26" fmla="*/ 663220 w 699726"/>
                <a:gd name="connsiteY26" fmla="*/ 371689 h 641620"/>
                <a:gd name="connsiteX27" fmla="*/ 687363 w 699726"/>
                <a:gd name="connsiteY27" fmla="*/ 359618 h 641620"/>
                <a:gd name="connsiteX28" fmla="*/ 696416 w 699726"/>
                <a:gd name="connsiteY28" fmla="*/ 350564 h 641620"/>
                <a:gd name="connsiteX29" fmla="*/ 696416 w 699726"/>
                <a:gd name="connsiteY29" fmla="*/ 326422 h 641620"/>
                <a:gd name="connsiteX30" fmla="*/ 678309 w 699726"/>
                <a:gd name="connsiteY30" fmla="*/ 320386 h 641620"/>
                <a:gd name="connsiteX31" fmla="*/ 663220 w 699726"/>
                <a:gd name="connsiteY31" fmla="*/ 317368 h 641620"/>
                <a:gd name="connsiteX32" fmla="*/ 645113 w 699726"/>
                <a:gd name="connsiteY32" fmla="*/ 314350 h 641620"/>
                <a:gd name="connsiteX33" fmla="*/ 636060 w 699726"/>
                <a:gd name="connsiteY33" fmla="*/ 311333 h 641620"/>
                <a:gd name="connsiteX34" fmla="*/ 506293 w 699726"/>
                <a:gd name="connsiteY34" fmla="*/ 320386 h 641620"/>
                <a:gd name="connsiteX35" fmla="*/ 497240 w 699726"/>
                <a:gd name="connsiteY35" fmla="*/ 323404 h 641620"/>
                <a:gd name="connsiteX36" fmla="*/ 461026 w 699726"/>
                <a:gd name="connsiteY36" fmla="*/ 320386 h 641620"/>
                <a:gd name="connsiteX37" fmla="*/ 454990 w 699726"/>
                <a:gd name="connsiteY37" fmla="*/ 311333 h 641620"/>
                <a:gd name="connsiteX38" fmla="*/ 445937 w 699726"/>
                <a:gd name="connsiteY38" fmla="*/ 296244 h 641620"/>
                <a:gd name="connsiteX39" fmla="*/ 451973 w 699726"/>
                <a:gd name="connsiteY39" fmla="*/ 184584 h 641620"/>
                <a:gd name="connsiteX40" fmla="*/ 464044 w 699726"/>
                <a:gd name="connsiteY40" fmla="*/ 181566 h 641620"/>
                <a:gd name="connsiteX41" fmla="*/ 488186 w 699726"/>
                <a:gd name="connsiteY41" fmla="*/ 178549 h 641620"/>
                <a:gd name="connsiteX42" fmla="*/ 506293 w 699726"/>
                <a:gd name="connsiteY42" fmla="*/ 172513 h 641620"/>
                <a:gd name="connsiteX43" fmla="*/ 554579 w 699726"/>
                <a:gd name="connsiteY43" fmla="*/ 148370 h 641620"/>
                <a:gd name="connsiteX44" fmla="*/ 608899 w 699726"/>
                <a:gd name="connsiteY44" fmla="*/ 115174 h 641620"/>
                <a:gd name="connsiteX45" fmla="*/ 630024 w 699726"/>
                <a:gd name="connsiteY45" fmla="*/ 100085 h 641620"/>
                <a:gd name="connsiteX46" fmla="*/ 639078 w 699726"/>
                <a:gd name="connsiteY46" fmla="*/ 91032 h 641620"/>
                <a:gd name="connsiteX47" fmla="*/ 645113 w 699726"/>
                <a:gd name="connsiteY47" fmla="*/ 81978 h 641620"/>
                <a:gd name="connsiteX48" fmla="*/ 654167 w 699726"/>
                <a:gd name="connsiteY48" fmla="*/ 60853 h 641620"/>
                <a:gd name="connsiteX49" fmla="*/ 666238 w 699726"/>
                <a:gd name="connsiteY49" fmla="*/ 21622 h 641620"/>
                <a:gd name="connsiteX50" fmla="*/ 648131 w 699726"/>
                <a:gd name="connsiteY50" fmla="*/ 6533 h 641620"/>
                <a:gd name="connsiteX51" fmla="*/ 524400 w 699726"/>
                <a:gd name="connsiteY51" fmla="*/ 497 h 641620"/>
                <a:gd name="connsiteX52" fmla="*/ 476115 w 699726"/>
                <a:gd name="connsiteY52" fmla="*/ 18604 h 641620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39078 w 699726"/>
                <a:gd name="connsiteY46" fmla="*/ 92177 h 642765"/>
                <a:gd name="connsiteX47" fmla="*/ 645113 w 699726"/>
                <a:gd name="connsiteY47" fmla="*/ 83123 h 642765"/>
                <a:gd name="connsiteX48" fmla="*/ 654167 w 699726"/>
                <a:gd name="connsiteY48" fmla="*/ 61998 h 642765"/>
                <a:gd name="connsiteX49" fmla="*/ 648131 w 699726"/>
                <a:gd name="connsiteY49" fmla="*/ 7678 h 642765"/>
                <a:gd name="connsiteX50" fmla="*/ 524400 w 699726"/>
                <a:gd name="connsiteY50" fmla="*/ 1642 h 642765"/>
                <a:gd name="connsiteX51" fmla="*/ 476115 w 699726"/>
                <a:gd name="connsiteY51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39078 w 699726"/>
                <a:gd name="connsiteY46" fmla="*/ 92177 h 642765"/>
                <a:gd name="connsiteX47" fmla="*/ 654167 w 699726"/>
                <a:gd name="connsiteY47" fmla="*/ 61998 h 642765"/>
                <a:gd name="connsiteX48" fmla="*/ 648131 w 699726"/>
                <a:gd name="connsiteY48" fmla="*/ 7678 h 642765"/>
                <a:gd name="connsiteX49" fmla="*/ 524400 w 699726"/>
                <a:gd name="connsiteY49" fmla="*/ 1642 h 642765"/>
                <a:gd name="connsiteX50" fmla="*/ 476115 w 699726"/>
                <a:gd name="connsiteY50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30024 w 699726"/>
                <a:gd name="connsiteY45" fmla="*/ 101230 h 642765"/>
                <a:gd name="connsiteX46" fmla="*/ 654167 w 699726"/>
                <a:gd name="connsiteY46" fmla="*/ 61998 h 642765"/>
                <a:gd name="connsiteX47" fmla="*/ 648131 w 699726"/>
                <a:gd name="connsiteY47" fmla="*/ 7678 h 642765"/>
                <a:gd name="connsiteX48" fmla="*/ 524400 w 699726"/>
                <a:gd name="connsiteY48" fmla="*/ 1642 h 642765"/>
                <a:gd name="connsiteX49" fmla="*/ 476115 w 699726"/>
                <a:gd name="connsiteY49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08899 w 699726"/>
                <a:gd name="connsiteY44" fmla="*/ 116319 h 642765"/>
                <a:gd name="connsiteX45" fmla="*/ 654167 w 699726"/>
                <a:gd name="connsiteY45" fmla="*/ 61998 h 642765"/>
                <a:gd name="connsiteX46" fmla="*/ 648131 w 699726"/>
                <a:gd name="connsiteY46" fmla="*/ 7678 h 642765"/>
                <a:gd name="connsiteX47" fmla="*/ 524400 w 699726"/>
                <a:gd name="connsiteY47" fmla="*/ 1642 h 642765"/>
                <a:gd name="connsiteX48" fmla="*/ 476115 w 699726"/>
                <a:gd name="connsiteY48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06293 w 699726"/>
                <a:gd name="connsiteY42" fmla="*/ 173658 h 642765"/>
                <a:gd name="connsiteX43" fmla="*/ 554579 w 699726"/>
                <a:gd name="connsiteY43" fmla="*/ 149515 h 642765"/>
                <a:gd name="connsiteX44" fmla="*/ 654167 w 699726"/>
                <a:gd name="connsiteY44" fmla="*/ 61998 h 642765"/>
                <a:gd name="connsiteX45" fmla="*/ 648131 w 699726"/>
                <a:gd name="connsiteY45" fmla="*/ 7678 h 642765"/>
                <a:gd name="connsiteX46" fmla="*/ 524400 w 699726"/>
                <a:gd name="connsiteY46" fmla="*/ 1642 h 642765"/>
                <a:gd name="connsiteX47" fmla="*/ 476115 w 699726"/>
                <a:gd name="connsiteY47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488186 w 699726"/>
                <a:gd name="connsiteY41" fmla="*/ 179694 h 642765"/>
                <a:gd name="connsiteX42" fmla="*/ 554579 w 699726"/>
                <a:gd name="connsiteY42" fmla="*/ 149515 h 642765"/>
                <a:gd name="connsiteX43" fmla="*/ 654167 w 699726"/>
                <a:gd name="connsiteY43" fmla="*/ 61998 h 642765"/>
                <a:gd name="connsiteX44" fmla="*/ 648131 w 699726"/>
                <a:gd name="connsiteY44" fmla="*/ 7678 h 642765"/>
                <a:gd name="connsiteX45" fmla="*/ 524400 w 699726"/>
                <a:gd name="connsiteY45" fmla="*/ 1642 h 642765"/>
                <a:gd name="connsiteX46" fmla="*/ 476115 w 699726"/>
                <a:gd name="connsiteY46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464044 w 699726"/>
                <a:gd name="connsiteY40" fmla="*/ 182711 h 642765"/>
                <a:gd name="connsiteX41" fmla="*/ 554579 w 699726"/>
                <a:gd name="connsiteY41" fmla="*/ 149515 h 642765"/>
                <a:gd name="connsiteX42" fmla="*/ 654167 w 699726"/>
                <a:gd name="connsiteY42" fmla="*/ 61998 h 642765"/>
                <a:gd name="connsiteX43" fmla="*/ 648131 w 699726"/>
                <a:gd name="connsiteY43" fmla="*/ 7678 h 642765"/>
                <a:gd name="connsiteX44" fmla="*/ 524400 w 699726"/>
                <a:gd name="connsiteY44" fmla="*/ 1642 h 642765"/>
                <a:gd name="connsiteX45" fmla="*/ 476115 w 699726"/>
                <a:gd name="connsiteY45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54990 w 699726"/>
                <a:gd name="connsiteY37" fmla="*/ 312478 h 642765"/>
                <a:gd name="connsiteX38" fmla="*/ 445937 w 699726"/>
                <a:gd name="connsiteY38" fmla="*/ 297389 h 642765"/>
                <a:gd name="connsiteX39" fmla="*/ 451973 w 699726"/>
                <a:gd name="connsiteY39" fmla="*/ 185729 h 642765"/>
                <a:gd name="connsiteX40" fmla="*/ 554579 w 699726"/>
                <a:gd name="connsiteY40" fmla="*/ 149515 h 642765"/>
                <a:gd name="connsiteX41" fmla="*/ 654167 w 699726"/>
                <a:gd name="connsiteY41" fmla="*/ 61998 h 642765"/>
                <a:gd name="connsiteX42" fmla="*/ 648131 w 699726"/>
                <a:gd name="connsiteY42" fmla="*/ 7678 h 642765"/>
                <a:gd name="connsiteX43" fmla="*/ 524400 w 699726"/>
                <a:gd name="connsiteY43" fmla="*/ 1642 h 642765"/>
                <a:gd name="connsiteX44" fmla="*/ 476115 w 699726"/>
                <a:gd name="connsiteY44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506293 w 699726"/>
                <a:gd name="connsiteY34" fmla="*/ 321531 h 642765"/>
                <a:gd name="connsiteX35" fmla="*/ 497240 w 699726"/>
                <a:gd name="connsiteY35" fmla="*/ 324549 h 642765"/>
                <a:gd name="connsiteX36" fmla="*/ 461026 w 699726"/>
                <a:gd name="connsiteY36" fmla="*/ 321531 h 642765"/>
                <a:gd name="connsiteX37" fmla="*/ 445937 w 699726"/>
                <a:gd name="connsiteY37" fmla="*/ 297389 h 642765"/>
                <a:gd name="connsiteX38" fmla="*/ 451973 w 699726"/>
                <a:gd name="connsiteY38" fmla="*/ 185729 h 642765"/>
                <a:gd name="connsiteX39" fmla="*/ 554579 w 699726"/>
                <a:gd name="connsiteY39" fmla="*/ 149515 h 642765"/>
                <a:gd name="connsiteX40" fmla="*/ 654167 w 699726"/>
                <a:gd name="connsiteY40" fmla="*/ 61998 h 642765"/>
                <a:gd name="connsiteX41" fmla="*/ 648131 w 699726"/>
                <a:gd name="connsiteY41" fmla="*/ 7678 h 642765"/>
                <a:gd name="connsiteX42" fmla="*/ 524400 w 699726"/>
                <a:gd name="connsiteY42" fmla="*/ 1642 h 642765"/>
                <a:gd name="connsiteX43" fmla="*/ 476115 w 699726"/>
                <a:gd name="connsiteY43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497240 w 699726"/>
                <a:gd name="connsiteY34" fmla="*/ 324549 h 642765"/>
                <a:gd name="connsiteX35" fmla="*/ 461026 w 699726"/>
                <a:gd name="connsiteY35" fmla="*/ 321531 h 642765"/>
                <a:gd name="connsiteX36" fmla="*/ 445937 w 699726"/>
                <a:gd name="connsiteY36" fmla="*/ 297389 h 642765"/>
                <a:gd name="connsiteX37" fmla="*/ 451973 w 699726"/>
                <a:gd name="connsiteY37" fmla="*/ 185729 h 642765"/>
                <a:gd name="connsiteX38" fmla="*/ 554579 w 699726"/>
                <a:gd name="connsiteY38" fmla="*/ 149515 h 642765"/>
                <a:gd name="connsiteX39" fmla="*/ 654167 w 699726"/>
                <a:gd name="connsiteY39" fmla="*/ 61998 h 642765"/>
                <a:gd name="connsiteX40" fmla="*/ 648131 w 699726"/>
                <a:gd name="connsiteY40" fmla="*/ 7678 h 642765"/>
                <a:gd name="connsiteX41" fmla="*/ 524400 w 699726"/>
                <a:gd name="connsiteY41" fmla="*/ 1642 h 642765"/>
                <a:gd name="connsiteX42" fmla="*/ 476115 w 699726"/>
                <a:gd name="connsiteY42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636060 w 699726"/>
                <a:gd name="connsiteY33" fmla="*/ 312478 h 642765"/>
                <a:gd name="connsiteX34" fmla="*/ 461026 w 699726"/>
                <a:gd name="connsiteY34" fmla="*/ 321531 h 642765"/>
                <a:gd name="connsiteX35" fmla="*/ 445937 w 699726"/>
                <a:gd name="connsiteY35" fmla="*/ 297389 h 642765"/>
                <a:gd name="connsiteX36" fmla="*/ 451973 w 699726"/>
                <a:gd name="connsiteY36" fmla="*/ 185729 h 642765"/>
                <a:gd name="connsiteX37" fmla="*/ 554579 w 699726"/>
                <a:gd name="connsiteY37" fmla="*/ 149515 h 642765"/>
                <a:gd name="connsiteX38" fmla="*/ 654167 w 699726"/>
                <a:gd name="connsiteY38" fmla="*/ 61998 h 642765"/>
                <a:gd name="connsiteX39" fmla="*/ 648131 w 699726"/>
                <a:gd name="connsiteY39" fmla="*/ 7678 h 642765"/>
                <a:gd name="connsiteX40" fmla="*/ 524400 w 699726"/>
                <a:gd name="connsiteY40" fmla="*/ 1642 h 642765"/>
                <a:gd name="connsiteX41" fmla="*/ 476115 w 699726"/>
                <a:gd name="connsiteY41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63220 w 699726"/>
                <a:gd name="connsiteY31" fmla="*/ 318513 h 642765"/>
                <a:gd name="connsiteX32" fmla="*/ 645113 w 699726"/>
                <a:gd name="connsiteY32" fmla="*/ 315495 h 642765"/>
                <a:gd name="connsiteX33" fmla="*/ 461026 w 699726"/>
                <a:gd name="connsiteY33" fmla="*/ 321531 h 642765"/>
                <a:gd name="connsiteX34" fmla="*/ 445937 w 699726"/>
                <a:gd name="connsiteY34" fmla="*/ 297389 h 642765"/>
                <a:gd name="connsiteX35" fmla="*/ 451973 w 699726"/>
                <a:gd name="connsiteY35" fmla="*/ 185729 h 642765"/>
                <a:gd name="connsiteX36" fmla="*/ 554579 w 699726"/>
                <a:gd name="connsiteY36" fmla="*/ 149515 h 642765"/>
                <a:gd name="connsiteX37" fmla="*/ 654167 w 699726"/>
                <a:gd name="connsiteY37" fmla="*/ 61998 h 642765"/>
                <a:gd name="connsiteX38" fmla="*/ 648131 w 699726"/>
                <a:gd name="connsiteY38" fmla="*/ 7678 h 642765"/>
                <a:gd name="connsiteX39" fmla="*/ 524400 w 699726"/>
                <a:gd name="connsiteY39" fmla="*/ 1642 h 642765"/>
                <a:gd name="connsiteX40" fmla="*/ 476115 w 699726"/>
                <a:gd name="connsiteY40" fmla="*/ 19749 h 642765"/>
                <a:gd name="connsiteX0" fmla="*/ 476115 w 699726"/>
                <a:gd name="connsiteY0" fmla="*/ 19749 h 642765"/>
                <a:gd name="connsiteX1" fmla="*/ 162285 w 699726"/>
                <a:gd name="connsiteY1" fmla="*/ 161257 h 642765"/>
                <a:gd name="connsiteX2" fmla="*/ 107941 w 699726"/>
                <a:gd name="connsiteY2" fmla="*/ 194783 h 642765"/>
                <a:gd name="connsiteX3" fmla="*/ 38531 w 699726"/>
                <a:gd name="connsiteY3" fmla="*/ 243068 h 642765"/>
                <a:gd name="connsiteX4" fmla="*/ 5335 w 699726"/>
                <a:gd name="connsiteY4" fmla="*/ 306442 h 642765"/>
                <a:gd name="connsiteX5" fmla="*/ 150190 w 699726"/>
                <a:gd name="connsiteY5" fmla="*/ 306442 h 642765"/>
                <a:gd name="connsiteX6" fmla="*/ 168297 w 699726"/>
                <a:gd name="connsiteY6" fmla="*/ 303424 h 642765"/>
                <a:gd name="connsiteX7" fmla="*/ 174333 w 699726"/>
                <a:gd name="connsiteY7" fmla="*/ 315495 h 642765"/>
                <a:gd name="connsiteX8" fmla="*/ 171315 w 699726"/>
                <a:gd name="connsiteY8" fmla="*/ 409048 h 642765"/>
                <a:gd name="connsiteX9" fmla="*/ 162262 w 699726"/>
                <a:gd name="connsiteY9" fmla="*/ 445262 h 642765"/>
                <a:gd name="connsiteX10" fmla="*/ 132083 w 699726"/>
                <a:gd name="connsiteY10" fmla="*/ 526743 h 642765"/>
                <a:gd name="connsiteX11" fmla="*/ 110959 w 699726"/>
                <a:gd name="connsiteY11" fmla="*/ 587099 h 642765"/>
                <a:gd name="connsiteX12" fmla="*/ 110959 w 699726"/>
                <a:gd name="connsiteY12" fmla="*/ 635385 h 642765"/>
                <a:gd name="connsiteX13" fmla="*/ 237707 w 699726"/>
                <a:gd name="connsiteY13" fmla="*/ 632367 h 642765"/>
                <a:gd name="connsiteX14" fmla="*/ 367474 w 699726"/>
                <a:gd name="connsiteY14" fmla="*/ 538814 h 642765"/>
                <a:gd name="connsiteX15" fmla="*/ 403687 w 699726"/>
                <a:gd name="connsiteY15" fmla="*/ 520707 h 642765"/>
                <a:gd name="connsiteX16" fmla="*/ 436883 w 699726"/>
                <a:gd name="connsiteY16" fmla="*/ 499583 h 642765"/>
                <a:gd name="connsiteX17" fmla="*/ 464044 w 699726"/>
                <a:gd name="connsiteY17" fmla="*/ 484494 h 642765"/>
                <a:gd name="connsiteX18" fmla="*/ 494222 w 699726"/>
                <a:gd name="connsiteY18" fmla="*/ 466387 h 642765"/>
                <a:gd name="connsiteX19" fmla="*/ 536472 w 699726"/>
                <a:gd name="connsiteY19" fmla="*/ 445262 h 642765"/>
                <a:gd name="connsiteX20" fmla="*/ 572685 w 699726"/>
                <a:gd name="connsiteY20" fmla="*/ 424137 h 642765"/>
                <a:gd name="connsiteX21" fmla="*/ 581739 w 699726"/>
                <a:gd name="connsiteY21" fmla="*/ 418101 h 642765"/>
                <a:gd name="connsiteX22" fmla="*/ 596828 w 699726"/>
                <a:gd name="connsiteY22" fmla="*/ 409048 h 642765"/>
                <a:gd name="connsiteX23" fmla="*/ 605881 w 699726"/>
                <a:gd name="connsiteY23" fmla="*/ 403012 h 642765"/>
                <a:gd name="connsiteX24" fmla="*/ 623988 w 699726"/>
                <a:gd name="connsiteY24" fmla="*/ 390941 h 642765"/>
                <a:gd name="connsiteX25" fmla="*/ 654167 w 699726"/>
                <a:gd name="connsiteY25" fmla="*/ 375852 h 642765"/>
                <a:gd name="connsiteX26" fmla="*/ 663220 w 699726"/>
                <a:gd name="connsiteY26" fmla="*/ 372834 h 642765"/>
                <a:gd name="connsiteX27" fmla="*/ 687363 w 699726"/>
                <a:gd name="connsiteY27" fmla="*/ 360763 h 642765"/>
                <a:gd name="connsiteX28" fmla="*/ 696416 w 699726"/>
                <a:gd name="connsiteY28" fmla="*/ 351709 h 642765"/>
                <a:gd name="connsiteX29" fmla="*/ 696416 w 699726"/>
                <a:gd name="connsiteY29" fmla="*/ 327567 h 642765"/>
                <a:gd name="connsiteX30" fmla="*/ 678309 w 699726"/>
                <a:gd name="connsiteY30" fmla="*/ 321531 h 642765"/>
                <a:gd name="connsiteX31" fmla="*/ 645113 w 699726"/>
                <a:gd name="connsiteY31" fmla="*/ 315495 h 642765"/>
                <a:gd name="connsiteX32" fmla="*/ 461026 w 699726"/>
                <a:gd name="connsiteY32" fmla="*/ 321531 h 642765"/>
                <a:gd name="connsiteX33" fmla="*/ 445937 w 699726"/>
                <a:gd name="connsiteY33" fmla="*/ 297389 h 642765"/>
                <a:gd name="connsiteX34" fmla="*/ 451973 w 699726"/>
                <a:gd name="connsiteY34" fmla="*/ 185729 h 642765"/>
                <a:gd name="connsiteX35" fmla="*/ 554579 w 699726"/>
                <a:gd name="connsiteY35" fmla="*/ 149515 h 642765"/>
                <a:gd name="connsiteX36" fmla="*/ 654167 w 699726"/>
                <a:gd name="connsiteY36" fmla="*/ 61998 h 642765"/>
                <a:gd name="connsiteX37" fmla="*/ 648131 w 699726"/>
                <a:gd name="connsiteY37" fmla="*/ 7678 h 642765"/>
                <a:gd name="connsiteX38" fmla="*/ 524400 w 699726"/>
                <a:gd name="connsiteY38" fmla="*/ 1642 h 642765"/>
                <a:gd name="connsiteX39" fmla="*/ 476115 w 699726"/>
                <a:gd name="connsiteY39" fmla="*/ 19749 h 642765"/>
                <a:gd name="connsiteX0" fmla="*/ 476115 w 701211"/>
                <a:gd name="connsiteY0" fmla="*/ 19749 h 642765"/>
                <a:gd name="connsiteX1" fmla="*/ 162285 w 701211"/>
                <a:gd name="connsiteY1" fmla="*/ 161257 h 642765"/>
                <a:gd name="connsiteX2" fmla="*/ 107941 w 701211"/>
                <a:gd name="connsiteY2" fmla="*/ 194783 h 642765"/>
                <a:gd name="connsiteX3" fmla="*/ 38531 w 701211"/>
                <a:gd name="connsiteY3" fmla="*/ 243068 h 642765"/>
                <a:gd name="connsiteX4" fmla="*/ 5335 w 701211"/>
                <a:gd name="connsiteY4" fmla="*/ 306442 h 642765"/>
                <a:gd name="connsiteX5" fmla="*/ 150190 w 701211"/>
                <a:gd name="connsiteY5" fmla="*/ 306442 h 642765"/>
                <a:gd name="connsiteX6" fmla="*/ 168297 w 701211"/>
                <a:gd name="connsiteY6" fmla="*/ 303424 h 642765"/>
                <a:gd name="connsiteX7" fmla="*/ 174333 w 701211"/>
                <a:gd name="connsiteY7" fmla="*/ 315495 h 642765"/>
                <a:gd name="connsiteX8" fmla="*/ 171315 w 701211"/>
                <a:gd name="connsiteY8" fmla="*/ 409048 h 642765"/>
                <a:gd name="connsiteX9" fmla="*/ 162262 w 701211"/>
                <a:gd name="connsiteY9" fmla="*/ 445262 h 642765"/>
                <a:gd name="connsiteX10" fmla="*/ 132083 w 701211"/>
                <a:gd name="connsiteY10" fmla="*/ 526743 h 642765"/>
                <a:gd name="connsiteX11" fmla="*/ 110959 w 701211"/>
                <a:gd name="connsiteY11" fmla="*/ 587099 h 642765"/>
                <a:gd name="connsiteX12" fmla="*/ 110959 w 701211"/>
                <a:gd name="connsiteY12" fmla="*/ 635385 h 642765"/>
                <a:gd name="connsiteX13" fmla="*/ 237707 w 701211"/>
                <a:gd name="connsiteY13" fmla="*/ 632367 h 642765"/>
                <a:gd name="connsiteX14" fmla="*/ 367474 w 701211"/>
                <a:gd name="connsiteY14" fmla="*/ 538814 h 642765"/>
                <a:gd name="connsiteX15" fmla="*/ 403687 w 701211"/>
                <a:gd name="connsiteY15" fmla="*/ 520707 h 642765"/>
                <a:gd name="connsiteX16" fmla="*/ 436883 w 701211"/>
                <a:gd name="connsiteY16" fmla="*/ 499583 h 642765"/>
                <a:gd name="connsiteX17" fmla="*/ 464044 w 701211"/>
                <a:gd name="connsiteY17" fmla="*/ 484494 h 642765"/>
                <a:gd name="connsiteX18" fmla="*/ 494222 w 701211"/>
                <a:gd name="connsiteY18" fmla="*/ 466387 h 642765"/>
                <a:gd name="connsiteX19" fmla="*/ 536472 w 701211"/>
                <a:gd name="connsiteY19" fmla="*/ 445262 h 642765"/>
                <a:gd name="connsiteX20" fmla="*/ 572685 w 701211"/>
                <a:gd name="connsiteY20" fmla="*/ 424137 h 642765"/>
                <a:gd name="connsiteX21" fmla="*/ 581739 w 701211"/>
                <a:gd name="connsiteY21" fmla="*/ 418101 h 642765"/>
                <a:gd name="connsiteX22" fmla="*/ 596828 w 701211"/>
                <a:gd name="connsiteY22" fmla="*/ 409048 h 642765"/>
                <a:gd name="connsiteX23" fmla="*/ 605881 w 701211"/>
                <a:gd name="connsiteY23" fmla="*/ 403012 h 642765"/>
                <a:gd name="connsiteX24" fmla="*/ 623988 w 701211"/>
                <a:gd name="connsiteY24" fmla="*/ 390941 h 642765"/>
                <a:gd name="connsiteX25" fmla="*/ 654167 w 701211"/>
                <a:gd name="connsiteY25" fmla="*/ 375852 h 642765"/>
                <a:gd name="connsiteX26" fmla="*/ 663220 w 701211"/>
                <a:gd name="connsiteY26" fmla="*/ 372834 h 642765"/>
                <a:gd name="connsiteX27" fmla="*/ 687363 w 701211"/>
                <a:gd name="connsiteY27" fmla="*/ 360763 h 642765"/>
                <a:gd name="connsiteX28" fmla="*/ 696416 w 701211"/>
                <a:gd name="connsiteY28" fmla="*/ 351709 h 642765"/>
                <a:gd name="connsiteX29" fmla="*/ 696416 w 701211"/>
                <a:gd name="connsiteY29" fmla="*/ 327567 h 642765"/>
                <a:gd name="connsiteX30" fmla="*/ 645113 w 701211"/>
                <a:gd name="connsiteY30" fmla="*/ 315495 h 642765"/>
                <a:gd name="connsiteX31" fmla="*/ 461026 w 701211"/>
                <a:gd name="connsiteY31" fmla="*/ 321531 h 642765"/>
                <a:gd name="connsiteX32" fmla="*/ 445937 w 701211"/>
                <a:gd name="connsiteY32" fmla="*/ 297389 h 642765"/>
                <a:gd name="connsiteX33" fmla="*/ 451973 w 701211"/>
                <a:gd name="connsiteY33" fmla="*/ 185729 h 642765"/>
                <a:gd name="connsiteX34" fmla="*/ 554579 w 701211"/>
                <a:gd name="connsiteY34" fmla="*/ 149515 h 642765"/>
                <a:gd name="connsiteX35" fmla="*/ 654167 w 701211"/>
                <a:gd name="connsiteY35" fmla="*/ 61998 h 642765"/>
                <a:gd name="connsiteX36" fmla="*/ 648131 w 701211"/>
                <a:gd name="connsiteY36" fmla="*/ 7678 h 642765"/>
                <a:gd name="connsiteX37" fmla="*/ 524400 w 701211"/>
                <a:gd name="connsiteY37" fmla="*/ 1642 h 642765"/>
                <a:gd name="connsiteX38" fmla="*/ 476115 w 701211"/>
                <a:gd name="connsiteY38" fmla="*/ 19749 h 642765"/>
                <a:gd name="connsiteX0" fmla="*/ 476115 w 703447"/>
                <a:gd name="connsiteY0" fmla="*/ 19749 h 642765"/>
                <a:gd name="connsiteX1" fmla="*/ 162285 w 703447"/>
                <a:gd name="connsiteY1" fmla="*/ 161257 h 642765"/>
                <a:gd name="connsiteX2" fmla="*/ 107941 w 703447"/>
                <a:gd name="connsiteY2" fmla="*/ 194783 h 642765"/>
                <a:gd name="connsiteX3" fmla="*/ 38531 w 703447"/>
                <a:gd name="connsiteY3" fmla="*/ 243068 h 642765"/>
                <a:gd name="connsiteX4" fmla="*/ 5335 w 703447"/>
                <a:gd name="connsiteY4" fmla="*/ 306442 h 642765"/>
                <a:gd name="connsiteX5" fmla="*/ 150190 w 703447"/>
                <a:gd name="connsiteY5" fmla="*/ 306442 h 642765"/>
                <a:gd name="connsiteX6" fmla="*/ 168297 w 703447"/>
                <a:gd name="connsiteY6" fmla="*/ 303424 h 642765"/>
                <a:gd name="connsiteX7" fmla="*/ 174333 w 703447"/>
                <a:gd name="connsiteY7" fmla="*/ 315495 h 642765"/>
                <a:gd name="connsiteX8" fmla="*/ 171315 w 703447"/>
                <a:gd name="connsiteY8" fmla="*/ 409048 h 642765"/>
                <a:gd name="connsiteX9" fmla="*/ 162262 w 703447"/>
                <a:gd name="connsiteY9" fmla="*/ 445262 h 642765"/>
                <a:gd name="connsiteX10" fmla="*/ 132083 w 703447"/>
                <a:gd name="connsiteY10" fmla="*/ 526743 h 642765"/>
                <a:gd name="connsiteX11" fmla="*/ 110959 w 703447"/>
                <a:gd name="connsiteY11" fmla="*/ 587099 h 642765"/>
                <a:gd name="connsiteX12" fmla="*/ 110959 w 703447"/>
                <a:gd name="connsiteY12" fmla="*/ 635385 h 642765"/>
                <a:gd name="connsiteX13" fmla="*/ 237707 w 703447"/>
                <a:gd name="connsiteY13" fmla="*/ 632367 h 642765"/>
                <a:gd name="connsiteX14" fmla="*/ 367474 w 703447"/>
                <a:gd name="connsiteY14" fmla="*/ 538814 h 642765"/>
                <a:gd name="connsiteX15" fmla="*/ 403687 w 703447"/>
                <a:gd name="connsiteY15" fmla="*/ 520707 h 642765"/>
                <a:gd name="connsiteX16" fmla="*/ 436883 w 703447"/>
                <a:gd name="connsiteY16" fmla="*/ 499583 h 642765"/>
                <a:gd name="connsiteX17" fmla="*/ 464044 w 703447"/>
                <a:gd name="connsiteY17" fmla="*/ 484494 h 642765"/>
                <a:gd name="connsiteX18" fmla="*/ 494222 w 703447"/>
                <a:gd name="connsiteY18" fmla="*/ 466387 h 642765"/>
                <a:gd name="connsiteX19" fmla="*/ 536472 w 703447"/>
                <a:gd name="connsiteY19" fmla="*/ 445262 h 642765"/>
                <a:gd name="connsiteX20" fmla="*/ 572685 w 703447"/>
                <a:gd name="connsiteY20" fmla="*/ 424137 h 642765"/>
                <a:gd name="connsiteX21" fmla="*/ 581739 w 703447"/>
                <a:gd name="connsiteY21" fmla="*/ 418101 h 642765"/>
                <a:gd name="connsiteX22" fmla="*/ 596828 w 703447"/>
                <a:gd name="connsiteY22" fmla="*/ 409048 h 642765"/>
                <a:gd name="connsiteX23" fmla="*/ 605881 w 703447"/>
                <a:gd name="connsiteY23" fmla="*/ 403012 h 642765"/>
                <a:gd name="connsiteX24" fmla="*/ 623988 w 703447"/>
                <a:gd name="connsiteY24" fmla="*/ 390941 h 642765"/>
                <a:gd name="connsiteX25" fmla="*/ 654167 w 703447"/>
                <a:gd name="connsiteY25" fmla="*/ 375852 h 642765"/>
                <a:gd name="connsiteX26" fmla="*/ 663220 w 703447"/>
                <a:gd name="connsiteY26" fmla="*/ 372834 h 642765"/>
                <a:gd name="connsiteX27" fmla="*/ 687363 w 703447"/>
                <a:gd name="connsiteY27" fmla="*/ 360763 h 642765"/>
                <a:gd name="connsiteX28" fmla="*/ 696416 w 703447"/>
                <a:gd name="connsiteY28" fmla="*/ 351709 h 642765"/>
                <a:gd name="connsiteX29" fmla="*/ 696416 w 703447"/>
                <a:gd name="connsiteY29" fmla="*/ 327567 h 642765"/>
                <a:gd name="connsiteX30" fmla="*/ 614156 w 703447"/>
                <a:gd name="connsiteY30" fmla="*/ 298826 h 642765"/>
                <a:gd name="connsiteX31" fmla="*/ 461026 w 703447"/>
                <a:gd name="connsiteY31" fmla="*/ 321531 h 642765"/>
                <a:gd name="connsiteX32" fmla="*/ 445937 w 703447"/>
                <a:gd name="connsiteY32" fmla="*/ 297389 h 642765"/>
                <a:gd name="connsiteX33" fmla="*/ 451973 w 703447"/>
                <a:gd name="connsiteY33" fmla="*/ 185729 h 642765"/>
                <a:gd name="connsiteX34" fmla="*/ 554579 w 703447"/>
                <a:gd name="connsiteY34" fmla="*/ 149515 h 642765"/>
                <a:gd name="connsiteX35" fmla="*/ 654167 w 703447"/>
                <a:gd name="connsiteY35" fmla="*/ 61998 h 642765"/>
                <a:gd name="connsiteX36" fmla="*/ 648131 w 703447"/>
                <a:gd name="connsiteY36" fmla="*/ 7678 h 642765"/>
                <a:gd name="connsiteX37" fmla="*/ 524400 w 703447"/>
                <a:gd name="connsiteY37" fmla="*/ 1642 h 642765"/>
                <a:gd name="connsiteX38" fmla="*/ 476115 w 703447"/>
                <a:gd name="connsiteY38" fmla="*/ 19749 h 642765"/>
                <a:gd name="connsiteX0" fmla="*/ 476115 w 704705"/>
                <a:gd name="connsiteY0" fmla="*/ 19749 h 642765"/>
                <a:gd name="connsiteX1" fmla="*/ 162285 w 704705"/>
                <a:gd name="connsiteY1" fmla="*/ 161257 h 642765"/>
                <a:gd name="connsiteX2" fmla="*/ 107941 w 704705"/>
                <a:gd name="connsiteY2" fmla="*/ 194783 h 642765"/>
                <a:gd name="connsiteX3" fmla="*/ 38531 w 704705"/>
                <a:gd name="connsiteY3" fmla="*/ 243068 h 642765"/>
                <a:gd name="connsiteX4" fmla="*/ 5335 w 704705"/>
                <a:gd name="connsiteY4" fmla="*/ 306442 h 642765"/>
                <a:gd name="connsiteX5" fmla="*/ 150190 w 704705"/>
                <a:gd name="connsiteY5" fmla="*/ 306442 h 642765"/>
                <a:gd name="connsiteX6" fmla="*/ 168297 w 704705"/>
                <a:gd name="connsiteY6" fmla="*/ 303424 h 642765"/>
                <a:gd name="connsiteX7" fmla="*/ 174333 w 704705"/>
                <a:gd name="connsiteY7" fmla="*/ 315495 h 642765"/>
                <a:gd name="connsiteX8" fmla="*/ 171315 w 704705"/>
                <a:gd name="connsiteY8" fmla="*/ 409048 h 642765"/>
                <a:gd name="connsiteX9" fmla="*/ 162262 w 704705"/>
                <a:gd name="connsiteY9" fmla="*/ 445262 h 642765"/>
                <a:gd name="connsiteX10" fmla="*/ 132083 w 704705"/>
                <a:gd name="connsiteY10" fmla="*/ 526743 h 642765"/>
                <a:gd name="connsiteX11" fmla="*/ 110959 w 704705"/>
                <a:gd name="connsiteY11" fmla="*/ 587099 h 642765"/>
                <a:gd name="connsiteX12" fmla="*/ 110959 w 704705"/>
                <a:gd name="connsiteY12" fmla="*/ 635385 h 642765"/>
                <a:gd name="connsiteX13" fmla="*/ 237707 w 704705"/>
                <a:gd name="connsiteY13" fmla="*/ 632367 h 642765"/>
                <a:gd name="connsiteX14" fmla="*/ 367474 w 704705"/>
                <a:gd name="connsiteY14" fmla="*/ 538814 h 642765"/>
                <a:gd name="connsiteX15" fmla="*/ 403687 w 704705"/>
                <a:gd name="connsiteY15" fmla="*/ 520707 h 642765"/>
                <a:gd name="connsiteX16" fmla="*/ 436883 w 704705"/>
                <a:gd name="connsiteY16" fmla="*/ 499583 h 642765"/>
                <a:gd name="connsiteX17" fmla="*/ 464044 w 704705"/>
                <a:gd name="connsiteY17" fmla="*/ 484494 h 642765"/>
                <a:gd name="connsiteX18" fmla="*/ 494222 w 704705"/>
                <a:gd name="connsiteY18" fmla="*/ 466387 h 642765"/>
                <a:gd name="connsiteX19" fmla="*/ 536472 w 704705"/>
                <a:gd name="connsiteY19" fmla="*/ 445262 h 642765"/>
                <a:gd name="connsiteX20" fmla="*/ 572685 w 704705"/>
                <a:gd name="connsiteY20" fmla="*/ 424137 h 642765"/>
                <a:gd name="connsiteX21" fmla="*/ 581739 w 704705"/>
                <a:gd name="connsiteY21" fmla="*/ 418101 h 642765"/>
                <a:gd name="connsiteX22" fmla="*/ 596828 w 704705"/>
                <a:gd name="connsiteY22" fmla="*/ 409048 h 642765"/>
                <a:gd name="connsiteX23" fmla="*/ 605881 w 704705"/>
                <a:gd name="connsiteY23" fmla="*/ 403012 h 642765"/>
                <a:gd name="connsiteX24" fmla="*/ 623988 w 704705"/>
                <a:gd name="connsiteY24" fmla="*/ 390941 h 642765"/>
                <a:gd name="connsiteX25" fmla="*/ 654167 w 704705"/>
                <a:gd name="connsiteY25" fmla="*/ 375852 h 642765"/>
                <a:gd name="connsiteX26" fmla="*/ 663220 w 704705"/>
                <a:gd name="connsiteY26" fmla="*/ 372834 h 642765"/>
                <a:gd name="connsiteX27" fmla="*/ 687363 w 704705"/>
                <a:gd name="connsiteY27" fmla="*/ 360763 h 642765"/>
                <a:gd name="connsiteX28" fmla="*/ 696416 w 704705"/>
                <a:gd name="connsiteY28" fmla="*/ 351709 h 642765"/>
                <a:gd name="connsiteX29" fmla="*/ 698797 w 704705"/>
                <a:gd name="connsiteY29" fmla="*/ 315661 h 642765"/>
                <a:gd name="connsiteX30" fmla="*/ 614156 w 704705"/>
                <a:gd name="connsiteY30" fmla="*/ 298826 h 642765"/>
                <a:gd name="connsiteX31" fmla="*/ 461026 w 704705"/>
                <a:gd name="connsiteY31" fmla="*/ 321531 h 642765"/>
                <a:gd name="connsiteX32" fmla="*/ 445937 w 704705"/>
                <a:gd name="connsiteY32" fmla="*/ 297389 h 642765"/>
                <a:gd name="connsiteX33" fmla="*/ 451973 w 704705"/>
                <a:gd name="connsiteY33" fmla="*/ 185729 h 642765"/>
                <a:gd name="connsiteX34" fmla="*/ 554579 w 704705"/>
                <a:gd name="connsiteY34" fmla="*/ 149515 h 642765"/>
                <a:gd name="connsiteX35" fmla="*/ 654167 w 704705"/>
                <a:gd name="connsiteY35" fmla="*/ 61998 h 642765"/>
                <a:gd name="connsiteX36" fmla="*/ 648131 w 704705"/>
                <a:gd name="connsiteY36" fmla="*/ 7678 h 642765"/>
                <a:gd name="connsiteX37" fmla="*/ 524400 w 704705"/>
                <a:gd name="connsiteY37" fmla="*/ 1642 h 642765"/>
                <a:gd name="connsiteX38" fmla="*/ 476115 w 704705"/>
                <a:gd name="connsiteY38" fmla="*/ 19749 h 642765"/>
                <a:gd name="connsiteX0" fmla="*/ 476115 w 703649"/>
                <a:gd name="connsiteY0" fmla="*/ 19749 h 642765"/>
                <a:gd name="connsiteX1" fmla="*/ 162285 w 703649"/>
                <a:gd name="connsiteY1" fmla="*/ 161257 h 642765"/>
                <a:gd name="connsiteX2" fmla="*/ 107941 w 703649"/>
                <a:gd name="connsiteY2" fmla="*/ 194783 h 642765"/>
                <a:gd name="connsiteX3" fmla="*/ 38531 w 703649"/>
                <a:gd name="connsiteY3" fmla="*/ 243068 h 642765"/>
                <a:gd name="connsiteX4" fmla="*/ 5335 w 703649"/>
                <a:gd name="connsiteY4" fmla="*/ 306442 h 642765"/>
                <a:gd name="connsiteX5" fmla="*/ 150190 w 703649"/>
                <a:gd name="connsiteY5" fmla="*/ 306442 h 642765"/>
                <a:gd name="connsiteX6" fmla="*/ 168297 w 703649"/>
                <a:gd name="connsiteY6" fmla="*/ 303424 h 642765"/>
                <a:gd name="connsiteX7" fmla="*/ 174333 w 703649"/>
                <a:gd name="connsiteY7" fmla="*/ 315495 h 642765"/>
                <a:gd name="connsiteX8" fmla="*/ 171315 w 703649"/>
                <a:gd name="connsiteY8" fmla="*/ 409048 h 642765"/>
                <a:gd name="connsiteX9" fmla="*/ 162262 w 703649"/>
                <a:gd name="connsiteY9" fmla="*/ 445262 h 642765"/>
                <a:gd name="connsiteX10" fmla="*/ 132083 w 703649"/>
                <a:gd name="connsiteY10" fmla="*/ 526743 h 642765"/>
                <a:gd name="connsiteX11" fmla="*/ 110959 w 703649"/>
                <a:gd name="connsiteY11" fmla="*/ 587099 h 642765"/>
                <a:gd name="connsiteX12" fmla="*/ 110959 w 703649"/>
                <a:gd name="connsiteY12" fmla="*/ 635385 h 642765"/>
                <a:gd name="connsiteX13" fmla="*/ 237707 w 703649"/>
                <a:gd name="connsiteY13" fmla="*/ 632367 h 642765"/>
                <a:gd name="connsiteX14" fmla="*/ 367474 w 703649"/>
                <a:gd name="connsiteY14" fmla="*/ 538814 h 642765"/>
                <a:gd name="connsiteX15" fmla="*/ 403687 w 703649"/>
                <a:gd name="connsiteY15" fmla="*/ 520707 h 642765"/>
                <a:gd name="connsiteX16" fmla="*/ 436883 w 703649"/>
                <a:gd name="connsiteY16" fmla="*/ 499583 h 642765"/>
                <a:gd name="connsiteX17" fmla="*/ 464044 w 703649"/>
                <a:gd name="connsiteY17" fmla="*/ 484494 h 642765"/>
                <a:gd name="connsiteX18" fmla="*/ 494222 w 703649"/>
                <a:gd name="connsiteY18" fmla="*/ 466387 h 642765"/>
                <a:gd name="connsiteX19" fmla="*/ 536472 w 703649"/>
                <a:gd name="connsiteY19" fmla="*/ 445262 h 642765"/>
                <a:gd name="connsiteX20" fmla="*/ 572685 w 703649"/>
                <a:gd name="connsiteY20" fmla="*/ 424137 h 642765"/>
                <a:gd name="connsiteX21" fmla="*/ 581739 w 703649"/>
                <a:gd name="connsiteY21" fmla="*/ 418101 h 642765"/>
                <a:gd name="connsiteX22" fmla="*/ 596828 w 703649"/>
                <a:gd name="connsiteY22" fmla="*/ 409048 h 642765"/>
                <a:gd name="connsiteX23" fmla="*/ 605881 w 703649"/>
                <a:gd name="connsiteY23" fmla="*/ 403012 h 642765"/>
                <a:gd name="connsiteX24" fmla="*/ 623988 w 703649"/>
                <a:gd name="connsiteY24" fmla="*/ 390941 h 642765"/>
                <a:gd name="connsiteX25" fmla="*/ 654167 w 703649"/>
                <a:gd name="connsiteY25" fmla="*/ 375852 h 642765"/>
                <a:gd name="connsiteX26" fmla="*/ 663220 w 703649"/>
                <a:gd name="connsiteY26" fmla="*/ 372834 h 642765"/>
                <a:gd name="connsiteX27" fmla="*/ 687363 w 703649"/>
                <a:gd name="connsiteY27" fmla="*/ 360763 h 642765"/>
                <a:gd name="connsiteX28" fmla="*/ 696416 w 703649"/>
                <a:gd name="connsiteY28" fmla="*/ 351709 h 642765"/>
                <a:gd name="connsiteX29" fmla="*/ 698797 w 703649"/>
                <a:gd name="connsiteY29" fmla="*/ 315661 h 642765"/>
                <a:gd name="connsiteX30" fmla="*/ 614156 w 703649"/>
                <a:gd name="connsiteY30" fmla="*/ 298826 h 642765"/>
                <a:gd name="connsiteX31" fmla="*/ 461026 w 703649"/>
                <a:gd name="connsiteY31" fmla="*/ 321531 h 642765"/>
                <a:gd name="connsiteX32" fmla="*/ 445937 w 703649"/>
                <a:gd name="connsiteY32" fmla="*/ 297389 h 642765"/>
                <a:gd name="connsiteX33" fmla="*/ 451973 w 703649"/>
                <a:gd name="connsiteY33" fmla="*/ 185729 h 642765"/>
                <a:gd name="connsiteX34" fmla="*/ 554579 w 703649"/>
                <a:gd name="connsiteY34" fmla="*/ 149515 h 642765"/>
                <a:gd name="connsiteX35" fmla="*/ 654167 w 703649"/>
                <a:gd name="connsiteY35" fmla="*/ 61998 h 642765"/>
                <a:gd name="connsiteX36" fmla="*/ 648131 w 703649"/>
                <a:gd name="connsiteY36" fmla="*/ 7678 h 642765"/>
                <a:gd name="connsiteX37" fmla="*/ 524400 w 703649"/>
                <a:gd name="connsiteY37" fmla="*/ 1642 h 642765"/>
                <a:gd name="connsiteX38" fmla="*/ 476115 w 703649"/>
                <a:gd name="connsiteY38" fmla="*/ 19749 h 642765"/>
                <a:gd name="connsiteX0" fmla="*/ 476115 w 702992"/>
                <a:gd name="connsiteY0" fmla="*/ 19749 h 642765"/>
                <a:gd name="connsiteX1" fmla="*/ 162285 w 702992"/>
                <a:gd name="connsiteY1" fmla="*/ 161257 h 642765"/>
                <a:gd name="connsiteX2" fmla="*/ 107941 w 702992"/>
                <a:gd name="connsiteY2" fmla="*/ 194783 h 642765"/>
                <a:gd name="connsiteX3" fmla="*/ 38531 w 702992"/>
                <a:gd name="connsiteY3" fmla="*/ 243068 h 642765"/>
                <a:gd name="connsiteX4" fmla="*/ 5335 w 702992"/>
                <a:gd name="connsiteY4" fmla="*/ 306442 h 642765"/>
                <a:gd name="connsiteX5" fmla="*/ 150190 w 702992"/>
                <a:gd name="connsiteY5" fmla="*/ 306442 h 642765"/>
                <a:gd name="connsiteX6" fmla="*/ 168297 w 702992"/>
                <a:gd name="connsiteY6" fmla="*/ 303424 h 642765"/>
                <a:gd name="connsiteX7" fmla="*/ 174333 w 702992"/>
                <a:gd name="connsiteY7" fmla="*/ 315495 h 642765"/>
                <a:gd name="connsiteX8" fmla="*/ 171315 w 702992"/>
                <a:gd name="connsiteY8" fmla="*/ 409048 h 642765"/>
                <a:gd name="connsiteX9" fmla="*/ 162262 w 702992"/>
                <a:gd name="connsiteY9" fmla="*/ 445262 h 642765"/>
                <a:gd name="connsiteX10" fmla="*/ 132083 w 702992"/>
                <a:gd name="connsiteY10" fmla="*/ 526743 h 642765"/>
                <a:gd name="connsiteX11" fmla="*/ 110959 w 702992"/>
                <a:gd name="connsiteY11" fmla="*/ 587099 h 642765"/>
                <a:gd name="connsiteX12" fmla="*/ 110959 w 702992"/>
                <a:gd name="connsiteY12" fmla="*/ 635385 h 642765"/>
                <a:gd name="connsiteX13" fmla="*/ 237707 w 702992"/>
                <a:gd name="connsiteY13" fmla="*/ 632367 h 642765"/>
                <a:gd name="connsiteX14" fmla="*/ 367474 w 702992"/>
                <a:gd name="connsiteY14" fmla="*/ 538814 h 642765"/>
                <a:gd name="connsiteX15" fmla="*/ 403687 w 702992"/>
                <a:gd name="connsiteY15" fmla="*/ 520707 h 642765"/>
                <a:gd name="connsiteX16" fmla="*/ 436883 w 702992"/>
                <a:gd name="connsiteY16" fmla="*/ 499583 h 642765"/>
                <a:gd name="connsiteX17" fmla="*/ 464044 w 702992"/>
                <a:gd name="connsiteY17" fmla="*/ 484494 h 642765"/>
                <a:gd name="connsiteX18" fmla="*/ 494222 w 702992"/>
                <a:gd name="connsiteY18" fmla="*/ 466387 h 642765"/>
                <a:gd name="connsiteX19" fmla="*/ 536472 w 702992"/>
                <a:gd name="connsiteY19" fmla="*/ 445262 h 642765"/>
                <a:gd name="connsiteX20" fmla="*/ 572685 w 702992"/>
                <a:gd name="connsiteY20" fmla="*/ 424137 h 642765"/>
                <a:gd name="connsiteX21" fmla="*/ 581739 w 702992"/>
                <a:gd name="connsiteY21" fmla="*/ 418101 h 642765"/>
                <a:gd name="connsiteX22" fmla="*/ 596828 w 702992"/>
                <a:gd name="connsiteY22" fmla="*/ 409048 h 642765"/>
                <a:gd name="connsiteX23" fmla="*/ 605881 w 702992"/>
                <a:gd name="connsiteY23" fmla="*/ 403012 h 642765"/>
                <a:gd name="connsiteX24" fmla="*/ 623988 w 702992"/>
                <a:gd name="connsiteY24" fmla="*/ 390941 h 642765"/>
                <a:gd name="connsiteX25" fmla="*/ 654167 w 702992"/>
                <a:gd name="connsiteY25" fmla="*/ 375852 h 642765"/>
                <a:gd name="connsiteX26" fmla="*/ 663220 w 702992"/>
                <a:gd name="connsiteY26" fmla="*/ 372834 h 642765"/>
                <a:gd name="connsiteX27" fmla="*/ 687363 w 702992"/>
                <a:gd name="connsiteY27" fmla="*/ 360763 h 642765"/>
                <a:gd name="connsiteX28" fmla="*/ 698797 w 702992"/>
                <a:gd name="connsiteY28" fmla="*/ 315661 h 642765"/>
                <a:gd name="connsiteX29" fmla="*/ 614156 w 702992"/>
                <a:gd name="connsiteY29" fmla="*/ 298826 h 642765"/>
                <a:gd name="connsiteX30" fmla="*/ 461026 w 702992"/>
                <a:gd name="connsiteY30" fmla="*/ 321531 h 642765"/>
                <a:gd name="connsiteX31" fmla="*/ 445937 w 702992"/>
                <a:gd name="connsiteY31" fmla="*/ 297389 h 642765"/>
                <a:gd name="connsiteX32" fmla="*/ 451973 w 702992"/>
                <a:gd name="connsiteY32" fmla="*/ 185729 h 642765"/>
                <a:gd name="connsiteX33" fmla="*/ 554579 w 702992"/>
                <a:gd name="connsiteY33" fmla="*/ 149515 h 642765"/>
                <a:gd name="connsiteX34" fmla="*/ 654167 w 702992"/>
                <a:gd name="connsiteY34" fmla="*/ 61998 h 642765"/>
                <a:gd name="connsiteX35" fmla="*/ 648131 w 702992"/>
                <a:gd name="connsiteY35" fmla="*/ 7678 h 642765"/>
                <a:gd name="connsiteX36" fmla="*/ 524400 w 702992"/>
                <a:gd name="connsiteY36" fmla="*/ 1642 h 642765"/>
                <a:gd name="connsiteX37" fmla="*/ 476115 w 702992"/>
                <a:gd name="connsiteY37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05881 w 699988"/>
                <a:gd name="connsiteY23" fmla="*/ 403012 h 642765"/>
                <a:gd name="connsiteX24" fmla="*/ 623988 w 699988"/>
                <a:gd name="connsiteY24" fmla="*/ 390941 h 642765"/>
                <a:gd name="connsiteX25" fmla="*/ 654167 w 699988"/>
                <a:gd name="connsiteY25" fmla="*/ 375852 h 642765"/>
                <a:gd name="connsiteX26" fmla="*/ 663220 w 699988"/>
                <a:gd name="connsiteY26" fmla="*/ 372834 h 642765"/>
                <a:gd name="connsiteX27" fmla="*/ 698797 w 699988"/>
                <a:gd name="connsiteY27" fmla="*/ 315661 h 642765"/>
                <a:gd name="connsiteX28" fmla="*/ 614156 w 699988"/>
                <a:gd name="connsiteY28" fmla="*/ 298826 h 642765"/>
                <a:gd name="connsiteX29" fmla="*/ 461026 w 699988"/>
                <a:gd name="connsiteY29" fmla="*/ 321531 h 642765"/>
                <a:gd name="connsiteX30" fmla="*/ 445937 w 699988"/>
                <a:gd name="connsiteY30" fmla="*/ 297389 h 642765"/>
                <a:gd name="connsiteX31" fmla="*/ 451973 w 699988"/>
                <a:gd name="connsiteY31" fmla="*/ 185729 h 642765"/>
                <a:gd name="connsiteX32" fmla="*/ 554579 w 699988"/>
                <a:gd name="connsiteY32" fmla="*/ 149515 h 642765"/>
                <a:gd name="connsiteX33" fmla="*/ 654167 w 699988"/>
                <a:gd name="connsiteY33" fmla="*/ 61998 h 642765"/>
                <a:gd name="connsiteX34" fmla="*/ 648131 w 699988"/>
                <a:gd name="connsiteY34" fmla="*/ 7678 h 642765"/>
                <a:gd name="connsiteX35" fmla="*/ 524400 w 699988"/>
                <a:gd name="connsiteY35" fmla="*/ 1642 h 642765"/>
                <a:gd name="connsiteX36" fmla="*/ 476115 w 699988"/>
                <a:gd name="connsiteY36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05881 w 699988"/>
                <a:gd name="connsiteY23" fmla="*/ 403012 h 642765"/>
                <a:gd name="connsiteX24" fmla="*/ 654167 w 699988"/>
                <a:gd name="connsiteY24" fmla="*/ 375852 h 642765"/>
                <a:gd name="connsiteX25" fmla="*/ 663220 w 699988"/>
                <a:gd name="connsiteY25" fmla="*/ 372834 h 642765"/>
                <a:gd name="connsiteX26" fmla="*/ 698797 w 699988"/>
                <a:gd name="connsiteY26" fmla="*/ 315661 h 642765"/>
                <a:gd name="connsiteX27" fmla="*/ 614156 w 699988"/>
                <a:gd name="connsiteY27" fmla="*/ 298826 h 642765"/>
                <a:gd name="connsiteX28" fmla="*/ 461026 w 699988"/>
                <a:gd name="connsiteY28" fmla="*/ 321531 h 642765"/>
                <a:gd name="connsiteX29" fmla="*/ 445937 w 699988"/>
                <a:gd name="connsiteY29" fmla="*/ 297389 h 642765"/>
                <a:gd name="connsiteX30" fmla="*/ 451973 w 699988"/>
                <a:gd name="connsiteY30" fmla="*/ 185729 h 642765"/>
                <a:gd name="connsiteX31" fmla="*/ 554579 w 699988"/>
                <a:gd name="connsiteY31" fmla="*/ 149515 h 642765"/>
                <a:gd name="connsiteX32" fmla="*/ 654167 w 699988"/>
                <a:gd name="connsiteY32" fmla="*/ 61998 h 642765"/>
                <a:gd name="connsiteX33" fmla="*/ 648131 w 699988"/>
                <a:gd name="connsiteY33" fmla="*/ 7678 h 642765"/>
                <a:gd name="connsiteX34" fmla="*/ 524400 w 699988"/>
                <a:gd name="connsiteY34" fmla="*/ 1642 h 642765"/>
                <a:gd name="connsiteX35" fmla="*/ 476115 w 699988"/>
                <a:gd name="connsiteY35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596828 w 699988"/>
                <a:gd name="connsiteY22" fmla="*/ 409048 h 642765"/>
                <a:gd name="connsiteX23" fmla="*/ 654167 w 699988"/>
                <a:gd name="connsiteY23" fmla="*/ 375852 h 642765"/>
                <a:gd name="connsiteX24" fmla="*/ 663220 w 699988"/>
                <a:gd name="connsiteY24" fmla="*/ 372834 h 642765"/>
                <a:gd name="connsiteX25" fmla="*/ 698797 w 699988"/>
                <a:gd name="connsiteY25" fmla="*/ 315661 h 642765"/>
                <a:gd name="connsiteX26" fmla="*/ 614156 w 699988"/>
                <a:gd name="connsiteY26" fmla="*/ 298826 h 642765"/>
                <a:gd name="connsiteX27" fmla="*/ 461026 w 699988"/>
                <a:gd name="connsiteY27" fmla="*/ 321531 h 642765"/>
                <a:gd name="connsiteX28" fmla="*/ 445937 w 699988"/>
                <a:gd name="connsiteY28" fmla="*/ 297389 h 642765"/>
                <a:gd name="connsiteX29" fmla="*/ 451973 w 699988"/>
                <a:gd name="connsiteY29" fmla="*/ 185729 h 642765"/>
                <a:gd name="connsiteX30" fmla="*/ 554579 w 699988"/>
                <a:gd name="connsiteY30" fmla="*/ 149515 h 642765"/>
                <a:gd name="connsiteX31" fmla="*/ 654167 w 699988"/>
                <a:gd name="connsiteY31" fmla="*/ 61998 h 642765"/>
                <a:gd name="connsiteX32" fmla="*/ 648131 w 699988"/>
                <a:gd name="connsiteY32" fmla="*/ 7678 h 642765"/>
                <a:gd name="connsiteX33" fmla="*/ 524400 w 699988"/>
                <a:gd name="connsiteY33" fmla="*/ 1642 h 642765"/>
                <a:gd name="connsiteX34" fmla="*/ 476115 w 699988"/>
                <a:gd name="connsiteY34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581739 w 699988"/>
                <a:gd name="connsiteY21" fmla="*/ 418101 h 642765"/>
                <a:gd name="connsiteX22" fmla="*/ 654167 w 699988"/>
                <a:gd name="connsiteY22" fmla="*/ 375852 h 642765"/>
                <a:gd name="connsiteX23" fmla="*/ 663220 w 699988"/>
                <a:gd name="connsiteY23" fmla="*/ 372834 h 642765"/>
                <a:gd name="connsiteX24" fmla="*/ 698797 w 699988"/>
                <a:gd name="connsiteY24" fmla="*/ 315661 h 642765"/>
                <a:gd name="connsiteX25" fmla="*/ 614156 w 699988"/>
                <a:gd name="connsiteY25" fmla="*/ 298826 h 642765"/>
                <a:gd name="connsiteX26" fmla="*/ 461026 w 699988"/>
                <a:gd name="connsiteY26" fmla="*/ 321531 h 642765"/>
                <a:gd name="connsiteX27" fmla="*/ 445937 w 699988"/>
                <a:gd name="connsiteY27" fmla="*/ 297389 h 642765"/>
                <a:gd name="connsiteX28" fmla="*/ 451973 w 699988"/>
                <a:gd name="connsiteY28" fmla="*/ 185729 h 642765"/>
                <a:gd name="connsiteX29" fmla="*/ 554579 w 699988"/>
                <a:gd name="connsiteY29" fmla="*/ 149515 h 642765"/>
                <a:gd name="connsiteX30" fmla="*/ 654167 w 699988"/>
                <a:gd name="connsiteY30" fmla="*/ 61998 h 642765"/>
                <a:gd name="connsiteX31" fmla="*/ 648131 w 699988"/>
                <a:gd name="connsiteY31" fmla="*/ 7678 h 642765"/>
                <a:gd name="connsiteX32" fmla="*/ 524400 w 699988"/>
                <a:gd name="connsiteY32" fmla="*/ 1642 h 642765"/>
                <a:gd name="connsiteX33" fmla="*/ 476115 w 699988"/>
                <a:gd name="connsiteY33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494222 w 699988"/>
                <a:gd name="connsiteY18" fmla="*/ 466387 h 642765"/>
                <a:gd name="connsiteX19" fmla="*/ 536472 w 699988"/>
                <a:gd name="connsiteY19" fmla="*/ 445262 h 642765"/>
                <a:gd name="connsiteX20" fmla="*/ 572685 w 699988"/>
                <a:gd name="connsiteY20" fmla="*/ 424137 h 642765"/>
                <a:gd name="connsiteX21" fmla="*/ 654167 w 699988"/>
                <a:gd name="connsiteY21" fmla="*/ 375852 h 642765"/>
                <a:gd name="connsiteX22" fmla="*/ 663220 w 699988"/>
                <a:gd name="connsiteY22" fmla="*/ 372834 h 642765"/>
                <a:gd name="connsiteX23" fmla="*/ 698797 w 699988"/>
                <a:gd name="connsiteY23" fmla="*/ 315661 h 642765"/>
                <a:gd name="connsiteX24" fmla="*/ 614156 w 699988"/>
                <a:gd name="connsiteY24" fmla="*/ 298826 h 642765"/>
                <a:gd name="connsiteX25" fmla="*/ 461026 w 699988"/>
                <a:gd name="connsiteY25" fmla="*/ 321531 h 642765"/>
                <a:gd name="connsiteX26" fmla="*/ 445937 w 699988"/>
                <a:gd name="connsiteY26" fmla="*/ 297389 h 642765"/>
                <a:gd name="connsiteX27" fmla="*/ 451973 w 699988"/>
                <a:gd name="connsiteY27" fmla="*/ 185729 h 642765"/>
                <a:gd name="connsiteX28" fmla="*/ 554579 w 699988"/>
                <a:gd name="connsiteY28" fmla="*/ 149515 h 642765"/>
                <a:gd name="connsiteX29" fmla="*/ 654167 w 699988"/>
                <a:gd name="connsiteY29" fmla="*/ 61998 h 642765"/>
                <a:gd name="connsiteX30" fmla="*/ 648131 w 699988"/>
                <a:gd name="connsiteY30" fmla="*/ 7678 h 642765"/>
                <a:gd name="connsiteX31" fmla="*/ 524400 w 699988"/>
                <a:gd name="connsiteY31" fmla="*/ 1642 h 642765"/>
                <a:gd name="connsiteX32" fmla="*/ 476115 w 699988"/>
                <a:gd name="connsiteY32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464044 w 699988"/>
                <a:gd name="connsiteY17" fmla="*/ 484494 h 642765"/>
                <a:gd name="connsiteX18" fmla="*/ 536472 w 699988"/>
                <a:gd name="connsiteY18" fmla="*/ 445262 h 642765"/>
                <a:gd name="connsiteX19" fmla="*/ 572685 w 699988"/>
                <a:gd name="connsiteY19" fmla="*/ 424137 h 642765"/>
                <a:gd name="connsiteX20" fmla="*/ 654167 w 699988"/>
                <a:gd name="connsiteY20" fmla="*/ 375852 h 642765"/>
                <a:gd name="connsiteX21" fmla="*/ 663220 w 699988"/>
                <a:gd name="connsiteY21" fmla="*/ 372834 h 642765"/>
                <a:gd name="connsiteX22" fmla="*/ 698797 w 699988"/>
                <a:gd name="connsiteY22" fmla="*/ 315661 h 642765"/>
                <a:gd name="connsiteX23" fmla="*/ 614156 w 699988"/>
                <a:gd name="connsiteY23" fmla="*/ 298826 h 642765"/>
                <a:gd name="connsiteX24" fmla="*/ 461026 w 699988"/>
                <a:gd name="connsiteY24" fmla="*/ 321531 h 642765"/>
                <a:gd name="connsiteX25" fmla="*/ 445937 w 699988"/>
                <a:gd name="connsiteY25" fmla="*/ 297389 h 642765"/>
                <a:gd name="connsiteX26" fmla="*/ 451973 w 699988"/>
                <a:gd name="connsiteY26" fmla="*/ 185729 h 642765"/>
                <a:gd name="connsiteX27" fmla="*/ 554579 w 699988"/>
                <a:gd name="connsiteY27" fmla="*/ 149515 h 642765"/>
                <a:gd name="connsiteX28" fmla="*/ 654167 w 699988"/>
                <a:gd name="connsiteY28" fmla="*/ 61998 h 642765"/>
                <a:gd name="connsiteX29" fmla="*/ 648131 w 699988"/>
                <a:gd name="connsiteY29" fmla="*/ 7678 h 642765"/>
                <a:gd name="connsiteX30" fmla="*/ 524400 w 699988"/>
                <a:gd name="connsiteY30" fmla="*/ 1642 h 642765"/>
                <a:gd name="connsiteX31" fmla="*/ 476115 w 699988"/>
                <a:gd name="connsiteY31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436883 w 699988"/>
                <a:gd name="connsiteY16" fmla="*/ 499583 h 642765"/>
                <a:gd name="connsiteX17" fmla="*/ 536472 w 699988"/>
                <a:gd name="connsiteY17" fmla="*/ 445262 h 642765"/>
                <a:gd name="connsiteX18" fmla="*/ 572685 w 699988"/>
                <a:gd name="connsiteY18" fmla="*/ 424137 h 642765"/>
                <a:gd name="connsiteX19" fmla="*/ 654167 w 699988"/>
                <a:gd name="connsiteY19" fmla="*/ 375852 h 642765"/>
                <a:gd name="connsiteX20" fmla="*/ 663220 w 699988"/>
                <a:gd name="connsiteY20" fmla="*/ 372834 h 642765"/>
                <a:gd name="connsiteX21" fmla="*/ 698797 w 699988"/>
                <a:gd name="connsiteY21" fmla="*/ 315661 h 642765"/>
                <a:gd name="connsiteX22" fmla="*/ 614156 w 699988"/>
                <a:gd name="connsiteY22" fmla="*/ 298826 h 642765"/>
                <a:gd name="connsiteX23" fmla="*/ 461026 w 699988"/>
                <a:gd name="connsiteY23" fmla="*/ 321531 h 642765"/>
                <a:gd name="connsiteX24" fmla="*/ 445937 w 699988"/>
                <a:gd name="connsiteY24" fmla="*/ 297389 h 642765"/>
                <a:gd name="connsiteX25" fmla="*/ 451973 w 699988"/>
                <a:gd name="connsiteY25" fmla="*/ 185729 h 642765"/>
                <a:gd name="connsiteX26" fmla="*/ 554579 w 699988"/>
                <a:gd name="connsiteY26" fmla="*/ 149515 h 642765"/>
                <a:gd name="connsiteX27" fmla="*/ 654167 w 699988"/>
                <a:gd name="connsiteY27" fmla="*/ 61998 h 642765"/>
                <a:gd name="connsiteX28" fmla="*/ 648131 w 699988"/>
                <a:gd name="connsiteY28" fmla="*/ 7678 h 642765"/>
                <a:gd name="connsiteX29" fmla="*/ 524400 w 699988"/>
                <a:gd name="connsiteY29" fmla="*/ 1642 h 642765"/>
                <a:gd name="connsiteX30" fmla="*/ 476115 w 699988"/>
                <a:gd name="connsiteY30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3687 w 699988"/>
                <a:gd name="connsiteY15" fmla="*/ 520707 h 642765"/>
                <a:gd name="connsiteX16" fmla="*/ 536472 w 699988"/>
                <a:gd name="connsiteY16" fmla="*/ 445262 h 642765"/>
                <a:gd name="connsiteX17" fmla="*/ 572685 w 699988"/>
                <a:gd name="connsiteY17" fmla="*/ 424137 h 642765"/>
                <a:gd name="connsiteX18" fmla="*/ 654167 w 699988"/>
                <a:gd name="connsiteY18" fmla="*/ 375852 h 642765"/>
                <a:gd name="connsiteX19" fmla="*/ 663220 w 699988"/>
                <a:gd name="connsiteY19" fmla="*/ 372834 h 642765"/>
                <a:gd name="connsiteX20" fmla="*/ 698797 w 699988"/>
                <a:gd name="connsiteY20" fmla="*/ 315661 h 642765"/>
                <a:gd name="connsiteX21" fmla="*/ 614156 w 699988"/>
                <a:gd name="connsiteY21" fmla="*/ 298826 h 642765"/>
                <a:gd name="connsiteX22" fmla="*/ 461026 w 699988"/>
                <a:gd name="connsiteY22" fmla="*/ 321531 h 642765"/>
                <a:gd name="connsiteX23" fmla="*/ 445937 w 699988"/>
                <a:gd name="connsiteY23" fmla="*/ 297389 h 642765"/>
                <a:gd name="connsiteX24" fmla="*/ 451973 w 699988"/>
                <a:gd name="connsiteY24" fmla="*/ 185729 h 642765"/>
                <a:gd name="connsiteX25" fmla="*/ 554579 w 699988"/>
                <a:gd name="connsiteY25" fmla="*/ 149515 h 642765"/>
                <a:gd name="connsiteX26" fmla="*/ 654167 w 699988"/>
                <a:gd name="connsiteY26" fmla="*/ 61998 h 642765"/>
                <a:gd name="connsiteX27" fmla="*/ 648131 w 699988"/>
                <a:gd name="connsiteY27" fmla="*/ 7678 h 642765"/>
                <a:gd name="connsiteX28" fmla="*/ 524400 w 699988"/>
                <a:gd name="connsiteY28" fmla="*/ 1642 h 642765"/>
                <a:gd name="connsiteX29" fmla="*/ 476115 w 699988"/>
                <a:gd name="connsiteY29" fmla="*/ 19749 h 642765"/>
                <a:gd name="connsiteX0" fmla="*/ 476115 w 699988"/>
                <a:gd name="connsiteY0" fmla="*/ 19749 h 642765"/>
                <a:gd name="connsiteX1" fmla="*/ 162285 w 699988"/>
                <a:gd name="connsiteY1" fmla="*/ 161257 h 642765"/>
                <a:gd name="connsiteX2" fmla="*/ 107941 w 699988"/>
                <a:gd name="connsiteY2" fmla="*/ 194783 h 642765"/>
                <a:gd name="connsiteX3" fmla="*/ 38531 w 699988"/>
                <a:gd name="connsiteY3" fmla="*/ 243068 h 642765"/>
                <a:gd name="connsiteX4" fmla="*/ 5335 w 699988"/>
                <a:gd name="connsiteY4" fmla="*/ 306442 h 642765"/>
                <a:gd name="connsiteX5" fmla="*/ 150190 w 699988"/>
                <a:gd name="connsiteY5" fmla="*/ 306442 h 642765"/>
                <a:gd name="connsiteX6" fmla="*/ 168297 w 699988"/>
                <a:gd name="connsiteY6" fmla="*/ 303424 h 642765"/>
                <a:gd name="connsiteX7" fmla="*/ 174333 w 699988"/>
                <a:gd name="connsiteY7" fmla="*/ 315495 h 642765"/>
                <a:gd name="connsiteX8" fmla="*/ 171315 w 699988"/>
                <a:gd name="connsiteY8" fmla="*/ 409048 h 642765"/>
                <a:gd name="connsiteX9" fmla="*/ 162262 w 699988"/>
                <a:gd name="connsiteY9" fmla="*/ 445262 h 642765"/>
                <a:gd name="connsiteX10" fmla="*/ 132083 w 699988"/>
                <a:gd name="connsiteY10" fmla="*/ 526743 h 642765"/>
                <a:gd name="connsiteX11" fmla="*/ 110959 w 699988"/>
                <a:gd name="connsiteY11" fmla="*/ 587099 h 642765"/>
                <a:gd name="connsiteX12" fmla="*/ 110959 w 699988"/>
                <a:gd name="connsiteY12" fmla="*/ 635385 h 642765"/>
                <a:gd name="connsiteX13" fmla="*/ 237707 w 699988"/>
                <a:gd name="connsiteY13" fmla="*/ 632367 h 642765"/>
                <a:gd name="connsiteX14" fmla="*/ 367474 w 699988"/>
                <a:gd name="connsiteY14" fmla="*/ 538814 h 642765"/>
                <a:gd name="connsiteX15" fmla="*/ 406068 w 699988"/>
                <a:gd name="connsiteY15" fmla="*/ 506420 h 642765"/>
                <a:gd name="connsiteX16" fmla="*/ 536472 w 699988"/>
                <a:gd name="connsiteY16" fmla="*/ 445262 h 642765"/>
                <a:gd name="connsiteX17" fmla="*/ 572685 w 699988"/>
                <a:gd name="connsiteY17" fmla="*/ 424137 h 642765"/>
                <a:gd name="connsiteX18" fmla="*/ 654167 w 699988"/>
                <a:gd name="connsiteY18" fmla="*/ 375852 h 642765"/>
                <a:gd name="connsiteX19" fmla="*/ 663220 w 699988"/>
                <a:gd name="connsiteY19" fmla="*/ 372834 h 642765"/>
                <a:gd name="connsiteX20" fmla="*/ 698797 w 699988"/>
                <a:gd name="connsiteY20" fmla="*/ 315661 h 642765"/>
                <a:gd name="connsiteX21" fmla="*/ 614156 w 699988"/>
                <a:gd name="connsiteY21" fmla="*/ 298826 h 642765"/>
                <a:gd name="connsiteX22" fmla="*/ 461026 w 699988"/>
                <a:gd name="connsiteY22" fmla="*/ 321531 h 642765"/>
                <a:gd name="connsiteX23" fmla="*/ 445937 w 699988"/>
                <a:gd name="connsiteY23" fmla="*/ 297389 h 642765"/>
                <a:gd name="connsiteX24" fmla="*/ 451973 w 699988"/>
                <a:gd name="connsiteY24" fmla="*/ 185729 h 642765"/>
                <a:gd name="connsiteX25" fmla="*/ 554579 w 699988"/>
                <a:gd name="connsiteY25" fmla="*/ 149515 h 642765"/>
                <a:gd name="connsiteX26" fmla="*/ 654167 w 699988"/>
                <a:gd name="connsiteY26" fmla="*/ 61998 h 642765"/>
                <a:gd name="connsiteX27" fmla="*/ 648131 w 699988"/>
                <a:gd name="connsiteY27" fmla="*/ 7678 h 642765"/>
                <a:gd name="connsiteX28" fmla="*/ 524400 w 699988"/>
                <a:gd name="connsiteY28" fmla="*/ 1642 h 642765"/>
                <a:gd name="connsiteX29" fmla="*/ 476115 w 699988"/>
                <a:gd name="connsiteY29" fmla="*/ 19749 h 642765"/>
                <a:gd name="connsiteX0" fmla="*/ 476115 w 699988"/>
                <a:gd name="connsiteY0" fmla="*/ 19749 h 644957"/>
                <a:gd name="connsiteX1" fmla="*/ 162285 w 699988"/>
                <a:gd name="connsiteY1" fmla="*/ 161257 h 644957"/>
                <a:gd name="connsiteX2" fmla="*/ 107941 w 699988"/>
                <a:gd name="connsiteY2" fmla="*/ 194783 h 644957"/>
                <a:gd name="connsiteX3" fmla="*/ 38531 w 699988"/>
                <a:gd name="connsiteY3" fmla="*/ 243068 h 644957"/>
                <a:gd name="connsiteX4" fmla="*/ 5335 w 699988"/>
                <a:gd name="connsiteY4" fmla="*/ 306442 h 644957"/>
                <a:gd name="connsiteX5" fmla="*/ 150190 w 699988"/>
                <a:gd name="connsiteY5" fmla="*/ 306442 h 644957"/>
                <a:gd name="connsiteX6" fmla="*/ 168297 w 699988"/>
                <a:gd name="connsiteY6" fmla="*/ 303424 h 644957"/>
                <a:gd name="connsiteX7" fmla="*/ 174333 w 699988"/>
                <a:gd name="connsiteY7" fmla="*/ 315495 h 644957"/>
                <a:gd name="connsiteX8" fmla="*/ 171315 w 699988"/>
                <a:gd name="connsiteY8" fmla="*/ 409048 h 644957"/>
                <a:gd name="connsiteX9" fmla="*/ 162262 w 699988"/>
                <a:gd name="connsiteY9" fmla="*/ 445262 h 644957"/>
                <a:gd name="connsiteX10" fmla="*/ 132083 w 699988"/>
                <a:gd name="connsiteY10" fmla="*/ 526743 h 644957"/>
                <a:gd name="connsiteX11" fmla="*/ 110959 w 699988"/>
                <a:gd name="connsiteY11" fmla="*/ 587099 h 644957"/>
                <a:gd name="connsiteX12" fmla="*/ 110959 w 699988"/>
                <a:gd name="connsiteY12" fmla="*/ 635385 h 644957"/>
                <a:gd name="connsiteX13" fmla="*/ 237707 w 699988"/>
                <a:gd name="connsiteY13" fmla="*/ 632367 h 644957"/>
                <a:gd name="connsiteX14" fmla="*/ 406068 w 699988"/>
                <a:gd name="connsiteY14" fmla="*/ 506420 h 644957"/>
                <a:gd name="connsiteX15" fmla="*/ 536472 w 699988"/>
                <a:gd name="connsiteY15" fmla="*/ 445262 h 644957"/>
                <a:gd name="connsiteX16" fmla="*/ 572685 w 699988"/>
                <a:gd name="connsiteY16" fmla="*/ 424137 h 644957"/>
                <a:gd name="connsiteX17" fmla="*/ 654167 w 699988"/>
                <a:gd name="connsiteY17" fmla="*/ 375852 h 644957"/>
                <a:gd name="connsiteX18" fmla="*/ 663220 w 699988"/>
                <a:gd name="connsiteY18" fmla="*/ 372834 h 644957"/>
                <a:gd name="connsiteX19" fmla="*/ 698797 w 699988"/>
                <a:gd name="connsiteY19" fmla="*/ 315661 h 644957"/>
                <a:gd name="connsiteX20" fmla="*/ 614156 w 699988"/>
                <a:gd name="connsiteY20" fmla="*/ 298826 h 644957"/>
                <a:gd name="connsiteX21" fmla="*/ 461026 w 699988"/>
                <a:gd name="connsiteY21" fmla="*/ 321531 h 644957"/>
                <a:gd name="connsiteX22" fmla="*/ 445937 w 699988"/>
                <a:gd name="connsiteY22" fmla="*/ 297389 h 644957"/>
                <a:gd name="connsiteX23" fmla="*/ 451973 w 699988"/>
                <a:gd name="connsiteY23" fmla="*/ 185729 h 644957"/>
                <a:gd name="connsiteX24" fmla="*/ 554579 w 699988"/>
                <a:gd name="connsiteY24" fmla="*/ 149515 h 644957"/>
                <a:gd name="connsiteX25" fmla="*/ 654167 w 699988"/>
                <a:gd name="connsiteY25" fmla="*/ 61998 h 644957"/>
                <a:gd name="connsiteX26" fmla="*/ 648131 w 699988"/>
                <a:gd name="connsiteY26" fmla="*/ 7678 h 644957"/>
                <a:gd name="connsiteX27" fmla="*/ 524400 w 699988"/>
                <a:gd name="connsiteY27" fmla="*/ 1642 h 644957"/>
                <a:gd name="connsiteX28" fmla="*/ 476115 w 699988"/>
                <a:gd name="connsiteY28" fmla="*/ 19749 h 644957"/>
                <a:gd name="connsiteX0" fmla="*/ 476115 w 699988"/>
                <a:gd name="connsiteY0" fmla="*/ 19749 h 646548"/>
                <a:gd name="connsiteX1" fmla="*/ 162285 w 699988"/>
                <a:gd name="connsiteY1" fmla="*/ 161257 h 646548"/>
                <a:gd name="connsiteX2" fmla="*/ 107941 w 699988"/>
                <a:gd name="connsiteY2" fmla="*/ 194783 h 646548"/>
                <a:gd name="connsiteX3" fmla="*/ 38531 w 699988"/>
                <a:gd name="connsiteY3" fmla="*/ 243068 h 646548"/>
                <a:gd name="connsiteX4" fmla="*/ 5335 w 699988"/>
                <a:gd name="connsiteY4" fmla="*/ 306442 h 646548"/>
                <a:gd name="connsiteX5" fmla="*/ 150190 w 699988"/>
                <a:gd name="connsiteY5" fmla="*/ 306442 h 646548"/>
                <a:gd name="connsiteX6" fmla="*/ 168297 w 699988"/>
                <a:gd name="connsiteY6" fmla="*/ 303424 h 646548"/>
                <a:gd name="connsiteX7" fmla="*/ 174333 w 699988"/>
                <a:gd name="connsiteY7" fmla="*/ 315495 h 646548"/>
                <a:gd name="connsiteX8" fmla="*/ 171315 w 699988"/>
                <a:gd name="connsiteY8" fmla="*/ 409048 h 646548"/>
                <a:gd name="connsiteX9" fmla="*/ 162262 w 699988"/>
                <a:gd name="connsiteY9" fmla="*/ 445262 h 646548"/>
                <a:gd name="connsiteX10" fmla="*/ 132083 w 699988"/>
                <a:gd name="connsiteY10" fmla="*/ 526743 h 646548"/>
                <a:gd name="connsiteX11" fmla="*/ 110959 w 699988"/>
                <a:gd name="connsiteY11" fmla="*/ 587099 h 646548"/>
                <a:gd name="connsiteX12" fmla="*/ 110959 w 699988"/>
                <a:gd name="connsiteY12" fmla="*/ 635385 h 646548"/>
                <a:gd name="connsiteX13" fmla="*/ 204369 w 699988"/>
                <a:gd name="connsiteY13" fmla="*/ 634749 h 646548"/>
                <a:gd name="connsiteX14" fmla="*/ 406068 w 699988"/>
                <a:gd name="connsiteY14" fmla="*/ 506420 h 646548"/>
                <a:gd name="connsiteX15" fmla="*/ 536472 w 699988"/>
                <a:gd name="connsiteY15" fmla="*/ 445262 h 646548"/>
                <a:gd name="connsiteX16" fmla="*/ 572685 w 699988"/>
                <a:gd name="connsiteY16" fmla="*/ 424137 h 646548"/>
                <a:gd name="connsiteX17" fmla="*/ 654167 w 699988"/>
                <a:gd name="connsiteY17" fmla="*/ 375852 h 646548"/>
                <a:gd name="connsiteX18" fmla="*/ 663220 w 699988"/>
                <a:gd name="connsiteY18" fmla="*/ 372834 h 646548"/>
                <a:gd name="connsiteX19" fmla="*/ 698797 w 699988"/>
                <a:gd name="connsiteY19" fmla="*/ 315661 h 646548"/>
                <a:gd name="connsiteX20" fmla="*/ 614156 w 699988"/>
                <a:gd name="connsiteY20" fmla="*/ 298826 h 646548"/>
                <a:gd name="connsiteX21" fmla="*/ 461026 w 699988"/>
                <a:gd name="connsiteY21" fmla="*/ 321531 h 646548"/>
                <a:gd name="connsiteX22" fmla="*/ 445937 w 699988"/>
                <a:gd name="connsiteY22" fmla="*/ 297389 h 646548"/>
                <a:gd name="connsiteX23" fmla="*/ 451973 w 699988"/>
                <a:gd name="connsiteY23" fmla="*/ 185729 h 646548"/>
                <a:gd name="connsiteX24" fmla="*/ 554579 w 699988"/>
                <a:gd name="connsiteY24" fmla="*/ 149515 h 646548"/>
                <a:gd name="connsiteX25" fmla="*/ 654167 w 699988"/>
                <a:gd name="connsiteY25" fmla="*/ 61998 h 646548"/>
                <a:gd name="connsiteX26" fmla="*/ 648131 w 699988"/>
                <a:gd name="connsiteY26" fmla="*/ 7678 h 646548"/>
                <a:gd name="connsiteX27" fmla="*/ 524400 w 699988"/>
                <a:gd name="connsiteY27" fmla="*/ 1642 h 646548"/>
                <a:gd name="connsiteX28" fmla="*/ 476115 w 699988"/>
                <a:gd name="connsiteY28" fmla="*/ 19749 h 646548"/>
                <a:gd name="connsiteX0" fmla="*/ 476115 w 699988"/>
                <a:gd name="connsiteY0" fmla="*/ 19749 h 646548"/>
                <a:gd name="connsiteX1" fmla="*/ 162285 w 699988"/>
                <a:gd name="connsiteY1" fmla="*/ 161257 h 646548"/>
                <a:gd name="connsiteX2" fmla="*/ 107941 w 699988"/>
                <a:gd name="connsiteY2" fmla="*/ 194783 h 646548"/>
                <a:gd name="connsiteX3" fmla="*/ 38531 w 699988"/>
                <a:gd name="connsiteY3" fmla="*/ 243068 h 646548"/>
                <a:gd name="connsiteX4" fmla="*/ 5335 w 699988"/>
                <a:gd name="connsiteY4" fmla="*/ 306442 h 646548"/>
                <a:gd name="connsiteX5" fmla="*/ 150190 w 699988"/>
                <a:gd name="connsiteY5" fmla="*/ 306442 h 646548"/>
                <a:gd name="connsiteX6" fmla="*/ 168297 w 699988"/>
                <a:gd name="connsiteY6" fmla="*/ 303424 h 646548"/>
                <a:gd name="connsiteX7" fmla="*/ 174333 w 699988"/>
                <a:gd name="connsiteY7" fmla="*/ 315495 h 646548"/>
                <a:gd name="connsiteX8" fmla="*/ 171315 w 699988"/>
                <a:gd name="connsiteY8" fmla="*/ 409048 h 646548"/>
                <a:gd name="connsiteX9" fmla="*/ 162262 w 699988"/>
                <a:gd name="connsiteY9" fmla="*/ 445262 h 646548"/>
                <a:gd name="connsiteX10" fmla="*/ 132083 w 699988"/>
                <a:gd name="connsiteY10" fmla="*/ 526743 h 646548"/>
                <a:gd name="connsiteX11" fmla="*/ 110959 w 699988"/>
                <a:gd name="connsiteY11" fmla="*/ 587099 h 646548"/>
                <a:gd name="connsiteX12" fmla="*/ 110959 w 699988"/>
                <a:gd name="connsiteY12" fmla="*/ 635385 h 646548"/>
                <a:gd name="connsiteX13" fmla="*/ 204369 w 699988"/>
                <a:gd name="connsiteY13" fmla="*/ 634749 h 646548"/>
                <a:gd name="connsiteX14" fmla="*/ 406068 w 699988"/>
                <a:gd name="connsiteY14" fmla="*/ 506420 h 646548"/>
                <a:gd name="connsiteX15" fmla="*/ 536472 w 699988"/>
                <a:gd name="connsiteY15" fmla="*/ 445262 h 646548"/>
                <a:gd name="connsiteX16" fmla="*/ 572685 w 699988"/>
                <a:gd name="connsiteY16" fmla="*/ 424137 h 646548"/>
                <a:gd name="connsiteX17" fmla="*/ 654167 w 699988"/>
                <a:gd name="connsiteY17" fmla="*/ 375852 h 646548"/>
                <a:gd name="connsiteX18" fmla="*/ 663220 w 699988"/>
                <a:gd name="connsiteY18" fmla="*/ 372834 h 646548"/>
                <a:gd name="connsiteX19" fmla="*/ 698797 w 699988"/>
                <a:gd name="connsiteY19" fmla="*/ 315661 h 646548"/>
                <a:gd name="connsiteX20" fmla="*/ 614156 w 699988"/>
                <a:gd name="connsiteY20" fmla="*/ 298826 h 646548"/>
                <a:gd name="connsiteX21" fmla="*/ 461026 w 699988"/>
                <a:gd name="connsiteY21" fmla="*/ 321531 h 646548"/>
                <a:gd name="connsiteX22" fmla="*/ 445937 w 699988"/>
                <a:gd name="connsiteY22" fmla="*/ 297389 h 646548"/>
                <a:gd name="connsiteX23" fmla="*/ 451973 w 699988"/>
                <a:gd name="connsiteY23" fmla="*/ 185729 h 646548"/>
                <a:gd name="connsiteX24" fmla="*/ 554579 w 699988"/>
                <a:gd name="connsiteY24" fmla="*/ 149515 h 646548"/>
                <a:gd name="connsiteX25" fmla="*/ 654167 w 699988"/>
                <a:gd name="connsiteY25" fmla="*/ 61998 h 646548"/>
                <a:gd name="connsiteX26" fmla="*/ 648131 w 699988"/>
                <a:gd name="connsiteY26" fmla="*/ 7678 h 646548"/>
                <a:gd name="connsiteX27" fmla="*/ 524400 w 699988"/>
                <a:gd name="connsiteY27" fmla="*/ 1642 h 646548"/>
                <a:gd name="connsiteX28" fmla="*/ 476115 w 699988"/>
                <a:gd name="connsiteY28" fmla="*/ 19749 h 646548"/>
                <a:gd name="connsiteX0" fmla="*/ 476115 w 699988"/>
                <a:gd name="connsiteY0" fmla="*/ 19749 h 649889"/>
                <a:gd name="connsiteX1" fmla="*/ 162285 w 699988"/>
                <a:gd name="connsiteY1" fmla="*/ 161257 h 649889"/>
                <a:gd name="connsiteX2" fmla="*/ 107941 w 699988"/>
                <a:gd name="connsiteY2" fmla="*/ 194783 h 649889"/>
                <a:gd name="connsiteX3" fmla="*/ 38531 w 699988"/>
                <a:gd name="connsiteY3" fmla="*/ 243068 h 649889"/>
                <a:gd name="connsiteX4" fmla="*/ 5335 w 699988"/>
                <a:gd name="connsiteY4" fmla="*/ 306442 h 649889"/>
                <a:gd name="connsiteX5" fmla="*/ 150190 w 699988"/>
                <a:gd name="connsiteY5" fmla="*/ 306442 h 649889"/>
                <a:gd name="connsiteX6" fmla="*/ 168297 w 699988"/>
                <a:gd name="connsiteY6" fmla="*/ 303424 h 649889"/>
                <a:gd name="connsiteX7" fmla="*/ 174333 w 699988"/>
                <a:gd name="connsiteY7" fmla="*/ 315495 h 649889"/>
                <a:gd name="connsiteX8" fmla="*/ 171315 w 699988"/>
                <a:gd name="connsiteY8" fmla="*/ 409048 h 649889"/>
                <a:gd name="connsiteX9" fmla="*/ 162262 w 699988"/>
                <a:gd name="connsiteY9" fmla="*/ 445262 h 649889"/>
                <a:gd name="connsiteX10" fmla="*/ 132083 w 699988"/>
                <a:gd name="connsiteY10" fmla="*/ 526743 h 649889"/>
                <a:gd name="connsiteX11" fmla="*/ 110959 w 699988"/>
                <a:gd name="connsiteY11" fmla="*/ 635385 h 649889"/>
                <a:gd name="connsiteX12" fmla="*/ 204369 w 699988"/>
                <a:gd name="connsiteY12" fmla="*/ 634749 h 649889"/>
                <a:gd name="connsiteX13" fmla="*/ 406068 w 699988"/>
                <a:gd name="connsiteY13" fmla="*/ 506420 h 649889"/>
                <a:gd name="connsiteX14" fmla="*/ 536472 w 699988"/>
                <a:gd name="connsiteY14" fmla="*/ 445262 h 649889"/>
                <a:gd name="connsiteX15" fmla="*/ 572685 w 699988"/>
                <a:gd name="connsiteY15" fmla="*/ 424137 h 649889"/>
                <a:gd name="connsiteX16" fmla="*/ 654167 w 699988"/>
                <a:gd name="connsiteY16" fmla="*/ 375852 h 649889"/>
                <a:gd name="connsiteX17" fmla="*/ 663220 w 699988"/>
                <a:gd name="connsiteY17" fmla="*/ 372834 h 649889"/>
                <a:gd name="connsiteX18" fmla="*/ 698797 w 699988"/>
                <a:gd name="connsiteY18" fmla="*/ 315661 h 649889"/>
                <a:gd name="connsiteX19" fmla="*/ 614156 w 699988"/>
                <a:gd name="connsiteY19" fmla="*/ 298826 h 649889"/>
                <a:gd name="connsiteX20" fmla="*/ 461026 w 699988"/>
                <a:gd name="connsiteY20" fmla="*/ 321531 h 649889"/>
                <a:gd name="connsiteX21" fmla="*/ 445937 w 699988"/>
                <a:gd name="connsiteY21" fmla="*/ 297389 h 649889"/>
                <a:gd name="connsiteX22" fmla="*/ 451973 w 699988"/>
                <a:gd name="connsiteY22" fmla="*/ 185729 h 649889"/>
                <a:gd name="connsiteX23" fmla="*/ 554579 w 699988"/>
                <a:gd name="connsiteY23" fmla="*/ 149515 h 649889"/>
                <a:gd name="connsiteX24" fmla="*/ 654167 w 699988"/>
                <a:gd name="connsiteY24" fmla="*/ 61998 h 649889"/>
                <a:gd name="connsiteX25" fmla="*/ 648131 w 699988"/>
                <a:gd name="connsiteY25" fmla="*/ 7678 h 649889"/>
                <a:gd name="connsiteX26" fmla="*/ 524400 w 699988"/>
                <a:gd name="connsiteY26" fmla="*/ 1642 h 649889"/>
                <a:gd name="connsiteX27" fmla="*/ 476115 w 699988"/>
                <a:gd name="connsiteY27" fmla="*/ 19749 h 649889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62262 w 699988"/>
                <a:gd name="connsiteY9" fmla="*/ 445262 h 649601"/>
                <a:gd name="connsiteX10" fmla="*/ 122558 w 699988"/>
                <a:gd name="connsiteY10" fmla="*/ 531505 h 649601"/>
                <a:gd name="connsiteX11" fmla="*/ 110959 w 699988"/>
                <a:gd name="connsiteY11" fmla="*/ 635385 h 649601"/>
                <a:gd name="connsiteX12" fmla="*/ 204369 w 699988"/>
                <a:gd name="connsiteY12" fmla="*/ 634749 h 649601"/>
                <a:gd name="connsiteX13" fmla="*/ 406068 w 699988"/>
                <a:gd name="connsiteY13" fmla="*/ 506420 h 649601"/>
                <a:gd name="connsiteX14" fmla="*/ 536472 w 699988"/>
                <a:gd name="connsiteY14" fmla="*/ 445262 h 649601"/>
                <a:gd name="connsiteX15" fmla="*/ 572685 w 699988"/>
                <a:gd name="connsiteY15" fmla="*/ 424137 h 649601"/>
                <a:gd name="connsiteX16" fmla="*/ 654167 w 699988"/>
                <a:gd name="connsiteY16" fmla="*/ 375852 h 649601"/>
                <a:gd name="connsiteX17" fmla="*/ 663220 w 699988"/>
                <a:gd name="connsiteY17" fmla="*/ 372834 h 649601"/>
                <a:gd name="connsiteX18" fmla="*/ 698797 w 699988"/>
                <a:gd name="connsiteY18" fmla="*/ 315661 h 649601"/>
                <a:gd name="connsiteX19" fmla="*/ 614156 w 699988"/>
                <a:gd name="connsiteY19" fmla="*/ 298826 h 649601"/>
                <a:gd name="connsiteX20" fmla="*/ 461026 w 699988"/>
                <a:gd name="connsiteY20" fmla="*/ 321531 h 649601"/>
                <a:gd name="connsiteX21" fmla="*/ 445937 w 699988"/>
                <a:gd name="connsiteY21" fmla="*/ 297389 h 649601"/>
                <a:gd name="connsiteX22" fmla="*/ 451973 w 699988"/>
                <a:gd name="connsiteY22" fmla="*/ 185729 h 649601"/>
                <a:gd name="connsiteX23" fmla="*/ 554579 w 699988"/>
                <a:gd name="connsiteY23" fmla="*/ 149515 h 649601"/>
                <a:gd name="connsiteX24" fmla="*/ 654167 w 699988"/>
                <a:gd name="connsiteY24" fmla="*/ 61998 h 649601"/>
                <a:gd name="connsiteX25" fmla="*/ 648131 w 699988"/>
                <a:gd name="connsiteY25" fmla="*/ 7678 h 649601"/>
                <a:gd name="connsiteX26" fmla="*/ 524400 w 699988"/>
                <a:gd name="connsiteY26" fmla="*/ 1642 h 649601"/>
                <a:gd name="connsiteX27" fmla="*/ 476115 w 699988"/>
                <a:gd name="connsiteY27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62262 w 699988"/>
                <a:gd name="connsiteY9" fmla="*/ 445262 h 649601"/>
                <a:gd name="connsiteX10" fmla="*/ 122558 w 699988"/>
                <a:gd name="connsiteY10" fmla="*/ 531505 h 649601"/>
                <a:gd name="connsiteX11" fmla="*/ 110959 w 699988"/>
                <a:gd name="connsiteY11" fmla="*/ 635385 h 649601"/>
                <a:gd name="connsiteX12" fmla="*/ 204369 w 699988"/>
                <a:gd name="connsiteY12" fmla="*/ 634749 h 649601"/>
                <a:gd name="connsiteX13" fmla="*/ 406068 w 699988"/>
                <a:gd name="connsiteY13" fmla="*/ 506420 h 649601"/>
                <a:gd name="connsiteX14" fmla="*/ 536472 w 699988"/>
                <a:gd name="connsiteY14" fmla="*/ 445262 h 649601"/>
                <a:gd name="connsiteX15" fmla="*/ 572685 w 699988"/>
                <a:gd name="connsiteY15" fmla="*/ 424137 h 649601"/>
                <a:gd name="connsiteX16" fmla="*/ 654167 w 699988"/>
                <a:gd name="connsiteY16" fmla="*/ 375852 h 649601"/>
                <a:gd name="connsiteX17" fmla="*/ 663220 w 699988"/>
                <a:gd name="connsiteY17" fmla="*/ 372834 h 649601"/>
                <a:gd name="connsiteX18" fmla="*/ 698797 w 699988"/>
                <a:gd name="connsiteY18" fmla="*/ 315661 h 649601"/>
                <a:gd name="connsiteX19" fmla="*/ 614156 w 699988"/>
                <a:gd name="connsiteY19" fmla="*/ 298826 h 649601"/>
                <a:gd name="connsiteX20" fmla="*/ 461026 w 699988"/>
                <a:gd name="connsiteY20" fmla="*/ 321531 h 649601"/>
                <a:gd name="connsiteX21" fmla="*/ 445937 w 699988"/>
                <a:gd name="connsiteY21" fmla="*/ 297389 h 649601"/>
                <a:gd name="connsiteX22" fmla="*/ 451973 w 699988"/>
                <a:gd name="connsiteY22" fmla="*/ 185729 h 649601"/>
                <a:gd name="connsiteX23" fmla="*/ 554579 w 699988"/>
                <a:gd name="connsiteY23" fmla="*/ 149515 h 649601"/>
                <a:gd name="connsiteX24" fmla="*/ 654167 w 699988"/>
                <a:gd name="connsiteY24" fmla="*/ 61998 h 649601"/>
                <a:gd name="connsiteX25" fmla="*/ 648131 w 699988"/>
                <a:gd name="connsiteY25" fmla="*/ 7678 h 649601"/>
                <a:gd name="connsiteX26" fmla="*/ 524400 w 699988"/>
                <a:gd name="connsiteY26" fmla="*/ 1642 h 649601"/>
                <a:gd name="connsiteX27" fmla="*/ 476115 w 699988"/>
                <a:gd name="connsiteY27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68297 w 699988"/>
                <a:gd name="connsiteY6" fmla="*/ 303424 h 649601"/>
                <a:gd name="connsiteX7" fmla="*/ 174333 w 699988"/>
                <a:gd name="connsiteY7" fmla="*/ 315495 h 649601"/>
                <a:gd name="connsiteX8" fmla="*/ 171315 w 699988"/>
                <a:gd name="connsiteY8" fmla="*/ 409048 h 649601"/>
                <a:gd name="connsiteX9" fmla="*/ 122558 w 699988"/>
                <a:gd name="connsiteY9" fmla="*/ 531505 h 649601"/>
                <a:gd name="connsiteX10" fmla="*/ 110959 w 699988"/>
                <a:gd name="connsiteY10" fmla="*/ 635385 h 649601"/>
                <a:gd name="connsiteX11" fmla="*/ 204369 w 699988"/>
                <a:gd name="connsiteY11" fmla="*/ 634749 h 649601"/>
                <a:gd name="connsiteX12" fmla="*/ 406068 w 699988"/>
                <a:gd name="connsiteY12" fmla="*/ 506420 h 649601"/>
                <a:gd name="connsiteX13" fmla="*/ 536472 w 699988"/>
                <a:gd name="connsiteY13" fmla="*/ 445262 h 649601"/>
                <a:gd name="connsiteX14" fmla="*/ 572685 w 699988"/>
                <a:gd name="connsiteY14" fmla="*/ 424137 h 649601"/>
                <a:gd name="connsiteX15" fmla="*/ 654167 w 699988"/>
                <a:gd name="connsiteY15" fmla="*/ 375852 h 649601"/>
                <a:gd name="connsiteX16" fmla="*/ 663220 w 699988"/>
                <a:gd name="connsiteY16" fmla="*/ 372834 h 649601"/>
                <a:gd name="connsiteX17" fmla="*/ 698797 w 699988"/>
                <a:gd name="connsiteY17" fmla="*/ 315661 h 649601"/>
                <a:gd name="connsiteX18" fmla="*/ 614156 w 699988"/>
                <a:gd name="connsiteY18" fmla="*/ 298826 h 649601"/>
                <a:gd name="connsiteX19" fmla="*/ 461026 w 699988"/>
                <a:gd name="connsiteY19" fmla="*/ 321531 h 649601"/>
                <a:gd name="connsiteX20" fmla="*/ 445937 w 699988"/>
                <a:gd name="connsiteY20" fmla="*/ 297389 h 649601"/>
                <a:gd name="connsiteX21" fmla="*/ 451973 w 699988"/>
                <a:gd name="connsiteY21" fmla="*/ 185729 h 649601"/>
                <a:gd name="connsiteX22" fmla="*/ 554579 w 699988"/>
                <a:gd name="connsiteY22" fmla="*/ 149515 h 649601"/>
                <a:gd name="connsiteX23" fmla="*/ 654167 w 699988"/>
                <a:gd name="connsiteY23" fmla="*/ 61998 h 649601"/>
                <a:gd name="connsiteX24" fmla="*/ 648131 w 699988"/>
                <a:gd name="connsiteY24" fmla="*/ 7678 h 649601"/>
                <a:gd name="connsiteX25" fmla="*/ 524400 w 699988"/>
                <a:gd name="connsiteY25" fmla="*/ 1642 h 649601"/>
                <a:gd name="connsiteX26" fmla="*/ 476115 w 699988"/>
                <a:gd name="connsiteY26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74333 w 699988"/>
                <a:gd name="connsiteY6" fmla="*/ 315495 h 649601"/>
                <a:gd name="connsiteX7" fmla="*/ 171315 w 699988"/>
                <a:gd name="connsiteY7" fmla="*/ 409048 h 649601"/>
                <a:gd name="connsiteX8" fmla="*/ 122558 w 699988"/>
                <a:gd name="connsiteY8" fmla="*/ 531505 h 649601"/>
                <a:gd name="connsiteX9" fmla="*/ 110959 w 699988"/>
                <a:gd name="connsiteY9" fmla="*/ 635385 h 649601"/>
                <a:gd name="connsiteX10" fmla="*/ 204369 w 699988"/>
                <a:gd name="connsiteY10" fmla="*/ 634749 h 649601"/>
                <a:gd name="connsiteX11" fmla="*/ 406068 w 699988"/>
                <a:gd name="connsiteY11" fmla="*/ 506420 h 649601"/>
                <a:gd name="connsiteX12" fmla="*/ 536472 w 699988"/>
                <a:gd name="connsiteY12" fmla="*/ 445262 h 649601"/>
                <a:gd name="connsiteX13" fmla="*/ 572685 w 699988"/>
                <a:gd name="connsiteY13" fmla="*/ 424137 h 649601"/>
                <a:gd name="connsiteX14" fmla="*/ 654167 w 699988"/>
                <a:gd name="connsiteY14" fmla="*/ 375852 h 649601"/>
                <a:gd name="connsiteX15" fmla="*/ 663220 w 699988"/>
                <a:gd name="connsiteY15" fmla="*/ 372834 h 649601"/>
                <a:gd name="connsiteX16" fmla="*/ 698797 w 699988"/>
                <a:gd name="connsiteY16" fmla="*/ 315661 h 649601"/>
                <a:gd name="connsiteX17" fmla="*/ 614156 w 699988"/>
                <a:gd name="connsiteY17" fmla="*/ 298826 h 649601"/>
                <a:gd name="connsiteX18" fmla="*/ 461026 w 699988"/>
                <a:gd name="connsiteY18" fmla="*/ 321531 h 649601"/>
                <a:gd name="connsiteX19" fmla="*/ 445937 w 699988"/>
                <a:gd name="connsiteY19" fmla="*/ 297389 h 649601"/>
                <a:gd name="connsiteX20" fmla="*/ 451973 w 699988"/>
                <a:gd name="connsiteY20" fmla="*/ 185729 h 649601"/>
                <a:gd name="connsiteX21" fmla="*/ 554579 w 699988"/>
                <a:gd name="connsiteY21" fmla="*/ 149515 h 649601"/>
                <a:gd name="connsiteX22" fmla="*/ 654167 w 699988"/>
                <a:gd name="connsiteY22" fmla="*/ 61998 h 649601"/>
                <a:gd name="connsiteX23" fmla="*/ 648131 w 699988"/>
                <a:gd name="connsiteY23" fmla="*/ 7678 h 649601"/>
                <a:gd name="connsiteX24" fmla="*/ 524400 w 699988"/>
                <a:gd name="connsiteY24" fmla="*/ 1642 h 649601"/>
                <a:gd name="connsiteX25" fmla="*/ 476115 w 699988"/>
                <a:gd name="connsiteY25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171315 w 699988"/>
                <a:gd name="connsiteY6" fmla="*/ 409048 h 649601"/>
                <a:gd name="connsiteX7" fmla="*/ 122558 w 699988"/>
                <a:gd name="connsiteY7" fmla="*/ 531505 h 649601"/>
                <a:gd name="connsiteX8" fmla="*/ 110959 w 699988"/>
                <a:gd name="connsiteY8" fmla="*/ 635385 h 649601"/>
                <a:gd name="connsiteX9" fmla="*/ 204369 w 699988"/>
                <a:gd name="connsiteY9" fmla="*/ 634749 h 649601"/>
                <a:gd name="connsiteX10" fmla="*/ 406068 w 699988"/>
                <a:gd name="connsiteY10" fmla="*/ 506420 h 649601"/>
                <a:gd name="connsiteX11" fmla="*/ 536472 w 699988"/>
                <a:gd name="connsiteY11" fmla="*/ 445262 h 649601"/>
                <a:gd name="connsiteX12" fmla="*/ 572685 w 699988"/>
                <a:gd name="connsiteY12" fmla="*/ 424137 h 649601"/>
                <a:gd name="connsiteX13" fmla="*/ 654167 w 699988"/>
                <a:gd name="connsiteY13" fmla="*/ 375852 h 649601"/>
                <a:gd name="connsiteX14" fmla="*/ 663220 w 699988"/>
                <a:gd name="connsiteY14" fmla="*/ 372834 h 649601"/>
                <a:gd name="connsiteX15" fmla="*/ 698797 w 699988"/>
                <a:gd name="connsiteY15" fmla="*/ 315661 h 649601"/>
                <a:gd name="connsiteX16" fmla="*/ 614156 w 699988"/>
                <a:gd name="connsiteY16" fmla="*/ 298826 h 649601"/>
                <a:gd name="connsiteX17" fmla="*/ 461026 w 699988"/>
                <a:gd name="connsiteY17" fmla="*/ 321531 h 649601"/>
                <a:gd name="connsiteX18" fmla="*/ 445937 w 699988"/>
                <a:gd name="connsiteY18" fmla="*/ 297389 h 649601"/>
                <a:gd name="connsiteX19" fmla="*/ 451973 w 699988"/>
                <a:gd name="connsiteY19" fmla="*/ 185729 h 649601"/>
                <a:gd name="connsiteX20" fmla="*/ 554579 w 699988"/>
                <a:gd name="connsiteY20" fmla="*/ 149515 h 649601"/>
                <a:gd name="connsiteX21" fmla="*/ 654167 w 699988"/>
                <a:gd name="connsiteY21" fmla="*/ 61998 h 649601"/>
                <a:gd name="connsiteX22" fmla="*/ 648131 w 699988"/>
                <a:gd name="connsiteY22" fmla="*/ 7678 h 649601"/>
                <a:gd name="connsiteX23" fmla="*/ 524400 w 699988"/>
                <a:gd name="connsiteY23" fmla="*/ 1642 h 649601"/>
                <a:gd name="connsiteX24" fmla="*/ 476115 w 699988"/>
                <a:gd name="connsiteY24" fmla="*/ 19749 h 649601"/>
                <a:gd name="connsiteX0" fmla="*/ 476115 w 699988"/>
                <a:gd name="connsiteY0" fmla="*/ 19749 h 649601"/>
                <a:gd name="connsiteX1" fmla="*/ 162285 w 699988"/>
                <a:gd name="connsiteY1" fmla="*/ 161257 h 649601"/>
                <a:gd name="connsiteX2" fmla="*/ 107941 w 699988"/>
                <a:gd name="connsiteY2" fmla="*/ 194783 h 649601"/>
                <a:gd name="connsiteX3" fmla="*/ 38531 w 699988"/>
                <a:gd name="connsiteY3" fmla="*/ 243068 h 649601"/>
                <a:gd name="connsiteX4" fmla="*/ 5335 w 699988"/>
                <a:gd name="connsiteY4" fmla="*/ 306442 h 649601"/>
                <a:gd name="connsiteX5" fmla="*/ 150190 w 699988"/>
                <a:gd name="connsiteY5" fmla="*/ 306442 h 649601"/>
                <a:gd name="connsiteX6" fmla="*/ 202271 w 699988"/>
                <a:gd name="connsiteY6" fmla="*/ 404286 h 649601"/>
                <a:gd name="connsiteX7" fmla="*/ 122558 w 699988"/>
                <a:gd name="connsiteY7" fmla="*/ 531505 h 649601"/>
                <a:gd name="connsiteX8" fmla="*/ 110959 w 699988"/>
                <a:gd name="connsiteY8" fmla="*/ 635385 h 649601"/>
                <a:gd name="connsiteX9" fmla="*/ 204369 w 699988"/>
                <a:gd name="connsiteY9" fmla="*/ 634749 h 649601"/>
                <a:gd name="connsiteX10" fmla="*/ 406068 w 699988"/>
                <a:gd name="connsiteY10" fmla="*/ 506420 h 649601"/>
                <a:gd name="connsiteX11" fmla="*/ 536472 w 699988"/>
                <a:gd name="connsiteY11" fmla="*/ 445262 h 649601"/>
                <a:gd name="connsiteX12" fmla="*/ 572685 w 699988"/>
                <a:gd name="connsiteY12" fmla="*/ 424137 h 649601"/>
                <a:gd name="connsiteX13" fmla="*/ 654167 w 699988"/>
                <a:gd name="connsiteY13" fmla="*/ 375852 h 649601"/>
                <a:gd name="connsiteX14" fmla="*/ 663220 w 699988"/>
                <a:gd name="connsiteY14" fmla="*/ 372834 h 649601"/>
                <a:gd name="connsiteX15" fmla="*/ 698797 w 699988"/>
                <a:gd name="connsiteY15" fmla="*/ 315661 h 649601"/>
                <a:gd name="connsiteX16" fmla="*/ 614156 w 699988"/>
                <a:gd name="connsiteY16" fmla="*/ 298826 h 649601"/>
                <a:gd name="connsiteX17" fmla="*/ 461026 w 699988"/>
                <a:gd name="connsiteY17" fmla="*/ 321531 h 649601"/>
                <a:gd name="connsiteX18" fmla="*/ 445937 w 699988"/>
                <a:gd name="connsiteY18" fmla="*/ 297389 h 649601"/>
                <a:gd name="connsiteX19" fmla="*/ 451973 w 699988"/>
                <a:gd name="connsiteY19" fmla="*/ 185729 h 649601"/>
                <a:gd name="connsiteX20" fmla="*/ 554579 w 699988"/>
                <a:gd name="connsiteY20" fmla="*/ 149515 h 649601"/>
                <a:gd name="connsiteX21" fmla="*/ 654167 w 699988"/>
                <a:gd name="connsiteY21" fmla="*/ 61998 h 649601"/>
                <a:gd name="connsiteX22" fmla="*/ 648131 w 699988"/>
                <a:gd name="connsiteY22" fmla="*/ 7678 h 649601"/>
                <a:gd name="connsiteX23" fmla="*/ 524400 w 699988"/>
                <a:gd name="connsiteY23" fmla="*/ 1642 h 649601"/>
                <a:gd name="connsiteX24" fmla="*/ 476115 w 699988"/>
                <a:gd name="connsiteY24" fmla="*/ 19749 h 649601"/>
                <a:gd name="connsiteX0" fmla="*/ 478307 w 702180"/>
                <a:gd name="connsiteY0" fmla="*/ 19749 h 649601"/>
                <a:gd name="connsiteX1" fmla="*/ 164477 w 702180"/>
                <a:gd name="connsiteY1" fmla="*/ 161257 h 649601"/>
                <a:gd name="connsiteX2" fmla="*/ 110133 w 702180"/>
                <a:gd name="connsiteY2" fmla="*/ 194783 h 649601"/>
                <a:gd name="connsiteX3" fmla="*/ 40723 w 702180"/>
                <a:gd name="connsiteY3" fmla="*/ 243068 h 649601"/>
                <a:gd name="connsiteX4" fmla="*/ 7527 w 702180"/>
                <a:gd name="connsiteY4" fmla="*/ 306442 h 649601"/>
                <a:gd name="connsiteX5" fmla="*/ 185720 w 702180"/>
                <a:gd name="connsiteY5" fmla="*/ 263580 h 649601"/>
                <a:gd name="connsiteX6" fmla="*/ 204463 w 702180"/>
                <a:gd name="connsiteY6" fmla="*/ 404286 h 649601"/>
                <a:gd name="connsiteX7" fmla="*/ 124750 w 702180"/>
                <a:gd name="connsiteY7" fmla="*/ 531505 h 649601"/>
                <a:gd name="connsiteX8" fmla="*/ 113151 w 702180"/>
                <a:gd name="connsiteY8" fmla="*/ 635385 h 649601"/>
                <a:gd name="connsiteX9" fmla="*/ 206561 w 702180"/>
                <a:gd name="connsiteY9" fmla="*/ 634749 h 649601"/>
                <a:gd name="connsiteX10" fmla="*/ 408260 w 702180"/>
                <a:gd name="connsiteY10" fmla="*/ 506420 h 649601"/>
                <a:gd name="connsiteX11" fmla="*/ 538664 w 702180"/>
                <a:gd name="connsiteY11" fmla="*/ 445262 h 649601"/>
                <a:gd name="connsiteX12" fmla="*/ 574877 w 702180"/>
                <a:gd name="connsiteY12" fmla="*/ 424137 h 649601"/>
                <a:gd name="connsiteX13" fmla="*/ 656359 w 702180"/>
                <a:gd name="connsiteY13" fmla="*/ 375852 h 649601"/>
                <a:gd name="connsiteX14" fmla="*/ 665412 w 702180"/>
                <a:gd name="connsiteY14" fmla="*/ 372834 h 649601"/>
                <a:gd name="connsiteX15" fmla="*/ 700989 w 702180"/>
                <a:gd name="connsiteY15" fmla="*/ 315661 h 649601"/>
                <a:gd name="connsiteX16" fmla="*/ 616348 w 702180"/>
                <a:gd name="connsiteY16" fmla="*/ 298826 h 649601"/>
                <a:gd name="connsiteX17" fmla="*/ 463218 w 702180"/>
                <a:gd name="connsiteY17" fmla="*/ 321531 h 649601"/>
                <a:gd name="connsiteX18" fmla="*/ 448129 w 702180"/>
                <a:gd name="connsiteY18" fmla="*/ 297389 h 649601"/>
                <a:gd name="connsiteX19" fmla="*/ 454165 w 702180"/>
                <a:gd name="connsiteY19" fmla="*/ 185729 h 649601"/>
                <a:gd name="connsiteX20" fmla="*/ 556771 w 702180"/>
                <a:gd name="connsiteY20" fmla="*/ 149515 h 649601"/>
                <a:gd name="connsiteX21" fmla="*/ 656359 w 702180"/>
                <a:gd name="connsiteY21" fmla="*/ 61998 h 649601"/>
                <a:gd name="connsiteX22" fmla="*/ 650323 w 702180"/>
                <a:gd name="connsiteY22" fmla="*/ 7678 h 649601"/>
                <a:gd name="connsiteX23" fmla="*/ 526592 w 702180"/>
                <a:gd name="connsiteY23" fmla="*/ 1642 h 649601"/>
                <a:gd name="connsiteX24" fmla="*/ 478307 w 702180"/>
                <a:gd name="connsiteY24" fmla="*/ 19749 h 649601"/>
                <a:gd name="connsiteX0" fmla="*/ 478307 w 702180"/>
                <a:gd name="connsiteY0" fmla="*/ 19749 h 649601"/>
                <a:gd name="connsiteX1" fmla="*/ 164477 w 702180"/>
                <a:gd name="connsiteY1" fmla="*/ 161257 h 649601"/>
                <a:gd name="connsiteX2" fmla="*/ 110133 w 702180"/>
                <a:gd name="connsiteY2" fmla="*/ 194783 h 649601"/>
                <a:gd name="connsiteX3" fmla="*/ 40723 w 702180"/>
                <a:gd name="connsiteY3" fmla="*/ 243068 h 649601"/>
                <a:gd name="connsiteX4" fmla="*/ 7527 w 702180"/>
                <a:gd name="connsiteY4" fmla="*/ 306442 h 649601"/>
                <a:gd name="connsiteX5" fmla="*/ 185720 w 702180"/>
                <a:gd name="connsiteY5" fmla="*/ 263580 h 649601"/>
                <a:gd name="connsiteX6" fmla="*/ 204463 w 702180"/>
                <a:gd name="connsiteY6" fmla="*/ 404286 h 649601"/>
                <a:gd name="connsiteX7" fmla="*/ 124750 w 702180"/>
                <a:gd name="connsiteY7" fmla="*/ 531505 h 649601"/>
                <a:gd name="connsiteX8" fmla="*/ 113151 w 702180"/>
                <a:gd name="connsiteY8" fmla="*/ 635385 h 649601"/>
                <a:gd name="connsiteX9" fmla="*/ 206561 w 702180"/>
                <a:gd name="connsiteY9" fmla="*/ 634749 h 649601"/>
                <a:gd name="connsiteX10" fmla="*/ 408260 w 702180"/>
                <a:gd name="connsiteY10" fmla="*/ 506420 h 649601"/>
                <a:gd name="connsiteX11" fmla="*/ 538664 w 702180"/>
                <a:gd name="connsiteY11" fmla="*/ 445262 h 649601"/>
                <a:gd name="connsiteX12" fmla="*/ 574877 w 702180"/>
                <a:gd name="connsiteY12" fmla="*/ 424137 h 649601"/>
                <a:gd name="connsiteX13" fmla="*/ 656359 w 702180"/>
                <a:gd name="connsiteY13" fmla="*/ 375852 h 649601"/>
                <a:gd name="connsiteX14" fmla="*/ 665412 w 702180"/>
                <a:gd name="connsiteY14" fmla="*/ 372834 h 649601"/>
                <a:gd name="connsiteX15" fmla="*/ 700989 w 702180"/>
                <a:gd name="connsiteY15" fmla="*/ 315661 h 649601"/>
                <a:gd name="connsiteX16" fmla="*/ 616348 w 702180"/>
                <a:gd name="connsiteY16" fmla="*/ 298826 h 649601"/>
                <a:gd name="connsiteX17" fmla="*/ 463218 w 702180"/>
                <a:gd name="connsiteY17" fmla="*/ 321531 h 649601"/>
                <a:gd name="connsiteX18" fmla="*/ 448129 w 702180"/>
                <a:gd name="connsiteY18" fmla="*/ 297389 h 649601"/>
                <a:gd name="connsiteX19" fmla="*/ 454165 w 702180"/>
                <a:gd name="connsiteY19" fmla="*/ 185729 h 649601"/>
                <a:gd name="connsiteX20" fmla="*/ 556771 w 702180"/>
                <a:gd name="connsiteY20" fmla="*/ 149515 h 649601"/>
                <a:gd name="connsiteX21" fmla="*/ 656359 w 702180"/>
                <a:gd name="connsiteY21" fmla="*/ 61998 h 649601"/>
                <a:gd name="connsiteX22" fmla="*/ 650323 w 702180"/>
                <a:gd name="connsiteY22" fmla="*/ 7678 h 649601"/>
                <a:gd name="connsiteX23" fmla="*/ 526592 w 702180"/>
                <a:gd name="connsiteY23" fmla="*/ 1642 h 649601"/>
                <a:gd name="connsiteX24" fmla="*/ 478307 w 702180"/>
                <a:gd name="connsiteY24" fmla="*/ 19749 h 649601"/>
                <a:gd name="connsiteX0" fmla="*/ 474370 w 698243"/>
                <a:gd name="connsiteY0" fmla="*/ 19749 h 649601"/>
                <a:gd name="connsiteX1" fmla="*/ 160540 w 698243"/>
                <a:gd name="connsiteY1" fmla="*/ 161257 h 649601"/>
                <a:gd name="connsiteX2" fmla="*/ 106196 w 698243"/>
                <a:gd name="connsiteY2" fmla="*/ 194783 h 649601"/>
                <a:gd name="connsiteX3" fmla="*/ 36786 w 698243"/>
                <a:gd name="connsiteY3" fmla="*/ 243068 h 649601"/>
                <a:gd name="connsiteX4" fmla="*/ 3590 w 698243"/>
                <a:gd name="connsiteY4" fmla="*/ 306442 h 649601"/>
                <a:gd name="connsiteX5" fmla="*/ 181783 w 698243"/>
                <a:gd name="connsiteY5" fmla="*/ 263580 h 649601"/>
                <a:gd name="connsiteX6" fmla="*/ 200526 w 698243"/>
                <a:gd name="connsiteY6" fmla="*/ 404286 h 649601"/>
                <a:gd name="connsiteX7" fmla="*/ 120813 w 698243"/>
                <a:gd name="connsiteY7" fmla="*/ 531505 h 649601"/>
                <a:gd name="connsiteX8" fmla="*/ 109214 w 698243"/>
                <a:gd name="connsiteY8" fmla="*/ 635385 h 649601"/>
                <a:gd name="connsiteX9" fmla="*/ 202624 w 698243"/>
                <a:gd name="connsiteY9" fmla="*/ 634749 h 649601"/>
                <a:gd name="connsiteX10" fmla="*/ 404323 w 698243"/>
                <a:gd name="connsiteY10" fmla="*/ 506420 h 649601"/>
                <a:gd name="connsiteX11" fmla="*/ 534727 w 698243"/>
                <a:gd name="connsiteY11" fmla="*/ 445262 h 649601"/>
                <a:gd name="connsiteX12" fmla="*/ 570940 w 698243"/>
                <a:gd name="connsiteY12" fmla="*/ 424137 h 649601"/>
                <a:gd name="connsiteX13" fmla="*/ 652422 w 698243"/>
                <a:gd name="connsiteY13" fmla="*/ 375852 h 649601"/>
                <a:gd name="connsiteX14" fmla="*/ 661475 w 698243"/>
                <a:gd name="connsiteY14" fmla="*/ 372834 h 649601"/>
                <a:gd name="connsiteX15" fmla="*/ 697052 w 698243"/>
                <a:gd name="connsiteY15" fmla="*/ 315661 h 649601"/>
                <a:gd name="connsiteX16" fmla="*/ 612411 w 698243"/>
                <a:gd name="connsiteY16" fmla="*/ 298826 h 649601"/>
                <a:gd name="connsiteX17" fmla="*/ 459281 w 698243"/>
                <a:gd name="connsiteY17" fmla="*/ 321531 h 649601"/>
                <a:gd name="connsiteX18" fmla="*/ 444192 w 698243"/>
                <a:gd name="connsiteY18" fmla="*/ 297389 h 649601"/>
                <a:gd name="connsiteX19" fmla="*/ 450228 w 698243"/>
                <a:gd name="connsiteY19" fmla="*/ 185729 h 649601"/>
                <a:gd name="connsiteX20" fmla="*/ 552834 w 698243"/>
                <a:gd name="connsiteY20" fmla="*/ 149515 h 649601"/>
                <a:gd name="connsiteX21" fmla="*/ 652422 w 698243"/>
                <a:gd name="connsiteY21" fmla="*/ 61998 h 649601"/>
                <a:gd name="connsiteX22" fmla="*/ 646386 w 698243"/>
                <a:gd name="connsiteY22" fmla="*/ 7678 h 649601"/>
                <a:gd name="connsiteX23" fmla="*/ 522655 w 698243"/>
                <a:gd name="connsiteY23" fmla="*/ 1642 h 649601"/>
                <a:gd name="connsiteX24" fmla="*/ 474370 w 698243"/>
                <a:gd name="connsiteY24" fmla="*/ 19749 h 649601"/>
                <a:gd name="connsiteX0" fmla="*/ 474401 w 698274"/>
                <a:gd name="connsiteY0" fmla="*/ 19749 h 649601"/>
                <a:gd name="connsiteX1" fmla="*/ 160571 w 698274"/>
                <a:gd name="connsiteY1" fmla="*/ 161257 h 649601"/>
                <a:gd name="connsiteX2" fmla="*/ 106227 w 698274"/>
                <a:gd name="connsiteY2" fmla="*/ 194783 h 649601"/>
                <a:gd name="connsiteX3" fmla="*/ 65392 w 698274"/>
                <a:gd name="connsiteY3" fmla="*/ 233543 h 649601"/>
                <a:gd name="connsiteX4" fmla="*/ 3621 w 698274"/>
                <a:gd name="connsiteY4" fmla="*/ 306442 h 649601"/>
                <a:gd name="connsiteX5" fmla="*/ 181814 w 698274"/>
                <a:gd name="connsiteY5" fmla="*/ 263580 h 649601"/>
                <a:gd name="connsiteX6" fmla="*/ 200557 w 698274"/>
                <a:gd name="connsiteY6" fmla="*/ 404286 h 649601"/>
                <a:gd name="connsiteX7" fmla="*/ 120844 w 698274"/>
                <a:gd name="connsiteY7" fmla="*/ 531505 h 649601"/>
                <a:gd name="connsiteX8" fmla="*/ 109245 w 698274"/>
                <a:gd name="connsiteY8" fmla="*/ 635385 h 649601"/>
                <a:gd name="connsiteX9" fmla="*/ 202655 w 698274"/>
                <a:gd name="connsiteY9" fmla="*/ 634749 h 649601"/>
                <a:gd name="connsiteX10" fmla="*/ 404354 w 698274"/>
                <a:gd name="connsiteY10" fmla="*/ 506420 h 649601"/>
                <a:gd name="connsiteX11" fmla="*/ 534758 w 698274"/>
                <a:gd name="connsiteY11" fmla="*/ 445262 h 649601"/>
                <a:gd name="connsiteX12" fmla="*/ 570971 w 698274"/>
                <a:gd name="connsiteY12" fmla="*/ 424137 h 649601"/>
                <a:gd name="connsiteX13" fmla="*/ 652453 w 698274"/>
                <a:gd name="connsiteY13" fmla="*/ 375852 h 649601"/>
                <a:gd name="connsiteX14" fmla="*/ 661506 w 698274"/>
                <a:gd name="connsiteY14" fmla="*/ 372834 h 649601"/>
                <a:gd name="connsiteX15" fmla="*/ 697083 w 698274"/>
                <a:gd name="connsiteY15" fmla="*/ 315661 h 649601"/>
                <a:gd name="connsiteX16" fmla="*/ 612442 w 698274"/>
                <a:gd name="connsiteY16" fmla="*/ 298826 h 649601"/>
                <a:gd name="connsiteX17" fmla="*/ 459312 w 698274"/>
                <a:gd name="connsiteY17" fmla="*/ 321531 h 649601"/>
                <a:gd name="connsiteX18" fmla="*/ 444223 w 698274"/>
                <a:gd name="connsiteY18" fmla="*/ 297389 h 649601"/>
                <a:gd name="connsiteX19" fmla="*/ 450259 w 698274"/>
                <a:gd name="connsiteY19" fmla="*/ 185729 h 649601"/>
                <a:gd name="connsiteX20" fmla="*/ 552865 w 698274"/>
                <a:gd name="connsiteY20" fmla="*/ 149515 h 649601"/>
                <a:gd name="connsiteX21" fmla="*/ 652453 w 698274"/>
                <a:gd name="connsiteY21" fmla="*/ 61998 h 649601"/>
                <a:gd name="connsiteX22" fmla="*/ 646417 w 698274"/>
                <a:gd name="connsiteY22" fmla="*/ 7678 h 649601"/>
                <a:gd name="connsiteX23" fmla="*/ 522686 w 698274"/>
                <a:gd name="connsiteY23" fmla="*/ 1642 h 649601"/>
                <a:gd name="connsiteX24" fmla="*/ 474401 w 698274"/>
                <a:gd name="connsiteY24" fmla="*/ 19749 h 649601"/>
                <a:gd name="connsiteX0" fmla="*/ 471994 w 695867"/>
                <a:gd name="connsiteY0" fmla="*/ 19749 h 649601"/>
                <a:gd name="connsiteX1" fmla="*/ 158164 w 695867"/>
                <a:gd name="connsiteY1" fmla="*/ 161257 h 649601"/>
                <a:gd name="connsiteX2" fmla="*/ 103820 w 695867"/>
                <a:gd name="connsiteY2" fmla="*/ 194783 h 649601"/>
                <a:gd name="connsiteX3" fmla="*/ 1214 w 695867"/>
                <a:gd name="connsiteY3" fmla="*/ 306442 h 649601"/>
                <a:gd name="connsiteX4" fmla="*/ 179407 w 695867"/>
                <a:gd name="connsiteY4" fmla="*/ 263580 h 649601"/>
                <a:gd name="connsiteX5" fmla="*/ 198150 w 695867"/>
                <a:gd name="connsiteY5" fmla="*/ 404286 h 649601"/>
                <a:gd name="connsiteX6" fmla="*/ 118437 w 695867"/>
                <a:gd name="connsiteY6" fmla="*/ 531505 h 649601"/>
                <a:gd name="connsiteX7" fmla="*/ 106838 w 695867"/>
                <a:gd name="connsiteY7" fmla="*/ 635385 h 649601"/>
                <a:gd name="connsiteX8" fmla="*/ 200248 w 695867"/>
                <a:gd name="connsiteY8" fmla="*/ 634749 h 649601"/>
                <a:gd name="connsiteX9" fmla="*/ 401947 w 695867"/>
                <a:gd name="connsiteY9" fmla="*/ 506420 h 649601"/>
                <a:gd name="connsiteX10" fmla="*/ 532351 w 695867"/>
                <a:gd name="connsiteY10" fmla="*/ 445262 h 649601"/>
                <a:gd name="connsiteX11" fmla="*/ 568564 w 695867"/>
                <a:gd name="connsiteY11" fmla="*/ 424137 h 649601"/>
                <a:gd name="connsiteX12" fmla="*/ 650046 w 695867"/>
                <a:gd name="connsiteY12" fmla="*/ 375852 h 649601"/>
                <a:gd name="connsiteX13" fmla="*/ 659099 w 695867"/>
                <a:gd name="connsiteY13" fmla="*/ 372834 h 649601"/>
                <a:gd name="connsiteX14" fmla="*/ 694676 w 695867"/>
                <a:gd name="connsiteY14" fmla="*/ 315661 h 649601"/>
                <a:gd name="connsiteX15" fmla="*/ 610035 w 695867"/>
                <a:gd name="connsiteY15" fmla="*/ 298826 h 649601"/>
                <a:gd name="connsiteX16" fmla="*/ 456905 w 695867"/>
                <a:gd name="connsiteY16" fmla="*/ 321531 h 649601"/>
                <a:gd name="connsiteX17" fmla="*/ 441816 w 695867"/>
                <a:gd name="connsiteY17" fmla="*/ 297389 h 649601"/>
                <a:gd name="connsiteX18" fmla="*/ 447852 w 695867"/>
                <a:gd name="connsiteY18" fmla="*/ 185729 h 649601"/>
                <a:gd name="connsiteX19" fmla="*/ 550458 w 695867"/>
                <a:gd name="connsiteY19" fmla="*/ 149515 h 649601"/>
                <a:gd name="connsiteX20" fmla="*/ 650046 w 695867"/>
                <a:gd name="connsiteY20" fmla="*/ 61998 h 649601"/>
                <a:gd name="connsiteX21" fmla="*/ 644010 w 695867"/>
                <a:gd name="connsiteY21" fmla="*/ 7678 h 649601"/>
                <a:gd name="connsiteX22" fmla="*/ 520279 w 695867"/>
                <a:gd name="connsiteY22" fmla="*/ 1642 h 649601"/>
                <a:gd name="connsiteX23" fmla="*/ 471994 w 695867"/>
                <a:gd name="connsiteY23" fmla="*/ 19749 h 649601"/>
                <a:gd name="connsiteX0" fmla="*/ 475855 w 699728"/>
                <a:gd name="connsiteY0" fmla="*/ 19749 h 649601"/>
                <a:gd name="connsiteX1" fmla="*/ 162025 w 699728"/>
                <a:gd name="connsiteY1" fmla="*/ 161257 h 649601"/>
                <a:gd name="connsiteX2" fmla="*/ 107681 w 699728"/>
                <a:gd name="connsiteY2" fmla="*/ 194783 h 649601"/>
                <a:gd name="connsiteX3" fmla="*/ 5075 w 699728"/>
                <a:gd name="connsiteY3" fmla="*/ 306442 h 649601"/>
                <a:gd name="connsiteX4" fmla="*/ 183268 w 699728"/>
                <a:gd name="connsiteY4" fmla="*/ 263580 h 649601"/>
                <a:gd name="connsiteX5" fmla="*/ 202011 w 699728"/>
                <a:gd name="connsiteY5" fmla="*/ 404286 h 649601"/>
                <a:gd name="connsiteX6" fmla="*/ 122298 w 699728"/>
                <a:gd name="connsiteY6" fmla="*/ 531505 h 649601"/>
                <a:gd name="connsiteX7" fmla="*/ 110699 w 699728"/>
                <a:gd name="connsiteY7" fmla="*/ 635385 h 649601"/>
                <a:gd name="connsiteX8" fmla="*/ 204109 w 699728"/>
                <a:gd name="connsiteY8" fmla="*/ 634749 h 649601"/>
                <a:gd name="connsiteX9" fmla="*/ 405808 w 699728"/>
                <a:gd name="connsiteY9" fmla="*/ 506420 h 649601"/>
                <a:gd name="connsiteX10" fmla="*/ 536212 w 699728"/>
                <a:gd name="connsiteY10" fmla="*/ 445262 h 649601"/>
                <a:gd name="connsiteX11" fmla="*/ 572425 w 699728"/>
                <a:gd name="connsiteY11" fmla="*/ 424137 h 649601"/>
                <a:gd name="connsiteX12" fmla="*/ 653907 w 699728"/>
                <a:gd name="connsiteY12" fmla="*/ 375852 h 649601"/>
                <a:gd name="connsiteX13" fmla="*/ 662960 w 699728"/>
                <a:gd name="connsiteY13" fmla="*/ 372834 h 649601"/>
                <a:gd name="connsiteX14" fmla="*/ 698537 w 699728"/>
                <a:gd name="connsiteY14" fmla="*/ 315661 h 649601"/>
                <a:gd name="connsiteX15" fmla="*/ 613896 w 699728"/>
                <a:gd name="connsiteY15" fmla="*/ 298826 h 649601"/>
                <a:gd name="connsiteX16" fmla="*/ 460766 w 699728"/>
                <a:gd name="connsiteY16" fmla="*/ 321531 h 649601"/>
                <a:gd name="connsiteX17" fmla="*/ 445677 w 699728"/>
                <a:gd name="connsiteY17" fmla="*/ 297389 h 649601"/>
                <a:gd name="connsiteX18" fmla="*/ 451713 w 699728"/>
                <a:gd name="connsiteY18" fmla="*/ 185729 h 649601"/>
                <a:gd name="connsiteX19" fmla="*/ 554319 w 699728"/>
                <a:gd name="connsiteY19" fmla="*/ 149515 h 649601"/>
                <a:gd name="connsiteX20" fmla="*/ 653907 w 699728"/>
                <a:gd name="connsiteY20" fmla="*/ 61998 h 649601"/>
                <a:gd name="connsiteX21" fmla="*/ 647871 w 699728"/>
                <a:gd name="connsiteY21" fmla="*/ 7678 h 649601"/>
                <a:gd name="connsiteX22" fmla="*/ 524140 w 699728"/>
                <a:gd name="connsiteY22" fmla="*/ 1642 h 649601"/>
                <a:gd name="connsiteX23" fmla="*/ 475855 w 699728"/>
                <a:gd name="connsiteY23" fmla="*/ 19749 h 649601"/>
                <a:gd name="connsiteX0" fmla="*/ 478903 w 702776"/>
                <a:gd name="connsiteY0" fmla="*/ 20383 h 650235"/>
                <a:gd name="connsiteX1" fmla="*/ 110729 w 702776"/>
                <a:gd name="connsiteY1" fmla="*/ 195417 h 650235"/>
                <a:gd name="connsiteX2" fmla="*/ 8123 w 702776"/>
                <a:gd name="connsiteY2" fmla="*/ 307076 h 650235"/>
                <a:gd name="connsiteX3" fmla="*/ 186316 w 702776"/>
                <a:gd name="connsiteY3" fmla="*/ 264214 h 650235"/>
                <a:gd name="connsiteX4" fmla="*/ 205059 w 702776"/>
                <a:gd name="connsiteY4" fmla="*/ 404920 h 650235"/>
                <a:gd name="connsiteX5" fmla="*/ 125346 w 702776"/>
                <a:gd name="connsiteY5" fmla="*/ 532139 h 650235"/>
                <a:gd name="connsiteX6" fmla="*/ 113747 w 702776"/>
                <a:gd name="connsiteY6" fmla="*/ 636019 h 650235"/>
                <a:gd name="connsiteX7" fmla="*/ 207157 w 702776"/>
                <a:gd name="connsiteY7" fmla="*/ 635383 h 650235"/>
                <a:gd name="connsiteX8" fmla="*/ 408856 w 702776"/>
                <a:gd name="connsiteY8" fmla="*/ 507054 h 650235"/>
                <a:gd name="connsiteX9" fmla="*/ 539260 w 702776"/>
                <a:gd name="connsiteY9" fmla="*/ 445896 h 650235"/>
                <a:gd name="connsiteX10" fmla="*/ 575473 w 702776"/>
                <a:gd name="connsiteY10" fmla="*/ 424771 h 650235"/>
                <a:gd name="connsiteX11" fmla="*/ 656955 w 702776"/>
                <a:gd name="connsiteY11" fmla="*/ 376486 h 650235"/>
                <a:gd name="connsiteX12" fmla="*/ 666008 w 702776"/>
                <a:gd name="connsiteY12" fmla="*/ 373468 h 650235"/>
                <a:gd name="connsiteX13" fmla="*/ 701585 w 702776"/>
                <a:gd name="connsiteY13" fmla="*/ 316295 h 650235"/>
                <a:gd name="connsiteX14" fmla="*/ 616944 w 702776"/>
                <a:gd name="connsiteY14" fmla="*/ 299460 h 650235"/>
                <a:gd name="connsiteX15" fmla="*/ 463814 w 702776"/>
                <a:gd name="connsiteY15" fmla="*/ 322165 h 650235"/>
                <a:gd name="connsiteX16" fmla="*/ 448725 w 702776"/>
                <a:gd name="connsiteY16" fmla="*/ 298023 h 650235"/>
                <a:gd name="connsiteX17" fmla="*/ 454761 w 702776"/>
                <a:gd name="connsiteY17" fmla="*/ 186363 h 650235"/>
                <a:gd name="connsiteX18" fmla="*/ 557367 w 702776"/>
                <a:gd name="connsiteY18" fmla="*/ 150149 h 650235"/>
                <a:gd name="connsiteX19" fmla="*/ 656955 w 702776"/>
                <a:gd name="connsiteY19" fmla="*/ 62632 h 650235"/>
                <a:gd name="connsiteX20" fmla="*/ 650919 w 702776"/>
                <a:gd name="connsiteY20" fmla="*/ 8312 h 650235"/>
                <a:gd name="connsiteX21" fmla="*/ 527188 w 702776"/>
                <a:gd name="connsiteY21" fmla="*/ 2276 h 650235"/>
                <a:gd name="connsiteX22" fmla="*/ 478903 w 702776"/>
                <a:gd name="connsiteY22" fmla="*/ 20383 h 650235"/>
                <a:gd name="connsiteX0" fmla="*/ 478903 w 702776"/>
                <a:gd name="connsiteY0" fmla="*/ 20370 h 650222"/>
                <a:gd name="connsiteX1" fmla="*/ 110729 w 702776"/>
                <a:gd name="connsiteY1" fmla="*/ 195404 h 650222"/>
                <a:gd name="connsiteX2" fmla="*/ 8123 w 702776"/>
                <a:gd name="connsiteY2" fmla="*/ 307063 h 650222"/>
                <a:gd name="connsiteX3" fmla="*/ 186316 w 702776"/>
                <a:gd name="connsiteY3" fmla="*/ 264201 h 650222"/>
                <a:gd name="connsiteX4" fmla="*/ 205059 w 702776"/>
                <a:gd name="connsiteY4" fmla="*/ 404907 h 650222"/>
                <a:gd name="connsiteX5" fmla="*/ 125346 w 702776"/>
                <a:gd name="connsiteY5" fmla="*/ 532126 h 650222"/>
                <a:gd name="connsiteX6" fmla="*/ 113747 w 702776"/>
                <a:gd name="connsiteY6" fmla="*/ 636006 h 650222"/>
                <a:gd name="connsiteX7" fmla="*/ 207157 w 702776"/>
                <a:gd name="connsiteY7" fmla="*/ 635370 h 650222"/>
                <a:gd name="connsiteX8" fmla="*/ 408856 w 702776"/>
                <a:gd name="connsiteY8" fmla="*/ 507041 h 650222"/>
                <a:gd name="connsiteX9" fmla="*/ 539260 w 702776"/>
                <a:gd name="connsiteY9" fmla="*/ 445883 h 650222"/>
                <a:gd name="connsiteX10" fmla="*/ 575473 w 702776"/>
                <a:gd name="connsiteY10" fmla="*/ 424758 h 650222"/>
                <a:gd name="connsiteX11" fmla="*/ 656955 w 702776"/>
                <a:gd name="connsiteY11" fmla="*/ 376473 h 650222"/>
                <a:gd name="connsiteX12" fmla="*/ 666008 w 702776"/>
                <a:gd name="connsiteY12" fmla="*/ 373455 h 650222"/>
                <a:gd name="connsiteX13" fmla="*/ 701585 w 702776"/>
                <a:gd name="connsiteY13" fmla="*/ 316282 h 650222"/>
                <a:gd name="connsiteX14" fmla="*/ 616944 w 702776"/>
                <a:gd name="connsiteY14" fmla="*/ 299447 h 650222"/>
                <a:gd name="connsiteX15" fmla="*/ 463814 w 702776"/>
                <a:gd name="connsiteY15" fmla="*/ 322152 h 650222"/>
                <a:gd name="connsiteX16" fmla="*/ 448725 w 702776"/>
                <a:gd name="connsiteY16" fmla="*/ 298010 h 650222"/>
                <a:gd name="connsiteX17" fmla="*/ 454761 w 702776"/>
                <a:gd name="connsiteY17" fmla="*/ 186350 h 650222"/>
                <a:gd name="connsiteX18" fmla="*/ 557367 w 702776"/>
                <a:gd name="connsiteY18" fmla="*/ 150136 h 650222"/>
                <a:gd name="connsiteX19" fmla="*/ 656955 w 702776"/>
                <a:gd name="connsiteY19" fmla="*/ 62619 h 650222"/>
                <a:gd name="connsiteX20" fmla="*/ 650919 w 702776"/>
                <a:gd name="connsiteY20" fmla="*/ 8299 h 650222"/>
                <a:gd name="connsiteX21" fmla="*/ 478903 w 702776"/>
                <a:gd name="connsiteY21" fmla="*/ 20370 h 650222"/>
                <a:gd name="connsiteX0" fmla="*/ 493402 w 702988"/>
                <a:gd name="connsiteY0" fmla="*/ 32363 h 643165"/>
                <a:gd name="connsiteX1" fmla="*/ 110941 w 702988"/>
                <a:gd name="connsiteY1" fmla="*/ 188347 h 643165"/>
                <a:gd name="connsiteX2" fmla="*/ 8335 w 702988"/>
                <a:gd name="connsiteY2" fmla="*/ 300006 h 643165"/>
                <a:gd name="connsiteX3" fmla="*/ 186528 w 702988"/>
                <a:gd name="connsiteY3" fmla="*/ 257144 h 643165"/>
                <a:gd name="connsiteX4" fmla="*/ 205271 w 702988"/>
                <a:gd name="connsiteY4" fmla="*/ 397850 h 643165"/>
                <a:gd name="connsiteX5" fmla="*/ 125558 w 702988"/>
                <a:gd name="connsiteY5" fmla="*/ 525069 h 643165"/>
                <a:gd name="connsiteX6" fmla="*/ 113959 w 702988"/>
                <a:gd name="connsiteY6" fmla="*/ 628949 h 643165"/>
                <a:gd name="connsiteX7" fmla="*/ 207369 w 702988"/>
                <a:gd name="connsiteY7" fmla="*/ 628313 h 643165"/>
                <a:gd name="connsiteX8" fmla="*/ 409068 w 702988"/>
                <a:gd name="connsiteY8" fmla="*/ 499984 h 643165"/>
                <a:gd name="connsiteX9" fmla="*/ 539472 w 702988"/>
                <a:gd name="connsiteY9" fmla="*/ 438826 h 643165"/>
                <a:gd name="connsiteX10" fmla="*/ 575685 w 702988"/>
                <a:gd name="connsiteY10" fmla="*/ 417701 h 643165"/>
                <a:gd name="connsiteX11" fmla="*/ 657167 w 702988"/>
                <a:gd name="connsiteY11" fmla="*/ 369416 h 643165"/>
                <a:gd name="connsiteX12" fmla="*/ 666220 w 702988"/>
                <a:gd name="connsiteY12" fmla="*/ 366398 h 643165"/>
                <a:gd name="connsiteX13" fmla="*/ 701797 w 702988"/>
                <a:gd name="connsiteY13" fmla="*/ 309225 h 643165"/>
                <a:gd name="connsiteX14" fmla="*/ 617156 w 702988"/>
                <a:gd name="connsiteY14" fmla="*/ 292390 h 643165"/>
                <a:gd name="connsiteX15" fmla="*/ 464026 w 702988"/>
                <a:gd name="connsiteY15" fmla="*/ 315095 h 643165"/>
                <a:gd name="connsiteX16" fmla="*/ 448937 w 702988"/>
                <a:gd name="connsiteY16" fmla="*/ 290953 h 643165"/>
                <a:gd name="connsiteX17" fmla="*/ 454973 w 702988"/>
                <a:gd name="connsiteY17" fmla="*/ 179293 h 643165"/>
                <a:gd name="connsiteX18" fmla="*/ 557579 w 702988"/>
                <a:gd name="connsiteY18" fmla="*/ 143079 h 643165"/>
                <a:gd name="connsiteX19" fmla="*/ 657167 w 702988"/>
                <a:gd name="connsiteY19" fmla="*/ 55562 h 643165"/>
                <a:gd name="connsiteX20" fmla="*/ 651131 w 702988"/>
                <a:gd name="connsiteY20" fmla="*/ 1242 h 643165"/>
                <a:gd name="connsiteX21" fmla="*/ 493402 w 702988"/>
                <a:gd name="connsiteY21" fmla="*/ 32363 h 643165"/>
                <a:gd name="connsiteX0" fmla="*/ 493402 w 702988"/>
                <a:gd name="connsiteY0" fmla="*/ 34472 h 645274"/>
                <a:gd name="connsiteX1" fmla="*/ 110941 w 702988"/>
                <a:gd name="connsiteY1" fmla="*/ 190456 h 645274"/>
                <a:gd name="connsiteX2" fmla="*/ 8335 w 702988"/>
                <a:gd name="connsiteY2" fmla="*/ 302115 h 645274"/>
                <a:gd name="connsiteX3" fmla="*/ 186528 w 702988"/>
                <a:gd name="connsiteY3" fmla="*/ 259253 h 645274"/>
                <a:gd name="connsiteX4" fmla="*/ 205271 w 702988"/>
                <a:gd name="connsiteY4" fmla="*/ 399959 h 645274"/>
                <a:gd name="connsiteX5" fmla="*/ 125558 w 702988"/>
                <a:gd name="connsiteY5" fmla="*/ 527178 h 645274"/>
                <a:gd name="connsiteX6" fmla="*/ 113959 w 702988"/>
                <a:gd name="connsiteY6" fmla="*/ 631058 h 645274"/>
                <a:gd name="connsiteX7" fmla="*/ 207369 w 702988"/>
                <a:gd name="connsiteY7" fmla="*/ 630422 h 645274"/>
                <a:gd name="connsiteX8" fmla="*/ 409068 w 702988"/>
                <a:gd name="connsiteY8" fmla="*/ 502093 h 645274"/>
                <a:gd name="connsiteX9" fmla="*/ 539472 w 702988"/>
                <a:gd name="connsiteY9" fmla="*/ 440935 h 645274"/>
                <a:gd name="connsiteX10" fmla="*/ 575685 w 702988"/>
                <a:gd name="connsiteY10" fmla="*/ 419810 h 645274"/>
                <a:gd name="connsiteX11" fmla="*/ 657167 w 702988"/>
                <a:gd name="connsiteY11" fmla="*/ 371525 h 645274"/>
                <a:gd name="connsiteX12" fmla="*/ 666220 w 702988"/>
                <a:gd name="connsiteY12" fmla="*/ 368507 h 645274"/>
                <a:gd name="connsiteX13" fmla="*/ 701797 w 702988"/>
                <a:gd name="connsiteY13" fmla="*/ 311334 h 645274"/>
                <a:gd name="connsiteX14" fmla="*/ 617156 w 702988"/>
                <a:gd name="connsiteY14" fmla="*/ 294499 h 645274"/>
                <a:gd name="connsiteX15" fmla="*/ 464026 w 702988"/>
                <a:gd name="connsiteY15" fmla="*/ 317204 h 645274"/>
                <a:gd name="connsiteX16" fmla="*/ 448937 w 702988"/>
                <a:gd name="connsiteY16" fmla="*/ 293062 h 645274"/>
                <a:gd name="connsiteX17" fmla="*/ 454973 w 702988"/>
                <a:gd name="connsiteY17" fmla="*/ 181402 h 645274"/>
                <a:gd name="connsiteX18" fmla="*/ 557579 w 702988"/>
                <a:gd name="connsiteY18" fmla="*/ 145188 h 645274"/>
                <a:gd name="connsiteX19" fmla="*/ 657167 w 702988"/>
                <a:gd name="connsiteY19" fmla="*/ 57671 h 645274"/>
                <a:gd name="connsiteX20" fmla="*/ 651131 w 702988"/>
                <a:gd name="connsiteY20" fmla="*/ 3351 h 645274"/>
                <a:gd name="connsiteX21" fmla="*/ 493402 w 702988"/>
                <a:gd name="connsiteY21" fmla="*/ 34472 h 645274"/>
                <a:gd name="connsiteX0" fmla="*/ 493402 w 702988"/>
                <a:gd name="connsiteY0" fmla="*/ 32408 h 643210"/>
                <a:gd name="connsiteX1" fmla="*/ 110941 w 702988"/>
                <a:gd name="connsiteY1" fmla="*/ 188392 h 643210"/>
                <a:gd name="connsiteX2" fmla="*/ 8335 w 702988"/>
                <a:gd name="connsiteY2" fmla="*/ 300051 h 643210"/>
                <a:gd name="connsiteX3" fmla="*/ 186528 w 702988"/>
                <a:gd name="connsiteY3" fmla="*/ 257189 h 643210"/>
                <a:gd name="connsiteX4" fmla="*/ 205271 w 702988"/>
                <a:gd name="connsiteY4" fmla="*/ 397895 h 643210"/>
                <a:gd name="connsiteX5" fmla="*/ 125558 w 702988"/>
                <a:gd name="connsiteY5" fmla="*/ 525114 h 643210"/>
                <a:gd name="connsiteX6" fmla="*/ 113959 w 702988"/>
                <a:gd name="connsiteY6" fmla="*/ 628994 h 643210"/>
                <a:gd name="connsiteX7" fmla="*/ 207369 w 702988"/>
                <a:gd name="connsiteY7" fmla="*/ 628358 h 643210"/>
                <a:gd name="connsiteX8" fmla="*/ 409068 w 702988"/>
                <a:gd name="connsiteY8" fmla="*/ 500029 h 643210"/>
                <a:gd name="connsiteX9" fmla="*/ 539472 w 702988"/>
                <a:gd name="connsiteY9" fmla="*/ 438871 h 643210"/>
                <a:gd name="connsiteX10" fmla="*/ 575685 w 702988"/>
                <a:gd name="connsiteY10" fmla="*/ 417746 h 643210"/>
                <a:gd name="connsiteX11" fmla="*/ 657167 w 702988"/>
                <a:gd name="connsiteY11" fmla="*/ 369461 h 643210"/>
                <a:gd name="connsiteX12" fmla="*/ 666220 w 702988"/>
                <a:gd name="connsiteY12" fmla="*/ 366443 h 643210"/>
                <a:gd name="connsiteX13" fmla="*/ 701797 w 702988"/>
                <a:gd name="connsiteY13" fmla="*/ 309270 h 643210"/>
                <a:gd name="connsiteX14" fmla="*/ 617156 w 702988"/>
                <a:gd name="connsiteY14" fmla="*/ 292435 h 643210"/>
                <a:gd name="connsiteX15" fmla="*/ 464026 w 702988"/>
                <a:gd name="connsiteY15" fmla="*/ 315140 h 643210"/>
                <a:gd name="connsiteX16" fmla="*/ 448937 w 702988"/>
                <a:gd name="connsiteY16" fmla="*/ 290998 h 643210"/>
                <a:gd name="connsiteX17" fmla="*/ 454973 w 702988"/>
                <a:gd name="connsiteY17" fmla="*/ 179338 h 643210"/>
                <a:gd name="connsiteX18" fmla="*/ 557579 w 702988"/>
                <a:gd name="connsiteY18" fmla="*/ 143124 h 643210"/>
                <a:gd name="connsiteX19" fmla="*/ 657167 w 702988"/>
                <a:gd name="connsiteY19" fmla="*/ 55607 h 643210"/>
                <a:gd name="connsiteX20" fmla="*/ 651131 w 702988"/>
                <a:gd name="connsiteY20" fmla="*/ 1287 h 643210"/>
                <a:gd name="connsiteX21" fmla="*/ 493402 w 702988"/>
                <a:gd name="connsiteY21" fmla="*/ 32408 h 643210"/>
                <a:gd name="connsiteX0" fmla="*/ 551497 w 703933"/>
                <a:gd name="connsiteY0" fmla="*/ 21622 h 649092"/>
                <a:gd name="connsiteX1" fmla="*/ 111886 w 703933"/>
                <a:gd name="connsiteY1" fmla="*/ 194274 h 649092"/>
                <a:gd name="connsiteX2" fmla="*/ 9280 w 703933"/>
                <a:gd name="connsiteY2" fmla="*/ 305933 h 649092"/>
                <a:gd name="connsiteX3" fmla="*/ 187473 w 703933"/>
                <a:gd name="connsiteY3" fmla="*/ 263071 h 649092"/>
                <a:gd name="connsiteX4" fmla="*/ 206216 w 703933"/>
                <a:gd name="connsiteY4" fmla="*/ 403777 h 649092"/>
                <a:gd name="connsiteX5" fmla="*/ 126503 w 703933"/>
                <a:gd name="connsiteY5" fmla="*/ 530996 h 649092"/>
                <a:gd name="connsiteX6" fmla="*/ 114904 w 703933"/>
                <a:gd name="connsiteY6" fmla="*/ 634876 h 649092"/>
                <a:gd name="connsiteX7" fmla="*/ 208314 w 703933"/>
                <a:gd name="connsiteY7" fmla="*/ 634240 h 649092"/>
                <a:gd name="connsiteX8" fmla="*/ 410013 w 703933"/>
                <a:gd name="connsiteY8" fmla="*/ 505911 h 649092"/>
                <a:gd name="connsiteX9" fmla="*/ 540417 w 703933"/>
                <a:gd name="connsiteY9" fmla="*/ 444753 h 649092"/>
                <a:gd name="connsiteX10" fmla="*/ 576630 w 703933"/>
                <a:gd name="connsiteY10" fmla="*/ 423628 h 649092"/>
                <a:gd name="connsiteX11" fmla="*/ 658112 w 703933"/>
                <a:gd name="connsiteY11" fmla="*/ 375343 h 649092"/>
                <a:gd name="connsiteX12" fmla="*/ 667165 w 703933"/>
                <a:gd name="connsiteY12" fmla="*/ 372325 h 649092"/>
                <a:gd name="connsiteX13" fmla="*/ 702742 w 703933"/>
                <a:gd name="connsiteY13" fmla="*/ 315152 h 649092"/>
                <a:gd name="connsiteX14" fmla="*/ 618101 w 703933"/>
                <a:gd name="connsiteY14" fmla="*/ 298317 h 649092"/>
                <a:gd name="connsiteX15" fmla="*/ 464971 w 703933"/>
                <a:gd name="connsiteY15" fmla="*/ 321022 h 649092"/>
                <a:gd name="connsiteX16" fmla="*/ 449882 w 703933"/>
                <a:gd name="connsiteY16" fmla="*/ 296880 h 649092"/>
                <a:gd name="connsiteX17" fmla="*/ 455918 w 703933"/>
                <a:gd name="connsiteY17" fmla="*/ 185220 h 649092"/>
                <a:gd name="connsiteX18" fmla="*/ 558524 w 703933"/>
                <a:gd name="connsiteY18" fmla="*/ 149006 h 649092"/>
                <a:gd name="connsiteX19" fmla="*/ 658112 w 703933"/>
                <a:gd name="connsiteY19" fmla="*/ 61489 h 649092"/>
                <a:gd name="connsiteX20" fmla="*/ 652076 w 703933"/>
                <a:gd name="connsiteY20" fmla="*/ 7169 h 649092"/>
                <a:gd name="connsiteX21" fmla="*/ 551497 w 703933"/>
                <a:gd name="connsiteY21" fmla="*/ 21622 h 649092"/>
                <a:gd name="connsiteX0" fmla="*/ 551497 w 703933"/>
                <a:gd name="connsiteY0" fmla="*/ 17543 h 645013"/>
                <a:gd name="connsiteX1" fmla="*/ 111886 w 703933"/>
                <a:gd name="connsiteY1" fmla="*/ 190195 h 645013"/>
                <a:gd name="connsiteX2" fmla="*/ 9280 w 703933"/>
                <a:gd name="connsiteY2" fmla="*/ 301854 h 645013"/>
                <a:gd name="connsiteX3" fmla="*/ 187473 w 703933"/>
                <a:gd name="connsiteY3" fmla="*/ 258992 h 645013"/>
                <a:gd name="connsiteX4" fmla="*/ 206216 w 703933"/>
                <a:gd name="connsiteY4" fmla="*/ 399698 h 645013"/>
                <a:gd name="connsiteX5" fmla="*/ 126503 w 703933"/>
                <a:gd name="connsiteY5" fmla="*/ 526917 h 645013"/>
                <a:gd name="connsiteX6" fmla="*/ 114904 w 703933"/>
                <a:gd name="connsiteY6" fmla="*/ 630797 h 645013"/>
                <a:gd name="connsiteX7" fmla="*/ 208314 w 703933"/>
                <a:gd name="connsiteY7" fmla="*/ 630161 h 645013"/>
                <a:gd name="connsiteX8" fmla="*/ 410013 w 703933"/>
                <a:gd name="connsiteY8" fmla="*/ 501832 h 645013"/>
                <a:gd name="connsiteX9" fmla="*/ 540417 w 703933"/>
                <a:gd name="connsiteY9" fmla="*/ 440674 h 645013"/>
                <a:gd name="connsiteX10" fmla="*/ 576630 w 703933"/>
                <a:gd name="connsiteY10" fmla="*/ 419549 h 645013"/>
                <a:gd name="connsiteX11" fmla="*/ 658112 w 703933"/>
                <a:gd name="connsiteY11" fmla="*/ 371264 h 645013"/>
                <a:gd name="connsiteX12" fmla="*/ 667165 w 703933"/>
                <a:gd name="connsiteY12" fmla="*/ 368246 h 645013"/>
                <a:gd name="connsiteX13" fmla="*/ 702742 w 703933"/>
                <a:gd name="connsiteY13" fmla="*/ 311073 h 645013"/>
                <a:gd name="connsiteX14" fmla="*/ 618101 w 703933"/>
                <a:gd name="connsiteY14" fmla="*/ 294238 h 645013"/>
                <a:gd name="connsiteX15" fmla="*/ 464971 w 703933"/>
                <a:gd name="connsiteY15" fmla="*/ 316943 h 645013"/>
                <a:gd name="connsiteX16" fmla="*/ 449882 w 703933"/>
                <a:gd name="connsiteY16" fmla="*/ 292801 h 645013"/>
                <a:gd name="connsiteX17" fmla="*/ 455918 w 703933"/>
                <a:gd name="connsiteY17" fmla="*/ 181141 h 645013"/>
                <a:gd name="connsiteX18" fmla="*/ 558524 w 703933"/>
                <a:gd name="connsiteY18" fmla="*/ 144927 h 645013"/>
                <a:gd name="connsiteX19" fmla="*/ 658112 w 703933"/>
                <a:gd name="connsiteY19" fmla="*/ 57410 h 645013"/>
                <a:gd name="connsiteX20" fmla="*/ 652076 w 703933"/>
                <a:gd name="connsiteY20" fmla="*/ 3090 h 645013"/>
                <a:gd name="connsiteX21" fmla="*/ 551497 w 703933"/>
                <a:gd name="connsiteY21" fmla="*/ 17543 h 645013"/>
                <a:gd name="connsiteX0" fmla="*/ 551497 w 703933"/>
                <a:gd name="connsiteY0" fmla="*/ 24010 h 651480"/>
                <a:gd name="connsiteX1" fmla="*/ 111886 w 703933"/>
                <a:gd name="connsiteY1" fmla="*/ 196662 h 651480"/>
                <a:gd name="connsiteX2" fmla="*/ 9280 w 703933"/>
                <a:gd name="connsiteY2" fmla="*/ 308321 h 651480"/>
                <a:gd name="connsiteX3" fmla="*/ 187473 w 703933"/>
                <a:gd name="connsiteY3" fmla="*/ 265459 h 651480"/>
                <a:gd name="connsiteX4" fmla="*/ 206216 w 703933"/>
                <a:gd name="connsiteY4" fmla="*/ 406165 h 651480"/>
                <a:gd name="connsiteX5" fmla="*/ 126503 w 703933"/>
                <a:gd name="connsiteY5" fmla="*/ 533384 h 651480"/>
                <a:gd name="connsiteX6" fmla="*/ 114904 w 703933"/>
                <a:gd name="connsiteY6" fmla="*/ 637264 h 651480"/>
                <a:gd name="connsiteX7" fmla="*/ 208314 w 703933"/>
                <a:gd name="connsiteY7" fmla="*/ 636628 h 651480"/>
                <a:gd name="connsiteX8" fmla="*/ 410013 w 703933"/>
                <a:gd name="connsiteY8" fmla="*/ 508299 h 651480"/>
                <a:gd name="connsiteX9" fmla="*/ 540417 w 703933"/>
                <a:gd name="connsiteY9" fmla="*/ 447141 h 651480"/>
                <a:gd name="connsiteX10" fmla="*/ 576630 w 703933"/>
                <a:gd name="connsiteY10" fmla="*/ 426016 h 651480"/>
                <a:gd name="connsiteX11" fmla="*/ 658112 w 703933"/>
                <a:gd name="connsiteY11" fmla="*/ 377731 h 651480"/>
                <a:gd name="connsiteX12" fmla="*/ 667165 w 703933"/>
                <a:gd name="connsiteY12" fmla="*/ 374713 h 651480"/>
                <a:gd name="connsiteX13" fmla="*/ 702742 w 703933"/>
                <a:gd name="connsiteY13" fmla="*/ 317540 h 651480"/>
                <a:gd name="connsiteX14" fmla="*/ 618101 w 703933"/>
                <a:gd name="connsiteY14" fmla="*/ 300705 h 651480"/>
                <a:gd name="connsiteX15" fmla="*/ 464971 w 703933"/>
                <a:gd name="connsiteY15" fmla="*/ 323410 h 651480"/>
                <a:gd name="connsiteX16" fmla="*/ 449882 w 703933"/>
                <a:gd name="connsiteY16" fmla="*/ 299268 h 651480"/>
                <a:gd name="connsiteX17" fmla="*/ 455918 w 703933"/>
                <a:gd name="connsiteY17" fmla="*/ 187608 h 651480"/>
                <a:gd name="connsiteX18" fmla="*/ 558524 w 703933"/>
                <a:gd name="connsiteY18" fmla="*/ 151394 h 651480"/>
                <a:gd name="connsiteX19" fmla="*/ 652076 w 703933"/>
                <a:gd name="connsiteY19" fmla="*/ 9557 h 651480"/>
                <a:gd name="connsiteX20" fmla="*/ 551497 w 703933"/>
                <a:gd name="connsiteY20" fmla="*/ 24010 h 651480"/>
                <a:gd name="connsiteX0" fmla="*/ 551497 w 703933"/>
                <a:gd name="connsiteY0" fmla="*/ 21925 h 649395"/>
                <a:gd name="connsiteX1" fmla="*/ 111886 w 703933"/>
                <a:gd name="connsiteY1" fmla="*/ 194577 h 649395"/>
                <a:gd name="connsiteX2" fmla="*/ 9280 w 703933"/>
                <a:gd name="connsiteY2" fmla="*/ 306236 h 649395"/>
                <a:gd name="connsiteX3" fmla="*/ 187473 w 703933"/>
                <a:gd name="connsiteY3" fmla="*/ 263374 h 649395"/>
                <a:gd name="connsiteX4" fmla="*/ 206216 w 703933"/>
                <a:gd name="connsiteY4" fmla="*/ 404080 h 649395"/>
                <a:gd name="connsiteX5" fmla="*/ 126503 w 703933"/>
                <a:gd name="connsiteY5" fmla="*/ 531299 h 649395"/>
                <a:gd name="connsiteX6" fmla="*/ 114904 w 703933"/>
                <a:gd name="connsiteY6" fmla="*/ 635179 h 649395"/>
                <a:gd name="connsiteX7" fmla="*/ 208314 w 703933"/>
                <a:gd name="connsiteY7" fmla="*/ 634543 h 649395"/>
                <a:gd name="connsiteX8" fmla="*/ 410013 w 703933"/>
                <a:gd name="connsiteY8" fmla="*/ 506214 h 649395"/>
                <a:gd name="connsiteX9" fmla="*/ 540417 w 703933"/>
                <a:gd name="connsiteY9" fmla="*/ 445056 h 649395"/>
                <a:gd name="connsiteX10" fmla="*/ 576630 w 703933"/>
                <a:gd name="connsiteY10" fmla="*/ 423931 h 649395"/>
                <a:gd name="connsiteX11" fmla="*/ 658112 w 703933"/>
                <a:gd name="connsiteY11" fmla="*/ 375646 h 649395"/>
                <a:gd name="connsiteX12" fmla="*/ 667165 w 703933"/>
                <a:gd name="connsiteY12" fmla="*/ 372628 h 649395"/>
                <a:gd name="connsiteX13" fmla="*/ 702742 w 703933"/>
                <a:gd name="connsiteY13" fmla="*/ 315455 h 649395"/>
                <a:gd name="connsiteX14" fmla="*/ 618101 w 703933"/>
                <a:gd name="connsiteY14" fmla="*/ 298620 h 649395"/>
                <a:gd name="connsiteX15" fmla="*/ 464971 w 703933"/>
                <a:gd name="connsiteY15" fmla="*/ 321325 h 649395"/>
                <a:gd name="connsiteX16" fmla="*/ 449882 w 703933"/>
                <a:gd name="connsiteY16" fmla="*/ 297183 h 649395"/>
                <a:gd name="connsiteX17" fmla="*/ 455918 w 703933"/>
                <a:gd name="connsiteY17" fmla="*/ 185523 h 649395"/>
                <a:gd name="connsiteX18" fmla="*/ 558524 w 703933"/>
                <a:gd name="connsiteY18" fmla="*/ 149309 h 649395"/>
                <a:gd name="connsiteX19" fmla="*/ 652076 w 703933"/>
                <a:gd name="connsiteY19" fmla="*/ 7472 h 649395"/>
                <a:gd name="connsiteX20" fmla="*/ 551497 w 703933"/>
                <a:gd name="connsiteY20" fmla="*/ 21925 h 64939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49882 w 703933"/>
                <a:gd name="connsiteY16" fmla="*/ 298563 h 650775"/>
                <a:gd name="connsiteX17" fmla="*/ 455918 w 703933"/>
                <a:gd name="connsiteY17" fmla="*/ 186903 h 650775"/>
                <a:gd name="connsiteX18" fmla="*/ 551380 w 703933"/>
                <a:gd name="connsiteY18" fmla="*/ 141164 h 650775"/>
                <a:gd name="connsiteX19" fmla="*/ 652076 w 703933"/>
                <a:gd name="connsiteY19" fmla="*/ 8852 h 650775"/>
                <a:gd name="connsiteX20" fmla="*/ 551497 w 703933"/>
                <a:gd name="connsiteY20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49882 w 703933"/>
                <a:gd name="connsiteY16" fmla="*/ 298563 h 650775"/>
                <a:gd name="connsiteX17" fmla="*/ 474968 w 703933"/>
                <a:gd name="connsiteY17" fmla="*/ 191666 h 650775"/>
                <a:gd name="connsiteX18" fmla="*/ 551380 w 703933"/>
                <a:gd name="connsiteY18" fmla="*/ 141164 h 650775"/>
                <a:gd name="connsiteX19" fmla="*/ 652076 w 703933"/>
                <a:gd name="connsiteY19" fmla="*/ 8852 h 650775"/>
                <a:gd name="connsiteX20" fmla="*/ 551497 w 703933"/>
                <a:gd name="connsiteY20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464971 w 703933"/>
                <a:gd name="connsiteY15" fmla="*/ 32270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512596 w 703933"/>
                <a:gd name="connsiteY15" fmla="*/ 30365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933"/>
                <a:gd name="connsiteY0" fmla="*/ 23305 h 650775"/>
                <a:gd name="connsiteX1" fmla="*/ 111886 w 703933"/>
                <a:gd name="connsiteY1" fmla="*/ 195957 h 650775"/>
                <a:gd name="connsiteX2" fmla="*/ 9280 w 703933"/>
                <a:gd name="connsiteY2" fmla="*/ 307616 h 650775"/>
                <a:gd name="connsiteX3" fmla="*/ 187473 w 703933"/>
                <a:gd name="connsiteY3" fmla="*/ 264754 h 650775"/>
                <a:gd name="connsiteX4" fmla="*/ 206216 w 703933"/>
                <a:gd name="connsiteY4" fmla="*/ 405460 h 650775"/>
                <a:gd name="connsiteX5" fmla="*/ 126503 w 703933"/>
                <a:gd name="connsiteY5" fmla="*/ 532679 h 650775"/>
                <a:gd name="connsiteX6" fmla="*/ 114904 w 703933"/>
                <a:gd name="connsiteY6" fmla="*/ 636559 h 650775"/>
                <a:gd name="connsiteX7" fmla="*/ 208314 w 703933"/>
                <a:gd name="connsiteY7" fmla="*/ 635923 h 650775"/>
                <a:gd name="connsiteX8" fmla="*/ 410013 w 703933"/>
                <a:gd name="connsiteY8" fmla="*/ 507594 h 650775"/>
                <a:gd name="connsiteX9" fmla="*/ 540417 w 703933"/>
                <a:gd name="connsiteY9" fmla="*/ 446436 h 650775"/>
                <a:gd name="connsiteX10" fmla="*/ 576630 w 703933"/>
                <a:gd name="connsiteY10" fmla="*/ 425311 h 650775"/>
                <a:gd name="connsiteX11" fmla="*/ 658112 w 703933"/>
                <a:gd name="connsiteY11" fmla="*/ 377026 h 650775"/>
                <a:gd name="connsiteX12" fmla="*/ 667165 w 703933"/>
                <a:gd name="connsiteY12" fmla="*/ 374008 h 650775"/>
                <a:gd name="connsiteX13" fmla="*/ 702742 w 703933"/>
                <a:gd name="connsiteY13" fmla="*/ 316835 h 650775"/>
                <a:gd name="connsiteX14" fmla="*/ 618101 w 703933"/>
                <a:gd name="connsiteY14" fmla="*/ 300000 h 650775"/>
                <a:gd name="connsiteX15" fmla="*/ 512596 w 703933"/>
                <a:gd name="connsiteY15" fmla="*/ 303655 h 650775"/>
                <a:gd name="connsiteX16" fmla="*/ 474968 w 703933"/>
                <a:gd name="connsiteY16" fmla="*/ 191666 h 650775"/>
                <a:gd name="connsiteX17" fmla="*/ 551380 w 703933"/>
                <a:gd name="connsiteY17" fmla="*/ 141164 h 650775"/>
                <a:gd name="connsiteX18" fmla="*/ 652076 w 703933"/>
                <a:gd name="connsiteY18" fmla="*/ 8852 h 650775"/>
                <a:gd name="connsiteX19" fmla="*/ 551497 w 703933"/>
                <a:gd name="connsiteY19" fmla="*/ 23305 h 650775"/>
                <a:gd name="connsiteX0" fmla="*/ 551497 w 703681"/>
                <a:gd name="connsiteY0" fmla="*/ 23305 h 650775"/>
                <a:gd name="connsiteX1" fmla="*/ 111886 w 703681"/>
                <a:gd name="connsiteY1" fmla="*/ 195957 h 650775"/>
                <a:gd name="connsiteX2" fmla="*/ 9280 w 703681"/>
                <a:gd name="connsiteY2" fmla="*/ 307616 h 650775"/>
                <a:gd name="connsiteX3" fmla="*/ 187473 w 703681"/>
                <a:gd name="connsiteY3" fmla="*/ 264754 h 650775"/>
                <a:gd name="connsiteX4" fmla="*/ 206216 w 703681"/>
                <a:gd name="connsiteY4" fmla="*/ 405460 h 650775"/>
                <a:gd name="connsiteX5" fmla="*/ 126503 w 703681"/>
                <a:gd name="connsiteY5" fmla="*/ 532679 h 650775"/>
                <a:gd name="connsiteX6" fmla="*/ 114904 w 703681"/>
                <a:gd name="connsiteY6" fmla="*/ 636559 h 650775"/>
                <a:gd name="connsiteX7" fmla="*/ 208314 w 703681"/>
                <a:gd name="connsiteY7" fmla="*/ 635923 h 650775"/>
                <a:gd name="connsiteX8" fmla="*/ 410013 w 703681"/>
                <a:gd name="connsiteY8" fmla="*/ 507594 h 650775"/>
                <a:gd name="connsiteX9" fmla="*/ 540417 w 703681"/>
                <a:gd name="connsiteY9" fmla="*/ 446436 h 650775"/>
                <a:gd name="connsiteX10" fmla="*/ 576630 w 703681"/>
                <a:gd name="connsiteY10" fmla="*/ 425311 h 650775"/>
                <a:gd name="connsiteX11" fmla="*/ 658112 w 703681"/>
                <a:gd name="connsiteY11" fmla="*/ 377026 h 650775"/>
                <a:gd name="connsiteX12" fmla="*/ 702742 w 703681"/>
                <a:gd name="connsiteY12" fmla="*/ 316835 h 650775"/>
                <a:gd name="connsiteX13" fmla="*/ 618101 w 703681"/>
                <a:gd name="connsiteY13" fmla="*/ 300000 h 650775"/>
                <a:gd name="connsiteX14" fmla="*/ 512596 w 703681"/>
                <a:gd name="connsiteY14" fmla="*/ 303655 h 650775"/>
                <a:gd name="connsiteX15" fmla="*/ 474968 w 703681"/>
                <a:gd name="connsiteY15" fmla="*/ 191666 h 650775"/>
                <a:gd name="connsiteX16" fmla="*/ 551380 w 703681"/>
                <a:gd name="connsiteY16" fmla="*/ 141164 h 650775"/>
                <a:gd name="connsiteX17" fmla="*/ 652076 w 703681"/>
                <a:gd name="connsiteY17" fmla="*/ 8852 h 650775"/>
                <a:gd name="connsiteX18" fmla="*/ 551497 w 703681"/>
                <a:gd name="connsiteY18" fmla="*/ 23305 h 650775"/>
                <a:gd name="connsiteX0" fmla="*/ 551497 w 703858"/>
                <a:gd name="connsiteY0" fmla="*/ 23305 h 650775"/>
                <a:gd name="connsiteX1" fmla="*/ 111886 w 703858"/>
                <a:gd name="connsiteY1" fmla="*/ 195957 h 650775"/>
                <a:gd name="connsiteX2" fmla="*/ 9280 w 703858"/>
                <a:gd name="connsiteY2" fmla="*/ 307616 h 650775"/>
                <a:gd name="connsiteX3" fmla="*/ 187473 w 703858"/>
                <a:gd name="connsiteY3" fmla="*/ 264754 h 650775"/>
                <a:gd name="connsiteX4" fmla="*/ 206216 w 703858"/>
                <a:gd name="connsiteY4" fmla="*/ 405460 h 650775"/>
                <a:gd name="connsiteX5" fmla="*/ 126503 w 703858"/>
                <a:gd name="connsiteY5" fmla="*/ 532679 h 650775"/>
                <a:gd name="connsiteX6" fmla="*/ 114904 w 703858"/>
                <a:gd name="connsiteY6" fmla="*/ 636559 h 650775"/>
                <a:gd name="connsiteX7" fmla="*/ 208314 w 703858"/>
                <a:gd name="connsiteY7" fmla="*/ 635923 h 650775"/>
                <a:gd name="connsiteX8" fmla="*/ 410013 w 703858"/>
                <a:gd name="connsiteY8" fmla="*/ 507594 h 650775"/>
                <a:gd name="connsiteX9" fmla="*/ 540417 w 703858"/>
                <a:gd name="connsiteY9" fmla="*/ 446436 h 650775"/>
                <a:gd name="connsiteX10" fmla="*/ 658112 w 703858"/>
                <a:gd name="connsiteY10" fmla="*/ 377026 h 650775"/>
                <a:gd name="connsiteX11" fmla="*/ 702742 w 703858"/>
                <a:gd name="connsiteY11" fmla="*/ 316835 h 650775"/>
                <a:gd name="connsiteX12" fmla="*/ 618101 w 703858"/>
                <a:gd name="connsiteY12" fmla="*/ 300000 h 650775"/>
                <a:gd name="connsiteX13" fmla="*/ 512596 w 703858"/>
                <a:gd name="connsiteY13" fmla="*/ 303655 h 650775"/>
                <a:gd name="connsiteX14" fmla="*/ 474968 w 703858"/>
                <a:gd name="connsiteY14" fmla="*/ 191666 h 650775"/>
                <a:gd name="connsiteX15" fmla="*/ 551380 w 703858"/>
                <a:gd name="connsiteY15" fmla="*/ 141164 h 650775"/>
                <a:gd name="connsiteX16" fmla="*/ 652076 w 703858"/>
                <a:gd name="connsiteY16" fmla="*/ 8852 h 650775"/>
                <a:gd name="connsiteX17" fmla="*/ 551497 w 703858"/>
                <a:gd name="connsiteY17" fmla="*/ 23305 h 650775"/>
                <a:gd name="connsiteX0" fmla="*/ 551497 w 705444"/>
                <a:gd name="connsiteY0" fmla="*/ 23305 h 650775"/>
                <a:gd name="connsiteX1" fmla="*/ 111886 w 705444"/>
                <a:gd name="connsiteY1" fmla="*/ 195957 h 650775"/>
                <a:gd name="connsiteX2" fmla="*/ 9280 w 705444"/>
                <a:gd name="connsiteY2" fmla="*/ 307616 h 650775"/>
                <a:gd name="connsiteX3" fmla="*/ 187473 w 705444"/>
                <a:gd name="connsiteY3" fmla="*/ 264754 h 650775"/>
                <a:gd name="connsiteX4" fmla="*/ 206216 w 705444"/>
                <a:gd name="connsiteY4" fmla="*/ 405460 h 650775"/>
                <a:gd name="connsiteX5" fmla="*/ 126503 w 705444"/>
                <a:gd name="connsiteY5" fmla="*/ 532679 h 650775"/>
                <a:gd name="connsiteX6" fmla="*/ 114904 w 705444"/>
                <a:gd name="connsiteY6" fmla="*/ 636559 h 650775"/>
                <a:gd name="connsiteX7" fmla="*/ 208314 w 705444"/>
                <a:gd name="connsiteY7" fmla="*/ 635923 h 650775"/>
                <a:gd name="connsiteX8" fmla="*/ 410013 w 705444"/>
                <a:gd name="connsiteY8" fmla="*/ 507594 h 650775"/>
                <a:gd name="connsiteX9" fmla="*/ 658112 w 705444"/>
                <a:gd name="connsiteY9" fmla="*/ 377026 h 650775"/>
                <a:gd name="connsiteX10" fmla="*/ 702742 w 705444"/>
                <a:gd name="connsiteY10" fmla="*/ 316835 h 650775"/>
                <a:gd name="connsiteX11" fmla="*/ 618101 w 705444"/>
                <a:gd name="connsiteY11" fmla="*/ 300000 h 650775"/>
                <a:gd name="connsiteX12" fmla="*/ 512596 w 705444"/>
                <a:gd name="connsiteY12" fmla="*/ 303655 h 650775"/>
                <a:gd name="connsiteX13" fmla="*/ 474968 w 705444"/>
                <a:gd name="connsiteY13" fmla="*/ 191666 h 650775"/>
                <a:gd name="connsiteX14" fmla="*/ 551380 w 705444"/>
                <a:gd name="connsiteY14" fmla="*/ 141164 h 650775"/>
                <a:gd name="connsiteX15" fmla="*/ 652076 w 705444"/>
                <a:gd name="connsiteY15" fmla="*/ 8852 h 650775"/>
                <a:gd name="connsiteX16" fmla="*/ 551497 w 705444"/>
                <a:gd name="connsiteY16" fmla="*/ 23305 h 650775"/>
                <a:gd name="connsiteX0" fmla="*/ 551497 w 704579"/>
                <a:gd name="connsiteY0" fmla="*/ 23305 h 650775"/>
                <a:gd name="connsiteX1" fmla="*/ 111886 w 704579"/>
                <a:gd name="connsiteY1" fmla="*/ 195957 h 650775"/>
                <a:gd name="connsiteX2" fmla="*/ 9280 w 704579"/>
                <a:gd name="connsiteY2" fmla="*/ 307616 h 650775"/>
                <a:gd name="connsiteX3" fmla="*/ 187473 w 704579"/>
                <a:gd name="connsiteY3" fmla="*/ 264754 h 650775"/>
                <a:gd name="connsiteX4" fmla="*/ 206216 w 704579"/>
                <a:gd name="connsiteY4" fmla="*/ 405460 h 650775"/>
                <a:gd name="connsiteX5" fmla="*/ 126503 w 704579"/>
                <a:gd name="connsiteY5" fmla="*/ 532679 h 650775"/>
                <a:gd name="connsiteX6" fmla="*/ 114904 w 704579"/>
                <a:gd name="connsiteY6" fmla="*/ 636559 h 650775"/>
                <a:gd name="connsiteX7" fmla="*/ 208314 w 704579"/>
                <a:gd name="connsiteY7" fmla="*/ 635923 h 650775"/>
                <a:gd name="connsiteX8" fmla="*/ 410013 w 704579"/>
                <a:gd name="connsiteY8" fmla="*/ 507594 h 650775"/>
                <a:gd name="connsiteX9" fmla="*/ 658112 w 704579"/>
                <a:gd name="connsiteY9" fmla="*/ 377026 h 650775"/>
                <a:gd name="connsiteX10" fmla="*/ 702742 w 704579"/>
                <a:gd name="connsiteY10" fmla="*/ 316835 h 650775"/>
                <a:gd name="connsiteX11" fmla="*/ 618101 w 704579"/>
                <a:gd name="connsiteY11" fmla="*/ 300000 h 650775"/>
                <a:gd name="connsiteX12" fmla="*/ 512596 w 704579"/>
                <a:gd name="connsiteY12" fmla="*/ 303655 h 650775"/>
                <a:gd name="connsiteX13" fmla="*/ 474968 w 704579"/>
                <a:gd name="connsiteY13" fmla="*/ 191666 h 650775"/>
                <a:gd name="connsiteX14" fmla="*/ 551380 w 704579"/>
                <a:gd name="connsiteY14" fmla="*/ 141164 h 650775"/>
                <a:gd name="connsiteX15" fmla="*/ 652076 w 704579"/>
                <a:gd name="connsiteY15" fmla="*/ 8852 h 650775"/>
                <a:gd name="connsiteX16" fmla="*/ 551497 w 704579"/>
                <a:gd name="connsiteY16" fmla="*/ 23305 h 650775"/>
                <a:gd name="connsiteX0" fmla="*/ 551497 w 706572"/>
                <a:gd name="connsiteY0" fmla="*/ 23305 h 650775"/>
                <a:gd name="connsiteX1" fmla="*/ 111886 w 706572"/>
                <a:gd name="connsiteY1" fmla="*/ 195957 h 650775"/>
                <a:gd name="connsiteX2" fmla="*/ 9280 w 706572"/>
                <a:gd name="connsiteY2" fmla="*/ 307616 h 650775"/>
                <a:gd name="connsiteX3" fmla="*/ 187473 w 706572"/>
                <a:gd name="connsiteY3" fmla="*/ 264754 h 650775"/>
                <a:gd name="connsiteX4" fmla="*/ 206216 w 706572"/>
                <a:gd name="connsiteY4" fmla="*/ 405460 h 650775"/>
                <a:gd name="connsiteX5" fmla="*/ 126503 w 706572"/>
                <a:gd name="connsiteY5" fmla="*/ 532679 h 650775"/>
                <a:gd name="connsiteX6" fmla="*/ 114904 w 706572"/>
                <a:gd name="connsiteY6" fmla="*/ 636559 h 650775"/>
                <a:gd name="connsiteX7" fmla="*/ 208314 w 706572"/>
                <a:gd name="connsiteY7" fmla="*/ 635923 h 650775"/>
                <a:gd name="connsiteX8" fmla="*/ 410013 w 706572"/>
                <a:gd name="connsiteY8" fmla="*/ 507594 h 650775"/>
                <a:gd name="connsiteX9" fmla="*/ 658112 w 706572"/>
                <a:gd name="connsiteY9" fmla="*/ 377026 h 650775"/>
                <a:gd name="connsiteX10" fmla="*/ 702742 w 706572"/>
                <a:gd name="connsiteY10" fmla="*/ 316835 h 650775"/>
                <a:gd name="connsiteX11" fmla="*/ 618101 w 706572"/>
                <a:gd name="connsiteY11" fmla="*/ 300000 h 650775"/>
                <a:gd name="connsiteX12" fmla="*/ 512596 w 706572"/>
                <a:gd name="connsiteY12" fmla="*/ 303655 h 650775"/>
                <a:gd name="connsiteX13" fmla="*/ 474968 w 706572"/>
                <a:gd name="connsiteY13" fmla="*/ 191666 h 650775"/>
                <a:gd name="connsiteX14" fmla="*/ 551380 w 706572"/>
                <a:gd name="connsiteY14" fmla="*/ 141164 h 650775"/>
                <a:gd name="connsiteX15" fmla="*/ 652076 w 706572"/>
                <a:gd name="connsiteY15" fmla="*/ 8852 h 650775"/>
                <a:gd name="connsiteX16" fmla="*/ 551497 w 706572"/>
                <a:gd name="connsiteY16" fmla="*/ 23305 h 650775"/>
                <a:gd name="connsiteX0" fmla="*/ 551497 w 703168"/>
                <a:gd name="connsiteY0" fmla="*/ 23305 h 650775"/>
                <a:gd name="connsiteX1" fmla="*/ 111886 w 703168"/>
                <a:gd name="connsiteY1" fmla="*/ 195957 h 650775"/>
                <a:gd name="connsiteX2" fmla="*/ 9280 w 703168"/>
                <a:gd name="connsiteY2" fmla="*/ 307616 h 650775"/>
                <a:gd name="connsiteX3" fmla="*/ 187473 w 703168"/>
                <a:gd name="connsiteY3" fmla="*/ 264754 h 650775"/>
                <a:gd name="connsiteX4" fmla="*/ 206216 w 703168"/>
                <a:gd name="connsiteY4" fmla="*/ 405460 h 650775"/>
                <a:gd name="connsiteX5" fmla="*/ 126503 w 703168"/>
                <a:gd name="connsiteY5" fmla="*/ 532679 h 650775"/>
                <a:gd name="connsiteX6" fmla="*/ 114904 w 703168"/>
                <a:gd name="connsiteY6" fmla="*/ 636559 h 650775"/>
                <a:gd name="connsiteX7" fmla="*/ 208314 w 703168"/>
                <a:gd name="connsiteY7" fmla="*/ 635923 h 650775"/>
                <a:gd name="connsiteX8" fmla="*/ 410013 w 703168"/>
                <a:gd name="connsiteY8" fmla="*/ 507594 h 650775"/>
                <a:gd name="connsiteX9" fmla="*/ 584294 w 703168"/>
                <a:gd name="connsiteY9" fmla="*/ 379407 h 650775"/>
                <a:gd name="connsiteX10" fmla="*/ 702742 w 703168"/>
                <a:gd name="connsiteY10" fmla="*/ 316835 h 650775"/>
                <a:gd name="connsiteX11" fmla="*/ 618101 w 703168"/>
                <a:gd name="connsiteY11" fmla="*/ 300000 h 650775"/>
                <a:gd name="connsiteX12" fmla="*/ 512596 w 703168"/>
                <a:gd name="connsiteY12" fmla="*/ 303655 h 650775"/>
                <a:gd name="connsiteX13" fmla="*/ 474968 w 703168"/>
                <a:gd name="connsiteY13" fmla="*/ 191666 h 650775"/>
                <a:gd name="connsiteX14" fmla="*/ 551380 w 703168"/>
                <a:gd name="connsiteY14" fmla="*/ 141164 h 650775"/>
                <a:gd name="connsiteX15" fmla="*/ 652076 w 703168"/>
                <a:gd name="connsiteY15" fmla="*/ 8852 h 650775"/>
                <a:gd name="connsiteX16" fmla="*/ 551497 w 703168"/>
                <a:gd name="connsiteY16" fmla="*/ 23305 h 650775"/>
                <a:gd name="connsiteX0" fmla="*/ 551497 w 703168"/>
                <a:gd name="connsiteY0" fmla="*/ 23305 h 650775"/>
                <a:gd name="connsiteX1" fmla="*/ 111886 w 703168"/>
                <a:gd name="connsiteY1" fmla="*/ 195957 h 650775"/>
                <a:gd name="connsiteX2" fmla="*/ 9280 w 703168"/>
                <a:gd name="connsiteY2" fmla="*/ 307616 h 650775"/>
                <a:gd name="connsiteX3" fmla="*/ 187473 w 703168"/>
                <a:gd name="connsiteY3" fmla="*/ 264754 h 650775"/>
                <a:gd name="connsiteX4" fmla="*/ 206216 w 703168"/>
                <a:gd name="connsiteY4" fmla="*/ 405460 h 650775"/>
                <a:gd name="connsiteX5" fmla="*/ 126503 w 703168"/>
                <a:gd name="connsiteY5" fmla="*/ 532679 h 650775"/>
                <a:gd name="connsiteX6" fmla="*/ 114904 w 703168"/>
                <a:gd name="connsiteY6" fmla="*/ 636559 h 650775"/>
                <a:gd name="connsiteX7" fmla="*/ 208314 w 703168"/>
                <a:gd name="connsiteY7" fmla="*/ 635923 h 650775"/>
                <a:gd name="connsiteX8" fmla="*/ 410013 w 703168"/>
                <a:gd name="connsiteY8" fmla="*/ 507594 h 650775"/>
                <a:gd name="connsiteX9" fmla="*/ 584294 w 703168"/>
                <a:gd name="connsiteY9" fmla="*/ 379407 h 650775"/>
                <a:gd name="connsiteX10" fmla="*/ 702742 w 703168"/>
                <a:gd name="connsiteY10" fmla="*/ 316835 h 650775"/>
                <a:gd name="connsiteX11" fmla="*/ 618101 w 703168"/>
                <a:gd name="connsiteY11" fmla="*/ 300000 h 650775"/>
                <a:gd name="connsiteX12" fmla="*/ 512596 w 703168"/>
                <a:gd name="connsiteY12" fmla="*/ 303655 h 650775"/>
                <a:gd name="connsiteX13" fmla="*/ 474968 w 703168"/>
                <a:gd name="connsiteY13" fmla="*/ 191666 h 650775"/>
                <a:gd name="connsiteX14" fmla="*/ 551380 w 703168"/>
                <a:gd name="connsiteY14" fmla="*/ 141164 h 650775"/>
                <a:gd name="connsiteX15" fmla="*/ 652076 w 703168"/>
                <a:gd name="connsiteY15" fmla="*/ 8852 h 650775"/>
                <a:gd name="connsiteX16" fmla="*/ 551497 w 703168"/>
                <a:gd name="connsiteY16" fmla="*/ 23305 h 650775"/>
                <a:gd name="connsiteX0" fmla="*/ 551497 w 702784"/>
                <a:gd name="connsiteY0" fmla="*/ 23305 h 650775"/>
                <a:gd name="connsiteX1" fmla="*/ 111886 w 702784"/>
                <a:gd name="connsiteY1" fmla="*/ 195957 h 650775"/>
                <a:gd name="connsiteX2" fmla="*/ 9280 w 702784"/>
                <a:gd name="connsiteY2" fmla="*/ 307616 h 650775"/>
                <a:gd name="connsiteX3" fmla="*/ 187473 w 702784"/>
                <a:gd name="connsiteY3" fmla="*/ 264754 h 650775"/>
                <a:gd name="connsiteX4" fmla="*/ 206216 w 702784"/>
                <a:gd name="connsiteY4" fmla="*/ 405460 h 650775"/>
                <a:gd name="connsiteX5" fmla="*/ 126503 w 702784"/>
                <a:gd name="connsiteY5" fmla="*/ 532679 h 650775"/>
                <a:gd name="connsiteX6" fmla="*/ 114904 w 702784"/>
                <a:gd name="connsiteY6" fmla="*/ 636559 h 650775"/>
                <a:gd name="connsiteX7" fmla="*/ 208314 w 702784"/>
                <a:gd name="connsiteY7" fmla="*/ 635923 h 650775"/>
                <a:gd name="connsiteX8" fmla="*/ 410013 w 702784"/>
                <a:gd name="connsiteY8" fmla="*/ 507594 h 650775"/>
                <a:gd name="connsiteX9" fmla="*/ 608107 w 702784"/>
                <a:gd name="connsiteY9" fmla="*/ 407982 h 650775"/>
                <a:gd name="connsiteX10" fmla="*/ 702742 w 702784"/>
                <a:gd name="connsiteY10" fmla="*/ 316835 h 650775"/>
                <a:gd name="connsiteX11" fmla="*/ 618101 w 702784"/>
                <a:gd name="connsiteY11" fmla="*/ 300000 h 650775"/>
                <a:gd name="connsiteX12" fmla="*/ 512596 w 702784"/>
                <a:gd name="connsiteY12" fmla="*/ 303655 h 650775"/>
                <a:gd name="connsiteX13" fmla="*/ 474968 w 702784"/>
                <a:gd name="connsiteY13" fmla="*/ 191666 h 650775"/>
                <a:gd name="connsiteX14" fmla="*/ 551380 w 702784"/>
                <a:gd name="connsiteY14" fmla="*/ 141164 h 650775"/>
                <a:gd name="connsiteX15" fmla="*/ 652076 w 702784"/>
                <a:gd name="connsiteY15" fmla="*/ 8852 h 650775"/>
                <a:gd name="connsiteX16" fmla="*/ 551497 w 702784"/>
                <a:gd name="connsiteY16" fmla="*/ 23305 h 650775"/>
                <a:gd name="connsiteX0" fmla="*/ 551497 w 703314"/>
                <a:gd name="connsiteY0" fmla="*/ 23305 h 650775"/>
                <a:gd name="connsiteX1" fmla="*/ 111886 w 703314"/>
                <a:gd name="connsiteY1" fmla="*/ 195957 h 650775"/>
                <a:gd name="connsiteX2" fmla="*/ 9280 w 703314"/>
                <a:gd name="connsiteY2" fmla="*/ 307616 h 650775"/>
                <a:gd name="connsiteX3" fmla="*/ 187473 w 703314"/>
                <a:gd name="connsiteY3" fmla="*/ 264754 h 650775"/>
                <a:gd name="connsiteX4" fmla="*/ 206216 w 703314"/>
                <a:gd name="connsiteY4" fmla="*/ 405460 h 650775"/>
                <a:gd name="connsiteX5" fmla="*/ 126503 w 703314"/>
                <a:gd name="connsiteY5" fmla="*/ 532679 h 650775"/>
                <a:gd name="connsiteX6" fmla="*/ 114904 w 703314"/>
                <a:gd name="connsiteY6" fmla="*/ 636559 h 650775"/>
                <a:gd name="connsiteX7" fmla="*/ 208314 w 703314"/>
                <a:gd name="connsiteY7" fmla="*/ 635923 h 650775"/>
                <a:gd name="connsiteX8" fmla="*/ 410013 w 703314"/>
                <a:gd name="connsiteY8" fmla="*/ 507594 h 650775"/>
                <a:gd name="connsiteX9" fmla="*/ 608107 w 703314"/>
                <a:gd name="connsiteY9" fmla="*/ 407982 h 650775"/>
                <a:gd name="connsiteX10" fmla="*/ 702742 w 703314"/>
                <a:gd name="connsiteY10" fmla="*/ 316835 h 650775"/>
                <a:gd name="connsiteX11" fmla="*/ 618101 w 703314"/>
                <a:gd name="connsiteY11" fmla="*/ 300000 h 650775"/>
                <a:gd name="connsiteX12" fmla="*/ 512596 w 703314"/>
                <a:gd name="connsiteY12" fmla="*/ 303655 h 650775"/>
                <a:gd name="connsiteX13" fmla="*/ 474968 w 703314"/>
                <a:gd name="connsiteY13" fmla="*/ 191666 h 650775"/>
                <a:gd name="connsiteX14" fmla="*/ 551380 w 703314"/>
                <a:gd name="connsiteY14" fmla="*/ 141164 h 650775"/>
                <a:gd name="connsiteX15" fmla="*/ 652076 w 703314"/>
                <a:gd name="connsiteY15" fmla="*/ 8852 h 650775"/>
                <a:gd name="connsiteX16" fmla="*/ 551497 w 703314"/>
                <a:gd name="connsiteY16" fmla="*/ 23305 h 650775"/>
                <a:gd name="connsiteX0" fmla="*/ 551497 w 703471"/>
                <a:gd name="connsiteY0" fmla="*/ 23305 h 653313"/>
                <a:gd name="connsiteX1" fmla="*/ 111886 w 703471"/>
                <a:gd name="connsiteY1" fmla="*/ 195957 h 653313"/>
                <a:gd name="connsiteX2" fmla="*/ 9280 w 703471"/>
                <a:gd name="connsiteY2" fmla="*/ 307616 h 653313"/>
                <a:gd name="connsiteX3" fmla="*/ 187473 w 703471"/>
                <a:gd name="connsiteY3" fmla="*/ 264754 h 653313"/>
                <a:gd name="connsiteX4" fmla="*/ 206216 w 703471"/>
                <a:gd name="connsiteY4" fmla="*/ 405460 h 653313"/>
                <a:gd name="connsiteX5" fmla="*/ 126503 w 703471"/>
                <a:gd name="connsiteY5" fmla="*/ 532679 h 653313"/>
                <a:gd name="connsiteX6" fmla="*/ 114904 w 703471"/>
                <a:gd name="connsiteY6" fmla="*/ 636559 h 653313"/>
                <a:gd name="connsiteX7" fmla="*/ 208314 w 703471"/>
                <a:gd name="connsiteY7" fmla="*/ 635923 h 653313"/>
                <a:gd name="connsiteX8" fmla="*/ 431444 w 703471"/>
                <a:gd name="connsiteY8" fmla="*/ 469494 h 653313"/>
                <a:gd name="connsiteX9" fmla="*/ 608107 w 703471"/>
                <a:gd name="connsiteY9" fmla="*/ 407982 h 653313"/>
                <a:gd name="connsiteX10" fmla="*/ 702742 w 703471"/>
                <a:gd name="connsiteY10" fmla="*/ 316835 h 653313"/>
                <a:gd name="connsiteX11" fmla="*/ 618101 w 703471"/>
                <a:gd name="connsiteY11" fmla="*/ 300000 h 653313"/>
                <a:gd name="connsiteX12" fmla="*/ 512596 w 703471"/>
                <a:gd name="connsiteY12" fmla="*/ 303655 h 653313"/>
                <a:gd name="connsiteX13" fmla="*/ 474968 w 703471"/>
                <a:gd name="connsiteY13" fmla="*/ 191666 h 653313"/>
                <a:gd name="connsiteX14" fmla="*/ 551380 w 703471"/>
                <a:gd name="connsiteY14" fmla="*/ 141164 h 653313"/>
                <a:gd name="connsiteX15" fmla="*/ 652076 w 703471"/>
                <a:gd name="connsiteY15" fmla="*/ 8852 h 653313"/>
                <a:gd name="connsiteX16" fmla="*/ 551497 w 703471"/>
                <a:gd name="connsiteY16" fmla="*/ 23305 h 653313"/>
                <a:gd name="connsiteX0" fmla="*/ 551497 w 703471"/>
                <a:gd name="connsiteY0" fmla="*/ 23305 h 640185"/>
                <a:gd name="connsiteX1" fmla="*/ 111886 w 703471"/>
                <a:gd name="connsiteY1" fmla="*/ 195957 h 640185"/>
                <a:gd name="connsiteX2" fmla="*/ 9280 w 703471"/>
                <a:gd name="connsiteY2" fmla="*/ 307616 h 640185"/>
                <a:gd name="connsiteX3" fmla="*/ 187473 w 703471"/>
                <a:gd name="connsiteY3" fmla="*/ 264754 h 640185"/>
                <a:gd name="connsiteX4" fmla="*/ 206216 w 703471"/>
                <a:gd name="connsiteY4" fmla="*/ 405460 h 640185"/>
                <a:gd name="connsiteX5" fmla="*/ 126503 w 703471"/>
                <a:gd name="connsiteY5" fmla="*/ 532679 h 640185"/>
                <a:gd name="connsiteX6" fmla="*/ 114904 w 703471"/>
                <a:gd name="connsiteY6" fmla="*/ 636559 h 640185"/>
                <a:gd name="connsiteX7" fmla="*/ 244033 w 703471"/>
                <a:gd name="connsiteY7" fmla="*/ 602585 h 640185"/>
                <a:gd name="connsiteX8" fmla="*/ 431444 w 703471"/>
                <a:gd name="connsiteY8" fmla="*/ 469494 h 640185"/>
                <a:gd name="connsiteX9" fmla="*/ 608107 w 703471"/>
                <a:gd name="connsiteY9" fmla="*/ 407982 h 640185"/>
                <a:gd name="connsiteX10" fmla="*/ 702742 w 703471"/>
                <a:gd name="connsiteY10" fmla="*/ 316835 h 640185"/>
                <a:gd name="connsiteX11" fmla="*/ 618101 w 703471"/>
                <a:gd name="connsiteY11" fmla="*/ 300000 h 640185"/>
                <a:gd name="connsiteX12" fmla="*/ 512596 w 703471"/>
                <a:gd name="connsiteY12" fmla="*/ 303655 h 640185"/>
                <a:gd name="connsiteX13" fmla="*/ 474968 w 703471"/>
                <a:gd name="connsiteY13" fmla="*/ 191666 h 640185"/>
                <a:gd name="connsiteX14" fmla="*/ 551380 w 703471"/>
                <a:gd name="connsiteY14" fmla="*/ 141164 h 640185"/>
                <a:gd name="connsiteX15" fmla="*/ 652076 w 703471"/>
                <a:gd name="connsiteY15" fmla="*/ 8852 h 640185"/>
                <a:gd name="connsiteX16" fmla="*/ 551497 w 703471"/>
                <a:gd name="connsiteY16" fmla="*/ 23305 h 640185"/>
                <a:gd name="connsiteX0" fmla="*/ 551497 w 703471"/>
                <a:gd name="connsiteY0" fmla="*/ 23305 h 639360"/>
                <a:gd name="connsiteX1" fmla="*/ 111886 w 703471"/>
                <a:gd name="connsiteY1" fmla="*/ 195957 h 639360"/>
                <a:gd name="connsiteX2" fmla="*/ 9280 w 703471"/>
                <a:gd name="connsiteY2" fmla="*/ 307616 h 639360"/>
                <a:gd name="connsiteX3" fmla="*/ 187473 w 703471"/>
                <a:gd name="connsiteY3" fmla="*/ 264754 h 639360"/>
                <a:gd name="connsiteX4" fmla="*/ 206216 w 703471"/>
                <a:gd name="connsiteY4" fmla="*/ 405460 h 639360"/>
                <a:gd name="connsiteX5" fmla="*/ 126503 w 703471"/>
                <a:gd name="connsiteY5" fmla="*/ 532679 h 639360"/>
                <a:gd name="connsiteX6" fmla="*/ 114904 w 703471"/>
                <a:gd name="connsiteY6" fmla="*/ 636559 h 639360"/>
                <a:gd name="connsiteX7" fmla="*/ 244033 w 703471"/>
                <a:gd name="connsiteY7" fmla="*/ 602585 h 639360"/>
                <a:gd name="connsiteX8" fmla="*/ 431444 w 703471"/>
                <a:gd name="connsiteY8" fmla="*/ 469494 h 639360"/>
                <a:gd name="connsiteX9" fmla="*/ 608107 w 703471"/>
                <a:gd name="connsiteY9" fmla="*/ 407982 h 639360"/>
                <a:gd name="connsiteX10" fmla="*/ 702742 w 703471"/>
                <a:gd name="connsiteY10" fmla="*/ 316835 h 639360"/>
                <a:gd name="connsiteX11" fmla="*/ 618101 w 703471"/>
                <a:gd name="connsiteY11" fmla="*/ 300000 h 639360"/>
                <a:gd name="connsiteX12" fmla="*/ 512596 w 703471"/>
                <a:gd name="connsiteY12" fmla="*/ 303655 h 639360"/>
                <a:gd name="connsiteX13" fmla="*/ 474968 w 703471"/>
                <a:gd name="connsiteY13" fmla="*/ 191666 h 639360"/>
                <a:gd name="connsiteX14" fmla="*/ 551380 w 703471"/>
                <a:gd name="connsiteY14" fmla="*/ 141164 h 639360"/>
                <a:gd name="connsiteX15" fmla="*/ 652076 w 703471"/>
                <a:gd name="connsiteY15" fmla="*/ 8852 h 639360"/>
                <a:gd name="connsiteX16" fmla="*/ 551497 w 703471"/>
                <a:gd name="connsiteY16" fmla="*/ 23305 h 639360"/>
                <a:gd name="connsiteX0" fmla="*/ 551497 w 703471"/>
                <a:gd name="connsiteY0" fmla="*/ 23305 h 652828"/>
                <a:gd name="connsiteX1" fmla="*/ 111886 w 703471"/>
                <a:gd name="connsiteY1" fmla="*/ 195957 h 652828"/>
                <a:gd name="connsiteX2" fmla="*/ 9280 w 703471"/>
                <a:gd name="connsiteY2" fmla="*/ 307616 h 652828"/>
                <a:gd name="connsiteX3" fmla="*/ 187473 w 703471"/>
                <a:gd name="connsiteY3" fmla="*/ 264754 h 652828"/>
                <a:gd name="connsiteX4" fmla="*/ 206216 w 703471"/>
                <a:gd name="connsiteY4" fmla="*/ 405460 h 652828"/>
                <a:gd name="connsiteX5" fmla="*/ 126503 w 703471"/>
                <a:gd name="connsiteY5" fmla="*/ 532679 h 652828"/>
                <a:gd name="connsiteX6" fmla="*/ 114904 w 703471"/>
                <a:gd name="connsiteY6" fmla="*/ 636559 h 652828"/>
                <a:gd name="connsiteX7" fmla="*/ 244033 w 703471"/>
                <a:gd name="connsiteY7" fmla="*/ 602585 h 652828"/>
                <a:gd name="connsiteX8" fmla="*/ 431444 w 703471"/>
                <a:gd name="connsiteY8" fmla="*/ 469494 h 652828"/>
                <a:gd name="connsiteX9" fmla="*/ 608107 w 703471"/>
                <a:gd name="connsiteY9" fmla="*/ 407982 h 652828"/>
                <a:gd name="connsiteX10" fmla="*/ 702742 w 703471"/>
                <a:gd name="connsiteY10" fmla="*/ 316835 h 652828"/>
                <a:gd name="connsiteX11" fmla="*/ 618101 w 703471"/>
                <a:gd name="connsiteY11" fmla="*/ 300000 h 652828"/>
                <a:gd name="connsiteX12" fmla="*/ 512596 w 703471"/>
                <a:gd name="connsiteY12" fmla="*/ 303655 h 652828"/>
                <a:gd name="connsiteX13" fmla="*/ 474968 w 703471"/>
                <a:gd name="connsiteY13" fmla="*/ 191666 h 652828"/>
                <a:gd name="connsiteX14" fmla="*/ 551380 w 703471"/>
                <a:gd name="connsiteY14" fmla="*/ 141164 h 652828"/>
                <a:gd name="connsiteX15" fmla="*/ 652076 w 703471"/>
                <a:gd name="connsiteY15" fmla="*/ 8852 h 652828"/>
                <a:gd name="connsiteX16" fmla="*/ 551497 w 703471"/>
                <a:gd name="connsiteY16" fmla="*/ 23305 h 652828"/>
                <a:gd name="connsiteX0" fmla="*/ 551497 w 703471"/>
                <a:gd name="connsiteY0" fmla="*/ 23305 h 657276"/>
                <a:gd name="connsiteX1" fmla="*/ 111886 w 703471"/>
                <a:gd name="connsiteY1" fmla="*/ 195957 h 657276"/>
                <a:gd name="connsiteX2" fmla="*/ 9280 w 703471"/>
                <a:gd name="connsiteY2" fmla="*/ 307616 h 657276"/>
                <a:gd name="connsiteX3" fmla="*/ 187473 w 703471"/>
                <a:gd name="connsiteY3" fmla="*/ 264754 h 657276"/>
                <a:gd name="connsiteX4" fmla="*/ 206216 w 703471"/>
                <a:gd name="connsiteY4" fmla="*/ 405460 h 657276"/>
                <a:gd name="connsiteX5" fmla="*/ 126503 w 703471"/>
                <a:gd name="connsiteY5" fmla="*/ 532679 h 657276"/>
                <a:gd name="connsiteX6" fmla="*/ 114904 w 703471"/>
                <a:gd name="connsiteY6" fmla="*/ 636559 h 657276"/>
                <a:gd name="connsiteX7" fmla="*/ 244033 w 703471"/>
                <a:gd name="connsiteY7" fmla="*/ 602585 h 657276"/>
                <a:gd name="connsiteX8" fmla="*/ 431444 w 703471"/>
                <a:gd name="connsiteY8" fmla="*/ 469494 h 657276"/>
                <a:gd name="connsiteX9" fmla="*/ 608107 w 703471"/>
                <a:gd name="connsiteY9" fmla="*/ 407982 h 657276"/>
                <a:gd name="connsiteX10" fmla="*/ 702742 w 703471"/>
                <a:gd name="connsiteY10" fmla="*/ 316835 h 657276"/>
                <a:gd name="connsiteX11" fmla="*/ 618101 w 703471"/>
                <a:gd name="connsiteY11" fmla="*/ 300000 h 657276"/>
                <a:gd name="connsiteX12" fmla="*/ 512596 w 703471"/>
                <a:gd name="connsiteY12" fmla="*/ 303655 h 657276"/>
                <a:gd name="connsiteX13" fmla="*/ 474968 w 703471"/>
                <a:gd name="connsiteY13" fmla="*/ 191666 h 657276"/>
                <a:gd name="connsiteX14" fmla="*/ 551380 w 703471"/>
                <a:gd name="connsiteY14" fmla="*/ 141164 h 657276"/>
                <a:gd name="connsiteX15" fmla="*/ 652076 w 703471"/>
                <a:gd name="connsiteY15" fmla="*/ 8852 h 657276"/>
                <a:gd name="connsiteX16" fmla="*/ 551497 w 703471"/>
                <a:gd name="connsiteY16" fmla="*/ 23305 h 657276"/>
                <a:gd name="connsiteX0" fmla="*/ 551497 w 703471"/>
                <a:gd name="connsiteY0" fmla="*/ 23305 h 640499"/>
                <a:gd name="connsiteX1" fmla="*/ 111886 w 703471"/>
                <a:gd name="connsiteY1" fmla="*/ 195957 h 640499"/>
                <a:gd name="connsiteX2" fmla="*/ 9280 w 703471"/>
                <a:gd name="connsiteY2" fmla="*/ 307616 h 640499"/>
                <a:gd name="connsiteX3" fmla="*/ 187473 w 703471"/>
                <a:gd name="connsiteY3" fmla="*/ 264754 h 640499"/>
                <a:gd name="connsiteX4" fmla="*/ 206216 w 703471"/>
                <a:gd name="connsiteY4" fmla="*/ 405460 h 640499"/>
                <a:gd name="connsiteX5" fmla="*/ 157460 w 703471"/>
                <a:gd name="connsiteY5" fmla="*/ 513629 h 640499"/>
                <a:gd name="connsiteX6" fmla="*/ 114904 w 703471"/>
                <a:gd name="connsiteY6" fmla="*/ 636559 h 640499"/>
                <a:gd name="connsiteX7" fmla="*/ 244033 w 703471"/>
                <a:gd name="connsiteY7" fmla="*/ 602585 h 640499"/>
                <a:gd name="connsiteX8" fmla="*/ 431444 w 703471"/>
                <a:gd name="connsiteY8" fmla="*/ 469494 h 640499"/>
                <a:gd name="connsiteX9" fmla="*/ 608107 w 703471"/>
                <a:gd name="connsiteY9" fmla="*/ 407982 h 640499"/>
                <a:gd name="connsiteX10" fmla="*/ 702742 w 703471"/>
                <a:gd name="connsiteY10" fmla="*/ 316835 h 640499"/>
                <a:gd name="connsiteX11" fmla="*/ 618101 w 703471"/>
                <a:gd name="connsiteY11" fmla="*/ 300000 h 640499"/>
                <a:gd name="connsiteX12" fmla="*/ 512596 w 703471"/>
                <a:gd name="connsiteY12" fmla="*/ 303655 h 640499"/>
                <a:gd name="connsiteX13" fmla="*/ 474968 w 703471"/>
                <a:gd name="connsiteY13" fmla="*/ 191666 h 640499"/>
                <a:gd name="connsiteX14" fmla="*/ 551380 w 703471"/>
                <a:gd name="connsiteY14" fmla="*/ 141164 h 640499"/>
                <a:gd name="connsiteX15" fmla="*/ 652076 w 703471"/>
                <a:gd name="connsiteY15" fmla="*/ 8852 h 640499"/>
                <a:gd name="connsiteX16" fmla="*/ 551497 w 703471"/>
                <a:gd name="connsiteY16" fmla="*/ 23305 h 640499"/>
                <a:gd name="connsiteX0" fmla="*/ 551497 w 703471"/>
                <a:gd name="connsiteY0" fmla="*/ 23305 h 640499"/>
                <a:gd name="connsiteX1" fmla="*/ 111886 w 703471"/>
                <a:gd name="connsiteY1" fmla="*/ 195957 h 640499"/>
                <a:gd name="connsiteX2" fmla="*/ 9280 w 703471"/>
                <a:gd name="connsiteY2" fmla="*/ 307616 h 640499"/>
                <a:gd name="connsiteX3" fmla="*/ 187473 w 703471"/>
                <a:gd name="connsiteY3" fmla="*/ 264754 h 640499"/>
                <a:gd name="connsiteX4" fmla="*/ 206216 w 703471"/>
                <a:gd name="connsiteY4" fmla="*/ 405460 h 640499"/>
                <a:gd name="connsiteX5" fmla="*/ 157460 w 703471"/>
                <a:gd name="connsiteY5" fmla="*/ 513629 h 640499"/>
                <a:gd name="connsiteX6" fmla="*/ 114904 w 703471"/>
                <a:gd name="connsiteY6" fmla="*/ 636559 h 640499"/>
                <a:gd name="connsiteX7" fmla="*/ 244033 w 703471"/>
                <a:gd name="connsiteY7" fmla="*/ 602585 h 640499"/>
                <a:gd name="connsiteX8" fmla="*/ 431444 w 703471"/>
                <a:gd name="connsiteY8" fmla="*/ 469494 h 640499"/>
                <a:gd name="connsiteX9" fmla="*/ 608107 w 703471"/>
                <a:gd name="connsiteY9" fmla="*/ 407982 h 640499"/>
                <a:gd name="connsiteX10" fmla="*/ 702742 w 703471"/>
                <a:gd name="connsiteY10" fmla="*/ 316835 h 640499"/>
                <a:gd name="connsiteX11" fmla="*/ 618101 w 703471"/>
                <a:gd name="connsiteY11" fmla="*/ 300000 h 640499"/>
                <a:gd name="connsiteX12" fmla="*/ 512596 w 703471"/>
                <a:gd name="connsiteY12" fmla="*/ 303655 h 640499"/>
                <a:gd name="connsiteX13" fmla="*/ 474968 w 703471"/>
                <a:gd name="connsiteY13" fmla="*/ 191666 h 640499"/>
                <a:gd name="connsiteX14" fmla="*/ 551380 w 703471"/>
                <a:gd name="connsiteY14" fmla="*/ 141164 h 640499"/>
                <a:gd name="connsiteX15" fmla="*/ 652076 w 703471"/>
                <a:gd name="connsiteY15" fmla="*/ 8852 h 640499"/>
                <a:gd name="connsiteX16" fmla="*/ 551497 w 703471"/>
                <a:gd name="connsiteY16" fmla="*/ 23305 h 640499"/>
                <a:gd name="connsiteX0" fmla="*/ 551497 w 703471"/>
                <a:gd name="connsiteY0" fmla="*/ 23305 h 641633"/>
                <a:gd name="connsiteX1" fmla="*/ 111886 w 703471"/>
                <a:gd name="connsiteY1" fmla="*/ 195957 h 641633"/>
                <a:gd name="connsiteX2" fmla="*/ 9280 w 703471"/>
                <a:gd name="connsiteY2" fmla="*/ 307616 h 641633"/>
                <a:gd name="connsiteX3" fmla="*/ 187473 w 703471"/>
                <a:gd name="connsiteY3" fmla="*/ 264754 h 641633"/>
                <a:gd name="connsiteX4" fmla="*/ 206216 w 703471"/>
                <a:gd name="connsiteY4" fmla="*/ 405460 h 641633"/>
                <a:gd name="connsiteX5" fmla="*/ 157460 w 703471"/>
                <a:gd name="connsiteY5" fmla="*/ 513629 h 641633"/>
                <a:gd name="connsiteX6" fmla="*/ 114904 w 703471"/>
                <a:gd name="connsiteY6" fmla="*/ 636559 h 641633"/>
                <a:gd name="connsiteX7" fmla="*/ 244033 w 703471"/>
                <a:gd name="connsiteY7" fmla="*/ 602585 h 641633"/>
                <a:gd name="connsiteX8" fmla="*/ 431444 w 703471"/>
                <a:gd name="connsiteY8" fmla="*/ 469494 h 641633"/>
                <a:gd name="connsiteX9" fmla="*/ 608107 w 703471"/>
                <a:gd name="connsiteY9" fmla="*/ 407982 h 641633"/>
                <a:gd name="connsiteX10" fmla="*/ 702742 w 703471"/>
                <a:gd name="connsiteY10" fmla="*/ 316835 h 641633"/>
                <a:gd name="connsiteX11" fmla="*/ 618101 w 703471"/>
                <a:gd name="connsiteY11" fmla="*/ 300000 h 641633"/>
                <a:gd name="connsiteX12" fmla="*/ 512596 w 703471"/>
                <a:gd name="connsiteY12" fmla="*/ 303655 h 641633"/>
                <a:gd name="connsiteX13" fmla="*/ 474968 w 703471"/>
                <a:gd name="connsiteY13" fmla="*/ 191666 h 641633"/>
                <a:gd name="connsiteX14" fmla="*/ 551380 w 703471"/>
                <a:gd name="connsiteY14" fmla="*/ 141164 h 641633"/>
                <a:gd name="connsiteX15" fmla="*/ 652076 w 703471"/>
                <a:gd name="connsiteY15" fmla="*/ 8852 h 641633"/>
                <a:gd name="connsiteX16" fmla="*/ 551497 w 703471"/>
                <a:gd name="connsiteY16" fmla="*/ 23305 h 641633"/>
                <a:gd name="connsiteX0" fmla="*/ 551497 w 703471"/>
                <a:gd name="connsiteY0" fmla="*/ 23305 h 638809"/>
                <a:gd name="connsiteX1" fmla="*/ 111886 w 703471"/>
                <a:gd name="connsiteY1" fmla="*/ 195957 h 638809"/>
                <a:gd name="connsiteX2" fmla="*/ 9280 w 703471"/>
                <a:gd name="connsiteY2" fmla="*/ 307616 h 638809"/>
                <a:gd name="connsiteX3" fmla="*/ 187473 w 703471"/>
                <a:gd name="connsiteY3" fmla="*/ 264754 h 638809"/>
                <a:gd name="connsiteX4" fmla="*/ 206216 w 703471"/>
                <a:gd name="connsiteY4" fmla="*/ 405460 h 638809"/>
                <a:gd name="connsiteX5" fmla="*/ 157460 w 703471"/>
                <a:gd name="connsiteY5" fmla="*/ 513629 h 638809"/>
                <a:gd name="connsiteX6" fmla="*/ 114904 w 703471"/>
                <a:gd name="connsiteY6" fmla="*/ 636559 h 638809"/>
                <a:gd name="connsiteX7" fmla="*/ 258321 w 703471"/>
                <a:gd name="connsiteY7" fmla="*/ 588298 h 638809"/>
                <a:gd name="connsiteX8" fmla="*/ 431444 w 703471"/>
                <a:gd name="connsiteY8" fmla="*/ 469494 h 638809"/>
                <a:gd name="connsiteX9" fmla="*/ 608107 w 703471"/>
                <a:gd name="connsiteY9" fmla="*/ 407982 h 638809"/>
                <a:gd name="connsiteX10" fmla="*/ 702742 w 703471"/>
                <a:gd name="connsiteY10" fmla="*/ 316835 h 638809"/>
                <a:gd name="connsiteX11" fmla="*/ 618101 w 703471"/>
                <a:gd name="connsiteY11" fmla="*/ 300000 h 638809"/>
                <a:gd name="connsiteX12" fmla="*/ 512596 w 703471"/>
                <a:gd name="connsiteY12" fmla="*/ 303655 h 638809"/>
                <a:gd name="connsiteX13" fmla="*/ 474968 w 703471"/>
                <a:gd name="connsiteY13" fmla="*/ 191666 h 638809"/>
                <a:gd name="connsiteX14" fmla="*/ 551380 w 703471"/>
                <a:gd name="connsiteY14" fmla="*/ 141164 h 638809"/>
                <a:gd name="connsiteX15" fmla="*/ 652076 w 703471"/>
                <a:gd name="connsiteY15" fmla="*/ 8852 h 638809"/>
                <a:gd name="connsiteX16" fmla="*/ 551497 w 703471"/>
                <a:gd name="connsiteY16" fmla="*/ 23305 h 638809"/>
                <a:gd name="connsiteX0" fmla="*/ 551497 w 703471"/>
                <a:gd name="connsiteY0" fmla="*/ 23305 h 638629"/>
                <a:gd name="connsiteX1" fmla="*/ 111886 w 703471"/>
                <a:gd name="connsiteY1" fmla="*/ 195957 h 638629"/>
                <a:gd name="connsiteX2" fmla="*/ 9280 w 703471"/>
                <a:gd name="connsiteY2" fmla="*/ 307616 h 638629"/>
                <a:gd name="connsiteX3" fmla="*/ 187473 w 703471"/>
                <a:gd name="connsiteY3" fmla="*/ 264754 h 638629"/>
                <a:gd name="connsiteX4" fmla="*/ 206216 w 703471"/>
                <a:gd name="connsiteY4" fmla="*/ 405460 h 638629"/>
                <a:gd name="connsiteX5" fmla="*/ 157460 w 703471"/>
                <a:gd name="connsiteY5" fmla="*/ 513629 h 638629"/>
                <a:gd name="connsiteX6" fmla="*/ 114904 w 703471"/>
                <a:gd name="connsiteY6" fmla="*/ 636559 h 638629"/>
                <a:gd name="connsiteX7" fmla="*/ 258321 w 703471"/>
                <a:gd name="connsiteY7" fmla="*/ 588298 h 638629"/>
                <a:gd name="connsiteX8" fmla="*/ 431444 w 703471"/>
                <a:gd name="connsiteY8" fmla="*/ 469494 h 638629"/>
                <a:gd name="connsiteX9" fmla="*/ 608107 w 703471"/>
                <a:gd name="connsiteY9" fmla="*/ 407982 h 638629"/>
                <a:gd name="connsiteX10" fmla="*/ 702742 w 703471"/>
                <a:gd name="connsiteY10" fmla="*/ 316835 h 638629"/>
                <a:gd name="connsiteX11" fmla="*/ 618101 w 703471"/>
                <a:gd name="connsiteY11" fmla="*/ 300000 h 638629"/>
                <a:gd name="connsiteX12" fmla="*/ 512596 w 703471"/>
                <a:gd name="connsiteY12" fmla="*/ 303655 h 638629"/>
                <a:gd name="connsiteX13" fmla="*/ 474968 w 703471"/>
                <a:gd name="connsiteY13" fmla="*/ 191666 h 638629"/>
                <a:gd name="connsiteX14" fmla="*/ 551380 w 703471"/>
                <a:gd name="connsiteY14" fmla="*/ 141164 h 638629"/>
                <a:gd name="connsiteX15" fmla="*/ 652076 w 703471"/>
                <a:gd name="connsiteY15" fmla="*/ 8852 h 638629"/>
                <a:gd name="connsiteX16" fmla="*/ 551497 w 703471"/>
                <a:gd name="connsiteY16" fmla="*/ 23305 h 63862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06216 w 703471"/>
                <a:gd name="connsiteY4" fmla="*/ 405460 h 638599"/>
                <a:gd name="connsiteX5" fmla="*/ 157460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44887"/>
                <a:gd name="connsiteX1" fmla="*/ 111886 w 703471"/>
                <a:gd name="connsiteY1" fmla="*/ 195957 h 644887"/>
                <a:gd name="connsiteX2" fmla="*/ 9280 w 703471"/>
                <a:gd name="connsiteY2" fmla="*/ 307616 h 644887"/>
                <a:gd name="connsiteX3" fmla="*/ 187473 w 703471"/>
                <a:gd name="connsiteY3" fmla="*/ 264754 h 644887"/>
                <a:gd name="connsiteX4" fmla="*/ 206216 w 703471"/>
                <a:gd name="connsiteY4" fmla="*/ 405460 h 644887"/>
                <a:gd name="connsiteX5" fmla="*/ 157460 w 703471"/>
                <a:gd name="connsiteY5" fmla="*/ 513629 h 644887"/>
                <a:gd name="connsiteX6" fmla="*/ 114904 w 703471"/>
                <a:gd name="connsiteY6" fmla="*/ 636559 h 644887"/>
                <a:gd name="connsiteX7" fmla="*/ 258321 w 703471"/>
                <a:gd name="connsiteY7" fmla="*/ 588298 h 644887"/>
                <a:gd name="connsiteX8" fmla="*/ 431444 w 703471"/>
                <a:gd name="connsiteY8" fmla="*/ 469494 h 644887"/>
                <a:gd name="connsiteX9" fmla="*/ 608107 w 703471"/>
                <a:gd name="connsiteY9" fmla="*/ 407982 h 644887"/>
                <a:gd name="connsiteX10" fmla="*/ 702742 w 703471"/>
                <a:gd name="connsiteY10" fmla="*/ 316835 h 644887"/>
                <a:gd name="connsiteX11" fmla="*/ 618101 w 703471"/>
                <a:gd name="connsiteY11" fmla="*/ 300000 h 644887"/>
                <a:gd name="connsiteX12" fmla="*/ 512596 w 703471"/>
                <a:gd name="connsiteY12" fmla="*/ 303655 h 644887"/>
                <a:gd name="connsiteX13" fmla="*/ 474968 w 703471"/>
                <a:gd name="connsiteY13" fmla="*/ 191666 h 644887"/>
                <a:gd name="connsiteX14" fmla="*/ 551380 w 703471"/>
                <a:gd name="connsiteY14" fmla="*/ 141164 h 644887"/>
                <a:gd name="connsiteX15" fmla="*/ 652076 w 703471"/>
                <a:gd name="connsiteY15" fmla="*/ 8852 h 644887"/>
                <a:gd name="connsiteX16" fmla="*/ 551497 w 703471"/>
                <a:gd name="connsiteY16" fmla="*/ 23305 h 644887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06216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20503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20503 w 703471"/>
                <a:gd name="connsiteY4" fmla="*/ 405460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47152"/>
                <a:gd name="connsiteX1" fmla="*/ 111886 w 703471"/>
                <a:gd name="connsiteY1" fmla="*/ 195957 h 647152"/>
                <a:gd name="connsiteX2" fmla="*/ 9280 w 703471"/>
                <a:gd name="connsiteY2" fmla="*/ 307616 h 647152"/>
                <a:gd name="connsiteX3" fmla="*/ 187473 w 703471"/>
                <a:gd name="connsiteY3" fmla="*/ 264754 h 647152"/>
                <a:gd name="connsiteX4" fmla="*/ 234791 w 703471"/>
                <a:gd name="connsiteY4" fmla="*/ 407841 h 647152"/>
                <a:gd name="connsiteX5" fmla="*/ 157460 w 703471"/>
                <a:gd name="connsiteY5" fmla="*/ 513629 h 647152"/>
                <a:gd name="connsiteX6" fmla="*/ 114904 w 703471"/>
                <a:gd name="connsiteY6" fmla="*/ 636559 h 647152"/>
                <a:gd name="connsiteX7" fmla="*/ 258321 w 703471"/>
                <a:gd name="connsiteY7" fmla="*/ 588298 h 647152"/>
                <a:gd name="connsiteX8" fmla="*/ 431444 w 703471"/>
                <a:gd name="connsiteY8" fmla="*/ 469494 h 647152"/>
                <a:gd name="connsiteX9" fmla="*/ 608107 w 703471"/>
                <a:gd name="connsiteY9" fmla="*/ 407982 h 647152"/>
                <a:gd name="connsiteX10" fmla="*/ 702742 w 703471"/>
                <a:gd name="connsiteY10" fmla="*/ 316835 h 647152"/>
                <a:gd name="connsiteX11" fmla="*/ 618101 w 703471"/>
                <a:gd name="connsiteY11" fmla="*/ 300000 h 647152"/>
                <a:gd name="connsiteX12" fmla="*/ 512596 w 703471"/>
                <a:gd name="connsiteY12" fmla="*/ 303655 h 647152"/>
                <a:gd name="connsiteX13" fmla="*/ 474968 w 703471"/>
                <a:gd name="connsiteY13" fmla="*/ 191666 h 647152"/>
                <a:gd name="connsiteX14" fmla="*/ 551380 w 703471"/>
                <a:gd name="connsiteY14" fmla="*/ 141164 h 647152"/>
                <a:gd name="connsiteX15" fmla="*/ 652076 w 703471"/>
                <a:gd name="connsiteY15" fmla="*/ 8852 h 647152"/>
                <a:gd name="connsiteX16" fmla="*/ 551497 w 703471"/>
                <a:gd name="connsiteY16" fmla="*/ 23305 h 647152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38599"/>
                <a:gd name="connsiteX1" fmla="*/ 111886 w 703471"/>
                <a:gd name="connsiteY1" fmla="*/ 195957 h 638599"/>
                <a:gd name="connsiteX2" fmla="*/ 9280 w 703471"/>
                <a:gd name="connsiteY2" fmla="*/ 307616 h 638599"/>
                <a:gd name="connsiteX3" fmla="*/ 187473 w 703471"/>
                <a:gd name="connsiteY3" fmla="*/ 264754 h 638599"/>
                <a:gd name="connsiteX4" fmla="*/ 234791 w 703471"/>
                <a:gd name="connsiteY4" fmla="*/ 407841 h 638599"/>
                <a:gd name="connsiteX5" fmla="*/ 171747 w 703471"/>
                <a:gd name="connsiteY5" fmla="*/ 513629 h 638599"/>
                <a:gd name="connsiteX6" fmla="*/ 114904 w 703471"/>
                <a:gd name="connsiteY6" fmla="*/ 636559 h 638599"/>
                <a:gd name="connsiteX7" fmla="*/ 258321 w 703471"/>
                <a:gd name="connsiteY7" fmla="*/ 588298 h 638599"/>
                <a:gd name="connsiteX8" fmla="*/ 431444 w 703471"/>
                <a:gd name="connsiteY8" fmla="*/ 469494 h 638599"/>
                <a:gd name="connsiteX9" fmla="*/ 608107 w 703471"/>
                <a:gd name="connsiteY9" fmla="*/ 407982 h 638599"/>
                <a:gd name="connsiteX10" fmla="*/ 702742 w 703471"/>
                <a:gd name="connsiteY10" fmla="*/ 316835 h 638599"/>
                <a:gd name="connsiteX11" fmla="*/ 618101 w 703471"/>
                <a:gd name="connsiteY11" fmla="*/ 300000 h 638599"/>
                <a:gd name="connsiteX12" fmla="*/ 512596 w 703471"/>
                <a:gd name="connsiteY12" fmla="*/ 303655 h 638599"/>
                <a:gd name="connsiteX13" fmla="*/ 474968 w 703471"/>
                <a:gd name="connsiteY13" fmla="*/ 191666 h 638599"/>
                <a:gd name="connsiteX14" fmla="*/ 551380 w 703471"/>
                <a:gd name="connsiteY14" fmla="*/ 141164 h 638599"/>
                <a:gd name="connsiteX15" fmla="*/ 652076 w 703471"/>
                <a:gd name="connsiteY15" fmla="*/ 8852 h 638599"/>
                <a:gd name="connsiteX16" fmla="*/ 551497 w 703471"/>
                <a:gd name="connsiteY16" fmla="*/ 23305 h 638599"/>
                <a:gd name="connsiteX0" fmla="*/ 551497 w 703471"/>
                <a:gd name="connsiteY0" fmla="*/ 23305 h 623813"/>
                <a:gd name="connsiteX1" fmla="*/ 111886 w 703471"/>
                <a:gd name="connsiteY1" fmla="*/ 195957 h 623813"/>
                <a:gd name="connsiteX2" fmla="*/ 9280 w 703471"/>
                <a:gd name="connsiteY2" fmla="*/ 307616 h 623813"/>
                <a:gd name="connsiteX3" fmla="*/ 187473 w 703471"/>
                <a:gd name="connsiteY3" fmla="*/ 264754 h 623813"/>
                <a:gd name="connsiteX4" fmla="*/ 234791 w 703471"/>
                <a:gd name="connsiteY4" fmla="*/ 407841 h 623813"/>
                <a:gd name="connsiteX5" fmla="*/ 171747 w 703471"/>
                <a:gd name="connsiteY5" fmla="*/ 513629 h 623813"/>
                <a:gd name="connsiteX6" fmla="*/ 110142 w 703471"/>
                <a:gd name="connsiteY6" fmla="*/ 619891 h 623813"/>
                <a:gd name="connsiteX7" fmla="*/ 258321 w 703471"/>
                <a:gd name="connsiteY7" fmla="*/ 588298 h 623813"/>
                <a:gd name="connsiteX8" fmla="*/ 431444 w 703471"/>
                <a:gd name="connsiteY8" fmla="*/ 469494 h 623813"/>
                <a:gd name="connsiteX9" fmla="*/ 608107 w 703471"/>
                <a:gd name="connsiteY9" fmla="*/ 407982 h 623813"/>
                <a:gd name="connsiteX10" fmla="*/ 702742 w 703471"/>
                <a:gd name="connsiteY10" fmla="*/ 316835 h 623813"/>
                <a:gd name="connsiteX11" fmla="*/ 618101 w 703471"/>
                <a:gd name="connsiteY11" fmla="*/ 300000 h 623813"/>
                <a:gd name="connsiteX12" fmla="*/ 512596 w 703471"/>
                <a:gd name="connsiteY12" fmla="*/ 303655 h 623813"/>
                <a:gd name="connsiteX13" fmla="*/ 474968 w 703471"/>
                <a:gd name="connsiteY13" fmla="*/ 191666 h 623813"/>
                <a:gd name="connsiteX14" fmla="*/ 551380 w 703471"/>
                <a:gd name="connsiteY14" fmla="*/ 141164 h 623813"/>
                <a:gd name="connsiteX15" fmla="*/ 652076 w 703471"/>
                <a:gd name="connsiteY15" fmla="*/ 8852 h 623813"/>
                <a:gd name="connsiteX16" fmla="*/ 551497 w 703471"/>
                <a:gd name="connsiteY16" fmla="*/ 23305 h 623813"/>
                <a:gd name="connsiteX0" fmla="*/ 551497 w 703471"/>
                <a:gd name="connsiteY0" fmla="*/ 23305 h 625957"/>
                <a:gd name="connsiteX1" fmla="*/ 111886 w 703471"/>
                <a:gd name="connsiteY1" fmla="*/ 195957 h 625957"/>
                <a:gd name="connsiteX2" fmla="*/ 9280 w 703471"/>
                <a:gd name="connsiteY2" fmla="*/ 307616 h 625957"/>
                <a:gd name="connsiteX3" fmla="*/ 187473 w 703471"/>
                <a:gd name="connsiteY3" fmla="*/ 264754 h 625957"/>
                <a:gd name="connsiteX4" fmla="*/ 234791 w 703471"/>
                <a:gd name="connsiteY4" fmla="*/ 407841 h 625957"/>
                <a:gd name="connsiteX5" fmla="*/ 171747 w 703471"/>
                <a:gd name="connsiteY5" fmla="*/ 513629 h 625957"/>
                <a:gd name="connsiteX6" fmla="*/ 110142 w 703471"/>
                <a:gd name="connsiteY6" fmla="*/ 619891 h 625957"/>
                <a:gd name="connsiteX7" fmla="*/ 258321 w 703471"/>
                <a:gd name="connsiteY7" fmla="*/ 588298 h 625957"/>
                <a:gd name="connsiteX8" fmla="*/ 431444 w 703471"/>
                <a:gd name="connsiteY8" fmla="*/ 469494 h 625957"/>
                <a:gd name="connsiteX9" fmla="*/ 608107 w 703471"/>
                <a:gd name="connsiteY9" fmla="*/ 407982 h 625957"/>
                <a:gd name="connsiteX10" fmla="*/ 702742 w 703471"/>
                <a:gd name="connsiteY10" fmla="*/ 316835 h 625957"/>
                <a:gd name="connsiteX11" fmla="*/ 618101 w 703471"/>
                <a:gd name="connsiteY11" fmla="*/ 300000 h 625957"/>
                <a:gd name="connsiteX12" fmla="*/ 512596 w 703471"/>
                <a:gd name="connsiteY12" fmla="*/ 303655 h 625957"/>
                <a:gd name="connsiteX13" fmla="*/ 474968 w 703471"/>
                <a:gd name="connsiteY13" fmla="*/ 191666 h 625957"/>
                <a:gd name="connsiteX14" fmla="*/ 551380 w 703471"/>
                <a:gd name="connsiteY14" fmla="*/ 141164 h 625957"/>
                <a:gd name="connsiteX15" fmla="*/ 652076 w 703471"/>
                <a:gd name="connsiteY15" fmla="*/ 8852 h 625957"/>
                <a:gd name="connsiteX16" fmla="*/ 551497 w 703471"/>
                <a:gd name="connsiteY16" fmla="*/ 23305 h 625957"/>
                <a:gd name="connsiteX0" fmla="*/ 551497 w 703471"/>
                <a:gd name="connsiteY0" fmla="*/ 23305 h 634096"/>
                <a:gd name="connsiteX1" fmla="*/ 111886 w 703471"/>
                <a:gd name="connsiteY1" fmla="*/ 195957 h 634096"/>
                <a:gd name="connsiteX2" fmla="*/ 9280 w 703471"/>
                <a:gd name="connsiteY2" fmla="*/ 307616 h 634096"/>
                <a:gd name="connsiteX3" fmla="*/ 187473 w 703471"/>
                <a:gd name="connsiteY3" fmla="*/ 264754 h 634096"/>
                <a:gd name="connsiteX4" fmla="*/ 234791 w 703471"/>
                <a:gd name="connsiteY4" fmla="*/ 407841 h 634096"/>
                <a:gd name="connsiteX5" fmla="*/ 171747 w 703471"/>
                <a:gd name="connsiteY5" fmla="*/ 513629 h 634096"/>
                <a:gd name="connsiteX6" fmla="*/ 110142 w 703471"/>
                <a:gd name="connsiteY6" fmla="*/ 619891 h 634096"/>
                <a:gd name="connsiteX7" fmla="*/ 258321 w 703471"/>
                <a:gd name="connsiteY7" fmla="*/ 588298 h 634096"/>
                <a:gd name="connsiteX8" fmla="*/ 431444 w 703471"/>
                <a:gd name="connsiteY8" fmla="*/ 469494 h 634096"/>
                <a:gd name="connsiteX9" fmla="*/ 608107 w 703471"/>
                <a:gd name="connsiteY9" fmla="*/ 407982 h 634096"/>
                <a:gd name="connsiteX10" fmla="*/ 702742 w 703471"/>
                <a:gd name="connsiteY10" fmla="*/ 316835 h 634096"/>
                <a:gd name="connsiteX11" fmla="*/ 618101 w 703471"/>
                <a:gd name="connsiteY11" fmla="*/ 300000 h 634096"/>
                <a:gd name="connsiteX12" fmla="*/ 512596 w 703471"/>
                <a:gd name="connsiteY12" fmla="*/ 303655 h 634096"/>
                <a:gd name="connsiteX13" fmla="*/ 474968 w 703471"/>
                <a:gd name="connsiteY13" fmla="*/ 191666 h 634096"/>
                <a:gd name="connsiteX14" fmla="*/ 551380 w 703471"/>
                <a:gd name="connsiteY14" fmla="*/ 141164 h 634096"/>
                <a:gd name="connsiteX15" fmla="*/ 652076 w 703471"/>
                <a:gd name="connsiteY15" fmla="*/ 8852 h 634096"/>
                <a:gd name="connsiteX16" fmla="*/ 551497 w 703471"/>
                <a:gd name="connsiteY16" fmla="*/ 23305 h 634096"/>
                <a:gd name="connsiteX0" fmla="*/ 551497 w 703471"/>
                <a:gd name="connsiteY0" fmla="*/ 23305 h 632105"/>
                <a:gd name="connsiteX1" fmla="*/ 111886 w 703471"/>
                <a:gd name="connsiteY1" fmla="*/ 195957 h 632105"/>
                <a:gd name="connsiteX2" fmla="*/ 9280 w 703471"/>
                <a:gd name="connsiteY2" fmla="*/ 307616 h 632105"/>
                <a:gd name="connsiteX3" fmla="*/ 187473 w 703471"/>
                <a:gd name="connsiteY3" fmla="*/ 264754 h 632105"/>
                <a:gd name="connsiteX4" fmla="*/ 234791 w 703471"/>
                <a:gd name="connsiteY4" fmla="*/ 407841 h 632105"/>
                <a:gd name="connsiteX5" fmla="*/ 171747 w 703471"/>
                <a:gd name="connsiteY5" fmla="*/ 513629 h 632105"/>
                <a:gd name="connsiteX6" fmla="*/ 143479 w 703471"/>
                <a:gd name="connsiteY6" fmla="*/ 617510 h 632105"/>
                <a:gd name="connsiteX7" fmla="*/ 258321 w 703471"/>
                <a:gd name="connsiteY7" fmla="*/ 588298 h 632105"/>
                <a:gd name="connsiteX8" fmla="*/ 431444 w 703471"/>
                <a:gd name="connsiteY8" fmla="*/ 469494 h 632105"/>
                <a:gd name="connsiteX9" fmla="*/ 608107 w 703471"/>
                <a:gd name="connsiteY9" fmla="*/ 407982 h 632105"/>
                <a:gd name="connsiteX10" fmla="*/ 702742 w 703471"/>
                <a:gd name="connsiteY10" fmla="*/ 316835 h 632105"/>
                <a:gd name="connsiteX11" fmla="*/ 618101 w 703471"/>
                <a:gd name="connsiteY11" fmla="*/ 300000 h 632105"/>
                <a:gd name="connsiteX12" fmla="*/ 512596 w 703471"/>
                <a:gd name="connsiteY12" fmla="*/ 303655 h 632105"/>
                <a:gd name="connsiteX13" fmla="*/ 474968 w 703471"/>
                <a:gd name="connsiteY13" fmla="*/ 191666 h 632105"/>
                <a:gd name="connsiteX14" fmla="*/ 551380 w 703471"/>
                <a:gd name="connsiteY14" fmla="*/ 141164 h 632105"/>
                <a:gd name="connsiteX15" fmla="*/ 652076 w 703471"/>
                <a:gd name="connsiteY15" fmla="*/ 8852 h 632105"/>
                <a:gd name="connsiteX16" fmla="*/ 551497 w 703471"/>
                <a:gd name="connsiteY16" fmla="*/ 23305 h 632105"/>
                <a:gd name="connsiteX0" fmla="*/ 551497 w 703471"/>
                <a:gd name="connsiteY0" fmla="*/ 21224 h 630024"/>
                <a:gd name="connsiteX1" fmla="*/ 111886 w 703471"/>
                <a:gd name="connsiteY1" fmla="*/ 193876 h 630024"/>
                <a:gd name="connsiteX2" fmla="*/ 9280 w 703471"/>
                <a:gd name="connsiteY2" fmla="*/ 305535 h 630024"/>
                <a:gd name="connsiteX3" fmla="*/ 187473 w 703471"/>
                <a:gd name="connsiteY3" fmla="*/ 262673 h 630024"/>
                <a:gd name="connsiteX4" fmla="*/ 234791 w 703471"/>
                <a:gd name="connsiteY4" fmla="*/ 405760 h 630024"/>
                <a:gd name="connsiteX5" fmla="*/ 171747 w 703471"/>
                <a:gd name="connsiteY5" fmla="*/ 511548 h 630024"/>
                <a:gd name="connsiteX6" fmla="*/ 143479 w 703471"/>
                <a:gd name="connsiteY6" fmla="*/ 615429 h 630024"/>
                <a:gd name="connsiteX7" fmla="*/ 258321 w 703471"/>
                <a:gd name="connsiteY7" fmla="*/ 586217 h 630024"/>
                <a:gd name="connsiteX8" fmla="*/ 431444 w 703471"/>
                <a:gd name="connsiteY8" fmla="*/ 467413 h 630024"/>
                <a:gd name="connsiteX9" fmla="*/ 608107 w 703471"/>
                <a:gd name="connsiteY9" fmla="*/ 405901 h 630024"/>
                <a:gd name="connsiteX10" fmla="*/ 702742 w 703471"/>
                <a:gd name="connsiteY10" fmla="*/ 314754 h 630024"/>
                <a:gd name="connsiteX11" fmla="*/ 618101 w 703471"/>
                <a:gd name="connsiteY11" fmla="*/ 297919 h 630024"/>
                <a:gd name="connsiteX12" fmla="*/ 512596 w 703471"/>
                <a:gd name="connsiteY12" fmla="*/ 301574 h 630024"/>
                <a:gd name="connsiteX13" fmla="*/ 474968 w 703471"/>
                <a:gd name="connsiteY13" fmla="*/ 189585 h 630024"/>
                <a:gd name="connsiteX14" fmla="*/ 551380 w 703471"/>
                <a:gd name="connsiteY14" fmla="*/ 139083 h 630024"/>
                <a:gd name="connsiteX15" fmla="*/ 652076 w 703471"/>
                <a:gd name="connsiteY15" fmla="*/ 6771 h 630024"/>
                <a:gd name="connsiteX16" fmla="*/ 551497 w 703471"/>
                <a:gd name="connsiteY16" fmla="*/ 21224 h 630024"/>
                <a:gd name="connsiteX0" fmla="*/ 551497 w 703471"/>
                <a:gd name="connsiteY0" fmla="*/ 31798 h 640598"/>
                <a:gd name="connsiteX1" fmla="*/ 111886 w 703471"/>
                <a:gd name="connsiteY1" fmla="*/ 204450 h 640598"/>
                <a:gd name="connsiteX2" fmla="*/ 9280 w 703471"/>
                <a:gd name="connsiteY2" fmla="*/ 316109 h 640598"/>
                <a:gd name="connsiteX3" fmla="*/ 187473 w 703471"/>
                <a:gd name="connsiteY3" fmla="*/ 273247 h 640598"/>
                <a:gd name="connsiteX4" fmla="*/ 234791 w 703471"/>
                <a:gd name="connsiteY4" fmla="*/ 416334 h 640598"/>
                <a:gd name="connsiteX5" fmla="*/ 171747 w 703471"/>
                <a:gd name="connsiteY5" fmla="*/ 522122 h 640598"/>
                <a:gd name="connsiteX6" fmla="*/ 143479 w 703471"/>
                <a:gd name="connsiteY6" fmla="*/ 626003 h 640598"/>
                <a:gd name="connsiteX7" fmla="*/ 258321 w 703471"/>
                <a:gd name="connsiteY7" fmla="*/ 596791 h 640598"/>
                <a:gd name="connsiteX8" fmla="*/ 431444 w 703471"/>
                <a:gd name="connsiteY8" fmla="*/ 477987 h 640598"/>
                <a:gd name="connsiteX9" fmla="*/ 608107 w 703471"/>
                <a:gd name="connsiteY9" fmla="*/ 416475 h 640598"/>
                <a:gd name="connsiteX10" fmla="*/ 702742 w 703471"/>
                <a:gd name="connsiteY10" fmla="*/ 325328 h 640598"/>
                <a:gd name="connsiteX11" fmla="*/ 618101 w 703471"/>
                <a:gd name="connsiteY11" fmla="*/ 308493 h 640598"/>
                <a:gd name="connsiteX12" fmla="*/ 512596 w 703471"/>
                <a:gd name="connsiteY12" fmla="*/ 312148 h 640598"/>
                <a:gd name="connsiteX13" fmla="*/ 474968 w 703471"/>
                <a:gd name="connsiteY13" fmla="*/ 200159 h 640598"/>
                <a:gd name="connsiteX14" fmla="*/ 551380 w 703471"/>
                <a:gd name="connsiteY14" fmla="*/ 149657 h 640598"/>
                <a:gd name="connsiteX15" fmla="*/ 652076 w 703471"/>
                <a:gd name="connsiteY15" fmla="*/ 17345 h 640598"/>
                <a:gd name="connsiteX16" fmla="*/ 551497 w 703471"/>
                <a:gd name="connsiteY16" fmla="*/ 31798 h 640598"/>
                <a:gd name="connsiteX0" fmla="*/ 507912 w 702749"/>
                <a:gd name="connsiteY0" fmla="*/ 38016 h 627766"/>
                <a:gd name="connsiteX1" fmla="*/ 111164 w 702749"/>
                <a:gd name="connsiteY1" fmla="*/ 191618 h 627766"/>
                <a:gd name="connsiteX2" fmla="*/ 8558 w 702749"/>
                <a:gd name="connsiteY2" fmla="*/ 303277 h 627766"/>
                <a:gd name="connsiteX3" fmla="*/ 186751 w 702749"/>
                <a:gd name="connsiteY3" fmla="*/ 260415 h 627766"/>
                <a:gd name="connsiteX4" fmla="*/ 234069 w 702749"/>
                <a:gd name="connsiteY4" fmla="*/ 403502 h 627766"/>
                <a:gd name="connsiteX5" fmla="*/ 171025 w 702749"/>
                <a:gd name="connsiteY5" fmla="*/ 509290 h 627766"/>
                <a:gd name="connsiteX6" fmla="*/ 142757 w 702749"/>
                <a:gd name="connsiteY6" fmla="*/ 613171 h 627766"/>
                <a:gd name="connsiteX7" fmla="*/ 257599 w 702749"/>
                <a:gd name="connsiteY7" fmla="*/ 583959 h 627766"/>
                <a:gd name="connsiteX8" fmla="*/ 430722 w 702749"/>
                <a:gd name="connsiteY8" fmla="*/ 465155 h 627766"/>
                <a:gd name="connsiteX9" fmla="*/ 607385 w 702749"/>
                <a:gd name="connsiteY9" fmla="*/ 403643 h 627766"/>
                <a:gd name="connsiteX10" fmla="*/ 702020 w 702749"/>
                <a:gd name="connsiteY10" fmla="*/ 312496 h 627766"/>
                <a:gd name="connsiteX11" fmla="*/ 617379 w 702749"/>
                <a:gd name="connsiteY11" fmla="*/ 295661 h 627766"/>
                <a:gd name="connsiteX12" fmla="*/ 511874 w 702749"/>
                <a:gd name="connsiteY12" fmla="*/ 299316 h 627766"/>
                <a:gd name="connsiteX13" fmla="*/ 474246 w 702749"/>
                <a:gd name="connsiteY13" fmla="*/ 187327 h 627766"/>
                <a:gd name="connsiteX14" fmla="*/ 550658 w 702749"/>
                <a:gd name="connsiteY14" fmla="*/ 136825 h 627766"/>
                <a:gd name="connsiteX15" fmla="*/ 651354 w 702749"/>
                <a:gd name="connsiteY15" fmla="*/ 4513 h 627766"/>
                <a:gd name="connsiteX16" fmla="*/ 507912 w 702749"/>
                <a:gd name="connsiteY16" fmla="*/ 38016 h 627766"/>
                <a:gd name="connsiteX0" fmla="*/ 507912 w 702749"/>
                <a:gd name="connsiteY0" fmla="*/ 22929 h 612679"/>
                <a:gd name="connsiteX1" fmla="*/ 111164 w 702749"/>
                <a:gd name="connsiteY1" fmla="*/ 176531 h 612679"/>
                <a:gd name="connsiteX2" fmla="*/ 8558 w 702749"/>
                <a:gd name="connsiteY2" fmla="*/ 288190 h 612679"/>
                <a:gd name="connsiteX3" fmla="*/ 186751 w 702749"/>
                <a:gd name="connsiteY3" fmla="*/ 245328 h 612679"/>
                <a:gd name="connsiteX4" fmla="*/ 234069 w 702749"/>
                <a:gd name="connsiteY4" fmla="*/ 388415 h 612679"/>
                <a:gd name="connsiteX5" fmla="*/ 171025 w 702749"/>
                <a:gd name="connsiteY5" fmla="*/ 494203 h 612679"/>
                <a:gd name="connsiteX6" fmla="*/ 142757 w 702749"/>
                <a:gd name="connsiteY6" fmla="*/ 598084 h 612679"/>
                <a:gd name="connsiteX7" fmla="*/ 257599 w 702749"/>
                <a:gd name="connsiteY7" fmla="*/ 568872 h 612679"/>
                <a:gd name="connsiteX8" fmla="*/ 430722 w 702749"/>
                <a:gd name="connsiteY8" fmla="*/ 450068 h 612679"/>
                <a:gd name="connsiteX9" fmla="*/ 607385 w 702749"/>
                <a:gd name="connsiteY9" fmla="*/ 388556 h 612679"/>
                <a:gd name="connsiteX10" fmla="*/ 702020 w 702749"/>
                <a:gd name="connsiteY10" fmla="*/ 297409 h 612679"/>
                <a:gd name="connsiteX11" fmla="*/ 617379 w 702749"/>
                <a:gd name="connsiteY11" fmla="*/ 280574 h 612679"/>
                <a:gd name="connsiteX12" fmla="*/ 511874 w 702749"/>
                <a:gd name="connsiteY12" fmla="*/ 284229 h 612679"/>
                <a:gd name="connsiteX13" fmla="*/ 474246 w 702749"/>
                <a:gd name="connsiteY13" fmla="*/ 172240 h 612679"/>
                <a:gd name="connsiteX14" fmla="*/ 550658 w 702749"/>
                <a:gd name="connsiteY14" fmla="*/ 121738 h 612679"/>
                <a:gd name="connsiteX15" fmla="*/ 608491 w 702749"/>
                <a:gd name="connsiteY15" fmla="*/ 10858 h 612679"/>
                <a:gd name="connsiteX16" fmla="*/ 507912 w 702749"/>
                <a:gd name="connsiteY16" fmla="*/ 22929 h 612679"/>
                <a:gd name="connsiteX0" fmla="*/ 507912 w 702749"/>
                <a:gd name="connsiteY0" fmla="*/ 21766 h 611516"/>
                <a:gd name="connsiteX1" fmla="*/ 111164 w 702749"/>
                <a:gd name="connsiteY1" fmla="*/ 175368 h 611516"/>
                <a:gd name="connsiteX2" fmla="*/ 8558 w 702749"/>
                <a:gd name="connsiteY2" fmla="*/ 287027 h 611516"/>
                <a:gd name="connsiteX3" fmla="*/ 186751 w 702749"/>
                <a:gd name="connsiteY3" fmla="*/ 244165 h 611516"/>
                <a:gd name="connsiteX4" fmla="*/ 234069 w 702749"/>
                <a:gd name="connsiteY4" fmla="*/ 387252 h 611516"/>
                <a:gd name="connsiteX5" fmla="*/ 171025 w 702749"/>
                <a:gd name="connsiteY5" fmla="*/ 493040 h 611516"/>
                <a:gd name="connsiteX6" fmla="*/ 142757 w 702749"/>
                <a:gd name="connsiteY6" fmla="*/ 596921 h 611516"/>
                <a:gd name="connsiteX7" fmla="*/ 257599 w 702749"/>
                <a:gd name="connsiteY7" fmla="*/ 567709 h 611516"/>
                <a:gd name="connsiteX8" fmla="*/ 430722 w 702749"/>
                <a:gd name="connsiteY8" fmla="*/ 448905 h 611516"/>
                <a:gd name="connsiteX9" fmla="*/ 607385 w 702749"/>
                <a:gd name="connsiteY9" fmla="*/ 387393 h 611516"/>
                <a:gd name="connsiteX10" fmla="*/ 702020 w 702749"/>
                <a:gd name="connsiteY10" fmla="*/ 296246 h 611516"/>
                <a:gd name="connsiteX11" fmla="*/ 617379 w 702749"/>
                <a:gd name="connsiteY11" fmla="*/ 279411 h 611516"/>
                <a:gd name="connsiteX12" fmla="*/ 511874 w 702749"/>
                <a:gd name="connsiteY12" fmla="*/ 283066 h 611516"/>
                <a:gd name="connsiteX13" fmla="*/ 474246 w 702749"/>
                <a:gd name="connsiteY13" fmla="*/ 171077 h 611516"/>
                <a:gd name="connsiteX14" fmla="*/ 545895 w 702749"/>
                <a:gd name="connsiteY14" fmla="*/ 103906 h 611516"/>
                <a:gd name="connsiteX15" fmla="*/ 608491 w 702749"/>
                <a:gd name="connsiteY15" fmla="*/ 9695 h 611516"/>
                <a:gd name="connsiteX16" fmla="*/ 507912 w 702749"/>
                <a:gd name="connsiteY16" fmla="*/ 21766 h 611516"/>
                <a:gd name="connsiteX0" fmla="*/ 507912 w 702749"/>
                <a:gd name="connsiteY0" fmla="*/ 20635 h 610385"/>
                <a:gd name="connsiteX1" fmla="*/ 111164 w 702749"/>
                <a:gd name="connsiteY1" fmla="*/ 174237 h 610385"/>
                <a:gd name="connsiteX2" fmla="*/ 8558 w 702749"/>
                <a:gd name="connsiteY2" fmla="*/ 285896 h 610385"/>
                <a:gd name="connsiteX3" fmla="*/ 186751 w 702749"/>
                <a:gd name="connsiteY3" fmla="*/ 243034 h 610385"/>
                <a:gd name="connsiteX4" fmla="*/ 234069 w 702749"/>
                <a:gd name="connsiteY4" fmla="*/ 386121 h 610385"/>
                <a:gd name="connsiteX5" fmla="*/ 171025 w 702749"/>
                <a:gd name="connsiteY5" fmla="*/ 491909 h 610385"/>
                <a:gd name="connsiteX6" fmla="*/ 142757 w 702749"/>
                <a:gd name="connsiteY6" fmla="*/ 595790 h 610385"/>
                <a:gd name="connsiteX7" fmla="*/ 257599 w 702749"/>
                <a:gd name="connsiteY7" fmla="*/ 566578 h 610385"/>
                <a:gd name="connsiteX8" fmla="*/ 430722 w 702749"/>
                <a:gd name="connsiteY8" fmla="*/ 447774 h 610385"/>
                <a:gd name="connsiteX9" fmla="*/ 607385 w 702749"/>
                <a:gd name="connsiteY9" fmla="*/ 386262 h 610385"/>
                <a:gd name="connsiteX10" fmla="*/ 702020 w 702749"/>
                <a:gd name="connsiteY10" fmla="*/ 295115 h 610385"/>
                <a:gd name="connsiteX11" fmla="*/ 617379 w 702749"/>
                <a:gd name="connsiteY11" fmla="*/ 278280 h 610385"/>
                <a:gd name="connsiteX12" fmla="*/ 511874 w 702749"/>
                <a:gd name="connsiteY12" fmla="*/ 281935 h 610385"/>
                <a:gd name="connsiteX13" fmla="*/ 474246 w 702749"/>
                <a:gd name="connsiteY13" fmla="*/ 169946 h 610385"/>
                <a:gd name="connsiteX14" fmla="*/ 545895 w 702749"/>
                <a:gd name="connsiteY14" fmla="*/ 102775 h 610385"/>
                <a:gd name="connsiteX15" fmla="*/ 608491 w 702749"/>
                <a:gd name="connsiteY15" fmla="*/ 8564 h 610385"/>
                <a:gd name="connsiteX16" fmla="*/ 507912 w 702749"/>
                <a:gd name="connsiteY16" fmla="*/ 20635 h 610385"/>
                <a:gd name="connsiteX0" fmla="*/ 507912 w 702749"/>
                <a:gd name="connsiteY0" fmla="*/ 37089 h 626839"/>
                <a:gd name="connsiteX1" fmla="*/ 111164 w 702749"/>
                <a:gd name="connsiteY1" fmla="*/ 190691 h 626839"/>
                <a:gd name="connsiteX2" fmla="*/ 8558 w 702749"/>
                <a:gd name="connsiteY2" fmla="*/ 302350 h 626839"/>
                <a:gd name="connsiteX3" fmla="*/ 186751 w 702749"/>
                <a:gd name="connsiteY3" fmla="*/ 259488 h 626839"/>
                <a:gd name="connsiteX4" fmla="*/ 234069 w 702749"/>
                <a:gd name="connsiteY4" fmla="*/ 402575 h 626839"/>
                <a:gd name="connsiteX5" fmla="*/ 171025 w 702749"/>
                <a:gd name="connsiteY5" fmla="*/ 508363 h 626839"/>
                <a:gd name="connsiteX6" fmla="*/ 142757 w 702749"/>
                <a:gd name="connsiteY6" fmla="*/ 612244 h 626839"/>
                <a:gd name="connsiteX7" fmla="*/ 257599 w 702749"/>
                <a:gd name="connsiteY7" fmla="*/ 583032 h 626839"/>
                <a:gd name="connsiteX8" fmla="*/ 430722 w 702749"/>
                <a:gd name="connsiteY8" fmla="*/ 464228 h 626839"/>
                <a:gd name="connsiteX9" fmla="*/ 607385 w 702749"/>
                <a:gd name="connsiteY9" fmla="*/ 402716 h 626839"/>
                <a:gd name="connsiteX10" fmla="*/ 702020 w 702749"/>
                <a:gd name="connsiteY10" fmla="*/ 311569 h 626839"/>
                <a:gd name="connsiteX11" fmla="*/ 617379 w 702749"/>
                <a:gd name="connsiteY11" fmla="*/ 294734 h 626839"/>
                <a:gd name="connsiteX12" fmla="*/ 511874 w 702749"/>
                <a:gd name="connsiteY12" fmla="*/ 298389 h 626839"/>
                <a:gd name="connsiteX13" fmla="*/ 474246 w 702749"/>
                <a:gd name="connsiteY13" fmla="*/ 186400 h 626839"/>
                <a:gd name="connsiteX14" fmla="*/ 545895 w 702749"/>
                <a:gd name="connsiteY14" fmla="*/ 119229 h 626839"/>
                <a:gd name="connsiteX15" fmla="*/ 608491 w 702749"/>
                <a:gd name="connsiteY15" fmla="*/ 25018 h 626839"/>
                <a:gd name="connsiteX16" fmla="*/ 507912 w 702749"/>
                <a:gd name="connsiteY16" fmla="*/ 37089 h 626839"/>
                <a:gd name="connsiteX0" fmla="*/ 507912 w 702749"/>
                <a:gd name="connsiteY0" fmla="*/ 36113 h 625863"/>
                <a:gd name="connsiteX1" fmla="*/ 111164 w 702749"/>
                <a:gd name="connsiteY1" fmla="*/ 189715 h 625863"/>
                <a:gd name="connsiteX2" fmla="*/ 8558 w 702749"/>
                <a:gd name="connsiteY2" fmla="*/ 301374 h 625863"/>
                <a:gd name="connsiteX3" fmla="*/ 186751 w 702749"/>
                <a:gd name="connsiteY3" fmla="*/ 258512 h 625863"/>
                <a:gd name="connsiteX4" fmla="*/ 234069 w 702749"/>
                <a:gd name="connsiteY4" fmla="*/ 401599 h 625863"/>
                <a:gd name="connsiteX5" fmla="*/ 171025 w 702749"/>
                <a:gd name="connsiteY5" fmla="*/ 507387 h 625863"/>
                <a:gd name="connsiteX6" fmla="*/ 142757 w 702749"/>
                <a:gd name="connsiteY6" fmla="*/ 611268 h 625863"/>
                <a:gd name="connsiteX7" fmla="*/ 257599 w 702749"/>
                <a:gd name="connsiteY7" fmla="*/ 582056 h 625863"/>
                <a:gd name="connsiteX8" fmla="*/ 430722 w 702749"/>
                <a:gd name="connsiteY8" fmla="*/ 463252 h 625863"/>
                <a:gd name="connsiteX9" fmla="*/ 607385 w 702749"/>
                <a:gd name="connsiteY9" fmla="*/ 401740 h 625863"/>
                <a:gd name="connsiteX10" fmla="*/ 702020 w 702749"/>
                <a:gd name="connsiteY10" fmla="*/ 310593 h 625863"/>
                <a:gd name="connsiteX11" fmla="*/ 617379 w 702749"/>
                <a:gd name="connsiteY11" fmla="*/ 293758 h 625863"/>
                <a:gd name="connsiteX12" fmla="*/ 511874 w 702749"/>
                <a:gd name="connsiteY12" fmla="*/ 297413 h 625863"/>
                <a:gd name="connsiteX13" fmla="*/ 474246 w 702749"/>
                <a:gd name="connsiteY13" fmla="*/ 185424 h 625863"/>
                <a:gd name="connsiteX14" fmla="*/ 545895 w 702749"/>
                <a:gd name="connsiteY14" fmla="*/ 118253 h 625863"/>
                <a:gd name="connsiteX15" fmla="*/ 608491 w 702749"/>
                <a:gd name="connsiteY15" fmla="*/ 24042 h 625863"/>
                <a:gd name="connsiteX16" fmla="*/ 507912 w 702749"/>
                <a:gd name="connsiteY16" fmla="*/ 36113 h 625863"/>
                <a:gd name="connsiteX0" fmla="*/ 507912 w 702749"/>
                <a:gd name="connsiteY0" fmla="*/ 31931 h 621681"/>
                <a:gd name="connsiteX1" fmla="*/ 111164 w 702749"/>
                <a:gd name="connsiteY1" fmla="*/ 185533 h 621681"/>
                <a:gd name="connsiteX2" fmla="*/ 8558 w 702749"/>
                <a:gd name="connsiteY2" fmla="*/ 297192 h 621681"/>
                <a:gd name="connsiteX3" fmla="*/ 186751 w 702749"/>
                <a:gd name="connsiteY3" fmla="*/ 254330 h 621681"/>
                <a:gd name="connsiteX4" fmla="*/ 234069 w 702749"/>
                <a:gd name="connsiteY4" fmla="*/ 397417 h 621681"/>
                <a:gd name="connsiteX5" fmla="*/ 171025 w 702749"/>
                <a:gd name="connsiteY5" fmla="*/ 503205 h 621681"/>
                <a:gd name="connsiteX6" fmla="*/ 142757 w 702749"/>
                <a:gd name="connsiteY6" fmla="*/ 607086 h 621681"/>
                <a:gd name="connsiteX7" fmla="*/ 257599 w 702749"/>
                <a:gd name="connsiteY7" fmla="*/ 577874 h 621681"/>
                <a:gd name="connsiteX8" fmla="*/ 430722 w 702749"/>
                <a:gd name="connsiteY8" fmla="*/ 459070 h 621681"/>
                <a:gd name="connsiteX9" fmla="*/ 607385 w 702749"/>
                <a:gd name="connsiteY9" fmla="*/ 397558 h 621681"/>
                <a:gd name="connsiteX10" fmla="*/ 702020 w 702749"/>
                <a:gd name="connsiteY10" fmla="*/ 306411 h 621681"/>
                <a:gd name="connsiteX11" fmla="*/ 617379 w 702749"/>
                <a:gd name="connsiteY11" fmla="*/ 289576 h 621681"/>
                <a:gd name="connsiteX12" fmla="*/ 511874 w 702749"/>
                <a:gd name="connsiteY12" fmla="*/ 293231 h 621681"/>
                <a:gd name="connsiteX13" fmla="*/ 474246 w 702749"/>
                <a:gd name="connsiteY13" fmla="*/ 181242 h 621681"/>
                <a:gd name="connsiteX14" fmla="*/ 545895 w 702749"/>
                <a:gd name="connsiteY14" fmla="*/ 114071 h 621681"/>
                <a:gd name="connsiteX15" fmla="*/ 608491 w 702749"/>
                <a:gd name="connsiteY15" fmla="*/ 19860 h 621681"/>
                <a:gd name="connsiteX16" fmla="*/ 507912 w 702749"/>
                <a:gd name="connsiteY16" fmla="*/ 31931 h 621681"/>
                <a:gd name="connsiteX0" fmla="*/ 486152 w 702420"/>
                <a:gd name="connsiteY0" fmla="*/ 42665 h 603840"/>
                <a:gd name="connsiteX1" fmla="*/ 110835 w 702420"/>
                <a:gd name="connsiteY1" fmla="*/ 167692 h 603840"/>
                <a:gd name="connsiteX2" fmla="*/ 8229 w 702420"/>
                <a:gd name="connsiteY2" fmla="*/ 279351 h 603840"/>
                <a:gd name="connsiteX3" fmla="*/ 186422 w 702420"/>
                <a:gd name="connsiteY3" fmla="*/ 236489 h 603840"/>
                <a:gd name="connsiteX4" fmla="*/ 233740 w 702420"/>
                <a:gd name="connsiteY4" fmla="*/ 379576 h 603840"/>
                <a:gd name="connsiteX5" fmla="*/ 170696 w 702420"/>
                <a:gd name="connsiteY5" fmla="*/ 485364 h 603840"/>
                <a:gd name="connsiteX6" fmla="*/ 142428 w 702420"/>
                <a:gd name="connsiteY6" fmla="*/ 589245 h 603840"/>
                <a:gd name="connsiteX7" fmla="*/ 257270 w 702420"/>
                <a:gd name="connsiteY7" fmla="*/ 560033 h 603840"/>
                <a:gd name="connsiteX8" fmla="*/ 430393 w 702420"/>
                <a:gd name="connsiteY8" fmla="*/ 441229 h 603840"/>
                <a:gd name="connsiteX9" fmla="*/ 607056 w 702420"/>
                <a:gd name="connsiteY9" fmla="*/ 379717 h 603840"/>
                <a:gd name="connsiteX10" fmla="*/ 701691 w 702420"/>
                <a:gd name="connsiteY10" fmla="*/ 288570 h 603840"/>
                <a:gd name="connsiteX11" fmla="*/ 617050 w 702420"/>
                <a:gd name="connsiteY11" fmla="*/ 271735 h 603840"/>
                <a:gd name="connsiteX12" fmla="*/ 511545 w 702420"/>
                <a:gd name="connsiteY12" fmla="*/ 275390 h 603840"/>
                <a:gd name="connsiteX13" fmla="*/ 473917 w 702420"/>
                <a:gd name="connsiteY13" fmla="*/ 163401 h 603840"/>
                <a:gd name="connsiteX14" fmla="*/ 545566 w 702420"/>
                <a:gd name="connsiteY14" fmla="*/ 96230 h 603840"/>
                <a:gd name="connsiteX15" fmla="*/ 608162 w 702420"/>
                <a:gd name="connsiteY15" fmla="*/ 2019 h 603840"/>
                <a:gd name="connsiteX16" fmla="*/ 486152 w 702420"/>
                <a:gd name="connsiteY16" fmla="*/ 42665 h 603840"/>
                <a:gd name="connsiteX0" fmla="*/ 486152 w 702420"/>
                <a:gd name="connsiteY0" fmla="*/ 41910 h 603085"/>
                <a:gd name="connsiteX1" fmla="*/ 110835 w 702420"/>
                <a:gd name="connsiteY1" fmla="*/ 166937 h 603085"/>
                <a:gd name="connsiteX2" fmla="*/ 8229 w 702420"/>
                <a:gd name="connsiteY2" fmla="*/ 278596 h 603085"/>
                <a:gd name="connsiteX3" fmla="*/ 186422 w 702420"/>
                <a:gd name="connsiteY3" fmla="*/ 235734 h 603085"/>
                <a:gd name="connsiteX4" fmla="*/ 233740 w 702420"/>
                <a:gd name="connsiteY4" fmla="*/ 378821 h 603085"/>
                <a:gd name="connsiteX5" fmla="*/ 170696 w 702420"/>
                <a:gd name="connsiteY5" fmla="*/ 484609 h 603085"/>
                <a:gd name="connsiteX6" fmla="*/ 142428 w 702420"/>
                <a:gd name="connsiteY6" fmla="*/ 588490 h 603085"/>
                <a:gd name="connsiteX7" fmla="*/ 257270 w 702420"/>
                <a:gd name="connsiteY7" fmla="*/ 559278 h 603085"/>
                <a:gd name="connsiteX8" fmla="*/ 430393 w 702420"/>
                <a:gd name="connsiteY8" fmla="*/ 440474 h 603085"/>
                <a:gd name="connsiteX9" fmla="*/ 607056 w 702420"/>
                <a:gd name="connsiteY9" fmla="*/ 378962 h 603085"/>
                <a:gd name="connsiteX10" fmla="*/ 701691 w 702420"/>
                <a:gd name="connsiteY10" fmla="*/ 287815 h 603085"/>
                <a:gd name="connsiteX11" fmla="*/ 617050 w 702420"/>
                <a:gd name="connsiteY11" fmla="*/ 270980 h 603085"/>
                <a:gd name="connsiteX12" fmla="*/ 511545 w 702420"/>
                <a:gd name="connsiteY12" fmla="*/ 274635 h 603085"/>
                <a:gd name="connsiteX13" fmla="*/ 473917 w 702420"/>
                <a:gd name="connsiteY13" fmla="*/ 162646 h 603085"/>
                <a:gd name="connsiteX14" fmla="*/ 545566 w 702420"/>
                <a:gd name="connsiteY14" fmla="*/ 95475 h 603085"/>
                <a:gd name="connsiteX15" fmla="*/ 608162 w 702420"/>
                <a:gd name="connsiteY15" fmla="*/ 1264 h 603085"/>
                <a:gd name="connsiteX16" fmla="*/ 486152 w 702420"/>
                <a:gd name="connsiteY16" fmla="*/ 41910 h 603085"/>
                <a:gd name="connsiteX0" fmla="*/ 486152 w 702420"/>
                <a:gd name="connsiteY0" fmla="*/ 42001 h 603176"/>
                <a:gd name="connsiteX1" fmla="*/ 110835 w 702420"/>
                <a:gd name="connsiteY1" fmla="*/ 167028 h 603176"/>
                <a:gd name="connsiteX2" fmla="*/ 8229 w 702420"/>
                <a:gd name="connsiteY2" fmla="*/ 278687 h 603176"/>
                <a:gd name="connsiteX3" fmla="*/ 186422 w 702420"/>
                <a:gd name="connsiteY3" fmla="*/ 235825 h 603176"/>
                <a:gd name="connsiteX4" fmla="*/ 233740 w 702420"/>
                <a:gd name="connsiteY4" fmla="*/ 378912 h 603176"/>
                <a:gd name="connsiteX5" fmla="*/ 170696 w 702420"/>
                <a:gd name="connsiteY5" fmla="*/ 484700 h 603176"/>
                <a:gd name="connsiteX6" fmla="*/ 142428 w 702420"/>
                <a:gd name="connsiteY6" fmla="*/ 588581 h 603176"/>
                <a:gd name="connsiteX7" fmla="*/ 257270 w 702420"/>
                <a:gd name="connsiteY7" fmla="*/ 559369 h 603176"/>
                <a:gd name="connsiteX8" fmla="*/ 430393 w 702420"/>
                <a:gd name="connsiteY8" fmla="*/ 440565 h 603176"/>
                <a:gd name="connsiteX9" fmla="*/ 607056 w 702420"/>
                <a:gd name="connsiteY9" fmla="*/ 379053 h 603176"/>
                <a:gd name="connsiteX10" fmla="*/ 701691 w 702420"/>
                <a:gd name="connsiteY10" fmla="*/ 287906 h 603176"/>
                <a:gd name="connsiteX11" fmla="*/ 617050 w 702420"/>
                <a:gd name="connsiteY11" fmla="*/ 271071 h 603176"/>
                <a:gd name="connsiteX12" fmla="*/ 511545 w 702420"/>
                <a:gd name="connsiteY12" fmla="*/ 274726 h 603176"/>
                <a:gd name="connsiteX13" fmla="*/ 473917 w 702420"/>
                <a:gd name="connsiteY13" fmla="*/ 162737 h 603176"/>
                <a:gd name="connsiteX14" fmla="*/ 545566 w 702420"/>
                <a:gd name="connsiteY14" fmla="*/ 95566 h 603176"/>
                <a:gd name="connsiteX15" fmla="*/ 608162 w 702420"/>
                <a:gd name="connsiteY15" fmla="*/ 1355 h 603176"/>
                <a:gd name="connsiteX16" fmla="*/ 486152 w 702420"/>
                <a:gd name="connsiteY16" fmla="*/ 42001 h 603176"/>
                <a:gd name="connsiteX0" fmla="*/ 486152 w 702420"/>
                <a:gd name="connsiteY0" fmla="*/ 51812 h 612987"/>
                <a:gd name="connsiteX1" fmla="*/ 110835 w 702420"/>
                <a:gd name="connsiteY1" fmla="*/ 176839 h 612987"/>
                <a:gd name="connsiteX2" fmla="*/ 8229 w 702420"/>
                <a:gd name="connsiteY2" fmla="*/ 288498 h 612987"/>
                <a:gd name="connsiteX3" fmla="*/ 186422 w 702420"/>
                <a:gd name="connsiteY3" fmla="*/ 245636 h 612987"/>
                <a:gd name="connsiteX4" fmla="*/ 233740 w 702420"/>
                <a:gd name="connsiteY4" fmla="*/ 388723 h 612987"/>
                <a:gd name="connsiteX5" fmla="*/ 170696 w 702420"/>
                <a:gd name="connsiteY5" fmla="*/ 494511 h 612987"/>
                <a:gd name="connsiteX6" fmla="*/ 142428 w 702420"/>
                <a:gd name="connsiteY6" fmla="*/ 598392 h 612987"/>
                <a:gd name="connsiteX7" fmla="*/ 257270 w 702420"/>
                <a:gd name="connsiteY7" fmla="*/ 569180 h 612987"/>
                <a:gd name="connsiteX8" fmla="*/ 430393 w 702420"/>
                <a:gd name="connsiteY8" fmla="*/ 450376 h 612987"/>
                <a:gd name="connsiteX9" fmla="*/ 607056 w 702420"/>
                <a:gd name="connsiteY9" fmla="*/ 388864 h 612987"/>
                <a:gd name="connsiteX10" fmla="*/ 701691 w 702420"/>
                <a:gd name="connsiteY10" fmla="*/ 297717 h 612987"/>
                <a:gd name="connsiteX11" fmla="*/ 617050 w 702420"/>
                <a:gd name="connsiteY11" fmla="*/ 280882 h 612987"/>
                <a:gd name="connsiteX12" fmla="*/ 511545 w 702420"/>
                <a:gd name="connsiteY12" fmla="*/ 284537 h 612987"/>
                <a:gd name="connsiteX13" fmla="*/ 473917 w 702420"/>
                <a:gd name="connsiteY13" fmla="*/ 172548 h 612987"/>
                <a:gd name="connsiteX14" fmla="*/ 545566 w 702420"/>
                <a:gd name="connsiteY14" fmla="*/ 105377 h 612987"/>
                <a:gd name="connsiteX15" fmla="*/ 608162 w 702420"/>
                <a:gd name="connsiteY15" fmla="*/ 11166 h 612987"/>
                <a:gd name="connsiteX16" fmla="*/ 486152 w 702420"/>
                <a:gd name="connsiteY16" fmla="*/ 51812 h 612987"/>
                <a:gd name="connsiteX0" fmla="*/ 440279 w 701790"/>
                <a:gd name="connsiteY0" fmla="*/ 62421 h 602165"/>
                <a:gd name="connsiteX1" fmla="*/ 110205 w 701790"/>
                <a:gd name="connsiteY1" fmla="*/ 166017 h 602165"/>
                <a:gd name="connsiteX2" fmla="*/ 7599 w 701790"/>
                <a:gd name="connsiteY2" fmla="*/ 277676 h 602165"/>
                <a:gd name="connsiteX3" fmla="*/ 185792 w 701790"/>
                <a:gd name="connsiteY3" fmla="*/ 234814 h 602165"/>
                <a:gd name="connsiteX4" fmla="*/ 233110 w 701790"/>
                <a:gd name="connsiteY4" fmla="*/ 377901 h 602165"/>
                <a:gd name="connsiteX5" fmla="*/ 170066 w 701790"/>
                <a:gd name="connsiteY5" fmla="*/ 483689 h 602165"/>
                <a:gd name="connsiteX6" fmla="*/ 141798 w 701790"/>
                <a:gd name="connsiteY6" fmla="*/ 587570 h 602165"/>
                <a:gd name="connsiteX7" fmla="*/ 256640 w 701790"/>
                <a:gd name="connsiteY7" fmla="*/ 558358 h 602165"/>
                <a:gd name="connsiteX8" fmla="*/ 429763 w 701790"/>
                <a:gd name="connsiteY8" fmla="*/ 439554 h 602165"/>
                <a:gd name="connsiteX9" fmla="*/ 606426 w 701790"/>
                <a:gd name="connsiteY9" fmla="*/ 378042 h 602165"/>
                <a:gd name="connsiteX10" fmla="*/ 701061 w 701790"/>
                <a:gd name="connsiteY10" fmla="*/ 286895 h 602165"/>
                <a:gd name="connsiteX11" fmla="*/ 616420 w 701790"/>
                <a:gd name="connsiteY11" fmla="*/ 270060 h 602165"/>
                <a:gd name="connsiteX12" fmla="*/ 510915 w 701790"/>
                <a:gd name="connsiteY12" fmla="*/ 273715 h 602165"/>
                <a:gd name="connsiteX13" fmla="*/ 473287 w 701790"/>
                <a:gd name="connsiteY13" fmla="*/ 161726 h 602165"/>
                <a:gd name="connsiteX14" fmla="*/ 544936 w 701790"/>
                <a:gd name="connsiteY14" fmla="*/ 94555 h 602165"/>
                <a:gd name="connsiteX15" fmla="*/ 607532 w 701790"/>
                <a:gd name="connsiteY15" fmla="*/ 344 h 602165"/>
                <a:gd name="connsiteX16" fmla="*/ 440279 w 701790"/>
                <a:gd name="connsiteY16" fmla="*/ 62421 h 602165"/>
                <a:gd name="connsiteX0" fmla="*/ 440279 w 701790"/>
                <a:gd name="connsiteY0" fmla="*/ 62519 h 602263"/>
                <a:gd name="connsiteX1" fmla="*/ 110205 w 701790"/>
                <a:gd name="connsiteY1" fmla="*/ 166115 h 602263"/>
                <a:gd name="connsiteX2" fmla="*/ 7599 w 701790"/>
                <a:gd name="connsiteY2" fmla="*/ 277774 h 602263"/>
                <a:gd name="connsiteX3" fmla="*/ 185792 w 701790"/>
                <a:gd name="connsiteY3" fmla="*/ 234912 h 602263"/>
                <a:gd name="connsiteX4" fmla="*/ 233110 w 701790"/>
                <a:gd name="connsiteY4" fmla="*/ 377999 h 602263"/>
                <a:gd name="connsiteX5" fmla="*/ 170066 w 701790"/>
                <a:gd name="connsiteY5" fmla="*/ 483787 h 602263"/>
                <a:gd name="connsiteX6" fmla="*/ 141798 w 701790"/>
                <a:gd name="connsiteY6" fmla="*/ 587668 h 602263"/>
                <a:gd name="connsiteX7" fmla="*/ 256640 w 701790"/>
                <a:gd name="connsiteY7" fmla="*/ 558456 h 602263"/>
                <a:gd name="connsiteX8" fmla="*/ 429763 w 701790"/>
                <a:gd name="connsiteY8" fmla="*/ 439652 h 602263"/>
                <a:gd name="connsiteX9" fmla="*/ 606426 w 701790"/>
                <a:gd name="connsiteY9" fmla="*/ 378140 h 602263"/>
                <a:gd name="connsiteX10" fmla="*/ 701061 w 701790"/>
                <a:gd name="connsiteY10" fmla="*/ 286993 h 602263"/>
                <a:gd name="connsiteX11" fmla="*/ 616420 w 701790"/>
                <a:gd name="connsiteY11" fmla="*/ 270158 h 602263"/>
                <a:gd name="connsiteX12" fmla="*/ 510915 w 701790"/>
                <a:gd name="connsiteY12" fmla="*/ 273813 h 602263"/>
                <a:gd name="connsiteX13" fmla="*/ 473287 w 701790"/>
                <a:gd name="connsiteY13" fmla="*/ 161824 h 602263"/>
                <a:gd name="connsiteX14" fmla="*/ 544936 w 701790"/>
                <a:gd name="connsiteY14" fmla="*/ 94653 h 602263"/>
                <a:gd name="connsiteX15" fmla="*/ 607532 w 701790"/>
                <a:gd name="connsiteY15" fmla="*/ 442 h 602263"/>
                <a:gd name="connsiteX16" fmla="*/ 440279 w 701790"/>
                <a:gd name="connsiteY16" fmla="*/ 62519 h 602263"/>
                <a:gd name="connsiteX0" fmla="*/ 440279 w 701790"/>
                <a:gd name="connsiteY0" fmla="*/ 62502 h 602246"/>
                <a:gd name="connsiteX1" fmla="*/ 110205 w 701790"/>
                <a:gd name="connsiteY1" fmla="*/ 166098 h 602246"/>
                <a:gd name="connsiteX2" fmla="*/ 7599 w 701790"/>
                <a:gd name="connsiteY2" fmla="*/ 277757 h 602246"/>
                <a:gd name="connsiteX3" fmla="*/ 185792 w 701790"/>
                <a:gd name="connsiteY3" fmla="*/ 234895 h 602246"/>
                <a:gd name="connsiteX4" fmla="*/ 233110 w 701790"/>
                <a:gd name="connsiteY4" fmla="*/ 377982 h 602246"/>
                <a:gd name="connsiteX5" fmla="*/ 170066 w 701790"/>
                <a:gd name="connsiteY5" fmla="*/ 483770 h 602246"/>
                <a:gd name="connsiteX6" fmla="*/ 141798 w 701790"/>
                <a:gd name="connsiteY6" fmla="*/ 587651 h 602246"/>
                <a:gd name="connsiteX7" fmla="*/ 256640 w 701790"/>
                <a:gd name="connsiteY7" fmla="*/ 558439 h 602246"/>
                <a:gd name="connsiteX8" fmla="*/ 429763 w 701790"/>
                <a:gd name="connsiteY8" fmla="*/ 439635 h 602246"/>
                <a:gd name="connsiteX9" fmla="*/ 606426 w 701790"/>
                <a:gd name="connsiteY9" fmla="*/ 378123 h 602246"/>
                <a:gd name="connsiteX10" fmla="*/ 701061 w 701790"/>
                <a:gd name="connsiteY10" fmla="*/ 286976 h 602246"/>
                <a:gd name="connsiteX11" fmla="*/ 616420 w 701790"/>
                <a:gd name="connsiteY11" fmla="*/ 270141 h 602246"/>
                <a:gd name="connsiteX12" fmla="*/ 510915 w 701790"/>
                <a:gd name="connsiteY12" fmla="*/ 273796 h 602246"/>
                <a:gd name="connsiteX13" fmla="*/ 473287 w 701790"/>
                <a:gd name="connsiteY13" fmla="*/ 161807 h 602246"/>
                <a:gd name="connsiteX14" fmla="*/ 544936 w 701790"/>
                <a:gd name="connsiteY14" fmla="*/ 94636 h 602246"/>
                <a:gd name="connsiteX15" fmla="*/ 607532 w 701790"/>
                <a:gd name="connsiteY15" fmla="*/ 425 h 602246"/>
                <a:gd name="connsiteX16" fmla="*/ 440279 w 701790"/>
                <a:gd name="connsiteY16" fmla="*/ 62502 h 602246"/>
                <a:gd name="connsiteX0" fmla="*/ 440279 w 701790"/>
                <a:gd name="connsiteY0" fmla="*/ 79915 h 619659"/>
                <a:gd name="connsiteX1" fmla="*/ 110205 w 701790"/>
                <a:gd name="connsiteY1" fmla="*/ 183511 h 619659"/>
                <a:gd name="connsiteX2" fmla="*/ 7599 w 701790"/>
                <a:gd name="connsiteY2" fmla="*/ 295170 h 619659"/>
                <a:gd name="connsiteX3" fmla="*/ 185792 w 701790"/>
                <a:gd name="connsiteY3" fmla="*/ 252308 h 619659"/>
                <a:gd name="connsiteX4" fmla="*/ 233110 w 701790"/>
                <a:gd name="connsiteY4" fmla="*/ 395395 h 619659"/>
                <a:gd name="connsiteX5" fmla="*/ 170066 w 701790"/>
                <a:gd name="connsiteY5" fmla="*/ 501183 h 619659"/>
                <a:gd name="connsiteX6" fmla="*/ 141798 w 701790"/>
                <a:gd name="connsiteY6" fmla="*/ 605064 h 619659"/>
                <a:gd name="connsiteX7" fmla="*/ 256640 w 701790"/>
                <a:gd name="connsiteY7" fmla="*/ 575852 h 619659"/>
                <a:gd name="connsiteX8" fmla="*/ 429763 w 701790"/>
                <a:gd name="connsiteY8" fmla="*/ 457048 h 619659"/>
                <a:gd name="connsiteX9" fmla="*/ 606426 w 701790"/>
                <a:gd name="connsiteY9" fmla="*/ 395536 h 619659"/>
                <a:gd name="connsiteX10" fmla="*/ 701061 w 701790"/>
                <a:gd name="connsiteY10" fmla="*/ 304389 h 619659"/>
                <a:gd name="connsiteX11" fmla="*/ 616420 w 701790"/>
                <a:gd name="connsiteY11" fmla="*/ 287554 h 619659"/>
                <a:gd name="connsiteX12" fmla="*/ 510915 w 701790"/>
                <a:gd name="connsiteY12" fmla="*/ 291209 h 619659"/>
                <a:gd name="connsiteX13" fmla="*/ 473287 w 701790"/>
                <a:gd name="connsiteY13" fmla="*/ 179220 h 619659"/>
                <a:gd name="connsiteX14" fmla="*/ 544936 w 701790"/>
                <a:gd name="connsiteY14" fmla="*/ 112049 h 619659"/>
                <a:gd name="connsiteX15" fmla="*/ 607532 w 701790"/>
                <a:gd name="connsiteY15" fmla="*/ 17838 h 619659"/>
                <a:gd name="connsiteX16" fmla="*/ 440279 w 701790"/>
                <a:gd name="connsiteY16" fmla="*/ 79915 h 619659"/>
                <a:gd name="connsiteX0" fmla="*/ 440279 w 701790"/>
                <a:gd name="connsiteY0" fmla="*/ 75602 h 615346"/>
                <a:gd name="connsiteX1" fmla="*/ 110205 w 701790"/>
                <a:gd name="connsiteY1" fmla="*/ 179198 h 615346"/>
                <a:gd name="connsiteX2" fmla="*/ 7599 w 701790"/>
                <a:gd name="connsiteY2" fmla="*/ 290857 h 615346"/>
                <a:gd name="connsiteX3" fmla="*/ 185792 w 701790"/>
                <a:gd name="connsiteY3" fmla="*/ 247995 h 615346"/>
                <a:gd name="connsiteX4" fmla="*/ 233110 w 701790"/>
                <a:gd name="connsiteY4" fmla="*/ 391082 h 615346"/>
                <a:gd name="connsiteX5" fmla="*/ 170066 w 701790"/>
                <a:gd name="connsiteY5" fmla="*/ 496870 h 615346"/>
                <a:gd name="connsiteX6" fmla="*/ 141798 w 701790"/>
                <a:gd name="connsiteY6" fmla="*/ 600751 h 615346"/>
                <a:gd name="connsiteX7" fmla="*/ 256640 w 701790"/>
                <a:gd name="connsiteY7" fmla="*/ 571539 h 615346"/>
                <a:gd name="connsiteX8" fmla="*/ 429763 w 701790"/>
                <a:gd name="connsiteY8" fmla="*/ 452735 h 615346"/>
                <a:gd name="connsiteX9" fmla="*/ 606426 w 701790"/>
                <a:gd name="connsiteY9" fmla="*/ 391223 h 615346"/>
                <a:gd name="connsiteX10" fmla="*/ 701061 w 701790"/>
                <a:gd name="connsiteY10" fmla="*/ 300076 h 615346"/>
                <a:gd name="connsiteX11" fmla="*/ 616420 w 701790"/>
                <a:gd name="connsiteY11" fmla="*/ 283241 h 615346"/>
                <a:gd name="connsiteX12" fmla="*/ 510915 w 701790"/>
                <a:gd name="connsiteY12" fmla="*/ 286896 h 615346"/>
                <a:gd name="connsiteX13" fmla="*/ 473287 w 701790"/>
                <a:gd name="connsiteY13" fmla="*/ 174907 h 615346"/>
                <a:gd name="connsiteX14" fmla="*/ 544936 w 701790"/>
                <a:gd name="connsiteY14" fmla="*/ 107736 h 615346"/>
                <a:gd name="connsiteX15" fmla="*/ 607532 w 701790"/>
                <a:gd name="connsiteY15" fmla="*/ 13525 h 615346"/>
                <a:gd name="connsiteX16" fmla="*/ 440279 w 701790"/>
                <a:gd name="connsiteY16" fmla="*/ 75602 h 615346"/>
                <a:gd name="connsiteX0" fmla="*/ 440279 w 701790"/>
                <a:gd name="connsiteY0" fmla="*/ 89296 h 629040"/>
                <a:gd name="connsiteX1" fmla="*/ 110205 w 701790"/>
                <a:gd name="connsiteY1" fmla="*/ 192892 h 629040"/>
                <a:gd name="connsiteX2" fmla="*/ 7599 w 701790"/>
                <a:gd name="connsiteY2" fmla="*/ 304551 h 629040"/>
                <a:gd name="connsiteX3" fmla="*/ 185792 w 701790"/>
                <a:gd name="connsiteY3" fmla="*/ 261689 h 629040"/>
                <a:gd name="connsiteX4" fmla="*/ 233110 w 701790"/>
                <a:gd name="connsiteY4" fmla="*/ 404776 h 629040"/>
                <a:gd name="connsiteX5" fmla="*/ 170066 w 701790"/>
                <a:gd name="connsiteY5" fmla="*/ 510564 h 629040"/>
                <a:gd name="connsiteX6" fmla="*/ 141798 w 701790"/>
                <a:gd name="connsiteY6" fmla="*/ 614445 h 629040"/>
                <a:gd name="connsiteX7" fmla="*/ 256640 w 701790"/>
                <a:gd name="connsiteY7" fmla="*/ 585233 h 629040"/>
                <a:gd name="connsiteX8" fmla="*/ 429763 w 701790"/>
                <a:gd name="connsiteY8" fmla="*/ 466429 h 629040"/>
                <a:gd name="connsiteX9" fmla="*/ 606426 w 701790"/>
                <a:gd name="connsiteY9" fmla="*/ 404917 h 629040"/>
                <a:gd name="connsiteX10" fmla="*/ 701061 w 701790"/>
                <a:gd name="connsiteY10" fmla="*/ 313770 h 629040"/>
                <a:gd name="connsiteX11" fmla="*/ 616420 w 701790"/>
                <a:gd name="connsiteY11" fmla="*/ 296935 h 629040"/>
                <a:gd name="connsiteX12" fmla="*/ 510915 w 701790"/>
                <a:gd name="connsiteY12" fmla="*/ 300590 h 629040"/>
                <a:gd name="connsiteX13" fmla="*/ 473287 w 701790"/>
                <a:gd name="connsiteY13" fmla="*/ 188601 h 629040"/>
                <a:gd name="connsiteX14" fmla="*/ 544936 w 701790"/>
                <a:gd name="connsiteY14" fmla="*/ 121430 h 629040"/>
                <a:gd name="connsiteX15" fmla="*/ 607532 w 701790"/>
                <a:gd name="connsiteY15" fmla="*/ 12932 h 629040"/>
                <a:gd name="connsiteX16" fmla="*/ 440279 w 701790"/>
                <a:gd name="connsiteY16" fmla="*/ 89296 h 629040"/>
                <a:gd name="connsiteX0" fmla="*/ 440279 w 701790"/>
                <a:gd name="connsiteY0" fmla="*/ 89296 h 629040"/>
                <a:gd name="connsiteX1" fmla="*/ 110205 w 701790"/>
                <a:gd name="connsiteY1" fmla="*/ 192892 h 629040"/>
                <a:gd name="connsiteX2" fmla="*/ 7599 w 701790"/>
                <a:gd name="connsiteY2" fmla="*/ 304551 h 629040"/>
                <a:gd name="connsiteX3" fmla="*/ 185792 w 701790"/>
                <a:gd name="connsiteY3" fmla="*/ 261689 h 629040"/>
                <a:gd name="connsiteX4" fmla="*/ 233110 w 701790"/>
                <a:gd name="connsiteY4" fmla="*/ 404776 h 629040"/>
                <a:gd name="connsiteX5" fmla="*/ 170066 w 701790"/>
                <a:gd name="connsiteY5" fmla="*/ 510564 h 629040"/>
                <a:gd name="connsiteX6" fmla="*/ 141798 w 701790"/>
                <a:gd name="connsiteY6" fmla="*/ 614445 h 629040"/>
                <a:gd name="connsiteX7" fmla="*/ 256640 w 701790"/>
                <a:gd name="connsiteY7" fmla="*/ 585233 h 629040"/>
                <a:gd name="connsiteX8" fmla="*/ 429763 w 701790"/>
                <a:gd name="connsiteY8" fmla="*/ 466429 h 629040"/>
                <a:gd name="connsiteX9" fmla="*/ 606426 w 701790"/>
                <a:gd name="connsiteY9" fmla="*/ 404917 h 629040"/>
                <a:gd name="connsiteX10" fmla="*/ 701061 w 701790"/>
                <a:gd name="connsiteY10" fmla="*/ 313770 h 629040"/>
                <a:gd name="connsiteX11" fmla="*/ 616420 w 701790"/>
                <a:gd name="connsiteY11" fmla="*/ 296935 h 629040"/>
                <a:gd name="connsiteX12" fmla="*/ 510915 w 701790"/>
                <a:gd name="connsiteY12" fmla="*/ 300590 h 629040"/>
                <a:gd name="connsiteX13" fmla="*/ 485193 w 701790"/>
                <a:gd name="connsiteY13" fmla="*/ 193363 h 629040"/>
                <a:gd name="connsiteX14" fmla="*/ 544936 w 701790"/>
                <a:gd name="connsiteY14" fmla="*/ 121430 h 629040"/>
                <a:gd name="connsiteX15" fmla="*/ 607532 w 701790"/>
                <a:gd name="connsiteY15" fmla="*/ 12932 h 629040"/>
                <a:gd name="connsiteX16" fmla="*/ 440279 w 701790"/>
                <a:gd name="connsiteY16" fmla="*/ 89296 h 629040"/>
                <a:gd name="connsiteX0" fmla="*/ 440279 w 701790"/>
                <a:gd name="connsiteY0" fmla="*/ 76750 h 616494"/>
                <a:gd name="connsiteX1" fmla="*/ 110205 w 701790"/>
                <a:gd name="connsiteY1" fmla="*/ 180346 h 616494"/>
                <a:gd name="connsiteX2" fmla="*/ 7599 w 701790"/>
                <a:gd name="connsiteY2" fmla="*/ 292005 h 616494"/>
                <a:gd name="connsiteX3" fmla="*/ 185792 w 701790"/>
                <a:gd name="connsiteY3" fmla="*/ 249143 h 616494"/>
                <a:gd name="connsiteX4" fmla="*/ 233110 w 701790"/>
                <a:gd name="connsiteY4" fmla="*/ 392230 h 616494"/>
                <a:gd name="connsiteX5" fmla="*/ 170066 w 701790"/>
                <a:gd name="connsiteY5" fmla="*/ 498018 h 616494"/>
                <a:gd name="connsiteX6" fmla="*/ 141798 w 701790"/>
                <a:gd name="connsiteY6" fmla="*/ 601899 h 616494"/>
                <a:gd name="connsiteX7" fmla="*/ 256640 w 701790"/>
                <a:gd name="connsiteY7" fmla="*/ 572687 h 616494"/>
                <a:gd name="connsiteX8" fmla="*/ 429763 w 701790"/>
                <a:gd name="connsiteY8" fmla="*/ 453883 h 616494"/>
                <a:gd name="connsiteX9" fmla="*/ 606426 w 701790"/>
                <a:gd name="connsiteY9" fmla="*/ 392371 h 616494"/>
                <a:gd name="connsiteX10" fmla="*/ 701061 w 701790"/>
                <a:gd name="connsiteY10" fmla="*/ 301224 h 616494"/>
                <a:gd name="connsiteX11" fmla="*/ 616420 w 701790"/>
                <a:gd name="connsiteY11" fmla="*/ 284389 h 616494"/>
                <a:gd name="connsiteX12" fmla="*/ 510915 w 701790"/>
                <a:gd name="connsiteY12" fmla="*/ 288044 h 616494"/>
                <a:gd name="connsiteX13" fmla="*/ 485193 w 701790"/>
                <a:gd name="connsiteY13" fmla="*/ 180817 h 616494"/>
                <a:gd name="connsiteX14" fmla="*/ 554461 w 701790"/>
                <a:gd name="connsiteY14" fmla="*/ 108884 h 616494"/>
                <a:gd name="connsiteX15" fmla="*/ 607532 w 701790"/>
                <a:gd name="connsiteY15" fmla="*/ 386 h 616494"/>
                <a:gd name="connsiteX16" fmla="*/ 440279 w 701790"/>
                <a:gd name="connsiteY16" fmla="*/ 76750 h 616494"/>
                <a:gd name="connsiteX0" fmla="*/ 444716 w 706227"/>
                <a:gd name="connsiteY0" fmla="*/ 76750 h 616494"/>
                <a:gd name="connsiteX1" fmla="*/ 114642 w 706227"/>
                <a:gd name="connsiteY1" fmla="*/ 180346 h 616494"/>
                <a:gd name="connsiteX2" fmla="*/ 7274 w 706227"/>
                <a:gd name="connsiteY2" fmla="*/ 263430 h 616494"/>
                <a:gd name="connsiteX3" fmla="*/ 190229 w 706227"/>
                <a:gd name="connsiteY3" fmla="*/ 249143 h 616494"/>
                <a:gd name="connsiteX4" fmla="*/ 237547 w 706227"/>
                <a:gd name="connsiteY4" fmla="*/ 392230 h 616494"/>
                <a:gd name="connsiteX5" fmla="*/ 174503 w 706227"/>
                <a:gd name="connsiteY5" fmla="*/ 498018 h 616494"/>
                <a:gd name="connsiteX6" fmla="*/ 146235 w 706227"/>
                <a:gd name="connsiteY6" fmla="*/ 601899 h 616494"/>
                <a:gd name="connsiteX7" fmla="*/ 261077 w 706227"/>
                <a:gd name="connsiteY7" fmla="*/ 572687 h 616494"/>
                <a:gd name="connsiteX8" fmla="*/ 434200 w 706227"/>
                <a:gd name="connsiteY8" fmla="*/ 453883 h 616494"/>
                <a:gd name="connsiteX9" fmla="*/ 610863 w 706227"/>
                <a:gd name="connsiteY9" fmla="*/ 392371 h 616494"/>
                <a:gd name="connsiteX10" fmla="*/ 705498 w 706227"/>
                <a:gd name="connsiteY10" fmla="*/ 301224 h 616494"/>
                <a:gd name="connsiteX11" fmla="*/ 620857 w 706227"/>
                <a:gd name="connsiteY11" fmla="*/ 284389 h 616494"/>
                <a:gd name="connsiteX12" fmla="*/ 515352 w 706227"/>
                <a:gd name="connsiteY12" fmla="*/ 288044 h 616494"/>
                <a:gd name="connsiteX13" fmla="*/ 489630 w 706227"/>
                <a:gd name="connsiteY13" fmla="*/ 180817 h 616494"/>
                <a:gd name="connsiteX14" fmla="*/ 558898 w 706227"/>
                <a:gd name="connsiteY14" fmla="*/ 108884 h 616494"/>
                <a:gd name="connsiteX15" fmla="*/ 611969 w 706227"/>
                <a:gd name="connsiteY15" fmla="*/ 386 h 616494"/>
                <a:gd name="connsiteX16" fmla="*/ 444716 w 706227"/>
                <a:gd name="connsiteY16" fmla="*/ 76750 h 616494"/>
                <a:gd name="connsiteX0" fmla="*/ 438485 w 699996"/>
                <a:gd name="connsiteY0" fmla="*/ 76750 h 616494"/>
                <a:gd name="connsiteX1" fmla="*/ 125080 w 699996"/>
                <a:gd name="connsiteY1" fmla="*/ 180346 h 616494"/>
                <a:gd name="connsiteX2" fmla="*/ 1043 w 699996"/>
                <a:gd name="connsiteY2" fmla="*/ 263430 h 616494"/>
                <a:gd name="connsiteX3" fmla="*/ 183998 w 699996"/>
                <a:gd name="connsiteY3" fmla="*/ 249143 h 616494"/>
                <a:gd name="connsiteX4" fmla="*/ 231316 w 699996"/>
                <a:gd name="connsiteY4" fmla="*/ 392230 h 616494"/>
                <a:gd name="connsiteX5" fmla="*/ 168272 w 699996"/>
                <a:gd name="connsiteY5" fmla="*/ 498018 h 616494"/>
                <a:gd name="connsiteX6" fmla="*/ 140004 w 699996"/>
                <a:gd name="connsiteY6" fmla="*/ 601899 h 616494"/>
                <a:gd name="connsiteX7" fmla="*/ 254846 w 699996"/>
                <a:gd name="connsiteY7" fmla="*/ 572687 h 616494"/>
                <a:gd name="connsiteX8" fmla="*/ 427969 w 699996"/>
                <a:gd name="connsiteY8" fmla="*/ 453883 h 616494"/>
                <a:gd name="connsiteX9" fmla="*/ 604632 w 699996"/>
                <a:gd name="connsiteY9" fmla="*/ 392371 h 616494"/>
                <a:gd name="connsiteX10" fmla="*/ 699267 w 699996"/>
                <a:gd name="connsiteY10" fmla="*/ 301224 h 616494"/>
                <a:gd name="connsiteX11" fmla="*/ 614626 w 699996"/>
                <a:gd name="connsiteY11" fmla="*/ 284389 h 616494"/>
                <a:gd name="connsiteX12" fmla="*/ 509121 w 699996"/>
                <a:gd name="connsiteY12" fmla="*/ 288044 h 616494"/>
                <a:gd name="connsiteX13" fmla="*/ 483399 w 699996"/>
                <a:gd name="connsiteY13" fmla="*/ 180817 h 616494"/>
                <a:gd name="connsiteX14" fmla="*/ 552667 w 699996"/>
                <a:gd name="connsiteY14" fmla="*/ 108884 h 616494"/>
                <a:gd name="connsiteX15" fmla="*/ 605738 w 699996"/>
                <a:gd name="connsiteY15" fmla="*/ 386 h 616494"/>
                <a:gd name="connsiteX16" fmla="*/ 438485 w 699996"/>
                <a:gd name="connsiteY16" fmla="*/ 76750 h 616494"/>
                <a:gd name="connsiteX0" fmla="*/ 437998 w 699509"/>
                <a:gd name="connsiteY0" fmla="*/ 76750 h 616494"/>
                <a:gd name="connsiteX1" fmla="*/ 124593 w 699509"/>
                <a:gd name="connsiteY1" fmla="*/ 180346 h 616494"/>
                <a:gd name="connsiteX2" fmla="*/ 556 w 699509"/>
                <a:gd name="connsiteY2" fmla="*/ 263430 h 616494"/>
                <a:gd name="connsiteX3" fmla="*/ 183511 w 699509"/>
                <a:gd name="connsiteY3" fmla="*/ 249143 h 616494"/>
                <a:gd name="connsiteX4" fmla="*/ 230829 w 699509"/>
                <a:gd name="connsiteY4" fmla="*/ 392230 h 616494"/>
                <a:gd name="connsiteX5" fmla="*/ 167785 w 699509"/>
                <a:gd name="connsiteY5" fmla="*/ 498018 h 616494"/>
                <a:gd name="connsiteX6" fmla="*/ 139517 w 699509"/>
                <a:gd name="connsiteY6" fmla="*/ 601899 h 616494"/>
                <a:gd name="connsiteX7" fmla="*/ 254359 w 699509"/>
                <a:gd name="connsiteY7" fmla="*/ 572687 h 616494"/>
                <a:gd name="connsiteX8" fmla="*/ 427482 w 699509"/>
                <a:gd name="connsiteY8" fmla="*/ 453883 h 616494"/>
                <a:gd name="connsiteX9" fmla="*/ 604145 w 699509"/>
                <a:gd name="connsiteY9" fmla="*/ 392371 h 616494"/>
                <a:gd name="connsiteX10" fmla="*/ 698780 w 699509"/>
                <a:gd name="connsiteY10" fmla="*/ 301224 h 616494"/>
                <a:gd name="connsiteX11" fmla="*/ 614139 w 699509"/>
                <a:gd name="connsiteY11" fmla="*/ 284389 h 616494"/>
                <a:gd name="connsiteX12" fmla="*/ 508634 w 699509"/>
                <a:gd name="connsiteY12" fmla="*/ 288044 h 616494"/>
                <a:gd name="connsiteX13" fmla="*/ 482912 w 699509"/>
                <a:gd name="connsiteY13" fmla="*/ 180817 h 616494"/>
                <a:gd name="connsiteX14" fmla="*/ 552180 w 699509"/>
                <a:gd name="connsiteY14" fmla="*/ 108884 h 616494"/>
                <a:gd name="connsiteX15" fmla="*/ 605251 w 699509"/>
                <a:gd name="connsiteY15" fmla="*/ 386 h 616494"/>
                <a:gd name="connsiteX16" fmla="*/ 437998 w 699509"/>
                <a:gd name="connsiteY16" fmla="*/ 76750 h 616494"/>
                <a:gd name="connsiteX0" fmla="*/ 438383 w 699894"/>
                <a:gd name="connsiteY0" fmla="*/ 76750 h 616494"/>
                <a:gd name="connsiteX1" fmla="*/ 124978 w 699894"/>
                <a:gd name="connsiteY1" fmla="*/ 180346 h 616494"/>
                <a:gd name="connsiteX2" fmla="*/ 941 w 699894"/>
                <a:gd name="connsiteY2" fmla="*/ 263430 h 616494"/>
                <a:gd name="connsiteX3" fmla="*/ 183896 w 699894"/>
                <a:gd name="connsiteY3" fmla="*/ 249143 h 616494"/>
                <a:gd name="connsiteX4" fmla="*/ 231214 w 699894"/>
                <a:gd name="connsiteY4" fmla="*/ 392230 h 616494"/>
                <a:gd name="connsiteX5" fmla="*/ 168170 w 699894"/>
                <a:gd name="connsiteY5" fmla="*/ 498018 h 616494"/>
                <a:gd name="connsiteX6" fmla="*/ 139902 w 699894"/>
                <a:gd name="connsiteY6" fmla="*/ 601899 h 616494"/>
                <a:gd name="connsiteX7" fmla="*/ 254744 w 699894"/>
                <a:gd name="connsiteY7" fmla="*/ 572687 h 616494"/>
                <a:gd name="connsiteX8" fmla="*/ 427867 w 699894"/>
                <a:gd name="connsiteY8" fmla="*/ 453883 h 616494"/>
                <a:gd name="connsiteX9" fmla="*/ 604530 w 699894"/>
                <a:gd name="connsiteY9" fmla="*/ 392371 h 616494"/>
                <a:gd name="connsiteX10" fmla="*/ 699165 w 699894"/>
                <a:gd name="connsiteY10" fmla="*/ 301224 h 616494"/>
                <a:gd name="connsiteX11" fmla="*/ 614524 w 699894"/>
                <a:gd name="connsiteY11" fmla="*/ 284389 h 616494"/>
                <a:gd name="connsiteX12" fmla="*/ 509019 w 699894"/>
                <a:gd name="connsiteY12" fmla="*/ 288044 h 616494"/>
                <a:gd name="connsiteX13" fmla="*/ 483297 w 699894"/>
                <a:gd name="connsiteY13" fmla="*/ 180817 h 616494"/>
                <a:gd name="connsiteX14" fmla="*/ 552565 w 699894"/>
                <a:gd name="connsiteY14" fmla="*/ 108884 h 616494"/>
                <a:gd name="connsiteX15" fmla="*/ 605636 w 699894"/>
                <a:gd name="connsiteY15" fmla="*/ 386 h 616494"/>
                <a:gd name="connsiteX16" fmla="*/ 438383 w 699894"/>
                <a:gd name="connsiteY16" fmla="*/ 76750 h 616494"/>
                <a:gd name="connsiteX0" fmla="*/ 438383 w 699894"/>
                <a:gd name="connsiteY0" fmla="*/ 82155 h 621899"/>
                <a:gd name="connsiteX1" fmla="*/ 124978 w 699894"/>
                <a:gd name="connsiteY1" fmla="*/ 185751 h 621899"/>
                <a:gd name="connsiteX2" fmla="*/ 941 w 699894"/>
                <a:gd name="connsiteY2" fmla="*/ 268835 h 621899"/>
                <a:gd name="connsiteX3" fmla="*/ 183896 w 699894"/>
                <a:gd name="connsiteY3" fmla="*/ 254548 h 621899"/>
                <a:gd name="connsiteX4" fmla="*/ 231214 w 699894"/>
                <a:gd name="connsiteY4" fmla="*/ 397635 h 621899"/>
                <a:gd name="connsiteX5" fmla="*/ 168170 w 699894"/>
                <a:gd name="connsiteY5" fmla="*/ 503423 h 621899"/>
                <a:gd name="connsiteX6" fmla="*/ 139902 w 699894"/>
                <a:gd name="connsiteY6" fmla="*/ 607304 h 621899"/>
                <a:gd name="connsiteX7" fmla="*/ 254744 w 699894"/>
                <a:gd name="connsiteY7" fmla="*/ 578092 h 621899"/>
                <a:gd name="connsiteX8" fmla="*/ 427867 w 699894"/>
                <a:gd name="connsiteY8" fmla="*/ 459288 h 621899"/>
                <a:gd name="connsiteX9" fmla="*/ 604530 w 699894"/>
                <a:gd name="connsiteY9" fmla="*/ 397776 h 621899"/>
                <a:gd name="connsiteX10" fmla="*/ 699165 w 699894"/>
                <a:gd name="connsiteY10" fmla="*/ 306629 h 621899"/>
                <a:gd name="connsiteX11" fmla="*/ 614524 w 699894"/>
                <a:gd name="connsiteY11" fmla="*/ 289794 h 621899"/>
                <a:gd name="connsiteX12" fmla="*/ 509019 w 699894"/>
                <a:gd name="connsiteY12" fmla="*/ 293449 h 621899"/>
                <a:gd name="connsiteX13" fmla="*/ 483297 w 699894"/>
                <a:gd name="connsiteY13" fmla="*/ 186222 h 621899"/>
                <a:gd name="connsiteX14" fmla="*/ 552565 w 699894"/>
                <a:gd name="connsiteY14" fmla="*/ 114289 h 621899"/>
                <a:gd name="connsiteX15" fmla="*/ 605636 w 699894"/>
                <a:gd name="connsiteY15" fmla="*/ 5791 h 621899"/>
                <a:gd name="connsiteX16" fmla="*/ 438383 w 699894"/>
                <a:gd name="connsiteY16" fmla="*/ 82155 h 621899"/>
                <a:gd name="connsiteX0" fmla="*/ 438383 w 699894"/>
                <a:gd name="connsiteY0" fmla="*/ 82745 h 622489"/>
                <a:gd name="connsiteX1" fmla="*/ 124978 w 699894"/>
                <a:gd name="connsiteY1" fmla="*/ 186341 h 622489"/>
                <a:gd name="connsiteX2" fmla="*/ 941 w 699894"/>
                <a:gd name="connsiteY2" fmla="*/ 269425 h 622489"/>
                <a:gd name="connsiteX3" fmla="*/ 183896 w 699894"/>
                <a:gd name="connsiteY3" fmla="*/ 255138 h 622489"/>
                <a:gd name="connsiteX4" fmla="*/ 231214 w 699894"/>
                <a:gd name="connsiteY4" fmla="*/ 398225 h 622489"/>
                <a:gd name="connsiteX5" fmla="*/ 168170 w 699894"/>
                <a:gd name="connsiteY5" fmla="*/ 504013 h 622489"/>
                <a:gd name="connsiteX6" fmla="*/ 139902 w 699894"/>
                <a:gd name="connsiteY6" fmla="*/ 607894 h 622489"/>
                <a:gd name="connsiteX7" fmla="*/ 254744 w 699894"/>
                <a:gd name="connsiteY7" fmla="*/ 578682 h 622489"/>
                <a:gd name="connsiteX8" fmla="*/ 427867 w 699894"/>
                <a:gd name="connsiteY8" fmla="*/ 459878 h 622489"/>
                <a:gd name="connsiteX9" fmla="*/ 604530 w 699894"/>
                <a:gd name="connsiteY9" fmla="*/ 398366 h 622489"/>
                <a:gd name="connsiteX10" fmla="*/ 699165 w 699894"/>
                <a:gd name="connsiteY10" fmla="*/ 307219 h 622489"/>
                <a:gd name="connsiteX11" fmla="*/ 614524 w 699894"/>
                <a:gd name="connsiteY11" fmla="*/ 290384 h 622489"/>
                <a:gd name="connsiteX12" fmla="*/ 509019 w 699894"/>
                <a:gd name="connsiteY12" fmla="*/ 294039 h 622489"/>
                <a:gd name="connsiteX13" fmla="*/ 483297 w 699894"/>
                <a:gd name="connsiteY13" fmla="*/ 186812 h 622489"/>
                <a:gd name="connsiteX14" fmla="*/ 552565 w 699894"/>
                <a:gd name="connsiteY14" fmla="*/ 114879 h 622489"/>
                <a:gd name="connsiteX15" fmla="*/ 605636 w 699894"/>
                <a:gd name="connsiteY15" fmla="*/ 6381 h 622489"/>
                <a:gd name="connsiteX16" fmla="*/ 438383 w 699894"/>
                <a:gd name="connsiteY16" fmla="*/ 82745 h 622489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09019 w 699894"/>
                <a:gd name="connsiteY12" fmla="*/ 288214 h 616664"/>
                <a:gd name="connsiteX13" fmla="*/ 483297 w 699894"/>
                <a:gd name="connsiteY13" fmla="*/ 18098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09019 w 699894"/>
                <a:gd name="connsiteY12" fmla="*/ 288214 h 616664"/>
                <a:gd name="connsiteX13" fmla="*/ 502347 w 699894"/>
                <a:gd name="connsiteY13" fmla="*/ 20003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894"/>
                <a:gd name="connsiteY0" fmla="*/ 76920 h 616664"/>
                <a:gd name="connsiteX1" fmla="*/ 124978 w 699894"/>
                <a:gd name="connsiteY1" fmla="*/ 180516 h 616664"/>
                <a:gd name="connsiteX2" fmla="*/ 941 w 699894"/>
                <a:gd name="connsiteY2" fmla="*/ 263600 h 616664"/>
                <a:gd name="connsiteX3" fmla="*/ 183896 w 699894"/>
                <a:gd name="connsiteY3" fmla="*/ 249313 h 616664"/>
                <a:gd name="connsiteX4" fmla="*/ 231214 w 699894"/>
                <a:gd name="connsiteY4" fmla="*/ 392400 h 616664"/>
                <a:gd name="connsiteX5" fmla="*/ 168170 w 699894"/>
                <a:gd name="connsiteY5" fmla="*/ 498188 h 616664"/>
                <a:gd name="connsiteX6" fmla="*/ 139902 w 699894"/>
                <a:gd name="connsiteY6" fmla="*/ 602069 h 616664"/>
                <a:gd name="connsiteX7" fmla="*/ 254744 w 699894"/>
                <a:gd name="connsiteY7" fmla="*/ 572857 h 616664"/>
                <a:gd name="connsiteX8" fmla="*/ 427867 w 699894"/>
                <a:gd name="connsiteY8" fmla="*/ 454053 h 616664"/>
                <a:gd name="connsiteX9" fmla="*/ 604530 w 699894"/>
                <a:gd name="connsiteY9" fmla="*/ 392541 h 616664"/>
                <a:gd name="connsiteX10" fmla="*/ 699165 w 699894"/>
                <a:gd name="connsiteY10" fmla="*/ 301394 h 616664"/>
                <a:gd name="connsiteX11" fmla="*/ 614524 w 699894"/>
                <a:gd name="connsiteY11" fmla="*/ 284559 h 616664"/>
                <a:gd name="connsiteX12" fmla="*/ 530450 w 699894"/>
                <a:gd name="connsiteY12" fmla="*/ 281070 h 616664"/>
                <a:gd name="connsiteX13" fmla="*/ 502347 w 699894"/>
                <a:gd name="connsiteY13" fmla="*/ 200037 h 616664"/>
                <a:gd name="connsiteX14" fmla="*/ 559709 w 699894"/>
                <a:gd name="connsiteY14" fmla="*/ 116198 h 616664"/>
                <a:gd name="connsiteX15" fmla="*/ 605636 w 699894"/>
                <a:gd name="connsiteY15" fmla="*/ 556 h 616664"/>
                <a:gd name="connsiteX16" fmla="*/ 438383 w 699894"/>
                <a:gd name="connsiteY16" fmla="*/ 76920 h 616664"/>
                <a:gd name="connsiteX0" fmla="*/ 438383 w 699921"/>
                <a:gd name="connsiteY0" fmla="*/ 76920 h 617159"/>
                <a:gd name="connsiteX1" fmla="*/ 124978 w 699921"/>
                <a:gd name="connsiteY1" fmla="*/ 180516 h 617159"/>
                <a:gd name="connsiteX2" fmla="*/ 941 w 699921"/>
                <a:gd name="connsiteY2" fmla="*/ 263600 h 617159"/>
                <a:gd name="connsiteX3" fmla="*/ 183896 w 699921"/>
                <a:gd name="connsiteY3" fmla="*/ 249313 h 617159"/>
                <a:gd name="connsiteX4" fmla="*/ 231214 w 699921"/>
                <a:gd name="connsiteY4" fmla="*/ 392400 h 617159"/>
                <a:gd name="connsiteX5" fmla="*/ 168170 w 699921"/>
                <a:gd name="connsiteY5" fmla="*/ 498188 h 617159"/>
                <a:gd name="connsiteX6" fmla="*/ 139902 w 699921"/>
                <a:gd name="connsiteY6" fmla="*/ 602069 h 617159"/>
                <a:gd name="connsiteX7" fmla="*/ 254744 w 699921"/>
                <a:gd name="connsiteY7" fmla="*/ 572857 h 617159"/>
                <a:gd name="connsiteX8" fmla="*/ 413580 w 699921"/>
                <a:gd name="connsiteY8" fmla="*/ 437384 h 617159"/>
                <a:gd name="connsiteX9" fmla="*/ 604530 w 699921"/>
                <a:gd name="connsiteY9" fmla="*/ 392541 h 617159"/>
                <a:gd name="connsiteX10" fmla="*/ 699165 w 699921"/>
                <a:gd name="connsiteY10" fmla="*/ 301394 h 617159"/>
                <a:gd name="connsiteX11" fmla="*/ 614524 w 699921"/>
                <a:gd name="connsiteY11" fmla="*/ 284559 h 617159"/>
                <a:gd name="connsiteX12" fmla="*/ 530450 w 699921"/>
                <a:gd name="connsiteY12" fmla="*/ 281070 h 617159"/>
                <a:gd name="connsiteX13" fmla="*/ 502347 w 699921"/>
                <a:gd name="connsiteY13" fmla="*/ 200037 h 617159"/>
                <a:gd name="connsiteX14" fmla="*/ 559709 w 699921"/>
                <a:gd name="connsiteY14" fmla="*/ 116198 h 617159"/>
                <a:gd name="connsiteX15" fmla="*/ 605636 w 699921"/>
                <a:gd name="connsiteY15" fmla="*/ 556 h 617159"/>
                <a:gd name="connsiteX16" fmla="*/ 438383 w 699921"/>
                <a:gd name="connsiteY16" fmla="*/ 76920 h 617159"/>
                <a:gd name="connsiteX0" fmla="*/ 438383 w 699176"/>
                <a:gd name="connsiteY0" fmla="*/ 76920 h 617159"/>
                <a:gd name="connsiteX1" fmla="*/ 124978 w 699176"/>
                <a:gd name="connsiteY1" fmla="*/ 180516 h 617159"/>
                <a:gd name="connsiteX2" fmla="*/ 941 w 699176"/>
                <a:gd name="connsiteY2" fmla="*/ 263600 h 617159"/>
                <a:gd name="connsiteX3" fmla="*/ 183896 w 699176"/>
                <a:gd name="connsiteY3" fmla="*/ 249313 h 617159"/>
                <a:gd name="connsiteX4" fmla="*/ 231214 w 699176"/>
                <a:gd name="connsiteY4" fmla="*/ 392400 h 617159"/>
                <a:gd name="connsiteX5" fmla="*/ 168170 w 699176"/>
                <a:gd name="connsiteY5" fmla="*/ 498188 h 617159"/>
                <a:gd name="connsiteX6" fmla="*/ 139902 w 699176"/>
                <a:gd name="connsiteY6" fmla="*/ 602069 h 617159"/>
                <a:gd name="connsiteX7" fmla="*/ 254744 w 699176"/>
                <a:gd name="connsiteY7" fmla="*/ 572857 h 617159"/>
                <a:gd name="connsiteX8" fmla="*/ 413580 w 699176"/>
                <a:gd name="connsiteY8" fmla="*/ 437384 h 617159"/>
                <a:gd name="connsiteX9" fmla="*/ 618817 w 699176"/>
                <a:gd name="connsiteY9" fmla="*/ 366347 h 617159"/>
                <a:gd name="connsiteX10" fmla="*/ 699165 w 699176"/>
                <a:gd name="connsiteY10" fmla="*/ 301394 h 617159"/>
                <a:gd name="connsiteX11" fmla="*/ 614524 w 699176"/>
                <a:gd name="connsiteY11" fmla="*/ 284559 h 617159"/>
                <a:gd name="connsiteX12" fmla="*/ 530450 w 699176"/>
                <a:gd name="connsiteY12" fmla="*/ 281070 h 617159"/>
                <a:gd name="connsiteX13" fmla="*/ 502347 w 699176"/>
                <a:gd name="connsiteY13" fmla="*/ 200037 h 617159"/>
                <a:gd name="connsiteX14" fmla="*/ 559709 w 699176"/>
                <a:gd name="connsiteY14" fmla="*/ 116198 h 617159"/>
                <a:gd name="connsiteX15" fmla="*/ 605636 w 699176"/>
                <a:gd name="connsiteY15" fmla="*/ 556 h 617159"/>
                <a:gd name="connsiteX16" fmla="*/ 438383 w 699176"/>
                <a:gd name="connsiteY16" fmla="*/ 76920 h 617159"/>
                <a:gd name="connsiteX0" fmla="*/ 438383 w 699176"/>
                <a:gd name="connsiteY0" fmla="*/ 76920 h 617159"/>
                <a:gd name="connsiteX1" fmla="*/ 124978 w 699176"/>
                <a:gd name="connsiteY1" fmla="*/ 180516 h 617159"/>
                <a:gd name="connsiteX2" fmla="*/ 941 w 699176"/>
                <a:gd name="connsiteY2" fmla="*/ 263600 h 617159"/>
                <a:gd name="connsiteX3" fmla="*/ 183896 w 699176"/>
                <a:gd name="connsiteY3" fmla="*/ 249313 h 617159"/>
                <a:gd name="connsiteX4" fmla="*/ 231214 w 699176"/>
                <a:gd name="connsiteY4" fmla="*/ 392400 h 617159"/>
                <a:gd name="connsiteX5" fmla="*/ 168170 w 699176"/>
                <a:gd name="connsiteY5" fmla="*/ 498188 h 617159"/>
                <a:gd name="connsiteX6" fmla="*/ 139902 w 699176"/>
                <a:gd name="connsiteY6" fmla="*/ 602069 h 617159"/>
                <a:gd name="connsiteX7" fmla="*/ 254744 w 699176"/>
                <a:gd name="connsiteY7" fmla="*/ 572857 h 617159"/>
                <a:gd name="connsiteX8" fmla="*/ 413580 w 699176"/>
                <a:gd name="connsiteY8" fmla="*/ 437384 h 617159"/>
                <a:gd name="connsiteX9" fmla="*/ 618817 w 699176"/>
                <a:gd name="connsiteY9" fmla="*/ 366347 h 617159"/>
                <a:gd name="connsiteX10" fmla="*/ 699165 w 699176"/>
                <a:gd name="connsiteY10" fmla="*/ 270437 h 617159"/>
                <a:gd name="connsiteX11" fmla="*/ 614524 w 699176"/>
                <a:gd name="connsiteY11" fmla="*/ 284559 h 617159"/>
                <a:gd name="connsiteX12" fmla="*/ 530450 w 699176"/>
                <a:gd name="connsiteY12" fmla="*/ 281070 h 617159"/>
                <a:gd name="connsiteX13" fmla="*/ 502347 w 699176"/>
                <a:gd name="connsiteY13" fmla="*/ 200037 h 617159"/>
                <a:gd name="connsiteX14" fmla="*/ 559709 w 699176"/>
                <a:gd name="connsiteY14" fmla="*/ 116198 h 617159"/>
                <a:gd name="connsiteX15" fmla="*/ 605636 w 699176"/>
                <a:gd name="connsiteY15" fmla="*/ 556 h 617159"/>
                <a:gd name="connsiteX16" fmla="*/ 438383 w 699176"/>
                <a:gd name="connsiteY16" fmla="*/ 76920 h 617159"/>
                <a:gd name="connsiteX0" fmla="*/ 438383 w 699191"/>
                <a:gd name="connsiteY0" fmla="*/ 76920 h 617159"/>
                <a:gd name="connsiteX1" fmla="*/ 124978 w 699191"/>
                <a:gd name="connsiteY1" fmla="*/ 180516 h 617159"/>
                <a:gd name="connsiteX2" fmla="*/ 941 w 699191"/>
                <a:gd name="connsiteY2" fmla="*/ 263600 h 617159"/>
                <a:gd name="connsiteX3" fmla="*/ 183896 w 699191"/>
                <a:gd name="connsiteY3" fmla="*/ 249313 h 617159"/>
                <a:gd name="connsiteX4" fmla="*/ 231214 w 699191"/>
                <a:gd name="connsiteY4" fmla="*/ 392400 h 617159"/>
                <a:gd name="connsiteX5" fmla="*/ 168170 w 699191"/>
                <a:gd name="connsiteY5" fmla="*/ 498188 h 617159"/>
                <a:gd name="connsiteX6" fmla="*/ 139902 w 699191"/>
                <a:gd name="connsiteY6" fmla="*/ 602069 h 617159"/>
                <a:gd name="connsiteX7" fmla="*/ 254744 w 699191"/>
                <a:gd name="connsiteY7" fmla="*/ 572857 h 617159"/>
                <a:gd name="connsiteX8" fmla="*/ 413580 w 699191"/>
                <a:gd name="connsiteY8" fmla="*/ 437384 h 617159"/>
                <a:gd name="connsiteX9" fmla="*/ 618817 w 699191"/>
                <a:gd name="connsiteY9" fmla="*/ 366347 h 617159"/>
                <a:gd name="connsiteX10" fmla="*/ 699165 w 699191"/>
                <a:gd name="connsiteY10" fmla="*/ 270437 h 617159"/>
                <a:gd name="connsiteX11" fmla="*/ 612143 w 699191"/>
                <a:gd name="connsiteY11" fmla="*/ 263127 h 617159"/>
                <a:gd name="connsiteX12" fmla="*/ 530450 w 699191"/>
                <a:gd name="connsiteY12" fmla="*/ 281070 h 617159"/>
                <a:gd name="connsiteX13" fmla="*/ 502347 w 699191"/>
                <a:gd name="connsiteY13" fmla="*/ 200037 h 617159"/>
                <a:gd name="connsiteX14" fmla="*/ 559709 w 699191"/>
                <a:gd name="connsiteY14" fmla="*/ 116198 h 617159"/>
                <a:gd name="connsiteX15" fmla="*/ 605636 w 699191"/>
                <a:gd name="connsiteY15" fmla="*/ 556 h 617159"/>
                <a:gd name="connsiteX16" fmla="*/ 438383 w 699191"/>
                <a:gd name="connsiteY16" fmla="*/ 76920 h 617159"/>
                <a:gd name="connsiteX0" fmla="*/ 438383 w 701893"/>
                <a:gd name="connsiteY0" fmla="*/ 76920 h 617159"/>
                <a:gd name="connsiteX1" fmla="*/ 124978 w 701893"/>
                <a:gd name="connsiteY1" fmla="*/ 180516 h 617159"/>
                <a:gd name="connsiteX2" fmla="*/ 941 w 701893"/>
                <a:gd name="connsiteY2" fmla="*/ 263600 h 617159"/>
                <a:gd name="connsiteX3" fmla="*/ 183896 w 701893"/>
                <a:gd name="connsiteY3" fmla="*/ 249313 h 617159"/>
                <a:gd name="connsiteX4" fmla="*/ 231214 w 701893"/>
                <a:gd name="connsiteY4" fmla="*/ 392400 h 617159"/>
                <a:gd name="connsiteX5" fmla="*/ 168170 w 701893"/>
                <a:gd name="connsiteY5" fmla="*/ 498188 h 617159"/>
                <a:gd name="connsiteX6" fmla="*/ 139902 w 701893"/>
                <a:gd name="connsiteY6" fmla="*/ 602069 h 617159"/>
                <a:gd name="connsiteX7" fmla="*/ 254744 w 701893"/>
                <a:gd name="connsiteY7" fmla="*/ 572857 h 617159"/>
                <a:gd name="connsiteX8" fmla="*/ 413580 w 701893"/>
                <a:gd name="connsiteY8" fmla="*/ 437384 h 617159"/>
                <a:gd name="connsiteX9" fmla="*/ 618817 w 701893"/>
                <a:gd name="connsiteY9" fmla="*/ 366347 h 617159"/>
                <a:gd name="connsiteX10" fmla="*/ 699165 w 701893"/>
                <a:gd name="connsiteY10" fmla="*/ 270437 h 617159"/>
                <a:gd name="connsiteX11" fmla="*/ 530450 w 701893"/>
                <a:gd name="connsiteY11" fmla="*/ 281070 h 617159"/>
                <a:gd name="connsiteX12" fmla="*/ 502347 w 701893"/>
                <a:gd name="connsiteY12" fmla="*/ 200037 h 617159"/>
                <a:gd name="connsiteX13" fmla="*/ 559709 w 701893"/>
                <a:gd name="connsiteY13" fmla="*/ 116198 h 617159"/>
                <a:gd name="connsiteX14" fmla="*/ 605636 w 701893"/>
                <a:gd name="connsiteY14" fmla="*/ 556 h 617159"/>
                <a:gd name="connsiteX15" fmla="*/ 438383 w 701893"/>
                <a:gd name="connsiteY15" fmla="*/ 76920 h 617159"/>
                <a:gd name="connsiteX0" fmla="*/ 438383 w 701166"/>
                <a:gd name="connsiteY0" fmla="*/ 76920 h 617159"/>
                <a:gd name="connsiteX1" fmla="*/ 124978 w 701166"/>
                <a:gd name="connsiteY1" fmla="*/ 180516 h 617159"/>
                <a:gd name="connsiteX2" fmla="*/ 941 w 701166"/>
                <a:gd name="connsiteY2" fmla="*/ 263600 h 617159"/>
                <a:gd name="connsiteX3" fmla="*/ 183896 w 701166"/>
                <a:gd name="connsiteY3" fmla="*/ 249313 h 617159"/>
                <a:gd name="connsiteX4" fmla="*/ 231214 w 701166"/>
                <a:gd name="connsiteY4" fmla="*/ 392400 h 617159"/>
                <a:gd name="connsiteX5" fmla="*/ 168170 w 701166"/>
                <a:gd name="connsiteY5" fmla="*/ 498188 h 617159"/>
                <a:gd name="connsiteX6" fmla="*/ 139902 w 701166"/>
                <a:gd name="connsiteY6" fmla="*/ 602069 h 617159"/>
                <a:gd name="connsiteX7" fmla="*/ 254744 w 701166"/>
                <a:gd name="connsiteY7" fmla="*/ 572857 h 617159"/>
                <a:gd name="connsiteX8" fmla="*/ 413580 w 701166"/>
                <a:gd name="connsiteY8" fmla="*/ 437384 h 617159"/>
                <a:gd name="connsiteX9" fmla="*/ 618817 w 701166"/>
                <a:gd name="connsiteY9" fmla="*/ 366347 h 617159"/>
                <a:gd name="connsiteX10" fmla="*/ 699165 w 701166"/>
                <a:gd name="connsiteY10" fmla="*/ 270437 h 617159"/>
                <a:gd name="connsiteX11" fmla="*/ 530450 w 701166"/>
                <a:gd name="connsiteY11" fmla="*/ 281070 h 617159"/>
                <a:gd name="connsiteX12" fmla="*/ 502347 w 701166"/>
                <a:gd name="connsiteY12" fmla="*/ 200037 h 617159"/>
                <a:gd name="connsiteX13" fmla="*/ 559709 w 701166"/>
                <a:gd name="connsiteY13" fmla="*/ 116198 h 617159"/>
                <a:gd name="connsiteX14" fmla="*/ 605636 w 701166"/>
                <a:gd name="connsiteY14" fmla="*/ 556 h 617159"/>
                <a:gd name="connsiteX15" fmla="*/ 438383 w 701166"/>
                <a:gd name="connsiteY15" fmla="*/ 76920 h 617159"/>
                <a:gd name="connsiteX0" fmla="*/ 438383 w 703479"/>
                <a:gd name="connsiteY0" fmla="*/ 76920 h 617159"/>
                <a:gd name="connsiteX1" fmla="*/ 124978 w 703479"/>
                <a:gd name="connsiteY1" fmla="*/ 180516 h 617159"/>
                <a:gd name="connsiteX2" fmla="*/ 941 w 703479"/>
                <a:gd name="connsiteY2" fmla="*/ 263600 h 617159"/>
                <a:gd name="connsiteX3" fmla="*/ 183896 w 703479"/>
                <a:gd name="connsiteY3" fmla="*/ 249313 h 617159"/>
                <a:gd name="connsiteX4" fmla="*/ 231214 w 703479"/>
                <a:gd name="connsiteY4" fmla="*/ 392400 h 617159"/>
                <a:gd name="connsiteX5" fmla="*/ 168170 w 703479"/>
                <a:gd name="connsiteY5" fmla="*/ 498188 h 617159"/>
                <a:gd name="connsiteX6" fmla="*/ 139902 w 703479"/>
                <a:gd name="connsiteY6" fmla="*/ 602069 h 617159"/>
                <a:gd name="connsiteX7" fmla="*/ 254744 w 703479"/>
                <a:gd name="connsiteY7" fmla="*/ 572857 h 617159"/>
                <a:gd name="connsiteX8" fmla="*/ 413580 w 703479"/>
                <a:gd name="connsiteY8" fmla="*/ 437384 h 617159"/>
                <a:gd name="connsiteX9" fmla="*/ 618817 w 703479"/>
                <a:gd name="connsiteY9" fmla="*/ 366347 h 617159"/>
                <a:gd name="connsiteX10" fmla="*/ 701546 w 703479"/>
                <a:gd name="connsiteY10" fmla="*/ 256149 h 617159"/>
                <a:gd name="connsiteX11" fmla="*/ 530450 w 703479"/>
                <a:gd name="connsiteY11" fmla="*/ 281070 h 617159"/>
                <a:gd name="connsiteX12" fmla="*/ 502347 w 703479"/>
                <a:gd name="connsiteY12" fmla="*/ 200037 h 617159"/>
                <a:gd name="connsiteX13" fmla="*/ 559709 w 703479"/>
                <a:gd name="connsiteY13" fmla="*/ 116198 h 617159"/>
                <a:gd name="connsiteX14" fmla="*/ 605636 w 703479"/>
                <a:gd name="connsiteY14" fmla="*/ 556 h 617159"/>
                <a:gd name="connsiteX15" fmla="*/ 438383 w 703479"/>
                <a:gd name="connsiteY15" fmla="*/ 76920 h 617159"/>
                <a:gd name="connsiteX0" fmla="*/ 438383 w 703452"/>
                <a:gd name="connsiteY0" fmla="*/ 76920 h 617159"/>
                <a:gd name="connsiteX1" fmla="*/ 124978 w 703452"/>
                <a:gd name="connsiteY1" fmla="*/ 180516 h 617159"/>
                <a:gd name="connsiteX2" fmla="*/ 941 w 703452"/>
                <a:gd name="connsiteY2" fmla="*/ 263600 h 617159"/>
                <a:gd name="connsiteX3" fmla="*/ 183896 w 703452"/>
                <a:gd name="connsiteY3" fmla="*/ 249313 h 617159"/>
                <a:gd name="connsiteX4" fmla="*/ 231214 w 703452"/>
                <a:gd name="connsiteY4" fmla="*/ 392400 h 617159"/>
                <a:gd name="connsiteX5" fmla="*/ 168170 w 703452"/>
                <a:gd name="connsiteY5" fmla="*/ 498188 h 617159"/>
                <a:gd name="connsiteX6" fmla="*/ 139902 w 703452"/>
                <a:gd name="connsiteY6" fmla="*/ 602069 h 617159"/>
                <a:gd name="connsiteX7" fmla="*/ 254744 w 703452"/>
                <a:gd name="connsiteY7" fmla="*/ 572857 h 617159"/>
                <a:gd name="connsiteX8" fmla="*/ 413580 w 703452"/>
                <a:gd name="connsiteY8" fmla="*/ 437384 h 617159"/>
                <a:gd name="connsiteX9" fmla="*/ 609292 w 703452"/>
                <a:gd name="connsiteY9" fmla="*/ 356822 h 617159"/>
                <a:gd name="connsiteX10" fmla="*/ 701546 w 703452"/>
                <a:gd name="connsiteY10" fmla="*/ 256149 h 617159"/>
                <a:gd name="connsiteX11" fmla="*/ 530450 w 703452"/>
                <a:gd name="connsiteY11" fmla="*/ 281070 h 617159"/>
                <a:gd name="connsiteX12" fmla="*/ 502347 w 703452"/>
                <a:gd name="connsiteY12" fmla="*/ 200037 h 617159"/>
                <a:gd name="connsiteX13" fmla="*/ 559709 w 703452"/>
                <a:gd name="connsiteY13" fmla="*/ 116198 h 617159"/>
                <a:gd name="connsiteX14" fmla="*/ 605636 w 703452"/>
                <a:gd name="connsiteY14" fmla="*/ 556 h 617159"/>
                <a:gd name="connsiteX15" fmla="*/ 438383 w 703452"/>
                <a:gd name="connsiteY15" fmla="*/ 76920 h 617159"/>
                <a:gd name="connsiteX0" fmla="*/ 438383 w 736241"/>
                <a:gd name="connsiteY0" fmla="*/ 76920 h 617159"/>
                <a:gd name="connsiteX1" fmla="*/ 124978 w 736241"/>
                <a:gd name="connsiteY1" fmla="*/ 180516 h 617159"/>
                <a:gd name="connsiteX2" fmla="*/ 941 w 736241"/>
                <a:gd name="connsiteY2" fmla="*/ 263600 h 617159"/>
                <a:gd name="connsiteX3" fmla="*/ 183896 w 736241"/>
                <a:gd name="connsiteY3" fmla="*/ 249313 h 617159"/>
                <a:gd name="connsiteX4" fmla="*/ 231214 w 736241"/>
                <a:gd name="connsiteY4" fmla="*/ 392400 h 617159"/>
                <a:gd name="connsiteX5" fmla="*/ 168170 w 736241"/>
                <a:gd name="connsiteY5" fmla="*/ 498188 h 617159"/>
                <a:gd name="connsiteX6" fmla="*/ 139902 w 736241"/>
                <a:gd name="connsiteY6" fmla="*/ 602069 h 617159"/>
                <a:gd name="connsiteX7" fmla="*/ 254744 w 736241"/>
                <a:gd name="connsiteY7" fmla="*/ 572857 h 617159"/>
                <a:gd name="connsiteX8" fmla="*/ 413580 w 736241"/>
                <a:gd name="connsiteY8" fmla="*/ 437384 h 617159"/>
                <a:gd name="connsiteX9" fmla="*/ 609292 w 736241"/>
                <a:gd name="connsiteY9" fmla="*/ 356822 h 617159"/>
                <a:gd name="connsiteX10" fmla="*/ 734883 w 736241"/>
                <a:gd name="connsiteY10" fmla="*/ 294249 h 617159"/>
                <a:gd name="connsiteX11" fmla="*/ 530450 w 736241"/>
                <a:gd name="connsiteY11" fmla="*/ 281070 h 617159"/>
                <a:gd name="connsiteX12" fmla="*/ 502347 w 736241"/>
                <a:gd name="connsiteY12" fmla="*/ 200037 h 617159"/>
                <a:gd name="connsiteX13" fmla="*/ 559709 w 736241"/>
                <a:gd name="connsiteY13" fmla="*/ 116198 h 617159"/>
                <a:gd name="connsiteX14" fmla="*/ 605636 w 736241"/>
                <a:gd name="connsiteY14" fmla="*/ 556 h 617159"/>
                <a:gd name="connsiteX15" fmla="*/ 438383 w 736241"/>
                <a:gd name="connsiteY15" fmla="*/ 76920 h 617159"/>
                <a:gd name="connsiteX0" fmla="*/ 438383 w 735359"/>
                <a:gd name="connsiteY0" fmla="*/ 76920 h 617159"/>
                <a:gd name="connsiteX1" fmla="*/ 124978 w 735359"/>
                <a:gd name="connsiteY1" fmla="*/ 180516 h 617159"/>
                <a:gd name="connsiteX2" fmla="*/ 941 w 735359"/>
                <a:gd name="connsiteY2" fmla="*/ 263600 h 617159"/>
                <a:gd name="connsiteX3" fmla="*/ 183896 w 735359"/>
                <a:gd name="connsiteY3" fmla="*/ 249313 h 617159"/>
                <a:gd name="connsiteX4" fmla="*/ 231214 w 735359"/>
                <a:gd name="connsiteY4" fmla="*/ 392400 h 617159"/>
                <a:gd name="connsiteX5" fmla="*/ 168170 w 735359"/>
                <a:gd name="connsiteY5" fmla="*/ 498188 h 617159"/>
                <a:gd name="connsiteX6" fmla="*/ 139902 w 735359"/>
                <a:gd name="connsiteY6" fmla="*/ 602069 h 617159"/>
                <a:gd name="connsiteX7" fmla="*/ 254744 w 735359"/>
                <a:gd name="connsiteY7" fmla="*/ 572857 h 617159"/>
                <a:gd name="connsiteX8" fmla="*/ 413580 w 735359"/>
                <a:gd name="connsiteY8" fmla="*/ 437384 h 617159"/>
                <a:gd name="connsiteX9" fmla="*/ 609292 w 735359"/>
                <a:gd name="connsiteY9" fmla="*/ 356822 h 617159"/>
                <a:gd name="connsiteX10" fmla="*/ 734883 w 735359"/>
                <a:gd name="connsiteY10" fmla="*/ 294249 h 617159"/>
                <a:gd name="connsiteX11" fmla="*/ 530450 w 735359"/>
                <a:gd name="connsiteY11" fmla="*/ 281070 h 617159"/>
                <a:gd name="connsiteX12" fmla="*/ 502347 w 735359"/>
                <a:gd name="connsiteY12" fmla="*/ 200037 h 617159"/>
                <a:gd name="connsiteX13" fmla="*/ 559709 w 735359"/>
                <a:gd name="connsiteY13" fmla="*/ 116198 h 617159"/>
                <a:gd name="connsiteX14" fmla="*/ 605636 w 735359"/>
                <a:gd name="connsiteY14" fmla="*/ 556 h 617159"/>
                <a:gd name="connsiteX15" fmla="*/ 438383 w 735359"/>
                <a:gd name="connsiteY15" fmla="*/ 76920 h 617159"/>
                <a:gd name="connsiteX0" fmla="*/ 438383 w 735166"/>
                <a:gd name="connsiteY0" fmla="*/ 76920 h 617159"/>
                <a:gd name="connsiteX1" fmla="*/ 124978 w 735166"/>
                <a:gd name="connsiteY1" fmla="*/ 180516 h 617159"/>
                <a:gd name="connsiteX2" fmla="*/ 941 w 735166"/>
                <a:gd name="connsiteY2" fmla="*/ 263600 h 617159"/>
                <a:gd name="connsiteX3" fmla="*/ 183896 w 735166"/>
                <a:gd name="connsiteY3" fmla="*/ 249313 h 617159"/>
                <a:gd name="connsiteX4" fmla="*/ 231214 w 735166"/>
                <a:gd name="connsiteY4" fmla="*/ 392400 h 617159"/>
                <a:gd name="connsiteX5" fmla="*/ 168170 w 735166"/>
                <a:gd name="connsiteY5" fmla="*/ 498188 h 617159"/>
                <a:gd name="connsiteX6" fmla="*/ 139902 w 735166"/>
                <a:gd name="connsiteY6" fmla="*/ 602069 h 617159"/>
                <a:gd name="connsiteX7" fmla="*/ 254744 w 735166"/>
                <a:gd name="connsiteY7" fmla="*/ 572857 h 617159"/>
                <a:gd name="connsiteX8" fmla="*/ 413580 w 735166"/>
                <a:gd name="connsiteY8" fmla="*/ 437384 h 617159"/>
                <a:gd name="connsiteX9" fmla="*/ 571192 w 735166"/>
                <a:gd name="connsiteY9" fmla="*/ 356822 h 617159"/>
                <a:gd name="connsiteX10" fmla="*/ 734883 w 735166"/>
                <a:gd name="connsiteY10" fmla="*/ 294249 h 617159"/>
                <a:gd name="connsiteX11" fmla="*/ 530450 w 735166"/>
                <a:gd name="connsiteY11" fmla="*/ 281070 h 617159"/>
                <a:gd name="connsiteX12" fmla="*/ 502347 w 735166"/>
                <a:gd name="connsiteY12" fmla="*/ 200037 h 617159"/>
                <a:gd name="connsiteX13" fmla="*/ 559709 w 735166"/>
                <a:gd name="connsiteY13" fmla="*/ 116198 h 617159"/>
                <a:gd name="connsiteX14" fmla="*/ 605636 w 735166"/>
                <a:gd name="connsiteY14" fmla="*/ 556 h 617159"/>
                <a:gd name="connsiteX15" fmla="*/ 438383 w 735166"/>
                <a:gd name="connsiteY15" fmla="*/ 76920 h 617159"/>
                <a:gd name="connsiteX0" fmla="*/ 438383 w 735166"/>
                <a:gd name="connsiteY0" fmla="*/ 76920 h 605868"/>
                <a:gd name="connsiteX1" fmla="*/ 124978 w 735166"/>
                <a:gd name="connsiteY1" fmla="*/ 180516 h 605868"/>
                <a:gd name="connsiteX2" fmla="*/ 941 w 735166"/>
                <a:gd name="connsiteY2" fmla="*/ 263600 h 605868"/>
                <a:gd name="connsiteX3" fmla="*/ 183896 w 735166"/>
                <a:gd name="connsiteY3" fmla="*/ 249313 h 605868"/>
                <a:gd name="connsiteX4" fmla="*/ 231214 w 735166"/>
                <a:gd name="connsiteY4" fmla="*/ 392400 h 605868"/>
                <a:gd name="connsiteX5" fmla="*/ 168170 w 735166"/>
                <a:gd name="connsiteY5" fmla="*/ 498188 h 605868"/>
                <a:gd name="connsiteX6" fmla="*/ 156571 w 735166"/>
                <a:gd name="connsiteY6" fmla="*/ 587781 h 605868"/>
                <a:gd name="connsiteX7" fmla="*/ 254744 w 735166"/>
                <a:gd name="connsiteY7" fmla="*/ 572857 h 605868"/>
                <a:gd name="connsiteX8" fmla="*/ 413580 w 735166"/>
                <a:gd name="connsiteY8" fmla="*/ 437384 h 605868"/>
                <a:gd name="connsiteX9" fmla="*/ 571192 w 735166"/>
                <a:gd name="connsiteY9" fmla="*/ 356822 h 605868"/>
                <a:gd name="connsiteX10" fmla="*/ 734883 w 735166"/>
                <a:gd name="connsiteY10" fmla="*/ 294249 h 605868"/>
                <a:gd name="connsiteX11" fmla="*/ 530450 w 735166"/>
                <a:gd name="connsiteY11" fmla="*/ 281070 h 605868"/>
                <a:gd name="connsiteX12" fmla="*/ 502347 w 735166"/>
                <a:gd name="connsiteY12" fmla="*/ 200037 h 605868"/>
                <a:gd name="connsiteX13" fmla="*/ 559709 w 735166"/>
                <a:gd name="connsiteY13" fmla="*/ 116198 h 605868"/>
                <a:gd name="connsiteX14" fmla="*/ 605636 w 735166"/>
                <a:gd name="connsiteY14" fmla="*/ 556 h 605868"/>
                <a:gd name="connsiteX15" fmla="*/ 438383 w 735166"/>
                <a:gd name="connsiteY15" fmla="*/ 76920 h 605868"/>
                <a:gd name="connsiteX0" fmla="*/ 438383 w 735166"/>
                <a:gd name="connsiteY0" fmla="*/ 76920 h 595487"/>
                <a:gd name="connsiteX1" fmla="*/ 124978 w 735166"/>
                <a:gd name="connsiteY1" fmla="*/ 180516 h 595487"/>
                <a:gd name="connsiteX2" fmla="*/ 941 w 735166"/>
                <a:gd name="connsiteY2" fmla="*/ 263600 h 595487"/>
                <a:gd name="connsiteX3" fmla="*/ 183896 w 735166"/>
                <a:gd name="connsiteY3" fmla="*/ 249313 h 595487"/>
                <a:gd name="connsiteX4" fmla="*/ 231214 w 735166"/>
                <a:gd name="connsiteY4" fmla="*/ 392400 h 595487"/>
                <a:gd name="connsiteX5" fmla="*/ 199127 w 735166"/>
                <a:gd name="connsiteY5" fmla="*/ 493426 h 595487"/>
                <a:gd name="connsiteX6" fmla="*/ 156571 w 735166"/>
                <a:gd name="connsiteY6" fmla="*/ 587781 h 595487"/>
                <a:gd name="connsiteX7" fmla="*/ 254744 w 735166"/>
                <a:gd name="connsiteY7" fmla="*/ 572857 h 595487"/>
                <a:gd name="connsiteX8" fmla="*/ 413580 w 735166"/>
                <a:gd name="connsiteY8" fmla="*/ 437384 h 595487"/>
                <a:gd name="connsiteX9" fmla="*/ 571192 w 735166"/>
                <a:gd name="connsiteY9" fmla="*/ 356822 h 595487"/>
                <a:gd name="connsiteX10" fmla="*/ 734883 w 735166"/>
                <a:gd name="connsiteY10" fmla="*/ 294249 h 595487"/>
                <a:gd name="connsiteX11" fmla="*/ 530450 w 735166"/>
                <a:gd name="connsiteY11" fmla="*/ 281070 h 595487"/>
                <a:gd name="connsiteX12" fmla="*/ 502347 w 735166"/>
                <a:gd name="connsiteY12" fmla="*/ 200037 h 595487"/>
                <a:gd name="connsiteX13" fmla="*/ 559709 w 735166"/>
                <a:gd name="connsiteY13" fmla="*/ 116198 h 595487"/>
                <a:gd name="connsiteX14" fmla="*/ 605636 w 735166"/>
                <a:gd name="connsiteY14" fmla="*/ 556 h 595487"/>
                <a:gd name="connsiteX15" fmla="*/ 438383 w 735166"/>
                <a:gd name="connsiteY15" fmla="*/ 76920 h 595487"/>
                <a:gd name="connsiteX0" fmla="*/ 438383 w 735166"/>
                <a:gd name="connsiteY0" fmla="*/ 76920 h 589612"/>
                <a:gd name="connsiteX1" fmla="*/ 124978 w 735166"/>
                <a:gd name="connsiteY1" fmla="*/ 180516 h 589612"/>
                <a:gd name="connsiteX2" fmla="*/ 941 w 735166"/>
                <a:gd name="connsiteY2" fmla="*/ 263600 h 589612"/>
                <a:gd name="connsiteX3" fmla="*/ 183896 w 735166"/>
                <a:gd name="connsiteY3" fmla="*/ 249313 h 589612"/>
                <a:gd name="connsiteX4" fmla="*/ 231214 w 735166"/>
                <a:gd name="connsiteY4" fmla="*/ 392400 h 589612"/>
                <a:gd name="connsiteX5" fmla="*/ 199127 w 735166"/>
                <a:gd name="connsiteY5" fmla="*/ 493426 h 589612"/>
                <a:gd name="connsiteX6" fmla="*/ 156571 w 735166"/>
                <a:gd name="connsiteY6" fmla="*/ 587781 h 589612"/>
                <a:gd name="connsiteX7" fmla="*/ 261888 w 735166"/>
                <a:gd name="connsiteY7" fmla="*/ 546663 h 589612"/>
                <a:gd name="connsiteX8" fmla="*/ 413580 w 735166"/>
                <a:gd name="connsiteY8" fmla="*/ 437384 h 589612"/>
                <a:gd name="connsiteX9" fmla="*/ 571192 w 735166"/>
                <a:gd name="connsiteY9" fmla="*/ 356822 h 589612"/>
                <a:gd name="connsiteX10" fmla="*/ 734883 w 735166"/>
                <a:gd name="connsiteY10" fmla="*/ 294249 h 589612"/>
                <a:gd name="connsiteX11" fmla="*/ 530450 w 735166"/>
                <a:gd name="connsiteY11" fmla="*/ 281070 h 589612"/>
                <a:gd name="connsiteX12" fmla="*/ 502347 w 735166"/>
                <a:gd name="connsiteY12" fmla="*/ 200037 h 589612"/>
                <a:gd name="connsiteX13" fmla="*/ 559709 w 735166"/>
                <a:gd name="connsiteY13" fmla="*/ 116198 h 589612"/>
                <a:gd name="connsiteX14" fmla="*/ 605636 w 735166"/>
                <a:gd name="connsiteY14" fmla="*/ 556 h 589612"/>
                <a:gd name="connsiteX15" fmla="*/ 438383 w 735166"/>
                <a:gd name="connsiteY15" fmla="*/ 76920 h 589612"/>
                <a:gd name="connsiteX0" fmla="*/ 369197 w 735036"/>
                <a:gd name="connsiteY0" fmla="*/ 124007 h 589074"/>
                <a:gd name="connsiteX1" fmla="*/ 124848 w 735036"/>
                <a:gd name="connsiteY1" fmla="*/ 179978 h 589074"/>
                <a:gd name="connsiteX2" fmla="*/ 811 w 735036"/>
                <a:gd name="connsiteY2" fmla="*/ 263062 h 589074"/>
                <a:gd name="connsiteX3" fmla="*/ 183766 w 735036"/>
                <a:gd name="connsiteY3" fmla="*/ 248775 h 589074"/>
                <a:gd name="connsiteX4" fmla="*/ 231084 w 735036"/>
                <a:gd name="connsiteY4" fmla="*/ 391862 h 589074"/>
                <a:gd name="connsiteX5" fmla="*/ 198997 w 735036"/>
                <a:gd name="connsiteY5" fmla="*/ 492888 h 589074"/>
                <a:gd name="connsiteX6" fmla="*/ 156441 w 735036"/>
                <a:gd name="connsiteY6" fmla="*/ 587243 h 589074"/>
                <a:gd name="connsiteX7" fmla="*/ 261758 w 735036"/>
                <a:gd name="connsiteY7" fmla="*/ 546125 h 589074"/>
                <a:gd name="connsiteX8" fmla="*/ 413450 w 735036"/>
                <a:gd name="connsiteY8" fmla="*/ 436846 h 589074"/>
                <a:gd name="connsiteX9" fmla="*/ 571062 w 735036"/>
                <a:gd name="connsiteY9" fmla="*/ 356284 h 589074"/>
                <a:gd name="connsiteX10" fmla="*/ 734753 w 735036"/>
                <a:gd name="connsiteY10" fmla="*/ 293711 h 589074"/>
                <a:gd name="connsiteX11" fmla="*/ 530320 w 735036"/>
                <a:gd name="connsiteY11" fmla="*/ 280532 h 589074"/>
                <a:gd name="connsiteX12" fmla="*/ 502217 w 735036"/>
                <a:gd name="connsiteY12" fmla="*/ 199499 h 589074"/>
                <a:gd name="connsiteX13" fmla="*/ 559579 w 735036"/>
                <a:gd name="connsiteY13" fmla="*/ 115660 h 589074"/>
                <a:gd name="connsiteX14" fmla="*/ 605506 w 735036"/>
                <a:gd name="connsiteY14" fmla="*/ 18 h 589074"/>
                <a:gd name="connsiteX15" fmla="*/ 369197 w 735036"/>
                <a:gd name="connsiteY15" fmla="*/ 124007 h 589074"/>
                <a:gd name="connsiteX0" fmla="*/ 368446 w 734285"/>
                <a:gd name="connsiteY0" fmla="*/ 124007 h 589074"/>
                <a:gd name="connsiteX1" fmla="*/ 165372 w 734285"/>
                <a:gd name="connsiteY1" fmla="*/ 179978 h 589074"/>
                <a:gd name="connsiteX2" fmla="*/ 60 w 734285"/>
                <a:gd name="connsiteY2" fmla="*/ 263062 h 589074"/>
                <a:gd name="connsiteX3" fmla="*/ 183015 w 734285"/>
                <a:gd name="connsiteY3" fmla="*/ 248775 h 589074"/>
                <a:gd name="connsiteX4" fmla="*/ 230333 w 734285"/>
                <a:gd name="connsiteY4" fmla="*/ 391862 h 589074"/>
                <a:gd name="connsiteX5" fmla="*/ 198246 w 734285"/>
                <a:gd name="connsiteY5" fmla="*/ 492888 h 589074"/>
                <a:gd name="connsiteX6" fmla="*/ 155690 w 734285"/>
                <a:gd name="connsiteY6" fmla="*/ 587243 h 589074"/>
                <a:gd name="connsiteX7" fmla="*/ 261007 w 734285"/>
                <a:gd name="connsiteY7" fmla="*/ 546125 h 589074"/>
                <a:gd name="connsiteX8" fmla="*/ 412699 w 734285"/>
                <a:gd name="connsiteY8" fmla="*/ 436846 h 589074"/>
                <a:gd name="connsiteX9" fmla="*/ 570311 w 734285"/>
                <a:gd name="connsiteY9" fmla="*/ 356284 h 589074"/>
                <a:gd name="connsiteX10" fmla="*/ 734002 w 734285"/>
                <a:gd name="connsiteY10" fmla="*/ 293711 h 589074"/>
                <a:gd name="connsiteX11" fmla="*/ 529569 w 734285"/>
                <a:gd name="connsiteY11" fmla="*/ 280532 h 589074"/>
                <a:gd name="connsiteX12" fmla="*/ 501466 w 734285"/>
                <a:gd name="connsiteY12" fmla="*/ 199499 h 589074"/>
                <a:gd name="connsiteX13" fmla="*/ 558828 w 734285"/>
                <a:gd name="connsiteY13" fmla="*/ 115660 h 589074"/>
                <a:gd name="connsiteX14" fmla="*/ 604755 w 734285"/>
                <a:gd name="connsiteY14" fmla="*/ 18 h 589074"/>
                <a:gd name="connsiteX15" fmla="*/ 368446 w 734285"/>
                <a:gd name="connsiteY15" fmla="*/ 124007 h 589074"/>
                <a:gd name="connsiteX0" fmla="*/ 369173 w 735012"/>
                <a:gd name="connsiteY0" fmla="*/ 124007 h 589074"/>
                <a:gd name="connsiteX1" fmla="*/ 166099 w 735012"/>
                <a:gd name="connsiteY1" fmla="*/ 179978 h 589074"/>
                <a:gd name="connsiteX2" fmla="*/ 787 w 735012"/>
                <a:gd name="connsiteY2" fmla="*/ 263062 h 589074"/>
                <a:gd name="connsiteX3" fmla="*/ 234542 w 735012"/>
                <a:gd name="connsiteY3" fmla="*/ 264650 h 589074"/>
                <a:gd name="connsiteX4" fmla="*/ 231060 w 735012"/>
                <a:gd name="connsiteY4" fmla="*/ 391862 h 589074"/>
                <a:gd name="connsiteX5" fmla="*/ 198973 w 735012"/>
                <a:gd name="connsiteY5" fmla="*/ 492888 h 589074"/>
                <a:gd name="connsiteX6" fmla="*/ 156417 w 735012"/>
                <a:gd name="connsiteY6" fmla="*/ 587243 h 589074"/>
                <a:gd name="connsiteX7" fmla="*/ 261734 w 735012"/>
                <a:gd name="connsiteY7" fmla="*/ 546125 h 589074"/>
                <a:gd name="connsiteX8" fmla="*/ 413426 w 735012"/>
                <a:gd name="connsiteY8" fmla="*/ 436846 h 589074"/>
                <a:gd name="connsiteX9" fmla="*/ 571038 w 735012"/>
                <a:gd name="connsiteY9" fmla="*/ 356284 h 589074"/>
                <a:gd name="connsiteX10" fmla="*/ 734729 w 735012"/>
                <a:gd name="connsiteY10" fmla="*/ 293711 h 589074"/>
                <a:gd name="connsiteX11" fmla="*/ 530296 w 735012"/>
                <a:gd name="connsiteY11" fmla="*/ 280532 h 589074"/>
                <a:gd name="connsiteX12" fmla="*/ 502193 w 735012"/>
                <a:gd name="connsiteY12" fmla="*/ 199499 h 589074"/>
                <a:gd name="connsiteX13" fmla="*/ 559555 w 735012"/>
                <a:gd name="connsiteY13" fmla="*/ 115660 h 589074"/>
                <a:gd name="connsiteX14" fmla="*/ 605482 w 735012"/>
                <a:gd name="connsiteY14" fmla="*/ 18 h 589074"/>
                <a:gd name="connsiteX15" fmla="*/ 369173 w 735012"/>
                <a:gd name="connsiteY15" fmla="*/ 124007 h 589074"/>
                <a:gd name="connsiteX0" fmla="*/ 315641 w 681480"/>
                <a:gd name="connsiteY0" fmla="*/ 124007 h 589074"/>
                <a:gd name="connsiteX1" fmla="*/ 112567 w 681480"/>
                <a:gd name="connsiteY1" fmla="*/ 179978 h 589074"/>
                <a:gd name="connsiteX2" fmla="*/ 1230 w 681480"/>
                <a:gd name="connsiteY2" fmla="*/ 310687 h 589074"/>
                <a:gd name="connsiteX3" fmla="*/ 181010 w 681480"/>
                <a:gd name="connsiteY3" fmla="*/ 264650 h 589074"/>
                <a:gd name="connsiteX4" fmla="*/ 177528 w 681480"/>
                <a:gd name="connsiteY4" fmla="*/ 391862 h 589074"/>
                <a:gd name="connsiteX5" fmla="*/ 145441 w 681480"/>
                <a:gd name="connsiteY5" fmla="*/ 492888 h 589074"/>
                <a:gd name="connsiteX6" fmla="*/ 102885 w 681480"/>
                <a:gd name="connsiteY6" fmla="*/ 587243 h 589074"/>
                <a:gd name="connsiteX7" fmla="*/ 208202 w 681480"/>
                <a:gd name="connsiteY7" fmla="*/ 546125 h 589074"/>
                <a:gd name="connsiteX8" fmla="*/ 359894 w 681480"/>
                <a:gd name="connsiteY8" fmla="*/ 436846 h 589074"/>
                <a:gd name="connsiteX9" fmla="*/ 517506 w 681480"/>
                <a:gd name="connsiteY9" fmla="*/ 356284 h 589074"/>
                <a:gd name="connsiteX10" fmla="*/ 681197 w 681480"/>
                <a:gd name="connsiteY10" fmla="*/ 293711 h 589074"/>
                <a:gd name="connsiteX11" fmla="*/ 476764 w 681480"/>
                <a:gd name="connsiteY11" fmla="*/ 280532 h 589074"/>
                <a:gd name="connsiteX12" fmla="*/ 448661 w 681480"/>
                <a:gd name="connsiteY12" fmla="*/ 199499 h 589074"/>
                <a:gd name="connsiteX13" fmla="*/ 506023 w 681480"/>
                <a:gd name="connsiteY13" fmla="*/ 115660 h 589074"/>
                <a:gd name="connsiteX14" fmla="*/ 551950 w 681480"/>
                <a:gd name="connsiteY14" fmla="*/ 18 h 589074"/>
                <a:gd name="connsiteX15" fmla="*/ 315641 w 681480"/>
                <a:gd name="connsiteY15" fmla="*/ 124007 h 589074"/>
                <a:gd name="connsiteX0" fmla="*/ 314637 w 680476"/>
                <a:gd name="connsiteY0" fmla="*/ 124007 h 589074"/>
                <a:gd name="connsiteX1" fmla="*/ 146488 w 680476"/>
                <a:gd name="connsiteY1" fmla="*/ 173628 h 589074"/>
                <a:gd name="connsiteX2" fmla="*/ 226 w 680476"/>
                <a:gd name="connsiteY2" fmla="*/ 310687 h 589074"/>
                <a:gd name="connsiteX3" fmla="*/ 180006 w 680476"/>
                <a:gd name="connsiteY3" fmla="*/ 264650 h 589074"/>
                <a:gd name="connsiteX4" fmla="*/ 176524 w 680476"/>
                <a:gd name="connsiteY4" fmla="*/ 391862 h 589074"/>
                <a:gd name="connsiteX5" fmla="*/ 144437 w 680476"/>
                <a:gd name="connsiteY5" fmla="*/ 492888 h 589074"/>
                <a:gd name="connsiteX6" fmla="*/ 101881 w 680476"/>
                <a:gd name="connsiteY6" fmla="*/ 587243 h 589074"/>
                <a:gd name="connsiteX7" fmla="*/ 207198 w 680476"/>
                <a:gd name="connsiteY7" fmla="*/ 546125 h 589074"/>
                <a:gd name="connsiteX8" fmla="*/ 358890 w 680476"/>
                <a:gd name="connsiteY8" fmla="*/ 436846 h 589074"/>
                <a:gd name="connsiteX9" fmla="*/ 516502 w 680476"/>
                <a:gd name="connsiteY9" fmla="*/ 356284 h 589074"/>
                <a:gd name="connsiteX10" fmla="*/ 680193 w 680476"/>
                <a:gd name="connsiteY10" fmla="*/ 293711 h 589074"/>
                <a:gd name="connsiteX11" fmla="*/ 475760 w 680476"/>
                <a:gd name="connsiteY11" fmla="*/ 280532 h 589074"/>
                <a:gd name="connsiteX12" fmla="*/ 447657 w 680476"/>
                <a:gd name="connsiteY12" fmla="*/ 199499 h 589074"/>
                <a:gd name="connsiteX13" fmla="*/ 505019 w 680476"/>
                <a:gd name="connsiteY13" fmla="*/ 115660 h 589074"/>
                <a:gd name="connsiteX14" fmla="*/ 550946 w 680476"/>
                <a:gd name="connsiteY14" fmla="*/ 18 h 589074"/>
                <a:gd name="connsiteX15" fmla="*/ 314637 w 680476"/>
                <a:gd name="connsiteY15" fmla="*/ 124007 h 589074"/>
                <a:gd name="connsiteX0" fmla="*/ 314637 w 680476"/>
                <a:gd name="connsiteY0" fmla="*/ 124007 h 589074"/>
                <a:gd name="connsiteX1" fmla="*/ 146488 w 680476"/>
                <a:gd name="connsiteY1" fmla="*/ 173628 h 589074"/>
                <a:gd name="connsiteX2" fmla="*/ 226 w 680476"/>
                <a:gd name="connsiteY2" fmla="*/ 310687 h 589074"/>
                <a:gd name="connsiteX3" fmla="*/ 180006 w 680476"/>
                <a:gd name="connsiteY3" fmla="*/ 264650 h 589074"/>
                <a:gd name="connsiteX4" fmla="*/ 214624 w 680476"/>
                <a:gd name="connsiteY4" fmla="*/ 391862 h 589074"/>
                <a:gd name="connsiteX5" fmla="*/ 144437 w 680476"/>
                <a:gd name="connsiteY5" fmla="*/ 492888 h 589074"/>
                <a:gd name="connsiteX6" fmla="*/ 101881 w 680476"/>
                <a:gd name="connsiteY6" fmla="*/ 587243 h 589074"/>
                <a:gd name="connsiteX7" fmla="*/ 207198 w 680476"/>
                <a:gd name="connsiteY7" fmla="*/ 546125 h 589074"/>
                <a:gd name="connsiteX8" fmla="*/ 358890 w 680476"/>
                <a:gd name="connsiteY8" fmla="*/ 436846 h 589074"/>
                <a:gd name="connsiteX9" fmla="*/ 516502 w 680476"/>
                <a:gd name="connsiteY9" fmla="*/ 356284 h 589074"/>
                <a:gd name="connsiteX10" fmla="*/ 680193 w 680476"/>
                <a:gd name="connsiteY10" fmla="*/ 293711 h 589074"/>
                <a:gd name="connsiteX11" fmla="*/ 475760 w 680476"/>
                <a:gd name="connsiteY11" fmla="*/ 280532 h 589074"/>
                <a:gd name="connsiteX12" fmla="*/ 447657 w 680476"/>
                <a:gd name="connsiteY12" fmla="*/ 199499 h 589074"/>
                <a:gd name="connsiteX13" fmla="*/ 505019 w 680476"/>
                <a:gd name="connsiteY13" fmla="*/ 115660 h 589074"/>
                <a:gd name="connsiteX14" fmla="*/ 550946 w 680476"/>
                <a:gd name="connsiteY14" fmla="*/ 18 h 589074"/>
                <a:gd name="connsiteX15" fmla="*/ 314637 w 680476"/>
                <a:gd name="connsiteY15" fmla="*/ 124007 h 589074"/>
                <a:gd name="connsiteX0" fmla="*/ 314637 w 680476"/>
                <a:gd name="connsiteY0" fmla="*/ 124007 h 595311"/>
                <a:gd name="connsiteX1" fmla="*/ 146488 w 680476"/>
                <a:gd name="connsiteY1" fmla="*/ 173628 h 595311"/>
                <a:gd name="connsiteX2" fmla="*/ 226 w 680476"/>
                <a:gd name="connsiteY2" fmla="*/ 310687 h 595311"/>
                <a:gd name="connsiteX3" fmla="*/ 180006 w 680476"/>
                <a:gd name="connsiteY3" fmla="*/ 264650 h 595311"/>
                <a:gd name="connsiteX4" fmla="*/ 214624 w 680476"/>
                <a:gd name="connsiteY4" fmla="*/ 391862 h 595311"/>
                <a:gd name="connsiteX5" fmla="*/ 101881 w 680476"/>
                <a:gd name="connsiteY5" fmla="*/ 587243 h 595311"/>
                <a:gd name="connsiteX6" fmla="*/ 207198 w 680476"/>
                <a:gd name="connsiteY6" fmla="*/ 546125 h 595311"/>
                <a:gd name="connsiteX7" fmla="*/ 358890 w 680476"/>
                <a:gd name="connsiteY7" fmla="*/ 436846 h 595311"/>
                <a:gd name="connsiteX8" fmla="*/ 516502 w 680476"/>
                <a:gd name="connsiteY8" fmla="*/ 356284 h 595311"/>
                <a:gd name="connsiteX9" fmla="*/ 680193 w 680476"/>
                <a:gd name="connsiteY9" fmla="*/ 293711 h 595311"/>
                <a:gd name="connsiteX10" fmla="*/ 475760 w 680476"/>
                <a:gd name="connsiteY10" fmla="*/ 280532 h 595311"/>
                <a:gd name="connsiteX11" fmla="*/ 447657 w 680476"/>
                <a:gd name="connsiteY11" fmla="*/ 199499 h 595311"/>
                <a:gd name="connsiteX12" fmla="*/ 505019 w 680476"/>
                <a:gd name="connsiteY12" fmla="*/ 115660 h 595311"/>
                <a:gd name="connsiteX13" fmla="*/ 550946 w 680476"/>
                <a:gd name="connsiteY13" fmla="*/ 18 h 595311"/>
                <a:gd name="connsiteX14" fmla="*/ 314637 w 680476"/>
                <a:gd name="connsiteY14" fmla="*/ 124007 h 595311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2365"/>
                <a:gd name="connsiteX1" fmla="*/ 146488 w 680476"/>
                <a:gd name="connsiteY1" fmla="*/ 173628 h 592365"/>
                <a:gd name="connsiteX2" fmla="*/ 226 w 680476"/>
                <a:gd name="connsiteY2" fmla="*/ 310687 h 592365"/>
                <a:gd name="connsiteX3" fmla="*/ 180006 w 680476"/>
                <a:gd name="connsiteY3" fmla="*/ 264650 h 592365"/>
                <a:gd name="connsiteX4" fmla="*/ 214624 w 680476"/>
                <a:gd name="connsiteY4" fmla="*/ 391862 h 592365"/>
                <a:gd name="connsiteX5" fmla="*/ 101881 w 680476"/>
                <a:gd name="connsiteY5" fmla="*/ 587243 h 592365"/>
                <a:gd name="connsiteX6" fmla="*/ 267523 w 680476"/>
                <a:gd name="connsiteY6" fmla="*/ 527075 h 592365"/>
                <a:gd name="connsiteX7" fmla="*/ 358890 w 680476"/>
                <a:gd name="connsiteY7" fmla="*/ 436846 h 592365"/>
                <a:gd name="connsiteX8" fmla="*/ 516502 w 680476"/>
                <a:gd name="connsiteY8" fmla="*/ 356284 h 592365"/>
                <a:gd name="connsiteX9" fmla="*/ 680193 w 680476"/>
                <a:gd name="connsiteY9" fmla="*/ 293711 h 592365"/>
                <a:gd name="connsiteX10" fmla="*/ 475760 w 680476"/>
                <a:gd name="connsiteY10" fmla="*/ 280532 h 592365"/>
                <a:gd name="connsiteX11" fmla="*/ 447657 w 680476"/>
                <a:gd name="connsiteY11" fmla="*/ 199499 h 592365"/>
                <a:gd name="connsiteX12" fmla="*/ 505019 w 680476"/>
                <a:gd name="connsiteY12" fmla="*/ 115660 h 592365"/>
                <a:gd name="connsiteX13" fmla="*/ 550946 w 680476"/>
                <a:gd name="connsiteY13" fmla="*/ 18 h 592365"/>
                <a:gd name="connsiteX14" fmla="*/ 314637 w 680476"/>
                <a:gd name="connsiteY14" fmla="*/ 124007 h 592365"/>
                <a:gd name="connsiteX0" fmla="*/ 314637 w 680476"/>
                <a:gd name="connsiteY0" fmla="*/ 124007 h 594180"/>
                <a:gd name="connsiteX1" fmla="*/ 146488 w 680476"/>
                <a:gd name="connsiteY1" fmla="*/ 173628 h 594180"/>
                <a:gd name="connsiteX2" fmla="*/ 226 w 680476"/>
                <a:gd name="connsiteY2" fmla="*/ 310687 h 594180"/>
                <a:gd name="connsiteX3" fmla="*/ 180006 w 680476"/>
                <a:gd name="connsiteY3" fmla="*/ 264650 h 594180"/>
                <a:gd name="connsiteX4" fmla="*/ 214624 w 680476"/>
                <a:gd name="connsiteY4" fmla="*/ 391862 h 594180"/>
                <a:gd name="connsiteX5" fmla="*/ 101881 w 680476"/>
                <a:gd name="connsiteY5" fmla="*/ 587243 h 594180"/>
                <a:gd name="connsiteX6" fmla="*/ 235773 w 680476"/>
                <a:gd name="connsiteY6" fmla="*/ 539775 h 594180"/>
                <a:gd name="connsiteX7" fmla="*/ 358890 w 680476"/>
                <a:gd name="connsiteY7" fmla="*/ 436846 h 594180"/>
                <a:gd name="connsiteX8" fmla="*/ 516502 w 680476"/>
                <a:gd name="connsiteY8" fmla="*/ 356284 h 594180"/>
                <a:gd name="connsiteX9" fmla="*/ 680193 w 680476"/>
                <a:gd name="connsiteY9" fmla="*/ 293711 h 594180"/>
                <a:gd name="connsiteX10" fmla="*/ 475760 w 680476"/>
                <a:gd name="connsiteY10" fmla="*/ 280532 h 594180"/>
                <a:gd name="connsiteX11" fmla="*/ 447657 w 680476"/>
                <a:gd name="connsiteY11" fmla="*/ 199499 h 594180"/>
                <a:gd name="connsiteX12" fmla="*/ 505019 w 680476"/>
                <a:gd name="connsiteY12" fmla="*/ 115660 h 594180"/>
                <a:gd name="connsiteX13" fmla="*/ 550946 w 680476"/>
                <a:gd name="connsiteY13" fmla="*/ 18 h 594180"/>
                <a:gd name="connsiteX14" fmla="*/ 314637 w 680476"/>
                <a:gd name="connsiteY14" fmla="*/ 124007 h 594180"/>
                <a:gd name="connsiteX0" fmla="*/ 314637 w 681168"/>
                <a:gd name="connsiteY0" fmla="*/ 124007 h 594180"/>
                <a:gd name="connsiteX1" fmla="*/ 146488 w 681168"/>
                <a:gd name="connsiteY1" fmla="*/ 173628 h 594180"/>
                <a:gd name="connsiteX2" fmla="*/ 226 w 681168"/>
                <a:gd name="connsiteY2" fmla="*/ 310687 h 594180"/>
                <a:gd name="connsiteX3" fmla="*/ 180006 w 681168"/>
                <a:gd name="connsiteY3" fmla="*/ 264650 h 594180"/>
                <a:gd name="connsiteX4" fmla="*/ 214624 w 681168"/>
                <a:gd name="connsiteY4" fmla="*/ 391862 h 594180"/>
                <a:gd name="connsiteX5" fmla="*/ 101881 w 681168"/>
                <a:gd name="connsiteY5" fmla="*/ 587243 h 594180"/>
                <a:gd name="connsiteX6" fmla="*/ 235773 w 681168"/>
                <a:gd name="connsiteY6" fmla="*/ 539775 h 594180"/>
                <a:gd name="connsiteX7" fmla="*/ 358890 w 681168"/>
                <a:gd name="connsiteY7" fmla="*/ 436846 h 594180"/>
                <a:gd name="connsiteX8" fmla="*/ 516502 w 681168"/>
                <a:gd name="connsiteY8" fmla="*/ 356284 h 594180"/>
                <a:gd name="connsiteX9" fmla="*/ 680193 w 681168"/>
                <a:gd name="connsiteY9" fmla="*/ 293711 h 594180"/>
                <a:gd name="connsiteX10" fmla="*/ 579538 w 681168"/>
                <a:gd name="connsiteY10" fmla="*/ 269524 h 594180"/>
                <a:gd name="connsiteX11" fmla="*/ 475760 w 681168"/>
                <a:gd name="connsiteY11" fmla="*/ 280532 h 594180"/>
                <a:gd name="connsiteX12" fmla="*/ 447657 w 681168"/>
                <a:gd name="connsiteY12" fmla="*/ 199499 h 594180"/>
                <a:gd name="connsiteX13" fmla="*/ 505019 w 681168"/>
                <a:gd name="connsiteY13" fmla="*/ 115660 h 594180"/>
                <a:gd name="connsiteX14" fmla="*/ 550946 w 681168"/>
                <a:gd name="connsiteY14" fmla="*/ 18 h 594180"/>
                <a:gd name="connsiteX15" fmla="*/ 314637 w 681168"/>
                <a:gd name="connsiteY15" fmla="*/ 124007 h 594180"/>
                <a:gd name="connsiteX0" fmla="*/ 314637 w 687991"/>
                <a:gd name="connsiteY0" fmla="*/ 124007 h 594180"/>
                <a:gd name="connsiteX1" fmla="*/ 146488 w 687991"/>
                <a:gd name="connsiteY1" fmla="*/ 173628 h 594180"/>
                <a:gd name="connsiteX2" fmla="*/ 226 w 687991"/>
                <a:gd name="connsiteY2" fmla="*/ 310687 h 594180"/>
                <a:gd name="connsiteX3" fmla="*/ 180006 w 687991"/>
                <a:gd name="connsiteY3" fmla="*/ 264650 h 594180"/>
                <a:gd name="connsiteX4" fmla="*/ 214624 w 687991"/>
                <a:gd name="connsiteY4" fmla="*/ 391862 h 594180"/>
                <a:gd name="connsiteX5" fmla="*/ 101881 w 687991"/>
                <a:gd name="connsiteY5" fmla="*/ 587243 h 594180"/>
                <a:gd name="connsiteX6" fmla="*/ 235773 w 687991"/>
                <a:gd name="connsiteY6" fmla="*/ 539775 h 594180"/>
                <a:gd name="connsiteX7" fmla="*/ 358890 w 687991"/>
                <a:gd name="connsiteY7" fmla="*/ 436846 h 594180"/>
                <a:gd name="connsiteX8" fmla="*/ 680193 w 687991"/>
                <a:gd name="connsiteY8" fmla="*/ 293711 h 594180"/>
                <a:gd name="connsiteX9" fmla="*/ 579538 w 687991"/>
                <a:gd name="connsiteY9" fmla="*/ 269524 h 594180"/>
                <a:gd name="connsiteX10" fmla="*/ 475760 w 687991"/>
                <a:gd name="connsiteY10" fmla="*/ 280532 h 594180"/>
                <a:gd name="connsiteX11" fmla="*/ 447657 w 687991"/>
                <a:gd name="connsiteY11" fmla="*/ 199499 h 594180"/>
                <a:gd name="connsiteX12" fmla="*/ 505019 w 687991"/>
                <a:gd name="connsiteY12" fmla="*/ 115660 h 594180"/>
                <a:gd name="connsiteX13" fmla="*/ 550946 w 687991"/>
                <a:gd name="connsiteY13" fmla="*/ 18 h 594180"/>
                <a:gd name="connsiteX14" fmla="*/ 314637 w 687991"/>
                <a:gd name="connsiteY14" fmla="*/ 124007 h 594180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75760 w 685703"/>
                <a:gd name="connsiteY10" fmla="*/ 280532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75760 w 685703"/>
                <a:gd name="connsiteY10" fmla="*/ 280532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85703"/>
                <a:gd name="connsiteY0" fmla="*/ 124007 h 594436"/>
                <a:gd name="connsiteX1" fmla="*/ 146488 w 685703"/>
                <a:gd name="connsiteY1" fmla="*/ 173628 h 594436"/>
                <a:gd name="connsiteX2" fmla="*/ 226 w 685703"/>
                <a:gd name="connsiteY2" fmla="*/ 310687 h 594436"/>
                <a:gd name="connsiteX3" fmla="*/ 180006 w 685703"/>
                <a:gd name="connsiteY3" fmla="*/ 264650 h 594436"/>
                <a:gd name="connsiteX4" fmla="*/ 214624 w 685703"/>
                <a:gd name="connsiteY4" fmla="*/ 391862 h 594436"/>
                <a:gd name="connsiteX5" fmla="*/ 101881 w 685703"/>
                <a:gd name="connsiteY5" fmla="*/ 587243 h 594436"/>
                <a:gd name="connsiteX6" fmla="*/ 235773 w 685703"/>
                <a:gd name="connsiteY6" fmla="*/ 539775 h 594436"/>
                <a:gd name="connsiteX7" fmla="*/ 403340 w 685703"/>
                <a:gd name="connsiteY7" fmla="*/ 420971 h 594436"/>
                <a:gd name="connsiteX8" fmla="*/ 680193 w 685703"/>
                <a:gd name="connsiteY8" fmla="*/ 293711 h 594436"/>
                <a:gd name="connsiteX9" fmla="*/ 579538 w 685703"/>
                <a:gd name="connsiteY9" fmla="*/ 269524 h 594436"/>
                <a:gd name="connsiteX10" fmla="*/ 466235 w 685703"/>
                <a:gd name="connsiteY10" fmla="*/ 264657 h 594436"/>
                <a:gd name="connsiteX11" fmla="*/ 447657 w 685703"/>
                <a:gd name="connsiteY11" fmla="*/ 199499 h 594436"/>
                <a:gd name="connsiteX12" fmla="*/ 505019 w 685703"/>
                <a:gd name="connsiteY12" fmla="*/ 115660 h 594436"/>
                <a:gd name="connsiteX13" fmla="*/ 550946 w 685703"/>
                <a:gd name="connsiteY13" fmla="*/ 18 h 594436"/>
                <a:gd name="connsiteX14" fmla="*/ 314637 w 685703"/>
                <a:gd name="connsiteY14" fmla="*/ 124007 h 594436"/>
                <a:gd name="connsiteX0" fmla="*/ 314637 w 670670"/>
                <a:gd name="connsiteY0" fmla="*/ 124007 h 594436"/>
                <a:gd name="connsiteX1" fmla="*/ 146488 w 670670"/>
                <a:gd name="connsiteY1" fmla="*/ 173628 h 594436"/>
                <a:gd name="connsiteX2" fmla="*/ 226 w 670670"/>
                <a:gd name="connsiteY2" fmla="*/ 310687 h 594436"/>
                <a:gd name="connsiteX3" fmla="*/ 180006 w 670670"/>
                <a:gd name="connsiteY3" fmla="*/ 264650 h 594436"/>
                <a:gd name="connsiteX4" fmla="*/ 214624 w 670670"/>
                <a:gd name="connsiteY4" fmla="*/ 391862 h 594436"/>
                <a:gd name="connsiteX5" fmla="*/ 101881 w 670670"/>
                <a:gd name="connsiteY5" fmla="*/ 587243 h 594436"/>
                <a:gd name="connsiteX6" fmla="*/ 235773 w 670670"/>
                <a:gd name="connsiteY6" fmla="*/ 539775 h 594436"/>
                <a:gd name="connsiteX7" fmla="*/ 403340 w 670670"/>
                <a:gd name="connsiteY7" fmla="*/ 420971 h 594436"/>
                <a:gd name="connsiteX8" fmla="*/ 664318 w 670670"/>
                <a:gd name="connsiteY8" fmla="*/ 315936 h 594436"/>
                <a:gd name="connsiteX9" fmla="*/ 579538 w 670670"/>
                <a:gd name="connsiteY9" fmla="*/ 269524 h 594436"/>
                <a:gd name="connsiteX10" fmla="*/ 466235 w 670670"/>
                <a:gd name="connsiteY10" fmla="*/ 264657 h 594436"/>
                <a:gd name="connsiteX11" fmla="*/ 447657 w 670670"/>
                <a:gd name="connsiteY11" fmla="*/ 199499 h 594436"/>
                <a:gd name="connsiteX12" fmla="*/ 505019 w 670670"/>
                <a:gd name="connsiteY12" fmla="*/ 115660 h 594436"/>
                <a:gd name="connsiteX13" fmla="*/ 550946 w 670670"/>
                <a:gd name="connsiteY13" fmla="*/ 18 h 594436"/>
                <a:gd name="connsiteX14" fmla="*/ 314637 w 670670"/>
                <a:gd name="connsiteY14" fmla="*/ 124007 h 594436"/>
                <a:gd name="connsiteX0" fmla="*/ 314637 w 670670"/>
                <a:gd name="connsiteY0" fmla="*/ 124007 h 593823"/>
                <a:gd name="connsiteX1" fmla="*/ 146488 w 670670"/>
                <a:gd name="connsiteY1" fmla="*/ 173628 h 593823"/>
                <a:gd name="connsiteX2" fmla="*/ 226 w 670670"/>
                <a:gd name="connsiteY2" fmla="*/ 310687 h 593823"/>
                <a:gd name="connsiteX3" fmla="*/ 180006 w 670670"/>
                <a:gd name="connsiteY3" fmla="*/ 264650 h 593823"/>
                <a:gd name="connsiteX4" fmla="*/ 227324 w 670670"/>
                <a:gd name="connsiteY4" fmla="*/ 401387 h 593823"/>
                <a:gd name="connsiteX5" fmla="*/ 101881 w 670670"/>
                <a:gd name="connsiteY5" fmla="*/ 587243 h 593823"/>
                <a:gd name="connsiteX6" fmla="*/ 235773 w 670670"/>
                <a:gd name="connsiteY6" fmla="*/ 539775 h 593823"/>
                <a:gd name="connsiteX7" fmla="*/ 403340 w 670670"/>
                <a:gd name="connsiteY7" fmla="*/ 420971 h 593823"/>
                <a:gd name="connsiteX8" fmla="*/ 664318 w 670670"/>
                <a:gd name="connsiteY8" fmla="*/ 315936 h 593823"/>
                <a:gd name="connsiteX9" fmla="*/ 579538 w 670670"/>
                <a:gd name="connsiteY9" fmla="*/ 269524 h 593823"/>
                <a:gd name="connsiteX10" fmla="*/ 466235 w 670670"/>
                <a:gd name="connsiteY10" fmla="*/ 264657 h 593823"/>
                <a:gd name="connsiteX11" fmla="*/ 447657 w 670670"/>
                <a:gd name="connsiteY11" fmla="*/ 199499 h 593823"/>
                <a:gd name="connsiteX12" fmla="*/ 505019 w 670670"/>
                <a:gd name="connsiteY12" fmla="*/ 115660 h 593823"/>
                <a:gd name="connsiteX13" fmla="*/ 550946 w 670670"/>
                <a:gd name="connsiteY13" fmla="*/ 18 h 593823"/>
                <a:gd name="connsiteX14" fmla="*/ 314637 w 670670"/>
                <a:gd name="connsiteY14" fmla="*/ 124007 h 593823"/>
                <a:gd name="connsiteX0" fmla="*/ 314412 w 670445"/>
                <a:gd name="connsiteY0" fmla="*/ 124007 h 593823"/>
                <a:gd name="connsiteX1" fmla="*/ 181188 w 670445"/>
                <a:gd name="connsiteY1" fmla="*/ 173628 h 593823"/>
                <a:gd name="connsiteX2" fmla="*/ 1 w 670445"/>
                <a:gd name="connsiteY2" fmla="*/ 310687 h 593823"/>
                <a:gd name="connsiteX3" fmla="*/ 179781 w 670445"/>
                <a:gd name="connsiteY3" fmla="*/ 264650 h 593823"/>
                <a:gd name="connsiteX4" fmla="*/ 227099 w 670445"/>
                <a:gd name="connsiteY4" fmla="*/ 401387 h 593823"/>
                <a:gd name="connsiteX5" fmla="*/ 101656 w 670445"/>
                <a:gd name="connsiteY5" fmla="*/ 587243 h 593823"/>
                <a:gd name="connsiteX6" fmla="*/ 235548 w 670445"/>
                <a:gd name="connsiteY6" fmla="*/ 539775 h 593823"/>
                <a:gd name="connsiteX7" fmla="*/ 403115 w 670445"/>
                <a:gd name="connsiteY7" fmla="*/ 420971 h 593823"/>
                <a:gd name="connsiteX8" fmla="*/ 664093 w 670445"/>
                <a:gd name="connsiteY8" fmla="*/ 315936 h 593823"/>
                <a:gd name="connsiteX9" fmla="*/ 579313 w 670445"/>
                <a:gd name="connsiteY9" fmla="*/ 269524 h 593823"/>
                <a:gd name="connsiteX10" fmla="*/ 466010 w 670445"/>
                <a:gd name="connsiteY10" fmla="*/ 264657 h 593823"/>
                <a:gd name="connsiteX11" fmla="*/ 447432 w 670445"/>
                <a:gd name="connsiteY11" fmla="*/ 199499 h 593823"/>
                <a:gd name="connsiteX12" fmla="*/ 504794 w 670445"/>
                <a:gd name="connsiteY12" fmla="*/ 115660 h 593823"/>
                <a:gd name="connsiteX13" fmla="*/ 550721 w 670445"/>
                <a:gd name="connsiteY13" fmla="*/ 18 h 593823"/>
                <a:gd name="connsiteX14" fmla="*/ 314412 w 670445"/>
                <a:gd name="connsiteY14" fmla="*/ 124007 h 593823"/>
                <a:gd name="connsiteX0" fmla="*/ 263612 w 619645"/>
                <a:gd name="connsiteY0" fmla="*/ 124007 h 593823"/>
                <a:gd name="connsiteX1" fmla="*/ 130388 w 619645"/>
                <a:gd name="connsiteY1" fmla="*/ 173628 h 593823"/>
                <a:gd name="connsiteX2" fmla="*/ 1 w 619645"/>
                <a:gd name="connsiteY2" fmla="*/ 329737 h 593823"/>
                <a:gd name="connsiteX3" fmla="*/ 128981 w 619645"/>
                <a:gd name="connsiteY3" fmla="*/ 264650 h 593823"/>
                <a:gd name="connsiteX4" fmla="*/ 176299 w 619645"/>
                <a:gd name="connsiteY4" fmla="*/ 401387 h 593823"/>
                <a:gd name="connsiteX5" fmla="*/ 50856 w 619645"/>
                <a:gd name="connsiteY5" fmla="*/ 587243 h 593823"/>
                <a:gd name="connsiteX6" fmla="*/ 184748 w 619645"/>
                <a:gd name="connsiteY6" fmla="*/ 539775 h 593823"/>
                <a:gd name="connsiteX7" fmla="*/ 352315 w 619645"/>
                <a:gd name="connsiteY7" fmla="*/ 420971 h 593823"/>
                <a:gd name="connsiteX8" fmla="*/ 613293 w 619645"/>
                <a:gd name="connsiteY8" fmla="*/ 315936 h 593823"/>
                <a:gd name="connsiteX9" fmla="*/ 528513 w 619645"/>
                <a:gd name="connsiteY9" fmla="*/ 269524 h 593823"/>
                <a:gd name="connsiteX10" fmla="*/ 415210 w 619645"/>
                <a:gd name="connsiteY10" fmla="*/ 264657 h 593823"/>
                <a:gd name="connsiteX11" fmla="*/ 396632 w 619645"/>
                <a:gd name="connsiteY11" fmla="*/ 199499 h 593823"/>
                <a:gd name="connsiteX12" fmla="*/ 453994 w 619645"/>
                <a:gd name="connsiteY12" fmla="*/ 115660 h 593823"/>
                <a:gd name="connsiteX13" fmla="*/ 499921 w 619645"/>
                <a:gd name="connsiteY13" fmla="*/ 18 h 593823"/>
                <a:gd name="connsiteX14" fmla="*/ 263612 w 619645"/>
                <a:gd name="connsiteY14" fmla="*/ 124007 h 593823"/>
                <a:gd name="connsiteX0" fmla="*/ 263681 w 619714"/>
                <a:gd name="connsiteY0" fmla="*/ 124007 h 593823"/>
                <a:gd name="connsiteX1" fmla="*/ 130457 w 619714"/>
                <a:gd name="connsiteY1" fmla="*/ 173628 h 593823"/>
                <a:gd name="connsiteX2" fmla="*/ 70 w 619714"/>
                <a:gd name="connsiteY2" fmla="*/ 329737 h 593823"/>
                <a:gd name="connsiteX3" fmla="*/ 148100 w 619714"/>
                <a:gd name="connsiteY3" fmla="*/ 271000 h 593823"/>
                <a:gd name="connsiteX4" fmla="*/ 176368 w 619714"/>
                <a:gd name="connsiteY4" fmla="*/ 401387 h 593823"/>
                <a:gd name="connsiteX5" fmla="*/ 50925 w 619714"/>
                <a:gd name="connsiteY5" fmla="*/ 587243 h 593823"/>
                <a:gd name="connsiteX6" fmla="*/ 184817 w 619714"/>
                <a:gd name="connsiteY6" fmla="*/ 539775 h 593823"/>
                <a:gd name="connsiteX7" fmla="*/ 352384 w 619714"/>
                <a:gd name="connsiteY7" fmla="*/ 420971 h 593823"/>
                <a:gd name="connsiteX8" fmla="*/ 613362 w 619714"/>
                <a:gd name="connsiteY8" fmla="*/ 315936 h 593823"/>
                <a:gd name="connsiteX9" fmla="*/ 528582 w 619714"/>
                <a:gd name="connsiteY9" fmla="*/ 269524 h 593823"/>
                <a:gd name="connsiteX10" fmla="*/ 415279 w 619714"/>
                <a:gd name="connsiteY10" fmla="*/ 264657 h 593823"/>
                <a:gd name="connsiteX11" fmla="*/ 396701 w 619714"/>
                <a:gd name="connsiteY11" fmla="*/ 199499 h 593823"/>
                <a:gd name="connsiteX12" fmla="*/ 454063 w 619714"/>
                <a:gd name="connsiteY12" fmla="*/ 115660 h 593823"/>
                <a:gd name="connsiteX13" fmla="*/ 499990 w 619714"/>
                <a:gd name="connsiteY13" fmla="*/ 18 h 593823"/>
                <a:gd name="connsiteX14" fmla="*/ 263681 w 619714"/>
                <a:gd name="connsiteY14" fmla="*/ 124007 h 593823"/>
                <a:gd name="connsiteX0" fmla="*/ 263681 w 619714"/>
                <a:gd name="connsiteY0" fmla="*/ 124007 h 566657"/>
                <a:gd name="connsiteX1" fmla="*/ 130457 w 619714"/>
                <a:gd name="connsiteY1" fmla="*/ 173628 h 566657"/>
                <a:gd name="connsiteX2" fmla="*/ 70 w 619714"/>
                <a:gd name="connsiteY2" fmla="*/ 329737 h 566657"/>
                <a:gd name="connsiteX3" fmla="*/ 148100 w 619714"/>
                <a:gd name="connsiteY3" fmla="*/ 271000 h 566657"/>
                <a:gd name="connsiteX4" fmla="*/ 176368 w 619714"/>
                <a:gd name="connsiteY4" fmla="*/ 401387 h 566657"/>
                <a:gd name="connsiteX5" fmla="*/ 136650 w 619714"/>
                <a:gd name="connsiteY5" fmla="*/ 555493 h 566657"/>
                <a:gd name="connsiteX6" fmla="*/ 184817 w 619714"/>
                <a:gd name="connsiteY6" fmla="*/ 539775 h 566657"/>
                <a:gd name="connsiteX7" fmla="*/ 352384 w 619714"/>
                <a:gd name="connsiteY7" fmla="*/ 420971 h 566657"/>
                <a:gd name="connsiteX8" fmla="*/ 613362 w 619714"/>
                <a:gd name="connsiteY8" fmla="*/ 315936 h 566657"/>
                <a:gd name="connsiteX9" fmla="*/ 528582 w 619714"/>
                <a:gd name="connsiteY9" fmla="*/ 269524 h 566657"/>
                <a:gd name="connsiteX10" fmla="*/ 415279 w 619714"/>
                <a:gd name="connsiteY10" fmla="*/ 264657 h 566657"/>
                <a:gd name="connsiteX11" fmla="*/ 396701 w 619714"/>
                <a:gd name="connsiteY11" fmla="*/ 199499 h 566657"/>
                <a:gd name="connsiteX12" fmla="*/ 454063 w 619714"/>
                <a:gd name="connsiteY12" fmla="*/ 115660 h 566657"/>
                <a:gd name="connsiteX13" fmla="*/ 499990 w 619714"/>
                <a:gd name="connsiteY13" fmla="*/ 18 h 566657"/>
                <a:gd name="connsiteX14" fmla="*/ 263681 w 619714"/>
                <a:gd name="connsiteY14" fmla="*/ 124007 h 566657"/>
                <a:gd name="connsiteX0" fmla="*/ 263681 w 619714"/>
                <a:gd name="connsiteY0" fmla="*/ 124007 h 558047"/>
                <a:gd name="connsiteX1" fmla="*/ 130457 w 619714"/>
                <a:gd name="connsiteY1" fmla="*/ 173628 h 558047"/>
                <a:gd name="connsiteX2" fmla="*/ 70 w 619714"/>
                <a:gd name="connsiteY2" fmla="*/ 329737 h 558047"/>
                <a:gd name="connsiteX3" fmla="*/ 148100 w 619714"/>
                <a:gd name="connsiteY3" fmla="*/ 271000 h 558047"/>
                <a:gd name="connsiteX4" fmla="*/ 176368 w 619714"/>
                <a:gd name="connsiteY4" fmla="*/ 401387 h 558047"/>
                <a:gd name="connsiteX5" fmla="*/ 136650 w 619714"/>
                <a:gd name="connsiteY5" fmla="*/ 555493 h 558047"/>
                <a:gd name="connsiteX6" fmla="*/ 270542 w 619714"/>
                <a:gd name="connsiteY6" fmla="*/ 492150 h 558047"/>
                <a:gd name="connsiteX7" fmla="*/ 352384 w 619714"/>
                <a:gd name="connsiteY7" fmla="*/ 420971 h 558047"/>
                <a:gd name="connsiteX8" fmla="*/ 613362 w 619714"/>
                <a:gd name="connsiteY8" fmla="*/ 315936 h 558047"/>
                <a:gd name="connsiteX9" fmla="*/ 528582 w 619714"/>
                <a:gd name="connsiteY9" fmla="*/ 269524 h 558047"/>
                <a:gd name="connsiteX10" fmla="*/ 415279 w 619714"/>
                <a:gd name="connsiteY10" fmla="*/ 264657 h 558047"/>
                <a:gd name="connsiteX11" fmla="*/ 396701 w 619714"/>
                <a:gd name="connsiteY11" fmla="*/ 199499 h 558047"/>
                <a:gd name="connsiteX12" fmla="*/ 454063 w 619714"/>
                <a:gd name="connsiteY12" fmla="*/ 115660 h 558047"/>
                <a:gd name="connsiteX13" fmla="*/ 499990 w 619714"/>
                <a:gd name="connsiteY13" fmla="*/ 18 h 558047"/>
                <a:gd name="connsiteX14" fmla="*/ 263681 w 619714"/>
                <a:gd name="connsiteY14" fmla="*/ 124007 h 558047"/>
                <a:gd name="connsiteX0" fmla="*/ 263681 w 619714"/>
                <a:gd name="connsiteY0" fmla="*/ 124007 h 555572"/>
                <a:gd name="connsiteX1" fmla="*/ 130457 w 619714"/>
                <a:gd name="connsiteY1" fmla="*/ 173628 h 555572"/>
                <a:gd name="connsiteX2" fmla="*/ 70 w 619714"/>
                <a:gd name="connsiteY2" fmla="*/ 329737 h 555572"/>
                <a:gd name="connsiteX3" fmla="*/ 148100 w 619714"/>
                <a:gd name="connsiteY3" fmla="*/ 271000 h 555572"/>
                <a:gd name="connsiteX4" fmla="*/ 176368 w 619714"/>
                <a:gd name="connsiteY4" fmla="*/ 401387 h 555572"/>
                <a:gd name="connsiteX5" fmla="*/ 136650 w 619714"/>
                <a:gd name="connsiteY5" fmla="*/ 555493 h 555572"/>
                <a:gd name="connsiteX6" fmla="*/ 352384 w 619714"/>
                <a:gd name="connsiteY6" fmla="*/ 420971 h 555572"/>
                <a:gd name="connsiteX7" fmla="*/ 613362 w 619714"/>
                <a:gd name="connsiteY7" fmla="*/ 315936 h 555572"/>
                <a:gd name="connsiteX8" fmla="*/ 528582 w 619714"/>
                <a:gd name="connsiteY8" fmla="*/ 269524 h 555572"/>
                <a:gd name="connsiteX9" fmla="*/ 415279 w 619714"/>
                <a:gd name="connsiteY9" fmla="*/ 264657 h 555572"/>
                <a:gd name="connsiteX10" fmla="*/ 396701 w 619714"/>
                <a:gd name="connsiteY10" fmla="*/ 199499 h 555572"/>
                <a:gd name="connsiteX11" fmla="*/ 454063 w 619714"/>
                <a:gd name="connsiteY11" fmla="*/ 115660 h 555572"/>
                <a:gd name="connsiteX12" fmla="*/ 499990 w 619714"/>
                <a:gd name="connsiteY12" fmla="*/ 18 h 555572"/>
                <a:gd name="connsiteX13" fmla="*/ 263681 w 619714"/>
                <a:gd name="connsiteY13" fmla="*/ 124007 h 555572"/>
                <a:gd name="connsiteX0" fmla="*/ 263681 w 618536"/>
                <a:gd name="connsiteY0" fmla="*/ 124007 h 555579"/>
                <a:gd name="connsiteX1" fmla="*/ 130457 w 618536"/>
                <a:gd name="connsiteY1" fmla="*/ 173628 h 555579"/>
                <a:gd name="connsiteX2" fmla="*/ 70 w 618536"/>
                <a:gd name="connsiteY2" fmla="*/ 329737 h 555579"/>
                <a:gd name="connsiteX3" fmla="*/ 148100 w 618536"/>
                <a:gd name="connsiteY3" fmla="*/ 271000 h 555579"/>
                <a:gd name="connsiteX4" fmla="*/ 176368 w 618536"/>
                <a:gd name="connsiteY4" fmla="*/ 401387 h 555579"/>
                <a:gd name="connsiteX5" fmla="*/ 136650 w 618536"/>
                <a:gd name="connsiteY5" fmla="*/ 555493 h 555579"/>
                <a:gd name="connsiteX6" fmla="*/ 374609 w 618536"/>
                <a:gd name="connsiteY6" fmla="*/ 379696 h 555579"/>
                <a:gd name="connsiteX7" fmla="*/ 613362 w 618536"/>
                <a:gd name="connsiteY7" fmla="*/ 315936 h 555579"/>
                <a:gd name="connsiteX8" fmla="*/ 528582 w 618536"/>
                <a:gd name="connsiteY8" fmla="*/ 269524 h 555579"/>
                <a:gd name="connsiteX9" fmla="*/ 415279 w 618536"/>
                <a:gd name="connsiteY9" fmla="*/ 264657 h 555579"/>
                <a:gd name="connsiteX10" fmla="*/ 396701 w 618536"/>
                <a:gd name="connsiteY10" fmla="*/ 199499 h 555579"/>
                <a:gd name="connsiteX11" fmla="*/ 454063 w 618536"/>
                <a:gd name="connsiteY11" fmla="*/ 115660 h 555579"/>
                <a:gd name="connsiteX12" fmla="*/ 499990 w 618536"/>
                <a:gd name="connsiteY12" fmla="*/ 18 h 555579"/>
                <a:gd name="connsiteX13" fmla="*/ 263681 w 618536"/>
                <a:gd name="connsiteY13" fmla="*/ 124007 h 555579"/>
                <a:gd name="connsiteX0" fmla="*/ 263681 w 618536"/>
                <a:gd name="connsiteY0" fmla="*/ 124007 h 555579"/>
                <a:gd name="connsiteX1" fmla="*/ 130457 w 618536"/>
                <a:gd name="connsiteY1" fmla="*/ 173628 h 555579"/>
                <a:gd name="connsiteX2" fmla="*/ 70 w 618536"/>
                <a:gd name="connsiteY2" fmla="*/ 329737 h 555579"/>
                <a:gd name="connsiteX3" fmla="*/ 148100 w 618536"/>
                <a:gd name="connsiteY3" fmla="*/ 271000 h 555579"/>
                <a:gd name="connsiteX4" fmla="*/ 176368 w 618536"/>
                <a:gd name="connsiteY4" fmla="*/ 401387 h 555579"/>
                <a:gd name="connsiteX5" fmla="*/ 136650 w 618536"/>
                <a:gd name="connsiteY5" fmla="*/ 555493 h 555579"/>
                <a:gd name="connsiteX6" fmla="*/ 374609 w 618536"/>
                <a:gd name="connsiteY6" fmla="*/ 379696 h 555579"/>
                <a:gd name="connsiteX7" fmla="*/ 613362 w 618536"/>
                <a:gd name="connsiteY7" fmla="*/ 315936 h 555579"/>
                <a:gd name="connsiteX8" fmla="*/ 528582 w 618536"/>
                <a:gd name="connsiteY8" fmla="*/ 269524 h 555579"/>
                <a:gd name="connsiteX9" fmla="*/ 415279 w 618536"/>
                <a:gd name="connsiteY9" fmla="*/ 264657 h 555579"/>
                <a:gd name="connsiteX10" fmla="*/ 396701 w 618536"/>
                <a:gd name="connsiteY10" fmla="*/ 199499 h 555579"/>
                <a:gd name="connsiteX11" fmla="*/ 454063 w 618536"/>
                <a:gd name="connsiteY11" fmla="*/ 115660 h 555579"/>
                <a:gd name="connsiteX12" fmla="*/ 499990 w 618536"/>
                <a:gd name="connsiteY12" fmla="*/ 18 h 555579"/>
                <a:gd name="connsiteX13" fmla="*/ 263681 w 618536"/>
                <a:gd name="connsiteY13" fmla="*/ 124007 h 555579"/>
                <a:gd name="connsiteX0" fmla="*/ 263681 w 618536"/>
                <a:gd name="connsiteY0" fmla="*/ 124007 h 555506"/>
                <a:gd name="connsiteX1" fmla="*/ 130457 w 618536"/>
                <a:gd name="connsiteY1" fmla="*/ 173628 h 555506"/>
                <a:gd name="connsiteX2" fmla="*/ 70 w 618536"/>
                <a:gd name="connsiteY2" fmla="*/ 329737 h 555506"/>
                <a:gd name="connsiteX3" fmla="*/ 148100 w 618536"/>
                <a:gd name="connsiteY3" fmla="*/ 271000 h 555506"/>
                <a:gd name="connsiteX4" fmla="*/ 195418 w 618536"/>
                <a:gd name="connsiteY4" fmla="*/ 388687 h 555506"/>
                <a:gd name="connsiteX5" fmla="*/ 136650 w 618536"/>
                <a:gd name="connsiteY5" fmla="*/ 555493 h 555506"/>
                <a:gd name="connsiteX6" fmla="*/ 374609 w 618536"/>
                <a:gd name="connsiteY6" fmla="*/ 379696 h 555506"/>
                <a:gd name="connsiteX7" fmla="*/ 613362 w 618536"/>
                <a:gd name="connsiteY7" fmla="*/ 315936 h 555506"/>
                <a:gd name="connsiteX8" fmla="*/ 528582 w 618536"/>
                <a:gd name="connsiteY8" fmla="*/ 269524 h 555506"/>
                <a:gd name="connsiteX9" fmla="*/ 415279 w 618536"/>
                <a:gd name="connsiteY9" fmla="*/ 264657 h 555506"/>
                <a:gd name="connsiteX10" fmla="*/ 396701 w 618536"/>
                <a:gd name="connsiteY10" fmla="*/ 199499 h 555506"/>
                <a:gd name="connsiteX11" fmla="*/ 454063 w 618536"/>
                <a:gd name="connsiteY11" fmla="*/ 115660 h 555506"/>
                <a:gd name="connsiteX12" fmla="*/ 499990 w 618536"/>
                <a:gd name="connsiteY12" fmla="*/ 18 h 555506"/>
                <a:gd name="connsiteX13" fmla="*/ 263681 w 618536"/>
                <a:gd name="connsiteY13" fmla="*/ 124007 h 555506"/>
                <a:gd name="connsiteX0" fmla="*/ 263681 w 618536"/>
                <a:gd name="connsiteY0" fmla="*/ 124007 h 555506"/>
                <a:gd name="connsiteX1" fmla="*/ 130457 w 618536"/>
                <a:gd name="connsiteY1" fmla="*/ 173628 h 555506"/>
                <a:gd name="connsiteX2" fmla="*/ 70 w 618536"/>
                <a:gd name="connsiteY2" fmla="*/ 329737 h 555506"/>
                <a:gd name="connsiteX3" fmla="*/ 148100 w 618536"/>
                <a:gd name="connsiteY3" fmla="*/ 271000 h 555506"/>
                <a:gd name="connsiteX4" fmla="*/ 185893 w 618536"/>
                <a:gd name="connsiteY4" fmla="*/ 388687 h 555506"/>
                <a:gd name="connsiteX5" fmla="*/ 136650 w 618536"/>
                <a:gd name="connsiteY5" fmla="*/ 555493 h 555506"/>
                <a:gd name="connsiteX6" fmla="*/ 374609 w 618536"/>
                <a:gd name="connsiteY6" fmla="*/ 379696 h 555506"/>
                <a:gd name="connsiteX7" fmla="*/ 613362 w 618536"/>
                <a:gd name="connsiteY7" fmla="*/ 315936 h 555506"/>
                <a:gd name="connsiteX8" fmla="*/ 528582 w 618536"/>
                <a:gd name="connsiteY8" fmla="*/ 269524 h 555506"/>
                <a:gd name="connsiteX9" fmla="*/ 415279 w 618536"/>
                <a:gd name="connsiteY9" fmla="*/ 264657 h 555506"/>
                <a:gd name="connsiteX10" fmla="*/ 396701 w 618536"/>
                <a:gd name="connsiteY10" fmla="*/ 199499 h 555506"/>
                <a:gd name="connsiteX11" fmla="*/ 454063 w 618536"/>
                <a:gd name="connsiteY11" fmla="*/ 115660 h 555506"/>
                <a:gd name="connsiteX12" fmla="*/ 499990 w 618536"/>
                <a:gd name="connsiteY12" fmla="*/ 18 h 555506"/>
                <a:gd name="connsiteX13" fmla="*/ 263681 w 618536"/>
                <a:gd name="connsiteY13" fmla="*/ 124007 h 555506"/>
                <a:gd name="connsiteX0" fmla="*/ 263681 w 618536"/>
                <a:gd name="connsiteY0" fmla="*/ 125007 h 556506"/>
                <a:gd name="connsiteX1" fmla="*/ 130457 w 618536"/>
                <a:gd name="connsiteY1" fmla="*/ 174628 h 556506"/>
                <a:gd name="connsiteX2" fmla="*/ 70 w 618536"/>
                <a:gd name="connsiteY2" fmla="*/ 330737 h 556506"/>
                <a:gd name="connsiteX3" fmla="*/ 148100 w 618536"/>
                <a:gd name="connsiteY3" fmla="*/ 272000 h 556506"/>
                <a:gd name="connsiteX4" fmla="*/ 185893 w 618536"/>
                <a:gd name="connsiteY4" fmla="*/ 389687 h 556506"/>
                <a:gd name="connsiteX5" fmla="*/ 136650 w 618536"/>
                <a:gd name="connsiteY5" fmla="*/ 556493 h 556506"/>
                <a:gd name="connsiteX6" fmla="*/ 374609 w 618536"/>
                <a:gd name="connsiteY6" fmla="*/ 380696 h 556506"/>
                <a:gd name="connsiteX7" fmla="*/ 613362 w 618536"/>
                <a:gd name="connsiteY7" fmla="*/ 316936 h 556506"/>
                <a:gd name="connsiteX8" fmla="*/ 528582 w 618536"/>
                <a:gd name="connsiteY8" fmla="*/ 270524 h 556506"/>
                <a:gd name="connsiteX9" fmla="*/ 415279 w 618536"/>
                <a:gd name="connsiteY9" fmla="*/ 265657 h 556506"/>
                <a:gd name="connsiteX10" fmla="*/ 396701 w 618536"/>
                <a:gd name="connsiteY10" fmla="*/ 200499 h 556506"/>
                <a:gd name="connsiteX11" fmla="*/ 499990 w 618536"/>
                <a:gd name="connsiteY11" fmla="*/ 1018 h 556506"/>
                <a:gd name="connsiteX12" fmla="*/ 263681 w 618536"/>
                <a:gd name="connsiteY12" fmla="*/ 125007 h 556506"/>
                <a:gd name="connsiteX0" fmla="*/ 263681 w 613560"/>
                <a:gd name="connsiteY0" fmla="*/ 125007 h 556506"/>
                <a:gd name="connsiteX1" fmla="*/ 130457 w 613560"/>
                <a:gd name="connsiteY1" fmla="*/ 174628 h 556506"/>
                <a:gd name="connsiteX2" fmla="*/ 70 w 613560"/>
                <a:gd name="connsiteY2" fmla="*/ 330737 h 556506"/>
                <a:gd name="connsiteX3" fmla="*/ 148100 w 613560"/>
                <a:gd name="connsiteY3" fmla="*/ 272000 h 556506"/>
                <a:gd name="connsiteX4" fmla="*/ 185893 w 613560"/>
                <a:gd name="connsiteY4" fmla="*/ 389687 h 556506"/>
                <a:gd name="connsiteX5" fmla="*/ 136650 w 613560"/>
                <a:gd name="connsiteY5" fmla="*/ 556493 h 556506"/>
                <a:gd name="connsiteX6" fmla="*/ 374609 w 613560"/>
                <a:gd name="connsiteY6" fmla="*/ 380696 h 556506"/>
                <a:gd name="connsiteX7" fmla="*/ 613362 w 613560"/>
                <a:gd name="connsiteY7" fmla="*/ 316936 h 556506"/>
                <a:gd name="connsiteX8" fmla="*/ 415279 w 613560"/>
                <a:gd name="connsiteY8" fmla="*/ 265657 h 556506"/>
                <a:gd name="connsiteX9" fmla="*/ 396701 w 613560"/>
                <a:gd name="connsiteY9" fmla="*/ 200499 h 556506"/>
                <a:gd name="connsiteX10" fmla="*/ 499990 w 613560"/>
                <a:gd name="connsiteY10" fmla="*/ 1018 h 556506"/>
                <a:gd name="connsiteX11" fmla="*/ 263681 w 613560"/>
                <a:gd name="connsiteY11" fmla="*/ 125007 h 556506"/>
                <a:gd name="connsiteX0" fmla="*/ 263681 w 613560"/>
                <a:gd name="connsiteY0" fmla="*/ 125007 h 556506"/>
                <a:gd name="connsiteX1" fmla="*/ 130457 w 613560"/>
                <a:gd name="connsiteY1" fmla="*/ 174628 h 556506"/>
                <a:gd name="connsiteX2" fmla="*/ 70 w 613560"/>
                <a:gd name="connsiteY2" fmla="*/ 330737 h 556506"/>
                <a:gd name="connsiteX3" fmla="*/ 148100 w 613560"/>
                <a:gd name="connsiteY3" fmla="*/ 272000 h 556506"/>
                <a:gd name="connsiteX4" fmla="*/ 185893 w 613560"/>
                <a:gd name="connsiteY4" fmla="*/ 389687 h 556506"/>
                <a:gd name="connsiteX5" fmla="*/ 136650 w 613560"/>
                <a:gd name="connsiteY5" fmla="*/ 556493 h 556506"/>
                <a:gd name="connsiteX6" fmla="*/ 374609 w 613560"/>
                <a:gd name="connsiteY6" fmla="*/ 380696 h 556506"/>
                <a:gd name="connsiteX7" fmla="*/ 613362 w 613560"/>
                <a:gd name="connsiteY7" fmla="*/ 288361 h 556506"/>
                <a:gd name="connsiteX8" fmla="*/ 415279 w 613560"/>
                <a:gd name="connsiteY8" fmla="*/ 265657 h 556506"/>
                <a:gd name="connsiteX9" fmla="*/ 396701 w 613560"/>
                <a:gd name="connsiteY9" fmla="*/ 200499 h 556506"/>
                <a:gd name="connsiteX10" fmla="*/ 499990 w 613560"/>
                <a:gd name="connsiteY10" fmla="*/ 1018 h 556506"/>
                <a:gd name="connsiteX11" fmla="*/ 263681 w 613560"/>
                <a:gd name="connsiteY11" fmla="*/ 125007 h 556506"/>
                <a:gd name="connsiteX0" fmla="*/ 265651 w 615530"/>
                <a:gd name="connsiteY0" fmla="*/ 125287 h 556786"/>
                <a:gd name="connsiteX1" fmla="*/ 2040 w 615530"/>
                <a:gd name="connsiteY1" fmla="*/ 331017 h 556786"/>
                <a:gd name="connsiteX2" fmla="*/ 150070 w 615530"/>
                <a:gd name="connsiteY2" fmla="*/ 272280 h 556786"/>
                <a:gd name="connsiteX3" fmla="*/ 187863 w 615530"/>
                <a:gd name="connsiteY3" fmla="*/ 389967 h 556786"/>
                <a:gd name="connsiteX4" fmla="*/ 138620 w 615530"/>
                <a:gd name="connsiteY4" fmla="*/ 556773 h 556786"/>
                <a:gd name="connsiteX5" fmla="*/ 376579 w 615530"/>
                <a:gd name="connsiteY5" fmla="*/ 380976 h 556786"/>
                <a:gd name="connsiteX6" fmla="*/ 615332 w 615530"/>
                <a:gd name="connsiteY6" fmla="*/ 288641 h 556786"/>
                <a:gd name="connsiteX7" fmla="*/ 417249 w 615530"/>
                <a:gd name="connsiteY7" fmla="*/ 265937 h 556786"/>
                <a:gd name="connsiteX8" fmla="*/ 398671 w 615530"/>
                <a:gd name="connsiteY8" fmla="*/ 200779 h 556786"/>
                <a:gd name="connsiteX9" fmla="*/ 501960 w 615530"/>
                <a:gd name="connsiteY9" fmla="*/ 1298 h 556786"/>
                <a:gd name="connsiteX10" fmla="*/ 265651 w 615530"/>
                <a:gd name="connsiteY10" fmla="*/ 125287 h 556786"/>
                <a:gd name="connsiteX0" fmla="*/ 265651 w 615530"/>
                <a:gd name="connsiteY0" fmla="*/ 125035 h 556534"/>
                <a:gd name="connsiteX1" fmla="*/ 2040 w 615530"/>
                <a:gd name="connsiteY1" fmla="*/ 330765 h 556534"/>
                <a:gd name="connsiteX2" fmla="*/ 150070 w 615530"/>
                <a:gd name="connsiteY2" fmla="*/ 272028 h 556534"/>
                <a:gd name="connsiteX3" fmla="*/ 187863 w 615530"/>
                <a:gd name="connsiteY3" fmla="*/ 389715 h 556534"/>
                <a:gd name="connsiteX4" fmla="*/ 138620 w 615530"/>
                <a:gd name="connsiteY4" fmla="*/ 556521 h 556534"/>
                <a:gd name="connsiteX5" fmla="*/ 376579 w 615530"/>
                <a:gd name="connsiteY5" fmla="*/ 380724 h 556534"/>
                <a:gd name="connsiteX6" fmla="*/ 615332 w 615530"/>
                <a:gd name="connsiteY6" fmla="*/ 288389 h 556534"/>
                <a:gd name="connsiteX7" fmla="*/ 417249 w 615530"/>
                <a:gd name="connsiteY7" fmla="*/ 265685 h 556534"/>
                <a:gd name="connsiteX8" fmla="*/ 398671 w 615530"/>
                <a:gd name="connsiteY8" fmla="*/ 200527 h 556534"/>
                <a:gd name="connsiteX9" fmla="*/ 501960 w 615530"/>
                <a:gd name="connsiteY9" fmla="*/ 1046 h 556534"/>
                <a:gd name="connsiteX10" fmla="*/ 265651 w 615530"/>
                <a:gd name="connsiteY10" fmla="*/ 125035 h 556534"/>
                <a:gd name="connsiteX0" fmla="*/ 263623 w 613502"/>
                <a:gd name="connsiteY0" fmla="*/ 125035 h 556534"/>
                <a:gd name="connsiteX1" fmla="*/ 12 w 613502"/>
                <a:gd name="connsiteY1" fmla="*/ 330765 h 556534"/>
                <a:gd name="connsiteX2" fmla="*/ 148042 w 613502"/>
                <a:gd name="connsiteY2" fmla="*/ 272028 h 556534"/>
                <a:gd name="connsiteX3" fmla="*/ 185835 w 613502"/>
                <a:gd name="connsiteY3" fmla="*/ 389715 h 556534"/>
                <a:gd name="connsiteX4" fmla="*/ 136592 w 613502"/>
                <a:gd name="connsiteY4" fmla="*/ 556521 h 556534"/>
                <a:gd name="connsiteX5" fmla="*/ 374551 w 613502"/>
                <a:gd name="connsiteY5" fmla="*/ 380724 h 556534"/>
                <a:gd name="connsiteX6" fmla="*/ 613304 w 613502"/>
                <a:gd name="connsiteY6" fmla="*/ 288389 h 556534"/>
                <a:gd name="connsiteX7" fmla="*/ 415221 w 613502"/>
                <a:gd name="connsiteY7" fmla="*/ 265685 h 556534"/>
                <a:gd name="connsiteX8" fmla="*/ 396643 w 613502"/>
                <a:gd name="connsiteY8" fmla="*/ 200527 h 556534"/>
                <a:gd name="connsiteX9" fmla="*/ 499932 w 613502"/>
                <a:gd name="connsiteY9" fmla="*/ 1046 h 556534"/>
                <a:gd name="connsiteX10" fmla="*/ 263623 w 613502"/>
                <a:gd name="connsiteY10" fmla="*/ 125035 h 556534"/>
                <a:gd name="connsiteX0" fmla="*/ 273341 w 623220"/>
                <a:gd name="connsiteY0" fmla="*/ 125035 h 556534"/>
                <a:gd name="connsiteX1" fmla="*/ 9730 w 623220"/>
                <a:gd name="connsiteY1" fmla="*/ 330765 h 556534"/>
                <a:gd name="connsiteX2" fmla="*/ 157760 w 623220"/>
                <a:gd name="connsiteY2" fmla="*/ 272028 h 556534"/>
                <a:gd name="connsiteX3" fmla="*/ 195553 w 623220"/>
                <a:gd name="connsiteY3" fmla="*/ 389715 h 556534"/>
                <a:gd name="connsiteX4" fmla="*/ 146310 w 623220"/>
                <a:gd name="connsiteY4" fmla="*/ 556521 h 556534"/>
                <a:gd name="connsiteX5" fmla="*/ 384269 w 623220"/>
                <a:gd name="connsiteY5" fmla="*/ 380724 h 556534"/>
                <a:gd name="connsiteX6" fmla="*/ 623022 w 623220"/>
                <a:gd name="connsiteY6" fmla="*/ 288389 h 556534"/>
                <a:gd name="connsiteX7" fmla="*/ 424939 w 623220"/>
                <a:gd name="connsiteY7" fmla="*/ 265685 h 556534"/>
                <a:gd name="connsiteX8" fmla="*/ 406361 w 623220"/>
                <a:gd name="connsiteY8" fmla="*/ 200527 h 556534"/>
                <a:gd name="connsiteX9" fmla="*/ 509650 w 623220"/>
                <a:gd name="connsiteY9" fmla="*/ 1046 h 556534"/>
                <a:gd name="connsiteX10" fmla="*/ 273341 w 623220"/>
                <a:gd name="connsiteY10" fmla="*/ 125035 h 556534"/>
                <a:gd name="connsiteX0" fmla="*/ 267134 w 617013"/>
                <a:gd name="connsiteY0" fmla="*/ 125035 h 556534"/>
                <a:gd name="connsiteX1" fmla="*/ 3523 w 617013"/>
                <a:gd name="connsiteY1" fmla="*/ 330765 h 556534"/>
                <a:gd name="connsiteX2" fmla="*/ 151553 w 617013"/>
                <a:gd name="connsiteY2" fmla="*/ 272028 h 556534"/>
                <a:gd name="connsiteX3" fmla="*/ 189346 w 617013"/>
                <a:gd name="connsiteY3" fmla="*/ 389715 h 556534"/>
                <a:gd name="connsiteX4" fmla="*/ 140103 w 617013"/>
                <a:gd name="connsiteY4" fmla="*/ 556521 h 556534"/>
                <a:gd name="connsiteX5" fmla="*/ 378062 w 617013"/>
                <a:gd name="connsiteY5" fmla="*/ 380724 h 556534"/>
                <a:gd name="connsiteX6" fmla="*/ 616815 w 617013"/>
                <a:gd name="connsiteY6" fmla="*/ 288389 h 556534"/>
                <a:gd name="connsiteX7" fmla="*/ 418732 w 617013"/>
                <a:gd name="connsiteY7" fmla="*/ 265685 h 556534"/>
                <a:gd name="connsiteX8" fmla="*/ 400154 w 617013"/>
                <a:gd name="connsiteY8" fmla="*/ 200527 h 556534"/>
                <a:gd name="connsiteX9" fmla="*/ 503443 w 617013"/>
                <a:gd name="connsiteY9" fmla="*/ 1046 h 556534"/>
                <a:gd name="connsiteX10" fmla="*/ 267134 w 617013"/>
                <a:gd name="connsiteY10" fmla="*/ 125035 h 556534"/>
                <a:gd name="connsiteX0" fmla="*/ 265511 w 615390"/>
                <a:gd name="connsiteY0" fmla="*/ 125035 h 556534"/>
                <a:gd name="connsiteX1" fmla="*/ 1900 w 615390"/>
                <a:gd name="connsiteY1" fmla="*/ 330765 h 556534"/>
                <a:gd name="connsiteX2" fmla="*/ 153105 w 615390"/>
                <a:gd name="connsiteY2" fmla="*/ 291078 h 556534"/>
                <a:gd name="connsiteX3" fmla="*/ 187723 w 615390"/>
                <a:gd name="connsiteY3" fmla="*/ 389715 h 556534"/>
                <a:gd name="connsiteX4" fmla="*/ 138480 w 615390"/>
                <a:gd name="connsiteY4" fmla="*/ 556521 h 556534"/>
                <a:gd name="connsiteX5" fmla="*/ 376439 w 615390"/>
                <a:gd name="connsiteY5" fmla="*/ 380724 h 556534"/>
                <a:gd name="connsiteX6" fmla="*/ 615192 w 615390"/>
                <a:gd name="connsiteY6" fmla="*/ 288389 h 556534"/>
                <a:gd name="connsiteX7" fmla="*/ 417109 w 615390"/>
                <a:gd name="connsiteY7" fmla="*/ 265685 h 556534"/>
                <a:gd name="connsiteX8" fmla="*/ 398531 w 615390"/>
                <a:gd name="connsiteY8" fmla="*/ 200527 h 556534"/>
                <a:gd name="connsiteX9" fmla="*/ 501820 w 615390"/>
                <a:gd name="connsiteY9" fmla="*/ 1046 h 556534"/>
                <a:gd name="connsiteX10" fmla="*/ 265511 w 615390"/>
                <a:gd name="connsiteY10" fmla="*/ 125035 h 556534"/>
                <a:gd name="connsiteX0" fmla="*/ 265255 w 615134"/>
                <a:gd name="connsiteY0" fmla="*/ 125035 h 556534"/>
                <a:gd name="connsiteX1" fmla="*/ 1644 w 615134"/>
                <a:gd name="connsiteY1" fmla="*/ 330765 h 556534"/>
                <a:gd name="connsiteX2" fmla="*/ 152849 w 615134"/>
                <a:gd name="connsiteY2" fmla="*/ 291078 h 556534"/>
                <a:gd name="connsiteX3" fmla="*/ 187467 w 615134"/>
                <a:gd name="connsiteY3" fmla="*/ 389715 h 556534"/>
                <a:gd name="connsiteX4" fmla="*/ 138224 w 615134"/>
                <a:gd name="connsiteY4" fmla="*/ 556521 h 556534"/>
                <a:gd name="connsiteX5" fmla="*/ 376183 w 615134"/>
                <a:gd name="connsiteY5" fmla="*/ 380724 h 556534"/>
                <a:gd name="connsiteX6" fmla="*/ 614936 w 615134"/>
                <a:gd name="connsiteY6" fmla="*/ 288389 h 556534"/>
                <a:gd name="connsiteX7" fmla="*/ 416853 w 615134"/>
                <a:gd name="connsiteY7" fmla="*/ 265685 h 556534"/>
                <a:gd name="connsiteX8" fmla="*/ 398275 w 615134"/>
                <a:gd name="connsiteY8" fmla="*/ 200527 h 556534"/>
                <a:gd name="connsiteX9" fmla="*/ 501564 w 615134"/>
                <a:gd name="connsiteY9" fmla="*/ 1046 h 556534"/>
                <a:gd name="connsiteX10" fmla="*/ 265255 w 615134"/>
                <a:gd name="connsiteY10" fmla="*/ 125035 h 556534"/>
                <a:gd name="connsiteX0" fmla="*/ 264075 w 613954"/>
                <a:gd name="connsiteY0" fmla="*/ 125035 h 556534"/>
                <a:gd name="connsiteX1" fmla="*/ 464 w 613954"/>
                <a:gd name="connsiteY1" fmla="*/ 330765 h 556534"/>
                <a:gd name="connsiteX2" fmla="*/ 151669 w 613954"/>
                <a:gd name="connsiteY2" fmla="*/ 291078 h 556534"/>
                <a:gd name="connsiteX3" fmla="*/ 186287 w 613954"/>
                <a:gd name="connsiteY3" fmla="*/ 389715 h 556534"/>
                <a:gd name="connsiteX4" fmla="*/ 137044 w 613954"/>
                <a:gd name="connsiteY4" fmla="*/ 556521 h 556534"/>
                <a:gd name="connsiteX5" fmla="*/ 375003 w 613954"/>
                <a:gd name="connsiteY5" fmla="*/ 380724 h 556534"/>
                <a:gd name="connsiteX6" fmla="*/ 613756 w 613954"/>
                <a:gd name="connsiteY6" fmla="*/ 288389 h 556534"/>
                <a:gd name="connsiteX7" fmla="*/ 415673 w 613954"/>
                <a:gd name="connsiteY7" fmla="*/ 265685 h 556534"/>
                <a:gd name="connsiteX8" fmla="*/ 397095 w 613954"/>
                <a:gd name="connsiteY8" fmla="*/ 200527 h 556534"/>
                <a:gd name="connsiteX9" fmla="*/ 500384 w 613954"/>
                <a:gd name="connsiteY9" fmla="*/ 1046 h 556534"/>
                <a:gd name="connsiteX10" fmla="*/ 264075 w 613954"/>
                <a:gd name="connsiteY10" fmla="*/ 125035 h 556534"/>
                <a:gd name="connsiteX0" fmla="*/ 263832 w 613711"/>
                <a:gd name="connsiteY0" fmla="*/ 125035 h 556534"/>
                <a:gd name="connsiteX1" fmla="*/ 221 w 613711"/>
                <a:gd name="connsiteY1" fmla="*/ 330765 h 556534"/>
                <a:gd name="connsiteX2" fmla="*/ 151426 w 613711"/>
                <a:gd name="connsiteY2" fmla="*/ 291078 h 556534"/>
                <a:gd name="connsiteX3" fmla="*/ 186044 w 613711"/>
                <a:gd name="connsiteY3" fmla="*/ 389715 h 556534"/>
                <a:gd name="connsiteX4" fmla="*/ 136801 w 613711"/>
                <a:gd name="connsiteY4" fmla="*/ 556521 h 556534"/>
                <a:gd name="connsiteX5" fmla="*/ 374760 w 613711"/>
                <a:gd name="connsiteY5" fmla="*/ 380724 h 556534"/>
                <a:gd name="connsiteX6" fmla="*/ 613513 w 613711"/>
                <a:gd name="connsiteY6" fmla="*/ 288389 h 556534"/>
                <a:gd name="connsiteX7" fmla="*/ 415430 w 613711"/>
                <a:gd name="connsiteY7" fmla="*/ 265685 h 556534"/>
                <a:gd name="connsiteX8" fmla="*/ 396852 w 613711"/>
                <a:gd name="connsiteY8" fmla="*/ 200527 h 556534"/>
                <a:gd name="connsiteX9" fmla="*/ 500141 w 613711"/>
                <a:gd name="connsiteY9" fmla="*/ 1046 h 556534"/>
                <a:gd name="connsiteX10" fmla="*/ 263832 w 613711"/>
                <a:gd name="connsiteY10" fmla="*/ 125035 h 556534"/>
                <a:gd name="connsiteX0" fmla="*/ 257440 w 607319"/>
                <a:gd name="connsiteY0" fmla="*/ 125245 h 556744"/>
                <a:gd name="connsiteX1" fmla="*/ 179 w 607319"/>
                <a:gd name="connsiteY1" fmla="*/ 311925 h 556744"/>
                <a:gd name="connsiteX2" fmla="*/ 145034 w 607319"/>
                <a:gd name="connsiteY2" fmla="*/ 291288 h 556744"/>
                <a:gd name="connsiteX3" fmla="*/ 179652 w 607319"/>
                <a:gd name="connsiteY3" fmla="*/ 389925 h 556744"/>
                <a:gd name="connsiteX4" fmla="*/ 130409 w 607319"/>
                <a:gd name="connsiteY4" fmla="*/ 556731 h 556744"/>
                <a:gd name="connsiteX5" fmla="*/ 368368 w 607319"/>
                <a:gd name="connsiteY5" fmla="*/ 380934 h 556744"/>
                <a:gd name="connsiteX6" fmla="*/ 607121 w 607319"/>
                <a:gd name="connsiteY6" fmla="*/ 288599 h 556744"/>
                <a:gd name="connsiteX7" fmla="*/ 409038 w 607319"/>
                <a:gd name="connsiteY7" fmla="*/ 265895 h 556744"/>
                <a:gd name="connsiteX8" fmla="*/ 390460 w 607319"/>
                <a:gd name="connsiteY8" fmla="*/ 200737 h 556744"/>
                <a:gd name="connsiteX9" fmla="*/ 493749 w 607319"/>
                <a:gd name="connsiteY9" fmla="*/ 1256 h 556744"/>
                <a:gd name="connsiteX10" fmla="*/ 257440 w 607319"/>
                <a:gd name="connsiteY10" fmla="*/ 125245 h 556744"/>
                <a:gd name="connsiteX0" fmla="*/ 257440 w 607319"/>
                <a:gd name="connsiteY0" fmla="*/ 128962 h 560461"/>
                <a:gd name="connsiteX1" fmla="*/ 179 w 607319"/>
                <a:gd name="connsiteY1" fmla="*/ 315642 h 560461"/>
                <a:gd name="connsiteX2" fmla="*/ 145034 w 607319"/>
                <a:gd name="connsiteY2" fmla="*/ 295005 h 560461"/>
                <a:gd name="connsiteX3" fmla="*/ 179652 w 607319"/>
                <a:gd name="connsiteY3" fmla="*/ 393642 h 560461"/>
                <a:gd name="connsiteX4" fmla="*/ 130409 w 607319"/>
                <a:gd name="connsiteY4" fmla="*/ 560448 h 560461"/>
                <a:gd name="connsiteX5" fmla="*/ 368368 w 607319"/>
                <a:gd name="connsiteY5" fmla="*/ 384651 h 560461"/>
                <a:gd name="connsiteX6" fmla="*/ 607121 w 607319"/>
                <a:gd name="connsiteY6" fmla="*/ 292316 h 560461"/>
                <a:gd name="connsiteX7" fmla="*/ 409038 w 607319"/>
                <a:gd name="connsiteY7" fmla="*/ 269612 h 560461"/>
                <a:gd name="connsiteX8" fmla="*/ 390460 w 607319"/>
                <a:gd name="connsiteY8" fmla="*/ 204454 h 560461"/>
                <a:gd name="connsiteX9" fmla="*/ 493749 w 607319"/>
                <a:gd name="connsiteY9" fmla="*/ 4973 h 560461"/>
                <a:gd name="connsiteX10" fmla="*/ 257440 w 607319"/>
                <a:gd name="connsiteY10" fmla="*/ 128962 h 560461"/>
                <a:gd name="connsiteX0" fmla="*/ 257440 w 607319"/>
                <a:gd name="connsiteY0" fmla="*/ 130191 h 561690"/>
                <a:gd name="connsiteX1" fmla="*/ 179 w 607319"/>
                <a:gd name="connsiteY1" fmla="*/ 316871 h 561690"/>
                <a:gd name="connsiteX2" fmla="*/ 145034 w 607319"/>
                <a:gd name="connsiteY2" fmla="*/ 296234 h 561690"/>
                <a:gd name="connsiteX3" fmla="*/ 179652 w 607319"/>
                <a:gd name="connsiteY3" fmla="*/ 394871 h 561690"/>
                <a:gd name="connsiteX4" fmla="*/ 130409 w 607319"/>
                <a:gd name="connsiteY4" fmla="*/ 561677 h 561690"/>
                <a:gd name="connsiteX5" fmla="*/ 368368 w 607319"/>
                <a:gd name="connsiteY5" fmla="*/ 385880 h 561690"/>
                <a:gd name="connsiteX6" fmla="*/ 607121 w 607319"/>
                <a:gd name="connsiteY6" fmla="*/ 293545 h 561690"/>
                <a:gd name="connsiteX7" fmla="*/ 409038 w 607319"/>
                <a:gd name="connsiteY7" fmla="*/ 270841 h 561690"/>
                <a:gd name="connsiteX8" fmla="*/ 390460 w 607319"/>
                <a:gd name="connsiteY8" fmla="*/ 205683 h 561690"/>
                <a:gd name="connsiteX9" fmla="*/ 493749 w 607319"/>
                <a:gd name="connsiteY9" fmla="*/ 6202 h 561690"/>
                <a:gd name="connsiteX10" fmla="*/ 257440 w 607319"/>
                <a:gd name="connsiteY10" fmla="*/ 130191 h 561690"/>
                <a:gd name="connsiteX0" fmla="*/ 257439 w 607318"/>
                <a:gd name="connsiteY0" fmla="*/ 130191 h 561690"/>
                <a:gd name="connsiteX1" fmla="*/ 178 w 607318"/>
                <a:gd name="connsiteY1" fmla="*/ 316871 h 561690"/>
                <a:gd name="connsiteX2" fmla="*/ 145033 w 607318"/>
                <a:gd name="connsiteY2" fmla="*/ 296234 h 561690"/>
                <a:gd name="connsiteX3" fmla="*/ 179651 w 607318"/>
                <a:gd name="connsiteY3" fmla="*/ 394871 h 561690"/>
                <a:gd name="connsiteX4" fmla="*/ 130408 w 607318"/>
                <a:gd name="connsiteY4" fmla="*/ 561677 h 561690"/>
                <a:gd name="connsiteX5" fmla="*/ 368367 w 607318"/>
                <a:gd name="connsiteY5" fmla="*/ 385880 h 561690"/>
                <a:gd name="connsiteX6" fmla="*/ 607120 w 607318"/>
                <a:gd name="connsiteY6" fmla="*/ 293545 h 561690"/>
                <a:gd name="connsiteX7" fmla="*/ 409037 w 607318"/>
                <a:gd name="connsiteY7" fmla="*/ 270841 h 561690"/>
                <a:gd name="connsiteX8" fmla="*/ 390459 w 607318"/>
                <a:gd name="connsiteY8" fmla="*/ 205683 h 561690"/>
                <a:gd name="connsiteX9" fmla="*/ 493748 w 607318"/>
                <a:gd name="connsiteY9" fmla="*/ 6202 h 561690"/>
                <a:gd name="connsiteX10" fmla="*/ 257439 w 607318"/>
                <a:gd name="connsiteY10" fmla="*/ 130191 h 561690"/>
                <a:gd name="connsiteX0" fmla="*/ 257439 w 607318"/>
                <a:gd name="connsiteY0" fmla="*/ 134872 h 566371"/>
                <a:gd name="connsiteX1" fmla="*/ 178 w 607318"/>
                <a:gd name="connsiteY1" fmla="*/ 321552 h 566371"/>
                <a:gd name="connsiteX2" fmla="*/ 145033 w 607318"/>
                <a:gd name="connsiteY2" fmla="*/ 300915 h 566371"/>
                <a:gd name="connsiteX3" fmla="*/ 179651 w 607318"/>
                <a:gd name="connsiteY3" fmla="*/ 399552 h 566371"/>
                <a:gd name="connsiteX4" fmla="*/ 130408 w 607318"/>
                <a:gd name="connsiteY4" fmla="*/ 566358 h 566371"/>
                <a:gd name="connsiteX5" fmla="*/ 368367 w 607318"/>
                <a:gd name="connsiteY5" fmla="*/ 390561 h 566371"/>
                <a:gd name="connsiteX6" fmla="*/ 607120 w 607318"/>
                <a:gd name="connsiteY6" fmla="*/ 298226 h 566371"/>
                <a:gd name="connsiteX7" fmla="*/ 409037 w 607318"/>
                <a:gd name="connsiteY7" fmla="*/ 275522 h 566371"/>
                <a:gd name="connsiteX8" fmla="*/ 390459 w 607318"/>
                <a:gd name="connsiteY8" fmla="*/ 210364 h 566371"/>
                <a:gd name="connsiteX9" fmla="*/ 493748 w 607318"/>
                <a:gd name="connsiteY9" fmla="*/ 10883 h 566371"/>
                <a:gd name="connsiteX10" fmla="*/ 257439 w 607318"/>
                <a:gd name="connsiteY10" fmla="*/ 134872 h 566371"/>
                <a:gd name="connsiteX0" fmla="*/ 257439 w 607318"/>
                <a:gd name="connsiteY0" fmla="*/ 134872 h 566371"/>
                <a:gd name="connsiteX1" fmla="*/ 178 w 607318"/>
                <a:gd name="connsiteY1" fmla="*/ 321552 h 566371"/>
                <a:gd name="connsiteX2" fmla="*/ 145033 w 607318"/>
                <a:gd name="connsiteY2" fmla="*/ 300915 h 566371"/>
                <a:gd name="connsiteX3" fmla="*/ 179651 w 607318"/>
                <a:gd name="connsiteY3" fmla="*/ 399552 h 566371"/>
                <a:gd name="connsiteX4" fmla="*/ 130408 w 607318"/>
                <a:gd name="connsiteY4" fmla="*/ 566358 h 566371"/>
                <a:gd name="connsiteX5" fmla="*/ 368367 w 607318"/>
                <a:gd name="connsiteY5" fmla="*/ 390561 h 566371"/>
                <a:gd name="connsiteX6" fmla="*/ 607120 w 607318"/>
                <a:gd name="connsiteY6" fmla="*/ 298226 h 566371"/>
                <a:gd name="connsiteX7" fmla="*/ 409037 w 607318"/>
                <a:gd name="connsiteY7" fmla="*/ 275522 h 566371"/>
                <a:gd name="connsiteX8" fmla="*/ 390459 w 607318"/>
                <a:gd name="connsiteY8" fmla="*/ 210364 h 566371"/>
                <a:gd name="connsiteX9" fmla="*/ 493748 w 607318"/>
                <a:gd name="connsiteY9" fmla="*/ 10883 h 566371"/>
                <a:gd name="connsiteX10" fmla="*/ 257439 w 607318"/>
                <a:gd name="connsiteY10" fmla="*/ 134872 h 566371"/>
                <a:gd name="connsiteX0" fmla="*/ 257439 w 607316"/>
                <a:gd name="connsiteY0" fmla="*/ 134872 h 566371"/>
                <a:gd name="connsiteX1" fmla="*/ 178 w 607316"/>
                <a:gd name="connsiteY1" fmla="*/ 321552 h 566371"/>
                <a:gd name="connsiteX2" fmla="*/ 145033 w 607316"/>
                <a:gd name="connsiteY2" fmla="*/ 300915 h 566371"/>
                <a:gd name="connsiteX3" fmla="*/ 179651 w 607316"/>
                <a:gd name="connsiteY3" fmla="*/ 399552 h 566371"/>
                <a:gd name="connsiteX4" fmla="*/ 130408 w 607316"/>
                <a:gd name="connsiteY4" fmla="*/ 566358 h 566371"/>
                <a:gd name="connsiteX5" fmla="*/ 368367 w 607316"/>
                <a:gd name="connsiteY5" fmla="*/ 390561 h 566371"/>
                <a:gd name="connsiteX6" fmla="*/ 607120 w 607316"/>
                <a:gd name="connsiteY6" fmla="*/ 298226 h 566371"/>
                <a:gd name="connsiteX7" fmla="*/ 409037 w 607316"/>
                <a:gd name="connsiteY7" fmla="*/ 275522 h 566371"/>
                <a:gd name="connsiteX8" fmla="*/ 390459 w 607316"/>
                <a:gd name="connsiteY8" fmla="*/ 210364 h 566371"/>
                <a:gd name="connsiteX9" fmla="*/ 493748 w 607316"/>
                <a:gd name="connsiteY9" fmla="*/ 10883 h 566371"/>
                <a:gd name="connsiteX10" fmla="*/ 257439 w 607316"/>
                <a:gd name="connsiteY10" fmla="*/ 134872 h 566371"/>
                <a:gd name="connsiteX0" fmla="*/ 257439 w 607312"/>
                <a:gd name="connsiteY0" fmla="*/ 134872 h 566371"/>
                <a:gd name="connsiteX1" fmla="*/ 178 w 607312"/>
                <a:gd name="connsiteY1" fmla="*/ 321552 h 566371"/>
                <a:gd name="connsiteX2" fmla="*/ 145033 w 607312"/>
                <a:gd name="connsiteY2" fmla="*/ 300915 h 566371"/>
                <a:gd name="connsiteX3" fmla="*/ 179651 w 607312"/>
                <a:gd name="connsiteY3" fmla="*/ 399552 h 566371"/>
                <a:gd name="connsiteX4" fmla="*/ 130408 w 607312"/>
                <a:gd name="connsiteY4" fmla="*/ 566358 h 566371"/>
                <a:gd name="connsiteX5" fmla="*/ 368367 w 607312"/>
                <a:gd name="connsiteY5" fmla="*/ 390561 h 566371"/>
                <a:gd name="connsiteX6" fmla="*/ 607120 w 607312"/>
                <a:gd name="connsiteY6" fmla="*/ 298226 h 566371"/>
                <a:gd name="connsiteX7" fmla="*/ 409037 w 607312"/>
                <a:gd name="connsiteY7" fmla="*/ 275522 h 566371"/>
                <a:gd name="connsiteX8" fmla="*/ 390459 w 607312"/>
                <a:gd name="connsiteY8" fmla="*/ 210364 h 566371"/>
                <a:gd name="connsiteX9" fmla="*/ 493748 w 607312"/>
                <a:gd name="connsiteY9" fmla="*/ 10883 h 566371"/>
                <a:gd name="connsiteX10" fmla="*/ 257439 w 607312"/>
                <a:gd name="connsiteY10" fmla="*/ 134872 h 566371"/>
                <a:gd name="connsiteX0" fmla="*/ 257439 w 607318"/>
                <a:gd name="connsiteY0" fmla="*/ 124736 h 556235"/>
                <a:gd name="connsiteX1" fmla="*/ 178 w 607318"/>
                <a:gd name="connsiteY1" fmla="*/ 311416 h 556235"/>
                <a:gd name="connsiteX2" fmla="*/ 145033 w 607318"/>
                <a:gd name="connsiteY2" fmla="*/ 290779 h 556235"/>
                <a:gd name="connsiteX3" fmla="*/ 179651 w 607318"/>
                <a:gd name="connsiteY3" fmla="*/ 389416 h 556235"/>
                <a:gd name="connsiteX4" fmla="*/ 130408 w 607318"/>
                <a:gd name="connsiteY4" fmla="*/ 556222 h 556235"/>
                <a:gd name="connsiteX5" fmla="*/ 368367 w 607318"/>
                <a:gd name="connsiteY5" fmla="*/ 380425 h 556235"/>
                <a:gd name="connsiteX6" fmla="*/ 607120 w 607318"/>
                <a:gd name="connsiteY6" fmla="*/ 288090 h 556235"/>
                <a:gd name="connsiteX7" fmla="*/ 409037 w 607318"/>
                <a:gd name="connsiteY7" fmla="*/ 265386 h 556235"/>
                <a:gd name="connsiteX8" fmla="*/ 390459 w 607318"/>
                <a:gd name="connsiteY8" fmla="*/ 181178 h 556235"/>
                <a:gd name="connsiteX9" fmla="*/ 493748 w 607318"/>
                <a:gd name="connsiteY9" fmla="*/ 747 h 556235"/>
                <a:gd name="connsiteX10" fmla="*/ 257439 w 607318"/>
                <a:gd name="connsiteY10" fmla="*/ 124736 h 556235"/>
                <a:gd name="connsiteX0" fmla="*/ 257439 w 607318"/>
                <a:gd name="connsiteY0" fmla="*/ 124736 h 556222"/>
                <a:gd name="connsiteX1" fmla="*/ 178 w 607318"/>
                <a:gd name="connsiteY1" fmla="*/ 311416 h 556222"/>
                <a:gd name="connsiteX2" fmla="*/ 145033 w 607318"/>
                <a:gd name="connsiteY2" fmla="*/ 290779 h 556222"/>
                <a:gd name="connsiteX3" fmla="*/ 201876 w 607318"/>
                <a:gd name="connsiteY3" fmla="*/ 379891 h 556222"/>
                <a:gd name="connsiteX4" fmla="*/ 130408 w 607318"/>
                <a:gd name="connsiteY4" fmla="*/ 556222 h 556222"/>
                <a:gd name="connsiteX5" fmla="*/ 368367 w 607318"/>
                <a:gd name="connsiteY5" fmla="*/ 380425 h 556222"/>
                <a:gd name="connsiteX6" fmla="*/ 607120 w 607318"/>
                <a:gd name="connsiteY6" fmla="*/ 288090 h 556222"/>
                <a:gd name="connsiteX7" fmla="*/ 409037 w 607318"/>
                <a:gd name="connsiteY7" fmla="*/ 265386 h 556222"/>
                <a:gd name="connsiteX8" fmla="*/ 390459 w 607318"/>
                <a:gd name="connsiteY8" fmla="*/ 181178 h 556222"/>
                <a:gd name="connsiteX9" fmla="*/ 493748 w 607318"/>
                <a:gd name="connsiteY9" fmla="*/ 747 h 556222"/>
                <a:gd name="connsiteX10" fmla="*/ 257439 w 607318"/>
                <a:gd name="connsiteY10" fmla="*/ 124736 h 556222"/>
                <a:gd name="connsiteX0" fmla="*/ 257439 w 607318"/>
                <a:gd name="connsiteY0" fmla="*/ 124736 h 556223"/>
                <a:gd name="connsiteX1" fmla="*/ 178 w 607318"/>
                <a:gd name="connsiteY1" fmla="*/ 311416 h 556223"/>
                <a:gd name="connsiteX2" fmla="*/ 145033 w 607318"/>
                <a:gd name="connsiteY2" fmla="*/ 290779 h 556223"/>
                <a:gd name="connsiteX3" fmla="*/ 173301 w 607318"/>
                <a:gd name="connsiteY3" fmla="*/ 383066 h 556223"/>
                <a:gd name="connsiteX4" fmla="*/ 130408 w 607318"/>
                <a:gd name="connsiteY4" fmla="*/ 556222 h 556223"/>
                <a:gd name="connsiteX5" fmla="*/ 368367 w 607318"/>
                <a:gd name="connsiteY5" fmla="*/ 380425 h 556223"/>
                <a:gd name="connsiteX6" fmla="*/ 607120 w 607318"/>
                <a:gd name="connsiteY6" fmla="*/ 288090 h 556223"/>
                <a:gd name="connsiteX7" fmla="*/ 409037 w 607318"/>
                <a:gd name="connsiteY7" fmla="*/ 265386 h 556223"/>
                <a:gd name="connsiteX8" fmla="*/ 390459 w 607318"/>
                <a:gd name="connsiteY8" fmla="*/ 181178 h 556223"/>
                <a:gd name="connsiteX9" fmla="*/ 493748 w 607318"/>
                <a:gd name="connsiteY9" fmla="*/ 747 h 556223"/>
                <a:gd name="connsiteX10" fmla="*/ 257439 w 607318"/>
                <a:gd name="connsiteY10" fmla="*/ 124736 h 556223"/>
                <a:gd name="connsiteX0" fmla="*/ 258436 w 608315"/>
                <a:gd name="connsiteY0" fmla="*/ 124736 h 556223"/>
                <a:gd name="connsiteX1" fmla="*/ 1175 w 608315"/>
                <a:gd name="connsiteY1" fmla="*/ 311416 h 556223"/>
                <a:gd name="connsiteX2" fmla="*/ 161905 w 608315"/>
                <a:gd name="connsiteY2" fmla="*/ 274904 h 556223"/>
                <a:gd name="connsiteX3" fmla="*/ 174298 w 608315"/>
                <a:gd name="connsiteY3" fmla="*/ 383066 h 556223"/>
                <a:gd name="connsiteX4" fmla="*/ 131405 w 608315"/>
                <a:gd name="connsiteY4" fmla="*/ 556222 h 556223"/>
                <a:gd name="connsiteX5" fmla="*/ 369364 w 608315"/>
                <a:gd name="connsiteY5" fmla="*/ 380425 h 556223"/>
                <a:gd name="connsiteX6" fmla="*/ 608117 w 608315"/>
                <a:gd name="connsiteY6" fmla="*/ 288090 h 556223"/>
                <a:gd name="connsiteX7" fmla="*/ 410034 w 608315"/>
                <a:gd name="connsiteY7" fmla="*/ 265386 h 556223"/>
                <a:gd name="connsiteX8" fmla="*/ 391456 w 608315"/>
                <a:gd name="connsiteY8" fmla="*/ 181178 h 556223"/>
                <a:gd name="connsiteX9" fmla="*/ 494745 w 608315"/>
                <a:gd name="connsiteY9" fmla="*/ 747 h 556223"/>
                <a:gd name="connsiteX10" fmla="*/ 258436 w 608315"/>
                <a:gd name="connsiteY10" fmla="*/ 124736 h 556223"/>
                <a:gd name="connsiteX0" fmla="*/ 257444 w 607323"/>
                <a:gd name="connsiteY0" fmla="*/ 124736 h 556223"/>
                <a:gd name="connsiteX1" fmla="*/ 183 w 607323"/>
                <a:gd name="connsiteY1" fmla="*/ 311416 h 556223"/>
                <a:gd name="connsiteX2" fmla="*/ 160913 w 607323"/>
                <a:gd name="connsiteY2" fmla="*/ 274904 h 556223"/>
                <a:gd name="connsiteX3" fmla="*/ 173306 w 607323"/>
                <a:gd name="connsiteY3" fmla="*/ 383066 h 556223"/>
                <a:gd name="connsiteX4" fmla="*/ 130413 w 607323"/>
                <a:gd name="connsiteY4" fmla="*/ 556222 h 556223"/>
                <a:gd name="connsiteX5" fmla="*/ 368372 w 607323"/>
                <a:gd name="connsiteY5" fmla="*/ 380425 h 556223"/>
                <a:gd name="connsiteX6" fmla="*/ 607125 w 607323"/>
                <a:gd name="connsiteY6" fmla="*/ 288090 h 556223"/>
                <a:gd name="connsiteX7" fmla="*/ 409042 w 607323"/>
                <a:gd name="connsiteY7" fmla="*/ 265386 h 556223"/>
                <a:gd name="connsiteX8" fmla="*/ 390464 w 607323"/>
                <a:gd name="connsiteY8" fmla="*/ 181178 h 556223"/>
                <a:gd name="connsiteX9" fmla="*/ 493753 w 607323"/>
                <a:gd name="connsiteY9" fmla="*/ 747 h 556223"/>
                <a:gd name="connsiteX10" fmla="*/ 257444 w 607323"/>
                <a:gd name="connsiteY10" fmla="*/ 124736 h 556223"/>
                <a:gd name="connsiteX0" fmla="*/ 247932 w 597811"/>
                <a:gd name="connsiteY0" fmla="*/ 124711 h 556198"/>
                <a:gd name="connsiteX1" fmla="*/ 196 w 597811"/>
                <a:gd name="connsiteY1" fmla="*/ 292341 h 556198"/>
                <a:gd name="connsiteX2" fmla="*/ 151401 w 597811"/>
                <a:gd name="connsiteY2" fmla="*/ 274879 h 556198"/>
                <a:gd name="connsiteX3" fmla="*/ 163794 w 597811"/>
                <a:gd name="connsiteY3" fmla="*/ 383041 h 556198"/>
                <a:gd name="connsiteX4" fmla="*/ 120901 w 597811"/>
                <a:gd name="connsiteY4" fmla="*/ 556197 h 556198"/>
                <a:gd name="connsiteX5" fmla="*/ 358860 w 597811"/>
                <a:gd name="connsiteY5" fmla="*/ 380400 h 556198"/>
                <a:gd name="connsiteX6" fmla="*/ 597613 w 597811"/>
                <a:gd name="connsiteY6" fmla="*/ 288065 h 556198"/>
                <a:gd name="connsiteX7" fmla="*/ 399530 w 597811"/>
                <a:gd name="connsiteY7" fmla="*/ 265361 h 556198"/>
                <a:gd name="connsiteX8" fmla="*/ 380952 w 597811"/>
                <a:gd name="connsiteY8" fmla="*/ 181153 h 556198"/>
                <a:gd name="connsiteX9" fmla="*/ 484241 w 597811"/>
                <a:gd name="connsiteY9" fmla="*/ 722 h 556198"/>
                <a:gd name="connsiteX10" fmla="*/ 247932 w 597811"/>
                <a:gd name="connsiteY10" fmla="*/ 124711 h 556198"/>
                <a:gd name="connsiteX0" fmla="*/ 247932 w 597811"/>
                <a:gd name="connsiteY0" fmla="*/ 125206 h 556693"/>
                <a:gd name="connsiteX1" fmla="*/ 196 w 597811"/>
                <a:gd name="connsiteY1" fmla="*/ 292836 h 556693"/>
                <a:gd name="connsiteX2" fmla="*/ 151401 w 597811"/>
                <a:gd name="connsiteY2" fmla="*/ 275374 h 556693"/>
                <a:gd name="connsiteX3" fmla="*/ 163794 w 597811"/>
                <a:gd name="connsiteY3" fmla="*/ 383536 h 556693"/>
                <a:gd name="connsiteX4" fmla="*/ 120901 w 597811"/>
                <a:gd name="connsiteY4" fmla="*/ 556692 h 556693"/>
                <a:gd name="connsiteX5" fmla="*/ 358860 w 597811"/>
                <a:gd name="connsiteY5" fmla="*/ 380895 h 556693"/>
                <a:gd name="connsiteX6" fmla="*/ 597613 w 597811"/>
                <a:gd name="connsiteY6" fmla="*/ 288560 h 556693"/>
                <a:gd name="connsiteX7" fmla="*/ 399530 w 597811"/>
                <a:gd name="connsiteY7" fmla="*/ 265856 h 556693"/>
                <a:gd name="connsiteX8" fmla="*/ 380952 w 597811"/>
                <a:gd name="connsiteY8" fmla="*/ 181648 h 556693"/>
                <a:gd name="connsiteX9" fmla="*/ 484241 w 597811"/>
                <a:gd name="connsiteY9" fmla="*/ 1217 h 556693"/>
                <a:gd name="connsiteX10" fmla="*/ 247932 w 597811"/>
                <a:gd name="connsiteY10" fmla="*/ 125206 h 556693"/>
                <a:gd name="connsiteX0" fmla="*/ 247932 w 597811"/>
                <a:gd name="connsiteY0" fmla="*/ 128401 h 559888"/>
                <a:gd name="connsiteX1" fmla="*/ 196 w 597811"/>
                <a:gd name="connsiteY1" fmla="*/ 296031 h 559888"/>
                <a:gd name="connsiteX2" fmla="*/ 151401 w 597811"/>
                <a:gd name="connsiteY2" fmla="*/ 278569 h 559888"/>
                <a:gd name="connsiteX3" fmla="*/ 163794 w 597811"/>
                <a:gd name="connsiteY3" fmla="*/ 386731 h 559888"/>
                <a:gd name="connsiteX4" fmla="*/ 120901 w 597811"/>
                <a:gd name="connsiteY4" fmla="*/ 559887 h 559888"/>
                <a:gd name="connsiteX5" fmla="*/ 358860 w 597811"/>
                <a:gd name="connsiteY5" fmla="*/ 384090 h 559888"/>
                <a:gd name="connsiteX6" fmla="*/ 597613 w 597811"/>
                <a:gd name="connsiteY6" fmla="*/ 291755 h 559888"/>
                <a:gd name="connsiteX7" fmla="*/ 399530 w 597811"/>
                <a:gd name="connsiteY7" fmla="*/ 269051 h 559888"/>
                <a:gd name="connsiteX8" fmla="*/ 380952 w 597811"/>
                <a:gd name="connsiteY8" fmla="*/ 184843 h 559888"/>
                <a:gd name="connsiteX9" fmla="*/ 484241 w 597811"/>
                <a:gd name="connsiteY9" fmla="*/ 4412 h 559888"/>
                <a:gd name="connsiteX10" fmla="*/ 247932 w 597811"/>
                <a:gd name="connsiteY10" fmla="*/ 128401 h 559888"/>
                <a:gd name="connsiteX0" fmla="*/ 248982 w 598861"/>
                <a:gd name="connsiteY0" fmla="*/ 143316 h 555753"/>
                <a:gd name="connsiteX1" fmla="*/ 1246 w 598861"/>
                <a:gd name="connsiteY1" fmla="*/ 291896 h 555753"/>
                <a:gd name="connsiteX2" fmla="*/ 152451 w 598861"/>
                <a:gd name="connsiteY2" fmla="*/ 274434 h 555753"/>
                <a:gd name="connsiteX3" fmla="*/ 164844 w 598861"/>
                <a:gd name="connsiteY3" fmla="*/ 382596 h 555753"/>
                <a:gd name="connsiteX4" fmla="*/ 121951 w 598861"/>
                <a:gd name="connsiteY4" fmla="*/ 555752 h 555753"/>
                <a:gd name="connsiteX5" fmla="*/ 359910 w 598861"/>
                <a:gd name="connsiteY5" fmla="*/ 379955 h 555753"/>
                <a:gd name="connsiteX6" fmla="*/ 598663 w 598861"/>
                <a:gd name="connsiteY6" fmla="*/ 287620 h 555753"/>
                <a:gd name="connsiteX7" fmla="*/ 400580 w 598861"/>
                <a:gd name="connsiteY7" fmla="*/ 264916 h 555753"/>
                <a:gd name="connsiteX8" fmla="*/ 382002 w 598861"/>
                <a:gd name="connsiteY8" fmla="*/ 180708 h 555753"/>
                <a:gd name="connsiteX9" fmla="*/ 485291 w 598861"/>
                <a:gd name="connsiteY9" fmla="*/ 277 h 555753"/>
                <a:gd name="connsiteX10" fmla="*/ 248982 w 598861"/>
                <a:gd name="connsiteY10" fmla="*/ 143316 h 555753"/>
                <a:gd name="connsiteX0" fmla="*/ 248982 w 598861"/>
                <a:gd name="connsiteY0" fmla="*/ 143308 h 555745"/>
                <a:gd name="connsiteX1" fmla="*/ 1246 w 598861"/>
                <a:gd name="connsiteY1" fmla="*/ 291888 h 555745"/>
                <a:gd name="connsiteX2" fmla="*/ 152451 w 598861"/>
                <a:gd name="connsiteY2" fmla="*/ 274426 h 555745"/>
                <a:gd name="connsiteX3" fmla="*/ 164844 w 598861"/>
                <a:gd name="connsiteY3" fmla="*/ 382588 h 555745"/>
                <a:gd name="connsiteX4" fmla="*/ 121951 w 598861"/>
                <a:gd name="connsiteY4" fmla="*/ 555744 h 555745"/>
                <a:gd name="connsiteX5" fmla="*/ 359910 w 598861"/>
                <a:gd name="connsiteY5" fmla="*/ 379947 h 555745"/>
                <a:gd name="connsiteX6" fmla="*/ 598663 w 598861"/>
                <a:gd name="connsiteY6" fmla="*/ 287612 h 555745"/>
                <a:gd name="connsiteX7" fmla="*/ 400580 w 598861"/>
                <a:gd name="connsiteY7" fmla="*/ 264908 h 555745"/>
                <a:gd name="connsiteX8" fmla="*/ 382002 w 598861"/>
                <a:gd name="connsiteY8" fmla="*/ 180700 h 555745"/>
                <a:gd name="connsiteX9" fmla="*/ 485291 w 598861"/>
                <a:gd name="connsiteY9" fmla="*/ 269 h 555745"/>
                <a:gd name="connsiteX10" fmla="*/ 248982 w 598861"/>
                <a:gd name="connsiteY10" fmla="*/ 143308 h 555745"/>
                <a:gd name="connsiteX0" fmla="*/ 248442 w 598321"/>
                <a:gd name="connsiteY0" fmla="*/ 143308 h 555745"/>
                <a:gd name="connsiteX1" fmla="*/ 706 w 598321"/>
                <a:gd name="connsiteY1" fmla="*/ 291888 h 555745"/>
                <a:gd name="connsiteX2" fmla="*/ 151911 w 598321"/>
                <a:gd name="connsiteY2" fmla="*/ 274426 h 555745"/>
                <a:gd name="connsiteX3" fmla="*/ 164304 w 598321"/>
                <a:gd name="connsiteY3" fmla="*/ 382588 h 555745"/>
                <a:gd name="connsiteX4" fmla="*/ 121411 w 598321"/>
                <a:gd name="connsiteY4" fmla="*/ 555744 h 555745"/>
                <a:gd name="connsiteX5" fmla="*/ 359370 w 598321"/>
                <a:gd name="connsiteY5" fmla="*/ 379947 h 555745"/>
                <a:gd name="connsiteX6" fmla="*/ 598123 w 598321"/>
                <a:gd name="connsiteY6" fmla="*/ 287612 h 555745"/>
                <a:gd name="connsiteX7" fmla="*/ 400040 w 598321"/>
                <a:gd name="connsiteY7" fmla="*/ 264908 h 555745"/>
                <a:gd name="connsiteX8" fmla="*/ 381462 w 598321"/>
                <a:gd name="connsiteY8" fmla="*/ 180700 h 555745"/>
                <a:gd name="connsiteX9" fmla="*/ 484751 w 598321"/>
                <a:gd name="connsiteY9" fmla="*/ 269 h 555745"/>
                <a:gd name="connsiteX10" fmla="*/ 248442 w 598321"/>
                <a:gd name="connsiteY10" fmla="*/ 143308 h 555745"/>
                <a:gd name="connsiteX0" fmla="*/ 248040 w 597919"/>
                <a:gd name="connsiteY0" fmla="*/ 143308 h 555745"/>
                <a:gd name="connsiteX1" fmla="*/ 304 w 597919"/>
                <a:gd name="connsiteY1" fmla="*/ 291888 h 555745"/>
                <a:gd name="connsiteX2" fmla="*/ 151509 w 597919"/>
                <a:gd name="connsiteY2" fmla="*/ 274426 h 555745"/>
                <a:gd name="connsiteX3" fmla="*/ 163902 w 597919"/>
                <a:gd name="connsiteY3" fmla="*/ 382588 h 555745"/>
                <a:gd name="connsiteX4" fmla="*/ 121009 w 597919"/>
                <a:gd name="connsiteY4" fmla="*/ 555744 h 555745"/>
                <a:gd name="connsiteX5" fmla="*/ 358968 w 597919"/>
                <a:gd name="connsiteY5" fmla="*/ 379947 h 555745"/>
                <a:gd name="connsiteX6" fmla="*/ 597721 w 597919"/>
                <a:gd name="connsiteY6" fmla="*/ 287612 h 555745"/>
                <a:gd name="connsiteX7" fmla="*/ 399638 w 597919"/>
                <a:gd name="connsiteY7" fmla="*/ 264908 h 555745"/>
                <a:gd name="connsiteX8" fmla="*/ 381060 w 597919"/>
                <a:gd name="connsiteY8" fmla="*/ 180700 h 555745"/>
                <a:gd name="connsiteX9" fmla="*/ 484349 w 597919"/>
                <a:gd name="connsiteY9" fmla="*/ 269 h 555745"/>
                <a:gd name="connsiteX10" fmla="*/ 248040 w 597919"/>
                <a:gd name="connsiteY10" fmla="*/ 143308 h 555745"/>
                <a:gd name="connsiteX0" fmla="*/ 248951 w 598830"/>
                <a:gd name="connsiteY0" fmla="*/ 143308 h 555745"/>
                <a:gd name="connsiteX1" fmla="*/ 1215 w 598830"/>
                <a:gd name="connsiteY1" fmla="*/ 291888 h 555745"/>
                <a:gd name="connsiteX2" fmla="*/ 152420 w 598830"/>
                <a:gd name="connsiteY2" fmla="*/ 274426 h 555745"/>
                <a:gd name="connsiteX3" fmla="*/ 164813 w 598830"/>
                <a:gd name="connsiteY3" fmla="*/ 382588 h 555745"/>
                <a:gd name="connsiteX4" fmla="*/ 121920 w 598830"/>
                <a:gd name="connsiteY4" fmla="*/ 555744 h 555745"/>
                <a:gd name="connsiteX5" fmla="*/ 359879 w 598830"/>
                <a:gd name="connsiteY5" fmla="*/ 379947 h 555745"/>
                <a:gd name="connsiteX6" fmla="*/ 598632 w 598830"/>
                <a:gd name="connsiteY6" fmla="*/ 287612 h 555745"/>
                <a:gd name="connsiteX7" fmla="*/ 400549 w 598830"/>
                <a:gd name="connsiteY7" fmla="*/ 264908 h 555745"/>
                <a:gd name="connsiteX8" fmla="*/ 381971 w 598830"/>
                <a:gd name="connsiteY8" fmla="*/ 180700 h 555745"/>
                <a:gd name="connsiteX9" fmla="*/ 485260 w 598830"/>
                <a:gd name="connsiteY9" fmla="*/ 269 h 555745"/>
                <a:gd name="connsiteX10" fmla="*/ 248951 w 598830"/>
                <a:gd name="connsiteY10" fmla="*/ 143308 h 555745"/>
                <a:gd name="connsiteX0" fmla="*/ 239526 w 589405"/>
                <a:gd name="connsiteY0" fmla="*/ 143307 h 555744"/>
                <a:gd name="connsiteX1" fmla="*/ 1315 w 589405"/>
                <a:gd name="connsiteY1" fmla="*/ 269662 h 555744"/>
                <a:gd name="connsiteX2" fmla="*/ 142995 w 589405"/>
                <a:gd name="connsiteY2" fmla="*/ 274425 h 555744"/>
                <a:gd name="connsiteX3" fmla="*/ 155388 w 589405"/>
                <a:gd name="connsiteY3" fmla="*/ 382587 h 555744"/>
                <a:gd name="connsiteX4" fmla="*/ 112495 w 589405"/>
                <a:gd name="connsiteY4" fmla="*/ 555743 h 555744"/>
                <a:gd name="connsiteX5" fmla="*/ 350454 w 589405"/>
                <a:gd name="connsiteY5" fmla="*/ 379946 h 555744"/>
                <a:gd name="connsiteX6" fmla="*/ 589207 w 589405"/>
                <a:gd name="connsiteY6" fmla="*/ 287611 h 555744"/>
                <a:gd name="connsiteX7" fmla="*/ 391124 w 589405"/>
                <a:gd name="connsiteY7" fmla="*/ 264907 h 555744"/>
                <a:gd name="connsiteX8" fmla="*/ 372546 w 589405"/>
                <a:gd name="connsiteY8" fmla="*/ 180699 h 555744"/>
                <a:gd name="connsiteX9" fmla="*/ 475835 w 589405"/>
                <a:gd name="connsiteY9" fmla="*/ 268 h 555744"/>
                <a:gd name="connsiteX10" fmla="*/ 239526 w 589405"/>
                <a:gd name="connsiteY10" fmla="*/ 143307 h 555744"/>
                <a:gd name="connsiteX0" fmla="*/ 239505 w 589384"/>
                <a:gd name="connsiteY0" fmla="*/ 127469 h 539906"/>
                <a:gd name="connsiteX1" fmla="*/ 1294 w 589384"/>
                <a:gd name="connsiteY1" fmla="*/ 253824 h 539906"/>
                <a:gd name="connsiteX2" fmla="*/ 142974 w 589384"/>
                <a:gd name="connsiteY2" fmla="*/ 258587 h 539906"/>
                <a:gd name="connsiteX3" fmla="*/ 155367 w 589384"/>
                <a:gd name="connsiteY3" fmla="*/ 366749 h 539906"/>
                <a:gd name="connsiteX4" fmla="*/ 112474 w 589384"/>
                <a:gd name="connsiteY4" fmla="*/ 539905 h 539906"/>
                <a:gd name="connsiteX5" fmla="*/ 350433 w 589384"/>
                <a:gd name="connsiteY5" fmla="*/ 364108 h 539906"/>
                <a:gd name="connsiteX6" fmla="*/ 589186 w 589384"/>
                <a:gd name="connsiteY6" fmla="*/ 271773 h 539906"/>
                <a:gd name="connsiteX7" fmla="*/ 391103 w 589384"/>
                <a:gd name="connsiteY7" fmla="*/ 249069 h 539906"/>
                <a:gd name="connsiteX8" fmla="*/ 372525 w 589384"/>
                <a:gd name="connsiteY8" fmla="*/ 164861 h 539906"/>
                <a:gd name="connsiteX9" fmla="*/ 456764 w 589384"/>
                <a:gd name="connsiteY9" fmla="*/ 305 h 539906"/>
                <a:gd name="connsiteX10" fmla="*/ 239505 w 589384"/>
                <a:gd name="connsiteY10" fmla="*/ 127469 h 539906"/>
                <a:gd name="connsiteX0" fmla="*/ 239505 w 589384"/>
                <a:gd name="connsiteY0" fmla="*/ 128571 h 541008"/>
                <a:gd name="connsiteX1" fmla="*/ 1294 w 589384"/>
                <a:gd name="connsiteY1" fmla="*/ 254926 h 541008"/>
                <a:gd name="connsiteX2" fmla="*/ 142974 w 589384"/>
                <a:gd name="connsiteY2" fmla="*/ 259689 h 541008"/>
                <a:gd name="connsiteX3" fmla="*/ 155367 w 589384"/>
                <a:gd name="connsiteY3" fmla="*/ 367851 h 541008"/>
                <a:gd name="connsiteX4" fmla="*/ 112474 w 589384"/>
                <a:gd name="connsiteY4" fmla="*/ 541007 h 541008"/>
                <a:gd name="connsiteX5" fmla="*/ 350433 w 589384"/>
                <a:gd name="connsiteY5" fmla="*/ 365210 h 541008"/>
                <a:gd name="connsiteX6" fmla="*/ 589186 w 589384"/>
                <a:gd name="connsiteY6" fmla="*/ 272875 h 541008"/>
                <a:gd name="connsiteX7" fmla="*/ 391103 w 589384"/>
                <a:gd name="connsiteY7" fmla="*/ 250171 h 541008"/>
                <a:gd name="connsiteX8" fmla="*/ 372525 w 589384"/>
                <a:gd name="connsiteY8" fmla="*/ 165963 h 541008"/>
                <a:gd name="connsiteX9" fmla="*/ 456764 w 589384"/>
                <a:gd name="connsiteY9" fmla="*/ 1407 h 541008"/>
                <a:gd name="connsiteX10" fmla="*/ 239505 w 589384"/>
                <a:gd name="connsiteY10" fmla="*/ 128571 h 541008"/>
                <a:gd name="connsiteX0" fmla="*/ 239505 w 589384"/>
                <a:gd name="connsiteY0" fmla="*/ 132159 h 544596"/>
                <a:gd name="connsiteX1" fmla="*/ 1294 w 589384"/>
                <a:gd name="connsiteY1" fmla="*/ 258514 h 544596"/>
                <a:gd name="connsiteX2" fmla="*/ 142974 w 589384"/>
                <a:gd name="connsiteY2" fmla="*/ 263277 h 544596"/>
                <a:gd name="connsiteX3" fmla="*/ 155367 w 589384"/>
                <a:gd name="connsiteY3" fmla="*/ 371439 h 544596"/>
                <a:gd name="connsiteX4" fmla="*/ 112474 w 589384"/>
                <a:gd name="connsiteY4" fmla="*/ 544595 h 544596"/>
                <a:gd name="connsiteX5" fmla="*/ 350433 w 589384"/>
                <a:gd name="connsiteY5" fmla="*/ 368798 h 544596"/>
                <a:gd name="connsiteX6" fmla="*/ 589186 w 589384"/>
                <a:gd name="connsiteY6" fmla="*/ 276463 h 544596"/>
                <a:gd name="connsiteX7" fmla="*/ 391103 w 589384"/>
                <a:gd name="connsiteY7" fmla="*/ 253759 h 544596"/>
                <a:gd name="connsiteX8" fmla="*/ 372525 w 589384"/>
                <a:gd name="connsiteY8" fmla="*/ 169551 h 544596"/>
                <a:gd name="connsiteX9" fmla="*/ 456764 w 589384"/>
                <a:gd name="connsiteY9" fmla="*/ 4995 h 544596"/>
                <a:gd name="connsiteX10" fmla="*/ 239505 w 589384"/>
                <a:gd name="connsiteY10" fmla="*/ 132159 h 544596"/>
                <a:gd name="connsiteX0" fmla="*/ 239505 w 589384"/>
                <a:gd name="connsiteY0" fmla="*/ 132159 h 548476"/>
                <a:gd name="connsiteX1" fmla="*/ 1294 w 589384"/>
                <a:gd name="connsiteY1" fmla="*/ 258514 h 548476"/>
                <a:gd name="connsiteX2" fmla="*/ 142974 w 589384"/>
                <a:gd name="connsiteY2" fmla="*/ 263277 h 548476"/>
                <a:gd name="connsiteX3" fmla="*/ 155367 w 589384"/>
                <a:gd name="connsiteY3" fmla="*/ 371439 h 548476"/>
                <a:gd name="connsiteX4" fmla="*/ 112474 w 589384"/>
                <a:gd name="connsiteY4" fmla="*/ 544595 h 548476"/>
                <a:gd name="connsiteX5" fmla="*/ 350433 w 589384"/>
                <a:gd name="connsiteY5" fmla="*/ 368798 h 548476"/>
                <a:gd name="connsiteX6" fmla="*/ 589186 w 589384"/>
                <a:gd name="connsiteY6" fmla="*/ 276463 h 548476"/>
                <a:gd name="connsiteX7" fmla="*/ 391103 w 589384"/>
                <a:gd name="connsiteY7" fmla="*/ 253759 h 548476"/>
                <a:gd name="connsiteX8" fmla="*/ 372525 w 589384"/>
                <a:gd name="connsiteY8" fmla="*/ 169551 h 548476"/>
                <a:gd name="connsiteX9" fmla="*/ 456764 w 589384"/>
                <a:gd name="connsiteY9" fmla="*/ 4995 h 548476"/>
                <a:gd name="connsiteX10" fmla="*/ 239505 w 589384"/>
                <a:gd name="connsiteY10" fmla="*/ 132159 h 548476"/>
                <a:gd name="connsiteX0" fmla="*/ 239505 w 589384"/>
                <a:gd name="connsiteY0" fmla="*/ 132159 h 548946"/>
                <a:gd name="connsiteX1" fmla="*/ 1294 w 589384"/>
                <a:gd name="connsiteY1" fmla="*/ 258514 h 548946"/>
                <a:gd name="connsiteX2" fmla="*/ 142974 w 589384"/>
                <a:gd name="connsiteY2" fmla="*/ 263277 h 548946"/>
                <a:gd name="connsiteX3" fmla="*/ 155367 w 589384"/>
                <a:gd name="connsiteY3" fmla="*/ 371439 h 548946"/>
                <a:gd name="connsiteX4" fmla="*/ 112474 w 589384"/>
                <a:gd name="connsiteY4" fmla="*/ 544595 h 548946"/>
                <a:gd name="connsiteX5" fmla="*/ 350433 w 589384"/>
                <a:gd name="connsiteY5" fmla="*/ 368798 h 548946"/>
                <a:gd name="connsiteX6" fmla="*/ 589186 w 589384"/>
                <a:gd name="connsiteY6" fmla="*/ 276463 h 548946"/>
                <a:gd name="connsiteX7" fmla="*/ 391103 w 589384"/>
                <a:gd name="connsiteY7" fmla="*/ 253759 h 548946"/>
                <a:gd name="connsiteX8" fmla="*/ 372525 w 589384"/>
                <a:gd name="connsiteY8" fmla="*/ 169551 h 548946"/>
                <a:gd name="connsiteX9" fmla="*/ 456764 w 589384"/>
                <a:gd name="connsiteY9" fmla="*/ 4995 h 548946"/>
                <a:gd name="connsiteX10" fmla="*/ 239505 w 589384"/>
                <a:gd name="connsiteY10" fmla="*/ 132159 h 548946"/>
                <a:gd name="connsiteX0" fmla="*/ 239505 w 589601"/>
                <a:gd name="connsiteY0" fmla="*/ 132159 h 548946"/>
                <a:gd name="connsiteX1" fmla="*/ 1294 w 589601"/>
                <a:gd name="connsiteY1" fmla="*/ 258514 h 548946"/>
                <a:gd name="connsiteX2" fmla="*/ 142974 w 589601"/>
                <a:gd name="connsiteY2" fmla="*/ 263277 h 548946"/>
                <a:gd name="connsiteX3" fmla="*/ 155367 w 589601"/>
                <a:gd name="connsiteY3" fmla="*/ 371439 h 548946"/>
                <a:gd name="connsiteX4" fmla="*/ 112474 w 589601"/>
                <a:gd name="connsiteY4" fmla="*/ 544595 h 548946"/>
                <a:gd name="connsiteX5" fmla="*/ 350433 w 589601"/>
                <a:gd name="connsiteY5" fmla="*/ 368798 h 548946"/>
                <a:gd name="connsiteX6" fmla="*/ 589186 w 589601"/>
                <a:gd name="connsiteY6" fmla="*/ 276463 h 548946"/>
                <a:gd name="connsiteX7" fmla="*/ 391103 w 589601"/>
                <a:gd name="connsiteY7" fmla="*/ 253759 h 548946"/>
                <a:gd name="connsiteX8" fmla="*/ 372525 w 589601"/>
                <a:gd name="connsiteY8" fmla="*/ 169551 h 548946"/>
                <a:gd name="connsiteX9" fmla="*/ 456764 w 589601"/>
                <a:gd name="connsiteY9" fmla="*/ 4995 h 548946"/>
                <a:gd name="connsiteX10" fmla="*/ 239505 w 589601"/>
                <a:gd name="connsiteY10" fmla="*/ 132159 h 548946"/>
                <a:gd name="connsiteX0" fmla="*/ 239505 w 590319"/>
                <a:gd name="connsiteY0" fmla="*/ 132159 h 548946"/>
                <a:gd name="connsiteX1" fmla="*/ 1294 w 590319"/>
                <a:gd name="connsiteY1" fmla="*/ 258514 h 548946"/>
                <a:gd name="connsiteX2" fmla="*/ 142974 w 590319"/>
                <a:gd name="connsiteY2" fmla="*/ 263277 h 548946"/>
                <a:gd name="connsiteX3" fmla="*/ 155367 w 590319"/>
                <a:gd name="connsiteY3" fmla="*/ 371439 h 548946"/>
                <a:gd name="connsiteX4" fmla="*/ 112474 w 590319"/>
                <a:gd name="connsiteY4" fmla="*/ 544595 h 548946"/>
                <a:gd name="connsiteX5" fmla="*/ 350433 w 590319"/>
                <a:gd name="connsiteY5" fmla="*/ 368798 h 548946"/>
                <a:gd name="connsiteX6" fmla="*/ 589186 w 590319"/>
                <a:gd name="connsiteY6" fmla="*/ 276463 h 548946"/>
                <a:gd name="connsiteX7" fmla="*/ 391103 w 590319"/>
                <a:gd name="connsiteY7" fmla="*/ 253759 h 548946"/>
                <a:gd name="connsiteX8" fmla="*/ 372525 w 590319"/>
                <a:gd name="connsiteY8" fmla="*/ 169551 h 548946"/>
                <a:gd name="connsiteX9" fmla="*/ 456764 w 590319"/>
                <a:gd name="connsiteY9" fmla="*/ 4995 h 548946"/>
                <a:gd name="connsiteX10" fmla="*/ 239505 w 590319"/>
                <a:gd name="connsiteY10" fmla="*/ 132159 h 548946"/>
                <a:gd name="connsiteX0" fmla="*/ 239505 w 561905"/>
                <a:gd name="connsiteY0" fmla="*/ 132159 h 548946"/>
                <a:gd name="connsiteX1" fmla="*/ 1294 w 561905"/>
                <a:gd name="connsiteY1" fmla="*/ 258514 h 548946"/>
                <a:gd name="connsiteX2" fmla="*/ 142974 w 561905"/>
                <a:gd name="connsiteY2" fmla="*/ 263277 h 548946"/>
                <a:gd name="connsiteX3" fmla="*/ 155367 w 561905"/>
                <a:gd name="connsiteY3" fmla="*/ 371439 h 548946"/>
                <a:gd name="connsiteX4" fmla="*/ 112474 w 561905"/>
                <a:gd name="connsiteY4" fmla="*/ 544595 h 548946"/>
                <a:gd name="connsiteX5" fmla="*/ 350433 w 561905"/>
                <a:gd name="connsiteY5" fmla="*/ 368798 h 548946"/>
                <a:gd name="connsiteX6" fmla="*/ 560611 w 561905"/>
                <a:gd name="connsiteY6" fmla="*/ 257413 h 548946"/>
                <a:gd name="connsiteX7" fmla="*/ 391103 w 561905"/>
                <a:gd name="connsiteY7" fmla="*/ 253759 h 548946"/>
                <a:gd name="connsiteX8" fmla="*/ 372525 w 561905"/>
                <a:gd name="connsiteY8" fmla="*/ 169551 h 548946"/>
                <a:gd name="connsiteX9" fmla="*/ 456764 w 561905"/>
                <a:gd name="connsiteY9" fmla="*/ 4995 h 548946"/>
                <a:gd name="connsiteX10" fmla="*/ 239505 w 561905"/>
                <a:gd name="connsiteY10" fmla="*/ 132159 h 548946"/>
                <a:gd name="connsiteX0" fmla="*/ 239505 w 561089"/>
                <a:gd name="connsiteY0" fmla="*/ 132159 h 544611"/>
                <a:gd name="connsiteX1" fmla="*/ 1294 w 561089"/>
                <a:gd name="connsiteY1" fmla="*/ 258514 h 544611"/>
                <a:gd name="connsiteX2" fmla="*/ 142974 w 561089"/>
                <a:gd name="connsiteY2" fmla="*/ 263277 h 544611"/>
                <a:gd name="connsiteX3" fmla="*/ 155367 w 561089"/>
                <a:gd name="connsiteY3" fmla="*/ 371439 h 544611"/>
                <a:gd name="connsiteX4" fmla="*/ 112474 w 561089"/>
                <a:gd name="connsiteY4" fmla="*/ 544595 h 544611"/>
                <a:gd name="connsiteX5" fmla="*/ 331383 w 561089"/>
                <a:gd name="connsiteY5" fmla="*/ 381498 h 544611"/>
                <a:gd name="connsiteX6" fmla="*/ 560611 w 561089"/>
                <a:gd name="connsiteY6" fmla="*/ 257413 h 544611"/>
                <a:gd name="connsiteX7" fmla="*/ 391103 w 561089"/>
                <a:gd name="connsiteY7" fmla="*/ 253759 h 544611"/>
                <a:gd name="connsiteX8" fmla="*/ 372525 w 561089"/>
                <a:gd name="connsiteY8" fmla="*/ 169551 h 544611"/>
                <a:gd name="connsiteX9" fmla="*/ 456764 w 561089"/>
                <a:gd name="connsiteY9" fmla="*/ 4995 h 544611"/>
                <a:gd name="connsiteX10" fmla="*/ 239505 w 561089"/>
                <a:gd name="connsiteY10" fmla="*/ 132159 h 544611"/>
                <a:gd name="connsiteX0" fmla="*/ 239505 w 560678"/>
                <a:gd name="connsiteY0" fmla="*/ 132159 h 544611"/>
                <a:gd name="connsiteX1" fmla="*/ 1294 w 560678"/>
                <a:gd name="connsiteY1" fmla="*/ 258514 h 544611"/>
                <a:gd name="connsiteX2" fmla="*/ 142974 w 560678"/>
                <a:gd name="connsiteY2" fmla="*/ 263277 h 544611"/>
                <a:gd name="connsiteX3" fmla="*/ 155367 w 560678"/>
                <a:gd name="connsiteY3" fmla="*/ 371439 h 544611"/>
                <a:gd name="connsiteX4" fmla="*/ 112474 w 560678"/>
                <a:gd name="connsiteY4" fmla="*/ 544595 h 544611"/>
                <a:gd name="connsiteX5" fmla="*/ 331383 w 560678"/>
                <a:gd name="connsiteY5" fmla="*/ 381498 h 544611"/>
                <a:gd name="connsiteX6" fmla="*/ 560611 w 560678"/>
                <a:gd name="connsiteY6" fmla="*/ 257413 h 544611"/>
                <a:gd name="connsiteX7" fmla="*/ 391103 w 560678"/>
                <a:gd name="connsiteY7" fmla="*/ 253759 h 544611"/>
                <a:gd name="connsiteX8" fmla="*/ 372525 w 560678"/>
                <a:gd name="connsiteY8" fmla="*/ 169551 h 544611"/>
                <a:gd name="connsiteX9" fmla="*/ 456764 w 560678"/>
                <a:gd name="connsiteY9" fmla="*/ 4995 h 544611"/>
                <a:gd name="connsiteX10" fmla="*/ 239505 w 560678"/>
                <a:gd name="connsiteY10" fmla="*/ 132159 h 544611"/>
                <a:gd name="connsiteX0" fmla="*/ 239505 w 560678"/>
                <a:gd name="connsiteY0" fmla="*/ 132159 h 547837"/>
                <a:gd name="connsiteX1" fmla="*/ 1294 w 560678"/>
                <a:gd name="connsiteY1" fmla="*/ 258514 h 547837"/>
                <a:gd name="connsiteX2" fmla="*/ 142974 w 560678"/>
                <a:gd name="connsiteY2" fmla="*/ 263277 h 547837"/>
                <a:gd name="connsiteX3" fmla="*/ 155367 w 560678"/>
                <a:gd name="connsiteY3" fmla="*/ 371439 h 547837"/>
                <a:gd name="connsiteX4" fmla="*/ 112474 w 560678"/>
                <a:gd name="connsiteY4" fmla="*/ 544595 h 547837"/>
                <a:gd name="connsiteX5" fmla="*/ 331383 w 560678"/>
                <a:gd name="connsiteY5" fmla="*/ 381498 h 547837"/>
                <a:gd name="connsiteX6" fmla="*/ 560611 w 560678"/>
                <a:gd name="connsiteY6" fmla="*/ 257413 h 547837"/>
                <a:gd name="connsiteX7" fmla="*/ 391103 w 560678"/>
                <a:gd name="connsiteY7" fmla="*/ 253759 h 547837"/>
                <a:gd name="connsiteX8" fmla="*/ 372525 w 560678"/>
                <a:gd name="connsiteY8" fmla="*/ 169551 h 547837"/>
                <a:gd name="connsiteX9" fmla="*/ 456764 w 560678"/>
                <a:gd name="connsiteY9" fmla="*/ 4995 h 547837"/>
                <a:gd name="connsiteX10" fmla="*/ 239505 w 560678"/>
                <a:gd name="connsiteY10" fmla="*/ 132159 h 547837"/>
                <a:gd name="connsiteX0" fmla="*/ 238233 w 559406"/>
                <a:gd name="connsiteY0" fmla="*/ 132159 h 547837"/>
                <a:gd name="connsiteX1" fmla="*/ 22 w 559406"/>
                <a:gd name="connsiteY1" fmla="*/ 258514 h 547837"/>
                <a:gd name="connsiteX2" fmla="*/ 141702 w 559406"/>
                <a:gd name="connsiteY2" fmla="*/ 263277 h 547837"/>
                <a:gd name="connsiteX3" fmla="*/ 154095 w 559406"/>
                <a:gd name="connsiteY3" fmla="*/ 371439 h 547837"/>
                <a:gd name="connsiteX4" fmla="*/ 111202 w 559406"/>
                <a:gd name="connsiteY4" fmla="*/ 544595 h 547837"/>
                <a:gd name="connsiteX5" fmla="*/ 330111 w 559406"/>
                <a:gd name="connsiteY5" fmla="*/ 381498 h 547837"/>
                <a:gd name="connsiteX6" fmla="*/ 559339 w 559406"/>
                <a:gd name="connsiteY6" fmla="*/ 257413 h 547837"/>
                <a:gd name="connsiteX7" fmla="*/ 389831 w 559406"/>
                <a:gd name="connsiteY7" fmla="*/ 253759 h 547837"/>
                <a:gd name="connsiteX8" fmla="*/ 371253 w 559406"/>
                <a:gd name="connsiteY8" fmla="*/ 169551 h 547837"/>
                <a:gd name="connsiteX9" fmla="*/ 455492 w 559406"/>
                <a:gd name="connsiteY9" fmla="*/ 4995 h 547837"/>
                <a:gd name="connsiteX10" fmla="*/ 238233 w 559406"/>
                <a:gd name="connsiteY10" fmla="*/ 132159 h 547837"/>
                <a:gd name="connsiteX0" fmla="*/ 238233 w 559406"/>
                <a:gd name="connsiteY0" fmla="*/ 135858 h 551536"/>
                <a:gd name="connsiteX1" fmla="*/ 22 w 559406"/>
                <a:gd name="connsiteY1" fmla="*/ 262213 h 551536"/>
                <a:gd name="connsiteX2" fmla="*/ 141702 w 559406"/>
                <a:gd name="connsiteY2" fmla="*/ 266976 h 551536"/>
                <a:gd name="connsiteX3" fmla="*/ 154095 w 559406"/>
                <a:gd name="connsiteY3" fmla="*/ 375138 h 551536"/>
                <a:gd name="connsiteX4" fmla="*/ 111202 w 559406"/>
                <a:gd name="connsiteY4" fmla="*/ 548294 h 551536"/>
                <a:gd name="connsiteX5" fmla="*/ 330111 w 559406"/>
                <a:gd name="connsiteY5" fmla="*/ 385197 h 551536"/>
                <a:gd name="connsiteX6" fmla="*/ 559339 w 559406"/>
                <a:gd name="connsiteY6" fmla="*/ 261112 h 551536"/>
                <a:gd name="connsiteX7" fmla="*/ 389831 w 559406"/>
                <a:gd name="connsiteY7" fmla="*/ 257458 h 551536"/>
                <a:gd name="connsiteX8" fmla="*/ 371253 w 559406"/>
                <a:gd name="connsiteY8" fmla="*/ 173250 h 551536"/>
                <a:gd name="connsiteX9" fmla="*/ 455492 w 559406"/>
                <a:gd name="connsiteY9" fmla="*/ 8694 h 551536"/>
                <a:gd name="connsiteX10" fmla="*/ 238233 w 559406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51536"/>
                <a:gd name="connsiteX1" fmla="*/ 22 w 559404"/>
                <a:gd name="connsiteY1" fmla="*/ 262213 h 551536"/>
                <a:gd name="connsiteX2" fmla="*/ 141702 w 559404"/>
                <a:gd name="connsiteY2" fmla="*/ 266976 h 551536"/>
                <a:gd name="connsiteX3" fmla="*/ 154095 w 559404"/>
                <a:gd name="connsiteY3" fmla="*/ 375138 h 551536"/>
                <a:gd name="connsiteX4" fmla="*/ 111202 w 559404"/>
                <a:gd name="connsiteY4" fmla="*/ 548294 h 551536"/>
                <a:gd name="connsiteX5" fmla="*/ 330111 w 559404"/>
                <a:gd name="connsiteY5" fmla="*/ 385197 h 551536"/>
                <a:gd name="connsiteX6" fmla="*/ 559339 w 559404"/>
                <a:gd name="connsiteY6" fmla="*/ 261112 h 551536"/>
                <a:gd name="connsiteX7" fmla="*/ 389831 w 559404"/>
                <a:gd name="connsiteY7" fmla="*/ 257458 h 551536"/>
                <a:gd name="connsiteX8" fmla="*/ 371253 w 559404"/>
                <a:gd name="connsiteY8" fmla="*/ 173250 h 551536"/>
                <a:gd name="connsiteX9" fmla="*/ 455492 w 559404"/>
                <a:gd name="connsiteY9" fmla="*/ 8694 h 551536"/>
                <a:gd name="connsiteX10" fmla="*/ 238233 w 559404"/>
                <a:gd name="connsiteY10" fmla="*/ 135858 h 551536"/>
                <a:gd name="connsiteX0" fmla="*/ 238233 w 559404"/>
                <a:gd name="connsiteY0" fmla="*/ 135858 h 548401"/>
                <a:gd name="connsiteX1" fmla="*/ 22 w 559404"/>
                <a:gd name="connsiteY1" fmla="*/ 262213 h 548401"/>
                <a:gd name="connsiteX2" fmla="*/ 141702 w 559404"/>
                <a:gd name="connsiteY2" fmla="*/ 266976 h 548401"/>
                <a:gd name="connsiteX3" fmla="*/ 166795 w 559404"/>
                <a:gd name="connsiteY3" fmla="*/ 359263 h 548401"/>
                <a:gd name="connsiteX4" fmla="*/ 111202 w 559404"/>
                <a:gd name="connsiteY4" fmla="*/ 548294 h 548401"/>
                <a:gd name="connsiteX5" fmla="*/ 330111 w 559404"/>
                <a:gd name="connsiteY5" fmla="*/ 385197 h 548401"/>
                <a:gd name="connsiteX6" fmla="*/ 559339 w 559404"/>
                <a:gd name="connsiteY6" fmla="*/ 261112 h 548401"/>
                <a:gd name="connsiteX7" fmla="*/ 389831 w 559404"/>
                <a:gd name="connsiteY7" fmla="*/ 257458 h 548401"/>
                <a:gd name="connsiteX8" fmla="*/ 371253 w 559404"/>
                <a:gd name="connsiteY8" fmla="*/ 173250 h 548401"/>
                <a:gd name="connsiteX9" fmla="*/ 455492 w 559404"/>
                <a:gd name="connsiteY9" fmla="*/ 8694 h 548401"/>
                <a:gd name="connsiteX10" fmla="*/ 238233 w 559404"/>
                <a:gd name="connsiteY10" fmla="*/ 135858 h 548401"/>
                <a:gd name="connsiteX0" fmla="*/ 238233 w 559404"/>
                <a:gd name="connsiteY0" fmla="*/ 135858 h 552815"/>
                <a:gd name="connsiteX1" fmla="*/ 22 w 559404"/>
                <a:gd name="connsiteY1" fmla="*/ 262213 h 552815"/>
                <a:gd name="connsiteX2" fmla="*/ 141702 w 559404"/>
                <a:gd name="connsiteY2" fmla="*/ 266976 h 552815"/>
                <a:gd name="connsiteX3" fmla="*/ 166795 w 559404"/>
                <a:gd name="connsiteY3" fmla="*/ 359263 h 552815"/>
                <a:gd name="connsiteX4" fmla="*/ 111202 w 559404"/>
                <a:gd name="connsiteY4" fmla="*/ 548294 h 552815"/>
                <a:gd name="connsiteX5" fmla="*/ 330111 w 559404"/>
                <a:gd name="connsiteY5" fmla="*/ 385197 h 552815"/>
                <a:gd name="connsiteX6" fmla="*/ 559339 w 559404"/>
                <a:gd name="connsiteY6" fmla="*/ 261112 h 552815"/>
                <a:gd name="connsiteX7" fmla="*/ 389831 w 559404"/>
                <a:gd name="connsiteY7" fmla="*/ 257458 h 552815"/>
                <a:gd name="connsiteX8" fmla="*/ 371253 w 559404"/>
                <a:gd name="connsiteY8" fmla="*/ 173250 h 552815"/>
                <a:gd name="connsiteX9" fmla="*/ 455492 w 559404"/>
                <a:gd name="connsiteY9" fmla="*/ 8694 h 552815"/>
                <a:gd name="connsiteX10" fmla="*/ 238233 w 559404"/>
                <a:gd name="connsiteY10" fmla="*/ 135858 h 552815"/>
                <a:gd name="connsiteX0" fmla="*/ 238233 w 559404"/>
                <a:gd name="connsiteY0" fmla="*/ 8930 h 425887"/>
                <a:gd name="connsiteX1" fmla="*/ 22 w 559404"/>
                <a:gd name="connsiteY1" fmla="*/ 135285 h 425887"/>
                <a:gd name="connsiteX2" fmla="*/ 141702 w 559404"/>
                <a:gd name="connsiteY2" fmla="*/ 140048 h 425887"/>
                <a:gd name="connsiteX3" fmla="*/ 166795 w 559404"/>
                <a:gd name="connsiteY3" fmla="*/ 232335 h 425887"/>
                <a:gd name="connsiteX4" fmla="*/ 111202 w 559404"/>
                <a:gd name="connsiteY4" fmla="*/ 421366 h 425887"/>
                <a:gd name="connsiteX5" fmla="*/ 330111 w 559404"/>
                <a:gd name="connsiteY5" fmla="*/ 258269 h 425887"/>
                <a:gd name="connsiteX6" fmla="*/ 559339 w 559404"/>
                <a:gd name="connsiteY6" fmla="*/ 134184 h 425887"/>
                <a:gd name="connsiteX7" fmla="*/ 389831 w 559404"/>
                <a:gd name="connsiteY7" fmla="*/ 130530 h 425887"/>
                <a:gd name="connsiteX8" fmla="*/ 371253 w 559404"/>
                <a:gd name="connsiteY8" fmla="*/ 46322 h 425887"/>
                <a:gd name="connsiteX9" fmla="*/ 486448 w 559404"/>
                <a:gd name="connsiteY9" fmla="*/ 38928 h 425887"/>
                <a:gd name="connsiteX10" fmla="*/ 238233 w 559404"/>
                <a:gd name="connsiteY10" fmla="*/ 8930 h 425887"/>
                <a:gd name="connsiteX0" fmla="*/ 238233 w 489448"/>
                <a:gd name="connsiteY0" fmla="*/ 8930 h 425887"/>
                <a:gd name="connsiteX1" fmla="*/ 22 w 489448"/>
                <a:gd name="connsiteY1" fmla="*/ 135285 h 425887"/>
                <a:gd name="connsiteX2" fmla="*/ 141702 w 489448"/>
                <a:gd name="connsiteY2" fmla="*/ 140048 h 425887"/>
                <a:gd name="connsiteX3" fmla="*/ 166795 w 489448"/>
                <a:gd name="connsiteY3" fmla="*/ 232335 h 425887"/>
                <a:gd name="connsiteX4" fmla="*/ 111202 w 489448"/>
                <a:gd name="connsiteY4" fmla="*/ 421366 h 425887"/>
                <a:gd name="connsiteX5" fmla="*/ 330111 w 489448"/>
                <a:gd name="connsiteY5" fmla="*/ 258269 h 425887"/>
                <a:gd name="connsiteX6" fmla="*/ 456945 w 489448"/>
                <a:gd name="connsiteY6" fmla="*/ 415171 h 425887"/>
                <a:gd name="connsiteX7" fmla="*/ 389831 w 489448"/>
                <a:gd name="connsiteY7" fmla="*/ 130530 h 425887"/>
                <a:gd name="connsiteX8" fmla="*/ 371253 w 489448"/>
                <a:gd name="connsiteY8" fmla="*/ 46322 h 425887"/>
                <a:gd name="connsiteX9" fmla="*/ 486448 w 489448"/>
                <a:gd name="connsiteY9" fmla="*/ 38928 h 425887"/>
                <a:gd name="connsiteX10" fmla="*/ 238233 w 489448"/>
                <a:gd name="connsiteY10" fmla="*/ 8930 h 425887"/>
                <a:gd name="connsiteX0" fmla="*/ 238233 w 489448"/>
                <a:gd name="connsiteY0" fmla="*/ 8930 h 425887"/>
                <a:gd name="connsiteX1" fmla="*/ 22 w 489448"/>
                <a:gd name="connsiteY1" fmla="*/ 135285 h 425887"/>
                <a:gd name="connsiteX2" fmla="*/ 141702 w 489448"/>
                <a:gd name="connsiteY2" fmla="*/ 140048 h 425887"/>
                <a:gd name="connsiteX3" fmla="*/ 166795 w 489448"/>
                <a:gd name="connsiteY3" fmla="*/ 232335 h 425887"/>
                <a:gd name="connsiteX4" fmla="*/ 111202 w 489448"/>
                <a:gd name="connsiteY4" fmla="*/ 421366 h 425887"/>
                <a:gd name="connsiteX5" fmla="*/ 330111 w 489448"/>
                <a:gd name="connsiteY5" fmla="*/ 258269 h 425887"/>
                <a:gd name="connsiteX6" fmla="*/ 296669 w 489448"/>
                <a:gd name="connsiteY6" fmla="*/ 267133 h 425887"/>
                <a:gd name="connsiteX7" fmla="*/ 456945 w 489448"/>
                <a:gd name="connsiteY7" fmla="*/ 415171 h 425887"/>
                <a:gd name="connsiteX8" fmla="*/ 389831 w 489448"/>
                <a:gd name="connsiteY8" fmla="*/ 130530 h 425887"/>
                <a:gd name="connsiteX9" fmla="*/ 371253 w 489448"/>
                <a:gd name="connsiteY9" fmla="*/ 46322 h 425887"/>
                <a:gd name="connsiteX10" fmla="*/ 486448 w 489448"/>
                <a:gd name="connsiteY10" fmla="*/ 38928 h 425887"/>
                <a:gd name="connsiteX11" fmla="*/ 238233 w 489448"/>
                <a:gd name="connsiteY11" fmla="*/ 8930 h 425887"/>
                <a:gd name="connsiteX0" fmla="*/ 238233 w 489448"/>
                <a:gd name="connsiteY0" fmla="*/ 8930 h 421520"/>
                <a:gd name="connsiteX1" fmla="*/ 22 w 489448"/>
                <a:gd name="connsiteY1" fmla="*/ 135285 h 421520"/>
                <a:gd name="connsiteX2" fmla="*/ 141702 w 489448"/>
                <a:gd name="connsiteY2" fmla="*/ 140048 h 421520"/>
                <a:gd name="connsiteX3" fmla="*/ 166795 w 489448"/>
                <a:gd name="connsiteY3" fmla="*/ 232335 h 421520"/>
                <a:gd name="connsiteX4" fmla="*/ 111202 w 489448"/>
                <a:gd name="connsiteY4" fmla="*/ 421366 h 421520"/>
                <a:gd name="connsiteX5" fmla="*/ 296669 w 489448"/>
                <a:gd name="connsiteY5" fmla="*/ 267133 h 421520"/>
                <a:gd name="connsiteX6" fmla="*/ 456945 w 489448"/>
                <a:gd name="connsiteY6" fmla="*/ 415171 h 421520"/>
                <a:gd name="connsiteX7" fmla="*/ 389831 w 489448"/>
                <a:gd name="connsiteY7" fmla="*/ 130530 h 421520"/>
                <a:gd name="connsiteX8" fmla="*/ 371253 w 489448"/>
                <a:gd name="connsiteY8" fmla="*/ 46322 h 421520"/>
                <a:gd name="connsiteX9" fmla="*/ 486448 w 489448"/>
                <a:gd name="connsiteY9" fmla="*/ 38928 h 421520"/>
                <a:gd name="connsiteX10" fmla="*/ 238233 w 489448"/>
                <a:gd name="connsiteY10" fmla="*/ 8930 h 421520"/>
                <a:gd name="connsiteX0" fmla="*/ 238233 w 489448"/>
                <a:gd name="connsiteY0" fmla="*/ 8930 h 421955"/>
                <a:gd name="connsiteX1" fmla="*/ 22 w 489448"/>
                <a:gd name="connsiteY1" fmla="*/ 135285 h 421955"/>
                <a:gd name="connsiteX2" fmla="*/ 141702 w 489448"/>
                <a:gd name="connsiteY2" fmla="*/ 140048 h 421955"/>
                <a:gd name="connsiteX3" fmla="*/ 166795 w 489448"/>
                <a:gd name="connsiteY3" fmla="*/ 232335 h 421955"/>
                <a:gd name="connsiteX4" fmla="*/ 111202 w 489448"/>
                <a:gd name="connsiteY4" fmla="*/ 421366 h 421955"/>
                <a:gd name="connsiteX5" fmla="*/ 237138 w 489448"/>
                <a:gd name="connsiteY5" fmla="*/ 290945 h 421955"/>
                <a:gd name="connsiteX6" fmla="*/ 296669 w 489448"/>
                <a:gd name="connsiteY6" fmla="*/ 267133 h 421955"/>
                <a:gd name="connsiteX7" fmla="*/ 456945 w 489448"/>
                <a:gd name="connsiteY7" fmla="*/ 415171 h 421955"/>
                <a:gd name="connsiteX8" fmla="*/ 389831 w 489448"/>
                <a:gd name="connsiteY8" fmla="*/ 130530 h 421955"/>
                <a:gd name="connsiteX9" fmla="*/ 371253 w 489448"/>
                <a:gd name="connsiteY9" fmla="*/ 46322 h 421955"/>
                <a:gd name="connsiteX10" fmla="*/ 486448 w 489448"/>
                <a:gd name="connsiteY10" fmla="*/ 38928 h 421955"/>
                <a:gd name="connsiteX11" fmla="*/ 238233 w 489448"/>
                <a:gd name="connsiteY11" fmla="*/ 8930 h 421955"/>
                <a:gd name="connsiteX0" fmla="*/ 238233 w 489448"/>
                <a:gd name="connsiteY0" fmla="*/ 8930 h 421520"/>
                <a:gd name="connsiteX1" fmla="*/ 22 w 489448"/>
                <a:gd name="connsiteY1" fmla="*/ 135285 h 421520"/>
                <a:gd name="connsiteX2" fmla="*/ 141702 w 489448"/>
                <a:gd name="connsiteY2" fmla="*/ 140048 h 421520"/>
                <a:gd name="connsiteX3" fmla="*/ 166795 w 489448"/>
                <a:gd name="connsiteY3" fmla="*/ 232335 h 421520"/>
                <a:gd name="connsiteX4" fmla="*/ 111202 w 489448"/>
                <a:gd name="connsiteY4" fmla="*/ 421366 h 421520"/>
                <a:gd name="connsiteX5" fmla="*/ 296669 w 489448"/>
                <a:gd name="connsiteY5" fmla="*/ 267133 h 421520"/>
                <a:gd name="connsiteX6" fmla="*/ 456945 w 489448"/>
                <a:gd name="connsiteY6" fmla="*/ 415171 h 421520"/>
                <a:gd name="connsiteX7" fmla="*/ 389831 w 489448"/>
                <a:gd name="connsiteY7" fmla="*/ 130530 h 421520"/>
                <a:gd name="connsiteX8" fmla="*/ 371253 w 489448"/>
                <a:gd name="connsiteY8" fmla="*/ 46322 h 421520"/>
                <a:gd name="connsiteX9" fmla="*/ 486448 w 489448"/>
                <a:gd name="connsiteY9" fmla="*/ 38928 h 421520"/>
                <a:gd name="connsiteX10" fmla="*/ 238233 w 489448"/>
                <a:gd name="connsiteY10" fmla="*/ 8930 h 421520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456945 w 489448"/>
                <a:gd name="connsiteY6" fmla="*/ 415171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440276 w 489448"/>
                <a:gd name="connsiteY6" fmla="*/ 393740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440276 w 489448"/>
                <a:gd name="connsiteY6" fmla="*/ 393740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598"/>
                <a:gd name="connsiteX1" fmla="*/ 22 w 489448"/>
                <a:gd name="connsiteY1" fmla="*/ 135285 h 421598"/>
                <a:gd name="connsiteX2" fmla="*/ 141702 w 489448"/>
                <a:gd name="connsiteY2" fmla="*/ 140048 h 421598"/>
                <a:gd name="connsiteX3" fmla="*/ 166795 w 489448"/>
                <a:gd name="connsiteY3" fmla="*/ 232335 h 421598"/>
                <a:gd name="connsiteX4" fmla="*/ 111202 w 489448"/>
                <a:gd name="connsiteY4" fmla="*/ 421366 h 421598"/>
                <a:gd name="connsiteX5" fmla="*/ 280000 w 489448"/>
                <a:gd name="connsiteY5" fmla="*/ 274277 h 421598"/>
                <a:gd name="connsiteX6" fmla="*/ 395032 w 489448"/>
                <a:gd name="connsiteY6" fmla="*/ 396121 h 421598"/>
                <a:gd name="connsiteX7" fmla="*/ 389831 w 489448"/>
                <a:gd name="connsiteY7" fmla="*/ 130530 h 421598"/>
                <a:gd name="connsiteX8" fmla="*/ 371253 w 489448"/>
                <a:gd name="connsiteY8" fmla="*/ 46322 h 421598"/>
                <a:gd name="connsiteX9" fmla="*/ 486448 w 489448"/>
                <a:gd name="connsiteY9" fmla="*/ 38928 h 421598"/>
                <a:gd name="connsiteX10" fmla="*/ 238233 w 489448"/>
                <a:gd name="connsiteY10" fmla="*/ 8930 h 421598"/>
                <a:gd name="connsiteX0" fmla="*/ 238233 w 489448"/>
                <a:gd name="connsiteY0" fmla="*/ 8930 h 421390"/>
                <a:gd name="connsiteX1" fmla="*/ 22 w 489448"/>
                <a:gd name="connsiteY1" fmla="*/ 135285 h 421390"/>
                <a:gd name="connsiteX2" fmla="*/ 141702 w 489448"/>
                <a:gd name="connsiteY2" fmla="*/ 140048 h 421390"/>
                <a:gd name="connsiteX3" fmla="*/ 166795 w 489448"/>
                <a:gd name="connsiteY3" fmla="*/ 232335 h 421390"/>
                <a:gd name="connsiteX4" fmla="*/ 111202 w 489448"/>
                <a:gd name="connsiteY4" fmla="*/ 421366 h 421390"/>
                <a:gd name="connsiteX5" fmla="*/ 280000 w 489448"/>
                <a:gd name="connsiteY5" fmla="*/ 274277 h 421390"/>
                <a:gd name="connsiteX6" fmla="*/ 395032 w 489448"/>
                <a:gd name="connsiteY6" fmla="*/ 396121 h 421390"/>
                <a:gd name="connsiteX7" fmla="*/ 389831 w 489448"/>
                <a:gd name="connsiteY7" fmla="*/ 130530 h 421390"/>
                <a:gd name="connsiteX8" fmla="*/ 371253 w 489448"/>
                <a:gd name="connsiteY8" fmla="*/ 46322 h 421390"/>
                <a:gd name="connsiteX9" fmla="*/ 486448 w 489448"/>
                <a:gd name="connsiteY9" fmla="*/ 38928 h 421390"/>
                <a:gd name="connsiteX10" fmla="*/ 238233 w 489448"/>
                <a:gd name="connsiteY10" fmla="*/ 8930 h 421390"/>
                <a:gd name="connsiteX0" fmla="*/ 238233 w 489448"/>
                <a:gd name="connsiteY0" fmla="*/ 8930 h 409486"/>
                <a:gd name="connsiteX1" fmla="*/ 22 w 489448"/>
                <a:gd name="connsiteY1" fmla="*/ 135285 h 409486"/>
                <a:gd name="connsiteX2" fmla="*/ 141702 w 489448"/>
                <a:gd name="connsiteY2" fmla="*/ 140048 h 409486"/>
                <a:gd name="connsiteX3" fmla="*/ 166795 w 489448"/>
                <a:gd name="connsiteY3" fmla="*/ 232335 h 409486"/>
                <a:gd name="connsiteX4" fmla="*/ 173115 w 489448"/>
                <a:gd name="connsiteY4" fmla="*/ 409460 h 409486"/>
                <a:gd name="connsiteX5" fmla="*/ 280000 w 489448"/>
                <a:gd name="connsiteY5" fmla="*/ 274277 h 409486"/>
                <a:gd name="connsiteX6" fmla="*/ 395032 w 489448"/>
                <a:gd name="connsiteY6" fmla="*/ 396121 h 409486"/>
                <a:gd name="connsiteX7" fmla="*/ 389831 w 489448"/>
                <a:gd name="connsiteY7" fmla="*/ 130530 h 409486"/>
                <a:gd name="connsiteX8" fmla="*/ 371253 w 489448"/>
                <a:gd name="connsiteY8" fmla="*/ 46322 h 409486"/>
                <a:gd name="connsiteX9" fmla="*/ 486448 w 489448"/>
                <a:gd name="connsiteY9" fmla="*/ 38928 h 409486"/>
                <a:gd name="connsiteX10" fmla="*/ 238233 w 489448"/>
                <a:gd name="connsiteY10" fmla="*/ 8930 h 409486"/>
                <a:gd name="connsiteX0" fmla="*/ 238233 w 489448"/>
                <a:gd name="connsiteY0" fmla="*/ 8930 h 409486"/>
                <a:gd name="connsiteX1" fmla="*/ 22 w 489448"/>
                <a:gd name="connsiteY1" fmla="*/ 135285 h 409486"/>
                <a:gd name="connsiteX2" fmla="*/ 141702 w 489448"/>
                <a:gd name="connsiteY2" fmla="*/ 140048 h 409486"/>
                <a:gd name="connsiteX3" fmla="*/ 166795 w 489448"/>
                <a:gd name="connsiteY3" fmla="*/ 232335 h 409486"/>
                <a:gd name="connsiteX4" fmla="*/ 173115 w 489448"/>
                <a:gd name="connsiteY4" fmla="*/ 409460 h 409486"/>
                <a:gd name="connsiteX5" fmla="*/ 280000 w 489448"/>
                <a:gd name="connsiteY5" fmla="*/ 274277 h 409486"/>
                <a:gd name="connsiteX6" fmla="*/ 395032 w 489448"/>
                <a:gd name="connsiteY6" fmla="*/ 396121 h 409486"/>
                <a:gd name="connsiteX7" fmla="*/ 389831 w 489448"/>
                <a:gd name="connsiteY7" fmla="*/ 130530 h 409486"/>
                <a:gd name="connsiteX8" fmla="*/ 371253 w 489448"/>
                <a:gd name="connsiteY8" fmla="*/ 46322 h 409486"/>
                <a:gd name="connsiteX9" fmla="*/ 486448 w 489448"/>
                <a:gd name="connsiteY9" fmla="*/ 38928 h 409486"/>
                <a:gd name="connsiteX10" fmla="*/ 238233 w 489448"/>
                <a:gd name="connsiteY10" fmla="*/ 8930 h 409486"/>
                <a:gd name="connsiteX0" fmla="*/ 238233 w 489448"/>
                <a:gd name="connsiteY0" fmla="*/ 8930 h 409486"/>
                <a:gd name="connsiteX1" fmla="*/ 22 w 489448"/>
                <a:gd name="connsiteY1" fmla="*/ 135285 h 409486"/>
                <a:gd name="connsiteX2" fmla="*/ 141702 w 489448"/>
                <a:gd name="connsiteY2" fmla="*/ 140048 h 409486"/>
                <a:gd name="connsiteX3" fmla="*/ 166795 w 489448"/>
                <a:gd name="connsiteY3" fmla="*/ 232335 h 409486"/>
                <a:gd name="connsiteX4" fmla="*/ 173115 w 489448"/>
                <a:gd name="connsiteY4" fmla="*/ 409460 h 409486"/>
                <a:gd name="connsiteX5" fmla="*/ 280000 w 489448"/>
                <a:gd name="connsiteY5" fmla="*/ 274277 h 409486"/>
                <a:gd name="connsiteX6" fmla="*/ 395032 w 489448"/>
                <a:gd name="connsiteY6" fmla="*/ 396121 h 409486"/>
                <a:gd name="connsiteX7" fmla="*/ 389831 w 489448"/>
                <a:gd name="connsiteY7" fmla="*/ 130530 h 409486"/>
                <a:gd name="connsiteX8" fmla="*/ 371253 w 489448"/>
                <a:gd name="connsiteY8" fmla="*/ 46322 h 409486"/>
                <a:gd name="connsiteX9" fmla="*/ 486448 w 489448"/>
                <a:gd name="connsiteY9" fmla="*/ 38928 h 409486"/>
                <a:gd name="connsiteX10" fmla="*/ 238233 w 489448"/>
                <a:gd name="connsiteY10" fmla="*/ 8930 h 409486"/>
                <a:gd name="connsiteX0" fmla="*/ 238233 w 489448"/>
                <a:gd name="connsiteY0" fmla="*/ 8930 h 409711"/>
                <a:gd name="connsiteX1" fmla="*/ 22 w 489448"/>
                <a:gd name="connsiteY1" fmla="*/ 135285 h 409711"/>
                <a:gd name="connsiteX2" fmla="*/ 141702 w 489448"/>
                <a:gd name="connsiteY2" fmla="*/ 140048 h 409711"/>
                <a:gd name="connsiteX3" fmla="*/ 166795 w 489448"/>
                <a:gd name="connsiteY3" fmla="*/ 232335 h 409711"/>
                <a:gd name="connsiteX4" fmla="*/ 173115 w 489448"/>
                <a:gd name="connsiteY4" fmla="*/ 409460 h 409711"/>
                <a:gd name="connsiteX5" fmla="*/ 287144 w 489448"/>
                <a:gd name="connsiteY5" fmla="*/ 274277 h 409711"/>
                <a:gd name="connsiteX6" fmla="*/ 395032 w 489448"/>
                <a:gd name="connsiteY6" fmla="*/ 396121 h 409711"/>
                <a:gd name="connsiteX7" fmla="*/ 389831 w 489448"/>
                <a:gd name="connsiteY7" fmla="*/ 130530 h 409711"/>
                <a:gd name="connsiteX8" fmla="*/ 371253 w 489448"/>
                <a:gd name="connsiteY8" fmla="*/ 46322 h 409711"/>
                <a:gd name="connsiteX9" fmla="*/ 486448 w 489448"/>
                <a:gd name="connsiteY9" fmla="*/ 38928 h 409711"/>
                <a:gd name="connsiteX10" fmla="*/ 238233 w 489448"/>
                <a:gd name="connsiteY10" fmla="*/ 8930 h 409711"/>
                <a:gd name="connsiteX0" fmla="*/ 238233 w 501154"/>
                <a:gd name="connsiteY0" fmla="*/ 10 h 400791"/>
                <a:gd name="connsiteX1" fmla="*/ 22 w 501154"/>
                <a:gd name="connsiteY1" fmla="*/ 126365 h 400791"/>
                <a:gd name="connsiteX2" fmla="*/ 141702 w 501154"/>
                <a:gd name="connsiteY2" fmla="*/ 131128 h 400791"/>
                <a:gd name="connsiteX3" fmla="*/ 166795 w 501154"/>
                <a:gd name="connsiteY3" fmla="*/ 223415 h 400791"/>
                <a:gd name="connsiteX4" fmla="*/ 173115 w 501154"/>
                <a:gd name="connsiteY4" fmla="*/ 400540 h 400791"/>
                <a:gd name="connsiteX5" fmla="*/ 287144 w 501154"/>
                <a:gd name="connsiteY5" fmla="*/ 265357 h 400791"/>
                <a:gd name="connsiteX6" fmla="*/ 395032 w 501154"/>
                <a:gd name="connsiteY6" fmla="*/ 387201 h 400791"/>
                <a:gd name="connsiteX7" fmla="*/ 389831 w 501154"/>
                <a:gd name="connsiteY7" fmla="*/ 121610 h 400791"/>
                <a:gd name="connsiteX8" fmla="*/ 371253 w 501154"/>
                <a:gd name="connsiteY8" fmla="*/ 37402 h 400791"/>
                <a:gd name="connsiteX9" fmla="*/ 498354 w 501154"/>
                <a:gd name="connsiteY9" fmla="*/ 120495 h 400791"/>
                <a:gd name="connsiteX10" fmla="*/ 238233 w 501154"/>
                <a:gd name="connsiteY10" fmla="*/ 10 h 400791"/>
                <a:gd name="connsiteX0" fmla="*/ 238233 w 499996"/>
                <a:gd name="connsiteY0" fmla="*/ 9 h 400790"/>
                <a:gd name="connsiteX1" fmla="*/ 22 w 499996"/>
                <a:gd name="connsiteY1" fmla="*/ 126364 h 400790"/>
                <a:gd name="connsiteX2" fmla="*/ 141702 w 499996"/>
                <a:gd name="connsiteY2" fmla="*/ 131127 h 400790"/>
                <a:gd name="connsiteX3" fmla="*/ 166795 w 499996"/>
                <a:gd name="connsiteY3" fmla="*/ 223414 h 400790"/>
                <a:gd name="connsiteX4" fmla="*/ 173115 w 499996"/>
                <a:gd name="connsiteY4" fmla="*/ 400539 h 400790"/>
                <a:gd name="connsiteX5" fmla="*/ 287144 w 499996"/>
                <a:gd name="connsiteY5" fmla="*/ 265356 h 400790"/>
                <a:gd name="connsiteX6" fmla="*/ 395032 w 499996"/>
                <a:gd name="connsiteY6" fmla="*/ 387200 h 400790"/>
                <a:gd name="connsiteX7" fmla="*/ 389831 w 499996"/>
                <a:gd name="connsiteY7" fmla="*/ 121609 h 400790"/>
                <a:gd name="connsiteX8" fmla="*/ 371253 w 499996"/>
                <a:gd name="connsiteY8" fmla="*/ 37401 h 400790"/>
                <a:gd name="connsiteX9" fmla="*/ 498354 w 499996"/>
                <a:gd name="connsiteY9" fmla="*/ 120494 h 400790"/>
                <a:gd name="connsiteX10" fmla="*/ 238233 w 499996"/>
                <a:gd name="connsiteY10" fmla="*/ 9 h 400790"/>
                <a:gd name="connsiteX0" fmla="*/ 238233 w 501922"/>
                <a:gd name="connsiteY0" fmla="*/ 8 h 400789"/>
                <a:gd name="connsiteX1" fmla="*/ 22 w 501922"/>
                <a:gd name="connsiteY1" fmla="*/ 126363 h 400789"/>
                <a:gd name="connsiteX2" fmla="*/ 141702 w 501922"/>
                <a:gd name="connsiteY2" fmla="*/ 131126 h 400789"/>
                <a:gd name="connsiteX3" fmla="*/ 166795 w 501922"/>
                <a:gd name="connsiteY3" fmla="*/ 223413 h 400789"/>
                <a:gd name="connsiteX4" fmla="*/ 173115 w 501922"/>
                <a:gd name="connsiteY4" fmla="*/ 400538 h 400789"/>
                <a:gd name="connsiteX5" fmla="*/ 287144 w 501922"/>
                <a:gd name="connsiteY5" fmla="*/ 265355 h 400789"/>
                <a:gd name="connsiteX6" fmla="*/ 395032 w 501922"/>
                <a:gd name="connsiteY6" fmla="*/ 387199 h 400789"/>
                <a:gd name="connsiteX7" fmla="*/ 389831 w 501922"/>
                <a:gd name="connsiteY7" fmla="*/ 121608 h 400789"/>
                <a:gd name="connsiteX8" fmla="*/ 498354 w 501922"/>
                <a:gd name="connsiteY8" fmla="*/ 120493 h 400789"/>
                <a:gd name="connsiteX9" fmla="*/ 238233 w 501922"/>
                <a:gd name="connsiteY9" fmla="*/ 8 h 400789"/>
                <a:gd name="connsiteX0" fmla="*/ 238233 w 500525"/>
                <a:gd name="connsiteY0" fmla="*/ 8 h 400789"/>
                <a:gd name="connsiteX1" fmla="*/ 22 w 500525"/>
                <a:gd name="connsiteY1" fmla="*/ 126363 h 400789"/>
                <a:gd name="connsiteX2" fmla="*/ 141702 w 500525"/>
                <a:gd name="connsiteY2" fmla="*/ 131126 h 400789"/>
                <a:gd name="connsiteX3" fmla="*/ 166795 w 500525"/>
                <a:gd name="connsiteY3" fmla="*/ 223413 h 400789"/>
                <a:gd name="connsiteX4" fmla="*/ 173115 w 500525"/>
                <a:gd name="connsiteY4" fmla="*/ 400538 h 400789"/>
                <a:gd name="connsiteX5" fmla="*/ 287144 w 500525"/>
                <a:gd name="connsiteY5" fmla="*/ 265355 h 400789"/>
                <a:gd name="connsiteX6" fmla="*/ 395032 w 500525"/>
                <a:gd name="connsiteY6" fmla="*/ 387199 h 400789"/>
                <a:gd name="connsiteX7" fmla="*/ 389831 w 500525"/>
                <a:gd name="connsiteY7" fmla="*/ 121608 h 400789"/>
                <a:gd name="connsiteX8" fmla="*/ 498354 w 500525"/>
                <a:gd name="connsiteY8" fmla="*/ 120493 h 400789"/>
                <a:gd name="connsiteX9" fmla="*/ 238233 w 500525"/>
                <a:gd name="connsiteY9" fmla="*/ 8 h 400789"/>
                <a:gd name="connsiteX0" fmla="*/ 238233 w 481642"/>
                <a:gd name="connsiteY0" fmla="*/ 215 h 400996"/>
                <a:gd name="connsiteX1" fmla="*/ 22 w 481642"/>
                <a:gd name="connsiteY1" fmla="*/ 126570 h 400996"/>
                <a:gd name="connsiteX2" fmla="*/ 141702 w 481642"/>
                <a:gd name="connsiteY2" fmla="*/ 131333 h 400996"/>
                <a:gd name="connsiteX3" fmla="*/ 166795 w 481642"/>
                <a:gd name="connsiteY3" fmla="*/ 223620 h 400996"/>
                <a:gd name="connsiteX4" fmla="*/ 173115 w 481642"/>
                <a:gd name="connsiteY4" fmla="*/ 400745 h 400996"/>
                <a:gd name="connsiteX5" fmla="*/ 287144 w 481642"/>
                <a:gd name="connsiteY5" fmla="*/ 265562 h 400996"/>
                <a:gd name="connsiteX6" fmla="*/ 395032 w 481642"/>
                <a:gd name="connsiteY6" fmla="*/ 387406 h 400996"/>
                <a:gd name="connsiteX7" fmla="*/ 389831 w 481642"/>
                <a:gd name="connsiteY7" fmla="*/ 121815 h 400996"/>
                <a:gd name="connsiteX8" fmla="*/ 479304 w 481642"/>
                <a:gd name="connsiteY8" fmla="*/ 156418 h 400996"/>
                <a:gd name="connsiteX9" fmla="*/ 238233 w 481642"/>
                <a:gd name="connsiteY9" fmla="*/ 215 h 400996"/>
                <a:gd name="connsiteX0" fmla="*/ 286088 w 484148"/>
                <a:gd name="connsiteY0" fmla="*/ 161 h 403323"/>
                <a:gd name="connsiteX1" fmla="*/ 2633 w 484148"/>
                <a:gd name="connsiteY1" fmla="*/ 128897 h 403323"/>
                <a:gd name="connsiteX2" fmla="*/ 144313 w 484148"/>
                <a:gd name="connsiteY2" fmla="*/ 133660 h 403323"/>
                <a:gd name="connsiteX3" fmla="*/ 169406 w 484148"/>
                <a:gd name="connsiteY3" fmla="*/ 225947 h 403323"/>
                <a:gd name="connsiteX4" fmla="*/ 175726 w 484148"/>
                <a:gd name="connsiteY4" fmla="*/ 403072 h 403323"/>
                <a:gd name="connsiteX5" fmla="*/ 289755 w 484148"/>
                <a:gd name="connsiteY5" fmla="*/ 267889 h 403323"/>
                <a:gd name="connsiteX6" fmla="*/ 397643 w 484148"/>
                <a:gd name="connsiteY6" fmla="*/ 389733 h 403323"/>
                <a:gd name="connsiteX7" fmla="*/ 392442 w 484148"/>
                <a:gd name="connsiteY7" fmla="*/ 124142 h 403323"/>
                <a:gd name="connsiteX8" fmla="*/ 481915 w 484148"/>
                <a:gd name="connsiteY8" fmla="*/ 158745 h 403323"/>
                <a:gd name="connsiteX9" fmla="*/ 286088 w 484148"/>
                <a:gd name="connsiteY9" fmla="*/ 161 h 403323"/>
                <a:gd name="connsiteX0" fmla="*/ 286088 w 484148"/>
                <a:gd name="connsiteY0" fmla="*/ 1 h 403163"/>
                <a:gd name="connsiteX1" fmla="*/ 2633 w 484148"/>
                <a:gd name="connsiteY1" fmla="*/ 128737 h 403163"/>
                <a:gd name="connsiteX2" fmla="*/ 144313 w 484148"/>
                <a:gd name="connsiteY2" fmla="*/ 133500 h 403163"/>
                <a:gd name="connsiteX3" fmla="*/ 169406 w 484148"/>
                <a:gd name="connsiteY3" fmla="*/ 225787 h 403163"/>
                <a:gd name="connsiteX4" fmla="*/ 175726 w 484148"/>
                <a:gd name="connsiteY4" fmla="*/ 402912 h 403163"/>
                <a:gd name="connsiteX5" fmla="*/ 289755 w 484148"/>
                <a:gd name="connsiteY5" fmla="*/ 267729 h 403163"/>
                <a:gd name="connsiteX6" fmla="*/ 397643 w 484148"/>
                <a:gd name="connsiteY6" fmla="*/ 389573 h 403163"/>
                <a:gd name="connsiteX7" fmla="*/ 392442 w 484148"/>
                <a:gd name="connsiteY7" fmla="*/ 123982 h 403163"/>
                <a:gd name="connsiteX8" fmla="*/ 481915 w 484148"/>
                <a:gd name="connsiteY8" fmla="*/ 158585 h 403163"/>
                <a:gd name="connsiteX9" fmla="*/ 286088 w 484148"/>
                <a:gd name="connsiteY9" fmla="*/ 1 h 403163"/>
                <a:gd name="connsiteX0" fmla="*/ 286088 w 483654"/>
                <a:gd name="connsiteY0" fmla="*/ 1 h 403163"/>
                <a:gd name="connsiteX1" fmla="*/ 2633 w 483654"/>
                <a:gd name="connsiteY1" fmla="*/ 128737 h 403163"/>
                <a:gd name="connsiteX2" fmla="*/ 144313 w 483654"/>
                <a:gd name="connsiteY2" fmla="*/ 133500 h 403163"/>
                <a:gd name="connsiteX3" fmla="*/ 169406 w 483654"/>
                <a:gd name="connsiteY3" fmla="*/ 225787 h 403163"/>
                <a:gd name="connsiteX4" fmla="*/ 175726 w 483654"/>
                <a:gd name="connsiteY4" fmla="*/ 402912 h 403163"/>
                <a:gd name="connsiteX5" fmla="*/ 289755 w 483654"/>
                <a:gd name="connsiteY5" fmla="*/ 267729 h 403163"/>
                <a:gd name="connsiteX6" fmla="*/ 397643 w 483654"/>
                <a:gd name="connsiteY6" fmla="*/ 389573 h 403163"/>
                <a:gd name="connsiteX7" fmla="*/ 382917 w 483654"/>
                <a:gd name="connsiteY7" fmla="*/ 147795 h 403163"/>
                <a:gd name="connsiteX8" fmla="*/ 481915 w 483654"/>
                <a:gd name="connsiteY8" fmla="*/ 158585 h 403163"/>
                <a:gd name="connsiteX9" fmla="*/ 286088 w 483654"/>
                <a:gd name="connsiteY9" fmla="*/ 1 h 403163"/>
                <a:gd name="connsiteX0" fmla="*/ 286088 w 484648"/>
                <a:gd name="connsiteY0" fmla="*/ 1 h 403163"/>
                <a:gd name="connsiteX1" fmla="*/ 2633 w 484648"/>
                <a:gd name="connsiteY1" fmla="*/ 128737 h 403163"/>
                <a:gd name="connsiteX2" fmla="*/ 144313 w 484648"/>
                <a:gd name="connsiteY2" fmla="*/ 133500 h 403163"/>
                <a:gd name="connsiteX3" fmla="*/ 169406 w 484648"/>
                <a:gd name="connsiteY3" fmla="*/ 225787 h 403163"/>
                <a:gd name="connsiteX4" fmla="*/ 175726 w 484648"/>
                <a:gd name="connsiteY4" fmla="*/ 402912 h 403163"/>
                <a:gd name="connsiteX5" fmla="*/ 289755 w 484648"/>
                <a:gd name="connsiteY5" fmla="*/ 267729 h 403163"/>
                <a:gd name="connsiteX6" fmla="*/ 397643 w 484648"/>
                <a:gd name="connsiteY6" fmla="*/ 389573 h 403163"/>
                <a:gd name="connsiteX7" fmla="*/ 382917 w 484648"/>
                <a:gd name="connsiteY7" fmla="*/ 147795 h 403163"/>
                <a:gd name="connsiteX8" fmla="*/ 481915 w 484648"/>
                <a:gd name="connsiteY8" fmla="*/ 158585 h 403163"/>
                <a:gd name="connsiteX9" fmla="*/ 286088 w 484648"/>
                <a:gd name="connsiteY9" fmla="*/ 1 h 403163"/>
                <a:gd name="connsiteX0" fmla="*/ 286088 w 484791"/>
                <a:gd name="connsiteY0" fmla="*/ 1 h 403163"/>
                <a:gd name="connsiteX1" fmla="*/ 2633 w 484791"/>
                <a:gd name="connsiteY1" fmla="*/ 128737 h 403163"/>
                <a:gd name="connsiteX2" fmla="*/ 144313 w 484791"/>
                <a:gd name="connsiteY2" fmla="*/ 133500 h 403163"/>
                <a:gd name="connsiteX3" fmla="*/ 169406 w 484791"/>
                <a:gd name="connsiteY3" fmla="*/ 225787 h 403163"/>
                <a:gd name="connsiteX4" fmla="*/ 175726 w 484791"/>
                <a:gd name="connsiteY4" fmla="*/ 402912 h 403163"/>
                <a:gd name="connsiteX5" fmla="*/ 289755 w 484791"/>
                <a:gd name="connsiteY5" fmla="*/ 267729 h 403163"/>
                <a:gd name="connsiteX6" fmla="*/ 397643 w 484791"/>
                <a:gd name="connsiteY6" fmla="*/ 389573 h 403163"/>
                <a:gd name="connsiteX7" fmla="*/ 382917 w 484791"/>
                <a:gd name="connsiteY7" fmla="*/ 147795 h 403163"/>
                <a:gd name="connsiteX8" fmla="*/ 481915 w 484791"/>
                <a:gd name="connsiteY8" fmla="*/ 158585 h 403163"/>
                <a:gd name="connsiteX9" fmla="*/ 286088 w 484791"/>
                <a:gd name="connsiteY9" fmla="*/ 1 h 403163"/>
                <a:gd name="connsiteX0" fmla="*/ 286088 w 474474"/>
                <a:gd name="connsiteY0" fmla="*/ 306 h 403468"/>
                <a:gd name="connsiteX1" fmla="*/ 2633 w 474474"/>
                <a:gd name="connsiteY1" fmla="*/ 129042 h 403468"/>
                <a:gd name="connsiteX2" fmla="*/ 144313 w 474474"/>
                <a:gd name="connsiteY2" fmla="*/ 133805 h 403468"/>
                <a:gd name="connsiteX3" fmla="*/ 169406 w 474474"/>
                <a:gd name="connsiteY3" fmla="*/ 226092 h 403468"/>
                <a:gd name="connsiteX4" fmla="*/ 175726 w 474474"/>
                <a:gd name="connsiteY4" fmla="*/ 403217 h 403468"/>
                <a:gd name="connsiteX5" fmla="*/ 289755 w 474474"/>
                <a:gd name="connsiteY5" fmla="*/ 268034 h 403468"/>
                <a:gd name="connsiteX6" fmla="*/ 397643 w 474474"/>
                <a:gd name="connsiteY6" fmla="*/ 389878 h 403468"/>
                <a:gd name="connsiteX7" fmla="*/ 382917 w 474474"/>
                <a:gd name="connsiteY7" fmla="*/ 148100 h 403468"/>
                <a:gd name="connsiteX8" fmla="*/ 472390 w 474474"/>
                <a:gd name="connsiteY8" fmla="*/ 170796 h 403468"/>
                <a:gd name="connsiteX9" fmla="*/ 286088 w 474474"/>
                <a:gd name="connsiteY9" fmla="*/ 306 h 403468"/>
                <a:gd name="connsiteX0" fmla="*/ 286088 w 474474"/>
                <a:gd name="connsiteY0" fmla="*/ 306 h 405405"/>
                <a:gd name="connsiteX1" fmla="*/ 2633 w 474474"/>
                <a:gd name="connsiteY1" fmla="*/ 129042 h 405405"/>
                <a:gd name="connsiteX2" fmla="*/ 144313 w 474474"/>
                <a:gd name="connsiteY2" fmla="*/ 133805 h 405405"/>
                <a:gd name="connsiteX3" fmla="*/ 175726 w 474474"/>
                <a:gd name="connsiteY3" fmla="*/ 403217 h 405405"/>
                <a:gd name="connsiteX4" fmla="*/ 289755 w 474474"/>
                <a:gd name="connsiteY4" fmla="*/ 268034 h 405405"/>
                <a:gd name="connsiteX5" fmla="*/ 397643 w 474474"/>
                <a:gd name="connsiteY5" fmla="*/ 389878 h 405405"/>
                <a:gd name="connsiteX6" fmla="*/ 382917 w 474474"/>
                <a:gd name="connsiteY6" fmla="*/ 148100 h 405405"/>
                <a:gd name="connsiteX7" fmla="*/ 472390 w 474474"/>
                <a:gd name="connsiteY7" fmla="*/ 170796 h 405405"/>
                <a:gd name="connsiteX8" fmla="*/ 286088 w 474474"/>
                <a:gd name="connsiteY8" fmla="*/ 306 h 405405"/>
                <a:gd name="connsiteX0" fmla="*/ 285364 w 473750"/>
                <a:gd name="connsiteY0" fmla="*/ 306 h 405405"/>
                <a:gd name="connsiteX1" fmla="*/ 1909 w 473750"/>
                <a:gd name="connsiteY1" fmla="*/ 129042 h 405405"/>
                <a:gd name="connsiteX2" fmla="*/ 160258 w 473750"/>
                <a:gd name="connsiteY2" fmla="*/ 133805 h 405405"/>
                <a:gd name="connsiteX3" fmla="*/ 175002 w 473750"/>
                <a:gd name="connsiteY3" fmla="*/ 403217 h 405405"/>
                <a:gd name="connsiteX4" fmla="*/ 289031 w 473750"/>
                <a:gd name="connsiteY4" fmla="*/ 268034 h 405405"/>
                <a:gd name="connsiteX5" fmla="*/ 396919 w 473750"/>
                <a:gd name="connsiteY5" fmla="*/ 389878 h 405405"/>
                <a:gd name="connsiteX6" fmla="*/ 382193 w 473750"/>
                <a:gd name="connsiteY6" fmla="*/ 148100 h 405405"/>
                <a:gd name="connsiteX7" fmla="*/ 471666 w 473750"/>
                <a:gd name="connsiteY7" fmla="*/ 170796 h 405405"/>
                <a:gd name="connsiteX8" fmla="*/ 285364 w 473750"/>
                <a:gd name="connsiteY8" fmla="*/ 306 h 405405"/>
                <a:gd name="connsiteX0" fmla="*/ 201531 w 389735"/>
                <a:gd name="connsiteY0" fmla="*/ 5 h 405104"/>
                <a:gd name="connsiteX1" fmla="*/ 3801 w 389735"/>
                <a:gd name="connsiteY1" fmla="*/ 176366 h 405104"/>
                <a:gd name="connsiteX2" fmla="*/ 76425 w 389735"/>
                <a:gd name="connsiteY2" fmla="*/ 133504 h 405104"/>
                <a:gd name="connsiteX3" fmla="*/ 91169 w 389735"/>
                <a:gd name="connsiteY3" fmla="*/ 402916 h 405104"/>
                <a:gd name="connsiteX4" fmla="*/ 205198 w 389735"/>
                <a:gd name="connsiteY4" fmla="*/ 267733 h 405104"/>
                <a:gd name="connsiteX5" fmla="*/ 313086 w 389735"/>
                <a:gd name="connsiteY5" fmla="*/ 389577 h 405104"/>
                <a:gd name="connsiteX6" fmla="*/ 298360 w 389735"/>
                <a:gd name="connsiteY6" fmla="*/ 147799 h 405104"/>
                <a:gd name="connsiteX7" fmla="*/ 387833 w 389735"/>
                <a:gd name="connsiteY7" fmla="*/ 170495 h 405104"/>
                <a:gd name="connsiteX8" fmla="*/ 201531 w 389735"/>
                <a:gd name="connsiteY8" fmla="*/ 5 h 405104"/>
                <a:gd name="connsiteX0" fmla="*/ 201689 w 389893"/>
                <a:gd name="connsiteY0" fmla="*/ 5 h 405104"/>
                <a:gd name="connsiteX1" fmla="*/ 3959 w 389893"/>
                <a:gd name="connsiteY1" fmla="*/ 176366 h 405104"/>
                <a:gd name="connsiteX2" fmla="*/ 76583 w 389893"/>
                <a:gd name="connsiteY2" fmla="*/ 133504 h 405104"/>
                <a:gd name="connsiteX3" fmla="*/ 91327 w 389893"/>
                <a:gd name="connsiteY3" fmla="*/ 402916 h 405104"/>
                <a:gd name="connsiteX4" fmla="*/ 205356 w 389893"/>
                <a:gd name="connsiteY4" fmla="*/ 267733 h 405104"/>
                <a:gd name="connsiteX5" fmla="*/ 313244 w 389893"/>
                <a:gd name="connsiteY5" fmla="*/ 389577 h 405104"/>
                <a:gd name="connsiteX6" fmla="*/ 298518 w 389893"/>
                <a:gd name="connsiteY6" fmla="*/ 147799 h 405104"/>
                <a:gd name="connsiteX7" fmla="*/ 387991 w 389893"/>
                <a:gd name="connsiteY7" fmla="*/ 170495 h 405104"/>
                <a:gd name="connsiteX8" fmla="*/ 201689 w 389893"/>
                <a:gd name="connsiteY8" fmla="*/ 5 h 405104"/>
                <a:gd name="connsiteX0" fmla="*/ 202194 w 390398"/>
                <a:gd name="connsiteY0" fmla="*/ 5 h 405104"/>
                <a:gd name="connsiteX1" fmla="*/ 4464 w 390398"/>
                <a:gd name="connsiteY1" fmla="*/ 176366 h 405104"/>
                <a:gd name="connsiteX2" fmla="*/ 77088 w 390398"/>
                <a:gd name="connsiteY2" fmla="*/ 133504 h 405104"/>
                <a:gd name="connsiteX3" fmla="*/ 91832 w 390398"/>
                <a:gd name="connsiteY3" fmla="*/ 402916 h 405104"/>
                <a:gd name="connsiteX4" fmla="*/ 205861 w 390398"/>
                <a:gd name="connsiteY4" fmla="*/ 267733 h 405104"/>
                <a:gd name="connsiteX5" fmla="*/ 313749 w 390398"/>
                <a:gd name="connsiteY5" fmla="*/ 389577 h 405104"/>
                <a:gd name="connsiteX6" fmla="*/ 299023 w 390398"/>
                <a:gd name="connsiteY6" fmla="*/ 147799 h 405104"/>
                <a:gd name="connsiteX7" fmla="*/ 388496 w 390398"/>
                <a:gd name="connsiteY7" fmla="*/ 170495 h 405104"/>
                <a:gd name="connsiteX8" fmla="*/ 202194 w 390398"/>
                <a:gd name="connsiteY8" fmla="*/ 5 h 405104"/>
                <a:gd name="connsiteX0" fmla="*/ 199686 w 387890"/>
                <a:gd name="connsiteY0" fmla="*/ 5 h 405315"/>
                <a:gd name="connsiteX1" fmla="*/ 1956 w 387890"/>
                <a:gd name="connsiteY1" fmla="*/ 176366 h 405315"/>
                <a:gd name="connsiteX2" fmla="*/ 100773 w 387890"/>
                <a:gd name="connsiteY2" fmla="*/ 126360 h 405315"/>
                <a:gd name="connsiteX3" fmla="*/ 89324 w 387890"/>
                <a:gd name="connsiteY3" fmla="*/ 402916 h 405315"/>
                <a:gd name="connsiteX4" fmla="*/ 203353 w 387890"/>
                <a:gd name="connsiteY4" fmla="*/ 267733 h 405315"/>
                <a:gd name="connsiteX5" fmla="*/ 311241 w 387890"/>
                <a:gd name="connsiteY5" fmla="*/ 389577 h 405315"/>
                <a:gd name="connsiteX6" fmla="*/ 296515 w 387890"/>
                <a:gd name="connsiteY6" fmla="*/ 147799 h 405315"/>
                <a:gd name="connsiteX7" fmla="*/ 385988 w 387890"/>
                <a:gd name="connsiteY7" fmla="*/ 170495 h 405315"/>
                <a:gd name="connsiteX8" fmla="*/ 199686 w 387890"/>
                <a:gd name="connsiteY8" fmla="*/ 5 h 405315"/>
                <a:gd name="connsiteX0" fmla="*/ 199686 w 387890"/>
                <a:gd name="connsiteY0" fmla="*/ 5 h 405315"/>
                <a:gd name="connsiteX1" fmla="*/ 1956 w 387890"/>
                <a:gd name="connsiteY1" fmla="*/ 176366 h 405315"/>
                <a:gd name="connsiteX2" fmla="*/ 100773 w 387890"/>
                <a:gd name="connsiteY2" fmla="*/ 126360 h 405315"/>
                <a:gd name="connsiteX3" fmla="*/ 89324 w 387890"/>
                <a:gd name="connsiteY3" fmla="*/ 402916 h 405315"/>
                <a:gd name="connsiteX4" fmla="*/ 203353 w 387890"/>
                <a:gd name="connsiteY4" fmla="*/ 267733 h 405315"/>
                <a:gd name="connsiteX5" fmla="*/ 311241 w 387890"/>
                <a:gd name="connsiteY5" fmla="*/ 389577 h 405315"/>
                <a:gd name="connsiteX6" fmla="*/ 296515 w 387890"/>
                <a:gd name="connsiteY6" fmla="*/ 147799 h 405315"/>
                <a:gd name="connsiteX7" fmla="*/ 385988 w 387890"/>
                <a:gd name="connsiteY7" fmla="*/ 170495 h 405315"/>
                <a:gd name="connsiteX8" fmla="*/ 199686 w 387890"/>
                <a:gd name="connsiteY8" fmla="*/ 5 h 405315"/>
                <a:gd name="connsiteX0" fmla="*/ 199686 w 387890"/>
                <a:gd name="connsiteY0" fmla="*/ 2 h 405312"/>
                <a:gd name="connsiteX1" fmla="*/ 1956 w 387890"/>
                <a:gd name="connsiteY1" fmla="*/ 176363 h 405312"/>
                <a:gd name="connsiteX2" fmla="*/ 100773 w 387890"/>
                <a:gd name="connsiteY2" fmla="*/ 126357 h 405312"/>
                <a:gd name="connsiteX3" fmla="*/ 89324 w 387890"/>
                <a:gd name="connsiteY3" fmla="*/ 402913 h 405312"/>
                <a:gd name="connsiteX4" fmla="*/ 203353 w 387890"/>
                <a:gd name="connsiteY4" fmla="*/ 267730 h 405312"/>
                <a:gd name="connsiteX5" fmla="*/ 311241 w 387890"/>
                <a:gd name="connsiteY5" fmla="*/ 389574 h 405312"/>
                <a:gd name="connsiteX6" fmla="*/ 296515 w 387890"/>
                <a:gd name="connsiteY6" fmla="*/ 147796 h 405312"/>
                <a:gd name="connsiteX7" fmla="*/ 385988 w 387890"/>
                <a:gd name="connsiteY7" fmla="*/ 170492 h 405312"/>
                <a:gd name="connsiteX8" fmla="*/ 199686 w 387890"/>
                <a:gd name="connsiteY8" fmla="*/ 2 h 405312"/>
                <a:gd name="connsiteX0" fmla="*/ 199686 w 388465"/>
                <a:gd name="connsiteY0" fmla="*/ 452 h 405762"/>
                <a:gd name="connsiteX1" fmla="*/ 1956 w 388465"/>
                <a:gd name="connsiteY1" fmla="*/ 176813 h 405762"/>
                <a:gd name="connsiteX2" fmla="*/ 100773 w 388465"/>
                <a:gd name="connsiteY2" fmla="*/ 126807 h 405762"/>
                <a:gd name="connsiteX3" fmla="*/ 89324 w 388465"/>
                <a:gd name="connsiteY3" fmla="*/ 403363 h 405762"/>
                <a:gd name="connsiteX4" fmla="*/ 203353 w 388465"/>
                <a:gd name="connsiteY4" fmla="*/ 268180 h 405762"/>
                <a:gd name="connsiteX5" fmla="*/ 311241 w 388465"/>
                <a:gd name="connsiteY5" fmla="*/ 390024 h 405762"/>
                <a:gd name="connsiteX6" fmla="*/ 296515 w 388465"/>
                <a:gd name="connsiteY6" fmla="*/ 148246 h 405762"/>
                <a:gd name="connsiteX7" fmla="*/ 385988 w 388465"/>
                <a:gd name="connsiteY7" fmla="*/ 170942 h 405762"/>
                <a:gd name="connsiteX8" fmla="*/ 199686 w 388465"/>
                <a:gd name="connsiteY8" fmla="*/ 452 h 405762"/>
                <a:gd name="connsiteX0" fmla="*/ 201011 w 389790"/>
                <a:gd name="connsiteY0" fmla="*/ 433 h 405743"/>
                <a:gd name="connsiteX1" fmla="*/ 3281 w 389790"/>
                <a:gd name="connsiteY1" fmla="*/ 176794 h 405743"/>
                <a:gd name="connsiteX2" fmla="*/ 102098 w 389790"/>
                <a:gd name="connsiteY2" fmla="*/ 126788 h 405743"/>
                <a:gd name="connsiteX3" fmla="*/ 90649 w 389790"/>
                <a:gd name="connsiteY3" fmla="*/ 403344 h 405743"/>
                <a:gd name="connsiteX4" fmla="*/ 204678 w 389790"/>
                <a:gd name="connsiteY4" fmla="*/ 268161 h 405743"/>
                <a:gd name="connsiteX5" fmla="*/ 312566 w 389790"/>
                <a:gd name="connsiteY5" fmla="*/ 390005 h 405743"/>
                <a:gd name="connsiteX6" fmla="*/ 297840 w 389790"/>
                <a:gd name="connsiteY6" fmla="*/ 148227 h 405743"/>
                <a:gd name="connsiteX7" fmla="*/ 387313 w 389790"/>
                <a:gd name="connsiteY7" fmla="*/ 170923 h 405743"/>
                <a:gd name="connsiteX8" fmla="*/ 201011 w 389790"/>
                <a:gd name="connsiteY8" fmla="*/ 433 h 405743"/>
                <a:gd name="connsiteX0" fmla="*/ 201507 w 390286"/>
                <a:gd name="connsiteY0" fmla="*/ 422 h 405732"/>
                <a:gd name="connsiteX1" fmla="*/ 3777 w 390286"/>
                <a:gd name="connsiteY1" fmla="*/ 176783 h 405732"/>
                <a:gd name="connsiteX2" fmla="*/ 102594 w 390286"/>
                <a:gd name="connsiteY2" fmla="*/ 126777 h 405732"/>
                <a:gd name="connsiteX3" fmla="*/ 91145 w 390286"/>
                <a:gd name="connsiteY3" fmla="*/ 403333 h 405732"/>
                <a:gd name="connsiteX4" fmla="*/ 205174 w 390286"/>
                <a:gd name="connsiteY4" fmla="*/ 268150 h 405732"/>
                <a:gd name="connsiteX5" fmla="*/ 313062 w 390286"/>
                <a:gd name="connsiteY5" fmla="*/ 389994 h 405732"/>
                <a:gd name="connsiteX6" fmla="*/ 298336 w 390286"/>
                <a:gd name="connsiteY6" fmla="*/ 148216 h 405732"/>
                <a:gd name="connsiteX7" fmla="*/ 387809 w 390286"/>
                <a:gd name="connsiteY7" fmla="*/ 170912 h 405732"/>
                <a:gd name="connsiteX8" fmla="*/ 201507 w 390286"/>
                <a:gd name="connsiteY8" fmla="*/ 422 h 405732"/>
                <a:gd name="connsiteX0" fmla="*/ 201507 w 391402"/>
                <a:gd name="connsiteY0" fmla="*/ 422 h 405732"/>
                <a:gd name="connsiteX1" fmla="*/ 3777 w 391402"/>
                <a:gd name="connsiteY1" fmla="*/ 176783 h 405732"/>
                <a:gd name="connsiteX2" fmla="*/ 102594 w 391402"/>
                <a:gd name="connsiteY2" fmla="*/ 126777 h 405732"/>
                <a:gd name="connsiteX3" fmla="*/ 91145 w 391402"/>
                <a:gd name="connsiteY3" fmla="*/ 403333 h 405732"/>
                <a:gd name="connsiteX4" fmla="*/ 205174 w 391402"/>
                <a:gd name="connsiteY4" fmla="*/ 268150 h 405732"/>
                <a:gd name="connsiteX5" fmla="*/ 313062 w 391402"/>
                <a:gd name="connsiteY5" fmla="*/ 389994 h 405732"/>
                <a:gd name="connsiteX6" fmla="*/ 298336 w 391402"/>
                <a:gd name="connsiteY6" fmla="*/ 148216 h 405732"/>
                <a:gd name="connsiteX7" fmla="*/ 387809 w 391402"/>
                <a:gd name="connsiteY7" fmla="*/ 170912 h 405732"/>
                <a:gd name="connsiteX8" fmla="*/ 201507 w 391402"/>
                <a:gd name="connsiteY8" fmla="*/ 422 h 405732"/>
                <a:gd name="connsiteX0" fmla="*/ 201507 w 391402"/>
                <a:gd name="connsiteY0" fmla="*/ 422 h 405732"/>
                <a:gd name="connsiteX1" fmla="*/ 3777 w 391402"/>
                <a:gd name="connsiteY1" fmla="*/ 176783 h 405732"/>
                <a:gd name="connsiteX2" fmla="*/ 102594 w 391402"/>
                <a:gd name="connsiteY2" fmla="*/ 126777 h 405732"/>
                <a:gd name="connsiteX3" fmla="*/ 91145 w 391402"/>
                <a:gd name="connsiteY3" fmla="*/ 403333 h 405732"/>
                <a:gd name="connsiteX4" fmla="*/ 205174 w 391402"/>
                <a:gd name="connsiteY4" fmla="*/ 268150 h 405732"/>
                <a:gd name="connsiteX5" fmla="*/ 313062 w 391402"/>
                <a:gd name="connsiteY5" fmla="*/ 389994 h 405732"/>
                <a:gd name="connsiteX6" fmla="*/ 298336 w 391402"/>
                <a:gd name="connsiteY6" fmla="*/ 148216 h 405732"/>
                <a:gd name="connsiteX7" fmla="*/ 387809 w 391402"/>
                <a:gd name="connsiteY7" fmla="*/ 170912 h 405732"/>
                <a:gd name="connsiteX8" fmla="*/ 201507 w 391402"/>
                <a:gd name="connsiteY8" fmla="*/ 422 h 405732"/>
                <a:gd name="connsiteX0" fmla="*/ 201507 w 391402"/>
                <a:gd name="connsiteY0" fmla="*/ 422 h 405732"/>
                <a:gd name="connsiteX1" fmla="*/ 3777 w 391402"/>
                <a:gd name="connsiteY1" fmla="*/ 176783 h 405732"/>
                <a:gd name="connsiteX2" fmla="*/ 102594 w 391402"/>
                <a:gd name="connsiteY2" fmla="*/ 126777 h 405732"/>
                <a:gd name="connsiteX3" fmla="*/ 91145 w 391402"/>
                <a:gd name="connsiteY3" fmla="*/ 403333 h 405732"/>
                <a:gd name="connsiteX4" fmla="*/ 205174 w 391402"/>
                <a:gd name="connsiteY4" fmla="*/ 268150 h 405732"/>
                <a:gd name="connsiteX5" fmla="*/ 313062 w 391402"/>
                <a:gd name="connsiteY5" fmla="*/ 389994 h 405732"/>
                <a:gd name="connsiteX6" fmla="*/ 298336 w 391402"/>
                <a:gd name="connsiteY6" fmla="*/ 148216 h 405732"/>
                <a:gd name="connsiteX7" fmla="*/ 387809 w 391402"/>
                <a:gd name="connsiteY7" fmla="*/ 170912 h 405732"/>
                <a:gd name="connsiteX8" fmla="*/ 201507 w 391402"/>
                <a:gd name="connsiteY8" fmla="*/ 422 h 405732"/>
                <a:gd name="connsiteX0" fmla="*/ 201507 w 389432"/>
                <a:gd name="connsiteY0" fmla="*/ 422 h 405732"/>
                <a:gd name="connsiteX1" fmla="*/ 3777 w 389432"/>
                <a:gd name="connsiteY1" fmla="*/ 176783 h 405732"/>
                <a:gd name="connsiteX2" fmla="*/ 102594 w 389432"/>
                <a:gd name="connsiteY2" fmla="*/ 126777 h 405732"/>
                <a:gd name="connsiteX3" fmla="*/ 91145 w 389432"/>
                <a:gd name="connsiteY3" fmla="*/ 403333 h 405732"/>
                <a:gd name="connsiteX4" fmla="*/ 205174 w 389432"/>
                <a:gd name="connsiteY4" fmla="*/ 268150 h 405732"/>
                <a:gd name="connsiteX5" fmla="*/ 313062 w 389432"/>
                <a:gd name="connsiteY5" fmla="*/ 389994 h 405732"/>
                <a:gd name="connsiteX6" fmla="*/ 293574 w 389432"/>
                <a:gd name="connsiteY6" fmla="*/ 114878 h 405732"/>
                <a:gd name="connsiteX7" fmla="*/ 387809 w 389432"/>
                <a:gd name="connsiteY7" fmla="*/ 170912 h 405732"/>
                <a:gd name="connsiteX8" fmla="*/ 201507 w 389432"/>
                <a:gd name="connsiteY8" fmla="*/ 422 h 405732"/>
                <a:gd name="connsiteX0" fmla="*/ 201507 w 391458"/>
                <a:gd name="connsiteY0" fmla="*/ 422 h 405732"/>
                <a:gd name="connsiteX1" fmla="*/ 3777 w 391458"/>
                <a:gd name="connsiteY1" fmla="*/ 176783 h 405732"/>
                <a:gd name="connsiteX2" fmla="*/ 102594 w 391458"/>
                <a:gd name="connsiteY2" fmla="*/ 126777 h 405732"/>
                <a:gd name="connsiteX3" fmla="*/ 91145 w 391458"/>
                <a:gd name="connsiteY3" fmla="*/ 403333 h 405732"/>
                <a:gd name="connsiteX4" fmla="*/ 205174 w 391458"/>
                <a:gd name="connsiteY4" fmla="*/ 268150 h 405732"/>
                <a:gd name="connsiteX5" fmla="*/ 313062 w 391458"/>
                <a:gd name="connsiteY5" fmla="*/ 389994 h 405732"/>
                <a:gd name="connsiteX6" fmla="*/ 293574 w 391458"/>
                <a:gd name="connsiteY6" fmla="*/ 114878 h 405732"/>
                <a:gd name="connsiteX7" fmla="*/ 387809 w 391458"/>
                <a:gd name="connsiteY7" fmla="*/ 170912 h 405732"/>
                <a:gd name="connsiteX8" fmla="*/ 201507 w 391458"/>
                <a:gd name="connsiteY8" fmla="*/ 422 h 405732"/>
                <a:gd name="connsiteX0" fmla="*/ 201507 w 392688"/>
                <a:gd name="connsiteY0" fmla="*/ 422 h 405732"/>
                <a:gd name="connsiteX1" fmla="*/ 3777 w 392688"/>
                <a:gd name="connsiteY1" fmla="*/ 176783 h 405732"/>
                <a:gd name="connsiteX2" fmla="*/ 102594 w 392688"/>
                <a:gd name="connsiteY2" fmla="*/ 126777 h 405732"/>
                <a:gd name="connsiteX3" fmla="*/ 91145 w 392688"/>
                <a:gd name="connsiteY3" fmla="*/ 403333 h 405732"/>
                <a:gd name="connsiteX4" fmla="*/ 205174 w 392688"/>
                <a:gd name="connsiteY4" fmla="*/ 268150 h 405732"/>
                <a:gd name="connsiteX5" fmla="*/ 313062 w 392688"/>
                <a:gd name="connsiteY5" fmla="*/ 389994 h 405732"/>
                <a:gd name="connsiteX6" fmla="*/ 293574 w 392688"/>
                <a:gd name="connsiteY6" fmla="*/ 114878 h 405732"/>
                <a:gd name="connsiteX7" fmla="*/ 387809 w 392688"/>
                <a:gd name="connsiteY7" fmla="*/ 170912 h 405732"/>
                <a:gd name="connsiteX8" fmla="*/ 201507 w 392688"/>
                <a:gd name="connsiteY8" fmla="*/ 422 h 405732"/>
                <a:gd name="connsiteX0" fmla="*/ 201507 w 392688"/>
                <a:gd name="connsiteY0" fmla="*/ 422 h 405732"/>
                <a:gd name="connsiteX1" fmla="*/ 3777 w 392688"/>
                <a:gd name="connsiteY1" fmla="*/ 176783 h 405732"/>
                <a:gd name="connsiteX2" fmla="*/ 102594 w 392688"/>
                <a:gd name="connsiteY2" fmla="*/ 126777 h 405732"/>
                <a:gd name="connsiteX3" fmla="*/ 91145 w 392688"/>
                <a:gd name="connsiteY3" fmla="*/ 403333 h 405732"/>
                <a:gd name="connsiteX4" fmla="*/ 205174 w 392688"/>
                <a:gd name="connsiteY4" fmla="*/ 268150 h 405732"/>
                <a:gd name="connsiteX5" fmla="*/ 313062 w 392688"/>
                <a:gd name="connsiteY5" fmla="*/ 389994 h 405732"/>
                <a:gd name="connsiteX6" fmla="*/ 293574 w 392688"/>
                <a:gd name="connsiteY6" fmla="*/ 114878 h 405732"/>
                <a:gd name="connsiteX7" fmla="*/ 387809 w 392688"/>
                <a:gd name="connsiteY7" fmla="*/ 170912 h 405732"/>
                <a:gd name="connsiteX8" fmla="*/ 201507 w 392688"/>
                <a:gd name="connsiteY8" fmla="*/ 422 h 405732"/>
                <a:gd name="connsiteX0" fmla="*/ 201507 w 392688"/>
                <a:gd name="connsiteY0" fmla="*/ 422 h 404584"/>
                <a:gd name="connsiteX1" fmla="*/ 3777 w 392688"/>
                <a:gd name="connsiteY1" fmla="*/ 176783 h 404584"/>
                <a:gd name="connsiteX2" fmla="*/ 102594 w 392688"/>
                <a:gd name="connsiteY2" fmla="*/ 126777 h 404584"/>
                <a:gd name="connsiteX3" fmla="*/ 91145 w 392688"/>
                <a:gd name="connsiteY3" fmla="*/ 403333 h 404584"/>
                <a:gd name="connsiteX4" fmla="*/ 205174 w 392688"/>
                <a:gd name="connsiteY4" fmla="*/ 268150 h 404584"/>
                <a:gd name="connsiteX5" fmla="*/ 313062 w 392688"/>
                <a:gd name="connsiteY5" fmla="*/ 389994 h 404584"/>
                <a:gd name="connsiteX6" fmla="*/ 293574 w 392688"/>
                <a:gd name="connsiteY6" fmla="*/ 114878 h 404584"/>
                <a:gd name="connsiteX7" fmla="*/ 387809 w 392688"/>
                <a:gd name="connsiteY7" fmla="*/ 170912 h 404584"/>
                <a:gd name="connsiteX8" fmla="*/ 201507 w 392688"/>
                <a:gd name="connsiteY8" fmla="*/ 422 h 404584"/>
                <a:gd name="connsiteX0" fmla="*/ 199950 w 391131"/>
                <a:gd name="connsiteY0" fmla="*/ 461 h 405225"/>
                <a:gd name="connsiteX1" fmla="*/ 2220 w 391131"/>
                <a:gd name="connsiteY1" fmla="*/ 176822 h 405225"/>
                <a:gd name="connsiteX2" fmla="*/ 96275 w 391131"/>
                <a:gd name="connsiteY2" fmla="*/ 145866 h 405225"/>
                <a:gd name="connsiteX3" fmla="*/ 89588 w 391131"/>
                <a:gd name="connsiteY3" fmla="*/ 403372 h 405225"/>
                <a:gd name="connsiteX4" fmla="*/ 203617 w 391131"/>
                <a:gd name="connsiteY4" fmla="*/ 268189 h 405225"/>
                <a:gd name="connsiteX5" fmla="*/ 311505 w 391131"/>
                <a:gd name="connsiteY5" fmla="*/ 390033 h 405225"/>
                <a:gd name="connsiteX6" fmla="*/ 292017 w 391131"/>
                <a:gd name="connsiteY6" fmla="*/ 114917 h 405225"/>
                <a:gd name="connsiteX7" fmla="*/ 386252 w 391131"/>
                <a:gd name="connsiteY7" fmla="*/ 170951 h 405225"/>
                <a:gd name="connsiteX8" fmla="*/ 199950 w 391131"/>
                <a:gd name="connsiteY8" fmla="*/ 461 h 405225"/>
                <a:gd name="connsiteX0" fmla="*/ 199950 w 387769"/>
                <a:gd name="connsiteY0" fmla="*/ 461 h 405225"/>
                <a:gd name="connsiteX1" fmla="*/ 2220 w 387769"/>
                <a:gd name="connsiteY1" fmla="*/ 176822 h 405225"/>
                <a:gd name="connsiteX2" fmla="*/ 96275 w 387769"/>
                <a:gd name="connsiteY2" fmla="*/ 145866 h 405225"/>
                <a:gd name="connsiteX3" fmla="*/ 89588 w 387769"/>
                <a:gd name="connsiteY3" fmla="*/ 403372 h 405225"/>
                <a:gd name="connsiteX4" fmla="*/ 203617 w 387769"/>
                <a:gd name="connsiteY4" fmla="*/ 268189 h 405225"/>
                <a:gd name="connsiteX5" fmla="*/ 311505 w 387769"/>
                <a:gd name="connsiteY5" fmla="*/ 390033 h 405225"/>
                <a:gd name="connsiteX6" fmla="*/ 289636 w 387769"/>
                <a:gd name="connsiteY6" fmla="*/ 136348 h 405225"/>
                <a:gd name="connsiteX7" fmla="*/ 386252 w 387769"/>
                <a:gd name="connsiteY7" fmla="*/ 170951 h 405225"/>
                <a:gd name="connsiteX8" fmla="*/ 199950 w 387769"/>
                <a:gd name="connsiteY8" fmla="*/ 461 h 405225"/>
                <a:gd name="connsiteX0" fmla="*/ 199950 w 389450"/>
                <a:gd name="connsiteY0" fmla="*/ 461 h 405225"/>
                <a:gd name="connsiteX1" fmla="*/ 2220 w 389450"/>
                <a:gd name="connsiteY1" fmla="*/ 176822 h 405225"/>
                <a:gd name="connsiteX2" fmla="*/ 96275 w 389450"/>
                <a:gd name="connsiteY2" fmla="*/ 145866 h 405225"/>
                <a:gd name="connsiteX3" fmla="*/ 89588 w 389450"/>
                <a:gd name="connsiteY3" fmla="*/ 403372 h 405225"/>
                <a:gd name="connsiteX4" fmla="*/ 203617 w 389450"/>
                <a:gd name="connsiteY4" fmla="*/ 268189 h 405225"/>
                <a:gd name="connsiteX5" fmla="*/ 311505 w 389450"/>
                <a:gd name="connsiteY5" fmla="*/ 390033 h 405225"/>
                <a:gd name="connsiteX6" fmla="*/ 289636 w 389450"/>
                <a:gd name="connsiteY6" fmla="*/ 136348 h 405225"/>
                <a:gd name="connsiteX7" fmla="*/ 386252 w 389450"/>
                <a:gd name="connsiteY7" fmla="*/ 170951 h 405225"/>
                <a:gd name="connsiteX8" fmla="*/ 199950 w 389450"/>
                <a:gd name="connsiteY8" fmla="*/ 461 h 405225"/>
                <a:gd name="connsiteX0" fmla="*/ 199950 w 390015"/>
                <a:gd name="connsiteY0" fmla="*/ 461 h 405225"/>
                <a:gd name="connsiteX1" fmla="*/ 2220 w 390015"/>
                <a:gd name="connsiteY1" fmla="*/ 176822 h 405225"/>
                <a:gd name="connsiteX2" fmla="*/ 96275 w 390015"/>
                <a:gd name="connsiteY2" fmla="*/ 145866 h 405225"/>
                <a:gd name="connsiteX3" fmla="*/ 89588 w 390015"/>
                <a:gd name="connsiteY3" fmla="*/ 403372 h 405225"/>
                <a:gd name="connsiteX4" fmla="*/ 203617 w 390015"/>
                <a:gd name="connsiteY4" fmla="*/ 268189 h 405225"/>
                <a:gd name="connsiteX5" fmla="*/ 311505 w 390015"/>
                <a:gd name="connsiteY5" fmla="*/ 390033 h 405225"/>
                <a:gd name="connsiteX6" fmla="*/ 289636 w 390015"/>
                <a:gd name="connsiteY6" fmla="*/ 136348 h 405225"/>
                <a:gd name="connsiteX7" fmla="*/ 386252 w 390015"/>
                <a:gd name="connsiteY7" fmla="*/ 170951 h 405225"/>
                <a:gd name="connsiteX8" fmla="*/ 199950 w 390015"/>
                <a:gd name="connsiteY8" fmla="*/ 461 h 405225"/>
                <a:gd name="connsiteX0" fmla="*/ 202344 w 392409"/>
                <a:gd name="connsiteY0" fmla="*/ 421 h 405185"/>
                <a:gd name="connsiteX1" fmla="*/ 4614 w 392409"/>
                <a:gd name="connsiteY1" fmla="*/ 176782 h 405185"/>
                <a:gd name="connsiteX2" fmla="*/ 98669 w 392409"/>
                <a:gd name="connsiteY2" fmla="*/ 145826 h 405185"/>
                <a:gd name="connsiteX3" fmla="*/ 91982 w 392409"/>
                <a:gd name="connsiteY3" fmla="*/ 403332 h 405185"/>
                <a:gd name="connsiteX4" fmla="*/ 206011 w 392409"/>
                <a:gd name="connsiteY4" fmla="*/ 268149 h 405185"/>
                <a:gd name="connsiteX5" fmla="*/ 313899 w 392409"/>
                <a:gd name="connsiteY5" fmla="*/ 389993 h 405185"/>
                <a:gd name="connsiteX6" fmla="*/ 292030 w 392409"/>
                <a:gd name="connsiteY6" fmla="*/ 136308 h 405185"/>
                <a:gd name="connsiteX7" fmla="*/ 388646 w 392409"/>
                <a:gd name="connsiteY7" fmla="*/ 170911 h 405185"/>
                <a:gd name="connsiteX8" fmla="*/ 202344 w 392409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90678"/>
                <a:gd name="connsiteY0" fmla="*/ 421 h 405185"/>
                <a:gd name="connsiteX1" fmla="*/ 2883 w 390678"/>
                <a:gd name="connsiteY1" fmla="*/ 176782 h 405185"/>
                <a:gd name="connsiteX2" fmla="*/ 96938 w 390678"/>
                <a:gd name="connsiteY2" fmla="*/ 145826 h 405185"/>
                <a:gd name="connsiteX3" fmla="*/ 90251 w 390678"/>
                <a:gd name="connsiteY3" fmla="*/ 403332 h 405185"/>
                <a:gd name="connsiteX4" fmla="*/ 204280 w 390678"/>
                <a:gd name="connsiteY4" fmla="*/ 268149 h 405185"/>
                <a:gd name="connsiteX5" fmla="*/ 312168 w 390678"/>
                <a:gd name="connsiteY5" fmla="*/ 389993 h 405185"/>
                <a:gd name="connsiteX6" fmla="*/ 290299 w 390678"/>
                <a:gd name="connsiteY6" fmla="*/ 136308 h 405185"/>
                <a:gd name="connsiteX7" fmla="*/ 386915 w 390678"/>
                <a:gd name="connsiteY7" fmla="*/ 170911 h 405185"/>
                <a:gd name="connsiteX8" fmla="*/ 200613 w 390678"/>
                <a:gd name="connsiteY8" fmla="*/ 421 h 405185"/>
                <a:gd name="connsiteX0" fmla="*/ 200613 w 388035"/>
                <a:gd name="connsiteY0" fmla="*/ 421 h 405185"/>
                <a:gd name="connsiteX1" fmla="*/ 2883 w 388035"/>
                <a:gd name="connsiteY1" fmla="*/ 176782 h 405185"/>
                <a:gd name="connsiteX2" fmla="*/ 96938 w 388035"/>
                <a:gd name="connsiteY2" fmla="*/ 145826 h 405185"/>
                <a:gd name="connsiteX3" fmla="*/ 90251 w 388035"/>
                <a:gd name="connsiteY3" fmla="*/ 403332 h 405185"/>
                <a:gd name="connsiteX4" fmla="*/ 204280 w 388035"/>
                <a:gd name="connsiteY4" fmla="*/ 268149 h 405185"/>
                <a:gd name="connsiteX5" fmla="*/ 312168 w 388035"/>
                <a:gd name="connsiteY5" fmla="*/ 389993 h 405185"/>
                <a:gd name="connsiteX6" fmla="*/ 280774 w 388035"/>
                <a:gd name="connsiteY6" fmla="*/ 138690 h 405185"/>
                <a:gd name="connsiteX7" fmla="*/ 386915 w 388035"/>
                <a:gd name="connsiteY7" fmla="*/ 170911 h 405185"/>
                <a:gd name="connsiteX8" fmla="*/ 200613 w 388035"/>
                <a:gd name="connsiteY8" fmla="*/ 421 h 405185"/>
                <a:gd name="connsiteX0" fmla="*/ 200613 w 388035"/>
                <a:gd name="connsiteY0" fmla="*/ 421 h 405185"/>
                <a:gd name="connsiteX1" fmla="*/ 2883 w 388035"/>
                <a:gd name="connsiteY1" fmla="*/ 176782 h 405185"/>
                <a:gd name="connsiteX2" fmla="*/ 96938 w 388035"/>
                <a:gd name="connsiteY2" fmla="*/ 145826 h 405185"/>
                <a:gd name="connsiteX3" fmla="*/ 90251 w 388035"/>
                <a:gd name="connsiteY3" fmla="*/ 403332 h 405185"/>
                <a:gd name="connsiteX4" fmla="*/ 204280 w 388035"/>
                <a:gd name="connsiteY4" fmla="*/ 268149 h 405185"/>
                <a:gd name="connsiteX5" fmla="*/ 312168 w 388035"/>
                <a:gd name="connsiteY5" fmla="*/ 389993 h 405185"/>
                <a:gd name="connsiteX6" fmla="*/ 280774 w 388035"/>
                <a:gd name="connsiteY6" fmla="*/ 138690 h 405185"/>
                <a:gd name="connsiteX7" fmla="*/ 386915 w 388035"/>
                <a:gd name="connsiteY7" fmla="*/ 170911 h 405185"/>
                <a:gd name="connsiteX8" fmla="*/ 200613 w 388035"/>
                <a:gd name="connsiteY8" fmla="*/ 421 h 405185"/>
                <a:gd name="connsiteX0" fmla="*/ 200613 w 388035"/>
                <a:gd name="connsiteY0" fmla="*/ 421 h 405185"/>
                <a:gd name="connsiteX1" fmla="*/ 2883 w 388035"/>
                <a:gd name="connsiteY1" fmla="*/ 176782 h 405185"/>
                <a:gd name="connsiteX2" fmla="*/ 96938 w 388035"/>
                <a:gd name="connsiteY2" fmla="*/ 145826 h 405185"/>
                <a:gd name="connsiteX3" fmla="*/ 90251 w 388035"/>
                <a:gd name="connsiteY3" fmla="*/ 403332 h 405185"/>
                <a:gd name="connsiteX4" fmla="*/ 204280 w 388035"/>
                <a:gd name="connsiteY4" fmla="*/ 268149 h 405185"/>
                <a:gd name="connsiteX5" fmla="*/ 312168 w 388035"/>
                <a:gd name="connsiteY5" fmla="*/ 389993 h 405185"/>
                <a:gd name="connsiteX6" fmla="*/ 280774 w 388035"/>
                <a:gd name="connsiteY6" fmla="*/ 138690 h 405185"/>
                <a:gd name="connsiteX7" fmla="*/ 386915 w 388035"/>
                <a:gd name="connsiteY7" fmla="*/ 170911 h 405185"/>
                <a:gd name="connsiteX8" fmla="*/ 200613 w 388035"/>
                <a:gd name="connsiteY8" fmla="*/ 421 h 405185"/>
                <a:gd name="connsiteX0" fmla="*/ 200613 w 390912"/>
                <a:gd name="connsiteY0" fmla="*/ 421 h 405185"/>
                <a:gd name="connsiteX1" fmla="*/ 2883 w 390912"/>
                <a:gd name="connsiteY1" fmla="*/ 176782 h 405185"/>
                <a:gd name="connsiteX2" fmla="*/ 96938 w 390912"/>
                <a:gd name="connsiteY2" fmla="*/ 145826 h 405185"/>
                <a:gd name="connsiteX3" fmla="*/ 90251 w 390912"/>
                <a:gd name="connsiteY3" fmla="*/ 403332 h 405185"/>
                <a:gd name="connsiteX4" fmla="*/ 204280 w 390912"/>
                <a:gd name="connsiteY4" fmla="*/ 268149 h 405185"/>
                <a:gd name="connsiteX5" fmla="*/ 312168 w 390912"/>
                <a:gd name="connsiteY5" fmla="*/ 389993 h 405185"/>
                <a:gd name="connsiteX6" fmla="*/ 280774 w 390912"/>
                <a:gd name="connsiteY6" fmla="*/ 138690 h 405185"/>
                <a:gd name="connsiteX7" fmla="*/ 386915 w 390912"/>
                <a:gd name="connsiteY7" fmla="*/ 170911 h 405185"/>
                <a:gd name="connsiteX8" fmla="*/ 200613 w 390912"/>
                <a:gd name="connsiteY8" fmla="*/ 421 h 405185"/>
                <a:gd name="connsiteX0" fmla="*/ 199742 w 370458"/>
                <a:gd name="connsiteY0" fmla="*/ 5 h 404769"/>
                <a:gd name="connsiteX1" fmla="*/ 2012 w 370458"/>
                <a:gd name="connsiteY1" fmla="*/ 176366 h 404769"/>
                <a:gd name="connsiteX2" fmla="*/ 96067 w 370458"/>
                <a:gd name="connsiteY2" fmla="*/ 145410 h 404769"/>
                <a:gd name="connsiteX3" fmla="*/ 89380 w 370458"/>
                <a:gd name="connsiteY3" fmla="*/ 402916 h 404769"/>
                <a:gd name="connsiteX4" fmla="*/ 203409 w 370458"/>
                <a:gd name="connsiteY4" fmla="*/ 267733 h 404769"/>
                <a:gd name="connsiteX5" fmla="*/ 311297 w 370458"/>
                <a:gd name="connsiteY5" fmla="*/ 389577 h 404769"/>
                <a:gd name="connsiteX6" fmla="*/ 279903 w 370458"/>
                <a:gd name="connsiteY6" fmla="*/ 138274 h 404769"/>
                <a:gd name="connsiteX7" fmla="*/ 366994 w 370458"/>
                <a:gd name="connsiteY7" fmla="*/ 170495 h 404769"/>
                <a:gd name="connsiteX8" fmla="*/ 199742 w 370458"/>
                <a:gd name="connsiteY8" fmla="*/ 5 h 404769"/>
                <a:gd name="connsiteX0" fmla="*/ 200502 w 371214"/>
                <a:gd name="connsiteY0" fmla="*/ 84 h 404848"/>
                <a:gd name="connsiteX1" fmla="*/ 2772 w 371214"/>
                <a:gd name="connsiteY1" fmla="*/ 176445 h 404848"/>
                <a:gd name="connsiteX2" fmla="*/ 96827 w 371214"/>
                <a:gd name="connsiteY2" fmla="*/ 145489 h 404848"/>
                <a:gd name="connsiteX3" fmla="*/ 90140 w 371214"/>
                <a:gd name="connsiteY3" fmla="*/ 402995 h 404848"/>
                <a:gd name="connsiteX4" fmla="*/ 204169 w 371214"/>
                <a:gd name="connsiteY4" fmla="*/ 267812 h 404848"/>
                <a:gd name="connsiteX5" fmla="*/ 312057 w 371214"/>
                <a:gd name="connsiteY5" fmla="*/ 389656 h 404848"/>
                <a:gd name="connsiteX6" fmla="*/ 280663 w 371214"/>
                <a:gd name="connsiteY6" fmla="*/ 138353 h 404848"/>
                <a:gd name="connsiteX7" fmla="*/ 367754 w 371214"/>
                <a:gd name="connsiteY7" fmla="*/ 170574 h 404848"/>
                <a:gd name="connsiteX8" fmla="*/ 200502 w 371214"/>
                <a:gd name="connsiteY8" fmla="*/ 84 h 404848"/>
                <a:gd name="connsiteX0" fmla="*/ 200506 w 372452"/>
                <a:gd name="connsiteY0" fmla="*/ 125 h 404889"/>
                <a:gd name="connsiteX1" fmla="*/ 2776 w 372452"/>
                <a:gd name="connsiteY1" fmla="*/ 176486 h 404889"/>
                <a:gd name="connsiteX2" fmla="*/ 96831 w 372452"/>
                <a:gd name="connsiteY2" fmla="*/ 145530 h 404889"/>
                <a:gd name="connsiteX3" fmla="*/ 90144 w 372452"/>
                <a:gd name="connsiteY3" fmla="*/ 403036 h 404889"/>
                <a:gd name="connsiteX4" fmla="*/ 204173 w 372452"/>
                <a:gd name="connsiteY4" fmla="*/ 267853 h 404889"/>
                <a:gd name="connsiteX5" fmla="*/ 312061 w 372452"/>
                <a:gd name="connsiteY5" fmla="*/ 389697 h 404889"/>
                <a:gd name="connsiteX6" fmla="*/ 280667 w 372452"/>
                <a:gd name="connsiteY6" fmla="*/ 138394 h 404889"/>
                <a:gd name="connsiteX7" fmla="*/ 367758 w 372452"/>
                <a:gd name="connsiteY7" fmla="*/ 170615 h 404889"/>
                <a:gd name="connsiteX8" fmla="*/ 200506 w 372452"/>
                <a:gd name="connsiteY8" fmla="*/ 125 h 404889"/>
                <a:gd name="connsiteX0" fmla="*/ 187668 w 368529"/>
                <a:gd name="connsiteY0" fmla="*/ 136 h 407281"/>
                <a:gd name="connsiteX1" fmla="*/ 1844 w 368529"/>
                <a:gd name="connsiteY1" fmla="*/ 178878 h 407281"/>
                <a:gd name="connsiteX2" fmla="*/ 95899 w 368529"/>
                <a:gd name="connsiteY2" fmla="*/ 147922 h 407281"/>
                <a:gd name="connsiteX3" fmla="*/ 89212 w 368529"/>
                <a:gd name="connsiteY3" fmla="*/ 405428 h 407281"/>
                <a:gd name="connsiteX4" fmla="*/ 203241 w 368529"/>
                <a:gd name="connsiteY4" fmla="*/ 270245 h 407281"/>
                <a:gd name="connsiteX5" fmla="*/ 311129 w 368529"/>
                <a:gd name="connsiteY5" fmla="*/ 392089 h 407281"/>
                <a:gd name="connsiteX6" fmla="*/ 279735 w 368529"/>
                <a:gd name="connsiteY6" fmla="*/ 140786 h 407281"/>
                <a:gd name="connsiteX7" fmla="*/ 366826 w 368529"/>
                <a:gd name="connsiteY7" fmla="*/ 173007 h 407281"/>
                <a:gd name="connsiteX8" fmla="*/ 187668 w 368529"/>
                <a:gd name="connsiteY8" fmla="*/ 136 h 407281"/>
                <a:gd name="connsiteX0" fmla="*/ 187668 w 368529"/>
                <a:gd name="connsiteY0" fmla="*/ 1 h 407146"/>
                <a:gd name="connsiteX1" fmla="*/ 1844 w 368529"/>
                <a:gd name="connsiteY1" fmla="*/ 178743 h 407146"/>
                <a:gd name="connsiteX2" fmla="*/ 95899 w 368529"/>
                <a:gd name="connsiteY2" fmla="*/ 147787 h 407146"/>
                <a:gd name="connsiteX3" fmla="*/ 89212 w 368529"/>
                <a:gd name="connsiteY3" fmla="*/ 405293 h 407146"/>
                <a:gd name="connsiteX4" fmla="*/ 203241 w 368529"/>
                <a:gd name="connsiteY4" fmla="*/ 270110 h 407146"/>
                <a:gd name="connsiteX5" fmla="*/ 311129 w 368529"/>
                <a:gd name="connsiteY5" fmla="*/ 391954 h 407146"/>
                <a:gd name="connsiteX6" fmla="*/ 279735 w 368529"/>
                <a:gd name="connsiteY6" fmla="*/ 140651 h 407146"/>
                <a:gd name="connsiteX7" fmla="*/ 366826 w 368529"/>
                <a:gd name="connsiteY7" fmla="*/ 172872 h 407146"/>
                <a:gd name="connsiteX8" fmla="*/ 187668 w 368529"/>
                <a:gd name="connsiteY8" fmla="*/ 1 h 407146"/>
                <a:gd name="connsiteX0" fmla="*/ 187668 w 371670"/>
                <a:gd name="connsiteY0" fmla="*/ 1 h 407146"/>
                <a:gd name="connsiteX1" fmla="*/ 1844 w 371670"/>
                <a:gd name="connsiteY1" fmla="*/ 178743 h 407146"/>
                <a:gd name="connsiteX2" fmla="*/ 95899 w 371670"/>
                <a:gd name="connsiteY2" fmla="*/ 147787 h 407146"/>
                <a:gd name="connsiteX3" fmla="*/ 89212 w 371670"/>
                <a:gd name="connsiteY3" fmla="*/ 405293 h 407146"/>
                <a:gd name="connsiteX4" fmla="*/ 203241 w 371670"/>
                <a:gd name="connsiteY4" fmla="*/ 270110 h 407146"/>
                <a:gd name="connsiteX5" fmla="*/ 311129 w 371670"/>
                <a:gd name="connsiteY5" fmla="*/ 391954 h 407146"/>
                <a:gd name="connsiteX6" fmla="*/ 279735 w 371670"/>
                <a:gd name="connsiteY6" fmla="*/ 140651 h 407146"/>
                <a:gd name="connsiteX7" fmla="*/ 366826 w 371670"/>
                <a:gd name="connsiteY7" fmla="*/ 172872 h 407146"/>
                <a:gd name="connsiteX8" fmla="*/ 187668 w 371670"/>
                <a:gd name="connsiteY8" fmla="*/ 1 h 407146"/>
                <a:gd name="connsiteX0" fmla="*/ 190427 w 374429"/>
                <a:gd name="connsiteY0" fmla="*/ 1 h 407146"/>
                <a:gd name="connsiteX1" fmla="*/ 4603 w 374429"/>
                <a:gd name="connsiteY1" fmla="*/ 178743 h 407146"/>
                <a:gd name="connsiteX2" fmla="*/ 98658 w 374429"/>
                <a:gd name="connsiteY2" fmla="*/ 147787 h 407146"/>
                <a:gd name="connsiteX3" fmla="*/ 91971 w 374429"/>
                <a:gd name="connsiteY3" fmla="*/ 405293 h 407146"/>
                <a:gd name="connsiteX4" fmla="*/ 206000 w 374429"/>
                <a:gd name="connsiteY4" fmla="*/ 270110 h 407146"/>
                <a:gd name="connsiteX5" fmla="*/ 313888 w 374429"/>
                <a:gd name="connsiteY5" fmla="*/ 391954 h 407146"/>
                <a:gd name="connsiteX6" fmla="*/ 282494 w 374429"/>
                <a:gd name="connsiteY6" fmla="*/ 140651 h 407146"/>
                <a:gd name="connsiteX7" fmla="*/ 369585 w 374429"/>
                <a:gd name="connsiteY7" fmla="*/ 172872 h 407146"/>
                <a:gd name="connsiteX8" fmla="*/ 190427 w 374429"/>
                <a:gd name="connsiteY8" fmla="*/ 1 h 407146"/>
                <a:gd name="connsiteX0" fmla="*/ 190641 w 374643"/>
                <a:gd name="connsiteY0" fmla="*/ 1 h 407146"/>
                <a:gd name="connsiteX1" fmla="*/ 4817 w 374643"/>
                <a:gd name="connsiteY1" fmla="*/ 178743 h 407146"/>
                <a:gd name="connsiteX2" fmla="*/ 98872 w 374643"/>
                <a:gd name="connsiteY2" fmla="*/ 147787 h 407146"/>
                <a:gd name="connsiteX3" fmla="*/ 92185 w 374643"/>
                <a:gd name="connsiteY3" fmla="*/ 405293 h 407146"/>
                <a:gd name="connsiteX4" fmla="*/ 206214 w 374643"/>
                <a:gd name="connsiteY4" fmla="*/ 270110 h 407146"/>
                <a:gd name="connsiteX5" fmla="*/ 314102 w 374643"/>
                <a:gd name="connsiteY5" fmla="*/ 391954 h 407146"/>
                <a:gd name="connsiteX6" fmla="*/ 282708 w 374643"/>
                <a:gd name="connsiteY6" fmla="*/ 140651 h 407146"/>
                <a:gd name="connsiteX7" fmla="*/ 369799 w 374643"/>
                <a:gd name="connsiteY7" fmla="*/ 172872 h 407146"/>
                <a:gd name="connsiteX8" fmla="*/ 190641 w 374643"/>
                <a:gd name="connsiteY8" fmla="*/ 1 h 407146"/>
                <a:gd name="connsiteX0" fmla="*/ 189531 w 429690"/>
                <a:gd name="connsiteY0" fmla="*/ 2847 h 409992"/>
                <a:gd name="connsiteX1" fmla="*/ 3707 w 429690"/>
                <a:gd name="connsiteY1" fmla="*/ 181589 h 409992"/>
                <a:gd name="connsiteX2" fmla="*/ 97762 w 429690"/>
                <a:gd name="connsiteY2" fmla="*/ 150633 h 409992"/>
                <a:gd name="connsiteX3" fmla="*/ 91075 w 429690"/>
                <a:gd name="connsiteY3" fmla="*/ 408139 h 409992"/>
                <a:gd name="connsiteX4" fmla="*/ 205104 w 429690"/>
                <a:gd name="connsiteY4" fmla="*/ 272956 h 409992"/>
                <a:gd name="connsiteX5" fmla="*/ 312992 w 429690"/>
                <a:gd name="connsiteY5" fmla="*/ 394800 h 409992"/>
                <a:gd name="connsiteX6" fmla="*/ 281598 w 429690"/>
                <a:gd name="connsiteY6" fmla="*/ 143497 h 409992"/>
                <a:gd name="connsiteX7" fmla="*/ 426990 w 429690"/>
                <a:gd name="connsiteY7" fmla="*/ 68322 h 409992"/>
                <a:gd name="connsiteX8" fmla="*/ 189531 w 429690"/>
                <a:gd name="connsiteY8" fmla="*/ 2847 h 409992"/>
                <a:gd name="connsiteX0" fmla="*/ 189531 w 429310"/>
                <a:gd name="connsiteY0" fmla="*/ 4492 h 411637"/>
                <a:gd name="connsiteX1" fmla="*/ 3707 w 429310"/>
                <a:gd name="connsiteY1" fmla="*/ 183234 h 411637"/>
                <a:gd name="connsiteX2" fmla="*/ 97762 w 429310"/>
                <a:gd name="connsiteY2" fmla="*/ 152278 h 411637"/>
                <a:gd name="connsiteX3" fmla="*/ 91075 w 429310"/>
                <a:gd name="connsiteY3" fmla="*/ 409784 h 411637"/>
                <a:gd name="connsiteX4" fmla="*/ 205104 w 429310"/>
                <a:gd name="connsiteY4" fmla="*/ 274601 h 411637"/>
                <a:gd name="connsiteX5" fmla="*/ 312992 w 429310"/>
                <a:gd name="connsiteY5" fmla="*/ 396445 h 411637"/>
                <a:gd name="connsiteX6" fmla="*/ 281598 w 429310"/>
                <a:gd name="connsiteY6" fmla="*/ 145142 h 411637"/>
                <a:gd name="connsiteX7" fmla="*/ 426990 w 429310"/>
                <a:gd name="connsiteY7" fmla="*/ 69967 h 411637"/>
                <a:gd name="connsiteX8" fmla="*/ 189531 w 429310"/>
                <a:gd name="connsiteY8" fmla="*/ 4492 h 411637"/>
                <a:gd name="connsiteX0" fmla="*/ 195557 w 435336"/>
                <a:gd name="connsiteY0" fmla="*/ 1 h 407146"/>
                <a:gd name="connsiteX1" fmla="*/ 3596 w 435336"/>
                <a:gd name="connsiteY1" fmla="*/ 65210 h 407146"/>
                <a:gd name="connsiteX2" fmla="*/ 103788 w 435336"/>
                <a:gd name="connsiteY2" fmla="*/ 147787 h 407146"/>
                <a:gd name="connsiteX3" fmla="*/ 97101 w 435336"/>
                <a:gd name="connsiteY3" fmla="*/ 405293 h 407146"/>
                <a:gd name="connsiteX4" fmla="*/ 211130 w 435336"/>
                <a:gd name="connsiteY4" fmla="*/ 270110 h 407146"/>
                <a:gd name="connsiteX5" fmla="*/ 319018 w 435336"/>
                <a:gd name="connsiteY5" fmla="*/ 391954 h 407146"/>
                <a:gd name="connsiteX6" fmla="*/ 287624 w 435336"/>
                <a:gd name="connsiteY6" fmla="*/ 140651 h 407146"/>
                <a:gd name="connsiteX7" fmla="*/ 433016 w 435336"/>
                <a:gd name="connsiteY7" fmla="*/ 65476 h 407146"/>
                <a:gd name="connsiteX8" fmla="*/ 195557 w 435336"/>
                <a:gd name="connsiteY8" fmla="*/ 1 h 407146"/>
                <a:gd name="connsiteX0" fmla="*/ 191998 w 431777"/>
                <a:gd name="connsiteY0" fmla="*/ 1 h 407146"/>
                <a:gd name="connsiteX1" fmla="*/ 37 w 431777"/>
                <a:gd name="connsiteY1" fmla="*/ 65210 h 407146"/>
                <a:gd name="connsiteX2" fmla="*/ 100229 w 431777"/>
                <a:gd name="connsiteY2" fmla="*/ 147787 h 407146"/>
                <a:gd name="connsiteX3" fmla="*/ 93542 w 431777"/>
                <a:gd name="connsiteY3" fmla="*/ 405293 h 407146"/>
                <a:gd name="connsiteX4" fmla="*/ 207571 w 431777"/>
                <a:gd name="connsiteY4" fmla="*/ 270110 h 407146"/>
                <a:gd name="connsiteX5" fmla="*/ 315459 w 431777"/>
                <a:gd name="connsiteY5" fmla="*/ 391954 h 407146"/>
                <a:gd name="connsiteX6" fmla="*/ 284065 w 431777"/>
                <a:gd name="connsiteY6" fmla="*/ 140651 h 407146"/>
                <a:gd name="connsiteX7" fmla="*/ 429457 w 431777"/>
                <a:gd name="connsiteY7" fmla="*/ 65476 h 407146"/>
                <a:gd name="connsiteX8" fmla="*/ 191998 w 431777"/>
                <a:gd name="connsiteY8" fmla="*/ 1 h 407146"/>
                <a:gd name="connsiteX0" fmla="*/ 190525 w 432282"/>
                <a:gd name="connsiteY0" fmla="*/ 1 h 385667"/>
                <a:gd name="connsiteX1" fmla="*/ 1632 w 432282"/>
                <a:gd name="connsiteY1" fmla="*/ 43731 h 385667"/>
                <a:gd name="connsiteX2" fmla="*/ 101824 w 432282"/>
                <a:gd name="connsiteY2" fmla="*/ 126308 h 385667"/>
                <a:gd name="connsiteX3" fmla="*/ 95137 w 432282"/>
                <a:gd name="connsiteY3" fmla="*/ 383814 h 385667"/>
                <a:gd name="connsiteX4" fmla="*/ 209166 w 432282"/>
                <a:gd name="connsiteY4" fmla="*/ 248631 h 385667"/>
                <a:gd name="connsiteX5" fmla="*/ 317054 w 432282"/>
                <a:gd name="connsiteY5" fmla="*/ 370475 h 385667"/>
                <a:gd name="connsiteX6" fmla="*/ 285660 w 432282"/>
                <a:gd name="connsiteY6" fmla="*/ 119172 h 385667"/>
                <a:gd name="connsiteX7" fmla="*/ 431052 w 432282"/>
                <a:gd name="connsiteY7" fmla="*/ 43997 h 385667"/>
                <a:gd name="connsiteX8" fmla="*/ 190525 w 432282"/>
                <a:gd name="connsiteY8" fmla="*/ 1 h 385667"/>
                <a:gd name="connsiteX0" fmla="*/ 190525 w 410966"/>
                <a:gd name="connsiteY0" fmla="*/ 27139 h 412805"/>
                <a:gd name="connsiteX1" fmla="*/ 1632 w 410966"/>
                <a:gd name="connsiteY1" fmla="*/ 70869 h 412805"/>
                <a:gd name="connsiteX2" fmla="*/ 101824 w 410966"/>
                <a:gd name="connsiteY2" fmla="*/ 153446 h 412805"/>
                <a:gd name="connsiteX3" fmla="*/ 95137 w 410966"/>
                <a:gd name="connsiteY3" fmla="*/ 410952 h 412805"/>
                <a:gd name="connsiteX4" fmla="*/ 209166 w 410966"/>
                <a:gd name="connsiteY4" fmla="*/ 275769 h 412805"/>
                <a:gd name="connsiteX5" fmla="*/ 317054 w 410966"/>
                <a:gd name="connsiteY5" fmla="*/ 397613 h 412805"/>
                <a:gd name="connsiteX6" fmla="*/ 285660 w 410966"/>
                <a:gd name="connsiteY6" fmla="*/ 146310 h 412805"/>
                <a:gd name="connsiteX7" fmla="*/ 409573 w 410966"/>
                <a:gd name="connsiteY7" fmla="*/ 6697 h 412805"/>
                <a:gd name="connsiteX8" fmla="*/ 190525 w 410966"/>
                <a:gd name="connsiteY8" fmla="*/ 27139 h 412805"/>
                <a:gd name="connsiteX0" fmla="*/ 196569 w 417010"/>
                <a:gd name="connsiteY0" fmla="*/ 26038 h 411704"/>
                <a:gd name="connsiteX1" fmla="*/ 1539 w 417010"/>
                <a:gd name="connsiteY1" fmla="*/ 11468 h 411704"/>
                <a:gd name="connsiteX2" fmla="*/ 107868 w 417010"/>
                <a:gd name="connsiteY2" fmla="*/ 152345 h 411704"/>
                <a:gd name="connsiteX3" fmla="*/ 101181 w 417010"/>
                <a:gd name="connsiteY3" fmla="*/ 409851 h 411704"/>
                <a:gd name="connsiteX4" fmla="*/ 215210 w 417010"/>
                <a:gd name="connsiteY4" fmla="*/ 274668 h 411704"/>
                <a:gd name="connsiteX5" fmla="*/ 323098 w 417010"/>
                <a:gd name="connsiteY5" fmla="*/ 396512 h 411704"/>
                <a:gd name="connsiteX6" fmla="*/ 291704 w 417010"/>
                <a:gd name="connsiteY6" fmla="*/ 145209 h 411704"/>
                <a:gd name="connsiteX7" fmla="*/ 415617 w 417010"/>
                <a:gd name="connsiteY7" fmla="*/ 5596 h 411704"/>
                <a:gd name="connsiteX8" fmla="*/ 196569 w 417010"/>
                <a:gd name="connsiteY8" fmla="*/ 26038 h 411704"/>
                <a:gd name="connsiteX0" fmla="*/ 196381 w 416822"/>
                <a:gd name="connsiteY0" fmla="*/ 26038 h 411704"/>
                <a:gd name="connsiteX1" fmla="*/ 1351 w 416822"/>
                <a:gd name="connsiteY1" fmla="*/ 11468 h 411704"/>
                <a:gd name="connsiteX2" fmla="*/ 107680 w 416822"/>
                <a:gd name="connsiteY2" fmla="*/ 152345 h 411704"/>
                <a:gd name="connsiteX3" fmla="*/ 100993 w 416822"/>
                <a:gd name="connsiteY3" fmla="*/ 409851 h 411704"/>
                <a:gd name="connsiteX4" fmla="*/ 215022 w 416822"/>
                <a:gd name="connsiteY4" fmla="*/ 274668 h 411704"/>
                <a:gd name="connsiteX5" fmla="*/ 322910 w 416822"/>
                <a:gd name="connsiteY5" fmla="*/ 396512 h 411704"/>
                <a:gd name="connsiteX6" fmla="*/ 291516 w 416822"/>
                <a:gd name="connsiteY6" fmla="*/ 145209 h 411704"/>
                <a:gd name="connsiteX7" fmla="*/ 415429 w 416822"/>
                <a:gd name="connsiteY7" fmla="*/ 5596 h 411704"/>
                <a:gd name="connsiteX8" fmla="*/ 196381 w 416822"/>
                <a:gd name="connsiteY8" fmla="*/ 26038 h 411704"/>
                <a:gd name="connsiteX0" fmla="*/ 196381 w 416683"/>
                <a:gd name="connsiteY0" fmla="*/ 26038 h 411704"/>
                <a:gd name="connsiteX1" fmla="*/ 1351 w 416683"/>
                <a:gd name="connsiteY1" fmla="*/ 11468 h 411704"/>
                <a:gd name="connsiteX2" fmla="*/ 107680 w 416683"/>
                <a:gd name="connsiteY2" fmla="*/ 152345 h 411704"/>
                <a:gd name="connsiteX3" fmla="*/ 100993 w 416683"/>
                <a:gd name="connsiteY3" fmla="*/ 409851 h 411704"/>
                <a:gd name="connsiteX4" fmla="*/ 215022 w 416683"/>
                <a:gd name="connsiteY4" fmla="*/ 274668 h 411704"/>
                <a:gd name="connsiteX5" fmla="*/ 322910 w 416683"/>
                <a:gd name="connsiteY5" fmla="*/ 396512 h 411704"/>
                <a:gd name="connsiteX6" fmla="*/ 291516 w 416683"/>
                <a:gd name="connsiteY6" fmla="*/ 145209 h 411704"/>
                <a:gd name="connsiteX7" fmla="*/ 415429 w 416683"/>
                <a:gd name="connsiteY7" fmla="*/ 5596 h 411704"/>
                <a:gd name="connsiteX8" fmla="*/ 196381 w 416683"/>
                <a:gd name="connsiteY8" fmla="*/ 26038 h 411704"/>
                <a:gd name="connsiteX0" fmla="*/ 196381 w 416683"/>
                <a:gd name="connsiteY0" fmla="*/ 26038 h 410315"/>
                <a:gd name="connsiteX1" fmla="*/ 1351 w 416683"/>
                <a:gd name="connsiteY1" fmla="*/ 11468 h 410315"/>
                <a:gd name="connsiteX2" fmla="*/ 107680 w 416683"/>
                <a:gd name="connsiteY2" fmla="*/ 152345 h 410315"/>
                <a:gd name="connsiteX3" fmla="*/ 100993 w 416683"/>
                <a:gd name="connsiteY3" fmla="*/ 409851 h 410315"/>
                <a:gd name="connsiteX4" fmla="*/ 215022 w 416683"/>
                <a:gd name="connsiteY4" fmla="*/ 274668 h 410315"/>
                <a:gd name="connsiteX5" fmla="*/ 322910 w 416683"/>
                <a:gd name="connsiteY5" fmla="*/ 396512 h 410315"/>
                <a:gd name="connsiteX6" fmla="*/ 291516 w 416683"/>
                <a:gd name="connsiteY6" fmla="*/ 145209 h 410315"/>
                <a:gd name="connsiteX7" fmla="*/ 415429 w 416683"/>
                <a:gd name="connsiteY7" fmla="*/ 5596 h 410315"/>
                <a:gd name="connsiteX8" fmla="*/ 196381 w 416683"/>
                <a:gd name="connsiteY8" fmla="*/ 26038 h 410315"/>
                <a:gd name="connsiteX0" fmla="*/ 196381 w 416683"/>
                <a:gd name="connsiteY0" fmla="*/ 26038 h 410315"/>
                <a:gd name="connsiteX1" fmla="*/ 1351 w 416683"/>
                <a:gd name="connsiteY1" fmla="*/ 11468 h 410315"/>
                <a:gd name="connsiteX2" fmla="*/ 107680 w 416683"/>
                <a:gd name="connsiteY2" fmla="*/ 152345 h 410315"/>
                <a:gd name="connsiteX3" fmla="*/ 100993 w 416683"/>
                <a:gd name="connsiteY3" fmla="*/ 409851 h 410315"/>
                <a:gd name="connsiteX4" fmla="*/ 215022 w 416683"/>
                <a:gd name="connsiteY4" fmla="*/ 274668 h 410315"/>
                <a:gd name="connsiteX5" fmla="*/ 322910 w 416683"/>
                <a:gd name="connsiteY5" fmla="*/ 396512 h 410315"/>
                <a:gd name="connsiteX6" fmla="*/ 291516 w 416683"/>
                <a:gd name="connsiteY6" fmla="*/ 145209 h 410315"/>
                <a:gd name="connsiteX7" fmla="*/ 415429 w 416683"/>
                <a:gd name="connsiteY7" fmla="*/ 5596 h 410315"/>
                <a:gd name="connsiteX8" fmla="*/ 196381 w 416683"/>
                <a:gd name="connsiteY8" fmla="*/ 26038 h 410315"/>
                <a:gd name="connsiteX0" fmla="*/ 196381 w 416683"/>
                <a:gd name="connsiteY0" fmla="*/ 26038 h 409854"/>
                <a:gd name="connsiteX1" fmla="*/ 1351 w 416683"/>
                <a:gd name="connsiteY1" fmla="*/ 11468 h 409854"/>
                <a:gd name="connsiteX2" fmla="*/ 107680 w 416683"/>
                <a:gd name="connsiteY2" fmla="*/ 152345 h 409854"/>
                <a:gd name="connsiteX3" fmla="*/ 100993 w 416683"/>
                <a:gd name="connsiteY3" fmla="*/ 409851 h 409854"/>
                <a:gd name="connsiteX4" fmla="*/ 215022 w 416683"/>
                <a:gd name="connsiteY4" fmla="*/ 274668 h 409854"/>
                <a:gd name="connsiteX5" fmla="*/ 322910 w 416683"/>
                <a:gd name="connsiteY5" fmla="*/ 396512 h 409854"/>
                <a:gd name="connsiteX6" fmla="*/ 291516 w 416683"/>
                <a:gd name="connsiteY6" fmla="*/ 145209 h 409854"/>
                <a:gd name="connsiteX7" fmla="*/ 415429 w 416683"/>
                <a:gd name="connsiteY7" fmla="*/ 5596 h 409854"/>
                <a:gd name="connsiteX8" fmla="*/ 196381 w 416683"/>
                <a:gd name="connsiteY8" fmla="*/ 26038 h 409854"/>
                <a:gd name="connsiteX0" fmla="*/ 196381 w 415467"/>
                <a:gd name="connsiteY0" fmla="*/ 45390 h 429206"/>
                <a:gd name="connsiteX1" fmla="*/ 1351 w 415467"/>
                <a:gd name="connsiteY1" fmla="*/ 30820 h 429206"/>
                <a:gd name="connsiteX2" fmla="*/ 107680 w 415467"/>
                <a:gd name="connsiteY2" fmla="*/ 171697 h 429206"/>
                <a:gd name="connsiteX3" fmla="*/ 100993 w 415467"/>
                <a:gd name="connsiteY3" fmla="*/ 429203 h 429206"/>
                <a:gd name="connsiteX4" fmla="*/ 215022 w 415467"/>
                <a:gd name="connsiteY4" fmla="*/ 294020 h 429206"/>
                <a:gd name="connsiteX5" fmla="*/ 322910 w 415467"/>
                <a:gd name="connsiteY5" fmla="*/ 415864 h 429206"/>
                <a:gd name="connsiteX6" fmla="*/ 291516 w 415467"/>
                <a:gd name="connsiteY6" fmla="*/ 164561 h 429206"/>
                <a:gd name="connsiteX7" fmla="*/ 415429 w 415467"/>
                <a:gd name="connsiteY7" fmla="*/ 24948 h 429206"/>
                <a:gd name="connsiteX8" fmla="*/ 196381 w 415467"/>
                <a:gd name="connsiteY8" fmla="*/ 45390 h 429206"/>
                <a:gd name="connsiteX0" fmla="*/ 195105 w 414191"/>
                <a:gd name="connsiteY0" fmla="*/ 45390 h 429206"/>
                <a:gd name="connsiteX1" fmla="*/ 75 w 414191"/>
                <a:gd name="connsiteY1" fmla="*/ 30820 h 429206"/>
                <a:gd name="connsiteX2" fmla="*/ 106404 w 414191"/>
                <a:gd name="connsiteY2" fmla="*/ 171697 h 429206"/>
                <a:gd name="connsiteX3" fmla="*/ 99717 w 414191"/>
                <a:gd name="connsiteY3" fmla="*/ 429203 h 429206"/>
                <a:gd name="connsiteX4" fmla="*/ 213746 w 414191"/>
                <a:gd name="connsiteY4" fmla="*/ 294020 h 429206"/>
                <a:gd name="connsiteX5" fmla="*/ 321634 w 414191"/>
                <a:gd name="connsiteY5" fmla="*/ 415864 h 429206"/>
                <a:gd name="connsiteX6" fmla="*/ 290240 w 414191"/>
                <a:gd name="connsiteY6" fmla="*/ 164561 h 429206"/>
                <a:gd name="connsiteX7" fmla="*/ 414153 w 414191"/>
                <a:gd name="connsiteY7" fmla="*/ 24948 h 429206"/>
                <a:gd name="connsiteX8" fmla="*/ 195105 w 414191"/>
                <a:gd name="connsiteY8" fmla="*/ 45390 h 429206"/>
                <a:gd name="connsiteX0" fmla="*/ 195112 w 414198"/>
                <a:gd name="connsiteY0" fmla="*/ 45390 h 429206"/>
                <a:gd name="connsiteX1" fmla="*/ 82 w 414198"/>
                <a:gd name="connsiteY1" fmla="*/ 30820 h 429206"/>
                <a:gd name="connsiteX2" fmla="*/ 106411 w 414198"/>
                <a:gd name="connsiteY2" fmla="*/ 171697 h 429206"/>
                <a:gd name="connsiteX3" fmla="*/ 99724 w 414198"/>
                <a:gd name="connsiteY3" fmla="*/ 429203 h 429206"/>
                <a:gd name="connsiteX4" fmla="*/ 213753 w 414198"/>
                <a:gd name="connsiteY4" fmla="*/ 294020 h 429206"/>
                <a:gd name="connsiteX5" fmla="*/ 321641 w 414198"/>
                <a:gd name="connsiteY5" fmla="*/ 415864 h 429206"/>
                <a:gd name="connsiteX6" fmla="*/ 290247 w 414198"/>
                <a:gd name="connsiteY6" fmla="*/ 164561 h 429206"/>
                <a:gd name="connsiteX7" fmla="*/ 414160 w 414198"/>
                <a:gd name="connsiteY7" fmla="*/ 24948 h 429206"/>
                <a:gd name="connsiteX8" fmla="*/ 195112 w 414198"/>
                <a:gd name="connsiteY8" fmla="*/ 45390 h 429206"/>
                <a:gd name="connsiteX0" fmla="*/ 195525 w 414611"/>
                <a:gd name="connsiteY0" fmla="*/ 45390 h 429206"/>
                <a:gd name="connsiteX1" fmla="*/ 495 w 414611"/>
                <a:gd name="connsiteY1" fmla="*/ 30820 h 429206"/>
                <a:gd name="connsiteX2" fmla="*/ 106824 w 414611"/>
                <a:gd name="connsiteY2" fmla="*/ 171697 h 429206"/>
                <a:gd name="connsiteX3" fmla="*/ 100137 w 414611"/>
                <a:gd name="connsiteY3" fmla="*/ 429203 h 429206"/>
                <a:gd name="connsiteX4" fmla="*/ 214166 w 414611"/>
                <a:gd name="connsiteY4" fmla="*/ 294020 h 429206"/>
                <a:gd name="connsiteX5" fmla="*/ 322054 w 414611"/>
                <a:gd name="connsiteY5" fmla="*/ 415864 h 429206"/>
                <a:gd name="connsiteX6" fmla="*/ 290660 w 414611"/>
                <a:gd name="connsiteY6" fmla="*/ 164561 h 429206"/>
                <a:gd name="connsiteX7" fmla="*/ 414573 w 414611"/>
                <a:gd name="connsiteY7" fmla="*/ 24948 h 429206"/>
                <a:gd name="connsiteX8" fmla="*/ 195525 w 414611"/>
                <a:gd name="connsiteY8" fmla="*/ 45390 h 429206"/>
                <a:gd name="connsiteX0" fmla="*/ 195725 w 414811"/>
                <a:gd name="connsiteY0" fmla="*/ 45390 h 429206"/>
                <a:gd name="connsiteX1" fmla="*/ 695 w 414811"/>
                <a:gd name="connsiteY1" fmla="*/ 30820 h 429206"/>
                <a:gd name="connsiteX2" fmla="*/ 107024 w 414811"/>
                <a:gd name="connsiteY2" fmla="*/ 171697 h 429206"/>
                <a:gd name="connsiteX3" fmla="*/ 100337 w 414811"/>
                <a:gd name="connsiteY3" fmla="*/ 429203 h 429206"/>
                <a:gd name="connsiteX4" fmla="*/ 214366 w 414811"/>
                <a:gd name="connsiteY4" fmla="*/ 294020 h 429206"/>
                <a:gd name="connsiteX5" fmla="*/ 322254 w 414811"/>
                <a:gd name="connsiteY5" fmla="*/ 415864 h 429206"/>
                <a:gd name="connsiteX6" fmla="*/ 290860 w 414811"/>
                <a:gd name="connsiteY6" fmla="*/ 164561 h 429206"/>
                <a:gd name="connsiteX7" fmla="*/ 414773 w 414811"/>
                <a:gd name="connsiteY7" fmla="*/ 24948 h 429206"/>
                <a:gd name="connsiteX8" fmla="*/ 195725 w 414811"/>
                <a:gd name="connsiteY8" fmla="*/ 45390 h 429206"/>
                <a:gd name="connsiteX0" fmla="*/ 195725 w 415882"/>
                <a:gd name="connsiteY0" fmla="*/ 41592 h 425408"/>
                <a:gd name="connsiteX1" fmla="*/ 695 w 415882"/>
                <a:gd name="connsiteY1" fmla="*/ 27022 h 425408"/>
                <a:gd name="connsiteX2" fmla="*/ 107024 w 415882"/>
                <a:gd name="connsiteY2" fmla="*/ 167899 h 425408"/>
                <a:gd name="connsiteX3" fmla="*/ 100337 w 415882"/>
                <a:gd name="connsiteY3" fmla="*/ 425405 h 425408"/>
                <a:gd name="connsiteX4" fmla="*/ 214366 w 415882"/>
                <a:gd name="connsiteY4" fmla="*/ 290222 h 425408"/>
                <a:gd name="connsiteX5" fmla="*/ 322254 w 415882"/>
                <a:gd name="connsiteY5" fmla="*/ 412066 h 425408"/>
                <a:gd name="connsiteX6" fmla="*/ 290860 w 415882"/>
                <a:gd name="connsiteY6" fmla="*/ 160763 h 425408"/>
                <a:gd name="connsiteX7" fmla="*/ 414773 w 415882"/>
                <a:gd name="connsiteY7" fmla="*/ 21150 h 425408"/>
                <a:gd name="connsiteX8" fmla="*/ 195725 w 415882"/>
                <a:gd name="connsiteY8" fmla="*/ 41592 h 425408"/>
                <a:gd name="connsiteX0" fmla="*/ 195725 w 416007"/>
                <a:gd name="connsiteY0" fmla="*/ 52133 h 435949"/>
                <a:gd name="connsiteX1" fmla="*/ 695 w 416007"/>
                <a:gd name="connsiteY1" fmla="*/ 37563 h 435949"/>
                <a:gd name="connsiteX2" fmla="*/ 107024 w 416007"/>
                <a:gd name="connsiteY2" fmla="*/ 178440 h 435949"/>
                <a:gd name="connsiteX3" fmla="*/ 100337 w 416007"/>
                <a:gd name="connsiteY3" fmla="*/ 435946 h 435949"/>
                <a:gd name="connsiteX4" fmla="*/ 214366 w 416007"/>
                <a:gd name="connsiteY4" fmla="*/ 300763 h 435949"/>
                <a:gd name="connsiteX5" fmla="*/ 322254 w 416007"/>
                <a:gd name="connsiteY5" fmla="*/ 422607 h 435949"/>
                <a:gd name="connsiteX6" fmla="*/ 290860 w 416007"/>
                <a:gd name="connsiteY6" fmla="*/ 171304 h 435949"/>
                <a:gd name="connsiteX7" fmla="*/ 414773 w 416007"/>
                <a:gd name="connsiteY7" fmla="*/ 19417 h 435949"/>
                <a:gd name="connsiteX8" fmla="*/ 195725 w 416007"/>
                <a:gd name="connsiteY8" fmla="*/ 52133 h 435949"/>
                <a:gd name="connsiteX0" fmla="*/ 195725 w 415954"/>
                <a:gd name="connsiteY0" fmla="*/ 52133 h 435949"/>
                <a:gd name="connsiteX1" fmla="*/ 695 w 415954"/>
                <a:gd name="connsiteY1" fmla="*/ 37563 h 435949"/>
                <a:gd name="connsiteX2" fmla="*/ 107024 w 415954"/>
                <a:gd name="connsiteY2" fmla="*/ 178440 h 435949"/>
                <a:gd name="connsiteX3" fmla="*/ 100337 w 415954"/>
                <a:gd name="connsiteY3" fmla="*/ 435946 h 435949"/>
                <a:gd name="connsiteX4" fmla="*/ 214366 w 415954"/>
                <a:gd name="connsiteY4" fmla="*/ 300763 h 435949"/>
                <a:gd name="connsiteX5" fmla="*/ 322254 w 415954"/>
                <a:gd name="connsiteY5" fmla="*/ 422607 h 435949"/>
                <a:gd name="connsiteX6" fmla="*/ 290860 w 415954"/>
                <a:gd name="connsiteY6" fmla="*/ 171304 h 435949"/>
                <a:gd name="connsiteX7" fmla="*/ 414773 w 415954"/>
                <a:gd name="connsiteY7" fmla="*/ 19417 h 435949"/>
                <a:gd name="connsiteX8" fmla="*/ 195725 w 415954"/>
                <a:gd name="connsiteY8" fmla="*/ 52133 h 435949"/>
                <a:gd name="connsiteX0" fmla="*/ 195725 w 415943"/>
                <a:gd name="connsiteY0" fmla="*/ 52133 h 435949"/>
                <a:gd name="connsiteX1" fmla="*/ 695 w 415943"/>
                <a:gd name="connsiteY1" fmla="*/ 37563 h 435949"/>
                <a:gd name="connsiteX2" fmla="*/ 107024 w 415943"/>
                <a:gd name="connsiteY2" fmla="*/ 178440 h 435949"/>
                <a:gd name="connsiteX3" fmla="*/ 100337 w 415943"/>
                <a:gd name="connsiteY3" fmla="*/ 435946 h 435949"/>
                <a:gd name="connsiteX4" fmla="*/ 214366 w 415943"/>
                <a:gd name="connsiteY4" fmla="*/ 300763 h 435949"/>
                <a:gd name="connsiteX5" fmla="*/ 322254 w 415943"/>
                <a:gd name="connsiteY5" fmla="*/ 422607 h 435949"/>
                <a:gd name="connsiteX6" fmla="*/ 290860 w 415943"/>
                <a:gd name="connsiteY6" fmla="*/ 171304 h 435949"/>
                <a:gd name="connsiteX7" fmla="*/ 414773 w 415943"/>
                <a:gd name="connsiteY7" fmla="*/ 19417 h 435949"/>
                <a:gd name="connsiteX8" fmla="*/ 195725 w 415943"/>
                <a:gd name="connsiteY8" fmla="*/ 52133 h 435949"/>
                <a:gd name="connsiteX0" fmla="*/ 195725 w 415943"/>
                <a:gd name="connsiteY0" fmla="*/ 52133 h 437987"/>
                <a:gd name="connsiteX1" fmla="*/ 695 w 415943"/>
                <a:gd name="connsiteY1" fmla="*/ 37563 h 437987"/>
                <a:gd name="connsiteX2" fmla="*/ 107024 w 415943"/>
                <a:gd name="connsiteY2" fmla="*/ 178440 h 437987"/>
                <a:gd name="connsiteX3" fmla="*/ 105491 w 415943"/>
                <a:gd name="connsiteY3" fmla="*/ 171663 h 437987"/>
                <a:gd name="connsiteX4" fmla="*/ 100337 w 415943"/>
                <a:gd name="connsiteY4" fmla="*/ 435946 h 437987"/>
                <a:gd name="connsiteX5" fmla="*/ 214366 w 415943"/>
                <a:gd name="connsiteY5" fmla="*/ 300763 h 437987"/>
                <a:gd name="connsiteX6" fmla="*/ 322254 w 415943"/>
                <a:gd name="connsiteY6" fmla="*/ 422607 h 437987"/>
                <a:gd name="connsiteX7" fmla="*/ 290860 w 415943"/>
                <a:gd name="connsiteY7" fmla="*/ 171304 h 437987"/>
                <a:gd name="connsiteX8" fmla="*/ 414773 w 415943"/>
                <a:gd name="connsiteY8" fmla="*/ 19417 h 437987"/>
                <a:gd name="connsiteX9" fmla="*/ 195725 w 415943"/>
                <a:gd name="connsiteY9" fmla="*/ 52133 h 437987"/>
                <a:gd name="connsiteX0" fmla="*/ 195725 w 415943"/>
                <a:gd name="connsiteY0" fmla="*/ 52133 h 447087"/>
                <a:gd name="connsiteX1" fmla="*/ 695 w 415943"/>
                <a:gd name="connsiteY1" fmla="*/ 37563 h 447087"/>
                <a:gd name="connsiteX2" fmla="*/ 107024 w 415943"/>
                <a:gd name="connsiteY2" fmla="*/ 178440 h 447087"/>
                <a:gd name="connsiteX3" fmla="*/ 105491 w 415943"/>
                <a:gd name="connsiteY3" fmla="*/ 171663 h 447087"/>
                <a:gd name="connsiteX4" fmla="*/ 84995 w 415943"/>
                <a:gd name="connsiteY4" fmla="*/ 445151 h 447087"/>
                <a:gd name="connsiteX5" fmla="*/ 214366 w 415943"/>
                <a:gd name="connsiteY5" fmla="*/ 300763 h 447087"/>
                <a:gd name="connsiteX6" fmla="*/ 322254 w 415943"/>
                <a:gd name="connsiteY6" fmla="*/ 422607 h 447087"/>
                <a:gd name="connsiteX7" fmla="*/ 290860 w 415943"/>
                <a:gd name="connsiteY7" fmla="*/ 171304 h 447087"/>
                <a:gd name="connsiteX8" fmla="*/ 414773 w 415943"/>
                <a:gd name="connsiteY8" fmla="*/ 19417 h 447087"/>
                <a:gd name="connsiteX9" fmla="*/ 195725 w 415943"/>
                <a:gd name="connsiteY9" fmla="*/ 52133 h 447087"/>
                <a:gd name="connsiteX0" fmla="*/ 195725 w 415943"/>
                <a:gd name="connsiteY0" fmla="*/ 52133 h 445162"/>
                <a:gd name="connsiteX1" fmla="*/ 695 w 415943"/>
                <a:gd name="connsiteY1" fmla="*/ 37563 h 445162"/>
                <a:gd name="connsiteX2" fmla="*/ 107024 w 415943"/>
                <a:gd name="connsiteY2" fmla="*/ 178440 h 445162"/>
                <a:gd name="connsiteX3" fmla="*/ 105491 w 415943"/>
                <a:gd name="connsiteY3" fmla="*/ 171663 h 445162"/>
                <a:gd name="connsiteX4" fmla="*/ 84995 w 415943"/>
                <a:gd name="connsiteY4" fmla="*/ 445151 h 445162"/>
                <a:gd name="connsiteX5" fmla="*/ 214366 w 415943"/>
                <a:gd name="connsiteY5" fmla="*/ 300763 h 445162"/>
                <a:gd name="connsiteX6" fmla="*/ 322254 w 415943"/>
                <a:gd name="connsiteY6" fmla="*/ 422607 h 445162"/>
                <a:gd name="connsiteX7" fmla="*/ 290860 w 415943"/>
                <a:gd name="connsiteY7" fmla="*/ 171304 h 445162"/>
                <a:gd name="connsiteX8" fmla="*/ 414773 w 415943"/>
                <a:gd name="connsiteY8" fmla="*/ 19417 h 445162"/>
                <a:gd name="connsiteX9" fmla="*/ 195725 w 415943"/>
                <a:gd name="connsiteY9" fmla="*/ 52133 h 445162"/>
                <a:gd name="connsiteX0" fmla="*/ 195725 w 415975"/>
                <a:gd name="connsiteY0" fmla="*/ 52133 h 445162"/>
                <a:gd name="connsiteX1" fmla="*/ 695 w 415975"/>
                <a:gd name="connsiteY1" fmla="*/ 37563 h 445162"/>
                <a:gd name="connsiteX2" fmla="*/ 107024 w 415975"/>
                <a:gd name="connsiteY2" fmla="*/ 178440 h 445162"/>
                <a:gd name="connsiteX3" fmla="*/ 105491 w 415975"/>
                <a:gd name="connsiteY3" fmla="*/ 171663 h 445162"/>
                <a:gd name="connsiteX4" fmla="*/ 84995 w 415975"/>
                <a:gd name="connsiteY4" fmla="*/ 445151 h 445162"/>
                <a:gd name="connsiteX5" fmla="*/ 214366 w 415975"/>
                <a:gd name="connsiteY5" fmla="*/ 300763 h 445162"/>
                <a:gd name="connsiteX6" fmla="*/ 343733 w 415975"/>
                <a:gd name="connsiteY6" fmla="*/ 422607 h 445162"/>
                <a:gd name="connsiteX7" fmla="*/ 290860 w 415975"/>
                <a:gd name="connsiteY7" fmla="*/ 171304 h 445162"/>
                <a:gd name="connsiteX8" fmla="*/ 414773 w 415975"/>
                <a:gd name="connsiteY8" fmla="*/ 19417 h 445162"/>
                <a:gd name="connsiteX9" fmla="*/ 195725 w 415975"/>
                <a:gd name="connsiteY9" fmla="*/ 52133 h 445162"/>
                <a:gd name="connsiteX0" fmla="*/ 195725 w 415975"/>
                <a:gd name="connsiteY0" fmla="*/ 52133 h 445162"/>
                <a:gd name="connsiteX1" fmla="*/ 695 w 415975"/>
                <a:gd name="connsiteY1" fmla="*/ 37563 h 445162"/>
                <a:gd name="connsiteX2" fmla="*/ 107024 w 415975"/>
                <a:gd name="connsiteY2" fmla="*/ 178440 h 445162"/>
                <a:gd name="connsiteX3" fmla="*/ 105491 w 415975"/>
                <a:gd name="connsiteY3" fmla="*/ 171663 h 445162"/>
                <a:gd name="connsiteX4" fmla="*/ 84995 w 415975"/>
                <a:gd name="connsiteY4" fmla="*/ 445151 h 445162"/>
                <a:gd name="connsiteX5" fmla="*/ 214366 w 415975"/>
                <a:gd name="connsiteY5" fmla="*/ 300763 h 445162"/>
                <a:gd name="connsiteX6" fmla="*/ 343733 w 415975"/>
                <a:gd name="connsiteY6" fmla="*/ 422607 h 445162"/>
                <a:gd name="connsiteX7" fmla="*/ 290860 w 415975"/>
                <a:gd name="connsiteY7" fmla="*/ 171304 h 445162"/>
                <a:gd name="connsiteX8" fmla="*/ 414773 w 415975"/>
                <a:gd name="connsiteY8" fmla="*/ 19417 h 445162"/>
                <a:gd name="connsiteX9" fmla="*/ 195725 w 415975"/>
                <a:gd name="connsiteY9" fmla="*/ 52133 h 445162"/>
                <a:gd name="connsiteX0" fmla="*/ 195725 w 415849"/>
                <a:gd name="connsiteY0" fmla="*/ 52133 h 445162"/>
                <a:gd name="connsiteX1" fmla="*/ 695 w 415849"/>
                <a:gd name="connsiteY1" fmla="*/ 37563 h 445162"/>
                <a:gd name="connsiteX2" fmla="*/ 107024 w 415849"/>
                <a:gd name="connsiteY2" fmla="*/ 178440 h 445162"/>
                <a:gd name="connsiteX3" fmla="*/ 105491 w 415849"/>
                <a:gd name="connsiteY3" fmla="*/ 171663 h 445162"/>
                <a:gd name="connsiteX4" fmla="*/ 84995 w 415849"/>
                <a:gd name="connsiteY4" fmla="*/ 445151 h 445162"/>
                <a:gd name="connsiteX5" fmla="*/ 214366 w 415849"/>
                <a:gd name="connsiteY5" fmla="*/ 300763 h 445162"/>
                <a:gd name="connsiteX6" fmla="*/ 343733 w 415849"/>
                <a:gd name="connsiteY6" fmla="*/ 422607 h 445162"/>
                <a:gd name="connsiteX7" fmla="*/ 290860 w 415849"/>
                <a:gd name="connsiteY7" fmla="*/ 171304 h 445162"/>
                <a:gd name="connsiteX8" fmla="*/ 414773 w 415849"/>
                <a:gd name="connsiteY8" fmla="*/ 19417 h 445162"/>
                <a:gd name="connsiteX9" fmla="*/ 195725 w 415849"/>
                <a:gd name="connsiteY9" fmla="*/ 52133 h 445162"/>
                <a:gd name="connsiteX0" fmla="*/ 195725 w 415941"/>
                <a:gd name="connsiteY0" fmla="*/ 52133 h 445162"/>
                <a:gd name="connsiteX1" fmla="*/ 695 w 415941"/>
                <a:gd name="connsiteY1" fmla="*/ 37563 h 445162"/>
                <a:gd name="connsiteX2" fmla="*/ 107024 w 415941"/>
                <a:gd name="connsiteY2" fmla="*/ 178440 h 445162"/>
                <a:gd name="connsiteX3" fmla="*/ 105491 w 415941"/>
                <a:gd name="connsiteY3" fmla="*/ 171663 h 445162"/>
                <a:gd name="connsiteX4" fmla="*/ 84995 w 415941"/>
                <a:gd name="connsiteY4" fmla="*/ 445151 h 445162"/>
                <a:gd name="connsiteX5" fmla="*/ 214366 w 415941"/>
                <a:gd name="connsiteY5" fmla="*/ 300763 h 445162"/>
                <a:gd name="connsiteX6" fmla="*/ 343733 w 415941"/>
                <a:gd name="connsiteY6" fmla="*/ 422607 h 445162"/>
                <a:gd name="connsiteX7" fmla="*/ 290860 w 415941"/>
                <a:gd name="connsiteY7" fmla="*/ 171304 h 445162"/>
                <a:gd name="connsiteX8" fmla="*/ 414773 w 415941"/>
                <a:gd name="connsiteY8" fmla="*/ 19417 h 445162"/>
                <a:gd name="connsiteX9" fmla="*/ 195725 w 415941"/>
                <a:gd name="connsiteY9" fmla="*/ 52133 h 445162"/>
                <a:gd name="connsiteX0" fmla="*/ 195725 w 415892"/>
                <a:gd name="connsiteY0" fmla="*/ 52133 h 445162"/>
                <a:gd name="connsiteX1" fmla="*/ 695 w 415892"/>
                <a:gd name="connsiteY1" fmla="*/ 37563 h 445162"/>
                <a:gd name="connsiteX2" fmla="*/ 107024 w 415892"/>
                <a:gd name="connsiteY2" fmla="*/ 178440 h 445162"/>
                <a:gd name="connsiteX3" fmla="*/ 105491 w 415892"/>
                <a:gd name="connsiteY3" fmla="*/ 171663 h 445162"/>
                <a:gd name="connsiteX4" fmla="*/ 84995 w 415892"/>
                <a:gd name="connsiteY4" fmla="*/ 445151 h 445162"/>
                <a:gd name="connsiteX5" fmla="*/ 214366 w 415892"/>
                <a:gd name="connsiteY5" fmla="*/ 300763 h 445162"/>
                <a:gd name="connsiteX6" fmla="*/ 343733 w 415892"/>
                <a:gd name="connsiteY6" fmla="*/ 422607 h 445162"/>
                <a:gd name="connsiteX7" fmla="*/ 290860 w 415892"/>
                <a:gd name="connsiteY7" fmla="*/ 171304 h 445162"/>
                <a:gd name="connsiteX8" fmla="*/ 414773 w 415892"/>
                <a:gd name="connsiteY8" fmla="*/ 19417 h 445162"/>
                <a:gd name="connsiteX9" fmla="*/ 195725 w 415892"/>
                <a:gd name="connsiteY9" fmla="*/ 52133 h 445162"/>
                <a:gd name="connsiteX0" fmla="*/ 195725 w 416751"/>
                <a:gd name="connsiteY0" fmla="*/ 36875 h 429904"/>
                <a:gd name="connsiteX1" fmla="*/ 695 w 416751"/>
                <a:gd name="connsiteY1" fmla="*/ 22305 h 429904"/>
                <a:gd name="connsiteX2" fmla="*/ 107024 w 416751"/>
                <a:gd name="connsiteY2" fmla="*/ 163182 h 429904"/>
                <a:gd name="connsiteX3" fmla="*/ 105491 w 416751"/>
                <a:gd name="connsiteY3" fmla="*/ 156405 h 429904"/>
                <a:gd name="connsiteX4" fmla="*/ 84995 w 416751"/>
                <a:gd name="connsiteY4" fmla="*/ 429893 h 429904"/>
                <a:gd name="connsiteX5" fmla="*/ 214366 w 416751"/>
                <a:gd name="connsiteY5" fmla="*/ 285505 h 429904"/>
                <a:gd name="connsiteX6" fmla="*/ 343733 w 416751"/>
                <a:gd name="connsiteY6" fmla="*/ 407349 h 429904"/>
                <a:gd name="connsiteX7" fmla="*/ 309271 w 416751"/>
                <a:gd name="connsiteY7" fmla="*/ 146841 h 429904"/>
                <a:gd name="connsiteX8" fmla="*/ 414773 w 416751"/>
                <a:gd name="connsiteY8" fmla="*/ 4159 h 429904"/>
                <a:gd name="connsiteX9" fmla="*/ 195725 w 416751"/>
                <a:gd name="connsiteY9" fmla="*/ 36875 h 429904"/>
                <a:gd name="connsiteX0" fmla="*/ 195725 w 416195"/>
                <a:gd name="connsiteY0" fmla="*/ 42548 h 435577"/>
                <a:gd name="connsiteX1" fmla="*/ 695 w 416195"/>
                <a:gd name="connsiteY1" fmla="*/ 27978 h 435577"/>
                <a:gd name="connsiteX2" fmla="*/ 107024 w 416195"/>
                <a:gd name="connsiteY2" fmla="*/ 168855 h 435577"/>
                <a:gd name="connsiteX3" fmla="*/ 105491 w 416195"/>
                <a:gd name="connsiteY3" fmla="*/ 162078 h 435577"/>
                <a:gd name="connsiteX4" fmla="*/ 84995 w 416195"/>
                <a:gd name="connsiteY4" fmla="*/ 435566 h 435577"/>
                <a:gd name="connsiteX5" fmla="*/ 214366 w 416195"/>
                <a:gd name="connsiteY5" fmla="*/ 291178 h 435577"/>
                <a:gd name="connsiteX6" fmla="*/ 343733 w 416195"/>
                <a:gd name="connsiteY6" fmla="*/ 413022 h 435577"/>
                <a:gd name="connsiteX7" fmla="*/ 309271 w 416195"/>
                <a:gd name="connsiteY7" fmla="*/ 152514 h 435577"/>
                <a:gd name="connsiteX8" fmla="*/ 414773 w 416195"/>
                <a:gd name="connsiteY8" fmla="*/ 9832 h 435577"/>
                <a:gd name="connsiteX9" fmla="*/ 195725 w 416195"/>
                <a:gd name="connsiteY9" fmla="*/ 42548 h 435577"/>
                <a:gd name="connsiteX0" fmla="*/ 195725 w 401158"/>
                <a:gd name="connsiteY0" fmla="*/ 42548 h 435577"/>
                <a:gd name="connsiteX1" fmla="*/ 695 w 401158"/>
                <a:gd name="connsiteY1" fmla="*/ 27978 h 435577"/>
                <a:gd name="connsiteX2" fmla="*/ 107024 w 401158"/>
                <a:gd name="connsiteY2" fmla="*/ 168855 h 435577"/>
                <a:gd name="connsiteX3" fmla="*/ 105491 w 401158"/>
                <a:gd name="connsiteY3" fmla="*/ 162078 h 435577"/>
                <a:gd name="connsiteX4" fmla="*/ 84995 w 401158"/>
                <a:gd name="connsiteY4" fmla="*/ 435566 h 435577"/>
                <a:gd name="connsiteX5" fmla="*/ 214366 w 401158"/>
                <a:gd name="connsiteY5" fmla="*/ 291178 h 435577"/>
                <a:gd name="connsiteX6" fmla="*/ 343733 w 401158"/>
                <a:gd name="connsiteY6" fmla="*/ 413022 h 435577"/>
                <a:gd name="connsiteX7" fmla="*/ 309271 w 401158"/>
                <a:gd name="connsiteY7" fmla="*/ 152514 h 435577"/>
                <a:gd name="connsiteX8" fmla="*/ 399431 w 401158"/>
                <a:gd name="connsiteY8" fmla="*/ 9832 h 435577"/>
                <a:gd name="connsiteX9" fmla="*/ 195725 w 401158"/>
                <a:gd name="connsiteY9" fmla="*/ 42548 h 435577"/>
                <a:gd name="connsiteX0" fmla="*/ 195725 w 401158"/>
                <a:gd name="connsiteY0" fmla="*/ 42548 h 437322"/>
                <a:gd name="connsiteX1" fmla="*/ 695 w 401158"/>
                <a:gd name="connsiteY1" fmla="*/ 27978 h 437322"/>
                <a:gd name="connsiteX2" fmla="*/ 107024 w 401158"/>
                <a:gd name="connsiteY2" fmla="*/ 168855 h 437322"/>
                <a:gd name="connsiteX3" fmla="*/ 84995 w 401158"/>
                <a:gd name="connsiteY3" fmla="*/ 435566 h 437322"/>
                <a:gd name="connsiteX4" fmla="*/ 214366 w 401158"/>
                <a:gd name="connsiteY4" fmla="*/ 291178 h 437322"/>
                <a:gd name="connsiteX5" fmla="*/ 343733 w 401158"/>
                <a:gd name="connsiteY5" fmla="*/ 413022 h 437322"/>
                <a:gd name="connsiteX6" fmla="*/ 309271 w 401158"/>
                <a:gd name="connsiteY6" fmla="*/ 152514 h 437322"/>
                <a:gd name="connsiteX7" fmla="*/ 399431 w 401158"/>
                <a:gd name="connsiteY7" fmla="*/ 9832 h 437322"/>
                <a:gd name="connsiteX8" fmla="*/ 195725 w 401158"/>
                <a:gd name="connsiteY8" fmla="*/ 42548 h 437322"/>
                <a:gd name="connsiteX0" fmla="*/ 195725 w 401158"/>
                <a:gd name="connsiteY0" fmla="*/ 42548 h 435570"/>
                <a:gd name="connsiteX1" fmla="*/ 695 w 401158"/>
                <a:gd name="connsiteY1" fmla="*/ 27978 h 435570"/>
                <a:gd name="connsiteX2" fmla="*/ 107024 w 401158"/>
                <a:gd name="connsiteY2" fmla="*/ 168855 h 435570"/>
                <a:gd name="connsiteX3" fmla="*/ 84995 w 401158"/>
                <a:gd name="connsiteY3" fmla="*/ 435566 h 435570"/>
                <a:gd name="connsiteX4" fmla="*/ 214366 w 401158"/>
                <a:gd name="connsiteY4" fmla="*/ 291178 h 435570"/>
                <a:gd name="connsiteX5" fmla="*/ 343733 w 401158"/>
                <a:gd name="connsiteY5" fmla="*/ 413022 h 435570"/>
                <a:gd name="connsiteX6" fmla="*/ 309271 w 401158"/>
                <a:gd name="connsiteY6" fmla="*/ 152514 h 435570"/>
                <a:gd name="connsiteX7" fmla="*/ 399431 w 401158"/>
                <a:gd name="connsiteY7" fmla="*/ 9832 h 435570"/>
                <a:gd name="connsiteX8" fmla="*/ 195725 w 401158"/>
                <a:gd name="connsiteY8" fmla="*/ 42548 h 435570"/>
                <a:gd name="connsiteX0" fmla="*/ 195691 w 401124"/>
                <a:gd name="connsiteY0" fmla="*/ 42548 h 435570"/>
                <a:gd name="connsiteX1" fmla="*/ 661 w 401124"/>
                <a:gd name="connsiteY1" fmla="*/ 27978 h 435570"/>
                <a:gd name="connsiteX2" fmla="*/ 106990 w 401124"/>
                <a:gd name="connsiteY2" fmla="*/ 168855 h 435570"/>
                <a:gd name="connsiteX3" fmla="*/ 84961 w 401124"/>
                <a:gd name="connsiteY3" fmla="*/ 435566 h 435570"/>
                <a:gd name="connsiteX4" fmla="*/ 214332 w 401124"/>
                <a:gd name="connsiteY4" fmla="*/ 291178 h 435570"/>
                <a:gd name="connsiteX5" fmla="*/ 343699 w 401124"/>
                <a:gd name="connsiteY5" fmla="*/ 413022 h 435570"/>
                <a:gd name="connsiteX6" fmla="*/ 309237 w 401124"/>
                <a:gd name="connsiteY6" fmla="*/ 152514 h 435570"/>
                <a:gd name="connsiteX7" fmla="*/ 399397 w 401124"/>
                <a:gd name="connsiteY7" fmla="*/ 9832 h 435570"/>
                <a:gd name="connsiteX8" fmla="*/ 195691 w 401124"/>
                <a:gd name="connsiteY8" fmla="*/ 42548 h 435570"/>
                <a:gd name="connsiteX0" fmla="*/ 196431 w 401864"/>
                <a:gd name="connsiteY0" fmla="*/ 42548 h 437653"/>
                <a:gd name="connsiteX1" fmla="*/ 1401 w 401864"/>
                <a:gd name="connsiteY1" fmla="*/ 27978 h 437653"/>
                <a:gd name="connsiteX2" fmla="*/ 104661 w 401864"/>
                <a:gd name="connsiteY2" fmla="*/ 156581 h 437653"/>
                <a:gd name="connsiteX3" fmla="*/ 85701 w 401864"/>
                <a:gd name="connsiteY3" fmla="*/ 435566 h 437653"/>
                <a:gd name="connsiteX4" fmla="*/ 215072 w 401864"/>
                <a:gd name="connsiteY4" fmla="*/ 291178 h 437653"/>
                <a:gd name="connsiteX5" fmla="*/ 344439 w 401864"/>
                <a:gd name="connsiteY5" fmla="*/ 413022 h 437653"/>
                <a:gd name="connsiteX6" fmla="*/ 309977 w 401864"/>
                <a:gd name="connsiteY6" fmla="*/ 152514 h 437653"/>
                <a:gd name="connsiteX7" fmla="*/ 400137 w 401864"/>
                <a:gd name="connsiteY7" fmla="*/ 9832 h 437653"/>
                <a:gd name="connsiteX8" fmla="*/ 196431 w 401864"/>
                <a:gd name="connsiteY8" fmla="*/ 42548 h 437653"/>
                <a:gd name="connsiteX0" fmla="*/ 196431 w 402889"/>
                <a:gd name="connsiteY0" fmla="*/ 36196 h 431301"/>
                <a:gd name="connsiteX1" fmla="*/ 1401 w 402889"/>
                <a:gd name="connsiteY1" fmla="*/ 21626 h 431301"/>
                <a:gd name="connsiteX2" fmla="*/ 104661 w 402889"/>
                <a:gd name="connsiteY2" fmla="*/ 150229 h 431301"/>
                <a:gd name="connsiteX3" fmla="*/ 85701 w 402889"/>
                <a:gd name="connsiteY3" fmla="*/ 429214 h 431301"/>
                <a:gd name="connsiteX4" fmla="*/ 215072 w 402889"/>
                <a:gd name="connsiteY4" fmla="*/ 284826 h 431301"/>
                <a:gd name="connsiteX5" fmla="*/ 344439 w 402889"/>
                <a:gd name="connsiteY5" fmla="*/ 406670 h 431301"/>
                <a:gd name="connsiteX6" fmla="*/ 316114 w 402889"/>
                <a:gd name="connsiteY6" fmla="*/ 133888 h 431301"/>
                <a:gd name="connsiteX7" fmla="*/ 400137 w 402889"/>
                <a:gd name="connsiteY7" fmla="*/ 3480 h 431301"/>
                <a:gd name="connsiteX8" fmla="*/ 196431 w 402889"/>
                <a:gd name="connsiteY8" fmla="*/ 36196 h 431301"/>
                <a:gd name="connsiteX0" fmla="*/ 196431 w 402618"/>
                <a:gd name="connsiteY0" fmla="*/ 36196 h 431301"/>
                <a:gd name="connsiteX1" fmla="*/ 1401 w 402618"/>
                <a:gd name="connsiteY1" fmla="*/ 21626 h 431301"/>
                <a:gd name="connsiteX2" fmla="*/ 104661 w 402618"/>
                <a:gd name="connsiteY2" fmla="*/ 150229 h 431301"/>
                <a:gd name="connsiteX3" fmla="*/ 85701 w 402618"/>
                <a:gd name="connsiteY3" fmla="*/ 429214 h 431301"/>
                <a:gd name="connsiteX4" fmla="*/ 215072 w 402618"/>
                <a:gd name="connsiteY4" fmla="*/ 284826 h 431301"/>
                <a:gd name="connsiteX5" fmla="*/ 344439 w 402618"/>
                <a:gd name="connsiteY5" fmla="*/ 406670 h 431301"/>
                <a:gd name="connsiteX6" fmla="*/ 316114 w 402618"/>
                <a:gd name="connsiteY6" fmla="*/ 133888 h 431301"/>
                <a:gd name="connsiteX7" fmla="*/ 400137 w 402618"/>
                <a:gd name="connsiteY7" fmla="*/ 3480 h 431301"/>
                <a:gd name="connsiteX8" fmla="*/ 196431 w 402618"/>
                <a:gd name="connsiteY8" fmla="*/ 36196 h 431301"/>
                <a:gd name="connsiteX0" fmla="*/ 196431 w 411912"/>
                <a:gd name="connsiteY0" fmla="*/ 39114 h 434219"/>
                <a:gd name="connsiteX1" fmla="*/ 1401 w 411912"/>
                <a:gd name="connsiteY1" fmla="*/ 24544 h 434219"/>
                <a:gd name="connsiteX2" fmla="*/ 104661 w 411912"/>
                <a:gd name="connsiteY2" fmla="*/ 153147 h 434219"/>
                <a:gd name="connsiteX3" fmla="*/ 85701 w 411912"/>
                <a:gd name="connsiteY3" fmla="*/ 432132 h 434219"/>
                <a:gd name="connsiteX4" fmla="*/ 215072 w 411912"/>
                <a:gd name="connsiteY4" fmla="*/ 287744 h 434219"/>
                <a:gd name="connsiteX5" fmla="*/ 344439 w 411912"/>
                <a:gd name="connsiteY5" fmla="*/ 409588 h 434219"/>
                <a:gd name="connsiteX6" fmla="*/ 316114 w 411912"/>
                <a:gd name="connsiteY6" fmla="*/ 136806 h 434219"/>
                <a:gd name="connsiteX7" fmla="*/ 409342 w 411912"/>
                <a:gd name="connsiteY7" fmla="*/ 3330 h 434219"/>
                <a:gd name="connsiteX8" fmla="*/ 196431 w 411912"/>
                <a:gd name="connsiteY8" fmla="*/ 39114 h 434219"/>
                <a:gd name="connsiteX0" fmla="*/ 196431 w 411344"/>
                <a:gd name="connsiteY0" fmla="*/ 42259 h 437364"/>
                <a:gd name="connsiteX1" fmla="*/ 1401 w 411344"/>
                <a:gd name="connsiteY1" fmla="*/ 27689 h 437364"/>
                <a:gd name="connsiteX2" fmla="*/ 104661 w 411344"/>
                <a:gd name="connsiteY2" fmla="*/ 156292 h 437364"/>
                <a:gd name="connsiteX3" fmla="*/ 85701 w 411344"/>
                <a:gd name="connsiteY3" fmla="*/ 435277 h 437364"/>
                <a:gd name="connsiteX4" fmla="*/ 215072 w 411344"/>
                <a:gd name="connsiteY4" fmla="*/ 290889 h 437364"/>
                <a:gd name="connsiteX5" fmla="*/ 344439 w 411344"/>
                <a:gd name="connsiteY5" fmla="*/ 412733 h 437364"/>
                <a:gd name="connsiteX6" fmla="*/ 316114 w 411344"/>
                <a:gd name="connsiteY6" fmla="*/ 139951 h 437364"/>
                <a:gd name="connsiteX7" fmla="*/ 409342 w 411344"/>
                <a:gd name="connsiteY7" fmla="*/ 6475 h 437364"/>
                <a:gd name="connsiteX8" fmla="*/ 196431 w 411344"/>
                <a:gd name="connsiteY8" fmla="*/ 42259 h 437364"/>
                <a:gd name="connsiteX0" fmla="*/ 196907 w 411820"/>
                <a:gd name="connsiteY0" fmla="*/ 42259 h 437364"/>
                <a:gd name="connsiteX1" fmla="*/ 1877 w 411820"/>
                <a:gd name="connsiteY1" fmla="*/ 27689 h 437364"/>
                <a:gd name="connsiteX2" fmla="*/ 105137 w 411820"/>
                <a:gd name="connsiteY2" fmla="*/ 156292 h 437364"/>
                <a:gd name="connsiteX3" fmla="*/ 86177 w 411820"/>
                <a:gd name="connsiteY3" fmla="*/ 435277 h 437364"/>
                <a:gd name="connsiteX4" fmla="*/ 215548 w 411820"/>
                <a:gd name="connsiteY4" fmla="*/ 290889 h 437364"/>
                <a:gd name="connsiteX5" fmla="*/ 344915 w 411820"/>
                <a:gd name="connsiteY5" fmla="*/ 412733 h 437364"/>
                <a:gd name="connsiteX6" fmla="*/ 316590 w 411820"/>
                <a:gd name="connsiteY6" fmla="*/ 139951 h 437364"/>
                <a:gd name="connsiteX7" fmla="*/ 409818 w 411820"/>
                <a:gd name="connsiteY7" fmla="*/ 6475 h 437364"/>
                <a:gd name="connsiteX8" fmla="*/ 196907 w 411820"/>
                <a:gd name="connsiteY8" fmla="*/ 42259 h 437364"/>
                <a:gd name="connsiteX0" fmla="*/ 195082 w 409995"/>
                <a:gd name="connsiteY0" fmla="*/ 42259 h 437364"/>
                <a:gd name="connsiteX1" fmla="*/ 52 w 409995"/>
                <a:gd name="connsiteY1" fmla="*/ 27689 h 437364"/>
                <a:gd name="connsiteX2" fmla="*/ 103312 w 409995"/>
                <a:gd name="connsiteY2" fmla="*/ 156292 h 437364"/>
                <a:gd name="connsiteX3" fmla="*/ 84352 w 409995"/>
                <a:gd name="connsiteY3" fmla="*/ 435277 h 437364"/>
                <a:gd name="connsiteX4" fmla="*/ 213723 w 409995"/>
                <a:gd name="connsiteY4" fmla="*/ 290889 h 437364"/>
                <a:gd name="connsiteX5" fmla="*/ 343090 w 409995"/>
                <a:gd name="connsiteY5" fmla="*/ 412733 h 437364"/>
                <a:gd name="connsiteX6" fmla="*/ 314765 w 409995"/>
                <a:gd name="connsiteY6" fmla="*/ 139951 h 437364"/>
                <a:gd name="connsiteX7" fmla="*/ 407993 w 409995"/>
                <a:gd name="connsiteY7" fmla="*/ 6475 h 437364"/>
                <a:gd name="connsiteX8" fmla="*/ 195082 w 409995"/>
                <a:gd name="connsiteY8" fmla="*/ 42259 h 437364"/>
                <a:gd name="connsiteX0" fmla="*/ 195082 w 408462"/>
                <a:gd name="connsiteY0" fmla="*/ 49379 h 444484"/>
                <a:gd name="connsiteX1" fmla="*/ 52 w 408462"/>
                <a:gd name="connsiteY1" fmla="*/ 34809 h 444484"/>
                <a:gd name="connsiteX2" fmla="*/ 103312 w 408462"/>
                <a:gd name="connsiteY2" fmla="*/ 163412 h 444484"/>
                <a:gd name="connsiteX3" fmla="*/ 84352 w 408462"/>
                <a:gd name="connsiteY3" fmla="*/ 442397 h 444484"/>
                <a:gd name="connsiteX4" fmla="*/ 213723 w 408462"/>
                <a:gd name="connsiteY4" fmla="*/ 298009 h 444484"/>
                <a:gd name="connsiteX5" fmla="*/ 343090 w 408462"/>
                <a:gd name="connsiteY5" fmla="*/ 419853 h 444484"/>
                <a:gd name="connsiteX6" fmla="*/ 314765 w 408462"/>
                <a:gd name="connsiteY6" fmla="*/ 147071 h 444484"/>
                <a:gd name="connsiteX7" fmla="*/ 407993 w 408462"/>
                <a:gd name="connsiteY7" fmla="*/ 13595 h 444484"/>
                <a:gd name="connsiteX8" fmla="*/ 195082 w 408462"/>
                <a:gd name="connsiteY8" fmla="*/ 49379 h 444484"/>
                <a:gd name="connsiteX0" fmla="*/ 195082 w 408462"/>
                <a:gd name="connsiteY0" fmla="*/ 49379 h 442398"/>
                <a:gd name="connsiteX1" fmla="*/ 52 w 408462"/>
                <a:gd name="connsiteY1" fmla="*/ 34809 h 442398"/>
                <a:gd name="connsiteX2" fmla="*/ 103312 w 408462"/>
                <a:gd name="connsiteY2" fmla="*/ 163412 h 442398"/>
                <a:gd name="connsiteX3" fmla="*/ 84352 w 408462"/>
                <a:gd name="connsiteY3" fmla="*/ 442397 h 442398"/>
                <a:gd name="connsiteX4" fmla="*/ 213723 w 408462"/>
                <a:gd name="connsiteY4" fmla="*/ 298009 h 442398"/>
                <a:gd name="connsiteX5" fmla="*/ 343090 w 408462"/>
                <a:gd name="connsiteY5" fmla="*/ 419853 h 442398"/>
                <a:gd name="connsiteX6" fmla="*/ 314765 w 408462"/>
                <a:gd name="connsiteY6" fmla="*/ 147071 h 442398"/>
                <a:gd name="connsiteX7" fmla="*/ 407993 w 408462"/>
                <a:gd name="connsiteY7" fmla="*/ 13595 h 442398"/>
                <a:gd name="connsiteX8" fmla="*/ 195082 w 408462"/>
                <a:gd name="connsiteY8" fmla="*/ 49379 h 442398"/>
                <a:gd name="connsiteX0" fmla="*/ 195082 w 408462"/>
                <a:gd name="connsiteY0" fmla="*/ 49379 h 442398"/>
                <a:gd name="connsiteX1" fmla="*/ 52 w 408462"/>
                <a:gd name="connsiteY1" fmla="*/ 34809 h 442398"/>
                <a:gd name="connsiteX2" fmla="*/ 103312 w 408462"/>
                <a:gd name="connsiteY2" fmla="*/ 163412 h 442398"/>
                <a:gd name="connsiteX3" fmla="*/ 84352 w 408462"/>
                <a:gd name="connsiteY3" fmla="*/ 442397 h 442398"/>
                <a:gd name="connsiteX4" fmla="*/ 213723 w 408462"/>
                <a:gd name="connsiteY4" fmla="*/ 298009 h 442398"/>
                <a:gd name="connsiteX5" fmla="*/ 343090 w 408462"/>
                <a:gd name="connsiteY5" fmla="*/ 419853 h 442398"/>
                <a:gd name="connsiteX6" fmla="*/ 314765 w 408462"/>
                <a:gd name="connsiteY6" fmla="*/ 147071 h 442398"/>
                <a:gd name="connsiteX7" fmla="*/ 407993 w 408462"/>
                <a:gd name="connsiteY7" fmla="*/ 13595 h 442398"/>
                <a:gd name="connsiteX8" fmla="*/ 195082 w 408462"/>
                <a:gd name="connsiteY8" fmla="*/ 49379 h 442398"/>
                <a:gd name="connsiteX0" fmla="*/ 195082 w 408454"/>
                <a:gd name="connsiteY0" fmla="*/ 49379 h 442398"/>
                <a:gd name="connsiteX1" fmla="*/ 52 w 408454"/>
                <a:gd name="connsiteY1" fmla="*/ 34809 h 442398"/>
                <a:gd name="connsiteX2" fmla="*/ 103312 w 408454"/>
                <a:gd name="connsiteY2" fmla="*/ 163412 h 442398"/>
                <a:gd name="connsiteX3" fmla="*/ 84352 w 408454"/>
                <a:gd name="connsiteY3" fmla="*/ 442397 h 442398"/>
                <a:gd name="connsiteX4" fmla="*/ 213723 w 408454"/>
                <a:gd name="connsiteY4" fmla="*/ 298009 h 442398"/>
                <a:gd name="connsiteX5" fmla="*/ 352295 w 408454"/>
                <a:gd name="connsiteY5" fmla="*/ 435196 h 442398"/>
                <a:gd name="connsiteX6" fmla="*/ 314765 w 408454"/>
                <a:gd name="connsiteY6" fmla="*/ 147071 h 442398"/>
                <a:gd name="connsiteX7" fmla="*/ 407993 w 408454"/>
                <a:gd name="connsiteY7" fmla="*/ 13595 h 442398"/>
                <a:gd name="connsiteX8" fmla="*/ 195082 w 408454"/>
                <a:gd name="connsiteY8" fmla="*/ 49379 h 442398"/>
                <a:gd name="connsiteX0" fmla="*/ 196431 w 411880"/>
                <a:gd name="connsiteY0" fmla="*/ 25894 h 434256"/>
                <a:gd name="connsiteX1" fmla="*/ 1401 w 411880"/>
                <a:gd name="connsiteY1" fmla="*/ 26667 h 434256"/>
                <a:gd name="connsiteX2" fmla="*/ 104661 w 411880"/>
                <a:gd name="connsiteY2" fmla="*/ 155270 h 434256"/>
                <a:gd name="connsiteX3" fmla="*/ 85701 w 411880"/>
                <a:gd name="connsiteY3" fmla="*/ 434255 h 434256"/>
                <a:gd name="connsiteX4" fmla="*/ 215072 w 411880"/>
                <a:gd name="connsiteY4" fmla="*/ 289867 h 434256"/>
                <a:gd name="connsiteX5" fmla="*/ 353644 w 411880"/>
                <a:gd name="connsiteY5" fmla="*/ 427054 h 434256"/>
                <a:gd name="connsiteX6" fmla="*/ 316114 w 411880"/>
                <a:gd name="connsiteY6" fmla="*/ 138929 h 434256"/>
                <a:gd name="connsiteX7" fmla="*/ 409342 w 411880"/>
                <a:gd name="connsiteY7" fmla="*/ 5453 h 434256"/>
                <a:gd name="connsiteX8" fmla="*/ 196431 w 411880"/>
                <a:gd name="connsiteY8" fmla="*/ 25894 h 434256"/>
                <a:gd name="connsiteX0" fmla="*/ 196431 w 414894"/>
                <a:gd name="connsiteY0" fmla="*/ 42998 h 451360"/>
                <a:gd name="connsiteX1" fmla="*/ 1401 w 414894"/>
                <a:gd name="connsiteY1" fmla="*/ 43771 h 451360"/>
                <a:gd name="connsiteX2" fmla="*/ 104661 w 414894"/>
                <a:gd name="connsiteY2" fmla="*/ 172374 h 451360"/>
                <a:gd name="connsiteX3" fmla="*/ 85701 w 414894"/>
                <a:gd name="connsiteY3" fmla="*/ 451359 h 451360"/>
                <a:gd name="connsiteX4" fmla="*/ 215072 w 414894"/>
                <a:gd name="connsiteY4" fmla="*/ 306971 h 451360"/>
                <a:gd name="connsiteX5" fmla="*/ 353644 w 414894"/>
                <a:gd name="connsiteY5" fmla="*/ 444158 h 451360"/>
                <a:gd name="connsiteX6" fmla="*/ 316114 w 414894"/>
                <a:gd name="connsiteY6" fmla="*/ 156033 h 451360"/>
                <a:gd name="connsiteX7" fmla="*/ 412411 w 414894"/>
                <a:gd name="connsiteY7" fmla="*/ 4146 h 451360"/>
                <a:gd name="connsiteX8" fmla="*/ 196431 w 414894"/>
                <a:gd name="connsiteY8" fmla="*/ 42998 h 451360"/>
                <a:gd name="connsiteX0" fmla="*/ 211620 w 430083"/>
                <a:gd name="connsiteY0" fmla="*/ 42850 h 451212"/>
                <a:gd name="connsiteX1" fmla="*/ 1248 w 430083"/>
                <a:gd name="connsiteY1" fmla="*/ 28280 h 451212"/>
                <a:gd name="connsiteX2" fmla="*/ 119850 w 430083"/>
                <a:gd name="connsiteY2" fmla="*/ 172226 h 451212"/>
                <a:gd name="connsiteX3" fmla="*/ 100890 w 430083"/>
                <a:gd name="connsiteY3" fmla="*/ 451211 h 451212"/>
                <a:gd name="connsiteX4" fmla="*/ 230261 w 430083"/>
                <a:gd name="connsiteY4" fmla="*/ 306823 h 451212"/>
                <a:gd name="connsiteX5" fmla="*/ 368833 w 430083"/>
                <a:gd name="connsiteY5" fmla="*/ 444010 h 451212"/>
                <a:gd name="connsiteX6" fmla="*/ 331303 w 430083"/>
                <a:gd name="connsiteY6" fmla="*/ 155885 h 451212"/>
                <a:gd name="connsiteX7" fmla="*/ 427600 w 430083"/>
                <a:gd name="connsiteY7" fmla="*/ 3998 h 451212"/>
                <a:gd name="connsiteX8" fmla="*/ 211620 w 430083"/>
                <a:gd name="connsiteY8" fmla="*/ 42850 h 451212"/>
                <a:gd name="connsiteX0" fmla="*/ 211455 w 429918"/>
                <a:gd name="connsiteY0" fmla="*/ 42850 h 451212"/>
                <a:gd name="connsiteX1" fmla="*/ 1083 w 429918"/>
                <a:gd name="connsiteY1" fmla="*/ 28280 h 451212"/>
                <a:gd name="connsiteX2" fmla="*/ 119685 w 429918"/>
                <a:gd name="connsiteY2" fmla="*/ 172226 h 451212"/>
                <a:gd name="connsiteX3" fmla="*/ 100725 w 429918"/>
                <a:gd name="connsiteY3" fmla="*/ 451211 h 451212"/>
                <a:gd name="connsiteX4" fmla="*/ 230096 w 429918"/>
                <a:gd name="connsiteY4" fmla="*/ 306823 h 451212"/>
                <a:gd name="connsiteX5" fmla="*/ 368668 w 429918"/>
                <a:gd name="connsiteY5" fmla="*/ 444010 h 451212"/>
                <a:gd name="connsiteX6" fmla="*/ 331138 w 429918"/>
                <a:gd name="connsiteY6" fmla="*/ 155885 h 451212"/>
                <a:gd name="connsiteX7" fmla="*/ 427435 w 429918"/>
                <a:gd name="connsiteY7" fmla="*/ 3998 h 451212"/>
                <a:gd name="connsiteX8" fmla="*/ 211455 w 429918"/>
                <a:gd name="connsiteY8" fmla="*/ 42850 h 451212"/>
                <a:gd name="connsiteX0" fmla="*/ 211455 w 428910"/>
                <a:gd name="connsiteY0" fmla="*/ 47167 h 455529"/>
                <a:gd name="connsiteX1" fmla="*/ 1083 w 428910"/>
                <a:gd name="connsiteY1" fmla="*/ 32597 h 455529"/>
                <a:gd name="connsiteX2" fmla="*/ 119685 w 428910"/>
                <a:gd name="connsiteY2" fmla="*/ 176543 h 455529"/>
                <a:gd name="connsiteX3" fmla="*/ 100725 w 428910"/>
                <a:gd name="connsiteY3" fmla="*/ 455528 h 455529"/>
                <a:gd name="connsiteX4" fmla="*/ 230096 w 428910"/>
                <a:gd name="connsiteY4" fmla="*/ 311140 h 455529"/>
                <a:gd name="connsiteX5" fmla="*/ 368668 w 428910"/>
                <a:gd name="connsiteY5" fmla="*/ 448327 h 455529"/>
                <a:gd name="connsiteX6" fmla="*/ 331138 w 428910"/>
                <a:gd name="connsiteY6" fmla="*/ 160202 h 455529"/>
                <a:gd name="connsiteX7" fmla="*/ 427435 w 428910"/>
                <a:gd name="connsiteY7" fmla="*/ 8315 h 455529"/>
                <a:gd name="connsiteX8" fmla="*/ 211455 w 428910"/>
                <a:gd name="connsiteY8" fmla="*/ 47167 h 455529"/>
                <a:gd name="connsiteX0" fmla="*/ 211620 w 429075"/>
                <a:gd name="connsiteY0" fmla="*/ 47167 h 458150"/>
                <a:gd name="connsiteX1" fmla="*/ 1248 w 429075"/>
                <a:gd name="connsiteY1" fmla="*/ 32597 h 458150"/>
                <a:gd name="connsiteX2" fmla="*/ 119850 w 429075"/>
                <a:gd name="connsiteY2" fmla="*/ 158132 h 458150"/>
                <a:gd name="connsiteX3" fmla="*/ 100890 w 429075"/>
                <a:gd name="connsiteY3" fmla="*/ 455528 h 458150"/>
                <a:gd name="connsiteX4" fmla="*/ 230261 w 429075"/>
                <a:gd name="connsiteY4" fmla="*/ 311140 h 458150"/>
                <a:gd name="connsiteX5" fmla="*/ 368833 w 429075"/>
                <a:gd name="connsiteY5" fmla="*/ 448327 h 458150"/>
                <a:gd name="connsiteX6" fmla="*/ 331303 w 429075"/>
                <a:gd name="connsiteY6" fmla="*/ 160202 h 458150"/>
                <a:gd name="connsiteX7" fmla="*/ 427600 w 429075"/>
                <a:gd name="connsiteY7" fmla="*/ 8315 h 458150"/>
                <a:gd name="connsiteX8" fmla="*/ 211620 w 429075"/>
                <a:gd name="connsiteY8" fmla="*/ 47167 h 458150"/>
                <a:gd name="connsiteX0" fmla="*/ 211570 w 429025"/>
                <a:gd name="connsiteY0" fmla="*/ 47167 h 458150"/>
                <a:gd name="connsiteX1" fmla="*/ 1198 w 429025"/>
                <a:gd name="connsiteY1" fmla="*/ 32597 h 458150"/>
                <a:gd name="connsiteX2" fmla="*/ 119800 w 429025"/>
                <a:gd name="connsiteY2" fmla="*/ 158132 h 458150"/>
                <a:gd name="connsiteX3" fmla="*/ 100840 w 429025"/>
                <a:gd name="connsiteY3" fmla="*/ 455528 h 458150"/>
                <a:gd name="connsiteX4" fmla="*/ 230211 w 429025"/>
                <a:gd name="connsiteY4" fmla="*/ 311140 h 458150"/>
                <a:gd name="connsiteX5" fmla="*/ 368783 w 429025"/>
                <a:gd name="connsiteY5" fmla="*/ 448327 h 458150"/>
                <a:gd name="connsiteX6" fmla="*/ 331253 w 429025"/>
                <a:gd name="connsiteY6" fmla="*/ 160202 h 458150"/>
                <a:gd name="connsiteX7" fmla="*/ 427550 w 429025"/>
                <a:gd name="connsiteY7" fmla="*/ 8315 h 458150"/>
                <a:gd name="connsiteX8" fmla="*/ 211570 w 429025"/>
                <a:gd name="connsiteY8" fmla="*/ 47167 h 458150"/>
                <a:gd name="connsiteX0" fmla="*/ 211570 w 429025"/>
                <a:gd name="connsiteY0" fmla="*/ 47167 h 456409"/>
                <a:gd name="connsiteX1" fmla="*/ 1198 w 429025"/>
                <a:gd name="connsiteY1" fmla="*/ 32597 h 456409"/>
                <a:gd name="connsiteX2" fmla="*/ 119800 w 429025"/>
                <a:gd name="connsiteY2" fmla="*/ 158132 h 456409"/>
                <a:gd name="connsiteX3" fmla="*/ 100840 w 429025"/>
                <a:gd name="connsiteY3" fmla="*/ 455528 h 456409"/>
                <a:gd name="connsiteX4" fmla="*/ 230211 w 429025"/>
                <a:gd name="connsiteY4" fmla="*/ 311140 h 456409"/>
                <a:gd name="connsiteX5" fmla="*/ 368783 w 429025"/>
                <a:gd name="connsiteY5" fmla="*/ 448327 h 456409"/>
                <a:gd name="connsiteX6" fmla="*/ 331253 w 429025"/>
                <a:gd name="connsiteY6" fmla="*/ 160202 h 456409"/>
                <a:gd name="connsiteX7" fmla="*/ 427550 w 429025"/>
                <a:gd name="connsiteY7" fmla="*/ 8315 h 456409"/>
                <a:gd name="connsiteX8" fmla="*/ 211570 w 429025"/>
                <a:gd name="connsiteY8" fmla="*/ 47167 h 456409"/>
                <a:gd name="connsiteX0" fmla="*/ 211570 w 429025"/>
                <a:gd name="connsiteY0" fmla="*/ 47167 h 455612"/>
                <a:gd name="connsiteX1" fmla="*/ 1198 w 429025"/>
                <a:gd name="connsiteY1" fmla="*/ 32597 h 455612"/>
                <a:gd name="connsiteX2" fmla="*/ 119800 w 429025"/>
                <a:gd name="connsiteY2" fmla="*/ 158132 h 455612"/>
                <a:gd name="connsiteX3" fmla="*/ 100840 w 429025"/>
                <a:gd name="connsiteY3" fmla="*/ 455528 h 455612"/>
                <a:gd name="connsiteX4" fmla="*/ 230211 w 429025"/>
                <a:gd name="connsiteY4" fmla="*/ 311140 h 455612"/>
                <a:gd name="connsiteX5" fmla="*/ 368783 w 429025"/>
                <a:gd name="connsiteY5" fmla="*/ 448327 h 455612"/>
                <a:gd name="connsiteX6" fmla="*/ 331253 w 429025"/>
                <a:gd name="connsiteY6" fmla="*/ 160202 h 455612"/>
                <a:gd name="connsiteX7" fmla="*/ 427550 w 429025"/>
                <a:gd name="connsiteY7" fmla="*/ 8315 h 455612"/>
                <a:gd name="connsiteX8" fmla="*/ 211570 w 429025"/>
                <a:gd name="connsiteY8" fmla="*/ 47167 h 455612"/>
                <a:gd name="connsiteX0" fmla="*/ 211570 w 429025"/>
                <a:gd name="connsiteY0" fmla="*/ 47167 h 455612"/>
                <a:gd name="connsiteX1" fmla="*/ 1198 w 429025"/>
                <a:gd name="connsiteY1" fmla="*/ 32597 h 455612"/>
                <a:gd name="connsiteX2" fmla="*/ 119800 w 429025"/>
                <a:gd name="connsiteY2" fmla="*/ 158132 h 455612"/>
                <a:gd name="connsiteX3" fmla="*/ 100840 w 429025"/>
                <a:gd name="connsiteY3" fmla="*/ 455528 h 455612"/>
                <a:gd name="connsiteX4" fmla="*/ 230211 w 429025"/>
                <a:gd name="connsiteY4" fmla="*/ 311140 h 455612"/>
                <a:gd name="connsiteX5" fmla="*/ 368783 w 429025"/>
                <a:gd name="connsiteY5" fmla="*/ 448327 h 455612"/>
                <a:gd name="connsiteX6" fmla="*/ 331253 w 429025"/>
                <a:gd name="connsiteY6" fmla="*/ 160202 h 455612"/>
                <a:gd name="connsiteX7" fmla="*/ 427550 w 429025"/>
                <a:gd name="connsiteY7" fmla="*/ 8315 h 455612"/>
                <a:gd name="connsiteX8" fmla="*/ 211570 w 429025"/>
                <a:gd name="connsiteY8" fmla="*/ 47167 h 455612"/>
                <a:gd name="connsiteX0" fmla="*/ 210499 w 427954"/>
                <a:gd name="connsiteY0" fmla="*/ 47167 h 455612"/>
                <a:gd name="connsiteX1" fmla="*/ 127 w 427954"/>
                <a:gd name="connsiteY1" fmla="*/ 32597 h 455612"/>
                <a:gd name="connsiteX2" fmla="*/ 118729 w 427954"/>
                <a:gd name="connsiteY2" fmla="*/ 158132 h 455612"/>
                <a:gd name="connsiteX3" fmla="*/ 99769 w 427954"/>
                <a:gd name="connsiteY3" fmla="*/ 455528 h 455612"/>
                <a:gd name="connsiteX4" fmla="*/ 229140 w 427954"/>
                <a:gd name="connsiteY4" fmla="*/ 311140 h 455612"/>
                <a:gd name="connsiteX5" fmla="*/ 367712 w 427954"/>
                <a:gd name="connsiteY5" fmla="*/ 448327 h 455612"/>
                <a:gd name="connsiteX6" fmla="*/ 330182 w 427954"/>
                <a:gd name="connsiteY6" fmla="*/ 160202 h 455612"/>
                <a:gd name="connsiteX7" fmla="*/ 426479 w 427954"/>
                <a:gd name="connsiteY7" fmla="*/ 8315 h 455612"/>
                <a:gd name="connsiteX8" fmla="*/ 210499 w 427954"/>
                <a:gd name="connsiteY8" fmla="*/ 47167 h 455612"/>
                <a:gd name="connsiteX0" fmla="*/ 210499 w 438277"/>
                <a:gd name="connsiteY0" fmla="*/ 28466 h 436911"/>
                <a:gd name="connsiteX1" fmla="*/ 127 w 438277"/>
                <a:gd name="connsiteY1" fmla="*/ 13896 h 436911"/>
                <a:gd name="connsiteX2" fmla="*/ 118729 w 438277"/>
                <a:gd name="connsiteY2" fmla="*/ 139431 h 436911"/>
                <a:gd name="connsiteX3" fmla="*/ 99769 w 438277"/>
                <a:gd name="connsiteY3" fmla="*/ 436827 h 436911"/>
                <a:gd name="connsiteX4" fmla="*/ 229140 w 438277"/>
                <a:gd name="connsiteY4" fmla="*/ 292439 h 436911"/>
                <a:gd name="connsiteX5" fmla="*/ 367712 w 438277"/>
                <a:gd name="connsiteY5" fmla="*/ 429626 h 436911"/>
                <a:gd name="connsiteX6" fmla="*/ 330182 w 438277"/>
                <a:gd name="connsiteY6" fmla="*/ 141501 h 436911"/>
                <a:gd name="connsiteX7" fmla="*/ 436909 w 438277"/>
                <a:gd name="connsiteY7" fmla="*/ 121733 h 436911"/>
                <a:gd name="connsiteX8" fmla="*/ 210499 w 438277"/>
                <a:gd name="connsiteY8" fmla="*/ 28466 h 436911"/>
                <a:gd name="connsiteX0" fmla="*/ 210499 w 437186"/>
                <a:gd name="connsiteY0" fmla="*/ 28466 h 436911"/>
                <a:gd name="connsiteX1" fmla="*/ 127 w 437186"/>
                <a:gd name="connsiteY1" fmla="*/ 13896 h 436911"/>
                <a:gd name="connsiteX2" fmla="*/ 118729 w 437186"/>
                <a:gd name="connsiteY2" fmla="*/ 139431 h 436911"/>
                <a:gd name="connsiteX3" fmla="*/ 99769 w 437186"/>
                <a:gd name="connsiteY3" fmla="*/ 436827 h 436911"/>
                <a:gd name="connsiteX4" fmla="*/ 229140 w 437186"/>
                <a:gd name="connsiteY4" fmla="*/ 292439 h 436911"/>
                <a:gd name="connsiteX5" fmla="*/ 367712 w 437186"/>
                <a:gd name="connsiteY5" fmla="*/ 429626 h 436911"/>
                <a:gd name="connsiteX6" fmla="*/ 330182 w 437186"/>
                <a:gd name="connsiteY6" fmla="*/ 141501 h 436911"/>
                <a:gd name="connsiteX7" fmla="*/ 436909 w 437186"/>
                <a:gd name="connsiteY7" fmla="*/ 121733 h 436911"/>
                <a:gd name="connsiteX8" fmla="*/ 210499 w 437186"/>
                <a:gd name="connsiteY8" fmla="*/ 28466 h 436911"/>
                <a:gd name="connsiteX0" fmla="*/ 189662 w 416343"/>
                <a:gd name="connsiteY0" fmla="*/ 77574 h 486019"/>
                <a:gd name="connsiteX1" fmla="*/ 151 w 416343"/>
                <a:gd name="connsiteY1" fmla="*/ 7375 h 486019"/>
                <a:gd name="connsiteX2" fmla="*/ 97892 w 416343"/>
                <a:gd name="connsiteY2" fmla="*/ 188539 h 486019"/>
                <a:gd name="connsiteX3" fmla="*/ 78932 w 416343"/>
                <a:gd name="connsiteY3" fmla="*/ 485935 h 486019"/>
                <a:gd name="connsiteX4" fmla="*/ 208303 w 416343"/>
                <a:gd name="connsiteY4" fmla="*/ 341547 h 486019"/>
                <a:gd name="connsiteX5" fmla="*/ 346875 w 416343"/>
                <a:gd name="connsiteY5" fmla="*/ 478734 h 486019"/>
                <a:gd name="connsiteX6" fmla="*/ 309345 w 416343"/>
                <a:gd name="connsiteY6" fmla="*/ 190609 h 486019"/>
                <a:gd name="connsiteX7" fmla="*/ 416072 w 416343"/>
                <a:gd name="connsiteY7" fmla="*/ 170841 h 486019"/>
                <a:gd name="connsiteX8" fmla="*/ 189662 w 416343"/>
                <a:gd name="connsiteY8" fmla="*/ 77574 h 486019"/>
                <a:gd name="connsiteX0" fmla="*/ 190211 w 416892"/>
                <a:gd name="connsiteY0" fmla="*/ 81356 h 489801"/>
                <a:gd name="connsiteX1" fmla="*/ 700 w 416892"/>
                <a:gd name="connsiteY1" fmla="*/ 11157 h 489801"/>
                <a:gd name="connsiteX2" fmla="*/ 98441 w 416892"/>
                <a:gd name="connsiteY2" fmla="*/ 192321 h 489801"/>
                <a:gd name="connsiteX3" fmla="*/ 79481 w 416892"/>
                <a:gd name="connsiteY3" fmla="*/ 489717 h 489801"/>
                <a:gd name="connsiteX4" fmla="*/ 208852 w 416892"/>
                <a:gd name="connsiteY4" fmla="*/ 345329 h 489801"/>
                <a:gd name="connsiteX5" fmla="*/ 347424 w 416892"/>
                <a:gd name="connsiteY5" fmla="*/ 482516 h 489801"/>
                <a:gd name="connsiteX6" fmla="*/ 309894 w 416892"/>
                <a:gd name="connsiteY6" fmla="*/ 194391 h 489801"/>
                <a:gd name="connsiteX7" fmla="*/ 416621 w 416892"/>
                <a:gd name="connsiteY7" fmla="*/ 174623 h 489801"/>
                <a:gd name="connsiteX8" fmla="*/ 190211 w 416892"/>
                <a:gd name="connsiteY8" fmla="*/ 81356 h 489801"/>
                <a:gd name="connsiteX0" fmla="*/ 190211 w 416636"/>
                <a:gd name="connsiteY0" fmla="*/ 81356 h 489801"/>
                <a:gd name="connsiteX1" fmla="*/ 700 w 416636"/>
                <a:gd name="connsiteY1" fmla="*/ 11157 h 489801"/>
                <a:gd name="connsiteX2" fmla="*/ 98441 w 416636"/>
                <a:gd name="connsiteY2" fmla="*/ 192321 h 489801"/>
                <a:gd name="connsiteX3" fmla="*/ 79481 w 416636"/>
                <a:gd name="connsiteY3" fmla="*/ 489717 h 489801"/>
                <a:gd name="connsiteX4" fmla="*/ 208852 w 416636"/>
                <a:gd name="connsiteY4" fmla="*/ 345329 h 489801"/>
                <a:gd name="connsiteX5" fmla="*/ 347424 w 416636"/>
                <a:gd name="connsiteY5" fmla="*/ 482516 h 489801"/>
                <a:gd name="connsiteX6" fmla="*/ 309894 w 416636"/>
                <a:gd name="connsiteY6" fmla="*/ 194391 h 489801"/>
                <a:gd name="connsiteX7" fmla="*/ 416621 w 416636"/>
                <a:gd name="connsiteY7" fmla="*/ 174623 h 489801"/>
                <a:gd name="connsiteX8" fmla="*/ 190211 w 416636"/>
                <a:gd name="connsiteY8" fmla="*/ 81356 h 489801"/>
                <a:gd name="connsiteX0" fmla="*/ 190211 w 419526"/>
                <a:gd name="connsiteY0" fmla="*/ 81356 h 489801"/>
                <a:gd name="connsiteX1" fmla="*/ 700 w 419526"/>
                <a:gd name="connsiteY1" fmla="*/ 11157 h 489801"/>
                <a:gd name="connsiteX2" fmla="*/ 98441 w 419526"/>
                <a:gd name="connsiteY2" fmla="*/ 192321 h 489801"/>
                <a:gd name="connsiteX3" fmla="*/ 79481 w 419526"/>
                <a:gd name="connsiteY3" fmla="*/ 489717 h 489801"/>
                <a:gd name="connsiteX4" fmla="*/ 208852 w 419526"/>
                <a:gd name="connsiteY4" fmla="*/ 345329 h 489801"/>
                <a:gd name="connsiteX5" fmla="*/ 347424 w 419526"/>
                <a:gd name="connsiteY5" fmla="*/ 482516 h 489801"/>
                <a:gd name="connsiteX6" fmla="*/ 320324 w 419526"/>
                <a:gd name="connsiteY6" fmla="*/ 211775 h 489801"/>
                <a:gd name="connsiteX7" fmla="*/ 416621 w 419526"/>
                <a:gd name="connsiteY7" fmla="*/ 174623 h 489801"/>
                <a:gd name="connsiteX8" fmla="*/ 190211 w 419526"/>
                <a:gd name="connsiteY8" fmla="*/ 81356 h 489801"/>
                <a:gd name="connsiteX0" fmla="*/ 208796 w 420094"/>
                <a:gd name="connsiteY0" fmla="*/ 70471 h 482393"/>
                <a:gd name="connsiteX1" fmla="*/ 1901 w 420094"/>
                <a:gd name="connsiteY1" fmla="*/ 3749 h 482393"/>
                <a:gd name="connsiteX2" fmla="*/ 99642 w 420094"/>
                <a:gd name="connsiteY2" fmla="*/ 184913 h 482393"/>
                <a:gd name="connsiteX3" fmla="*/ 80682 w 420094"/>
                <a:gd name="connsiteY3" fmla="*/ 482309 h 482393"/>
                <a:gd name="connsiteX4" fmla="*/ 210053 w 420094"/>
                <a:gd name="connsiteY4" fmla="*/ 337921 h 482393"/>
                <a:gd name="connsiteX5" fmla="*/ 348625 w 420094"/>
                <a:gd name="connsiteY5" fmla="*/ 475108 h 482393"/>
                <a:gd name="connsiteX6" fmla="*/ 321525 w 420094"/>
                <a:gd name="connsiteY6" fmla="*/ 204367 h 482393"/>
                <a:gd name="connsiteX7" fmla="*/ 417822 w 420094"/>
                <a:gd name="connsiteY7" fmla="*/ 167215 h 482393"/>
                <a:gd name="connsiteX8" fmla="*/ 208796 w 420094"/>
                <a:gd name="connsiteY8" fmla="*/ 70471 h 482393"/>
                <a:gd name="connsiteX0" fmla="*/ 208796 w 418159"/>
                <a:gd name="connsiteY0" fmla="*/ 70471 h 482393"/>
                <a:gd name="connsiteX1" fmla="*/ 1901 w 418159"/>
                <a:gd name="connsiteY1" fmla="*/ 3749 h 482393"/>
                <a:gd name="connsiteX2" fmla="*/ 99642 w 418159"/>
                <a:gd name="connsiteY2" fmla="*/ 184913 h 482393"/>
                <a:gd name="connsiteX3" fmla="*/ 80682 w 418159"/>
                <a:gd name="connsiteY3" fmla="*/ 482309 h 482393"/>
                <a:gd name="connsiteX4" fmla="*/ 210053 w 418159"/>
                <a:gd name="connsiteY4" fmla="*/ 337921 h 482393"/>
                <a:gd name="connsiteX5" fmla="*/ 348625 w 418159"/>
                <a:gd name="connsiteY5" fmla="*/ 475108 h 482393"/>
                <a:gd name="connsiteX6" fmla="*/ 321525 w 418159"/>
                <a:gd name="connsiteY6" fmla="*/ 204367 h 482393"/>
                <a:gd name="connsiteX7" fmla="*/ 417822 w 418159"/>
                <a:gd name="connsiteY7" fmla="*/ 167215 h 482393"/>
                <a:gd name="connsiteX8" fmla="*/ 208796 w 418159"/>
                <a:gd name="connsiteY8" fmla="*/ 70471 h 482393"/>
                <a:gd name="connsiteX0" fmla="*/ 208796 w 418014"/>
                <a:gd name="connsiteY0" fmla="*/ 70471 h 482393"/>
                <a:gd name="connsiteX1" fmla="*/ 1901 w 418014"/>
                <a:gd name="connsiteY1" fmla="*/ 3749 h 482393"/>
                <a:gd name="connsiteX2" fmla="*/ 99642 w 418014"/>
                <a:gd name="connsiteY2" fmla="*/ 184913 h 482393"/>
                <a:gd name="connsiteX3" fmla="*/ 80682 w 418014"/>
                <a:gd name="connsiteY3" fmla="*/ 482309 h 482393"/>
                <a:gd name="connsiteX4" fmla="*/ 210053 w 418014"/>
                <a:gd name="connsiteY4" fmla="*/ 337921 h 482393"/>
                <a:gd name="connsiteX5" fmla="*/ 348625 w 418014"/>
                <a:gd name="connsiteY5" fmla="*/ 475108 h 482393"/>
                <a:gd name="connsiteX6" fmla="*/ 321525 w 418014"/>
                <a:gd name="connsiteY6" fmla="*/ 204367 h 482393"/>
                <a:gd name="connsiteX7" fmla="*/ 417822 w 418014"/>
                <a:gd name="connsiteY7" fmla="*/ 167215 h 482393"/>
                <a:gd name="connsiteX8" fmla="*/ 208796 w 418014"/>
                <a:gd name="connsiteY8" fmla="*/ 70471 h 482393"/>
                <a:gd name="connsiteX0" fmla="*/ 208796 w 431899"/>
                <a:gd name="connsiteY0" fmla="*/ 70498 h 482420"/>
                <a:gd name="connsiteX1" fmla="*/ 1901 w 431899"/>
                <a:gd name="connsiteY1" fmla="*/ 3776 h 482420"/>
                <a:gd name="connsiteX2" fmla="*/ 99642 w 431899"/>
                <a:gd name="connsiteY2" fmla="*/ 184940 h 482420"/>
                <a:gd name="connsiteX3" fmla="*/ 80682 w 431899"/>
                <a:gd name="connsiteY3" fmla="*/ 482336 h 482420"/>
                <a:gd name="connsiteX4" fmla="*/ 210053 w 431899"/>
                <a:gd name="connsiteY4" fmla="*/ 337948 h 482420"/>
                <a:gd name="connsiteX5" fmla="*/ 348625 w 431899"/>
                <a:gd name="connsiteY5" fmla="*/ 475135 h 482420"/>
                <a:gd name="connsiteX6" fmla="*/ 321525 w 431899"/>
                <a:gd name="connsiteY6" fmla="*/ 204394 h 482420"/>
                <a:gd name="connsiteX7" fmla="*/ 431729 w 431899"/>
                <a:gd name="connsiteY7" fmla="*/ 170719 h 482420"/>
                <a:gd name="connsiteX8" fmla="*/ 208796 w 431899"/>
                <a:gd name="connsiteY8" fmla="*/ 70498 h 482420"/>
                <a:gd name="connsiteX0" fmla="*/ 207858 w 430961"/>
                <a:gd name="connsiteY0" fmla="*/ 80475 h 492397"/>
                <a:gd name="connsiteX1" fmla="*/ 963 w 430961"/>
                <a:gd name="connsiteY1" fmla="*/ 13753 h 492397"/>
                <a:gd name="connsiteX2" fmla="*/ 98704 w 430961"/>
                <a:gd name="connsiteY2" fmla="*/ 194917 h 492397"/>
                <a:gd name="connsiteX3" fmla="*/ 79744 w 430961"/>
                <a:gd name="connsiteY3" fmla="*/ 492313 h 492397"/>
                <a:gd name="connsiteX4" fmla="*/ 209115 w 430961"/>
                <a:gd name="connsiteY4" fmla="*/ 347925 h 492397"/>
                <a:gd name="connsiteX5" fmla="*/ 347687 w 430961"/>
                <a:gd name="connsiteY5" fmla="*/ 485112 h 492397"/>
                <a:gd name="connsiteX6" fmla="*/ 320587 w 430961"/>
                <a:gd name="connsiteY6" fmla="*/ 214371 h 492397"/>
                <a:gd name="connsiteX7" fmla="*/ 430791 w 430961"/>
                <a:gd name="connsiteY7" fmla="*/ 180696 h 492397"/>
                <a:gd name="connsiteX8" fmla="*/ 207858 w 430961"/>
                <a:gd name="connsiteY8" fmla="*/ 80475 h 492397"/>
                <a:gd name="connsiteX0" fmla="*/ 207858 w 432857"/>
                <a:gd name="connsiteY0" fmla="*/ 80475 h 492397"/>
                <a:gd name="connsiteX1" fmla="*/ 963 w 432857"/>
                <a:gd name="connsiteY1" fmla="*/ 13753 h 492397"/>
                <a:gd name="connsiteX2" fmla="*/ 98704 w 432857"/>
                <a:gd name="connsiteY2" fmla="*/ 194917 h 492397"/>
                <a:gd name="connsiteX3" fmla="*/ 79744 w 432857"/>
                <a:gd name="connsiteY3" fmla="*/ 492313 h 492397"/>
                <a:gd name="connsiteX4" fmla="*/ 209115 w 432857"/>
                <a:gd name="connsiteY4" fmla="*/ 347925 h 492397"/>
                <a:gd name="connsiteX5" fmla="*/ 347687 w 432857"/>
                <a:gd name="connsiteY5" fmla="*/ 485112 h 492397"/>
                <a:gd name="connsiteX6" fmla="*/ 320587 w 432857"/>
                <a:gd name="connsiteY6" fmla="*/ 238709 h 492397"/>
                <a:gd name="connsiteX7" fmla="*/ 430791 w 432857"/>
                <a:gd name="connsiteY7" fmla="*/ 180696 h 492397"/>
                <a:gd name="connsiteX8" fmla="*/ 207858 w 432857"/>
                <a:gd name="connsiteY8" fmla="*/ 80475 h 492397"/>
                <a:gd name="connsiteX0" fmla="*/ 207858 w 430805"/>
                <a:gd name="connsiteY0" fmla="*/ 80475 h 492397"/>
                <a:gd name="connsiteX1" fmla="*/ 963 w 430805"/>
                <a:gd name="connsiteY1" fmla="*/ 13753 h 492397"/>
                <a:gd name="connsiteX2" fmla="*/ 98704 w 430805"/>
                <a:gd name="connsiteY2" fmla="*/ 194917 h 492397"/>
                <a:gd name="connsiteX3" fmla="*/ 79744 w 430805"/>
                <a:gd name="connsiteY3" fmla="*/ 492313 h 492397"/>
                <a:gd name="connsiteX4" fmla="*/ 209115 w 430805"/>
                <a:gd name="connsiteY4" fmla="*/ 347925 h 492397"/>
                <a:gd name="connsiteX5" fmla="*/ 347687 w 430805"/>
                <a:gd name="connsiteY5" fmla="*/ 485112 h 492397"/>
                <a:gd name="connsiteX6" fmla="*/ 320587 w 430805"/>
                <a:gd name="connsiteY6" fmla="*/ 238709 h 492397"/>
                <a:gd name="connsiteX7" fmla="*/ 430791 w 430805"/>
                <a:gd name="connsiteY7" fmla="*/ 180696 h 492397"/>
                <a:gd name="connsiteX8" fmla="*/ 207858 w 430805"/>
                <a:gd name="connsiteY8" fmla="*/ 80475 h 492397"/>
                <a:gd name="connsiteX0" fmla="*/ 207858 w 430805"/>
                <a:gd name="connsiteY0" fmla="*/ 79755 h 491677"/>
                <a:gd name="connsiteX1" fmla="*/ 963 w 430805"/>
                <a:gd name="connsiteY1" fmla="*/ 13033 h 491677"/>
                <a:gd name="connsiteX2" fmla="*/ 98704 w 430805"/>
                <a:gd name="connsiteY2" fmla="*/ 194197 h 491677"/>
                <a:gd name="connsiteX3" fmla="*/ 79744 w 430805"/>
                <a:gd name="connsiteY3" fmla="*/ 491593 h 491677"/>
                <a:gd name="connsiteX4" fmla="*/ 209115 w 430805"/>
                <a:gd name="connsiteY4" fmla="*/ 347205 h 491677"/>
                <a:gd name="connsiteX5" fmla="*/ 347687 w 430805"/>
                <a:gd name="connsiteY5" fmla="*/ 484392 h 491677"/>
                <a:gd name="connsiteX6" fmla="*/ 320587 w 430805"/>
                <a:gd name="connsiteY6" fmla="*/ 237989 h 491677"/>
                <a:gd name="connsiteX7" fmla="*/ 430791 w 430805"/>
                <a:gd name="connsiteY7" fmla="*/ 179976 h 491677"/>
                <a:gd name="connsiteX8" fmla="*/ 207858 w 430805"/>
                <a:gd name="connsiteY8" fmla="*/ 79755 h 491677"/>
                <a:gd name="connsiteX0" fmla="*/ 207858 w 437758"/>
                <a:gd name="connsiteY0" fmla="*/ 80840 h 492762"/>
                <a:gd name="connsiteX1" fmla="*/ 963 w 437758"/>
                <a:gd name="connsiteY1" fmla="*/ 14118 h 492762"/>
                <a:gd name="connsiteX2" fmla="*/ 98704 w 437758"/>
                <a:gd name="connsiteY2" fmla="*/ 195282 h 492762"/>
                <a:gd name="connsiteX3" fmla="*/ 79744 w 437758"/>
                <a:gd name="connsiteY3" fmla="*/ 492678 h 492762"/>
                <a:gd name="connsiteX4" fmla="*/ 209115 w 437758"/>
                <a:gd name="connsiteY4" fmla="*/ 348290 h 492762"/>
                <a:gd name="connsiteX5" fmla="*/ 347687 w 437758"/>
                <a:gd name="connsiteY5" fmla="*/ 485477 h 492762"/>
                <a:gd name="connsiteX6" fmla="*/ 320587 w 437758"/>
                <a:gd name="connsiteY6" fmla="*/ 239074 h 492762"/>
                <a:gd name="connsiteX7" fmla="*/ 437744 w 437758"/>
                <a:gd name="connsiteY7" fmla="*/ 201922 h 492762"/>
                <a:gd name="connsiteX8" fmla="*/ 207858 w 437758"/>
                <a:gd name="connsiteY8" fmla="*/ 80840 h 492762"/>
                <a:gd name="connsiteX0" fmla="*/ 207047 w 436947"/>
                <a:gd name="connsiteY0" fmla="*/ 95147 h 507069"/>
                <a:gd name="connsiteX1" fmla="*/ 152 w 436947"/>
                <a:gd name="connsiteY1" fmla="*/ 28425 h 507069"/>
                <a:gd name="connsiteX2" fmla="*/ 97893 w 436947"/>
                <a:gd name="connsiteY2" fmla="*/ 209589 h 507069"/>
                <a:gd name="connsiteX3" fmla="*/ 78933 w 436947"/>
                <a:gd name="connsiteY3" fmla="*/ 506985 h 507069"/>
                <a:gd name="connsiteX4" fmla="*/ 208304 w 436947"/>
                <a:gd name="connsiteY4" fmla="*/ 362597 h 507069"/>
                <a:gd name="connsiteX5" fmla="*/ 346876 w 436947"/>
                <a:gd name="connsiteY5" fmla="*/ 499784 h 507069"/>
                <a:gd name="connsiteX6" fmla="*/ 319776 w 436947"/>
                <a:gd name="connsiteY6" fmla="*/ 253381 h 507069"/>
                <a:gd name="connsiteX7" fmla="*/ 436933 w 436947"/>
                <a:gd name="connsiteY7" fmla="*/ 216229 h 507069"/>
                <a:gd name="connsiteX8" fmla="*/ 207047 w 436947"/>
                <a:gd name="connsiteY8" fmla="*/ 95147 h 507069"/>
                <a:gd name="connsiteX0" fmla="*/ 207047 w 436947"/>
                <a:gd name="connsiteY0" fmla="*/ 96155 h 508077"/>
                <a:gd name="connsiteX1" fmla="*/ 152 w 436947"/>
                <a:gd name="connsiteY1" fmla="*/ 29433 h 508077"/>
                <a:gd name="connsiteX2" fmla="*/ 97893 w 436947"/>
                <a:gd name="connsiteY2" fmla="*/ 210597 h 508077"/>
                <a:gd name="connsiteX3" fmla="*/ 78933 w 436947"/>
                <a:gd name="connsiteY3" fmla="*/ 507993 h 508077"/>
                <a:gd name="connsiteX4" fmla="*/ 208304 w 436947"/>
                <a:gd name="connsiteY4" fmla="*/ 363605 h 508077"/>
                <a:gd name="connsiteX5" fmla="*/ 346876 w 436947"/>
                <a:gd name="connsiteY5" fmla="*/ 500792 h 508077"/>
                <a:gd name="connsiteX6" fmla="*/ 319776 w 436947"/>
                <a:gd name="connsiteY6" fmla="*/ 254389 h 508077"/>
                <a:gd name="connsiteX7" fmla="*/ 436933 w 436947"/>
                <a:gd name="connsiteY7" fmla="*/ 217237 h 508077"/>
                <a:gd name="connsiteX8" fmla="*/ 207047 w 436947"/>
                <a:gd name="connsiteY8" fmla="*/ 96155 h 508077"/>
                <a:gd name="connsiteX0" fmla="*/ 207038 w 436938"/>
                <a:gd name="connsiteY0" fmla="*/ 96155 h 508077"/>
                <a:gd name="connsiteX1" fmla="*/ 143 w 436938"/>
                <a:gd name="connsiteY1" fmla="*/ 29433 h 508077"/>
                <a:gd name="connsiteX2" fmla="*/ 97884 w 436938"/>
                <a:gd name="connsiteY2" fmla="*/ 210597 h 508077"/>
                <a:gd name="connsiteX3" fmla="*/ 78924 w 436938"/>
                <a:gd name="connsiteY3" fmla="*/ 507993 h 508077"/>
                <a:gd name="connsiteX4" fmla="*/ 208295 w 436938"/>
                <a:gd name="connsiteY4" fmla="*/ 363605 h 508077"/>
                <a:gd name="connsiteX5" fmla="*/ 346867 w 436938"/>
                <a:gd name="connsiteY5" fmla="*/ 500792 h 508077"/>
                <a:gd name="connsiteX6" fmla="*/ 319767 w 436938"/>
                <a:gd name="connsiteY6" fmla="*/ 254389 h 508077"/>
                <a:gd name="connsiteX7" fmla="*/ 436924 w 436938"/>
                <a:gd name="connsiteY7" fmla="*/ 217237 h 508077"/>
                <a:gd name="connsiteX8" fmla="*/ 207038 w 436938"/>
                <a:gd name="connsiteY8" fmla="*/ 96155 h 508077"/>
                <a:gd name="connsiteX0" fmla="*/ 207038 w 436938"/>
                <a:gd name="connsiteY0" fmla="*/ 96155 h 508077"/>
                <a:gd name="connsiteX1" fmla="*/ 143 w 436938"/>
                <a:gd name="connsiteY1" fmla="*/ 29433 h 508077"/>
                <a:gd name="connsiteX2" fmla="*/ 97884 w 436938"/>
                <a:gd name="connsiteY2" fmla="*/ 210597 h 508077"/>
                <a:gd name="connsiteX3" fmla="*/ 78924 w 436938"/>
                <a:gd name="connsiteY3" fmla="*/ 507993 h 508077"/>
                <a:gd name="connsiteX4" fmla="*/ 208295 w 436938"/>
                <a:gd name="connsiteY4" fmla="*/ 363605 h 508077"/>
                <a:gd name="connsiteX5" fmla="*/ 346867 w 436938"/>
                <a:gd name="connsiteY5" fmla="*/ 500792 h 508077"/>
                <a:gd name="connsiteX6" fmla="*/ 319767 w 436938"/>
                <a:gd name="connsiteY6" fmla="*/ 254389 h 508077"/>
                <a:gd name="connsiteX7" fmla="*/ 436924 w 436938"/>
                <a:gd name="connsiteY7" fmla="*/ 217237 h 508077"/>
                <a:gd name="connsiteX8" fmla="*/ 207038 w 436938"/>
                <a:gd name="connsiteY8" fmla="*/ 96155 h 50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938" h="508077">
                  <a:moveTo>
                    <a:pt x="207038" y="96155"/>
                  </a:moveTo>
                  <a:cubicBezTo>
                    <a:pt x="102949" y="57900"/>
                    <a:pt x="14858" y="-52223"/>
                    <a:pt x="143" y="29433"/>
                  </a:cubicBezTo>
                  <a:cubicBezTo>
                    <a:pt x="-4532" y="55374"/>
                    <a:pt x="107301" y="145887"/>
                    <a:pt x="97884" y="210597"/>
                  </a:cubicBezTo>
                  <a:cubicBezTo>
                    <a:pt x="111934" y="278528"/>
                    <a:pt x="17564" y="513176"/>
                    <a:pt x="78924" y="507993"/>
                  </a:cubicBezTo>
                  <a:cubicBezTo>
                    <a:pt x="110260" y="505346"/>
                    <a:pt x="169721" y="364637"/>
                    <a:pt x="208295" y="363605"/>
                  </a:cubicBezTo>
                  <a:cubicBezTo>
                    <a:pt x="237344" y="362573"/>
                    <a:pt x="320923" y="502640"/>
                    <a:pt x="346867" y="500792"/>
                  </a:cubicBezTo>
                  <a:cubicBezTo>
                    <a:pt x="407168" y="496497"/>
                    <a:pt x="304758" y="301648"/>
                    <a:pt x="319767" y="254389"/>
                  </a:cubicBezTo>
                  <a:cubicBezTo>
                    <a:pt x="334776" y="207130"/>
                    <a:pt x="438328" y="281854"/>
                    <a:pt x="436924" y="217237"/>
                  </a:cubicBezTo>
                  <a:cubicBezTo>
                    <a:pt x="436221" y="184865"/>
                    <a:pt x="281415" y="123490"/>
                    <a:pt x="207038" y="961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662"/>
            </a:p>
          </p:txBody>
        </p:sp>
        <p:grpSp>
          <p:nvGrpSpPr>
            <p:cNvPr id="351" name="グループ化 350"/>
            <p:cNvGrpSpPr/>
            <p:nvPr/>
          </p:nvGrpSpPr>
          <p:grpSpPr>
            <a:xfrm rot="1157502">
              <a:off x="3392758" y="2172740"/>
              <a:ext cx="360040" cy="360040"/>
              <a:chOff x="3295683" y="2151842"/>
              <a:chExt cx="360040" cy="360040"/>
            </a:xfrm>
          </p:grpSpPr>
          <p:sp>
            <p:nvSpPr>
              <p:cNvPr id="352" name="円/楕円 351"/>
              <p:cNvSpPr/>
              <p:nvPr/>
            </p:nvSpPr>
            <p:spPr>
              <a:xfrm>
                <a:off x="3295683" y="215184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353" name="円/楕円 352"/>
              <p:cNvSpPr/>
              <p:nvPr/>
            </p:nvSpPr>
            <p:spPr>
              <a:xfrm>
                <a:off x="3384549" y="231421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354" name="円/楕円 353"/>
              <p:cNvSpPr/>
              <p:nvPr/>
            </p:nvSpPr>
            <p:spPr>
              <a:xfrm>
                <a:off x="3537070" y="231283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62"/>
              </a:p>
            </p:txBody>
          </p:sp>
          <p:sp>
            <p:nvSpPr>
              <p:cNvPr id="355" name="弦 354"/>
              <p:cNvSpPr/>
              <p:nvPr/>
            </p:nvSpPr>
            <p:spPr>
              <a:xfrm>
                <a:off x="3384549" y="2311150"/>
                <a:ext cx="192104" cy="174796"/>
              </a:xfrm>
              <a:prstGeom prst="chord">
                <a:avLst>
                  <a:gd name="adj1" fmla="val 60113"/>
                  <a:gd name="adj2" fmla="val 10555271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662"/>
              </a:p>
            </p:txBody>
          </p:sp>
        </p:grpSp>
      </p:grpSp>
      <p:sp>
        <p:nvSpPr>
          <p:cNvPr id="3" name="テキスト ボックス 2"/>
          <p:cNvSpPr txBox="1"/>
          <p:nvPr/>
        </p:nvSpPr>
        <p:spPr>
          <a:xfrm rot="20345283">
            <a:off x="5512579" y="2012581"/>
            <a:ext cx="1015021" cy="234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23" dirty="0"/>
              <a:t>早くおいでよ！</a:t>
            </a:r>
          </a:p>
        </p:txBody>
      </p:sp>
      <p:sp>
        <p:nvSpPr>
          <p:cNvPr id="342" name="下矢印 341"/>
          <p:cNvSpPr/>
          <p:nvPr/>
        </p:nvSpPr>
        <p:spPr>
          <a:xfrm rot="16200000">
            <a:off x="2390672" y="4454383"/>
            <a:ext cx="258201" cy="360040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23" dirty="0">
              <a:solidFill>
                <a:schemeClr val="tx1"/>
              </a:solidFill>
            </a:endParaRPr>
          </a:p>
        </p:txBody>
      </p:sp>
      <p:sp>
        <p:nvSpPr>
          <p:cNvPr id="344" name="下矢印 343"/>
          <p:cNvSpPr/>
          <p:nvPr/>
        </p:nvSpPr>
        <p:spPr>
          <a:xfrm rot="16200000">
            <a:off x="5309326" y="4454383"/>
            <a:ext cx="258201" cy="360040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23" dirty="0">
              <a:solidFill>
                <a:schemeClr val="tx1"/>
              </a:solidFill>
            </a:endParaRPr>
          </a:p>
        </p:txBody>
      </p:sp>
      <p:sp>
        <p:nvSpPr>
          <p:cNvPr id="345" name="テキスト ボックス 344"/>
          <p:cNvSpPr txBox="1"/>
          <p:nvPr/>
        </p:nvSpPr>
        <p:spPr>
          <a:xfrm>
            <a:off x="4006077" y="5495248"/>
            <a:ext cx="606256" cy="234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23" dirty="0">
                <a:latin typeface="+mn-ea"/>
              </a:rPr>
              <a:t>1</a:t>
            </a:r>
            <a:r>
              <a:rPr lang="ja-JP" altLang="en-US" sz="923" dirty="0">
                <a:latin typeface="+mn-ea"/>
              </a:rPr>
              <a:t>か月後</a:t>
            </a:r>
          </a:p>
        </p:txBody>
      </p:sp>
      <p:sp>
        <p:nvSpPr>
          <p:cNvPr id="346" name="テキスト ボックス 345"/>
          <p:cNvSpPr txBox="1"/>
          <p:nvPr/>
        </p:nvSpPr>
        <p:spPr>
          <a:xfrm>
            <a:off x="6231152" y="5495248"/>
            <a:ext cx="540533" cy="234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23" dirty="0">
                <a:latin typeface="+mn-ea"/>
              </a:rPr>
              <a:t>１年後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F19C-27AF-3F40-92DA-66BB3F41FBD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59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漕ぎ出しは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「エネルギー」が最も必要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07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自転車の漕ぎ出し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62232AA-C314-084E-9BF2-12E811DB5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642" y="2520721"/>
            <a:ext cx="3766308" cy="376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6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漕ぎ出しに必要な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エネルギーは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どこからくるのか？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91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人は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「理屈」ではなく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「感情」で動く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70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つまり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「数値目標」や「知識」だけでは</a:t>
            </a:r>
            <a:br>
              <a:rPr lang="en-US" altLang="ja-JP" sz="4000" b="1" dirty="0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なかなか行動に着手できない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617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12">
            <a:extLst>
              <a:ext uri="{FF2B5EF4-FFF2-40B4-BE49-F238E27FC236}">
                <a16:creationId xmlns:a16="http://schemas.microsoft.com/office/drawing/2014/main" id="{EF3067D0-F474-A44B-BEF6-5D75E79093B4}"/>
              </a:ext>
            </a:extLst>
          </p:cNvPr>
          <p:cNvSpPr/>
          <p:nvPr/>
        </p:nvSpPr>
        <p:spPr>
          <a:xfrm>
            <a:off x="310571" y="343167"/>
            <a:ext cx="8476968" cy="77174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F1805C5-1E67-7345-835C-C027E7F54179}"/>
              </a:ext>
            </a:extLst>
          </p:cNvPr>
          <p:cNvSpPr txBox="1"/>
          <p:nvPr/>
        </p:nvSpPr>
        <p:spPr>
          <a:xfrm>
            <a:off x="595040" y="467428"/>
            <a:ext cx="790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最初の一歩を踏み出すコツ　　　　　　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BE3011-8FE8-2645-887D-9D1E222BA046}"/>
              </a:ext>
            </a:extLst>
          </p:cNvPr>
          <p:cNvSpPr/>
          <p:nvPr/>
        </p:nvSpPr>
        <p:spPr>
          <a:xfrm>
            <a:off x="310571" y="1455378"/>
            <a:ext cx="8480861" cy="519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「感動」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という言葉はあっても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ja-JP" altLang="en-US" sz="4000" b="1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「知動」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en-US" sz="4000" b="1">
                <a:solidFill>
                  <a:srgbClr val="1728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という言葉はありません</a:t>
            </a:r>
            <a:endParaRPr lang="en-US" altLang="ja-JP" sz="4000" b="1" dirty="0">
              <a:solidFill>
                <a:srgbClr val="1728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10DA32-A940-4542-A7DB-E084D764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4067886" cy="295802"/>
          </a:xfrm>
        </p:spPr>
        <p:txBody>
          <a:bodyPr/>
          <a:lstStyle/>
          <a:p>
            <a:r>
              <a:rPr kumimoji="1" lang="ja-JP" altLang="en-US"/>
              <a:t>株式会社アンカリング・イノベーション </a:t>
            </a:r>
            <a:r>
              <a:rPr kumimoji="1" lang="en" altLang="ja-JP" dirty="0"/>
              <a:t>all rights reserved 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5A7E2-3309-5E4B-986F-BAD48515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33FD2-53E4-5A40-BF61-47FDBB8475F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963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12691</TotalTime>
  <Words>1704</Words>
  <Application>Microsoft Macintosh PowerPoint</Application>
  <PresentationFormat>画面に合わせる (4:3)</PresentationFormat>
  <Paragraphs>344</Paragraphs>
  <Slides>38</Slides>
  <Notes>36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7" baseType="lpstr">
      <vt:lpstr>HG丸ｺﾞｼｯｸM-PRO</vt:lpstr>
      <vt:lpstr>游ゴシック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欲望からビジョンへ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小さい変化には気づきにくい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Microsoft Office User</dc:creator>
  <cp:keywords/>
  <dc:description/>
  <cp:lastModifiedBy>Microsoft Office User</cp:lastModifiedBy>
  <cp:revision>346</cp:revision>
  <cp:lastPrinted>2022-09-30T04:46:57Z</cp:lastPrinted>
  <dcterms:created xsi:type="dcterms:W3CDTF">2021-07-09T04:21:30Z</dcterms:created>
  <dcterms:modified xsi:type="dcterms:W3CDTF">2022-09-30T04:54:29Z</dcterms:modified>
  <cp:category/>
</cp:coreProperties>
</file>